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7" r:id="rId5"/>
    <p:sldId id="281" r:id="rId6"/>
    <p:sldId id="280" r:id="rId7"/>
    <p:sldId id="279" r:id="rId8"/>
    <p:sldId id="257" r:id="rId9"/>
    <p:sldId id="274" r:id="rId10"/>
    <p:sldId id="275" r:id="rId11"/>
    <p:sldId id="258" r:id="rId12"/>
    <p:sldId id="282" r:id="rId13"/>
    <p:sldId id="283" r:id="rId14"/>
    <p:sldId id="284" r:id="rId15"/>
    <p:sldId id="285" r:id="rId16"/>
    <p:sldId id="264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E972D-934D-2504-F3BD-025ADDD2A4F4}" v="7" dt="2024-11-13T11:13:18.113"/>
    <p1510:client id="{E9C30D63-069B-1640-8E37-0E7106AC499C}" v="130" dt="2024-11-13T15:46:39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94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PIPAN" userId="da00a2aa-4c64-4bcb-a497-1055e4cd2351" providerId="ADAL" clId="{E9C30D63-069B-1640-8E37-0E7106AC499C}"/>
    <pc:docChg chg="addSld delSld modSld sldOrd">
      <pc:chgData name="MICHELE PIPAN" userId="da00a2aa-4c64-4bcb-a497-1055e4cd2351" providerId="ADAL" clId="{E9C30D63-069B-1640-8E37-0E7106AC499C}" dt="2024-11-13T15:55:39.851" v="1017" actId="2696"/>
      <pc:docMkLst>
        <pc:docMk/>
      </pc:docMkLst>
      <pc:sldChg chg="addSp delSp modSp mod">
        <pc:chgData name="MICHELE PIPAN" userId="da00a2aa-4c64-4bcb-a497-1055e4cd2351" providerId="ADAL" clId="{E9C30D63-069B-1640-8E37-0E7106AC499C}" dt="2024-11-13T14:43:30.046" v="303"/>
        <pc:sldMkLst>
          <pc:docMk/>
          <pc:sldMk cId="3962583941" sldId="256"/>
        </pc:sldMkLst>
        <pc:spChg chg="add mod">
          <ac:chgData name="MICHELE PIPAN" userId="da00a2aa-4c64-4bcb-a497-1055e4cd2351" providerId="ADAL" clId="{E9C30D63-069B-1640-8E37-0E7106AC499C}" dt="2024-11-13T13:43:12.781" v="4" actId="208"/>
          <ac:spMkLst>
            <pc:docMk/>
            <pc:sldMk cId="3962583941" sldId="256"/>
            <ac:spMk id="3" creationId="{1BE348E5-320F-78EB-69B3-E4681123B108}"/>
          </ac:spMkLst>
        </pc:spChg>
        <pc:grpChg chg="add">
          <ac:chgData name="MICHELE PIPAN" userId="da00a2aa-4c64-4bcb-a497-1055e4cd2351" providerId="ADAL" clId="{E9C30D63-069B-1640-8E37-0E7106AC499C}" dt="2024-11-13T13:43:32.469" v="5" actId="164"/>
          <ac:grpSpMkLst>
            <pc:docMk/>
            <pc:sldMk cId="3962583941" sldId="256"/>
            <ac:grpSpMk id="4" creationId="{93C3E1C0-E0C0-26E7-0B0B-5E547CE3A3E4}"/>
          </ac:grpSpMkLst>
        </pc:grpChg>
        <pc:grpChg chg="del mod">
          <ac:chgData name="MICHELE PIPAN" userId="da00a2aa-4c64-4bcb-a497-1055e4cd2351" providerId="ADAL" clId="{E9C30D63-069B-1640-8E37-0E7106AC499C}" dt="2024-11-13T14:43:08.736" v="284"/>
          <ac:grpSpMkLst>
            <pc:docMk/>
            <pc:sldMk cId="3962583941" sldId="256"/>
            <ac:grpSpMk id="11" creationId="{5C8C6492-1DF6-133D-910A-8AB4F2260780}"/>
          </ac:grpSpMkLst>
        </pc:grpChg>
        <pc:grpChg chg="mod">
          <ac:chgData name="MICHELE PIPAN" userId="da00a2aa-4c64-4bcb-a497-1055e4cd2351" providerId="ADAL" clId="{E9C30D63-069B-1640-8E37-0E7106AC499C}" dt="2024-11-13T14:43:08.736" v="284"/>
          <ac:grpSpMkLst>
            <pc:docMk/>
            <pc:sldMk cId="3962583941" sldId="256"/>
            <ac:grpSpMk id="12" creationId="{F7246850-1B07-1CA9-7634-A3CE6FE5EF0C}"/>
          </ac:grpSpMkLst>
        </pc:grpChg>
        <pc:grpChg chg="del mod">
          <ac:chgData name="MICHELE PIPAN" userId="da00a2aa-4c64-4bcb-a497-1055e4cd2351" providerId="ADAL" clId="{E9C30D63-069B-1640-8E37-0E7106AC499C}" dt="2024-11-13T14:43:08.736" v="284"/>
          <ac:grpSpMkLst>
            <pc:docMk/>
            <pc:sldMk cId="3962583941" sldId="256"/>
            <ac:grpSpMk id="13" creationId="{DCB5D6BA-3B42-6AC2-4CF9-3D1A2C2CBA47}"/>
          </ac:grpSpMkLst>
        </pc:grpChg>
        <pc:grpChg chg="mod">
          <ac:chgData name="MICHELE PIPAN" userId="da00a2aa-4c64-4bcb-a497-1055e4cd2351" providerId="ADAL" clId="{E9C30D63-069B-1640-8E37-0E7106AC499C}" dt="2024-11-13T14:43:08.736" v="284"/>
          <ac:grpSpMkLst>
            <pc:docMk/>
            <pc:sldMk cId="3962583941" sldId="256"/>
            <ac:grpSpMk id="14" creationId="{89C75284-DB96-AB31-6298-3AA4FE2B90F6}"/>
          </ac:grpSpMkLst>
        </pc:grpChg>
        <pc:grpChg chg="del mod">
          <ac:chgData name="MICHELE PIPAN" userId="da00a2aa-4c64-4bcb-a497-1055e4cd2351" providerId="ADAL" clId="{E9C30D63-069B-1640-8E37-0E7106AC499C}" dt="2024-11-13T14:43:14.226" v="288"/>
          <ac:grpSpMkLst>
            <pc:docMk/>
            <pc:sldMk cId="3962583941" sldId="256"/>
            <ac:grpSpMk id="18" creationId="{7B7666E8-8F09-905F-47B1-467E13821D6A}"/>
          </ac:grpSpMkLst>
        </pc:grpChg>
        <pc:grpChg chg="mod">
          <ac:chgData name="MICHELE PIPAN" userId="da00a2aa-4c64-4bcb-a497-1055e4cd2351" providerId="ADAL" clId="{E9C30D63-069B-1640-8E37-0E7106AC499C}" dt="2024-11-13T14:43:14.226" v="288"/>
          <ac:grpSpMkLst>
            <pc:docMk/>
            <pc:sldMk cId="3962583941" sldId="256"/>
            <ac:grpSpMk id="19" creationId="{9E2636F0-EE34-C21F-588F-E87E7CE8464F}"/>
          </ac:grpSpMkLst>
        </pc:grpChg>
        <pc:grpChg chg="del mod">
          <ac:chgData name="MICHELE PIPAN" userId="da00a2aa-4c64-4bcb-a497-1055e4cd2351" providerId="ADAL" clId="{E9C30D63-069B-1640-8E37-0E7106AC499C}" dt="2024-11-13T14:43:30.046" v="303"/>
          <ac:grpSpMkLst>
            <pc:docMk/>
            <pc:sldMk cId="3962583941" sldId="256"/>
            <ac:grpSpMk id="34" creationId="{D45F6382-7683-39F3-A47D-12FDB196E0AD}"/>
          </ac:grpSpMkLst>
        </pc:grpChg>
        <pc:grpChg chg="mod">
          <ac:chgData name="MICHELE PIPAN" userId="da00a2aa-4c64-4bcb-a497-1055e4cd2351" providerId="ADAL" clId="{E9C30D63-069B-1640-8E37-0E7106AC499C}" dt="2024-11-13T14:43:30.046" v="303"/>
          <ac:grpSpMkLst>
            <pc:docMk/>
            <pc:sldMk cId="3962583941" sldId="256"/>
            <ac:grpSpMk id="35" creationId="{FAE82AF3-2A57-62FD-E8D9-593B5BBBF0F6}"/>
          </ac:grpSpMkLst>
        </pc:grpChg>
        <pc:grpChg chg="del mod">
          <ac:chgData name="MICHELE PIPAN" userId="da00a2aa-4c64-4bcb-a497-1055e4cd2351" providerId="ADAL" clId="{E9C30D63-069B-1640-8E37-0E7106AC499C}" dt="2024-11-13T14:43:30.046" v="303"/>
          <ac:grpSpMkLst>
            <pc:docMk/>
            <pc:sldMk cId="3962583941" sldId="256"/>
            <ac:grpSpMk id="36" creationId="{2DD7E9F2-99D1-1357-2D62-5EFE9A02596F}"/>
          </ac:grpSpMkLst>
        </pc:grpChg>
        <pc:grpChg chg="mod">
          <ac:chgData name="MICHELE PIPAN" userId="da00a2aa-4c64-4bcb-a497-1055e4cd2351" providerId="ADAL" clId="{E9C30D63-069B-1640-8E37-0E7106AC499C}" dt="2024-11-13T14:43:30.046" v="303"/>
          <ac:grpSpMkLst>
            <pc:docMk/>
            <pc:sldMk cId="3962583941" sldId="256"/>
            <ac:grpSpMk id="37" creationId="{696D57D8-C81C-42EE-4DCA-7029F3F4824F}"/>
          </ac:grpSpMkLst>
        </pc:grpChg>
        <pc:picChg chg="add">
          <ac:chgData name="MICHELE PIPAN" userId="da00a2aa-4c64-4bcb-a497-1055e4cd2351" providerId="ADAL" clId="{E9C30D63-069B-1640-8E37-0E7106AC499C}" dt="2024-11-13T13:42:38.957" v="0"/>
          <ac:picMkLst>
            <pc:docMk/>
            <pc:sldMk cId="3962583941" sldId="256"/>
            <ac:picMk id="2" creationId="{4CEAD388-5693-2A83-818D-AA8097404C81}"/>
          </ac:picMkLst>
        </pc:picChg>
        <pc:inkChg chg="add mod">
          <ac:chgData name="MICHELE PIPAN" userId="da00a2aa-4c64-4bcb-a497-1055e4cd2351" providerId="ADAL" clId="{E9C30D63-069B-1640-8E37-0E7106AC499C}" dt="2024-11-13T14:43:08.736" v="284"/>
          <ac:inkMkLst>
            <pc:docMk/>
            <pc:sldMk cId="3962583941" sldId="256"/>
            <ac:inkMk id="5" creationId="{61F15396-E128-D9F0-AD32-9EE332694B03}"/>
          </ac:inkMkLst>
        </pc:inkChg>
        <pc:inkChg chg="add mod">
          <ac:chgData name="MICHELE PIPAN" userId="da00a2aa-4c64-4bcb-a497-1055e4cd2351" providerId="ADAL" clId="{E9C30D63-069B-1640-8E37-0E7106AC499C}" dt="2024-11-13T14:43:08.736" v="284"/>
          <ac:inkMkLst>
            <pc:docMk/>
            <pc:sldMk cId="3962583941" sldId="256"/>
            <ac:inkMk id="6" creationId="{5E3FD039-FE13-46EB-78BD-86C3670EF80A}"/>
          </ac:inkMkLst>
        </pc:inkChg>
        <pc:inkChg chg="add mod">
          <ac:chgData name="MICHELE PIPAN" userId="da00a2aa-4c64-4bcb-a497-1055e4cd2351" providerId="ADAL" clId="{E9C30D63-069B-1640-8E37-0E7106AC499C}" dt="2024-11-13T14:43:08.736" v="284"/>
          <ac:inkMkLst>
            <pc:docMk/>
            <pc:sldMk cId="3962583941" sldId="256"/>
            <ac:inkMk id="7" creationId="{800F51B9-BAD1-C2DC-8063-6BDF442C6B36}"/>
          </ac:inkMkLst>
        </pc:inkChg>
        <pc:inkChg chg="add mod">
          <ac:chgData name="MICHELE PIPAN" userId="da00a2aa-4c64-4bcb-a497-1055e4cd2351" providerId="ADAL" clId="{E9C30D63-069B-1640-8E37-0E7106AC499C}" dt="2024-11-13T14:43:08.736" v="284"/>
          <ac:inkMkLst>
            <pc:docMk/>
            <pc:sldMk cId="3962583941" sldId="256"/>
            <ac:inkMk id="8" creationId="{8A915196-FDBF-A5B1-2489-0ECE0786A30B}"/>
          </ac:inkMkLst>
        </pc:inkChg>
        <pc:inkChg chg="add mod">
          <ac:chgData name="MICHELE PIPAN" userId="da00a2aa-4c64-4bcb-a497-1055e4cd2351" providerId="ADAL" clId="{E9C30D63-069B-1640-8E37-0E7106AC499C}" dt="2024-11-13T14:43:08.736" v="284"/>
          <ac:inkMkLst>
            <pc:docMk/>
            <pc:sldMk cId="3962583941" sldId="256"/>
            <ac:inkMk id="9" creationId="{67F3B4EF-2B6F-6BB9-4437-66746A618129}"/>
          </ac:inkMkLst>
        </pc:inkChg>
        <pc:inkChg chg="add mod">
          <ac:chgData name="MICHELE PIPAN" userId="da00a2aa-4c64-4bcb-a497-1055e4cd2351" providerId="ADAL" clId="{E9C30D63-069B-1640-8E37-0E7106AC499C}" dt="2024-11-13T14:43:08.736" v="284"/>
          <ac:inkMkLst>
            <pc:docMk/>
            <pc:sldMk cId="3962583941" sldId="256"/>
            <ac:inkMk id="10" creationId="{77C9E3B2-5D40-39BC-1818-07669D7F279E}"/>
          </ac:inkMkLst>
        </pc:inkChg>
        <pc:inkChg chg="add mod">
          <ac:chgData name="MICHELE PIPAN" userId="da00a2aa-4c64-4bcb-a497-1055e4cd2351" providerId="ADAL" clId="{E9C30D63-069B-1640-8E37-0E7106AC499C}" dt="2024-11-13T14:43:14.226" v="288"/>
          <ac:inkMkLst>
            <pc:docMk/>
            <pc:sldMk cId="3962583941" sldId="256"/>
            <ac:inkMk id="15" creationId="{C35A9816-F028-3E57-50FE-CFAD44EAC71B}"/>
          </ac:inkMkLst>
        </pc:inkChg>
        <pc:inkChg chg="add mod">
          <ac:chgData name="MICHELE PIPAN" userId="da00a2aa-4c64-4bcb-a497-1055e4cd2351" providerId="ADAL" clId="{E9C30D63-069B-1640-8E37-0E7106AC499C}" dt="2024-11-13T14:43:14.226" v="288"/>
          <ac:inkMkLst>
            <pc:docMk/>
            <pc:sldMk cId="3962583941" sldId="256"/>
            <ac:inkMk id="16" creationId="{03214D6F-625C-B9ED-E256-53E5F00043AF}"/>
          </ac:inkMkLst>
        </pc:inkChg>
        <pc:inkChg chg="add mod">
          <ac:chgData name="MICHELE PIPAN" userId="da00a2aa-4c64-4bcb-a497-1055e4cd2351" providerId="ADAL" clId="{E9C30D63-069B-1640-8E37-0E7106AC499C}" dt="2024-11-13T14:43:14.226" v="288"/>
          <ac:inkMkLst>
            <pc:docMk/>
            <pc:sldMk cId="3962583941" sldId="256"/>
            <ac:inkMk id="17" creationId="{BDD0CE84-7FF9-09C6-0CB7-D5E078F08278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20" creationId="{666FB108-845D-CC79-1F3A-C94D6A3E1115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21" creationId="{FCB04103-52EC-C28E-CF04-4D685BCA03A9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22" creationId="{70621C65-6D62-3037-C344-70760B5AEA9B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23" creationId="{47711B0E-4B97-6025-522B-1BB314E761E3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24" creationId="{D967FD08-5D07-875C-AB51-126FBC250591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25" creationId="{98B9CC0D-EBBA-8C81-A95E-7EF1C3F59CB0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26" creationId="{E1F4A86F-4A7B-372C-DBDC-8B7045754986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27" creationId="{9B977D70-C159-07B5-A5D1-DE750A874391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28" creationId="{06AC3170-73FD-ABB5-BFFF-EB920D45529B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29" creationId="{F4BF7B6E-4438-DDC7-D458-B33620B8CC2B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30" creationId="{F9DB271C-DEBA-D58E-43B1-F5DB564023A7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31" creationId="{D268FB6C-3297-F3B3-B207-48B43132D093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32" creationId="{6A8CEAD0-67AA-1017-899C-64835C26E7EC}"/>
          </ac:inkMkLst>
        </pc:inkChg>
        <pc:inkChg chg="add mod">
          <ac:chgData name="MICHELE PIPAN" userId="da00a2aa-4c64-4bcb-a497-1055e4cd2351" providerId="ADAL" clId="{E9C30D63-069B-1640-8E37-0E7106AC499C}" dt="2024-11-13T14:43:30.046" v="303"/>
          <ac:inkMkLst>
            <pc:docMk/>
            <pc:sldMk cId="3962583941" sldId="256"/>
            <ac:inkMk id="33" creationId="{B026E90B-F3E3-0B53-2B59-D540650F20ED}"/>
          </ac:inkMkLst>
        </pc:inkChg>
      </pc:sldChg>
      <pc:sldChg chg="addSp delSp modSp mod">
        <pc:chgData name="MICHELE PIPAN" userId="da00a2aa-4c64-4bcb-a497-1055e4cd2351" providerId="ADAL" clId="{E9C30D63-069B-1640-8E37-0E7106AC499C}" dt="2024-11-13T14:35:10.528" v="93"/>
        <pc:sldMkLst>
          <pc:docMk/>
          <pc:sldMk cId="1551542571" sldId="257"/>
        </pc:sldMkLst>
        <pc:grpChg chg="del mod">
          <ac:chgData name="MICHELE PIPAN" userId="da00a2aa-4c64-4bcb-a497-1055e4cd2351" providerId="ADAL" clId="{E9C30D63-069B-1640-8E37-0E7106AC499C}" dt="2024-11-13T14:34:22.233" v="44"/>
          <ac:grpSpMkLst>
            <pc:docMk/>
            <pc:sldMk cId="1551542571" sldId="257"/>
            <ac:grpSpMk id="9" creationId="{FB1E3112-B0FF-6207-9F45-C33572770993}"/>
          </ac:grpSpMkLst>
        </pc:grpChg>
        <pc:grpChg chg="mod">
          <ac:chgData name="MICHELE PIPAN" userId="da00a2aa-4c64-4bcb-a497-1055e4cd2351" providerId="ADAL" clId="{E9C30D63-069B-1640-8E37-0E7106AC499C}" dt="2024-11-13T14:34:22.233" v="44"/>
          <ac:grpSpMkLst>
            <pc:docMk/>
            <pc:sldMk cId="1551542571" sldId="257"/>
            <ac:grpSpMk id="10" creationId="{9F01BB40-F0C6-ABE7-1EFA-64B296AB028B}"/>
          </ac:grpSpMkLst>
        </pc:grpChg>
        <pc:grpChg chg="del mod">
          <ac:chgData name="MICHELE PIPAN" userId="da00a2aa-4c64-4bcb-a497-1055e4cd2351" providerId="ADAL" clId="{E9C30D63-069B-1640-8E37-0E7106AC499C}" dt="2024-11-13T14:34:22.233" v="44"/>
          <ac:grpSpMkLst>
            <pc:docMk/>
            <pc:sldMk cId="1551542571" sldId="257"/>
            <ac:grpSpMk id="11" creationId="{B1097766-0F9F-03ED-FBD5-82CFCF0720E0}"/>
          </ac:grpSpMkLst>
        </pc:grpChg>
        <pc:grpChg chg="mod">
          <ac:chgData name="MICHELE PIPAN" userId="da00a2aa-4c64-4bcb-a497-1055e4cd2351" providerId="ADAL" clId="{E9C30D63-069B-1640-8E37-0E7106AC499C}" dt="2024-11-13T14:34:22.233" v="44"/>
          <ac:grpSpMkLst>
            <pc:docMk/>
            <pc:sldMk cId="1551542571" sldId="257"/>
            <ac:grpSpMk id="12" creationId="{558BEFD0-C298-0C91-2038-E2814CB4ECF8}"/>
          </ac:grpSpMkLst>
        </pc:grpChg>
        <pc:grpChg chg="del mod">
          <ac:chgData name="MICHELE PIPAN" userId="da00a2aa-4c64-4bcb-a497-1055e4cd2351" providerId="ADAL" clId="{E9C30D63-069B-1640-8E37-0E7106AC499C}" dt="2024-11-13T14:34:31.954" v="52"/>
          <ac:grpSpMkLst>
            <pc:docMk/>
            <pc:sldMk cId="1551542571" sldId="257"/>
            <ac:grpSpMk id="20" creationId="{31F0DAA6-921C-8D4E-190B-99CA9996AD7C}"/>
          </ac:grpSpMkLst>
        </pc:grpChg>
        <pc:grpChg chg="del mod">
          <ac:chgData name="MICHELE PIPAN" userId="da00a2aa-4c64-4bcb-a497-1055e4cd2351" providerId="ADAL" clId="{E9C30D63-069B-1640-8E37-0E7106AC499C}" dt="2024-11-13T14:35:10.528" v="93"/>
          <ac:grpSpMkLst>
            <pc:docMk/>
            <pc:sldMk cId="1551542571" sldId="257"/>
            <ac:grpSpMk id="21" creationId="{9C2D503B-3276-425C-D4D6-8CEE0EC38A4C}"/>
          </ac:grpSpMkLst>
        </pc:grpChg>
        <pc:grpChg chg="del mod">
          <ac:chgData name="MICHELE PIPAN" userId="da00a2aa-4c64-4bcb-a497-1055e4cd2351" providerId="ADAL" clId="{E9C30D63-069B-1640-8E37-0E7106AC499C}" dt="2024-11-13T14:34:31.954" v="52"/>
          <ac:grpSpMkLst>
            <pc:docMk/>
            <pc:sldMk cId="1551542571" sldId="257"/>
            <ac:grpSpMk id="22" creationId="{530C6D03-B37A-E012-D81B-0C570A5943EB}"/>
          </ac:grpSpMkLst>
        </pc:grpChg>
        <pc:grpChg chg="del mod">
          <ac:chgData name="MICHELE PIPAN" userId="da00a2aa-4c64-4bcb-a497-1055e4cd2351" providerId="ADAL" clId="{E9C30D63-069B-1640-8E37-0E7106AC499C}" dt="2024-11-13T14:35:10.528" v="93"/>
          <ac:grpSpMkLst>
            <pc:docMk/>
            <pc:sldMk cId="1551542571" sldId="257"/>
            <ac:grpSpMk id="23" creationId="{58D8FDFA-9D10-233D-8D0C-EA15ABC7CC2C}"/>
          </ac:grpSpMkLst>
        </pc:grpChg>
        <pc:grpChg chg="del mod">
          <ac:chgData name="MICHELE PIPAN" userId="da00a2aa-4c64-4bcb-a497-1055e4cd2351" providerId="ADAL" clId="{E9C30D63-069B-1640-8E37-0E7106AC499C}" dt="2024-11-13T14:34:48.636" v="56"/>
          <ac:grpSpMkLst>
            <pc:docMk/>
            <pc:sldMk cId="1551542571" sldId="257"/>
            <ac:grpSpMk id="27" creationId="{B333EF11-76C7-0280-E7D6-46A0EEBFC497}"/>
          </ac:grpSpMkLst>
        </pc:grpChg>
        <pc:grpChg chg="mod">
          <ac:chgData name="MICHELE PIPAN" userId="da00a2aa-4c64-4bcb-a497-1055e4cd2351" providerId="ADAL" clId="{E9C30D63-069B-1640-8E37-0E7106AC499C}" dt="2024-11-13T14:34:48.636" v="56"/>
          <ac:grpSpMkLst>
            <pc:docMk/>
            <pc:sldMk cId="1551542571" sldId="257"/>
            <ac:grpSpMk id="28" creationId="{C275FCAD-2EAB-3F78-4178-43B28687EB78}"/>
          </ac:grpSpMkLst>
        </pc:grpChg>
        <pc:grpChg chg="del mod">
          <ac:chgData name="MICHELE PIPAN" userId="da00a2aa-4c64-4bcb-a497-1055e4cd2351" providerId="ADAL" clId="{E9C30D63-069B-1640-8E37-0E7106AC499C}" dt="2024-11-13T14:34:52.503" v="61"/>
          <ac:grpSpMkLst>
            <pc:docMk/>
            <pc:sldMk cId="1551542571" sldId="257"/>
            <ac:grpSpMk id="33" creationId="{0F76D5CA-9AAC-64DE-955C-D636CA717512}"/>
          </ac:grpSpMkLst>
        </pc:grpChg>
        <pc:grpChg chg="del mod">
          <ac:chgData name="MICHELE PIPAN" userId="da00a2aa-4c64-4bcb-a497-1055e4cd2351" providerId="ADAL" clId="{E9C30D63-069B-1640-8E37-0E7106AC499C}" dt="2024-11-13T14:35:10.528" v="93"/>
          <ac:grpSpMkLst>
            <pc:docMk/>
            <pc:sldMk cId="1551542571" sldId="257"/>
            <ac:grpSpMk id="34" creationId="{3A96E63D-0E22-93BB-1052-7141F07BA70B}"/>
          </ac:grpSpMkLst>
        </pc:grpChg>
        <pc:grpChg chg="del mod">
          <ac:chgData name="MICHELE PIPAN" userId="da00a2aa-4c64-4bcb-a497-1055e4cd2351" providerId="ADAL" clId="{E9C30D63-069B-1640-8E37-0E7106AC499C}" dt="2024-11-13T14:35:10.528" v="93"/>
          <ac:grpSpMkLst>
            <pc:docMk/>
            <pc:sldMk cId="1551542571" sldId="257"/>
            <ac:grpSpMk id="66" creationId="{71F4BF82-A684-C8B2-4EA0-5FAD3C031439}"/>
          </ac:grpSpMkLst>
        </pc:grpChg>
        <pc:grpChg chg="mod">
          <ac:chgData name="MICHELE PIPAN" userId="da00a2aa-4c64-4bcb-a497-1055e4cd2351" providerId="ADAL" clId="{E9C30D63-069B-1640-8E37-0E7106AC499C}" dt="2024-11-13T14:35:10.528" v="93"/>
          <ac:grpSpMkLst>
            <pc:docMk/>
            <pc:sldMk cId="1551542571" sldId="257"/>
            <ac:grpSpMk id="67" creationId="{610A1243-635D-8134-25D0-343E7AEB4C00}"/>
          </ac:grpSpMkLst>
        </pc:grpChg>
        <pc:picChg chg="add mod">
          <ac:chgData name="MICHELE PIPAN" userId="da00a2aa-4c64-4bcb-a497-1055e4cd2351" providerId="ADAL" clId="{E9C30D63-069B-1640-8E37-0E7106AC499C}" dt="2024-11-13T14:33:53.608" v="37" actId="14100"/>
          <ac:picMkLst>
            <pc:docMk/>
            <pc:sldMk cId="1551542571" sldId="257"/>
            <ac:picMk id="2" creationId="{F5363241-2267-3A7B-D358-1E1B14A08982}"/>
          </ac:picMkLst>
        </pc:picChg>
        <pc:inkChg chg="add mod">
          <ac:chgData name="MICHELE PIPAN" userId="da00a2aa-4c64-4bcb-a497-1055e4cd2351" providerId="ADAL" clId="{E9C30D63-069B-1640-8E37-0E7106AC499C}" dt="2024-11-13T14:34:22.233" v="44"/>
          <ac:inkMkLst>
            <pc:docMk/>
            <pc:sldMk cId="1551542571" sldId="257"/>
            <ac:inkMk id="3" creationId="{36AACEB7-F6BB-0BE5-48F2-58142AF622C2}"/>
          </ac:inkMkLst>
        </pc:inkChg>
        <pc:inkChg chg="add mod">
          <ac:chgData name="MICHELE PIPAN" userId="da00a2aa-4c64-4bcb-a497-1055e4cd2351" providerId="ADAL" clId="{E9C30D63-069B-1640-8E37-0E7106AC499C}" dt="2024-11-13T14:34:22.233" v="44"/>
          <ac:inkMkLst>
            <pc:docMk/>
            <pc:sldMk cId="1551542571" sldId="257"/>
            <ac:inkMk id="4" creationId="{C2A38636-5993-51B6-F38A-7D60972A4077}"/>
          </ac:inkMkLst>
        </pc:inkChg>
        <pc:inkChg chg="add mod">
          <ac:chgData name="MICHELE PIPAN" userId="da00a2aa-4c64-4bcb-a497-1055e4cd2351" providerId="ADAL" clId="{E9C30D63-069B-1640-8E37-0E7106AC499C}" dt="2024-11-13T14:34:22.233" v="44"/>
          <ac:inkMkLst>
            <pc:docMk/>
            <pc:sldMk cId="1551542571" sldId="257"/>
            <ac:inkMk id="5" creationId="{E401D2EC-A09A-DADE-B8FD-3A4DFAFBFD4E}"/>
          </ac:inkMkLst>
        </pc:inkChg>
        <pc:inkChg chg="add mod">
          <ac:chgData name="MICHELE PIPAN" userId="da00a2aa-4c64-4bcb-a497-1055e4cd2351" providerId="ADAL" clId="{E9C30D63-069B-1640-8E37-0E7106AC499C}" dt="2024-11-13T14:34:22.233" v="44"/>
          <ac:inkMkLst>
            <pc:docMk/>
            <pc:sldMk cId="1551542571" sldId="257"/>
            <ac:inkMk id="6" creationId="{865FA32F-7E6B-6747-A780-A52FA4E8EA87}"/>
          </ac:inkMkLst>
        </pc:inkChg>
        <pc:inkChg chg="add mod">
          <ac:chgData name="MICHELE PIPAN" userId="da00a2aa-4c64-4bcb-a497-1055e4cd2351" providerId="ADAL" clId="{E9C30D63-069B-1640-8E37-0E7106AC499C}" dt="2024-11-13T14:34:22.233" v="44"/>
          <ac:inkMkLst>
            <pc:docMk/>
            <pc:sldMk cId="1551542571" sldId="257"/>
            <ac:inkMk id="7" creationId="{527B3744-4369-705E-F2BF-D87C0F2F8CE6}"/>
          </ac:inkMkLst>
        </pc:inkChg>
        <pc:inkChg chg="add mod">
          <ac:chgData name="MICHELE PIPAN" userId="da00a2aa-4c64-4bcb-a497-1055e4cd2351" providerId="ADAL" clId="{E9C30D63-069B-1640-8E37-0E7106AC499C}" dt="2024-11-13T14:34:22.233" v="44"/>
          <ac:inkMkLst>
            <pc:docMk/>
            <pc:sldMk cId="1551542571" sldId="257"/>
            <ac:inkMk id="8" creationId="{22A60CD3-B75D-1635-B2C3-35B67D1A598D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13" creationId="{A31DC0B5-95D7-B283-9348-061ADBD4FF11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14" creationId="{BA4A882A-8B0F-216E-F465-C6DD0BA88E47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15" creationId="{985629C7-1F8F-D2B3-8DB6-F5D938719AAB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16" creationId="{CE18E296-4964-F768-036F-1FFA9EF6E224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17" creationId="{4E10F2B2-ACB5-2F0E-02D2-9EC05A4CA541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18" creationId="{EC1151D2-7ACF-A562-3DFA-85496554DF2E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19" creationId="{8CD1900D-14F7-774C-5A12-5B1C286F304A}"/>
          </ac:inkMkLst>
        </pc:inkChg>
        <pc:inkChg chg="add">
          <ac:chgData name="MICHELE PIPAN" userId="da00a2aa-4c64-4bcb-a497-1055e4cd2351" providerId="ADAL" clId="{E9C30D63-069B-1640-8E37-0E7106AC499C}" dt="2024-11-13T14:34:41.416" v="53" actId="9405"/>
          <ac:inkMkLst>
            <pc:docMk/>
            <pc:sldMk cId="1551542571" sldId="257"/>
            <ac:inkMk id="24" creationId="{E2520B53-81D9-0553-4A15-5E6F1BE0BA42}"/>
          </ac:inkMkLst>
        </pc:inkChg>
        <pc:inkChg chg="add mod">
          <ac:chgData name="MICHELE PIPAN" userId="da00a2aa-4c64-4bcb-a497-1055e4cd2351" providerId="ADAL" clId="{E9C30D63-069B-1640-8E37-0E7106AC499C}" dt="2024-11-13T14:34:48.636" v="56"/>
          <ac:inkMkLst>
            <pc:docMk/>
            <pc:sldMk cId="1551542571" sldId="257"/>
            <ac:inkMk id="25" creationId="{60CA4209-28A8-9E1E-55BE-F93F8BF07DFC}"/>
          </ac:inkMkLst>
        </pc:inkChg>
        <pc:inkChg chg="add mod">
          <ac:chgData name="MICHELE PIPAN" userId="da00a2aa-4c64-4bcb-a497-1055e4cd2351" providerId="ADAL" clId="{E9C30D63-069B-1640-8E37-0E7106AC499C}" dt="2024-11-13T14:34:48.636" v="56"/>
          <ac:inkMkLst>
            <pc:docMk/>
            <pc:sldMk cId="1551542571" sldId="257"/>
            <ac:inkMk id="26" creationId="{0635A154-34DF-1815-6ECA-41D67C0392AA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29" creationId="{9EB56939-59F9-1CBB-F4FE-898C31C257F8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30" creationId="{2BA5E2C1-BC29-8A01-D42A-F9CB86856981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31" creationId="{15CEE891-A5AE-6BBB-9F75-3D9485B52F4A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32" creationId="{53F170E9-3D3C-1017-F542-018831FA9449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35" creationId="{0EBC52C3-35ED-BE5C-CB19-E1C3403F0671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36" creationId="{19F8101E-7021-0773-CAC7-62B44367EF44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37" creationId="{E618366F-6895-6E46-D0AE-41068BCD739B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38" creationId="{DA847B59-0E60-1423-D1C7-4811A3CF29F1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39" creationId="{56BA1562-1C6B-DE03-ED65-EAB70A7FF0C0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40" creationId="{07B0403B-7B73-43F2-AE04-0499B9D00C7F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41" creationId="{7B112FBD-27CF-9C79-356E-DC395C2B81F3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42" creationId="{1C7DC5C0-DBA2-98DC-D6F2-824A3583FCEF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43" creationId="{35563B57-5F9C-142C-136A-2B869F7AA169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44" creationId="{E37D20A2-C558-6945-6620-F7DD90662C95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45" creationId="{A0A9ABCB-5C9B-A2FE-D3AD-94E71C6D6383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46" creationId="{5B54D967-4632-46D4-53C2-24702A9D2E7C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47" creationId="{97D7DBE1-0108-E294-C5FD-421D53231DEF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48" creationId="{B9582E8A-C413-E0BE-C025-2F93119B6204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49" creationId="{DE8A1D36-3311-218D-E1D4-8E1948AFD6F3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50" creationId="{A1A5D5C3-C39E-8CE3-8DDC-B9459BF10E1F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51" creationId="{EB32EFD2-BEFF-177F-5B31-F45A34F0F071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52" creationId="{9A45765E-E7AF-B163-92DB-ED556121EA48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53" creationId="{0B5333A6-CEE2-3568-06C2-B6CE3B5E85B1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54" creationId="{4098C51F-38FF-499E-38FF-5B80B2222D74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55" creationId="{39CE55D0-E093-A5C5-3B58-FB45F2E8BA71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56" creationId="{3F0ED5D6-EF86-5EA2-9EDD-083AA20B9F55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57" creationId="{B30E842B-965A-329B-F3F4-0E28ABD0B2AD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58" creationId="{412E9018-34F8-7CF6-9AA2-AF982CDCC6C3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59" creationId="{3E47C438-16F9-57F5-416E-F81758121380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60" creationId="{D345BE61-A659-D240-19E9-45F4E565CE85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61" creationId="{688E69C9-5DC6-D688-3120-5F3EDDD0198B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62" creationId="{46E783ED-89BB-AB6B-CC83-C2584A2B0892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63" creationId="{AE9FF63D-16CA-B9EA-2F3B-9F775054A691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64" creationId="{9FB99A81-9AF6-0204-B690-7349A7089CB5}"/>
          </ac:inkMkLst>
        </pc:inkChg>
        <pc:inkChg chg="add mod">
          <ac:chgData name="MICHELE PIPAN" userId="da00a2aa-4c64-4bcb-a497-1055e4cd2351" providerId="ADAL" clId="{E9C30D63-069B-1640-8E37-0E7106AC499C}" dt="2024-11-13T14:35:10.528" v="93"/>
          <ac:inkMkLst>
            <pc:docMk/>
            <pc:sldMk cId="1551542571" sldId="257"/>
            <ac:inkMk id="65" creationId="{557C0793-B247-D9CB-FC57-03952BE0DA7E}"/>
          </ac:inkMkLst>
        </pc:inkChg>
      </pc:sldChg>
      <pc:sldChg chg="addSp delSp modSp mod">
        <pc:chgData name="MICHELE PIPAN" userId="da00a2aa-4c64-4bcb-a497-1055e4cd2351" providerId="ADAL" clId="{E9C30D63-069B-1640-8E37-0E7106AC499C}" dt="2024-11-13T15:07:33.420" v="697" actId="9405"/>
        <pc:sldMkLst>
          <pc:docMk/>
          <pc:sldMk cId="3486974976" sldId="258"/>
        </pc:sldMkLst>
        <pc:grpChg chg="del mod">
          <ac:chgData name="MICHELE PIPAN" userId="da00a2aa-4c64-4bcb-a497-1055e4cd2351" providerId="ADAL" clId="{E9C30D63-069B-1640-8E37-0E7106AC499C}" dt="2024-11-13T15:06:32.227" v="686"/>
          <ac:grpSpMkLst>
            <pc:docMk/>
            <pc:sldMk cId="3486974976" sldId="258"/>
            <ac:grpSpMk id="18" creationId="{260FBD2C-C1AC-DB89-5B2D-8AAD91DD668A}"/>
          </ac:grpSpMkLst>
        </pc:grpChg>
        <pc:grpChg chg="del mod">
          <ac:chgData name="MICHELE PIPAN" userId="da00a2aa-4c64-4bcb-a497-1055e4cd2351" providerId="ADAL" clId="{E9C30D63-069B-1640-8E37-0E7106AC499C}" dt="2024-11-13T15:06:34.606" v="688"/>
          <ac:grpSpMkLst>
            <pc:docMk/>
            <pc:sldMk cId="3486974976" sldId="258"/>
            <ac:grpSpMk id="19" creationId="{9A28ADFB-38F9-8532-522E-AAFF9610A121}"/>
          </ac:grpSpMkLst>
        </pc:grpChg>
        <pc:grpChg chg="del mod">
          <ac:chgData name="MICHELE PIPAN" userId="da00a2aa-4c64-4bcb-a497-1055e4cd2351" providerId="ADAL" clId="{E9C30D63-069B-1640-8E37-0E7106AC499C}" dt="2024-11-13T15:06:34.606" v="688"/>
          <ac:grpSpMkLst>
            <pc:docMk/>
            <pc:sldMk cId="3486974976" sldId="258"/>
            <ac:grpSpMk id="21" creationId="{5053DA7C-4846-A775-F8D8-89973EB8DC86}"/>
          </ac:grpSpMkLst>
        </pc:grpChg>
        <pc:grpChg chg="del mod">
          <ac:chgData name="MICHELE PIPAN" userId="da00a2aa-4c64-4bcb-a497-1055e4cd2351" providerId="ADAL" clId="{E9C30D63-069B-1640-8E37-0E7106AC499C}" dt="2024-11-13T15:06:37.439" v="691"/>
          <ac:grpSpMkLst>
            <pc:docMk/>
            <pc:sldMk cId="3486974976" sldId="258"/>
            <ac:grpSpMk id="22" creationId="{681202A7-6CFE-577A-8A68-9201E5322C21}"/>
          </ac:grpSpMkLst>
        </pc:grpChg>
        <pc:grpChg chg="del mod">
          <ac:chgData name="MICHELE PIPAN" userId="da00a2aa-4c64-4bcb-a497-1055e4cd2351" providerId="ADAL" clId="{E9C30D63-069B-1640-8E37-0E7106AC499C}" dt="2024-11-13T15:06:37.439" v="691"/>
          <ac:grpSpMkLst>
            <pc:docMk/>
            <pc:sldMk cId="3486974976" sldId="258"/>
            <ac:grpSpMk id="25" creationId="{F9F0D7F3-8776-D4B6-877C-1DED9011CFF9}"/>
          </ac:grpSpMkLst>
        </pc:grpChg>
        <pc:grpChg chg="del mod">
          <ac:chgData name="MICHELE PIPAN" userId="da00a2aa-4c64-4bcb-a497-1055e4cd2351" providerId="ADAL" clId="{E9C30D63-069B-1640-8E37-0E7106AC499C}" dt="2024-11-13T15:06:44.387" v="693"/>
          <ac:grpSpMkLst>
            <pc:docMk/>
            <pc:sldMk cId="3486974976" sldId="258"/>
            <ac:grpSpMk id="26" creationId="{2E11B900-14D2-5340-04BB-6E6F6A4B42AE}"/>
          </ac:grpSpMkLst>
        </pc:grpChg>
        <pc:grpChg chg="del mod">
          <ac:chgData name="MICHELE PIPAN" userId="da00a2aa-4c64-4bcb-a497-1055e4cd2351" providerId="ADAL" clId="{E9C30D63-069B-1640-8E37-0E7106AC499C}" dt="2024-11-13T15:06:44.387" v="693"/>
          <ac:grpSpMkLst>
            <pc:docMk/>
            <pc:sldMk cId="3486974976" sldId="258"/>
            <ac:grpSpMk id="28" creationId="{CE2C6C83-51FB-528A-1BDE-EB48F08A01C2}"/>
          </ac:grpSpMkLst>
        </pc:grpChg>
        <pc:grpChg chg="mod">
          <ac:chgData name="MICHELE PIPAN" userId="da00a2aa-4c64-4bcb-a497-1055e4cd2351" providerId="ADAL" clId="{E9C30D63-069B-1640-8E37-0E7106AC499C}" dt="2024-11-13T15:06:44.387" v="693"/>
          <ac:grpSpMkLst>
            <pc:docMk/>
            <pc:sldMk cId="3486974976" sldId="258"/>
            <ac:grpSpMk id="29" creationId="{133B2653-C224-DD0E-9399-7F2305720A05}"/>
          </ac:grpSpMkLst>
        </pc:grpChg>
        <pc:picChg chg="add mod">
          <ac:chgData name="MICHELE PIPAN" userId="da00a2aa-4c64-4bcb-a497-1055e4cd2351" providerId="ADAL" clId="{E9C30D63-069B-1640-8E37-0E7106AC499C}" dt="2024-11-13T15:04:25.955" v="671" actId="14100"/>
          <ac:picMkLst>
            <pc:docMk/>
            <pc:sldMk cId="3486974976" sldId="258"/>
            <ac:picMk id="3" creationId="{93ADD86A-91CD-EABF-61EE-6FEF716C8045}"/>
          </ac:picMkLst>
        </pc:picChg>
        <pc:inkChg chg="add">
          <ac:chgData name="MICHELE PIPAN" userId="da00a2aa-4c64-4bcb-a497-1055e4cd2351" providerId="ADAL" clId="{E9C30D63-069B-1640-8E37-0E7106AC499C}" dt="2024-11-13T15:04:22.378" v="669" actId="9405"/>
          <ac:inkMkLst>
            <pc:docMk/>
            <pc:sldMk cId="3486974976" sldId="258"/>
            <ac:inkMk id="2" creationId="{F495F801-C7F0-768D-8069-0375D3AA2D7B}"/>
          </ac:inkMkLst>
        </pc:inkChg>
        <pc:inkChg chg="add">
          <ac:chgData name="MICHELE PIPAN" userId="da00a2aa-4c64-4bcb-a497-1055e4cd2351" providerId="ADAL" clId="{E9C30D63-069B-1640-8E37-0E7106AC499C}" dt="2024-11-13T15:04:37.933" v="672" actId="9405"/>
          <ac:inkMkLst>
            <pc:docMk/>
            <pc:sldMk cId="3486974976" sldId="258"/>
            <ac:inkMk id="4" creationId="{E600D255-56A0-7DAD-1B48-FE8157C62528}"/>
          </ac:inkMkLst>
        </pc:inkChg>
        <pc:inkChg chg="add">
          <ac:chgData name="MICHELE PIPAN" userId="da00a2aa-4c64-4bcb-a497-1055e4cd2351" providerId="ADAL" clId="{E9C30D63-069B-1640-8E37-0E7106AC499C}" dt="2024-11-13T15:04:44.018" v="673" actId="9405"/>
          <ac:inkMkLst>
            <pc:docMk/>
            <pc:sldMk cId="3486974976" sldId="258"/>
            <ac:inkMk id="5" creationId="{4468AC26-715A-D60D-AEA0-5C3596E23D0D}"/>
          </ac:inkMkLst>
        </pc:inkChg>
        <pc:inkChg chg="add">
          <ac:chgData name="MICHELE PIPAN" userId="da00a2aa-4c64-4bcb-a497-1055e4cd2351" providerId="ADAL" clId="{E9C30D63-069B-1640-8E37-0E7106AC499C}" dt="2024-11-13T15:04:44.624" v="674" actId="9405"/>
          <ac:inkMkLst>
            <pc:docMk/>
            <pc:sldMk cId="3486974976" sldId="258"/>
            <ac:inkMk id="6" creationId="{9EA9B7AD-94DA-4DFB-5330-00B2C15429AE}"/>
          </ac:inkMkLst>
        </pc:inkChg>
        <pc:inkChg chg="add">
          <ac:chgData name="MICHELE PIPAN" userId="da00a2aa-4c64-4bcb-a497-1055e4cd2351" providerId="ADAL" clId="{E9C30D63-069B-1640-8E37-0E7106AC499C}" dt="2024-11-13T15:04:45.417" v="675" actId="9405"/>
          <ac:inkMkLst>
            <pc:docMk/>
            <pc:sldMk cId="3486974976" sldId="258"/>
            <ac:inkMk id="7" creationId="{A58BF7D4-7902-B4B0-707E-0A73D34611F2}"/>
          </ac:inkMkLst>
        </pc:inkChg>
        <pc:inkChg chg="add">
          <ac:chgData name="MICHELE PIPAN" userId="da00a2aa-4c64-4bcb-a497-1055e4cd2351" providerId="ADAL" clId="{E9C30D63-069B-1640-8E37-0E7106AC499C}" dt="2024-11-13T15:04:50.524" v="676" actId="9405"/>
          <ac:inkMkLst>
            <pc:docMk/>
            <pc:sldMk cId="3486974976" sldId="258"/>
            <ac:inkMk id="8" creationId="{48BB71B6-2E2B-C140-A925-6A2425E17ADF}"/>
          </ac:inkMkLst>
        </pc:inkChg>
        <pc:inkChg chg="add">
          <ac:chgData name="MICHELE PIPAN" userId="da00a2aa-4c64-4bcb-a497-1055e4cd2351" providerId="ADAL" clId="{E9C30D63-069B-1640-8E37-0E7106AC499C}" dt="2024-11-13T15:04:51" v="677" actId="9405"/>
          <ac:inkMkLst>
            <pc:docMk/>
            <pc:sldMk cId="3486974976" sldId="258"/>
            <ac:inkMk id="9" creationId="{89B466C7-A8DB-A49C-0733-53F3B74E2722}"/>
          </ac:inkMkLst>
        </pc:inkChg>
        <pc:inkChg chg="add">
          <ac:chgData name="MICHELE PIPAN" userId="da00a2aa-4c64-4bcb-a497-1055e4cd2351" providerId="ADAL" clId="{E9C30D63-069B-1640-8E37-0E7106AC499C}" dt="2024-11-13T15:04:53.009" v="678" actId="9405"/>
          <ac:inkMkLst>
            <pc:docMk/>
            <pc:sldMk cId="3486974976" sldId="258"/>
            <ac:inkMk id="10" creationId="{44FB883D-C693-2E43-3F61-66F46FD7E6D3}"/>
          </ac:inkMkLst>
        </pc:inkChg>
        <pc:inkChg chg="add">
          <ac:chgData name="MICHELE PIPAN" userId="da00a2aa-4c64-4bcb-a497-1055e4cd2351" providerId="ADAL" clId="{E9C30D63-069B-1640-8E37-0E7106AC499C}" dt="2024-11-13T15:04:54.134" v="679" actId="9405"/>
          <ac:inkMkLst>
            <pc:docMk/>
            <pc:sldMk cId="3486974976" sldId="258"/>
            <ac:inkMk id="11" creationId="{6C0639F0-1787-9C37-A9E3-27A102E7ECDD}"/>
          </ac:inkMkLst>
        </pc:inkChg>
        <pc:inkChg chg="add">
          <ac:chgData name="MICHELE PIPAN" userId="da00a2aa-4c64-4bcb-a497-1055e4cd2351" providerId="ADAL" clId="{E9C30D63-069B-1640-8E37-0E7106AC499C}" dt="2024-11-13T15:04:57.518" v="680" actId="9405"/>
          <ac:inkMkLst>
            <pc:docMk/>
            <pc:sldMk cId="3486974976" sldId="258"/>
            <ac:inkMk id="12" creationId="{F8CFA124-F763-1FC0-2CB2-07FA39A8074D}"/>
          </ac:inkMkLst>
        </pc:inkChg>
        <pc:inkChg chg="add">
          <ac:chgData name="MICHELE PIPAN" userId="da00a2aa-4c64-4bcb-a497-1055e4cd2351" providerId="ADAL" clId="{E9C30D63-069B-1640-8E37-0E7106AC499C}" dt="2024-11-13T15:05:17.651" v="681" actId="9405"/>
          <ac:inkMkLst>
            <pc:docMk/>
            <pc:sldMk cId="3486974976" sldId="258"/>
            <ac:inkMk id="13" creationId="{27393F9E-C821-9F56-01D0-9C1D4F1E9344}"/>
          </ac:inkMkLst>
        </pc:inkChg>
        <pc:inkChg chg="add">
          <ac:chgData name="MICHELE PIPAN" userId="da00a2aa-4c64-4bcb-a497-1055e4cd2351" providerId="ADAL" clId="{E9C30D63-069B-1640-8E37-0E7106AC499C}" dt="2024-11-13T15:05:36.434" v="682" actId="9405"/>
          <ac:inkMkLst>
            <pc:docMk/>
            <pc:sldMk cId="3486974976" sldId="258"/>
            <ac:inkMk id="14" creationId="{FEAA062E-DEE6-9770-B72E-530A407B28C1}"/>
          </ac:inkMkLst>
        </pc:inkChg>
        <pc:inkChg chg="add">
          <ac:chgData name="MICHELE PIPAN" userId="da00a2aa-4c64-4bcb-a497-1055e4cd2351" providerId="ADAL" clId="{E9C30D63-069B-1640-8E37-0E7106AC499C}" dt="2024-11-13T15:06:23.430" v="683" actId="9405"/>
          <ac:inkMkLst>
            <pc:docMk/>
            <pc:sldMk cId="3486974976" sldId="258"/>
            <ac:inkMk id="15" creationId="{BA2BB08B-1779-1339-349A-6A4E12B07BB9}"/>
          </ac:inkMkLst>
        </pc:inkChg>
        <pc:inkChg chg="add mod">
          <ac:chgData name="MICHELE PIPAN" userId="da00a2aa-4c64-4bcb-a497-1055e4cd2351" providerId="ADAL" clId="{E9C30D63-069B-1640-8E37-0E7106AC499C}" dt="2024-11-13T15:06:44.387" v="693"/>
          <ac:inkMkLst>
            <pc:docMk/>
            <pc:sldMk cId="3486974976" sldId="258"/>
            <ac:inkMk id="16" creationId="{37E85BFE-EA7B-1208-2272-493463B0607C}"/>
          </ac:inkMkLst>
        </pc:inkChg>
        <pc:inkChg chg="add mod">
          <ac:chgData name="MICHELE PIPAN" userId="da00a2aa-4c64-4bcb-a497-1055e4cd2351" providerId="ADAL" clId="{E9C30D63-069B-1640-8E37-0E7106AC499C}" dt="2024-11-13T15:06:44.387" v="693"/>
          <ac:inkMkLst>
            <pc:docMk/>
            <pc:sldMk cId="3486974976" sldId="258"/>
            <ac:inkMk id="17" creationId="{0563E735-E3B3-0D19-DC4E-1CD9DF86E15F}"/>
          </ac:inkMkLst>
        </pc:inkChg>
        <pc:inkChg chg="add mod">
          <ac:chgData name="MICHELE PIPAN" userId="da00a2aa-4c64-4bcb-a497-1055e4cd2351" providerId="ADAL" clId="{E9C30D63-069B-1640-8E37-0E7106AC499C}" dt="2024-11-13T15:06:44.387" v="693"/>
          <ac:inkMkLst>
            <pc:docMk/>
            <pc:sldMk cId="3486974976" sldId="258"/>
            <ac:inkMk id="20" creationId="{5F27F06F-E936-A909-4372-7BD6B8E3E183}"/>
          </ac:inkMkLst>
        </pc:inkChg>
        <pc:inkChg chg="add mod">
          <ac:chgData name="MICHELE PIPAN" userId="da00a2aa-4c64-4bcb-a497-1055e4cd2351" providerId="ADAL" clId="{E9C30D63-069B-1640-8E37-0E7106AC499C}" dt="2024-11-13T15:06:44.387" v="693"/>
          <ac:inkMkLst>
            <pc:docMk/>
            <pc:sldMk cId="3486974976" sldId="258"/>
            <ac:inkMk id="23" creationId="{1C2CC750-3F02-89F0-A5A7-1C3EEB7C8B29}"/>
          </ac:inkMkLst>
        </pc:inkChg>
        <pc:inkChg chg="add mod">
          <ac:chgData name="MICHELE PIPAN" userId="da00a2aa-4c64-4bcb-a497-1055e4cd2351" providerId="ADAL" clId="{E9C30D63-069B-1640-8E37-0E7106AC499C}" dt="2024-11-13T15:06:44.387" v="693"/>
          <ac:inkMkLst>
            <pc:docMk/>
            <pc:sldMk cId="3486974976" sldId="258"/>
            <ac:inkMk id="24" creationId="{ED5E6B42-6220-9BCF-FBF1-72B8F0FFAD7E}"/>
          </ac:inkMkLst>
        </pc:inkChg>
        <pc:inkChg chg="add mod">
          <ac:chgData name="MICHELE PIPAN" userId="da00a2aa-4c64-4bcb-a497-1055e4cd2351" providerId="ADAL" clId="{E9C30D63-069B-1640-8E37-0E7106AC499C}" dt="2024-11-13T15:06:44.387" v="693"/>
          <ac:inkMkLst>
            <pc:docMk/>
            <pc:sldMk cId="3486974976" sldId="258"/>
            <ac:inkMk id="27" creationId="{68C427BB-2933-FE4A-44FB-40F70B4A08A4}"/>
          </ac:inkMkLst>
        </pc:inkChg>
        <pc:inkChg chg="add">
          <ac:chgData name="MICHELE PIPAN" userId="da00a2aa-4c64-4bcb-a497-1055e4cd2351" providerId="ADAL" clId="{E9C30D63-069B-1640-8E37-0E7106AC499C}" dt="2024-11-13T15:06:47.174" v="694" actId="9405"/>
          <ac:inkMkLst>
            <pc:docMk/>
            <pc:sldMk cId="3486974976" sldId="258"/>
            <ac:inkMk id="30" creationId="{D3B14009-7441-5F1B-F85E-8A582F2B2AFC}"/>
          </ac:inkMkLst>
        </pc:inkChg>
        <pc:inkChg chg="add">
          <ac:chgData name="MICHELE PIPAN" userId="da00a2aa-4c64-4bcb-a497-1055e4cd2351" providerId="ADAL" clId="{E9C30D63-069B-1640-8E37-0E7106AC499C}" dt="2024-11-13T15:06:48.119" v="695" actId="9405"/>
          <ac:inkMkLst>
            <pc:docMk/>
            <pc:sldMk cId="3486974976" sldId="258"/>
            <ac:inkMk id="31" creationId="{7AF37E49-5164-2F44-786F-21E26D9FE2F5}"/>
          </ac:inkMkLst>
        </pc:inkChg>
        <pc:inkChg chg="add">
          <ac:chgData name="MICHELE PIPAN" userId="da00a2aa-4c64-4bcb-a497-1055e4cd2351" providerId="ADAL" clId="{E9C30D63-069B-1640-8E37-0E7106AC499C}" dt="2024-11-13T15:07:29.937" v="696" actId="9405"/>
          <ac:inkMkLst>
            <pc:docMk/>
            <pc:sldMk cId="3486974976" sldId="258"/>
            <ac:inkMk id="32" creationId="{AA7EF076-1ECC-5908-018D-3AD170DCABE7}"/>
          </ac:inkMkLst>
        </pc:inkChg>
        <pc:inkChg chg="add">
          <ac:chgData name="MICHELE PIPAN" userId="da00a2aa-4c64-4bcb-a497-1055e4cd2351" providerId="ADAL" clId="{E9C30D63-069B-1640-8E37-0E7106AC499C}" dt="2024-11-13T15:07:33.420" v="697" actId="9405"/>
          <ac:inkMkLst>
            <pc:docMk/>
            <pc:sldMk cId="3486974976" sldId="258"/>
            <ac:inkMk id="33" creationId="{843B39D1-030F-D58B-4480-09FE146610B2}"/>
          </ac:inkMkLst>
        </pc:inkChg>
      </pc:sldChg>
      <pc:sldChg chg="addSp del">
        <pc:chgData name="MICHELE PIPAN" userId="da00a2aa-4c64-4bcb-a497-1055e4cd2351" providerId="ADAL" clId="{E9C30D63-069B-1640-8E37-0E7106AC499C}" dt="2024-11-13T15:55:34.105" v="1008" actId="2696"/>
        <pc:sldMkLst>
          <pc:docMk/>
          <pc:sldMk cId="280389700" sldId="259"/>
        </pc:sldMkLst>
        <pc:picChg chg="add">
          <ac:chgData name="MICHELE PIPAN" userId="da00a2aa-4c64-4bcb-a497-1055e4cd2351" providerId="ADAL" clId="{E9C30D63-069B-1640-8E37-0E7106AC499C}" dt="2024-11-13T14:02:20.167" v="23"/>
          <ac:picMkLst>
            <pc:docMk/>
            <pc:sldMk cId="280389700" sldId="259"/>
            <ac:picMk id="2" creationId="{366C020B-67E4-35E7-D6BB-AE561D71D74C}"/>
          </ac:picMkLst>
        </pc:picChg>
      </pc:sldChg>
      <pc:sldChg chg="addSp del">
        <pc:chgData name="MICHELE PIPAN" userId="da00a2aa-4c64-4bcb-a497-1055e4cd2351" providerId="ADAL" clId="{E9C30D63-069B-1640-8E37-0E7106AC499C}" dt="2024-11-13T15:55:34.105" v="1008" actId="2696"/>
        <pc:sldMkLst>
          <pc:docMk/>
          <pc:sldMk cId="1458368866" sldId="260"/>
        </pc:sldMkLst>
        <pc:picChg chg="add">
          <ac:chgData name="MICHELE PIPAN" userId="da00a2aa-4c64-4bcb-a497-1055e4cd2351" providerId="ADAL" clId="{E9C30D63-069B-1640-8E37-0E7106AC499C}" dt="2024-11-13T14:00:51.227" v="6"/>
          <ac:picMkLst>
            <pc:docMk/>
            <pc:sldMk cId="1458368866" sldId="260"/>
            <ac:picMk id="2" creationId="{F8F7D71B-6878-D431-9339-C6FB2E43C0E8}"/>
          </ac:picMkLst>
        </pc:picChg>
      </pc:sldChg>
      <pc:sldChg chg="addSp modSp del mod">
        <pc:chgData name="MICHELE PIPAN" userId="da00a2aa-4c64-4bcb-a497-1055e4cd2351" providerId="ADAL" clId="{E9C30D63-069B-1640-8E37-0E7106AC499C}" dt="2024-11-13T15:55:34.105" v="1008" actId="2696"/>
        <pc:sldMkLst>
          <pc:docMk/>
          <pc:sldMk cId="3877881526" sldId="261"/>
        </pc:sldMkLst>
        <pc:picChg chg="add mod">
          <ac:chgData name="MICHELE PIPAN" userId="da00a2aa-4c64-4bcb-a497-1055e4cd2351" providerId="ADAL" clId="{E9C30D63-069B-1640-8E37-0E7106AC499C}" dt="2024-11-13T14:01:45.891" v="22" actId="14100"/>
          <ac:picMkLst>
            <pc:docMk/>
            <pc:sldMk cId="3877881526" sldId="261"/>
            <ac:picMk id="2" creationId="{9764A7B5-D2EC-2B28-1FC7-F82EBF79AC43}"/>
          </ac:picMkLst>
        </pc:picChg>
      </pc:sldChg>
      <pc:sldChg chg="addSp modSp add del mod">
        <pc:chgData name="MICHELE PIPAN" userId="da00a2aa-4c64-4bcb-a497-1055e4cd2351" providerId="ADAL" clId="{E9C30D63-069B-1640-8E37-0E7106AC499C}" dt="2024-11-13T15:55:34.105" v="1008" actId="2696"/>
        <pc:sldMkLst>
          <pc:docMk/>
          <pc:sldMk cId="2478087051" sldId="262"/>
        </pc:sldMkLst>
        <pc:picChg chg="add mod">
          <ac:chgData name="MICHELE PIPAN" userId="da00a2aa-4c64-4bcb-a497-1055e4cd2351" providerId="ADAL" clId="{E9C30D63-069B-1640-8E37-0E7106AC499C}" dt="2024-11-13T14:02:52.984" v="26" actId="14100"/>
          <ac:picMkLst>
            <pc:docMk/>
            <pc:sldMk cId="2478087051" sldId="262"/>
            <ac:picMk id="2" creationId="{9CC284B2-6B54-468B-FA95-1CDE03487351}"/>
          </ac:picMkLst>
        </pc:picChg>
      </pc:sldChg>
      <pc:sldChg chg="addSp modSp add del mod">
        <pc:chgData name="MICHELE PIPAN" userId="da00a2aa-4c64-4bcb-a497-1055e4cd2351" providerId="ADAL" clId="{E9C30D63-069B-1640-8E37-0E7106AC499C}" dt="2024-11-13T15:55:34.105" v="1008" actId="2696"/>
        <pc:sldMkLst>
          <pc:docMk/>
          <pc:sldMk cId="2024631278" sldId="263"/>
        </pc:sldMkLst>
        <pc:picChg chg="add mod">
          <ac:chgData name="MICHELE PIPAN" userId="da00a2aa-4c64-4bcb-a497-1055e4cd2351" providerId="ADAL" clId="{E9C30D63-069B-1640-8E37-0E7106AC499C}" dt="2024-11-13T14:03:48.293" v="31" actId="14100"/>
          <ac:picMkLst>
            <pc:docMk/>
            <pc:sldMk cId="2024631278" sldId="263"/>
            <ac:picMk id="2" creationId="{5860EDBD-99CD-6FAD-C889-516BDFBF2CC5}"/>
          </ac:picMkLst>
        </pc:picChg>
      </pc:sldChg>
      <pc:sldChg chg="addSp delSp modSp add mod">
        <pc:chgData name="MICHELE PIPAN" userId="da00a2aa-4c64-4bcb-a497-1055e4cd2351" providerId="ADAL" clId="{E9C30D63-069B-1640-8E37-0E7106AC499C}" dt="2024-11-13T15:46:39.125" v="1007"/>
        <pc:sldMkLst>
          <pc:docMk/>
          <pc:sldMk cId="3453916491" sldId="264"/>
        </pc:sldMkLst>
        <pc:grpChg chg="del mod">
          <ac:chgData name="MICHELE PIPAN" userId="da00a2aa-4c64-4bcb-a497-1055e4cd2351" providerId="ADAL" clId="{E9C30D63-069B-1640-8E37-0E7106AC499C}" dt="2024-11-13T15:45:10.090" v="955"/>
          <ac:grpSpMkLst>
            <pc:docMk/>
            <pc:sldMk cId="3453916491" sldId="264"/>
            <ac:grpSpMk id="9" creationId="{9A792729-C711-1407-60AD-7B0DE743FBF0}"/>
          </ac:grpSpMkLst>
        </pc:grpChg>
        <pc:grpChg chg="del mod">
          <ac:chgData name="MICHELE PIPAN" userId="da00a2aa-4c64-4bcb-a497-1055e4cd2351" providerId="ADAL" clId="{E9C30D63-069B-1640-8E37-0E7106AC499C}" dt="2024-11-13T15:46:39.125" v="1007"/>
          <ac:grpSpMkLst>
            <pc:docMk/>
            <pc:sldMk cId="3453916491" sldId="264"/>
            <ac:grpSpMk id="10" creationId="{0C568247-40A1-32AE-3FF0-3E497A7281AF}"/>
          </ac:grpSpMkLst>
        </pc:grpChg>
        <pc:grpChg chg="del mod">
          <ac:chgData name="MICHELE PIPAN" userId="da00a2aa-4c64-4bcb-a497-1055e4cd2351" providerId="ADAL" clId="{E9C30D63-069B-1640-8E37-0E7106AC499C}" dt="2024-11-13T15:45:10.090" v="955"/>
          <ac:grpSpMkLst>
            <pc:docMk/>
            <pc:sldMk cId="3453916491" sldId="264"/>
            <ac:grpSpMk id="11" creationId="{0EA61495-AAB2-816E-1F41-5232A28D5433}"/>
          </ac:grpSpMkLst>
        </pc:grpChg>
        <pc:grpChg chg="mod">
          <ac:chgData name="MICHELE PIPAN" userId="da00a2aa-4c64-4bcb-a497-1055e4cd2351" providerId="ADAL" clId="{E9C30D63-069B-1640-8E37-0E7106AC499C}" dt="2024-11-13T15:45:10.090" v="955"/>
          <ac:grpSpMkLst>
            <pc:docMk/>
            <pc:sldMk cId="3453916491" sldId="264"/>
            <ac:grpSpMk id="12" creationId="{DBD2D808-4E3B-2FFB-3CB8-6C082EA43653}"/>
          </ac:grpSpMkLst>
        </pc:grpChg>
        <pc:grpChg chg="del mod">
          <ac:chgData name="MICHELE PIPAN" userId="da00a2aa-4c64-4bcb-a497-1055e4cd2351" providerId="ADAL" clId="{E9C30D63-069B-1640-8E37-0E7106AC499C}" dt="2024-11-13T15:45:18.082" v="960"/>
          <ac:grpSpMkLst>
            <pc:docMk/>
            <pc:sldMk cId="3453916491" sldId="264"/>
            <ac:grpSpMk id="16" creationId="{379D88EA-9E56-24E2-A70B-0AED05BA5F69}"/>
          </ac:grpSpMkLst>
        </pc:grpChg>
        <pc:grpChg chg="del mod">
          <ac:chgData name="MICHELE PIPAN" userId="da00a2aa-4c64-4bcb-a497-1055e4cd2351" providerId="ADAL" clId="{E9C30D63-069B-1640-8E37-0E7106AC499C}" dt="2024-11-13T15:45:28.285" v="963"/>
          <ac:grpSpMkLst>
            <pc:docMk/>
            <pc:sldMk cId="3453916491" sldId="264"/>
            <ac:grpSpMk id="17" creationId="{B8121B4E-F544-F4F1-6566-E7A018E1F311}"/>
          </ac:grpSpMkLst>
        </pc:grpChg>
        <pc:grpChg chg="del mod">
          <ac:chgData name="MICHELE PIPAN" userId="da00a2aa-4c64-4bcb-a497-1055e4cd2351" providerId="ADAL" clId="{E9C30D63-069B-1640-8E37-0E7106AC499C}" dt="2024-11-13T15:45:28.285" v="963"/>
          <ac:grpSpMkLst>
            <pc:docMk/>
            <pc:sldMk cId="3453916491" sldId="264"/>
            <ac:grpSpMk id="20" creationId="{3A9CBD02-387B-B482-A221-4F8E00A933AA}"/>
          </ac:grpSpMkLst>
        </pc:grpChg>
        <pc:grpChg chg="del mod">
          <ac:chgData name="MICHELE PIPAN" userId="da00a2aa-4c64-4bcb-a497-1055e4cd2351" providerId="ADAL" clId="{E9C30D63-069B-1640-8E37-0E7106AC499C}" dt="2024-11-13T15:46:19.403" v="1005"/>
          <ac:grpSpMkLst>
            <pc:docMk/>
            <pc:sldMk cId="3453916491" sldId="264"/>
            <ac:grpSpMk id="21" creationId="{8969B285-C097-EDF6-D6EB-91EE9910C11D}"/>
          </ac:grpSpMkLst>
        </pc:grpChg>
        <pc:grpChg chg="del mod">
          <ac:chgData name="MICHELE PIPAN" userId="da00a2aa-4c64-4bcb-a497-1055e4cd2351" providerId="ADAL" clId="{E9C30D63-069B-1640-8E37-0E7106AC499C}" dt="2024-11-13T15:45:55.281" v="966"/>
          <ac:grpSpMkLst>
            <pc:docMk/>
            <pc:sldMk cId="3453916491" sldId="264"/>
            <ac:grpSpMk id="24" creationId="{BBBD1E94-E143-A40D-2282-D2095FFDD2DA}"/>
          </ac:grpSpMkLst>
        </pc:grpChg>
        <pc:grpChg chg="del mod">
          <ac:chgData name="MICHELE PIPAN" userId="da00a2aa-4c64-4bcb-a497-1055e4cd2351" providerId="ADAL" clId="{E9C30D63-069B-1640-8E37-0E7106AC499C}" dt="2024-11-13T15:45:59.609" v="976"/>
          <ac:grpSpMkLst>
            <pc:docMk/>
            <pc:sldMk cId="3453916491" sldId="264"/>
            <ac:grpSpMk id="25" creationId="{C7EAC4E2-F032-F349-3744-EAA74F37CC2C}"/>
          </ac:grpSpMkLst>
        </pc:grpChg>
        <pc:grpChg chg="del mod">
          <ac:chgData name="MICHELE PIPAN" userId="da00a2aa-4c64-4bcb-a497-1055e4cd2351" providerId="ADAL" clId="{E9C30D63-069B-1640-8E37-0E7106AC499C}" dt="2024-11-13T15:45:59.609" v="976"/>
          <ac:grpSpMkLst>
            <pc:docMk/>
            <pc:sldMk cId="3453916491" sldId="264"/>
            <ac:grpSpMk id="35" creationId="{36D1FF92-0EB1-CCD7-A551-74BAA9C2FC6A}"/>
          </ac:grpSpMkLst>
        </pc:grpChg>
        <pc:grpChg chg="mod">
          <ac:chgData name="MICHELE PIPAN" userId="da00a2aa-4c64-4bcb-a497-1055e4cd2351" providerId="ADAL" clId="{E9C30D63-069B-1640-8E37-0E7106AC499C}" dt="2024-11-13T15:45:59.609" v="976"/>
          <ac:grpSpMkLst>
            <pc:docMk/>
            <pc:sldMk cId="3453916491" sldId="264"/>
            <ac:grpSpMk id="36" creationId="{BB300A73-D111-C732-170F-5B1A3E12505B}"/>
          </ac:grpSpMkLst>
        </pc:grpChg>
        <pc:grpChg chg="del 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62" creationId="{07E106AA-CFA7-D47F-3759-340A32F4373F}"/>
          </ac:grpSpMkLst>
        </pc:grpChg>
        <pc:grpChg chg="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63" creationId="{7CD91120-CD3F-9B90-1B5D-17D0E5E952B8}"/>
          </ac:grpSpMkLst>
        </pc:grpChg>
        <pc:grpChg chg="del 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64" creationId="{92809FB1-CCAE-610D-E4DF-353EDC2B6C17}"/>
          </ac:grpSpMkLst>
        </pc:grpChg>
        <pc:grpChg chg="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65" creationId="{CB90922D-8DAF-872C-1CEC-6985AE2162CD}"/>
          </ac:grpSpMkLst>
        </pc:grpChg>
        <pc:grpChg chg="del 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66" creationId="{CEA05839-C8DE-23B6-BC44-ADCC0E12AD49}"/>
          </ac:grpSpMkLst>
        </pc:grpChg>
        <pc:grpChg chg="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67" creationId="{8CEB9522-0DF3-6F4C-C321-A2C84ACF9F1C}"/>
          </ac:grpSpMkLst>
        </pc:grpChg>
        <pc:grpChg chg="del 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68" creationId="{03FF82A1-B5EF-C301-6FFF-6245A2979210}"/>
          </ac:grpSpMkLst>
        </pc:grpChg>
        <pc:grpChg chg="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69" creationId="{31EBAA5B-0E2A-CF01-0980-328892124EC8}"/>
          </ac:grpSpMkLst>
        </pc:grpChg>
        <pc:grpChg chg="del 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70" creationId="{A901B698-BC28-05B9-AC83-1EC796C5EF0B}"/>
          </ac:grpSpMkLst>
        </pc:grpChg>
        <pc:grpChg chg="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71" creationId="{67D6EA4B-773C-8C17-2ECB-010A47753D6C}"/>
          </ac:grpSpMkLst>
        </pc:grpChg>
        <pc:grpChg chg="del 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72" creationId="{4A812280-1077-1437-28E0-2C4910ACDA90}"/>
          </ac:grpSpMkLst>
        </pc:grpChg>
        <pc:grpChg chg="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73" creationId="{985A31C9-F9F9-DDF4-B073-2E58E207A616}"/>
          </ac:grpSpMkLst>
        </pc:grpChg>
        <pc:grpChg chg="del 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74" creationId="{56A58CB1-F459-A851-ABA0-CE9867A8D19B}"/>
          </ac:grpSpMkLst>
        </pc:grpChg>
        <pc:grpChg chg="mod">
          <ac:chgData name="MICHELE PIPAN" userId="da00a2aa-4c64-4bcb-a497-1055e4cd2351" providerId="ADAL" clId="{E9C30D63-069B-1640-8E37-0E7106AC499C}" dt="2024-11-13T15:46:12.578" v="1002"/>
          <ac:grpSpMkLst>
            <pc:docMk/>
            <pc:sldMk cId="3453916491" sldId="264"/>
            <ac:grpSpMk id="75" creationId="{2265BE44-365E-13AC-AC96-E634660BE315}"/>
          </ac:grpSpMkLst>
        </pc:grpChg>
        <pc:grpChg chg="del mod">
          <ac:chgData name="MICHELE PIPAN" userId="da00a2aa-4c64-4bcb-a497-1055e4cd2351" providerId="ADAL" clId="{E9C30D63-069B-1640-8E37-0E7106AC499C}" dt="2024-11-13T15:46:19.403" v="1005"/>
          <ac:grpSpMkLst>
            <pc:docMk/>
            <pc:sldMk cId="3453916491" sldId="264"/>
            <ac:grpSpMk id="78" creationId="{F3000525-EBCB-82AF-73E2-69689FB4EC9C}"/>
          </ac:grpSpMkLst>
        </pc:grpChg>
        <pc:grpChg chg="mod">
          <ac:chgData name="MICHELE PIPAN" userId="da00a2aa-4c64-4bcb-a497-1055e4cd2351" providerId="ADAL" clId="{E9C30D63-069B-1640-8E37-0E7106AC499C}" dt="2024-11-13T15:46:19.403" v="1005"/>
          <ac:grpSpMkLst>
            <pc:docMk/>
            <pc:sldMk cId="3453916491" sldId="264"/>
            <ac:grpSpMk id="79" creationId="{7605860F-248B-0D3A-F7D8-9F18140B2B6A}"/>
          </ac:grpSpMkLst>
        </pc:grpChg>
        <pc:grpChg chg="del mod">
          <ac:chgData name="MICHELE PIPAN" userId="da00a2aa-4c64-4bcb-a497-1055e4cd2351" providerId="ADAL" clId="{E9C30D63-069B-1640-8E37-0E7106AC499C}" dt="2024-11-13T15:46:39.125" v="1007"/>
          <ac:grpSpMkLst>
            <pc:docMk/>
            <pc:sldMk cId="3453916491" sldId="264"/>
            <ac:grpSpMk id="81" creationId="{64194190-61A6-40E7-8E92-5820E781C436}"/>
          </ac:grpSpMkLst>
        </pc:grpChg>
        <pc:grpChg chg="mod">
          <ac:chgData name="MICHELE PIPAN" userId="da00a2aa-4c64-4bcb-a497-1055e4cd2351" providerId="ADAL" clId="{E9C30D63-069B-1640-8E37-0E7106AC499C}" dt="2024-11-13T15:46:39.125" v="1007"/>
          <ac:grpSpMkLst>
            <pc:docMk/>
            <pc:sldMk cId="3453916491" sldId="264"/>
            <ac:grpSpMk id="82" creationId="{977FB463-1FD9-19E8-8D9D-DAF4225601E7}"/>
          </ac:grpSpMkLst>
        </pc:grpChg>
        <pc:picChg chg="add mod">
          <ac:chgData name="MICHELE PIPAN" userId="da00a2aa-4c64-4bcb-a497-1055e4cd2351" providerId="ADAL" clId="{E9C30D63-069B-1640-8E37-0E7106AC499C}" dt="2024-11-13T15:44:37.940" v="948" actId="1076"/>
          <ac:picMkLst>
            <pc:docMk/>
            <pc:sldMk cId="3453916491" sldId="264"/>
            <ac:picMk id="2" creationId="{4DF69A30-C9C2-CF75-EFC7-723DA2C92B23}"/>
          </ac:picMkLst>
        </pc:picChg>
        <pc:inkChg chg="add del">
          <ac:chgData name="MICHELE PIPAN" userId="da00a2aa-4c64-4bcb-a497-1055e4cd2351" providerId="ADAL" clId="{E9C30D63-069B-1640-8E37-0E7106AC499C}" dt="2024-11-13T15:45:13.258" v="956"/>
          <ac:inkMkLst>
            <pc:docMk/>
            <pc:sldMk cId="3453916491" sldId="264"/>
            <ac:inkMk id="3" creationId="{B5A0733E-4EC2-E412-A540-D21C0A6270F5}"/>
          </ac:inkMkLst>
        </pc:inkChg>
        <pc:inkChg chg="add mod">
          <ac:chgData name="MICHELE PIPAN" userId="da00a2aa-4c64-4bcb-a497-1055e4cd2351" providerId="ADAL" clId="{E9C30D63-069B-1640-8E37-0E7106AC499C}" dt="2024-11-13T15:45:10.090" v="955"/>
          <ac:inkMkLst>
            <pc:docMk/>
            <pc:sldMk cId="3453916491" sldId="264"/>
            <ac:inkMk id="4" creationId="{516F4D5B-C41C-C054-9A67-39D88D7CC2B8}"/>
          </ac:inkMkLst>
        </pc:inkChg>
        <pc:inkChg chg="add mod">
          <ac:chgData name="MICHELE PIPAN" userId="da00a2aa-4c64-4bcb-a497-1055e4cd2351" providerId="ADAL" clId="{E9C30D63-069B-1640-8E37-0E7106AC499C}" dt="2024-11-13T15:45:10.090" v="955"/>
          <ac:inkMkLst>
            <pc:docMk/>
            <pc:sldMk cId="3453916491" sldId="264"/>
            <ac:inkMk id="5" creationId="{450E8557-1360-B781-68C0-85028F9742D1}"/>
          </ac:inkMkLst>
        </pc:inkChg>
        <pc:inkChg chg="add mod">
          <ac:chgData name="MICHELE PIPAN" userId="da00a2aa-4c64-4bcb-a497-1055e4cd2351" providerId="ADAL" clId="{E9C30D63-069B-1640-8E37-0E7106AC499C}" dt="2024-11-13T15:46:39.125" v="1007"/>
          <ac:inkMkLst>
            <pc:docMk/>
            <pc:sldMk cId="3453916491" sldId="264"/>
            <ac:inkMk id="6" creationId="{ECCBBA8D-1849-6EDD-6855-CFCBEE94039F}"/>
          </ac:inkMkLst>
        </pc:inkChg>
        <pc:inkChg chg="add mod">
          <ac:chgData name="MICHELE PIPAN" userId="da00a2aa-4c64-4bcb-a497-1055e4cd2351" providerId="ADAL" clId="{E9C30D63-069B-1640-8E37-0E7106AC499C}" dt="2024-11-13T15:46:39.125" v="1007"/>
          <ac:inkMkLst>
            <pc:docMk/>
            <pc:sldMk cId="3453916491" sldId="264"/>
            <ac:inkMk id="7" creationId="{C591A4E0-6F21-4362-E4D7-26BD3ED2AB7C}"/>
          </ac:inkMkLst>
        </pc:inkChg>
        <pc:inkChg chg="add mod">
          <ac:chgData name="MICHELE PIPAN" userId="da00a2aa-4c64-4bcb-a497-1055e4cd2351" providerId="ADAL" clId="{E9C30D63-069B-1640-8E37-0E7106AC499C}" dt="2024-11-13T15:46:39.125" v="1007"/>
          <ac:inkMkLst>
            <pc:docMk/>
            <pc:sldMk cId="3453916491" sldId="264"/>
            <ac:inkMk id="8" creationId="{87BC69BC-43FF-42F2-CB3D-FDC7A58B551D}"/>
          </ac:inkMkLst>
        </pc:inkChg>
        <pc:inkChg chg="add mod">
          <ac:chgData name="MICHELE PIPAN" userId="da00a2aa-4c64-4bcb-a497-1055e4cd2351" providerId="ADAL" clId="{E9C30D63-069B-1640-8E37-0E7106AC499C}" dt="2024-11-13T15:46:19.403" v="1005"/>
          <ac:inkMkLst>
            <pc:docMk/>
            <pc:sldMk cId="3453916491" sldId="264"/>
            <ac:inkMk id="13" creationId="{69AB5D86-AAE0-6F0D-ED89-D11170DC241C}"/>
          </ac:inkMkLst>
        </pc:inkChg>
        <pc:inkChg chg="add mod">
          <ac:chgData name="MICHELE PIPAN" userId="da00a2aa-4c64-4bcb-a497-1055e4cd2351" providerId="ADAL" clId="{E9C30D63-069B-1640-8E37-0E7106AC499C}" dt="2024-11-13T15:46:19.403" v="1005"/>
          <ac:inkMkLst>
            <pc:docMk/>
            <pc:sldMk cId="3453916491" sldId="264"/>
            <ac:inkMk id="14" creationId="{EDE6173F-9E03-E56D-1256-3FE0FD263406}"/>
          </ac:inkMkLst>
        </pc:inkChg>
        <pc:inkChg chg="add mod">
          <ac:chgData name="MICHELE PIPAN" userId="da00a2aa-4c64-4bcb-a497-1055e4cd2351" providerId="ADAL" clId="{E9C30D63-069B-1640-8E37-0E7106AC499C}" dt="2024-11-13T15:46:19.403" v="1005"/>
          <ac:inkMkLst>
            <pc:docMk/>
            <pc:sldMk cId="3453916491" sldId="264"/>
            <ac:inkMk id="15" creationId="{FF6F53D6-5CCA-E0D5-55F0-22D9D6190A98}"/>
          </ac:inkMkLst>
        </pc:inkChg>
        <pc:inkChg chg="add">
          <ac:chgData name="MICHELE PIPAN" userId="da00a2aa-4c64-4bcb-a497-1055e4cd2351" providerId="ADAL" clId="{E9C30D63-069B-1640-8E37-0E7106AC499C}" dt="2024-11-13T15:45:23.002" v="961" actId="9405"/>
          <ac:inkMkLst>
            <pc:docMk/>
            <pc:sldMk cId="3453916491" sldId="264"/>
            <ac:inkMk id="18" creationId="{A479E688-8450-56FE-83D1-3227A3E8FA9E}"/>
          </ac:inkMkLst>
        </pc:inkChg>
        <pc:inkChg chg="add mod">
          <ac:chgData name="MICHELE PIPAN" userId="da00a2aa-4c64-4bcb-a497-1055e4cd2351" providerId="ADAL" clId="{E9C30D63-069B-1640-8E37-0E7106AC499C}" dt="2024-11-13T15:46:19.403" v="1005"/>
          <ac:inkMkLst>
            <pc:docMk/>
            <pc:sldMk cId="3453916491" sldId="264"/>
            <ac:inkMk id="19" creationId="{F9658FD1-BC55-204D-B39F-93F9F2B64740}"/>
          </ac:inkMkLst>
        </pc:inkChg>
        <pc:inkChg chg="add mod">
          <ac:chgData name="MICHELE PIPAN" userId="da00a2aa-4c64-4bcb-a497-1055e4cd2351" providerId="ADAL" clId="{E9C30D63-069B-1640-8E37-0E7106AC499C}" dt="2024-11-13T15:45:59.609" v="976"/>
          <ac:inkMkLst>
            <pc:docMk/>
            <pc:sldMk cId="3453916491" sldId="264"/>
            <ac:inkMk id="22" creationId="{D28EA39F-0D00-D052-B722-F7A104AF8D19}"/>
          </ac:inkMkLst>
        </pc:inkChg>
        <pc:inkChg chg="add mod">
          <ac:chgData name="MICHELE PIPAN" userId="da00a2aa-4c64-4bcb-a497-1055e4cd2351" providerId="ADAL" clId="{E9C30D63-069B-1640-8E37-0E7106AC499C}" dt="2024-11-13T15:45:59.609" v="976"/>
          <ac:inkMkLst>
            <pc:docMk/>
            <pc:sldMk cId="3453916491" sldId="264"/>
            <ac:inkMk id="23" creationId="{BB309C3D-A5B9-BD0D-CFBE-485CA10FB43A}"/>
          </ac:inkMkLst>
        </pc:inkChg>
        <pc:inkChg chg="add mod">
          <ac:chgData name="MICHELE PIPAN" userId="da00a2aa-4c64-4bcb-a497-1055e4cd2351" providerId="ADAL" clId="{E9C30D63-069B-1640-8E37-0E7106AC499C}" dt="2024-11-13T15:45:59.609" v="976"/>
          <ac:inkMkLst>
            <pc:docMk/>
            <pc:sldMk cId="3453916491" sldId="264"/>
            <ac:inkMk id="26" creationId="{804598E7-D427-019B-36C5-BA0A2F8DA5E2}"/>
          </ac:inkMkLst>
        </pc:inkChg>
        <pc:inkChg chg="add mod">
          <ac:chgData name="MICHELE PIPAN" userId="da00a2aa-4c64-4bcb-a497-1055e4cd2351" providerId="ADAL" clId="{E9C30D63-069B-1640-8E37-0E7106AC499C}" dt="2024-11-13T15:45:59.609" v="976"/>
          <ac:inkMkLst>
            <pc:docMk/>
            <pc:sldMk cId="3453916491" sldId="264"/>
            <ac:inkMk id="27" creationId="{3586E053-6FB7-3A60-1894-3ABD8AE45ACD}"/>
          </ac:inkMkLst>
        </pc:inkChg>
        <pc:inkChg chg="add mod">
          <ac:chgData name="MICHELE PIPAN" userId="da00a2aa-4c64-4bcb-a497-1055e4cd2351" providerId="ADAL" clId="{E9C30D63-069B-1640-8E37-0E7106AC499C}" dt="2024-11-13T15:45:59.609" v="976"/>
          <ac:inkMkLst>
            <pc:docMk/>
            <pc:sldMk cId="3453916491" sldId="264"/>
            <ac:inkMk id="28" creationId="{B2ADB58A-58FD-443C-68DE-858D49A839CF}"/>
          </ac:inkMkLst>
        </pc:inkChg>
        <pc:inkChg chg="add mod">
          <ac:chgData name="MICHELE PIPAN" userId="da00a2aa-4c64-4bcb-a497-1055e4cd2351" providerId="ADAL" clId="{E9C30D63-069B-1640-8E37-0E7106AC499C}" dt="2024-11-13T15:45:59.609" v="976"/>
          <ac:inkMkLst>
            <pc:docMk/>
            <pc:sldMk cId="3453916491" sldId="264"/>
            <ac:inkMk id="29" creationId="{7FDA8FD4-E7C5-8EAC-6D4C-FE9F07C1B65D}"/>
          </ac:inkMkLst>
        </pc:inkChg>
        <pc:inkChg chg="add mod">
          <ac:chgData name="MICHELE PIPAN" userId="da00a2aa-4c64-4bcb-a497-1055e4cd2351" providerId="ADAL" clId="{E9C30D63-069B-1640-8E37-0E7106AC499C}" dt="2024-11-13T15:45:59.609" v="976"/>
          <ac:inkMkLst>
            <pc:docMk/>
            <pc:sldMk cId="3453916491" sldId="264"/>
            <ac:inkMk id="30" creationId="{0ACAB95F-7DCC-542C-FD91-FA4A3F9CB57F}"/>
          </ac:inkMkLst>
        </pc:inkChg>
        <pc:inkChg chg="add mod">
          <ac:chgData name="MICHELE PIPAN" userId="da00a2aa-4c64-4bcb-a497-1055e4cd2351" providerId="ADAL" clId="{E9C30D63-069B-1640-8E37-0E7106AC499C}" dt="2024-11-13T15:45:59.609" v="976"/>
          <ac:inkMkLst>
            <pc:docMk/>
            <pc:sldMk cId="3453916491" sldId="264"/>
            <ac:inkMk id="31" creationId="{65018EE6-0A75-E3B4-295D-B8219C0178EB}"/>
          </ac:inkMkLst>
        </pc:inkChg>
        <pc:inkChg chg="add mod">
          <ac:chgData name="MICHELE PIPAN" userId="da00a2aa-4c64-4bcb-a497-1055e4cd2351" providerId="ADAL" clId="{E9C30D63-069B-1640-8E37-0E7106AC499C}" dt="2024-11-13T15:45:59.609" v="976"/>
          <ac:inkMkLst>
            <pc:docMk/>
            <pc:sldMk cId="3453916491" sldId="264"/>
            <ac:inkMk id="32" creationId="{B0EF4648-4A47-F970-4186-08BC8BD94096}"/>
          </ac:inkMkLst>
        </pc:inkChg>
        <pc:inkChg chg="add mod">
          <ac:chgData name="MICHELE PIPAN" userId="da00a2aa-4c64-4bcb-a497-1055e4cd2351" providerId="ADAL" clId="{E9C30D63-069B-1640-8E37-0E7106AC499C}" dt="2024-11-13T15:45:59.609" v="976"/>
          <ac:inkMkLst>
            <pc:docMk/>
            <pc:sldMk cId="3453916491" sldId="264"/>
            <ac:inkMk id="33" creationId="{A574B9CB-6550-9865-5116-F3A436E1D86B}"/>
          </ac:inkMkLst>
        </pc:inkChg>
        <pc:inkChg chg="add mod">
          <ac:chgData name="MICHELE PIPAN" userId="da00a2aa-4c64-4bcb-a497-1055e4cd2351" providerId="ADAL" clId="{E9C30D63-069B-1640-8E37-0E7106AC499C}" dt="2024-11-13T15:45:59.609" v="976"/>
          <ac:inkMkLst>
            <pc:docMk/>
            <pc:sldMk cId="3453916491" sldId="264"/>
            <ac:inkMk id="34" creationId="{DFE5F7A3-E4C7-5209-604A-6B19ADF08A98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37" creationId="{71C260E3-A31F-696A-5F11-D2F4745AC981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38" creationId="{0293E98F-527A-D3BD-92BA-4CC63A26190B}"/>
          </ac:inkMkLst>
        </pc:inkChg>
        <pc:inkChg chg="add">
          <ac:chgData name="MICHELE PIPAN" userId="da00a2aa-4c64-4bcb-a497-1055e4cd2351" providerId="ADAL" clId="{E9C30D63-069B-1640-8E37-0E7106AC499C}" dt="2024-11-13T15:46:06.487" v="979" actId="9405"/>
          <ac:inkMkLst>
            <pc:docMk/>
            <pc:sldMk cId="3453916491" sldId="264"/>
            <ac:inkMk id="39" creationId="{B0E51C36-9985-661B-6A90-295F659E2B81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40" creationId="{0DF6B4C6-8CEB-489C-B31D-0149C81A5BF1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41" creationId="{02B8A29A-0192-7095-EDAC-0BF1684EC6D4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42" creationId="{EAB9761D-67BD-347A-E89A-359885EE361D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43" creationId="{1C7DBFF7-EDBE-BF82-DAE2-C4DECF1A5EE5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44" creationId="{31ADE0F7-991E-0B61-553E-3D4EE7AF07D0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45" creationId="{7AADD479-175B-C62F-7ED2-A96475DCD98B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46" creationId="{0DEAFF22-7B98-414A-D64F-B17F97400013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47" creationId="{243BCDAF-5473-2D8D-F070-7BA8A15D2D57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48" creationId="{DE100137-873A-9E60-984E-9BA74E9BD127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49" creationId="{F3E76ACE-DE63-EBA8-6DD6-2409A4E66AC0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50" creationId="{B2B15E6D-A170-E610-393C-AF6BEB06CFC3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51" creationId="{0C6186DD-9FB0-25EB-2CC4-D0562870ABD9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52" creationId="{6C07DCFB-B2A4-E8F1-9464-F1BFE6A0A521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53" creationId="{E98A414E-81FF-CE67-C6EB-BA8DFAE8A9DD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54" creationId="{675EE63F-B92F-9655-F3E7-1632335D1C3F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55" creationId="{7FEB1944-72C8-C06E-07A6-69264ECCDD12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56" creationId="{CC45218D-C1D1-59CA-ADC8-CE692299C708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57" creationId="{F43A7F6E-EE0C-70D4-FD7C-94710E0E36C4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58" creationId="{113DE9E8-75A3-BFAF-861E-4ED92F2F7950}"/>
          </ac:inkMkLst>
        </pc:inkChg>
        <pc:inkChg chg="add mod">
          <ac:chgData name="MICHELE PIPAN" userId="da00a2aa-4c64-4bcb-a497-1055e4cd2351" providerId="ADAL" clId="{E9C30D63-069B-1640-8E37-0E7106AC499C}" dt="2024-11-13T15:46:12.578" v="1002"/>
          <ac:inkMkLst>
            <pc:docMk/>
            <pc:sldMk cId="3453916491" sldId="264"/>
            <ac:inkMk id="59" creationId="{1BFDD17F-DA62-BF78-B57C-DA94454848A6}"/>
          </ac:inkMkLst>
        </pc:inkChg>
        <pc:inkChg chg="add">
          <ac:chgData name="MICHELE PIPAN" userId="da00a2aa-4c64-4bcb-a497-1055e4cd2351" providerId="ADAL" clId="{E9C30D63-069B-1640-8E37-0E7106AC499C}" dt="2024-11-13T15:46:11.600" v="1000" actId="9405"/>
          <ac:inkMkLst>
            <pc:docMk/>
            <pc:sldMk cId="3453916491" sldId="264"/>
            <ac:inkMk id="60" creationId="{DDF96E0B-0164-B10A-2A65-67BBC1B712E7}"/>
          </ac:inkMkLst>
        </pc:inkChg>
        <pc:inkChg chg="add">
          <ac:chgData name="MICHELE PIPAN" userId="da00a2aa-4c64-4bcb-a497-1055e4cd2351" providerId="ADAL" clId="{E9C30D63-069B-1640-8E37-0E7106AC499C}" dt="2024-11-13T15:46:11.793" v="1001" actId="9405"/>
          <ac:inkMkLst>
            <pc:docMk/>
            <pc:sldMk cId="3453916491" sldId="264"/>
            <ac:inkMk id="61" creationId="{72C5EB22-520F-8C2B-CD02-50F87ED109C0}"/>
          </ac:inkMkLst>
        </pc:inkChg>
        <pc:inkChg chg="add">
          <ac:chgData name="MICHELE PIPAN" userId="da00a2aa-4c64-4bcb-a497-1055e4cd2351" providerId="ADAL" clId="{E9C30D63-069B-1640-8E37-0E7106AC499C}" dt="2024-11-13T15:46:17.669" v="1003" actId="9405"/>
          <ac:inkMkLst>
            <pc:docMk/>
            <pc:sldMk cId="3453916491" sldId="264"/>
            <ac:inkMk id="76" creationId="{BCE53EEB-F1D4-9D33-D39F-87932B3F6D55}"/>
          </ac:inkMkLst>
        </pc:inkChg>
        <pc:inkChg chg="add mod">
          <ac:chgData name="MICHELE PIPAN" userId="da00a2aa-4c64-4bcb-a497-1055e4cd2351" providerId="ADAL" clId="{E9C30D63-069B-1640-8E37-0E7106AC499C}" dt="2024-11-13T15:46:19.403" v="1005"/>
          <ac:inkMkLst>
            <pc:docMk/>
            <pc:sldMk cId="3453916491" sldId="264"/>
            <ac:inkMk id="77" creationId="{2262C39D-8D8F-FDBB-4A5A-04E5680CB68B}"/>
          </ac:inkMkLst>
        </pc:inkChg>
        <pc:inkChg chg="add mod">
          <ac:chgData name="MICHELE PIPAN" userId="da00a2aa-4c64-4bcb-a497-1055e4cd2351" providerId="ADAL" clId="{E9C30D63-069B-1640-8E37-0E7106AC499C}" dt="2024-11-13T15:46:39.125" v="1007"/>
          <ac:inkMkLst>
            <pc:docMk/>
            <pc:sldMk cId="3453916491" sldId="264"/>
            <ac:inkMk id="80" creationId="{D806AE5F-5A55-DBC9-E0E1-63DF50250C45}"/>
          </ac:inkMkLst>
        </pc:inkChg>
      </pc:sldChg>
      <pc:sldChg chg="add del">
        <pc:chgData name="MICHELE PIPAN" userId="da00a2aa-4c64-4bcb-a497-1055e4cd2351" providerId="ADAL" clId="{E9C30D63-069B-1640-8E37-0E7106AC499C}" dt="2024-11-13T15:55:39.841" v="1009" actId="2696"/>
        <pc:sldMkLst>
          <pc:docMk/>
          <pc:sldMk cId="104993916" sldId="265"/>
        </pc:sldMkLst>
      </pc:sldChg>
      <pc:sldChg chg="add del">
        <pc:chgData name="MICHELE PIPAN" userId="da00a2aa-4c64-4bcb-a497-1055e4cd2351" providerId="ADAL" clId="{E9C30D63-069B-1640-8E37-0E7106AC499C}" dt="2024-11-13T15:55:39.843" v="1010" actId="2696"/>
        <pc:sldMkLst>
          <pc:docMk/>
          <pc:sldMk cId="3428222536" sldId="266"/>
        </pc:sldMkLst>
      </pc:sldChg>
      <pc:sldChg chg="add del">
        <pc:chgData name="MICHELE PIPAN" userId="da00a2aa-4c64-4bcb-a497-1055e4cd2351" providerId="ADAL" clId="{E9C30D63-069B-1640-8E37-0E7106AC499C}" dt="2024-11-13T15:55:39.849" v="1016" actId="2696"/>
        <pc:sldMkLst>
          <pc:docMk/>
          <pc:sldMk cId="2738046358" sldId="267"/>
        </pc:sldMkLst>
      </pc:sldChg>
      <pc:sldChg chg="add del">
        <pc:chgData name="MICHELE PIPAN" userId="da00a2aa-4c64-4bcb-a497-1055e4cd2351" providerId="ADAL" clId="{E9C30D63-069B-1640-8E37-0E7106AC499C}" dt="2024-11-13T15:55:39.851" v="1017" actId="2696"/>
        <pc:sldMkLst>
          <pc:docMk/>
          <pc:sldMk cId="895609546" sldId="268"/>
        </pc:sldMkLst>
      </pc:sldChg>
      <pc:sldChg chg="add del">
        <pc:chgData name="MICHELE PIPAN" userId="da00a2aa-4c64-4bcb-a497-1055e4cd2351" providerId="ADAL" clId="{E9C30D63-069B-1640-8E37-0E7106AC499C}" dt="2024-11-13T15:55:39.845" v="1012" actId="2696"/>
        <pc:sldMkLst>
          <pc:docMk/>
          <pc:sldMk cId="2764614162" sldId="269"/>
        </pc:sldMkLst>
      </pc:sldChg>
      <pc:sldChg chg="add del">
        <pc:chgData name="MICHELE PIPAN" userId="da00a2aa-4c64-4bcb-a497-1055e4cd2351" providerId="ADAL" clId="{E9C30D63-069B-1640-8E37-0E7106AC499C}" dt="2024-11-13T15:55:39.846" v="1015" actId="2696"/>
        <pc:sldMkLst>
          <pc:docMk/>
          <pc:sldMk cId="655427309" sldId="270"/>
        </pc:sldMkLst>
      </pc:sldChg>
      <pc:sldChg chg="add del">
        <pc:chgData name="MICHELE PIPAN" userId="da00a2aa-4c64-4bcb-a497-1055e4cd2351" providerId="ADAL" clId="{E9C30D63-069B-1640-8E37-0E7106AC499C}" dt="2024-11-13T15:55:39.846" v="1014" actId="2696"/>
        <pc:sldMkLst>
          <pc:docMk/>
          <pc:sldMk cId="639788174" sldId="271"/>
        </pc:sldMkLst>
      </pc:sldChg>
      <pc:sldChg chg="add del">
        <pc:chgData name="MICHELE PIPAN" userId="da00a2aa-4c64-4bcb-a497-1055e4cd2351" providerId="ADAL" clId="{E9C30D63-069B-1640-8E37-0E7106AC499C}" dt="2024-11-13T15:55:39.844" v="1011" actId="2696"/>
        <pc:sldMkLst>
          <pc:docMk/>
          <pc:sldMk cId="191138941" sldId="272"/>
        </pc:sldMkLst>
      </pc:sldChg>
      <pc:sldChg chg="add del">
        <pc:chgData name="MICHELE PIPAN" userId="da00a2aa-4c64-4bcb-a497-1055e4cd2351" providerId="ADAL" clId="{E9C30D63-069B-1640-8E37-0E7106AC499C}" dt="2024-11-13T15:55:39.845" v="1013" actId="2696"/>
        <pc:sldMkLst>
          <pc:docMk/>
          <pc:sldMk cId="1396169037" sldId="273"/>
        </pc:sldMkLst>
      </pc:sldChg>
      <pc:sldChg chg="addSp delSp modSp add mod">
        <pc:chgData name="MICHELE PIPAN" userId="da00a2aa-4c64-4bcb-a497-1055e4cd2351" providerId="ADAL" clId="{E9C30D63-069B-1640-8E37-0E7106AC499C}" dt="2024-11-13T14:37:05.752" v="177"/>
        <pc:sldMkLst>
          <pc:docMk/>
          <pc:sldMk cId="184990080" sldId="274"/>
        </pc:sldMkLst>
        <pc:grpChg chg="del mod">
          <ac:chgData name="MICHELE PIPAN" userId="da00a2aa-4c64-4bcb-a497-1055e4cd2351" providerId="ADAL" clId="{E9C30D63-069B-1640-8E37-0E7106AC499C}" dt="2024-11-13T14:35:57.518" v="101"/>
          <ac:grpSpMkLst>
            <pc:docMk/>
            <pc:sldMk cId="184990080" sldId="274"/>
            <ac:grpSpMk id="7" creationId="{05A957B8-E12E-3F8D-15FE-B391840A299D}"/>
          </ac:grpSpMkLst>
        </pc:grpChg>
        <pc:grpChg chg="del mod">
          <ac:chgData name="MICHELE PIPAN" userId="da00a2aa-4c64-4bcb-a497-1055e4cd2351" providerId="ADAL" clId="{E9C30D63-069B-1640-8E37-0E7106AC499C}" dt="2024-11-13T14:36:13.687" v="119"/>
          <ac:grpSpMkLst>
            <pc:docMk/>
            <pc:sldMk cId="184990080" sldId="274"/>
            <ac:grpSpMk id="8" creationId="{A144F284-E18C-10EC-CC56-FAAE27D8EF5B}"/>
          </ac:grpSpMkLst>
        </pc:grpChg>
        <pc:grpChg chg="del mod">
          <ac:chgData name="MICHELE PIPAN" userId="da00a2aa-4c64-4bcb-a497-1055e4cd2351" providerId="ADAL" clId="{E9C30D63-069B-1640-8E37-0E7106AC499C}" dt="2024-11-13T14:36:04.539" v="111"/>
          <ac:grpSpMkLst>
            <pc:docMk/>
            <pc:sldMk cId="184990080" sldId="274"/>
            <ac:grpSpMk id="18" creationId="{F49381E0-92BC-BE12-29CA-984C6F98185D}"/>
          </ac:grpSpMkLst>
        </pc:grpChg>
        <pc:grpChg chg="del mod">
          <ac:chgData name="MICHELE PIPAN" userId="da00a2aa-4c64-4bcb-a497-1055e4cd2351" providerId="ADAL" clId="{E9C30D63-069B-1640-8E37-0E7106AC499C}" dt="2024-11-13T14:36:04.539" v="111"/>
          <ac:grpSpMkLst>
            <pc:docMk/>
            <pc:sldMk cId="184990080" sldId="274"/>
            <ac:grpSpMk id="19" creationId="{2CF7AC61-F0BC-8C0C-F278-9B1C863D2D18}"/>
          </ac:grpSpMkLst>
        </pc:grpChg>
        <pc:grpChg chg="del mod">
          <ac:chgData name="MICHELE PIPAN" userId="da00a2aa-4c64-4bcb-a497-1055e4cd2351" providerId="ADAL" clId="{E9C30D63-069B-1640-8E37-0E7106AC499C}" dt="2024-11-13T14:36:04.539" v="111"/>
          <ac:grpSpMkLst>
            <pc:docMk/>
            <pc:sldMk cId="184990080" sldId="274"/>
            <ac:grpSpMk id="20" creationId="{6F2CD76E-AF94-D8CA-49BE-9B9E20B2FC9F}"/>
          </ac:grpSpMkLst>
        </pc:grpChg>
        <pc:grpChg chg="del mod">
          <ac:chgData name="MICHELE PIPAN" userId="da00a2aa-4c64-4bcb-a497-1055e4cd2351" providerId="ADAL" clId="{E9C30D63-069B-1640-8E37-0E7106AC499C}" dt="2024-11-13T14:36:13.687" v="119"/>
          <ac:grpSpMkLst>
            <pc:docMk/>
            <pc:sldMk cId="184990080" sldId="274"/>
            <ac:grpSpMk id="21" creationId="{42D5636E-36E6-0624-9042-10BA74E264E4}"/>
          </ac:grpSpMkLst>
        </pc:grpChg>
        <pc:grpChg chg="del mod">
          <ac:chgData name="MICHELE PIPAN" userId="da00a2aa-4c64-4bcb-a497-1055e4cd2351" providerId="ADAL" clId="{E9C30D63-069B-1640-8E37-0E7106AC499C}" dt="2024-11-13T14:36:04.539" v="111"/>
          <ac:grpSpMkLst>
            <pc:docMk/>
            <pc:sldMk cId="184990080" sldId="274"/>
            <ac:grpSpMk id="22" creationId="{AC40D40E-237A-E37A-5ECA-B8AAE6480A78}"/>
          </ac:grpSpMkLst>
        </pc:grpChg>
        <pc:grpChg chg="del mod">
          <ac:chgData name="MICHELE PIPAN" userId="da00a2aa-4c64-4bcb-a497-1055e4cd2351" providerId="ADAL" clId="{E9C30D63-069B-1640-8E37-0E7106AC499C}" dt="2024-11-13T14:36:13.687" v="119"/>
          <ac:grpSpMkLst>
            <pc:docMk/>
            <pc:sldMk cId="184990080" sldId="274"/>
            <ac:grpSpMk id="23" creationId="{57040B64-8876-BCAA-3475-AE37C178212B}"/>
          </ac:grpSpMkLst>
        </pc:grpChg>
        <pc:grpChg chg="del mod">
          <ac:chgData name="MICHELE PIPAN" userId="da00a2aa-4c64-4bcb-a497-1055e4cd2351" providerId="ADAL" clId="{E9C30D63-069B-1640-8E37-0E7106AC499C}" dt="2024-11-13T14:36:04.539" v="111"/>
          <ac:grpSpMkLst>
            <pc:docMk/>
            <pc:sldMk cId="184990080" sldId="274"/>
            <ac:grpSpMk id="24" creationId="{EAE4A496-802C-028B-892D-488235277898}"/>
          </ac:grpSpMkLst>
        </pc:grpChg>
        <pc:grpChg chg="del mod">
          <ac:chgData name="MICHELE PIPAN" userId="da00a2aa-4c64-4bcb-a497-1055e4cd2351" providerId="ADAL" clId="{E9C30D63-069B-1640-8E37-0E7106AC499C}" dt="2024-11-13T14:36:13.687" v="119"/>
          <ac:grpSpMkLst>
            <pc:docMk/>
            <pc:sldMk cId="184990080" sldId="274"/>
            <ac:grpSpMk id="25" creationId="{3482D844-693F-3D58-F09D-7890A3AF9165}"/>
          </ac:grpSpMkLst>
        </pc:grpChg>
        <pc:grpChg chg="del mod">
          <ac:chgData name="MICHELE PIPAN" userId="da00a2aa-4c64-4bcb-a497-1055e4cd2351" providerId="ADAL" clId="{E9C30D63-069B-1640-8E37-0E7106AC499C}" dt="2024-11-13T14:36:13.687" v="119"/>
          <ac:grpSpMkLst>
            <pc:docMk/>
            <pc:sldMk cId="184990080" sldId="274"/>
            <ac:grpSpMk id="33" creationId="{F650681A-668E-B838-7400-0B4AA603AB98}"/>
          </ac:grpSpMkLst>
        </pc:grpChg>
        <pc:grpChg chg="del mod">
          <ac:chgData name="MICHELE PIPAN" userId="da00a2aa-4c64-4bcb-a497-1055e4cd2351" providerId="ADAL" clId="{E9C30D63-069B-1640-8E37-0E7106AC499C}" dt="2024-11-13T14:36:38.607" v="130"/>
          <ac:grpSpMkLst>
            <pc:docMk/>
            <pc:sldMk cId="184990080" sldId="274"/>
            <ac:grpSpMk id="34" creationId="{4A6DA46D-087F-A74A-774B-1E31157AD037}"/>
          </ac:grpSpMkLst>
        </pc:grpChg>
        <pc:grpChg chg="del mod">
          <ac:chgData name="MICHELE PIPAN" userId="da00a2aa-4c64-4bcb-a497-1055e4cd2351" providerId="ADAL" clId="{E9C30D63-069B-1640-8E37-0E7106AC499C}" dt="2024-11-13T14:36:29.615" v="123"/>
          <ac:grpSpMkLst>
            <pc:docMk/>
            <pc:sldMk cId="184990080" sldId="274"/>
            <ac:grpSpMk id="38" creationId="{FEC1A61F-E213-FD65-5274-9546F8ACE371}"/>
          </ac:grpSpMkLst>
        </pc:grpChg>
        <pc:grpChg chg="del mod">
          <ac:chgData name="MICHELE PIPAN" userId="da00a2aa-4c64-4bcb-a497-1055e4cd2351" providerId="ADAL" clId="{E9C30D63-069B-1640-8E37-0E7106AC499C}" dt="2024-11-13T14:36:31.669" v="125"/>
          <ac:grpSpMkLst>
            <pc:docMk/>
            <pc:sldMk cId="184990080" sldId="274"/>
            <ac:grpSpMk id="39" creationId="{D9987787-59BB-2445-3F27-6EE2197F3FBA}"/>
          </ac:grpSpMkLst>
        </pc:grpChg>
        <pc:grpChg chg="del mod">
          <ac:chgData name="MICHELE PIPAN" userId="da00a2aa-4c64-4bcb-a497-1055e4cd2351" providerId="ADAL" clId="{E9C30D63-069B-1640-8E37-0E7106AC499C}" dt="2024-11-13T14:36:31.669" v="125"/>
          <ac:grpSpMkLst>
            <pc:docMk/>
            <pc:sldMk cId="184990080" sldId="274"/>
            <ac:grpSpMk id="41" creationId="{2688C148-2E90-8601-4AE0-9395F5D799AA}"/>
          </ac:grpSpMkLst>
        </pc:grpChg>
        <pc:grpChg chg="del mod">
          <ac:chgData name="MICHELE PIPAN" userId="da00a2aa-4c64-4bcb-a497-1055e4cd2351" providerId="ADAL" clId="{E9C30D63-069B-1640-8E37-0E7106AC499C}" dt="2024-11-13T14:36:34.069" v="128"/>
          <ac:grpSpMkLst>
            <pc:docMk/>
            <pc:sldMk cId="184990080" sldId="274"/>
            <ac:grpSpMk id="42" creationId="{A1DFCE37-72B8-4DF3-75A2-975A512F3B11}"/>
          </ac:grpSpMkLst>
        </pc:grpChg>
        <pc:grpChg chg="del mod">
          <ac:chgData name="MICHELE PIPAN" userId="da00a2aa-4c64-4bcb-a497-1055e4cd2351" providerId="ADAL" clId="{E9C30D63-069B-1640-8E37-0E7106AC499C}" dt="2024-11-13T14:36:34.069" v="128"/>
          <ac:grpSpMkLst>
            <pc:docMk/>
            <pc:sldMk cId="184990080" sldId="274"/>
            <ac:grpSpMk id="45" creationId="{8D218FD0-EB70-6590-851E-634E5191D311}"/>
          </ac:grpSpMkLst>
        </pc:grpChg>
        <pc:grpChg chg="del mod">
          <ac:chgData name="MICHELE PIPAN" userId="da00a2aa-4c64-4bcb-a497-1055e4cd2351" providerId="ADAL" clId="{E9C30D63-069B-1640-8E37-0E7106AC499C}" dt="2024-11-13T14:36:38.607" v="130"/>
          <ac:grpSpMkLst>
            <pc:docMk/>
            <pc:sldMk cId="184990080" sldId="274"/>
            <ac:grpSpMk id="46" creationId="{4CAC3433-B6CD-CCB0-96E1-6E0C1B41B339}"/>
          </ac:grpSpMkLst>
        </pc:grpChg>
        <pc:grpChg chg="del mod">
          <ac:chgData name="MICHELE PIPAN" userId="da00a2aa-4c64-4bcb-a497-1055e4cd2351" providerId="ADAL" clId="{E9C30D63-069B-1640-8E37-0E7106AC499C}" dt="2024-11-13T14:36:38.607" v="130"/>
          <ac:grpSpMkLst>
            <pc:docMk/>
            <pc:sldMk cId="184990080" sldId="274"/>
            <ac:grpSpMk id="48" creationId="{C6FA4590-40AC-4574-FD8E-711477BA2402}"/>
          </ac:grpSpMkLst>
        </pc:grpChg>
        <pc:grpChg chg="del mod">
          <ac:chgData name="MICHELE PIPAN" userId="da00a2aa-4c64-4bcb-a497-1055e4cd2351" providerId="ADAL" clId="{E9C30D63-069B-1640-8E37-0E7106AC499C}" dt="2024-11-13T14:36:41.976" v="133"/>
          <ac:grpSpMkLst>
            <pc:docMk/>
            <pc:sldMk cId="184990080" sldId="274"/>
            <ac:grpSpMk id="49" creationId="{F27E5E7D-9F81-5745-445F-065150EAA58F}"/>
          </ac:grpSpMkLst>
        </pc:grpChg>
        <pc:grpChg chg="del mod">
          <ac:chgData name="MICHELE PIPAN" userId="da00a2aa-4c64-4bcb-a497-1055e4cd2351" providerId="ADAL" clId="{E9C30D63-069B-1640-8E37-0E7106AC499C}" dt="2024-11-13T14:36:41.976" v="133"/>
          <ac:grpSpMkLst>
            <pc:docMk/>
            <pc:sldMk cId="184990080" sldId="274"/>
            <ac:grpSpMk id="52" creationId="{204D62E0-8A58-CE91-A4B0-586DC0B26165}"/>
          </ac:grpSpMkLst>
        </pc:grpChg>
        <pc:grpChg chg="del mod">
          <ac:chgData name="MICHELE PIPAN" userId="da00a2aa-4c64-4bcb-a497-1055e4cd2351" providerId="ADAL" clId="{E9C30D63-069B-1640-8E37-0E7106AC499C}" dt="2024-11-13T14:37:01.057" v="169"/>
          <ac:grpSpMkLst>
            <pc:docMk/>
            <pc:sldMk cId="184990080" sldId="274"/>
            <ac:grpSpMk id="53" creationId="{FD062D1A-6C8F-36E3-FE80-F1307141F474}"/>
          </ac:grpSpMkLst>
        </pc:grpChg>
        <pc:grpChg chg="del mod">
          <ac:chgData name="MICHELE PIPAN" userId="da00a2aa-4c64-4bcb-a497-1055e4cd2351" providerId="ADAL" clId="{E9C30D63-069B-1640-8E37-0E7106AC499C}" dt="2024-11-13T14:37:01.057" v="169"/>
          <ac:grpSpMkLst>
            <pc:docMk/>
            <pc:sldMk cId="184990080" sldId="274"/>
            <ac:grpSpMk id="89" creationId="{000D314C-5547-E00B-5440-D1833DC305D2}"/>
          </ac:grpSpMkLst>
        </pc:grpChg>
        <pc:grpChg chg="del mod">
          <ac:chgData name="MICHELE PIPAN" userId="da00a2aa-4c64-4bcb-a497-1055e4cd2351" providerId="ADAL" clId="{E9C30D63-069B-1640-8E37-0E7106AC499C}" dt="2024-11-13T14:37:01.057" v="169"/>
          <ac:grpSpMkLst>
            <pc:docMk/>
            <pc:sldMk cId="184990080" sldId="274"/>
            <ac:grpSpMk id="90" creationId="{B85A7EB2-F0F7-F5D2-0594-CB2171587FBA}"/>
          </ac:grpSpMkLst>
        </pc:grpChg>
        <pc:grpChg chg="del mod">
          <ac:chgData name="MICHELE PIPAN" userId="da00a2aa-4c64-4bcb-a497-1055e4cd2351" providerId="ADAL" clId="{E9C30D63-069B-1640-8E37-0E7106AC499C}" dt="2024-11-13T14:37:01.057" v="169"/>
          <ac:grpSpMkLst>
            <pc:docMk/>
            <pc:sldMk cId="184990080" sldId="274"/>
            <ac:grpSpMk id="91" creationId="{C6BD7161-A2CA-AE0F-5656-6CBAE0C2BD73}"/>
          </ac:grpSpMkLst>
        </pc:grpChg>
        <pc:grpChg chg="del mod">
          <ac:chgData name="MICHELE PIPAN" userId="da00a2aa-4c64-4bcb-a497-1055e4cd2351" providerId="ADAL" clId="{E9C30D63-069B-1640-8E37-0E7106AC499C}" dt="2024-11-13T14:37:05.752" v="177"/>
          <ac:grpSpMkLst>
            <pc:docMk/>
            <pc:sldMk cId="184990080" sldId="274"/>
            <ac:grpSpMk id="92" creationId="{3427E09C-D6D2-85D3-B6C4-29140A65E980}"/>
          </ac:grpSpMkLst>
        </pc:grpChg>
        <pc:grpChg chg="del mod">
          <ac:chgData name="MICHELE PIPAN" userId="da00a2aa-4c64-4bcb-a497-1055e4cd2351" providerId="ADAL" clId="{E9C30D63-069B-1640-8E37-0E7106AC499C}" dt="2024-11-13T14:37:05.752" v="177"/>
          <ac:grpSpMkLst>
            <pc:docMk/>
            <pc:sldMk cId="184990080" sldId="274"/>
            <ac:grpSpMk id="100" creationId="{8EDB427B-B8FA-9823-4A84-3F6A5C32B7A3}"/>
          </ac:grpSpMkLst>
        </pc:grpChg>
        <pc:grpChg chg="mod">
          <ac:chgData name="MICHELE PIPAN" userId="da00a2aa-4c64-4bcb-a497-1055e4cd2351" providerId="ADAL" clId="{E9C30D63-069B-1640-8E37-0E7106AC499C}" dt="2024-11-13T14:37:05.752" v="177"/>
          <ac:grpSpMkLst>
            <pc:docMk/>
            <pc:sldMk cId="184990080" sldId="274"/>
            <ac:grpSpMk id="101" creationId="{FB296317-0972-39DD-8EB1-D88631AF1C29}"/>
          </ac:grpSpMkLst>
        </pc:grpChg>
        <pc:picChg chg="add mod">
          <ac:chgData name="MICHELE PIPAN" userId="da00a2aa-4c64-4bcb-a497-1055e4cd2351" providerId="ADAL" clId="{E9C30D63-069B-1640-8E37-0E7106AC499C}" dt="2024-11-13T14:35:45.781" v="97" actId="1076"/>
          <ac:picMkLst>
            <pc:docMk/>
            <pc:sldMk cId="184990080" sldId="274"/>
            <ac:picMk id="3" creationId="{CC5C518A-E489-D4BB-D4FF-6780335B64A2}"/>
          </ac:picMkLst>
        </pc:picChg>
        <pc:inkChg chg="add">
          <ac:chgData name="MICHELE PIPAN" userId="da00a2aa-4c64-4bcb-a497-1055e4cd2351" providerId="ADAL" clId="{E9C30D63-069B-1640-8E37-0E7106AC499C}" dt="2024-11-13T14:35:19.616" v="94" actId="9405"/>
          <ac:inkMkLst>
            <pc:docMk/>
            <pc:sldMk cId="184990080" sldId="274"/>
            <ac:inkMk id="2" creationId="{47E848FF-41F3-7D30-A871-9104ED53B887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4" creationId="{026916B1-422A-937F-DF4C-9E4D4B24AB78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5" creationId="{BCD627EE-D378-FBFA-A5E4-94D8265EA3E8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6" creationId="{45FF5096-2255-B3D5-DB95-41C15FD8DF3C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9" creationId="{22D30EB1-166F-5D21-00E5-AF6316C5E65D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10" creationId="{74599D1A-7114-58B3-B637-E7A7FCF15256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11" creationId="{BCF0B46F-2AB2-D967-157C-831D9BE4AB4E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12" creationId="{07068571-D8E7-B1D0-93AE-C07B20431997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13" creationId="{0924F2AA-1468-6E0F-4D9F-F773F2A8DDCC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14" creationId="{FC98A25D-909E-5585-E851-4965D9514D35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15" creationId="{2EFBE14B-B3FC-201D-EDB5-63CE832D5764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16" creationId="{439C93C3-E888-047F-D970-F54EFFF22CD4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17" creationId="{7A17D7BA-98E4-46E5-D350-A861CCEC32FF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26" creationId="{36B89E53-BE24-CD41-B255-0094B586650C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27" creationId="{5E5FAB40-9803-2195-76AC-9C894A029CAE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28" creationId="{88407474-D23F-64A8-4A0D-A47D9036E848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29" creationId="{E225D280-0DD0-3C03-E6B7-8BA50DD87C9B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30" creationId="{C6FC2310-647F-D21F-963A-FE87AFECFD03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31" creationId="{8972612E-EACF-E00A-2363-BFE4A9AB010B}"/>
          </ac:inkMkLst>
        </pc:inkChg>
        <pc:inkChg chg="add mod">
          <ac:chgData name="MICHELE PIPAN" userId="da00a2aa-4c64-4bcb-a497-1055e4cd2351" providerId="ADAL" clId="{E9C30D63-069B-1640-8E37-0E7106AC499C}" dt="2024-11-13T14:36:41.976" v="133"/>
          <ac:inkMkLst>
            <pc:docMk/>
            <pc:sldMk cId="184990080" sldId="274"/>
            <ac:inkMk id="32" creationId="{EE6EA88A-CF1E-2327-9ED5-A460540DDED3}"/>
          </ac:inkMkLst>
        </pc:inkChg>
        <pc:inkChg chg="add">
          <ac:chgData name="MICHELE PIPAN" userId="da00a2aa-4c64-4bcb-a497-1055e4cd2351" providerId="ADAL" clId="{E9C30D63-069B-1640-8E37-0E7106AC499C}" dt="2024-11-13T14:36:20.139" v="120" actId="9405"/>
          <ac:inkMkLst>
            <pc:docMk/>
            <pc:sldMk cId="184990080" sldId="274"/>
            <ac:inkMk id="35" creationId="{57A008D9-A58D-10AF-6EB6-EE09602DCA78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36" creationId="{0A8C592B-8889-765B-F07B-E50F0E16D521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37" creationId="{36100C8B-3662-D73C-185C-A0D539461712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40" creationId="{21A94765-0D54-6975-9012-60272146EF71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43" creationId="{BF8D7266-5F70-2B8B-A0F2-8AC681198507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44" creationId="{C3770907-7641-C6D7-5519-3AA9457F5A79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47" creationId="{7FA54946-386B-B60B-77D3-FB2C172925D4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50" creationId="{068288F3-3648-B56E-A73A-9AA7304BE5E7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51" creationId="{0DB523C1-DECC-1E5B-A420-29227921E5F9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54" creationId="{03D0A8FE-299D-7B59-68A6-478DCA5A7197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55" creationId="{8ABAC0D8-55DD-1F26-D38F-E91FAA0C605A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56" creationId="{8EB7AD7F-4B9A-14F9-287A-ACFD43EBFED1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57" creationId="{A4DBEB36-7B29-790B-3C8E-A9486D03FE77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58" creationId="{AC55F3A5-4E45-3161-3BB1-560E6F440DE4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59" creationId="{22249A77-CED3-4067-854B-EF914AC53BAD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60" creationId="{EF07A097-56FF-1897-8581-D623BE49D13E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61" creationId="{AB33311C-6785-275C-CA70-555258D26145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62" creationId="{E84DB467-7573-C454-0123-0872A518FC74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63" creationId="{F7673611-2D2F-3DC8-E576-3A368EAF56D1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64" creationId="{E2C834B1-2386-F2DF-41B2-B9297CF27484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65" creationId="{C0C402A7-CDA9-3DF4-DD8E-E1631FFD9B15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66" creationId="{71791EFE-57F0-C7A8-8B6F-F6F44B7BC9F0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67" creationId="{A8BA485D-2081-AEF8-CB97-01589F59DEFF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68" creationId="{BCCEA2CC-B815-7F3C-6FF4-6E62AF9EF512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69" creationId="{3796672C-DD51-9911-D4A9-86E916606605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70" creationId="{E20EFA0E-5E25-06D8-48C9-6993D3200AE4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71" creationId="{FD33C763-7946-5C24-C43A-575A562A09B1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72" creationId="{DCED4E0A-A5EB-9720-FC75-80CB0F83601C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73" creationId="{483C2021-51E2-19EE-E1DD-E56FC6C2B650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74" creationId="{676280B2-4BA6-947E-E937-DA4B1885AA61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75" creationId="{305BDD63-DD5D-52C4-C8D7-7A34BFEE7E8C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76" creationId="{4D656FFC-618C-76E8-86CD-43EDBB976ED9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77" creationId="{BC2B96D4-6966-74C2-44A5-F40E44C4F688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78" creationId="{3EA289A9-B361-ED16-BC70-4645BEBBDC9D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79" creationId="{27BB9CBC-527A-3A1E-3D87-1958F3728A29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80" creationId="{752DD486-851E-3450-CFAA-261BA68678D4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81" creationId="{88AE7C03-E26A-FB52-4DB0-BFDB9CC07F3C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82" creationId="{31F11BED-F968-1CDF-CAFF-4A7EB0DABF70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83" creationId="{511A8C28-9F03-960B-C986-DF635054B314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84" creationId="{94288540-D028-E696-ED2F-6D65FB2EE53D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85" creationId="{5E243C6A-CE8D-F479-3138-E8375FA4B1E3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86" creationId="{B49D4355-1368-2082-D351-BDF569BE50B0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87" creationId="{07E79AFF-C5AF-AFF2-757D-2051B00AC127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88" creationId="{C4889736-8ED5-C587-D1A5-AB3001D4AE52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93" creationId="{AECE3959-5EF5-5609-DF6E-78176672539F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94" creationId="{4F2F35AA-7F04-CF65-8CFC-6E7296E8094D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95" creationId="{38038F16-D979-2465-91B5-4EB8C22C5E95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96" creationId="{CBFFDF44-D9BB-C957-0D40-041B1ABF8F10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97" creationId="{3C709EF1-03C6-DC81-0E77-D449845F2024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98" creationId="{21CFAEBC-D026-09FB-9540-15D0585B33F3}"/>
          </ac:inkMkLst>
        </pc:inkChg>
        <pc:inkChg chg="add mod">
          <ac:chgData name="MICHELE PIPAN" userId="da00a2aa-4c64-4bcb-a497-1055e4cd2351" providerId="ADAL" clId="{E9C30D63-069B-1640-8E37-0E7106AC499C}" dt="2024-11-13T14:37:05.752" v="177"/>
          <ac:inkMkLst>
            <pc:docMk/>
            <pc:sldMk cId="184990080" sldId="274"/>
            <ac:inkMk id="99" creationId="{363AAA5B-9B9B-ECAF-E4F0-77139EFABF11}"/>
          </ac:inkMkLst>
        </pc:inkChg>
      </pc:sldChg>
      <pc:sldChg chg="addSp delSp modSp add mod">
        <pc:chgData name="MICHELE PIPAN" userId="da00a2aa-4c64-4bcb-a497-1055e4cd2351" providerId="ADAL" clId="{E9C30D63-069B-1640-8E37-0E7106AC499C}" dt="2024-11-13T14:39:23.537" v="272"/>
        <pc:sldMkLst>
          <pc:docMk/>
          <pc:sldMk cId="360687408" sldId="275"/>
        </pc:sldMkLst>
        <pc:grpChg chg="del mod">
          <ac:chgData name="MICHELE PIPAN" userId="da00a2aa-4c64-4bcb-a497-1055e4cd2351" providerId="ADAL" clId="{E9C30D63-069B-1640-8E37-0E7106AC499C}" dt="2024-11-13T14:37:37.773" v="186"/>
          <ac:grpSpMkLst>
            <pc:docMk/>
            <pc:sldMk cId="360687408" sldId="275"/>
            <ac:grpSpMk id="7" creationId="{89F84257-113F-990F-91AA-6FD97312616B}"/>
          </ac:grpSpMkLst>
        </pc:grpChg>
        <pc:grpChg chg="mod">
          <ac:chgData name="MICHELE PIPAN" userId="da00a2aa-4c64-4bcb-a497-1055e4cd2351" providerId="ADAL" clId="{E9C30D63-069B-1640-8E37-0E7106AC499C}" dt="2024-11-13T14:37:37.773" v="186"/>
          <ac:grpSpMkLst>
            <pc:docMk/>
            <pc:sldMk cId="360687408" sldId="275"/>
            <ac:grpSpMk id="8" creationId="{1A1ADE1C-3F20-EEC0-B8E6-3B51A4ED68C3}"/>
          </ac:grpSpMkLst>
        </pc:grpChg>
        <pc:grpChg chg="del mod">
          <ac:chgData name="MICHELE PIPAN" userId="da00a2aa-4c64-4bcb-a497-1055e4cd2351" providerId="ADAL" clId="{E9C30D63-069B-1640-8E37-0E7106AC499C}" dt="2024-11-13T14:37:51.855" v="193"/>
          <ac:grpSpMkLst>
            <pc:docMk/>
            <pc:sldMk cId="360687408" sldId="275"/>
            <ac:grpSpMk id="15" creationId="{3F203167-440C-32AA-971D-95A33BF10723}"/>
          </ac:grpSpMkLst>
        </pc:grpChg>
        <pc:grpChg chg="del mod">
          <ac:chgData name="MICHELE PIPAN" userId="da00a2aa-4c64-4bcb-a497-1055e4cd2351" providerId="ADAL" clId="{E9C30D63-069B-1640-8E37-0E7106AC499C}" dt="2024-11-13T14:38:02.393" v="210"/>
          <ac:grpSpMkLst>
            <pc:docMk/>
            <pc:sldMk cId="360687408" sldId="275"/>
            <ac:grpSpMk id="16" creationId="{4BCC050F-2F14-8DAA-13E7-680D797491AB}"/>
          </ac:grpSpMkLst>
        </pc:grpChg>
        <pc:grpChg chg="del mod">
          <ac:chgData name="MICHELE PIPAN" userId="da00a2aa-4c64-4bcb-a497-1055e4cd2351" providerId="ADAL" clId="{E9C30D63-069B-1640-8E37-0E7106AC499C}" dt="2024-11-13T14:37:53.434" v="196"/>
          <ac:grpSpMkLst>
            <pc:docMk/>
            <pc:sldMk cId="360687408" sldId="275"/>
            <ac:grpSpMk id="19" creationId="{9A63EED2-35DB-0965-DBA2-8B6E677EBF3A}"/>
          </ac:grpSpMkLst>
        </pc:grpChg>
        <pc:grpChg chg="del mod">
          <ac:chgData name="MICHELE PIPAN" userId="da00a2aa-4c64-4bcb-a497-1055e4cd2351" providerId="ADAL" clId="{E9C30D63-069B-1640-8E37-0E7106AC499C}" dt="2024-11-13T14:38:02.393" v="210"/>
          <ac:grpSpMkLst>
            <pc:docMk/>
            <pc:sldMk cId="360687408" sldId="275"/>
            <ac:grpSpMk id="20" creationId="{2426CCF2-76EC-B6D7-791A-853FF1FEC1DE}"/>
          </ac:grpSpMkLst>
        </pc:grpChg>
        <pc:grpChg chg="del mod">
          <ac:chgData name="MICHELE PIPAN" userId="da00a2aa-4c64-4bcb-a497-1055e4cd2351" providerId="ADAL" clId="{E9C30D63-069B-1640-8E37-0E7106AC499C}" dt="2024-11-13T14:37:55.276" v="200"/>
          <ac:grpSpMkLst>
            <pc:docMk/>
            <pc:sldMk cId="360687408" sldId="275"/>
            <ac:grpSpMk id="24" creationId="{017941BE-1758-1973-7A4B-4391307179E5}"/>
          </ac:grpSpMkLst>
        </pc:grpChg>
        <pc:grpChg chg="del mod">
          <ac:chgData name="MICHELE PIPAN" userId="da00a2aa-4c64-4bcb-a497-1055e4cd2351" providerId="ADAL" clId="{E9C30D63-069B-1640-8E37-0E7106AC499C}" dt="2024-11-13T14:38:02.393" v="210"/>
          <ac:grpSpMkLst>
            <pc:docMk/>
            <pc:sldMk cId="360687408" sldId="275"/>
            <ac:grpSpMk id="25" creationId="{42CC1A87-9D7F-A6C9-1979-6328EE53F4EF}"/>
          </ac:grpSpMkLst>
        </pc:grpChg>
        <pc:grpChg chg="del mod">
          <ac:chgData name="MICHELE PIPAN" userId="da00a2aa-4c64-4bcb-a497-1055e4cd2351" providerId="ADAL" clId="{E9C30D63-069B-1640-8E37-0E7106AC499C}" dt="2024-11-13T14:38:02.393" v="210"/>
          <ac:grpSpMkLst>
            <pc:docMk/>
            <pc:sldMk cId="360687408" sldId="275"/>
            <ac:grpSpMk id="35" creationId="{3B475CF7-2EEC-1283-1F53-F7C022DC9E2A}"/>
          </ac:grpSpMkLst>
        </pc:grpChg>
        <pc:grpChg chg="del mod">
          <ac:chgData name="MICHELE PIPAN" userId="da00a2aa-4c64-4bcb-a497-1055e4cd2351" providerId="ADAL" clId="{E9C30D63-069B-1640-8E37-0E7106AC499C}" dt="2024-11-13T14:38:02.393" v="210"/>
          <ac:grpSpMkLst>
            <pc:docMk/>
            <pc:sldMk cId="360687408" sldId="275"/>
            <ac:grpSpMk id="36" creationId="{2BF45C1B-ED21-AEB2-9A4D-20925EF65CB0}"/>
          </ac:grpSpMkLst>
        </pc:grpChg>
        <pc:grpChg chg="del mod">
          <ac:chgData name="MICHELE PIPAN" userId="da00a2aa-4c64-4bcb-a497-1055e4cd2351" providerId="ADAL" clId="{E9C30D63-069B-1640-8E37-0E7106AC499C}" dt="2024-11-13T14:38:02.393" v="210"/>
          <ac:grpSpMkLst>
            <pc:docMk/>
            <pc:sldMk cId="360687408" sldId="275"/>
            <ac:grpSpMk id="37" creationId="{9CB60963-97A6-13E2-D6DB-DA35AA75C9A9}"/>
          </ac:grpSpMkLst>
        </pc:grpChg>
        <pc:grpChg chg="mod">
          <ac:chgData name="MICHELE PIPAN" userId="da00a2aa-4c64-4bcb-a497-1055e4cd2351" providerId="ADAL" clId="{E9C30D63-069B-1640-8E37-0E7106AC499C}" dt="2024-11-13T14:38:02.393" v="210"/>
          <ac:grpSpMkLst>
            <pc:docMk/>
            <pc:sldMk cId="360687408" sldId="275"/>
            <ac:grpSpMk id="38" creationId="{0B1D8174-0148-0A3E-E896-A36A57EC1B09}"/>
          </ac:grpSpMkLst>
        </pc:grpChg>
        <pc:grpChg chg="del mod">
          <ac:chgData name="MICHELE PIPAN" userId="da00a2aa-4c64-4bcb-a497-1055e4cd2351" providerId="ADAL" clId="{E9C30D63-069B-1640-8E37-0E7106AC499C}" dt="2024-11-13T14:38:15.621" v="222"/>
          <ac:grpSpMkLst>
            <pc:docMk/>
            <pc:sldMk cId="360687408" sldId="275"/>
            <ac:grpSpMk id="50" creationId="{ACE2F307-6FC2-BCFA-A632-6A00FA693315}"/>
          </ac:grpSpMkLst>
        </pc:grpChg>
        <pc:grpChg chg="mod">
          <ac:chgData name="MICHELE PIPAN" userId="da00a2aa-4c64-4bcb-a497-1055e4cd2351" providerId="ADAL" clId="{E9C30D63-069B-1640-8E37-0E7106AC499C}" dt="2024-11-13T14:38:15.621" v="222"/>
          <ac:grpSpMkLst>
            <pc:docMk/>
            <pc:sldMk cId="360687408" sldId="275"/>
            <ac:grpSpMk id="51" creationId="{2E8382BA-7691-2643-CA2C-890C8258E84C}"/>
          </ac:grpSpMkLst>
        </pc:grpChg>
        <pc:grpChg chg="del mod">
          <ac:chgData name="MICHELE PIPAN" userId="da00a2aa-4c64-4bcb-a497-1055e4cd2351" providerId="ADAL" clId="{E9C30D63-069B-1640-8E37-0E7106AC499C}" dt="2024-11-13T14:38:18.562" v="225"/>
          <ac:grpSpMkLst>
            <pc:docMk/>
            <pc:sldMk cId="360687408" sldId="275"/>
            <ac:grpSpMk id="54" creationId="{4B3A5BB7-F95E-D5DB-9E47-4F4FC41D6571}"/>
          </ac:grpSpMkLst>
        </pc:grpChg>
        <pc:grpChg chg="del mod">
          <ac:chgData name="MICHELE PIPAN" userId="da00a2aa-4c64-4bcb-a497-1055e4cd2351" providerId="ADAL" clId="{E9C30D63-069B-1640-8E37-0E7106AC499C}" dt="2024-11-13T14:38:19.704" v="227"/>
          <ac:grpSpMkLst>
            <pc:docMk/>
            <pc:sldMk cId="360687408" sldId="275"/>
            <ac:grpSpMk id="55" creationId="{67D87377-78F7-7A73-A013-A4FD79C2ACC7}"/>
          </ac:grpSpMkLst>
        </pc:grpChg>
        <pc:grpChg chg="del mod">
          <ac:chgData name="MICHELE PIPAN" userId="da00a2aa-4c64-4bcb-a497-1055e4cd2351" providerId="ADAL" clId="{E9C30D63-069B-1640-8E37-0E7106AC499C}" dt="2024-11-13T14:38:19.704" v="227"/>
          <ac:grpSpMkLst>
            <pc:docMk/>
            <pc:sldMk cId="360687408" sldId="275"/>
            <ac:grpSpMk id="57" creationId="{4D82432D-23CF-FB1B-ABDA-0BED6B8BFD2B}"/>
          </ac:grpSpMkLst>
        </pc:grpChg>
        <pc:grpChg chg="mod">
          <ac:chgData name="MICHELE PIPAN" userId="da00a2aa-4c64-4bcb-a497-1055e4cd2351" providerId="ADAL" clId="{E9C30D63-069B-1640-8E37-0E7106AC499C}" dt="2024-11-13T14:38:19.704" v="227"/>
          <ac:grpSpMkLst>
            <pc:docMk/>
            <pc:sldMk cId="360687408" sldId="275"/>
            <ac:grpSpMk id="58" creationId="{64002445-C65D-53A9-B97E-22C63740EFEB}"/>
          </ac:grpSpMkLst>
        </pc:grpChg>
        <pc:grpChg chg="del mod">
          <ac:chgData name="MICHELE PIPAN" userId="da00a2aa-4c64-4bcb-a497-1055e4cd2351" providerId="ADAL" clId="{E9C30D63-069B-1640-8E37-0E7106AC499C}" dt="2024-11-13T14:38:54.160" v="233"/>
          <ac:grpSpMkLst>
            <pc:docMk/>
            <pc:sldMk cId="360687408" sldId="275"/>
            <ac:grpSpMk id="64" creationId="{76E865F5-28EF-5E59-AC24-08FFD4C629AF}"/>
          </ac:grpSpMkLst>
        </pc:grpChg>
        <pc:grpChg chg="del mod">
          <ac:chgData name="MICHELE PIPAN" userId="da00a2aa-4c64-4bcb-a497-1055e4cd2351" providerId="ADAL" clId="{E9C30D63-069B-1640-8E37-0E7106AC499C}" dt="2024-11-13T14:39:03.595" v="243"/>
          <ac:grpSpMkLst>
            <pc:docMk/>
            <pc:sldMk cId="360687408" sldId="275"/>
            <ac:grpSpMk id="65" creationId="{5AA4CAC5-796D-9B5C-DFE1-4CC72B0EB8F7}"/>
          </ac:grpSpMkLst>
        </pc:grpChg>
        <pc:grpChg chg="del mod">
          <ac:chgData name="MICHELE PIPAN" userId="da00a2aa-4c64-4bcb-a497-1055e4cd2351" providerId="ADAL" clId="{E9C30D63-069B-1640-8E37-0E7106AC499C}" dt="2024-11-13T14:39:03.595" v="243"/>
          <ac:grpSpMkLst>
            <pc:docMk/>
            <pc:sldMk cId="360687408" sldId="275"/>
            <ac:grpSpMk id="75" creationId="{6E51F3AF-813D-6E17-20F4-1B42A3C3D58E}"/>
          </ac:grpSpMkLst>
        </pc:grpChg>
        <pc:grpChg chg="del mod">
          <ac:chgData name="MICHELE PIPAN" userId="da00a2aa-4c64-4bcb-a497-1055e4cd2351" providerId="ADAL" clId="{E9C30D63-069B-1640-8E37-0E7106AC499C}" dt="2024-11-13T14:39:23.537" v="272"/>
          <ac:grpSpMkLst>
            <pc:docMk/>
            <pc:sldMk cId="360687408" sldId="275"/>
            <ac:grpSpMk id="76" creationId="{DF016B45-DC09-87D2-F243-2C61133EDB5B}"/>
          </ac:grpSpMkLst>
        </pc:grpChg>
        <pc:grpChg chg="del mod">
          <ac:chgData name="MICHELE PIPAN" userId="da00a2aa-4c64-4bcb-a497-1055e4cd2351" providerId="ADAL" clId="{E9C30D63-069B-1640-8E37-0E7106AC499C}" dt="2024-11-13T14:39:03.595" v="243"/>
          <ac:grpSpMkLst>
            <pc:docMk/>
            <pc:sldMk cId="360687408" sldId="275"/>
            <ac:grpSpMk id="77" creationId="{F31AE0A3-B605-BA88-F5D9-5D062A76B333}"/>
          </ac:grpSpMkLst>
        </pc:grpChg>
        <pc:grpChg chg="del mod">
          <ac:chgData name="MICHELE PIPAN" userId="da00a2aa-4c64-4bcb-a497-1055e4cd2351" providerId="ADAL" clId="{E9C30D63-069B-1640-8E37-0E7106AC499C}" dt="2024-11-13T14:39:06.076" v="245"/>
          <ac:grpSpMkLst>
            <pc:docMk/>
            <pc:sldMk cId="360687408" sldId="275"/>
            <ac:grpSpMk id="78" creationId="{5009B380-13A5-92AC-57A8-EAFD749E02B6}"/>
          </ac:grpSpMkLst>
        </pc:grpChg>
        <pc:grpChg chg="del mod">
          <ac:chgData name="MICHELE PIPAN" userId="da00a2aa-4c64-4bcb-a497-1055e4cd2351" providerId="ADAL" clId="{E9C30D63-069B-1640-8E37-0E7106AC499C}" dt="2024-11-13T14:39:06.076" v="245"/>
          <ac:grpSpMkLst>
            <pc:docMk/>
            <pc:sldMk cId="360687408" sldId="275"/>
            <ac:grpSpMk id="80" creationId="{B28C5F2F-5871-AD2E-3732-D00D8D047A56}"/>
          </ac:grpSpMkLst>
        </pc:grpChg>
        <pc:grpChg chg="del mod">
          <ac:chgData name="MICHELE PIPAN" userId="da00a2aa-4c64-4bcb-a497-1055e4cd2351" providerId="ADAL" clId="{E9C30D63-069B-1640-8E37-0E7106AC499C}" dt="2024-11-13T14:39:09.493" v="247"/>
          <ac:grpSpMkLst>
            <pc:docMk/>
            <pc:sldMk cId="360687408" sldId="275"/>
            <ac:grpSpMk id="81" creationId="{A047DD64-70BC-71DD-2613-0E2F4F788604}"/>
          </ac:grpSpMkLst>
        </pc:grpChg>
        <pc:grpChg chg="del mod">
          <ac:chgData name="MICHELE PIPAN" userId="da00a2aa-4c64-4bcb-a497-1055e4cd2351" providerId="ADAL" clId="{E9C30D63-069B-1640-8E37-0E7106AC499C}" dt="2024-11-13T14:39:09.493" v="247"/>
          <ac:grpSpMkLst>
            <pc:docMk/>
            <pc:sldMk cId="360687408" sldId="275"/>
            <ac:grpSpMk id="83" creationId="{E2FE4472-7C4A-EA47-B0F0-1A22CE07C6A6}"/>
          </ac:grpSpMkLst>
        </pc:grpChg>
        <pc:grpChg chg="del mod">
          <ac:chgData name="MICHELE PIPAN" userId="da00a2aa-4c64-4bcb-a497-1055e4cd2351" providerId="ADAL" clId="{E9C30D63-069B-1640-8E37-0E7106AC499C}" dt="2024-11-13T14:39:12.079" v="249"/>
          <ac:grpSpMkLst>
            <pc:docMk/>
            <pc:sldMk cId="360687408" sldId="275"/>
            <ac:grpSpMk id="84" creationId="{589534CB-27A8-96A2-B349-6A6789CB8B6B}"/>
          </ac:grpSpMkLst>
        </pc:grpChg>
        <pc:grpChg chg="del mod">
          <ac:chgData name="MICHELE PIPAN" userId="da00a2aa-4c64-4bcb-a497-1055e4cd2351" providerId="ADAL" clId="{E9C30D63-069B-1640-8E37-0E7106AC499C}" dt="2024-11-13T14:39:12.079" v="249"/>
          <ac:grpSpMkLst>
            <pc:docMk/>
            <pc:sldMk cId="360687408" sldId="275"/>
            <ac:grpSpMk id="86" creationId="{B8FBE076-D735-541C-F8F2-FCC9555E1C06}"/>
          </ac:grpSpMkLst>
        </pc:grpChg>
        <pc:grpChg chg="del mod">
          <ac:chgData name="MICHELE PIPAN" userId="da00a2aa-4c64-4bcb-a497-1055e4cd2351" providerId="ADAL" clId="{E9C30D63-069B-1640-8E37-0E7106AC499C}" dt="2024-11-13T14:39:17.551" v="261"/>
          <ac:grpSpMkLst>
            <pc:docMk/>
            <pc:sldMk cId="360687408" sldId="275"/>
            <ac:grpSpMk id="87" creationId="{CF7485A2-E5CA-727B-64AF-45634086B7DA}"/>
          </ac:grpSpMkLst>
        </pc:grpChg>
        <pc:grpChg chg="del mod">
          <ac:chgData name="MICHELE PIPAN" userId="da00a2aa-4c64-4bcb-a497-1055e4cd2351" providerId="ADAL" clId="{E9C30D63-069B-1640-8E37-0E7106AC499C}" dt="2024-11-13T14:39:17.551" v="261"/>
          <ac:grpSpMkLst>
            <pc:docMk/>
            <pc:sldMk cId="360687408" sldId="275"/>
            <ac:grpSpMk id="99" creationId="{C0D6229B-1E16-C68E-FA28-EC0997C82099}"/>
          </ac:grpSpMkLst>
        </pc:grpChg>
        <pc:grpChg chg="del mod">
          <ac:chgData name="MICHELE PIPAN" userId="da00a2aa-4c64-4bcb-a497-1055e4cd2351" providerId="ADAL" clId="{E9C30D63-069B-1640-8E37-0E7106AC499C}" dt="2024-11-13T14:39:23.537" v="272"/>
          <ac:grpSpMkLst>
            <pc:docMk/>
            <pc:sldMk cId="360687408" sldId="275"/>
            <ac:grpSpMk id="100" creationId="{8403530B-C008-0C2C-846D-8255CDCBDCF5}"/>
          </ac:grpSpMkLst>
        </pc:grpChg>
        <pc:grpChg chg="del mod">
          <ac:chgData name="MICHELE PIPAN" userId="da00a2aa-4c64-4bcb-a497-1055e4cd2351" providerId="ADAL" clId="{E9C30D63-069B-1640-8E37-0E7106AC499C}" dt="2024-11-13T14:39:23.537" v="272"/>
          <ac:grpSpMkLst>
            <pc:docMk/>
            <pc:sldMk cId="360687408" sldId="275"/>
            <ac:grpSpMk id="111" creationId="{78EC98A1-D39A-4710-DADB-79B543B56691}"/>
          </ac:grpSpMkLst>
        </pc:grpChg>
        <pc:grpChg chg="mod">
          <ac:chgData name="MICHELE PIPAN" userId="da00a2aa-4c64-4bcb-a497-1055e4cd2351" providerId="ADAL" clId="{E9C30D63-069B-1640-8E37-0E7106AC499C}" dt="2024-11-13T14:39:23.537" v="272"/>
          <ac:grpSpMkLst>
            <pc:docMk/>
            <pc:sldMk cId="360687408" sldId="275"/>
            <ac:grpSpMk id="112" creationId="{8A39798B-D38C-FAFE-8BA5-6FD84B0AEBEE}"/>
          </ac:grpSpMkLst>
        </pc:grpChg>
        <pc:picChg chg="add mod">
          <ac:chgData name="MICHELE PIPAN" userId="da00a2aa-4c64-4bcb-a497-1055e4cd2351" providerId="ADAL" clId="{E9C30D63-069B-1640-8E37-0E7106AC499C}" dt="2024-11-13T14:37:26.867" v="182" actId="14100"/>
          <ac:picMkLst>
            <pc:docMk/>
            <pc:sldMk cId="360687408" sldId="275"/>
            <ac:picMk id="3" creationId="{DB4BFAB1-97CB-5569-7197-CABD0135FD2A}"/>
          </ac:picMkLst>
        </pc:picChg>
        <pc:inkChg chg="add">
          <ac:chgData name="MICHELE PIPAN" userId="da00a2aa-4c64-4bcb-a497-1055e4cd2351" providerId="ADAL" clId="{E9C30D63-069B-1640-8E37-0E7106AC499C}" dt="2024-11-13T14:37:15.818" v="178" actId="9405"/>
          <ac:inkMkLst>
            <pc:docMk/>
            <pc:sldMk cId="360687408" sldId="275"/>
            <ac:inkMk id="2" creationId="{97ABF114-4F8D-9269-09E5-9D57BA6E59C7}"/>
          </ac:inkMkLst>
        </pc:inkChg>
        <pc:inkChg chg="add mod">
          <ac:chgData name="MICHELE PIPAN" userId="da00a2aa-4c64-4bcb-a497-1055e4cd2351" providerId="ADAL" clId="{E9C30D63-069B-1640-8E37-0E7106AC499C}" dt="2024-11-13T14:37:37.773" v="186"/>
          <ac:inkMkLst>
            <pc:docMk/>
            <pc:sldMk cId="360687408" sldId="275"/>
            <ac:inkMk id="4" creationId="{432CE250-C3B3-5B0C-28DA-2D3E0B231056}"/>
          </ac:inkMkLst>
        </pc:inkChg>
        <pc:inkChg chg="add mod">
          <ac:chgData name="MICHELE PIPAN" userId="da00a2aa-4c64-4bcb-a497-1055e4cd2351" providerId="ADAL" clId="{E9C30D63-069B-1640-8E37-0E7106AC499C}" dt="2024-11-13T14:37:37.773" v="186"/>
          <ac:inkMkLst>
            <pc:docMk/>
            <pc:sldMk cId="360687408" sldId="275"/>
            <ac:inkMk id="5" creationId="{7E1A37BD-9CBC-D37D-75DB-766687FD15F8}"/>
          </ac:inkMkLst>
        </pc:inkChg>
        <pc:inkChg chg="add mod">
          <ac:chgData name="MICHELE PIPAN" userId="da00a2aa-4c64-4bcb-a497-1055e4cd2351" providerId="ADAL" clId="{E9C30D63-069B-1640-8E37-0E7106AC499C}" dt="2024-11-13T14:37:37.773" v="186"/>
          <ac:inkMkLst>
            <pc:docMk/>
            <pc:sldMk cId="360687408" sldId="275"/>
            <ac:inkMk id="6" creationId="{3E470998-B239-D2E0-72BF-10F8846CFB18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9" creationId="{D395D2CE-CECA-07CC-0160-B0A262D39587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10" creationId="{6236E06C-2F12-7FB4-01C1-A9B7285B08D6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11" creationId="{C3889EBD-EB5C-75A4-192C-D7B461BFB1C7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12" creationId="{C9BF2214-C693-1C7A-AFD8-DAFA815D336B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13" creationId="{4F721209-0A85-4699-023C-B5896C54F734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14" creationId="{DD8E13B5-0FFF-0870-DA5C-22F4489153BA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17" creationId="{E7665DCC-47A7-8705-81C9-9EFEFA2332F3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18" creationId="{BE1FA107-5D9F-E9D0-D560-5A0D513BF515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21" creationId="{C9FA0E66-8A7C-8701-C191-008F17277758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22" creationId="{21300C18-557E-FADB-5957-EE574A32F5FA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23" creationId="{BBCC1D7A-7CB3-CF0E-104D-FD227BB14E9A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26" creationId="{DD3C6284-FEB6-70A9-F800-3570F9DEE20F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27" creationId="{42EA151C-614F-DD75-99D7-76622ACFB61A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28" creationId="{3FE78BA1-034D-33D6-2CF2-C37AE1AC9CB1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29" creationId="{99E707D5-7953-77A5-94F8-339B7B7B0303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30" creationId="{467B77A5-A565-0701-765C-A5719C79023A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31" creationId="{554CC359-A7A2-9DFF-C724-F375A6E2D373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32" creationId="{D01547F8-A066-232D-0A58-E09C7157E87D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33" creationId="{19DB0CAB-047A-A70B-F9DA-2D7601C93EF4}"/>
          </ac:inkMkLst>
        </pc:inkChg>
        <pc:inkChg chg="add mod">
          <ac:chgData name="MICHELE PIPAN" userId="da00a2aa-4c64-4bcb-a497-1055e4cd2351" providerId="ADAL" clId="{E9C30D63-069B-1640-8E37-0E7106AC499C}" dt="2024-11-13T14:38:02.393" v="210"/>
          <ac:inkMkLst>
            <pc:docMk/>
            <pc:sldMk cId="360687408" sldId="275"/>
            <ac:inkMk id="34" creationId="{F621B0A8-A3AE-21E3-AE5B-A9361FB119BA}"/>
          </ac:inkMkLst>
        </pc:inkChg>
        <pc:inkChg chg="add mod">
          <ac:chgData name="MICHELE PIPAN" userId="da00a2aa-4c64-4bcb-a497-1055e4cd2351" providerId="ADAL" clId="{E9C30D63-069B-1640-8E37-0E7106AC499C}" dt="2024-11-13T14:38:15.621" v="222"/>
          <ac:inkMkLst>
            <pc:docMk/>
            <pc:sldMk cId="360687408" sldId="275"/>
            <ac:inkMk id="39" creationId="{08B1E276-1A59-5B60-4932-A8B51692DAE5}"/>
          </ac:inkMkLst>
        </pc:inkChg>
        <pc:inkChg chg="add mod">
          <ac:chgData name="MICHELE PIPAN" userId="da00a2aa-4c64-4bcb-a497-1055e4cd2351" providerId="ADAL" clId="{E9C30D63-069B-1640-8E37-0E7106AC499C}" dt="2024-11-13T14:38:15.621" v="222"/>
          <ac:inkMkLst>
            <pc:docMk/>
            <pc:sldMk cId="360687408" sldId="275"/>
            <ac:inkMk id="40" creationId="{50786557-B1DF-2312-D153-BF03C9252726}"/>
          </ac:inkMkLst>
        </pc:inkChg>
        <pc:inkChg chg="add mod">
          <ac:chgData name="MICHELE PIPAN" userId="da00a2aa-4c64-4bcb-a497-1055e4cd2351" providerId="ADAL" clId="{E9C30D63-069B-1640-8E37-0E7106AC499C}" dt="2024-11-13T14:38:15.621" v="222"/>
          <ac:inkMkLst>
            <pc:docMk/>
            <pc:sldMk cId="360687408" sldId="275"/>
            <ac:inkMk id="41" creationId="{1A6B4AD1-37CE-7FE4-C842-4260EECFACFC}"/>
          </ac:inkMkLst>
        </pc:inkChg>
        <pc:inkChg chg="add mod">
          <ac:chgData name="MICHELE PIPAN" userId="da00a2aa-4c64-4bcb-a497-1055e4cd2351" providerId="ADAL" clId="{E9C30D63-069B-1640-8E37-0E7106AC499C}" dt="2024-11-13T14:38:15.621" v="222"/>
          <ac:inkMkLst>
            <pc:docMk/>
            <pc:sldMk cId="360687408" sldId="275"/>
            <ac:inkMk id="42" creationId="{9ED681EF-1C55-2A40-3647-2E84A34BE91A}"/>
          </ac:inkMkLst>
        </pc:inkChg>
        <pc:inkChg chg="add mod">
          <ac:chgData name="MICHELE PIPAN" userId="da00a2aa-4c64-4bcb-a497-1055e4cd2351" providerId="ADAL" clId="{E9C30D63-069B-1640-8E37-0E7106AC499C}" dt="2024-11-13T14:38:15.621" v="222"/>
          <ac:inkMkLst>
            <pc:docMk/>
            <pc:sldMk cId="360687408" sldId="275"/>
            <ac:inkMk id="43" creationId="{619D9258-8022-3211-7A22-3CF43137EE7C}"/>
          </ac:inkMkLst>
        </pc:inkChg>
        <pc:inkChg chg="add mod">
          <ac:chgData name="MICHELE PIPAN" userId="da00a2aa-4c64-4bcb-a497-1055e4cd2351" providerId="ADAL" clId="{E9C30D63-069B-1640-8E37-0E7106AC499C}" dt="2024-11-13T14:38:15.621" v="222"/>
          <ac:inkMkLst>
            <pc:docMk/>
            <pc:sldMk cId="360687408" sldId="275"/>
            <ac:inkMk id="44" creationId="{FA5E1F88-0BE1-6CED-6B5D-75944F84AB97}"/>
          </ac:inkMkLst>
        </pc:inkChg>
        <pc:inkChg chg="add mod">
          <ac:chgData name="MICHELE PIPAN" userId="da00a2aa-4c64-4bcb-a497-1055e4cd2351" providerId="ADAL" clId="{E9C30D63-069B-1640-8E37-0E7106AC499C}" dt="2024-11-13T14:38:15.621" v="222"/>
          <ac:inkMkLst>
            <pc:docMk/>
            <pc:sldMk cId="360687408" sldId="275"/>
            <ac:inkMk id="45" creationId="{9B5B3DFC-DD5C-81A5-433A-527DE6DCCB6D}"/>
          </ac:inkMkLst>
        </pc:inkChg>
        <pc:inkChg chg="add mod">
          <ac:chgData name="MICHELE PIPAN" userId="da00a2aa-4c64-4bcb-a497-1055e4cd2351" providerId="ADAL" clId="{E9C30D63-069B-1640-8E37-0E7106AC499C}" dt="2024-11-13T14:38:15.621" v="222"/>
          <ac:inkMkLst>
            <pc:docMk/>
            <pc:sldMk cId="360687408" sldId="275"/>
            <ac:inkMk id="46" creationId="{E2CC0454-8868-8208-B5E9-BAEB6072DAAF}"/>
          </ac:inkMkLst>
        </pc:inkChg>
        <pc:inkChg chg="add mod">
          <ac:chgData name="MICHELE PIPAN" userId="da00a2aa-4c64-4bcb-a497-1055e4cd2351" providerId="ADAL" clId="{E9C30D63-069B-1640-8E37-0E7106AC499C}" dt="2024-11-13T14:38:15.621" v="222"/>
          <ac:inkMkLst>
            <pc:docMk/>
            <pc:sldMk cId="360687408" sldId="275"/>
            <ac:inkMk id="47" creationId="{4751C16E-439B-A6D8-FB11-3ECA85D81087}"/>
          </ac:inkMkLst>
        </pc:inkChg>
        <pc:inkChg chg="add mod">
          <ac:chgData name="MICHELE PIPAN" userId="da00a2aa-4c64-4bcb-a497-1055e4cd2351" providerId="ADAL" clId="{E9C30D63-069B-1640-8E37-0E7106AC499C}" dt="2024-11-13T14:38:15.621" v="222"/>
          <ac:inkMkLst>
            <pc:docMk/>
            <pc:sldMk cId="360687408" sldId="275"/>
            <ac:inkMk id="48" creationId="{FBBF06BF-4382-A9B7-EBBB-672B9F92366C}"/>
          </ac:inkMkLst>
        </pc:inkChg>
        <pc:inkChg chg="add mod">
          <ac:chgData name="MICHELE PIPAN" userId="da00a2aa-4c64-4bcb-a497-1055e4cd2351" providerId="ADAL" clId="{E9C30D63-069B-1640-8E37-0E7106AC499C}" dt="2024-11-13T14:38:15.621" v="222"/>
          <ac:inkMkLst>
            <pc:docMk/>
            <pc:sldMk cId="360687408" sldId="275"/>
            <ac:inkMk id="49" creationId="{406EFD95-9D64-0C24-911E-E2E5EEFAE293}"/>
          </ac:inkMkLst>
        </pc:inkChg>
        <pc:inkChg chg="add mod">
          <ac:chgData name="MICHELE PIPAN" userId="da00a2aa-4c64-4bcb-a497-1055e4cd2351" providerId="ADAL" clId="{E9C30D63-069B-1640-8E37-0E7106AC499C}" dt="2024-11-13T14:38:19.704" v="227"/>
          <ac:inkMkLst>
            <pc:docMk/>
            <pc:sldMk cId="360687408" sldId="275"/>
            <ac:inkMk id="52" creationId="{A041A620-66EF-D308-2E36-E341812438B7}"/>
          </ac:inkMkLst>
        </pc:inkChg>
        <pc:inkChg chg="add mod">
          <ac:chgData name="MICHELE PIPAN" userId="da00a2aa-4c64-4bcb-a497-1055e4cd2351" providerId="ADAL" clId="{E9C30D63-069B-1640-8E37-0E7106AC499C}" dt="2024-11-13T14:38:19.704" v="227"/>
          <ac:inkMkLst>
            <pc:docMk/>
            <pc:sldMk cId="360687408" sldId="275"/>
            <ac:inkMk id="53" creationId="{AECE7594-33DB-F8FF-E59D-D05CE51F5D4B}"/>
          </ac:inkMkLst>
        </pc:inkChg>
        <pc:inkChg chg="add mod">
          <ac:chgData name="MICHELE PIPAN" userId="da00a2aa-4c64-4bcb-a497-1055e4cd2351" providerId="ADAL" clId="{E9C30D63-069B-1640-8E37-0E7106AC499C}" dt="2024-11-13T14:38:19.704" v="227"/>
          <ac:inkMkLst>
            <pc:docMk/>
            <pc:sldMk cId="360687408" sldId="275"/>
            <ac:inkMk id="56" creationId="{328832A8-AF8E-AFC2-0A9B-FFBC62668853}"/>
          </ac:inkMkLst>
        </pc:inkChg>
        <pc:inkChg chg="add">
          <ac:chgData name="MICHELE PIPAN" userId="da00a2aa-4c64-4bcb-a497-1055e4cd2351" providerId="ADAL" clId="{E9C30D63-069B-1640-8E37-0E7106AC499C}" dt="2024-11-13T14:38:20.984" v="228" actId="9405"/>
          <ac:inkMkLst>
            <pc:docMk/>
            <pc:sldMk cId="360687408" sldId="275"/>
            <ac:inkMk id="59" creationId="{959D71C1-90FC-4A43-3F32-95CB4D6751DD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60" creationId="{A623EA3E-3D94-8583-19EC-D4CDDF1448AA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61" creationId="{9E10595A-5CE2-F518-A0A0-0559363CE4BF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62" creationId="{2AB53356-38BF-DEE6-79F9-D5372C2D2F22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63" creationId="{4DEAB6CA-CCA9-B0EC-4BAA-8E924F47FDCA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66" creationId="{922E5996-9395-4706-D347-DB186151F9D0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67" creationId="{73B4F7D4-AE3F-5774-C7EA-B15141EB4A3A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68" creationId="{A3B7B257-8B54-BE89-2343-3BB9CA2865E8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69" creationId="{5EE2CB5E-6738-BA37-BC4A-26960C100A60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70" creationId="{F14C61BE-DF48-A519-AA06-0A6053680037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71" creationId="{A8171070-181A-9105-6BD3-835EC9703D69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72" creationId="{5330EE84-5988-6C35-D1A4-D0065AF9448C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73" creationId="{1CF58EC0-66A8-4337-A3E6-5FDB3642A3F0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74" creationId="{60AB17B5-41F5-2CD5-2E56-46086954BE1C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79" creationId="{E3BAD7B5-0705-B870-DC51-74C4BC753B97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82" creationId="{B0856F6B-CF3A-89AC-6C40-DD15C246259E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85" creationId="{38CAC589-84BE-AA87-CE9A-9F8110985EBC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88" creationId="{3B3B202F-0624-7B5C-C3EC-A7097334BB63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89" creationId="{215F9889-5680-4C3D-ADA9-C06EC496FA62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90" creationId="{C1909181-88A7-D5EB-B5BE-7BE750EC5771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91" creationId="{19CE80E8-C0E3-9A85-7C16-AFFA7A187D32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92" creationId="{264DA449-3DBF-B410-D8BB-0E0A007D2420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93" creationId="{4A0507C8-CDBE-7E70-BAFD-7CB2A68F67DF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94" creationId="{AF320728-31FF-7EEE-CF28-DFC0AE73C319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95" creationId="{3B67DB65-C5E9-2A07-ECB1-F65FA8EF6875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96" creationId="{51518348-77AA-875B-0A56-F204C06A2D3E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97" creationId="{DAF3B05B-A0C4-25D0-F2DF-60D53D9B11C9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98" creationId="{C630C1C4-1A64-B9C7-9432-449765A75552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101" creationId="{36365A13-1AB6-574E-6482-AA337AD11851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102" creationId="{AA5DBFCB-63ED-77C0-CD1F-150477A51B56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103" creationId="{4801C56D-FD7D-FB0C-18AC-F242B7A8EC23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104" creationId="{3A75ABC9-2730-724C-0F26-E47AB77FA51B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105" creationId="{35FD2DA8-1E6F-A0D0-845A-8E3178AE17A2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106" creationId="{49386905-9497-7A21-5F4E-456ECD106DC1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107" creationId="{CBA68438-AB3B-B991-2361-5BB8E2971EE7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108" creationId="{1DAA8AEC-69A9-5B63-1180-111999435C69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109" creationId="{8207F0BB-B338-1054-7D5A-960FD4DB9880}"/>
          </ac:inkMkLst>
        </pc:inkChg>
        <pc:inkChg chg="add mod">
          <ac:chgData name="MICHELE PIPAN" userId="da00a2aa-4c64-4bcb-a497-1055e4cd2351" providerId="ADAL" clId="{E9C30D63-069B-1640-8E37-0E7106AC499C}" dt="2024-11-13T14:39:23.537" v="272"/>
          <ac:inkMkLst>
            <pc:docMk/>
            <pc:sldMk cId="360687408" sldId="275"/>
            <ac:inkMk id="110" creationId="{F0003097-4B21-F9CA-750E-21608AD5C781}"/>
          </ac:inkMkLst>
        </pc:inkChg>
      </pc:sldChg>
      <pc:sldChg chg="addSp delSp modSp add mod">
        <pc:chgData name="MICHELE PIPAN" userId="da00a2aa-4c64-4bcb-a497-1055e4cd2351" providerId="ADAL" clId="{E9C30D63-069B-1640-8E37-0E7106AC499C}" dt="2024-11-13T14:48:44.179" v="382"/>
        <pc:sldMkLst>
          <pc:docMk/>
          <pc:sldMk cId="4098744149" sldId="276"/>
        </pc:sldMkLst>
        <pc:grpChg chg="mod">
          <ac:chgData name="MICHELE PIPAN" userId="da00a2aa-4c64-4bcb-a497-1055e4cd2351" providerId="ADAL" clId="{E9C30D63-069B-1640-8E37-0E7106AC499C}" dt="2024-11-13T14:46:03.975" v="307" actId="1076"/>
          <ac:grpSpMkLst>
            <pc:docMk/>
            <pc:sldMk cId="4098744149" sldId="276"/>
            <ac:grpSpMk id="4" creationId="{E334B98E-7529-3204-CCDB-40E3F7DEDA4C}"/>
          </ac:grpSpMkLst>
        </pc:grpChg>
        <pc:grpChg chg="del mod">
          <ac:chgData name="MICHELE PIPAN" userId="da00a2aa-4c64-4bcb-a497-1055e4cd2351" providerId="ADAL" clId="{E9C30D63-069B-1640-8E37-0E7106AC499C}" dt="2024-11-13T14:48:07.064" v="330"/>
          <ac:grpSpMkLst>
            <pc:docMk/>
            <pc:sldMk cId="4098744149" sldId="276"/>
            <ac:grpSpMk id="28" creationId="{10FE85FC-38F4-AED7-8E5D-29AC8BA3F8DE}"/>
          </ac:grpSpMkLst>
        </pc:grpChg>
        <pc:grpChg chg="mod">
          <ac:chgData name="MICHELE PIPAN" userId="da00a2aa-4c64-4bcb-a497-1055e4cd2351" providerId="ADAL" clId="{E9C30D63-069B-1640-8E37-0E7106AC499C}" dt="2024-11-13T14:48:07.064" v="330"/>
          <ac:grpSpMkLst>
            <pc:docMk/>
            <pc:sldMk cId="4098744149" sldId="276"/>
            <ac:grpSpMk id="29" creationId="{2783B156-68D4-997D-F8D8-BEB2C2694EAC}"/>
          </ac:grpSpMkLst>
        </pc:grpChg>
        <pc:grpChg chg="del mod">
          <ac:chgData name="MICHELE PIPAN" userId="da00a2aa-4c64-4bcb-a497-1055e4cd2351" providerId="ADAL" clId="{E9C30D63-069B-1640-8E37-0E7106AC499C}" dt="2024-11-13T14:48:18.007" v="351"/>
          <ac:grpSpMkLst>
            <pc:docMk/>
            <pc:sldMk cId="4098744149" sldId="276"/>
            <ac:grpSpMk id="50" creationId="{95BD8CEC-3EFE-193A-1C5B-32FF8B568A5B}"/>
          </ac:grpSpMkLst>
        </pc:grpChg>
        <pc:grpChg chg="del mod">
          <ac:chgData name="MICHELE PIPAN" userId="da00a2aa-4c64-4bcb-a497-1055e4cd2351" providerId="ADAL" clId="{E9C30D63-069B-1640-8E37-0E7106AC499C}" dt="2024-11-13T14:48:27.259" v="367"/>
          <ac:grpSpMkLst>
            <pc:docMk/>
            <pc:sldMk cId="4098744149" sldId="276"/>
            <ac:grpSpMk id="51" creationId="{93C67529-BDC3-5E12-048A-0D5C1A217BC3}"/>
          </ac:grpSpMkLst>
        </pc:grpChg>
        <pc:grpChg chg="del mod">
          <ac:chgData name="MICHELE PIPAN" userId="da00a2aa-4c64-4bcb-a497-1055e4cd2351" providerId="ADAL" clId="{E9C30D63-069B-1640-8E37-0E7106AC499C}" dt="2024-11-13T14:48:27.259" v="367"/>
          <ac:grpSpMkLst>
            <pc:docMk/>
            <pc:sldMk cId="4098744149" sldId="276"/>
            <ac:grpSpMk id="67" creationId="{BF48C747-B1CA-5439-4F79-9DF6EA25A6DF}"/>
          </ac:grpSpMkLst>
        </pc:grpChg>
        <pc:grpChg chg="del mod">
          <ac:chgData name="MICHELE PIPAN" userId="da00a2aa-4c64-4bcb-a497-1055e4cd2351" providerId="ADAL" clId="{E9C30D63-069B-1640-8E37-0E7106AC499C}" dt="2024-11-13T14:48:32.709" v="374"/>
          <ac:grpSpMkLst>
            <pc:docMk/>
            <pc:sldMk cId="4098744149" sldId="276"/>
            <ac:grpSpMk id="68" creationId="{58D189E7-C2E3-1963-0ECA-A288D32B4716}"/>
          </ac:grpSpMkLst>
        </pc:grpChg>
        <pc:grpChg chg="del mod">
          <ac:chgData name="MICHELE PIPAN" userId="da00a2aa-4c64-4bcb-a497-1055e4cd2351" providerId="ADAL" clId="{E9C30D63-069B-1640-8E37-0E7106AC499C}" dt="2024-11-13T14:48:27.259" v="367"/>
          <ac:grpSpMkLst>
            <pc:docMk/>
            <pc:sldMk cId="4098744149" sldId="276"/>
            <ac:grpSpMk id="69" creationId="{9DE08F73-BB44-83AF-A202-FF411CFDDAA8}"/>
          </ac:grpSpMkLst>
        </pc:grpChg>
        <pc:grpChg chg="del mod">
          <ac:chgData name="MICHELE PIPAN" userId="da00a2aa-4c64-4bcb-a497-1055e4cd2351" providerId="ADAL" clId="{E9C30D63-069B-1640-8E37-0E7106AC499C}" dt="2024-11-13T14:48:44.179" v="382"/>
          <ac:grpSpMkLst>
            <pc:docMk/>
            <pc:sldMk cId="4098744149" sldId="276"/>
            <ac:grpSpMk id="70" creationId="{AC8456F6-A62B-3E12-646B-AB266321FD93}"/>
          </ac:grpSpMkLst>
        </pc:grpChg>
        <pc:grpChg chg="del mod">
          <ac:chgData name="MICHELE PIPAN" userId="da00a2aa-4c64-4bcb-a497-1055e4cd2351" providerId="ADAL" clId="{E9C30D63-069B-1640-8E37-0E7106AC499C}" dt="2024-11-13T14:48:32.709" v="374"/>
          <ac:grpSpMkLst>
            <pc:docMk/>
            <pc:sldMk cId="4098744149" sldId="276"/>
            <ac:grpSpMk id="77" creationId="{465FF3FE-30D3-1FD0-5BF0-6114203FC9DD}"/>
          </ac:grpSpMkLst>
        </pc:grpChg>
        <pc:grpChg chg="mod">
          <ac:chgData name="MICHELE PIPAN" userId="da00a2aa-4c64-4bcb-a497-1055e4cd2351" providerId="ADAL" clId="{E9C30D63-069B-1640-8E37-0E7106AC499C}" dt="2024-11-13T14:48:32.709" v="374"/>
          <ac:grpSpMkLst>
            <pc:docMk/>
            <pc:sldMk cId="4098744149" sldId="276"/>
            <ac:grpSpMk id="78" creationId="{3F52D054-B03E-26FF-4E98-21F485D0A3E3}"/>
          </ac:grpSpMkLst>
        </pc:grpChg>
        <pc:grpChg chg="del mod">
          <ac:chgData name="MICHELE PIPAN" userId="da00a2aa-4c64-4bcb-a497-1055e4cd2351" providerId="ADAL" clId="{E9C30D63-069B-1640-8E37-0E7106AC499C}" dt="2024-11-13T14:48:41.489" v="378"/>
          <ac:grpSpMkLst>
            <pc:docMk/>
            <pc:sldMk cId="4098744149" sldId="276"/>
            <ac:grpSpMk id="82" creationId="{567E33B6-C2ED-3B18-76BC-D42A4270B250}"/>
          </ac:grpSpMkLst>
        </pc:grpChg>
        <pc:grpChg chg="del mod">
          <ac:chgData name="MICHELE PIPAN" userId="da00a2aa-4c64-4bcb-a497-1055e4cd2351" providerId="ADAL" clId="{E9C30D63-069B-1640-8E37-0E7106AC499C}" dt="2024-11-13T14:48:44.179" v="382"/>
          <ac:grpSpMkLst>
            <pc:docMk/>
            <pc:sldMk cId="4098744149" sldId="276"/>
            <ac:grpSpMk id="83" creationId="{FD6BB125-6369-4F42-6D94-E4C841E8E892}"/>
          </ac:grpSpMkLst>
        </pc:grpChg>
        <pc:grpChg chg="del mod">
          <ac:chgData name="MICHELE PIPAN" userId="da00a2aa-4c64-4bcb-a497-1055e4cd2351" providerId="ADAL" clId="{E9C30D63-069B-1640-8E37-0E7106AC499C}" dt="2024-11-13T14:48:44.179" v="382"/>
          <ac:grpSpMkLst>
            <pc:docMk/>
            <pc:sldMk cId="4098744149" sldId="276"/>
            <ac:grpSpMk id="87" creationId="{EA76C623-CF16-96DC-ADE9-727A7C62EC4B}"/>
          </ac:grpSpMkLst>
        </pc:grpChg>
        <pc:grpChg chg="mod">
          <ac:chgData name="MICHELE PIPAN" userId="da00a2aa-4c64-4bcb-a497-1055e4cd2351" providerId="ADAL" clId="{E9C30D63-069B-1640-8E37-0E7106AC499C}" dt="2024-11-13T14:48:44.179" v="382"/>
          <ac:grpSpMkLst>
            <pc:docMk/>
            <pc:sldMk cId="4098744149" sldId="276"/>
            <ac:grpSpMk id="88" creationId="{E76F63C4-FDF8-0C6D-4D43-972B75B14416}"/>
          </ac:grpSpMkLst>
        </pc:grpChg>
        <pc:inkChg chg="add">
          <ac:chgData name="MICHELE PIPAN" userId="da00a2aa-4c64-4bcb-a497-1055e4cd2351" providerId="ADAL" clId="{E9C30D63-069B-1640-8E37-0E7106AC499C}" dt="2024-11-13T14:45:54.156" v="304" actId="9405"/>
          <ac:inkMkLst>
            <pc:docMk/>
            <pc:sldMk cId="4098744149" sldId="276"/>
            <ac:inkMk id="5" creationId="{41B2E18A-160B-6C1A-B31B-CCF5BAE609B2}"/>
          </ac:inkMkLst>
        </pc:inkChg>
        <pc:inkChg chg="add">
          <ac:chgData name="MICHELE PIPAN" userId="da00a2aa-4c64-4bcb-a497-1055e4cd2351" providerId="ADAL" clId="{E9C30D63-069B-1640-8E37-0E7106AC499C}" dt="2024-11-13T14:46:07.764" v="308" actId="9405"/>
          <ac:inkMkLst>
            <pc:docMk/>
            <pc:sldMk cId="4098744149" sldId="276"/>
            <ac:inkMk id="6" creationId="{5B9C5C0E-4785-A44B-8200-EB6AC2A296B4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7" creationId="{8677CADA-C046-3C6A-D235-89C9B4E692F3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8" creationId="{F2AD48FA-EEB0-4F46-4408-4E23D51E6B3D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9" creationId="{4BC9AB4F-1A5B-60CF-DC5D-B54C0D80FBFF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10" creationId="{DEC93F58-E069-5079-167D-C60218D3D3B9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11" creationId="{5F7FFD74-5DAE-4FD1-9918-95DE9045423C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12" creationId="{A44793EF-E761-664F-52F3-4E0882F189A1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13" creationId="{EA7C83CD-3DB4-86D1-0D59-5888AD523E16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14" creationId="{423C225B-0CA4-59E0-0369-868EF7519B55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15" creationId="{44EE6FFB-6FBC-1967-E4A4-52018C66D36B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16" creationId="{C839DCEC-B020-BE9F-F57D-A0A8152FE514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17" creationId="{4A552013-A127-340E-4A8B-0ADAC4F1DA97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18" creationId="{D4319A1B-3201-3E9B-C1D1-D056C360360F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19" creationId="{BFB36DF2-A8E4-8D7A-B592-6F91BCDF2E31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20" creationId="{420106AA-836E-582E-B5C0-6D6DFE123A62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21" creationId="{3B49D81E-7DE1-EF54-7D89-EF8281DEA403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22" creationId="{24C6DB25-CD76-4B59-1D35-6A9D1B35BF25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23" creationId="{7E300C97-ED9D-5436-5404-09585ACCD907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24" creationId="{AFAE56A1-0E28-5DAA-C12E-58075D0E30C0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25" creationId="{A36FDD64-8D08-7F5B-1B62-A17F56225F59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26" creationId="{98E09E7B-69C7-1DA8-2B39-7A8FD39765A0}"/>
          </ac:inkMkLst>
        </pc:inkChg>
        <pc:inkChg chg="add mod">
          <ac:chgData name="MICHELE PIPAN" userId="da00a2aa-4c64-4bcb-a497-1055e4cd2351" providerId="ADAL" clId="{E9C30D63-069B-1640-8E37-0E7106AC499C}" dt="2024-11-13T14:48:07.064" v="330"/>
          <ac:inkMkLst>
            <pc:docMk/>
            <pc:sldMk cId="4098744149" sldId="276"/>
            <ac:inkMk id="27" creationId="{37F1F53E-5D11-14FF-8CD9-1FE19949E296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30" creationId="{C78FCE32-C30D-C8F5-4AE3-FE7B373948F8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31" creationId="{E0A72CC9-878E-42A0-B4F9-7341EE0549E4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32" creationId="{99EA07F6-C9D4-D732-BEFB-ADAAB6CBB952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33" creationId="{F0AE40C6-6A81-DBB0-5A78-E71B77A59F0A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34" creationId="{F8151B90-403A-0C4E-4BFA-F837B52752AB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35" creationId="{097BD061-5BD8-64C9-6B4E-84D67A655602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36" creationId="{CAB7E54C-017C-2BC7-CAF8-8C01D3F42ECB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37" creationId="{42E1B2CC-AEB2-DE67-0BCD-EEA8AFC58616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38" creationId="{DD43E94B-FEDC-17CC-B8C1-B2B557FD13B3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39" creationId="{C896C662-0870-F813-85F9-0F328EF4E197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40" creationId="{75F62708-77C9-9526-2A69-D1940742B14F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41" creationId="{807EF000-CF2E-DD03-2BAA-970232C78D12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42" creationId="{A0B430C9-C294-D2E6-8C2E-507A7C79250A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43" creationId="{FDF59ED3-839A-22D5-D020-B7C03826A5BA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44" creationId="{2C94851A-75A5-AFC0-3DF2-A2458F93E7A3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45" creationId="{7CA06EA3-D18F-18D2-B13E-F2744D9E395E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46" creationId="{EA0D3EC5-0E1E-177A-2C74-54FEEF446761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47" creationId="{34C74441-A897-AA90-D9C7-A3250201D5F8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48" creationId="{FE53F2C5-9590-D177-A58F-0E81A725E3AD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49" creationId="{DD8C0DC9-FBFE-4FF0-23A7-3755D5E55C97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52" creationId="{1186F48A-3B0D-35C3-9824-1F627157D31A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53" creationId="{82E4B5F2-E3DB-C188-9E57-76E8A0EBDAAD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54" creationId="{F15B5418-1246-9D59-B835-F7E2B1AAEE05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55" creationId="{C7FD38E1-13E3-496D-D19C-707B065F6522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56" creationId="{CB793AD8-6311-F63A-F355-C79C5C224495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57" creationId="{F03DCCA3-C445-CDC9-B23E-0016035E7472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58" creationId="{A6199755-10D7-6E77-2A1F-6BFE032A9F11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59" creationId="{43CCE025-CB67-DD8C-754D-6FEA3C527357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60" creationId="{838DC5BC-AF00-83DE-F6FC-02FEB843C308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61" creationId="{85A02E4C-1306-0B9D-2120-9534882EA83D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62" creationId="{3DC7B496-78B9-E4BC-9A61-308D41AD8CE3}"/>
          </ac:inkMkLst>
        </pc:inkChg>
        <pc:inkChg chg="add mod">
          <ac:chgData name="MICHELE PIPAN" userId="da00a2aa-4c64-4bcb-a497-1055e4cd2351" providerId="ADAL" clId="{E9C30D63-069B-1640-8E37-0E7106AC499C}" dt="2024-11-13T14:48:32.709" v="374"/>
          <ac:inkMkLst>
            <pc:docMk/>
            <pc:sldMk cId="4098744149" sldId="276"/>
            <ac:inkMk id="63" creationId="{F142D006-6F61-CDC6-0C53-45881F5AE613}"/>
          </ac:inkMkLst>
        </pc:inkChg>
        <pc:inkChg chg="add mod">
          <ac:chgData name="MICHELE PIPAN" userId="da00a2aa-4c64-4bcb-a497-1055e4cd2351" providerId="ADAL" clId="{E9C30D63-069B-1640-8E37-0E7106AC499C}" dt="2024-11-13T14:48:32.709" v="374"/>
          <ac:inkMkLst>
            <pc:docMk/>
            <pc:sldMk cId="4098744149" sldId="276"/>
            <ac:inkMk id="64" creationId="{65458FF7-C7D7-0F73-DD21-3D5A0B3C8E38}"/>
          </ac:inkMkLst>
        </pc:inkChg>
        <pc:inkChg chg="add mod">
          <ac:chgData name="MICHELE PIPAN" userId="da00a2aa-4c64-4bcb-a497-1055e4cd2351" providerId="ADAL" clId="{E9C30D63-069B-1640-8E37-0E7106AC499C}" dt="2024-11-13T14:48:32.709" v="374"/>
          <ac:inkMkLst>
            <pc:docMk/>
            <pc:sldMk cId="4098744149" sldId="276"/>
            <ac:inkMk id="65" creationId="{C22E5A6E-965E-A09F-FABE-9D099A61BC90}"/>
          </ac:inkMkLst>
        </pc:inkChg>
        <pc:inkChg chg="add mod">
          <ac:chgData name="MICHELE PIPAN" userId="da00a2aa-4c64-4bcb-a497-1055e4cd2351" providerId="ADAL" clId="{E9C30D63-069B-1640-8E37-0E7106AC499C}" dt="2024-11-13T14:48:32.709" v="374"/>
          <ac:inkMkLst>
            <pc:docMk/>
            <pc:sldMk cId="4098744149" sldId="276"/>
            <ac:inkMk id="66" creationId="{46CC79D3-CCAE-596E-3BA0-A9C554C04AD4}"/>
          </ac:inkMkLst>
        </pc:inkChg>
        <pc:inkChg chg="add mod">
          <ac:chgData name="MICHELE PIPAN" userId="da00a2aa-4c64-4bcb-a497-1055e4cd2351" providerId="ADAL" clId="{E9C30D63-069B-1640-8E37-0E7106AC499C}" dt="2024-11-13T14:48:32.709" v="374"/>
          <ac:inkMkLst>
            <pc:docMk/>
            <pc:sldMk cId="4098744149" sldId="276"/>
            <ac:inkMk id="71" creationId="{88E6196C-A979-F986-82D9-D625E2453795}"/>
          </ac:inkMkLst>
        </pc:inkChg>
        <pc:inkChg chg="add mod">
          <ac:chgData name="MICHELE PIPAN" userId="da00a2aa-4c64-4bcb-a497-1055e4cd2351" providerId="ADAL" clId="{E9C30D63-069B-1640-8E37-0E7106AC499C}" dt="2024-11-13T14:48:32.709" v="374"/>
          <ac:inkMkLst>
            <pc:docMk/>
            <pc:sldMk cId="4098744149" sldId="276"/>
            <ac:inkMk id="72" creationId="{7C7BB8F1-9F39-2D3A-F60C-3BCA94593582}"/>
          </ac:inkMkLst>
        </pc:inkChg>
        <pc:inkChg chg="add mod">
          <ac:chgData name="MICHELE PIPAN" userId="da00a2aa-4c64-4bcb-a497-1055e4cd2351" providerId="ADAL" clId="{E9C30D63-069B-1640-8E37-0E7106AC499C}" dt="2024-11-13T14:48:32.709" v="374"/>
          <ac:inkMkLst>
            <pc:docMk/>
            <pc:sldMk cId="4098744149" sldId="276"/>
            <ac:inkMk id="73" creationId="{41CCBF56-8A34-FAF9-D75A-412D66F05699}"/>
          </ac:inkMkLst>
        </pc:inkChg>
        <pc:inkChg chg="add mod">
          <ac:chgData name="MICHELE PIPAN" userId="da00a2aa-4c64-4bcb-a497-1055e4cd2351" providerId="ADAL" clId="{E9C30D63-069B-1640-8E37-0E7106AC499C}" dt="2024-11-13T14:48:32.709" v="374"/>
          <ac:inkMkLst>
            <pc:docMk/>
            <pc:sldMk cId="4098744149" sldId="276"/>
            <ac:inkMk id="74" creationId="{FA834120-DC73-58FB-65CF-EE23686E6431}"/>
          </ac:inkMkLst>
        </pc:inkChg>
        <pc:inkChg chg="add mod">
          <ac:chgData name="MICHELE PIPAN" userId="da00a2aa-4c64-4bcb-a497-1055e4cd2351" providerId="ADAL" clId="{E9C30D63-069B-1640-8E37-0E7106AC499C}" dt="2024-11-13T14:48:32.709" v="374"/>
          <ac:inkMkLst>
            <pc:docMk/>
            <pc:sldMk cId="4098744149" sldId="276"/>
            <ac:inkMk id="75" creationId="{EF6EEE3A-FF9B-0197-89B7-FD86D18FF877}"/>
          </ac:inkMkLst>
        </pc:inkChg>
        <pc:inkChg chg="add mod">
          <ac:chgData name="MICHELE PIPAN" userId="da00a2aa-4c64-4bcb-a497-1055e4cd2351" providerId="ADAL" clId="{E9C30D63-069B-1640-8E37-0E7106AC499C}" dt="2024-11-13T14:48:32.709" v="374"/>
          <ac:inkMkLst>
            <pc:docMk/>
            <pc:sldMk cId="4098744149" sldId="276"/>
            <ac:inkMk id="76" creationId="{2053622B-E2AB-BE1E-D76D-5B11827D63CF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79" creationId="{B191A5C8-CB2E-5C4F-DC14-3C726DDED490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80" creationId="{24E25744-A89F-32A2-1F6F-48EF7F918D31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81" creationId="{6A2DA866-B5F8-355F-E509-838D80B642B7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84" creationId="{4F4185B5-2ABE-F46D-6599-BF32D2E8A2FE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85" creationId="{4DFF2C2D-E20B-342A-D4D0-978B6A86BC03}"/>
          </ac:inkMkLst>
        </pc:inkChg>
        <pc:inkChg chg="add mod">
          <ac:chgData name="MICHELE PIPAN" userId="da00a2aa-4c64-4bcb-a497-1055e4cd2351" providerId="ADAL" clId="{E9C30D63-069B-1640-8E37-0E7106AC499C}" dt="2024-11-13T14:48:44.179" v="382"/>
          <ac:inkMkLst>
            <pc:docMk/>
            <pc:sldMk cId="4098744149" sldId="276"/>
            <ac:inkMk id="86" creationId="{D8E85D31-EFD9-2502-39AC-D1F64849BDB3}"/>
          </ac:inkMkLst>
        </pc:inkChg>
      </pc:sldChg>
      <pc:sldChg chg="addSp delSp modSp add mod">
        <pc:chgData name="MICHELE PIPAN" userId="da00a2aa-4c64-4bcb-a497-1055e4cd2351" providerId="ADAL" clId="{E9C30D63-069B-1640-8E37-0E7106AC499C}" dt="2024-11-13T14:54:19.678" v="579"/>
        <pc:sldMkLst>
          <pc:docMk/>
          <pc:sldMk cId="1668778658" sldId="277"/>
        </pc:sldMkLst>
        <pc:grpChg chg="del mod">
          <ac:chgData name="MICHELE PIPAN" userId="da00a2aa-4c64-4bcb-a497-1055e4cd2351" providerId="ADAL" clId="{E9C30D63-069B-1640-8E37-0E7106AC499C}" dt="2024-11-13T14:54:19.678" v="579"/>
          <ac:grpSpMkLst>
            <pc:docMk/>
            <pc:sldMk cId="1668778658" sldId="277"/>
            <ac:grpSpMk id="24" creationId="{E9A5C1FD-1ADC-A68D-630B-B38AEC54636D}"/>
          </ac:grpSpMkLst>
        </pc:grpChg>
        <pc:grpChg chg="mod">
          <ac:chgData name="MICHELE PIPAN" userId="da00a2aa-4c64-4bcb-a497-1055e4cd2351" providerId="ADAL" clId="{E9C30D63-069B-1640-8E37-0E7106AC499C}" dt="2024-11-13T14:54:19.678" v="579"/>
          <ac:grpSpMkLst>
            <pc:docMk/>
            <pc:sldMk cId="1668778658" sldId="277"/>
            <ac:grpSpMk id="25" creationId="{067A543C-D8C8-D1E1-E0C3-2161617006D2}"/>
          </ac:grpSpMkLst>
        </pc:grpChg>
        <pc:grpChg chg="del mod">
          <ac:chgData name="MICHELE PIPAN" userId="da00a2aa-4c64-4bcb-a497-1055e4cd2351" providerId="ADAL" clId="{E9C30D63-069B-1640-8E37-0E7106AC499C}" dt="2024-11-13T14:54:19.678" v="579"/>
          <ac:grpSpMkLst>
            <pc:docMk/>
            <pc:sldMk cId="1668778658" sldId="277"/>
            <ac:grpSpMk id="26" creationId="{1744EC89-4A77-8F53-58B2-85F4C31F8BBE}"/>
          </ac:grpSpMkLst>
        </pc:grpChg>
        <pc:grpChg chg="mod">
          <ac:chgData name="MICHELE PIPAN" userId="da00a2aa-4c64-4bcb-a497-1055e4cd2351" providerId="ADAL" clId="{E9C30D63-069B-1640-8E37-0E7106AC499C}" dt="2024-11-13T14:54:19.678" v="579"/>
          <ac:grpSpMkLst>
            <pc:docMk/>
            <pc:sldMk cId="1668778658" sldId="277"/>
            <ac:grpSpMk id="27" creationId="{FCA7330E-60EB-3284-746B-28011EE2DCB6}"/>
          </ac:grpSpMkLst>
        </pc:grpChg>
        <pc:inkChg chg="add">
          <ac:chgData name="MICHELE PIPAN" userId="da00a2aa-4c64-4bcb-a497-1055e4cd2351" providerId="ADAL" clId="{E9C30D63-069B-1640-8E37-0E7106AC499C}" dt="2024-11-13T14:52:02.151" v="560" actId="9405"/>
          <ac:inkMkLst>
            <pc:docMk/>
            <pc:sldMk cId="1668778658" sldId="277"/>
            <ac:inkMk id="5" creationId="{19EFA466-ED3E-7136-A944-ABC5117318FA}"/>
          </ac:inkMkLst>
        </pc:inkChg>
        <pc:inkChg chg="add">
          <ac:chgData name="MICHELE PIPAN" userId="da00a2aa-4c64-4bcb-a497-1055e4cd2351" providerId="ADAL" clId="{E9C30D63-069B-1640-8E37-0E7106AC499C}" dt="2024-11-13T14:52:09.802" v="561" actId="9405"/>
          <ac:inkMkLst>
            <pc:docMk/>
            <pc:sldMk cId="1668778658" sldId="277"/>
            <ac:inkMk id="6" creationId="{9D2F4E9D-7F38-0927-C3D3-E9D13606EA88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7" creationId="{64BF64A0-6E90-53D7-5C0D-879C4980F4E1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8" creationId="{F68B4C7B-A296-7A70-0E7E-58261CAB9AF6}"/>
          </ac:inkMkLst>
        </pc:inkChg>
        <pc:inkChg chg="add">
          <ac:chgData name="MICHELE PIPAN" userId="da00a2aa-4c64-4bcb-a497-1055e4cd2351" providerId="ADAL" clId="{E9C30D63-069B-1640-8E37-0E7106AC499C}" dt="2024-11-13T14:54:10.861" v="564" actId="9405"/>
          <ac:inkMkLst>
            <pc:docMk/>
            <pc:sldMk cId="1668778658" sldId="277"/>
            <ac:inkMk id="9" creationId="{67C76FAE-5E78-89B0-D6BE-15B9394A8767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10" creationId="{5AC0AA9D-C661-5F0F-0EA2-6717368816CF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11" creationId="{54D7623F-0219-EAED-DB3C-E738CE20A183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12" creationId="{D203567D-2D7E-629F-DC1B-D459975EEB0C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13" creationId="{22DA094C-3B4F-26EF-ECBD-A7C1FA821FBB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14" creationId="{E3A4A285-EC1F-2837-5283-BD3F18D08D01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15" creationId="{60CA2093-73BC-DAB4-D6B2-F294BB704991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16" creationId="{31990734-1E92-672B-4FBD-3081353FDF26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17" creationId="{3A9FCA81-576F-37CE-271D-B726AC939847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18" creationId="{122BB4A7-5FFA-001E-824D-35D7659925F5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19" creationId="{5C1E5D32-95D1-2FB4-459D-6B09A754BAD1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20" creationId="{ED8439DF-6240-4038-685C-6865A211F4C2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21" creationId="{E48C869F-74E8-97F7-43EA-BD8AFB8CC245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22" creationId="{DEE0B264-7BA8-D7F5-9AC0-65695374DE7F}"/>
          </ac:inkMkLst>
        </pc:inkChg>
        <pc:inkChg chg="add mod">
          <ac:chgData name="MICHELE PIPAN" userId="da00a2aa-4c64-4bcb-a497-1055e4cd2351" providerId="ADAL" clId="{E9C30D63-069B-1640-8E37-0E7106AC499C}" dt="2024-11-13T14:54:19.678" v="579"/>
          <ac:inkMkLst>
            <pc:docMk/>
            <pc:sldMk cId="1668778658" sldId="277"/>
            <ac:inkMk id="23" creationId="{B04BC611-D733-D929-3F39-8E5407CA78E1}"/>
          </ac:inkMkLst>
        </pc:inkChg>
      </pc:sldChg>
      <pc:sldChg chg="addSp delSp modSp add mod ord">
        <pc:chgData name="MICHELE PIPAN" userId="da00a2aa-4c64-4bcb-a497-1055e4cd2351" providerId="ADAL" clId="{E9C30D63-069B-1640-8E37-0E7106AC499C}" dt="2024-11-13T14:50:01.033" v="493"/>
        <pc:sldMkLst>
          <pc:docMk/>
          <pc:sldMk cId="3906539910" sldId="278"/>
        </pc:sldMkLst>
        <pc:grpChg chg="mod">
          <ac:chgData name="MICHELE PIPAN" userId="da00a2aa-4c64-4bcb-a497-1055e4cd2351" providerId="ADAL" clId="{E9C30D63-069B-1640-8E37-0E7106AC499C}" dt="2024-11-13T14:48:58.927" v="386" actId="14100"/>
          <ac:grpSpMkLst>
            <pc:docMk/>
            <pc:sldMk cId="3906539910" sldId="278"/>
            <ac:grpSpMk id="4" creationId="{97958DF1-B050-DBA9-8CCE-ACA362D48497}"/>
          </ac:grpSpMkLst>
        </pc:grpChg>
        <pc:grpChg chg="del mod">
          <ac:chgData name="MICHELE PIPAN" userId="da00a2aa-4c64-4bcb-a497-1055e4cd2351" providerId="ADAL" clId="{E9C30D63-069B-1640-8E37-0E7106AC499C}" dt="2024-11-13T14:49:12.183" v="406"/>
          <ac:grpSpMkLst>
            <pc:docMk/>
            <pc:sldMk cId="3906539910" sldId="278"/>
            <ac:grpSpMk id="25" creationId="{EF52CC3A-BDA6-1349-F45B-323C8AE6452F}"/>
          </ac:grpSpMkLst>
        </pc:grpChg>
        <pc:grpChg chg="mod">
          <ac:chgData name="MICHELE PIPAN" userId="da00a2aa-4c64-4bcb-a497-1055e4cd2351" providerId="ADAL" clId="{E9C30D63-069B-1640-8E37-0E7106AC499C}" dt="2024-11-13T14:49:12.183" v="406"/>
          <ac:grpSpMkLst>
            <pc:docMk/>
            <pc:sldMk cId="3906539910" sldId="278"/>
            <ac:grpSpMk id="26" creationId="{9745DC3A-FF3A-A348-576C-0A03D6B12728}"/>
          </ac:grpSpMkLst>
        </pc:grpChg>
        <pc:grpChg chg="del mod">
          <ac:chgData name="MICHELE PIPAN" userId="da00a2aa-4c64-4bcb-a497-1055e4cd2351" providerId="ADAL" clId="{E9C30D63-069B-1640-8E37-0E7106AC499C}" dt="2024-11-13T14:49:39.052" v="459"/>
          <ac:grpSpMkLst>
            <pc:docMk/>
            <pc:sldMk cId="3906539910" sldId="278"/>
            <ac:grpSpMk id="79" creationId="{826FCD98-150D-4B93-4D4F-24A6AE6471B6}"/>
          </ac:grpSpMkLst>
        </pc:grpChg>
        <pc:grpChg chg="del mod">
          <ac:chgData name="MICHELE PIPAN" userId="da00a2aa-4c64-4bcb-a497-1055e4cd2351" providerId="ADAL" clId="{E9C30D63-069B-1640-8E37-0E7106AC499C}" dt="2024-11-13T14:49:39.052" v="459"/>
          <ac:grpSpMkLst>
            <pc:docMk/>
            <pc:sldMk cId="3906539910" sldId="278"/>
            <ac:grpSpMk id="80" creationId="{DC776D86-AA1C-C0EB-5AC4-449FC43220FF}"/>
          </ac:grpSpMkLst>
        </pc:grpChg>
        <pc:grpChg chg="del mod">
          <ac:chgData name="MICHELE PIPAN" userId="da00a2aa-4c64-4bcb-a497-1055e4cd2351" providerId="ADAL" clId="{E9C30D63-069B-1640-8E37-0E7106AC499C}" dt="2024-11-13T14:49:39.052" v="459"/>
          <ac:grpSpMkLst>
            <pc:docMk/>
            <pc:sldMk cId="3906539910" sldId="278"/>
            <ac:grpSpMk id="81" creationId="{1CAD3956-A1C6-1202-5FD0-E5A78E01276E}"/>
          </ac:grpSpMkLst>
        </pc:grpChg>
        <pc:grpChg chg="del mod">
          <ac:chgData name="MICHELE PIPAN" userId="da00a2aa-4c64-4bcb-a497-1055e4cd2351" providerId="ADAL" clId="{E9C30D63-069B-1640-8E37-0E7106AC499C}" dt="2024-11-13T14:49:39.052" v="459"/>
          <ac:grpSpMkLst>
            <pc:docMk/>
            <pc:sldMk cId="3906539910" sldId="278"/>
            <ac:grpSpMk id="82" creationId="{65045D74-AD4C-BBFA-B2CC-863D163A76CF}"/>
          </ac:grpSpMkLst>
        </pc:grpChg>
        <pc:grpChg chg="del mod">
          <ac:chgData name="MICHELE PIPAN" userId="da00a2aa-4c64-4bcb-a497-1055e4cd2351" providerId="ADAL" clId="{E9C30D63-069B-1640-8E37-0E7106AC499C}" dt="2024-11-13T14:49:39.052" v="459"/>
          <ac:grpSpMkLst>
            <pc:docMk/>
            <pc:sldMk cId="3906539910" sldId="278"/>
            <ac:grpSpMk id="83" creationId="{A7E4A262-890E-29B8-0E55-2715E4F3D0DD}"/>
          </ac:grpSpMkLst>
        </pc:grpChg>
        <pc:grpChg chg="del mod">
          <ac:chgData name="MICHELE PIPAN" userId="da00a2aa-4c64-4bcb-a497-1055e4cd2351" providerId="ADAL" clId="{E9C30D63-069B-1640-8E37-0E7106AC499C}" dt="2024-11-13T14:49:39.052" v="459"/>
          <ac:grpSpMkLst>
            <pc:docMk/>
            <pc:sldMk cId="3906539910" sldId="278"/>
            <ac:grpSpMk id="84" creationId="{FE3A1BCF-2B21-ADE4-EF8B-65E94E5588FF}"/>
          </ac:grpSpMkLst>
        </pc:grpChg>
        <pc:grpChg chg="del mod">
          <ac:chgData name="MICHELE PIPAN" userId="da00a2aa-4c64-4bcb-a497-1055e4cd2351" providerId="ADAL" clId="{E9C30D63-069B-1640-8E37-0E7106AC499C}" dt="2024-11-13T14:49:39.052" v="459"/>
          <ac:grpSpMkLst>
            <pc:docMk/>
            <pc:sldMk cId="3906539910" sldId="278"/>
            <ac:grpSpMk id="85" creationId="{C2884D88-46A5-CB50-A641-C33DA99CA959}"/>
          </ac:grpSpMkLst>
        </pc:grpChg>
        <pc:grpChg chg="mod">
          <ac:chgData name="MICHELE PIPAN" userId="da00a2aa-4c64-4bcb-a497-1055e4cd2351" providerId="ADAL" clId="{E9C30D63-069B-1640-8E37-0E7106AC499C}" dt="2024-11-13T14:49:39.052" v="459"/>
          <ac:grpSpMkLst>
            <pc:docMk/>
            <pc:sldMk cId="3906539910" sldId="278"/>
            <ac:grpSpMk id="86" creationId="{A28F8BF3-398A-3584-BE3B-F9EDA1ECDEE2}"/>
          </ac:grpSpMkLst>
        </pc:grpChg>
        <pc:grpChg chg="del mod">
          <ac:chgData name="MICHELE PIPAN" userId="da00a2aa-4c64-4bcb-a497-1055e4cd2351" providerId="ADAL" clId="{E9C30D63-069B-1640-8E37-0E7106AC499C}" dt="2024-11-13T14:49:43.528" v="464"/>
          <ac:grpSpMkLst>
            <pc:docMk/>
            <pc:sldMk cId="3906539910" sldId="278"/>
            <ac:grpSpMk id="91" creationId="{ECF44AF2-4182-E6B8-E738-14FD5E7623E6}"/>
          </ac:grpSpMkLst>
        </pc:grpChg>
        <pc:grpChg chg="mod">
          <ac:chgData name="MICHELE PIPAN" userId="da00a2aa-4c64-4bcb-a497-1055e4cd2351" providerId="ADAL" clId="{E9C30D63-069B-1640-8E37-0E7106AC499C}" dt="2024-11-13T14:49:43.528" v="464"/>
          <ac:grpSpMkLst>
            <pc:docMk/>
            <pc:sldMk cId="3906539910" sldId="278"/>
            <ac:grpSpMk id="92" creationId="{28DA7E23-7A54-B8C9-66DC-BD99678DC8BC}"/>
          </ac:grpSpMkLst>
        </pc:grpChg>
        <pc:grpChg chg="del mod">
          <ac:chgData name="MICHELE PIPAN" userId="da00a2aa-4c64-4bcb-a497-1055e4cd2351" providerId="ADAL" clId="{E9C30D63-069B-1640-8E37-0E7106AC499C}" dt="2024-11-13T14:49:55.903" v="487"/>
          <ac:grpSpMkLst>
            <pc:docMk/>
            <pc:sldMk cId="3906539910" sldId="278"/>
            <ac:grpSpMk id="115" creationId="{1E5F4FA7-5E95-8BDB-CEA2-98018B9EF613}"/>
          </ac:grpSpMkLst>
        </pc:grpChg>
        <pc:grpChg chg="mod">
          <ac:chgData name="MICHELE PIPAN" userId="da00a2aa-4c64-4bcb-a497-1055e4cd2351" providerId="ADAL" clId="{E9C30D63-069B-1640-8E37-0E7106AC499C}" dt="2024-11-13T14:49:55.903" v="487"/>
          <ac:grpSpMkLst>
            <pc:docMk/>
            <pc:sldMk cId="3906539910" sldId="278"/>
            <ac:grpSpMk id="116" creationId="{6413238A-18E0-4B90-4460-53A3E376BBEC}"/>
          </ac:grpSpMkLst>
        </pc:grpChg>
        <pc:grpChg chg="del mod">
          <ac:chgData name="MICHELE PIPAN" userId="da00a2aa-4c64-4bcb-a497-1055e4cd2351" providerId="ADAL" clId="{E9C30D63-069B-1640-8E37-0E7106AC499C}" dt="2024-11-13T14:50:01.033" v="493"/>
          <ac:grpSpMkLst>
            <pc:docMk/>
            <pc:sldMk cId="3906539910" sldId="278"/>
            <ac:grpSpMk id="122" creationId="{C637C61B-1D2C-6519-A389-F0D323CC57DA}"/>
          </ac:grpSpMkLst>
        </pc:grpChg>
        <pc:grpChg chg="mod">
          <ac:chgData name="MICHELE PIPAN" userId="da00a2aa-4c64-4bcb-a497-1055e4cd2351" providerId="ADAL" clId="{E9C30D63-069B-1640-8E37-0E7106AC499C}" dt="2024-11-13T14:50:01.033" v="493"/>
          <ac:grpSpMkLst>
            <pc:docMk/>
            <pc:sldMk cId="3906539910" sldId="278"/>
            <ac:grpSpMk id="123" creationId="{29EA1E0E-70DC-10AF-618D-72EF3D1138FC}"/>
          </ac:grpSpMkLst>
        </pc:grpChg>
        <pc:inkChg chg="add">
          <ac:chgData name="MICHELE PIPAN" userId="da00a2aa-4c64-4bcb-a497-1055e4cd2351" providerId="ADAL" clId="{E9C30D63-069B-1640-8E37-0E7106AC499C}" dt="2024-11-13T14:48:52.161" v="383" actId="9405"/>
          <ac:inkMkLst>
            <pc:docMk/>
            <pc:sldMk cId="3906539910" sldId="278"/>
            <ac:inkMk id="5" creationId="{29254F79-BB7B-339E-AB42-284E10F6496D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6" creationId="{0C22953A-6076-F4C7-E180-84556746ADE8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7" creationId="{C4FBF13B-A12E-E4DC-744D-84876BE7097F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8" creationId="{423C3BCF-280D-1044-80E8-26A9C8B1E9A2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9" creationId="{97AB46EE-E6B7-5C29-F4C4-04AF6086D776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10" creationId="{97F42607-ABB3-0E54-EA9E-EAA06D969DC7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11" creationId="{93E58213-79AA-CC24-3339-E34033AB8D35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12" creationId="{7FEC0202-6A80-EBFB-F3CD-5DBD5D89B2B1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13" creationId="{A2D4C91E-ECCE-ECE2-26C1-B17DB9FCF64E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14" creationId="{B52C1CFA-15E9-CC06-476D-22DD315D27C1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15" creationId="{466E8651-3542-60F0-9A36-2BB07421A043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16" creationId="{E8B50519-B6F3-4B81-4FFC-AC985CFF73BB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17" creationId="{76E814BF-0917-7416-1DD1-F61AFBBE63A4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18" creationId="{5FF0EBBE-42B5-CA78-2AAB-8C5E36C90536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19" creationId="{7BE7E972-1507-CEBA-6E47-6401C2631292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20" creationId="{BC50F709-C050-B97D-B02B-E0A171FBDBB0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21" creationId="{C15EA3C9-14AD-F1CF-B8C7-29F7014F0401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22" creationId="{566871AC-74AA-C128-B5BD-3B004A3D828B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23" creationId="{F3D1E0C0-7F0E-3C0E-8F80-3EEC1071134A}"/>
          </ac:inkMkLst>
        </pc:inkChg>
        <pc:inkChg chg="add mod">
          <ac:chgData name="MICHELE PIPAN" userId="da00a2aa-4c64-4bcb-a497-1055e4cd2351" providerId="ADAL" clId="{E9C30D63-069B-1640-8E37-0E7106AC499C}" dt="2024-11-13T14:49:12.183" v="406"/>
          <ac:inkMkLst>
            <pc:docMk/>
            <pc:sldMk cId="3906539910" sldId="278"/>
            <ac:inkMk id="24" creationId="{80A328C6-0E3D-272E-B82C-EB13D7DBF5B2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27" creationId="{033C47CF-16F3-2BB4-26F4-7EB03AA4CE81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28" creationId="{22D51967-DF3A-653B-BA22-88671C086282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29" creationId="{1F6CA387-B883-48F7-C17E-E8DD59DE7731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30" creationId="{5416EDC6-74A6-8B4C-E226-BBBA954E14A3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31" creationId="{829CD47B-2B4D-E969-3DA7-10308A4AB676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32" creationId="{71A04C62-B993-B0D3-A7FF-566066A4B0C2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33" creationId="{B889BDBE-D458-97D7-FB3C-615653D2B971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34" creationId="{CE44F3E8-B43B-E603-5650-BB785F0A2571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35" creationId="{7CC5F9A0-31EA-EBDA-C3D6-03F6780D0893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36" creationId="{EC167EBF-376A-4914-15A6-96C82A9F0190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37" creationId="{73A5459B-2E4E-8E10-743C-CBB2CDE714A3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38" creationId="{3BCE6B04-E1E5-F982-A368-AB4F49D2641F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39" creationId="{BA54FC1A-DC01-C76F-1612-799491599E39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40" creationId="{AA48FC00-971C-5343-6BCF-870D2A898916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41" creationId="{BE01C58A-6437-8913-535E-45BD01860488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42" creationId="{85457C1E-EFFA-66A5-77FB-157CB3D0A11D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43" creationId="{D5EDFFF7-38B5-E5E3-5E2D-1E52B680214B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44" creationId="{E44545E0-3B40-5D5D-E1FE-B57721C19940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45" creationId="{36D3A342-F04D-960B-2D52-399A0508B500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46" creationId="{B6F93E13-1995-6A43-B76B-4C7F4AB56E14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47" creationId="{06736719-4704-3453-D338-72343679A945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48" creationId="{64884410-F83F-BCB5-095E-0EEAFA08A336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49" creationId="{8C73E779-103C-2F5A-05D0-8430C3F1335C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50" creationId="{CC26B5A3-09CA-2238-2FD8-CFA471E244F6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51" creationId="{8D31F81D-30C4-5702-1D79-33425D23CCB9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52" creationId="{121F9EDC-6B98-4FA1-EABE-05B691667032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53" creationId="{3B6A86DC-7112-EFD9-AE2F-03BC80284647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54" creationId="{3A6C2306-84C2-27B9-F78F-5F4E071C1162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55" creationId="{BB2621E9-D636-E572-3EF4-5695FF92E976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56" creationId="{EA540EE5-BAE8-BAAC-C218-BEFB2E727514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57" creationId="{E08553FA-3351-03F7-F79E-4B9FF91A71DA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58" creationId="{6CAE03C3-017E-890D-03E3-40B355973E30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59" creationId="{110F9711-7F0D-9040-6A92-0DA8B8230D78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60" creationId="{EF60A2E5-E29C-47D2-27B5-5807000A74D1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61" creationId="{0BE68C8D-51DC-27C1-CE53-71B9D294842F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62" creationId="{FC219E9C-66AC-CCA3-3F6D-F976836A122F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63" creationId="{7D57C2E2-8CB1-6A95-AA26-5345DDBDEB2E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64" creationId="{292EA99E-BDA9-CA28-C06A-A7F2EE8EA233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65" creationId="{1346C6D3-87C9-8B85-B7C0-D5DC708D3FAF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66" creationId="{0CB9FB67-1F12-1E20-2799-E96FBC643A74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67" creationId="{153A31C5-F086-E1FD-E677-6D64D4D08D75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68" creationId="{5E2BBD98-3911-2574-F1B2-129BBBDDA914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69" creationId="{514304C4-5F51-D458-1DF5-6E24A38A7920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70" creationId="{3CFF0ED9-9D0F-B242-D6D8-BC19C61A4015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71" creationId="{F578D238-C1CF-9939-8E3F-38548622BED7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72" creationId="{49324789-04D0-B42A-CD6C-957173DC42CC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73" creationId="{37F6BC6B-5C38-5B2A-35FB-A779776DD91D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74" creationId="{C246CFF4-3A8E-EB86-0451-96C67BBA3472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75" creationId="{792562F1-944D-3B6B-E480-02D58F1BF8A6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76" creationId="{1C757CE9-F68E-8F59-B1FB-3E696AE17E3C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77" creationId="{F5AA3CAA-FCD5-4C54-F33C-A66C2AC2CC88}"/>
          </ac:inkMkLst>
        </pc:inkChg>
        <pc:inkChg chg="add mod">
          <ac:chgData name="MICHELE PIPAN" userId="da00a2aa-4c64-4bcb-a497-1055e4cd2351" providerId="ADAL" clId="{E9C30D63-069B-1640-8E37-0E7106AC499C}" dt="2024-11-13T14:49:39.052" v="459"/>
          <ac:inkMkLst>
            <pc:docMk/>
            <pc:sldMk cId="3906539910" sldId="278"/>
            <ac:inkMk id="78" creationId="{4F781B98-9019-A9F6-1131-ACD996A2D2D4}"/>
          </ac:inkMkLst>
        </pc:inkChg>
        <pc:inkChg chg="add mod">
          <ac:chgData name="MICHELE PIPAN" userId="da00a2aa-4c64-4bcb-a497-1055e4cd2351" providerId="ADAL" clId="{E9C30D63-069B-1640-8E37-0E7106AC499C}" dt="2024-11-13T14:49:43.528" v="464"/>
          <ac:inkMkLst>
            <pc:docMk/>
            <pc:sldMk cId="3906539910" sldId="278"/>
            <ac:inkMk id="87" creationId="{FF1E2D26-95FE-9C20-AFE1-240B79F4FA2C}"/>
          </ac:inkMkLst>
        </pc:inkChg>
        <pc:inkChg chg="add mod">
          <ac:chgData name="MICHELE PIPAN" userId="da00a2aa-4c64-4bcb-a497-1055e4cd2351" providerId="ADAL" clId="{E9C30D63-069B-1640-8E37-0E7106AC499C}" dt="2024-11-13T14:49:43.528" v="464"/>
          <ac:inkMkLst>
            <pc:docMk/>
            <pc:sldMk cId="3906539910" sldId="278"/>
            <ac:inkMk id="88" creationId="{8162B932-F397-A000-471E-693948ABE165}"/>
          </ac:inkMkLst>
        </pc:inkChg>
        <pc:inkChg chg="add mod">
          <ac:chgData name="MICHELE PIPAN" userId="da00a2aa-4c64-4bcb-a497-1055e4cd2351" providerId="ADAL" clId="{E9C30D63-069B-1640-8E37-0E7106AC499C}" dt="2024-11-13T14:49:43.528" v="464"/>
          <ac:inkMkLst>
            <pc:docMk/>
            <pc:sldMk cId="3906539910" sldId="278"/>
            <ac:inkMk id="89" creationId="{E24B55C0-0C48-DB09-D24C-81CE68F9BA6F}"/>
          </ac:inkMkLst>
        </pc:inkChg>
        <pc:inkChg chg="add mod">
          <ac:chgData name="MICHELE PIPAN" userId="da00a2aa-4c64-4bcb-a497-1055e4cd2351" providerId="ADAL" clId="{E9C30D63-069B-1640-8E37-0E7106AC499C}" dt="2024-11-13T14:49:43.528" v="464"/>
          <ac:inkMkLst>
            <pc:docMk/>
            <pc:sldMk cId="3906539910" sldId="278"/>
            <ac:inkMk id="90" creationId="{1E1918A6-EC95-0453-4C4E-C86A6E9F775E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93" creationId="{42317278-0A59-8043-67DE-908A7628FC90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94" creationId="{5FCB7A6A-302D-9C69-1DCE-D97A91C9B6E1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95" creationId="{10363913-8B9A-7471-8743-0B17203FE82C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96" creationId="{B74CD6BC-F082-0D5F-18F0-353A358A2CE6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97" creationId="{38B4E27D-15E4-455C-8E28-8A3E0C21FFD8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98" creationId="{617EE7A8-3B0E-0D27-E115-1C90825DCFF3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99" creationId="{1F7985FE-FBA3-A113-6C75-6E0328F0F0E0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00" creationId="{AE959C1C-2B50-34F6-B880-C40E7D9BF0F2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01" creationId="{D63DA112-E414-171F-1C45-24DFAFB08D99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02" creationId="{BD2C57A0-E9E4-DDA3-532D-D4CBDE9A887E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03" creationId="{D586D604-8A6F-2E94-387D-30CB7736879A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04" creationId="{04C4AC1E-AE6D-CF0D-A506-CC93F6265C35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05" creationId="{71A696DF-DAFA-B8DF-E74D-47E7E14D4E6D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06" creationId="{EED9E51E-8E26-BB2B-BFD6-9D75B0DCE77A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07" creationId="{707CACE9-EFF1-F8A0-DD1C-8C6C2B1F298E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08" creationId="{42968BC6-EC87-2925-226A-74056D80E149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09" creationId="{09820FAD-10CB-A2B4-1EDB-05862FE7C7FE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10" creationId="{AAD5F278-2B65-62A7-28BB-3A2656C2C9AB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11" creationId="{379B791E-F4BE-042A-0AE4-0667F277B3FA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12" creationId="{5671982E-5AAF-7BE7-BEDA-ACADC4F5820E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13" creationId="{419AD21E-6867-F769-3A70-6025BEC90A91}"/>
          </ac:inkMkLst>
        </pc:inkChg>
        <pc:inkChg chg="add mod">
          <ac:chgData name="MICHELE PIPAN" userId="da00a2aa-4c64-4bcb-a497-1055e4cd2351" providerId="ADAL" clId="{E9C30D63-069B-1640-8E37-0E7106AC499C}" dt="2024-11-13T14:49:55.903" v="487"/>
          <ac:inkMkLst>
            <pc:docMk/>
            <pc:sldMk cId="3906539910" sldId="278"/>
            <ac:inkMk id="114" creationId="{F88B496D-F483-7087-F1BF-DF02C90AE4DF}"/>
          </ac:inkMkLst>
        </pc:inkChg>
        <pc:inkChg chg="add mod">
          <ac:chgData name="MICHELE PIPAN" userId="da00a2aa-4c64-4bcb-a497-1055e4cd2351" providerId="ADAL" clId="{E9C30D63-069B-1640-8E37-0E7106AC499C}" dt="2024-11-13T14:50:01.033" v="493"/>
          <ac:inkMkLst>
            <pc:docMk/>
            <pc:sldMk cId="3906539910" sldId="278"/>
            <ac:inkMk id="117" creationId="{854415DD-2414-8703-81D2-7D4B5760B1AF}"/>
          </ac:inkMkLst>
        </pc:inkChg>
        <pc:inkChg chg="add mod">
          <ac:chgData name="MICHELE PIPAN" userId="da00a2aa-4c64-4bcb-a497-1055e4cd2351" providerId="ADAL" clId="{E9C30D63-069B-1640-8E37-0E7106AC499C}" dt="2024-11-13T14:50:01.033" v="493"/>
          <ac:inkMkLst>
            <pc:docMk/>
            <pc:sldMk cId="3906539910" sldId="278"/>
            <ac:inkMk id="118" creationId="{0F9B7086-7928-B140-189D-26D5777E99DF}"/>
          </ac:inkMkLst>
        </pc:inkChg>
        <pc:inkChg chg="add mod">
          <ac:chgData name="MICHELE PIPAN" userId="da00a2aa-4c64-4bcb-a497-1055e4cd2351" providerId="ADAL" clId="{E9C30D63-069B-1640-8E37-0E7106AC499C}" dt="2024-11-13T14:50:01.033" v="493"/>
          <ac:inkMkLst>
            <pc:docMk/>
            <pc:sldMk cId="3906539910" sldId="278"/>
            <ac:inkMk id="119" creationId="{7B58D5A6-E99C-50F0-D1B7-60D491FA5121}"/>
          </ac:inkMkLst>
        </pc:inkChg>
        <pc:inkChg chg="add mod">
          <ac:chgData name="MICHELE PIPAN" userId="da00a2aa-4c64-4bcb-a497-1055e4cd2351" providerId="ADAL" clId="{E9C30D63-069B-1640-8E37-0E7106AC499C}" dt="2024-11-13T14:50:01.033" v="493"/>
          <ac:inkMkLst>
            <pc:docMk/>
            <pc:sldMk cId="3906539910" sldId="278"/>
            <ac:inkMk id="120" creationId="{12161470-1E3A-A356-5AFA-8EBC78280007}"/>
          </ac:inkMkLst>
        </pc:inkChg>
        <pc:inkChg chg="add mod">
          <ac:chgData name="MICHELE PIPAN" userId="da00a2aa-4c64-4bcb-a497-1055e4cd2351" providerId="ADAL" clId="{E9C30D63-069B-1640-8E37-0E7106AC499C}" dt="2024-11-13T14:50:01.033" v="493"/>
          <ac:inkMkLst>
            <pc:docMk/>
            <pc:sldMk cId="3906539910" sldId="278"/>
            <ac:inkMk id="121" creationId="{6BF2C9E6-13FA-F2A4-5541-AC6A207F6E5E}"/>
          </ac:inkMkLst>
        </pc:inkChg>
      </pc:sldChg>
      <pc:sldChg chg="add">
        <pc:chgData name="MICHELE PIPAN" userId="da00a2aa-4c64-4bcb-a497-1055e4cd2351" providerId="ADAL" clId="{E9C30D63-069B-1640-8E37-0E7106AC499C}" dt="2024-11-13T14:42:52.687" v="276" actId="2890"/>
        <pc:sldMkLst>
          <pc:docMk/>
          <pc:sldMk cId="2105852270" sldId="279"/>
        </pc:sldMkLst>
      </pc:sldChg>
      <pc:sldChg chg="addSp delSp modSp add mod">
        <pc:chgData name="MICHELE PIPAN" userId="da00a2aa-4c64-4bcb-a497-1055e4cd2351" providerId="ADAL" clId="{E9C30D63-069B-1640-8E37-0E7106AC499C}" dt="2024-11-13T14:51:27.768" v="559"/>
        <pc:sldMkLst>
          <pc:docMk/>
          <pc:sldMk cId="1947543087" sldId="280"/>
        </pc:sldMkLst>
        <pc:grpChg chg="mod">
          <ac:chgData name="MICHELE PIPAN" userId="da00a2aa-4c64-4bcb-a497-1055e4cd2351" providerId="ADAL" clId="{E9C30D63-069B-1640-8E37-0E7106AC499C}" dt="2024-11-13T14:50:31.498" v="497" actId="14100"/>
          <ac:grpSpMkLst>
            <pc:docMk/>
            <pc:sldMk cId="1947543087" sldId="280"/>
            <ac:grpSpMk id="4" creationId="{34273145-73CA-2CBF-7A01-6B0538964DC3}"/>
          </ac:grpSpMkLst>
        </pc:grpChg>
        <pc:grpChg chg="del mod">
          <ac:chgData name="MICHELE PIPAN" userId="da00a2aa-4c64-4bcb-a497-1055e4cd2351" providerId="ADAL" clId="{E9C30D63-069B-1640-8E37-0E7106AC499C}" dt="2024-11-13T14:50:38.488" v="500"/>
          <ac:grpSpMkLst>
            <pc:docMk/>
            <pc:sldMk cId="1947543087" sldId="280"/>
            <ac:grpSpMk id="8" creationId="{4ACEE913-55BE-66FF-3D53-FC182276E307}"/>
          </ac:grpSpMkLst>
        </pc:grpChg>
        <pc:grpChg chg="del mod">
          <ac:chgData name="MICHELE PIPAN" userId="da00a2aa-4c64-4bcb-a497-1055e4cd2351" providerId="ADAL" clId="{E9C30D63-069B-1640-8E37-0E7106AC499C}" dt="2024-11-13T14:50:45.595" v="510"/>
          <ac:grpSpMkLst>
            <pc:docMk/>
            <pc:sldMk cId="1947543087" sldId="280"/>
            <ac:grpSpMk id="9" creationId="{56F429A1-9799-8F67-63CB-2E0AA9DC3A7D}"/>
          </ac:grpSpMkLst>
        </pc:grpChg>
        <pc:grpChg chg="del mod">
          <ac:chgData name="MICHELE PIPAN" userId="da00a2aa-4c64-4bcb-a497-1055e4cd2351" providerId="ADAL" clId="{E9C30D63-069B-1640-8E37-0E7106AC499C}" dt="2024-11-13T14:50:40.428" v="503"/>
          <ac:grpSpMkLst>
            <pc:docMk/>
            <pc:sldMk cId="1947543087" sldId="280"/>
            <ac:grpSpMk id="12" creationId="{D59BE585-71C4-FE00-FA9E-029AC3F98F2D}"/>
          </ac:grpSpMkLst>
        </pc:grpChg>
        <pc:grpChg chg="del mod">
          <ac:chgData name="MICHELE PIPAN" userId="da00a2aa-4c64-4bcb-a497-1055e4cd2351" providerId="ADAL" clId="{E9C30D63-069B-1640-8E37-0E7106AC499C}" dt="2024-11-13T14:50:45.595" v="510"/>
          <ac:grpSpMkLst>
            <pc:docMk/>
            <pc:sldMk cId="1947543087" sldId="280"/>
            <ac:grpSpMk id="13" creationId="{FE02BE5C-9561-591F-BD2C-FFED5657477B}"/>
          </ac:grpSpMkLst>
        </pc:grpChg>
        <pc:grpChg chg="del mod">
          <ac:chgData name="MICHELE PIPAN" userId="da00a2aa-4c64-4bcb-a497-1055e4cd2351" providerId="ADAL" clId="{E9C30D63-069B-1640-8E37-0E7106AC499C}" dt="2024-11-13T14:50:45.595" v="510"/>
          <ac:grpSpMkLst>
            <pc:docMk/>
            <pc:sldMk cId="1947543087" sldId="280"/>
            <ac:grpSpMk id="20" creationId="{632F2AC0-557B-A8A2-C70E-18B3D4E7DA77}"/>
          </ac:grpSpMkLst>
        </pc:grpChg>
        <pc:grpChg chg="del mod">
          <ac:chgData name="MICHELE PIPAN" userId="da00a2aa-4c64-4bcb-a497-1055e4cd2351" providerId="ADAL" clId="{E9C30D63-069B-1640-8E37-0E7106AC499C}" dt="2024-11-13T14:50:45.595" v="510"/>
          <ac:grpSpMkLst>
            <pc:docMk/>
            <pc:sldMk cId="1947543087" sldId="280"/>
            <ac:grpSpMk id="21" creationId="{1B317943-BBE7-F2DF-835A-72CE4F2C3D01}"/>
          </ac:grpSpMkLst>
        </pc:grpChg>
        <pc:grpChg chg="del mod">
          <ac:chgData name="MICHELE PIPAN" userId="da00a2aa-4c64-4bcb-a497-1055e4cd2351" providerId="ADAL" clId="{E9C30D63-069B-1640-8E37-0E7106AC499C}" dt="2024-11-13T14:50:45.595" v="510"/>
          <ac:grpSpMkLst>
            <pc:docMk/>
            <pc:sldMk cId="1947543087" sldId="280"/>
            <ac:grpSpMk id="22" creationId="{58664D3A-A751-5E5A-ADD7-AA5A1F6C0C1B}"/>
          </ac:grpSpMkLst>
        </pc:grpChg>
        <pc:grpChg chg="del mod">
          <ac:chgData name="MICHELE PIPAN" userId="da00a2aa-4c64-4bcb-a497-1055e4cd2351" providerId="ADAL" clId="{E9C30D63-069B-1640-8E37-0E7106AC499C}" dt="2024-11-13T14:51:05.745" v="524"/>
          <ac:grpSpMkLst>
            <pc:docMk/>
            <pc:sldMk cId="1947543087" sldId="280"/>
            <ac:grpSpMk id="23" creationId="{BE26E9F4-FD68-A165-AF5C-7A2AFDC756D5}"/>
          </ac:grpSpMkLst>
        </pc:grpChg>
        <pc:grpChg chg="del mod">
          <ac:chgData name="MICHELE PIPAN" userId="da00a2aa-4c64-4bcb-a497-1055e4cd2351" providerId="ADAL" clId="{E9C30D63-069B-1640-8E37-0E7106AC499C}" dt="2024-11-13T14:51:05.745" v="524"/>
          <ac:grpSpMkLst>
            <pc:docMk/>
            <pc:sldMk cId="1947543087" sldId="280"/>
            <ac:grpSpMk id="35" creationId="{A0BFF0DB-70A4-F87F-C05B-002C18227FC0}"/>
          </ac:grpSpMkLst>
        </pc:grpChg>
        <pc:grpChg chg="mod">
          <ac:chgData name="MICHELE PIPAN" userId="da00a2aa-4c64-4bcb-a497-1055e4cd2351" providerId="ADAL" clId="{E9C30D63-069B-1640-8E37-0E7106AC499C}" dt="2024-11-13T14:51:05.745" v="524"/>
          <ac:grpSpMkLst>
            <pc:docMk/>
            <pc:sldMk cId="1947543087" sldId="280"/>
            <ac:grpSpMk id="36" creationId="{AA574AA2-B45A-253F-EEE3-8A7FF531EE6D}"/>
          </ac:grpSpMkLst>
        </pc:grpChg>
        <pc:grpChg chg="del mod">
          <ac:chgData name="MICHELE PIPAN" userId="da00a2aa-4c64-4bcb-a497-1055e4cd2351" providerId="ADAL" clId="{E9C30D63-069B-1640-8E37-0E7106AC499C}" dt="2024-11-13T14:51:08.092" v="529"/>
          <ac:grpSpMkLst>
            <pc:docMk/>
            <pc:sldMk cId="1947543087" sldId="280"/>
            <ac:grpSpMk id="41" creationId="{57D7948A-1D18-D3AC-59AD-2AE642DBB97F}"/>
          </ac:grpSpMkLst>
        </pc:grpChg>
        <pc:grpChg chg="del mod">
          <ac:chgData name="MICHELE PIPAN" userId="da00a2aa-4c64-4bcb-a497-1055e4cd2351" providerId="ADAL" clId="{E9C30D63-069B-1640-8E37-0E7106AC499C}" dt="2024-11-13T14:51:27.768" v="559"/>
          <ac:grpSpMkLst>
            <pc:docMk/>
            <pc:sldMk cId="1947543087" sldId="280"/>
            <ac:grpSpMk id="42" creationId="{9CE1CFA8-2B00-EBBB-D86E-4B381B4C55E5}"/>
          </ac:grpSpMkLst>
        </pc:grpChg>
        <pc:grpChg chg="del mod">
          <ac:chgData name="MICHELE PIPAN" userId="da00a2aa-4c64-4bcb-a497-1055e4cd2351" providerId="ADAL" clId="{E9C30D63-069B-1640-8E37-0E7106AC499C}" dt="2024-11-13T14:51:11.242" v="537"/>
          <ac:grpSpMkLst>
            <pc:docMk/>
            <pc:sldMk cId="1947543087" sldId="280"/>
            <ac:grpSpMk id="50" creationId="{DE50C2FA-675B-C72E-C310-E93DFC931D01}"/>
          </ac:grpSpMkLst>
        </pc:grpChg>
        <pc:grpChg chg="del mod">
          <ac:chgData name="MICHELE PIPAN" userId="da00a2aa-4c64-4bcb-a497-1055e4cd2351" providerId="ADAL" clId="{E9C30D63-069B-1640-8E37-0E7106AC499C}" dt="2024-11-13T14:51:27.768" v="559"/>
          <ac:grpSpMkLst>
            <pc:docMk/>
            <pc:sldMk cId="1947543087" sldId="280"/>
            <ac:grpSpMk id="51" creationId="{99E7B302-FA3E-03C9-C41C-ED3FD06C52DD}"/>
          </ac:grpSpMkLst>
        </pc:grpChg>
        <pc:grpChg chg="del mod">
          <ac:chgData name="MICHELE PIPAN" userId="da00a2aa-4c64-4bcb-a497-1055e4cd2351" providerId="ADAL" clId="{E9C30D63-069B-1640-8E37-0E7106AC499C}" dt="2024-11-13T14:51:20.650" v="549"/>
          <ac:grpSpMkLst>
            <pc:docMk/>
            <pc:sldMk cId="1947543087" sldId="280"/>
            <ac:grpSpMk id="63" creationId="{B86F520D-25F9-D1DE-0B6A-C06B5742CF36}"/>
          </ac:grpSpMkLst>
        </pc:grpChg>
        <pc:grpChg chg="del mod">
          <ac:chgData name="MICHELE PIPAN" userId="da00a2aa-4c64-4bcb-a497-1055e4cd2351" providerId="ADAL" clId="{E9C30D63-069B-1640-8E37-0E7106AC499C}" dt="2024-11-13T14:51:27.768" v="559"/>
          <ac:grpSpMkLst>
            <pc:docMk/>
            <pc:sldMk cId="1947543087" sldId="280"/>
            <ac:grpSpMk id="64" creationId="{6C4EA1E9-8AD7-A5BB-5890-BA72229CA439}"/>
          </ac:grpSpMkLst>
        </pc:grpChg>
        <pc:grpChg chg="del mod">
          <ac:chgData name="MICHELE PIPAN" userId="da00a2aa-4c64-4bcb-a497-1055e4cd2351" providerId="ADAL" clId="{E9C30D63-069B-1640-8E37-0E7106AC499C}" dt="2024-11-13T14:51:20.650" v="549"/>
          <ac:grpSpMkLst>
            <pc:docMk/>
            <pc:sldMk cId="1947543087" sldId="280"/>
            <ac:grpSpMk id="65" creationId="{C1BA6F7A-CF50-D64A-4968-9448EC3CB693}"/>
          </ac:grpSpMkLst>
        </pc:grpChg>
        <pc:grpChg chg="del mod">
          <ac:chgData name="MICHELE PIPAN" userId="da00a2aa-4c64-4bcb-a497-1055e4cd2351" providerId="ADAL" clId="{E9C30D63-069B-1640-8E37-0E7106AC499C}" dt="2024-11-13T14:51:27.768" v="559"/>
          <ac:grpSpMkLst>
            <pc:docMk/>
            <pc:sldMk cId="1947543087" sldId="280"/>
            <ac:grpSpMk id="66" creationId="{994C0A56-A9C5-574B-56E4-9FB07F9EDB2B}"/>
          </ac:grpSpMkLst>
        </pc:grpChg>
        <pc:grpChg chg="del mod">
          <ac:chgData name="MICHELE PIPAN" userId="da00a2aa-4c64-4bcb-a497-1055e4cd2351" providerId="ADAL" clId="{E9C30D63-069B-1640-8E37-0E7106AC499C}" dt="2024-11-13T14:51:21.857" v="552"/>
          <ac:grpSpMkLst>
            <pc:docMk/>
            <pc:sldMk cId="1947543087" sldId="280"/>
            <ac:grpSpMk id="69" creationId="{F66FF85F-28C7-F005-D198-6DF094527B4C}"/>
          </ac:grpSpMkLst>
        </pc:grpChg>
        <pc:grpChg chg="del mod">
          <ac:chgData name="MICHELE PIPAN" userId="da00a2aa-4c64-4bcb-a497-1055e4cd2351" providerId="ADAL" clId="{E9C30D63-069B-1640-8E37-0E7106AC499C}" dt="2024-11-13T14:51:27.768" v="559"/>
          <ac:grpSpMkLst>
            <pc:docMk/>
            <pc:sldMk cId="1947543087" sldId="280"/>
            <ac:grpSpMk id="70" creationId="{5862B187-1042-4A5A-FAFB-201A7A851438}"/>
          </ac:grpSpMkLst>
        </pc:grpChg>
        <pc:grpChg chg="del mod">
          <ac:chgData name="MICHELE PIPAN" userId="da00a2aa-4c64-4bcb-a497-1055e4cd2351" providerId="ADAL" clId="{E9C30D63-069B-1640-8E37-0E7106AC499C}" dt="2024-11-13T14:51:27.768" v="559"/>
          <ac:grpSpMkLst>
            <pc:docMk/>
            <pc:sldMk cId="1947543087" sldId="280"/>
            <ac:grpSpMk id="77" creationId="{BC884B68-120F-7C39-D4F0-63A55164E683}"/>
          </ac:grpSpMkLst>
        </pc:grpChg>
        <pc:grpChg chg="mod">
          <ac:chgData name="MICHELE PIPAN" userId="da00a2aa-4c64-4bcb-a497-1055e4cd2351" providerId="ADAL" clId="{E9C30D63-069B-1640-8E37-0E7106AC499C}" dt="2024-11-13T14:51:27.768" v="559"/>
          <ac:grpSpMkLst>
            <pc:docMk/>
            <pc:sldMk cId="1947543087" sldId="280"/>
            <ac:grpSpMk id="78" creationId="{0E48C7DC-05CB-C518-AD5D-70FF42E2B5E2}"/>
          </ac:grpSpMkLst>
        </pc:grpChg>
        <pc:inkChg chg="add">
          <ac:chgData name="MICHELE PIPAN" userId="da00a2aa-4c64-4bcb-a497-1055e4cd2351" providerId="ADAL" clId="{E9C30D63-069B-1640-8E37-0E7106AC499C}" dt="2024-11-13T14:50:25.297" v="495" actId="9405"/>
          <ac:inkMkLst>
            <pc:docMk/>
            <pc:sldMk cId="1947543087" sldId="280"/>
            <ac:inkMk id="5" creationId="{C1634B2E-62FE-ECA3-5459-D43E29D1412C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6" creationId="{19900A02-D470-AF25-CF07-5D361FBF01D7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7" creationId="{62C2E498-3126-15BD-C189-E066C5F74C6F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10" creationId="{80F79680-CEE5-84AF-E865-3A364D211A84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11" creationId="{8BB86412-D3DD-6388-BF9C-540EDC20845F}"/>
          </ac:inkMkLst>
        </pc:inkChg>
        <pc:inkChg chg="add del mod">
          <ac:chgData name="MICHELE PIPAN" userId="da00a2aa-4c64-4bcb-a497-1055e4cd2351" providerId="ADAL" clId="{E9C30D63-069B-1640-8E37-0E7106AC499C}" dt="2024-11-13T14:50:47.509" v="511"/>
          <ac:inkMkLst>
            <pc:docMk/>
            <pc:sldMk cId="1947543087" sldId="280"/>
            <ac:inkMk id="14" creationId="{C295EAB3-7A72-161C-2AB2-E1BEF90A8421}"/>
          </ac:inkMkLst>
        </pc:inkChg>
        <pc:inkChg chg="add del mod">
          <ac:chgData name="MICHELE PIPAN" userId="da00a2aa-4c64-4bcb-a497-1055e4cd2351" providerId="ADAL" clId="{E9C30D63-069B-1640-8E37-0E7106AC499C}" dt="2024-11-13T14:50:52.698" v="512"/>
          <ac:inkMkLst>
            <pc:docMk/>
            <pc:sldMk cId="1947543087" sldId="280"/>
            <ac:inkMk id="15" creationId="{2DA4871B-97A1-B0BD-869F-7856853C791E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16" creationId="{C62989D3-F9F0-38A6-A16D-C3E3BFB29217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17" creationId="{437FC6C2-1C67-127F-C468-691B4FFB9D30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18" creationId="{89E84611-BB61-D024-C707-8367BF5C4A4E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19" creationId="{F34F6850-38D7-0C4D-926C-10EFA60AADFD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24" creationId="{C283C166-C8A2-7F06-65BF-FE6E0E848445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25" creationId="{4AEB9199-D45E-12CA-C1C7-6F378A7DFA07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26" creationId="{F21DB956-E646-D205-6784-E38E84E5D7A0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27" creationId="{B9BCA6D6-6653-2EA6-EED8-4C146368BED1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28" creationId="{B2A561FA-D4CC-18D7-B57F-3B85BE67B75C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29" creationId="{8D9C5E06-55DB-A2EB-F287-26602940972F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30" creationId="{4FC6A609-2955-2B54-66C3-015B9FC461C0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31" creationId="{1781FDB0-2770-FCA4-64C6-565EB44CB11C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32" creationId="{8C6508C6-9C26-C06C-4BF0-F69B2EB5DFC4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33" creationId="{B2D5D6FC-3CFD-A2CA-5A1D-EC36814A4065}"/>
          </ac:inkMkLst>
        </pc:inkChg>
        <pc:inkChg chg="add mod">
          <ac:chgData name="MICHELE PIPAN" userId="da00a2aa-4c64-4bcb-a497-1055e4cd2351" providerId="ADAL" clId="{E9C30D63-069B-1640-8E37-0E7106AC499C}" dt="2024-11-13T14:51:05.745" v="524"/>
          <ac:inkMkLst>
            <pc:docMk/>
            <pc:sldMk cId="1947543087" sldId="280"/>
            <ac:inkMk id="34" creationId="{B4A912DA-EDF8-8822-B2E5-3BE1B395031C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37" creationId="{75B53980-D48E-2CBC-982A-F605E05DB75B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38" creationId="{4C695F1A-2792-2B09-ADC0-32D2B78A6D2E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39" creationId="{45DE5966-7AC8-EFD3-ACE2-EF58059EBE5B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40" creationId="{161FE047-85AD-087C-2AEE-8D8D079D6CDE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43" creationId="{6B000CA3-72CE-C1F7-04D1-4BBDD06BA615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44" creationId="{B81AB9D5-1FC2-1B16-7AF3-72E49DF0ED55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45" creationId="{FD36E82D-A004-3FB1-43E4-85B46B517364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46" creationId="{06A20F84-6764-8CDD-16B3-2C6D3FBAAD74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47" creationId="{7614D56D-9427-D2FC-8BF7-09C07BF7FEB7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48" creationId="{C0216C06-5133-6017-1FFB-816968E2536C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49" creationId="{5EC07C64-550B-FB98-96BD-92CCC84A5868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52" creationId="{A90F91DD-0BC8-761B-8643-655FFA93BE96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53" creationId="{78535569-2DCA-7A51-39F5-5DC39C973BB6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54" creationId="{C8060441-78AC-45CD-6767-4A264780A43D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55" creationId="{73B5C937-FB69-058D-F5F7-C35BCD9DA78C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56" creationId="{2E07D154-126D-3418-39FE-2C68DAFF201F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57" creationId="{99DC1DF6-D3CF-F239-47D8-31E9D0F3D203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58" creationId="{47B8B9FA-7608-9D90-CC84-D68CFAE6A0A5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59" creationId="{402C634E-D43D-D406-3518-5640A0D08FC9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60" creationId="{C40530D1-DEFF-AA44-E844-B602084F8C3A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61" creationId="{9235CCBA-71A7-59C2-D198-EF0B1BD14462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62" creationId="{810BC21B-D677-82F3-05AC-3DB86E7666D2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67" creationId="{265CBFCE-965C-0D6F-D25D-4D8A8E676578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68" creationId="{F848AE22-589C-BAC8-27AA-3A2259DDF561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71" creationId="{8C982A71-311B-FA03-2B2C-8AD9DA8E05C2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72" creationId="{3D7CF1EA-7526-3ED7-3C5D-215985595033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73" creationId="{EFD8DE08-A49D-BA1A-D985-2B8AFC32DC3F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74" creationId="{D4CF7A98-20F8-D87A-99C3-E64752363C39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75" creationId="{AD396DDD-7675-A2E1-1741-102760F6B6D2}"/>
          </ac:inkMkLst>
        </pc:inkChg>
        <pc:inkChg chg="add mod">
          <ac:chgData name="MICHELE PIPAN" userId="da00a2aa-4c64-4bcb-a497-1055e4cd2351" providerId="ADAL" clId="{E9C30D63-069B-1640-8E37-0E7106AC499C}" dt="2024-11-13T14:51:27.768" v="559"/>
          <ac:inkMkLst>
            <pc:docMk/>
            <pc:sldMk cId="1947543087" sldId="280"/>
            <ac:inkMk id="76" creationId="{43695711-293C-1337-7898-AD8C88570926}"/>
          </ac:inkMkLst>
        </pc:inkChg>
      </pc:sldChg>
      <pc:sldChg chg="addSp delSp modSp add mod">
        <pc:chgData name="MICHELE PIPAN" userId="da00a2aa-4c64-4bcb-a497-1055e4cd2351" providerId="ADAL" clId="{E9C30D63-069B-1640-8E37-0E7106AC499C}" dt="2024-11-13T14:57:20.912" v="664"/>
        <pc:sldMkLst>
          <pc:docMk/>
          <pc:sldMk cId="2317255709" sldId="281"/>
        </pc:sldMkLst>
        <pc:grpChg chg="mod">
          <ac:chgData name="MICHELE PIPAN" userId="da00a2aa-4c64-4bcb-a497-1055e4cd2351" providerId="ADAL" clId="{E9C30D63-069B-1640-8E37-0E7106AC499C}" dt="2024-11-13T14:56:12.411" v="583" actId="1076"/>
          <ac:grpSpMkLst>
            <pc:docMk/>
            <pc:sldMk cId="2317255709" sldId="281"/>
            <ac:grpSpMk id="4" creationId="{B4FC94E1-6F2B-7B4E-AAE8-EE8158D08CEB}"/>
          </ac:grpSpMkLst>
        </pc:grpChg>
        <pc:grpChg chg="del mod">
          <ac:chgData name="MICHELE PIPAN" userId="da00a2aa-4c64-4bcb-a497-1055e4cd2351" providerId="ADAL" clId="{E9C30D63-069B-1640-8E37-0E7106AC499C}" dt="2024-11-13T14:56:24.132" v="590"/>
          <ac:grpSpMkLst>
            <pc:docMk/>
            <pc:sldMk cId="2317255709" sldId="281"/>
            <ac:grpSpMk id="32" creationId="{6A9B49DF-39BD-64AF-0C2C-E6EDDAD7BDC1}"/>
          </ac:grpSpMkLst>
        </pc:grpChg>
        <pc:grpChg chg="mod">
          <ac:chgData name="MICHELE PIPAN" userId="da00a2aa-4c64-4bcb-a497-1055e4cd2351" providerId="ADAL" clId="{E9C30D63-069B-1640-8E37-0E7106AC499C}" dt="2024-11-13T14:56:24.132" v="590"/>
          <ac:grpSpMkLst>
            <pc:docMk/>
            <pc:sldMk cId="2317255709" sldId="281"/>
            <ac:grpSpMk id="33" creationId="{8AD5AB88-E064-6A01-B87C-03449124F1F6}"/>
          </ac:grpSpMkLst>
        </pc:grpChg>
        <pc:grpChg chg="del mod">
          <ac:chgData name="MICHELE PIPAN" userId="da00a2aa-4c64-4bcb-a497-1055e4cd2351" providerId="ADAL" clId="{E9C30D63-069B-1640-8E37-0E7106AC499C}" dt="2024-11-13T14:56:26.770" v="594"/>
          <ac:grpSpMkLst>
            <pc:docMk/>
            <pc:sldMk cId="2317255709" sldId="281"/>
            <ac:grpSpMk id="37" creationId="{1B1F0606-DE92-E9A9-CD45-993E16DEE3DE}"/>
          </ac:grpSpMkLst>
        </pc:grpChg>
        <pc:grpChg chg="del mod">
          <ac:chgData name="MICHELE PIPAN" userId="da00a2aa-4c64-4bcb-a497-1055e4cd2351" providerId="ADAL" clId="{E9C30D63-069B-1640-8E37-0E7106AC499C}" dt="2024-11-13T14:57:07.205" v="643"/>
          <ac:grpSpMkLst>
            <pc:docMk/>
            <pc:sldMk cId="2317255709" sldId="281"/>
            <ac:grpSpMk id="38" creationId="{3705F59D-0740-A1E1-D52A-CFE4D4691E13}"/>
          </ac:grpSpMkLst>
        </pc:grpChg>
        <pc:grpChg chg="del mod">
          <ac:chgData name="MICHELE PIPAN" userId="da00a2aa-4c64-4bcb-a497-1055e4cd2351" providerId="ADAL" clId="{E9C30D63-069B-1640-8E37-0E7106AC499C}" dt="2024-11-13T14:56:38.996" v="610"/>
          <ac:grpSpMkLst>
            <pc:docMk/>
            <pc:sldMk cId="2317255709" sldId="281"/>
            <ac:grpSpMk id="54" creationId="{CD57C5B0-A569-495B-67B7-F13037FE77E8}"/>
          </ac:grpSpMkLst>
        </pc:grpChg>
        <pc:grpChg chg="mod">
          <ac:chgData name="MICHELE PIPAN" userId="da00a2aa-4c64-4bcb-a497-1055e4cd2351" providerId="ADAL" clId="{E9C30D63-069B-1640-8E37-0E7106AC499C}" dt="2024-11-13T14:56:38.996" v="610"/>
          <ac:grpSpMkLst>
            <pc:docMk/>
            <pc:sldMk cId="2317255709" sldId="281"/>
            <ac:grpSpMk id="55" creationId="{9DAFFBBA-E749-2EBB-9742-824D50296D00}"/>
          </ac:grpSpMkLst>
        </pc:grpChg>
        <pc:grpChg chg="del mod">
          <ac:chgData name="MICHELE PIPAN" userId="da00a2aa-4c64-4bcb-a497-1055e4cd2351" providerId="ADAL" clId="{E9C30D63-069B-1640-8E37-0E7106AC499C}" dt="2024-11-13T14:56:43.996" v="619"/>
          <ac:grpSpMkLst>
            <pc:docMk/>
            <pc:sldMk cId="2317255709" sldId="281"/>
            <ac:grpSpMk id="64" creationId="{3DB5C860-671E-9B5C-178B-EE52B3678C7A}"/>
          </ac:grpSpMkLst>
        </pc:grpChg>
        <pc:grpChg chg="del mod">
          <ac:chgData name="MICHELE PIPAN" userId="da00a2aa-4c64-4bcb-a497-1055e4cd2351" providerId="ADAL" clId="{E9C30D63-069B-1640-8E37-0E7106AC499C}" dt="2024-11-13T14:56:48.297" v="623"/>
          <ac:grpSpMkLst>
            <pc:docMk/>
            <pc:sldMk cId="2317255709" sldId="281"/>
            <ac:grpSpMk id="65" creationId="{438FD799-9E24-F2CC-913C-06024FD76917}"/>
          </ac:grpSpMkLst>
        </pc:grpChg>
        <pc:grpChg chg="del mod">
          <ac:chgData name="MICHELE PIPAN" userId="da00a2aa-4c64-4bcb-a497-1055e4cd2351" providerId="ADAL" clId="{E9C30D63-069B-1640-8E37-0E7106AC499C}" dt="2024-11-13T14:56:48.297" v="623"/>
          <ac:grpSpMkLst>
            <pc:docMk/>
            <pc:sldMk cId="2317255709" sldId="281"/>
            <ac:grpSpMk id="69" creationId="{D1196F4A-9F51-36E1-2BB5-B02BF0F64680}"/>
          </ac:grpSpMkLst>
        </pc:grpChg>
        <pc:grpChg chg="mod">
          <ac:chgData name="MICHELE PIPAN" userId="da00a2aa-4c64-4bcb-a497-1055e4cd2351" providerId="ADAL" clId="{E9C30D63-069B-1640-8E37-0E7106AC499C}" dt="2024-11-13T14:56:48.297" v="623"/>
          <ac:grpSpMkLst>
            <pc:docMk/>
            <pc:sldMk cId="2317255709" sldId="281"/>
            <ac:grpSpMk id="70" creationId="{32E6A148-D191-AAE0-9B85-EB6991CA0411}"/>
          </ac:grpSpMkLst>
        </pc:grpChg>
        <pc:grpChg chg="del mod">
          <ac:chgData name="MICHELE PIPAN" userId="da00a2aa-4c64-4bcb-a497-1055e4cd2351" providerId="ADAL" clId="{E9C30D63-069B-1640-8E37-0E7106AC499C}" dt="2024-11-13T14:56:58.106" v="629"/>
          <ac:grpSpMkLst>
            <pc:docMk/>
            <pc:sldMk cId="2317255709" sldId="281"/>
            <ac:grpSpMk id="76" creationId="{2D9200F1-AF2B-0907-4D67-DF7E2772A715}"/>
          </ac:grpSpMkLst>
        </pc:grpChg>
        <pc:grpChg chg="del mod">
          <ac:chgData name="MICHELE PIPAN" userId="da00a2aa-4c64-4bcb-a497-1055e4cd2351" providerId="ADAL" clId="{E9C30D63-069B-1640-8E37-0E7106AC499C}" dt="2024-11-13T14:56:59.749" v="631"/>
          <ac:grpSpMkLst>
            <pc:docMk/>
            <pc:sldMk cId="2317255709" sldId="281"/>
            <ac:grpSpMk id="77" creationId="{4AB5122C-D65A-4C5C-65B2-76AFCAE9D1F1}"/>
          </ac:grpSpMkLst>
        </pc:grpChg>
        <pc:grpChg chg="del mod">
          <ac:chgData name="MICHELE PIPAN" userId="da00a2aa-4c64-4bcb-a497-1055e4cd2351" providerId="ADAL" clId="{E9C30D63-069B-1640-8E37-0E7106AC499C}" dt="2024-11-13T14:56:58.106" v="629"/>
          <ac:grpSpMkLst>
            <pc:docMk/>
            <pc:sldMk cId="2317255709" sldId="281"/>
            <ac:grpSpMk id="78" creationId="{10C5C4B8-DCEC-ADC1-F73C-E2B6B3DE9635}"/>
          </ac:grpSpMkLst>
        </pc:grpChg>
        <pc:grpChg chg="del mod">
          <ac:chgData name="MICHELE PIPAN" userId="da00a2aa-4c64-4bcb-a497-1055e4cd2351" providerId="ADAL" clId="{E9C30D63-069B-1640-8E37-0E7106AC499C}" dt="2024-11-13T14:57:07.205" v="643"/>
          <ac:grpSpMkLst>
            <pc:docMk/>
            <pc:sldMk cId="2317255709" sldId="281"/>
            <ac:grpSpMk id="79" creationId="{A51BC8F7-F8BA-1069-C937-2F92F0653C57}"/>
          </ac:grpSpMkLst>
        </pc:grpChg>
        <pc:grpChg chg="del mod">
          <ac:chgData name="MICHELE PIPAN" userId="da00a2aa-4c64-4bcb-a497-1055e4cd2351" providerId="ADAL" clId="{E9C30D63-069B-1640-8E37-0E7106AC499C}" dt="2024-11-13T14:56:59.749" v="631"/>
          <ac:grpSpMkLst>
            <pc:docMk/>
            <pc:sldMk cId="2317255709" sldId="281"/>
            <ac:grpSpMk id="81" creationId="{17E81725-C2DC-BD62-9AA3-D585EEC1E981}"/>
          </ac:grpSpMkLst>
        </pc:grpChg>
        <pc:grpChg chg="del mod">
          <ac:chgData name="MICHELE PIPAN" userId="da00a2aa-4c64-4bcb-a497-1055e4cd2351" providerId="ADAL" clId="{E9C30D63-069B-1640-8E37-0E7106AC499C}" dt="2024-11-13T14:57:07.205" v="643"/>
          <ac:grpSpMkLst>
            <pc:docMk/>
            <pc:sldMk cId="2317255709" sldId="281"/>
            <ac:grpSpMk id="82" creationId="{929CB38E-ECAE-AA35-0B91-8E4D8429C14D}"/>
          </ac:grpSpMkLst>
        </pc:grpChg>
        <pc:grpChg chg="del mod">
          <ac:chgData name="MICHELE PIPAN" userId="da00a2aa-4c64-4bcb-a497-1055e4cd2351" providerId="ADAL" clId="{E9C30D63-069B-1640-8E37-0E7106AC499C}" dt="2024-11-13T14:57:07.205" v="643"/>
          <ac:grpSpMkLst>
            <pc:docMk/>
            <pc:sldMk cId="2317255709" sldId="281"/>
            <ac:grpSpMk id="94" creationId="{45F757B6-E6CA-5930-26EB-B14C73E7C778}"/>
          </ac:grpSpMkLst>
        </pc:grpChg>
        <pc:grpChg chg="del mod">
          <ac:chgData name="MICHELE PIPAN" userId="da00a2aa-4c64-4bcb-a497-1055e4cd2351" providerId="ADAL" clId="{E9C30D63-069B-1640-8E37-0E7106AC499C}" dt="2024-11-13T14:57:20.912" v="664"/>
          <ac:grpSpMkLst>
            <pc:docMk/>
            <pc:sldMk cId="2317255709" sldId="281"/>
            <ac:grpSpMk id="95" creationId="{5198963B-B132-198A-483E-1D8AB5E76432}"/>
          </ac:grpSpMkLst>
        </pc:grpChg>
        <pc:grpChg chg="del mod">
          <ac:chgData name="MICHELE PIPAN" userId="da00a2aa-4c64-4bcb-a497-1055e4cd2351" providerId="ADAL" clId="{E9C30D63-069B-1640-8E37-0E7106AC499C}" dt="2024-11-13T14:57:11.702" v="648"/>
          <ac:grpSpMkLst>
            <pc:docMk/>
            <pc:sldMk cId="2317255709" sldId="281"/>
            <ac:grpSpMk id="100" creationId="{A14B8C32-9C8D-68A0-DE71-47ECE076864F}"/>
          </ac:grpSpMkLst>
        </pc:grpChg>
        <pc:grpChg chg="del mod">
          <ac:chgData name="MICHELE PIPAN" userId="da00a2aa-4c64-4bcb-a497-1055e4cd2351" providerId="ADAL" clId="{E9C30D63-069B-1640-8E37-0E7106AC499C}" dt="2024-11-13T14:57:20.912" v="664"/>
          <ac:grpSpMkLst>
            <pc:docMk/>
            <pc:sldMk cId="2317255709" sldId="281"/>
            <ac:grpSpMk id="101" creationId="{A51E76D6-3423-1C43-E1B6-C4B9B532572B}"/>
          </ac:grpSpMkLst>
        </pc:grpChg>
        <pc:grpChg chg="del mod">
          <ac:chgData name="MICHELE PIPAN" userId="da00a2aa-4c64-4bcb-a497-1055e4cd2351" providerId="ADAL" clId="{E9C30D63-069B-1640-8E37-0E7106AC499C}" dt="2024-11-13T14:57:20.912" v="664"/>
          <ac:grpSpMkLst>
            <pc:docMk/>
            <pc:sldMk cId="2317255709" sldId="281"/>
            <ac:grpSpMk id="117" creationId="{CB6FF2EF-07D6-7206-1DA1-A60ABDC434EF}"/>
          </ac:grpSpMkLst>
        </pc:grpChg>
        <pc:grpChg chg="del mod">
          <ac:chgData name="MICHELE PIPAN" userId="da00a2aa-4c64-4bcb-a497-1055e4cd2351" providerId="ADAL" clId="{E9C30D63-069B-1640-8E37-0E7106AC499C}" dt="2024-11-13T14:57:20.912" v="664"/>
          <ac:grpSpMkLst>
            <pc:docMk/>
            <pc:sldMk cId="2317255709" sldId="281"/>
            <ac:grpSpMk id="118" creationId="{CAF491B8-C639-9861-EBC6-6B3F7D03985E}"/>
          </ac:grpSpMkLst>
        </pc:grpChg>
        <pc:grpChg chg="del mod">
          <ac:chgData name="MICHELE PIPAN" userId="da00a2aa-4c64-4bcb-a497-1055e4cd2351" providerId="ADAL" clId="{E9C30D63-069B-1640-8E37-0E7106AC499C}" dt="2024-11-13T14:57:20.912" v="664"/>
          <ac:grpSpMkLst>
            <pc:docMk/>
            <pc:sldMk cId="2317255709" sldId="281"/>
            <ac:grpSpMk id="119" creationId="{A26A29B7-2A1D-465E-0FF2-CB2571E694F0}"/>
          </ac:grpSpMkLst>
        </pc:grpChg>
        <pc:grpChg chg="mod">
          <ac:chgData name="MICHELE PIPAN" userId="da00a2aa-4c64-4bcb-a497-1055e4cd2351" providerId="ADAL" clId="{E9C30D63-069B-1640-8E37-0E7106AC499C}" dt="2024-11-13T14:57:20.912" v="664"/>
          <ac:grpSpMkLst>
            <pc:docMk/>
            <pc:sldMk cId="2317255709" sldId="281"/>
            <ac:grpSpMk id="120" creationId="{A8FD0B7D-C000-DB79-B5D9-4E899651F2D8}"/>
          </ac:grpSpMkLst>
        </pc:grpChg>
        <pc:inkChg chg="add mod">
          <ac:chgData name="MICHELE PIPAN" userId="da00a2aa-4c64-4bcb-a497-1055e4cd2351" providerId="ADAL" clId="{E9C30D63-069B-1640-8E37-0E7106AC499C}" dt="2024-11-13T14:56:24.132" v="590"/>
          <ac:inkMkLst>
            <pc:docMk/>
            <pc:sldMk cId="2317255709" sldId="281"/>
            <ac:inkMk id="24" creationId="{0811844C-1791-810A-9A65-0E2CBE972538}"/>
          </ac:inkMkLst>
        </pc:inkChg>
        <pc:inkChg chg="add mod">
          <ac:chgData name="MICHELE PIPAN" userId="da00a2aa-4c64-4bcb-a497-1055e4cd2351" providerId="ADAL" clId="{E9C30D63-069B-1640-8E37-0E7106AC499C}" dt="2024-11-13T14:56:24.132" v="590"/>
          <ac:inkMkLst>
            <pc:docMk/>
            <pc:sldMk cId="2317255709" sldId="281"/>
            <ac:inkMk id="26" creationId="{5BE30D4C-C74E-E0DC-3391-E98802DEB3F7}"/>
          </ac:inkMkLst>
        </pc:inkChg>
        <pc:inkChg chg="add mod">
          <ac:chgData name="MICHELE PIPAN" userId="da00a2aa-4c64-4bcb-a497-1055e4cd2351" providerId="ADAL" clId="{E9C30D63-069B-1640-8E37-0E7106AC499C}" dt="2024-11-13T14:56:24.132" v="590"/>
          <ac:inkMkLst>
            <pc:docMk/>
            <pc:sldMk cId="2317255709" sldId="281"/>
            <ac:inkMk id="28" creationId="{E8394C44-ADF4-4437-3D13-5DE936DBD3EF}"/>
          </ac:inkMkLst>
        </pc:inkChg>
        <pc:inkChg chg="add mod">
          <ac:chgData name="MICHELE PIPAN" userId="da00a2aa-4c64-4bcb-a497-1055e4cd2351" providerId="ADAL" clId="{E9C30D63-069B-1640-8E37-0E7106AC499C}" dt="2024-11-13T14:56:24.132" v="590"/>
          <ac:inkMkLst>
            <pc:docMk/>
            <pc:sldMk cId="2317255709" sldId="281"/>
            <ac:inkMk id="29" creationId="{541A7084-6E11-1606-3D3A-07BA39C039BF}"/>
          </ac:inkMkLst>
        </pc:inkChg>
        <pc:inkChg chg="add mod">
          <ac:chgData name="MICHELE PIPAN" userId="da00a2aa-4c64-4bcb-a497-1055e4cd2351" providerId="ADAL" clId="{E9C30D63-069B-1640-8E37-0E7106AC499C}" dt="2024-11-13T14:56:24.132" v="590"/>
          <ac:inkMkLst>
            <pc:docMk/>
            <pc:sldMk cId="2317255709" sldId="281"/>
            <ac:inkMk id="30" creationId="{77A447D1-51DA-B628-8E6A-3B2F3C056AC9}"/>
          </ac:inkMkLst>
        </pc:inkChg>
        <pc:inkChg chg="add mod">
          <ac:chgData name="MICHELE PIPAN" userId="da00a2aa-4c64-4bcb-a497-1055e4cd2351" providerId="ADAL" clId="{E9C30D63-069B-1640-8E37-0E7106AC499C}" dt="2024-11-13T14:56:24.132" v="590"/>
          <ac:inkMkLst>
            <pc:docMk/>
            <pc:sldMk cId="2317255709" sldId="281"/>
            <ac:inkMk id="31" creationId="{21B15628-26CB-8465-C555-2827BA365E14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34" creationId="{5E7BACB6-C2D6-D7CF-4B5F-F48FC007CC49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35" creationId="{93AF7938-92F0-1F4F-170E-F56B885FB4E5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36" creationId="{44EBBCE7-ECA3-63C3-716F-F145C0DF2E4C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39" creationId="{DAA80426-7E3C-3887-9B61-071C3FA58AF2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40" creationId="{61F02080-6936-1CE8-9EDA-B8511F444D76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41" creationId="{7B86B2B5-3205-B45A-D865-AAD0DA96F389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42" creationId="{5BE1DC28-25E0-BFAA-EE7D-91AC88D56582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43" creationId="{6D0DF625-6BC1-D20F-8F2B-6F5BE44CAC7D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44" creationId="{74388604-39D6-FF22-2CB1-B638A75A53EE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45" creationId="{5FC3B834-1A3B-22CB-1CEB-92A5E4C76D33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46" creationId="{23A57420-49F9-A706-54D4-499525654A59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47" creationId="{D716C446-2DAC-E020-B675-567CEC3B7D94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48" creationId="{1D14F089-F554-B1B8-3247-57C11C5F7B3A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49" creationId="{E8C6EE5D-38A3-3E75-7B21-968EB68D5A41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50" creationId="{D82D9206-3249-E82D-1929-E0F0D670052A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51" creationId="{15A83F12-54EF-D7F1-C51C-3AD9AB0AE5A0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52" creationId="{1116BE78-632F-60CF-64B6-4AA6DDBB973F}"/>
          </ac:inkMkLst>
        </pc:inkChg>
        <pc:inkChg chg="add mod">
          <ac:chgData name="MICHELE PIPAN" userId="da00a2aa-4c64-4bcb-a497-1055e4cd2351" providerId="ADAL" clId="{E9C30D63-069B-1640-8E37-0E7106AC499C}" dt="2024-11-13T14:56:38.996" v="610"/>
          <ac:inkMkLst>
            <pc:docMk/>
            <pc:sldMk cId="2317255709" sldId="281"/>
            <ac:inkMk id="53" creationId="{16DCE702-EC7C-002E-4D54-173ACC75FA4F}"/>
          </ac:inkMkLst>
        </pc:inkChg>
        <pc:inkChg chg="add mod">
          <ac:chgData name="MICHELE PIPAN" userId="da00a2aa-4c64-4bcb-a497-1055e4cd2351" providerId="ADAL" clId="{E9C30D63-069B-1640-8E37-0E7106AC499C}" dt="2024-11-13T14:56:48.297" v="623"/>
          <ac:inkMkLst>
            <pc:docMk/>
            <pc:sldMk cId="2317255709" sldId="281"/>
            <ac:inkMk id="56" creationId="{3A0C7C9F-20AC-02C4-032B-A31E61D73322}"/>
          </ac:inkMkLst>
        </pc:inkChg>
        <pc:inkChg chg="add mod">
          <ac:chgData name="MICHELE PIPAN" userId="da00a2aa-4c64-4bcb-a497-1055e4cd2351" providerId="ADAL" clId="{E9C30D63-069B-1640-8E37-0E7106AC499C}" dt="2024-11-13T14:56:48.297" v="623"/>
          <ac:inkMkLst>
            <pc:docMk/>
            <pc:sldMk cId="2317255709" sldId="281"/>
            <ac:inkMk id="57" creationId="{FCA80E90-2DD8-152B-B7E0-CA29BB524683}"/>
          </ac:inkMkLst>
        </pc:inkChg>
        <pc:inkChg chg="add mod">
          <ac:chgData name="MICHELE PIPAN" userId="da00a2aa-4c64-4bcb-a497-1055e4cd2351" providerId="ADAL" clId="{E9C30D63-069B-1640-8E37-0E7106AC499C}" dt="2024-11-13T14:56:48.297" v="623"/>
          <ac:inkMkLst>
            <pc:docMk/>
            <pc:sldMk cId="2317255709" sldId="281"/>
            <ac:inkMk id="58" creationId="{D239F27F-B54F-1865-6A52-0B47E1B9CFC0}"/>
          </ac:inkMkLst>
        </pc:inkChg>
        <pc:inkChg chg="add mod">
          <ac:chgData name="MICHELE PIPAN" userId="da00a2aa-4c64-4bcb-a497-1055e4cd2351" providerId="ADAL" clId="{E9C30D63-069B-1640-8E37-0E7106AC499C}" dt="2024-11-13T14:56:48.297" v="623"/>
          <ac:inkMkLst>
            <pc:docMk/>
            <pc:sldMk cId="2317255709" sldId="281"/>
            <ac:inkMk id="59" creationId="{0DE7B9FE-859D-EA0A-DF8A-F29F7D254998}"/>
          </ac:inkMkLst>
        </pc:inkChg>
        <pc:inkChg chg="add mod">
          <ac:chgData name="MICHELE PIPAN" userId="da00a2aa-4c64-4bcb-a497-1055e4cd2351" providerId="ADAL" clId="{E9C30D63-069B-1640-8E37-0E7106AC499C}" dt="2024-11-13T14:56:48.297" v="623"/>
          <ac:inkMkLst>
            <pc:docMk/>
            <pc:sldMk cId="2317255709" sldId="281"/>
            <ac:inkMk id="60" creationId="{9813FDB2-05D1-C5B2-19C6-5D4A0AF83727}"/>
          </ac:inkMkLst>
        </pc:inkChg>
        <pc:inkChg chg="add mod">
          <ac:chgData name="MICHELE PIPAN" userId="da00a2aa-4c64-4bcb-a497-1055e4cd2351" providerId="ADAL" clId="{E9C30D63-069B-1640-8E37-0E7106AC499C}" dt="2024-11-13T14:56:48.297" v="623"/>
          <ac:inkMkLst>
            <pc:docMk/>
            <pc:sldMk cId="2317255709" sldId="281"/>
            <ac:inkMk id="61" creationId="{E695D2C5-63EA-0794-989D-1F1B028E8D26}"/>
          </ac:inkMkLst>
        </pc:inkChg>
        <pc:inkChg chg="add mod">
          <ac:chgData name="MICHELE PIPAN" userId="da00a2aa-4c64-4bcb-a497-1055e4cd2351" providerId="ADAL" clId="{E9C30D63-069B-1640-8E37-0E7106AC499C}" dt="2024-11-13T14:56:48.297" v="623"/>
          <ac:inkMkLst>
            <pc:docMk/>
            <pc:sldMk cId="2317255709" sldId="281"/>
            <ac:inkMk id="62" creationId="{ECEAD11F-0240-36D0-7058-3E13C2CC9576}"/>
          </ac:inkMkLst>
        </pc:inkChg>
        <pc:inkChg chg="add mod">
          <ac:chgData name="MICHELE PIPAN" userId="da00a2aa-4c64-4bcb-a497-1055e4cd2351" providerId="ADAL" clId="{E9C30D63-069B-1640-8E37-0E7106AC499C}" dt="2024-11-13T14:56:48.297" v="623"/>
          <ac:inkMkLst>
            <pc:docMk/>
            <pc:sldMk cId="2317255709" sldId="281"/>
            <ac:inkMk id="63" creationId="{68610854-E6E0-84C7-C3DB-8915E6F60FBF}"/>
          </ac:inkMkLst>
        </pc:inkChg>
        <pc:inkChg chg="add mod">
          <ac:chgData name="MICHELE PIPAN" userId="da00a2aa-4c64-4bcb-a497-1055e4cd2351" providerId="ADAL" clId="{E9C30D63-069B-1640-8E37-0E7106AC499C}" dt="2024-11-13T14:56:48.297" v="623"/>
          <ac:inkMkLst>
            <pc:docMk/>
            <pc:sldMk cId="2317255709" sldId="281"/>
            <ac:inkMk id="66" creationId="{D098DB88-C174-0CB2-83F6-B2B012DE624D}"/>
          </ac:inkMkLst>
        </pc:inkChg>
        <pc:inkChg chg="add mod">
          <ac:chgData name="MICHELE PIPAN" userId="da00a2aa-4c64-4bcb-a497-1055e4cd2351" providerId="ADAL" clId="{E9C30D63-069B-1640-8E37-0E7106AC499C}" dt="2024-11-13T14:56:48.297" v="623"/>
          <ac:inkMkLst>
            <pc:docMk/>
            <pc:sldMk cId="2317255709" sldId="281"/>
            <ac:inkMk id="67" creationId="{CF93C536-4209-78E6-9A11-F9E887F7E9B1}"/>
          </ac:inkMkLst>
        </pc:inkChg>
        <pc:inkChg chg="add mod">
          <ac:chgData name="MICHELE PIPAN" userId="da00a2aa-4c64-4bcb-a497-1055e4cd2351" providerId="ADAL" clId="{E9C30D63-069B-1640-8E37-0E7106AC499C}" dt="2024-11-13T14:56:48.297" v="623"/>
          <ac:inkMkLst>
            <pc:docMk/>
            <pc:sldMk cId="2317255709" sldId="281"/>
            <ac:inkMk id="68" creationId="{B92805ED-0D9E-0A05-E16E-3F8433C08A06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71" creationId="{3D162E06-48BC-7F1B-D54E-D8F778955EC3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72" creationId="{4A43F51F-44A2-5E1D-420D-4DBA1B5DE3D7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73" creationId="{A724F0EC-7B77-2F2C-7A25-CC8F77D9BC33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74" creationId="{5DF36523-45BE-2AA9-2004-7A076D7E40C7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75" creationId="{E778290E-91E0-CF49-28B3-50F7A860B044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80" creationId="{28440F73-CA5F-83E5-63EE-809E807FB976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83" creationId="{28F11204-A7CC-5F84-E8D4-7A864348E766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84" creationId="{DB51CCA9-A2ED-6E8C-79B4-D641AC8FD858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85" creationId="{39A4985D-33FF-276C-6245-DD34E0CD3C00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86" creationId="{A8C3023C-9A50-7B8A-3E82-E3E74169DDF0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87" creationId="{CF71334F-BE60-F6C2-8A17-09902B6957E8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88" creationId="{47246129-4D29-B94C-AA0A-442501B75458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89" creationId="{D69DFE3C-91FD-E220-51BB-7AB6EAC96C21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90" creationId="{8F886A33-ACFE-7B90-C652-74AAED4F152F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91" creationId="{8861225E-CC17-7449-E641-B8A3AD05C926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92" creationId="{3DE9EFC6-DDF1-623C-FECD-892F4A149BDF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93" creationId="{6FB247E6-5655-132E-AAE8-FB8CB6676D66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96" creationId="{171B943D-346F-80AB-BB1D-AF5CBB962D58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97" creationId="{3E434062-328B-F171-C19E-10C5CF6781B8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98" creationId="{11B8C010-3863-2DC3-6D4F-B8075C414AC1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99" creationId="{4BD0D133-27D2-B7E1-AE29-D80AF6A74F79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02" creationId="{9CC82DB2-38C8-B48B-4850-94AB0F23052C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03" creationId="{EA64B798-7937-3C8B-9E96-2D79869EA914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04" creationId="{1EFC4438-934C-8D57-CE5F-87627F8E21FF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05" creationId="{8B1BCCCA-09E4-521C-FE44-BD8C7D965399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06" creationId="{786712D9-A70D-6AA5-462C-7AED7DD05514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07" creationId="{E547EDF9-7770-12B2-1669-9D2154C0A46F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08" creationId="{E94C9B96-0BA6-6BBA-A4AC-2403413F418C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09" creationId="{C0CD9DC7-C38B-1ACD-471A-E18D434AEB67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10" creationId="{26D6B8AC-87D9-CF52-6F58-EC7B8AD2DC3D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11" creationId="{AD40EB3C-8934-3FF9-C97E-7E0C2AFECF58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12" creationId="{EBEBCBB5-32FB-1141-5B22-2F7865000B9D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13" creationId="{9BAC0C38-4A67-A183-F1E1-E2658F4D646E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14" creationId="{31A5F3B1-4A4B-E205-D1A2-7ED056D7A597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15" creationId="{123C9112-0C8C-11EB-5E89-EB0023C0CC84}"/>
          </ac:inkMkLst>
        </pc:inkChg>
        <pc:inkChg chg="add mod">
          <ac:chgData name="MICHELE PIPAN" userId="da00a2aa-4c64-4bcb-a497-1055e4cd2351" providerId="ADAL" clId="{E9C30D63-069B-1640-8E37-0E7106AC499C}" dt="2024-11-13T14:57:20.912" v="664"/>
          <ac:inkMkLst>
            <pc:docMk/>
            <pc:sldMk cId="2317255709" sldId="281"/>
            <ac:inkMk id="116" creationId="{7E480303-6994-6F29-2BB9-D814703317E4}"/>
          </ac:inkMkLst>
        </pc:inkChg>
      </pc:sldChg>
      <pc:sldChg chg="addSp delSp modSp add mod">
        <pc:chgData name="MICHELE PIPAN" userId="da00a2aa-4c64-4bcb-a497-1055e4cd2351" providerId="ADAL" clId="{E9C30D63-069B-1640-8E37-0E7106AC499C}" dt="2024-11-13T15:15:56.899" v="754"/>
        <pc:sldMkLst>
          <pc:docMk/>
          <pc:sldMk cId="1322331625" sldId="282"/>
        </pc:sldMkLst>
        <pc:grpChg chg="del mod">
          <ac:chgData name="MICHELE PIPAN" userId="da00a2aa-4c64-4bcb-a497-1055e4cd2351" providerId="ADAL" clId="{E9C30D63-069B-1640-8E37-0E7106AC499C}" dt="2024-11-13T15:15:15.270" v="703"/>
          <ac:grpSpMkLst>
            <pc:docMk/>
            <pc:sldMk cId="1322331625" sldId="282"/>
            <ac:grpSpMk id="7" creationId="{59167053-56D5-156F-70CE-E1E0FE54AABB}"/>
          </ac:grpSpMkLst>
        </pc:grpChg>
        <pc:grpChg chg="mod">
          <ac:chgData name="MICHELE PIPAN" userId="da00a2aa-4c64-4bcb-a497-1055e4cd2351" providerId="ADAL" clId="{E9C30D63-069B-1640-8E37-0E7106AC499C}" dt="2024-11-13T15:15:15.270" v="703"/>
          <ac:grpSpMkLst>
            <pc:docMk/>
            <pc:sldMk cId="1322331625" sldId="282"/>
            <ac:grpSpMk id="8" creationId="{811CD597-67B2-E6C4-FC57-953FDB0271D0}"/>
          </ac:grpSpMkLst>
        </pc:grpChg>
        <pc:grpChg chg="del mod">
          <ac:chgData name="MICHELE PIPAN" userId="da00a2aa-4c64-4bcb-a497-1055e4cd2351" providerId="ADAL" clId="{E9C30D63-069B-1640-8E37-0E7106AC499C}" dt="2024-11-13T15:15:17.285" v="707"/>
          <ac:grpSpMkLst>
            <pc:docMk/>
            <pc:sldMk cId="1322331625" sldId="282"/>
            <ac:grpSpMk id="12" creationId="{A6FDF1C9-F5E5-F4B2-00D1-DF198A7A0AE9}"/>
          </ac:grpSpMkLst>
        </pc:grpChg>
        <pc:grpChg chg="mod">
          <ac:chgData name="MICHELE PIPAN" userId="da00a2aa-4c64-4bcb-a497-1055e4cd2351" providerId="ADAL" clId="{E9C30D63-069B-1640-8E37-0E7106AC499C}" dt="2024-11-13T15:15:17.285" v="707"/>
          <ac:grpSpMkLst>
            <pc:docMk/>
            <pc:sldMk cId="1322331625" sldId="282"/>
            <ac:grpSpMk id="13" creationId="{BD0861F8-BF60-BD0D-4498-57E9CBCEDA6E}"/>
          </ac:grpSpMkLst>
        </pc:grpChg>
        <pc:grpChg chg="del mod">
          <ac:chgData name="MICHELE PIPAN" userId="da00a2aa-4c64-4bcb-a497-1055e4cd2351" providerId="ADAL" clId="{E9C30D63-069B-1640-8E37-0E7106AC499C}" dt="2024-11-13T15:15:20.197" v="712"/>
          <ac:grpSpMkLst>
            <pc:docMk/>
            <pc:sldMk cId="1322331625" sldId="282"/>
            <ac:grpSpMk id="18" creationId="{DA4607F6-384F-52B6-C2A0-3BC4892EF8F9}"/>
          </ac:grpSpMkLst>
        </pc:grpChg>
        <pc:grpChg chg="mod">
          <ac:chgData name="MICHELE PIPAN" userId="da00a2aa-4c64-4bcb-a497-1055e4cd2351" providerId="ADAL" clId="{E9C30D63-069B-1640-8E37-0E7106AC499C}" dt="2024-11-13T15:15:20.197" v="712"/>
          <ac:grpSpMkLst>
            <pc:docMk/>
            <pc:sldMk cId="1322331625" sldId="282"/>
            <ac:grpSpMk id="19" creationId="{F3965D81-CD3D-AC41-4A2E-E8D8BD86C4B7}"/>
          </ac:grpSpMkLst>
        </pc:grpChg>
        <pc:grpChg chg="del mod">
          <ac:chgData name="MICHELE PIPAN" userId="da00a2aa-4c64-4bcb-a497-1055e4cd2351" providerId="ADAL" clId="{E9C30D63-069B-1640-8E37-0E7106AC499C}" dt="2024-11-13T15:15:23.172" v="715"/>
          <ac:grpSpMkLst>
            <pc:docMk/>
            <pc:sldMk cId="1322331625" sldId="282"/>
            <ac:grpSpMk id="22" creationId="{E4085B16-7043-740E-ABCA-6FE2E8C82330}"/>
          </ac:grpSpMkLst>
        </pc:grpChg>
        <pc:grpChg chg="mod">
          <ac:chgData name="MICHELE PIPAN" userId="da00a2aa-4c64-4bcb-a497-1055e4cd2351" providerId="ADAL" clId="{E9C30D63-069B-1640-8E37-0E7106AC499C}" dt="2024-11-13T15:15:23.172" v="715"/>
          <ac:grpSpMkLst>
            <pc:docMk/>
            <pc:sldMk cId="1322331625" sldId="282"/>
            <ac:grpSpMk id="23" creationId="{9FCB8398-F463-2F5B-417A-BEFFD91AA779}"/>
          </ac:grpSpMkLst>
        </pc:grpChg>
        <pc:grpChg chg="del mod">
          <ac:chgData name="MICHELE PIPAN" userId="da00a2aa-4c64-4bcb-a497-1055e4cd2351" providerId="ADAL" clId="{E9C30D63-069B-1640-8E37-0E7106AC499C}" dt="2024-11-13T15:15:34.179" v="731"/>
          <ac:grpSpMkLst>
            <pc:docMk/>
            <pc:sldMk cId="1322331625" sldId="282"/>
            <ac:grpSpMk id="39" creationId="{18D08D6F-242D-342A-DAF1-E651E7922337}"/>
          </ac:grpSpMkLst>
        </pc:grpChg>
        <pc:grpChg chg="mod">
          <ac:chgData name="MICHELE PIPAN" userId="da00a2aa-4c64-4bcb-a497-1055e4cd2351" providerId="ADAL" clId="{E9C30D63-069B-1640-8E37-0E7106AC499C}" dt="2024-11-13T15:15:34.179" v="731"/>
          <ac:grpSpMkLst>
            <pc:docMk/>
            <pc:sldMk cId="1322331625" sldId="282"/>
            <ac:grpSpMk id="40" creationId="{0383F69E-8475-4F4A-728C-00FDF9DCE76D}"/>
          </ac:grpSpMkLst>
        </pc:grpChg>
        <pc:grpChg chg="del mod">
          <ac:chgData name="MICHELE PIPAN" userId="da00a2aa-4c64-4bcb-a497-1055e4cd2351" providerId="ADAL" clId="{E9C30D63-069B-1640-8E37-0E7106AC499C}" dt="2024-11-13T15:15:34.179" v="731"/>
          <ac:grpSpMkLst>
            <pc:docMk/>
            <pc:sldMk cId="1322331625" sldId="282"/>
            <ac:grpSpMk id="41" creationId="{48150AA4-BE6F-1E11-6E60-7D3974194892}"/>
          </ac:grpSpMkLst>
        </pc:grpChg>
        <pc:grpChg chg="mod">
          <ac:chgData name="MICHELE PIPAN" userId="da00a2aa-4c64-4bcb-a497-1055e4cd2351" providerId="ADAL" clId="{E9C30D63-069B-1640-8E37-0E7106AC499C}" dt="2024-11-13T15:15:34.179" v="731"/>
          <ac:grpSpMkLst>
            <pc:docMk/>
            <pc:sldMk cId="1322331625" sldId="282"/>
            <ac:grpSpMk id="42" creationId="{910428C8-2B2D-DD08-9302-1C785C9A87CA}"/>
          </ac:grpSpMkLst>
        </pc:grpChg>
        <pc:grpChg chg="del mod">
          <ac:chgData name="MICHELE PIPAN" userId="da00a2aa-4c64-4bcb-a497-1055e4cd2351" providerId="ADAL" clId="{E9C30D63-069B-1640-8E37-0E7106AC499C}" dt="2024-11-13T15:15:41.363" v="737"/>
          <ac:grpSpMkLst>
            <pc:docMk/>
            <pc:sldMk cId="1322331625" sldId="282"/>
            <ac:grpSpMk id="48" creationId="{FA9BDED8-F362-AD74-CF1B-B868BD84B689}"/>
          </ac:grpSpMkLst>
        </pc:grpChg>
        <pc:grpChg chg="del mod">
          <ac:chgData name="MICHELE PIPAN" userId="da00a2aa-4c64-4bcb-a497-1055e4cd2351" providerId="ADAL" clId="{E9C30D63-069B-1640-8E37-0E7106AC499C}" dt="2024-11-13T15:15:42.705" v="739"/>
          <ac:grpSpMkLst>
            <pc:docMk/>
            <pc:sldMk cId="1322331625" sldId="282"/>
            <ac:grpSpMk id="49" creationId="{00F60B31-02F9-70B8-3553-E1063E17861D}"/>
          </ac:grpSpMkLst>
        </pc:grpChg>
        <pc:grpChg chg="del mod">
          <ac:chgData name="MICHELE PIPAN" userId="da00a2aa-4c64-4bcb-a497-1055e4cd2351" providerId="ADAL" clId="{E9C30D63-069B-1640-8E37-0E7106AC499C}" dt="2024-11-13T15:15:42.705" v="739"/>
          <ac:grpSpMkLst>
            <pc:docMk/>
            <pc:sldMk cId="1322331625" sldId="282"/>
            <ac:grpSpMk id="51" creationId="{DDC0D849-4E6B-0399-EFDE-8FDCF391BF2F}"/>
          </ac:grpSpMkLst>
        </pc:grpChg>
        <pc:grpChg chg="mod">
          <ac:chgData name="MICHELE PIPAN" userId="da00a2aa-4c64-4bcb-a497-1055e4cd2351" providerId="ADAL" clId="{E9C30D63-069B-1640-8E37-0E7106AC499C}" dt="2024-11-13T15:15:42.705" v="739"/>
          <ac:grpSpMkLst>
            <pc:docMk/>
            <pc:sldMk cId="1322331625" sldId="282"/>
            <ac:grpSpMk id="52" creationId="{D6D46185-6D7E-337A-E4D9-881490308659}"/>
          </ac:grpSpMkLst>
        </pc:grpChg>
        <pc:grpChg chg="del mod">
          <ac:chgData name="MICHELE PIPAN" userId="da00a2aa-4c64-4bcb-a497-1055e4cd2351" providerId="ADAL" clId="{E9C30D63-069B-1640-8E37-0E7106AC499C}" dt="2024-11-13T15:15:49.211" v="742"/>
          <ac:grpSpMkLst>
            <pc:docMk/>
            <pc:sldMk cId="1322331625" sldId="282"/>
            <ac:grpSpMk id="55" creationId="{2CDAE2D9-4349-82DD-C942-012ED686EB96}"/>
          </ac:grpSpMkLst>
        </pc:grpChg>
        <pc:grpChg chg="del mod">
          <ac:chgData name="MICHELE PIPAN" userId="da00a2aa-4c64-4bcb-a497-1055e4cd2351" providerId="ADAL" clId="{E9C30D63-069B-1640-8E37-0E7106AC499C}" dt="2024-11-13T15:15:52.352" v="746"/>
          <ac:grpSpMkLst>
            <pc:docMk/>
            <pc:sldMk cId="1322331625" sldId="282"/>
            <ac:grpSpMk id="56" creationId="{C970E992-F234-029B-3700-CA0D845B44EC}"/>
          </ac:grpSpMkLst>
        </pc:grpChg>
        <pc:grpChg chg="del mod">
          <ac:chgData name="MICHELE PIPAN" userId="da00a2aa-4c64-4bcb-a497-1055e4cd2351" providerId="ADAL" clId="{E9C30D63-069B-1640-8E37-0E7106AC499C}" dt="2024-11-13T15:15:52.352" v="746"/>
          <ac:grpSpMkLst>
            <pc:docMk/>
            <pc:sldMk cId="1322331625" sldId="282"/>
            <ac:grpSpMk id="60" creationId="{C11F5B48-1037-38FA-9F47-75C3DC3ADD15}"/>
          </ac:grpSpMkLst>
        </pc:grpChg>
        <pc:grpChg chg="del mod">
          <ac:chgData name="MICHELE PIPAN" userId="da00a2aa-4c64-4bcb-a497-1055e4cd2351" providerId="ADAL" clId="{E9C30D63-069B-1640-8E37-0E7106AC499C}" dt="2024-11-13T15:15:53.944" v="748"/>
          <ac:grpSpMkLst>
            <pc:docMk/>
            <pc:sldMk cId="1322331625" sldId="282"/>
            <ac:grpSpMk id="61" creationId="{FE990A64-7FC2-7890-E7FB-CB2BFAB35F87}"/>
          </ac:grpSpMkLst>
        </pc:grpChg>
        <pc:grpChg chg="del mod">
          <ac:chgData name="MICHELE PIPAN" userId="da00a2aa-4c64-4bcb-a497-1055e4cd2351" providerId="ADAL" clId="{E9C30D63-069B-1640-8E37-0E7106AC499C}" dt="2024-11-13T15:15:53.944" v="748"/>
          <ac:grpSpMkLst>
            <pc:docMk/>
            <pc:sldMk cId="1322331625" sldId="282"/>
            <ac:grpSpMk id="63" creationId="{09617261-E343-144B-6F75-0528588144FC}"/>
          </ac:grpSpMkLst>
        </pc:grpChg>
        <pc:grpChg chg="mod">
          <ac:chgData name="MICHELE PIPAN" userId="da00a2aa-4c64-4bcb-a497-1055e4cd2351" providerId="ADAL" clId="{E9C30D63-069B-1640-8E37-0E7106AC499C}" dt="2024-11-13T15:15:53.944" v="748"/>
          <ac:grpSpMkLst>
            <pc:docMk/>
            <pc:sldMk cId="1322331625" sldId="282"/>
            <ac:grpSpMk id="64" creationId="{B512CF23-A95A-21CC-2565-96876D4D6CB5}"/>
          </ac:grpSpMkLst>
        </pc:grpChg>
        <pc:grpChg chg="del mod">
          <ac:chgData name="MICHELE PIPAN" userId="da00a2aa-4c64-4bcb-a497-1055e4cd2351" providerId="ADAL" clId="{E9C30D63-069B-1640-8E37-0E7106AC499C}" dt="2024-11-13T15:15:55.406" v="751"/>
          <ac:grpSpMkLst>
            <pc:docMk/>
            <pc:sldMk cId="1322331625" sldId="282"/>
            <ac:grpSpMk id="67" creationId="{B81EA1C3-6D6D-21D4-4294-ADD0B8CA8AC8}"/>
          </ac:grpSpMkLst>
        </pc:grpChg>
        <pc:grpChg chg="mod">
          <ac:chgData name="MICHELE PIPAN" userId="da00a2aa-4c64-4bcb-a497-1055e4cd2351" providerId="ADAL" clId="{E9C30D63-069B-1640-8E37-0E7106AC499C}" dt="2024-11-13T15:15:55.406" v="751"/>
          <ac:grpSpMkLst>
            <pc:docMk/>
            <pc:sldMk cId="1322331625" sldId="282"/>
            <ac:grpSpMk id="68" creationId="{AA3AE067-A36A-41AE-107D-AB4732E9AC6C}"/>
          </ac:grpSpMkLst>
        </pc:grpChg>
        <pc:grpChg chg="del mod">
          <ac:chgData name="MICHELE PIPAN" userId="da00a2aa-4c64-4bcb-a497-1055e4cd2351" providerId="ADAL" clId="{E9C30D63-069B-1640-8E37-0E7106AC499C}" dt="2024-11-13T15:15:56.899" v="754"/>
          <ac:grpSpMkLst>
            <pc:docMk/>
            <pc:sldMk cId="1322331625" sldId="282"/>
            <ac:grpSpMk id="71" creationId="{F53D815A-D2D5-C284-27AE-7CF2C086AFDC}"/>
          </ac:grpSpMkLst>
        </pc:grpChg>
        <pc:grpChg chg="mod">
          <ac:chgData name="MICHELE PIPAN" userId="da00a2aa-4c64-4bcb-a497-1055e4cd2351" providerId="ADAL" clId="{E9C30D63-069B-1640-8E37-0E7106AC499C}" dt="2024-11-13T15:15:56.899" v="754"/>
          <ac:grpSpMkLst>
            <pc:docMk/>
            <pc:sldMk cId="1322331625" sldId="282"/>
            <ac:grpSpMk id="72" creationId="{86BDE8E9-E78A-08D1-3DD0-5A96A401D8B5}"/>
          </ac:grpSpMkLst>
        </pc:grpChg>
        <pc:inkChg chg="add mod">
          <ac:chgData name="MICHELE PIPAN" userId="da00a2aa-4c64-4bcb-a497-1055e4cd2351" providerId="ADAL" clId="{E9C30D63-069B-1640-8E37-0E7106AC499C}" dt="2024-11-13T15:15:15.270" v="703"/>
          <ac:inkMkLst>
            <pc:docMk/>
            <pc:sldMk cId="1322331625" sldId="282"/>
            <ac:inkMk id="2" creationId="{DB6A090F-09CA-01BC-1B56-D587DC413060}"/>
          </ac:inkMkLst>
        </pc:inkChg>
        <pc:inkChg chg="add mod">
          <ac:chgData name="MICHELE PIPAN" userId="da00a2aa-4c64-4bcb-a497-1055e4cd2351" providerId="ADAL" clId="{E9C30D63-069B-1640-8E37-0E7106AC499C}" dt="2024-11-13T15:15:15.270" v="703"/>
          <ac:inkMkLst>
            <pc:docMk/>
            <pc:sldMk cId="1322331625" sldId="282"/>
            <ac:inkMk id="3" creationId="{E78C836B-6D8C-2AD9-AB59-61ECC8774886}"/>
          </ac:inkMkLst>
        </pc:inkChg>
        <pc:inkChg chg="add mod">
          <ac:chgData name="MICHELE PIPAN" userId="da00a2aa-4c64-4bcb-a497-1055e4cd2351" providerId="ADAL" clId="{E9C30D63-069B-1640-8E37-0E7106AC499C}" dt="2024-11-13T15:15:15.270" v="703"/>
          <ac:inkMkLst>
            <pc:docMk/>
            <pc:sldMk cId="1322331625" sldId="282"/>
            <ac:inkMk id="4" creationId="{BA9FA1C8-B7C0-D234-F5E7-FBBAF427D1B1}"/>
          </ac:inkMkLst>
        </pc:inkChg>
        <pc:inkChg chg="add mod">
          <ac:chgData name="MICHELE PIPAN" userId="da00a2aa-4c64-4bcb-a497-1055e4cd2351" providerId="ADAL" clId="{E9C30D63-069B-1640-8E37-0E7106AC499C}" dt="2024-11-13T15:15:15.270" v="703"/>
          <ac:inkMkLst>
            <pc:docMk/>
            <pc:sldMk cId="1322331625" sldId="282"/>
            <ac:inkMk id="5" creationId="{F13F8608-106B-2C04-1186-481B4C173031}"/>
          </ac:inkMkLst>
        </pc:inkChg>
        <pc:inkChg chg="add">
          <ac:chgData name="MICHELE PIPAN" userId="da00a2aa-4c64-4bcb-a497-1055e4cd2351" providerId="ADAL" clId="{E9C30D63-069B-1640-8E37-0E7106AC499C}" dt="2024-11-13T15:15:14.594" v="702" actId="9405"/>
          <ac:inkMkLst>
            <pc:docMk/>
            <pc:sldMk cId="1322331625" sldId="282"/>
            <ac:inkMk id="6" creationId="{FBADE59A-13D9-EE4C-69D4-1B26C0DA9CD4}"/>
          </ac:inkMkLst>
        </pc:inkChg>
        <pc:inkChg chg="add mod">
          <ac:chgData name="MICHELE PIPAN" userId="da00a2aa-4c64-4bcb-a497-1055e4cd2351" providerId="ADAL" clId="{E9C30D63-069B-1640-8E37-0E7106AC499C}" dt="2024-11-13T15:15:17.285" v="707"/>
          <ac:inkMkLst>
            <pc:docMk/>
            <pc:sldMk cId="1322331625" sldId="282"/>
            <ac:inkMk id="9" creationId="{382D8F85-EC4B-C9B6-8802-E6E147046028}"/>
          </ac:inkMkLst>
        </pc:inkChg>
        <pc:inkChg chg="add mod">
          <ac:chgData name="MICHELE PIPAN" userId="da00a2aa-4c64-4bcb-a497-1055e4cd2351" providerId="ADAL" clId="{E9C30D63-069B-1640-8E37-0E7106AC499C}" dt="2024-11-13T15:15:17.285" v="707"/>
          <ac:inkMkLst>
            <pc:docMk/>
            <pc:sldMk cId="1322331625" sldId="282"/>
            <ac:inkMk id="10" creationId="{746E9D49-3B45-C73D-4F6D-1259E16CB91C}"/>
          </ac:inkMkLst>
        </pc:inkChg>
        <pc:inkChg chg="add mod">
          <ac:chgData name="MICHELE PIPAN" userId="da00a2aa-4c64-4bcb-a497-1055e4cd2351" providerId="ADAL" clId="{E9C30D63-069B-1640-8E37-0E7106AC499C}" dt="2024-11-13T15:15:17.285" v="707"/>
          <ac:inkMkLst>
            <pc:docMk/>
            <pc:sldMk cId="1322331625" sldId="282"/>
            <ac:inkMk id="11" creationId="{9EAC50A3-EEB9-467C-60A5-FE3D1396BC33}"/>
          </ac:inkMkLst>
        </pc:inkChg>
        <pc:inkChg chg="add">
          <ac:chgData name="MICHELE PIPAN" userId="da00a2aa-4c64-4bcb-a497-1055e4cd2351" providerId="ADAL" clId="{E9C30D63-069B-1640-8E37-0E7106AC499C}" dt="2024-11-13T15:15:17.648" v="708" actId="9405"/>
          <ac:inkMkLst>
            <pc:docMk/>
            <pc:sldMk cId="1322331625" sldId="282"/>
            <ac:inkMk id="14" creationId="{CF88D080-4A57-AFB0-A19F-FAC9D8483065}"/>
          </ac:inkMkLst>
        </pc:inkChg>
        <pc:inkChg chg="add mod">
          <ac:chgData name="MICHELE PIPAN" userId="da00a2aa-4c64-4bcb-a497-1055e4cd2351" providerId="ADAL" clId="{E9C30D63-069B-1640-8E37-0E7106AC499C}" dt="2024-11-13T15:15:20.197" v="712"/>
          <ac:inkMkLst>
            <pc:docMk/>
            <pc:sldMk cId="1322331625" sldId="282"/>
            <ac:inkMk id="15" creationId="{86925CEB-0694-5925-FA04-5F1BBFFA7EC7}"/>
          </ac:inkMkLst>
        </pc:inkChg>
        <pc:inkChg chg="add mod">
          <ac:chgData name="MICHELE PIPAN" userId="da00a2aa-4c64-4bcb-a497-1055e4cd2351" providerId="ADAL" clId="{E9C30D63-069B-1640-8E37-0E7106AC499C}" dt="2024-11-13T15:15:20.197" v="712"/>
          <ac:inkMkLst>
            <pc:docMk/>
            <pc:sldMk cId="1322331625" sldId="282"/>
            <ac:inkMk id="16" creationId="{0AA8EA76-17A3-5104-A278-8E1E0FFADA82}"/>
          </ac:inkMkLst>
        </pc:inkChg>
        <pc:inkChg chg="add mod">
          <ac:chgData name="MICHELE PIPAN" userId="da00a2aa-4c64-4bcb-a497-1055e4cd2351" providerId="ADAL" clId="{E9C30D63-069B-1640-8E37-0E7106AC499C}" dt="2024-11-13T15:15:20.197" v="712"/>
          <ac:inkMkLst>
            <pc:docMk/>
            <pc:sldMk cId="1322331625" sldId="282"/>
            <ac:inkMk id="17" creationId="{7065AB4C-668F-E69D-421B-FF750CD4F1E2}"/>
          </ac:inkMkLst>
        </pc:inkChg>
        <pc:inkChg chg="add mod">
          <ac:chgData name="MICHELE PIPAN" userId="da00a2aa-4c64-4bcb-a497-1055e4cd2351" providerId="ADAL" clId="{E9C30D63-069B-1640-8E37-0E7106AC499C}" dt="2024-11-13T15:15:23.172" v="715"/>
          <ac:inkMkLst>
            <pc:docMk/>
            <pc:sldMk cId="1322331625" sldId="282"/>
            <ac:inkMk id="20" creationId="{7C7A8D7D-DD00-BAE7-7B44-50124AFC14F4}"/>
          </ac:inkMkLst>
        </pc:inkChg>
        <pc:inkChg chg="add mod">
          <ac:chgData name="MICHELE PIPAN" userId="da00a2aa-4c64-4bcb-a497-1055e4cd2351" providerId="ADAL" clId="{E9C30D63-069B-1640-8E37-0E7106AC499C}" dt="2024-11-13T15:15:23.172" v="715"/>
          <ac:inkMkLst>
            <pc:docMk/>
            <pc:sldMk cId="1322331625" sldId="282"/>
            <ac:inkMk id="21" creationId="{599A4D6C-F918-F1B9-8EC5-66F4D503821E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24" creationId="{943433F6-63CE-DE5B-9D70-3DBB1774BE88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25" creationId="{BC6A3F19-2CBB-23C8-743B-0634C1585BE8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26" creationId="{1954C786-CF8D-4851-7DDE-687B76FF674A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27" creationId="{B38AD687-C5CE-9042-C304-527C44F2B257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28" creationId="{9743327E-750B-DFC8-77AC-8A0D3B25FB73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29" creationId="{82FEEA4D-507A-A3F5-8FF7-A1C96852329B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30" creationId="{DE46BAED-C648-CC92-0048-9ED95D8E092F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31" creationId="{4DF02C02-6DEB-19AE-571B-852E7185DEBF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32" creationId="{1B84B88F-48E7-B841-0B60-033CB4FA228D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33" creationId="{A160FC2E-50E1-D164-6CE8-15932B409049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34" creationId="{6D58D9D0-8AF9-AFA1-2970-EC40B9608ADB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35" creationId="{371FDBFD-D7ED-3ACC-FF03-9C3326AF0E3B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36" creationId="{E137C75A-A021-C9A2-2385-57316E38E122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37" creationId="{4137CB79-22A5-D187-8C5C-257750A53E56}"/>
          </ac:inkMkLst>
        </pc:inkChg>
        <pc:inkChg chg="add mod">
          <ac:chgData name="MICHELE PIPAN" userId="da00a2aa-4c64-4bcb-a497-1055e4cd2351" providerId="ADAL" clId="{E9C30D63-069B-1640-8E37-0E7106AC499C}" dt="2024-11-13T15:15:34.179" v="731"/>
          <ac:inkMkLst>
            <pc:docMk/>
            <pc:sldMk cId="1322331625" sldId="282"/>
            <ac:inkMk id="38" creationId="{EEBF662C-8482-8B3A-AC0A-0D6302D35172}"/>
          </ac:inkMkLst>
        </pc:inkChg>
        <pc:inkChg chg="add mod">
          <ac:chgData name="MICHELE PIPAN" userId="da00a2aa-4c64-4bcb-a497-1055e4cd2351" providerId="ADAL" clId="{E9C30D63-069B-1640-8E37-0E7106AC499C}" dt="2024-11-13T15:15:42.705" v="739"/>
          <ac:inkMkLst>
            <pc:docMk/>
            <pc:sldMk cId="1322331625" sldId="282"/>
            <ac:inkMk id="43" creationId="{C158562B-DA92-454D-59AC-4BF158A90434}"/>
          </ac:inkMkLst>
        </pc:inkChg>
        <pc:inkChg chg="add mod">
          <ac:chgData name="MICHELE PIPAN" userId="da00a2aa-4c64-4bcb-a497-1055e4cd2351" providerId="ADAL" clId="{E9C30D63-069B-1640-8E37-0E7106AC499C}" dt="2024-11-13T15:15:42.705" v="739"/>
          <ac:inkMkLst>
            <pc:docMk/>
            <pc:sldMk cId="1322331625" sldId="282"/>
            <ac:inkMk id="44" creationId="{E8403B9D-BC75-DCEF-96C8-122637D5D2D6}"/>
          </ac:inkMkLst>
        </pc:inkChg>
        <pc:inkChg chg="add mod">
          <ac:chgData name="MICHELE PIPAN" userId="da00a2aa-4c64-4bcb-a497-1055e4cd2351" providerId="ADAL" clId="{E9C30D63-069B-1640-8E37-0E7106AC499C}" dt="2024-11-13T15:15:42.705" v="739"/>
          <ac:inkMkLst>
            <pc:docMk/>
            <pc:sldMk cId="1322331625" sldId="282"/>
            <ac:inkMk id="45" creationId="{AAC9145C-E50F-77ED-DB6A-ADAB32A2253B}"/>
          </ac:inkMkLst>
        </pc:inkChg>
        <pc:inkChg chg="add mod">
          <ac:chgData name="MICHELE PIPAN" userId="da00a2aa-4c64-4bcb-a497-1055e4cd2351" providerId="ADAL" clId="{E9C30D63-069B-1640-8E37-0E7106AC499C}" dt="2024-11-13T15:15:42.705" v="739"/>
          <ac:inkMkLst>
            <pc:docMk/>
            <pc:sldMk cId="1322331625" sldId="282"/>
            <ac:inkMk id="46" creationId="{72F2E321-2830-EEED-B02D-0FCB3F38CF71}"/>
          </ac:inkMkLst>
        </pc:inkChg>
        <pc:inkChg chg="add mod">
          <ac:chgData name="MICHELE PIPAN" userId="da00a2aa-4c64-4bcb-a497-1055e4cd2351" providerId="ADAL" clId="{E9C30D63-069B-1640-8E37-0E7106AC499C}" dt="2024-11-13T15:15:42.705" v="739"/>
          <ac:inkMkLst>
            <pc:docMk/>
            <pc:sldMk cId="1322331625" sldId="282"/>
            <ac:inkMk id="47" creationId="{37020DD1-1ED7-83F3-EE01-2A00B6A31459}"/>
          </ac:inkMkLst>
        </pc:inkChg>
        <pc:inkChg chg="add mod">
          <ac:chgData name="MICHELE PIPAN" userId="da00a2aa-4c64-4bcb-a497-1055e4cd2351" providerId="ADAL" clId="{E9C30D63-069B-1640-8E37-0E7106AC499C}" dt="2024-11-13T15:15:42.705" v="739"/>
          <ac:inkMkLst>
            <pc:docMk/>
            <pc:sldMk cId="1322331625" sldId="282"/>
            <ac:inkMk id="50" creationId="{1692F51D-8A3F-65C0-5AA5-542573303D48}"/>
          </ac:inkMkLst>
        </pc:inkChg>
        <pc:inkChg chg="add mod">
          <ac:chgData name="MICHELE PIPAN" userId="da00a2aa-4c64-4bcb-a497-1055e4cd2351" providerId="ADAL" clId="{E9C30D63-069B-1640-8E37-0E7106AC499C}" dt="2024-11-13T15:15:53.944" v="748"/>
          <ac:inkMkLst>
            <pc:docMk/>
            <pc:sldMk cId="1322331625" sldId="282"/>
            <ac:inkMk id="53" creationId="{8AB132CF-3FA7-5402-E3DC-0754D24255C1}"/>
          </ac:inkMkLst>
        </pc:inkChg>
        <pc:inkChg chg="add mod">
          <ac:chgData name="MICHELE PIPAN" userId="da00a2aa-4c64-4bcb-a497-1055e4cd2351" providerId="ADAL" clId="{E9C30D63-069B-1640-8E37-0E7106AC499C}" dt="2024-11-13T15:15:53.944" v="748"/>
          <ac:inkMkLst>
            <pc:docMk/>
            <pc:sldMk cId="1322331625" sldId="282"/>
            <ac:inkMk id="54" creationId="{D04A524E-6E80-0775-0822-B7B2C5547F28}"/>
          </ac:inkMkLst>
        </pc:inkChg>
        <pc:inkChg chg="add mod">
          <ac:chgData name="MICHELE PIPAN" userId="da00a2aa-4c64-4bcb-a497-1055e4cd2351" providerId="ADAL" clId="{E9C30D63-069B-1640-8E37-0E7106AC499C}" dt="2024-11-13T15:15:53.944" v="748"/>
          <ac:inkMkLst>
            <pc:docMk/>
            <pc:sldMk cId="1322331625" sldId="282"/>
            <ac:inkMk id="57" creationId="{73FF2989-04F3-B825-0832-7517571EBA47}"/>
          </ac:inkMkLst>
        </pc:inkChg>
        <pc:inkChg chg="add mod">
          <ac:chgData name="MICHELE PIPAN" userId="da00a2aa-4c64-4bcb-a497-1055e4cd2351" providerId="ADAL" clId="{E9C30D63-069B-1640-8E37-0E7106AC499C}" dt="2024-11-13T15:15:53.944" v="748"/>
          <ac:inkMkLst>
            <pc:docMk/>
            <pc:sldMk cId="1322331625" sldId="282"/>
            <ac:inkMk id="58" creationId="{9F8A74B1-1249-96C3-A2D8-8A8D4CF88549}"/>
          </ac:inkMkLst>
        </pc:inkChg>
        <pc:inkChg chg="add mod">
          <ac:chgData name="MICHELE PIPAN" userId="da00a2aa-4c64-4bcb-a497-1055e4cd2351" providerId="ADAL" clId="{E9C30D63-069B-1640-8E37-0E7106AC499C}" dt="2024-11-13T15:15:53.944" v="748"/>
          <ac:inkMkLst>
            <pc:docMk/>
            <pc:sldMk cId="1322331625" sldId="282"/>
            <ac:inkMk id="59" creationId="{EBF1121E-DDE0-1DE8-B250-B938B44FDEF1}"/>
          </ac:inkMkLst>
        </pc:inkChg>
        <pc:inkChg chg="add mod">
          <ac:chgData name="MICHELE PIPAN" userId="da00a2aa-4c64-4bcb-a497-1055e4cd2351" providerId="ADAL" clId="{E9C30D63-069B-1640-8E37-0E7106AC499C}" dt="2024-11-13T15:15:53.944" v="748"/>
          <ac:inkMkLst>
            <pc:docMk/>
            <pc:sldMk cId="1322331625" sldId="282"/>
            <ac:inkMk id="62" creationId="{88E0B37B-4588-85F3-2D2D-8DBB85B9A050}"/>
          </ac:inkMkLst>
        </pc:inkChg>
        <pc:inkChg chg="add mod">
          <ac:chgData name="MICHELE PIPAN" userId="da00a2aa-4c64-4bcb-a497-1055e4cd2351" providerId="ADAL" clId="{E9C30D63-069B-1640-8E37-0E7106AC499C}" dt="2024-11-13T15:15:55.406" v="751"/>
          <ac:inkMkLst>
            <pc:docMk/>
            <pc:sldMk cId="1322331625" sldId="282"/>
            <ac:inkMk id="65" creationId="{99FE623D-28F1-1179-71DA-78833039AFAC}"/>
          </ac:inkMkLst>
        </pc:inkChg>
        <pc:inkChg chg="add mod">
          <ac:chgData name="MICHELE PIPAN" userId="da00a2aa-4c64-4bcb-a497-1055e4cd2351" providerId="ADAL" clId="{E9C30D63-069B-1640-8E37-0E7106AC499C}" dt="2024-11-13T15:15:55.406" v="751"/>
          <ac:inkMkLst>
            <pc:docMk/>
            <pc:sldMk cId="1322331625" sldId="282"/>
            <ac:inkMk id="66" creationId="{CCE6DAEC-DA1E-4F46-3966-F667C10ADAB9}"/>
          </ac:inkMkLst>
        </pc:inkChg>
        <pc:inkChg chg="add mod">
          <ac:chgData name="MICHELE PIPAN" userId="da00a2aa-4c64-4bcb-a497-1055e4cd2351" providerId="ADAL" clId="{E9C30D63-069B-1640-8E37-0E7106AC499C}" dt="2024-11-13T15:15:56.899" v="754"/>
          <ac:inkMkLst>
            <pc:docMk/>
            <pc:sldMk cId="1322331625" sldId="282"/>
            <ac:inkMk id="69" creationId="{E82E26ED-CC6A-22EE-3B4F-C6BEAC768BA8}"/>
          </ac:inkMkLst>
        </pc:inkChg>
        <pc:inkChg chg="add mod">
          <ac:chgData name="MICHELE PIPAN" userId="da00a2aa-4c64-4bcb-a497-1055e4cd2351" providerId="ADAL" clId="{E9C30D63-069B-1640-8E37-0E7106AC499C}" dt="2024-11-13T15:15:56.899" v="754"/>
          <ac:inkMkLst>
            <pc:docMk/>
            <pc:sldMk cId="1322331625" sldId="282"/>
            <ac:inkMk id="70" creationId="{2243F0E8-F088-80AA-4A20-BCD4F963DF62}"/>
          </ac:inkMkLst>
        </pc:inkChg>
      </pc:sldChg>
      <pc:sldChg chg="addSp delSp modSp add mod">
        <pc:chgData name="MICHELE PIPAN" userId="da00a2aa-4c64-4bcb-a497-1055e4cd2351" providerId="ADAL" clId="{E9C30D63-069B-1640-8E37-0E7106AC499C}" dt="2024-11-13T15:24:19.713" v="857"/>
        <pc:sldMkLst>
          <pc:docMk/>
          <pc:sldMk cId="2102717323" sldId="283"/>
        </pc:sldMkLst>
        <pc:grpChg chg="del mod">
          <ac:chgData name="MICHELE PIPAN" userId="da00a2aa-4c64-4bcb-a497-1055e4cd2351" providerId="ADAL" clId="{E9C30D63-069B-1640-8E37-0E7106AC499C}" dt="2024-11-13T15:23:28.938" v="766"/>
          <ac:grpSpMkLst>
            <pc:docMk/>
            <pc:sldMk cId="2102717323" sldId="283"/>
            <ac:grpSpMk id="11" creationId="{BE8EBFE3-F103-F4F3-6AA2-104AB43A4A90}"/>
          </ac:grpSpMkLst>
        </pc:grpChg>
        <pc:grpChg chg="mod">
          <ac:chgData name="MICHELE PIPAN" userId="da00a2aa-4c64-4bcb-a497-1055e4cd2351" providerId="ADAL" clId="{E9C30D63-069B-1640-8E37-0E7106AC499C}" dt="2024-11-13T15:23:28.938" v="766"/>
          <ac:grpSpMkLst>
            <pc:docMk/>
            <pc:sldMk cId="2102717323" sldId="283"/>
            <ac:grpSpMk id="12" creationId="{CABF306B-CD80-8F26-8FEA-E2A1D1858221}"/>
          </ac:grpSpMkLst>
        </pc:grpChg>
        <pc:grpChg chg="del mod">
          <ac:chgData name="MICHELE PIPAN" userId="da00a2aa-4c64-4bcb-a497-1055e4cd2351" providerId="ADAL" clId="{E9C30D63-069B-1640-8E37-0E7106AC499C}" dt="2024-11-13T15:23:31.280" v="769"/>
          <ac:grpSpMkLst>
            <pc:docMk/>
            <pc:sldMk cId="2102717323" sldId="283"/>
            <ac:grpSpMk id="15" creationId="{93C04BA7-C09A-29E2-E189-F23D06944EB5}"/>
          </ac:grpSpMkLst>
        </pc:grpChg>
        <pc:grpChg chg="del mod">
          <ac:chgData name="MICHELE PIPAN" userId="da00a2aa-4c64-4bcb-a497-1055e4cd2351" providerId="ADAL" clId="{E9C30D63-069B-1640-8E37-0E7106AC499C}" dt="2024-11-13T15:23:38.038" v="779"/>
          <ac:grpSpMkLst>
            <pc:docMk/>
            <pc:sldMk cId="2102717323" sldId="283"/>
            <ac:grpSpMk id="16" creationId="{D526E0D9-6D13-4AEB-679B-6C5ECFD95CC4}"/>
          </ac:grpSpMkLst>
        </pc:grpChg>
        <pc:grpChg chg="del mod">
          <ac:chgData name="MICHELE PIPAN" userId="da00a2aa-4c64-4bcb-a497-1055e4cd2351" providerId="ADAL" clId="{E9C30D63-069B-1640-8E37-0E7106AC499C}" dt="2024-11-13T15:23:38.038" v="779"/>
          <ac:grpSpMkLst>
            <pc:docMk/>
            <pc:sldMk cId="2102717323" sldId="283"/>
            <ac:grpSpMk id="26" creationId="{7A2AD156-0614-9E33-4725-643292A98FB1}"/>
          </ac:grpSpMkLst>
        </pc:grpChg>
        <pc:grpChg chg="mod">
          <ac:chgData name="MICHELE PIPAN" userId="da00a2aa-4c64-4bcb-a497-1055e4cd2351" providerId="ADAL" clId="{E9C30D63-069B-1640-8E37-0E7106AC499C}" dt="2024-11-13T15:23:38.038" v="779"/>
          <ac:grpSpMkLst>
            <pc:docMk/>
            <pc:sldMk cId="2102717323" sldId="283"/>
            <ac:grpSpMk id="27" creationId="{9C31D001-60E6-B55C-B1CC-0D8B3C29AC25}"/>
          </ac:grpSpMkLst>
        </pc:grpChg>
        <pc:grpChg chg="del mod">
          <ac:chgData name="MICHELE PIPAN" userId="da00a2aa-4c64-4bcb-a497-1055e4cd2351" providerId="ADAL" clId="{E9C30D63-069B-1640-8E37-0E7106AC499C}" dt="2024-11-13T15:23:43.008" v="788"/>
          <ac:grpSpMkLst>
            <pc:docMk/>
            <pc:sldMk cId="2102717323" sldId="283"/>
            <ac:grpSpMk id="36" creationId="{395094F3-1993-E883-C871-FF2CA9A2D12B}"/>
          </ac:grpSpMkLst>
        </pc:grpChg>
        <pc:grpChg chg="del mod">
          <ac:chgData name="MICHELE PIPAN" userId="da00a2aa-4c64-4bcb-a497-1055e4cd2351" providerId="ADAL" clId="{E9C30D63-069B-1640-8E37-0E7106AC499C}" dt="2024-11-13T15:23:44.900" v="790"/>
          <ac:grpSpMkLst>
            <pc:docMk/>
            <pc:sldMk cId="2102717323" sldId="283"/>
            <ac:grpSpMk id="37" creationId="{B3C177FB-1C59-8D9F-7F22-E1DE127975E8}"/>
          </ac:grpSpMkLst>
        </pc:grpChg>
        <pc:grpChg chg="del mod">
          <ac:chgData name="MICHELE PIPAN" userId="da00a2aa-4c64-4bcb-a497-1055e4cd2351" providerId="ADAL" clId="{E9C30D63-069B-1640-8E37-0E7106AC499C}" dt="2024-11-13T15:23:44.900" v="790"/>
          <ac:grpSpMkLst>
            <pc:docMk/>
            <pc:sldMk cId="2102717323" sldId="283"/>
            <ac:grpSpMk id="39" creationId="{7C9E14A4-E196-92D9-CBA2-469D0B598425}"/>
          </ac:grpSpMkLst>
        </pc:grpChg>
        <pc:grpChg chg="del mod">
          <ac:chgData name="MICHELE PIPAN" userId="da00a2aa-4c64-4bcb-a497-1055e4cd2351" providerId="ADAL" clId="{E9C30D63-069B-1640-8E37-0E7106AC499C}" dt="2024-11-13T15:23:51.116" v="800"/>
          <ac:grpSpMkLst>
            <pc:docMk/>
            <pc:sldMk cId="2102717323" sldId="283"/>
            <ac:grpSpMk id="40" creationId="{4C045513-6283-D303-4E28-4F619B54542B}"/>
          </ac:grpSpMkLst>
        </pc:grpChg>
        <pc:grpChg chg="del mod">
          <ac:chgData name="MICHELE PIPAN" userId="da00a2aa-4c64-4bcb-a497-1055e4cd2351" providerId="ADAL" clId="{E9C30D63-069B-1640-8E37-0E7106AC499C}" dt="2024-11-13T15:23:51.116" v="800"/>
          <ac:grpSpMkLst>
            <pc:docMk/>
            <pc:sldMk cId="2102717323" sldId="283"/>
            <ac:grpSpMk id="50" creationId="{1CE8AFD3-7597-C279-FF3B-65B813024D34}"/>
          </ac:grpSpMkLst>
        </pc:grpChg>
        <pc:grpChg chg="del mod">
          <ac:chgData name="MICHELE PIPAN" userId="da00a2aa-4c64-4bcb-a497-1055e4cd2351" providerId="ADAL" clId="{E9C30D63-069B-1640-8E37-0E7106AC499C}" dt="2024-11-13T15:23:55.849" v="807"/>
          <ac:grpSpMkLst>
            <pc:docMk/>
            <pc:sldMk cId="2102717323" sldId="283"/>
            <ac:grpSpMk id="51" creationId="{171607E6-0A76-FCBE-9901-DC614C28D4A4}"/>
          </ac:grpSpMkLst>
        </pc:grpChg>
        <pc:grpChg chg="del mod">
          <ac:chgData name="MICHELE PIPAN" userId="da00a2aa-4c64-4bcb-a497-1055e4cd2351" providerId="ADAL" clId="{E9C30D63-069B-1640-8E37-0E7106AC499C}" dt="2024-11-13T15:23:55.849" v="807"/>
          <ac:grpSpMkLst>
            <pc:docMk/>
            <pc:sldMk cId="2102717323" sldId="283"/>
            <ac:grpSpMk id="58" creationId="{8147E11B-EBE0-DBD2-B25B-760B6FBB9499}"/>
          </ac:grpSpMkLst>
        </pc:grpChg>
        <pc:grpChg chg="del mod">
          <ac:chgData name="MICHELE PIPAN" userId="da00a2aa-4c64-4bcb-a497-1055e4cd2351" providerId="ADAL" clId="{E9C30D63-069B-1640-8E37-0E7106AC499C}" dt="2024-11-13T15:24:07.019" v="826"/>
          <ac:grpSpMkLst>
            <pc:docMk/>
            <pc:sldMk cId="2102717323" sldId="283"/>
            <ac:grpSpMk id="59" creationId="{3FB81FA8-EE5B-8965-D362-9DC948F93612}"/>
          </ac:grpSpMkLst>
        </pc:grpChg>
        <pc:grpChg chg="del mod">
          <ac:chgData name="MICHELE PIPAN" userId="da00a2aa-4c64-4bcb-a497-1055e4cd2351" providerId="ADAL" clId="{E9C30D63-069B-1640-8E37-0E7106AC499C}" dt="2024-11-13T15:23:55.849" v="807"/>
          <ac:grpSpMkLst>
            <pc:docMk/>
            <pc:sldMk cId="2102717323" sldId="283"/>
            <ac:grpSpMk id="60" creationId="{7529CCDC-3C77-63F1-BD3C-1756E3437E16}"/>
          </ac:grpSpMkLst>
        </pc:grpChg>
        <pc:grpChg chg="mod">
          <ac:chgData name="MICHELE PIPAN" userId="da00a2aa-4c64-4bcb-a497-1055e4cd2351" providerId="ADAL" clId="{E9C30D63-069B-1640-8E37-0E7106AC499C}" dt="2024-11-13T15:23:55.849" v="807"/>
          <ac:grpSpMkLst>
            <pc:docMk/>
            <pc:sldMk cId="2102717323" sldId="283"/>
            <ac:grpSpMk id="61" creationId="{3C8CFE51-8CDE-639B-7585-940E21C22A80}"/>
          </ac:grpSpMkLst>
        </pc:grpChg>
        <pc:grpChg chg="del mod">
          <ac:chgData name="MICHELE PIPAN" userId="da00a2aa-4c64-4bcb-a497-1055e4cd2351" providerId="ADAL" clId="{E9C30D63-069B-1640-8E37-0E7106AC499C}" dt="2024-11-13T15:24:07.019" v="826"/>
          <ac:grpSpMkLst>
            <pc:docMk/>
            <pc:sldMk cId="2102717323" sldId="283"/>
            <ac:grpSpMk id="80" creationId="{7B53FFD7-169C-96DF-529C-83654643F06D}"/>
          </ac:grpSpMkLst>
        </pc:grpChg>
        <pc:grpChg chg="mod">
          <ac:chgData name="MICHELE PIPAN" userId="da00a2aa-4c64-4bcb-a497-1055e4cd2351" providerId="ADAL" clId="{E9C30D63-069B-1640-8E37-0E7106AC499C}" dt="2024-11-13T15:24:07.019" v="826"/>
          <ac:grpSpMkLst>
            <pc:docMk/>
            <pc:sldMk cId="2102717323" sldId="283"/>
            <ac:grpSpMk id="81" creationId="{C106BEA1-20F5-6279-C5AE-5B7F61524827}"/>
          </ac:grpSpMkLst>
        </pc:grpChg>
        <pc:grpChg chg="del mod">
          <ac:chgData name="MICHELE PIPAN" userId="da00a2aa-4c64-4bcb-a497-1055e4cd2351" providerId="ADAL" clId="{E9C30D63-069B-1640-8E37-0E7106AC499C}" dt="2024-11-13T15:24:19.713" v="857"/>
          <ac:grpSpMkLst>
            <pc:docMk/>
            <pc:sldMk cId="2102717323" sldId="283"/>
            <ac:grpSpMk id="112" creationId="{A0FE1B5D-664D-4888-4336-27244C64952F}"/>
          </ac:grpSpMkLst>
        </pc:grpChg>
        <pc:grpChg chg="del mod">
          <ac:chgData name="MICHELE PIPAN" userId="da00a2aa-4c64-4bcb-a497-1055e4cd2351" providerId="ADAL" clId="{E9C30D63-069B-1640-8E37-0E7106AC499C}" dt="2024-11-13T15:24:19.713" v="857"/>
          <ac:grpSpMkLst>
            <pc:docMk/>
            <pc:sldMk cId="2102717323" sldId="283"/>
            <ac:grpSpMk id="113" creationId="{C0A9F7F5-AA80-E765-AC8B-6F1BD2217577}"/>
          </ac:grpSpMkLst>
        </pc:grpChg>
        <pc:grpChg chg="del mod">
          <ac:chgData name="MICHELE PIPAN" userId="da00a2aa-4c64-4bcb-a497-1055e4cd2351" providerId="ADAL" clId="{E9C30D63-069B-1640-8E37-0E7106AC499C}" dt="2024-11-13T15:24:19.713" v="857"/>
          <ac:grpSpMkLst>
            <pc:docMk/>
            <pc:sldMk cId="2102717323" sldId="283"/>
            <ac:grpSpMk id="114" creationId="{55D900DE-0F21-7BC8-9E5F-F53DF7AF5594}"/>
          </ac:grpSpMkLst>
        </pc:grpChg>
        <pc:grpChg chg="mod">
          <ac:chgData name="MICHELE PIPAN" userId="da00a2aa-4c64-4bcb-a497-1055e4cd2351" providerId="ADAL" clId="{E9C30D63-069B-1640-8E37-0E7106AC499C}" dt="2024-11-13T15:24:19.713" v="857"/>
          <ac:grpSpMkLst>
            <pc:docMk/>
            <pc:sldMk cId="2102717323" sldId="283"/>
            <ac:grpSpMk id="115" creationId="{CDED898C-6D23-E268-CDF0-13941E1FC5C2}"/>
          </ac:grpSpMkLst>
        </pc:grpChg>
        <pc:picChg chg="add mod">
          <ac:chgData name="MICHELE PIPAN" userId="da00a2aa-4c64-4bcb-a497-1055e4cd2351" providerId="ADAL" clId="{E9C30D63-069B-1640-8E37-0E7106AC499C}" dt="2024-11-13T15:23:19.113" v="758" actId="14100"/>
          <ac:picMkLst>
            <pc:docMk/>
            <pc:sldMk cId="2102717323" sldId="283"/>
            <ac:picMk id="3" creationId="{78F27E71-C92A-66E4-16EC-AA670BD1BA46}"/>
          </ac:picMkLst>
        </pc:picChg>
        <pc:inkChg chg="add">
          <ac:chgData name="MICHELE PIPAN" userId="da00a2aa-4c64-4bcb-a497-1055e4cd2351" providerId="ADAL" clId="{E9C30D63-069B-1640-8E37-0E7106AC499C}" dt="2024-11-13T15:23:13.173" v="755" actId="9405"/>
          <ac:inkMkLst>
            <pc:docMk/>
            <pc:sldMk cId="2102717323" sldId="283"/>
            <ac:inkMk id="2" creationId="{9B12BEBC-0A69-7BFD-81EF-A9FB91291EF6}"/>
          </ac:inkMkLst>
        </pc:inkChg>
        <pc:inkChg chg="add mod">
          <ac:chgData name="MICHELE PIPAN" userId="da00a2aa-4c64-4bcb-a497-1055e4cd2351" providerId="ADAL" clId="{E9C30D63-069B-1640-8E37-0E7106AC499C}" dt="2024-11-13T15:23:28.938" v="766"/>
          <ac:inkMkLst>
            <pc:docMk/>
            <pc:sldMk cId="2102717323" sldId="283"/>
            <ac:inkMk id="4" creationId="{A72E7EBD-EB6D-9CC9-2606-171711233D7F}"/>
          </ac:inkMkLst>
        </pc:inkChg>
        <pc:inkChg chg="add mod">
          <ac:chgData name="MICHELE PIPAN" userId="da00a2aa-4c64-4bcb-a497-1055e4cd2351" providerId="ADAL" clId="{E9C30D63-069B-1640-8E37-0E7106AC499C}" dt="2024-11-13T15:23:28.938" v="766"/>
          <ac:inkMkLst>
            <pc:docMk/>
            <pc:sldMk cId="2102717323" sldId="283"/>
            <ac:inkMk id="5" creationId="{ABA7AC5C-DF79-5CDF-A336-F6A297C2B47A}"/>
          </ac:inkMkLst>
        </pc:inkChg>
        <pc:inkChg chg="add mod">
          <ac:chgData name="MICHELE PIPAN" userId="da00a2aa-4c64-4bcb-a497-1055e4cd2351" providerId="ADAL" clId="{E9C30D63-069B-1640-8E37-0E7106AC499C}" dt="2024-11-13T15:23:28.938" v="766"/>
          <ac:inkMkLst>
            <pc:docMk/>
            <pc:sldMk cId="2102717323" sldId="283"/>
            <ac:inkMk id="6" creationId="{F19B0A1A-651C-297C-B2C4-4D7DA8062003}"/>
          </ac:inkMkLst>
        </pc:inkChg>
        <pc:inkChg chg="add mod">
          <ac:chgData name="MICHELE PIPAN" userId="da00a2aa-4c64-4bcb-a497-1055e4cd2351" providerId="ADAL" clId="{E9C30D63-069B-1640-8E37-0E7106AC499C}" dt="2024-11-13T15:23:28.938" v="766"/>
          <ac:inkMkLst>
            <pc:docMk/>
            <pc:sldMk cId="2102717323" sldId="283"/>
            <ac:inkMk id="7" creationId="{BC173ABD-1B72-4968-2A3A-4FB98DDFFBBD}"/>
          </ac:inkMkLst>
        </pc:inkChg>
        <pc:inkChg chg="add mod">
          <ac:chgData name="MICHELE PIPAN" userId="da00a2aa-4c64-4bcb-a497-1055e4cd2351" providerId="ADAL" clId="{E9C30D63-069B-1640-8E37-0E7106AC499C}" dt="2024-11-13T15:23:28.938" v="766"/>
          <ac:inkMkLst>
            <pc:docMk/>
            <pc:sldMk cId="2102717323" sldId="283"/>
            <ac:inkMk id="8" creationId="{2022801B-4775-662F-10BA-BAAC94236E42}"/>
          </ac:inkMkLst>
        </pc:inkChg>
        <pc:inkChg chg="add mod">
          <ac:chgData name="MICHELE PIPAN" userId="da00a2aa-4c64-4bcb-a497-1055e4cd2351" providerId="ADAL" clId="{E9C30D63-069B-1640-8E37-0E7106AC499C}" dt="2024-11-13T15:23:28.938" v="766"/>
          <ac:inkMkLst>
            <pc:docMk/>
            <pc:sldMk cId="2102717323" sldId="283"/>
            <ac:inkMk id="9" creationId="{4671CA5C-FA0B-A335-B7BC-DF3163252621}"/>
          </ac:inkMkLst>
        </pc:inkChg>
        <pc:inkChg chg="add mod">
          <ac:chgData name="MICHELE PIPAN" userId="da00a2aa-4c64-4bcb-a497-1055e4cd2351" providerId="ADAL" clId="{E9C30D63-069B-1640-8E37-0E7106AC499C}" dt="2024-11-13T15:23:28.938" v="766"/>
          <ac:inkMkLst>
            <pc:docMk/>
            <pc:sldMk cId="2102717323" sldId="283"/>
            <ac:inkMk id="10" creationId="{944B8D9C-CD34-EFE9-0FFA-69032FEBCF58}"/>
          </ac:inkMkLst>
        </pc:inkChg>
        <pc:inkChg chg="add mod">
          <ac:chgData name="MICHELE PIPAN" userId="da00a2aa-4c64-4bcb-a497-1055e4cd2351" providerId="ADAL" clId="{E9C30D63-069B-1640-8E37-0E7106AC499C}" dt="2024-11-13T15:23:38.038" v="779"/>
          <ac:inkMkLst>
            <pc:docMk/>
            <pc:sldMk cId="2102717323" sldId="283"/>
            <ac:inkMk id="13" creationId="{DD26CA72-E9B1-CC35-7B8F-45FB33B74733}"/>
          </ac:inkMkLst>
        </pc:inkChg>
        <pc:inkChg chg="add mod">
          <ac:chgData name="MICHELE PIPAN" userId="da00a2aa-4c64-4bcb-a497-1055e4cd2351" providerId="ADAL" clId="{E9C30D63-069B-1640-8E37-0E7106AC499C}" dt="2024-11-13T15:23:38.038" v="779"/>
          <ac:inkMkLst>
            <pc:docMk/>
            <pc:sldMk cId="2102717323" sldId="283"/>
            <ac:inkMk id="14" creationId="{C2A6A5C9-4110-45D5-AAF5-B53C4B509357}"/>
          </ac:inkMkLst>
        </pc:inkChg>
        <pc:inkChg chg="add mod">
          <ac:chgData name="MICHELE PIPAN" userId="da00a2aa-4c64-4bcb-a497-1055e4cd2351" providerId="ADAL" clId="{E9C30D63-069B-1640-8E37-0E7106AC499C}" dt="2024-11-13T15:23:38.038" v="779"/>
          <ac:inkMkLst>
            <pc:docMk/>
            <pc:sldMk cId="2102717323" sldId="283"/>
            <ac:inkMk id="17" creationId="{BE927B79-1B6D-7D7D-D575-D4BAF7726743}"/>
          </ac:inkMkLst>
        </pc:inkChg>
        <pc:inkChg chg="add mod">
          <ac:chgData name="MICHELE PIPAN" userId="da00a2aa-4c64-4bcb-a497-1055e4cd2351" providerId="ADAL" clId="{E9C30D63-069B-1640-8E37-0E7106AC499C}" dt="2024-11-13T15:23:38.038" v="779"/>
          <ac:inkMkLst>
            <pc:docMk/>
            <pc:sldMk cId="2102717323" sldId="283"/>
            <ac:inkMk id="18" creationId="{DCE39ADD-1D3E-5715-EAC1-04D70131C0CB}"/>
          </ac:inkMkLst>
        </pc:inkChg>
        <pc:inkChg chg="add mod">
          <ac:chgData name="MICHELE PIPAN" userId="da00a2aa-4c64-4bcb-a497-1055e4cd2351" providerId="ADAL" clId="{E9C30D63-069B-1640-8E37-0E7106AC499C}" dt="2024-11-13T15:23:38.038" v="779"/>
          <ac:inkMkLst>
            <pc:docMk/>
            <pc:sldMk cId="2102717323" sldId="283"/>
            <ac:inkMk id="19" creationId="{D0C80BB0-CD14-5595-E7D8-717FE1ED0803}"/>
          </ac:inkMkLst>
        </pc:inkChg>
        <pc:inkChg chg="add mod">
          <ac:chgData name="MICHELE PIPAN" userId="da00a2aa-4c64-4bcb-a497-1055e4cd2351" providerId="ADAL" clId="{E9C30D63-069B-1640-8E37-0E7106AC499C}" dt="2024-11-13T15:23:38.038" v="779"/>
          <ac:inkMkLst>
            <pc:docMk/>
            <pc:sldMk cId="2102717323" sldId="283"/>
            <ac:inkMk id="20" creationId="{202D77CE-4587-A390-EF48-66A9148DD508}"/>
          </ac:inkMkLst>
        </pc:inkChg>
        <pc:inkChg chg="add mod">
          <ac:chgData name="MICHELE PIPAN" userId="da00a2aa-4c64-4bcb-a497-1055e4cd2351" providerId="ADAL" clId="{E9C30D63-069B-1640-8E37-0E7106AC499C}" dt="2024-11-13T15:23:38.038" v="779"/>
          <ac:inkMkLst>
            <pc:docMk/>
            <pc:sldMk cId="2102717323" sldId="283"/>
            <ac:inkMk id="21" creationId="{55337644-349B-1E45-892E-52E91CAE7680}"/>
          </ac:inkMkLst>
        </pc:inkChg>
        <pc:inkChg chg="add mod">
          <ac:chgData name="MICHELE PIPAN" userId="da00a2aa-4c64-4bcb-a497-1055e4cd2351" providerId="ADAL" clId="{E9C30D63-069B-1640-8E37-0E7106AC499C}" dt="2024-11-13T15:23:38.038" v="779"/>
          <ac:inkMkLst>
            <pc:docMk/>
            <pc:sldMk cId="2102717323" sldId="283"/>
            <ac:inkMk id="22" creationId="{DF65B50E-1E7B-CC91-9008-932E299DC45B}"/>
          </ac:inkMkLst>
        </pc:inkChg>
        <pc:inkChg chg="add mod">
          <ac:chgData name="MICHELE PIPAN" userId="da00a2aa-4c64-4bcb-a497-1055e4cd2351" providerId="ADAL" clId="{E9C30D63-069B-1640-8E37-0E7106AC499C}" dt="2024-11-13T15:23:38.038" v="779"/>
          <ac:inkMkLst>
            <pc:docMk/>
            <pc:sldMk cId="2102717323" sldId="283"/>
            <ac:inkMk id="23" creationId="{E7C1987A-C4D1-6262-3ED3-42F83BB18795}"/>
          </ac:inkMkLst>
        </pc:inkChg>
        <pc:inkChg chg="add mod">
          <ac:chgData name="MICHELE PIPAN" userId="da00a2aa-4c64-4bcb-a497-1055e4cd2351" providerId="ADAL" clId="{E9C30D63-069B-1640-8E37-0E7106AC499C}" dt="2024-11-13T15:23:38.038" v="779"/>
          <ac:inkMkLst>
            <pc:docMk/>
            <pc:sldMk cId="2102717323" sldId="283"/>
            <ac:inkMk id="24" creationId="{F0FC110E-35DB-7157-136D-E264FD521810}"/>
          </ac:inkMkLst>
        </pc:inkChg>
        <pc:inkChg chg="add">
          <ac:chgData name="MICHELE PIPAN" userId="da00a2aa-4c64-4bcb-a497-1055e4cd2351" providerId="ADAL" clId="{E9C30D63-069B-1640-8E37-0E7106AC499C}" dt="2024-11-13T15:23:37.356" v="778" actId="9405"/>
          <ac:inkMkLst>
            <pc:docMk/>
            <pc:sldMk cId="2102717323" sldId="283"/>
            <ac:inkMk id="25" creationId="{4F9B72A7-C1BB-DF92-21A4-BA7E0BE5B4A4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28" creationId="{5B42768C-00E5-F096-AB95-47CC77A5077C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29" creationId="{13355EC4-BF72-A7A7-5A65-011A16F9BDC1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30" creationId="{8304C97A-71AA-18CE-1BAA-D5E46E03337F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31" creationId="{BDA4371A-ACB1-FC27-FC0D-E805F34134BD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32" creationId="{5E0562F2-3DC6-C4F2-0AEA-595EE1B69267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33" creationId="{EA3C4952-1D2D-C714-A5A1-E74ABF79E96D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34" creationId="{D74CE180-1928-0C0F-995B-C61D8F8F5C3F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35" creationId="{AD4C6605-D70A-CCEF-DA7F-9E9E01405D51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38" creationId="{93370D32-A9CE-4558-A993-16212DBE3C1E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41" creationId="{DFD6187E-6A79-21F9-A88D-6E8D740D821E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42" creationId="{0FC29EC4-7D65-6093-0B57-80FF2DF4BBE9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43" creationId="{5BD43A8B-FB32-3489-BB1A-DC35C9C7B6CD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44" creationId="{1B388B36-2AD0-5E51-8903-0673E203331E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45" creationId="{BD469FEF-F5E3-F685-9E85-AF54AD467834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46" creationId="{6EABEF2F-64FA-B746-D477-8B2B5794B710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47" creationId="{10FC57B7-2C7F-11DB-4AF3-DE4311D285A0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48" creationId="{C2DC8D7E-0CCA-6F06-CE24-1FF4A63370B7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49" creationId="{FDCD2477-A169-AF7E-BA31-E0D9B1B22E1D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52" creationId="{DBC91C52-68EB-E90D-A11F-5EB0A2A8150A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53" creationId="{AB251310-056C-6A10-7306-F243FACF3F40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54" creationId="{7398D285-3F5A-BB81-905B-51614081745A}"/>
          </ac:inkMkLst>
        </pc:inkChg>
        <pc:inkChg chg="add mod">
          <ac:chgData name="MICHELE PIPAN" userId="da00a2aa-4c64-4bcb-a497-1055e4cd2351" providerId="ADAL" clId="{E9C30D63-069B-1640-8E37-0E7106AC499C}" dt="2024-11-13T15:23:55.849" v="807"/>
          <ac:inkMkLst>
            <pc:docMk/>
            <pc:sldMk cId="2102717323" sldId="283"/>
            <ac:inkMk id="55" creationId="{89EDE528-A359-6584-57CA-441846290011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56" creationId="{6AB43E48-9515-4425-D3BD-B148B76ACDA2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57" creationId="{D56635B5-6E1D-27D0-B5FC-63C9E3E7EFAB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62" creationId="{FDB669E3-45DD-8ACB-3A33-9F07A4279677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63" creationId="{D22C8BDA-1FAF-8859-5FA8-80B9A53DC748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64" creationId="{2175C774-0850-51B5-FF83-C1D23CDB803E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65" creationId="{AF57636D-CDF2-F144-AF68-957762883B85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66" creationId="{433C0F92-7141-EB65-B7E0-C9923E9BCD69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67" creationId="{C92CF14C-7476-9883-7767-78043927B290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68" creationId="{A986B9B6-E277-7F94-0A41-EC740CC7431F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69" creationId="{71ED54B4-4E58-8FD7-7DA1-C4F325636C15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70" creationId="{4EF81507-6789-A914-6921-20426E1CE19D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71" creationId="{CDDDD9A9-4D75-344C-79DF-DE43A552302D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72" creationId="{1203D0A6-C1CC-B52E-412C-1BD4E1FBED88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73" creationId="{F21D8F68-0825-E8BC-2970-65C700DADA5D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74" creationId="{54B7A774-F6C5-2BD4-DCD1-90879EA09283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75" creationId="{F9801908-A01E-5337-2080-626B55EB417D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76" creationId="{6060E652-ACD9-5A86-337E-3650B31F478D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77" creationId="{5A8D2AE4-9C11-D96F-57C0-3CFF05BEC69D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78" creationId="{FDB0EB58-A9E2-E8F2-63ED-94986083E3EA}"/>
          </ac:inkMkLst>
        </pc:inkChg>
        <pc:inkChg chg="add mod">
          <ac:chgData name="MICHELE PIPAN" userId="da00a2aa-4c64-4bcb-a497-1055e4cd2351" providerId="ADAL" clId="{E9C30D63-069B-1640-8E37-0E7106AC499C}" dt="2024-11-13T15:24:07.019" v="826"/>
          <ac:inkMkLst>
            <pc:docMk/>
            <pc:sldMk cId="2102717323" sldId="283"/>
            <ac:inkMk id="79" creationId="{AB803D19-63D9-772C-BBE2-4265B201385D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82" creationId="{8463BB6F-9421-5DC8-0682-043C18AF38F2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83" creationId="{E207BB09-D8A7-4B89-D58D-E15001BB9696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84" creationId="{EC581B59-CE7A-5132-23A3-E2002364208E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85" creationId="{D4B8D4DE-0C7F-D66D-EC10-6E25D4C8E5DC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86" creationId="{D7A09D1A-2D65-CB50-C7F7-C03E3A2E9FBF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87" creationId="{EAD472BB-E932-4331-D88E-CDAC5446135C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88" creationId="{8A9EF5FB-D9C5-5748-D605-5200A0BE64F7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89" creationId="{AFAA59FE-0446-3B6F-A83A-D8A82B9300BE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90" creationId="{B98CF708-38AB-EF94-07F1-40B3D2B7675F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91" creationId="{5D379548-CB15-C201-B048-B638307078B1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92" creationId="{A19C6C62-FE48-7B5A-0DA5-8DB077A98E60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93" creationId="{514F7261-849F-5274-3C38-4D95D0DDBD1C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94" creationId="{07EB2DF7-51AF-00C6-AF3A-AEC42019B1E4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95" creationId="{DCC97E15-A860-7E3E-5781-4C088FD62F33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96" creationId="{3D754E8C-6DDE-4344-07D0-936F17C0B321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97" creationId="{D0BFE975-65DE-60D0-E2EB-6F8088667CE0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98" creationId="{3F2424CC-B134-8D8C-8377-C0A4C54BEAB0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99" creationId="{C143E3D9-4B46-B95F-E9EC-A9AA34B6F424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100" creationId="{2D4784CB-2E74-086A-FCA1-36C03BD1BD8B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101" creationId="{3B88F34F-553E-71C2-2C81-A0CEF3FF2E7D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102" creationId="{61A9EE1B-9D65-B7CF-19E2-EC965B92E926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103" creationId="{914FB9D2-1C80-8FA2-B48C-C4A309FA2EB8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104" creationId="{1434068F-E690-CEE3-E68B-A9BF8D0EA6EE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105" creationId="{298B5821-434C-58E0-F820-80AF58665F67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106" creationId="{AEE86433-351E-A4C1-6F6C-F7DA335B73AE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107" creationId="{85EAA761-C99A-A9F1-CD3B-F96A18419D54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108" creationId="{48C5FF02-C691-06DB-1059-5E598D592F62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109" creationId="{B59AC934-52DE-6D4D-D80E-681F02C0C3F6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110" creationId="{5EEE83CE-3D85-CA18-9BB3-1B5BACFC25E9}"/>
          </ac:inkMkLst>
        </pc:inkChg>
        <pc:inkChg chg="add mod">
          <ac:chgData name="MICHELE PIPAN" userId="da00a2aa-4c64-4bcb-a497-1055e4cd2351" providerId="ADAL" clId="{E9C30D63-069B-1640-8E37-0E7106AC499C}" dt="2024-11-13T15:24:19.713" v="857"/>
          <ac:inkMkLst>
            <pc:docMk/>
            <pc:sldMk cId="2102717323" sldId="283"/>
            <ac:inkMk id="111" creationId="{B857BBE6-B1E9-DF45-04D3-42CB561F6FAC}"/>
          </ac:inkMkLst>
        </pc:inkChg>
      </pc:sldChg>
      <pc:sldChg chg="addSp delSp modSp add mod">
        <pc:chgData name="MICHELE PIPAN" userId="da00a2aa-4c64-4bcb-a497-1055e4cd2351" providerId="ADAL" clId="{E9C30D63-069B-1640-8E37-0E7106AC499C}" dt="2024-11-13T15:37:36.708" v="899"/>
        <pc:sldMkLst>
          <pc:docMk/>
          <pc:sldMk cId="1383366117" sldId="284"/>
        </pc:sldMkLst>
        <pc:grpChg chg="del mod">
          <ac:chgData name="MICHELE PIPAN" userId="da00a2aa-4c64-4bcb-a497-1055e4cd2351" providerId="ADAL" clId="{E9C30D63-069B-1640-8E37-0E7106AC499C}" dt="2024-11-13T15:36:59.520" v="862"/>
          <ac:grpSpMkLst>
            <pc:docMk/>
            <pc:sldMk cId="1383366117" sldId="284"/>
            <ac:grpSpMk id="6" creationId="{EDCD97EA-2C1C-A458-6E6E-0128C79D96CD}"/>
          </ac:grpSpMkLst>
        </pc:grpChg>
        <pc:grpChg chg="mod">
          <ac:chgData name="MICHELE PIPAN" userId="da00a2aa-4c64-4bcb-a497-1055e4cd2351" providerId="ADAL" clId="{E9C30D63-069B-1640-8E37-0E7106AC499C}" dt="2024-11-13T15:37:02.846" v="863"/>
          <ac:grpSpMkLst>
            <pc:docMk/>
            <pc:sldMk cId="1383366117" sldId="284"/>
            <ac:grpSpMk id="7" creationId="{C28CE9DC-9010-8718-29E2-1FEA22920639}"/>
          </ac:grpSpMkLst>
        </pc:grpChg>
        <pc:grpChg chg="del mod">
          <ac:chgData name="MICHELE PIPAN" userId="da00a2aa-4c64-4bcb-a497-1055e4cd2351" providerId="ADAL" clId="{E9C30D63-069B-1640-8E37-0E7106AC499C}" dt="2024-11-13T15:37:18.539" v="882"/>
          <ac:grpSpMkLst>
            <pc:docMk/>
            <pc:sldMk cId="1383366117" sldId="284"/>
            <ac:grpSpMk id="26" creationId="{6A53A645-C5FF-ACEC-9B90-741B29433549}"/>
          </ac:grpSpMkLst>
        </pc:grpChg>
        <pc:grpChg chg="del mod">
          <ac:chgData name="MICHELE PIPAN" userId="da00a2aa-4c64-4bcb-a497-1055e4cd2351" providerId="ADAL" clId="{E9C30D63-069B-1640-8E37-0E7106AC499C}" dt="2024-11-13T15:37:22.923" v="887"/>
          <ac:grpSpMkLst>
            <pc:docMk/>
            <pc:sldMk cId="1383366117" sldId="284"/>
            <ac:grpSpMk id="27" creationId="{8BCA97A4-9DBD-8BF2-BCF4-9618A7D6AB73}"/>
          </ac:grpSpMkLst>
        </pc:grpChg>
        <pc:grpChg chg="del mod">
          <ac:chgData name="MICHELE PIPAN" userId="da00a2aa-4c64-4bcb-a497-1055e4cd2351" providerId="ADAL" clId="{E9C30D63-069B-1640-8E37-0E7106AC499C}" dt="2024-11-13T15:37:18.539" v="882"/>
          <ac:grpSpMkLst>
            <pc:docMk/>
            <pc:sldMk cId="1383366117" sldId="284"/>
            <ac:grpSpMk id="28" creationId="{CD9BD86E-94F1-703A-29F1-DB8D60EB776B}"/>
          </ac:grpSpMkLst>
        </pc:grpChg>
        <pc:grpChg chg="del mod">
          <ac:chgData name="MICHELE PIPAN" userId="da00a2aa-4c64-4bcb-a497-1055e4cd2351" providerId="ADAL" clId="{E9C30D63-069B-1640-8E37-0E7106AC499C}" dt="2024-11-13T15:37:22.923" v="887"/>
          <ac:grpSpMkLst>
            <pc:docMk/>
            <pc:sldMk cId="1383366117" sldId="284"/>
            <ac:grpSpMk id="29" creationId="{A59AC911-4610-CFDF-DFEC-FAFF46ADC8A2}"/>
          </ac:grpSpMkLst>
        </pc:grpChg>
        <pc:grpChg chg="del mod">
          <ac:chgData name="MICHELE PIPAN" userId="da00a2aa-4c64-4bcb-a497-1055e4cd2351" providerId="ADAL" clId="{E9C30D63-069B-1640-8E37-0E7106AC499C}" dt="2024-11-13T15:37:22.923" v="887"/>
          <ac:grpSpMkLst>
            <pc:docMk/>
            <pc:sldMk cId="1383366117" sldId="284"/>
            <ac:grpSpMk id="34" creationId="{624AF320-635F-6BE0-090D-E2523E81CA52}"/>
          </ac:grpSpMkLst>
        </pc:grpChg>
        <pc:grpChg chg="del mod">
          <ac:chgData name="MICHELE PIPAN" userId="da00a2aa-4c64-4bcb-a497-1055e4cd2351" providerId="ADAL" clId="{E9C30D63-069B-1640-8E37-0E7106AC499C}" dt="2024-11-13T15:37:22.923" v="887"/>
          <ac:grpSpMkLst>
            <pc:docMk/>
            <pc:sldMk cId="1383366117" sldId="284"/>
            <ac:grpSpMk id="35" creationId="{1F1947B2-6F4C-AE19-C561-AB32370A41E0}"/>
          </ac:grpSpMkLst>
        </pc:grpChg>
        <pc:grpChg chg="del mod">
          <ac:chgData name="MICHELE PIPAN" userId="da00a2aa-4c64-4bcb-a497-1055e4cd2351" providerId="ADAL" clId="{E9C30D63-069B-1640-8E37-0E7106AC499C}" dt="2024-11-13T15:37:22.923" v="887"/>
          <ac:grpSpMkLst>
            <pc:docMk/>
            <pc:sldMk cId="1383366117" sldId="284"/>
            <ac:grpSpMk id="36" creationId="{089BB326-452D-D422-FCFA-7463BD5844AD}"/>
          </ac:grpSpMkLst>
        </pc:grpChg>
        <pc:grpChg chg="mod">
          <ac:chgData name="MICHELE PIPAN" userId="da00a2aa-4c64-4bcb-a497-1055e4cd2351" providerId="ADAL" clId="{E9C30D63-069B-1640-8E37-0E7106AC499C}" dt="2024-11-13T15:37:22.923" v="887"/>
          <ac:grpSpMkLst>
            <pc:docMk/>
            <pc:sldMk cId="1383366117" sldId="284"/>
            <ac:grpSpMk id="37" creationId="{ABE33587-8225-94DB-9AAC-DBCD3813B64A}"/>
          </ac:grpSpMkLst>
        </pc:grpChg>
        <pc:grpChg chg="del mod">
          <ac:chgData name="MICHELE PIPAN" userId="da00a2aa-4c64-4bcb-a497-1055e4cd2351" providerId="ADAL" clId="{E9C30D63-069B-1640-8E37-0E7106AC499C}" dt="2024-11-13T15:37:31.987" v="891"/>
          <ac:grpSpMkLst>
            <pc:docMk/>
            <pc:sldMk cId="1383366117" sldId="284"/>
            <ac:grpSpMk id="41" creationId="{30091C92-646D-6B91-5E8A-094CE70B3B67}"/>
          </ac:grpSpMkLst>
        </pc:grpChg>
        <pc:grpChg chg="del mod">
          <ac:chgData name="MICHELE PIPAN" userId="da00a2aa-4c64-4bcb-a497-1055e4cd2351" providerId="ADAL" clId="{E9C30D63-069B-1640-8E37-0E7106AC499C}" dt="2024-11-13T15:37:34.972" v="896"/>
          <ac:grpSpMkLst>
            <pc:docMk/>
            <pc:sldMk cId="1383366117" sldId="284"/>
            <ac:grpSpMk id="42" creationId="{545E5763-1192-5A56-3A17-98D08669DBDE}"/>
          </ac:grpSpMkLst>
        </pc:grpChg>
        <pc:grpChg chg="del mod">
          <ac:chgData name="MICHELE PIPAN" userId="da00a2aa-4c64-4bcb-a497-1055e4cd2351" providerId="ADAL" clId="{E9C30D63-069B-1640-8E37-0E7106AC499C}" dt="2024-11-13T15:37:34.972" v="896"/>
          <ac:grpSpMkLst>
            <pc:docMk/>
            <pc:sldMk cId="1383366117" sldId="284"/>
            <ac:grpSpMk id="47" creationId="{B0B2A8D5-5A2E-7F4C-2071-17C2D7A98798}"/>
          </ac:grpSpMkLst>
        </pc:grpChg>
        <pc:grpChg chg="del mod">
          <ac:chgData name="MICHELE PIPAN" userId="da00a2aa-4c64-4bcb-a497-1055e4cd2351" providerId="ADAL" clId="{E9C30D63-069B-1640-8E37-0E7106AC499C}" dt="2024-11-13T15:37:36.708" v="899"/>
          <ac:grpSpMkLst>
            <pc:docMk/>
            <pc:sldMk cId="1383366117" sldId="284"/>
            <ac:grpSpMk id="48" creationId="{1285A175-E2CD-C335-FAED-81E64AFF2937}"/>
          </ac:grpSpMkLst>
        </pc:grpChg>
        <pc:grpChg chg="del mod">
          <ac:chgData name="MICHELE PIPAN" userId="da00a2aa-4c64-4bcb-a497-1055e4cd2351" providerId="ADAL" clId="{E9C30D63-069B-1640-8E37-0E7106AC499C}" dt="2024-11-13T15:37:36.708" v="899"/>
          <ac:grpSpMkLst>
            <pc:docMk/>
            <pc:sldMk cId="1383366117" sldId="284"/>
            <ac:grpSpMk id="51" creationId="{AA31FAAD-6D6F-B144-9F5D-C7308351C692}"/>
          </ac:grpSpMkLst>
        </pc:grpChg>
        <pc:grpChg chg="mod">
          <ac:chgData name="MICHELE PIPAN" userId="da00a2aa-4c64-4bcb-a497-1055e4cd2351" providerId="ADAL" clId="{E9C30D63-069B-1640-8E37-0E7106AC499C}" dt="2024-11-13T15:37:36.708" v="899"/>
          <ac:grpSpMkLst>
            <pc:docMk/>
            <pc:sldMk cId="1383366117" sldId="284"/>
            <ac:grpSpMk id="52" creationId="{C8884983-8D03-8E2E-CF3E-67CC8125B488}"/>
          </ac:grpSpMkLst>
        </pc:grpChg>
        <pc:inkChg chg="add mod">
          <ac:chgData name="MICHELE PIPAN" userId="da00a2aa-4c64-4bcb-a497-1055e4cd2351" providerId="ADAL" clId="{E9C30D63-069B-1640-8E37-0E7106AC499C}" dt="2024-11-13T15:37:02.846" v="863"/>
          <ac:inkMkLst>
            <pc:docMk/>
            <pc:sldMk cId="1383366117" sldId="284"/>
            <ac:inkMk id="2" creationId="{857DFCCF-CA29-0BDA-6DB2-A9EC23EC1E56}"/>
          </ac:inkMkLst>
        </pc:inkChg>
        <pc:inkChg chg="add del mod">
          <ac:chgData name="MICHELE PIPAN" userId="da00a2aa-4c64-4bcb-a497-1055e4cd2351" providerId="ADAL" clId="{E9C30D63-069B-1640-8E37-0E7106AC499C}" dt="2024-11-13T15:37:02.846" v="863"/>
          <ac:inkMkLst>
            <pc:docMk/>
            <pc:sldMk cId="1383366117" sldId="284"/>
            <ac:inkMk id="3" creationId="{B5829236-FB40-38A8-61B2-B6AB2C0F4A64}"/>
          </ac:inkMkLst>
        </pc:inkChg>
        <pc:inkChg chg="add mod">
          <ac:chgData name="MICHELE PIPAN" userId="da00a2aa-4c64-4bcb-a497-1055e4cd2351" providerId="ADAL" clId="{E9C30D63-069B-1640-8E37-0E7106AC499C}" dt="2024-11-13T15:37:02.846" v="863"/>
          <ac:inkMkLst>
            <pc:docMk/>
            <pc:sldMk cId="1383366117" sldId="284"/>
            <ac:inkMk id="4" creationId="{7CE830B8-C9AC-AE74-7A35-D2C5D7CA2B83}"/>
          </ac:inkMkLst>
        </pc:inkChg>
        <pc:inkChg chg="add mod">
          <ac:chgData name="MICHELE PIPAN" userId="da00a2aa-4c64-4bcb-a497-1055e4cd2351" providerId="ADAL" clId="{E9C30D63-069B-1640-8E37-0E7106AC499C}" dt="2024-11-13T15:37:02.846" v="863"/>
          <ac:inkMkLst>
            <pc:docMk/>
            <pc:sldMk cId="1383366117" sldId="284"/>
            <ac:inkMk id="5" creationId="{BD7ED9DC-886D-9939-4353-DE272B0B8C55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8" creationId="{8BE3592A-F25B-DDF9-7864-C4C18D802650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9" creationId="{D3B19078-98B8-DA97-172F-7B5A1839AE6B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10" creationId="{E9B259C6-BD90-00F1-797D-AE7204E2F329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11" creationId="{6DD4B965-60C2-91CE-327C-B713B71FBAEF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12" creationId="{40FE181C-6578-D560-D40B-D7BE10776AC0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13" creationId="{F907C730-E9E7-1EFD-B4C2-6873D2CC088E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14" creationId="{88224529-970F-44F2-5A87-DE66C36EB351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15" creationId="{8A9EF43B-9656-4E89-524D-4ABE544F8E41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16" creationId="{F20C5D64-179B-4748-0492-8242550B4244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17" creationId="{A09C9FB3-27A5-AFDB-7DBA-7AE75E9E9EB1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18" creationId="{10FD6EA6-D6A6-E072-CB13-883BD15260DE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19" creationId="{ED971647-E1FF-86CA-E62B-F5DE118D9257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20" creationId="{A176E484-A68A-A255-27F2-CE9968253C7C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21" creationId="{8081D56F-29BF-B1F3-9B3C-D82985699407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22" creationId="{F400C3DE-747D-EFCC-FB96-48FFD07ECB54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23" creationId="{DF91D8EF-2CC7-EFE8-7897-E3B41E031CE7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24" creationId="{E61FFD1B-A544-EC54-277B-860216DE8FA4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25" creationId="{D360EBDF-9A3C-3095-AFC7-E0C397F494A0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30" creationId="{84AD522F-4270-F7A3-E521-4BB6C3989889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31" creationId="{6D81D0CA-EECF-77B3-3308-1F48734694FF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32" creationId="{D58DF722-3947-C2E9-5AFB-AD6F352A7659}"/>
          </ac:inkMkLst>
        </pc:inkChg>
        <pc:inkChg chg="add mod">
          <ac:chgData name="MICHELE PIPAN" userId="da00a2aa-4c64-4bcb-a497-1055e4cd2351" providerId="ADAL" clId="{E9C30D63-069B-1640-8E37-0E7106AC499C}" dt="2024-11-13T15:37:22.923" v="887"/>
          <ac:inkMkLst>
            <pc:docMk/>
            <pc:sldMk cId="1383366117" sldId="284"/>
            <ac:inkMk id="33" creationId="{7A2EB9C5-5489-0581-3FC6-9AD855946F95}"/>
          </ac:inkMkLst>
        </pc:inkChg>
        <pc:inkChg chg="add mod">
          <ac:chgData name="MICHELE PIPAN" userId="da00a2aa-4c64-4bcb-a497-1055e4cd2351" providerId="ADAL" clId="{E9C30D63-069B-1640-8E37-0E7106AC499C}" dt="2024-11-13T15:37:36.708" v="899"/>
          <ac:inkMkLst>
            <pc:docMk/>
            <pc:sldMk cId="1383366117" sldId="284"/>
            <ac:inkMk id="38" creationId="{C9DFBF7B-B5CF-4B20-1D90-D40B619D205B}"/>
          </ac:inkMkLst>
        </pc:inkChg>
        <pc:inkChg chg="add mod">
          <ac:chgData name="MICHELE PIPAN" userId="da00a2aa-4c64-4bcb-a497-1055e4cd2351" providerId="ADAL" clId="{E9C30D63-069B-1640-8E37-0E7106AC499C}" dt="2024-11-13T15:37:36.708" v="899"/>
          <ac:inkMkLst>
            <pc:docMk/>
            <pc:sldMk cId="1383366117" sldId="284"/>
            <ac:inkMk id="39" creationId="{90AF2CD2-9822-8521-EFEF-087A8D727A10}"/>
          </ac:inkMkLst>
        </pc:inkChg>
        <pc:inkChg chg="add mod">
          <ac:chgData name="MICHELE PIPAN" userId="da00a2aa-4c64-4bcb-a497-1055e4cd2351" providerId="ADAL" clId="{E9C30D63-069B-1640-8E37-0E7106AC499C}" dt="2024-11-13T15:37:36.708" v="899"/>
          <ac:inkMkLst>
            <pc:docMk/>
            <pc:sldMk cId="1383366117" sldId="284"/>
            <ac:inkMk id="40" creationId="{34A6A62A-8740-4FBD-E97F-A166EC276632}"/>
          </ac:inkMkLst>
        </pc:inkChg>
        <pc:inkChg chg="add mod">
          <ac:chgData name="MICHELE PIPAN" userId="da00a2aa-4c64-4bcb-a497-1055e4cd2351" providerId="ADAL" clId="{E9C30D63-069B-1640-8E37-0E7106AC499C}" dt="2024-11-13T15:37:36.708" v="899"/>
          <ac:inkMkLst>
            <pc:docMk/>
            <pc:sldMk cId="1383366117" sldId="284"/>
            <ac:inkMk id="43" creationId="{798A3807-226C-20FA-3C22-F20F766180E6}"/>
          </ac:inkMkLst>
        </pc:inkChg>
        <pc:inkChg chg="add mod">
          <ac:chgData name="MICHELE PIPAN" userId="da00a2aa-4c64-4bcb-a497-1055e4cd2351" providerId="ADAL" clId="{E9C30D63-069B-1640-8E37-0E7106AC499C}" dt="2024-11-13T15:37:36.708" v="899"/>
          <ac:inkMkLst>
            <pc:docMk/>
            <pc:sldMk cId="1383366117" sldId="284"/>
            <ac:inkMk id="44" creationId="{F457094C-4F89-97B5-FB1C-5949F74EE7EE}"/>
          </ac:inkMkLst>
        </pc:inkChg>
        <pc:inkChg chg="add mod">
          <ac:chgData name="MICHELE PIPAN" userId="da00a2aa-4c64-4bcb-a497-1055e4cd2351" providerId="ADAL" clId="{E9C30D63-069B-1640-8E37-0E7106AC499C}" dt="2024-11-13T15:37:36.708" v="899"/>
          <ac:inkMkLst>
            <pc:docMk/>
            <pc:sldMk cId="1383366117" sldId="284"/>
            <ac:inkMk id="45" creationId="{D76EEDDD-481C-1EA4-D348-92431955C027}"/>
          </ac:inkMkLst>
        </pc:inkChg>
        <pc:inkChg chg="add mod">
          <ac:chgData name="MICHELE PIPAN" userId="da00a2aa-4c64-4bcb-a497-1055e4cd2351" providerId="ADAL" clId="{E9C30D63-069B-1640-8E37-0E7106AC499C}" dt="2024-11-13T15:37:36.708" v="899"/>
          <ac:inkMkLst>
            <pc:docMk/>
            <pc:sldMk cId="1383366117" sldId="284"/>
            <ac:inkMk id="46" creationId="{46E91511-D4C4-A7B1-0C05-7EE59D76C9B9}"/>
          </ac:inkMkLst>
        </pc:inkChg>
        <pc:inkChg chg="add mod">
          <ac:chgData name="MICHELE PIPAN" userId="da00a2aa-4c64-4bcb-a497-1055e4cd2351" providerId="ADAL" clId="{E9C30D63-069B-1640-8E37-0E7106AC499C}" dt="2024-11-13T15:37:36.708" v="899"/>
          <ac:inkMkLst>
            <pc:docMk/>
            <pc:sldMk cId="1383366117" sldId="284"/>
            <ac:inkMk id="49" creationId="{6F219480-0B9E-30BD-2098-549E8626E376}"/>
          </ac:inkMkLst>
        </pc:inkChg>
        <pc:inkChg chg="add mod">
          <ac:chgData name="MICHELE PIPAN" userId="da00a2aa-4c64-4bcb-a497-1055e4cd2351" providerId="ADAL" clId="{E9C30D63-069B-1640-8E37-0E7106AC499C}" dt="2024-11-13T15:37:36.708" v="899"/>
          <ac:inkMkLst>
            <pc:docMk/>
            <pc:sldMk cId="1383366117" sldId="284"/>
            <ac:inkMk id="50" creationId="{0D1438B7-CA0F-5DA0-D84E-94FB138862C6}"/>
          </ac:inkMkLst>
        </pc:inkChg>
      </pc:sldChg>
      <pc:sldChg chg="addSp delSp modSp add mod">
        <pc:chgData name="MICHELE PIPAN" userId="da00a2aa-4c64-4bcb-a497-1055e4cd2351" providerId="ADAL" clId="{E9C30D63-069B-1640-8E37-0E7106AC499C}" dt="2024-11-13T15:39:41.014" v="944"/>
        <pc:sldMkLst>
          <pc:docMk/>
          <pc:sldMk cId="1412264622" sldId="285"/>
        </pc:sldMkLst>
        <pc:grpChg chg="del mod">
          <ac:chgData name="MICHELE PIPAN" userId="da00a2aa-4c64-4bcb-a497-1055e4cd2351" providerId="ADAL" clId="{E9C30D63-069B-1640-8E37-0E7106AC499C}" dt="2024-11-13T15:38:08.092" v="904"/>
          <ac:grpSpMkLst>
            <pc:docMk/>
            <pc:sldMk cId="1412264622" sldId="285"/>
            <ac:grpSpMk id="6" creationId="{9EC4DD28-6811-9622-8E93-E8109A6ABBBC}"/>
          </ac:grpSpMkLst>
        </pc:grpChg>
        <pc:grpChg chg="mod">
          <ac:chgData name="MICHELE PIPAN" userId="da00a2aa-4c64-4bcb-a497-1055e4cd2351" providerId="ADAL" clId="{E9C30D63-069B-1640-8E37-0E7106AC499C}" dt="2024-11-13T15:38:08.092" v="904"/>
          <ac:grpSpMkLst>
            <pc:docMk/>
            <pc:sldMk cId="1412264622" sldId="285"/>
            <ac:grpSpMk id="7" creationId="{FBFF3407-EE33-B238-307E-4EEFB710ED60}"/>
          </ac:grpSpMkLst>
        </pc:grpChg>
        <pc:grpChg chg="del mod">
          <ac:chgData name="MICHELE PIPAN" userId="da00a2aa-4c64-4bcb-a497-1055e4cd2351" providerId="ADAL" clId="{E9C30D63-069B-1640-8E37-0E7106AC499C}" dt="2024-11-13T15:38:14.039" v="911"/>
          <ac:grpSpMkLst>
            <pc:docMk/>
            <pc:sldMk cId="1412264622" sldId="285"/>
            <ac:grpSpMk id="14" creationId="{55E26070-38E9-6589-C9FE-12EB4FBE822C}"/>
          </ac:grpSpMkLst>
        </pc:grpChg>
        <pc:grpChg chg="del mod">
          <ac:chgData name="MICHELE PIPAN" userId="da00a2aa-4c64-4bcb-a497-1055e4cd2351" providerId="ADAL" clId="{E9C30D63-069B-1640-8E37-0E7106AC499C}" dt="2024-11-13T15:38:16.236" v="913"/>
          <ac:grpSpMkLst>
            <pc:docMk/>
            <pc:sldMk cId="1412264622" sldId="285"/>
            <ac:grpSpMk id="15" creationId="{E72228B8-438A-6C97-0625-417C1740318E}"/>
          </ac:grpSpMkLst>
        </pc:grpChg>
        <pc:grpChg chg="del mod">
          <ac:chgData name="MICHELE PIPAN" userId="da00a2aa-4c64-4bcb-a497-1055e4cd2351" providerId="ADAL" clId="{E9C30D63-069B-1640-8E37-0E7106AC499C}" dt="2024-11-13T15:38:14.039" v="911"/>
          <ac:grpSpMkLst>
            <pc:docMk/>
            <pc:sldMk cId="1412264622" sldId="285"/>
            <ac:grpSpMk id="16" creationId="{8FCC0B7A-6C36-8A65-1A74-C255D24B28A6}"/>
          </ac:grpSpMkLst>
        </pc:grpChg>
        <pc:grpChg chg="del mod">
          <ac:chgData name="MICHELE PIPAN" userId="da00a2aa-4c64-4bcb-a497-1055e4cd2351" providerId="ADAL" clId="{E9C30D63-069B-1640-8E37-0E7106AC499C}" dt="2024-11-13T15:38:16.236" v="913"/>
          <ac:grpSpMkLst>
            <pc:docMk/>
            <pc:sldMk cId="1412264622" sldId="285"/>
            <ac:grpSpMk id="17" creationId="{BA42D260-0E3E-9A0A-8B8A-E35EB1C6D9C7}"/>
          </ac:grpSpMkLst>
        </pc:grpChg>
        <pc:grpChg chg="del mod">
          <ac:chgData name="MICHELE PIPAN" userId="da00a2aa-4c64-4bcb-a497-1055e4cd2351" providerId="ADAL" clId="{E9C30D63-069B-1640-8E37-0E7106AC499C}" dt="2024-11-13T15:38:16.236" v="913"/>
          <ac:grpSpMkLst>
            <pc:docMk/>
            <pc:sldMk cId="1412264622" sldId="285"/>
            <ac:grpSpMk id="19" creationId="{3537B78C-930D-2166-5EE6-D1DBB50D7DE4}"/>
          </ac:grpSpMkLst>
        </pc:grpChg>
        <pc:grpChg chg="del mod">
          <ac:chgData name="MICHELE PIPAN" userId="da00a2aa-4c64-4bcb-a497-1055e4cd2351" providerId="ADAL" clId="{E9C30D63-069B-1640-8E37-0E7106AC499C}" dt="2024-11-13T15:38:19.642" v="918"/>
          <ac:grpSpMkLst>
            <pc:docMk/>
            <pc:sldMk cId="1412264622" sldId="285"/>
            <ac:grpSpMk id="20" creationId="{0F03BF94-7E94-E2BC-1214-0FA0B63E1A84}"/>
          </ac:grpSpMkLst>
        </pc:grpChg>
        <pc:grpChg chg="del mod">
          <ac:chgData name="MICHELE PIPAN" userId="da00a2aa-4c64-4bcb-a497-1055e4cd2351" providerId="ADAL" clId="{E9C30D63-069B-1640-8E37-0E7106AC499C}" dt="2024-11-13T15:38:19.642" v="918"/>
          <ac:grpSpMkLst>
            <pc:docMk/>
            <pc:sldMk cId="1412264622" sldId="285"/>
            <ac:grpSpMk id="25" creationId="{1F69BE86-A34C-C8B8-109A-1641C7422464}"/>
          </ac:grpSpMkLst>
        </pc:grpChg>
        <pc:grpChg chg="del mod">
          <ac:chgData name="MICHELE PIPAN" userId="da00a2aa-4c64-4bcb-a497-1055e4cd2351" providerId="ADAL" clId="{E9C30D63-069B-1640-8E37-0E7106AC499C}" dt="2024-11-13T15:38:22.960" v="922"/>
          <ac:grpSpMkLst>
            <pc:docMk/>
            <pc:sldMk cId="1412264622" sldId="285"/>
            <ac:grpSpMk id="26" creationId="{6C9DDB47-3140-574E-3975-CD06178951C9}"/>
          </ac:grpSpMkLst>
        </pc:grpChg>
        <pc:grpChg chg="del mod">
          <ac:chgData name="MICHELE PIPAN" userId="da00a2aa-4c64-4bcb-a497-1055e4cd2351" providerId="ADAL" clId="{E9C30D63-069B-1640-8E37-0E7106AC499C}" dt="2024-11-13T15:38:22.960" v="922"/>
          <ac:grpSpMkLst>
            <pc:docMk/>
            <pc:sldMk cId="1412264622" sldId="285"/>
            <ac:grpSpMk id="30" creationId="{02387686-8042-10BC-1D33-CFB792489558}"/>
          </ac:grpSpMkLst>
        </pc:grpChg>
        <pc:grpChg chg="del mod">
          <ac:chgData name="MICHELE PIPAN" userId="da00a2aa-4c64-4bcb-a497-1055e4cd2351" providerId="ADAL" clId="{E9C30D63-069B-1640-8E37-0E7106AC499C}" dt="2024-11-13T15:38:26.634" v="925"/>
          <ac:grpSpMkLst>
            <pc:docMk/>
            <pc:sldMk cId="1412264622" sldId="285"/>
            <ac:grpSpMk id="31" creationId="{784E6F26-E44D-D336-0770-5F34CB194396}"/>
          </ac:grpSpMkLst>
        </pc:grpChg>
        <pc:grpChg chg="del mod">
          <ac:chgData name="MICHELE PIPAN" userId="da00a2aa-4c64-4bcb-a497-1055e4cd2351" providerId="ADAL" clId="{E9C30D63-069B-1640-8E37-0E7106AC499C}" dt="2024-11-13T15:38:26.634" v="925"/>
          <ac:grpSpMkLst>
            <pc:docMk/>
            <pc:sldMk cId="1412264622" sldId="285"/>
            <ac:grpSpMk id="34" creationId="{1BEE9ED0-7341-6F16-4E80-335DB0761FF8}"/>
          </ac:grpSpMkLst>
        </pc:grpChg>
        <pc:grpChg chg="del mod">
          <ac:chgData name="MICHELE PIPAN" userId="da00a2aa-4c64-4bcb-a497-1055e4cd2351" providerId="ADAL" clId="{E9C30D63-069B-1640-8E37-0E7106AC499C}" dt="2024-11-13T15:38:29.289" v="930"/>
          <ac:grpSpMkLst>
            <pc:docMk/>
            <pc:sldMk cId="1412264622" sldId="285"/>
            <ac:grpSpMk id="35" creationId="{E3BD34D6-E27F-D6F7-2472-FC47EBE2D85F}"/>
          </ac:grpSpMkLst>
        </pc:grpChg>
        <pc:grpChg chg="del mod">
          <ac:chgData name="MICHELE PIPAN" userId="da00a2aa-4c64-4bcb-a497-1055e4cd2351" providerId="ADAL" clId="{E9C30D63-069B-1640-8E37-0E7106AC499C}" dt="2024-11-13T15:38:29.289" v="930"/>
          <ac:grpSpMkLst>
            <pc:docMk/>
            <pc:sldMk cId="1412264622" sldId="285"/>
            <ac:grpSpMk id="40" creationId="{DB81CFDB-D9FA-88B8-E88C-9DCB50556350}"/>
          </ac:grpSpMkLst>
        </pc:grpChg>
        <pc:grpChg chg="del mod">
          <ac:chgData name="MICHELE PIPAN" userId="da00a2aa-4c64-4bcb-a497-1055e4cd2351" providerId="ADAL" clId="{E9C30D63-069B-1640-8E37-0E7106AC499C}" dt="2024-11-13T15:38:33.776" v="933"/>
          <ac:grpSpMkLst>
            <pc:docMk/>
            <pc:sldMk cId="1412264622" sldId="285"/>
            <ac:grpSpMk id="41" creationId="{C84B247C-3570-6B3A-CA90-109491C9D64D}"/>
          </ac:grpSpMkLst>
        </pc:grpChg>
        <pc:grpChg chg="del mod">
          <ac:chgData name="MICHELE PIPAN" userId="da00a2aa-4c64-4bcb-a497-1055e4cd2351" providerId="ADAL" clId="{E9C30D63-069B-1640-8E37-0E7106AC499C}" dt="2024-11-13T15:38:33.776" v="933"/>
          <ac:grpSpMkLst>
            <pc:docMk/>
            <pc:sldMk cId="1412264622" sldId="285"/>
            <ac:grpSpMk id="44" creationId="{24DBDC28-A54C-3ED2-BF04-2CDE062DBE5D}"/>
          </ac:grpSpMkLst>
        </pc:grpChg>
        <pc:grpChg chg="mod">
          <ac:chgData name="MICHELE PIPAN" userId="da00a2aa-4c64-4bcb-a497-1055e4cd2351" providerId="ADAL" clId="{E9C30D63-069B-1640-8E37-0E7106AC499C}" dt="2024-11-13T15:38:33.776" v="933"/>
          <ac:grpSpMkLst>
            <pc:docMk/>
            <pc:sldMk cId="1412264622" sldId="285"/>
            <ac:grpSpMk id="45" creationId="{735C0E0E-8B2A-8E4D-EAB0-D9D503A40E43}"/>
          </ac:grpSpMkLst>
        </pc:grpChg>
        <pc:grpChg chg="del mod">
          <ac:chgData name="MICHELE PIPAN" userId="da00a2aa-4c64-4bcb-a497-1055e4cd2351" providerId="ADAL" clId="{E9C30D63-069B-1640-8E37-0E7106AC499C}" dt="2024-11-13T15:39:36.060" v="939"/>
          <ac:grpSpMkLst>
            <pc:docMk/>
            <pc:sldMk cId="1412264622" sldId="285"/>
            <ac:grpSpMk id="51" creationId="{4D1F19F1-45A1-90D3-59E7-34A8EAF013C4}"/>
          </ac:grpSpMkLst>
        </pc:grpChg>
        <pc:grpChg chg="del mod">
          <ac:chgData name="MICHELE PIPAN" userId="da00a2aa-4c64-4bcb-a497-1055e4cd2351" providerId="ADAL" clId="{E9C30D63-069B-1640-8E37-0E7106AC499C}" dt="2024-11-13T15:39:38.520" v="941"/>
          <ac:grpSpMkLst>
            <pc:docMk/>
            <pc:sldMk cId="1412264622" sldId="285"/>
            <ac:grpSpMk id="52" creationId="{08B8C2C9-0E1A-A36B-F3F3-01F283E51885}"/>
          </ac:grpSpMkLst>
        </pc:grpChg>
        <pc:grpChg chg="del mod">
          <ac:chgData name="MICHELE PIPAN" userId="da00a2aa-4c64-4bcb-a497-1055e4cd2351" providerId="ADAL" clId="{E9C30D63-069B-1640-8E37-0E7106AC499C}" dt="2024-11-13T15:39:38.520" v="941"/>
          <ac:grpSpMkLst>
            <pc:docMk/>
            <pc:sldMk cId="1412264622" sldId="285"/>
            <ac:grpSpMk id="54" creationId="{3872B1BB-0FAD-1A60-26FF-054D86FEF633}"/>
          </ac:grpSpMkLst>
        </pc:grpChg>
        <pc:grpChg chg="del mod">
          <ac:chgData name="MICHELE PIPAN" userId="da00a2aa-4c64-4bcb-a497-1055e4cd2351" providerId="ADAL" clId="{E9C30D63-069B-1640-8E37-0E7106AC499C}" dt="2024-11-13T15:39:41.014" v="944"/>
          <ac:grpSpMkLst>
            <pc:docMk/>
            <pc:sldMk cId="1412264622" sldId="285"/>
            <ac:grpSpMk id="55" creationId="{4E6077E3-869D-3DF2-2A51-2D3ED05AC4EC}"/>
          </ac:grpSpMkLst>
        </pc:grpChg>
        <pc:grpChg chg="del mod">
          <ac:chgData name="MICHELE PIPAN" userId="da00a2aa-4c64-4bcb-a497-1055e4cd2351" providerId="ADAL" clId="{E9C30D63-069B-1640-8E37-0E7106AC499C}" dt="2024-11-13T15:39:41.014" v="944"/>
          <ac:grpSpMkLst>
            <pc:docMk/>
            <pc:sldMk cId="1412264622" sldId="285"/>
            <ac:grpSpMk id="58" creationId="{A230422B-E74F-C381-48F0-9E4B2B6E32D1}"/>
          </ac:grpSpMkLst>
        </pc:grpChg>
        <pc:grpChg chg="mod">
          <ac:chgData name="MICHELE PIPAN" userId="da00a2aa-4c64-4bcb-a497-1055e4cd2351" providerId="ADAL" clId="{E9C30D63-069B-1640-8E37-0E7106AC499C}" dt="2024-11-13T15:39:41.014" v="944"/>
          <ac:grpSpMkLst>
            <pc:docMk/>
            <pc:sldMk cId="1412264622" sldId="285"/>
            <ac:grpSpMk id="59" creationId="{6DFC17C7-6606-E6E0-F774-3CB3BA07EE7B}"/>
          </ac:grpSpMkLst>
        </pc:grpChg>
        <pc:inkChg chg="add mod">
          <ac:chgData name="MICHELE PIPAN" userId="da00a2aa-4c64-4bcb-a497-1055e4cd2351" providerId="ADAL" clId="{E9C30D63-069B-1640-8E37-0E7106AC499C}" dt="2024-11-13T15:38:08.092" v="904"/>
          <ac:inkMkLst>
            <pc:docMk/>
            <pc:sldMk cId="1412264622" sldId="285"/>
            <ac:inkMk id="2" creationId="{6C88E676-DC98-286B-3B8C-A3DD3654F307}"/>
          </ac:inkMkLst>
        </pc:inkChg>
        <pc:inkChg chg="add mod">
          <ac:chgData name="MICHELE PIPAN" userId="da00a2aa-4c64-4bcb-a497-1055e4cd2351" providerId="ADAL" clId="{E9C30D63-069B-1640-8E37-0E7106AC499C}" dt="2024-11-13T15:38:08.092" v="904"/>
          <ac:inkMkLst>
            <pc:docMk/>
            <pc:sldMk cId="1412264622" sldId="285"/>
            <ac:inkMk id="3" creationId="{7BB0C663-FA6A-ECEC-74A2-78D826DE95D8}"/>
          </ac:inkMkLst>
        </pc:inkChg>
        <pc:inkChg chg="add mod">
          <ac:chgData name="MICHELE PIPAN" userId="da00a2aa-4c64-4bcb-a497-1055e4cd2351" providerId="ADAL" clId="{E9C30D63-069B-1640-8E37-0E7106AC499C}" dt="2024-11-13T15:38:08.092" v="904"/>
          <ac:inkMkLst>
            <pc:docMk/>
            <pc:sldMk cId="1412264622" sldId="285"/>
            <ac:inkMk id="4" creationId="{C0247E00-ABA4-8A12-8EE6-C28CCFE59A3E}"/>
          </ac:inkMkLst>
        </pc:inkChg>
        <pc:inkChg chg="add mod">
          <ac:chgData name="MICHELE PIPAN" userId="da00a2aa-4c64-4bcb-a497-1055e4cd2351" providerId="ADAL" clId="{E9C30D63-069B-1640-8E37-0E7106AC499C}" dt="2024-11-13T15:38:08.092" v="904"/>
          <ac:inkMkLst>
            <pc:docMk/>
            <pc:sldMk cId="1412264622" sldId="285"/>
            <ac:inkMk id="5" creationId="{EF73C891-4123-8B37-B78A-A4783132DE2C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8" creationId="{F39B4003-6566-1F0A-9C01-20F96453ECA9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9" creationId="{DAB20A6A-C24F-B9F5-A04E-7C9375A16CEA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10" creationId="{98A0602E-16C1-AACB-73C4-50BEE9A57E7B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11" creationId="{61332C3F-364C-F30F-7B6D-1B08D7926595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12" creationId="{820207C2-A374-A244-5128-EDDDED55F435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13" creationId="{7E035C9D-02AC-F631-4D93-481AE970E55B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18" creationId="{9AC20B6C-1A52-A621-E379-3871F6CB8892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21" creationId="{0D3031BE-ECD8-B872-1F39-6AF898D0EA9C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22" creationId="{473E715E-80AA-66E6-3FBF-11733127B4FC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23" creationId="{8C29A808-B2E9-6035-BFD3-1E08C07200DA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24" creationId="{C708079E-54F0-CA96-1A36-1351D9FA46A8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27" creationId="{BCA7FD8F-F202-55FD-3258-020C41348AEC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28" creationId="{797C70ED-8C7F-496B-22D9-658B216411B7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29" creationId="{DE644552-2238-5F63-9456-AB236C9DED2D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32" creationId="{E376FB83-66A5-4A34-47DC-93379772E17F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33" creationId="{49E3996E-926F-EDD0-6436-219CD4BE3C3B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36" creationId="{6499845D-D8DD-B4B9-DC41-991B323EBFCF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37" creationId="{3417FDC4-74F3-CA9E-0906-F85F676F2751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38" creationId="{21222EA0-0C57-F07A-56F7-E3F4C1F93BBA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39" creationId="{00F28DAC-D281-F79F-DCFD-991F7D72C996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42" creationId="{47B8EE89-0BBC-5F0F-A7D7-90EA2F41EAE8}"/>
          </ac:inkMkLst>
        </pc:inkChg>
        <pc:inkChg chg="add mod">
          <ac:chgData name="MICHELE PIPAN" userId="da00a2aa-4c64-4bcb-a497-1055e4cd2351" providerId="ADAL" clId="{E9C30D63-069B-1640-8E37-0E7106AC499C}" dt="2024-11-13T15:38:33.776" v="933"/>
          <ac:inkMkLst>
            <pc:docMk/>
            <pc:sldMk cId="1412264622" sldId="285"/>
            <ac:inkMk id="43" creationId="{9BCA37ED-855F-9DA0-654A-CE31077BA6E2}"/>
          </ac:inkMkLst>
        </pc:inkChg>
        <pc:inkChg chg="add mod">
          <ac:chgData name="MICHELE PIPAN" userId="da00a2aa-4c64-4bcb-a497-1055e4cd2351" providerId="ADAL" clId="{E9C30D63-069B-1640-8E37-0E7106AC499C}" dt="2024-11-13T15:39:41.014" v="944"/>
          <ac:inkMkLst>
            <pc:docMk/>
            <pc:sldMk cId="1412264622" sldId="285"/>
            <ac:inkMk id="46" creationId="{49487727-3064-E420-404D-F3F0071F621F}"/>
          </ac:inkMkLst>
        </pc:inkChg>
        <pc:inkChg chg="add mod">
          <ac:chgData name="MICHELE PIPAN" userId="da00a2aa-4c64-4bcb-a497-1055e4cd2351" providerId="ADAL" clId="{E9C30D63-069B-1640-8E37-0E7106AC499C}" dt="2024-11-13T15:39:41.014" v="944"/>
          <ac:inkMkLst>
            <pc:docMk/>
            <pc:sldMk cId="1412264622" sldId="285"/>
            <ac:inkMk id="47" creationId="{EBF1CD36-C29C-5715-205E-5D42085FE567}"/>
          </ac:inkMkLst>
        </pc:inkChg>
        <pc:inkChg chg="add mod">
          <ac:chgData name="MICHELE PIPAN" userId="da00a2aa-4c64-4bcb-a497-1055e4cd2351" providerId="ADAL" clId="{E9C30D63-069B-1640-8E37-0E7106AC499C}" dt="2024-11-13T15:39:41.014" v="944"/>
          <ac:inkMkLst>
            <pc:docMk/>
            <pc:sldMk cId="1412264622" sldId="285"/>
            <ac:inkMk id="48" creationId="{4758D08D-5736-77F4-75B4-79C90BAD3DC7}"/>
          </ac:inkMkLst>
        </pc:inkChg>
        <pc:inkChg chg="add mod">
          <ac:chgData name="MICHELE PIPAN" userId="da00a2aa-4c64-4bcb-a497-1055e4cd2351" providerId="ADAL" clId="{E9C30D63-069B-1640-8E37-0E7106AC499C}" dt="2024-11-13T15:39:41.014" v="944"/>
          <ac:inkMkLst>
            <pc:docMk/>
            <pc:sldMk cId="1412264622" sldId="285"/>
            <ac:inkMk id="49" creationId="{BE93406A-2B25-A98C-3A81-51D17608C089}"/>
          </ac:inkMkLst>
        </pc:inkChg>
        <pc:inkChg chg="add mod">
          <ac:chgData name="MICHELE PIPAN" userId="da00a2aa-4c64-4bcb-a497-1055e4cd2351" providerId="ADAL" clId="{E9C30D63-069B-1640-8E37-0E7106AC499C}" dt="2024-11-13T15:39:41.014" v="944"/>
          <ac:inkMkLst>
            <pc:docMk/>
            <pc:sldMk cId="1412264622" sldId="285"/>
            <ac:inkMk id="50" creationId="{A00DF858-71E9-FA55-FED1-8C4602A46AE7}"/>
          </ac:inkMkLst>
        </pc:inkChg>
        <pc:inkChg chg="add mod">
          <ac:chgData name="MICHELE PIPAN" userId="da00a2aa-4c64-4bcb-a497-1055e4cd2351" providerId="ADAL" clId="{E9C30D63-069B-1640-8E37-0E7106AC499C}" dt="2024-11-13T15:39:41.014" v="944"/>
          <ac:inkMkLst>
            <pc:docMk/>
            <pc:sldMk cId="1412264622" sldId="285"/>
            <ac:inkMk id="53" creationId="{43E178C3-EE8F-1D7B-272C-244672A5CB7A}"/>
          </ac:inkMkLst>
        </pc:inkChg>
        <pc:inkChg chg="add mod">
          <ac:chgData name="MICHELE PIPAN" userId="da00a2aa-4c64-4bcb-a497-1055e4cd2351" providerId="ADAL" clId="{E9C30D63-069B-1640-8E37-0E7106AC499C}" dt="2024-11-13T15:39:41.014" v="944"/>
          <ac:inkMkLst>
            <pc:docMk/>
            <pc:sldMk cId="1412264622" sldId="285"/>
            <ac:inkMk id="56" creationId="{6EA24386-81E5-8342-4B86-C351AE05D4B9}"/>
          </ac:inkMkLst>
        </pc:inkChg>
        <pc:inkChg chg="add mod">
          <ac:chgData name="MICHELE PIPAN" userId="da00a2aa-4c64-4bcb-a497-1055e4cd2351" providerId="ADAL" clId="{E9C30D63-069B-1640-8E37-0E7106AC499C}" dt="2024-11-13T15:39:41.014" v="944"/>
          <ac:inkMkLst>
            <pc:docMk/>
            <pc:sldMk cId="1412264622" sldId="285"/>
            <ac:inkMk id="57" creationId="{0C979987-44E3-37ED-1B3D-94D85179E8AE}"/>
          </ac:inkMkLst>
        </pc:inkChg>
      </pc:sldChg>
    </pc:docChg>
  </pc:docChgLst>
  <pc:docChgLst>
    <pc:chgData name="PIPAN MICHELE" userId="S::4390@ds.units.it::da00a2aa-4c64-4bcb-a497-1055e4cd2351" providerId="AD" clId="Web-{442E972D-934D-2504-F3BD-025ADDD2A4F4}"/>
    <pc:docChg chg="addSld modSld">
      <pc:chgData name="PIPAN MICHELE" userId="S::4390@ds.units.it::da00a2aa-4c64-4bcb-a497-1055e4cd2351" providerId="AD" clId="Web-{442E972D-934D-2504-F3BD-025ADDD2A4F4}" dt="2024-11-13T11:13:18.113" v="6"/>
      <pc:docMkLst>
        <pc:docMk/>
      </pc:docMkLst>
      <pc:sldChg chg="delSp">
        <pc:chgData name="PIPAN MICHELE" userId="S::4390@ds.units.it::da00a2aa-4c64-4bcb-a497-1055e4cd2351" providerId="AD" clId="Web-{442E972D-934D-2504-F3BD-025ADDD2A4F4}" dt="2024-11-13T11:13:11.487" v="1"/>
        <pc:sldMkLst>
          <pc:docMk/>
          <pc:sldMk cId="3962583941" sldId="256"/>
        </pc:sldMkLst>
        <pc:spChg chg="del">
          <ac:chgData name="PIPAN MICHELE" userId="S::4390@ds.units.it::da00a2aa-4c64-4bcb-a497-1055e4cd2351" providerId="AD" clId="Web-{442E972D-934D-2504-F3BD-025ADDD2A4F4}" dt="2024-11-13T11:13:09.034" v="0"/>
          <ac:spMkLst>
            <pc:docMk/>
            <pc:sldMk cId="3962583941" sldId="256"/>
            <ac:spMk id="2" creationId="{00000000-0000-0000-0000-000000000000}"/>
          </ac:spMkLst>
        </pc:spChg>
        <pc:spChg chg="del">
          <ac:chgData name="PIPAN MICHELE" userId="S::4390@ds.units.it::da00a2aa-4c64-4bcb-a497-1055e4cd2351" providerId="AD" clId="Web-{442E972D-934D-2504-F3BD-025ADDD2A4F4}" dt="2024-11-13T11:13:11.487" v="1"/>
          <ac:spMkLst>
            <pc:docMk/>
            <pc:sldMk cId="3962583941" sldId="256"/>
            <ac:spMk id="3" creationId="{00000000-0000-0000-0000-000000000000}"/>
          </ac:spMkLst>
        </pc:spChg>
      </pc:sldChg>
      <pc:sldChg chg="add replId">
        <pc:chgData name="PIPAN MICHELE" userId="S::4390@ds.units.it::da00a2aa-4c64-4bcb-a497-1055e4cd2351" providerId="AD" clId="Web-{442E972D-934D-2504-F3BD-025ADDD2A4F4}" dt="2024-11-13T11:13:13.956" v="2"/>
        <pc:sldMkLst>
          <pc:docMk/>
          <pc:sldMk cId="1551542571" sldId="257"/>
        </pc:sldMkLst>
      </pc:sldChg>
      <pc:sldChg chg="add replId">
        <pc:chgData name="PIPAN MICHELE" userId="S::4390@ds.units.it::da00a2aa-4c64-4bcb-a497-1055e4cd2351" providerId="AD" clId="Web-{442E972D-934D-2504-F3BD-025ADDD2A4F4}" dt="2024-11-13T11:13:14.144" v="3"/>
        <pc:sldMkLst>
          <pc:docMk/>
          <pc:sldMk cId="3486974976" sldId="258"/>
        </pc:sldMkLst>
      </pc:sldChg>
      <pc:sldChg chg="add replId">
        <pc:chgData name="PIPAN MICHELE" userId="S::4390@ds.units.it::da00a2aa-4c64-4bcb-a497-1055e4cd2351" providerId="AD" clId="Web-{442E972D-934D-2504-F3BD-025ADDD2A4F4}" dt="2024-11-13T11:13:14.409" v="4"/>
        <pc:sldMkLst>
          <pc:docMk/>
          <pc:sldMk cId="280389700" sldId="259"/>
        </pc:sldMkLst>
      </pc:sldChg>
      <pc:sldChg chg="add replId">
        <pc:chgData name="PIPAN MICHELE" userId="S::4390@ds.units.it::da00a2aa-4c64-4bcb-a497-1055e4cd2351" providerId="AD" clId="Web-{442E972D-934D-2504-F3BD-025ADDD2A4F4}" dt="2024-11-13T11:13:17.816" v="5"/>
        <pc:sldMkLst>
          <pc:docMk/>
          <pc:sldMk cId="1458368866" sldId="260"/>
        </pc:sldMkLst>
      </pc:sldChg>
      <pc:sldChg chg="add replId">
        <pc:chgData name="PIPAN MICHELE" userId="S::4390@ds.units.it::da00a2aa-4c64-4bcb-a497-1055e4cd2351" providerId="AD" clId="Web-{442E972D-934D-2504-F3BD-025ADDD2A4F4}" dt="2024-11-13T11:13:18.113" v="6"/>
        <pc:sldMkLst>
          <pc:docMk/>
          <pc:sldMk cId="3877881526" sldId="26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04.22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71 324 11166,'-2'-9'4218,"1"1"-4319,1 8-262,0 0 626,12-51-37,-9 40 360,11-32-259,-11 53-3379,-1 5 3379,-1-1 23,0 4 399,-1 36-489,1 32-223,-2-2-1112,-1-10 1,-2-1 1102,-1-6-215,1 10 1,-1-2 237,3-24 2437,1 36-2095,1-75 332,1 2-577,-1-16 2886,0-11-3070,2-28 1217,-1 4-1329,1-20 37,-2 19-99,0-13 0,-1-2 131,-4-11 10,-2-14 1,-2 0-458,-4 19 487,1 7 1,-1 3-1,2 13-974,-1-9 704,9 32 189,24 23 229,-5 7 13,31 37-58,-20-22 147,42 37-103,-29-36 107,44 22-55,-41-38 139,9-6 1,1-3-129,-4-4-1,5-12 0,-2-5-127,-16-7 21,0-14 1,-3-5-74,-8-2 34,-4-10 0,-4-1-52,-9 6-1626,-3-5 0,-3 0 1538,-4 11-293,-4-31 117,3 53 79,-1-3 40,6 65 214,2-13 6,1 38-17,2-23 7,2 5 18,4 11 0,2 3-34,3 5 17,4 9 0,1-2-6,-6-28 34,4 3 1,-2-1-24,-8-16 3376,9 20-3352,-15-39-7,-1-3 29,-2-1 89,0 3-145,-2-5-326,1 6-526,-1-8-963,0 4 252,0-6 1529,2-1 0,-1-3 0,1-1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19.00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82 223 19610,'0'-6'-1227,"0"0"699,0 6 6870,0 0-5318,15-87-1222,-12 63-54,9-66 223,-18 85-626,2 2 905,-2 1 243,-1 6-163,-1 13-725,-2-2-2576,2 10 3320,0 1 115,-1 21-337,1-6-90,1 17 0,1 3-390,0 0-75,2 29 0,0 3 84,0-6 196,2-20 1,1 12 0,0-11-96,-1 29 192,2-32 0,0 7 0,0-9-103,2 13 141,0-3 1,1-3-57,-1-20 152,1 33-99,-3-58 169,0 10-52,1-26 3821,1-1-4102,0-8 1306,3-11-672,-2-4-204,9-31-5,-4 15-205,8-20 0,3-3 215,1 6-60,4-4 1,2 1 437,1 14-927,7-1 1,2 1 560,-1 7 219,35-22 14,-33 38-3142,-1 2 3342,-5 6-564,11 9 158,-20 2-273,23 22-408,-32-5-523,7 17-104,-10 3-291,-1-7 19,0 14 178,-1 9 219,-1-10 563,0 10 1,1 2-89,1-4 2136,1 12 1,0-4-1647,-3-25-3064,5 23 3062,-9-44 217,1-1-253,-1-9 238,-1 1-284,-1-9 703,-1 0 211,0-3 2620,0-3-3420,0-2-87,0-2-88,-2-7-83,2 4-1911,-4-15-338,3 14 2188,-1-7 1,2 15 0,0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4.97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5 20414,'4'-3'-129,"-1"1"62,-3 2 246,0 0-95,63 120-1188,-48-60 1146,18 19 0,-5 2-1469,-33-8 1489,-3 5-1248,3-23 1,1 1 1241,-1 26-674,6-10 1,3-2 667,4-6-443,4-9 0,3-5 522,0-18 1317,13 7-1390,-19-32-246,9-28 133,-13 6 1558,8-45-1568,-8 30-45,3-19 22,-2 22 0,2 2 1857,2 3-1879,2 2-56,2 5-210,36 9 0,8 7 361,-9-1 134,31 9 1,-2 4-17,-30 3 3380,24 9-3430,-37-10-18,-6 1-44,-1 2-6,-6 1 1,-4-2-18,-4 1 280,-15 17-184,-7-17 5,-16 13-16,-7-24 63,-18 0 1,-3-2-48,-5 0 25,-6-1 1,3-2-65,26-4-5,-6-2-57,32 0-39,4 0-11,5 0-11,6 0-62,31-6 124,-7 3 19,19 0 0,3-1 25,5 1-9,2 0 1,0 0 14,2 1-26,19-8 1,1-2-8,-12 1 21,4-4 1,-5-1 11,-31 3-17,13-23-73,-34 19-34,0-12-38,-18 15-2114,-46-4 0,-13 4 2248,14 3 44,-33 8 1,3 11 67,44 12 308,-15 46-247,49-32 174,19 33-185,5-31 65,24 6 0,6-1-144,3-5-33,22 5 1,1-4-119,-14-11-223,5 0 0,-1-2 72,-16-6-128,40 4 218,-62-15-370,18-20 409,-36 7-78,4-32 123,-23 23-2155,-12-21 2267,3 24 431,-12-6-352,16 15 2227,-3 1-2161,11 8-2061,12 24-458,-1-11 2365,10 19 1,-12-27 0,-2-1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6.40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280 327 12477,'-14'8'2184,"2"-2"-1203,12-6 2486,0 0-3226,11 23-62,1-22-39,11 17 107,38-46-208,-25 11-3364,44-22 3353,-47 20-22,11-5-23,-15 6 17,-1 1-6,-4-2-22,-3 0-22,-4 2-29,-5-2-643,-36-31 616,4 27 3059,-32-22-3003,12 39 89,-48 2 28,28 2 53,-10 6 1,1 1-70,10 2-30,7 4 0,3 1 13,14 2 179,-9 34-68,31-26 135,4 31-168,16-33 163,27 25-191,-7-21 30,29 5 1,5-4-137,-7-7-1620,0-3 0,-2-3 1626,-15-10-649,18-2 710,-24-1 252,15-2-252,-34-1 167,3-4-234,-12 5 2838,1-1-2861,-3 4 1203,11 7-1119,-3-3 23,10 7-12,-3-6-3252,56 3 3230,-34-4 0,43 0-5,-48-8 44,19-9-61,-20 3-510,26-29 313,-43 22-2486,6-27 2481,-21 25 1949,-15-26-1859,3 19-45,-30-31 156,20 31-1976,-19-21 2128,27 31 162,-3-8-319,13 18 2190,5-2-2179,5 7 62,31 0-73,-12 2 3431,70 4-3442,-51-2-3415,37 3 3376,-44-3-767,32 3 783,-29-3-192,38 4 248,-53-6 34,8 1 17,-26-2 22,-3 0 2958,-3 0-2946,-10 0-85,1 0 981,-10 1-964,-12 8-17,5 1 40,-34 27-45,29-13 22,-27 39-22,41-34 61,-4 30 223,20-32-32,31 37-207,-11-36-51,58 31-101,-37-42-168,10-4 1,3-2 84,-3-5-105,7-4 1,-1-2 132,-7-5-1638,6-9 0,-3-3 1822,-15-3-2251,27-31 2234,-51 25 25,2-29 132,-12 28 151,-2-16-324,-3 34 2242,0 4-2125,0 12 3380,6 23-3397,2-10 62,12 24-61,-1-22-376,47 28-168,-30-30-1210,46 19-167,-48-30 1127,25 4 1,-39-10 0,8 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6.57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 14 21063,'-2'-7'-666,"1"1"-6,1 6-2605,0 0 0,0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6.91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95 0 15513,'0'6'2722,"0"-2"-2476,0-4 68,0 0-252,-42 105-427,32-69 412,-14 24 1,5-1 333,27-31 162,12 1-207,10-7-213,4-7-44,-1-12-34,-7-3-728,2-1 649,3-2 297,1-4-358,0-3-415,1-1 387,-2-1-151,11-7 162,-14 5-28,20-19 156,-29 17 376,11-14-235,-23 21-101,0-1-84,-6 9 659,-1 1-642,1 0 61,0 3 219,6 15 266,-2-4-361,21 24-225,-8-19-1293,45 26 638,-30-27-3627,24 11 1286,-14-16 2480,4-3 0,-14-2 0,-5-3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7.37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520 263 14661,'27'1'4672,"-5"0"-4437,-22-1 40,0 0-202,107-14-12,-67 8-39,22-2 1,-2 0-1540,-33 3 1567,1 0-2584,9-6 2724,13-7-2108,-10 1 2030,2-4-16,-24 7-1,-1-17 376,-9 12-706,-13-20 2369,-9 23-2470,-72-6 308,37 16 3392,-48 2-3459,35 12 28,16 1-12,-7 5-16,17 4 73,15-3 50,0 22 11,19-17-3386,6 12 3459,29-1-2325,7-4 2241,10 6-1534,27 6 1495,-37-16-17,25 11 0,-35-15 6,0 3-12,-4 2 1534,-2 0-1483,4 15 2263,-8-8-2252,5 35 17,-16-30 190,0 37-157,-9-44 409,-15 30-347,3-39 3611,-36 16-3684,17-27 17,-45 4-51,26-11-260,-37 3 1,-13 1-648,23 0 1,-1 0-984,7 0 0,-5 0 0,5 0-2938,-9 4 1,8-1 4589,-24 5 0,45-6 0,20-4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7.8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476 28 13510,'-8'-15'-314,"2"2"2689,6 13-2616,0 0 190,8 126 896,-11-63-857,5 20 1,-2 1-712,-13-7 672,0 3 1,0 2 1017,5-8 1,3 4-932,5-7 1,3 0-719,-2 2 1,3-2 703,5-16 1,4-8-1993,8-5 1889,13-2 0,5-1 204,13 2 1546,24 20-1619,-48-51 23,-52-21-39,1 7 33,-51-10-28,27 13 25,-6 0 1,-2 1-37,-4 1-496,-2-1 1,1 1 534,12 0 1462,-41-5-1736,59-1-3389,-20-23 919,38 10 2677,1-18 0,12 25 0,2-2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8.08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1 135 20767,'52'-23'-34,"1"-1"0,-5 2 1,1 4-496,11 11 0,1 4-1524,-4-1 1,0-1 1453,13 0 0,-1 1 205,-16 0 0,-4 2-1638,17-2 340,-6 0 1692,20 1 0,-44 2 0,9-1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8.37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401 213 12617,'12'2'4487,"-3"-1"-3631,-9-1 1878,0 0-2555,-63 8-17,50-6 471,-13 7-577,50-9 11,27-4 1,-23-2-35,1-4-33,0-2-123,13-6 17,-14 3-23,9-4-3622,-12-2 3550,-10 5-359,0-11-543,-41-7 963,3 11 168,-37 5 0,-9 7 162,3 10-19,-10 5 0,1 4-54,18 7-64,7 6 1,2 2-43,9 2-319,-11 34-95,47-33-1558,28 22-392,9-27 2353,26 6 0,-32-18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9.60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36 17 19512,'-20'-9'-632,"5"2"519,15 7 696,0 0-169,142 1-358,-86-1-472,30 1 1,-3-1 393,-38 1-1,-1 2-61,11 6 225,-18-2-270,10 19 219,-34-11 341,-15 31-325,-12-22 202,-44 53-246,31-45 78,-22 36-101,41-51 954,11 13-976,6-23-68,12 4-38,1-10-51,4-1-34,5-1-178,22-7 195,-9 1-50,30-11 156,-31 5 29,33-17 39,-43 12 296,28-39-139,-46 36 514,7-25-492,-21 38-56,-1-1-128,0 11 256,3 25-195,1-10 84,11 24-84,-3-25 208,42 15-242,-24-19-225,60 5 24,-50-15-353,53-4 335,-55-1-659,39-12 682,-53 7-39,13-12 151,-28 11 213,0-12 39,-6 11 521,1-4-638,-3 10-62,-1 2 28,0 9 56,3 8-62,0 1 146,12 15-101,-4-15 84,24 17-240,-14-21-522,39 8 287,-29-15-600,17-2 0,4-3 290,7-10-2797,15 3 3414,-38-8 34,-28 7 56,0 0 50,-1 0 57,0 1 27,-1 2-11,-1-1 3532,2 1-3621,-2 3-18,2-1-22,-2 3-5,0 0-17,1 0 5,2 3 57,8 2-96,-2 3 89,24 11-105,-15-6-958,50 17 448,-39-18-741,39 9 467,-41-15-1497,35 1 1855,-32-3 1367,45 2-292,-51-4 963,24 4-1299,-41-3 140,8 2-279,-13-2 453,20 0-533,-14-2 242,30-3-292,-26-3 39,20-7-83,-21 1-197,12-26 51,-17 18 0,3-18-57,-13 20-447,-23-18 459,3 12 50,-62-17 242,33 27 97,-15 8 0,-1 6-176,14 7-3359,-34 18 3387,66-7-349,8 21 399,16-18 180,35 24-231,-8-28-1020,25 2 1,4-2 947,-6-6-137,10-2 1,-1-2 125,-23-5 1973,31-4-1962,-51-1 516,12-5-572,-27 6 3222,1-3-3216,-8 4 477,0 0-416,0 2 29,3 9-35,1-3-531,18 11-612,7-9 158,8 1-532,4-5 1512,18-4 0,-33-1 0,16-1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9.97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0 13371,'9'89'257,"-1"-1"1,0-7 0,1-11-2100,1-17 2133,2-3-5,2-4 386,10 12-526,-3-19 698,30 28-777,-26-37 641,22 21-764,-30-31 2106,8 8-2151,-15-18 1410,1 0-2015,-9-8 566,0-2 1229,9 0-287,17 2-690,-6 0 162,21 8-212,-27-4-51,10 4-50,-9-6-101,0 2-168,3-2-230,1 1-375,1-3-678,1 1-8240,6-3 9600,-10 1 0,-2-1 1,-12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20.08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0 112 17539,'2'-27'840,"-1"5"-841,-1 22 2803,0 0-2238,2 0-147,-2 10-677,2 2 445,-1 52-590,0-29 661,8 50-233,-4-57-233,10 20-238,-9-32 40,4 3 575,-6-14 201,1-3 344,3-9-736,-5 1 131,3-22-106,-5 11-13,4-32-68,-1 25-88,6-27-95,-1 28 295,43-33 294,-26 34 18,39-21 105,-43 33-17,29-2 176,-31 8-14,22 4-39,-31 6-457,3 5-180,-8 2-196,5 28-197,-6-15 17,10 42-129,-10-41 7,3 15 107,-2-24-3197,-3-1 3424,1-2-1327,3 6 1610,-3-10 191,4 6-126,-5-14 147,6-2-224,-4-5-1718,22-27 1671,-13 10 1747,15-19-1759,-14 17 1553,3-3-1901,29-39 293,-19 30-57,34-36 73,-38 50-218,23-5 201,-27 18 702,21 9 21,-30 9 3110,10 31-3622,-15-14-25,3 30-40,-3-27 16,10 33-43,-6-32-646,10 34 46,-10-43 522,12 19 29,-14-30 36,13 4-201,-17-13-654,7-1-58,-7-1-3394,5 0-4922,-4 0 9213,2 0 0,-5 0 0,-1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0.12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9 7870,'32'-4'-2624,"-7"0"1,-24 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0.29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22 19787,'13'-11'655,"-3"3"-616,-10 8-123,143-2-4352,-77 8 4259,23-5 1,3 3-1090,-2 17 1039,-25-4-4689,-10 2 1,-3 0 4430,-10-2 1,8 7 0,-42-20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0.95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 69 20442,'1'20'431,"0"-3"-347,-1-17 1171,0 0-1148,106 78-2379,-72-58 2314,26 23 0,-5-8 570,-37-35-556,-2 0-79,10-4-49,-7-1-444,19-23 348,-22 9-286,1-40 348,-24 28-275,-32-38 213,7 42-2988,-60-8 3077,45 31 192,-4 11 1,3 5-24,12 6-1682,-12 33 1710,38-27-200,26 27 182,1-31 102,72 21-286,-45-28 1692,39 4-1787,-46-15 22,-3-2 857,-2-1-941,22-11 3232,-22 4-3142,21-15-2619,-27 1 2541,-2-4 184,-6 2 140,-5 1 12,-6 13 156,7-1-140,-7 8 627,13 14-576,-11-1 291,14 25-353,-15-16 3431,9 18-3476,-9-20 56,8 10-61,-7-14 112,18 14-213,-12-16-617,26 10 270,-21-15-790,30 0 885,-28-5-281,27-9 472,-30 2 452,20-14 29,-22 10 1114,27-8-1288,-26 15 286,29 1-381,-28 7 79,34 19-157,-24-7 39,36 20-73,-29-17-656,48 25-55,-42-22-2611,3 2 1,-1 1-5288,-14-5 8609,12 8 0,-34-22 0,-3-3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1.42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16702,'5'31'482,"1"-5"1658,11-6-2095,-2-4-2550,1 0 2544,2 1 996,1-1-940,23 13 978,-14-12-1079,40 18-5,-38-20-28,26 13 16,-32-14-100,24 26 95,-28-17-17,15 27 34,-26-26-11,6 33 22,-9-25 17,4 43-6,-7-48 39,-3 21-11,-6-38 124,-36 5-197,10-10-381,-50 0-117,35-5-4384,-13 3 1,1 1 3435,11 0 0,-29 4 1,68-6-1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3.01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90 75 12375,'16'-18'3653,"-4"4"-2735,-12 14 1418,0 0-2262,-5-26-249,-1 26-3910,-4-16 4216,-3 49-156,2-2-1309,-2 18 1375,3-4-1648,0 8 1468,0 6 171,-3 38-102,8-30 1,1 0 814,-1-13 0,2 0-682,9 28 0,5-7 117,3-13-102,9 9 454,-12-45-730,-10-23 735,-4-4-1713,-1-3 1176,-18-13 1,15 11 0,-9-8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3.22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45 19417,'8'-25'599,"-2"6"-716,-6 19 898,0 0-304,108 22-2886,-60-11 2507,20 3 0,0-1-41,-17-5 570,5-3-739,3-2-2568,4 1 0,0 0-5750,0 1 8272,-8 0 1,-8-1 0,-33 0 0,-7-2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3.42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30 49 18291,'-16'9'997,"2"-2"-677,14-7 363,0 0-230,119-20-414,-70 11-531,23-3 0,-1 1 514,-25 5-5,1 3 115,1 0-613,15 2-2230,5 11 740,-14-1 1971,-1 21 0,-42-18 0,1 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3.80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413 0 17858,'-24'77'239,"-1"0"0,2-6 0,0-8-5434,-7-10 5268,-4 4-1058,-2 6 1035,-1 2-417,1 5 446,1 0-138,4 1 154,4-3 118,1 9 62,13-29 77,1-1 1476,11-36-1486,3-5 2006,4-9-2264,3-1 327,16-12-416,-2 3-29,29-13 6,-14 10 6,18-3-581,-14 8 592,1 0-17,0 4 0,-1 0-45,14 3 22,-14 1-324,49 21 437,-55 0-34,19 7 0,-47-9-51,-7-12-16,0-2 2536,-1-1-3102,1-2-4030,3-9-3800,0 3 8435,3-6 0,-5 9 0,0 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4.22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108 74 19025,'0'-4'-342,"0"1"1855,0 3-1407,-37 108-11,23-65-48,-8 23 1,2-2-4941,12-27 4988,4 0 1305,1-5-1153,8 9-118,3-15-23,7 4 764,4-18-758,2 1-28,2-5 17,2 2 11,19 1-112,-9-4-1354,14-1 0,2-2 1275,-1-1 532,1-1 1,0-1-482,-14-4 118,27-12-23,-35 2-85,8-11 63,-25 6-56,-4-15 5,-4 4-5,-5-9 2899,-7 7-2888,-4 0-2049,-27-38 2032,14 22 186,-11-15 0,0 0-96,12 12-112,-17-27-90,36 59-224,5 13 146,5 2-1081,25 9 3769,-6 1-8844,56 21-363,-40-11 6732,24 8 1,-47-18 0,-7-3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4.7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245 102 19540,'5'0'320,"-1"0"-432,-4 0 442,0 0-257,6-9-112,2 7-118,7-8-146,2 8-3514,2 0 3323,2-1-2777,9-2 2851,-6 0-201,24-9 918,-27-3-197,2 2 438,-49 0-269,1 12 571,-59 7-615,38 2 13,-9 4 0,1 2-160,7 2-321,-22 7 238,42-8-18,5 0 1,7 0 2131,5 0-2003,5 4-22,4-5 241,33 20-375,-9-18 149,43 17-345,-27-18-561,50 18 594,-42-13 0,7 5 0,-2 1 85,-9 0-57,6 8 0,-3 2 207,-15-6 214,18 28 44,-41-38 4423,-11 8-4306,-8-17 275,-43 0-548,16-8-1680,-25-1 0,-3-2 1561,8 0-369,-11-3 0,4 1-22,22-1-869,-21-2 292,47 4-8868,6 1 9304,11 1 1,4 0 0,-1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20.64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399 190 16465,'15'0'2044,"-4"0"-1775,-11 0 919,0 0-5412,45-55 4241,-30 38 11,35-42-1364,-35 46 1347,-3 6 1,3-6-12,-7 7 0,-2 0-45,0-1-22,-4 4 2184,-7-1-2162,-4 5 92,-9 2 3802,-16 11-3424,-11 6-248,-7 4 1,-3 2 260,-15 7-492,18-9 1,2-1 444,6-2 9,1 2-10,-13 16-557,25-15 106,-3 35 30,96-12-322,-24-4-1373,20-19 1,4-8 1430,-3-8-113,6-2 1,1-2 121,3 0 45,-5-2 0,-1 0-21,-9-2 548,34-4-197,-58 2 57,8-2-112,-41 4-124,-44 3-112,12 1-632,-19 5 0,-3 2-489,3 2 1323,-4 4 0,4-1 0,22-5 0,-15 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5.72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5 15636,'0'-3'-594,"0"1"5753,0 2-4957,29 18-4151,-10-18 4066,17 14-1313,-14-22 1185,-16 5-202,3-2 79,-9 5-174,0 2 263,-2 0 2213,-4 18-2174,2-6 28,-3 35-5,6-24 3392,0 19-3375,2-5-29,1-7 12,1 11 17,1-13-1,0-1 79,5 19-62,-3-20 68,6 16-40,-8-31 23,1 0 34,-4-8 10,-1-3 1,0 0 33,0-2-157,-2 1-38,-2-1-24,-3 0-60,-12-3 83,7 2 50,-19-7 7,22 5-18,-6-4-100,14 0-270,27-18 96,1 2 62,16-7-975,31-12 386,3-7 746,-7 7 77,-6-2-44,-51 36-520,-1 0 525,-8 6 858,-4 0-230,-2 6-347,1-4-90,0 4 84,1-4-219,3-2 40,1-1-34,2-1 90,-1-5-168,-2 6-163,0-2-5,-3 5-73,4 0 280,-2 0 168,7 2-95,-6-2 257,6 2-263,-6-3-11,2-6-84,-2 0-67,2-15 50,-3 10-95,2-21 73,-4 20-95,-1-11 72,0 18-145,-4 1 101,4 3-135,-1 2 185,2 0 45,0 4 44,0 1 1,0 1 11,0 0 22,0 0 17,0-2 39,0 1 336,0 0-330,1-1 67,-1 2-123,2-2 5,-1 9-55,2-3 44,-2 51-39,0-29-6,-4 65-22,0-56 101,-5 54-34,5-57 51,3 26-286,15-44-454,0-4 34,6-10-1512,0-11-224,-6 0 2324,6-5 0,-11 6 0,-2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6.05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72 1 15460,'-11'75'175,"0"0"1,1-7 0,0-7-2662,-3-1 2598,5-14 1072,0 13-1016,7-24 1034,6-5-799,12-1-240,3-13 117,35-1-224,-20-11 67,58-5-112,-45-2-22,8 0 0,2-1-6,-8 2-14,2-1 0,-2 2-2,-12 4-1883,42 18 1563,-60-12-168,16 14-476,-38-14-1585,-4-2-5771,-3 1 8353,0-4 0,3-3 0,3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6.2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 80 19899,'-1'-7'1170,"0"2"-1153,1 5 89,0 0-134,108-27-2855,-62 21 2737,19-9 1,3 2-1197,-2 12-204,-14-2 1546,34 2 0,-56 0 0,8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6.41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18880,'6'0'-320,"-1"0"-201,-5 0-1434,0 0 236,120 14-3246,-70-6 1683,21 1 0,-3 0 2781,-36-2 0,-15-3 0,-8-2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6.87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300 26 19154,'15'6'-56,"-3"-2"95,-12-4 292,0 0-3905,-9 169 3736,7-105-56,-6 32 1,7 1 199,24-33-149,-7-28-2,38 12-183,-31-38-353,21-3 157,-30-11 2451,7-10-2546,-14 0 529,-9-45-837,-18-1 498,0-14 51,-7 9 103,11 24-25,3-1-11,-2-2-694,4 2 778,2 0-3126,2 7 3182,5 3-78,0 7-303,10 3 56,1 12-2098,40 8 2401,-15 9-20,28 6 193,-24 1 39,4 3 12,-1 0 2018,0 2-1873,21 11-330,-16-6-6,31 21-107,-35-16 124,21 31-34,-40-28 3086,3 18-2789,-58-1 0,-15-1 657,-1 0-1010,-15-2 1,-20 8-1,0-6-1059,14-16 1,-1-4 0,1 0-506,-1 2 0,1 0 0,1 0 1497,0-2 0,2 0 0,14-5 0,14-5 0,5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7.50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183 94 17725,'0'-7'1838,"0"0"-1536,0 7 426,0 0-706,52-40 23,-29 34 50,44-28 57,-19 49-164,-5-4-3609,39 2 3447,-29-9-755,5-2 0,-2-1 812,-11-2-376,1 5 470,-61 2 23,-31 8 36,-4 6 1,-3 4 2709,-17 8-2729,9 0 0,-12 9 0,11-5 16,-15 17-9,24-11 1,-5 7-1,13-5 1965,5 9-1950,14-6 0,6-3 57,14-10 223,33 11-252,-6-28-64,29-3 0,5-5-132,-3-3-160,8-1 1,1 0-194,-7-2-2941,45 5 1122,-55-3 2301,18 6 0,-50-6 0,-2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7.67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 20 17294,'-1'-5'1277,"0"0"-1389,1 5 123,0 0-106,110-7-600,-29 10 342,-7-6 1,4 0-4564,-3 6 1,-7 1 4153,-4-3 1,22 1 0,-70-2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7.99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1 308 19100,'81'43'151,"-1"-1"0,-5-1 1,-13-14-35,-29-27-4526,13-5 4460,-14-1-35,9-6 1313,-8-7-1755,5-22 308,-15 10 915,-1-16-1066,-48-22-1855,-11 15 2113,-16-21 2078,-4 31-2016,10 21-18,-2 4 23,-39 7-28,35 8 17,-38 20 123,67 29 3113,4-5-4200,45 4 1,15-3-465,9-10 771,20 1 1,-1-5-1,-26-15 1,24 1-1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8.47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105 87 18358,'-17'-6'437,"4"2"-330,13 4 363,0 0-374,-41 114 732,42-36-906,-21-14 0,6-4-146,31-16-73,-6-52-17,0-7-213,8-14 376,-6 3 67,7-12 56,-8 9 28,1-4 0,-3 3-3392,2-13 3392,-4 10 269,4-24-84,-5 30 330,11-9-335,-10 32 206,16 18-190,-11 8 87,17 23 0,4 3-172,5 2-1021,20 14 0,4-4 1028,-2-19-79,-12-9 0,0-4 659,10-11-726,0-4-22,0-7-73,0-11 0,2-3 5,3-5 73,-10 2 0,-4-6-95,-12-19 112,-16 7-61,0-24 66,-16 19-117,-34-50 118,10 43-155,-16-4 1,-2 3-53,8 21-152,-17-9-1141,31 44-8309,31 11 9022,-11 0 0,19-2 0,-19-19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8.7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161 0 19770,'22'0'157,"-5"0"-129,-17 0 168,0 0-2074,-62 123 2018,40-69-811,-15 21 1,3 2 749,20-24-29,1 2-5,3-2 145,3 17 639,56-2-745,-16-19-14,29-26 0,7-12-48,-3-15-2,-1-1 0,6-2 2,14-8 1,0-2-49,-10 4 1,-2-1 601,7-2 0,-8 2-917,-2 2 2407,-60 11-3018,-10 0 370,-11 2-4885,-39 9-3215,18-5 8682,-19 7 0,36-9 0,7-1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21.34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115 14 12377,'-5'-8'2508,"0"2"-1432,5 6-117,0 0-662,-32 76-38,22-38-139,-7 12 0,1 2 43,11-7-46,2 6 1,-4 28-61,2-16-10,-1 17 161,3-1-117,3-35 141,4 19-113,0-46 664,13 0-934,-9-12-1862,18-9 567,-14-3 1622,11-17 0,-16 15 1,1-5-1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8.95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 1 21125,'-7'5'56,"2"-1"-34,5-4-150,0 0-24,109 15-55,-66-11 61,22 4 1,-2-1-786,-30-6 310,0-2-254,-2-2 875,22-9 0,-31 7 0,13-7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19.09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73 21735,'7'-7'1054,"-1"1"-1060,71-17 1,32 5-847,-24 21 1,3 3-1592,-7-15 0,4-4 0,-6 7 793,6 18 1,-14 6 1649,-12 4 0,-29-10 0,-4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0.10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248 42 17669,'9'-23'2202,"-1"5"-2004,-8 18-144,0 0 62,34 35-29,-24-4-41,27 37-21,-30 24-63,-2-14-1595,0 14 0,-1 3 1660,-1-44 0,-1 2 18,0 22 1,0 11 0,0-11-43,1 24-20,-2-4 1,0-5 31,0-27-60,-1-8 1,-1-3-31,-2-16-226,-11 35-440,-13-9 89,-1 0 417,-3-6 3296,10-27-3821,-9-5 609,12-11-436,-22-4 263,25-17-2100,-14-33 1082,18 11-2005,-12-57 2948,12 41 258,-6-26 129,7 30 467,-1 3 558,1-1 462,-2 3 1893,0-10-2161,3 12 2621,14-51-3416,6 52-67,15-31 177,-2 50-171,20-2-139,-5 5-50,23-2 1,5 2 9,1 0-24,21-4 1,1 0 47,-19 1-273,-7 2 1,-3-2 227,-11 1-24,26-13-215,-51 17-665,8-6 134,-45 32 521,-3 20 21,-1-3 103,5 18-20,16-31 46,21 17-347,-2-20-2007,51 10 630,-32-19-982,25-1-5124,-33-6 7890,-7 0 1,-13 0 0,-7 0-1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0.280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18 16091,'79'-5'-1639,"-1"0"1,-6-1-1,-16 5 1,-39 5 0,-8 0-1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0.97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0 68 18248,'4'-7'-538,"-1"1"838,-3 6 632,0 0-192,19 106-598,-14-57-1786,6 19 0,-1 2 1719,-7-13 22,0 38 17,0-29 0,1 7 1,0-4-70,-1-5 0,1 1 165,3 8 1,2 5-1,1-18 55,3-22 322,15 3-406,-13-46-23,8-9-74,-4-9-128,14-18 5,-7 6-15,10-12-32,-12 11 3339,0 0-3713,1-9 0,0-3 83,3-5-244,0-6 1,-3 1 147,-7 9-259,-3-18 0,-2-1 561,0 2 138,-5 6 0,0 3 120,-2 9 121,-3 3 59,2 4 487,-1-6-411,-1 16-12,0-5-38,-3 25-155,0 10 0,-1 12 250,-2 59-337,1-27-4,3 27 0,1 4-27,4-4 15,6 20 0,1 3-26,2-6 110,7 10 1,2 0 54,0-18-5,3-13 0,4-5 76,4-16-53,26-11 0,7-6-13,-6-10-1851,11-4 1,-1-6 1931,-17-16-786,-1-9 0,-2-3 783,0-8-252,-9 0 1,-3-3 36,-12-3-2449,4-53 2073,-28 44-211,-16-45 59,-8 55 705,-51-18-189,34 34 289,-13 10 1,0 7-28,18 12 142,-24 23-96,45-13 2410,13 29-2605,11-25 364,30 24-461,-7-28-58,21 1 1,5-1-383,-1-2-684,19 0 1,0-3-262,-21-7 1390,-2-2 1,-4-2 0,-24-3-1,8 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1.45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714 0 19235,'-14'72'419,"-1"0"1,1 1-1,-4 17 1,4-6-1859,9-25 0,4-6 1784,-1 37-104,1 5-27,1 4-872,9-14 1,3 1 718,-4-35 0,3-1 168,14 35 1,7-8 814,6-27-1324,12-14 0,2-5-227,-12-13-405,37 7 250,-67-25-135,-1-1 48,-18-2 1763,-6-1-1671,-66-7 3781,20 5-3216,-30 1 0,-6 0-126,0 2 537,17 4 1,-13 2 0,14 0-30,-13 2 35,3 2 1,12 3 156,53-2-70,7 1-2,38-6-32,40-3-306,-1-4 13,23-3 1,7-1-26,-40 2 1,2 0-124,24-1 0,10-1 1,-12 1-325,23 1-1577,-9 2 0,-5 2-1200,-34 7 3170,12 5 1,-54-3 0,-3 2-1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2.44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15 234 12226,'-8'-18'3248,"2"4"-2063,6 14 3248,0 0-6482,5-93 1772,-3 71 528,4-65-230,-5 99 344,0 8-150,-1 46-162,1-18-55,-1 24 1,1 4-68,0 5 79,0-17 0,0 11 0,0-10-40,2 30 374,2-19 1,2 12 0,-1-17 921,2-7-1055,1 7 1,2-22-135,-4-54-3382,10-28 3189,-6 7-251,7-19 174,-6 17 4,1 0-8,2 1 21,2 2-136,16-9 151,-4 11-238,52-17 315,-31 26-7,2 3 1,0 4 46,2 8-87,1 10 0,0 4 39,-1 6-180,3 17 1,-4 5 171,-19-4 141,-7 9 0,-7 0 103,-18-13 990,-46 33-936,13-47 22,-34 7 3453,5-25-3219,-27-9 28,15 0-298,8-9 0,3-2-87,18 2-887,-36-29 226,65 31-4990,46-10-3199,-6 19 8753,36 0 0,-45 4 1,-7 0-1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3.13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762 41 16786,'-4'0'-431,"1"0"3943,3 0-3355,23 80-5820,-11-60 5633,18 61-31,-19-81 1428,-1 1-1530,3 2 871,-2 4-793,4 6 170,3 9 15,-5-6 3600,6 5-3474,-9-13-3384,2 0 3370,-3-6-1491,60-54 1324,-44 30-49,13-20 0,-5-2-51,-28 18-1683,-1-32 1638,-9 36 954,-14-14-1043,7 26-312,-16-1 365,19 11 2142,-9 9-1980,15-4 64,-2 8-45,5-8 3368,1 12-3403,-1-10 596,2 8-583,-2-10-3320,2 7 3342,-2-3-145,2 39 115,-2-19 24,0 45-22,0-32-1098,0 11 0,0 3 1087,0 9 7,1 1 1,1 1 9,1-1 131,10 17 0,2-2-143,-6-26 36,5 8 1,-3-12 25,-10-42 170,-1 3-154,-3-8 2280,-3 0-2290,-4 0-40,-6 2 0,-4-1-22,-7 2-6,-5 0 40,-53 10 69,18-6 0,-3 0-114,12-1 0,-2-1-26,-35 1 0,5-3-1354,21-3 1262,15-2 0,2 0-230,-2 2-184,2 1-314,5-1-594,5 1 1414,5 1-9188,8 0 9208,8 0 0,11-3 0,5-1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4.58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 31 16908,'-9'-17'-208,"2"4"29,7 13 1781,0 0-1333,0 107-895,3-62 732,-1 21 1,0-1 101,6-22-74,1 0 135,7 20-179,-3-15 577,9 40-488,-11-50 520,6 19-296,-12-45 516,3-5-925,-8-14-193,6-31 37,-5 14-258,5-32 168,-3 29-521,11-36 504,-5 29-364,25-48 465,-16 47-281,39-34 573,-29 47 165,45-10 113,-47 30 76,20 5 7,-31 10-164,0 6-65,-2 1 667,9 19-951,-7-7 47,11 28-211,-14-23 230,13 44-178,-16-50 789,8 22-421,-14-47 138,3-2-191,-5-5-275,9-10 36,-3 0-387,11-14 251,-4 8-29,6-6-565,6-8-433,6-6 1,1-2 1010,10-9 150,1 0 1,-1 3 251,-15 21 504,23-12-395,-33 27 113,4 2 84,-15 12-113,-1 3-96,-1 6-154,1 2 129,0 17-400,-1-6 76,2 44-200,-3-32 205,6 52-11,-5-54 276,7 21-28,-4-40 948,7-2-852,-7-12-117,13-20 66,-11 3-338,15-22 85,-12 15-1938,30-42 1787,-23 34-180,27-37 313,-28 41-43,22-23 71,-18 23 341,24-26 16,-19 22-3486,5-2 3419,-10 10 231,3 11-293,-12 9 177,10 21-443,-18-3 29,9 53-179,-8-38 101,9 38-63,-8-43 3503,12 20-3577,-8-25 354,22 15-34,-17-24 369,27 5-133,-23-13-3129,25-2 3069,-27-3-2399,20-6 2370,-25 0-1581,12-12 1464,-16 4-1009,8-33 786,-12 22 812,1-34-954,-9 38 1290,-9-13-1454,5 24-107,-6-2 135,8 10 1357,1 1-1586,2 4-9205,0 15 9818,3-9 0,-2 7 0,2-15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5.43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86 43 14326,'7'-22'2359,"-2"5"-1939,-5 17 1451,0 0-1223,3-3-462,0 8-152,3 2 639,14 72-862,-10-33-3223,14 50 3418,-15-47-223,2 3-28,-2 5 82,0 3 133,0 5-1111,-1 1 0,0 3 1185,2 21-28,-2-22 1,1 4-452,3-6 1,-1-6 484,6 14 773,2-6 1,2-5-736,-3-23 27,7 9 29,-17-36 109,-5-5 3203,0-4-3029,-2-1 2198,-1-2-2627,-3-3 665,-5-5-594,-3 0-241,-27-20 159,15 11-210,-37-28 201,34 23-90,-33-21 171,34 25-423,-26-8 258,32 20-98,-14 1 316,22 7 94,-6 13-89,12-3-4,2 28-191,8-17 12,10 27-70,0-21-3059,31 24 3122,-18-27-1391,57 16 1600,-48-32 204,39 2-141,-49-14-949,15-10 486,-25 6-9567,7-13 8936,-20 13 1,0-3-1,-4 7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21.61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12 136 17560,'-7'-9'1194,"2"2"-1110,5 7 1065,0 0-967,134-36-1104,-66 24 971,21-8 1,2 1-1357,-8 12 1353,5 1-9,3 0-5,0 1-7,2 2 1,1 1-26,4 0-12,-1 0 1,-9 2-11,-48 2-90,8 2 6,-41 0-1361,-26 16 273,6-7-8637,-36 27 9184,31-23 1,-7 7 0,21-19-1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5.71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7 0 21850,'-2'59'-1430,"0"0"0,0 38-1149,5-82 1146,5-1 1,-3-6 0,1-2-1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6.6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340 1 12035,'-31'84'199,"1"1"1,4-5 0,9-7-1143,24-3 988,8 10 0,3 6-256,3 8 242,-11-47 0,3 5 28,2 10 1,3 8 0,-1-6 433,-1-2 0,0 3-389,7 26 1,4 13 0,-5-14-44,-8-30 1,-1 0 25,8 29 1,1 14 0,-4-16 208,-8-35 0,-2-3-282,8 36 0,-3-8 53,-10-30 2749,-29 3-2760,5-27-73,-44-8-5,23-26-344,-6-13 1,-1-4 236,-5-8-31,-6-10 1,3-2 114,10 4 61,1-11 0,3 0 40,19 14-22,-6-48-90,35 62-6,9-13 2692,8 23-2742,64-16 112,-33 16-187,10 3 1,15-2-1,-10 4-239,12 1-419,2 0 1,-4 1 312,-26 5-425,29-5 632,-33 2 72,32-16 371,-56 9 1204,7-28-600,-26 21 1076,-1-27-1361,-4 31 28,-2-11-605,2 23 2433,-2 0-2416,2 6 497,0 4-335,2 3 90,3 4 11,10 12-56,1-3 152,21 15-130,-11-14-924,54 10 102,-40-21-4544,57-1-3645,-63-14 8905,14-1 0,-37 1 0,-5 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6.80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0 130 14225,'55'-36'-3277,"0"-1"0,-6 2 0,-7 13 2755,-18 30 0,-10-4 0,-7-2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7.12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5 18185,'0'-3'-291,"0"1"1002,0 2 689,0 109-5395,0-35 4040,0-3 1,0 6 119,3-2 0,0-5 611,2 13-802,4 15 0,2 2 95,2-14 135,8 10 0,3-4-404,-2-30 283,-3-12 1,2-7 114,-4-23 3215,1-9-3199,-1-4-22,10-4-369,-5-2-143,9-3-190,-8-1-136,0-3-235,0 0-54,-2-1-8896,4-3 9688,-8 4 0,-2-1 1,-11 5-1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7.48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35 21 18312,'9'-11'510,"-2"1"-463,-7 10 1356,0 0-1253,-21 121-65,14-66-2876,-5 21 0,2 2 2864,9-18-1093,5 36 1032,2-20-162,4 6 1,2 1 202,4 0-408,4 0 1,3-4 489,-1-24 772,31 30-823,-28-65 881,45 9-1275,-45-22 1804,26 1-2081,-36-5-143,-1 0 2738,-3 0-3066,-2 1 1324,-4 0-1749,-2 0-7356,-3 3 8834,-2-3 1,1 1 0,0-4-1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7.73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21 21299,'92'-5'127,"-14"-1"-484,-9 13-2682,19-5 1721,-17-3-1045,25-2-6637,-33-1 9000,-10-2 0,-25 3 0,-12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8.58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31 18544,'6'0'-353,"-1"0"353,-5 0 1053,0 0-1148,96 31-2241,-59-24 2170,20 9 0,-2-2-2667,-26-18 2262,-2 1-3156,11-2 3267,-17 2-163,6 1 595,-22 2 246,-2 1 3313,-36 25-2343,-19 39-1060,4-11 1662,1 21-1651,41-43 2743,3 20-2709,9-23-2697,13 16 2681,2-34-782,36 0 513,-24-9-252,23-6 0,2-2 319,-15 0 51,54-10 61,-70 9 636,11 2-585,-20 2 679,10 6-634,-16 0 3280,17 11-3264,-16-7 1837,41 6-1965,-28-10 10,29 0-21,-27-6 84,49-14-113,-33 4-87,10-5 0,-2-2-25,-14 0-386,35-34 224,-49 27-695,9-46 421,-38 22-793,-14-23 1268,-10 29-2976,-24 4 3122,17 26 187,-51 3-103,36 15 126,-18 13 0,0 6-215,13 3-18,-1 8 1,7 2 5,27-6 213,5 28-185,27-33-1406,43 19 1378,-12-27-28,29 7 2216,-22-12-2261,1-3-16,2-1-2183,29-1 2200,-31-4-228,34 0 283,-58-2 2171,11 0-2238,-28 0-22,4 6 55,-7 0 3246,8 10-3228,-3-6 601,5 3-613,-1-4-1114,54 6 482,-27-9-863,17 0 0,4-2 1473,8-12 0,-6 7 0,-25-7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9.16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28 20134,'3'-15'498,"-1"2"-766,-2 13 391,0 0-62,49 14 34,-31 26-50,36 6-4263,-45 22 4280,1 20-51,-4-15-39,-1 12 0,-1 4 56,-1 7-993,-1-1 1,1-1 975,0-3-641,1-17 0,2-1 670,3 6 167,11-11 1,3-4-72,3-15 416,25 16-347,-11-54 70,50-10-241,-31-2-23,-4-5 1,-3-3-24,-12-4-91,36-16 50,-38 11 5,15-8 1477,-30 10-1526,-4 0 5,-3-1-12,-2-3-180,0-13 118,-6 6 2134,-2-23-2079,-8 21 3180,-22-27-3082,7 35 13,-25-8 34,22 27 183,-28 26-135,27-10 508,-13 43-381,32-31 144,12 24-237,7-29 154,44 17-219,-19-18-1672,13 0 0,3-2 1672,-1-4 1,33 5-45,-43-12 31,-1-1-29,-4-2-522,39-1 195,-38-2-886,29 0 207,-55-1-399,-3 0 2729,-11 0-4195,-3 0-4429,-4 0 7298,-1 0 0,0 0 0,2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29.39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0 262 16488,'55'-41'36,"1"0"0,-1 0 1,22-16-1,-7 14-1088,-1 28 1075,0 5-7,-2 2 1505,-4 4-1510,-6 2-677,37 24-91,-48-7-9074,22 50 8419,-61-36 0,-4 14 1,-5-34-1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0.28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2458 13 22641,'0'-8'-989,"0"3"884,-9 16 722,1-4-14,-5 3-108,1-4-58,-3 1 52,-23 10-483,10-4 303,-35 18 1,-5 4 193,6 1-1488,-3 0 1,1 1 1030,5 3-49,-7 3 0,-3 2-40,25-16 1,-4 2 24,-26 18 0,-13 7 0,10-6-1376,18-11 1,2-1 1406,-4 2 1,-5 3-1,6-3-5,6-3 1,4-3-896,-4 1 0,1 1 900,0-1 0,0-1-66,2-1 1,-2 1 103,-16 9 0,1 1 295,19-13 0,0 1-305,-24 15 0,3-2-16,1 3 1441,-11 5-1459,36-23 2767,7-3-2733,-3 3-59,16-9-53,-2 1 331,14-11-443,4-2 362,0 3-326,5-7 998,0 2-1019,2-7 160,0 0 49,-3 0-634,-2-8 37,1 1-1560,-3-18 637,5 9-8352,0-20 9439,2 22 1,1-5 0,0 16-1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22.26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 19236,'10'79'-442,"0"1"1,-1-5-1,-4-10-32,-8-13 206,-2 4 130,0 4-14,1 3 60,1 1 933,1 25-1311,2-24 467,3 14-3,1-36 118,6 0-24,-2-17 1565,4 0-1339,-8-20 701,3-9-959,-6-4 1017,6-30-1140,-1 15 409,9-27-431,-4 25-3443,17-18 3476,-6 17-267,37-24 255,-23 27-72,35-14-2142,-37 27 2237,10-1-1466,0 12 1522,-18 3 157,18 59-151,-35-31 31,-4 21 0,-7 5 48,-14-2 1454,0 6-1382,2-27-101,13-32 2280,8-1-2381,1-7-318,32-17 144,-13 4-379,48-34 452,-37 25 54,7-6 0,0 0 159,-14 8 393,26-17-371,-46 34 3583,-1 5-3599,-9 8 62,-1 15-79,0-3 152,8 40-169,0-31-5,6 22 22,-1-34 0,0-2-11,2-1-481,28 9-79,-18-11 504,56 20 0,-61-25 0,23 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0.65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562 1 22286,'-9'0'258,"2"0"-258,7 0 56,0 0-4218,-107 100 4255,63-52 175,-21 16 0,2 1-164,25-10-89,0 1 6,3 9 0,1 8-13,11-13 0,1 1-83,-7 10 1,3-2 133,14-8 0,6-11-149,4-20 3308,1 13-3325,5-38 861,19 1-512,-2-6 221,56-6 33,-32 4-178,34 0 1,4 2 241,-17 3-329,1 0 1,-4 1 498,-22 6-346,23 12-391,-27-9-340,24 15-255,-46-19-249,3 3-312,-17-8-741,-1 1-1089,-3 1-6458,-2 2 9456,-2-2 1,2-2-1,2-2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2.419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172 50 18974,'-13'79'1,"-1"1"0,1-6 0,4-13 0,9-23 56,1-2 20,2-6 934,3 10-766,-1-16 89,0 3-284,-4-17 182,-1-7-117,-1 0 560,-10-1-659,3-2 14,-15-2-31,11-3-47,-16-17 0,15 4-545,-17-64 368,22 40-51,-2-41-66,18 46-708,51-42 881,-16 37 116,22-3 1,6 4 133,-6 19 9,1 5 1,-1 4-1,-5 6-228,0 21 1,-3 7 192,-16-1 168,-12 31 1,-13 3-113,-31-15 70,-21 10 1,-8-3 16,-6-21-1704,-24-1 1,-1-4 1589,14-9-52,0-3 0,4-2 12,22-6-156,-15 0 14,34 0-621,3 0 639,22 0 189,36 7-14,-11-2-964,25 13 0,3 3 922,-4 2-674,13 11 0,-1 2 648,-17-6 39,-7-1 1,-3-1 14,-7-5 1961,23 5-1638,-27-18 15,15-15-158,-24-5 2280,13-32-2356,-20 18-286,12-29 163,-16 27-1846,3-35 1584,-9 33-1589,-5-27 1277,-5 42 404,-15 24 13,11 4 2628,-5 41-2640,11-30 10,6 13 1693,1-18-1497,7-1 1520,1-3-1495,4-1 281,23 1-276,-10-8 152,40 0-301,-37-8-217,29-8 35,-34 0-510,27-18 465,-30 10-225,15-14 311,-28 14-112,-4-19 271,-9 19 317,-20-18-129,7 25 203,-20-5-325,21 10-15,-7 1-83,15 2-55,3 10 128,8-3 62,25 16-85,-6-11-29,22 8 1,3 2-2,-9-1 4,41 21 0,-57-23 5,-2 2 14,-3 1 17,-3 0 8,-3 2 72,-2 8-16,-6-10 391,-7 16-313,-6-23 174,-30 4-269,10-15 50,-47-11-106,39 1 49,-37-12-23,48 9 28,-12-7-118,29 11-258,14-11 190,7 6-227,31-13 129,-12 7-306,37-16 280,-25 9-88,5-4 0,2 0 206,1-5 142,9-8 0,-2 0 206,-19 10 518,25-26-666,-56 46-46,-4 0 29,-13 15 402,-19 64-385,12-38 229,9 59-213,19-73-28,18 7-50,-8-17-3493,1-3 3280,3-1-2215,28-2 1611,-20-1-9031,50-1 8732,-57 0 0,15 0 1,-38 1-1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2.60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0 33 18573,'44'-32'-805,"13"35"1,-40 21-1,9 13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2.93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0 1 18377,'4'4'-38,"-1"-1"185,-3-3 907,0 0-904,84 41-100,-50-27-36,17 9 1,-1 0 27,-20-16-110,23 10-36,-21-6-39,26 12 1,-33-11-107,13 11 127,-22-13 367,2 17-103,-21-17 75,-5 9-17,-7-9 776,-64 18-817,37-14-1736,-9 0 0,1-3 1676,15-8-836,-22-3 176,36-3-4590,-3-8-3939,27 3 9089,3-4 1,-1 10 0,-2-1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3.38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7 18380,'0'-3'-240,"0"-1"1990,0 4-1252,17 105-383,-7-58-74,2 20 1,1-1 38,0-13 12,-1 3 0,-1 2-3072,3 20 3011,-4-15 0,-1 0 17,-1 11 548,-4 1-508,3 1 0,0 1-43,1 1 134,1-2 1,2-9 27,-1-41-228,24-10-141,-16-25-23,17-14 2369,-15 2-2300,0-3 32,0 1 45,-4 0 22,0 1-100,6-16 50,-9 18-398,7-10 560,-16 26 157,0 12-140,-4 4-6,0 8-16,0-7-23,0 1-5,2 0-12,0 0-11,4 0-3352,1 0 3380,2 0 123,7 3-990,23 8 167,-15-10-3338,27 2 1299,-34-15 2672,9-1 0,-18-1 0,-2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3.54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121 230 11304,'-27'-57'-1264,"1"0"0,0 3 1,7 14-1181,14 35 2533,-3-3 0,4 3 0,-1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3.72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1 150 20964,'0'-5'242,"0"1"-589,0 4 1411,0 0-721,119-46-2354,-58 35 0,3 0 2332,23-16 0,3 2-112,1 15 0,-7 6 787,3 0-1829,-5 2 0,1 4-5956,11 14 4299,-39-10 1,-5 3 2511,-4 15 0,-34-14 0,-6-4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4.10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1 106 17514,'39'70'-421,"1"0"0,-3-5 0,-6-15 2527,-17-34-2080,1-3 185,-1-4 62,0-3-1755,-2-4 1885,2-1 847,19-14-958,-18 4 1372,20-21-1820,-20 1-114,-2 3 96,0-1 3324,-7 15-3514,2-7 31,-2 5-86,3-7-3652,4-9 3547,-1 5 44,3-10-868,1 0 557,-6 11-695,7-10 857,-6 19-4258,19 5 272,-17 12 5422,11 4 1,-21-1 0,-1-2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4.30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 8 19826,'0'-4'627,"0"1"-319,0 3-218,-9 71 22,9-45-56,-4 54-208,16-59-183,-1-9-2421,14 4 364,-10-12 2392,10 0 0,-17-4 0,-1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4.50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0 23 18128,'43'-13'-9831,"-7"4"9587,-17 17 0,-9-3 0,-4-3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22.45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0 181 18085,'29'-51'-863,"0"-1"1,20-26 991,-37 96-2738,-1 5-6555,0-2 8386,-2 0 0,-4-10 0,-2-5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5.25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1 15131,'2'18'2001,"1"-4"-1748,-3-14 1006,0 0-665,6 126-3970,-4-65 3445,2 21 0,0 1 38,-2-13 567,1 2-435,5-1 0,0 1 46,5 19-87,1-21 0,0-6-118,-1-22 258,2-18 32,-7-20 57,-1-3-68,3-1-76,-2-1 2679,1-2-2848,0 0-67,2-2-23,-1 0-22,2 1-81,-1 0-12,0 0-168,3 0 130,-4 2-225,4 0-3212,-7 2 3388,1 0 62,0 0 197,-4-1 130,4-4-155,-6 0-114,3-3 79,-3 2 3388,0 0-3368,1 2 24,-1 0-233,0 2-114,2 6 52,-2 1 171,5 15-62,-3-4 127,12 24-60,-7-18 16,8 10-65,10-7-1705,21-12 1191,-8 0-234,8-15-202,-33-7-1339,8-9 1373,-9 2 3489,27-36-1042,-27 29 516,17-21-1507,-27 36-140,-1 1-241,-3 10 453,0 21-369,0-7 179,4 33-246,1-28 90,9 19-96,-4-22 185,18 25-191,-14-24-10,10 15 5,-13-22 50,11 14-100,-9-10-3426,18 27 3420,-18-24-796,16 38 785,-16-28-208,7 16 225,-12-23-12,1-3 105,1 4 31,-4-11 58,0 1 3154,-12-13-3258,-3-6-124,-39-14 37,11 3-27,-19-4 1,-3 0-4,-5 1-383,-27 0 0,-1 4 163,17 5-128,-2 5 0,5 5 880,28 6-1299,-8 9-386,27-1-381,7 2-954,5 0-4603,5-2 7111,5-4 0,1-4 1,2-3-1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5.48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1 253 18022,'8'-66'-228,"1"-1"0,-1 4 1,7 18-1968,24 40 3203,7 2-353,6 0-534,35 2-136,-16 6-2058,8 9 0,0 4-7059,-2 5 9251,-16-3 0,-8 0 0,-26-7 0,-12-5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6.18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106 98 18992,'-3'0'1445,"1"0"1602,2 0-2924,77 16-86,-43-12-2271,62 11 2313,-61-15 834,13-3-1022,13-7-7,-18 2-3406,5-11 2921,-41 12-1110,-22-21 1174,-5 16-1358,-22-12 1429,6 14-634,-29 3 1,-6 2 832,7 6 527,-21 5 1,6 6-53,49 5 766,-12 27-795,46-29-5,10 10 1500,6-13-1523,6-3-22,6 2-107,1-2 2123,4-2-2458,-2 1-3815,39 1 1719,-35-3 3257,28 1 0,-54-6 0,-3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6.6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748 5 16051,'0'-3'1753,"0"1"-645,0 2 482,-44 161-1340,28-95-1606,1-4 1,-4 10 0,5-11 1522,7 3-42,2 6 784,3 5-767,1 6-89,1 4-84,4-22 1,4 9 0,1-1 60,6 22 0,3 1-178,-7-23 0,0 2 0,3-1 146,5-3 0,2-1 0,-2-11 1,5 13 97,5 1 0,-1-4 3107,-9-24-3156,12 22-5,-25-47 182,-3-1-197,-2-3-2786,-9 1 2895,-5-3 95,-51 5-14,17-10-46,-37-1 1,-4-3 48,5-6-1199,-7-2 1,1-3 1259,15-7-593,-1-14 1,4-5 396,20 4 641,5-6 1,14-1-941,41 9 28,45-23 0,16 0 103,4 3-478,7-1 1,0 3 396,0 15-166,-23 11 0,1 0 1672,31-6-6258,1 7 1,-4 2 3744,-18 6 0,30-1 0,-90 12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7.72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1 141 22325,'1'69'-768,"0"-10"643,10-21 6,-4-14 76,4 12 29,-4-18 18,-2-2 87,6 8-345,-5-8 668,10 7-274,-10-16 208,9 1-304,-9-7-167,15-10 0,-10 1-196,16-17 128,-11 8-632,29-43 689,-21 29-3409,31-44 3498,-30 43-58,39-44 198,-37 46 17,28-25-112,-42 47 62,6 1 10,-13 10 3388,1 11-3108,0 32 87,-1-13-175,12 62-3427,0-50 3264,3 17 325,6-36-297,-15-21 106,22-7-207,-17-5-196,25-21 34,-24 9-427,22-31 304,-24 24-561,15-35 617,-18 34-107,14-34 246,-14 37 107,12-19 61,-16 32 281,9-4-247,-14 14 3621,9 8-3699,-7 0 156,15 36-184,-10-19 61,17 47-62,-17-39-3307,10 27 3330,-11-32 39,4 14-252,-4-13-4110,9 3 1421,-10-14-6037,3-5 8883,-8-11 0,-3-1 0,0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38.35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412 22 15022,'0'-6'1714,"0"1"-186,0 5-1377,0 0 45,10-11-135,-4 16 599,7-5-431,-1 40 126,-6-12-271,6 33 849,-8-27-922,0 20 1,1 5-17,-2 0 11,1 27 0,0 2-47,-2-11 22,0-7 0,0 15 1,-1-11-1132,0-22 0,-1-2 1159,1 44 1,0-3-2,-1-6-2,0 0 28,-2-2-321,0-3 310,-2-3 17,1-20 0,1 2 33,-2 29-14,0-25 1,0-4 3,-2-3 157,-12 1-130,8-42 134,-23 7-140,16-19 7,-12 2 1,10-5-2520,2 0 2526,-2-2 1472,1-2-1347,-16-22 93,12 5-322,-24-44-66,28 29-2394,-17-43 2344,20 36 15,-6-18-32,-8-24-114,0-3 240,2 10-181,9 19 80,19 53 2251,21 3-2053,-3 4-8,19 4-6,-8-3-4,5 0 18,3 0 3152,5-2-3133,22-3 568,-12-1-1058,7-7 0,1-3-296,-8-1-2350,3-2 1,-6 1-5796,-26 7 8820,7-2 1,-26 9-1,-3 1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0.4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1 383 12746,'0'-11'4341,"0"3"-3647,0 8 521,0 0-1002,16-68 17,-9 60 193,19-31-299,-17 72-23,5 17 185,2 43-178,-5-27 1,-2 4 1,-1 0-24,-2 8-20,-2-10 1,-2 0-3406,0 13 3405,-1-15 0,0 1-1,-2-15 0,-1-3-8,-2 50 13,-1-34 1,0-4-31,-2-3 16,1-6 1,0-4-17,1-17 73,-5 20-67,7-36-6,-1 9 5,4-17 151,0 2-78,0-7 296,4-1-334,-1-8 3391,12-19-3430,-3-2-1703,8-18 0,1-6 1646,5-12-812,3-17 1,7-21-1,-6 12 816,-9 28 1,-2-1-366,4-16 1,5-16 0,-2 0-1,-5 17 344,-6 13 1,-3 4-377,4-13 1,0-7 0,-1 11 292,3-18-107,3 19 0,3 4 41,4 14 347,8 12 0,3 8-137,0 18 1234,56 5-1211,-51 17-4,13 13 1,0 5-54,-12 5-5,30 30 11,-49-28 28,-5 5 1870,-5 0-1875,-7 4 2113,-3 2-2108,-8 1 62,-35 46-79,7-34 20,-21 9 0,-6-2-3,-4-9-3,-19 2 0,-2-4 20,5-14 45,-9-4 0,0-5 1121,14-14-1341,4-6 1,3-2-11,19-7-330,-17-13 285,50 4-448,43-24 566,-2 19-2697,58-7 2803,-35 15-910,7 10 0,2 4 994,3 3-559,8 15 1,-2 4 503,-12 4-475,0 16 1,-4 5 467,-12-1 37,-1 17 0,-4 4-19,-7-6 368,-8-14 1,-1 0-370,0 0 1,0-5-7,-1-5 1267,26 23-1159,-19-36 1795,27 13-1846,-29-42 487,34-31-571,-25 4 2,5-18 1,-1-6-25,-5-2-43,0-7 0,-2 1-58,-7 9-787,11-31 300,-25 55-2521,-6-2 414,-12 28 2188,-22 21 0,18-13 1,-10 11-1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1.52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41 14180,'0'-4'2285,"0"1"309,0 3-2309,15 11-10,-9-1-34,13 12 128,-8 9-240,-2-6-3202,19 48 3112,-15-37-2251,10 29 2268,-14-39 0,-2-3 448,6 6-291,-5-16 0,2 3-34,-5-16 2219,1-3-2309,1-3-66,1-6-46,2-2-38,1-4-181,14-23 158,-9 11-146,24-41 169,-20 37-65,11-11 0,2 1 53,-7 14 11,22-23 6,-35 45 3420,2 4-3313,-5 6 78,5 11-45,-8 3 106,5 34-140,-4-19 107,11 66-123,-8-55-6,7 32 11,-8-45 23,1-4 16,-1-5 365,7-1-280,-7-10 89,10-7-185,-10-11-246,31-52-12,-20 27-358,29-48 235,-30 52-352,21-30 587,-20 31-27,22-27 139,-27 38 113,8-7-73,-18 21 280,6 8-275,-7 4 185,13 26-179,-9-12 348,28 56-370,-21-46-17,16 30-1,-19-40 152,9 11-128,-6-14-52,11 12-128,-15-23-2167,25 7 727,-19-11-8279,23 3 9232,-26-6 0,1 0 0,-12-1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2.27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253 457 17036,'7'0'1440,"-1"0"-978,-6 0 1190,0 0-1504,83 3-98,-51-2 12,66 0-3076,-50-9 3154,-18 1-1643,36-26 1525,-46 15-72,17-48 10,-31 32-16,1-22 12,-10 21-7,-4 2-100,-28-25 89,5 23-150,-42-23 88,29 38 807,-25 25 0,-2 11-593,19 4-63,-12 25 1,10 8 50,37-1 62,9 28 0,7 4-101,7-6-13,4-15 0,4 12 1,-1-11-11,12 20-35,-3-14 1,6 12-1,-4-11 8,9 22 14,-3-10 0,-2-4 19,-5-11 20,-3 9 0,0 4-42,-1 6 9,-8-20 1,-1 9-1,-4-12 2731,-10 10-2721,0-17 1,-4-3 19,-13-1 11,-4-4-5,-5-5 169,-36 23-147,24-27-3,-1-7 1,0-3 546,3-8-460,-48 9-117,50-21 22,-28 1-28,52-10 395,-1-1-400,12 0-135,1-7-6,3-1-1428,15-59 823,-8 29-2016,2-17 0,0-2-6401,-6 16 9246,1-20 1,-4 46 0,-1 7-1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2.5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2 270 17361,'-1'-9'3294,"0"2"-2891,1 7 958,0 0-1249,119-83-4240,-65 58 4170,18-21 0,9 3 64,-20 29 1,-3 7 1107,19-5-1198,12 2 1,-2 1 639,-31 5-869,-2 5 1,-8 4-1,-32 0-1188,-5 16 371,-17-12-8801,-23 8 9340,15-11 0,-8 0 0,20-6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23.27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85 339 16482,'2'0'2167,"0"0"331,-2 0-2402,125-85-1750,-85 58 1676,30-21 1,-6 3 555,-49 33-534,-1-1-1202,-5 3 1186,-1-1-2645,-4 0 2589,-2 3 388,-3 0-432,-2 4-113,-12 2 134,4 1 1044,-26 2-993,22 0 3392,-11 0-3387,18 0-10,4-1-1,1 0-89,3 0 95,3 0-28,-1-1 6,2 1-6,-2-1 22,0 1 0,0 0 130,-2 0-12,1-1-56,-1 0-23,0-2-10,0 0 10,0-1-16,0 0 22,-5-8-56,2 6 1,-3-8-7,4 11-78,-1-2 57,2 5 16,-6 2 22,3 0 0,-7 3 6,-4 3-11,-4 3 22,-2 1-11,1-1-11,3-1-17,-18 8 28,13-5 0,-37 27 11,37-20 34,-21 26-17,32-27 107,4 30-91,15-29 63,19 24-62,3-28 106,51 10-101,-31-16-14,2-3 1,1-1-3,0-5-82,4-2 0,-1 0-36,-10-1-1287,28-2 279,-63 3-4095,-10 0-2851,-8 1 8038,-6 0 0,8 0 0,1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5.33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14 97 24134,'-10'-56'-1408,"6"15"844,13 64 64,3 0-4351,0 1 4669,3-3-269,42 23 561,-25-22 351,22 4 1,8 1-356,-11-4 1,0-1-23,-1-3 1,2 2 161,30 24 1,-2 5-105,-29-16 1,-1 0-32,17 13 0,-1 0-1,-22-15 1,-4-4-69,12 10 2204,-21-16-2260,5 0-6,-12-8 327,10 1-168,-22-11 137,2-2-58,-12-6 3441,-12-23-3904,1 10-202,-22-24 8,10 23-364,-32-18 455,24 18-1189,-54-34 1128,54 33-309,-27-26 481,48 31-1079,8-16 1159,10 15 149,23-12 305,-6 13 533,62-14-19,-45 14 17,36-4-3296,-38 15 3076,-11 4-303,6 5-82,-7 15-509,-8 2 159,20 44-337,-21-27-777,3 16 0,-2 1 953,-6-10 48,10 33 377,-12-28-177,-7-30 2746,2 13-2680,-13-34 252,-11-3-108,-1-1-263,-56-3 35,32 3-66,-50 2 49,50 6-619,-42 31 386,46-14-1714,-24 44 824,50-37-8633,14 38 8988,6-42 0,5 9 1,-8-28-1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7.00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3 234 14064,'-1'-4'2911,"0"1"-721,1 3-1899,-1-3-4373,3 14 4241,0 2-22,4 17 858,2 2-807,5 19 123,8 31-246,-5-25 32,6 20 6,-14-58 663,3 7-476,-7-19 3567,0 0-3869,-4-13-209,-10-27 128,3 10-9,-9-21-19,7 18-426,-12-46 375,10 31-134,0-16 1,3 0 211,9 17-165,23-14 1,9 3 321,5 19-629,3 1 0,2 3 719,4 13-135,27-1-31,-16 7-66,12 8 1,-1 4 0,-7 5 21,-8-1 1,-3 5-121,-9 12 54,-14-2 44,0 6 147,-19-6 88,-4-1 550,-34 26-588,7-22 24,-20 3 1,-5-3-48,-2-9 9,-12-1 0,-1-2-88,5-4-13,5-2 0,3 0-14,8 1-107,-17 1 17,37-3-100,-1 6 229,23-3 201,64 45-240,-25-26-165,6 3 0,1-1 153,3-1-413,0-2 0,1 1 486,14 8-1267,5 0 1,0-1 1216,-14-9-51,-8-6 1,-2-2 16,-10-8-44,26-6 22,-38-9-191,26-28 191,-37 11 885,9-26-868,-15 26 28,-1-23 11,-4 21 821,-4-23-821,0 31-151,-2-5 72,3 19 112,0 6 23,1 2 285,3 42-285,0-20-2246,10 42 2229,-2-38 426,22 33-386,-12-33-1424,36 26 1396,-27-41-612,33-7 1,4-7 258,-14-8 148,5-1 0,-2-3 1353,-20-7-1820,11-10 335,-15 3-426,12-27 584,-29 22 2220,-4-33-1835,-16 36 3576,-12-15-3536,4 27 1051,-12 0-1258,16 9 106,-4 14-162,15-1 78,20 24-68,-5-14 91,42 28-180,-27-24-470,46 30 319,-43-30-179,37 23 302,-44-27-3437,16 10 3482,-30-16 448,-2 9-145,-11-9 430,-21 12-542,3-13 419,-51 8-521,35-15 208,-52 3-230,59-9-44,-16-2-51,34-1-510,3-11 264,5 3-952,25-20 699,-2 15-1299,56-26 1232,-32 24-162,20-7 0,2 2 739,-12 7 1859,-1 0 1,-3 1-1176,-23 8 3181,9-3-3378,-28 8 146,0-1-576,-11 4-12,0 0 22,0 2 51,4 8-34,-1-1 112,18 14-134,-7-11 222,13 5-363,-6-10-133,3 0-2947,50 5 3204,5 4 0,-6-4 0,-21-2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7.19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13175,'50'26'-4747,"0"-1"1,34 19 4746,-60-22 0,-9-11 0,-8-4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7.52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17865,'13'11'1171,"-3"-3"-1199,-10-8 594,0 0-465,59 32-96,-34-19-44,48 27-1154,8-8 1030,-42-15-66,49 20 128,-66-25-39,7 9 201,-16-10 723,1 14-447,-10-12 705,-14 25-919,-1-21-22,-13 13-3370,4-18 3381,-2 0 28,0-1 145,-14-1-357,16-5-1362,-8-2 369,22-7-2827,9-9 1677,7-1 2215,13-10 0,-12 14 0,3-3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7.92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14220,'0'6'1194,"0"0"-286,0-6-521,0 0 188,0 108 461,9-12-869,-7-24 0,2 4 23,8 3 1,2-9-124,0-3-1578,1 1 1,0-1 1589,0-1-1222,8 8 0,1 0 981,-1-9-54,2-5 1,1-6-26,-5-26-1831,47-14 1349,-36-18-588,44-23 914,-46 9 318,17-13 522,-20 15 4427,10-13-4013,-23 16 1285,1-7-2002,-16 15-112,-2 0-84,-1 5 0,-1 3 28,-2 25 95,4-9-11,2 19-28,7-22-78,4 0-2359,42 3 1065,-26-10-3462,45-2-1187,-48-11 5993,7-2 0,-22 3 0,-3 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8.08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8 147 19618,'-4'-8'1590,"1"2"-1444,3 6-2459,0 0 1324,4-53-360,1 39-432,3-40-750,-1 51 2531,-1-1 0,-4 2 0,0 0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8.25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 48 14633,'-2'-4'2437,"0"1"-2090,2 3 891,0 0-5361,112-19 4213,-52 15 232,15-6 1,6 2-256,-21 10 0,-2 2-39,36 1-581,-30 0 0,8 2 1,-7-1-490,-13 0 0,-1 1 1042,47 7 0,-8 1 0,-40-5 0,16 6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8.62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1 203 13127,'0'7'2352,"0"0"-1747,0-7 1921,0 0-2156,49 108-45,-30-76-674,9 28 1,1-6 511,-15-43 72,13 6-157,-9-5 230,21 6-213,-24-12 101,13 0-100,-20-4 1088,11-13-1190,-12 3-11,6-10-11,-7 4-22,-1-3-12,0-2-83,5-19 72,-1 5-48,6-17 1,2-2 92,1 0 0,2-1 0,0 2-17,-1 16-403,33-18 342,-26 37 5,20-6 0,-27 22-61,-3 5-62,-1 2-79,-3 5-156,-1 2-5041,12 30-1569,-11-19 7069,9 18 0,-16-34 0,-3-4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8.80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 10 18722,'13'-5'1714,"-3"0"-1697,-10 5 627,0 0-2747,-15 91 2159,13-57-1516,-6 19 1,3-2 1453,11-27-61,1-2 852,1-3-1087,1-4-3143,17-1 812,-10-8 2633,14-4 0,-22-2 0,1-3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8.99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34 18739,'19'-20'-6267,"0"7"-466,-7 26 6733,-1-2 0,-5-5 0,-1-3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23.92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12 18846,'0'-6'-247,"0"0"129,0 6 1726,0 0-1468,6 111-45,-6-62-61,2 20 0,0 0-2608,-5-15 2619,0 2-2677,1 5 2682,1 1-465,1-6 0,2 0 465,3 10-589,3-5 1,3-4 650,3-22 759,13 10-373,-14-40 1054,-2-1-1502,-5-15-56,-4 2 2201,0-25-2240,0 15 3331,4-24-3359,0 21-3537,21-20 3554,-8 21-34,26-13 6,-7 17 39,1 0-33,24 0 61,-30 9-33,39-2 33,-45 7 17,20 3 11,-36 3 96,0 7-79,-17-2 16,-30 20-27,8-12-1181,-55 28 1175,41-25-224,-43 21 213,55-27-39,-12 8 27,34-15 2686,9 6-2663,7-6 1737,20 8-1748,-6-5 39,42 12-22,-25-10-12,12 4 1,0 0-17,-2-2 36,5 1 1,0-1 2,-10-4 416,20 3-405,-31-9 16,-13-1-16,4 0-11,-17-2-56,-1 1-397,-7-1-141,-3 0-4435,-14 0-4202,6 0 9203,-7 0 0,14 0 0,2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9.73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17204,'0'3'768,"0"-1"-24,0-2-474,8 120-657,-4-59 485,2 19 0,-1 1-2082,-1-7 2113,-1 2-34,-1 2 629,2-2-422,1 17 1,4 6-152,1-28 1,2-1-858,-1 20 1,1-6 789,13-8 237,-11-63-125,15-6-409,-1-12 34,6-3 1489,-6-9-1585,-7 2-49,-1 0-52,1 0 1926,-1 1-1830,1 0-96,21-15 393,-18 12-2910,23-17 3240,-36 23 51,4-4 27,-12 9-10,-3-1-35,0 1-66,0 0 5,-3-1-302,2 4 3325,-8 1-3342,5 8-17,-4 7 28,6 3 84,3 29-61,2-26 16,5 18 68,6-24-314,22-2 45,-8-3-3622,30-4 3549,-28-8-308,23-7-190,-8-8 134,29-25 772,-31 19 371,9-15-314,-42 31-1,1 0-172,-7 8 284,-1 8-262,-1 1 123,5 27-169,-1-12 35,16 48-51,-8-34 64,11 17 1,0 0-54,-5-15 17,23 38-28,-32-58-11,4 15-17,-11-19 3425,1 23-3397,-10-22 45,-15 27-45,2-23 151,-40 25-123,23-25-3335,-37 12 3346,32-19 124,-42 5-158,43-13-22,-33 2-195,53-7-730,-7-6 57,24 1-8974,12-27 9434,-4 16 1,6-11 0,-8 22-1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49.92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3 147 21461,'-2'-13'414,"1"2"-492,1 11-124,0 0 130,123-52-40,-62 38 11,16-15 0,6 4-1598,12 24 612,-24 0-3829,-14 2 1,-3 1 4363,-3 0 1,-2 2 0,-36-2-1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0.62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90 186 15698,'27'9'3283,"-5"-2"-2871,-22-7 867,0 0-1149,87 71-312,-56-49 268,17 18 0,3-5 508,-4-31-392,-15-7-41,36-13-65,-33-2-358,31-30 150,-36 18-344,13-40 267,-34 36-609,-49-41 278,-37 44-688,-11-8 1106,-8 29 538,18 24-323,20-3 354,-31 23-198,44-10-39,-25 35-48,48-31 115,-1 24-142,36-37-1055,57 0-52,-17-10 949,35-10 1,0-2 0,-34 3 0,1-4 0,0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1.06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135 16 18392,'-2'-9'723,"0"2"-802,2 7 751,0 0-520,62 108-4281,-39-55 4190,14 17 1,-1 2 22,-19-11 219,-4-13 0,-1 1-247,5 31-3,-3 12 1,-2 4-38,-6-44 1,-1 2 31,0 27 1,0 13 0,-1-12-27,-2-24 1,-1 0-33,-2 30 1,-1 13 0,-1-14-84,1-35 1,-2-3-742,-2 18 1,-2 7 0,0-15 917,-6-7-740,-23 15 712,16-57 1694,-50-36-1727,37 4 10,-37-35-21,44 31 297,-4-9-236,9 7 2629,7 5-2495,-2-15-168,13 19 2228,1-15-2261,8 18-46,60-40 1,-24 32-1787,13-5 0,3 3 1389,0 12-4479,29 5 1,2 3 3959,-18 1 1,-2 3 0,-10 1 0,-44 1-1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1.50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71 14572,'11'7'1669,"-3"-2"-1081,-8-5 2443,0 0-2992,35 116-2492,-23-73 2481,9 24 0,-2-3-2162,-12-36 2213,1-4 251,4 5-196,-6-14 454,5 3-560,-9-16 461,0-14-847,-2 1 3324,0-14-3498,-1 6-2901,-12-42 2452,4 26 248,-10-31 346,7 37 2544,-9-27-1188,11 26 1372,-6-31-1859,13 46 117,12-12-498,0 18 156,36-5-212,-16 8 5,57-4-122,-43 7-982,17 4 1,0 1-391,-11 4-842,35 5-6625,-41 4 8911,-17-7 0,-1 2 0,-18-8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1.89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70 286 16946,'63'10'246,"-9"-3"-3171,-20-26 2931,-11 6 797,13-9-865,-16 7 1012,0 0-1034,-1-1 582,-2-2-1215,3-31 549,-11 23 2754,-33-38-2603,2 48-2329,-30-9 2458,22 22 40,-1 2 123,-31 14-236,24-2-2251,-32 20 2200,42-11-268,1 49 62,26-43 218,36 12 0,9-7 0,-15-21 0,49 8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2.33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134 146 12174,'0'-4'1149,"0"1"4676,0 3-5757,23-12-24,-12 9-16,19-10-5,-18 13 5,0 0 151,12 2-134,-9-1-101,23 1 17,-21-2-1,8-1 1,-8-4-3375,-5-2 3291,4-7-337,-10-11 275,-26-2 274,4 3-1835,-50 12 1970,33 17-6,-22 4-39,25 4-28,-1 3 2241,1 0-2280,4 3 95,-7 10-117,12-7 358,-4 30-286,19-30 286,25 21-370,1-31-2273,35 4 2223,-20-12 986,17-1 1,4-2-1071,-2-1-348,12 0 1,-2 1-168,-19 2-6072,39 20-1360,-60-10 7492,11 13 1,-31-20 0,-1-1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3.07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31 14090,'0'-17'840,"0"4"-341,0 13 3187,0 0-3401,3 113-2466,0-67 2248,0 23 0,1 0 56,3-26 624,7 26-624,2-8 0,1 1-61,6 26 16,1-12 1,0-8-40,-8-26 252,15 25-151,-22-52 599,0 2 1228,-8-17-1877,-5-9-85,0-1-10,-5-6-3382,1 2 3376,-2-1-6,2 2 12,1-2-23,2 4-123,1-6 78,2 8-151,2-5 3588,4 10-3448,17-1 33,-5 2-251,41-9 240,-30 4-3358,34-13 3409,-35 10-2257,26-14 2274,-28 13-113,17-8 29,-30 15-90,2 10 179,-11 4 2381,-13 33-2348,2-20 3695,-39 39-3587,20-42-68,-15 11-6,23-26 0,10-4 57,1-2-152,5 2-22,1-3-28,6 2 50,2 0 28,20 2 6,-7 3 22,32 10-39,-26-3 22,33 20-10,-32-15-91,32 30-94,-37-27-175,11 16-234,-23-21-5193,-3 11-3080,-2-9 8855,-2 6 0,-1-15 0,0-3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3.50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62 50 16342,'-1'-27'2543,"0"5"-2347,1 22 1277,0 0-1406,-31 70 39,27-26-38,-20 48 4,34-49 96,9-1-134,4-4-3560,0-3 3279,-1-8-2453,6 0 1233,-15-12 1467,6 14 0,-17-22 0,-2 2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3.67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0 118 18392,'1'-21'1395,"0"4"-1171,-1 17 157,0 0-225,121-33-1269,-62 23 1132,19-8 1,0 2 277,-14 13-589,-11 5 1,1 3-627,12 2 918,-4 7 0,-5 1 0,-26-4 0,10 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25.25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1 116 11693,'20'-17'638,"-3"4"1734,-17 13-523,0 0-1732,11 52-22,-9-27 51,9 55-79,-12-50 1201,4 14-1196,3-23 809,12 8-371,17-16-341,7-9-130,-2-7-45,-8-11-27,-14 2 2233,0 1-2262,0-2-22,0 0-128,8-11 94,-7 3-61,11-16 134,-15 13 39,11-18 29,-18 27-29,3-7 1,-11 20 38,-6 11-22,2-1 12,-7 17-12,8-7 84,-1 23-61,7-20 139,23 28-117,-9-32 135,52 18-141,-40-27 80,38 3-97,-40-10 1,21-6-40,-19-1-22,43-24 17,-40 13-22,40-36-69,-41 6-3357,2-9 3352,-20-10-184,-17 35 274,-4 3-76,-14 25 88,10 7 16,-17 14 0,18-4 3213,-5 11-3218,13-9 392,1 3-398,0 1 11,2 0 6,5 3 92,1 0-2,35 28-79,-15-24 33,53 30-38,-44-40 78,51 8-84,-49-18-51,46-3 1,-49-9-3450,37-14 3455,-43 3-793,26-30 760,-36 22-311,13-41 344,-23 37-6,1-32 51,-8 38 34,-6-13-23,1 22 50,-26-8-89,18 15 2951,-16-3-2968,24 9 940,-1 1-912,4 1 380,1 6-369,4-3 45,26 8-56,-7-8 0,31 6 11,-24-6-50,32 6 22,-31-4 28,33 12 6,-39-8-39,23 20 22,-30-14 5,23 36-10,-27-31-6,11 24 16,-20-30-5,0 2 17,-3-7 11,-1-2 0,-1-2 6,0-1 50,-6-1-56,1-3 67,-41 0-78,22-3 5,-38-3-28,39 0 6,-15-5-11,20 4-308,-7-9 213,19 7-460,34-32 443,-8 20-79,42-31 135,-33 27-17,34-23 95,-31 23-3195,32-26 3284,-42 30 147,28-16-231,-36 25 80,17-5-68,-24 12 39,10 2-39,-7 1 3459,20 6-3459,-10 0 84,48 24-84,-36-13 67,50 29-50,-52-26 56,31 25-84,-39-26 16,12 17 6,-24-22 231,1 19-180,-13-18 89,-12 17-123,-5-19-1660,-36 6 1,-7-1 1614,13-2-904,-23 7 0,7 2-255,41-8 1148,-12 29 0,35-33 0,1 10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4.55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15 1 15720,'-7'9'1882,"0"-2"-1507,7-7 1048,0 0-1271,-1 115-12,5-76-90,-3 27 0,2-4 46,7-39 10,-2-4 6,1-3 39,-2-5 504,5-2-470,-6-5-263,6-9-141,-8-2-391,6-13 207,-4 4-1485,13-32 1591,-8 23-89,26-43 481,-20 45 347,23-18-145,-22 32 17,6 0-12,-9 8 1250,20 35-1395,-18-14 39,19 42-129,-26-31 62,12 35-85,-10-33 393,23 34-297,-20-47 73,28 8-269,-23-31-773,45-29 409,-35 9-4243,36-29 3845,-40 27-3371,25-23 3982,-28 25 1713,19-21-705,-33 32 504,5-7-924,-14 16 2543,0 3-2824,0 5 51,3 8-83,0 0 12,19 26-24,-9-20-2111,19 20 2100,-14-26-583,25 7-44,-16-11-4594,47 6-4099,-41-10 9822,20 2 0,-39-5 1,-6-1-1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5.07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782 17 16112,'0'-10'549,"0"3"-790,0 7 3980,0 0-3027,-31 13-200,20 3-281,-24 15-7,28 4-34,1 6-19,2 5-52,2 7-1252,4 16 0,4 17 0,-1-9 1014,-1-21 1,0 1-699,3 31 1,1 13-1,1-8 783,0-8 1,1-8-828,-1-10 1,-1-1 838,2 10 0,-1-2-39,-2-19 1,-1-4 81,4 30 26,-1-4 1,0 0-25,-1-3 716,-1-19 0,-2-1-625,-1 21 171,-34-3-273,12-13-29,-32-19-29,19-38-167,-48-5 118,22-2-107,-16-7 1,-2-3 162,3-5-635,-18-17 0,3-5 730,25 5 354,3-8 1,9-2-428,32 15 1653,28-36-1653,13 41 0,25-4 0,7 2-5,8 4 46,0 2 0,14-4 1,-10 4 164,25-6-226,4-2 1,-3 2 2535,-24 13-3496,25-2 1619,-51 15-622,8 19 0,-36-11 0,1 12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8.47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109 204 13883,'-4'-13'3719,"1"3"-3013,3 10 907,0 0-1540,-45-92-811,33 79 900,-33-63 417,47 155-459,4-17 1,1 3-1680,-2-2 0,1 1 1578,3 11 1,1-4-280,3 17 304,0 0 426,0 2-386,-7-13 0,-2 8 56,-2 9 0,-2 1-107,1-11 1,-2 0 33,-5 15 0,-3-13-28,0-31 25,2 1 1,0-3-26,3-18 3293,5 24-3315,2-50 397,7 1-537,-3-10-1120,22-26 672,-11 7-2359,30-65 830,-28 34-2816,-4-5 1,-2 1 4193,-6 5 0,-3-2 1,-3 38-1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9.02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1 256 7652,'9'-14'4005,"-2"3"-994,-7 11-2502,106-86-1294,-52 56 899,15-18 1,3 4 9,-9 31-85,2 7 842,1 3-881,26 16 5,-22 3 37,4 19 0,4 14 5,-16 4 1,-3 4-42,3-4 0,-1 2 44,-2 18 0,-11-4 1519,-19-21-1395,7 35-51,-28-53 482,-31 26 1692,1-33-2249,-19 4 0,-5-1-48,-4-3 5,-13 9 1,0 3 5,3 4-47,2 3 1,-10 9 0,10-5 1,-13 15-429,22-17 0,-6 5 0,10-6 407,4 6-209,9-6 0,3 1 170,6-3-96,2 29 180,27-49-6,13 7-2857,5-19 2841,7-2-1939,51 6 1994,-24-5 587,38 7-564,-40 0 0,-3 1 11,14 7 22,-2 3 0,-2 2 187,-8 5-106,2 6 1,-1 2 2187,0 6-2146,13 25 1,-3 2-124,-20-18 9,1 4 0,-4-4 36,-22-29-1988,9 5 2095,-15-23 190,9-29-369,-12 0 21,9-58-72,-14 36-1959,0-57 1695,-7 65-576,-3-22 151,0 46-5383,0 0-1114,2 8 7186,1 1 0,0 1 0,0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9.49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613 56 16006,'13'-31'3025,"-3"6"-2633,-10 25-4966,0 0 4663,-38 5-5,15 13 1129,-33 9-1112,6 38-73,9-14-659,-5 8 1,0 2 642,-3 3-153,9-10 1,-6 9 0,7-10 174,-3 6-37,-1 0 0,5-7-103,22-31-631,-1-1 227,12-14 792,4-6-1901,7-8 1824,11-15 1,-9 13 0,5-8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59.77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 42 19042,'-7'-23'734,"2"5"-701,5 18 1837,0 0-1780,89 102-3101,-53-61 3042,16 17 0,3 4-300,12 1 309,-26-24-1118,6 6 0,-2-1 1106,-9-7 0,24 33-40,-38-38-1153,22 42 543,-29-42-1579,12 31-33,-24-45-6583,1 7 8817,-3-14 0,0-1 0,-1-8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0:00.18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63 433 18403,'12'21'1686,"-3"-5"-1372,-9-16 1310,0 0-1512,112 62-669,-73-46 605,25 18 0,-3-6 185,-38-29-166,0-3 191,44-38-247,-34 17-11,31-33-34,-45 27-711,-5-68 554,-15 47 48,-7-9 1,-8 3 74,-16 19 158,-35-23 70,0 29 115,-23 2-180,18 17-1571,15 21 0,3 6 1515,7 3-2090,-29 31 2107,60-20 49,29 38 1,9-35 6,28 20-784,0-36 1,4-6 183,18 5 40,-11-4 0,-1 0-158,8 1-2004,-1 2 2891,20 14 0,-46-15 0,10 9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2:02.1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113 1 17893,'-17'20'762,"3"-5"-734,14-15-45,0 0 17,-36 10 0,26-7 0,-26 7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2:09.80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 5739,'0'0'0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0.86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175 568 17753,'-12'-22'423,"-19"-45"0,-2-7-306,11 18-866,-10-21 0,3 1 766,19 25 0,6 6 428,3 8-636,9 1-91,20 18-160,-1 10-4474,23 42 1,2 15 4510,-13-9 1,2 6 0,-7-6 0,-26-28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04.75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19 9806,'6'0'1159,"0"0"-879,-6 0 4845,0 0-4699,14 68-90,-11-39-90,11 55 79,-15-43-581,1-9 368,0 12-3302,0-14 3274,1 3-748,26 48 754,-11-42 156,30 44 197,19-46-370,-24-10 157,47 6-146,-60-25 227,17 3-233,-23-8-28,-1 0 2919,-1-1-2801,10-2 1340,-13-1-1279,13-14-173,-22 2 0,4-12-11,-9 4 50,-3-47-83,-5 26 4,-5-15 1,-2 0-6,-5 7 14,-5-8 1,-1 1-4,0 7-1704,0 2 0,0 2 1665,6 14-739,-11-15 599,22 38-324,0-2 436,9 12 0,16 9-72,-3-2-583,23 11 21,-14-6-5678,50 28 196,-42-22 6161,29 17 0,-52-29 0,-3-3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26.56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77 15373,'10'-24'717,"-2"6"-745,-8 18 2896,0 0-2700,4 107-2489,-3-62 2374,2 20 0,-1 0 26,-2-27 546,1 0-340,6 21-145,-2-31-2694,4 15 2800,-6-37 550,3-2-628,0-7 1261,7-11-1418,-3-1-28,5-10-212,9-20-191,1-10 274,2 0 3415,-4 4-3599,6 8 27,15 7 287,-7 3 195,26 19-101,-41 20 12,14 5-1,-25 3-3402,0 3 3402,-2 2-2206,4 16 2179,-5-9 44,7 35-72,-8-30 151,8 32-118,-10-44 28,5 8-5,-7-23 5,1-2 2279,4-1-2407,2-6 3139,19-16-3447,3-7-4020,38-40 4103,-18 17 236,-6 6 0,1 2 10,3 7 113,0-5 330,-28 46-285,-18 4 61,3 19-146,-5-8 141,7 41-146,-5-31 95,10 38-78,-7-47 3458,12 11-3419,-8-23 151,16-1-201,-12-9 623,29-22-702,-22 8-3431,22-26 3398,-25 20-421,16-27 415,-17 21-45,17-30 78,-22 37-21,7-18 32,-15 29-55,1-3 62,-5 11 10,-1 3-10,0 3 16,0 5-11,0 4 11,0 1 263,0 22-268,8 29 0,-1-15 78,22 24-34,-11-52 157,28 10-134,-25-23 34,28-1-73,-24-9 100,51-24-95,-39 10-62,8-14 0,-2-4 56,-17 8 18,16-29-35,-34 31 40,-2-25-33,-7 23 61,-8-20-39,0 24 78,-28-26-118,19 27-5,-21-19 6,28 28 3274,-6-3-3336,12 8-267,-1-1 65,8 5-4133,36 22-5440,-2-5 9311,15 11 1,-24-15 0,-19-9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0.10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62 30 9791,'-36'-21'84,"10"13"1993,38 44-2060,1 8 1315,0 6-1310,0 9-320,-5-11 1,-1 3 341,5 31-22,-6-25 1,0-1 2021,-1 25-1955,0 16 1,-1 1-91,-1-4 7,1-5 0,-1-7-12,-2-42 12,2 17-1460,-2-28 703,0 8-868,-1-31 1619,3-10 0,-2 2 0,2-3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0.60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44 5 13019,'9'-3'-476,"-2"1"381,-7 2-2602,0 0 2708,-10 119 0,3-65 164,-1 20 1,0 0-159,0-23 1064,0-7-1059,3-5 23,1-8 713,3-6 804,11-2 1356,-1-12-2772,19-4-594,34-38 285,-21 12 1832,26-23-1826,-38 21-218,24-32 274,-17 17-95,13-24 0,0-3 213,-12 17 13,0-4 1,-2 6-31,-16 29 12,-1 2 32,-10 12 57,-2 7 538,-1 31-466,-2-5-61,1 23-56,-2-17-22,0 0-375,0 0 408,0-2 197,8 24-180,-2-26 201,19 30-173,-10-44 163,16 9-135,-15-21 236,23-3-371,-20-8-78,22-5 6,-23-2-740,27-11 309,-26 13-1021,17-5-464,-28 12 1983,3 9 0,-9-7 0,1 7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1.24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0 357 13571,'42'70'93,"-1"0"1,-3-5-1,-8-15 64,-18-31 0,-1-3 1904,1-3-1920,0-2 736,-1-1-776,1-1 50,6 2-95,-4-2-2458,10 4 2469,-9-6-1107,14 2 1169,-15-5-286,14-2 219,-19-7 16,9-10-78,-12 1-45,22-67 1,-15 37 672,3-13 1,0-2-797,-3 7-331,11-42 163,-8 39-28,6-15 131,-4 25-215,0 5-390,2 5 132,1 6 305,1 8-916,0 5 2310,1 8-993,9 5 0,-17 2 0,4 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2.24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189 316 18209,'59'44'455,"-9"-9"-382,-32-35 39,27-14 0,5-5-152,-2 3 15,5-5 0,0-4-81,-6-7 50,-13 5 184,9-22-179,-27 18-208,-7-44 108,-16 43-3769,-71-21 3836,26 52-1050,-13 9 0,-2 6 1106,0 15 23,23-8 1,-1 3 38,-37 27-220,22-11 209,-7 12 2141,33-20-2136,10-3 5,10-2 3320,7 4-3280,10-8 230,42 24-219,-12-28-14,29 2 0,5-3-54,-7-10-16,6-1 0,1-2 2,-10-4 1,1-3 0,-2-1 31,-4 0 168,46-3-185,-71 3-2939,11 1 2927,-31 5 51,3 26-39,-6-14-28,3 19-34,-4-23-157,5 1 51,1-4 3044,13 0-3341,-4-6-3596,50-15 2633,-33 1-723,16-15 0,-2-4 1887,-19 0-3223,24-42 3481,-45 38-314,-2-15 370,-6 15 409,-3-1 488,-3 2 436,-1 0 1776,-5-7-2056,3 12 773,-3-16-1523,7 28 89,0-7-464,4 19 3291,26 0-3252,-8 7 643,71 13-554,-7 8-1408,12 3 1324,-17 2-17,-36-10-5,-4 2-247,33 41 213,-35-26 112,-2 20 1,-7 3 44,-24-19-696,-5 36 758,-19-49 152,-20 7-214,5-8 296,-43 12-285,38-23 314,-37 2-314,52-14-352,-7-22-62,34 6-331,22-29 292,5 16-320,24-12 0,5-2 364,3 0-823,8-4 1,0 2 1002,-9 9 24,9 0 1,0 2 198,-10 7-8,-4 5 1,-4 4-38,-26 12 863,-2 13-779,-16 2 180,-6 38-296,-3-19 201,-4 58-174,4-51 197,19 42-242,-3-54-442,55 22 73,-31-35-2689,25-1 0,2-4-4100,-13-6 7719,36-4 0,-68 1 0,-9 0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2.42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16 27 20016,'-9'-11'359,"2"1"-432,7 10-4089,0 0 2577,30-5-706,-11 12-4234,24-3 6525,-23 10 0,-8-5 0,-6-5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3.14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1 317 20025,'77'12'20,"0"0"1,-6-2 0,-11-5-1712,-24-12 1697,0-5-6,1-1-3052,1-2 3024,1 0-1176,47-23 991,-39 16-49,2-7 0,-5-2 223,-22 4 11,6-16 11,-25 18 0,-4 0 476,-8 4-482,-6 3 2351,-27 6-2364,-10 17 0,-4 4 47,-19 3 17,-13 15 0,5 4 0,29-6-655,-35 17 633,68-27-1,6-1 289,7 6-238,3-5 347,64 20-403,-28-24-22,49 10-744,-43-21 766,2-3 3015,-1-2-3110,31-16 61,-26 8-39,11-13 1,0-2 66,-18 6 1,42-40 10,-61 39 57,12-19-34,-20 27 33,11-6-49,-12 17 1170,10 9-1154,-8 1 5,3 10 6,-4-1 34,11 24-50,-6-15 268,31 42-179,-22-41 157,42 25-241,-34-39-96,44 5 24,-40-13-119,46-9 118,-46-1-95,36-23 107,-45 12 5,10-12 134,-18-19 6,-9 21-151,1-13 33,-8 41 29,1 9 139,14 45-117,-4-23-39,33 56-174,-19-49-866,8 8 0,0 1-1727,-3-2 2761,20 33 0,-38-53 0,-2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3.95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934 14 15894,'0'-8'1221,"0"2"-1109,0 6 67,0 0-67,-74 32-640,53-7 612,-55 30 112,73 41-134,3-30 61,8 13 0,4 0-28,3-10-1524,8 1 1,1-3 1484,-3-16-2154,19 40 2126,-28-62-1326,2 16 1439,-18-34 463,-35 6-520,11-13 0,-20-1 0,-4-2-68,0-3-38,-28-5 0,-4 0-12,12 0-28,-14 0 1,1 1 22,25 4 1512,-26 5-1484,49 3-118,-17 22 107,28-10 2475,-9 42-2358,39-34 269,36 38-241,-5-39-16,29 10 5,-18-22 3313,7-2-3450,2-5 0,3-2-53,20 1-57,-2-4 1,1-4 73,-1-5-233,10-11 0,-1-4 210,-12-4 64,2-7 1,-8-4 75,-33 8 286,9-34 33,-44 31-263,-3-3-112,-9 20-51,1 12 46,6 7 38,2 9-10,3 1-3219,12 38 3274,-2-25 121,50 47-289,-28-50-475,48 20 5,-41-31-4594,48 4-3230,-44-10 8384,20 1 0,-46-6 0,-8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4.11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 3 5739,'-4'-1'0,"1"0"0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5.24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239 226 20302,'5'12'-6,"-1"-3"-5,-4-9 537,0 0-386,18 30 157,13-34-291,3 25-57,8-40-3453,-15 4 3331,3 0-62,2-2-51,-1-1-61,-1 0-368,-2-2 374,-4-1-190,-1-11 418,-10 6 3282,-11-27-3158,-55 35-1218,11-4 1224,-37 35-86,31 9 113,-2 3 29,0 3 17,0 0 11,5 1-1279,3 0 1,2 1 1216,0 2-703,-25 37 776,56-47 878,25 17-979,1-25-67,22 3 321,-9-13-573,23-2 140,-8-5 2919,17-2-2846,-14-6 22,-2 1 56,3-7 0,-1-1 85,3 0 139,-1-2 0,-4 1-84,-26 8 1468,5-1-1585,-22 11 78,-1 3-17,-2 3 134,0 24-150,2-10 145,10 42-118,-1-38-3251,15 23 3301,-8-33-2088,29 3 1977,-17-10-477,20-9 0,3-4 360,-5-3-689,6-5 0,-1-1 621,-11-4 53,33-27-70,-39 21 1401,20-32-1149,-39 35 532,4-21-554,-18 33 701,-1-4-706,-3 19 156,-3 16-141,2-5 85,-2 28-84,5-22 2820,13 28-2770,-2-29 157,44 23-280,-27-30-218,53 6 140,-46-17-196,46-8 145,-47-1 1841,18-7-1902,-25 2-376,29-20 628,-28 16 453,18-12-358,-39 21 44,-3 3 281,-3 2-426,0 1 62,-2 4-34,2 3-16,0 1 122,11 10-106,-3-8 213,32 13-246,-19-15-34,43 7-17,-35-13-56,45-2 51,-39-4-79,52-14 68,-50 4 27,7-7 0,-1-1 12,-13 2-3387,19-18 3381,-37 22 11,4-14 1,-9 12-2342,2-18 2291,-9 24-1618,-14-10 1612,3 15 1495,-19-3-1478,12 8-45,-21 1 73,23 5 84,-8 14-62,25-2 2336,20 33-2218,27 6 2690,-1-1-2786,14-1 40,1-18-61,-13-11-1807,7-4 0,2-1 1487,3-4-1634,15-4 1,-2-3-400,-19-4 2287,-1-5 0,-5-1 0,-30 2 0,4-5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5.93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10 412 10121,'55'-46'84,"0"0"0,3-3 0,-9 8-16,-23 15-18,9-10 1387,-17 13-1588,-6-2 39,-8 8-736,-14-14 719,-1 12 1115,-45-13-1026,25 23 2259,-38-3-2168,42 17 436,-29 22-291,33-9 611,-11 36-510,30-29-68,7 15 141,20-6 3337,32 12-3617,-5-8-1519,14-5 0,2-5 1452,-5-6-1286,23 0 0,-1-5 686,-25-9-826,1-2 1,-4-3-116,-19-5-8308,15-8 9826,-29 3 0,-3-3 0,-14 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27.17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333 54 12240,'10'-33'672,"1"12"2002,-7 43-2585,3 6-10,0 4 1286,0 6-1298,1 6 51,2 29 0,1 5-79,1 1 5,3 21 1,0-4 741,-4-41-674,8 33-39,-9-61 3186,4 2-3080,-9-21 85,0-2-191,-5-7 17,-14-21-96,3 9-145,-41-30 78,19 24-101,-59-17 135,45 22-62,-37-7 39,46 16-3621,-33 9 3677,46 4-649,-18 18 661,39-10-1955,22 48 2000,-5-34-734,21 31 734,-12-39 1360,5-1-1372,1-1 489,1-2-377,31 8-89,-20-12 2596,22 3-2640,-28-14-36,1-3-43,-3-2-46,1-2-117,-2-4-179,-2-4 1357,-1 0-954,17-17 0,-26 18 0,11-10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6.42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0 14898,'16'64'102,"0"0"1,-2-2 0,-4-5-1716,-12 16 1703,0 7-12,0 7-1434,2 6 1435,-1 1 157,10-2 0,4-1-124,4 4 49,5-8 0,5-10-37,4-38 458,43 11-408,-39-36 1319,56-15-1554,-60-14-62,23-16-253,-23-6 152,-9 10-380,9-27 256,-19 22-1242,0-41 1506,-11 36 361,-4-19-282,-9 26 16,0 10 73,-22 2-17,14 15 2487,-28 26-2419,26-3 3582,-11 30-3510,22-22 566,16 45-638,7-37 86,19 13 0,7-1-115,1-14 14,16 5 1,3-3-99,-10-13-140,1-5 1,0-3-174,-1-5-823,31-1 178,-33-6-8895,41-15 9087,-53 6 1,14-7 0,-43 10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6.62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0 123 14662,'68'-23'-65,"-1"0"1,1 0-1,24-9 1,-6 11-107,-25 24 0,-5 5-69,33 2 74,-31-3 1,-1-1-328,21 3 1999,-4 0-6422,-12 2 1,-1 1 4303,4 1 1,19 5 0,-70-14-1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6.97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18291,'1'21'157,"0"-5"-174,-1-16 50,0 0-27,92 28-774,-59-22 740,21 9 0,-2-4-50,-28-15 158,2 1-304,8-1-392,4 6 510,-12 0 453,-5 11-73,-24-5 460,-17 19-544,4-12 404,-42 37-493,33-28 828,-22 51-817,38-47-3387,3 24 3393,14-31-416,5 1 399,7-1 0,3 0-1,4 0-49,3-1-236,20 5-145,-8-5-4902,50 15 2151,-43-14 3081,29 11 0,-57-21 0,-1-1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7.87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934 3 17686,'30'-3'538,"-5"7"-5980,-19 28 5654,0 2-49,0 7-19,1 32-71,0-10-31,-1 19 0,0 5-48,-1 12 10,-1-18 0,-1 13 0,0-9-391,-1-21 0,0-2 409,0 4 1,0 5-1,0-6 12,-1-7 0,1-3-464,0 2 1,1 1 493,-1-2 1,0-1-7,1 0 1,-1-1 5,0-1 1,1 0 674,-1-5 1,1 5-537,4 18 1,1 11 0,0-10 375,-2-19 0,0-1-387,3 19 0,2 7 0,-2-20 4,-1-26 399,3 7-422,-9-33 2802,0-3-2874,-2-9-392,-4-61 167,-3 30 1256,-4-15 1,-5 0-1341,-11 6-1793,-27-14 0,-7-1 1895,-3 6-38,3 14 0,-12-2 1,9 9-755,-14 9 828,-2 5 0,0 6-38,17 19 96,10 4 1,1 3 22,-7 11-899,-9 25 0,3 8 927,17-4-14,2 0 1,10 3 2108,34 12-1902,31-14 1,8-1-115,10 23 244,2-25 1,4-8-257,11-14-1022,24-11 1,7-3 931,-43-6 1,2-3 16,29-3 1,14-3 0,-15-4 942,13-10-959,-24 1 0,-4-4 5,-10-8-10,-12 0 117,-10-2-382,-8-35 2865,-21 28-3329,-33-37 309,-2 53 1803,-24-6-11226,-33 55 8487,47-16 1,-32 21 0,65-28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8.52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748 19 17356,'0'-10'470,"0"2"-649,0 8 1103,0 0-689,-16 108-1205,12-52 1062,-5 14 1,1 6 61,8-22 0,0-5-14,0 31-53,0-10 0,0 0-31,2 8-1392,4 9 1,0 1 1363,1-11 28,1 11 0,-1-3-17,-4-29 42,-1 7 0,-1-4-36,-1-20 50,-4 31-39,0-54 950,-18 16-866,10-20 3683,-25 8-3582,10-18-3527,-6-6 3392,4-5-2121,-27-51 2054,20 19-695,-13-23 0,0-4 650,3 3-1,10 13 1,-2-2 20,7 11 0,2 4 14,-15-21-22,-12-15-12,14 15 12,15 20 1289,-4-14-1597,22 37 2303,3-2-2404,12 16 2991,5 2-3120,9 5-185,5 4-482,7 4-736,5 4 1935,34 11 0,-40-15 0,18 7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8.77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1 228 20565,'0'-19'1714,"0"3"-1467,0 16-118,0 0-118,125-88-3607,-70 68 3599,23-26 0,0 8 19,-25 46 733,0 0-1427,38 10-275,-36-4 334,39 17 1,-70-21 0,5 5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2:02.1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113 1 17893,'-17'20'762,"3"-5"-734,14-15-45,0 0 17,-36 10 0,26-7 0,-26 7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2:09.80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 5739,'0'0'0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0.86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175 568 17753,'-12'-22'423,"-19"-45"0,-2-7-306,11 18-866,-10-21 0,3 1 766,19 25 0,6 6 428,3 8-636,9 1-91,20 18-160,-1 10-4474,23 42 1,2 15 4510,-13-9 1,2 6 0,-7-6 0,-26-28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0.10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62 30 9791,'-36'-21'84,"10"13"1993,38 44-2060,1 8 1315,0 6-1310,0 9-320,-5-11 1,-1 3 341,5 31-22,-6-25 1,0-1 2021,-1 25-1955,0 16 1,-1 1-91,-1-4 7,1-5 0,-1-7-12,-2-42 12,2 17-1460,-2-28 703,0 8-868,-1-31 1619,3-10 0,-2 2 0,2-3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28.57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199 199 12657,'9'-7'3377,"-2"0"-2408,-7 7-4702,0 0 3845,28-15 16,-14 6 1332,19-10-1225,-18 6 708,-10 8-881,2-3-28,-7 5-46,0 1-88,-3 0 3424,-3 1-3514,-30 2 168,13 3 50,-53 16 16,46-8 40,-28 14-44,39-15 77,-14 21-44,21-16 101,-6 21-62,16-21 414,18 25-386,-4-21-11,17 14-34,-9-21 118,47 10-169,-29-12 40,49 6-50,-50-15 16,45-4-27,-46-3-3365,35-7 3359,-46 2 33,12-10 169,-2-6 442,-2-9-621,-6 8-52,-12 5-10,-12 20 0,5 0 22,-4 4 3420,16 7-3409,-10-2 73,23 5-45,-17-10 39,20 0-44,-15-5 112,48-23-124,-37 9 45,37-25-50,-48 23-39,12-26-6,-20 20-34,1-32-11,-13 35-296,-32-18 318,8 31-6,-44 0 29,27 15 17,-54 16 11,46-6-45,-39 22 17,61-22-5,-4 12 27,26-15 118,30 18-101,-9-17 35,34 14-40,-23-20 38,33 5-38,-28-9-17,28 6 5,-36-7 6,25 5 0,-27-4 11,25 7 1,-29-6-12,12 4 5,-17-6-10,3 4-187,12 1-1303,8 0 471,-2 1 1024,15-1 0,-38-6 0,10 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0.60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44 5 13019,'9'-3'-476,"-2"1"381,-7 2-2602,0 0 2708,-10 119 0,3-65 164,-1 20 1,0 0-159,0-23 1064,0-7-1059,3-5 23,1-8 713,3-6 804,11-2 1356,-1-12-2772,19-4-594,34-38 285,-21 12 1832,26-23-1826,-38 21-218,24-32 274,-17 17-95,13-24 0,0-3 213,-12 17 13,0-4 1,-2 6-31,-16 29 12,-1 2 32,-10 12 57,-2 7 538,-1 31-466,-2-5-61,1 23-56,-2-17-22,0 0-375,0 0 408,0-2 197,8 24-180,-2-26 201,19 30-173,-10-44 163,16 9-135,-15-21 236,23-3-371,-20-8-78,22-5 6,-23-2-740,27-11 309,-26 13-1021,17-5-464,-28 12 1983,3 9 0,-9-7 0,1 7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1.24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0 357 13571,'42'70'93,"-1"0"1,-3-5-1,-8-15 64,-18-31 0,-1-3 1904,1-3-1920,0-2 736,-1-1-776,1-1 50,6 2-95,-4-2-2458,10 4 2469,-9-6-1107,14 2 1169,-15-5-286,14-2 219,-19-7 16,9-10-78,-12 1-45,22-67 1,-15 37 672,3-13 1,0-2-797,-3 7-331,11-42 163,-8 39-28,6-15 131,-4 25-215,0 5-390,2 5 132,1 6 305,1 8-916,0 5 2310,1 8-993,9 5 0,-17 2 0,4 2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2.24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189 316 18209,'59'44'455,"-9"-9"-382,-32-35 39,27-14 0,5-5-152,-2 3 15,5-5 0,0-4-81,-6-7 50,-13 5 184,9-22-179,-27 18-208,-7-44 108,-16 43-3769,-71-21 3836,26 52-1050,-13 9 0,-2 6 1106,0 15 23,23-8 1,-1 3 38,-37 27-220,22-11 209,-7 12 2141,33-20-2136,10-3 5,10-2 3320,7 4-3280,10-8 230,42 24-219,-12-28-14,29 2 0,5-3-54,-7-10-16,6-1 0,1-2 2,-10-4 1,1-3 0,-2-1 31,-4 0 168,46-3-185,-71 3-2939,11 1 2927,-31 5 51,3 26-39,-6-14-28,3 19-34,-4-23-157,5 1 51,1-4 3044,13 0-3341,-4-6-3596,50-15 2633,-33 1-723,16-15 0,-2-4 1887,-19 0-3223,24-42 3481,-45 38-314,-2-15 370,-6 15 409,-3-1 488,-3 2 436,-1 0 1776,-5-7-2056,3 12 773,-3-16-1523,7 28 89,0-7-464,4 19 3291,26 0-3252,-8 7 643,71 13-554,-7 8-1408,12 3 1324,-17 2-17,-36-10-5,-4 2-247,33 41 213,-35-26 112,-2 20 1,-7 3 44,-24-19-696,-5 36 758,-19-49 152,-20 7-214,5-8 296,-43 12-285,38-23 314,-37 2-314,52-14-352,-7-22-62,34 6-331,22-29 292,5 16-320,24-12 0,5-2 364,3 0-823,8-4 1,0 2 1002,-9 9 24,9 0 1,0 2 198,-10 7-8,-4 5 1,-4 4-38,-26 12 863,-2 13-779,-16 2 180,-6 38-296,-3-19 201,-4 58-174,4-51 197,19 42-242,-3-54-442,55 22 73,-31-35-2689,25-1 0,2-4-4100,-13-6 7719,36-4 0,-68 1 0,-9 0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2.42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16 27 20016,'-9'-11'359,"2"1"-432,7 10-4089,0 0 2577,30-5-706,-11 12-4234,24-3 6525,-23 10 0,-8-5 0,-6-5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3.14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1 317 20025,'77'12'20,"0"0"1,-6-2 0,-11-5-1712,-24-12 1697,0-5-6,1-1-3052,1-2 3024,1 0-1176,47-23 991,-39 16-49,2-7 0,-5-2 223,-22 4 11,6-16 11,-25 18 0,-4 0 476,-8 4-482,-6 3 2351,-27 6-2364,-10 17 0,-4 4 47,-19 3 17,-13 15 0,5 4 0,29-6-655,-35 17 633,68-27-1,6-1 289,7 6-238,3-5 347,64 20-403,-28-24-22,49 10-744,-43-21 766,2-3 3015,-1-2-3110,31-16 61,-26 8-39,11-13 1,0-2 66,-18 6 1,42-40 10,-61 39 57,12-19-34,-20 27 33,11-6-49,-12 17 1170,10 9-1154,-8 1 5,3 10 6,-4-1 34,11 24-50,-6-15 268,31 42-179,-22-41 157,42 25-241,-34-39-96,44 5 24,-40-13-119,46-9 118,-46-1-95,36-23 107,-45 12 5,10-12 134,-18-19 6,-9 21-151,1-13 33,-8 41 29,1 9 139,14 45-117,-4-23-39,33 56-174,-19-49-866,8 8 0,0 1-1727,-3-2 2761,20 33 0,-38-53 0,-2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3.95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934 14 15894,'0'-8'1221,"0"2"-1109,0 6 67,0 0-67,-74 32-640,53-7 612,-55 30 112,73 41-134,3-30 61,8 13 0,4 0-28,3-10-1524,8 1 1,1-3 1484,-3-16-2154,19 40 2126,-28-62-1326,2 16 1439,-18-34 463,-35 6-520,11-13 0,-20-1 0,-4-2-68,0-3-38,-28-5 0,-4 0-12,12 0-28,-14 0 1,1 1 22,25 4 1512,-26 5-1484,49 3-118,-17 22 107,28-10 2475,-9 42-2358,39-34 269,36 38-241,-5-39-16,29 10 5,-18-22 3313,7-2-3450,2-5 0,3-2-53,20 1-57,-2-4 1,1-4 73,-1-5-233,10-11 0,-1-4 210,-12-4 64,2-7 1,-8-4 75,-33 8 286,9-34 33,-44 31-263,-3-3-112,-9 20-51,1 12 46,6 7 38,2 9-10,3 1-3219,12 38 3274,-2-25 121,50 47-289,-28-50-475,48 20 5,-41-31-4594,48 4-3230,-44-10 8384,20 1 0,-46-6 0,-8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4.11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 3 5739,'-4'-1'0,"1"0"0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5.24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239 226 20302,'5'12'-6,"-1"-3"-5,-4-9 537,0 0-386,18 30 157,13-34-291,3 25-57,8-40-3453,-15 4 3331,3 0-62,2-2-51,-1-1-61,-1 0-368,-2-2 374,-4-1-190,-1-11 418,-10 6 3282,-11-27-3158,-55 35-1218,11-4 1224,-37 35-86,31 9 113,-2 3 29,0 3 17,0 0 11,5 1-1279,3 0 1,2 1 1216,0 2-703,-25 37 776,56-47 878,25 17-979,1-25-67,22 3 321,-9-13-573,23-2 140,-8-5 2919,17-2-2846,-14-6 22,-2 1 56,3-7 0,-1-1 85,3 0 139,-1-2 0,-4 1-84,-26 8 1468,5-1-1585,-22 11 78,-1 3-17,-2 3 134,0 24-150,2-10 145,10 42-118,-1-38-3251,15 23 3301,-8-33-2088,29 3 1977,-17-10-477,20-9 0,3-4 360,-5-3-689,6-5 0,-1-1 621,-11-4 53,33-27-70,-39 21 1401,20-32-1149,-39 35 532,4-21-554,-18 33 701,-1-4-706,-3 19 156,-3 16-141,2-5 85,-2 28-84,5-22 2820,13 28-2770,-2-29 157,44 23-280,-27-30-218,53 6 140,-46-17-196,46-8 145,-47-1 1841,18-7-1902,-25 2-376,29-20 628,-28 16 453,18-12-358,-39 21 44,-3 3 281,-3 2-426,0 1 62,-2 4-34,2 3-16,0 1 122,11 10-106,-3-8 213,32 13-246,-19-15-34,43 7-17,-35-13-56,45-2 51,-39-4-79,52-14 68,-50 4 27,7-7 0,-1-1 12,-13 2-3387,19-18 3381,-37 22 11,4-14 1,-9 12-2342,2-18 2291,-9 24-1618,-14-10 1612,3 15 1495,-19-3-1478,12 8-45,-21 1 73,23 5 84,-8 14-62,25-2 2336,20 33-2218,27 6 2690,-1-1-2786,14-1 40,1-18-61,-13-11-1807,7-4 0,2-1 1487,3-4-1634,15-4 1,-2-3-400,-19-4 2287,-1-5 0,-5-1 0,-30 2 0,4-5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5.93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10 412 10121,'55'-46'84,"0"0"0,3-3 0,-9 8-16,-23 15-18,9-10 1387,-17 13-1588,-6-2 39,-8 8-736,-14-14 719,-1 12 1115,-45-13-1026,25 23 2259,-38-3-2168,42 17 436,-29 22-291,33-9 611,-11 36-510,30-29-68,7 15 141,20-6 3337,32 12-3617,-5-8-1519,14-5 0,2-5 1452,-5-6-1286,23 0 0,-1-5 686,-25-9-826,1-2 1,-4-3-116,-19-5-8308,15-8 9826,-29 3 0,-3-3 0,-14 7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6.42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0 14898,'16'64'102,"0"0"1,-2-2 0,-4-5-1716,-12 16 1703,0 7-12,0 7-1434,2 6 1435,-1 1 157,10-2 0,4-1-124,4 4 49,5-8 0,5-10-37,4-38 458,43 11-408,-39-36 1319,56-15-1554,-60-14-62,23-16-253,-23-6 152,-9 10-380,9-27 256,-19 22-1242,0-41 1506,-11 36 361,-4-19-282,-9 26 16,0 10 73,-22 2-17,14 15 2487,-28 26-2419,26-3 3582,-11 30-3510,22-22 566,16 45-638,7-37 86,19 13 0,7-1-115,1-14 14,16 5 1,3-3-99,-10-13-140,1-5 1,0-3-174,-1-5-823,31-1 178,-33-6-8895,41-15 9087,-53 6 1,14-7 0,-43 10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29.45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18 47 19563,'-8'-26'-504,"2"5"375,6 21 1837,0 0-1568,-3 120-28,3-67-341,-1 22 0,1 1 308,5-21 21,3 33-60,-1-21 7,1-1 1,1-1-3,0-3 55,2-7 1,0-4 45,-1-20 663,9 5-736,-11-34-11,1-13-62,-6-4-23,-2-7-77,-1-7 21,0 7-370,-3-44 354,2 35-112,3-34 84,4 43-129,17-8 129,-3 16 303,56-2-168,-36 10 4,35 1 18,-42 5 16,-1 0 46,26 9-102,-14 5 28,1 0 57,-26 4-29,-26-11 68,-78 21-101,37-15-26,-26 6 1,-1-1-20,21-6-51,-32 12 7,58-14-35,4 8 146,19-9 141,30 8-119,-3-9 46,63 11-96,-36-11 25,10 3 1,1 0-15,-8-1-19,-1 1 0,-3 1 2,-14-2-447,13 7 454,-29-10-12,-2 2 5,-4-2 12,7 13-11,-10-11 44,8 17-22,-12-17 45,6 5-23,-4-9 85,22-2-147,-12-4 12,17-5-16,-14-2 27,34-32-6,-23 17 437,28-38-447,-41 31-3399,2-53 3421,-16 43-338,-23-49 315,3 63-61,-57-11 67,38 34 23,-47 14-7,44 7 40,-38 46-11,47-32-1977,-13 40 2112,45-43 27,10 7 2134,13-10-2167,9 0 332,9-1-400,16 0 1,5 0-79,24 7-696,-14-7 1,13 3 0,-10-3 574,-20-7 1,-1 0-1010,25 9 1,11 5 0,-15-4-3815,-29-9 1,-4 0 4851,26 10 0,-10-3 1,-34-11-1,-12-7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6.62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0 123 14662,'68'-23'-65,"-1"0"1,1 0-1,24-9 1,-6 11-107,-25 24 0,-5 5-69,33 2 74,-31-3 1,-1-1-328,21 3 1999,-4 0-6422,-12 2 1,-1 1 4303,4 1 1,19 5 0,-70-14-1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6.97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18291,'1'21'157,"0"-5"-174,-1-16 50,0 0-27,92 28-774,-59-22 740,21 9 0,-2-4-50,-28-15 158,2 1-304,8-1-392,4 6 510,-12 0 453,-5 11-73,-24-5 460,-17 19-544,4-12 404,-42 37-493,33-28 828,-22 51-817,38-47-3387,3 24 3393,14-31-416,5 1 399,7-1 0,3 0-1,4 0-49,3-1-236,20 5-145,-8-5-4902,50 15 2151,-43-14 3081,29 11 0,-57-21 0,-1-1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7.87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934 3 17686,'30'-3'538,"-5"7"-5980,-19 28 5654,0 2-49,0 7-19,1 32-71,0-10-31,-1 19 0,0 5-48,-1 12 10,-1-18 0,-1 13 0,0-9-391,-1-21 0,0-2 409,0 4 1,0 5-1,0-6 12,-1-7 0,1-3-464,0 2 1,1 1 493,-1-2 1,0-1-7,1 0 1,-1-1 5,0-1 1,1 0 674,-1-5 1,1 5-537,4 18 1,1 11 0,0-10 375,-2-19 0,0-1-387,3 19 0,2 7 0,-2-20 4,-1-26 399,3 7-422,-9-33 2802,0-3-2874,-2-9-392,-4-61 167,-3 30 1256,-4-15 1,-5 0-1341,-11 6-1793,-27-14 0,-7-1 1895,-3 6-38,3 14 0,-12-2 1,9 9-755,-14 9 828,-2 5 0,0 6-38,17 19 96,10 4 1,1 3 22,-7 11-899,-9 25 0,3 8 927,17-4-14,2 0 1,10 3 2108,34 12-1902,31-14 1,8-1-115,10 23 244,2-25 1,4-8-257,11-14-1022,24-11 1,7-3 931,-43-6 1,2-3 16,29-3 1,14-3 0,-15-4 942,13-10-959,-24 1 0,-4-4 5,-10-8-10,-12 0 117,-10-2-382,-8-35 2865,-21 28-3329,-33-37 309,-2 53 1803,-24-6-11226,-33 55 8487,47-16 1,-32 21 0,65-28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8.52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748 19 17356,'0'-10'470,"0"2"-649,0 8 1103,0 0-689,-16 108-1205,12-52 1062,-5 14 1,1 6 61,8-22 0,0-5-14,0 31-53,0-10 0,0 0-31,2 8-1392,4 9 1,0 1 1363,1-11 28,1 11 0,-1-3-17,-4-29 42,-1 7 0,-1-4-36,-1-20 50,-4 31-39,0-54 950,-18 16-866,10-20 3683,-25 8-3582,10-18-3527,-6-6 3392,4-5-2121,-27-51 2054,20 19-695,-13-23 0,0-4 650,3 3-1,10 13 1,-2-2 20,7 11 0,2 4 14,-15-21-22,-12-15-12,14 15 12,15 20 1289,-4-14-1597,22 37 2303,3-2-2404,12 16 2991,5 2-3120,9 5-185,5 4-482,7 4-736,5 4 1935,34 11 0,-40-15 0,18 7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4:18.77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1 228 20565,'0'-19'1714,"0"3"-1467,0 16-118,0 0-118,125-88-3607,-70 68 3599,23-26 0,0 8 19,-25 46 733,0 0-1427,38 10-275,-36-4 334,39 17 1,-70-21 0,5 5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19.62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565 56 11732,'0'-5'67,"0"1"-425,0 4 1960,0 0-913,9-21-129,-7 16-123,8-15-85,-10 20 310,0 0-556,2 4 1,-2 2 5,3 7 22,-2 2 45,1 3-3352,-1 4 3688,2 19 157,-1 29 1,0 13-519,-1 7 0,0 3-95,0 3 1,-1 2 22,0-24 0,0 0 0,-1-11-65,0 12 22,1-8 0,2-2 6,3-12 140,12 33-124,-5-52 359,16 25-285,-19-45 3479,7 7-3474,-12-19 527,-2 0-550,-1-2 102,-6 0-203,0-2-16,-16-9-39,7 2-73,-19-15 11,12 11-414,-57-30 431,38 22 39,-37-16 6,43 23 0,1 5-157,-20-2 112,20 7-101,-25 1 169,-21 65 60,40-37-1673,1 16 1,9 0 1656,24-22 11,2 10 34,7-7-23,1-6 146,20 15-140,-8-15 67,36 19 3297,-25-20-3325,50 18-61,-39-20 30,12-1 1,0-2-26,-2-2-1674,14-3 1,0-2 1696,-14-2 83,11-7 1,-2-4 50,-16-6-101,14-8 242,-28-11-309,-21 20 11,2-11-22,-11 20-17,-1-1 11,-3 3 3359,-3-1-3415,1 3-197,-3-3 30,5 5-1054,-4-2-2683,7 2 925,-1 2-4745,4 0 7769,1 2 0,-1-2 0,1-1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20.20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485 1 8649,'46'11'918,"-8"1"1854,-31 1-2593,0 2 1376,0 3-1437,-2 2-23,2 3 955,2 19-989,-1-8 80,6 51-96,-7-36 81,-1 18 0,-2 3-9,-2-12-101,-2 18 0,-3-2 152,-2-29 269,-11 39-225,4-65-4,-7 2-46,1-10-22,-3-3-39,-4 0-28,-3-1 173,-54 1-190,35-4 0,-39 0 0,50-4 202,-41-14 3011,37 6-3134,-41-22-107,61 16 11,-9-16-39,23 13 404,6-28-460,8 25-3392,10-16 3398,1 24-2594,32-9 2404,-16 9-1177,51-6 498,-46 14-6094,41 0 847,-50 6 6166,11 0 0,-32 1 0,-5-1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20.59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1 116 17294,'0'-6'2470,"0"0"-2117,0 6 941,0 0-1227,7-37 17,2 28-28,10-28 33,16 37-44,-4 0-3353,44 0 3336,-34 0 20,54 0-14,-56 0-2159,41-2 2153,-50-1 179,32-4-134,-45 3 2254,10-1-2265,-26 5 75,-1 0-143,-2 0 3376,0 0-3578,-8 0 12,2 0-975,-18 4 371,11 2 800,-27 29 0,29-23 0,-10 17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21.60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114 197 13435,'-14'0'3249,"2"0"-2488,12 0 3591,0 0-4117,-33-24-55,24 14-29,-26-18-27,32 22-7,1-1 135,-1-3-218,2 4 5,-1-1-61,2 6 44,0 1-16,2 0 10,0 0 18,2 0-23,0 0 40,6 0-23,-2 0 50,15 0-78,-7 0 28,19 0-17,-15 0 45,36 0-33,-24 0 7,29 0 1,5 0-25,-9-2-1683,13 2 1,1-2 1704,-11-1-1143,8-2 1,2 1 1114,7-3-632,13 0 0,1-1 649,-8 0-527,11-1 0,-1 0 538,-9 1 90,8 1 0,0 0-112,-13 2 368,4 1 0,-3 2-363,-15 1-3,1 3 1,-2 1-20,-13 2 1207,42 7-1190,-53-5 50,38 10 0,-29-7 1643,36 7-1659,-45-9 44,16-2 813,-37-5-768,15-4-12,-18 0 45,8-9 3265,-18 5-3366,1-10-57,-7 9-32,-3-4-11,-2 8-51,-3 1-28,-3 1-61,-1 1-476,-14 6 117,4 5-6345,-50 58-2902,37-30 9785,-25 37 0,48-58 0,5-7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22.51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676 156 19311,'-10'-86'73,"2"16"-141,8 70 124,0 9 23,0-1-6,0 10-3275,6 67 3219,-3-35-1132,1 14 1,0 2 1158,0-5-679,0 5 0,0 1 736,3 4-48,-3-16 0,1 2 126,4 28 1400,-3-18-1521,1-5 1,-1 6-11,0-5 0,-1-2-37,1-7 0,-2-1 62,0 17 0,-1-8 5,-2-19 230,-5 50-224,-1-55 0,-17 49-78,9-56 2441,-14 29-2385,16-46 3408,-4 3-3420,6-15-33,1-1-50,-9-9-79,-22-40 50,11 14-3498,-24-45 3482,27 43-882,-10-6 1,-3-1 920,2 6-127,-8-1 1,0 5 81,13 16-145,-33 0 178,39 20 1,-20 12 61,25 3 224,-25 40-151,26-26 40,-13 39-68,26-37 5,10 41-33,5-33 168,31 49-112,-12-54 647,48 28-686,-37-45-150,52 10 161,-49-24 146,48-5-128,-51-9-24,19-8-16,-28-3 10,-2-4-16,1-5 2678,-2-2-2633,0-3 1620,6-18-1665,-9 1 0,-1-2-6,6-11-16,3-27-17,-28 69-141,-1 1-16,-2 9-555,1 4-94,-2 11-3681,0 14-5046,0-3 9544,0 6 0,0-13 0,0-3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5:54.15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86 16 19587,'-14'-9'-1422,"3"2"-8409,-17 56 9895,23-33 1,-22 34 0,29-46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23.57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24 11973,'0'-11'4039,"0"2"-3726,0 9 1322,0 0-1489,4-4 11,-3 7 11,4-1 583,-4 43-633,1-17-1579,-1 25 0,1 4 1551,-2-7-1107,3 16 0,0 1 1057,0-13 66,3 5 0,-1-1 62,1-13 580,9 49-591,-9-61 56,7 28-135,-7-38 146,6 21-151,-4-23 2366,6 27-2400,-8-34 124,1 11-46,-5-21 3620,-2-2-3659,1-3 99,-1-21-177,1 2 11,7-51-5,0 30-6,7-25-11,-4 32-516,4 0 521,-2 4-134,20-20 135,-11 22-1,35-26-5,-30 36-3263,60-19 3280,-55 28 172,54 2-128,-63 15 121,25 28-159,-31-12 100,12 47-68,-20-34 52,2 62-63,-10-53 14,-3 8 1,-2 0-25,0-9 33,-6 35-6,5-47 208,-5 21-219,6-36 3313,-2 11-3296,6-27 497,0 0-514,0-2 17,0-3-101,0 0-1125,0-22 296,0 10-4176,0-15 838,0 13 4212,0-3 0,0 9 0,0 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2.45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531 247 13985,'16'-18'2075,"-4"3"-1824,-12 15 859,0 0-910,43-12 34,-28 7-33,34-10 3,-37 10-51,0-2 165,6-5-165,-2 0 86,19-23-235,-20 18 38,12-20-123,-23 23-176,-2-9-77,-7 13-377,-30 0 678,8 15 33,-61 26 98,42-5-187,-21 15 1,-2 4 103,11-6-1209,6-3 0,2-1 1358,10-5-2433,-27 30 2247,26-22-77,4-2 1,3 0-60,6-4 116,-12 38-41,28-38 113,2 42-114,16-45 155,28 31-111,-9-36 247,47 17-140,-34-28 193,19-5 1,3-2 4,-7-6-19,14-3 0,-1-2 54,-15-1 168,45-11-138,-62 10 132,27-9-231,-39 9 63,16-7-137,-20 6 1614,19-13-1810,-20 12 2960,15-11-3197,-24 15-494,5-4 89,-10 7 639,1-2 1,-4 2 0,1 0-1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3.27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112 15 17440,'0'-8'-1320,"0"2"570,0 6 2481,0 0-1223,-27 63-4663,16-29 4187,-21 54-8,24-40-610,1 9 1,1 4 792,-1 23-594,3-16 0,0 11 0,1-9 301,1-19 1,1 0-19,3 14 1,2 9 0,2-13 97,5 9 385,15-15 1,5-9-224,-6-24 516,37-10-440,-47-20 538,27-28-961,-28 18-33,13-15 49,-17 17-1,0 0 1990,0 0-2002,-1 1 2937,1 0-2969,13-10 233,-12 12 1174,12-6-1107,-19 17 617,6 19-635,-6-5 51,10 25-142,-6-17 70,17 25-88,-10-22 490,49 28-405,-38-37 11,30 10 104,-38-23-16,20-9-25,-12 1-84,27-16 4,-26 6-386,38-39 272,-37 26-170,-1-14 1,-5-1 95,-15 12-93,-8-24-71,-12 36-316,-36-8 476,14 17 202,-59 8 81,49 16 132,-17 19 0,2 5-135,19-5 33,-34 32 42,62-44 229,14 16-420,4-16 64,24 16-87,-7-24 253,43 5-127,-27-9 113,58 2-161,-50-8-3355,49-3 3459,-56 0-138,37-5 7,-52 5-157,17-2 176,-32 4 51,6 5-106,-8-1 48,11 11-76,-7-6 134,20 7-119,-14-10-3745,75-2 1618,-53-5 2161,53-5 1,-73 3-1,-1 0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3.96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6 123 17018,'-3'-1'478,"1"0"-5668,2 1 5403,92-14-32,-54 11 588,17-4 0,1 1-625,-4 7 692,-13 1-898,12 4 0,1 2 43,-6 1-2319,45 15 2232,-65-11 365,10 22-363,-25-14 712,-31 52-642,-1-47 221,-25 11 0,-6-5-123,8-19 316,-54 7-331,67-19-53,-8-3-40,28-3 2389,2-1-2497,4-1 2197,1-9-2412,6 6-418,19-20 483,-3 15-3950,44-23 3954,-26 19 91,8-5 0,1-1 197,-6 2 259,40-32 266,-50 32 518,16-17-544,-31 23 714,5-12-1262,-15 19 3157,2-7-3297,-6 17 294,6-1-70,-3 3 22,9 2-25,-4 1 113,18 8-73,-7-6 34,24 8 63,32-1-68,-23-3-421,28 1 344,-46-6-3353,11 4 3305,-15-1-263,18 18 289,-33-12 172,1 24-132,-24-22 311,-19 17-293,1-17 138,-26 7 1,-4-1-125,9-6 83,-12 2 1,4-3-48,30-11 3262,-8 0-3480,26-4-1129,7-5 514,7-2-1085,23-9 540,-2 2 1277,26-9 1,2 0-1,-21 8 1,47-18-1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4.14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0 7 12960,'4'-3'3921,"-1"-1"-3213,-3 4 350,0 0-893,0 10-220,0-1 38,0 10 36,4-3-21,1 0 203,22 10-192,-5-11-1535,56 13 414,-39-19-8719,56 5 9771,-65-11 1,10 0 0,-34-3-1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4.32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50 12977,'38'-27'-2290,"-10"4"0,-25 26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4.84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437 10 17551,'-5'-5'-986,"1"1"655,4 4 303,0 0-3975,-22 114 4247,17-57-104,-6 15 0,0 9-299,6-3 0,3-4 258,0-21 0,-1 3-351,-2 32 1,-1 15 0,1-12 252,1-23 1,1-1 5,-1 13 1,0 9 0,4-5 53,10 9 1,3-8 193,-8-19 1,3-3-247,7 4 1,2-11 10,-4-28-150,-2-6 178,-2-4 1151,-4-5-1148,-1-2-1637,-2-3 1620,-1 0 1073,-1-1-1124,-2 0-61,-4 1-399,-23 11 348,5-6-229,-62 21 140,3-8 218,2-2 128,-1-9-94,62-21 2240,-6-5-2263,20-7-11,4-2 0,1-7 6,1-1-6,4-4 3381,2-4-3454,19-15 0,5-1 51,0 1-74,14-8 1,3 5-17,-12 29-145,47-11 229,-46 26-17,31 1 28,-39 8-22,33 1 84,-36 0 44,19 0-66,-31 0-40,9 0 45,-13 0-84,10 2-163,-11 0-2385,18 5 750,-10-2 1854,13 2 0,-18-5 0,-2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5.06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64 17311,'45'-37'-7746,"-4"10"3920,-27 37 3826,0-2 0,-7-3 0,-3-3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5.87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95 185 14365,'72'-13'41,"0"1"0,-5 0 0,-14 0-58,-35-1-2338,1 0 2261,9-6 1567,-10 6-1504,6-6-24,-14 7 834,-3-4-940,-5 6-28,-7-2 684,-18 7-704,-2 2-111,-31 19 0,-5 7 324,4-1 44,-18 17 0,2 3-25,29-9 32,-22 36 446,67-21-2423,14-2 1949,24-11-411,29-21-673,0-9 2489,3 0-3140,-16-4 0,-2-1 715,0 0 409,7-4 1,-2-2 1120,-19 2 1728,26-10-923,-51 9 4810,-2-5-5721,-9 6 27,-4-2-496,-1 5 143,-4 11 6,3-5 12,0 8 16,3-6 30,2 0 287,13 5-78,25-2-312,-7-1 53,38-5-119,-41-6-34,18-2-5,-22-2-68,8-6 68,-7 2-6,6-6-78,-7-4 34,-9 2-187,0-15 108,-12 11-3677,-18-27 3738,-2 23-550,-24-3 0,-7 5 651,4 9-36,-57 3 70,63 20 107,-26 23-91,35-14 130,-10 24-84,30-25 16,6 10 0,8-14 2837,7 0-2612,42 9-196,13-8-102,9 3-8,-24-13 1,-4-1-15,-5-2 796,23 1-812,-38-1-3059,-3 0 3064,-5 0-11,-3 0-90,4 2 73,-10 1 17,5 4 519,-12-1-570,6 7 3274,-5-8-6191,23 6 755,-13-9 2224,21 2 0,-26-4 0,2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6.32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 17 17339,'-3'-9'-969,"1"2"577,2 7 286,0 0 503,27 120-2786,-20-65 2551,7 21 1,-1 2 84,-13-18 527,0 5-648,-3 2 0,1 4-59,0 19 35,4-18 1,2 12 0,1-13-75,5 13 0,8 1 0,4-7-45,-1-39-509,31 15 95,-27-43-300,15 0 37,-16-11 1958,0-2-2288,-1-3-180,-2-3-247,-2-4 163,-3-1-2851,1-10 4182,-5-4 9047,1-18-8087,-7 21-448,-3-2-236,-2 25 443,0 8-449,-1-2 706,7 18-732,-2-10 452,22 27-647,-13-24 102,22 16-90,-17-22-217,25 5-178,-19-10-1854,34 1 410,-32-8 1736,27-7 0,-39 5 1,7-4-1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6:07.76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3550 520 15117,'-1'-3'-904,"0"-1"1223,1 4 2224,-15-51-8501,8 33 5683,-13-39 134,11 47 1698,1 0-1729,-5 2 742,-5-1-1253,-4 5 473,-1 0 1369,-19 4 271,16 0 2679,-41 0-2744,17-4-375,-10 1-67,-20-5-342,25 5 3013,-13 0-2939,-13 14-86,43-3 8,-49 22 111,54-14-23,-32 19-57,34-17-298,-12 10 1,-2 2 214,2-1-1976,-10 8 0,1 0 1534,13-8 113,-7 2 1,0-1-106,6-5-1,-38 24 86,41-26-659,-11 8 726,15-8-127,-16 12-93,12-5 2887,-14 10-3006,15-9 85,-3 3 2,0 0 0,-2 2-42,-13 11 73,-7 10 0,-1 2-53,10-5 11,-6 7 0,2 0-497,10-8 451,4-4 0,1-2-164,4-3 170,-11 18 1,-2 1-156,5-9-472,5-4 0,-8 10 0,7-11 547,-5 4 141,-4 3 1,1-1-1,7-7 105,1 2 0,1 2-20,0 3-1118,-1 6 0,2-1 1035,7-6-99,-13 27 212,23-40-331,1 0-33,0-1 1764,0 1-1663,-1-2 169,0 2 53,-4 5 1,0 2 3210,-3 6-3223,-10 17 0,-1 7-1539,16-25 0,3-2 1497,-4 3 0,2-2-5,-9 38-1329,22-53 1663,2 0-742,0 0-33,-3 53-152,5-38 60,-1 41 6,5-50-110,1 39-1627,0-27 2211,-1 7 0,-1 1-411,0-8 27,-2 30 165,4-42-45,1 0 24,0-2 103,0-3-275,-1 15 443,0-15 118,-1 28-34,0-26-37,2 12 0,-1 2 34,1-1 13,1 13 1,1 0-43,1-11-62,2 10 1,0 1-43,1-1-674,2 10 0,1 1 469,-1-8 1509,3 4 0,1-2-1494,-1-14-35,6 26 29,-7-43-37,0 0 46,1-3-69,-1 1 133,1-1-134,-1 1 104,6 17 47,-3-11-6,2 12 179,-1-6 1,2 6 7,4 13 1,0 2 34,-1-4 1,1 2 224,1 0 1,3 4-1,-3-11-920,5 8 961,0-1 0,1-3-440,-6-24-69,21 26-194,-22-40 186,24 24 109,-25-33 175,19 17 9,-18-16 135,39 38-18,-27-26-105,3 6 0,-2 1 103,-3 0-219,8 17 0,0 4-274,-1 0 1541,4 3 0,-1 0-1708,-6-12 190,-1-5 1,2 0 82,10 6-2743,25 13 3236,-33-38 348,13-8 411,-30-15 647,27 6-451,-6 3-1012,9 4 700,-8 0 2614,-11-1-3071,-10-5-270,-1 2-516,15 12-429,-13-9 20,38 30 135,-35-26 124,32 17 234,-33-24 266,29 6 286,-26-10 188,38 9 131,-36-10 100,37 12-113,-37-9-91,36 15-219,-37-13-200,42 25-427,-41-23 15,28 18-140,-35-24 127,37 6-127,-28-11 436,23 2-121,-27-5 265,38-6 71,-28 3-33,50-8 98,-56 8-178,43-3 32,-18 4 833,0-1-982,-6 0-73,-27 1-40,1-1 170,29-7-126,-20 1 200,16-7 0,1-2 113,-7 2-1717,13-6 1,-1-1 1753,-11 6-903,5-1 0,-1 0 851,-6 1-137,37-12 55,-44 14-79,13-3-42,-18 6-45,1-2 32,-1 1 26,-1 0-1811,14-8 1633,-11 7 1682,36-25-1642,-32 18 61,43-37-320,-45 29-155,3-5 0,-1-1 31,-3 3-92,32-39 240,-37 39 1960,15-18-1975,-13 10-2026,-5 8 2246,2-9 1,1-2-188,-2 3 1951,19-31-1925,-26 43-1282,10-11 1361,-8 11-721,16-24 745,-15 23 2139,25-42-1924,-7 3-58,1-1 4,-15 18 1,-4 1-69,-2 3 46,4-11 1,0-3-62,-4 3-539,2-14 0,-1-2 487,-3 4-635,0-10 1,-2-1 636,-2 11-19,-2 7 1,1-12 0,-2 11 81,3-13 38,2-11 0,0 2-126,-5 25 613,1-6 1,0-1-574,0-4 70,-1 0 0,0 0-58,-1 2 64,0-20 0,-1-3-70,-1 4 58,-2 21 1,0-10-1,-2 12 39,-2-12-460,2 5 1,-1 2 387,-1 7 67,2-4 0,0-1-74,-1-2 811,0-23 1,-2-4-639,-2 44 1,-2 1-17,-1-36 1,-2 1 59,-5-9-32,-1 20 1,-1 3 2042,0-7-2074,-2-8 1,-1 1 53,2 13-76,2 6 1,-1 1-137,0 7 85,-3-10 0,-1 0-66,-1 2 54,-1-1 0,-1 3-62,0 13 35,-1-3 0,-2-1-46,-2-2 55,-4-7 0,0 0-88,3 9-970,-3-7 1,-1 0 983,5 7 69,-3-6 1,1 0-25,4 9-619,-1-3 1,1 2 663,5 10 86,-5-3 1,0 0-85,2 7 46,-4-3 0,0-1 31,3 7-9,-7-13 1,0-1 40,4 9-15,0-2 0,-1 0 27,5 9 704,-4-11 0,-2-2-694,-7-11-1412,-14-26 1370,8 24 888,2 12-770,1 1-91,1 5 1,-1 2 149,0 4 704,-10-11 1,-2 1-470,8 13-346,-10-7 0,-1 0 463,2 5-298,0 2 1,-2 0 316,-1 3-412,-4 5 1,-12-4 0,7 6 383,-32-6-727,20 11 1,-10-2 0,9 9 110,21 14 0,1 6 235,-21 7 0,-10 5 0,13-2 0,-12 6 0,17 1 0,1-1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6.469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47 47 18550,'-26'-26'290,"5"5"-596,21 21-2971,0 0 0,0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6.65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50 17861,'0'-7'266,"0"2"-375,0 5 83,0 0-758,106-20 815,-56 19-19,19-9 0,-1 4 175,-15 14-725,4 2 1,7 3-4379,-3 4 1,1 0 4640,-1-2 1,-3 0 0,22 11 0,-71-22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7.02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267 21 14607,'1'30'222,"0"-7"834,-1-23 543,0 0-1432,36 67 267,-25-48-279,29 50-3125,-33-67 3042,2-1 178,8-1-384,-3 0-85,6-1-1315,10-15 903,-16 5-3121,10-22 3142,-22 12 2252,-20-30-292,-51 1-1135,17 33 0,-3 5-185,5-1 0,1 6 44,-42 30-23,57-2 11,5 1-10,8-2 113,4 8-24,9-9-2043,19 18 1780,3-20-206,16 10-1343,14-13-125,-8-4 1796,21 1 1,-35-8-1,0 0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7.39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0 10267,'35'60'100,"0"-1"1,-6-3 0,1-16 1622,21-41-2002,-29-1-27,31-7 1394,-42 2-1423,0-2-1322,0 1 2006,9-12 3149,-5 8-3123,6-2 465,10 26-649,-10-1 148,65 30-259,-43-22-208,38 13 39,-42-18-174,-2 0-3575,27 12-5019,-28-10 9683,17 7 1,-42-17 0,-3-3-1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8.01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135 147 13368,'-3'4'1171,"-1"-1"-777,4-3-603,0 0 1224,-14 109 249,56-47-1174,-41 0 1,7-6 94,84-30 117,-52-36-2048,11-11 1,0-5 1785,-4-5-115,9-18 0,-2-3-229,-18 9-827,-7-14 1,-15 0 315,-34 19 713,-12-18-141,-15 39 789,-14 9 61,9 4 206,-6 11 1,-2 4-301,-2 4 1309,4 6 0,2 4-1390,11 3-35,-18 35-221,43-31 340,37 47-1155,8-54-2096,61 25-3432,-34-41 5477,31 2 1,-48-8-1,-1-1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8.46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515 42 19554,'16'-23'-2384,"-4"5"1873,-12 18 1335,0 0-3093,50 123 2307,-34-67 21,12 22 0,-2 1 72,-19-19 356,-3 7-401,-2 6 0,-1 3-285,-1-27 1,1 3 155,-1 19 1,-1 11-1,2-12-275,1 21 366,1-4 1,2-6-116,3-27-15,2 25 2192,-7-57-2206,-24 1-194,5-16-920,-57-3 764,29-5 369,-34-1-405,28 2 1,-2 0 190,-39-1 904,15 1 1,2 0-137,7-1-482,3-2 258,61-4-23,7-3 74,7-4 442,22-10-389,3 1-78,18-4 1,5-1-219,12-4-296,7 3 1,1 2 233,5 3-580,-15 12 0,12 0 0,-9 3-375,-20 3 1,-1 1 955,47-2 1,-10 2 0,-50 5 0,-5 1-1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39.810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69 35 10489,'0'-18'1104,"0"4"-864,0 14 1375,0 0-1191,-18-2-26,11 10-79,-13 1-18,17 14-1021,1 3 991,-2 6 566,1 50-650,0-22-10,0 18 1,1 3-117,1-2 100,-1 14 1,1-2-42,2-28 441,1-5 0,2-10-53,1-33 423,6-7-800,-7-15 68,6-24-149,-5 11 10,7-36-79,-6 29-49,3-27 27,-4 28-547,21-29 441,-14 36-24,40-21 379,-30 35 107,39-3 141,-34 8 46,32 3-71,-33 1-74,26 24-48,-35-9-241,13 26-175,-25-22-2529,4 24 2273,-6-25 234,0 10 468,-2-24-689,0-4 18,-1-5 37,0-5 16,0 0-262,0-10 373,0 6 3309,-2-12-3267,0 13-178,-5-5 250,3 9-237,-2 0 325,4 5-78,-3 3 292,2 0-139,-3 7 62,5-6-109,0 4-81,1-7-82,0 1-45,0-2-185,3 4 179,0-4 282,4 3 27,-2-2-93,5 7 4,-5-2-1436,12 18 642,-9-10-3941,14 22 638,-13-21 3960,5 7 0,-10-17 0,-2-2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40.98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235 49 16981,'-56'-29'-90,"10"10"-1011,34 32 1109,1 1 374,2-2-373,1 1 223,3-1-151,0-1-3153,3 1 3205,0 0 621,3 27-455,16 46-261,-9-17-2273,13 27 2277,-14-52 177,1 51-351,-3-33 274,-2 23 1,-2 1-98,0-18 93,0 3 0,1-5 24,1-31 72,4 6 2222,-2-34-2155,0-3-37,0-3-52,0-2 55,5-19 3011,-1 2-3197,15-44-40,-11 26 37,13-54-67,-18 49 20,3-40-60,-10 42-1452,-7-11 0,-3 0 1473,1 2-1163,-6-6 0,0 2 1142,1 19-38,-4-32 39,11 46-71,2-15 35,6 24-255,37-8 294,-14 13 9,32-3-4,-22 9-29,17 4 0,5 1 46,9 2 888,9 2 1,0 2-890,-10 1-36,-1 2 1,-1 0-16,-4 2 99,-2 5 0,-6 3 234,-23-6 3324,1 24-3380,-40-28 46,-14 7 72,-33-3 67,7-5-14,-28 5-336,29-10 1,-1-1 776,-29 4-734,16-5 0,-11 0 1,9-2 201,-28 1-199,28-3 1,-9 1-1,14-2 58,5-1-127,-21 0-43,53 0-640,3 0 191,11 0-3418,27 2 1680,6 0 2189,30 1 0,-30-2 0,1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41.529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66 370 12563,'9'9'1161,"-2"-2"-1309,-7-7 3358,0 0-2482,28 7-3025,-15-4 2844,43 5 473,-21-7-941,4-2 17,5-7-44,-25 2 365,28-20-693,-30 12 138,18-23-6,-26 15 3300,2-10-2857,-7 7 34,-2-3-39,-1 0-139,-18-26-47,4 21-217,-27-24 8,14 36-399,-67 8 208,50 17 127,-8 6 0,4 4-139,16 8 216,-18 41 47,34-29-3194,-2 37 3408,26-42-2636,32 20 2113,-12-27-5168,56 16-1131,-48-25 6615,21 4 1,-44-12 0,-5-3-1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42.01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48 8 11749,'7'-4'1757,"-2"1"-924,-5 3 1957,0 0-2803,-23 84 497,16-49-1564,-6 16 0,1-2 1394,9-21 736,2-3-469,7 13 120,16-5-255,-3-3 18,8-11-2904,8-18 2137,-19-2 125,21-15 50,-29-21 97,1 5 48,-22-32 143,3 33 986,-14-16-889,10 21-1882,-5-8 1984,5 11 2031,-1-6-2450,6 15 2,4 2-110,-1 0 348,3 7-370,9-2 3486,2 6-3580,24 3-28,-10 1-474,44 5 199,-30-2-5575,55 8 3988,-48-7 1540,41 7 1,-59-9 0,8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7:59.04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9 128 9654,'1'-5'6145,"21"-52"-6145,-17 44-5649,16-40 5671,-21 55 157,0 6 1353,0 0-1201,0 36-264,0-20-1185,0 53 1258,2-40 85,2 46-113,2-35 61,2 22 1,1 4-129,-1-2 2,2 6 1,-1-2 8,-1-17 84,-1 3 0,0-2-34,-2-10 410,2 45-264,-7-73 120,-16 9-220,7-24 1977,-31-20-2117,24-1-102,-18-46 40,23 25-124,-5-44 62,10 34-224,6-22 0,3-3 168,5-1-269,10-16 1,5 1 330,7 19-613,9 0 0,4 3 713,2 14-79,-3 10 1,4 3 50,18 7-123,23 2 84,-31 16 1421,7 17-1371,-45 4 1814,5 46-1763,-24-28-1899,-4 31 1910,-10-34 90,-24 19-73,11-16-1311,-51 29 1283,40-35-8,-15 4 1,0-1-32,17-7-157,-45 28 106,68-31-179,-8 44 197,25-32-19,18 51 69,-2-44 25,11 8 0,2 0 3,2-5-1,9 1 1,2-1-6,-5-8 750,10 1 1,-1-2-728,-13-10 105,29 12-38,-46-23 44,1-1 2077,-9-4-1886,1-1-1,-5-1-262,2-1 3281,-1-9-3405,-3 1 172,4-7-194,-3 1-11,1-3-235,6-26-359,-1-34 532,-1 19-134,-7-33 189,-7 70-917,-6-11 795,5 28 174,-6 14 89,6 4 443,-3 62-387,5-36-6,2 40 186,20-21-208,-2-20-3156,35 37 3162,-23-46-1839,52 26 1726,-43-38-1125,52 7 738,-53-20-374,19-2 23,-30-5-303,0-3-482,-4-5 1505,-2-1 30,-1-3 0,-10 8 0,-1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42.41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7 259 11771,'-4'14'3621,"1"-3"-2197,3-11 1940,0 0-3605,78 27 231,-53-18 40,60 19 238,-58-24 232,-10-3-242,21-3-172,-21-2 285,16-8-46,-19 3-441,24-27 140,-23 15-367,16-52-55,-28 40-87,-2-26-138,-20 25-51,0 10 458,-11-2 29,-9 13 242,6 7 12,-27 6 206,22 8-1917,-10 18 0,2 6 1903,15-5-228,-19 58-238,59-62-4737,36 28 2633,-13-35 2311,26 8 1,-38-18 0,0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42.99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268 45 13619,'55'-23'-628,"-12"4"2906,-42 19-2904,-1 0 1986,-2-1-1559,-1 1 1037,-4-1-1011,-16 1 122,5 2 3509,-15 0-3350,9 3-43,-28 7-82,17-4 102,-51 22-218,58-17 45,-23 27-17,47-27-316,31 27 75,-4-26 44,44 15 183,-30-20-92,52 12 218,-41-12 45,3 1 1,-1 1 232,-13-2 611,32 8-493,-48-9 197,9 4-402,-23-7-86,-1 1-40,-8-2-2940,-62 21 2863,32-14-1079,-19 5 1,-1-1 1072,20-8-170,-28 5 211,41-8-399,-9 2 25,23-4 2024,0 0-2644,5-1 2245,1 0-3710,3 3-4199,1-2 6622,3 2 1,-4-3-1,-1 0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43.27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19 17821,'8'-11'-980,"-2"3"935,-6 8 1372,0 0-1229,23 76-33,-16-48 5,19 58-471,-22-68 435,1-3-3195,0 1 3078,0-4-154,-1-2-1888,3 3 248,-3-8-6465,2 5 8405,-4-9 0,0 1 0,-2-2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43.44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18 28 12903,'-9'-14'-2336,"1"0"1,9 18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46.77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 95 11402,'0'-18'3416,"0"4"-3164,0 14 174,0 0-207,-4-29-6,3 23-1,-3-22-10,4 31-12,0 0-5,0 2 482,9 19-203,5 23-363,0-3-1461,-2 19 0,-3 1 1478,-3-8-613,0 38 1,0 4 562,-4-24-176,1 6 0,-1-2 186,0-19 438,12 30-337,-6-60 218,8 6-229,-11-33 1877,4-23-2477,-5 8 1018,2-29-1689,-5 18-2403,-8-19 3506,-3 16 0,1 3 0,1 12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46.95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51 17608,'3'-8'1333,"-1"1"-1288,-2 7 33,0 0-4234,105-17 4218,-55 15-57,10-7 1,3 2-430,6 14-237,-37-4-4475,44 9-1894,-50-7 7030,11 3 0,-28-5 0,-5-1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47.54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68 72 12825,'-2'0'-331,"0"0"4487,2 0-3884,-10 67-52,10-47-16,-5 50 756,42-60-844,-19-7 30,35 3-168,-36-7-34,11-1 0,-15-2 5,1-1 5,-2-1-11,1-2-152,7-9 128,-8 5-157,14-22 184,-16 14 21,4-11 24,-8 11 5,-2 3 40,-1-1 111,-2-1-66,0 6-151,-1-1-84,0 10-32,0 1 72,-2 9 220,0 2 178,-3 26-32,13 51-213,-1-24-6,3-6 1,4-3-6,1-13 22,13 23-16,-13-28 10,7 7 35,8 15-6,-2 8-57,-2-5 186,-14 1-79,-19-45-3357,-4 5 3396,-5-12 208,-14 0-208,3-2 264,-39 0-314,29-4 50,-49-1-145,50-1 3235,-43 1-3482,48 1-2100,-30 10-2375,37 5 4705,-7 6 0,21-8 0,6-6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24.71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 2237 13200,'-5'-13'2313,"1"3"-2178,4 10 3545,0 0-3496,14-14-27,-6 8 101,15-16-135,-11 15-22,2-5-12,-1 2 1,1 0 44,8-11 124,44-36-130,-12 8 1,2-2-81,-8 9 0,-2 0-395,10-9 1,-5 4 447,-7 3 17,2-2-1,1-5 26,-12 14 0,2-1-3,20-22 56,8-9 1,1-3-150,-31 34 1,2-2 41,17-20 1,8-9 0,-8 8-57,-16 18 1,1 0-21,17-18 0,7-7 0,-7 9-13,-18 20 0,0 2 15,14-14 0,7-6 0,-7 9-10,17-11-2,5-3 0,0 1-3,-10 12 3,4-3 0,-2 3 2,-11 10-264,25-18 270,-42 33 6,-3 2-6,0 4-39,25-13 39,-29 16 0,22-11-5,-42 21 821,1 0-811,-8 3 1,0-1-34,-4 3-188,1-3-848,-1 9 493,-2 2-5226,-19 40-3568,7-16 9354,-15 24 0,20-39 0,3-7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25.45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123 24 14785,'-15'1'1540,"2"0"-112,13-1 1468,0 0-2650,-42 0-72,32 0-79,-33 0-39,43 0-67,0 0 17,2 0 72,6-1-44,0 0 117,15-2-106,-9 1 83,26 0-72,-18 0 62,36 1-84,-30 1-3337,34 5 3359,-28 0 163,54 10-96,-36-9 1,1-1-621,-1 1 1,0-1 540,3-1 1,2-1-898,11-2 0,-2-1 915,24 1 8,-13-1 1,15-1 0,-12 0 824,-28 0 1,0-1-865,18 0 1,8 0 0,-11 0-299,13-3 284,-29 1 0,-2 1 1015,14-1-999,-5 0 7,-4 1 3100,-4 0-3078,18 1-12,-18 0 57,47-3-91,-51 2 18,37-5-40,-51 4 336,27-1-330,-35 4 6,23-2 5,-33 3 11,12 0-22,-19 1 419,6 3-599,-11-2-996,1 3 330,-7-2 846,-30 18 0,21-14 0,-20 11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26.14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52 61 13029,'-29'-33'-12,"7"6"2521,24 27-2525,2 1 1436,3 2-1409,2 3 871,-1 2-866,1 3 3505,17 21-3482,-12-13 34,20 26-39,-21-24 162,26 40-135,-18-29 59,9 11 1,1 2-48,0-5-157,0 2 1,1 1 139,3 7-1094,2 5 1,7 13 0,-4-7 1051,-11-17 0,0 0-3,8 13 0,5 8 0,-6-9-128,10 14 164,-6-6 1,2 3-20,10 15-709,-16-26 0,5 6 0,-6-9 731,12 13-486,10 10 1,1-2 479,-13-20 544,7 8 1,-1-2-556,-16-19-41,3 4 0,-1-1 25,-5-6 1028,4 7 0,5 7-1031,-3-1 0,0-1-9,-5-6 1,-1-1 1119,3 5 1,-2-2-1120,9 14-6,-15-24 1131,14 23-1097,-26-39 732,3 4-660,-12-16 236,1-1-258,-6-6-274,0-19-146,-1 5-1059,-4-32-73,-3 19 1468,-34-39 0,26 43 0,-20-17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7:59.55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 10 13306,'-2'-3'3002,"-1"1"-963,3 2-1978,0-5-10,8 8-23,1-3 33,8 10-21,2 2 60,13 6-3334,45 24 3240,-25-16-32,0 0 0,-1 3-80,3 13 78,-6-5 17,-13 23 56,-30-36 314,-22 33-197,1-35 314,-54 14-386,37-28 229,-47-6-224,54-7-16,-18-12-113,29 4-235,1-21 124,9 17-606,29-34 600,-6 30 21,24-17 13,-11 22 27,3 1 6,5 0-50,19-5 72,-15 4 146,5 0 0,-1 1 17,-8 1 106,32-6-162,-58 16 3639,2 10-3572,-16 2 67,-10 24-140,-2 1-1126,-2 2 1103,7-5 37,6-11-12,2-4 39,14 15-130,-3-16-1310,49 20 343,-27-23-2967,48 4-3517,-46-13 7501,11-2 1,-32 0 0,-4 0-1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53.95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281 495 9778,'-3'0'4581,"1"0"-4015,2 0-258,-31-8-124,22 0-100,-23-7-3752,30-16 3830,2 12 1039,0-22-1049,2 21 4,0-8 242,5-11-269,-2 14 263,9-37-275,12 13-89,-7 4 0,12 7 0,-20 26 28,16-5-50,-9 7-112,24-8 38,-23 14-172,20-1 161,-23 7-22,14 8 79,-20-3 3330,11 22-3286,-13-15-10,1 13 21,-5-11-16,-2 3 22,1 32-39,-1-21 28,-2 48 174,-23-10-141,6-8 1,-12-12 0,-3-4-18,0-5 40,-8 4 0,-2 1-44,4-7 35,-8 4 1,1-1-31,5-9-3376,-31 24 3354,44-33 16,-18 21-45,28-22-2285,-4 6 2263,17-17 0,4-5 0,0-1 2286,1 0-2264,4 0 6,2 0 0,3 0 3381,11 4-3432,17 3 18,-7-1-6,19 5 11,-20-3 123,20 14-6,-21-10 113,10 12-73,-26-15 499,32 15-483,-23-16-10,22 7-6,-24-16 207,39-3-286,-23-3 23,43-10-51,-43 3 45,45-19-55,-46 17 139,39-19-90,-56 22 85,9-10-73,-20 10 89,-2-15-128,-4 10 27,-2-29-10,-6-2-3427,1-2 3410,-5 0-23,3 8-4,1 10-19,-2-27-82,6 34-1190,-1-13 910,7 31 83,2 2-28,2 8-4124,12 24-3548,-9-10 7999,7 16 1,-13-26-1,-2-3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55.09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 5 13127,'-2'-2'2184,"1"0"-946,1 2-1053,-4 14-23,3-4-27,-2 13 145,6 11-213,0-10-3285,4 26 3324,-5-22 41,5 40-102,-5-37 89,2 31-61,-4-47 50,1 4 208,-1-16 677,0 1-879,0-3 3374,7-22-3554,-1 11 147,12-25-136,-6 22 12,6-5 23,-1 8 22,1 0-12,2 0-5,3 2-5,0 1-29,3 2-44,24 3-3348,-17 3 3398,19 5-90,0 19-83,11 34 195,-6-10-8,-15 13 0,-6 3 20,-9-11-1129,-1 6 0,-1-1 1134,-8-11-20,-2 3 0,-3-1 31,-4-4 40,4 40-12,-16-54 107,-17 26-107,4-32 124,-24 8 0,-5-3-118,5-10-6,-45 18 2235,49-29-1854,-40 0-308,33-6 51,-41-8-107,53-4 123,-27-19-128,30 11 56,-23-31-107,35 24-2229,-6-36 2201,19 33 1945,7-33-1989,4 35-199,21-24 13,-12 31-44,12-3-17,-14 14-408,10 5 244,-7 0 3172,6 2-3545,-8 2-152,1 2-8834,6 9 9715,-10-6 0,2 3 0,-12-9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55.46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73 19507,'0'-14'789,"0"3"-878,0 11-96,0 0 247,104-30-18,-59 29 51,36-9 1,1 4-23,-30 17-4263,27 4 4234,-35-12-1335,36 2 1342,-31-4 75,4 0 1,-3-2-65,-17-2-1457,20-4 1435,-44 1 1477,1-1-1562,-9 3 2147,0 1-2354,-1 1-64,-1 0-844,-9 1 3672,0 1-2512,-47 32 0,39-24 0,-28 24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56.59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295 373 14176,'-24'4'1098,"4"-1"-1115,20-3 3232,0 0-3000,4 0 65,12 6-208,-1-4-33,7 5 16,-7-4 1,0 0-3248,4-1 3282,-2-1 151,22-18-202,-18 6 17,25-26-11,-26 14 39,25-48-79,-26 34 68,16-50-56,-27 56-2280,2-18 2241,-8 32 2111,-1 1-2173,-1 11-90,0 2 141,0 3-12,0 23 39,0-9 3381,0 20-3391,0-11-35,0 52 23,0-29-159,1 9 1,1-1 186,1-2 6,6 39 0,2 4 10,-2-15-40,-1 1 0,1 15 0,-2-17-38,-3-8-1702,0 6 0,-1-3 1523,-5-28-788,-18 49 1079,5-53-71,-10 2 0,-4-3 77,-1-17 84,-50 21-106,41-29 33,-57 12-50,51-17 25,-7 1 0,0-2 48,9-2 263,-39 1-197,56-11 351,-11-6-372,29 0 3116,-1-13-3229,13 10 1,19-13-18,-1 16-49,48-4 21,-31 10-2,11 3 0,0 4 19,-4 3-5,40 14 22,-48-6 25,13 6 1,0 0-3,-12-6 818,39 17-835,-61-31 322,-2-1-423,1-1-107,-2 0-167,0-2-1233,7-6-465,-6-1 2056,10-4 0,-16 6 0,1 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57.17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216 1006 10515,'72'50'142,"0"1"0,-6-5 0,-14-10 25,-33-25-88,-5-6 1471,5 3-1354,-1-7 971,-3 0-1027,20-11-107,-15 2 6,11-10-5,-11 5 16,7-10-33,-5 5 28,13-21-23,-15 13 51,20-42-39,-23 28 30,-2-12 1,-3-1-15,-7-2 0,-14-33 1,-8-3-34,-8 7 826,0 6 1,-5 3-855,-12 9-87,-21-2 0,-3 2 19,1 6-86,-12 1 0,2 12 47,34 38-117,-47 24 224,49 1 3135,-20 18-3062,30-8 61,-8 13 28,7 8-339,2 0 418,12 37-107,22-29 0,6 1-67,2 38 39,21-20 0,7-7-33,2-19 8,5-6 0,2-4-3,2-8-274,16-6 0,2-2-303,-6-5 76,-6-5 0,-3-2-207,-15-2-2513,-4 0-5690,-7 3 8844,-8 0 0,-12-5 0,-5-2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6:59.24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699 959 6703,'17'2'1512,"-4"0"1337,-10-3-2266,1-4-102,1-4-83,1-5-275,-3 2 1132,0 0-1205,-2 3-16,1-1-1895,-1-4 1884,1 1 1634,3-12-1562,4-13-67,-2 7 112,9-39-56,-10 36 84,7-40-90,-8 37 79,0-48-129,-4 48 3403,-9-35-3419,1 50 60,-23-30-27,14 29 157,-21-27-90,19 31 493,-34-33-509,29 30 156,-37-28-196,42 36 28,-17-9-56,20 15 0,-3-2 0,4 6-17,2-2 11,0 4 1,0-1-7,0 2 1,0 1 34,-20 0-35,14 0 68,-21 4-28,24-3 129,-19 5-3566,8-1 3387,-4 2-17,8 1 0,-3 10 27,9-5 1,-14 16-11,14-12-2252,-12 26 2257,14-19 2302,-12 41-2296,18-34 25,-2 19 0,1 2-25,3-12 78,-3 59-67,8-71-2263,1 15 2263,0-22-56,19 25 123,-6-19 2200,29 28-2205,-17-33 145,52 39-174,-36-33 15,10 6 0,1-2-37,-11-9 146,45 18-79,-51-28 214,28 2-231,-44-13 46,9-5-102,-20 0 1,1-5-79,-6 5 1973,2-1-2644,-3 4-1387,2 4-1056,-1-1 3159,2 5 0,-3-5 0,0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01.14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121 33 18478,'-7'-18'-1535,"2"3"460,5 15 3841,0 0-1716,-10 17-828,7-4-105,-7 17 167,10-5-704,0 2 886,0 1-6,0 3-936,0 0 139,2 38 289,0-16 1,0 6 87,0 17 0,0 2-141,1-11 1,-1 2 150,0 31 0,-1-4-702,1 4 782,-2-30 1,0 17 0,1 1 0,-1-11-756,0-2 1,0 1 605,1 2 1,0 14-1,0-2 1,1-12-22,0-4 0,0-2 51,4 23 0,1 10 0,1-11-65,-3-23 1,3 1 54,3 19 1,3 11-1,-1-15-1257,-4-33 1,0-4 1157,6 25 1,0-3-109,-4-3 82,-1-4 36,-4-1-707,-3-4 836,-2-1 104,-1 25-11,-1-17 40,-1 20-158,-1-21 151,1 3-90,1 5 0,1 3-39,0-27 1,0 1-28,0 16 1,0 8 0,1-8-4,-1-15 0,2 3 16,1 27 0,2 13 0,0-12-28,-1-23 0,1-1 4,2 23 1,1 12 0,0-18-151,0-2 90,-1-3 0,-1-4-40,-3-18 61,-4 5 0,-2-2-16,-2-6 24,-3 9 1,-1 0 6,-2-3 59,-3 22 1,0 3 56,0-10-38,2 6 1,0 0 27,3-10-53,0 6 1,1 1-5,1 1-78,0 3 0,-1-3-50,3-16 340,-3 3 1,0-2-382,1-15 65,-2 13 1,0-1-49,4-13 17,-5 28-7,9-34 87,0-3 4,1 5 26,0 0-28,0 3-5,0 3 2299,2 3-2311,2 3-882,3 11 1,2 2 920,2 8 0,0 5 1,-1-1 572,-1-12-590,3 22 1,0 2 16,-2-4 17,4 13 1,-1-3 218,-4-27-236,1 3 0,0-1 23,-3-11 0,-3 10 0,0 1 0,-3-9 55,-9 10 1,-3 0-39,-2-12-12,-13 9 1,-3 0-1,4-18-5,-5 6 0,-1-1-17,9-15 0,-11 16 5,15-16-16,0 11 0,6-12 22,3 10 0,9-31 107,18 24-101,-10-23 11,15 14 5,-13-22 3382,0-1-3376,1-3-22,-1 0 61,5-1-61,-7-2 84,1 1-90,-8 0 6,-1-1-23,0 2-5,0 0 0,0 0 5,-2 0 6,1 1-11,-4 0 5,3 0-16,-9 17 22,1 6-6,-3 0 12,5 6-6,4-21-17,3 11 23,0-15 10,1 4 1,0-9 11,0-2-33,2 1 27,5-1-5,1-1-17,32-11-17,-20 4 17,35-9-11,-32 12-40,59-1 46,-44 5-1072,39 0 1077,-45 1-11,18 4-6,-9-1-3035,59 9 3057,-44-6-246,26 3 0,1-1 314,-12 0-12,17 1 1,-1 1-56,-18 0-6,-2-1 0,0 0-6,-1 2-8,-11-1 0,0-1-2,7 2 27,11-3 0,2-1 0,-6 0 8,26-4 1,-1 0 3,-24 0 2,16-6 0,0-2 633,-20 0-650,-3-3 0,-1 0 4,-7 0-1,-4 0 0,0 0-5,-2-1 8,15 0 0,2-1-20,-11 2-22,13 2 0,-2 0-11,-15 4-12,37 1 46,-52 3-18,43 17 29,-47-8 497,24 13-537,-43-15-2536,5 8 2391,-10-7-599,2 5 778,-16-40 0,4 21 0,-5-25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02.129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42 224 16617,'-5'-9'1065,"0"2"-803,5 7 3738,0 0-3333,-18-79-1142,17 55 243,-11-60 3,26 76 520,2 2 407,6 2 4,4 1-3640,66 17 3194,-35-2-947,24 9 0,2 3 1394,-7 3-866,-9-8 1,18 4-1,4 0 1,-15-5 213,-8-3 1,-1-2-369,26 7 1,12 1 0,-15-7 395,12-9 299,-50-4 1,1 0-353,-3-1 0,6 0 34,29-3 0,14-1 0,-10 0 232,-21 2 1,2-1-14,5-1 0,14-2 1,-3 0-1,-17 1 2013,17-3-1734,-11 0 0,-5 0 505,-15 0-55,11-3 106,-5-2-204,-25 5-451,19-4-451,-37 9-72,10 5-271,-16 4 1478,9 23-2600,-13-7-329,9 70-86,-8-43 977,0 22 0,0 4-876,-2-4 939,-1-13 0,0 1-154,-1 20 597,-1 10 0,-1 7 1527,0-34 0,-1 7-1126,0 4 1,-1 16-1,0 7 1,0-3-1,0-13-611,0-10 0,1-7 0,0 8 603,-1 12 1,0 13 0,-1 5 0,1-5-1,0-12 1,1-14 1,0-9-1,0 15-8,1-2 1,1 16-1,-1 10 1,1 6-1,0 1 1,0-4-1,-1-7 1,1-13-612,-1 6 1,0-14 0,0 1 0,1 11 609,0 2 1,0 12 0,0 8 0,1 1 0,-1-4 0,0-9 0,0-17-286,0-1 0,-1-14 0,1 7 274,-1 20 0,0 10 1,1 2-1,-1-10-388,1-10 0,-1-6 0,1 9 380,0-2 1,-1 11 0,1 3 0,-1-4 0,1-13 0,-1-10 0,0-10 0,1 9-67,0 4 1,-1 10 0,1 3 0,0-3 0,-1-10 79,0-5 0,0-7 0,-1 6 220,1 18 0,1 11 0,-1-1 0,0-14-220,-1-4 0,0-1 26,-2 5 1,0 14 0,0 0 0,-1-13 7,1-1 1,-1-1-2,-1 5 1,-1 15-1,0-2 1,0-17-22,0-19 0,0-2 18,-3 32 0,-1 13 1,0-16 182,3-35 0,0-3-213,-3 41 0,0-6 1726,0-24-1669,-2-8 1,0 0 662,-1 1-575,-5 0 0,1-7-23,6-28 251,-9 7-353,14-31-632,-4-21 251,5 3-2531,-1-43-342,4 31 3528,1-25 0,0 41 1,0 0-1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02.46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5739,'0'0'0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02.99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55 22 22346,'-23'-12'1262,"4"3"-1174,19 9 3547,0 0-2093,-12 51-2125,15-15-488,-7 46 732,18-22 0,4 0-4283,2 21 4315,-3-16 0,-1 4 72,-2 5 1,-2-2-1569,-3-10 0,-1 0 811,2 11 0,-1 0 555,-5-13 1,-1-7 303,-2 1-332,-22 15 317,8-55-2385,-29-17-3314,22-23 5838,-5-9 0,16 21 1,4 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7:59.72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159 162 18168,'-12'-11'1462,"3"2"-1305,9 9-885,0 0 374,-74-67-99,62 52-1143,-39-44 111,76 68-721,14 4 2206,-2 2 0,-17-8 0,1 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03.24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17 188 32767,'-9'-11'-2390,"1"3"97,8 8 4754,0 0-1531,106-9 295,-54 7-1192,15-2 1,5-1-34,22 6 0,-17-6-42,-6-2 1,0-3 124,20-9-83,-24 3 0,11-3 0,-7 3-598,-8 5 0,-1 0-70,25-7 0,-4 3-925,-3 12-90,-33 8 65,-8 1-1858,-8 2 3274,-7-1 0,-12-3 1,-6-2-1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03.67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114 1 30895,'-8'1'1617,"2"0"-1362,6-1-255,0 0 0,-51 83-39,45-44-519,-18 12 1,5 5-174,57 35 2288,-13-28-3034,1 1 1,-1 1-1082,-1 2-62,-3-1 1,-1 1 421,-2-1 593,7 30 493,-16-56 85,-2-7 1308,-3-5 254,-2-7 776,-5-3-451,-1-9 598,-8-3 373,4-10 2402,-7-9-3773,8 0-592,1-52-19,9 34-3344,25-55 3406,-7 60 112,18-11-1014,16 24 1425,-25 8 38,49 25 271,-55-4-461,18 20-298,-27-12-480,-2 1-520,-2 2-149,0 0-260,-2-1 74,-2-1 555,3 11 642,-5-10-167,2-1 230,-4-16-88,1-9 346,-1 0 3285,3-2-3453,2-2-287,3-3-432,3 0-9111,15-8 9756,-12 7 0,6-3 1,-19 9-1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04.66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32 28 17837,'-18'-15'-56,"4"3"73,39 13 17,-5 0-12,4 0 6,-1 0 17,13-1-40,-8 0-128,36 0 62,-35 3-1,19-2-3397,-34 3 3380,-1 0-296,0 19 431,-10 1 6,0 8 106,-21 7-123,5-20-1,-8 12 1,8-13-6,2 0-2285,0 2 2269,2-2 2262,3 0-2120,8 25-98,3-22 63,16 22-61,-4-31 155,36 3-86,-23-9 76,39 0 3341,-34-6-3301,42-8-111,-36 1-22,49-27 7,-51 14-162,2-11 0,-3-1-6,-14 5-411,13-34 191,-37 41-219,-11-13 207,-3 20 307,-36-7 54,25 14 360,-32-1-469,40 9 122,-9 9-157,21-2 49,0 6 62,6-4 17,4 0-17,4 2 11,6 1 23,15 8-50,-3-4 38,56 23-224,-7-16-1444,10 5 1394,-20-17-435,-19-7 261,-14-3-386,18 0 398,-26-4-471,17-19 772,-28 8 29,6-27 28,-21 20 2161,-22-43-1763,9 34 559,-29-33-806,27 44-90,-13-4-117,21 18-45,0 1 107,11 3 56,17 8-29,-5-1 51,36 12-67,-23-10-3359,49 12 3354,-40-14-1544,56 13 1526,-51-12-567,46 18 551,-56-13-157,22 22 184,-40-19 264,2 20-101,-16-20 258,-20 23-331,4-21 62,-29 16-95,17-18 1087,-47 21-1115,41-22 664,-34 13-720,53-24 105,-5 1-274,16-6 3080,3 0-3359,0-4 396,6-1-1768,15-14-13,3 4 1855,39-22 0,-39 23 0,18-8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05.18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60 45 17692,'-12'-11'274,"3"3"-431,9 8 376,0 0-107,-19-12-53,16 9-35,-14-8-27,22 14-45,13 14 44,-4-4 6,25 46 16,-22-25 72,16 47-14,-22-37 60,-2 6 0,-1 2-32,2 3 37,-1 11 1,0 0-76,0-9-1688,0 4 1,1 0 1659,-1-14-2161,9 33 2196,-8-53 33,1 2 270,2-18-2089,13-26 1511,-4 4 268,24-42-127,-23 26 961,23-27-934,-27 33 12,7-5 33,-16 18 2343,0 3-2293,-3 3 1965,2 3-1953,-6 2 1372,4 4-1294,1 14-3487,1 10 3359,3 7-7,-1-5-452,-5-8 469,1-9 45,7 9-89,-4-10-790,25 7 291,-17-15-1237,24 2 234,-21-7 1513,38 3 0,-39-4 0,18 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05.52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6 194 15300,'26'0'2750,"-6"0"-2509,-20 0 28,0 0-236,63 38 1,-37-21 5,49 29 197,-29-23-158,-21-11 57,21 3-68,-31-13 140,14-16-196,-17 4-285,9-40-326,-17 16 219,-6-15 0,-7 17-89,-18-1 403,4 8 425,-38-22-167,28 27 307,-41-7-324,43 21 431,-42 20-521,47-3 56,-21 26-112,39-22 84,11 21-89,9-22-46,12 9-83,0-13-141,3-1-196,3-4-285,4 1-403,3-3 283,50-1 0,-52-2 0,31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05.83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17 43 16269,'-4'-24'459,"1"6"-520,3 18 2391,0 0-2151,-5 88-1975,5-53 1852,-3 17 0,1 1 61,6-4-106,-2-10-505,3 30 516,-2-30-525,2 48 492,-2-51 0,1 30-12,-3-48 1095,0 6-1201,0-16-545,13 1-317,-4-8 1182,29-4 1,-27 2 0,13-2-1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06.59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 1118 11491,'18'11'3562,"-4"-2"-2704,-14-9 2547,0 0-3377,69 23 0,-49-14 0,53 16 6,-67-19 5,0-1 68,-1-1-113,-3-1-134,1-1-6,-1-5-874,1-20 684,0 8-16,0-17 49,-2 13 68,0 1-174,-7-18 292,-6 14 111,-2-7 448,-24 18-257,18 9-3050,-32 11 2999,32-1 73,-16 18-140,23-10 236,-7 28-219,13-22 140,7 34-179,6-36-1,8 10 1,-1-19 1,0-2 3374,2-2-3420,0-3-39,1-1-354,16-9 197,-12 0-258,25-27 381,-27 9 79,7-33 0,-2-7 22,-5 6-65,4-31 1,-2-3-1520,-6 14 1584,-1-3 0,0-2 84,0-5 332,-7 24 1,-1-9-1,0 9-147,2-21-93,-4 3 1,-1 8-199,-2 44-18,0-4 46,3 29 156,4 11-50,1 1 325,10 24-325,-8-8 185,10 46 0,0 10-269,-6-14 11,-4 4 0,2 15 0,-4-14 17,-4-1-1453,-3 2 0,0-2 1414,0-18 58,-1 1 1,0 0-65,0-7 12,3 41-23,0-60 95,16 24-73,-7-32 57,18 13-63,-14-24-133,17-2-85,-17-4-1988,25-16 683,-24 7 992,17-21 0,-26 22 0,3-6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09.69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54 89 14057,'-15'-49'-236,"2"10"-5435,11 39 5710,-1 0 28,2 2 1661,-1 2-1632,2 1 903,-2 0-921,1-3 107,0 2-11,1 2 11,-1 3 3313,1 0-3397,-1 1-23,1 0 432,0 22-319,0-11 246,0 49-353,0-32 8,-1 13 0,0 3-52,-1-2 10,-1 0 0,1-1 29,-1-5 436,8 39-358,1-51 252,11 22-269,-9-45 207,8 4-269,-10-12 23,6 1-62,-7-4 264,5 2-230,-6-2 28,5-5-90,-5 0-11,5-15 11,-2 6 45,11-25-50,-8 16-3471,16-31 3437,-13 30-207,24-27 145,-5 33 79,4-5 0,-5 18 11,-6 10 0,-5 1 3454,10 16-3426,-13-5 33,18 34-83,-21-29-6,13 28 56,-22-36 185,3 10-62,-7-19 392,0 5-414,-1-10 50,-1 1-207,1-3-95,-1-4-6,1-3-22,5-6 61,0 2-111,16-9 145,-7 10-202,27-14 236,-24 17 5,25-4 17,-28 11 17,8 1 16,0 9-33,-8-1 6,8 8 5,-11-2-17,0-2 46,13 21 32,2-3-195,-1 4-3493,-3-12 3190,-14-13-302,2-4-4722,6 3-1204,-6-6 6654,4 2 0,-10-3 0,-2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09.88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 77 17529,'-14'-25'717,"2"4"-678,12 21-1842,0 0 688,3-22-660,5 24-393,5-12 2168,6 30 0,-9-7 0,0-2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0.45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237 190 18280,'6'14'72,"-1"-3"-4,-5-11 1024,0 0-996,75 22-12,-47-19 22,28 4 0,0-5-78,-26-12-33,20-9-34,-23 6-6,-1 1-11,-1-3-6,-1-2 1,-3 0-29,-1-2 17,-4 1 0,-3-1 17,-4 1 12,-4 1-46,-3 1-11,-2 2-292,-18-2 315,5 8 44,-51 9 51,32 6 45,-44 19-40,48-12 79,-20 19-129,37-22 17,-4 9 39,19-12 6,2 3 11,6-1 0,32 27-101,-15-18-46,41 31 69,-36-29-26,9 10 0,1 3 31,-3 0-1699,8 10 0,-1 1 1716,-14-7-492,-1 4 0,-3 1 475,-8-7-170,6 45 293,-30-53 225,-16 23-163,-6-35 174,-58 7-214,30-14 93,-20-1 0,-3-2-81,1-3 5,10-3 1,-12-2-1,11-1-123,-16-3-879,1-2 0,5-1 868,30 1-946,-18-3 756,39 8-23,-1-3-621,28 4 548,43-11 0,-29 9 1,26-6-1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0.22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140 124 8666,'70'-21'61,"-1"1"1,-10 3-1,-9 2 2471,-16 0-2555,-15 6 1432,-3 0-1426,-6 1 602,-7 2-708,-8 3 50,-34 8 124,6 3 3414,-23 8-3365,16-1 46,0 1 50,0 0 302,-27 9-3822,17-4 3296,-8 3-226,32-7 215,15-5 28,7 0 56,7 7-12,6-5-212,39 12 2678,-11-12-2683,28 3-2909,-20-9 2903,2-2-6,4-2 0,6 0-135,39 8 278,-43-8 0,-4 2 92,11 8 180,-53-5 1502,-41 17-1481,8-11 57,-21 3 0,-5 0-134,1-3-42,-8-1 0,0-1-60,9-4 79,-45 8-162,64-13 3071,-12 2-3525,36-6-9355,36-7 9223,-13 3 1,20-4-1,-27 6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1.07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22 12 6713,'-12'-6'3310,"3"1"-2537,9 5 2716,0 0-1923,12 52-1348,2-9-100,6 36-12,-3-25-2527,-7-9 2477,-1 3-232,-4 5 0,-2 3 260,1 18-647,-6 15 1,-2 1 641,0-14-397,-2-6 1,1-5 485,3-27 1511,6 8-1366,-1-40 1416,2-4-1668,-2-6-268,9-28 67,-4 11-704,38-64 620,-25 53-101,38-37 190,-31 53-11,26-6 146,-23 17 196,32 2-106,-33 8 302,27 22-196,-35-9 1005,33 63-1156,-36-53 128,24 46-100,-36-61-17,6 6 6,-8-14-12,0 0-33,-2 0 2957,1-2-3842,4 9 1513,-2-5-1575,3 9-526,-4-6 1456,4 13 0,-4-13 0,1 6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2.84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70 14 15928,'0'-8'-140,"0"2"-203,0 6 1078,0 0-455,-21 119-464,15-71 274,-6 24 0,2 0-790,9-28 807,0 3 5,1-1 17,0 1-1337,0 6 0,0 1 1309,0 6 23,0 0 0,0-3-17,0-17-1099,0 30 1137,0-45 63,1 12-169,-1-34-1317,1-6 438,-1 0 70,-3-6-1549,0 4 2350,-5 0 1,5 3-1,-1 1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3.10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0 193 15620,'80'-28'181,"-1"-1"0,-5 2 1,-12 7-48,-20 14-44,0 1-2772,17-3 2716,-14 2-18,13-2-625,-19 5 614,-1-1 666,39 2-704,-40 1 249,26 0-345,-49 1 1340,3 0-1642,-6 0-5019,8-12-2386,-13 5 8563,5-9 0,-10 11 1,0 1-1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3.34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1 259 19568,'54'-38'80,"0"1"1,-4 3-1,-2 6-5617,29 5 5554,-15 4-62,22-5-1178,-24 6 909,-1 4 815,-3 1-5369,28 5-3393,-38 5 8261,15 4 0,-50 2 0,-5-1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3.84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13 19238,'18'70'622,"-2"-14"-516,-8-55 12,1-1 223,8 0-318,-6-2-147,15-9 57,-17 6-11,3-8-23,-11 10-17,0 0-33,-1 1-543,6-3-3298,-1 1 3695,2-1-157,7-3 309,-3 2 72,5-4 45,1 1 50,-1 0 286,12-4-16,-7 2 3991,19-3-4126,-23 8 184,16 5-246,-24 6 51,10 9-96,-13-4 51,16 29-67,-12-20 67,13 22-23,-14-27 353,12 7-330,-12-15-364,16 2-118,-15-8-3661,7 0 3062,-10 0 980,8 7 0,-9-6 0,4 5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4.42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64 51 18028,'3'-28'-135,"0"5"-173,-3 23 672,0 0-145,-20 107-666,12-52 542,-4 16 1,0 1 38,6-6-61,3 3-3094,-1 4 3037,2 1-693,1-7 1,0 13-1,1-8 685,0-18 1,1 1 26,0 21 1,1 10-1,5-12 475,22 17-11,7-15-348,1-25 2300,2-37-2372,-17-13 3321,25-3-3434,-21-2-22,25-5 12,-26 1-57,34-16 73,-35 9-3214,26-30 3248,-40 21-2246,2-39 2234,-15 34 62,-24-35-73,11 45-50,-19-8 33,24 25 23,-4 25 50,11-9 2258,-1 20-2280,5-14 179,34 30-118,-12-21 23,45 28 3263,-30-38-4247,12-1 1,1-2-434,-1-4 1316,4 0 0,-4-2 0,-26-7 0,10 3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4.66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 89 18891,'-3'-9'117,"1"1"-279,2 8 144,0 0 24,111-24-1106,-54 17 1092,16-6 0,2 2-2627,-9 10 2495,0-2-772,31-2-180,-21 2-3824,0 0 1,-1 1 4628,-8 2 0,19 0 1,-71 0-1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5.74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0 176 16112,'2'19'1507,"-1"-3"-1322,-1-16 761,0 0-879,52-17-44,-30 13-6,41-12 0,-45 16 17,1 0 33,-1 0 17,1 0 0,-1 0-11,1 0-29,-2 0-27,0 0-34,-2 0-11,-2 0-67,0 0-73,-3 0 252,-3 6 73,-12 15-118,-1 0 28,-14 26-50,8-16 28,-11 37-23,15-33-3206,0 35 3312,12-47-467,11 11 389,-4-29-619,49-11 445,-33-2-10,32-11-17,-39 5-6,0-2-22,1-2 27,-3-2 2987,1-1-2841,11-25 158,-10 18 369,11-23-258,-19 32 1212,5-9-1481,-11 19 183,5-2-149,-7 10 201,9 19-201,-6-8 146,18 40-124,-14-29 40,16 25-40,-15-30 286,17 11-230,-15-17-22,8 3-11,-11-11-364,22-10 89,-15 1-290,24-15 206,-27 8-436,11-23 610,-15 18-3252,10-24 3481,-13 27 208,4-11-297,-7 21 364,8 15-347,-6 0 33,13 27-50,-10-19 45,14 24-34,-13-23 135,15 16-135,-15-22-397,21 5 123,-18-14-348,17 0 214,-17-6-903,23-22 1098,-20 7 0,19-25 258,-25 23-1445,12-20 1692,-13 23 347,10-11-588,-12 22 184,7 1-140,-8 9 158,26 22-248,-13-7 52,29 23-35,-24-21 1,9 6 2082,-9-9-2043,0-4 11,2-1 11,-2-5 224,61-7-324,-43-5-26,21-13 0,-1-5-2,-23-3-1140,2-10 1,-4-2 1065,-17 5 1258,9-47-1251,-24 42-50,-9-35 27,-6 46-252,-35-7 347,20 32 44,-22 6 12,26 10 2999,-1 2-2971,5 0 134,-1 20-134,9-12 146,6 21-90,10-23 196,46 28-264,-18-27-1512,27 5 1,5-3 755,-7-8 160,-5-4 1,-1-1-1494,4-3 2017,10 0 0,-32-4 0,-1-1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6.62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267 0 15071,'-44'87'285,"-1"0"1,3-9 0,13-4-3186,39 18 3007,-1-13-63,1-26 1,1 2 34,9 29-6,4 3-248,-4-23 0,1 0 177,-6-17 1,0 3-330,18 44 1,-1 0 399,-1-4-502,2-2 0,-2-5 631,-13-34 1307,10 19-1251,-25-62 162,-30-23-387,8 2-184,-53-42 22,35 25-75,-9-3 0,0 1 103,6 6-106,-40-23 128,53 36 1047,-10-5-1052,25 16 2268,3 3-2245,3 0 3425,2 2-3353,-3 21 45,5-8 342,13 55-286,1-42 173,32 32-190,-20-47 107,27 0-107,-23-10-229,61-20 67,-48 8-3376,41-17 3415,-50 12-2268,27-22 2279,-22 14-525,12-11 0,-2 0 592,-16 10-281,32-18 253,-52 37 1511,1 2-1533,-5 3 0,-1 0 2293,2 2-2265,10 11 2430,-6-2-2385,19 21 837,-14-17-820,16 15-29,-15-17 23,14 6-95,-13-8-1114,31 3 290,-25-8-5343,32 0 5330,-36-8 0,2 1 0,-16-1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6.78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44 325 19664,'-3'-19'1730,"-1"3"-1506,4 16-118,-16-110-3021,12 73 2901,-5-25 0,1 6-75,8 42 676,3 6-1181,6 6 833,0 4-2563,19 35 761,-13-10 1563,26 47 0,-28-51 0,6 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05.42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242 221 19463,'10'-4'903,"-2"1"-1025,-8 3 1748,0 0-1566,8 96-1145,-6-56 921,3 19 1,-1-1-70,-4-22-148,2 1 198,15 27-214,-4-23 133,29 38-49,-20-48 632,26 20-173,-27-35 936,23 2-988,-30-20 53,5-33-177,-23 11-35,-7-25-34,-5 21 48,-32-35 33,14 20-27,-13-12 1,-3 0-29,3 1-1685,-8-8 0,1 0 1697,10 7-974,4-2 0,4 3 951,14 14-449,10-27 448,23 52 242,34-3 211,-6 17-934,13 5 1,4 2 919,9 3-183,19 7 1,2 3 146,-2 4-17,-15 1 0,12 6 0,-11-3-12,21 11-895,-2 6 1,-4 0 489,-27-6 305,-5 10 0,-4 3-318,-11-2 171,-8 9 1,-9 1-176,-23-16 228,-25 36-59,-5-44 432,-26 0 0,-8-2-567,-1-4 190,-22-3 0,-1-5-126,18-13 47,17-3 0,0-2-1,-22-9-23,22 0 1501,-13-7-1757,30 1 797,4 0-456,-16-20-123,25 14 2539,-9-14-2713,30 20 2234,3 1-3768,18 0 816,-1 5-8889,59 24 9043,-42-8 0,24 14 0,-49-18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0.68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 14 15939,'-3'-8'67,"1"2"-341,2 6 1517,0 0-1008,36 57-56,-21-21-67,29 50 0,-22-5-73,-5-16-2114,2 6 0,-1 1 2114,1 2-607,1 5 1,-1-2 685,-5-17-12,0 2 0,-1-4-11,-6-21 197,6 24-135,-10-49-45,1 2-56,-3-10 2090,1-2-2191,-1-1 2907,2-1-3098,0-2-242,14-18-283,3-7-300,13-21 944,-8 13 44,5-4 157,-14 23 487,1-3-364,-10 14 846,-3 9-835,-4 3 697,0 17-785,0-6 217,0 34-257,1-26 274,17 38-353,-6-44-168,15 13-218,-9-23 375,38 1 0,-35-5 0,25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7.26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7 205 17770,'6'16'-274,"-1"-4"335,-5-12 2062,0 0-5526,93 84 3515,-60-69 507,31 21 0,-1-12-575,-36-44-16,19-14-28,-23 12 0,-3 0-5,-2-3-6,-4 1-34,-4-2-146,-2-13 57,-4 10 559,-6-12-717,-16 5 164,0 11-85,-38-6 196,23 21-345,-22 3 362,21 15-1343,-18 14 1354,16 1-353,-23 22 381,31-15 6,-3 8-2024,18-11 2186,7 7 444,16 0-505,0-5 184,34-3-251,-17-20 2171,34 1-2222,-27-6 17,55-3-56,-48 1 392,42-1-404,-56 2 3236,17 12-3241,-27-3 17,9 17-11,-19-11-74,8 25-27,-7-20-745,14 18 369,-11-29-2463,23 1 374,-13-15 2588,17-6 0,-25 2 0,1 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7.74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8 24 18806,'-4'-13'-28,"1"2"-403,3 11 795,0 0-258,12 111-893,-8-59 826,4 20 0,-1 0-1633,-4-9 1650,0 8-2191,-2 5 2174,0 8-359,2-13 1,0 13 0,1-9 344,-1-18 0,0-1-107,3 23 1,0 8-1,2-17 150,3-13 874,11 19-808,-8-44 376,26 12-426,-19-30 17,36 2-129,-31-15 2316,22-8-2355,-24 0 1378,23-30-1439,-28 16-96,19-38 196,-29 37 1256,3-15-1228,-10 23 12,-1 2-1,-1 3-34,-7 3 7,2 3 122,-16 8-56,10 1 107,-8 20-90,13-11 152,14 29-124,4-21 303,55 38-326,-27-37-16,6 1 0,0-3-84,-1-9-722,41 7 151,-43-14-1491,24 2-173,-44-8 2263,3 1 0,-18-1 0,-1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7.91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0 104 21999,'0'-18'779,"0"4"-790,0 14-449,0 0-2651,128-42 2691,-71 41 126,22-16 0,-1 6-2567,-27 33-791,9 12 3205,-17-4 1,-8-4-1,-20-12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8.97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134 90 11732,'0'-8'3825,"0"2"-3051,0 6 676,0 0-1377,-4-51 11,3 48 90,-3-18-96,4 56-3285,-1 61 3263,1-38-1140,-1 4 0,1 1 1101,-1 3-728,-3 20 0,-1 1 779,-2-4-81,1-11 1,0-1 120,-4 12 4,2-25 0,-1 1-45,-4 24 8,2-26 1,-1-7 2,1-20 275,-3 12-118,8-27 393,11-2-578,4-15 1511,33-7-1538,-14 3 16,58 0-33,-40 5-683,9 4 1,0 2 687,-7 1 610,13 6 0,-1 2-621,-13-2 12,46 15 10,-61-18 112,23 9-61,-30-13 2412,24-2-2406,-31-8 94,16-22-145,-24 8-78,5-34-96,-12 31-111,0-11-175,-3 25 1041,0 3-1947,0 2 1485,7 8 0,-5-3 1,5 5-1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19.41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116 312 16717,'4'0'-201,"-1"0"3679,-3 0-3220,58 72-51,-36-51-126,12 18 0,1-5 126,-7-31-140,-5-2 34,21-6-67,-18 1-1,11-4-5,-15 0-5,2 0-18,-1-1-27,0-1-90,20-13 62,-17 6-320,25-30 174,-35 23-509,6-36 441,-25 31-347,-35-42 516,6 38-3319,-28-16 3565,-1 19-2296,13 11 2448,-37-1-824,35 14 644,-13 5 11,2 16-72,18-1 33,-21 23-1363,34-13 1296,-2 10 1643,22 17-1256,46-7-404,-9 3-465,55-17-190,-38-24-4272,13 0 1,1 0 4062,-12-1 1,31 1-1,-68-4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7:20.17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14 276 14555,'0'-5'3232,"0"0"-3025,0 5 813,0 0-942,-6 88-33,4-50-522,-1 17 0,0 0 521,3-18 18,0 1 179,4 8 515,12-8-616,-4-10 84,19-14-252,-17-18-62,10-2-44,-9-3-2427,0 1 2348,1-4-22,-1 2-22,-1-2 10,-1 1 51,0-2 28,-2 0 44,-1-2 3421,-2 0-3437,2-24 151,-5 17 477,0-28-185,-5 33 201,0-9-532,0 19-45,3 1 129,1 9 269,31 40-292,-16-20-16,22 32 17,-4-9-6,-13-17-3331,26 27 3370,-25-33-1932,51 18 1938,-43-29-645,43 7 633,-51-21 57,15-9-51,-19-1 2061,17-53-2111,-26 32 39,7-48 34,-22 51 391,-7-31-334,1 30 88,-14-31-207,14 41-23,-5-10 1038,11 20-1032,0 2 6,2 2 22,10-5-5,0 5 39,33-14-68,-14 12 71,43-7 0,7-1-43,-5 3 366,4 0 0,0 0-354,-5-1-573,-4 0 1,14-3 0,-10 1 535,-22 6 0,0 0-8,29-8 0,10-1 0,-21 4-44,-28 7-825,16-5 550,-50 13-1401,-21 13 589,-2 0-8700,-57 33 8890,37-23 0,-18 9 1,43-25-1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0:25.29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35 111 16883,'7'5'-1253,"-1"-1"25,-6-4-2344,0 0-2086,-21-55 5625,16 45 1,-16-45 0,22 59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0:36.97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33 113 12074,'5'-13'3635,"-1"3"-2907,-4 10-481,0 0-119,12-13 7,-10 16-6,7-4 330,-20 54-347,0-13-3,-2 34 0,2 5-42,3-6 11,1 10 1,3-1-6,9-15 0,0-9 0,2-1-12,5 10-1631,2 21 0,0 0 1609,-3-15-567,2 10 0,-2-7 619,-8-41 541,3 15-262,-6-39 560,2-3-790,-4-11-79,-1-14-83,0-1-57,-6-60 85,5 34-534,-2-18 1,0-3 510,1 9-747,-1 2 0,0 1 764,1 3-18,-5-35 18,7 51 738,-1-13-922,4 40 133,2 16 57,2 6 251,24 49-145,-8-31 280,47 39-263,-32-51 2338,46 3-2428,-37-19-59,19-22 1,1-7-32,-3-1 1464,4-12 0,-4-4-1452,-17-2-1568,-4-11 1,-4-4 1584,-9 2-9,-6-5 0,-4 1 3,-14 9-11,-9-14 0,-2 0 16,-2 6 90,-4-3 1,-1 6-96,5 28-499,-6-3 449,12 33 587,-6 44-453,4-2 0,0 13 14,2 10 0,0 14 0,0 2 0,1-8 1047,0 15 0,2-2-1080,0 8 1,2 7-1,4-22 81,14-14 39,15 4 0,4-1-1685,-3-4 1556,1-3 0,-1-7-382,-15-30 427,-3-5 1019,-2-4-980,-4-6 50,-1-4 421,-3-2 1116,-4-5-2511,-1-14 864,-2 2-3284,-9-28 756,2 18 2476,-11-17 0,11 27 0,-1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0:37.50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302 251 19272,'0'-4'-359,"0"1"2185,0 3-1653,41 18-4301,-25-14 4212,34 14-11,-33-21 82,48-16-306,-26 7-213,53-22 202,-49 16-215,7-7 1,1-1 331,-4-1-1956,35-27 1978,-61 34-94,-1-2 1536,-16 9-1722,-9 8 704,-8-1-462,-12 13 360,-9 2-50,-45 39 1,-10 12-203,43-30 1,-2 3 30,-25 20 1,-12 10-1,13-6-16,27-16 0,3 0 33,-25 30 0,3 2-81,31-33 1,4 4 178,-12 43 0,9 1-14,15-13 90,20 5 0,12-5-135,15-29 9,19 2 0,5-4-31,3-11 58,20-3 1,2-4-70,-3-9-430,-9-10 0,12-2 0,-10-3 368,19-5-17,2-3 1,-5-5 10,-27-4-121,26-16 165,-53 16-590,5-13 168,-36 20 946,-24-1-1737,-1 13-8695,-46 24 9222,37-10 1,-12 9-1,37-21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0:39.42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1005 338 12074,'5'-18'2341,"-1"4"-1775,-4 14 3299,0 0-3669,42-81-45,-29 56-28,32-62-4245,-42 77 4217,1-1 1039,0-8-1084,-2 8-5,1-15-18,-5 18-2447,-9-9 2324,-3 12 134,-11 0 186,5 7 2342,-22 16-2280,17-1 15,-34 42-117,32-23-1141,-8 38 0,2 8 1029,8 5-126,3-2 1,1 1 999,12-34 1,3 3-982,-1 25 0,1 11 1,0-5-419,0-3 1,2 7 441,2-7 0,1 16 0,0 7 0,1-6 0,1-15-812,1 11 1,2-2 777,0-6 0,2 12 0,1-3 1,-1-18-20,0-20 0,1-4 6,2 12 1,1 6 0,-1-10-17,-1 18 86,-1-16 1,-4-6-1280,-10-23 1436,-7-4 490,-7-8-65,-47 1-471,21-14-232,-7-6 1,0-4 214,-2-8 25,-4-10 1,0-4 1441,0-5-1584,-10-19 0,3-3 0,20 6 2,0-10 1,7 0-14,22 15-141,-1-43 96,22 49-123,28-40 134,-3 39 2285,22-17-2252,-9 21 12,4-3 5,6 0 3,15-5 1,9-2-88,-8 7 1,1 1-9,10-8 0,-1 3-26,-19 11 1,-7 4-495,14-8 394,-18 8-112,21-20 269,-33 16 55,16-35 57,-33 28 50,5-17 45,-21 28 45,-1 1-11,-1 5-1,-2 2 163,-4-1 2980,3 7-3428,-2 2 336,5 10 140,15 30-308,-4-12 107,32 40-79,-19-40 123,26 17-106,-22-27-230,30 6-229,-28-13-2645,33 1 192,-37-7 1963,15 2 0,-29-3 0,0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0.85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26 69 19288,'-8'-11'566,"2"3"-672,6 8-8095,0 0 2393,-6-24 5808,6 22 0,-5-21 0,7 26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0:39.60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44 13407,'13'-22'-2556,"-3"0"0,-10 31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0:42.93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411 36 15782,'0'-7'2027,"0"2"-1573,0 5-353,0 0 33,34-24-11,-23 31-16,26-12 36,-26 49 0,-8 15-126,5 5-489,0-4 0,-1 1 489,1 1 17,-1 3 11,2 1-1617,-1 2 1600,0-2 53,0-2 1,-2 1-15,2 15-11,0 1 0,0-2-22,0-8-1984,0 19 2012,-3-48-164,-3-3 142,-1-24 1176,-3 4-1188,-1-16-650,-22-6 376,8-4-231,-50-24 426,31 10 45,-14-9 1,-2-2 16,2 1-102,-15-17 1,0-3 325,17 9 218,-2-8 1,5 0-185,23 16-2048,-6-14 1969,24 28-61,1 3 106,21-10-128,-1 12 83,27-4 0,7 2-139,5 5 10,28-3 1,4 0-23,-7 5-106,2-1 0,0 1 317,1 1-1794,-3 3 1,-2 1-1364,-2 1 2907,-17 2 0,-7 2 0,-26 0 0,-4 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0:43.32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111 350 14468,'72'11'115,"-1"0"1,-3-1 0,-15-6-560,-29-15 545,17-8 1408,-9 3-1637,27-16 9,-26 12-10,9-9 23,-18 9 28,-4-2-1,-4 0 6,-5-3 1034,-5 1-1336,-13-23 2068,-2 18-2130,-30-3 1,-11 7 318,-24 21 121,17-2 0,0 4 25,-20 26 39,28-1 0,3 2-28,-11 5-22,5 5 0,5 1 5,19-7 57,-4 24-113,31-30-2727,53 31 38,-15-29 2723,50 19 0,-57-35 0,-1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0:44.25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12 115 19053,'-6'-4'336,"0"1"-269,6 3-4109,0 0 4098,48-26-568,-17 17 540,45-21 828,-28 23-828,7 0-6,2 0-28,-5 2 1,6 0-54,1 2 0,1 1 14,-6-2 1,-3 1 2121,34 3-2217,-73 3 2593,-2 1-2385,-9 10-2836,-12 10 2796,-1 3-1558,-23 20 1536,9-15-697,-35 37 730,29-34 62,-28 39-67,42-46-1401,-2 27 1423,19-36 1854,23 21-1753,-8-27 1512,42 4-1630,-29-16-1302,37-11 1252,-30 0-68,46-25 51,-38 12-776,4-5 1,0-3 758,-11 2-108,0-9 0,-4-1 136,-13 12 1184,5-24-1279,-21 44 2079,-2-1-2029,0 9 3165,-2 9-3069,1 0 145,-5 45-128,4-28 1027,13 42-1005,-2-46-6,12 9 0,-5-17 18,1-4-1,3 1 95,12-2-123,-5-2-33,26-3-191,-2-5-225,33-14 242,-27 3-258,29-25 95,-44 0 270,1 0 10,-22 1 437,-14 3-285,-4 17-169,0-6-16,-3 20 6,0 4 117,0 3 235,0 28-218,3-13 151,11 36-135,0-34 259,39 25-281,-24-31-3397,38 9 3280,-33-20-1908,43-1 1756,-31-3-990,6-5 0,0-2 1013,-6-1-616,4-9 1,-3-4 665,-17 2 1429,17-17-1272,-36 19 1323,-3 1-1161,-3 1 3140,-1 0-3269,-3 7 2111,0-1-2150,-1 11 113,-1 5-51,1 1 5,-1 5 1,1-4-3393,1 1 3393,4-1-6,1 2 162,16 8-190,-6-6-84,22 9-196,-16-13-1993,36 11 3895,-25-11-1678,39 14 0,-51-18 0,10 5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0:44.72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0 264 22039,'65'27'87,"0"0"1,-4-1 0,-10-9-37,-22-20-1,5-2-22,1-3 103,0-2-142,2-2-62,39-23 45,-34 12-56,35-29 11,-55 27-443,-4-45 359,-19 38-139,-25-30 134,-1 47 19,-23 8 0,-5 6 183,-3 7 83,-26 15 0,1 7-56,24 2-28,7-3 1,6 0-242,22-4 275,9-2 614,48 36-620,-12-35-11,38 28 11,-26-45-11,4 1-5,5-3 16,25-1-50,-13-2-1,3-3 1,1 0 6,2-1 16,9-2 0,-1 0-28,-18 3-17,1 0 1,-2 1 5,-21 2 122,26 8-340,-35-3-2935,22 17 1052,-25-13 2101,18 13 0,-25-16 0,6 3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0.24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170 140 6619,'3'-1'6922,"-1"0"-9272,-2 1 2613,28-56 1132,-17 37-1389,19-38-1208,-24 52 1236,-2 5-396,2 0 507,-1 1 2007,7 3-2040,-6-1 402,9 8-458,-8-6 2952,11 18-2941,-11-8 169,6 39-141,-10-20 50,-5 37 1,-1 8-107,-6 5-681,1-16 1,-2 11 0,0-7 655,0-13 0,-2 2-7,-6 29 1,-2 14-1,1-11-107,4-16 0,0 0 131,1 0 0,-1 12 0,1-1 0,3-13-3,2-10 0,1-3 46,1 19 1,-1 8 0,3-14-8,2 13 84,1 8 0,1-4-67,1-29 42,3 1 0,1-5-25,1-29 269,19 16-230,-11-37 218,34-10-347,-24-11-16,18-12-7,-19-2-27,25-39 28,-16 18-17,4-14 0,-1-1 428,-4 1-453,5-17 0,-1 0 25,-8 18-37,0 1 1,-1 4-3,-6 22-157,46-23 173,-28 35-66,54-17 67,-42 25-191,9 3 1,4 1 223,3 1-48,17 5 1,0 3 36,-19 4 14,-10 0 0,-3 2-19,-12 5-186,26 28 219,-36-17 62,16 33-12,-44-30 143,-24 17 1,-8 0-133,-3-3 37,-14 6 0,-4-2-2,0-12 4,-11 0 1,-3-1-45,-6 0 73,-8-6 0,-18 2 0,13-5-110,35-9 1,-1-3 8,-34 6 0,-13 0 0,17-4-6,6-5-241,-9-3 1,3-1 263,26-3 22,0-3 0,7-3-39,26-3-190,-7-16 16,25 11-67,1-7-946,20-5 3399,-2 11-4571,28-12 243,-13 20 338,11 0-4938,-12 7 6688,-5 1 0,-10 0 0,-7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1.25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50 625 15177,'-27'7'2739,"5"-1"-1792,22-6 598,0 0-1427,134-62-68,-74 38-176,23-13 1,4-1 156,-36 22 0,-5 3 59,30-10-60,5-1 1,0 0-14,0 0-1727,5-1 1,-3 1 1625,-19 3-227,3-5 1,-5-1 259,-24 4-121,17-32-1,-57 35-174,-24-16 173,-5 23 40,-17 0 3255,2 9-3200,-5 3-1363,-18 15 0,-5 4 1509,-7 2 181,9 7 0,-12 9 1,17-4-131,10 3-78,-2 1 1,14 0 88,44-16-2244,9 2 2233,5 0-6,9 0 173,44 19-184,-19-18 92,33 2 1,5-5-138,-6-8-17,9-3 0,0-4-45,-11-9-767,1-5 1,0-2 739,0-4 491,1-3 0,-4-2-526,-17 1-70,31-17 127,-57 17 2072,12-31-2011,-31 29 40,5-19-85,-18 32 2911,-9 3-2910,4 5 931,-8 4-926,9 3 145,-2 4-140,3-1 74,1 8-34,2-4 258,27 18-242,-10-18 74,41 7-79,-23-17 45,39-4-109,-17-8 0,6-6-171,24-14 0,0-3 103,-19 11 1,-3-4-589,8-13 1,-16-1 479,-38 11-376,-8-30 381,-21 28-330,-56-26 386,13 39-1432,-24 5 0,-5 7 1611,-3 10 106,-9 8 1,1 5-79,18 5-6,9 3 1,7 3-34,25-3 471,14 52-410,30-48 1,21 29-6,-3-40 676,5 0-693,4-4-5,5-1-18,5-3-10,4-4 28,34-1-62,-20-5 5,2-1 1,0-1-17,-3-2-12,-1-2 1,-3 0 5,-19 0-67,26-3 28,-49 6 3403,4 1-3392,-17 1 23,2 5-6,0-2 28,9 8-17,-6-5-39,10 1-33,-5-4-63,4-2-72,5 0-95,2-1-101,4-1-151,3 0-9288,55-1 8924,-44 0 0,28 0 0,-61 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1.80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35 24 19344,'-19'1'-285,"3"0"223,16-1 376,0 0-5566,147 7 5347,-92-6-67,27 2 0,7-1 227,-29-6 1,-7-2-267,9 0-37,12-1 0,-4 0 4,-27 4-304,21-3 281,-50 6 1166,-5 8-971,-17 0 80,-48 45-180,18-18-972,-24 27 0,-2 5 983,16-11 61,2 7 1,6-2 23,24-23 569,8 10-564,16-30 0,7-3 140,18 2-141,-5-7-16,15 1 2274,28-10-2459,-9-15 1,2-4 66,32 1-89,-16-15 0,-8-2-6,-26 7-101,31-29 146,-47 28-22,12-34 95,-27 29 168,0-25-253,-13 39-2290,-4-1 2319,-2 20 1276,-16 40-1187,9-16-328,-9 58 351,18-47-128,24 44 89,-2-46-477,50 30-83,-31-40-2570,10-3 0,2-2-5703,-8-7 8815,21 2 0,-49-11 0,-7-1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1.98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21 21948,'0'-12'-840,"0"3"174,0 9-2611,0 0 0,0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2.35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110 0 17882,'-1'5'1177,"0"-1"-970,1-4-129,-48 113-3886,36-69 3850,-13 23 0,3-2 37,22-31 1061,4-4-1062,3-3 18,5-5 44,2-2 654,2-5-441,13 0-208,-5-8-10,44-3-208,-30-9-219,19-9 1,0-3 157,-9-5 953,36-15-948,-51 16-2913,-4 1 2958,-2-4 39,-3 0 56,-2-1-1906,-4 1 2097,-1 4 992,2-7-1357,-9 16 2454,1-2-2117,-11 25-79,-2 0 129,-3 31-163,2-17 3555,14 51-3593,-1-44-3578,23 36 3287,-11-45-4904,50 32 2114,-36-31 3058,36 18 0,-53-34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1.05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35 17624,'0'-3'157,"0"-1"-5812,0 4 5661,108-12-6,-52 9-531,16-4 1,2 2 525,-8 5 227,1 3-541,-1 2-1672,0 4 607,-3 2-822,-1 3-3182,-10 0 5388,-11-1 0,-19-5 0,-11-4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2.82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597 331 20879,'3'-5'184,"-1"0"-240,-2 5-39,0 0-4162,123-24 4257,-78 13 5,24-3 1,4-3 468,-10-8-463,-22 9-5,22-11-17,-33 13-45,-2-1-40,-4 1 3032,5-10-3032,-12 6-195,-1-22 202,-18 21-57,-35-13 118,4 23-1350,-21 8 0,-4 4 1406,-3 5-992,-18 8 0,0 3 964,22 0 79,4 9 0,11 5 16,32-7-1615,9 22 1615,19-25 1571,7 1-1576,27 9 1849,-6-6-1967,19 3 0,3 1 6,-3-1-1122,4 2 1,-2 0 1092,-18-5 915,-4 3 0,-2 2-870,-4 4-61,-7 9 1,-6 4 111,-14 0 75,-25 25 1,-18 5-6,-10-22 0,-9-2 916,-16 18 0,-4-4-987,7-22 1,-1-9-6,11-13 1,2-6-7,-32 3-763,11-6 0,-13 2 1,7-2-733,8-2 0,-2 1 1303,-19 3 1,-10 2-1,20-4 1,9-1-1,2-1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3.5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128 0 17933,'-13'84'90,"-1"0"0,2-5 0,1-7-5041,0 3 5035,4-18 0,-2 7-454,-1 22 0,-1 2 417,3-17 1,1 1 578,-4 23 0,8-2-444,13-32 0,3-6-70,0 30 609,29-9-463,-29-65 2357,9-2-2486,-13-14 3347,5-5-3437,-3-6-3465,12-14 3342,-2 3-461,9-10 439,-4 8 16,1-1-178,44-34 268,-31 31 56,4 0 0,-1 4-90,-16 16-156,16 0 195,-32 14 146,17 24-111,-17-7 3190,15 24-3213,-12-21 477,20 19-791,-14-21-2605,32 13 421,-29-23 2481,17 2 0,-29-8 0,1-2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3.69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37 75 13407,'-20'-41'-2556,"4"8"0,17 33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3.89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1 123 13129,'68'-22'-11,"1"-1"0,0 1 0,15-9 0,-5 8 494,-22 21 1,-5 5-518,27 1 837,4 3-1134,2 2 727,2 5-396,1 4 0,-1 2 0,-17-5 0,-7 0 0,0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4.29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120 246 19787,'0'21'-370,"0"-3"247,0-18 218,0 0-3970,106 89 4071,-72-67-126,26 27 0,-4-10 36,-37-40-44,3-2-1027,70-27 691,-42 11 153,3-1 0,-2 0-63,-12-4 877,15-29-519,-23-16 101,-5-13-112,-30 15-18,-21 24-16,-6 21-6,-9 6 1990,-6 6-1996,-6 7-1962,-5 2 1962,-5 7 1,-1 4-100,-3 7 49,1 4 12,0 2-35,6 3 12,-11 12-39,26-11 73,-6 21 5,37-22-50,14 30-308,13-29-197,13 14-5700,66-8 6160,-29-16 0,22 6 0,-55-20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5.02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7 19333,'0'-4'101,"0"1"817,0 3-828,28 64-17,-20-36-6,21 52 6,-27-51-1,3 0 147,13 19 341,31 1-521,-13-10-229,53-15 83,-55-27-10,28-8-40,-32-1-262,-1-3 184,0 0-3322,-3-1 3316,-2-1 0,-3-1 28,-3-2 51,-1-2 33,6-20 213,-11 14 231,5-10 268,-15 15-432,0 13-84,-2 0 3493,0 19-3465,0 3 45,0 14-67,3-6 39,6 18 17,11-2-51,0-1 247,40 18-437,-2-23-11,10 5-392,20-21 296,-46-12-369,53-13 303,-42-3 89,18-17 145,-33 8 46,-1-24 66,-23 22 735,4-41-679,-18 45-16,-1-18 106,-8 33-112,5 2-11,-2 2-50,16 9 16,-2-2-11,12 7 1,-1-2 100,59 18-129,-28-11-17,21 5 1,3-1-18,-9-4-36,26 12 1,-1 2-3346,-26-5 3404,-2-2 0,-5 3-28,-19 1 40,-9 1 38,-4 2 292,-17 15-191,-16-20 274,-44 34-329,8-32 24,-36 6 1,-8-3-110,7-7-289,-17 0 1,3-2-412,31-10-4227,8 1 1,6 1 3865,21-4 0,-4 6 1,30-13-1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6.08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100 58 11686,'0'-17'988,"0"4"1919,0 13-2656,0 0 1559,7-27-1827,-5 42-36,6-12 337,-8 55 322,2 7-582,-1-3 0,0 13 1,-2 3-277,-3 2 1,0 3-1,-1 1 119,2 8 1,1 2 0,-2-2 6,-2-9 0,-2-2 1,0-5-673,-3 14 1,0-8 814,3-21 0,1 1-332,-4 27 1,1-3 371,1-4 334,5-27 1,1-6-94,1-18 51,2 0-430,0-37-2193,0-33 818,0 12 1456,0-42 0,0 50 0,0-11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6.55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0 330 19640,'42'-78'82,"-1"0"0,-3 8 0,-2 15 247,1 29-27,4 13-409,7 6-26,6 5 16,6 6 54,5 3 77,-17 3 1,8 4-2,4 6 0,6 5 0,-4-2-54,5 0 1,2 4-38,15 14 0,8 9 1,-18-7 537,1 12-446,-7 1 0,-10 1 274,-32-12-146,-22 5 1,-10 1 221,-16-4-245,-30 9 0,-12-5 15,-17-13-117,-8-2 1,-3-2-237,41-18 1,-1 0 224,-14 3 0,-7 4 1,8-4 67,15-4 1,2 2-205,-45 19 1,9 0-102,39-9 439,-3 37 15,62-41 81,20 17-47,5-12-474,7 2 322,11 5-459,-9-6 1,2 1 398,33 18-44,-24-13 1,10 5-1,-8-4-62,-11-6 1,1 3 20,10 11 0,12 12 0,-1 1 1,-13-8 14,-13-7 1,-2 1 37,11 12 0,6 5 0,-14-8 34,-9 9 519,3 8-282,-11-16 733,0-5-849,-16-26-558,-5-47-156,-4 6-3241,2-29 2565,0 18 953,10-32 1,-10 36-1,6-19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7.00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785 5 18835,'0'-3'-736,"0"1"2100,0 2-1221,-101 121-5254,57-70 5158,-18 23 0,0 0 9,20-23 1358,-1 4-1352,-5 8 1,-2 1-11,-3 4 978,-7 3 1,4-10-553,25-41-2846,-11 1 2045,32-51-8,4 3 1908,0-10-2940,3-8 442,0 11-3319,-2-52 2363,0 37 655,-4-11 1,-1 0 2346,0 7 2343,0-2 1,1 3-2564,4 21 179,11-10-870,3 46-786,33 34 753,-14-6 28,14 21 1,2 3-94,4 4 6,11 14 0,2 0-46,-5-10 63,8 3 1,0-4-48,-9-16-282,1-4 1,0-3-475,-14-12-9167,29 24 8888,-50-35 0,2 6 1,-20-20-1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7.47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29 515 22279,'53'28'58,"1"1"0,-5-3 0,-7-4 43,-19-8-5661,1-2 5745,15-2 958,-8-5-1103,11-1 848,-11-4-882,2-3-12,-1-3 23,16-12 0,-1-12-6,-2-2-67,2-39-1631,-30 7 1609,3-16-98,-29-13 75,-4 37-149,-21-4 1,-7 4 143,-5 14-40,-23 9 1,-4 12 66,4 33-814,-11 19 1,1 7 880,15 10 239,9 20 1,9 3-167,25-13 67,15 3 0,8-2-240,17-14-2042,16 6 1,4 0-7532,3-2 9685,-7-9 0,-4-5 0,-13-17 0,-7-6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1.66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42 133 14001,'-17'-9'1248,"4"2"-1124,13 7 3057,0 0-2935,-12 70-43,18-45-52,-6 54 39,31-56-134,-6-6-5,8 5 5,-11-8 5,0 0 315,12 6 301,-13-9-571,3 1 40,-19-18-140,-5 0-6,0-13 5,0 4-33,3-16 11,0 9 12,13-39-1,-5 28-84,10-14 1,4 0 33,-2 11-543,46-34 297,-45 56-57,17-2-61,-28 16-1384,8 11 779,-9-2 1025,12 28 0,-18-25 0,4 12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8.70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819 298 21411,'49'-12'177,"0"0"1,35-11-2632,-57-2 2084,-7 5-137,8-14 223,-16 15 920,-2-6-1097,-7 2 181,-7 5-733,-26-19 511,5 18 1792,-70-11-1164,26 33-1505,-24 1 1729,29 21 163,-15 30-619,27-15 405,5 3 1,2 1-70,4 3-133,2 8 1,4 0-150,8-8 45,4 2 0,8-3-230,18-21 79,16 18-6,4-25 225,49 21-99,-25-19-113,28 13 1,2 3 183,-9-1-97,5 7 1,-5 4 102,-18 4-958,1 26 0,-4 6 988,-8 1-318,-16-18 1,0 9 0,-6-11-93,-6 7 419,-13-8 0,-6-5-45,-11-24 534,-39 5-108,15-32-539,-14-9 1,-3-4 724,-10-6-376,8-4 1,-10-6 0,8 2 247,-21-11-85,21 7 1,-10-4 0,12 4-59,-8-2-663,17 7 0,2 0 283,-2-1 974,21 8-1259,0-2-185,24 9-253,4 1-1690,22 4 1641,5 2 805,30 4 0,4 0 0,-18-1 0,48 6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9.07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1 234 26288,'7'18'-2543,"0"-3"1604,-7-15 2837,0 0-1679,32 34-346,-13-26 256,29 22-93,-19-36-129,42-19 161,-6 0 158,15-5-4678,8-17 4088,-54 22-1916,17-16 1998,-45 20-1319,-20-16 862,-4 14-648,-59-20 1462,29 32 650,-17 6 0,-1 6-542,15 10 693,1 1 0,4 4-709,17 7 428,-13 41-214,29-38 712,3 24-1348,23-42 2578,11-2-4555,48-10 269,-18-4 1669,11-5 0,-1-1 0,-22 1 0,22-6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9.52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1 22566,'23'95'-580,"-1"0"1,-1-7 0,-3-9-60,-8-11-205,-2-13 0,0 1 677,1 35 147,1-8 0,-2 1-10,-3-32 1,-1 0 86,2 17 0,1 8 0,0-9-279,-2-16 0,1 0 395,8 44 0,2-6 49,-1-33 439,18 10-599,-18-58-265,25-23 220,-19 3-1235,35-32 1201,-29 23 456,49-44 138,-45 39 70,21-22 144,-34 36-518,-5 3 835,-4 4-775,-4 5 257,-2 5-487,-2 14-232,-1 0 251,0 46-347,0-32 864,29 51-868,-13-65-1564,65 2 534,-46-32-8572,55-21 8316,-61 17 1,10-3 0,-33 14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09.70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75 265 24084,'-19'-69'-587,"0"-1"1,1 5 0,4 18-182,12 39 911,0 4-561,2 3-43,0 1 552,0 4-479,0 2-533,1 8-2694,14 25 3702,12 4 1,-6-4 0,1-12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10.14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499 7 28134,'3'-4'-3428,"-1"1"-3001,-2 3 8184,16 148-2805,-7-78 547,-1 0 1,1 15 0,0-11 29,1 16 193,-4-27 0,1 0-870,3 33 717,-5-45 1,0 1 220,1 1 0,-1 0-379,1 2 1,-1 0 1330,1-1 1,0 0-681,0-1 0,1 0 3,-1-4 1,2 2 119,9 20 0,2 0 211,-1-19 1,0-3-158,-2 4 1,1-7 2782,5-9-2668,-21-40-630,-4-6 188,-24-17 1477,2 6-973,-48-18 209,21 21-487,-12 7 1,-16 2-1,10 3 748,-20 3-644,19 5 1,-11 2-1,20 3 745,21 9 753,-5 29-1423,48-31-741,16 12 168,14-20 381,21-3 1,6-2-80,22 2 434,-11-4 0,13-1 0,-9 0-478,-18-1 1,0-1-305,23-1 1,11 0-1,-13 0-27,20-2-4585,-11 2 1,-8 2 4239,-32 3 1,3 0 0,-43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10.41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53 10 21086,'0'-5'1233,"0"1"-781,0 4-1066,0 0 270,-17 131-2727,10-70 3176,-4 22 1,2 0 114,4-20 1137,1 16-965,23-3-339,-6-16 167,36-14-431,-26-38-9144,28-3 551,-35-7 8715,9 0 0,-23 1 0,-1 0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10.56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1 187 22800,'85'-34'-188,"0"1"0,0-1 1,2 8-1,8 2 0,-3 4 1,-11 7-2107,-2 10 1,-3 6-984,-4-3 0,3-1 0,-9 3 2120,22 9 0,-63-6 0,-12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14.1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119 394 12634,'-11'-22'835,"1"4"-242,10 18 2073,0 0-2386,-13 34-50,10-15-45,-11 30 33,15-7-145,2-8-3258,0 56 3224,0-39-19,-2 4 0,0 0-4,-1 1-8,0 10 1,0 1 8,0-6 109,0 3 0,0-3 3,0-24 364,-1 21-291,0-43 145,0 4-263,0-16 2495,0-6-2853,0-2-336,0-10 223,0 4-38,0-5-628,-1-8-1406,0-17 1356,-2 4-2798,-3-27 1,-1-3 3934,-1 5 674,-1-14 1,0 1 562,3 14 174,2 10 1,1 0-304,2-6 143,2-9 1,2 0-939,3 4-132,2 1 1,1 2 19,5 16 147,28-33-309,-14 42 209,24 0 1,5 4-115,-1 11-23,19 5 1,0 4-146,-14 13-171,9 17 1,-3 7 91,-19 5 59,-4 9 1,-6 4 8,-19 2 25,-7 6 0,-5 2 14,-6 5 8,-11 6 1,-6-2 2,-8-10 47,-10 0 1,-4-4-25,0-15 72,-13-4 1,-3-5-96,10-14-84,-46 4-28,59-16-268,-20 0 184,32 0 2981,-2 4-2897,23 0 6,12 11 95,2-3 378,18 16-299,-11-7-12,10 9-22,-8-4-1,1 3-27,-1 1 11,1 3 39,9 17-44,-10-12 173,25 34-95,-25-39 682,44 24-710,-42-44-106,47-5-46,-44-17-89,32-21 39,-28 6-335,39-37 245,-34 24-1875,4-4 1,-2-1 1813,-8 4-1456,23-42 1607,-40 48-536,-1-28 486,-19 40 5,-20-12 225,5 22 2814,-19-4-2804,17 10 2174,-32-3-1697,24 3-516,-9-1 397,28 3-346,11 2 39,0 0 515,10 14-560,-2-4-11,9 13-11,-3-7 89,10 12-83,-5-4-6,7 7 27,18 27-72,13 10 12,-2 1 58,-18-27 0,-2-5-59,-8-11-280,30 19-39,-34-31-3669,28 9 1082,-31-14 2867,13 5 0,-26-10 0,-1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15.12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 49 17703,'0'-5'1103,"0"1"-923,0 4 979,0 0-1075,-13-26-28,15 23-3241,17-8 3258,8 24-2280,21 9 2275,-13-8-942,43 17 896,-28-12-33,32 13-6,-41-14-33,1 1 1735,-5 0-1842,23 22 2716,-27-14-2648,19 23 2336,-40-28-2051,-42 24-53,5-29-81,-36 13-1,25-24-3251,-38 1 3252,27-4 75,-21-4 0,0-2-81,24 0-22,-41-6 22,76 7-952,16-2-1877,4 0 2101,16-1 2027,2 0-4631,29-2 3276,21-5 0,-26 5 0,1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15.30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5 17557,'-4'-2'835,"1"0"-684,3 2 1826,0 0-2098,51 97 301,-24-66-86,6 24 1,3-5-84,-2-37-179,1-2-952,20-1 38,-14-4 1082,47-2 0,-59-3 0,20-1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1.89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16825,'1'53'168,"1"1"0,5 42-45,1-79 1029,7 9-1208,-6-13 273,5 4-777,-2-8 252,-2-3 308,23-6 0,-23 0 0,15-4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15.48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41 9447,'18'-21'-1236,"-6"1"0,-7 26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16.35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307 47 18565,'14'-26'62,"-3"6"-213,-11 20 1294,0 0-970,30 105-27,-18-53-85,5 17 1,0 1-2048,-9-7 2087,-1 6-1222,-3-13 1,1 1 1170,1 35 0,-1-17 1,0 12-1,-1-9-395,-1-22 1,0 0 364,2 16 1,2 8 0,-1-14 12,5 1-10,5 6 22,-3-40-6,-3-8-11,-1-7 948,-2-4-909,-2-6 2982,-3-3-2730,-3-1-363,-4-3 1063,-40-6-1080,15 1-29,-51-4 40,37 5-101,-55 2 78,47 4-1489,-4 4 1,2 1 1611,23 0 140,-18 7-106,47-13 107,15 1-107,-1 0 89,47 1-111,-19-2-1135,16-1 1,1-1 1072,2-3 767,18-8 1,2-2-813,-15-3-1030,1-2 0,-3-2 1036,-18 2-113,29-21 96,-43 19-44,14-27 72,-34 28-662,-1-20 662,-9 30 1693,-3-6-1637,1 18 174,-3 14-113,4-3 2721,10 40-2771,-1-27 2636,29 36-2596,-15-40 45,23 9-79,-21-22 27,14 0-44,-15-7-3548,30-10 3429,-27-1-2031,23-15 2061,-31 6-320,13-33 286,-21 24 56,5-21 5,-14 25 2461,-1 1-2405,0 2 2875,-2 3-2830,-1 3-5,-2 4-23,0 3-17,0 2 12,2 2-12,2 1 124,0 10-85,1-1 63,6 16-57,-1-6 96,20 22-163,-9-18 11,32 30-96,-27-33-1718,33 30 465,-36-33-8493,17 17 9553,-24-21 1,-1-1 0,-7-8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16.82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1 269 19865,'1'-4'672,"0"1"879,-1 3-1483,78 9-17,-47-6 5,63 7-12,-66-9-16,2-1 0,15-3-39,-9-2 11,32-17 0,-33 7-207,36-38 55,-49 29-503,6-39 442,-34 40-274,-41-23 375,11 32 75,-12 4 1,-4 3 87,2 11 30,-7 8 0,0 6-25,10 6 89,-1 13 1,5 3-62,20-8 291,0 37-257,34-50-29,13 8-27,-1-18 11,20 0-3437,-8-4 3364,49 1-2155,-23-5 2127,14 0-1521,-9-2 1561,-30 0 133,29-1-122,-39 1 1559,18 6-1576,-34 0 2182,11 12-2143,-11-7 3515,34 14-3655,-23-16-113,21 3-139,-20-10 347,46-12 0,-44 8 0,32-8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17.12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17 18249,'0'-9'-258,"0"2"1196,0 7 75,0 0-934,111 62-1982,-75-25 1939,26 6 0,-3 7 88,-37 39 595,-8-12-667,-9-6 0,-1 14 1,-2-9-27,-2-19 1,-2 3 1,-1 29 0,-2 15 0,1-17-17,-4 9 53,3-7 1,1-6 8,4-31-123,9 19-326,0-59-3770,21-7-5605,-14-10 9751,10-3 0,-19 4 0,-3 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18.09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129 149 12629,'-11'-22'2520,"1"4"-2112,10 18 3323,0 0-3501,-27 92-3397,21-42 3242,-7 12 1,2 3-2211,15 0 2269,3 5-44,0 3 967,0 3-987,-3-21 0,2 4 17,4 20 0,1 0 120,-2-16 0,1-2-87,-1 1 1,1-11 439,1-24-448,-10-30 96,1-36-208,-5 11-124,-6-44 57,-2 32-1190,-21-49 1178,12 40 440,-2-3 1,0 1-356,7 17 17,-7-19-96,19 44-84,7 4 185,3 7 2859,45 22-2808,-18-9 2,24 2 0,5-2-30,1-7-1,5-5 0,1-4 2099,5-8-2286,16-16 0,0-5 2,-9-4-39,5-13 1,-7-4 61,-38 9-154,-10-18 0,-10-4-1168,-21 11 1333,-9-45 12,-15 55-79,-37-31 168,21 32-23,-1 5 1,0 5-28,13 16 206,-8 21 12,29 14-2601,20 67 2596,1-30-630,8 2 1,8 11 0,-3-7 561,14 24 171,-8-21 0,6 11 1,-1-6-164,4 5 1,-2-6-463,-6-9 1,-2-2 378,1-1 0,-5-9 30,-12-18-218,-10-15-747,2 3-1174,-9-16 2798,2 2 0,-2-3 0,0 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18.66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509 480 13292,'63'-71'24,"0"-1"0,-5 6 1,-12 15-9,-27 33 35,6-8 1431,-4 7-1460,9-16 1056,-14 17-1134,3-14 0,-12 15 1786,-10-13-1909,-8 19-202,-44-3 303,13 21-6,-20 9 0,-5 4 84,-5 10 45,-1 3 0,0 2 39,1 7 112,-4 18 0,1 5 3307,13 0-3310,3 16 1,10 2-54,30-20-1677,13-5 1,8-1 1676,15-8-315,48 14 0,13-4 237,-6-12-725,9 0 0,-2-6 730,-17-25-1501,26 0 1473,-24-8 535,0-4 1,-3-2-676,-15-3 12,26-2-230,-64 1 985,-15 3-1260,-4 5-7040,-53 33 857,34-16 6777,-28 21 0,47-34 0,5-4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19.8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17 17479,'0'-9'325,"0"2"-353,0 7 2263,0 0-2000,36 86-2931,-25-47 2783,10 14 0,-3 1 36,-13-17 1006,6 31-927,3 8-174,-1-9-2360,2-4 2383,-11-46 66,1 6-72,-2-14 685,-2 9-1010,0-11-2717,-15 15 1021,4-13 2410,-13 9-7693,9-10 7259,2-1 0,6-4 0,1-1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20.00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82 14211,'89'-23'65,"0"1"0,-7 1 1,-9 6 1480,-5 14-1524,-2 1-600,-4 2 595,-3 1-28,-4 3 1054,-5 0-1166,-5 1-129,-7 1-4157,10 15 4409,-22-2 0,1 1 0,-22-11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20.838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19 15357,'7'-10'-329,"-1"2"748,-6 8 3738,0 0-3430,38 116-540,-18-45-274,3 2 1,0 3 30,0 15-289,-10-38 317,13 42-175,-14-53 295,5 30-501,-13-54 317,-1 9-269,-3-21-200,-2 1-320,0-2-463,-3-1-812,0 1-5674,1 0 7830,0-2 0,2-1 0,1-1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21.04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34 13258,'86'-9'84,"0"-1"0,-7 1 0,-8 4-73,-6 8 1,0 3 1326,0 2-1305,28 8-77,-22-6-978,-1 3 0,0 0-1751,-1 0 2988,-12-1 1,-6 0 0,-22-5 0,-3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2.09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0 195 18139,'39'-54'-644,"-1"-1"0,-2 2 0,-5 20-795,-12 46-773,3 1-4923,-2 0 7135,-2-1 0,-8-6 0,-3-3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22.70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21 13558,'1'-11'1193,"0"2"-930,-1 9 3765,0 0-7977,17 114 4212,-7-64-151,2 20 0,1 4 995,5 3-995,-4-18-1031,1 1 0,-1-1 1026,0-12 621,10 34-359,-16-69 1996,2 4-2265,-5-18 51,0-4-84,1-3 3387,1-5-3404,1-3 1,1-2-35,0-2-347,26-62 208,-15 37-3,11-18 0,3 0 76,-4 18-9,2 2 0,1 3-8,3 9-23,43-18 68,-38 31-57,38 0 91,-50 24 83,25 30-50,-33-5 50,3 21 0,-2 4-50,-4-5-1691,-1 6 1,-1-2 1684,-3-11-315,1 8 315,-4-21-2154,-3-6 2171,1-6 11,-2-4 118,2-4-78,-4-4 2389,5-1-2412,-4-7-50,13-15-90,-8 3-195,36-50-24,-23 30-39,22-33 3331,-20 30-3546,17-19 0,3-4 529,1 1 98,7-6 0,-1 5 76,-18 28-3191,23-5 3089,-34 27 15,26 41 42,-33-6-230,11 37 201,-17-23 180,11 48-178,-7-30-1035,4 8 1,0 0 988,1-14-6,11 22 2101,-15-48-2056,1-6-28,-3-4 411,2-5-321,0-2 113,-3-4-606,10-2-33,-11-4-5647,19-6-3534,-19 3 10398,9-3 0,-17 7 0,-1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23.4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453 881 11777,'4'9'1120,"-1"-1"1843,-3-8 180,0 0-2321,26 7-710,-12-6 61,30-1-89,-22-7 112,29-27-128,-21 12 58,11-18 0,-1-4-86,-7 4-2617,24-39 2600,-37 39-1499,3-49 1442,-11 32-505,-12-10 0,-7 1 454,-9 11-424,-40-19 1,-10 5 368,13 28 90,-8-2 0,2 8-29,26 32-22,-8 11 90,13 5 1272,-16 43-1188,27-15 100,6 36 1,5 7-107,9 1-37,1-20 0,3 10 0,1-9-14,1-14 1,2 2 22,10 36 1,6 15-1,-3-12-31,-6-22 1,1 1-16,2 8 0,4 14 0,-1-1 0,-3-15 7,-5-13 0,-1-2 3,5 28 1,1 12 0,-4-13 1,-7-30 1,-1 0 14,0 24 1,1 10 0,-3-12-10,-3-26 0,-2-4 3,2 31 0,-3-5 3,-6-3 957,-3-7-923,-7-6 145,-28 28-95,13-37 61,-10-8 0,-4-7-55,2-16-906,-44 0 855,41-27-523,-14-10 0,0-3 472,3-4 35,-6-10 1,3-3-52,24 6 254,3-28 0,7-5-287,16 8 537,3-1 1,5 0-634,16 6-297,21-26 84,-2 20-874,6 9 1,2 4-516,4 9 1809,45-6 1,-66 35 0,10 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23.65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0 182 22666,'7'-17'493,"-2"4"-449,-5 13 1,0 0-6,114-66-3723,-50 48 3709,15-17 1,3 4 7,3 30 631,7 1-691,-23 2 1,10 0 0,-6 1-97,-12 0 0,2 2 123,7 6 0,14 4 0,-3 0 0,-19-2 0,6 5 0,-10 5 0,1-1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25.04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 7 13680,'-1'-4'2846,"0"1"-517,1 3-1976,1 71-367,3-29 0,0 9 0,1 4-3937,8 12 3933,5 14 39,-9-18 1,1 10 0,-2-4 51,2-2 0,0 5-18,0 7 0,2 13 0,-1 1 1,-1-12-53,0-2 1,0-2-646,1 3 1,0 5-1,0-8 671,-3-11 1,-1-6 12,0 3 1,0-1 366,-1-3 0,0 7-413,1 1 0,1 12 1,1 1-1,-2-8 8,2 14 1,1 1-421,0 1 0,2 12 0,1 1 0,-2-15 411,1-2 1,1-6-3,-2-6 1,1 3-1,1 1 129,2 3 1,1 2 0,4 10-117,-2-13 0,3 10 1,2 5-1,0 1 0,0-2 1,-3-9-27,1 8 1,-2-8 0,1 0-1,1 7 8,0-7 0,1 7 0,2 3 0,-1-2 0,-2-7 0,-3-13-19,3 20 1,-3-5-234,-3-8 1,1 11 0,0 0 0,-3-11 239,1 9 0,-1 0 108,-3-7 0,1 12 0,-2-4 0,-5-19-62,-10 10-236,-4-18 1,-4-6 353,-9-19 1316,-38 13-1366,26-30 61,-34 5-73,25-15-55,0-2 827,7-4-861,14-1 2093,2 0-2098,3 1-24,2 0 1,5 0 3139,2 0-3156,4 0 708,2 3-658,2-3-319,7 10 118,-1-8-1076,24 13 841,-14-11-746,20 8 410,-21-10-1407,11 10 1726,-15-7-62,5 8 404,-13-8 1903,2 8-1315,-4-9 16,0 5-352,0-7 414,15 6-460,-2-3 6,31 7-67,-11-7 165,17-2 1,4 0 91,15 0 253,25 0 0,5-2-487,-48-2 1,1 0 153,32 0 1,15 0 0,-11-1-1233,-21 1 1,1-1 1121,18 0 0,12 0 0,1-1-43,0 1 1,0-1-1,-2 0-747,-13 0 0,-3 0 0,4 0 700,-12 0 1,2 0 0,3 0-1,4 0 10,0 0 1,6 0 0,1 0 0,-3 0 0,-7 0 2,6 1 1,-8 0 0,11-1 4,-8 1 0,12-1 1,6 1-1,-1-1 0,-6 1 1,-12 0-2,1 1 1,-10 0-1,12 0 18,-9 0 1,13 1 0,7 0 0,2 0 0,0 0 0,-7 0 0,-10 0-25,24 2 1,-11-1 0,14 1-2,-27-1 0,12 1 1,8 0-1,4 0 1,-1 1-1,-3 0 1,-9-1-1,-11 0-2,22 1 0,-14 0 0,11 2 2,-14-2 0,10 1 0,6 1 0,-1 0 0,-6-1 0,-10 0 7,9 0 1,-12 0-1,14 0 13,-10-1 0,12 2 0,8 0 1,3 0-1,-2-1 0,-6 0 1,-11 0-15,0-1 0,-12-1 0,2 0 0,12 1 16,-13-2 1,10 1 0,7 0 0,5 1 0,1-1 0,-2 0 0,-4 0 0,-8-1 0,-11-1-411,11 1 0,-14-2 1,0 0-1,9 0 431,10 1 1,10-1 0,6 0 0,0 0 0,-6 0 0,-12-1-11,8 0 1,-10-1 0,13-1 2,-24-1 1,11-1 0,8 0 0,3-1 0,1 0 0,-3 0 0,-6 0 0,-10 1-45,12-1 0,-14 1 0,3-1 0,17-1-10,-21 0 0,12 0 1,7-2-1,7 0 1,4 0-1,2-1 1,0 0-1,-1 0 1,-4 0-1,-6 1 1,-8 1-198,7-1 0,-6 0 0,-4 0 0,-3 1 0,1-1 0,2 1 0,5-1 195,4-1 1,6 0 0,1 0 0,2 0 0,-1 0 0,-2 0 0,-4 0 0,-6 1-76,18-1 0,-4 0 1,-6 1-1,-5 0 0,-7 0 80,5 0 0,-10 1 0,0 1 111,-1-1 0,0 1 1,8-1-96,-7 1 1,8 0 0,4-1 0,-3 1 0,-7 1 42,9-1 0,-6 1 0,8 0-62,-3 0 1,12 0 0,2 1 0,-6 0 0,-13 0-11,-14 2 0,-11-1 0,9 2-64,6 2 1,9 1 0,4 1 0,-2 0 0,-9 2 287,6 1 1,-7 2-1,4 3-847,1 3 1,6 2-1,-3 1 1,-13 0 276,0 0 1,-18 7-2785,-11 42-5644,-63-49 8787,-17 6 0,20-19 0,6-3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25.97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28 511 27961,'-16'1'-148,"4"0"148,12-1-235,0 0-4128,136-26 4428,-66 28 0,7 2-82,-7-5 0,10-4 1,2 2-1,-5 2 5,1 6 1,-5 4 0,10-2-80,1-2 0,10 0 0,5-1 0,-3 0 1,-10-1-548,5-1 1,-9 0-1,11-1 588,-11 1 1,10-1 0,5 0 0,1 0-1,-5 0 1,-10-1 7,13-1 0,-10-1 0,15-1 51,-23 1 1,13-1 0,7 0 0,5-1 0,0 1 0,-2-1 0,-7 0 0,-11 1-409,16-1 1,-12 0 0,-1 0 0,14 0 398,-12 0 1,10 0 0,7 0 0,4-1 0,0 0 0,-5 1 0,-7 1 0,-13 0 107,5 0 1,-15 1 0,2 0 0,16 1-49,-13 0 1,12 1-1,9 0 1,7 0-1,3 0 1,0 0-1,-1 1 1,-6-1-1,-6 1 1,-11 0-225,12-1 0,-13 1 0,-3 0 0,3 1 0,14-1 177,-20 0 1,9 0-1,7 0 1,5 1-1,2-1 1,1 1 0,-1-1-1,-4 1 1,-6-1-1,-7 0 1,-11 0 11,25 1 1,-17 0 0,0-1 0,15-1 13,-20 1 1,9-2 0,8 1 0,5-1 0,3 0-1,0 1 1,-2-1 0,-4-1 0,-6 1 0,-9 0-65,17 0 0,-11-1 1,-5 0-1,4 0 0,9 0 0,-5 0 0,9 0 0,6 0 0,2-1 0,0 1 0,-5-1 0,-7 1 0,-10-1-79,8 0 1,-13-1 0,-1 1 0,11-2 55,-9 1 1,9 0-1,4-1 1,3 0-1,-2 1 1,-3-1-1,-7 1 8,-1-1 0,-8 1 1,-1 0-1,5 0 0,11-1 6,-15 1 1,10-1 0,7 0 0,5-1 0,3 0 0,0 0-1,0 0 1,-3 0 0,-6 1 0,-7 0 0,-9 0-4,31-1 1,-16 0-1,-1 1 1,16-1 18,-21 0 1,12 0 0,8 0-1,3-1 1,2 1 0,-2-1-1,-6 1 1,-10 0 0,-11 1-18,3 0 0,-14 1 0,-2 0 1,12-1 19,1 0 1,10 0-1,6-1 1,3 0 0,-4 0-1,-7 0 1,-12 1-15,14-1 1,-14 1-1,7-1-6,7 0 0,8 0 0,-1-1 0,-13 1 144,7 0 0,-10 0-145,-1 1 1,-1-1-7,-7 1 0,5 1 26,12 0 1,11 1 0,-10 0-7,-14 1 0,1-1 10,17 1 0,11 1 0,-17 1 1392,9 4-1580,-9 0 1,-2 1-213,-6 2 229,6 0 1,-3 0-192,-28-2 81,3 0 0,-5-2-75,-25-2 2419,21-5-2022,3-17 319,-21 9 548,17-11-867,-32 15-7,-3 1-4,1 2 3383,-4 1-3756,6 0 48,6-1 114,37-4 294,-22 3-3376,30-3 3364,-39 5 83,26-1-25,-27 2 128,39 1-110,-42 1-41,19 1 2,-15 2 59,11 2-20,-6 0 3345,5 2-3384,-1-3-207,1 3 0,1 0-351,0 12-95,-22-1-4389,2 28 1,-2 6 2655,-2-6 1,6 38 0,-19-67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51:27.04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1722 309 11254,'-5'-75'287,"0"0"1,0 7 0,2 14-332,4 37-1,1 5 1392,0 6-1571,1 4 1349,-3 6-274,1 42 1492,-1-11-1990,0 64-241,-1-34-3,-2 19 0,1 7-76,0-38 1,1 0-1,-2 35 1,1 0-9,2-32 1,0-3-982,0 5 0,1-1 978,1 3 0,0 0-106,1-1 0,1 2 140,3 23 0,0 0-31,-2-23 0,2 3 14,2 15 1,3 8 0,-1-8-21,-2-19 1,1 1 24,5 19 1,3 11 0,-2-13-34,-4-29 1,0 1 23,10 29 1,3 13-1,-2-12-782,-8-28 1,1-3 762,8 34 1,-1-8 1555,-9-28-1488,-10-21 1792,-2-11-1871,-9 10 12,3-15 250,-20 31-278,12-19-1,-11 19 12,10-18 17,-14 20-11,6-14-1537,-39 34 1559,24-35-220,-27 4 0,-7-2 209,0-8-815,-16 0 1,-3-2 797,-4-7-28,18-4 0,-13 1 0,7-1 612,13-2 1,-6 1-1849,-2 1 0,-17 3 1,-6 1-1,6-1 0,15-1-3652,-2 0 1,3 0 4891,-24 4 0,-11 1 0,32-4 0,43-6 0,19-3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17.71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49 44 16096,'-27'29'935,"6"-7"-655,21-22 1669,0 0-1725,78-9-4274,-43 6 4241,64-9-1225,-17 7 1096,-23 0-98,6 2 1,3 0 58,9 0-15,16 0 0,3 0-2,-44 1 0,0 0 5,29-1 0,5 0 64,-5-1 1,2 0-6,10-2 0,0 1-67,-11 1 0,-2 0-3,10-1 0,-15 1-28,-42 4-67,12 0 50,-41 0 2029,-3 1-2611,-15 5 3518,2-2-3424,-10 4-2184,-15-3 465,14-3 2252,-21 0 0,32-2 0,-2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18.14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811 10 14496,'0'-5'219,"0"1"23,0 4 2391,0 0-6633,68 9 4134,-50-2 906,50 9-861,-67-3 74,-3 0-97,-4 3-37,-8 0-24,-9 4 98,-27 9 0,-9 1-92,-12 5-28,8-8 0,-13 5 0,10-5 3380,-22 5-3386,-4-1 1,3 0-68,23-6-14,5 1 0,5 1-3,20-5 17,-9 24 28,43-28 22,11 7-5,14-14 28,30 7-56,-4-4-1111,24 5 1122,-12-4 0,6 2-356,-16-5 0,1 0 362,27 9-4,5 1 1,-2 1-25,-16-3 8,-5 2 0,-9-1-3,-32-9-22,0 6-168,-18-12-3971,-2 4-1138,-2-4 5288,-2 4 0,1-5 0,1-1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19.21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492 399 20657,'48'-62'-992,"-6"12"696,-25 46 532,3 1 363,5-1-467,18-2-50,-6 0 9,29-5 36,-26 3 339,47-23-214,-50 14-146,23-31-259,-50 27-231,-29-27 26,-2 28 62,-47-16 186,19 25-710,-25 0 845,12 9-2989,-7 5 3095,-3 4 121,0 4-1145,23 0 0,0 0 1028,-21 6-220,11 1 0,2 0 54,7 0 20,-24 27-61,59-26-932,22 27 706,15-25 588,20 7 1,7-1-341,9 2 24,23 6 0,4 2-5,2-2-359,-11-2 1,14 8 0,-13-4 391,-27-13 1,-1 2 26,18 15 0,8 9 0,-16-5 136,-8 10 42,-16-10 1,-7-1-352,-17 5 197,-26 1 1,-8 0-69,-7 4 42,0-8 1,-7-3 1888,-33-9-1551,13-18 1,-3-2 2273,-38 7-2404,33-16 0,-10-3 1,11-2 2758,-20-8-2737,-1-1 1,3-3 350,22-5-412,-4-6 0,1-1-31,17 5-176,-32-18-138,70 28-1797,36-3 1255,-5 7-1209,55 2-97,-24 8 1384,5 4 0,-2 0 0,-14-2 1,24 6-1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19.89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92 21531,'4'-8'-1296,"-1"2"688,-3 6-45,0 0 516,53 35 66,-39-13 27,40 30 16,-49-21-328,-1-1 284,3 2 7,0-3 108,0-1-683,0-1 703,0-2 119,2 5-33,-1-10 648,10 7-352,2-22-347,-1 0-38,12-31 609,-16 7-950,32-62 236,-29 46-103,23-53 64,-31 62-46,1-7-98,-8 24-101,-2 3 51,-1 4 293,0 20 126,0-4 316,4 54-359,2-35 194,21 53-209,-7-51 147,36 36-124,-26-44 39,30 15-51,-28-29-26,44 3 19,-44-12 53,30-4-18,-47-6 34,0-41-202,-18 19-3,-15-22 0,-6-2 11,-9 11-1645,-5-3 0,-1 1 1705,4 11-76,-32-29 76,42 36 102,-14-15-38,35 31-65,7-1-44,6 5 57,11 0 11,6 3 0,6-1 6,9 1 39,33-2-29,-11 0 11,13-1 1,20-2 0,-14 1 20,14-2-802,-15 1 1,11-1-1,-25 1 563,-36 2-878,-1-5 405,-42 9-9212,-81 9 8941,52-2 1,-43 5 0,74-8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2.86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0 13645,'6'76'116,"0"-1"0,-1-3 0,-1-8-60,-4-1-11,0 7-1011,0-17 1,-1 1 1010,1 27-20,0-29 1,1-1 864,6 9-817,5-8 1053,4-9-924,23 14 5,-7-17-95,9 2 1289,12-19-1351,-26-18-358,55-11 140,-48-3-50,27-12-23,-33 5 3025,0-3-3148,7-13 1382,-10 7-1158,16-35-3213,-24 36 3448,4-16 169,-17 28-1,-3 6-207,-4 3 236,-4 21-197,1-2 11,-5 25-50,7-16 3527,3 34-3544,5-32 179,19 29-134,-3-40 39,23 11-106,-16-20-252,53 0 145,-41-10-190,51-16 163,-60 2-130,16-21 135,-30 15-67,4-27 196,-14 23 213,1-24-152,-7 34-89,-4-4 16,2 23 63,-2 14-29,3 2 34,4 37-57,2-23-1662,16 29 1,6 2 1656,0-10-1140,19 28 1,1 0 1139,-13-26-190,8 12 0,-1-2 173,-18-25 62,14 32-5,-33-53 2354,-21 13-2288,-1-18 23,-33 0 0,-7-2-95,-5-3 14,-30 0 0,-4-1-26,11-2 3,-13 0 1,1 0 3028,19-1-3359,5 1 0,4 0-215,27 0-3928,-16 3-4423,52-5 8860,3 1 0,8-4 0,-1-1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20.62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3 100 15592,'-2'-3'1516,"1"-1"-905,1 4-561,126-34-5670,-70 24 5635,23-9 1,-1 2 5,-22 14-1045,18 1 1000,-20-1-887,37 1 531,-54 1-1927,13 0 1775,-46 3-1418,-37 11 1451,-2-2-50,-52 15 487,33-9 1065,3-3 1,0-1-456,-12 4 2365,-17 4-1836,30-6 1,3 2 245,-9 10-947,-15 5 4008,73-2-4188,15-18 185,58 13-308,-30-16-17,7 0 0,1-2-11,3-4-194,9 2 1,-1-1-373,-10-2-327,40 16 0,-78-13 0,0 10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21.26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109 628 16443,'19'-4'1439,"-3"1"-795,-16 3 1692,0 0-2258,32-43-27,-13 25-29,29-36-11,-18 38 17,25-13-22,-9 8-1,39-20-97,-17 2 0,0-5-40,-20 1 0,-3-1 93,15-2 0,-9 0-34,-26-16-50,-27 38-56,-1 6-23,-4 2-237,-13 4 414,5 8 11,-15 16 34,13 5 62,-15 47-40,18-23 16,6 24 1,5 3-29,8-6-6,6 3 1,3-1-11,7-13 4,10 17 1,2 2-68,-6-10-615,2 8 0,-4-3 521,-17-23-164,-16 42 277,-8-43-98,-37 28 174,8-41-2,-32-4 1,-7-5 56,0-3 5,16-9 1,-10 0-1,12-2 71,-10-3 106,6-4 0,5-1-24,25 0 34,-6-3-92,64 5 1003,4 0-1045,45 0 1,11 2-2680,8-1 2541,-6 0 0,7 2 33,3 2 0,-5 2-599,-29-3 1,1 1 551,9 2 1,8 1 0,-11-1-18,20 5-135,-22 1 1,-6 2-104,-14 0-2123,-32 32 52,-39-25 2313,-44 25 1,42-33 0,-2 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41.41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1947 219 10494,'0'-7'2006,"0"0"-1732,0 7 1188,0 0-1115,-34-78 51,18 55 5,-27-58 337,20 73-438,5 3 247,-39-2-493,26 5 5,-18 5 1,-3 3-17,1 2 39,-5 3 0,0 1 5,-6 1 23,-10 1 0,-3-1-28,-8 2 87,-11 2 0,-5 1-1708,31-3 1,4 0 1583,-5-1 1,3 1-9,14-2 1,4 2 178,-30 18-139,30-10-174,-37 27 129,50-21 52,-7 11 1,1 2-31,4 1-1086,-8 13 1,2 2 1068,13-10 0,3-1 0,2 0 6,5 1-460,4 11 1,2 1 453,4-2 36,2 1 1,3-1 2,8-13 17,5 9 1,4 0-85,1-4 19,7 11 1,3-1-3,-1-18 39,5 3 1,2 0 5,-1-10 179,41 34-185,-36-44 22,21 2 1,3-4-68,-2-8 23,10-2 0,1-3-11,-1-7 538,10-4 0,3-2-544,6-3-310,14-5 0,0-2 305,-11-3-597,5-5 1,-2-1 595,-15-1 6,6-2 0,-3-1-33,-15 0 65,3-2 1,-3-1-11,-15 4 577,0-5 0,-2-1-560,-13 1 8,-1-8 1,-2-3-31,-9-2 36,-2-19 1,-3-3-54,-8-6 14,-4-22 0,-6-4 1350,-9 1-1384,1 19 0,-2 1-2,-13-8 11,-7 0 2573,-4 4-2629,-5 16 0,-5 2 845,-14-10-1296,-13 14 0,-5 11 314,5 25-4740,-7 28 1,2 10 4042,19 6 1,-17 22 0,63-34-1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47.58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1 187 22161,'15'-2'4999,"-2"-1"-4657,-13 3 36,29-39-1464,-20 27 379,23-28 228,-29 36 264,1 0 8,1 1 77,2-2-287,0 2 498,4-2 461,-2 2 593,23-6-350,-14 6 855,54-4-471,-41 5-255,46 0 61,-41 2-244,34 0-575,-24 0-1146,28 0 1,3 1 1434,-9 1-504,1 0 0,-4 0-719,-19 3 599,-1-1-1990,15 4 2041,-14-3 147,13 0 1,0-1-64,-11-1 30,42-2 2089,-69-4-1610,3-6-455,-12 3 544,3-12-1299,-17 10 2309,-11-10-2802,0 12 657,-17-4-91,10 8-1410,-39-1 1507,28 3-989,-38 5 1187,39 0-6246,-47 16 6882,46-11 0,-20 6 1,45-13-1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47.88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7 93 24206,'-4'0'5092,"1"0"-2063,3 0-2811,37-1 4,4-4-222,24-1 0,-7-3 0,-13 1 0,3 1 0,46-9 0,-32 7 0,18 2 0,1 1 0,-14 2 0,-9 4 0,-1 0 0,-11 2 0,-3 1 0,-3 1 0,12 0 0,-14 0 0,30-1 0,-36-2 0,25 1 0,-37-4 0,10-3 0,-23 2 0,1-9 0,-9 7 0,-27-2 0,20 4 0,-20 2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28.40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21 13 7324,'-12'-7'437,"3"2"-303,9 5-625,0 0 0,0 0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29.08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769 73 13205,'14'-4'3059,"-2"0"-2449,-12 4 1933,0 0-2498,11-19-17,-8 12-22,7-15-12,-17 16 0,-2 2-10,-18-1-7,4 3-42,-30 7 1,-5 3 48,1 4-1675,-14 4 1,1 4 1695,14 3-1061,-2 3 1,1 1 1161,1 3-697,0 1 1,4 0 657,18-3-51,-10 42 107,43-40 1352,38 45-1419,-3-47 11,19 4 0,6-2-44,2-7 16,20-2 0,4-2-5,-3-9 168,-11-5 1,13-1-1,-5-5-216,1-8 0,-2-3-696,17 3 0,-4-2 710,-24-5 0,-11-3 5,0-6 1512,-10 0-1584,4-27 39,-28 19 1860,-1-21-1843,-32 24-34,-10-1-11,-14-2 11,-13 2 6,-9 0 19,-11 3 25,7 12 1,-11 1 0,5 1 1481,9 3 0,-3 2-1474,-33-1 0,-15 2 0,16 4-22,37 5 1,1 6-31,-27 9 0,-10 6 0,17 0-34,2 9 3,5 0 0,14 1 431,47-12-4333,66 13-173,-15-16 3483,10-3 1,0-3 0,-16-7-1,1-2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29.61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957 10 15373,'-5'-5'1747,"1"1"-1254,4 4 1927,0 0-2257,-23 22-46,20-1-44,-17 23-3426,25-3 3381,0 4 0,0 5-9,-2 0 1,0 8 8,2 16 0,1 3-105,-2-13 1,1 3 79,3 30 0,0-9-3,-1-24-6,2 32-2202,-6-55 2208,-1-4 0,0-6 2214,-3 12-2186,-3-20-56,-13 10-17,-3-25-162,-56 8 168,27-8-1047,-22 2 0,-3-1 1058,0 1 76,-11 3 1,-19 3 0,16-2 13,-3 1-136,19-2 0,-9 2 1,24-4 95,39-5 280,31 2-257,12-5 11,57 1-39,-25-3 0,38-3 0,6 0-6,-49 1 0,1-1-263,32 1 1,13-1-1,-14 0 249,-32 1 1,-3 1-154,39-1 1,-5 1 10,-22 1-1720,19 10 907,-57-5-1884,1 9-4859,-29-11 8314,-3-1 0,3-2 0,0-1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29.84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19257,'92'21'218,"0"0"0,-6-2 1,-11-4-90,-9-10-2671,3 0 2626,4-2-2172,0-1 2128,3-2-829,5 0 0,1 0 112,5-1-2266,1 1 0,-8-1-4451,-43 0 7394,8 1 0,-39 0 0,-3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30.38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5 16863,'9'2'599,"-2"-1"-515,-7-1 1625,0 0-1648,109-3-2507,-69 2 2457,24-1 1,-3 1-2233,-33 1 2132,-1 0-595,11 0-33,-11 1 717,18 17 0,-31-13 0,4 12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3.12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1 106 17092,'10'-10'952,"-2"3"-874,43-12 1,13 1-1272,-4 8 1257,17-10 1,2 1-2035,-4 18 2059,2 0-33,-22 1 0,1 0 717,25 3-995,-10 1 1,-3 1-501,-11 4-3154,23 10-4167,-65-8 8043,-4 2 0,-11-8 0,0-2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30.56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 16682,'87'11'41,"1"1"0,-7-1 0,-11-1-2795,-14-2 2636,0 1-850,-4-1-1390,17 9-1241,-19-2-3409,7 4 7008,-28-5 0,-15-6 0,-6-4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31.35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148 606 15074,'72'-39'33,"0"-1"1,-5 3 0,-12 6 10,-21 12 1,0-3-1163,2-2 1157,0-1-22,2-3 572,16-18-584,-13 10 421,0-7 1,-1-1-438,-7 5 5,16-34-33,-42 51 920,-14-7-965,-2 21 2553,-45 32-2480,28-2-1623,-28 31 1622,35-14-934,4 12 1,2 4 923,2 6-363,2 3 1,5-1 390,10-18 22,17 38-28,-7-41-233,19 40 222,-21-49 1824,7 23-1847,-16-32-588,-12 28 348,-4-24-247,-48 41 476,18-39 25,-9-1 1,-3-2 2478,-9-1-1986,-28 0 1,-2-2-200,16-5-19,-4-2 0,9-3-48,42-9 202,0-1-275,24-3 600,81-6-639,-23-1 183,24-1 1,6-1-195,4-3 0,-7 1 0,1 1 515,16-2-580,-1 3 1,-3 2-14,-5 2-71,-6 6 1,-8 7-580,-36 16-2972,5 4 2524,-53 2-1148,-12-11-7591,-1-1 9451,0 0 0,10-9 1,5-4-1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0.49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84 219 11284,'9'-18'1692,"-1"3"-1698,-8 15 2403,0 0-2032,-20 52-35,15-27 280,-14 56-818,19-49 443,1 12-39,1-11-7,1 5 43,0 13 1,0 3-137,0 8-1630,0 6 0,-1-1 1579,0-12-518,-2 1 0,0 0 568,1-1 156,-1 0 0,0-3 31,0-16 1017,-3 11-1187,0-40 232,-6-14-203,3-4-48,-8-26-74,6 17 8,-12-61-69,14 45-5,0-28 1,2-4 7,6 10-45,8-35 0,5-3-15,4 16 66,0 19 1,4-8 0,0 10 1132,13-9-1180,12 0 1,4 4 103,-3 16-96,23 5 1,4 6 145,-10 17-75,20 6 1,1 4 96,-16 14-97,-5 2 0,-2 2 3403,-9 7-3456,-5 9 0,-3 4 52,-11-2 81,17 40-50,-45-43-3307,-19 19 3247,-3-25-35,-30 4 1,-7-1 122,-5-2-1066,-26 2 1,-3-2 1115,13-8-290,-4 0 1,2-2 302,18-3 31,-21 2 2315,49-4-2748,-2 11 443,16-4 269,-1 10-128,32 14 2832,12 7-2976,15 8 0,11 5-71,13 1 1,2-1-244,-10-5 1,1 0 42,18 6 1,-9-7-201,-24-16 255,16 14 113,-38-28 160,-7-2-94,-3-4-22,-6-3 223,-2-4-170,-4-2 57,-7-3 94,-1-4-2372,-17-7 2066,8 3-2891,-21-10 2632,19 12-781,-13-2-1485,19 6 2579,1-1 1,6 2 0,4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1.19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28 158 17637,'-8'75'-227,"1"0"1,-1-3 0,3-15-156,5-37 197,0-1-2540,3-9 2733,2-4 1617,2 1-1302,13 4 560,-7-4-563,18 4 577,-15-7-789,15 0-72,-15-3 2936,42-25-3163,-32 10-97,25-21-131,-36 13 230,-2-1 6,-2-2-3375,-3 0 3381,-2 0 129,-3-21-201,-4 19 134,1-5 246,-5 38-2,4 9 202,0 38-246,6 1-88,2 11 28,4-8 193,13-12 0,4-2-121,0-1 69,11 1 1,1-7-68,-11-24 49,14-1 6,-21-10 157,23-16-316,-23 4-46,22-26 2,-34 12 3282,3-44-3282,-12 28-1663,-8-11 0,-4-1 1771,-4 5-18,-13-11 1,-3 1 32,4 14-87,-4 0 1,0 4 4,12 19-9,-12-9-7,25 24 3113,-1 0-3100,8 5 617,3 1-591,4-1 6,3 0 166,4 0-167,14-3-11,-2 2 451,55-3-15,-39 4 19,49-3-14,-54 2 74,41-5-117,-46 3-185,26-4 32,-47 6-1344,2-3 265,-13 3-2346,-7-2 589,2 1 2555,-6 0 0,6 2 0,0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1.48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32 17985,'29'-3'3450,"-5"1"-2433,-24 2 402,0 0-3472,116-4 2123,-72 4-37,25-2 0,-2 0 34,-31 3-7,2-1 874,31 0-531,-24-2-199,43-2 161,-57-1-1376,15-1 529,-34 4 436,-17 16 1,4-10 0,-14 11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1.67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73 20567,'74'-20'-36,"1"0"1,-8 1 0,-10 5 9,-23 14-2347,-2 0 2429,11 8-125,-12 0 1010,11 16-10772,-24 37 8635,-5-24 1,-9 16-1,-6-44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3.64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0 110 16148,'1'8'1147,"0"-2"-1211,-1-6 2222,0 0-1884,20-10 41,-7 5 45,29-10-190,-16 9 89,41-13-90,-27 8-36,41-13-95,-38 12-31,8 3 1,0 2-266,-5 1-97,44 9 131,-69 5 96,3 15 33,-20-9 88,-20 21-180,3-18-44,-57 33 221,33-30-26,-14 7 0,-2 0 12,10-6-34,-6 5 1,-1 1 52,9-4 15,-4 7 1,4-1-41,16-11 35,-11 12 33,34-27 264,12-3-120,2 1 256,70-9-406,-32 0-1706,11-3 0,1-1 1651,-3-3-880,-2 5 0,-1 1 449,-5 3-9377,36 18 8965,-66-3 0,5 8 1,-25-13-1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6.46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1 128 16874,'15'-50'986,"-2"24"-510,-13 77-353,-1-8-28,-1 19 96,0-6 0,0-1-130,0-1 79,3 8 0,2-4-33,3-33 173,11 9 313,-2-26-537,-2 0-11,-2-7-6,-8-2 84,0-4-67,0 1 17,0-8-34,0-2 0,-2-17-22,0 7 28,-1-32-45,0 28 45,5-57-12,-2 48-3335,10-43 3324,-4 48-202,27-32 157,-16 37-2264,25-17 2254,-24 35-6,7-2 11,-9 8-6,11 1 2231,-9 2-2253,6 1-123,-3 4 34,-8-1 101,5 2-269,-10-1 3279,0 1-5823,4 4 617,-6-1 2240,4 5 0,-11-8 0,0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7.41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0 265 18949,'76'38'286,"3"-7"-4956,-49-34 4715,11-2-943,0-9 887,-8 2 1073,7-7-1252,2-2 16,-10 2-565,30-22 487,-34 19-538,23-29 538,-38 29-151,2-20 44,-27 18 137,-37-2 322,10 15 18,-24 10 16,28 14 2627,-29 25-2565,22-11 100,-1 10 1,4 1-213,16-6-21,-10 22 26,31-32 18,6-2 10,6 1 169,29 12-241,-7-12 84,57 17-85,-40-25 45,20-2 1,2-2-78,-11-4-124,20-5 0,-2-5 22,-27-2-464,33-11 498,-59 5 11,2-11 40,-11 4-993,3-44 1003,-14 31 12,-8-41 17,-3 44 263,-17-26-258,10 34 345,-10-10-473,16 27 2613,-2 1-2580,9 12 507,2-1-456,21 23-195,23 5 228,1-1-2918,13 1 2924,-20-17-23,2-1-226,37 15 215,-30-11-45,-1 3 1,-2 0 4,-14-1 68,14 26 28,-35-27 124,-21 23-119,-7-28 836,-35 14-818,16-20 91,-19-3 1,-3-1-115,2-1 17,-8-3 0,2-1-6,23-1 243,-17-5-315,42 2 2604,5-15-2862,15 10-970,41-21 611,-9 15-750,22-6 0,4-2 140,3-2-1900,17-5 0,0-1 2650,-9 1 1664,10-5 0,-3-1 1545,-23 6-3902,21-10 1992,-66 27 393,-28 10-925,1 4 215,-33 20-422,22-5 2302,-17 25-2335,29-19 213,14 37-180,9-32 96,42 31-146,-20-43-2537,57 11 2100,-46-21-292,25 1 1821,-31-7-3164,0-1-6178,-1 0 8222,-7 0 0,-13 0 0,-8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7.61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14 107 20123,'-8'-12'465,"2"1"-835,6 11-2968,0 0 1870,63-44-615,-36 40-3782,50-31 4140,-53 50 1725,-4-2 0,-10-6 0,-4-3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3.99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378 1 11962,'-26'14'1355,"6"-3"-923,20-11 2861,0 0-3170,-76 45 34,53-27-118,-55 31-4262,75-37 4329,2 0 804,1-3-815,0 3 0,0 3-61,0-6 56,0 5-29,0-9 191,-3 2-190,1-3 3386,-6 2-3207,-3 5 286,-15 35-415,8-14-3140,-15 62 3162,21-49-77,0 25 1,2 3 78,3-11-1,2 5 1,1-4 0,6-18 291,16 35-321,-4-41-1077,13 5 0,2-1 1010,-2-9 3,22 20-10,-26-34 2166,-1-1-2166,0 0 202,29 15-161,-24-17-6,22 9 0,-32-21 124,10-2-174,-13-1 246,8-5-353,-18 0 1875,-5-12-2805,-5 7-8811,-14-9 8873,8 11 1,-4 0 0,12 4-1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8.09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342 122 19412,'40'-22'380,"-9"3"-290,-31 10-45,0 1-28,0-1-34,-6 0-151,-46-12-3247,19 12 3427,-36-7 100,5 19-28,-8 16-84,9-7-45,10 32 56,52-28-5,16 21-23,10-25-11,29 10 28,-14-11 0,19 4 0,-11-4 0,2 0-26,6 1 1,2 1 14,3 2-34,6 2 1,-6 1 16,-26-4 291,11 22-123,-45-23 3593,-34 19-3665,0-21 4,-26 5-16,18-7-9,-29 7 1,-4 0-48,11-2-1037,-8 2 1,7-1 980,40-10-274,2 1-17,11-3-84,0 1-4857,33-1 5288,-3-2 0,7 0 0,-12-1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8.58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16 18677,'0'-9'-280,"0"2"-17,0 7 1569,0 0-1126,65 79-891,-45-32 798,17 10 0,-3 3 37,-26 9-45,1 8-26,-4-15 1,0 1-37,4 36-955,-1-28 0,2 9 0,0-10 1011,5 24-454,2-29 0,5 7 0,-3-15 550,4-16 128,27 24-151,-34-60-39,6-1-1406,-5-7 1305,2-4 1598,0-4-2012,15-12 61,-9 3-1042,25-25 1065,-27 19 95,17-33 447,-28 34 904,3-19-764,-13 30 1927,-2 1-2184,-2 13 219,-6 16-180,3-3 208,-2 34-258,7-24 3515,16 29-3526,-4-33 50,20 14-129,-12-21-979,39 11 346,-28-15-5273,36 2 3290,-39-9 2650,11-1 0,-24 0 0,-2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8.73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131 123 18240,'-9'-9'1071,"1"2"-993,8 7-6060,0 0-2971,-51-48 8953,40 37 0,-40-36 0,53 49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8.93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0 139 17120,'0'-7'398,"0"2"-392,0 5 44,111-40 118,-51 28 0,5 2-1531,2-6 0,5-2 0,-3 3 1385,7 5 1,1 6-798,-3 3 0,5 2 1,-7 3-4021,-8 5 0,-3 1 4795,28-1 0,-9 2 0,-26 7 0,-41-12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9.33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84 19731,'37'77'173,"1"1"1,-13-17 0,1-10-96,11-14 6,-22-27 11,-2-4 375,15-3-330,-11-12-84,7 1 51,-14-17-68,-6 8-17,-1-8-5,-1 5-11,-1 1-6,1-3-11,-2 0-1,2 1-32,3-27 21,0 21-5,3-19-45,0 21-1142,11-4-1238,-2 7 773,3 4 1680,-3 14 0,-12 4 0,4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9.55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20179,'13'69'54,"-1"0"0,-6-9 0,5-15-6689,15-35 5699,-15-10 828,6 0 108,-2-3 0,-8 2 0,2-2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4:59.75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0 181 12968,'34'-50'-4916,"0"-1"1,21-29 4130,-49 85 1,-2-2 0,-2-1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0.50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 31 16896,'-9'-17'-560,"2"4"325,7 13 1837,0 0-1311,7 115-3677,-1-61 3475,0 20 1,0 1 17,4-13 517,-1 5-574,-1 6 0,-3-19 1,1 7-1215,4 33 1,1 1 1152,-3-28 0,0-1 33,2 17 1,4-5 1,17 7 49,-12-42 1825,17 26-1791,-23-54-29,21 4-224,-18-14-689,42-19 600,-33 0 216,22-18-166,-21 11 51,0-3 3216,0 0-3194,12-10 73,-12 9 78,19-12 12,-27 23 1239,7-2-926,-20 14 309,-3 5-472,-5 1 231,-15 22-371,10-8 79,-10 29-84,15-25 6,0 11-12,3-14 135,19 28-140,-9-24 67,23 24-68,-19-38 52,17 1-108,-6-12-38,12-11 22,-13-1-39,8-26 50,-17 18-56,10-22-11,-17 28-140,2-2 118,-8 15 67,1 10 56,-1 2 44,6 46-55,-3-23 27,10 45-16,-5-41 39,19 41-28,-14-36-1663,5 22 1,-2 1 1662,-6-15 0,6 47 6,-17-66 207,-9 24-157,1-25 184,-23 27-172,10-42-29,-14 4 6,10-13-17,-4-3-17,-4-1 0,-2-1-67,-40-7-50,27 1-2661,-45-11 2274,52 5-874,-30-14-8492,39 7 8939,-4-2 1,27 9-1,7 9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0.71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1 217 18364,'0'-15'801,"0"4"-750,0 11-29,0 0 28,108-79-5,-53 56-173,16-21 1,2 5 138,-7 36 79,2 1-889,8 8 1,2 3-1599,4 4 2397,-5 2 0,-9 1 0,-40-4 0,-4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1.31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352 95 15535,'-7'7'29,"2"-1"379,5-6 2342,0 0-2649,-4 29-16,3-14-24,-3 21-10,6-22 117,10 6-79,-2-7 225,19 4-281,-13-13-296,23-8 90,-20-2-3763,21-21 3779,-26 10-370,7-28 320,-19 21-308,-27-29 392,4 31 67,-69-19 235,47 30-2139,-56 6 2083,56 15 140,-27 20 17,21 4 151,-7 29-364,28-25 91,17 17-57,23-37 2531,68 4-3119,-9-14-967,-18-6 0,0-1 362,23-6 1092,-19-5 0,-4-1 0,-8 3 0,34-8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4.30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56 12 16812,'0'-7'135,"0"2"-337,0 5 2499,0 0-2107,-22 102-792,15-51 652,-6 15 1,2 2 27,10-10 6,0 1-11,1-1 270,6 14 222,15 3-436,-8-24 386,11-9-347,-20-39-61,1-2-236,-5-6-1965,1-15-7737,-11-14 9081,4 5 0,-5 4 0,8 21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1.75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307 47 18219,'16'-26'-162,"-3"5"285,-13 21 740,0 0-712,105 93-3781,-74-45 3686,26 10 0,-2 10-730,-41-2 0,-10-1 713,7 27-8,-5-16 1,0 13 0,-1-10-44,-3-19 1,0-1 18,0 16 1,1 9 0,-2-10-8,0-22 0,0 0 33,4 41 1,-6-1 137,-7-41 0,-7-4-99,-13 20 1,-6-6-123,-22-9 1171,-24-18-1239,39-22-5,-1-3 2937,1-1-2987,-35 4 161,29-5 74,-37 4 16,52-8 567,-13-11-584,31-3 23,12-19-67,17 7-2171,59-40 2149,-22 25-109,16-2 0,18-6 0,-10 6-294,-25 16 0,0 1-263,24-9 1,10-3-1,-14 9-1715,-1 12-6855,6 2 8707,-41 11 0,-17 1 0,-9 0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2.30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563 54 13861,'7'-23'2117,"-2"4"-1915,-5 19 1646,0 0-1680,3-12-17,-1 16-11,2-4-39,-3 22-34,0 7-6,-1 5 7,0 6 128,0 38 0,0 11-1844,1-22 0,-1 1 1649,1-1 1,0 5 0,1-6-75,-1-1 1,3-2 58,5 22 0,1-3 14,-4-29 0,1 1 4,4 16 0,3 10 0,-1-13 7,5 16 19,0-13 1,-1-5 14,-2-19 353,3 35-258,-15-50 201,-26 29-251,1-43 56,-58 19-169,37-23-94,-51 9 49,45-15-13,-13 3 0,-1 0 53,5-2 14,-1 2 0,4 0-3,18-4-263,-26 2 45,41-5-1698,-2-26 1183,31 5-2230,26-39-5152,-8 26 8132,11-12 0,-24 29 0,-4 4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2.54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2 165 16734,'-1'-7'1596,"0"0"-1333,1 7 1278,0 0-1524,117-69-2889,-72 52 2863,25-19 1,-2 7-3,-30 35-1998,0 4 2043,-1 0-809,44 2 434,-34-5-1476,4-2 1,-1-2-1079,-15-2 3209,18-1 1,-39 0 0,-2 0-1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2.93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68 401 16321,'66'-15'46,"0"0"1,-5 2 0,-10-2-2797,-13-8 2800,1-5-50,0-1 1148,-8-1-1226,-14 9 959,-3-2-1032,-4 2 687,-4-1-726,-2 1-168,-11-10 223,-4 8-72,-36-20 201,14 26 98,-22 8 1,-3 8-42,7 9 41,-16 20 0,4 5-92,24-2 0,-25 38-11,53-45 342,7 20-903,75-16-2600,-1-5 1808,-17-15 0,1-5 1364,31-9 0,-52 1 0,0 1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3.87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23 108 16695,'-13'-11'341,"3"3"-357,10 8 1780,0 0-1753,102-39-4268,-61 29 4265,20-11 1,0 3 861,-27 18-881,26 9-34,-23-2-95,24 15 118,-41-10 269,-12 45-225,-16-31-25,-15 21 1,-3 0-15,2-12-17,-18 27-6,29-36 12,4 0-5,4-2-1,2 2 3404,3-4-3179,44 32-129,-21-33-6,34 21-34,-32-40-39,25-8-50,-20-1-214,39-22 186,-43 11-280,32-48 313,-39 34-39,11-55 101,-24 52 297,-4-39-101,-5 47 242,-1-12-270,0 30-342,1 1 185,1 11 40,1 2 27,2 6-16,3 3 5,0 3 39,10 14-61,-3-8-3375,13 24 3352,-7-20 68,22 27 128,12-13-223,-10-5-35,17-12-520,-23-45 342,-7 9-348,0-28 235,-21 20-514,-2-37 833,-3 31 91,-4-26 5,1 37 123,-3-2-151,3 13 4086,0 12-3895,3 3 353,14 39-511,-4-24 51,20 36-84,-12-35 34,16 20-40,-13-21-3251,26 17 3262,-24-26-748,29 3 643,-31-16-532,32-28 363,-34 9-953,19-60 1093,-31 45 286,-5-47-22,-9 58 296,-7-11-381,6 26 3275,-1 8-3269,5 2 1306,1 28-1351,6-12 84,14 36-100,-2-33 75,38 34-255,-29-37-582,29 16 4,-32-27-2849,17 2-5602,-18-7 9158,6-1 0,-20-3 0,-3-2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4.33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1 269 16353,'18'-1'527,"-4"0"811,-14 1 623,0 0-1894,92 11 0,-61-11-491,22 5 0,-3-3 446,-29-10-2974,10-6 2902,-7 1-23,6-5-185,-2-3 62,-8 5-425,8-13 189,-16 11-1086,2-26 1138,-10 20 144,-32-26 404,9 36 566,-52-2-460,37 24 477,-41 21-572,43-10 46,-21 20 306,35-22-374,-3 19 3297,15-19-3001,48 30-358,-17-31-16,39 13-12,-31-24-28,0-1 34,27 0-51,-24-2 135,57 4-134,-65-4 16,34 5-28,-50-4-123,15 5-67,-15-6-1054,23 3 410,-18-5-2840,24-2-4890,-21-1 8553,7-2 0,-19 2 0,-3 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4.79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14 19255,'0'-7'5,"0"0"-178,0 7 901,0 0-4672,32 100 4067,-19-23-109,5-9 0,0 7 20,-8 7 1,-5-3-13,4 13 0,-2-24 1,1 10 0,-1-10-1,5 22-258,5 5 0,2-7 309,-2-36 101,17 27-118,-22-72 2036,30-28-2282,-21 6-2163,28-31 2174,-27 23 716,4-5-632,-9 12 22,-2 2 157,12 0 403,-14 6-291,6 0 3835,-16 35-3953,-3-10-11,0 22-11,1-14-17,2-2-5,2 1-3398,3-1 3387,1-1 100,14 11-67,-6-13-868,39 13 297,-31-25-5394,41-4 2621,-43-11-3792,12-5 7080,-21 2 0,-6 5 0,-4 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4.95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15 154 18492,'-8'-9'1110,"2"2"-1104,6 7-1155,0 0 488,16-64-302,-6 50-695,15-46 595,-4 73 0,-12-7 0,5 3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5.16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22 26 17423,'-12'-9'246,"3"1"-167,9 8 296,0 0-297,114-6-3282,-58 7 3218,17-3 0,2 0 14,-16 6-125,-1 0 2,-2 1-3292,19 5 1740,-21-1 1647,35 12 0,-59-14 0,10 5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5.56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103 335 18263,'0'3'779,"0"-1"1046,0-2-1802,82 17-12,-52-20-1411,66 8 1366,-71-25-128,11-15 39,-9 9-499,15-35 370,-26 26 271,2-32-153,-20 34 249,-7-5-306,-30 10 287,-22 18-29,-2 5 93,-2 30 0,2 9-110,15 1-1357,-2 6 0,7 1 1324,26-9-11,3 6-710,16-7 716,7-9-22,9 3 32,5-11-55,7-4-1401,68 0 235,-42-6 1199,12-5 0,-4-1 0,-32 0 0,14-4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06.52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637 226 10315,'-20'-10'2773,"3"2"-1362,17 8 1026,0 0-2381,45-53-17,-28 38 0,35-40 90,-33 46-62,-9 3 269,9-6-202,-14 6-22,1-3 73,-5 1-134,-1 3-3455,-11-10 3365,1 10 6,-12-5-102,-21 10 90,12 3 6,-55 16 50,42-4-1120,-17 13 0,0 4 1143,9-1 505,-9 9 0,2 0-528,17-6-102,-2 3 0,2 0 75,12-5 83,-22 37 6,40-40 240,2 36-195,17-36 252,41 47-286,-17-44-17,31 24 6,-29-34 144,13-3 1,2 0-136,7-1 9,16-2 1,1-3-48,-14-9 11,4-8 1,-1-3 0,-11-3 79,30-18-50,-52 12 2954,11-18-2981,-27 19 822,-13-13-1366,-10 23 136,-14-3-546,9 9-5143,-13 14 169,11-5 5870,-7 9 0,19-13 0,3-3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4.49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35 101 16667,'-19'-16'1932,"3"4"-1714,16 12 1189,0 0-1379,121-32-3766,-70 24 3746,23-9 1,-1 2-37,-25 15-1702,-1 0 1478,-2 2-224,-4 1-1278,11 5 136,-15 0 1618,19 8 0,-38-10 0,6 2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5.93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10 17160,'0'-5'644,"0"1"-348,0 4 1912,0 0-2141,60 101-638,-40-68 599,14 24 0,-2-5-3066,-21-39 3100,-2 0-12,-1-3 23,-2-2 45,3-3-325,3-3 339,1-3-1129,15-20 476,-11 5 2742,19-23-2658,-17 17-3055,32-33 3828,-29 32 476,21-17-465,-30 32 841,11 4-919,-11 7 363,23 17-486,-17-4 72,47 43-195,-33-30-23,27 23-112,-33-28-219,-1 1-335,-2 2-4123,4 14-4761,-12-13 10398,1 8 0,-13-25 0,-2-4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6.94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6 203 8881,'-2'7'2918,"1"-2"-2027,1-5 2083,0 0-2666,-3 107-39,4-73-154,-1 26 0,1-4 98,4-42-1,1-2 236,4 1-235,-3-8 291,18 0-459,-11-8-745,44-20 347,-32 6-963,39-35 896,-43 28-202,17-35 745,-29 32 163,2-14 106,-10 20 68,-2 5 772,-5-2-230,4 18-711,4 9-39,3 14-27,7 6 296,30 37-420,-16-27-29,27 29 7,-24-40-3208,50 13 3174,-36-21-1146,10-4 1,-2-4 1088,-17-8-49,33-10 27,-46-3-134,13-14 39,-27 5 2235,-2-5-2800,-25-22 3811,-6 12-3201,-12-13 56,2 19 145,-14-1 159,-1 0-198,4 2 185,9-8-218,30 20 117,21-25-117,2 20-11,17-11 39,12 3-1783,1 7 0,3 1 1670,19-8-760,4 10 1,-3 4 788,-24 9-28,45 7-224,-59 3-1711,5 4 1503,-13-2-1162,2 6-1011,-10-5 3042,9 7 1,-17-11 0,-1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7.46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1 390 15961,'70'-4'91,"1"0"1,-6 1-1,-14-3-3153,-30-6 3134,0-2-696,1-1 674,11-13-683,22-42 364,-21 25 1068,8-28-1113,-39 49 45,-3 2 472,-7 1-382,-4 3 61,-61-3 202,33 15 2291,-42 2-2241,49 17 6,0 3 146,-9 10-146,11-6-138,-14 30 54,30-28 185,6 24-134,20-33 111,36 8-162,-15-14 45,52 2-90,-43-6 0,54 3-16,-55-2 27,31 4-11,-44-2 3451,28 13-3406,-35-10 556,25 12-579,-35-15-5,15 1-89,-13-6-1424,42-9-3998,8-13-4348,4 1 9614,-10-3 1,-42 16 0,-7 4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7.93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12 18800,'0'-6'0,"0"1"-184,0 5 1836,0 0-1551,22 100-1047,-13-53 976,4 15 1,1 5 25,-3 15 188,-4-16-224,-2 2 1,1 14-1,0-9-20,-2-23 0,0 0 2,3 22 0,1 9 0,1-14 9,9-2 59,5-18 0,5-4-3,4-9-14,23-16 1,3-10-133,-10-14-33,47-13-245,-58-2 228,-1-1 22,-1-3 23,-4 1 12,-5-2 4,-5 1-72,-6-10 84,-7 7-95,-22-23 123,-2 26 1111,-29-11-976,14 27 229,-31 5-247,31 9 180,-31 45-202,46-21 191,3 59-157,26-53 55,29 30-83,-7-40-126,37-1 0,7-6-283,-7-6-930,3 0 0,-3-4 538,-20-8-5461,25-9-1524,-33 3 7713,13-6 0,-47 9 0,-5 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8.15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0 146 13975,'95'-20'164,"-1"0"1,-5 2-1,-11 3-58,-10 1-38,4 1-35,-1 0-16,0 2-62,0 1-100,0 5-191,-2 0-336,-2 4-4244,-14 3 1,-1 0 3999,5 1 0,14 3 0,-60-4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8.52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 17087,'0'6'1489,"0"-1"-1231,0-5 471,0 0-707,97 14-2012,-63-12 1970,21 5 1,-2-2 415,-34-7-480,-1 0-22,-2 1 5,-3 1 6,-3 0 11,-3 0 28,-3 3 1560,-2 0-1515,-2 9 39,-4-3 246,-13 24-145,2-13 89,-15 21 1,0 10-85,0 33-112,6-34 1,3 0 33,9 29 17,11-41 16,7-7 124,8 5-129,4-13 101,30 8-129,-19-20-504,68-3 28,-51-12-1518,10-3 0,-1-2-7309,-16-1 9247,16-6 0,-44 13 0,-4 1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09.93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12 35 11771,'7'-19'2364,"-2"3"-2126,-5 16 1601,0 0-1539,-5 9-31,1 3 5,-2 10 241,2 18-284,2-8 261,0 60-359,5-38-1657,1 23 0,1 4 1633,3 3-30,-2-10 1,1 13-1,-1-8-239,-2-17 0,1 3 186,0 11 0,2 15 0,-1 1 1,0-12-329,0 3 0,0 3 328,0-12 1,1 13-1,0 4 1,0-4-1,0-11-695,1 22 0,1-4 671,-3-21 1,2 7-1,-1-1 1,-1-8 426,2 7 1,1 7-383,-3-16 1,2 16 0,1 9 0,0 4 0,0-1 0,0-8-1,-2-12-27,2 11 0,-2-12 1,1 14 11,0-16 0,0 15 0,1 9 0,1 4 0,0-2 0,-1-7 0,-1-13 0,-2-17 4,1 5 1,-1-8-4,3 20 1,0 9 0,-1-16 325,1 6-264,2-6 1,1-2-52,-1-15 643,6 26-643,-10-67 7,-4-4 1877,1-5-1872,-2 0-45,-1-2 2119,1 1-2113,-1-3 62,0 2-35,-1-4 365,0 1-409,0-5-17,0 1 12,0-3-96,4-2 51,0 3-40,9-3 56,-1 5-201,49 0 218,-24 2-5,60 1 16,-45 0 0,30-2 1,5 1-528,6-2 521,-9 1 1,1 0-22,2-1-8,-19 3 0,11 1 0,-7 1 10,-9-1 0,2 2-7,24 0 1,12 2 0,-14 0 14,-29 0 1,0 1-3,23 2 1,10 2 0,-8-1-532,-15-3 1,2 2 612,5 1 1,14 2-1,0 1 1,-13-2 17,-1 0 1,2 1-60,-3 1 1,16 2 0,6 1 0,-4-1 0,-14-2-614,16 3 0,4 0 640,-18-3 1,16 2 0,9 2 0,1-1 0,-8-2 0,-15-2-847,-3-1 1,-12-3 0,8 1 805,-1 0 1,10 2-1,1 0 1,-3-2-1,-11-1 2,17-2 1,-1-2-364,-7-1 0,10-1 0,3 0 0,-9 1 371,-10-1 0,-5 0 0,10-1-115,-4-1 0,11 0 0,7-1 0,-1 0 0,-6 0 0,-12 0 145,1 1 0,-9-1 0,9 0-107,11-1 0,13 0 0,5 0 0,-6 0 1,-13 1 110,12-1 1,2 2 5,-23 2 0,14 2 1,7 1-1,0 0 0,-8 1 1,-14-1-57,21 4 0,-4 1 0,1 1 0,15 3 0,-4 1 1,-21-1 7,-28 0 1,-4 1 123,41 15 1,-3 0-153,-7-1 556,-14 3 1,0-1-528,3-3 1687,-13 1-1721,-14-19 2005,-34-42-2873,-14-7 140,-3-19 2131,-14 5-3184,-4 9 313,-4 2 1496,-12-4 0,19 23 0,-1 3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19.61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 5 24052,'0'-3'-3492,"0"1"2351,0 2 2880,1 10-2925,0-3 622,-2 10 349,-4 3-240,2-2 212,-1 17 1,4-22-1,0 7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20.13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2086 362 9612,'2'-3'3192,"0"-1"-2422,-2 4 2509,0 0-3065,43-94-1741,-31 63 1589,12-21 0,-4 2 126,-17 30-149,-2 8-2611,-4-9 2529,0 13-69,-22-2 79,10 8-6,-37 2 33,28 1 68,-52 0-17,41 1 39,-26-2 877,31-2-743,-38-9-195,27 4 45,-16-4 0,-1 1 63,13 3 3713,-34-3-3387,43 9 30,-2 2-3375,-37 12 3481,28-5 13,-27 10-129,37-8-15,0 0-272,-27 9-52,23-5-83,-16 7 1,-1 2 9,9-2-1189,-3 4 0,1 0 1101,9-4-341,-8 4 0,-1 1-218,0-2 445,-10 5 1,0 1 174,12-4-8,1 0 1,1 1 24,1 1 30,-4 12 1,1 1-112,9-6 273,0 3 1,5-1 245,16-13-316,-12 28-436,19-22-82,-5 30 2120,14-28-2160,0 51 36,5-41 256,5 19 1,3-1-329,1-16 3,19 48 74,-16-58-283,17 37 486,-14-33 59,6 21 1,0 3-25,1 3 80,-6-16 1,-1-1 13,2 2 81,5-5 26,-5-11 82,31 27 4,-22-32 224,44 25-24,-38-35 143,34 7-18,-32-18-170,13-4 0,2-2 223,-1 1-590,14-2 0,1 0 518,-14 1-286,8 4 0,-1 1 77,-6 2-194,6 3 1,0 0 29,-10-2-238,13 0 0,-1-2 127,-15-3 12,8-4 0,-1-1-90,-17-5 84,48-10 54,-45 7 59,38-8 5,-37 8 24,28-5-45,-27 4 3,12-4 0,1-1 74,-3-2 344,31-27 1,0-6-597,-30 7-10,4-3 0,-5-2-112,-23 7-89,-2-1 540,-1-2-455,-4-7 0,0-3-257,0-5-818,3-22 1,-4 0 871,-11 21 1106,-1-3 0,-2 1-957,-3 8 208,-6-2 1,-2-1-180,-1-3-625,-9-9 1,-4 1 614,-1 7-357,-9-6 1,-3 2 495,3 13 350,-4 4 0,-2 3-871,6 16 771,-33-6 1,46 27 0,-12 5-1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55.96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992 182 15086,'6'-21'827,"-1"5"-865,-5 16 1034,0 0-5117,21-63 4001,-22 46-1486,14-46 1494,-30 62 52,-3 1 172,-44 13 138,-4 6-1729,-20 7 1537,13 0 1084,-6 4 0,-3 1-760,32-10 0,-1 0 1004,-29 10 1,0 4-1147,24-3 1,11-2 68,4 2-160,1 8 1,6 2 58,17-6 40,-3 38-545,20-33 148,12 8 0,4 2-375,4 7-716,22 27 0,6 2 914,-2-13 329,-5-16 1,8 8-1,-5-11 2001,19 4-1858,17-1 1,3-6-12,-2-20-505,1-9 0,1-5 759,0-11-915,-1-17 1,0-7 802,-2-6-106,3-20 0,-4-8-94,-16-4-215,-15 3 0,4-13 1,-8 8 67,6-21-226,-4-7 0,-5 0 39,-21 15 160,-10-1 0,-5-2-263,-9 0 53,-13-1 0,-8 4-73,-9 18-57,-40 5 0,-14 12 489,37 30 1,-1 7 156,-31-9 1,2 7 40,33 14 1,3 5-36,-3 3 0,2 2 315,-23 14-338,11 1 1,3 1-31,8-2-1877,-14 33-7,50-47 2017,11 11 0,4-27 0,5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4.92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1 195 13922,'7'13'1989,"0"-3"-1278,-7-10 2583,0 0-3106,116 34-2396,-78-23 2241,26 8 1,2-2 582,-22-10-560,-15-4 17,18 1-18,-22-4-4,0-1-17,1-2-2801,-2-3 2752,1-3-13,-2-4 938,27-26-1067,-27 15-161,19-30 94,-37 28-325,-27-26 421,3 26 32,-22-11 28,11 25 3438,-4 5-3325,-2 4 303,-42 12 33,-5 18-1798,0-3 1501,20 10 51,33-7-57,12-6 219,2 17-196,15-19 257,44 20-319,-12-27-571,34 0 0,7-3-415,-7-7-1338,-4-2 1,0-1-405,-3-2 2689,4-4 0,-29 5 0,-2-2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56.58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1201 15 19202,'0'-8'-2371,"0"2"1188,0 6 3273,0 0-1410,-70 111-1735,40-52 1091,-13 16 0,1 3-1664,14 0 1376,0 9 452,13-26 0,-2 10 0,3-4-1321,-1 2 1,0 0 989,1 3 0,0 6 0,2-7-83,3-5 1,2-4-120,0 3 0,1 0 262,1-3 0,2 5-381,1 11 1,1 8 0,1-6 394,1-3 1,2-2 227,-1 2 1,1 5 0,1-10-202,3-17 1,1-6 1858,10 44-1747,3-25 0,3-1-1459,8 11 1391,-10-30 0,-6-2 1912,-18-8-1792,-13-24 708,-17 10-372,0-9-751,-5 0 810,-7 2-307,-8-1 1,-2-1 307,-18 5-227,-15 2 1,-1-2 301,11-6-384,-2-3 1,4-3 96,19-4-73,-21-2 2420,37-11-2523,20 2 613,-3-8-945,21 2-465,3-2 57,6-4-1661,8-2 1963,8-3 764,47-27-405,-4 21 0,5 1 5,-15 1 1,3 2 46,10 4 0,8 3 0,-10 4 656,19 1-453,7 4 0,-2 2-1151,-21 10 973,-16-1 0,-6 2 4,-12 8-294,-7 0-132,-8 1 2593,-6-2-3451,-3 1 391,-6-5-2857,-2 0-5520,-7-6 9109,0-1 0,-1 1 0,4-1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56.88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0 193 23049,'77'-53'357,"-1"1"1,-6 2 0,-11 16 170,-27 31 411,0 2 569,3 1-1139,1 3-152,3 0 272,4 4-167,0 0-86,20 3 0,2 0-166,-2-2-209,1 1 0,-4-3-180,-23-4 120,-6-2-2645,5 0 1441,-19 0 1405,3 2 1,-19-1 0,0 1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5:58.98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1185 118 23975,'3'-8'-1171,"-1"2"253,-2 6 4782,0 0-2933,31-39-1194,-23 28 61,23-28 93,-31 37-1093,0 0 943,-1-1 52,-2 0-761,-17 0 787,5 2 728,-16 3 660,7 3-215,-45 23-2952,17-5 3371,-38 19-784,25-7 1,0 0 101,-22 14-632,12-7 0,-14 10 0,8-4-60,6-2 1,3-1-222,14-9 1,-3 0-1,6-1-37,-5 6 1,12-7-39,20-13 99,-3 14-266,27-25-169,8 10-571,5-10 697,46 30 211,-20-15 1721,8 5 1,1 1-1896,0 3 300,5 4 0,4 5 62,-7-4 0,-1-1-1531,2 0 1,0 0 1941,-4-4 0,-5-4-258,3-3-39,12 2 520,10-8 92,-19-5 303,12-13-318,-44-7-59,6-6-246,-15 6-345,-2-3-597,0 5 221,-1-4-658,0 5 2591,-5-4-2737,2 4-438,-6-1 479,4 2 1207,-3 6 1,4-4-1,-1 4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00.06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504 672 17396,'3'1'681,"-1"0"3073,-2-1-2005,26 26-1702,-16-20 294,23 20-214,-20-27 605,2-2 392,24-17-682,-11 3-3619,42-37 2766,-37 23 55,5-11 1,-1-2 197,-7-1-859,3-8 1,-2-2 193,-9 5 244,-2-19 1,-6 0-253,-11 20-148,-3-42-126,-12 73 370,-11 4 932,5 8 748,-24 20-34,19 3-274,-32 59-119,30-27-299,3 15 1,-2 17 0,4-10 177,-2 24-319,9-22 0,-2 10 1,5-13-929,8 4 279,10-5 1,3-1-712,2-5 690,11 7 0,1-3 238,-6-18 1923,15 40-1568,-28-60-38,-16 36 56,-5-35 564,-39 32 124,11-36-445,-18 3 1,-4-1 750,-8 2-448,-12-1 0,-1-1 1676,17-9-1564,-4-3 0,5-3 805,26-6-2082,-21 1 1831,53-6-709,16-2-477,5 1 2146,15-2-2214,2 0 350,21-5 0,4-1-112,11-1-230,25-3 0,2-2-1031,-14 2 1178,-2 1 0,-2 0-34,-8 0 1395,-11 3 0,-1 0-1521,-10 2-313,14-1-36,-46 5 418,-17 1-65,-5 0-782,-48 7 294,29-4-1314,-35 6-125,41-4 2203,-6-1 0,19-1 1,2-1-1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0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2430 0 10026,'-45'74'63,"0"-1"0,4-5 1,2-12-24,1-22 358,-3 0 1408,-4 3-1361,-29 21 454,13-8-865,-14 11 1,-4 3 707,36-28 0,-2 3-728,-14 12 1,-12 12-1,0 1 1,9-9 1112,5-3 1,-1 3-1137,0 0 0,-12 11 0,-4 5 1,4-4-1,11-11-62,-2 4 1,2-1 105,-7 4 0,-11 11 1,0-2-1,14-13 33,14-13 0,3-5 2,-9 7 0,-4 2 1,7-8 68,-12 5-4,17-15 1,2-2 61,-1-3-2612,-26 14 2721,41-25-91,-15 5 52,33-16-852,-3-1 18,12-3-3702,3-15-1555,3 7 6535,3-11 1,-3 13 0,0 2-1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02.31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537 33 15145,'0'-18'1027,"0"3"-1212,0 15 745,0 0-1659,-53 116 1221,28-57-38,-9 13 0,-2 10 61,5-10 0,2-5-12,-10 23-30,1-4 0,1-1 446,3-13-151,-2-10 0,-1-5 41,7-16 562,-24 16-357,42-52 179,1-12-741,10-3-82,61-45-44,-18 25 10,31-9 1,6 1-48,0 8-246,-15 11 1,9-1-1,-7 4 69,28 0-405,-30 9 1,10 1-1,-11 4-2295,14 11 1695,-20-2 0,-3 4-7670,-13 10 8327,-10-3 0,-16-8 0,-6-4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00.84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 96 16131,'-7'0'2302,"2"0"-1926,5 0 2284,0 0-2434,29-29-283,-13 21 365,42-22-232,-27 29-2064,18 1 1,4 0 1983,-1 0 456,3 0 1,7 0-353,-5 1 1,-2 0-31,28 0-1048,-17 0 0,-4 0 1128,-14-1-268,27-4 213,-45 2 2051,7-7-2266,-31 6-889,-21-5 555,2 6 3188,-18-2-3182,10 4 731,-3 0-3617,-26 6 1599,18-2 1738,-22 6 0,39-6 0,0-1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01.13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102 0 23299,'61'43'-439,"0"-1"0,0 1 1,-13-7 1346,-30-19-1407,7 7 273,-5-5 6,-4-4 836,0 3-788,-7-4-298,-4-3 174,-6 15 934,-4-11-778,-29 25 190,6-22-94,-57 34-77,39-26-1642,-10 10 0,0 1-5985,11-5 7808,-20 18 0,51-37 0,7-6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03.13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142 933 16663,'-25'68'464,"0"-1"1,3-1 0,12-14-5569,18-35 5945,66 19-740,-32-25 617,54-11 0,7-9-668,-22-10 135,4-3 0,-4-2-140,-18-5 5,-6-5 1,-1-3-18,15-11-8,0-15 1,-4-4-32,-16 0-59,-9-17 1,-7-4-20,-16 6-42,-11 1 0,-6 0-14,-17 6-1089,-30-6 1,-12 4 1088,-7 13 33,-15 8 0,-4 9 1969,5 32-1886,13 20 0,-10 7 0,8 2 32,19-2 0,0 7 31,-30 26 1,-11 16-1,17-4 3,35-15 0,5 2-36,-29 36 0,9 0 628,26 2-407,28 7 0,8 2-109,6-4 1004,15 3 1,9-10-1056,9-43-79,9-5 1,11-2-774,3-10 1,1-4-972,-1 3 0,-1-1 473,5-6 1,-6-3 1282,18-1 0,-43-4 0,-1-1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03.38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18420,'2'0'78,"0"0"483,-2 0-494,47 102-3180,-38-71 3152,17 26 1,-7-7-108,-22-41 51,1-2-1865,2-2-678,4-3-5841,2-1 8401,0-1 0,-1 0 0,-3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5.21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31 9758,'4'-17'101,"-1"3"2406,-3 14-116,0 0-3927,20 109 1659,-18-56-81,7 16 0,-2 4 799,-16 17-785,3-22 802,2-13 0,1-2-785,1 3-6,6 6 274,12-12 18,4-24-387,0 5 1456,0-33-2543,-13-6-3164,3-12-3540,-7 6 7986,-1-1 1,-2 9 0,0 3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03.94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1 163 16402,'54'-31'15,"0"0"0,-5 3 0,-2 5 7,23 11-10,-13 1-10,-2 4 1,2 1-3,13-1 0,22 2-3360,-8 3 3343,-22 2-836,35 0 735,-58 0-307,10 2 324,-41 3 314,-5 3-218,-11 5 33,-6 4-6,-14 5 12,-11 6-1,-10 4 726,-10 5-776,-7 2-11,-7 2 6,-2-1 5,-1 0 8,28-16 1,1-1 1885,-19 11-1945,-20 10 2862,54-23-2715,6 23-51,29-24 11,25 20 1693,1-24-1716,51 19-16,-31-16-1735,15 6 0,2 0 1690,-2 0-459,17 12 0,-2 2 532,-18-4-947,-3 3 1,-5 0 1013,-23-5 235,8 34-195,-27-31 324,-17 13 0,-7 1-190,-7-15 157,-47 35-303,26-56-423,-26-5 1,-5-2 339,0-3 757,-10-1 1,2-1-770,14-3-1534,-16-1 997,-4 1-1140,24 2 103,-1 5 1868,43 17 1,19-12-1,8 8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07.65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959 158 22575,'20'-10'2575,"-5"1"-444,-15 9-1824,0 0-30,-7-14-963,6 10-751,-1-10 879,10 14 709,6 0-1209,15-3 1624,-3-1-2401,45-10 1973,-29 4 183,9-2 0,1 0 1476,-8 1 23,49-12-1893,-70 16 1464,12-3-1733,-44 9-263,-46 6 600,9 3-70,-24 6 0,-6 2 83,-6 6-31,17-3 0,-10 3 0,9-2-77,-29 10-191,30-8 1,-9 4 0,10-4 237,-17 8-369,3 1 1,4-1 114,23-6 53,-22 20-118,57-28 1749,9 18-2591,41-4 410,-2 0-45,45 13 329,-28-20 1131,19 9-959,-14-11 233,-2 2 0,1 3 167,14 6 78,-2 4 1,-1 2 68,-7 5-204,-5 7 0,-4 4-445,-5 4-972,-10 11 1,-7 2 406,-14-12 1271,-22 8 1,-10-3-838,-8-22 874,-27-3 1,-6-8 394,-4-20 100,-18-4 0,-2-3 455,4-9-728,16 0 1,-11-2 0,11 0 998,-17-7-670,-6-3 1,5-1-143,32 3-227,-28-11-894,53 15-553,1-7-226,18 10-640,27-4 1005,2 8-1089,37 2 1,9 1 118,2 0 1867,7 1 0,-5 0 0,-31 0 0,1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08.33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31 167 22018,'-9'78'-1444,"1"0"0,0-7 1,2-11-49,6-25 2524,7 7-1734,-2-11 312,9 5 1627,-2-14-1095,2-4 94,12 11 276,-9-14 645,28 4-116,-26-20 799,40-29-542,-36 9-542,27-33-231,-31 28 1866,12-22-2328,-15 19-414,13-44 266,-20 44-1250,6-20 78,-14 43-155,-1 4 617,0 10 140,0 3 71,1 34 54,1-14 78,3 21 80,9-4 399,20 14 188,-4-10 242,12-15 1,3-6 338,-5-11-3144,50 7 3470,-54-24 481,36-9-88,-38-2-92,35-33-754,-48 17-520,8-44-531,-30 37-559,-15-33-19,-3 31 665,-18-19 0,-3-1-571,4 9 550,-6-6 1,2 4-65,16 23 495,-12-16 93,24 23 3737,1-12-3865,26 17-3058,19-4 3556,6 6 122,15 1-1139,26-1 1124,-12 1-185,28-1-86,-45 4 0,-1 0 682,25-3-582,-3 2 0,-1-1 242,-3 0-445,-12 2 1,-3 0 217,-15 1-110,5-4-133,-32 6 2375,-19-1-3064,-11 3-2378,-74 15 1057,41-8 1390,-9 6 0,4-1 0,27-6 1,-9 4-1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09.03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45 117 30094,'4'-10'-3331,"-1"1"1581,-3 9 2514,0 0 320,9-44-2343,-11 34 243,6-33 568,-18 46 384,7-1 1396,-4 0-91,9-2-1185,-2-1-699,3 1 1783,-2-2-286,0 4-2769,-1 5 1498,0-2 419,0 6-682,2-7-60,0-1 582,2-2-113,-1-1 1831,6 0-960,0 0 1200,8 0-256,1 0 610,4 1-920,5 0-1234,7 2 0,45 0 0,-23 0 0,24-2 0,2-1 0,-12-1 0,19-5 0,-4-1 0,-30 0 0,36-9 0,-84 13-41,-6 4-1910,-32 6-6110,-25 16 7902,18-6 1,-3 1-1,32-12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09.20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95 32767,'87'-24'0,"-1"-1"0,-6 2 0,-13 7 0,-25 12 0,-1 2 0,-6 1 0,-3 1 0,-7 1 0,-4 2 0,-3 14 0,-9-4-41,-14 24 1,1-25 0,-8 7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10.38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182 601 32149,'60'10'-116,"0"0"0,-6 0 1,-8-6-5434,-20-12 5378,11-10 775,13-13-1039,-8 3-1020,16-20 1064,-32 21-452,7-13 213,-7-3-328,-7 7 190,8-25-7,-15 23 2,1-9 2100,-8 13-2098,-2 3 16,-1 1-4,-2 3-1695,0-4 1827,-1 10 1532,-2-6-1525,1 18 102,-2 13 1271,2 10-714,-2 30 22,1-10-11,-3 43 0,0 7 63,0-3-1184,0 4 1,1 0 1109,2-11 116,1 22 0,0 3-1024,0-5 843,-1-1 0,1-9-31,-1-39 41,-11 20 183,4-26 325,-38 28 239,21-48 486,-62 8 275,45-23-599,-12-4 1,0-2 769,3-3-87,-45-4-178,52 3 18,-40-2-482,52 6-225,-16-1-358,46 3 267,33 0-385,1 1 30,31-1 1,8 0-27,13 1-75,-8-1 0,14 0 0,-9 0-61,-18 0 1,2 0-7,11 0 1,15 1 0,0 0-1,-15 0 850,-10 0 1,-2 1-938,16 0 1,8 0 0,-16 0 1,-7 2-38,4 1-2175,-39-4 2214,-9 0-1390,-14 0-560,-41-1-140,10 1 2107,-31-1-2318,25 2-3113,-27 6-4428,24-1 9351,-15 3 1,38-6 0,6-2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11.98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497 102 31443,'-13'-25'-6291,"3"4"3948,10 21 6417,0 0-2246,-44-37-2481,30 39 1827,-33-23-1172,39 51-2247,-1 4 2191,-11 35 48,7-22-2173,-10 42 1217,8-25 0,0 6 718,-4 22 1,0 3-897,1-9 1,1 6 688,2 0 0,0 7 0,2-11 382,5-23 1,2 3 85,-1 5 1,0 16 0,0 7 0,0-2-1,1-14-98,2-10 1,1-8 0,1 9 55,-2 12 0,1 14 0,0 4 0,0-4 0,1-12-78,1-13 1,1-8 0,1 11 99,1 6 1,0 15 0,1 6 0,0 2 0,1-6 0,-1-12-112,0 8 0,0-10 1,1 11 87,-1-15 1,2 13-1,-1 6 1,1 2 0,-1-3-1,0-8 1,0-15-74,0 3 1,-1-13-1,1 7 55,0 4 0,0 10 0,0 3 0,0-6 0,-2-15-43,1 3 0,-1-4 66,1 14 0,-1 8 0,-2-13 67,-4 11 142,-4 4 1,-3-1 200,-3-13-84,-1-3 0,-1-1 249,2 1-263,-1 11 0,1 2 198,1 5-238,4-22 0,-1 11 1,3-14 72,1 7-27,0-9 1,2-10-152,4-39-356,0-3 107,-2-27-472,2 5 194,-3-11-125,2 10 289,0 2-156,1 1 252,0 1 133,0 2-57,0 2 285,0 0 3842,0 1-3853,0-2-238,4-5 792,0 2-205,7-12 148,-5 9-40,14-13 228,-10 14-3166,16-8 3694,-12 12-2046,33-2 1838,-18 3-725,61 1 421,-42 2-535,18 2 0,2 0 169,1 3-554,0-1 0,15 1 0,-9 0 15,-21-1 1,0-1-130,26 2 0,10-1 0,-9 0-66,-24-2 1,2 0 86,11 0 0,13-1 1,3 0-1,-12 0 21,4 0 1,0 0 27,0 0 0,12-1 1,0 1-1,-14 0 0,-6 0 0,-2 0 16,5 1 0,7-1 0,5 2 0,-8 2 1,5 1 0,-1 0 0,-4 0 2,2-1 1,-4-1 0,4 2-15,-3 0 0,3 2 0,1-1 1,-1 0-5,20 2 0,0-1 0,-7 0-326,3-1 0,7-1 374,-14-2 0,16 1 0,5-1 0,-4-1 0,-14-1-17,-9 0 0,-9-2 1,10 0 34,0-2 0,13 1 0,7-2 0,0 0 1,-6 0-1,-12 1 251,4-1 0,-10 0 1,11-2-252,-2 0 1,13-1 0,7-1 0,1 0 0,-8 0 0,-12 1 24,4 0 0,-12 0 0,12-1-4,-5 0 0,14 0 0,7-1 0,-1 0 0,-6 1 1,-14 0-2,3 0 0,-13 1 0,12 0-109,-5 0 1,13 0 0,6 0 0,0-1 0,-6 1 0,-14 1-80,2 0 1,-11 1-1,11-1 69,-4 2 1,12-2 0,7 1-1,-1 0 1,-7 1 0,-11 0-97,0 0 0,-11 1 1,14 1 91,-4 0 1,16 0-1,8 0 1,3 1-1,-3-1 1,-8 1 0,-14 0-108,7 0 1,-13 0-1,11 0 93,-5 1 0,13 0 1,6-1-1,-1 1 1,-9 0-1,-17-2-814,14 0 1,-7-1 469,6 0 0,7-1 0,-9-1-218,-12 1 1,-1-2 259,15-1 0,9 0 1,-11 0-236,-21 2 1,1 0 626,7 1 0,13-1 0,0 1 0,-16 2-10,-14 0 0,-4 2 12,49-1 0,-9 2 2877,-41 6-2495,16 5-15,-29-4 1085,17 2-1074,-30-21-2980,-3-3 1286,-3-13-3875,-7-50-4648,-10 35 9675,-3-35 0,-4 60 0,-1 5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13.11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0 388 8354,'53'-33'2119,"0"0"0,-4 2 1,-6 9-520,-8 23-2295,3-1 308,5 0 197,5-2 199,7-2 370,41-5-6,-10 1 1,5 0-774,-18 2 0,8-2 322,-6 1 0,15-2 0,5 0 0,-2-1 0,-13 2 146,-6 1 0,-10 1 1,13-1-7,-4 0 1,13-1-1,7 0 1,4-1-1,-2 1 1,-7 0 0,-11 2 16,17-2 0,-12 2 1,14-1-53,-13 2 1,12-1 0,8 1 0,3-1 0,-3 1 0,-6 0-1,-11 1-31,-2 1 1,-11 0 0,0 0-1,12 1-6,-5 0 0,10 0 1,7 0-1,4 0 0,1 1 1,-5 0-1,-6 0 0,-10 0 736,7 1 1,-12 1 0,1 0 0,14 1-384,-10 0 1,13 1-1,8 0 1,5 1-1,2 1 1,-1-1 0,-5 1-1,-8-1 1,-11 0 371,16 1 1,-16 0 0,1 0 0,12 1-349,-13-1 1,12 2 0,6-1 0,3 1-1,-1 0 1,-3 0 0,-9-1 0,-10 0 350,3 0 1,-11-1 0,-4-1 0,6 1-189,20 2 0,4 0 0,2-1 0,-2 0-530,-1-1 0,1-1 0,-2 0 0,-4-1 0,4 1 0,-4-1 0,10-1 0,-16-1 0,10 0 0,6-1 0,1 0 0,-3-1 0,-8-1 0,7-1 0,-7-1 0,0 0 0,6-1 0,-13 1 0,6 0 0,3-1 0,-1 0 0,-5 1 0,-6-2 0,1 0 0,-5-1 0,-4 1 0,-1-1 0,16-1 0,-3 0 0,-2-1 0,-8 1 0,-2-1 0,-4 1 0,7-1 0,1 0 0,-3 0 0,6 0 0,-9 0 0,-16 2 0,0 1 0,10-1 0,8 1 0,-7 0 0,-11 3 0,-2 1 0,10-2 0,-6 2 0,-5 11 0,-50-2 0,-1 17 0,-8-14-778,-6 10-1326,3-13 694,-5 2 58,9-6-69,-3 1-55,5-4 2564,1 2-1250,4-2 2544,14 5 88,-3-1-649,26 9-879,-15-1-942,44 15 0,-31-11 0,50 16 0,-52-21 0,33 10 0,-29-7 0,-5-3 0,-7 3 0,-11 10 0,-6-5 0,10 29 0,-12-14-113,0 16 1,-2 5-2141,0 14 1455,-4-4 1,-1 13-1,-2-6-446,-2-14 0,-1 4 670,-3 15 1,0 15-1,-2 2 1,1-12-120,-2 6 1,-1 2 447,2-12 1,-1 14 0,-1 5 0,0-3 0,3-13-54,0-9 0,1-9 0,1 10 217,-1 15 1,-1 15-1,0 5 1,1-4-1,1-14-12,1-13 1,2-10 0,-1 14 16,1-1 1,0 16 0,0 9-1,0 4 1,0-2 0,1-9-1,0-14-382,0 11 0,1-12 1,1 8 487,-2-12 1,1 10-1,0 4 1,-1 0 0,1-8-1,0-13 94,1 21 0,1-5-38,-1-16 1,0 7 0,0 0-1,0-6 15,0 18 1,0 3-69,0-4 1,1 14 0,0-2-1,-2-18 1104,1-21 1,-1-4-1777,0 10 1,1 5-1,0-17 949,-2-16 2617,2-3-2540,-2-30 929,-4-20-764,-1 0 3186,-18-26-3208,1 20-2753,-5-4 2959,4 13-533,-46 7 696,23 0-1393,-14 2 1,-2 0 867,-9 0-280,-25-4 1,-7-3-139,43 3 1,-6-2-77,-15-3 1,-18-3-1,-2 0 1,11 1 196,21 3 1,6 0-1,-11 0-889,-3 0 0,-14 0 1,-7-1-1,-1 1 1,6 1-1,13 1-2465,-4 1 0,10 1 0,-6 1 3177,-10-1 1,-10 0 0,6 1 0,19 1 0,-11 2 0,38 0-1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28.10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37 365 12427,'9'5'2033,"-2"-1"-1630,-7-4 970,-4 48-1037,3-31 347,3 59-616,2-55 392,7 55-364,-6-41 34,-1 15 0,0 1-34,-1-3 107,3 49-129,-5-46 11,1 6 0,0 0-45,-1 2-2115,1 5 1,1-2 2126,-2-14 726,3 52-699,-4-68 96,1 26-112,-1-44 95,0 5-84,0-14 3181,0-1-3209,0-2-22,1 0-18,-1-1 586,2 0-591,-1-1 15,1 1-76,-2-3-3410,2-3 3359,-1-3-325,7-23-252,0-33 459,-1 9-123,-2-38 241,-5 47 73,-10-32 0,-4-5 89,1 8 67,0 11 1,-4-11 0,2 11-586,-3-7 675,3 2 0,3 0-10,2 6 77,7-8 1,3 1-174,4 9 1371,14-11 0,5 5-1455,3 28 11,43-32-28,-31 53 14,12 3 0,4 3 14,9 4-295,2 2 0,2 2 278,2 7-45,12 11 1,0 5 38,-10 3-8,3 10 1,-6 3-21,-33-8-22,11 26 118,-40-31-2199,-8 3 2210,-24-3 193,-18-2-260,-4 2-23,-9 2 1,-2 0-7,1 2 9,-14 9 1,3 1 2,19-6-12,-1 4 1,3-1 11,13-6-28,-18 21 17,41-31-6,4 16 6,15-20-17,27 20 23,-11-17-46,43 22 46,-35-20 19,11 11 0,1 3 30,-7-1 35,24 29-34,-35-26 33,1 10 0,-1 2-10,3 4 80,5 8 0,-1-3-41,-8-20 752,39 28-736,-35-46 258,41 7-280,-41-25 72,27-10-111,-28-2 33,17-17-84,-22 13-95,12-24-22,-23 23-728,-1-30 475,-13 29-542,-10-19 335,-1 25-1831,-23-9 1204,16 10-8638,-20-1 9822,28 10 1,-3 2 0,14 1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28.63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18 337 17014,'7'12'896,"-1"-3"-683,-6-9 1524,0 0-1502,73 57-56,-50-43-73,56 43-4195,-56-60 4140,-7 0-1365,17-7 1353,-18 3-596,24-18 597,-21 10-216,22-29 182,-26 21 0,5-12 1769,-13 13-1781,-2-1 6,-3-2 2652,-11-40-2652,0 29-101,-21-39 57,9 50-18,-30-11 40,23 25-12,-52 9 45,47 12 6,-36 19-6,44-9 51,-10 14-23,20-14 1607,0 34-1646,15-26-554,26 50-79,-1-43-4283,14 5 1,3 0 3967,-4-9 0,15 9 1,-40-33-1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5.39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12 24 17372,'-6'-13'34,"1"3"33,5 10 168,0 0-179,123 18-246,-27-7-709,-15 1 0,-1-1-473,10 0-8459,-33-1 9827,-20-4 0,-3 1 0,-25-5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31.14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100 138 4633,'-23'-13'3730,"4"3"-2968,19 10 2996,0 0-1159,-11-27-2538,8 18 1410,-8-19-1298,11 22 754,0 3-731,1-5-140,-1 4 3565,2-5-3559,-1 6 107,2-6-102,-2 6 56,0-1-72,-1 3 66,1 1-111,0 0-1,2 0-10,0 0 5,15 16-23,-8-5-3425,19 20 3460,-15-14 4,27 21 1,-15-17-1123,27 12 0,5 1 1089,-8-6-750,37 18 0,1 0 756,-32-14 428,11 8 1,-4 0-435,-30-11-58,14 31 69,-36-34 12,-17 30 11,-9-29 27,-20 9 1,-6-1-28,-2-3 0,-17 6 0,-2-1 5,9-7-22,-1-2 0,1 0 1941,1 1-1902,0-1 0,1 1 0,2-1-50,2 0 0,3-2-51,14-7-22,-14 14-677,34-23-3834,14 8-5084,7-11 10527,9 2 0,-11-5 0,-4-2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32.53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170 79 19014,'-30'48'745,"6"0"-331,19 20 1,4 5-343,-1 7-2645,-1 3 0,2-1 2646,0-7-1314,0 0 1280,1 1 6,0-3-486,0 24 486,0-28-487,2-13 0,0-3 515,1-9 1201,2 18-501,-5-50 923,-4-6-1668,-3-12 2185,-12-27-2241,7 11-12,-7-17-27,9 14-196,-7-32 150,9 18-61,0-11 1,2-1 67,3-1-40,4-15 0,3-1 57,4 2 16,9-13 0,4 0 68,3 9-1057,12-6 1,2 1 1139,1 13-715,19-4 0,5 5 643,-9 20-543,4 6 1,-1 6 514,-10 18 721,51 15-732,-57 7-62,37 38 67,-62-17 30,-7 17 1,-5 2 8,-12-6 12,-11 36-12,-4-48 1469,-5 0-1440,-23 12-12,8-10 981,2-6 0,-1-2-992,-10 3 3188,-16 6-3053,-27-7-197,45-16 709,-24 5-865,56-16 94,14 0-100,13 7 168,3-1-17,38 24 62,-18-10 78,23 17 0,2 5-12,-6-2-1673,6 6 1,-2 1 1723,-12-4-891,4 9 1,0 2 800,-6-6-256,8 8 0,-2-4 290,-19-26-156,16 16 219,-33-37 2124,-4-4-2103,-1-1 2411,-3-2-2545,-1-3 790,0-21-1009,-2 7-420,1-21 146,-1 22-2089,-4-10 666,2 16-7932,-7-3 9569,5 10 1,0 3-1,1 0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33.33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0 355 18975,'17'0'2060,"-3"0"-1953,-14 0-102,0 0-5,18 21-5,-13-6 10,14 19 7,-17-2-1,0-7 34,5 23 190,11 0-179,-5-10 0,6-3-17,-10-30-39,-2-2 0,2-2-17,-2 1-184,9-1 111,-9 0-308,19-28 337,-18 9-3415,10-24 3398,-12 14-141,1-34 174,-2 21 85,0-47 4,-5 55 96,1-18-112,-1 40-5,0 1 44,0 10 0,1 11-5,1 1-6,2 13-12,2 2-10,1 3-35,18 42 46,-6-25 72,17 10 1,4-3-62,-4-13 22,21 1 1,1-5-62,-14-19-6,46 6-22,-55-22-6,27-17 34,-26-3-1074,7-18 1063,-26 5-34,-14-28 39,-8 24 2858,-15-35-2791,3 36-1257,-10-7 1,-4 0 1251,3 4-1732,-33-33 1738,41 47 1039,-6-18-1017,18 24 129,20-20-169,4 24 146,55-17-139,-26 18-747,20-2 0,4 1 746,2 3 39,14-1 1,2 1-90,-11 4 102,5 0 0,-2 1-114,-19 2 6,39-3 1,-67 4 1407,3-2-1682,-31 3 1713,-16 0-2184,-11 4-6217,-49 19-2072,31-8 9023,-24 12 0,48-19 0,7-2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38.08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1595 191 8545,'8'-19'790,"-2"5"2812,-6 14-3037,0 0-234,-2-22 1209,4 7-1321,-3-11-23,4 16-12,-3 8-38,0 0 190,-5-1-218,1 1 402,-20 0 141,-6 2-521,1 0 342,-17 0-387,28 0 0,-11 0-28,18 0-16,1 0-23,0 0-17,2 0-11,0 0-6,1 0 34,-3 0 17,2 0 359,-14 2-292,10-2 151,-20 2-218,19-1-6,-9 1 29,4 3 16,-12 4-51,6-2 124,-51 22-129,49-17-3353,-50 22 3342,57-24 123,-34 17-90,31-18 23,-25 13-45,27-15 73,-24 12-51,20-10-2150,-34 13 2139,32-13 40,-41 15-57,39-13 6,-36 20-39,41-18 39,-25 23-11,29-22 16,-21 22 12,25-23 2296,-17 16-2358,20-18 0,-14 16 12,15-13 10,-15 21 7,15-15-1,-13 26-22,15-23 27,-12 34-16,13-32 34,-13 31-12,8-27-16,-2 5 11,-2 0-12,7-18 29,-8 23-12,8-24 1,-9 31-12,10-26-11,-5 15 0,8-19 3392,-1 0-3381,-5 22-11,1 10-5,-1-5 16,4 3 0,6-31 11,1 3 1,0-5-6,1 0-6,0-2-11,0 8 11,0-4 6,0 33-17,0-24 0,1 28 0,-1-32 17,4 16-6,-1-16 34,6 31-45,-4-29 5,6 23-5,-6-28 34,6 19-17,-4-15-6,0 6-17,-3-10 1,4 10 16,-4-11-6,7 17-10,-6-19-12,8 21 28,-6-19 0,11 23-5,-9-25 5,12 16-16,-9-16 5,13 15 0,-15-15 0,13 18 0,-14-16 5,18 24-10,-18-23-1,13 19-11,-15-22 12,9 18 10,-9-15 12,10 15-28,-9-20 39,21 21-23,-16-20 23,21 17-16,-20-19 4,12 7-16,-10-6 0,37 22 17,-23-14-2470,19 11 2459,-27-16-12,8 4 12,-12-8-1,25 15 1,-24-16 11,32 19-17,-29-17 11,30 17-17,-32-18 12,11 6-6,-17-9 5,1 1 2454,-1-2-2453,7 6-17,-6-3 11,8 3-12,-9-4 7,2 1 22,22 11-23,-16-8 17,42 22 6,-40-23 11,30 14-11,-31-17 5,19 5-11,-16-7 34,34 6-17,7-3-3414,4-1 3380,-7-1-870,-17-2 859,-21-1 12,28 5 10,-17-4-1986,10 1 1986,-13-2 1876,28 2-1881,-25-3 17,54 6-1,-55-7 24,51 5-35,-46-7 40,58 4-28,-52-5-3,6 0 0,-1 1 8,-7-1 29,11-1 0,0 0-18,-13-2 46,48-2-40,-54 0 90,43-7-101,-39 5 0,15-5 0,0 0-17,-10 2 817,33-8-828,-49 10 56,31-8-44,-28 6 16,33-9-6,-43 12 96,33-19-79,-31 12 62,38-31-85,-40 22 3364,34-44-3357,-18 11-1,2-3 223,-10 13-228,-16 27 5,-2 0-16,12-17-12,-11 13-3341,17-34 3364,-20 32-89,13-30 94,-14 27 34,14-45-50,-13 36 11,15-46 5,-16 51 6,5-13 0,-8 21-5,0 4-12,-4-2-6,3 2-5,-4-1 3343,2-1-3326,0-31-17,-2 21 5,2-45-16,-4 47 28,3-36 0,-2 37-17,2-36 0,-3 36 166,1-51-172,-2 47 17,-4-39-5,0 43 16,-14-36-22,-8-7 3,8 23 0,-2 0-3,-10-23-3375,-9-13 3380,26 54-815,-20-39 799,18 40-275,-23-33 297,22 36 6,-24-32-17,23 35 17,-32-43-23,29 41-5,-22-29 22,28 35 23,-15-22-40,14 22-27,-23-30 33,22 32 2862,-13-16-2867,15 20-2123,-26-15 2117,18 12-129,-47-22 151,43 25-2126,-30-12 2120,34 16-364,-41-17 348,33 15 1943,-38-14-1960,26 15-1636,-2-1 1664,-14 3 11,5 1 2084,1 2-2118,2 2 1,2 0 11,1 1 11,-18 1 0,0 1-17,18 1 540,-35 0-523,47 0-11,0 0 6,-3 0-1,-21 0 18,12 0 26,-17-4 1,-3-2 3,2 1 1672,6-1 1,2-2-1673,5 2-28,1 1-217,-13-1 1,-3 2-551,-13 6 466,16-4 1,3 6-3127,-1 33 612,38-9 2799,-6 27 1,26-34 0,2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0.93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6 16107,'10'-3'263,"-1"2"-246,-9 0 324,1 1-285,-1 2 6,-1 0-12,1 2-10,-2-2-7,1 3 247,-4 3-185,4-3 113,-4 11-141,5-6 190,-1 19-201,1-11 376,2 72-382,0-48-1710,1 23 1,0 3 1670,1-13-1000,1 15 0,-1 2 1006,1-4-336,0 9 0,-1-1 353,1-13 56,0 0 0,-1-3-17,-1-14-85,-1 6 1,0-1 56,-2-12 1878,0 50-1923,-1-60 12,-1 29-1,-1-31-11,0 10 0,-1-10-256,1 1 262,-1 2 10,1 1 498,1 25-469,0-23-1674,1 22 1713,3-38 260,5 6-221,-2-16 2351,4 1-2367,-6-7 588,6-5-667,-5 0 3409,4-13-3437,-6 9-6,0-7 6,-3 9-28,0 0 17,0 2 39,0 0-34,1 3 6,0-3-5,2 1-29,11-9 23,-3 7 22,16-8-5,-10 8 11,30-7-12,-17 6-16,69-7-17,-51 10 0,13 0 0,0 1 34,-14 4-3421,40 5 3415,-49 0-799,50 10 811,-47-12-147,38 3 191,-52-9 185,21-10-151,-26 4 246,24-22-264,-29 17 2842,8-11-2897,-19 17 1245,1 1-1290,-6 4 49,1 1-184,-4 0-61,2 0-78,-3-1-532,2-1 268,-2-1-1188,-5-3 265,1 0-8342,-14-9 9738,10 7 1,-5-2 0,13 8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1.18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77 40 4258,'-34'-22'3976,"7"5"-1131,27 17-1484,0 0-1227,70 35 1410,-42-19-1427,56 28 7,-58-28 117,12 4-90,-8-6 325,28 4-319,-29-14 364,22 4-370,-35-8 972,-1 2-1090,-37 7-44,1 0-6,-22 8 1,-8 10 10,9-4-33,-2 5 0,0 3-124,1 2-1913,1 5 1,4 2 71,12-6 1980,-8 20 0,27-39 0,3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3.01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1 102 9212,'1'-6'2828,"0"1"-1993,-1 5 3791,0 0-4329,2-40-140,-2 30-96,2-31-100,-2 44 84,0 2 224,0 30-157,0-8 101,0 41-3488,0-24 3405,0 15 340,8 37-215,-2-32 0,3 3-1322,2 10 0,1-2 1086,-2-10 1,0-7 42,8 18 78,-6-35-68,-2-14 214,7 11-68,-10-24 3042,3-1-3137,-9-16-17,0-15-66,-2-1 3402,-10-48-3430,4 32 10,-12-41-16,10 47-6,-8-22-6,9 27-84,-4-25 56,10 33-5,8-14 39,2 22-3386,35-15 3397,-13 9-2246,44-18 2263,-28 15-234,21-7 1,3 0 216,-2 4-8,11-3 0,-1 4-14,-27 12-199,35-2 53,-62 8 1806,4 2-1912,-25 2-2488,-16 13 915,2-5-7995,-21 13 9611,17-15 0,0 1 1,11-8-1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3.95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1 215 16465,'4'11'667,"-1"-3"-315,-3-8 2561,0 0-2745,17 41-34,-2-29-5,18 29 269,39-46-365,-28-2-72,12-5 0,0-3-6,-11-2-3431,24-13 3387,-35 14-7,-3-3-139,14-21 28,-24-1 95,1-4-101,-42 5 101,-6 23-162,-61-3 263,41 17 22,-10 9 0,2 4 12,15 7 3374,-15 12-3335,27-3-23,10-6 17,1 6 6,11-4 33,3-1 207,19 24-207,-3-15 73,34 25-89,-14-28 63,21 1 1,3-2-59,2-2-31,24-1 1,1-5-71,-23-10-17,8-8 1,-3-5 33,-23-6-12,18-14-10,-28-5-12,-13 4 12,2-8-28,-14-5 38,-4 10-16,-16-34 28,1 31 73,-28-26-50,19 39-3354,-22-7 3354,27 21-18,-7 0-16,17 5-11,11 12 50,2-5-2252,25 15 2235,-6-10 1982,12 5-1993,-5-7 6,1 1-2168,2-1 2162,2 1 0,-1 0-6,15 8-16,-13-3-62,38 18 56,-41-15-687,28 20 698,-49-24 1962,-9 18-1873,-20-19 192,-45 15-180,20-16 123,-54 6-151,51-14 112,-49 0-101,59-5 2822,-20-4-2878,41 0 1678,1-7-1835,12 3-1231,57-20 873,-22 15-597,23-4 0,8 0-123,-18 7 0,-1 1 830,0 0 1,0 0 164,38-6 520,-40 5 286,-17 1 1311,6-4-936,-25 6 1523,-8-9-2374,-6 12-62,-7-6 300,5 10-350,0 1 67,7 12-17,3-4 68,22 20-102,-5-14-156,26 11-56,-19-14-700,23 6 72,-20-7-8996,34 7 9083,-39-11 1,9 3 0,-31-9-1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4.11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20 17524,'77'-11'-2378,"-14"2"0,-51 18 1,-6-5-1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4.48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 0 17339,'-5'23'-151,"1"-4"195,4-19 735,0 0-4807,44 100 4236,-24-71-130,7 25 0,3-4 961,6-37-1000,-7-3-10,57 29-91,-41-15 34,26 16-6,-44-18 6,-12-4 3386,-1 1-3391,-2 1 5,-3 0 5,-2 3-626,-1-1 655,-3 1 132,0 10 31,-6-16 212,-10 8-196,-2-21 268,-48-3-402,28-4-1,-57-5-78,57 5-301,-17-3 166,30 6 526,4-1-699,4 1 10,4-1-312,5-1-303,2-1 941,21-14 0,-14 11 0,14-9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5.89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54 13862,'0'12'1300,"0"-3"357,0-9-990,0 0-3309,129 35 2799,-82-26-90,28 10 0,-4-3 51,-41-16 909,20-2-1133,-20-1-343,26-6 34,-38 2-784,7-14 774,-20 9-1211,-37-28 1367,-10 20 95,-20-9 336,6 21 113,16 6 133,0 2-56,2 4 7,4 1 666,-14 17-701,22-8 460,-9 21-587,29-19 251,19 19-336,3-20 129,53 14-168,-26-20 11,13-1 0,2-3-56,-3-2-12,11-4 1,-1 0-17,-18-1 135,38-6 5,-65 6 297,4-1-337,-16 3 107,1 0-162,-7 2 151,16 11-145,-7-5 3492,31 13-3504,-18-15-78,45 1-56,-31-6-309,45-9 57,-40 0-1045,13-12 0,2-6-8439,14-25 9140,-27 24 1,-4 0 0,-4-11-1,-32 30 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4.95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14 18212,'2'-8'236,"-1"2"-270,-1 6 1183,0 0-1048,61 121-3529,-43-63 3459,16 19 0,-2 2-15,-25-13 537,-1 3-531,-3 0 1,-1 7 5,0-12 0,0 2 25,1 28 1,2-2-26,-3-34 0,3-4 53,5 4 0,3-7-19,1-11-130,29 6-2484,-19-40 2340,17-5 905,29-20-1643,-11-2 1,2-2 944,29-11 251,-30 11 1,-12 1 376,-30 12 655,-4 0-953,-11 6 834,-25 5-1092,10 4-22,-16 5 3386,18 0-3353,2 12-55,4-5-1,4 14-5,5-15-73,12 8-90,-4-12-2161,41 6 554,-24-13 1753,43 2 0,-52-7 0,9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5.12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0 110 18140,'1'-61'-3277,"-1"13"0,2 48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5.31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32 11314,'68'-7'3,"1"1"0,0-1 0,27-1 0,-10 4-3,-2 10-40,3 5-715,0 0 593,1 2-225,-2 2-781,-30-2 1,0 1-1857,27 7 3220,-29-4 1,-4 0 0,-13-4 0,-5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5.69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13239,'4'6'1624,"-1"-1"-1081,-3-5 365,0 0-96,59 117-448,-39-72-193,13 24 0,-2-2 137,-21-33-17,-1-4 639,14 16-695,-11-24 292,11 10 61,-10-33-516,-1-5-49,3-8-23,-2-3-17,-2-3-45,9-13 23,-6 7 0,6-10 5,-8 11-396,2 1 402,0 2-50,14-11 61,-12 13-22,17-10 5,-18 19 23,5-3 11,-7 5 0,2-1 6,-1 1-18,2-1-10,8-5-112,-4 1-2371,22-15 102,-25 15 2403,12-8 0,-25 18 0,-1 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5.93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17736,'15'13'135,"-2"-3"16,-13-10 1188,0 0-1210,18 108-45,-12-71-42,5 24 0,-1-3 53,-6-36 12,1-3-40,1-2-50,2-3-85,0-4-2340,19 0 397,-11-6 1163,22-1 0,-29-4 0,6-1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6.12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93 18403,'8'-54'-4593,"4"15"-3478,7 59 8071,0-2 0,-9-10 0,-4-3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6.94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22 14 15642,'-12'-8'465,"3"2"-191,9 6 1171,0 0-980,27 104-919,-13-58 608,3 15 0,3 10-1286,7 3 0,-1-4 1177,6 17-28,-8-11 0,2 13 0,-4-10-38,-9-28 0,-2 2 50,1 16 1,1 14-1,1 2 1,-1-9 37,5 11 0,1-3-226,-5-9 1,-1 2 0,2-10 248,18 21-40,-15-76 346,-6-19-452,1-5-50,1-10-12,0-5-16,1-4-23,0-2-6,0-2 3026,0-1-3064,-1 1-1521,1 0 1542,-1 3 707,10-8-617,-8 14-2814,11-7 2932,-14 22 151,6-1-140,-14 9-5,3 1 1367,-8 21-1368,1-4 18,-1 46-46,0-26 57,2 52-17,0-48 134,13 40-134,-3-50-40,26 14-33,-17-33-117,38-10 100,-31-10-95,38-29 21,-38 14-211,25-38 313,-33 37 79,9-17-23,-20 31 3538,1 0-3470,-7 10 341,-1 23-353,-1-7 129,4 41-162,-1-28 22,8 25-56,-5-25 33,13 24-38,-8-24-6,20 36-17,-15-35 16,23 44-10,-22-37-17,19 51 11,-23-45 56,6 52-17,-15-53 62,-2 34-28,-7-45 307,-21 21-335,7-32-6,-43 12-50,28-23 17,-59 6 5,44-8-17,-9-1 1,-2-1-1,8 0 20,-16-4 0,0-1 3,15 0 0,-35-5-12,55 1-363,-16-11-45,20 6-9428,-11-25 8734,30 23 1,3-9 0,6 19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7.19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0 233 19227,'2'-17'1450,"-1"4"-1260,-1 13-61,0 0-3042,107-90 2913,-56 67-3,18-25 0,1 7-3,-12 43 341,3 5-357,3 3-230,30 17-174,-25-5-2285,-6 5 0,-2 4 2711,-5 7 0,8 4 0,-49-23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7.86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94 0 13530,'-6'1'1966,"1"0"-1602,5-1 1854,0 0-2072,11 117-345,5-73 243,-3 24 1,4-2-780,15-34 847,3-1 22,2-2 35,2-1-29,9-8 0,3-1-229,6-2-139,14-5 1,-1-5 65,-19-12-51,34-11 174,-57 3-6,-3-35 34,-25 21-2879,-43-50 2895,3 43-792,-18-4 1,-5 2 831,-2 8-151,-8 7 1,-1 4 127,14 10-8,-3 13 0,3 5-3,16 6 45,-36 40-39,57-30-1186,1 33 1332,31-38 108,55 20-837,-14-30 566,30-4 0,0-3 0,-31-3 0,49-2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8.28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536 5 18834,'0'-3'-185,"0"1"275,0 2-23,60 127-5641,-37-72 5607,13 25 1,-1 0 28,-16-21 1335,1 6-1252,-7 4 1,0 17 0,-1-8-118,-3-16 0,-1 2-382,0 6 0,0 11 0,-1 1 0,-2-14 331,-2-8 1,-4-2-51,-2 19 0,-2 11 1,0-9-34,1-18 1,-3 2 6,-7 9 1,-5 12 0,-3 0 0,3-16 89,3-16 1,-3-4 223,-18 48 0,-2-13-209,6-52 27,-3-5-1555,-21-9 1538,11-7 724,-6-9 0,-1-2-774,-3-6 34,-4-4 0,1-4 45,13-3-1109,-31-33 1271,55 25 1574,14-67-1669,21 52-14,11-7 0,7 3-47,15 9-723,19-3 1,5 3 536,11-1 682,-15 9 0,2 2-1752,-14 13 1,-1 4 1204,8 3 0,-2 1 0,25-3 0,-14 8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6.16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 12 16700,'-2'-6'2325,"-1"1"-1989,3 5 359,0 0-589,6 18-11,0 2-5,6 20 16,-1-1-11,1 5-3391,-1 3 3402,0 9 56,4 36-254,-8-38 1,0 5 150,3 27 0,2 5 75,5-7 1,-1-5-85,-5-15 0,1-7 382,22 20-326,-24-71-347,4-11-106,-9-5-4147,11-29 2830,-9 13-8167,10-28 9384,-12 29 1,0-1 0,-4 19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49.40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294 210 13670,'-2'-8'2095,"-1"2"-1630,3 6 1669,0 0-2218,1-93 56,1 75 61,1-66 85,2 116-34,1-2 157,5 66-163,-4-33 17,1 24 1,1 3-670,-2 2 596,2 1 0,1 0-5,0 3 14,0-23 1,2 13 0,-1-10-12,-2-20 0,-1 1-2,6 27 1,2 11 0,-3-14-8,3 10-9,-4-22 1,-1-2 37,0-2-1,-1-1 11,0-4 168,-3 5 1,-4 1 78,-7 3-205,3-12 1,-4-7 75,-16-27-17,0-17-50,-3-3 106,-51-31-168,29 9-205,-6-10 1,2-2 193,5-4 6,2-4 0,2-1-18,3-1-1322,6 0 1,4 1 1316,14 11-72,5-27 16,17 34-67,64-33 56,-26 30-246,12 1 0,2 1 95,1 4-516,21-4 1,3 1 178,-5 1 225,-8 2 0,-5 0-353,-15 4-6,-6-1 34,-8 1-268,9-17 800,-25 13 3285,1-27-3039,-28 27 460,-14-13-207,2 19 907,-22-6-1048,23 11 862,-7-2-945,24 9 307,13 1-296,3 0 129,27 0-185,-12 0 38,57-2-111,-39 1-73,24-6 0,0-1-50,-18 1-1745,3-3 1,-4 0 1682,-25 2-466,14-11 494,-28 11-398,-1-23 370,-20 16-134,-19-22 156,1 17-10,-61-27 245,37 26 110,-15-1 0,-1 4-98,13 10-1104,-2 4 0,2 3 1037,7 11 1655,-5 32-1622,39-16 229,31 27-352,7-34-4888,35-1 1,5-3 4014,-15-3 0,5-3 1,-8-2-1,-39-6 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0.29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81 12049,'78'-12'24,"0"-1"0,-6 1 0,-11 2-1786,-24 2 1774,0-1 1296,0 2-1308,-3 2 999,0 1-1340,19 4 190,-27 3 106,11 19 190,-35-5 1612,-26 65-1651,4-10-89,-10 16 28,18-20 22,9-35 251,3 0 2,11 11-169,-2-19 253,28 8-320,-15-26-231,56-19 30,-45 1-225,42-26 107,-49 16-84,7-8-56,-10 7-2107,15-27 1833,-19 19 3497,12-29-2545,-26 34 2581,-2-18-2648,-3 27 44,-2-6-135,1 24 247,1 9-224,2 2 241,16 34-347,-7-20 117,28 41-106,-21-40 28,26 29-123,-25-36-79,15 10 33,-19-23-1024,27-16 700,-25-1-62,17-16-89,-25 8-45,0-3 22,0-2 124,-1-1 218,-2-1 302,-1-1 252,-1 1 1530,1-18-1630,-3 23-6,2-11-135,-4 28 651,7 30-572,-4-11-34,5 25-33,-3-17 162,19 38-168,-9-26 197,30 44-281,-23-56-190,19 15-40,-19-29-3018,47-17 2111,-38-5-1691,38-24 1187,-48 12-1008,8-18 2235,-14 4 1743,-3-16 761,-6 18 1327,-5-5-3305,-1 30 739,1 11-666,1 8 280,16 38-403,-7-24 197,25 38-270,-21-38-808,24 21 131,-21-29-9154,22 8 9318,-24-18 1,4 2 0,-16-7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0.78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1 177 18190,'0'-2'409,"0"0"-230,0 2-100,41 66-462,-25-44 495,34 50-3817,-30-58 3857,-5-5 945,12 2-1265,17-11-2507,17-20 2558,-9 5-1154,11-39 694,-44 27-1635,12-56 1350,-24 47 340,-3-35 819,-11 49 2605,-51-8-2448,25 21 638,-63 9-835,59 9-2038,-18 9 1960,28-2-17,4 0 1967,3 2-2006,5-1 45,5-1 855,5-2-564,6 5-263,7-7 236,40 17-365,-17-17-2218,41 11 2202,-38-17 2065,44 9-2093,-42-7 33,42 9-34,-53-9 23,12 2 145,-6-2-95,-11-5-162,30 1-330,-27-6-282,15 0-373,-17-4-4017,14-2-1904,-9 0 6973,7 1 0,-22 4 0,-4 2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1.21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 1 18867,'-2'80'99,"1"1"0,-1-6 0,4-10-5379,11-10 5364,7 34 1207,-4-19-1241,-3-10 1,1 3-621,-1-4 1,-1-2 597,9 39-696,-6-30 0,0-6 657,-1-18 1274,23 8-1543,-19-47-538,20-22 398,-20-2-1607,11-18 1892,-14 16 90,5-5 1612,-9 10-1534,-1 4 57,-2 3 2147,-1 3-1879,1 3-212,-4 3 487,2 14 2995,-4-2-3192,2 22-279,1-12 302,16 39-341,-7-32 145,20 29-162,-14-39-627,39 6 50,-28-16-6576,60-24 179,-60 5 6873,22-18 0,-44 24 0,-5 2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1.36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12 53 18431,'-6'-6'-252,"1"1"-118,5 5-9461,0 0 9271,7-19 0,-5 15 1,5-15-1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1.57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82 17989,'95'-10'0,"0"1"0,-7 0 0,-8 2-4839,0 7 4477,-10-2 1,2-2-261,16-2-801,-10 0 1,-4-1-7120,-16-2 8437,5 1 1,-44 5-1,-9 2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1.95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0 293 13642,'3'1'3361,"-1"0"-213,-2-1-3092,109 18-6,-73-14 37,38 4 0,-3-4-54,-42-9-4290,28-13 4224,-30 5 831,6-7-1039,-8-4 6,-8 3-785,0-30 437,-67-18 673,25 20-373,-48-5 389,40 50 0,-1 3-22,2 6-27,1 1-7,2 5 18,-2 12-12,9-5-1794,-3 30 1900,18-25-68,22 24 2,1-34-216,43 9-250,-28-16-2358,43 3 275,-41-7 2956,20 0 0,-38-2 0,-2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2.30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15106,'40'82'73,"-1"-1"0,-3-11 0,-9-11-6,-23-26-6,-1-14 2109,0-3-2214,0-4 847,0-3-926,-1-4 430,0-1-1449,9-7 2110,-3-2-5331,35-35 3948,2 0 1272,6-8 286,-6 13 95,-20 21 2044,22-8-2879,-20 12-123,16-5-67,-25 13-28,0 1 145,22 14-285,-12-4-6,18 13 34,-2 3-124,33 23-189,-21-14-1155,26 21-201,-56-34 1596,8 17 0,-23-25 0,-1 6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3.33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583 287 14555,'-3'-5'1843,"1"0"-1681,2 5 919,0 0-840,23-28-23,-13 17-50,21-23-3341,-14 23 3257,-3 1 59,16-17-171,-16 14-146,11-16 45,-18 19-335,-4-20 368,-7 16-139,-23-19 185,5 21-79,-36-2 95,28 14 6,-35 17 40,39-1 55,-25 31-11,33-20 89,-8 28-66,19-22 89,6 18 0,3 3-90,7 5-1130,3 11 1,2 1 1112,8 1-262,4 16 1,2 4 222,-13-40 0,0 0 2,4 16 1,2 7-1,-4-7 7,-4-14 0,-2-2-9,4 14 1,0 6 40,-7-3 1,-1 5 0,-1-7 926,0-10 0,-2 2-960,0 23 0,-1 11 0,-2-17 2954,-8 0-2852,-3-10 0,-9-7 120,-28-25-224,0 2-115,-6-38 0,0-10-8,5-1 13,-4-6 1,4-3 25,11-1 42,-2-11 0,2-1-2,5 3-1,-29-37 1416,41 46-1410,-23-33 11,25 29-499,-15-52 107,27 48-974,9-33 190,8 40-8655,32-15 9797,-21 24 1,9-3 0,-25 16-1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3.95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37 203 16314,'-21'-13'-213,"5"2"45,16 11 2139,0 0-1741,57 24-45,-26-15-34,50 17 11,-37-22-33,3-3 1,26-4-164,-16-4-499,13-12 1,0-3-44,-8-1-113,1-3 0,-5-1-17,-23 9-1405,20-18 1842,-37 20-208,1-11 483,-21 21 1809,-19-3-1255,11 8-84,-10-1-44,14 3-40,1 1 268,2 6-340,1-1 732,14 29-884,-4-14-3179,33 60 3073,-20-45-2247,17 30 2297,-19-41 298,16 19-298,-17-26 179,17 11-296,-25-34 2049,7-10-2296,-9-3-2067,15-34 1333,-11 25 2653,14-31-2126,-14 36 1007,13-20 124,-13 22 1043,5-11-1547,-12 23 526,1 11-364,-4 6 606,10 41-808,-5-24 58,13 37-130,-9-34 342,28 40-326,-19-40-44,18 22-44,-20-38-35,-1-4-447,12 3 38,-12-6-1355,17 6-173,-18-8 1988,10 4 0,-15-6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6.44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 47 18044,'-1'-26'836,"0"5"-820,1 21 903,0 0-2218,120 28 1411,-69-5-56,24 1 0,-1 2 62,-21 13 0,5 4-1720,5 3 1686,2 1-17,4 3-37,-23-16 1,2 3 138,-1 1 1,0 0-159,-1 0 1,-2-1-7,28 32 42,-37-22 1,-15 4 50,-29 0 0,-9 2-123,16 1 0,-7-2-1220,-48 5 0,-14-11 803,-13-4-1558,15-12 0,-13 4 1,11-6-2564,21-8 1,3-2 4562,-41 15 0,14-4 0,49-20 0,13-4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4.54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 13349,'19'89'342,"0"0"0,-2-6 0,-3-11-40,-7-14-2289,-2 2 2312,8 29 1224,-3-19-1344,12 5 0,10 15 1,-4-15 773,3 4-991,-2-15 1,5 9 0,-5-27 6,-11-39 949,6-8-944,-12-7-22,0-6-6,3-3 3348,-2-2-3488,6-13 28,-6 6-896,8-39 666,-14 32-576,6-37 386,-11 37-1670,2-23 1,0-3 655,-2-5 591,0-10 1,0 1 1077,0 3 321,2 2 0,0 1 1051,2 3-947,1 11 0,0 5-480,-3 26 385,9 13-78,-8 26 757,10 58-802,-8-25 107,8 36 0,2 4-302,-1-5-35,3 8 1,2-1-405,-2-13 371,-7-31 0,3 4 78,11 25 1,1-3-219,0-1-537,7 6 0,1-11-24,-16-44-435,14 6 1718,-19-29-9543,0-3 8922,-2 0 0,-6 0 0,-1 1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5.15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344 15 17574,'9'-8'431,"-2"2"-358,-7 6 695,0 0-639,29 109-6,-19-72-885,7 26 1,0-5 901,-9-40 542,3-1-508,-2-5 14,23-1-468,-15-8-566,25-10 291,-25-5-1506,28-42 1798,-24 23 902,20-52-74,-30 51 449,2-22-661,-10 37 139,-2-3-419,0 14 1001,2 1-923,1 7 218,10 14-279,-5-3 84,22 37-158,-13-21 18,33 56-45,-26-42 22,3 15 0,-1 2 17,-3-4-1135,-6 4 1,0 13 0,-3-11 1100,-1 8-248,-2 20 1,-6-6 225,-16-41 109,-14 4 1,-6-3-26,-7-14 22,-19-2 0,-4-5-33,0-14-17,-1-1 0,-1 0-22,-1 0-9,-3 4 0,1 1-19,-1 3-256,-6 5 1,2 1-176,15-1 453,1 6 0,5-1 0,24-11 0,-11 13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6.17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220 105 13463,'11'11'834,"-1"-3"-492,-10-8 2380,0 0-2509,21 12-73,-10-10-28,18 7-17,-15-15-3526,30-25 3291,-24 15-959,25-27 1010,-39 32-203,-30-15 281,5 22 45,-43-5-17,30 9-17,-13 3-6,14 3 0,0 3-10,2 4 16,1 1 3050,2 0-3050,2 1 33,-14 16-27,21-12 56,-8 16-23,26-21 1099,16 10-1093,1-9 0,16 5-20,17-1 0,8 3-98,-12-1 0,1 1 45,15 2 0,0 4-70,-1 14 0,-10 0 54,-16-5 27,26 36 90,-53-49 677,-17 13-448,-9-22 365,-52 8-527,26-18-1671,-31 1 1,-3-2 1564,19-2-12,-2 0 0,4 0 23,26-2-78,-9-2-135,20-2-544,-4-5 135,24 1 577,51-27 0,-36 25 0,37-17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6.63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33 212 16986,'0'22'465,"0"-5"-454,0-17 1087,0 0-953,78 8-100,-44-14-56,64 3-168,-47-27-34,-14 6-420,17-16-3801,-23 0 4143,-8 8-717,-55-20 1327,-44 41-72,-1-10 150,20 29 1,5 6-157,17 1-327,-18 12 288,34-13-2200,3 2 2166,5-2 2172,5 0-2150,3-2 0,2 1 360,31 11-449,-9-12 39,58 15-135,-37-19-21,54 7-1,-56-8 287,28 5-304,-43-5 3510,20 27-3448,-27-16 34,13 24-6,-21-27 185,11 10-252,-7-16-1648,38-7 511,-24-10-7050,41-20 2110,-38 10 6088,9-8 0,-26 17 0,-6 3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7.25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 17152,'16'81'319,"0"0"1,-2-6-1,-3-9-50,-3-12-5062,-2 2 4973,1 4 1380,0 2-1414,0 36-93,-2-28 0,1 1 396,-2-14 1,1 3-372,2 11 1,2 7 0,-1-12-51,2 5-12,4 2 1,1-11-50,-4-43 90,10 3-208,-10-22-73,6-4-908,25-14 633,-13 2 1,19-11-236,-11-3 527,-12 6 0,14-28 252,-24 25 308,3-18-73,-16 28 3750,0-1-3879,-3 13 555,-2 8-431,0 5 492,-1 39-688,2-19 111,3 51-106,4-47 291,16 33-207,-6-43 73,20 9-219,-14-26-285,30-11 95,-20-3-565,53-40 632,-51 25 90,28-31 61,-46 36 448,2-6-408,-13 18 50,1 0-62,-5 11 174,0 25-162,4 9 139,23 25-240,-7-23-118,20-5-117,-18-25-3571,2-2 3201,2 1-4966,31-1-3256,-23-3 8838,19 1 0,-39-6 0,-6 1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7.46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0 140 14600,'3'0'1888,"-1"0"-7078,-2 0 5901,127-29-470,-62 14 286,-1 0 1,12-1-1,-5 1-530,-6 4 1,-4 1-772,3 0 1,0 1 546,-8 3 0,0 2 104,9 5 0,-5 1 0,-9-1 1,32 3-1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8.31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17739,'69'34'2,"0"0"0,-7-2 0,-8-10-3157,-17-20 2814,-7-2-29,9 2 6,-12-2-2424,15 0 2743,-19 0 1089,9 0-988,-25 0 158,-2 0 189,-12 1 938,1 2-804,-20 15 107,-7 40-526,8-15 69,11 12 1,7 0-120,12-13-12,4 32 22,4-44 309,12 14-270,-7-18-38,28 8-186,-25-26-324,30-12 319,-29-3-40,31-13 197,-33 11 202,15-4-28,-29 9 273,3 2-312,-7 1 3352,5 1-3521,-4 1 56,10 3-28,-5-1 252,28 9-151,12-8-151,0 4-11,2-10-17,-27 0-6,0-4-3571,14-7 3515,-15 2-1047,14-29 688,-27 20-2312,-1-18 2301,-14 21-195,-22-10 677,7 10 286,-42-5-213,33 17 95,-39 10-101,40 3 266,-36 34-120,44-21 2318,-16 35-2368,32-35 352,12 29-363,3-26 229,43 39-353,-24-36 17,26 17 3035,-28-28-2912,32 14-129,-27-15 113,33 15-130,-46-23 860,15 8-831,-18-7-3173,3 1 3144,-5 0-117,5-1-67,-6-3-1663,25 3 772,-20-7-3517,25 1-3255,-26-2 7814,8-1 0,-18 1 0,-2-1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8.87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11472,'61'60'403,"-11"-3"2224,-45-18-2560,0 3 716,-2 6-738,1 0 11,-1 29 852,-1-16-891,1 6 0,-1 1-6,0 6 39,4 23 1,0 2-18,2-20-496,3 13 0,1-3 474,0-29 55,2-1 0,1-1 1,-3-15-1600,24 35 1527,-19-52-27,11 9 1677,-7-23-1717,-8-5 991,5-3-1282,-3-6 673,-5-4-611,4-4 3268,-7-4-5162,0-37 1922,-3 22 526,-7-45 33,-3 48 874,-13-16-1013,8 32 90,-4 0-79,12 13 800,0 23-632,12 2-3566,-2 9 3465,18 5-466,2-6 298,3 0 107,22 16-169,-22-26-627,39 23 190,-39-31-139,15 5-2324,-23-15 1892,-2-3 1724,-2 1-10541,-5-1 9735,-7-2 1,-2 1-1,-4-4 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6:59.08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1 101 19977,'0'-9'739,"0"1"-683,0 8 51,0 0-63,113-35-4,-29 25-32,-8-8 0,3 1 6,-18 14 0,-7 4-3473,10-1 3196,15-1-4246,1 11-5013,-37-2 9522,17 7 0,-50-8 0,-3-3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00.06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117 97 16269,'0'6'1719,"0"-2"-1495,0-4 1418,0 0-1541,74 2-17,-48-3-17,58 0-3420,-68-4 3236,12-11-1387,-13-6 1258,0 3-85,-25-2 231,-6 14 27,-19-3 90,10 7 240,-38-1-156,27 6 134,-41 11-156,46-2 156,-22 22-173,38-15 353,1 27-292,19-26 3310,10 11-3242,15-16-186,44-1-184,-22-2-726,6-7 1,-2-2 69,-16-7-251,23-3-460,-40-5 746,3-19 1,-13 18 0,1-11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4.50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10584,'0'17'2369,"0"-4"-1753,0-13 2448,0 0-2745,1 112-3982,5-58 3769,-4 11 1,2 2 110,13 4-150,-7-33-1841,12 46 1830,-14-50 28,8 33-123,-12-44 1612,1 15-1786,-5-29-868,-9 3 437,1-10 902,-29-10 1,25 5-1,-15-7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00.34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 18291,'29'82'261,"1"0"0,-4-7 1,-6-8-5,-16-7-5,-2 1-39,-1 3-39,-2 2-40,-3 2 51,-5 32-84,4-5 0,-1 3-93,1-35 0,1-1 5,2 6 0,0 5 1,1-14 401,5-1-348,8 27-22,2-42 123,7 6-510,29-7-2347,25-6-548,-2 0 3032,13-10 0,-60-18 0,0-1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01.68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12 10052,'9'-7'3288,"-2"2"-2454,-7 5 2247,0 0-2723,19 114-22,-9-68-199,2 23 1,2-1-3101,-1-25 3125,4 3-187,1 2 1,2 2 80,6 13 67,5 9 1,1 0-29,-4-13 28,1 2 0,0-4 73,-12-23 39,8 16 281,-51-74-2785,12 12 2185,-36-35 1298,29 24-1797,12 1 1393,11 9-939,46 30 118,-19-3 16,20 16 1,1 3 0,-7-1-838,37 26 832,-50-32 2880,-2-1-2885,-4-2-7,-4-2 12,-5-3 28,-6-1 84,-6 1 1180,-10-8-772,-76 4-385,33-11-1662,-15-1 0,-2-3 1605,11-3-160,0-3 0,1-2 149,3-2 95,-39-18-117,63 14-82,-12-23-2,32 22-353,15-21 106,6 24 2182,44-8-2507,-22 16-1187,49-1 386,-38 6 1412,7-2 0,-1 1 0,-17 0 0,27-1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02.24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10 16577,'2'-5'2499,"-1"1"-2315,-1 4 343,0 0-482,103 28-2540,-68-11 2509,24 2 0,-5 3 31,-36 1 562,-3 0-406,9 15-128,-9-15-6,8 12-67,-15-24 79,3 2 1965,-7-10-1977,-1 0-11,-2-3-17,1-3-44,0-1-12,2-4 0,0 0-5,2-1-112,4-4 10,0 1-458,17-14 336,-9 11-478,33-23 657,-28 21 50,21-14 51,-32 21 11,2 1-40,-12 7 97,-1 3-18,0 4 90,2 10 106,6 23-196,0-4 61,7 13 1,1 2-90,3 0-9,3 5 1,2 0-31,-1-3 22,19 38 23,-17-35 52,-2 2 1,1 0-81,-1 1 52,-1 9 1,-2 0-14,-9-18 285,-1 42-206,-19-67 44,-19 6-129,0-24 73,-23-2 0,-6-2-112,-5-1-17,-25-2 0,-2 0-5,14 0-1702,-4-1 0,3-1 1701,20 2-815,-40-2 782,68 3-924,-9-1 403,36 1-1394,21-2-780,10 0-6529,15 0 9252,-13 0 0,-13 2 0,-9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03.41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50 13698,'1'-27'941,"0"5"-807,-1 22 2320,0 0-5848,10 120 3669,-5-67-166,1 20 0,1 3 177,1 1-163,-2-17 601,4 38-662,-4-42 157,5 42-130,-5-54-2097,10 25 2159,-8-51 1469,21-5-1642,-14-19-116,49-48-69,-38 26 228,28-33-323,-26 19 3437,-13 17-3152,3-12 97,-14 14-24,-4 9 140,-5-7-128,2 14-40,-2 1 5,4 4 307,4 10-267,4 1 5,5 11 185,25 28-137,7-3 0,2 2-87,20 23 65,-1-14 0,-1-8-4,-20-23 281,43 10-246,-54-29 105,24-16-251,-40 0-101,4-23 6,-17 15-297,-15-30 274,2 21-95,-28-45 213,15 38-3314,-34-46 3370,33 46 268,-16-41-262,30 48-18,3-21-111,29 26-1240,-4 6 1301,18 2 0,4 7 12,-6 2-167,16-1 1,2 0-8,1 0-185,5 0 0,0-1-325,-9 2-4227,6 0 1,-1 1 4264,-11 1 0,24 0 0,-59 3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03.93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208 218 12477,'-2'3'3316,"0"-1"-67,2-2-8607,55 72 5509,-31-54-11,44 54 1465,-37-78-1549,-6-2-263,35-30 33,-34 15 446,24-29-693,-38 27-3505,-4-32 3293,-15 26 1579,-34-35-1136,7 40 193,-12 3 0,-3 4 271,1 9 700,-21 14 1,-1 7-683,20 4-294,0 2 0,6 1 237,22-1-45,4 0 197,7 15 2959,7-10-3167,16 18-100,5-22 162,57 15-207,-33-19-2945,50 10 2922,-52-17-266,43 10 249,-46-8 158,34 17-40,-52-16 179,12 15-168,-20-14 353,14 21-381,-14-20 3297,17 14-3526,-15-21-642,22-1 53,-14-3-2100,24-6-11,-17 0 2834,12-6 0,-23 5 0,-1 1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04.46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17 18022,'0'-9'-168,"0"2"34,0 7 1344,0 0-902,36 104-3184,-24-60 2990,9 21 1,-1-1-1794,-12-21 1836,2 2-1761,0 0 1772,9 49-381,-3-7 232,-7-36 1,0 3 8,0 22 0,-1-5-16,0-3-7,1 10 1,1-3-1,-2-25 1031,11 37-1008,-8-53 117,26 33-128,-16-39-84,43 29-12,-38-43-72,29 4 90,-30-21 2086,7-5-2193,2-14 34,-8 1-857,24-50 789,-30 33 151,9-44 169,-26 51 3454,-14-18-3555,4 33 84,-16-4-6,11 22 1151,-11 17-1095,12-4 95,-4 23-128,11-16 246,23 33-275,-3-28 85,27 8 0,7-2-124,-1-10-78,10 0 0,1-4-162,-7-7-533,4-4 1,1-1-79,-3-3-2283,1-1 1,-2-2-3924,-18-4 7007,10-2 0,-37 3 0,-5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04.68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84 16560,'0'-4'1910,"0"1"-795,0 3-924,116-31-1418,-58 21 1261,17-7 0,2 2-1400,-8 12 1394,0 2-45,4 1-2117,-9 9 1,11 5 0,-9-2-953,26 5 3086,10 7 0,-14 0 0,-64-13 0,-2-1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05.08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0 12881,'8'16'515,"-2"-4"-325,-6-12 4498,0 0-4626,90 43-57,-65-33-2,25 14 0,-6-6-14,-38-19-6,-1 0 0,0 1-39,-1 1 134,-2 7 1,-1 0 16,-1 9 0,-2-3 17,-1 5 376,-17 71-225,11-12-392,0-23 0,1 0 201,6 14 63,10-16-79,0-15 11,8 11 241,6-6 202,6-3-225,0-3 107,55-5-330,-37-23-40,11-8 0,1-4-72,-1-8-337,0-3 1,0 0 130,-1-1-4660,4 5 1,-4 1 3625,-20 5 0,16 1 0,-46 3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15.81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12234,'9'0'0,"-2"0"0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36.220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304 234 14932,'9'-7'4892,"-2"0"-7888,-7 7 3293,0 0-197,36-9 381,-15 7-2399,29-8 2616,-22 10-335,-10 0 1279,8 0-1558,-17 0 185,8 0-112,-11 0 1679,5-6-1378,-8 3 3251,2-12-3681,-5-2-274,-6-22-222,0 12-33,-11-14-177,4 27-41,-12-5-215,8 11-3337,-30-1 4152,22 9 407,-19 2 257,2 13 366,-6 7 136,-1 0-18,-13 11-221,36-17-197,-27 22-184,34-20-490,-15 37 59,26-31 3266,0 37-3644,13-35-3675,5 12 3427,20 3-1653,16 6 1429,0 0-1603,23 5 2061,-29-30-186,9-5 1,3-3 463,-3-4 692,8-12 0,-2-5-13,-18-6 854,22-31-486,-38 17-73,-1-38-522,-13 28 1252,-26-60-1805,3 56-47,-14-7 0,-4 2-441,-2 14 811,-37-24-799,35 34 463,-15 2 0,-1 2 241,9 6 47,-51-7 312,72 18 226,-10 6-263,23 0 3124,-2 7-3541,14-1-1158,5 3-1281,5 2 1573,11 5 1,-11-10 0,3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4.80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19 8 11883,'-10'0'2314,"2"0"-1598,8 0 2841,0 0-7181,47 117 3815,-27-73-102,10 26 1,-1-3-350,-9-30 383,1 1-46,10 17-4,-7-14 53,6 2 0,0-1-53,-2-7-1512,36 24 1602,-43-49 1376,27-11-1444,-28-12 651,23-50-713,-23 18 110,3-30 0,0-5-87,-2 10-45,1-5 0,1 5-33,-1 22-784,37-24 251,-30 48-290,23-5-428,-29 28-1342,0 7-6806,-5 3 10096,-2 4 1,-8-6 0,-3-1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36.770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44 19854,'6'-24'1362,"0"4"-1134,-6 20-78,0 0-80,0 6-486,0 3 154,0 7 64,0 2-3625,0 1 3585,0 2 45,0 11-19,0 5 56,0 31 365,0-19 46,0 4 0,0 5 133,0 29-169,0-4 555,2-22-204,-1-56 430,2 0-1213,0-9 596,3-15-321,-1 4-146,8-26 56,-8 24 2648,6-12-2892,-8 22-1066,-1 2-88,-10 22-622,0-2-322,-4 12-1976,4-10 3511,2 0 1,3-9 0,0-3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37.26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31 0 23028,'-8'69'-156,"-1"-1"0,1-10 0,3-9-127,5-15-5703,0-13 5796,0-2 1490,0-1-1522,1-3-1174,3 0 1080,2-6 238,8 2-271,-5-7 190,4 1 403,19 5-258,-11-2 241,41 17-104,-34-10 177,42 20 139,-38-17-107,28 11 2162,-31-20-1532,35-6-639,-35-8 679,29-26-283,-41 11 202,11-31-524,-20 27-109,3-20-299,-10 28-275,-1-8-139,-1 20 2148,-5-1-2994,1 7-535,-7 9 88,6 1 1722,-7 19 1,8-19 0,-1 8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47.83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25 9528 19322,'-15'-49'78,"6"10"85,14 45 346,8-1-16,2-3-118,19-10-4520,3-3 4229,37-13-808,-21 12 0,1 3 713,30-7-137,10 13 1,5 6 130,-31 6 1,-1 3 7,15-2 1,3 1-6,-2 7 0,-6 0 3,9 1-1,11 0 1,2-1 5,-46-8 1,2-1 1,30 0 0,13 0 1,-11-2 11,-23-3 1,0-2-7,8-1 1,13-1 0,1 0 0,-12 0-197,0-1 1,3 0 192,-5 0 0,14-1 0,6-1 0,-5 1 0,-13 1 176,14-1 1,-2 0-179,-1 0 0,13 0 1,-1 0-1,-15 0 0,-10 1 1,-2 1 9,24 1 0,12 1 1,-12 0-3,-18 0 1,0 1 3,4 0 1,13 2 0,0 0 0,-14-1-64,-5 1 1,1-1 53,14 0 0,17 0 0,0 0 0,-16-1-6,-9 0 1,-1-1-197,9 0 1,15-1 0,1 0 0,-18 0 206,-12-1 1,-2 1-8,18-1 0,10 0 0,-12 0 8,-23-1 0,2 0-12,7-2 0,17 0 1,6-1-1,-3 1 1,-15 0 2,11-1 0,2 0-6,-11 0 1,19 0 0,9 0-1,-1 0 1,-10 0 0,-20 1 2,4 1 0,-4 1 2,4-1 0,13 0 0,-1 1 0,-18 0 602,-20 1 0,0 1-621,14 2 1,14 2 0,0 1-1,-12-1 874,-3 0 0,-2 0-855,19 3 0,10 2 1,-16-2 488,10 4-494,-6 1 1,3-1 1003,-35-5 0,5 0-988,35 2 1,16 1-1,-14-2-289,-33-5 0,0 0 271,23 0 0,9 0 0,-11-1 13,-30-2 1,1-2 77,29-2 0,13-1 1,-10 0-48,-24 1 1,2 0-13,6-1 0,12 0 0,0 0 0,-13 1-18,-13 2 0,-1 0 10,25 1 0,10 0 0,-11 1-2,-25 2 0,-1 0-2,23 0 1,11 1-1,-12 0-9,-22 0 0,0-1 20,46 2 0,0-1-9,-3-2 26,-19-2 0,11 0 1,-9 0-24,-20-1 0,0 0 27,31-3 0,13-1 0,-15 1 360,-34 0 1,-3-1-360,47-3 0,-1-1-3025,-7 1 2991,-18 3 1,6 0-402,10 1 1,1 0 400,-10 2 1,-1 0-146,7 0 0,-3 1 148,-21 0 1,-6 1-18,11 0 3,1 0 1,-1 0 18,-8 1 1226,-6 0 1,-4 0-1221,-18 0 85,10 0-40,-25 0 258,1 0-235,-14 0 1561,-12-4-1663,1 2 1276,-22-7-1292,14 6 0,-17-2-5,18 3-57,-14-3 62,17 2-79,-7-26 90,17 10-11,7-36 34,4 20 10,20-43 1,-3 20-1679,12-22 0,3-5 1676,-17 38 0,4-7 38,0-4 0,7-16 0,5-11 0,3-5 0,-1 1 0,-4 7 0,-5 12-399,4-8 0,-6 10 1,7-15 341,-7 15 1,6-14-1,4-9 1,3-6 0,0-2-1,0 1 1,-3 7 0,-4 8-1,-5 13-649,8-20 1,-6 15-1,2-7 644,1-1 0,4-10 0,2-2 0,-2 4 0,-5 13-254,-2 9 0,-3 10 0,1-1 249,1-2 0,0 0 0,1 0 2,-1 1 0,1 1 0,3-6 13,1 1 0,5-7 0,3-3 0,-2 1 0,-3 7 3,5-10 1,-2 6 0,5-7-8,-7 12 0,5-7 1,2-4-1,1 0 0,-3 5 1,-5 9 3,4-5 0,-4 8 0,7-9-14,3-1 1,8-10 0,6-7 0,0 1 0,-4 5 0,-7 10-10,6-6 1,-8 10 0,10-10-40,-8 12 0,7-9 1,7-6-1,1-2 0,-2 3 1,-5 7-1,-8 11 9,6-5 1,-8 10 0,6-5 17,2-3 0,8-8 1,3-2-1,-4 2 1,-8 10 22,-6 7 1,-6 6 0,7-9-53,-2 1 1,8-10 0,6-7 0,2-2 0,-2 0 0,-4 6 0,-9 9 93,12-15 0,-9 9 0,6-7-16,-8 9 0,8-7 0,2-5 0,-1 2 0,-5 5 0,-11 10 25,9-15 0,-5 0 46,-2-3 1,6-11 0,0-2-1,-5 10-65,-11 18 1,-4 5 0,5-8-83,5-11 1,7-12 0,2-4 0,-4 6 0,-8 15 69,-1 2 0,-3 5 1,-1 1 1,3-5-1,-2 8 112,1 2 1,-3 7-122,16-25 551,-19 31 0,-2 2-551,5-8 1663,-3 7-1708,25-23 40,-27 33 2167,20-20-2297,-41 46-1242,-26 45 318,0-4-3383,-10 18 1,-1 4-1087,-1 0 5528,-9 17 0,23-47 0,6-9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48.80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1410 44 17199,'6'-24'431,"-2"4"-425,-4 20 934,0 0-2455,-70 9 1683,34 1 17,-59 9-3265,50 1 3226,-4 2-565,-4 3 0,-3 1 514,-18 11-461,6 0 1,-14 8-1,10-4 380,24-12 0,0 2-238,-26 19 1,-11 10 0,13-8 256,30-18 1,4 1 26,-13 17 0,-4 10 0,9-8-32,-6 24 5,11 1 1,5 1-17,13 1-23,17-17 0,4 10 1,2-8-6,10 28 16,9 1 1,5-5 22,13-28 56,18-1 0,5-4 0,2-10 242,21-1 1,2-7-271,-14-19 550,-17-8 1,7-3-439,26-7 0,-3-4-79,3-4 836,-2 2 1,-2-3-775,-5-14 2572,-19 4-2650,3-7 0,1-2-45,4-4 34,10-11 0,0-3-28,-10 0-12,5-12 0,-2-4 2223,-15 2-2275,-14 5 0,4-11 0,-8 6 8,4-23-450,-15 15 1,2-12 0,-8 9 471,-7-23 8,-5 2 1,-4-1-4,-12 1-22,-6 24 0,-7-8 1,-1 10-35,-20-24-5,0 29 0,-10-5 0,2 14-6,-29 9-2,12 21 1,-14 2 0,9 6-186,16 9 0,-1 7-164,-26 7 1,-13 7-1,14 3-119,25-1 0,3 5-1158,-9 9 0,-5 7 1,11-3-8142,-8 26 9750,27-21 0,7-4 0,12-9 0,10-12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49.43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1293 15 18100,'0'-8'-728,"0"2"465,0 6 2442,0 0-1915,-80 127-4320,46-63 4123,-14 17 0,-1 11-648,17-9 0,7-3 603,9-27 1,1 1-65,-9 30 0,3 3 58,14-21 1,5-3 0,-3 35 1,10-35 1,2 9 0,1-8-19,-2-13 0,3 1-19,5 21 1,5 10-1,-3-11 1049,-4-23 1,-1 0-1046,6 27 0,1 11 0,-4-12 9,-1 18-5,-8-22 0,-2 10 0,-4-12-1,-15 15 6,-7-1 1,-6-1 3239,-16-3-3136,-15-3 0,-5-3-38,31-37 0,-6-3 173,-28 11 0,-14 3 1,10-9-192,25-17 0,-1-4 2,-21 6 1,-11 1 0,14-5-17,-3-6 22,8-2 1,4-1 16,22-5 251,-5 0-357,36-5 28,36-11 16,-4 5 1,21-7 0,5 0 10,5 0-19,8 0 1,2 1-1870,9 1 1872,-25 3 0,0 1 6,25 0 110,-23 3 0,2 0-152,-2 2 0,1 1-1450,10 3 1,-2 0 1306,25 5-101,-21 8-95,-35-2-3904,19 9 2501,-24-11 1778,15 4 0,-34-14 0,-1-1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49.66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12 21612,'5'-6'-263,"-1"1"241,-4 5 150,0 0-38,114 16-858,-61-7 804,19 2 1,1-1-930,-14-1 954,3-3 1,3-2-2788,2-2 2737,3-2-2313,-5-1 1,14 0 0,-7 1 2301,-12 1 0,0 0 0,39-2 0,-10 1 0,-46 3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50.33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667 73 13891,'73'-11'408,"0"0"1,-3 0 0,-16 2-106,-38 5 2454,5-7-2634,-14 7-39,1-4-67,-8 6 821,-2 1-973,-25 3 604,3 2-446,-49 15 5,21-1 9,-10 8 0,-14 7 1,7-3-33,20-7 1,0 0-479,-23 11 1,-11 6 0,14-6 467,-2 8-458,15-5 1,4 0 462,10-3-392,-10 28 420,43-40 95,17 28-39,32 0-357,0-2 279,20 6-8,-16-20 1,0-2 12,15 12-25,11 10 0,-1 1 14,-10-3 19,-4-3 1,-2 0 417,-7-3-348,2-2 1,-1-2-22,-6-8 162,33 22-152,-56-47 6,11 1-218,-19-9 1688,12-1-2674,-12-1-8711,18-1 8796,-17 1 1,4 1-1,-12 0 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51.10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15 450 11987,'74'14'235,"1"0"0,-6-1 1,-11-5 2446,-28-11-2329,51-22-297,-35 6 1392,35-18-1342,-37 3 821,-13 7-815,-2-21 0,-2-3-101,-10 10 3059,12-46-3064,-29 63-40,-5-11 1,1 15-63,-9-11 18,4 23-342,-8-1 370,10 10 304,-9 23-265,11-6 6,-2 51 5,5-31-9,2 13 1,-1 2 8,1 0-1694,1 0 1,0 0 1693,0 1-1089,-1 6 1,0 1 1027,-3 5-370,-4-3 0,-4 14 1,1-11 273,-7 16 36,-5 12 1,-1-5 75,1-30-1274,-7 11 1313,8-32 17,-1-8 1146,-29 8-1028,14-17 1016,-18-4 1,-3-3-911,9-7 563,-5-2 0,3-2-567,18-4-125,-4 0-16,26-1 602,13-1-625,6 0 218,30-5-206,-8 2-1007,28-3 1,4 1 933,-2 2-757,6 0 1,-1 1 734,-11 4 861,36 4-979,-52 2-1256,19 15 382,-46-5 1034,3 9-4081,-16-5-4873,-3-1 8928,-1-2 0,1-8 0,2-2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52.42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0 183 12205,'62'-27'152,"-2"3"-82,3 9 0,2 1-42,1-2 713,2 1 0,0 0-680,7-3-38,-30 8-18,32-8-44,-54 13-146,8-1 146,-25 6 859,-6 4-1145,-6 1-5562,-29 30-2475,17-17 8929,-17 18 0,28-29 0,3-3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52.66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22 1 17221,'-12'9'-50,"3"-2"307,9-7 3658,0 0-3875,69 6-29,-34-5-17,57 5-16,-51-7-73,1 1-1249,41 9 66,-29-3 1278,2 5 0,-4-1 0,-22-3 0,15 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5.79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38 12 13581,'0'-7'2128,"0"2"-1965,0 5 3265,0 0-3204,-17 85-2351,13-43 2222,-5 13 0,2 3-2186,7-5 2275,0 7-606,0 21 0,0 7 464,2-39 0,-1 3-202,1 30 1,0 14 0,-1-12 184,1-30 0,0-2-207,-1 15 1,1 6 0,-1-8 254,-1 31-1,0-30 1,-1 10 0,2-3 2,1 17 1,0-2-51,-2-2 1,1-4 494,1-15 0,0-14 208,-2-29 108,0-15-831,0-14 2185,0-11-3008,2-73 3885,3 40-4028,2-21 1,3 0-289,4 12 1249,3-11 0,0 2 0,-7 28 0,8-29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53.76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64 908 15958,'63'41'147,"0"0"1,-5-4 0,-7-13-1220,-12-29 1128,1-5 1249,5-2-1266,1-3 17,3-1 101,42-22-118,-35 10 3,1-7 0,-3-2-8,-15-2-76,-2-19 0,-5-4-9,-14 4-41,-3-5 0,-6-1 2,-14 6-53,-18-15 0,-8-1 115,-9 6 8,-10-2 1,-4 5 288,-3 22-294,7 14 0,-5 7-789,-2 15 0,1 6 814,-39 3 6,42 6 0,1 12 151,-11 43 1,9 10-186,5-1-124,18-11 1,-2 10-1,15-11 219,26 1 6,13 28-17,8-48 17,5-1-34,4-2-61,3-1 297,3-4-1132,-2-5 0,2 0-941,14 5 1798,3-1 0,-4-3 0,-23-14 0,16 7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53.98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0 16242,'18'4'-274,"-3"-1"2655,-15-3-2426,0 0 40,22 104-34,-16-72 582,7 27 1,-3-6-684,-10-41 490,2-1-2942,13 4 2215,-2-6 377,13 5 0,-16-11 0,0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54.51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0 146 21903,'0'-11'23,"0"1"-85,0 10-134,0 0 174,53-55 22,-26 41 0,45-42-4268,-36 58 4256,3 2-1396,4 3 1380,10 4 0,5 1-1562,25 8 1576,-26-7 0,1 1-1062,31 11 1053,-51-13 744,22 10-749,-47-14 1580,-22 21-1540,-12-14-1,-24 16 6,4-12-1,-3 2 12,-5 0 2140,-1 1-2162,1 0 308,4-3-449,-23 22 68,36-2 50,-11 2-33,68 8 11,-5-32-9,26 8 1,5-1 19,-4-5-287,8 3 0,-1-1 298,-7 1 59,1 3 0,0 1 3,-3 2 42,1 9 0,-3 2-9,-11-3 14,-4 8 1,-3 3-31,-12-5 27,2 23 3151,-15-30-2596,-50 39-722,16-39 117,-3-1 0,-4-4 29,-10-15-1773,-20 3 0,-4 1 1150,-9 2 273,17 0 1,-10 4 0,16-5 0,12-3 0,-32 18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56.60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720 128 11245,'31'-3'717,"-7"1"-689,-24 2 4016,0 0-3904,4-11-45,0 7-33,2-9-23,4 9-45,-3 2 79,9-4-11,-8 4 223,10-7-189,-11 3 116,8-11-172,-11 8-29,2-4 0,-5 7-325,-4-4 242,0 7-29,-9-5 67,1 8-33,-14 0 39,8 0 0,-16 1 22,13 1 118,-32 5-56,30-2 152,-31 10-136,35-8 214,-37 18-23,23-10-3442,-16 7 3437,20-10 279,2-2-313,7-4 124,-11 6-337,15-7-156,-4 7 111,14-2 3505,21 25-3449,-2-13 34,28 25-39,-14-27-3331,41 27 3365,-31-24-1116,8 3 1,-1 1 1126,-4-5 27,12 7 1,2 2-62,3 5-1528,21 13 1522,-37-17 482,1 10-516,-16-15 1435,20 47-1418,-33-44 96,5 37-34,-17-44 90,-9 16-56,-2-21 2516,-17 7-2544,6-11 235,-61 8-107,13-11-8,-3-5 1,-2-1-60,-12-1 14,8-6 1,3-2-60,7-2 74,-7-4 0,2-3-62,14 0-517,7-1 1,2-1 499,12 0 549,-13-16-588,27 11 6,-2-7-124,10-18-712,27 0 471,-3-1-1293,58 13 644,-26 27-387,27 1-3053,-27 10 1575,2 3-4117,-4 4 6945,-5 1 0,-16-7 0,-8-2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57.83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28 232 16728,'24'-25'986,"-4"4"-1104,-20 21 1104,0 0-868,-12 56 5,5-27 6,-9 49 17,3-19-107,4-11 34,-2 44 0,7-49-399,4 17 449,5-39-3249,5-1 3238,1-6-1564,23 6 1603,-13-12-474,48-7 396,-43-10 285,38-25-308,-43 14 129,23-48-139,-27 35 60,9-53-77,-21 49 1883,-1-29-1906,-5 37 2318,-7-12-2419,5 28 1900,-4 3-1799,7 19 28,2 22-17,2-1 11,14 26 1,5 4-12,1-7 17,8 8 0,4-4 11,-4-24 62,41 17-90,-36-30-777,22 7 789,-32-19-400,2-4 405,-3-1-6,0-2 12,-1-2-12,-2-5 124,19-24 647,-21 8-748,14-29 416,-29 24-296,-16-37 1,-6-4-26,1 12 120,-12-31 1,0 3-160,10 41 56,-13-48-146,24 67 11,3-21-22,10 31-16,41-17 10,-16 21 12,52-9-6,-41 15-51,16-1 1,3 1-118,-4 2-154,3 0 0,-2 0-261,-15 2-5780,28 2-3226,-42 1 9589,8 2 0,-31-3 0,-4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58.65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914 56 15277,'-3'-17'2034,"1"4"-1581,2 13 1385,0 0-1776,-2-19 5,-1 18 73,-11-5-67,-1 21 117,-21 18-67,8-9 174,-54 31-236,31-26-1665,-13 6 1,-2 0 1670,5-3-36,13-7 0,2-1-3,0 3 0,2-1-543,1-2 532,3 0-17,-25 19 11,27-16 28,-29 27-22,47-33 3179,-5 11-3146,21-19 118,8 11-95,5-12 157,46 28-191,-20-21 17,18 9 0,2 0-28,-4 0-26,1 0 1,0 1 3,1 3-6,2 1 0,0 1 790,0 0-746,2 0 1,-3-3-6,-15-10 354,25 8-253,-50-23-28,3-1-33,-17-5-35,0-2-44,-3-7-72,0 1-1934,-21-29 903,12 19-3793,-15-24-4043,19 28 8939,1-3 0,4 11 0,2 3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59.23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269 601 20543,'19'-14'268,"-4"3"-335,-15 11 1053,0 0-953,59-43-543,-30 23 526,50-37 29,-25 22-34,-10 5 181,13-9-187,-16 10 95,-2-2-95,-1-4 1,0-5-3308,14-28 3291,11-9-660,-39 21 532,-20 43-241,-15 10 386,0 16-6,-38 64-6,24-31 1,-20 43-7,27-41 12,4 1 0,2 2 6,5 17-12,5-16 6,18 44 12,-4-49-21,9 5 1,3 0-20,2-5-11,10 17-12,-20-33 66,-10 21-66,-11-25 18,-7 22 27,-13-33 57,-51 10-35,20-11-973,-41 5 1019,35-14-1,-5-1 34,-1-1 29,0-1-140,1-1 139,3 1 2618,7-1-2489,-19 1 12,32 0-253,2-1 34,95-1-45,-7-1-56,31 0 0,6 0 0,0 0 22,15 0 0,0 0-22,-13 0-330,-2 2 0,-5 0-214,-25 4-284,17 5-2954,-52 1 880,-9 4 3246,-5 2 1,-4-7 0,0-1-1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59.75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0 165 20165,'79'-16'35,"1"-1"1,-6 1 0,-12 6-4982,-25 12 5002,45 1-56,-29-3-952,33 1 952,-41-2 1085,15-2-1208,16-10 55,-22 4-312,4-13-2219,-59 3 1188,-1 5-3630,-45-5 1495,21 14 3546,-19 0 0,33 4 0,4 1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7:59.98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17 15287,'77'-5'50,"-1"-1"0,-5 1 1,-9 4-12,-15 10-1495,4 2 1467,1 1 17,0 1 25,15 7-25,-18-3 931,43 22-959,-56-22 6,19 14 909,-43-22-629,-8 12 2225,-10-8-2410,-23 18-79,-3-13-22,-41 17-218,-7 2-1348,7 2 1,-1 3-82,27-16 0,2 1 1502,-16 14 1,9-3-1,30-18 1,4 0-1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01.16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299 531 13323,'-10'-2'1484,"1"-1"-941,9 3 3149,0 0-3552,0 35-17,2-21-11,1 28 45,6-23-107,-4-4 113,9 22-118,-7-16 67,12 27-62,-10-27-3358,10 16 3358,-9-21 208,35 15-174,-22-21 129,67-7-185,-53-15 11,15-10 0,0-4 0,-7-4 3,8-10 0,-1-3-42,-8 2-160,2-20 1,-5-3 36,-18 9-43,-8-12 1,-10 0 87,-18 15 22,-9 4 0,-6 1 22,-13 6-1071,-27-3 1,-7 3 1104,-1 9-394,7 15 0,-14 1 0,12 8 400,-10 13 8,7 2 0,5 4 31,18 13-62,8 10 0,3 3 79,1 5 520,6 3 1,9 0-521,26-9 94,36 38-105,-5-37-57,30 10 1,6-2-191,-1-11-348,9 2 1,-1-2 849,-6-10-306,-9-2 0,-4-1 0,-15-7 0,14 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07.08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1 406 15849,'0'-5'-117,"0"1"61,0 4 2301,0 0-1847,48 37-85,-30-25-60,41 26-74,-42-35-3436,5-2 3369,2-1 246,53-7-453,18-19-763,-40 12 1,-1-2 784,34-22-1235,-16-26 1230,-45 31 881,-3-15 1,-8-1-928,-19 12-212,-37-45 213,6 57 6,-28-10 33,19 26 22,-5 4 23,-24 9 16,15 6 29,-7 13 0,2 5 22,10 1 58,1 9 1,8 1 59,28-15 403,15 32-426,13-39 96,32 15 1804,-15-20-1832,33 1-119,-20-6 18,56-1-79,-47-4-25,1-1 0,-2 0 14,-13-1 2000,20 0-1972,-38 0 17,-2 0 280,-5 4-191,-1 21-117,-2-9 73,10 25-118,17-13-3930,9-1 3397,6-3-3930,9-11 2194,-21-7 2297,17 2 0,-36-5 0,0-1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6.47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101 49 10872,'-4'-6'2415,"1"1"-649,3 5-176,0 0-909,9-21-564,4 20 296,12-14-138,35 36-231,-18-6 4,8 3 0,1 1-15,-5 1 3,13 6 1,1 2-20,-14-3-9,1 1 1,-5-1 13,-16-6 842,2 6-796,-14-4 70,-7-6-43,-1 4 68,-11 0-85,-3-3 57,-40 28-113,14-17-8,-19 8 0,-2 2-25,0-3-29,-11 6 1,-1 0-5,7-7-1720,-1 1 1,2 0 1752,12-10-442,-24 13 442,53-28-124,0-2 169,21-6-1818,22-5 1896,-4 1 1078,32 1 0,9 4-1101,9 14-64,-12-7 1,-2 3 30,4 23 89,-2 18-27,-15-8 53,0 11 0,-2 3-48,-2 6 37,-3-3 1,-3 0-44,-5-4 118,11 15 1,2 0-152,-5-12-6,5 2 1,0-4 11,-11-27-72,33 16 27,-32-29 134,33 7-117,-42-21 3067,11 0-3067,-22-5 92,-3 0-70,-1-1 679,-1-11-758,-3 4 208,-3-14-291,-5 12-521,-10-14 324,4 13-364,-10-12 242,12 13-124,-1-4-2655,6 0 3176,9-2 0,-5 4 0,6 3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01.38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5 20448,'16'-3'28,"-2"1"-73,-14 2 347,0 0-1175,40 57 907,-30-37-57,29 50-133,-39-56 23,-1 4-2164,1-4-785,3-2-5845,1-1 8927,2-4 0,-3-4 0,-1-1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01.84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1 168 21668,'0'-16'179,"0"4"-190,0 12-17,0 0 62,61-63-1,-30 49-19,11-19 0,2 4 14,1 31-2192,9 1 2158,4-1 12,6 0-213,1 2 218,0-1 6,-1 2-17,-5 0-5,15 4-12,-22-2-22,24 12 44,-52-9 2231,-9 21-2202,-34-15-37,-22 13 0,-8 2-14,-12 6 11,9-3 1,-10 6 0,7-4-7,-25 20 141,19-12 1,0 4-158,15 4 0,9-2-1510,1 3 1535,5-8 0,13-2 82,51-1-29,-6-18 48,24-1 1,7-4 2,5-6-1388,17-4 1,2-2 1353,-8-4-986,5-1 1,-3-1 935,-17-1-414,-3-1 1,-4-1 407,-18 2-39,11-2-17,-36 2 1109,-22 8-1462,-3 0 398,-29 14 0,-2 0 0,18-7 0,-41 19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06.88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1 886 10606,'12'12'370,"-1"-3"-112,-11-9 4682,0 0-6391,95-21 1843,-63 7-205,20 0 1,2-5 955,-13-29-784,-12 13-2212,31-37 2117,-28 31-950,13-12 1,3-2 725,-4 0-671,4-2 0,-1 1 648,-12 12 202,-5 3 0,-1 0-191,-3 2 156,16-44-156,-30 56 12,0-28-35,-11 42 1459,-1-4-1525,0 12-40,0 4-414,0 11 503,-3 2 2126,-10 62-2114,5-21 0,1 5-62,-2 15 1,2 2 33,1-10 0,2-4-28,3 35-236,4-2 309,0-33 5,2 5 0,0 0 12,0-11-747,2 28 758,-5-43-6,0-4-22,-1-1 11,-2-4-17,-4 0-34,-8 11 2708,-9 0-2763,-2-2-129,-38 18 190,28-34 645,-42 24-617,42-32 1186,-11 3-1113,6-3 862,-23-5-800,26-5 67,-9-7-124,41-7 57,8-7-124,4 6 152,80-17-146,0 17-23,-29 0 1,-1 1-3398,30 6 3381,-44 2 11,0 0-28,9 1-28,-14 1-370,20 5 202,-34-3-1545,7 6 670,-26-8-8732,-16 4 8687,3-5 1,-8 2-1,11-2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08.60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0 119 13765,'0'-20'2728,"0"5"-2190,0 15 2190,0 0-2627,15-11-1,-4 8-27,14-9 62,12 8-113,-9 1 68,45-4-68,-35 2-3403,40-5 3370,-37 3-941,52-5 946,-52 7 6,29 0-17,-49 5-420,8 7 258,-17-2 1833,-2 16-2561,-18-11-8924,-20 17 9338,13-18 1,-4 5-1,14-12 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09.30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577 332 19512,'1'-3'874,"0"1"-538,-1 2-325,63-51-5593,-24 23 5582,37-33-56,-42 39 290,-13 2-340,-6 4 658,-3-21-681,-14 19-73,-17-17-33,-28 18 442,6 4-269,-14 4 23,18 10-1435,-2 4 1469,-5 5-1,-4 7 28,-22 16 12,15-4 120,0 7 0,1 2-87,10-3-39,-27 33-28,59-46 51,7 16-12,11-20 45,26 20-62,-8-20-70,26 14 1,5 0-26,-8-4-755,3 1 0,-2-1 772,-10-3 1218,25 28-1201,-25-16-23,-3 9 0,-4 2 62,-12-3 56,-6 12 0,-3 1-5,-7-3-704,-7 8 0,-3 0 709,-5-10 611,-16 4 0,-6-4-600,-2-17 79,-14-3 0,-2-6-29,8-16 78,-24 1 34,19-12-128,13-5 84,-20-6-107,25-2 2213,-37-28-2257,39 20-1,-27-29-33,41 29 482,-7-26-544,16 25-162,6-16 45,7 25 2153,33-5-2725,-17 11-1939,35-1-290,-29 9 2980,14 5 0,-26-4 0,-1 3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10.26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35 52 14180,'0'-4'2375,"0"1"347,0 3-2615,12-13-18,-9 16 1,9 4-85,-13 16-5,-2 10-3380,-3-6 3402,-1 3-195,-12 53 196,11-38 35,-1 7 1,2-4 20,6-22 223,11 11-246,-2-31-314,32-6 90,-19-7-168,29-14 196,-26 4 6,9-7-56,-1-8 117,-9 5 2676,8-8-2620,-12 9 386,-1 1 180,8-22-303,-13 25 140,3-14-380,-15 32-51,-1 2 68,0 8 83,0 30-78,2-9 14,10 22 0,4 2-14,2-6-9,6 2 1,3-2-3,-1-11 50,35 20-33,-29-31 72,53 14-117,-53-29 5,35 2 1,-44-11 16,7-3 39,-6-9 6,-7-3 632,0-5-609,-7-11-57,-7 6 68,-8-43 11,-3 29 285,-25-53-313,13 55 50,-32-39-95,33 56 17,-12-16-45,27 33 0,1-3 17,7 6 201,37-5-179,-10 4-1693,19-4 0,4-1 1654,-1 2-385,23-5 0,1-1 228,-13 3-1150,2-2 0,-3 0 904,-18 3-5568,28-2-2754,-48 5 9011,8 1 1,-32 3 0,-1 0-1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10.81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690 6 17092,'-2'-3'633,"1"1"1255,1 2-1753,-89 105-5673,55-58 5608,-17 15 0,-4 9 308,13-2 0,5-3-300,-11 14-339,14-21 0,-5 8 1,4-8 310,-11 27-37,16-25 0,-1 9 0,3-6-54,7-14 0,4 5 76,2 17 0,0 17 0,4 1 0,4-15-24,6-8 1,4-3-7,-1 19 1,3 8-1,5-13 23,24 13 3,13-9 0,5 0 227,-19-31 0,4-1-249,21 19 0,12 6 1,-6-11-10,-19-23 0,4-3-191,12 5 1,14 7-1,1-1 1,-8-6-454,7 2 0,-3-3 395,-5-4 1,4 2 0,-10-4-224,-13-9 1,-8-1 471,4 24 0,-23-29 0,4 14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11.59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119 108 17490,'-7'-9'1535,"2"2"-1176,5 7 962,0 0-1310,-51-45 12,41 37 27,-36-31 12,57 50-18,5 5 1,3 2-17,4 1-5,20 17-18,-7-8 14,13 11 1,3 1-8,7 5 16,16 12 0,1 2-6,-4-4-15,-21-11 1,6 7-1,-8-5-7,16 24 2,-24-14 0,3 11 0,-8-6-277,-13-17 0,-5 4 299,2 26 0,-1 14 1,-6-10 0,-6-18 0,-7 3 8,-6 17 1,-5 16 0,-3 3 0,1-16-401,-1-6 0,-5 1 409,-1-8 1,-6 14-1,-3 3 1,1-6 0,3-15-10,-3-3 1,-1-6 20,-9 15 0,-6 7 0,4-16 42,-12-4-1,-1-15 1,-1-5-74,0-5-22,8-9 0,2-3-34,10-8-112,-1-1-128,18-6-3109,8-2 2817,3-2 207,4 1 359,33-3 0,-24 0 0,24-1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12.43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575 295 15149,'0'2'941,"0"0"1747,0-2-2497,59 47-34,-33-36-39,46 35-18,-48-50 80,9-6-96,-7 1-4241,18-12 4163,-20 9 725,30-28-731,-32 20 28,15-36-28,-31 33-96,-35-45 63,6 41-2320,-48-28 2303,27 36 781,-23 4 1,-4 3-749,-2 3 84,-6 7 1,0 4 55,13 9 143,-8 13 0,1 5-171,9-1 0,2 4 0,5 0-27,24-7 251,-1 36-241,32-31-2092,11 20 2064,19-27 656,36 1 1,9-3-897,3 0 44,0-2 1,5-3-1491,-21-11 0,-6-2 628,17 1 986,-2-2 0,-6 0 0,-29-1 1,16-1-1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13.06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587 5 17809,'-7'-2'689,"2"0"-583,5 2 1435,0 0-1384,-53 117-56,45-63-2000,-16 21 0,4 0 1955,36-16-28,2-1 0,1 3-17,4 20 17,3 14 0,-2 1 1043,-7-9-1091,-1 11 1,-2 0-1245,-7-16 1281,-1-20 0,-1 1-2028,-4 21 2034,0-22-12,-3 14 620,-9-7-654,0-19-22,-4 2 1,-3 0 5,-1 0-1045,-5 6 0,0-2 837,6-16 141,-15 35-85,25-57 1802,-5 11-1606,7-21 647,-3 2-596,2-8-5,0-1 10,-26-1-72,13-1-503,-47 1 599,36-1-1768,-36 3 1773,32 1 179,-36 6-101,30-1 52,-7 3-209,28-5 741,15-3-718,10-2 162,42 2-185,-13-2-25,22 0 0,2 0 25,2-2 2206,37-1-2228,-38 0 11,-1 1-6,-1 0-61,32 8 0,-37-1-689,35 17 453,-64-14-801,5 6-458,-27-13 1562,-11-8 0,7 5 0,-7-5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8.16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417 49 10590,'4'-3'3327,"-1"1"-2454,-3 2 3849,0 0-4464,48-19-34,-36 14-39,37-15 39,-50 24-174,-2-1 6,-10 8-45,1-1 1,-9 5 10,3-1 135,-28 20-96,15-10-5,-21 17 73,4 0-51,11-6-3402,-14 12 3396,16-11-16,0-1-425,4 1 397,2-3-16,5-2-7,5-4 34,5-6 12,4-1-2166,8 4 2070,6-12 1208,34-7-4938,20-30 1411,-5 4 2467,2-9 1,-44 25-1,-2-2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13.33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3 260 20224,'-1'-18'324,"0"4"-385,1 14 324,0 0-129,106-98-3572,-58 71 3469,19-26 0,2 7 13,-17 43 745,5 2-778,0 2 0,3 2-44,15 1-250,4 5 0,-3 1-137,-18 3-2305,-2 5 0,-6 1 362,-24-5 1746,14 12 0,-39-23 0,-1 1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14.45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14 148 13642,'-8'-2'672,"2"0"-694,6 2 1915,0 0-1478,40-20-1,-27 14 0,33-16-50,-39 20 247,1-3-123,-4 4-432,-1-1 325,-3 2-309,-3 0-16,1 0-11,-3 0 6,3 0-23,0-1 0,1 1-12,-2-3-10,3 3 22,-2-1 22,2 1-38,-2-1-12,2 1-308,-2-1 324,2 3-4,0-1-7,0 4 62,0-2-33,2 1 100,7 3-106,0-4 51,25 3-40,-12-3 6,34-1-40,-21-1 82,35-3 0,5-1-81,-4 0-1556,1 0 0,-1 0 1556,-14 2-307,19 0 290,5 1 89,-22 0 1,-1 0 16,18 0 168,22-2-207,-67 0 151,11 0-100,-34 1 212,-2 0-263,-8-2-39,-11-2-45,3 0-107,-21-6 18,17 5 1530,-23-12-2315,24 11-2985,-14-11-5069,18 11 9062,-1-1 0,6 5 0,3 2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14.75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31 5 19311,'18'-3'140,"-3"1"-241,-15 2 431,0 0-173,111 51-1101,-67-31 997,23 10 1,-2-1 24,-27-14 0,18 9 193,-12-6-265,36 24-34,-44-22 67,18 32 45,-42-35 179,-25 25-223,-6-28 60,-67 24-60,35-17-174,-4 0 1,-2 1 161,-1 2-241,-19 16 0,2 2-347,17-5-670,-1 5 1,10-1-1919,38-16 3347,8 6 1,4-21-1,3-1 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16.41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66 909 16089,'32'65'1243,"-5"-12"-6110,-22-42 5035,0-2 1390,1 1-1306,3 6 756,-2-5-761,18 23-82,-13-19 48,41 27-169,-31-30 12,23 7 23,-27-17 3554,17-7-3594,-11-2 39,24-19-61,-22 4 11,8-13-28,-8 5 11,-2-5-5,2-3-34,-4-4-140,10-25 28,-11 13-171,-2-23 0,-3-4 171,-5 1 54,-9 16 0,-2-9 0,-3 10 19,-11-13-29,-14-3 1,-6 4 17,-4 19-40,-3 11 1,-3 5-40,-1 17-269,-49 9 370,46 19 232,-9 23 1,2 8 19,13 6 117,-4 20 1,4 5-157,18-7-207,5-1 0,3 1 134,9-2-1639,7 0 1,4-1 1593,7-1-16,10 25-29,3-45-352,21 7-108,-6-13-418,18 4-3106,-12-16 3990,30 5 0,-41-14 0,14 5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18.03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31 7 15359,'-17'-4'230,"3"1"1107,14 3-262,0 0-518,23 28-524,-16-19 167,18 21-956,-20-24 637,2-1-4793,5 2-4919,-4-2 9624,2-2 1,-7-1 0,-1-2-1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19.15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169 395 14152,'3'-6'2196,"-1"2"-1328,-2 4 2050,0 0-2750,14 25-45,-5-16 67,18 21-117,-12-25-6,7-1 34,5-3-73,-4-5-45,32-13-44,-25 1-130,32-18 57,-36 12-157,17-21 134,-24 15-11,4-13-420,-13-12-191,-21 2 566,1-2 34,-19 15-258,-39 10 443,11 16 72,-22-7 255,16 41 1,4 10-239,13-7-538,-5 9 1,7 3 520,28-8 287,9 45-276,10-31-16,10 31-22,7-43-12,3 0-22,2-1 44,27 23-44,-16-19-11,20 16 10,-23-25 12,29 25-16,-21-18 7,5 10 1,-1 2-31,-10-9 16,-2 8 1,-4 0 11,-15-7 89,-5 41-50,-15-42 146,-33 42-85,12-46 118,-12 0 1,-3-2-63,2-11 68,-10-5 0,0-5-118,5-9 78,-13-12 1,0-6-163,13-5 3,2-6 0,6-3-30,18-1-2497,4-49 2446,18 39-971,16-18 0,7 1 926,7 10-600,8-2 0,4 3 572,0 12-794,8 4 0,2 2 581,5 1 65,-12 10 0,0 2 777,2 3-1704,-1 5-1054,-4 5-6771,-8 3 9012,-9 3 0,-14 0 0,-7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20.98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94 18560,'0'-22'544,"0"4"-360,0 18 348,1-1-296,0-1-220,2-4-4,0 2-18,0-1 12,0 3 5,0 0 17,4-2 106,2-2-95,-2 0 135,1-2-152,-7 6-318,2-1 178,-3 3-11,6 0 152,-3 0 100,8 0-90,-6 0-10,11 0-40,-9 0-67,16 0 45,-13-1-51,22 1 107,-17-1 17,17 1-34,-15 1 11,3 0 0,-4 3 45,20 4-62,-16-2-1428,39 19 68,-40-12-1385,17 13-6003,-25-9 8754,-2-2 0,-5-6 0,-2-4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01.56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147 33 11178,'-15'-18'1344,"4"3"125,11 15 1898,0 0-3054,-1 116-497,1-66 279,-1 22 0,1 0 45,1-19 481,-1 28-568,0-25 1,1 1-21,-1 34 59,-3-15 1,0-7-42,-1-22 818,-11 32-920,9-67-33,-5-1-67,6-11-1311,-7-25 1499,5 6-2277,-6-42 643,8 21-2601,-3-33 0,0-3 3995,1 15 1,1-2 0,0 10-1,4 39 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01.95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0 369 14925,'28'-62'859,"-1"0"1,1 0 0,18-27 0,0 24-6325,-3 49 5852,53 3-342,-43 14 656,14 18 1,-3 6-690,-20 3 629,34 32-619,-63-31 28,-5 13-44,-4-8-219,-32 49 107,5-42 24,-20 8 1,-6-2 86,-4-14-13,-2-2 0,-1-2 2,-2-9-47,-3 2 0,1-2 25,11-3 117,-33 27 6,68-26 236,17 37-230,11-26 90,35 35-124,-11-30 1874,20 13-1885,-10-12 45,28 16-51,-18-10-28,19 10 29,-5-3-23,-19-15 25,-7-5 0,-2-2-2,-4-4 16,12 7 78,-36-23-50,-6-2 329,-3-3-312,-5 0 56,-2-1-369,-6-3 10,0 1 1012,-5-4-6361,2 1-2324,2 3 7864,2 0 0,3 2 0,0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02.65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1 291 18336,'16'63'201,"1"-1"1,7 21-4335,-2-29 4161,-11-42-12,-4-5 1367,8-4-1456,-6 0 613,17-16-708,-18 4-1976,8-14 1875,-11 5-33,-1-2 1862,-2-26-1488,-1 16 214,0-25-135,0 34-2146,4-3 2011,-1 18 455,13 18-337,-8 3 89,20 45-122,-16-23 117,21 57-162,-16-49 50,10 11 1,2-2-40,-2-13 29,7 0 0,1-5-17,-6-20 89,40-2-135,-39-21 29,35-30-51,-39 8 1988,14-39-2033,-28 26 408,-1-52-419,-15 43-2184,-7-27 2145,-26 21 1568,-10 18-1473,0 0 38,-5 24-32,35 14 145,-3 2-55,17 1 3372,21 1-3306,-2-1-22,21 0 146,17-11-174,-6 0-5,22-8 707,-13-1-708,2 0 51,8-6 0,2-1-101,4-4-274,0 0 0,-5 0 229,-25 7-11,17-11-11,-41 22-3163,3-2 3068,-22 13-571,-13 12 235,1 0-3137,-58 47 286,33-29 3267,-38 33 1,56-48 0,2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8.49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 0 15037,'-4'21'1977,"1"-4"-1305,3-17 902,0 0-1187,22 104-2348,-8-63 2079,2 21 0,3 1-2039,17-12 2061,-6-10-6,11 11-22,-10-17 11,0-3-1885,0-3 2087,23 10 823,2-10-969,21 3-151,-31-17-11,-5-6-17,-34-7 1898,-1 2-2161,-9-3-129,-2 4-207,-3-2 3078,-2 3-6691,-9 3-5619,5-1 9080,-5 1 0,11-6 0,4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05.55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1542 232 4533,'-18'17'2992,"3"-4"-393,15-13 353,0 0-2689,-8-38 921,3 28-965,-6-30 479,4 38-530,1 0 1960,-9-3-1999,5 3 325,-26-5-325,18 5 229,-42-8-284,32 7-3371,-22-2 3386,24 4-465,-21 1 399,18 0-268,-33 7 262,36-1 112,-31 11-51,32-7 118,-42 11-201,41-11 16,-34 14-17,34-11 45,-31 24-27,26-17 30,-9 10 0,0 0-26,7-5 37,-10 11 1,-1 1-15,13-8-22,-23 23 11,30-27 525,-19 20-542,17-15 23,-31 38-23,35-35 28,-28 42-17,29-41 404,-23 44-381,26-43-2224,-20 43 2202,23-43 882,-16 47-888,20-46-848,-7 42 837,12-46-43,1 50 43,4-49 2234,1 52-2206,0-51-1004,0 32 1004,2-36 1198,3 50-1165,-1-46 28,3 38-56,-3-49 101,8 25-89,-5-23 262,15 33-167,-2-9-1657,8 7 1533,-3-8 2165,5-6-2159,-11-15-2,24 27-15,-20-25 34,30 29-17,-29-35 39,19 17-27,-22-23 2440,26 20-2418,-24-20 83,34 17-117,-36-24 578,15 6-590,-16-7 51,2 0-39,-1 0-17,22 12-11,-17-8 17,34 17-17,-36-17 16,32 12-21,-33-13 22,33 12-12,-34-13 12,22 6 0,-26-11 39,19 5-39,-18-7 22,22 8-6,-22-9-3385,26 8 3340,-24-8 35,35 10-12,-34-9 6,17 5-12,-25-5-5,13 3 6,-9-3-2202,24 4 2219,-22-3 38,27 3-33,-26-4 40,34 2-68,-33-5 67,33 0-45,-33-1-5,13 0 2263,-14 0-2264,1 0 3382,1 0-3353,31 0-34,-23 0 6,23 0 0,-31 0 33,29 0-56,-23 0 62,36-3-16,-43 1 44,35-6-45,-35 4 62,31-7-73,-32 6 28,20-8-34,-20 7 40,26-10-51,-24 8 56,48-12-50,-44 11-17,26-6 0,-36 9 45,17-4-29,-13 3 63,38-12-68,-34 11 34,33-14-34,-37 14 0,17-9 6,-20 9 39,15-11-45,-15 9 23,15-9-1,-18 9 35,25-19-46,-21 15-5,22-19-17,-26 20 73,26-26-68,-22 20 57,29-39-68,-33 36 34,17-31-5,-22 33-7,9-25-21,-12 25 27,7-16-22,-8 20 6,7-19-12,-6 17 29,14-37-29,-13 35-331,7-21 354,-12 28 16,4-15-44,-2 8 22,3-32 17,-6 25-28,0-45 0,-2 34 28,0-39-28,-1 35 0,-6-48 6,2 50 55,-8-38-38,8 55-23,-7-21-11,6 25 22,-14-33-17,11 30 17,-12-30-5,13 29-12,-18-47 6,14 34 28,-18-42-11,15 46-45,-16-33 23,13 31 16,-22-34-17,22 42-22,-24-30 23,25 37 381,-25-31-398,26 33 33,-11-13-6,16 15-5,-14-14-11,9 10 22,-36-34-16,26 31-34,-34-22 27,26 28-32,-49-15 44,34 16-6,-15-2 0,-2 1-5,0 0-1666,-15-4 1,-1-1 1693,4-3-19,8 0 0,-12-5 1,10 3-256,23 8 0,0 0 122,-18-6 1,-9-2-1,9 4-273,-22 1-825,-1 9 1,-1 6-319,0 10 1551,4 11 0,8 5 0,36-2 0,-13 15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56.58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26 165 11329,'-14'-18'2828,"2"3"-2128,12 15 2997,0 0-3507,11-49-49,-7 33-68,9-37-4336,-5 46 4202,-3 3 796,5 1-752,-5 4 57,4 9 22,-4-4 50,5 20-101,-4-16 79,10 20-57,-4-17 163,40 34-117,-23-24 50,46 32-73,-38-29 8,16 11 0,1 2-36,-4 0 20,16 17 0,-2 0-26,-22-15 3,-3 0 0,-3-3 3395,-15-13-3336,6 13-33,-19-23 128,2 9-78,-9-14 212,-20 19-246,7-14 79,-41 36-129,27-30-12,-29 24-16,30-26 78,-27 19-44,27-18 10,-23 12-16,28-19 50,-26 11-106,26-15-1433,-25 13 934,36-17-9293,-4 2 8970,16-10 0,0 1 0,-1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57.13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45 115 12304,'0'-6'3976,"0"2"-3208,0 4 1584,0 0-6698,-20-47 4323,15 35 872,-14-34-564,19 62-206,1-9 100,3 11-118,1-15 46,20 4 3341,-10-2-3409,15 2-3403,-13-2 3392,4 0-633,36 15 605,-22-7 11,27 15-11,-33-9 39,32 43-22,-27-25 2,0 6 1,-3 1-3,-10-4 19,-1 10 1,-3 2-15,-2-3 1553,-3 4 1,-1-2-1542,-7-12 206,1 59-178,-4-58 56,0 43-51,-4-61 207,-12 23-173,4-27 56,-17 14-96,14-23 954,-18 5-982,-13 1-44,-6 2-17,-1 1-454,-12 10 107,34-11-1664,-28 27 656,40-22 535,-3 25 0,18-33 0,3 7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58.42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1 465 9451,'0'-16'723,"0"4"1254,0 12 633,0 0-4568,6 90 2226,-2-49 561,2 34 1,0 6-528,3-4-184,1 19-591,-3-39 1,0-2 550,-1 3-530,2-1 0,0-2 497,-2-15 1815,6 21-1737,-8-47 549,1 1-554,-4-14 2522,0-21-2685,-1 0-17,-5-57 46,1 27 907,-2-4 1,-1-2-931,-2-7-1534,-5-24 1,1-4 1544,1 2 14,0 8 0,2 2-9,4 11-81,6-7 1,2-1 30,5 4 11,4-2 1,6 8 33,7 35 22,19 6 1,5 4-12,2 6 11,44-4-5,-28 30-12,-17 10 1,1 8-6,2 15 0,-3 5 14,-3-9 0,-6 2-3,-10 5 1,-10-3-18,-10-6 298,-4 2-421,-15 30 3510,-3-26-3381,-11 2 0,-6-4 28,-8-9 28,-14-2 0,-3-2-6,2-9-1693,-9-1 1,1-3 1675,11-4-1497,-48 7 1464,65-11 21,-11 11 74,38-9 129,16 13-117,6-10 111,50 23-128,-25-14 2,27 12 0,4 2-64,-10-4 8,12 8 1,-3 0 14,-24-11 5,29 24 0,-52-33 1351,11 7-1441,-24-18-518,-1 3 256,-14-10-3424,-22 4-6083,4-3 9709,-8 2 1,17-3 0,8-2-1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59.17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14 229 13737,'1'6'3490,"0"-1"-3087,-1-5 1888,0 0-2173,29 8-29,-15 0-10,22 7-3415,-21-2 3403,8 9-56,-4-7-22,4 7 28,4 0 212,20 11-195,-16-13 0,12 3-102,-20-24 3404,-9-4-3375,9-4-3414,-14-5 3374,-1-1-22,-2-4-296,-1-31 262,-8 15-55,-14-16 0,-5-1 145,-7 9 64,-5-1 1,-3 4 58,1 15 118,-35-4-162,36 21 151,-31 17-129,43 3-2207,-8 29 2201,24-14 1028,19 21 0,7 3-1246,6-7 3,2 1 0,4-2-2655,11-15 1487,6 0-8498,26 7 9318,-24-11 0,0-3 0,-36-15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00.47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51 16 13849,'-5'-9'1552,"1"2"-1412,4 7 1490,0 0-1412,-22 13 1,19 0-12,-14 13 6,27-4 565,42 34-228,38-22-489,-8 12 34,-13-38 1,-2-9-40,-14-3 28,20-1 0,1 1-90,-12 7-25,10 8 0,-3 6 3,-24 9 17,-4 4 0,-4 3 33,-8 4 107,16 41-62,-26-38 314,4 50-252,-20-61-6,-4 19 0,-6-41 140,-15 0-195,6-3 38,-33-1-112,24-2-10,-44 2 4,38 1-4,-57 22 16,52-9-6,-37 24 0,46-18-128,-21 26 11,26-23-4092,-16 33 3784,27-34-785,-3 19 258,11-26-8873,12 15 9379,-4-20 0,5 5 0,-7-15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01.05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156 137 16011,'-43'-38'272,"0"0"0,-26-23-255,69 68 6,0 1 1122,2 8-1123,2 2 406,4 0-344,15 27-45,-7-17 118,28 33-95,-22-38 178,34 23-184,-30-32 11,21 4 1,3-1-51,-9-8-26,23 6 1,1-1 2,-20-5-17,9 9 1,-2 3 6,-21-4 32,36 53-4,-50-37 27,15 42-11,-24-39 67,3 45-56,-8-39 79,-3 41-34,-5-46 285,-31 47-257,12-48 34,-13 3 0,-4-5-57,1-16 17,-14-1 1,-2-3-62,1-5-31,0-2 0,2 0-48,4-1-1349,-38 16 717,57-9-5328,14 30-1332,31-27 6644,22 11 1,-25-22 0,-4-2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52.10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17160,'10'99'899,"1"0"0,-8-63-2084,4 27 0,2 28 1,1 2-1,-2-23 1197,0 0-1556,-1 0 1538,0-4 568,-2-14 0,1 4-473,0-2 1,0-1-11,5 40 861,1-21-738,-9-62-157,0-15-135,-3-8-671,-3-48 301,-1 24-2290,-9-20 0,-3 0-5175,-1 13 8383,-16-32 0,25 63 1,2 4-1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52.62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1 167 16790,'4'-13'1103,"-1"3"-1008,-3 10-55,0 0-52,107-67-4443,-60 51 4455,20-18 0,-1 8 11,-19 35-1650,33 31 1661,-29-12 555,15 19 1,1 8-553,-30-17 0,-3 1-28,12 4 1,-4 3 41,-6 35 11,-40-53 62,-20 25-67,-4-27 5,-20 9 1,-5 0-12,-3 1 6,-16 8 0,-1-1-40,17-11 20,0-3 1,3 0 19,18-11 1895,-13 8-1951,46-21 50,20-1 23,8-5 84,37-1-57,-18 0 3,10 1 1,3 2-59,5 6-12,-2 2 0,-1 3-33,-3 11 56,5 18 0,-1 5 5,-7 2 37,6 23 0,-4 2 2,-26-20 3410,17 35-3113,-30-50-3655,-7-19 3393,-1 5 402,-5-20-521,-4-1-436,1-2 219,-1-4-248,0-1 113,-2-2 1806,-4-1-2590,1 4-8700,-5 0 9523,6 3 0,-1 0 1,4 0-1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53.36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14 179 10562,'-2'-4'3814,"1"1"-1081,1 3-2643,0-75-45,0 55-62,0-56-45,0 75-78,0 1 202,0 5 44,1 2 51,0 7 5,0 1 802,0 77-830,-1-45-36,1 17 0,-1 0-1100,0-13 1046,-1 18 52,1-20-7,-2 2-5,1-3 146,-4 42-174,2-36 28,0 46-28,4-61 302,26 31-240,-9-43 223,63 20-273,-43-38-18,34 2 6,-37-13 39,29-13 959,-25 5-1687,40-22-554,-55 20 436,8-4-437,-31 13-6956,-16 6 5103,2 1 3041,-9 2 0,14-2 0,2-2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8.97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166 482 21987,'63'8'75,"1"1"0,-6-3 0,-12 0-13,-29-4-12,0-2 34,8-2-50,-5-2-1,4-2 7,-8-5-12,0-2 16,1-5-100,-3 0 0,-1-4-16,-2-3-35,-3 0-10,-3-20 26,-3 10-186,-15-12 0,-6-1 170,-2 3-1662,-10-1 1,-4 4 1712,-2 16-270,-16 9 1,-4 4 359,3 9-945,-14 11 1,2 7 994,21 6-331,-1 31 0,9 5 298,23-13 843,8 12 0,11-3-827,23-21-162,18-5 0,6-3-353,12-2 226,30-3 1,-2-4 0,-35-8-1,-3-1 1,0-1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8:53.55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1 192 19792,'17'-29'784,"-4"5"-728,-13 24 0,0 0-4296,136-63 4173,-83 47-29,27-17 1,-2 7-1672,-39 31 1112,-3 4-4045,9 10 4700,-6-1 0,-9-2 0,-14-5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08.98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810 72 9184,'0'-18'2632,"0"4"-2307,0 14 2711,0 0-2723,0-13-83,1 8-90,1-10-117,2 11-74,-1 2-38,1 1 66,-2 1 23,3 0 51,-3 0 290,2 0-139,-3 1 800,-1-1-979,0 2 16,0-1-11,0 1-28,-1-1 6,-1 1-6,0 2 11,0-3 28,-1 3-11,2-3 151,-3 5-123,2-4 62,-3 5-68,1-5 113,-9 8-119,6-6 52,-12 7-52,11-7 52,-11 10-74,10-6 12,-11 9-23,11-8 6,-13 14-6,11-10 6,-21 25-6,19-22-3392,-16 18 3398,15-20 89,-22 20-67,17-16 57,-25 23-68,26-23 50,-23 23-49,22-21 44,-33 32-45,30-29 28,-23 24-34,27-28 23,-9 10-28,10-12 27,-13 15-27,14-18 39,-13 16-56,19-21 3409,-6 10-3342,8-11-5,1 0 246,0-2-185,4-5 112,-3 0-117,-3-4 39,-4-5-1802,3 1 1661,-3-2-27,7 7-90,-11 4 90,6 6 6,-1-2 10,6 1-5,6-6 482,0 0 1235,2-5-1705,0 2-29,1-3 0,-1 1-39,0 3 28,0 0-28,0 2 39,0 0-16,2 6-3382,-2-1 3410,1 3 5,0-2-17,-2-2-17,2 4 29,-2-3 22,3 10-1,-1-3-4,1 1-1,3 0 3398,-3-9-3376,10 11-22,-6-8-16,10 12 10,-9-10 7,11 13-24,-11-10 12,7 7 39,-1 5-22,-4-8 6,6 11 10,-8-11 1,1 1 111,12 15-89,-5-10 180,34 34-175,-25-32 57,33 28-90,-31-30 28,23 18-45,-21-15 25,9 9 1,0 1-4,-1 1 9,7 8 0,0 1 3,1 1-3398,7 10 3387,-17-18-677,15 22 693,-23-28-314,35 38 320,-42-51 179,17 12-95,-27-23 2963,6 1-2935,-13-8 1390,0-1-1508,-2-1 833,-1 0-889,-1-2 34,0 1-16,0-2 4,0 1 12,0 1-28,0-2 12,-1 0-12,0-1 16,-1 0-4,1-2 16,-6-10-34,3 8 0,-5-8-22,7 11-207,-6-5 140,5 5-118,-4-5 79,4 6-633,-3-13 638,3 8-174,-5-15-3207,3 11 3465,0-2 34,0 4-2291,1 2 2308,0 1-218,-7-6 207,5 7-1472,-6-5 1460,9 8 1460,-3 0-1437,5 1 2155,-3 0-2161,4 0 341,-3-8-324,3 4 5,-1-5 3387,1 7-3370,0-4-39,0 4 11,0-2-5,0 5-34,0 1 39,2 1-22,1 0 17,2 0 16,6 4-11,-3-3 12,8 5-18,-7-4 18,11 6-18,-6-5 6,42 12-3397,-4-5 3392,10 4-405,0-4 382,-32-5 23,7 1-12,-6 2 17,-9-2 45,12 8-28,-20-5 3237,7 8-3260,-15-10 645,2 7-616,-5-10 134,-1 4-89,-1-7 89,-3 1-135,-1-2 90,-13-2-111,7 1-12,-14-5 0,13 4-45,-12-3 28,12 4-11,-10 1 34,11 2-23,-15 11 17,11-4 11,-27 20-5,23-17-6,-13 10 0,15-13 5,0 1-16,-15 5 45,-4-3-29,4 1 6,-3-7-11,23-5-16,-7 0 16,10-1 5,-9 0-10,11-1-23,-9 1 28,12-1-62,-3 1 45,5 0-336,-1 0 218,3 1-33,0-1-302,6 1 195,-2-1-273,6 0 290,-3-3-610,9-20 745,-11 6-11,3-24 100,-10 20-33,-1-30 44,0 29 7,-4-25 38,2 35-5,0-4 11,1 13 162,2-1-39,-1 2-72,0 0 22,0 2-67,-1 0 84,1 0 45,-4 5-36,-1 1 63,-6 20-109,5-9 46,-7 25-52,9-23-3,-3 11-114,5-16 9,0-1 3,2-3 16,-1 0 50,2 0-27,-1-4 133,1 4-110,0-6 182,4 1-169,-2-3 90,4-1-38,-2-4 126,4-10-166,-3 3-14,4-17 0,-5 13 29,6-34-68,-6 25-79,8-23-11,-8 33-128,5-1 201,-4 10 54,7 5 28,-7 4 113,17 31-163,-15-17 19,10 28-53,-12-30 82,3 19-93,-5-22-4,3 10-14,-5-18 100,3 0-31,-3-5-393,15 3 164,-7-4-546,22-5 225,-13-1-5433,28-14-1523,-23 10 7507,11-5 1,-26 11-1,-4 2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1.56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45 7940,'20'5'1642,"-3"-1"-1497,-17-4-33,0 0-140,1-21-5,-1 15-7,1-16 18,-1 21 33,-1-1 0,-1 2-279,-2-1-7,1 1-246,1 1 521,2 4 0,0-2 0,0 2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3.53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93 10472,'0'-9'2851,"0"1"-2498,0 8 1271,0 0-1613,0-5 6,0 4 56,1-1 33,1 6 203,2 10-125,-1-1 544,8 38-576,-5-20 7,4 23 1,1 3-115,-2-5-6,1 5 0,0 0-11,-2-8 56,3 30-50,-4-36 167,-2 28-72,-1-41 947,-3 14-779,0-35 184,-6 1-413,2-10 77,-12-10-106,8 2 40,-8-16-34,10 8 33,-7-45-89,8 26-9,1-18 1,1-2 2,8 3 0,2-33-22,15 15 16,-2 17 18,9-14-51,9 9 22,-6 19-106,43-20 95,-34 39-83,51-6 88,-52 25-66,43 12 72,-50 0 12,28 22 28,-41-16 5,10 21 11,-24-23 157,-3 15-128,-11-20 16,-37 16-45,-11-8-27,-8 4-6,5-4-17,11 0 16,12-1-10,-18 13 5,24-12-16,-8 11-51,16-7-12,2 6 74,9-2 33,9-3 6,9-1 78,17 2 146,31 9-70,-2-11 0,2-2-121,29 13-1707,-13-14 0,-4-3 1691,-19-3-6,24 4-258,-44-7 269,-3-4-6,-4 1 6,-5-2-5,-2-2-6,-4 2-17,-3-3 3315,-1 3-3287,-3-3 555,1 1-538,-5-2 5,1-1-94,0-3-158,3-17 96,-1 4-392,0-52 313,-11 20 124,-1-17-17,-6 23-224,-7 5 145,9 18-145,-10-5 285,17 22 258,-2 14-112,7-2 286,8 31-314,0-18 302,49 55-347,-27-48 0,33 28 6,-34-42-11,0-2-1,0-3 1,1-2 5,-1-3 40,13-3-107,-11-1-163,30-8 62,-31 0-3621,31-17 3649,-39 7-106,12-31 151,-26 25 11,-6-41 51,-5 35 123,-16-35-118,11 38 45,-13-20-67,15 32 22,-5-9-28,10 18 3409,0-3-3431,1 4-23,1 0 34,2 0-22,13 2 22,-3 0-3381,30 1 3381,-17 0-663,42 7 658,-32-2-12,45 14 23,-44-7-23,40 23 6,-45-15-352,31 35 357,-40-29 23,14 33 11,-28-35 50,-2 25-61,-13-30 2968,-24 19-2963,9-23 970,-29 12-969,23-16 619,-44 6-625,43-12 5,-24 2-11,45-7-39,3-7-11,6 2-185,27-24 140,-8 16-112,35-21 107,-26 19-107,38-21 145,-33 17-33,42-24 68,-48 28-29,19-11 34,-32 17 11,-1-1 123,-5 5 140,0 10-179,-2-1 6,1 8-18,-4-5 68,9 13-112,-4-8-3308,15 18 3320,-12-16 0,28 16-68,-23-19-392,30 10 135,-29-17-2180,25 7 1037,-25-9-8403,17 2 9680,-23-4 0,-1 0 0,-8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3.70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142 277 18800,'-10'-18'1793,"2"3"-1563,8 15-107,0 0-106,-54-104-1841,40 75 1773,-16-29 1,6 10-62,23 45 558,3 1-536,3 2 285,6 4-313,3 0-3107,3 5 2721,11 5-2327,21 12 1767,-8-3 1008,45 24 0,-61-32 0,22 10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4.21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0 18806,'69'1'0,"-10"1"0,-40 8-5666,1 0 5677,1 3-5,-1 0 735,15 13-741,-13-9 29,16 16-35,-22-18 665,15 20-648,-17-18 23,12 21-17,-19-25 83,2 12-32,-7-16 3291,-25 11-3264,9-13 856,-40 9-956,30-12-113,-31 12-16,36-9 207,-11 8-343,25-11-738,1 1 342,4-3-182,22-5 0,-16 2 0,16-4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4.70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 10 15832,'-1'-5'320,"-1"1"-376,2 4 2430,0 0-2172,66 111-1171,-40-62 1034,13 19 0,-1 3-2697,-11 4 2721,-9-16-1054,-1 4 1,-2 2 992,0 2-78,-3-5 1,-2-2 100,-2-6-960,5 43 965,-8-54 1446,2 26-1586,-4-44 1630,6 2-1759,-2-16-183,12-4 177,-8-9-145,16-14 348,-13 4 3413,6-11-3318,-4 3 21,-7 4 74,6-4 44,-7 7 46,0 1 604,6-4-806,-8 8-68,5-1 18,-9 13 21,5 21-33,-2-4 39,11 43-11,-5-31 17,14 28-62,-10-36-39,6 3-84,-3-15-67,0-4-124,3-3-235,2-4-402,2-1-903,0-2-7791,9-8 9662,-12 2 0,-2-3 0,-14 7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4.86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53 179 18834,'-9'-14'919,"2"3"-885,7 11-1043,0 0 533,-22-68-286,22 51-3878,-14-51 2298,26 71-5869,-1-1 8211,-2 4 0,-5-3 0,-2-1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5.06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39 18173,'0'-7'286,"0"2"-253,0 5-5570,0 0 5700,152-17-761,-76 17 1,4 2 445,-13-6 1,3-1 0,-4 3-511,13 6 0,-13 4-968,-21 6 1616,15 12 1,-32-15 0,7 8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5.47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0 189 17241,'45'52'157,"0"0"0,0 1 0,10 7 0,-10-9-73,-18-11 16,-18-30 885,-2-6-823,-2 1 6,-2-4 286,0 0-202,-3-11-49,1 0-158,-1-35-45,-1 17 17,0-46-23,0 40 23,6-42-17,0 45 241,8-15-264,-3 24 6,3 2 17,1 1-5,1 0 10,3 2-27,-2-1-1232,23-5 744,-20 12-185,13-3 3,-24 14-4831,-2 8 5523,-3 1 0,0 1 0,-3-3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30.39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33 9105,'7'-18'1187,"-2"4"1953,-5 14-1931,0 0-1051,21 107-722,-12-56 659,4 19 0,-1 2 1028,-4-11-776,4 39 1614,-2-19-1831,-4-10 1,0 13 0,-1-8-255,0-17 0,-1 1 198,0 11 0,0 14 0,0 1 0,0-14 68,-1-5 0,-1-2-83,3 20 1,0 10 0,-1-10-27,-1-20 1,1 1 29,2 20 1,2 10 0,-1-9-11,-2-20 0,0 2-634,1 2 0,1 13 0,0-2 0,-1-14 611,-2-13 1,0-4-345,4 50 1,-1-11 369,-6-50-1303,2 9 1326,-2-39 751,2-2-835,-2-7 1934,2-1-1907,-2 0 1008,-1 2-1030,0 1 3375,-1 2-3375,-1 1 5,1-1 1,0-2 16,1 0 68,0-3-79,1-3-16,1-2 16,1-3-11,2 1-6,3-4-39,8-1 40,-2 4-46,22 0 35,-18 10-24,34 9 35,-26-1 22,47 15-29,-34-16 15,12 0 0,2-1 14,1-5 16,30 0 1,8 0-23,-35 0 0,-2 0-17,21-1 1,-3 0 11,16 6-1259,-43-4 1270,1 0-382,39 7 365,-31-4 14,5 2 0,0-1 9,-8 1-154,45 2 176,-49-8 128,25-6 1,3-4-118,-7-3-534,14-3 1,-1-2 510,-19 0-8,7 1 1,1 2 487,2 4-513,-3 2 0,-1 1 0,-5 4-12,14 5 1,1 1 17,-14 1-6,-3 0 0,-5 1 5,-20 0 23,-1 0 12,1 0 10,0-1 237,2-2-231,1 0 73,40-1-101,-30-1 11,7-2 0,-1 0-16,-7-3-9,6-2 0,0-2-3,-6 0 17,43-9 158,-47 10-178,5-1 1,5 0 38,-4 1 1,1 1-54,44-5-1968,-12 2 1980,-54 8 422,-2 0-428,32 6 0,-21-3-2168,39 5 2180,-40-5-12,13 0-1523,-16-2 1529,18 0 1639,21-1-1555,17-1-73,-17-2 39,23-8-45,-62 4 2280,37-9-2280,-55 12 3392,9-3-3403,-22 6-241,0 1 45,-11 1-78,1 1-73,-8 3-2672,-17 15 868,12-8 2151,-27 12 0,34-19 0,-6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5.72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17354,'13'49'73,"-1"0"0,9 32-23,-18-66 1160,0-1-1188,1-2-100,2 0-51,-1-4-72,2 1 347,-1-6-555,-1 1 7,1-3-578,-1 1-62,2-2-8789,1 2 9801,-2-1 1,0 0 0,-4-1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5.92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82 246 18074,'-23'-68'-64,"1"0"1,-2 2-1,12 23 14,14 42 1881,2 6-1848,4 1 750,3 5-733,2 1 152,18 17-2034,25 23 975,-10-9-3137,20 23-5097,-42-42 9468,3 5 1,-18-21-1,-5-2 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6.70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 13715,'5'23'2358,"6"45"0,0 7-2117,-2-21-151,1 22 0,2 3 156,7 5-162,-4-17-20,1-7 1,0 0-32,3 11 34,1-2 1,-1-1-7,-2-3 37,1-2 0,-1-3-47,-5-19-34,16 22-62,-16-47-594,21-5 336,-18-16-38,10-8-365,-6-9 398,-7 3 78,4-7-27,-4-2 190,-5 8-113,5-19 192,-6 22 520,3-13-219,-4 21 253,0-1-409,-3 8 61,0 3-123,-1 4 236,0 29-263,1-12 77,11 44-100,-3-39 84,13 24 44,-3-27-3481,1-2 3376,7-8-96,-9-10-51,6-1-22,-5-3-633,25-21 415,-19 7-891,27-41 1401,-28-4 245,-4 9 590,-6-3-880,-13 42 173,3 5-190,-3 12 3610,9 22-3672,-4-8 73,9 26-95,-7-22 61,16 44-89,-13-35 73,17 50-74,-19-51 7,10 36-18,-14-38-10,5 23-1,-8-27-5,-1 32 5,-1-27 57,-14 47 22,2-47-3309,-22 27 3320,9-39-367,-57 9 345,36-19-9,-6-2 0,0-3-31,7-7-61,-12-2-112,21-2-90,2-1-112,5 1-100,3 0-169,6 0-353,2-1-8416,-2-12 9391,9 8 0,-2-4 0,11 11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6.92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0 136 21528,'83'-25'39,"1"-1"0,-1 0 1,-6 2-1,-2 1 0,-12 11-179,13 24-1112,-9 5 1,1 4-2098,15 8-1454,-21-6 0,-5 0 4706,-15 4 0,-19-14 1,-12-4-1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7.96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220 286 9240,'-13'-8'3624,"3"2"-2515,10 6 4033,0 0-4924,-29 4 1,27 0 5,-21 3-34,37 0-5,0-2 100,16 0-156,-5-3 112,44-12-208,-28 0 17,17-12 1,0-4-68,-10 1-39,5-6 0,-4-1 0,-20 8-190,12-26 112,-32 31-12,-4-9 6,-14 17 0,-7 2 23,-7 3-236,-61 4 263,35 7-28,-19 7 1,0 5 111,13 7 42,3 2 1,2 1 36,2 1 241,-34 26-258,49-33 0,-11 10 5,40-27 191,27 0-235,-3-3-515,64-6 16,-34 0-4434,28-4 1,1-1 4223,-19 2 0,-6 1 0,-9 1 0,-31 4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8.42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311 10 14650,'-3'-5'914,"1"1"-932,2 4 2673,0 0-2448,31 69-5,-17-30-113,6 9 1,0 2-1477,-4 4 1555,1 7-28,3 6-28,-1 8-17,2 7-39,-2 6-14,-4-23 0,1 6-896,-3-7 1,0 5 0,0-3 861,4 14 1,0 6 26,-3-5 0,3 11 0,-1 0 0,-3-16-353,-2-14 1,-1-2 324,3 15 0,1 8 1,-4-16 14,-3-11 57,-2 18-23,-4-33 190,-37 19-207,9-46-5,-32 1 0,16-14-6,-2-4 725,-7-2-697,-29-10-28,18 2 1365,11 0 0,2 1-1365,-5-4 126,7-7 0,4-2-14,12 0 1108,-14-23-1114,42 24-3072,60-52 2949,-21 35-1131,36-11 0,7 3 958,0 18-412,4 7 1,2 5-200,4 9 773,9 15 0,-4 2 0,-29-3 0,-9 4 0,0 1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9.15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598 10 13625,'-7'-5'1764,"2"1"-1477,5 4 1857,0 0-1964,-68 50-24,51-18-92,-18 4 1,2 6 120,34 35-123,2-11-410,4 27 376,3-17-8,1-15 1,2 10 0,-1-5-10,-1-8 0,0 2 17,8 33 0,4 15 0,-3-16-20,-7-34 1,0-2 23,6 21 0,2 10 0,-3-12 24,3 18-1586,-4-7 1,-3-5 1624,-8-26-1587,-29 31 1582,2-62-95,-30-5 0,-6-5 28,1-8-23,-7-4 0,-14-2 0,12 0 11,-4-6-646,-14-4 0,9-6 691,45-1 34,-11-33-107,33 22 1188,15-33-1199,8 25-62,25-18 1,8 0-102,3 0-942,19-11 0,3 4 730,-12 20-333,5 3 1,0 3-280,-11 13-1629,-4 6 1,-2 3-754,-17 8 3397,10 3 0,-36 2 0,-3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19.56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138 204 11351,'0'-13'397,"0"3"1788,0 10-746,0 0-1327,11 39 17,-3-27 860,11 27-877,-4-37 468,1-2-816,60-15 57,-37 5-496,19-11 0,-1-3 305,-23 5-195,24-24 302,-46 26 1114,-2-12-1366,-12 9-1983,-45-19 2083,14 23-609,-38 3 1,-6 6 1605,17 10-355,-1 0 0,3 3 120,20 6-84,6 0-2335,5 1 2201,6 0-246,5 12 207,8-9 61,33 17-481,1-20 330,26 0 0,3-3 0,-20-4 0,38 1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20.50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 5 14538,'-3'-3'644,"1"1"337,2 2-953,104 8-3327,-63-4 3299,21 2 0,-1 0-2349,-28-1 2293,-1 1 411,17 2-411,-23-4-268,13 9 403,-32-9 1356,-5 11-477,-21 16-191,-10 42-694,4-17-9,12-3 0,4-3-19,7-12 3040,6 16-2838,10-23 832,2-12-927,7 0 95,20-12-258,-14-8-34,19-4-34,-20-5-3448,24-18 3331,-20 9-622,30-28 426,-41 24-750,7-33 1198,-23 33 526,-7-23-117,-6 31 386,-12-6-576,6 13 156,-16 0-375,19 6 191,-5 18-169,18-6 46,10 21-68,2-14 123,39 30-129,-25-24-5,25 17-163,1-14-2256,-24-13 2273,22 7 1524,-13-18-1641,-17-2-308,19-10 206,-29 1-1354,8-30 1348,-14 18 388,2-38 320,-11 35 4467,-7-23-4440,2 31 260,-11-7-652,14 18 134,-3 6-50,8 5 274,6 28-285,0-14-34,5 18-11,1-19 173,27 31-150,-17-27-3421,21 22 3330,-15-31-33,-9-7-50,8 1-712,7-15 459,-15 0-1584,26-19 906,-29 9-911,12-19 5670,-14 0-2714,-3 6 78,-4-2 657,-8 15-1553,-2 10-78,-2-1-17,2 8 12,-1 0 10,3 2 6,0 4 1,1 2-3410,0 5 3387,0 0 151,7 14-185,0-10 129,24 29-174,-13-29-178,21 15-40,-22-25-1938,23 2 661,-22-6 905,22-1 1,-30-2 0,4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21.02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55 260 15888,'-2'-10'521,"1"2"-442,1 8 2313,0 0-2280,25 17-6,-14-12-3414,19 12 3403,-19-17-22,2 0 84,20-6-168,-13 2-57,21-11 1,-24 5-409,17-19 3671,-19 13-3771,10-20 184,-20 19-1036,-2-20 1086,-7 19 348,-21-25 246,7 28 739,-34-13-689,25 22 421,-46 6-634,43 7-16,-22 7-23,34-1 1,4 2 122,-1 12-94,9-10 342,15 24-349,4-26 57,24 16-90,-12-22 73,53 10-100,-24-10-881,18 4 858,-32-6-48,-22-1 59,-2 1 11,5 4-5,-6-3 16,15 8 6,-15-8 858,18 6-948,-21-10-3837,13 4 3495,-15-6-4698,20 6-2622,-17-5 7724,10 2 0,-18-4 0,-2-1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30.95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51 33 15967,'-28'13'610,"5"-3"-347,23-10 2398,0 0-2482,36 20 23,-13-16 22,32 16 0,-22-20-34,4 0 213,37-8-335,-25 2 2,11-4 1,16-3 0,-11 2-65,18-3-1206,7-1 0,-3 2 1211,-24 8 3,-6 3 0,1 0-8,14 1-336,2 2 1,-1 0 340,-17 1 6,2 1 0,-3-1 5,-13 0 62,29 2-56,-46-3-2311,12 3 2305,-25-4 1586,3 4-1591,-13-3 409,-1-1-583,-5 1-408,-4 0 83,0-1 3186,0 1-3719,3-1-570,0 0-1036,2 0-6083,0 0 8704,1 1 0,1 0 0,1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21.48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29 0 9031,'-16'8'756,"4"-2"2950,12-6-2765,0 0-689,13 116-1044,-4-66 890,0 22 0,1 0 76,1-20 946,0 3-941,5 29-118,-3-19-394,3 13 1,0 1 360,0-7-153,2 8 0,1-5 125,-5-28 1423,12 29-1501,-14-52-504,20 9 375,-16-23-405,22-5 517,-23-12 3238,6-5-3110,-10-2 832,-1-5-635,-4 2 308,0-5-269,-5 10 201,-1-2-431,-1 9-28,0 3-5,-1 6 50,6 13-22,1-5 38,16 18-217,12-5-96,-4-2-112,6-2-801,-11-11 202,-4-4-8879,17 3 9346,-20-5 1,4-1 0,-17-2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21.65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17 133 19972,'-9'-13'744,"2"3"-800,7 10-1798,0 0 1400,1-50-285,3 39-605,1-37 1344,5 51 0,-5-1 0,0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21.83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26 93 17675,'-14'-7'1131,"3"0"-923,11 7 167,0 0-268,109-13-1336,-51 9 1260,17-4 0,1 0 8,-1 4-28,1-1 1,2-1 137,20-1-1654,-22 2 0,11 0 0,-12 1 1505,15 0 0,-23 1 0,-10 0 0,-31 3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39:22.66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96 522 20442,'90'-29'34,"-18"6"-68,-42 20-28,-5 1-44,-2 0-4627,22-3 4565,-19-1 86,27-21-736,-39 0-11,-2-21 549,-23 11 124,-12 2 144,-2 10-2144,-8 3 2380,-2 2 67,-4 4 2499,-20 0-2599,13 9 111,-25 1-162,33 10 241,-20 21-297,37-8 168,-6 24-84,27-21 381,34 21-420,5-19-90,33 8-84,-17-19-61,0-4-394,-17-4 287,0 0-34,-4-2-201,4 0 257,-13-1-251,5-14 375,-21 4-12,-7-29 79,-8 19 118,-13-29-28,10 26 3395,-3-39-3457,14 37 84,10-28-11,2 34 241,24-14-247,-15 18-2711,32-7 2706,-30 17-2101,27 3 2117,-31 7 139,13 23-161,-24-7 168,2 47-190,-9-31 100,-6 51-117,0-49 67,-2 34-78,4-48-1,4 11-78,2-29 728,57-30-940,-34 6 21,52-39 3695,-55 29-2160,28-38-940,-32 39 139,13-20-336,-28 38 653,2 1-664,-2 10 80,9 11-153,-3 1 68,28 42-169,-17-25-495,10 12 0,2 1-440,-7-5-139,19 20-965,-28-25-7550,-6-6 9612,-3-2 0,-7-14 0,-1-4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4:22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4:37.93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1986 84 21125,'0'-5'-2694,"0"0"956,0 5 3129,0 0-461,-62-36-5240,37 30 4504,-49-26-1689,39 42 1297,7-3-203,-43 6 1619,30-8-1204,-18-1 1,-7-1 199,9-2 1,2-1 791,-3 1 1,2-2-814,4 1 1,3-1 519,-15 0-472,12 0-33,-4 2 1,-1 3-26,-1 2-131,0 3 1,2 2-153,2 7 11,-16 10 0,-2 2-143,5 1 340,-14 8 0,4-1 31,23-8 716,0 0 1,3 0-792,13-6 66,-28 25-159,44-30 250,-12 20-348,22-21-108,-11 37-497,14-28 2985,-3 30-3085,12-34 1213,16 30-1144,-2-25-1037,24 19 1,5 0 2326,-3-10-103,1 0 1,1-2 716,-5-9-299,12 1 0,2 1 908,10 2-671,5 1 0,0-2 838,-9-9-1184,13 2 0,1-1 356,-4-3-545,3-1 0,-2-2 505,-13-7-438,13-5 0,0-3-611,-4-4 0,14-9 0,0-5 0,-18-4 0,7-9 0,-1-3 0,-10-1 0,14-25 0,-1-5 0,-16 1-403,3-11 0,-5-3-1361,-14 0 1025,-16 15 1,1-11-1,-4 9-1401,2-30 1388,-9 29 1,-1-8 0,-5 14-1441,-10 6 113,-5-18 349,-8 54 1447,-4 10 884,-7 5 591,-7 12-592,-10 6-850,-12 13-3213,1 3 3977,2-1 1,25-13 0,12-7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4:44.01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118 242 7207,'-3'-2'1405,"-1"1"-1299,4 1-10,-1-4-12,1 3-45,-1-3-56,1 4 707,0 0-130,-2 0 5,1 0-89,-3 0-123,3 0-73,0 0-235,1 2 28,0 1 27,0 0 24,0 2-6,0-3 285,0 4-330,0-4 22,0 2-39,0-3 650,0 4-522,0-2 24,0 2-1,0-3 123,0-2-218,1 1-67,3-1-67,-1 0-12,4-1 6,-5 0-17,2-4-11,0-8 56,-2 4 23,1-9-12,-3 10-45,-5-8-16,2 10-85,-5-5 51,3 10-84,-5 0 180,4 1 111,-8 6-95,8-1-34,-7 11-5,8-7 28,-3 13 11,6-11 78,-1 12-39,3-14 247,2 9-219,1-11 34,5 7-67,-1-8 246,7 4-168,-7-7 45,3 1 0,-6-4 0,0 2-6,-2-2-45,2 0-44,-2-3-40,1 1-257,-2-24 117,0 11-3363,-4-16 3380,-1 17-22,-7-10 16,-2 2 57,2 1 190,2 6-118,7 12-16,1 0 3375,2 3-3426,6 4-11,-2 0-56,9 15 67,-9-6-11,8 21-11,-7-19-168,1 16 218,-4-21 583,-1 3-499,-2-11-73,-2-2-67,-1-2-162,-2-6 39,1 0-1109,0-23 879,2 14-537,4-32 773,1 27 145,9-28 123,-6 28 633,8-21-548,-10 32-74,1-6 29,-5 17 28,0 3 5,-1 2 347,-12 27-447,5-12 44,-16 26-83,12-25 21,-13 21-44,13-21 11,-14 26-17,17-30-5,-3 11 27,10-22 147,5 5-68,2-8 240,15 4-279,-4-6-22,24-3-102,-21-2-195,24-10 229,-27 5 118,12-13-40,-21 11 79,-1-19-112,-5 13 68,-8-26-80,0 21-3340,-21-34 3346,12 32-2257,-11-13 2314,7 17-1591,8 10 1507,-7-3-34,5 7 16,6 5 1462,-5-2-1495,9 3 2178,-8 0-2155,7 0 3100,-7 0-3358,10 1-1619,-1 2 431,3-2 1479,8 5 0,-6-4 0,7 1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4:44.62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179 3 9134,'-2'-1'1467,"0"0"975,2 1-2302,-42 2 45,29 0 50,-31 4 219,35 4-303,3-1 28,-9 16-95,8-11-3252,-7 17 3342,9-15 184,-5 13-201,5-11 297,0 44-370,5-38 190,17 39-240,-6-51 212,15 6-61,-17-16 3778,6-5-3834,-11-2 56,2-20-140,-5 10 39,-8-23-73,3 22 73,-14-15-45,11 24-33,-7-4 11,11 11-40,1 0-380,1 0 185,1 3-354,0 0-772,2 4 1344,7 6 0,-5-6 0,4 2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4:45.41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5 8338,'11'15'2313,"-1"-3"-1114,-10-12-1653,0 0-212,-6-12-566,4 9-393,-4-10-509,6 11 2134,0 1 0,0 0 0,0 1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4:50.52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67 153 28503,'57'0'282,"2"-2"76,-44-1 515,6-2-180,-10 1-164,1-3-542,-4 1-251,2-2 303,-6-2-1357,-2 1-201,-1-8-901,-8-4-431,2 4 8,-15-6 1213,10 16 593,-16-3 628,14 7 978,-24 10 1419,22 1-80,-17 20 29,25-15-327,-3 13-1290,9-17-947,2 9-926,0-8-275,14 16-434,-6-15 996,21 12 693,-18-16 1277,14 1 430,-14-6 1304,12-6 404,-13-1-32,7-7-1021,-15 1-1441,1-14-879,-6 11-819,-8-21-685,1 20 122,-17-17-279,14 20 269,-12-6 668,13 14 1485,-17 9 1863,14 2-134,-19 25-13,24-18-828,-7 20-656,14-24-757,0 7-178,8 2-1133,-1-7-741,16 14 829,-9-16 1192,20 8 562,-16-12 978,26 6 338,-25-10 872,31-11 396,-35-2-1001,9-6-442,-20 2-1960,-3 5-607,-2-2-683,-3 0-60,-4 1 315,-3-1-323,-4 2 1053,0 0-150,-23-1 2113,14 7 388,-41 6 1052,41 4 98,-27 14-749,39-9-793,-5 4-406,14-8-881,1 5-880,3-4-146,28 23-275,-4-18 252,28 15 215,-20-21 1369,35 0 33,-38-5 1052,33 1 306,-44-5 950,8-9-901,-16 3-1759,-5-26-507,-12 19-1374,-19-21 198,7 21 439,-41-21 268,30 20-361,-39-12 330,47 22 540,-22 5 2230,31 6 434,-7 10-725,17-4-2057,7 19-739,1-13-90,12 16 125,-2-19 392,21 12-230,-15-14 252,26 10 425,-26-15 1972,22 3 540,-26-8 654,12 0-540,-18-7-556,-1-4-865,-7-2-1433,-17-18-654,4 13-199,-22-19 319,13 19-146,-29-12 347,22 16-93,-25-4 855,29 13 1243,-20 12 1503,22 0-664,-16 25-805,24-16-765,-2 13-522,12-18-687,2 0-514,2-1-618,5 0-284,3-2 704,7-1 495,22 5 1081,-12-6-3597,46 7-1025,-48-10 5174,19 1 0,-38-5 0,-3-1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31.67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1 220 19622,'60'-30'151,"0"-1"1,-3 3-1,-5 4-3932,7 4 3882,3 1 1435,1 1-1491,2 0-997,0 5 964,-1 1 133,-11 7 1,6 4-135,12 2 0,1 2 753,-9 0 1,0 0-765,4 4 0,-6 1 5,-3 4-1042,27 6 0,3 0 1037,-7-3 14,4 2 0,-7-4 1809,-38-9-1739,13-3-45,-24-2 17,11-4-16,-31 0 891,-1-2-914,-6 4 3403,-1 0-3425,-1 3-63,-3 0 52,1 3-1,-6 14 34,4-1 16,-7 44-27,7-25 10,0 17 1,1 4-11,2 2-1674,1 5 0,0 3 1702,0 8 50,2 20 0,-1 3-122,0-43 0,0 3 71,1 30 1,1 14 0,0-11-1099,-1-23 0,0-2 1081,0 3 1,1 6 0,-1-7 11,1-9 0,-1-3-754,2 1 0,-1 0 751,-1-5 1,1 5 141,1 13 0,1 9 0,0-7-105,-2-14 0,1 0-1,2 43 1,0-8 33,-1-32-247,0-6 1,1-3 168,-2-7-27,5 33 32,-8-72 1431,1-1-1448,-2-2 895,1-1-1360,0-1 984,1 0-1623,2 0-8732,11 3 9095,-7 0 1,5 1 0,-10-2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4:50.99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54 27333,'11'-12'-61,"-1"3"-421,-10 9 1815,0 0-848,17-14-757,-13 10 89,14-10 47,-18 14 141,0 0 695,0 2-2174,1 0-786,-1 3 123,3 1 559,-1-2-142,2-1 945,-2-1-435,2-1 1409,-3 1-407,1-2 1647,-4 2 771,1-1-1536,-2 1 1235,3 0-2573,-1 1 1145,1 0-2042,0 0 1809,0 0-1479,0-2-2820,0 1 2770,0-2-1038,0 2 1540,0 0-668,0-1 736,0 1-6,0 0-3830,0 1 4547,0-1 0,0 0 0,0-2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4:53.00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78 56 26141,'-7'-4'-3589,"2"1"2437,5 3 3141,0 0-1179,-21-2-453,16 1 20,-17-1 675,22 2-476,-1 0 2370,-1-1-2422,1-2-1998,-5-6-378,4 2-208,-2-7-341,4 10 205,-1-2-304,7 6 2472,-1 0 893,22 6 972,-12-1-402,14 4 582,-14-3-159,1-2-160,-1 2 74,12 2-2277,-10-1-144,18 0 704,-20-3 174,19 1 65,-16-3 251,29 4-181,-26-4 191,21 4-275,-25-2 5,20 8-394,-20-5-7,19 6-198,-20-8 126,19 4-32,-16-6 127,29 4 130,-25-6 256,31 1 221,-30-1 51,13 1 74,-19 1-508,5 2-14,-6 0-384,3 0-34,-7 1-403,-3 0-247,10 7-119,-8-5 49,17 11 357,-15-12 327,30 8 277,-26-11 253,19 2 318,-22-6 590,25-5 280,-17 1-2,25-6 103,-29 3-1098,18-3-384,-20 6 0,13 0 0,-18 4 0,8 0 0,-9 0 0,18 2 0,-10-2 0,14 2 0,-9-2 0,20 0 0,-18 0 0,22 0 0,-23-1 0,38-2 0,-34 0 0,38 0 0,-46 2 0,21 2 0,-25 0 0,13 3 0,-15-1 0,22 7 0,-18-7-236,39 9-193,-34-9 150,32 4 142,-30-6 265,50 0 160,-38-1 121,32 0-153,-41 0-256,26 0 0,-25 0 0,25 2 0,-37 0 0,30 3 0,-25-3 0,38 2 0,-36-4 0,37 2 0,-32-1 0,28 0 0,-30-1 0,8 0 0,-11 0 0,-1 0 0,0 0 0,-1 0 0,14 0 0,-15 0 0,21 3 0,-26-1 0,20 4 0,-20-2 0,27 5 0,-22-5-157,33 3-22,-26-6 194,52-4 243,-46 0-195,27-5-63,-36 3 0,24-8 0,-23 8 0,21-5 0,-36 9 0,9 1 0,-13 0 0,15 0 0,-14 1 0,19 0 0,-14 1 0,8-1 0,-1-1 0,10 0 0,-9-1 0,7-6 0,-24 3 0,2-5 0,-6 4-313,-1-2-1930,0 2-202,0-2 22,0 5-87,0 0-458,0 2 3377,-1 3-1399,1 0 281,-1 3 334,1-1 303,4 11 1,-3-10 0,3 6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4:54.13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25 33 26730,'17'-18'-3364,"-3"3"2214,-14 15 2193,0 0-333,12 2-625,-9 0-660,11 1 1228,-12 2-2517,-1-3 1783,2 3-890,-3-4-194,0 1-879,-1-2 2957,-4 3-125,2-2-318,-5 2 1636,5 0-1035,-3 4 184,6-2-873,-4 14 74,3-10-2904,-2 14 573,3-13-396,-3 10 249,1-8 967,0 26-199,1-21 1141,1 28-299,0-30 307,0 10-167,0-11 338,0 31-336,0-21 129,0 31 4165,-1-35-4080,-1 7 104,-2 3 109,1-12 3,0 7-16,2-13-53,1-3-158,-3 22 188,1-15-6,-2 16 14,1-19-61,2 1-163,-1 0 263,1 17-256,-1-14 226,1 25-244,1-28-57,0 27 10,0-25 20,-2 21 111,1-23 25,-4 13 232,3-15 99,-2 11-98,3-13 29,0 8-150,1-8-70,0 2-93,2-3-415,1 0-17,1-2 355,1 2-39,0-2 178,0 5-120,0-4 264,2 6-167,-3-8 683,0 5-390,-3-8 554,0 2-901,-1-4 479,0 0-41,0-23-550,0 10 126,0-19-372,0 16-169,3-11 258,-1 4-9302,7-26 9701,-6 26 1,3-8 0,-5 24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4:57.51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145 98 27598,'1'-16'-4211,"0"2"-1573,-1 14 9997,0 0-2304,9-30-2798,-7 23 274,8-23 228,-10 33-1306,0 1 1595,-6 19 465,3-8-2201,-9 31 107,10-28 1406,-3 14 84,5-15-294,0-4 637,0 17-84,0-13-496,0 27 139,0-22-100,-2 34 290,0-29-21,-4 28 409,2-28 250,-7 30 6,5-29 240,-5 34-330,7-36 4115,-2 37-4419,3-36 68,1 50-345,1-44-3367,1 48 3161,0-37-926,0 39 917,-2-41 256,-2 19 71,-1-39-1659,-7 32 2039,6-29 999,-8 35-938,10-39 357,-3 30-491,6-28-215,0 15-83,1-15-279,0 9-17,0-8 866,1 7 915,5 13-321,-2-16-1586,6 29 711,-7-31-520,1 21 120,-4-21 212,0 31-101,-1-28 255,-5 45 173,1-44 186,-7 47-24,7-46-22,-6 60-175,6-51-81,-1 45-103,5-49-131,0 10-103,3 11-180,3-9 71,2 7 0,-1 2-211,3 10 13,0 20 76,-11 4 253,-1-43 104,0 3 0,-2-1 49,1-7 130,-1 11 170,3-18-3457,0-2 3364,1 2-43,1-1-278,2 15-122,1-12-54,10 37-280,-4-37 194,2 11 1,1 0-236,-2-7 352,-2 18 1,0 2-84,-6-12 123,0 4 1,-1 1 77,-1-5 157,-2 39 142,0-35-37,0-1 0,0-1 199,0 2-254,2 10 0,2-1-27,1-17-66,0 7 0,1-2-98,2-19 3180,3 32-3219,-3-18-656,0-1 542,-4 0 66,-10 13 341,4-18 15,-13 45 42,8-41-134,-2 9 0,0 1 85,1-6-155,1 4 0,1-2 106,2-21-56,-1 23-311,3-31 107,-1 24-89,3-24 346,-1 27-275,3-28-67,0 38 22,0-24 7,-2 59 49,1-43-6,0 23 0,-1 2 23,2-13 46,-1-5 0,1-4 579,0-15-574,4 27-74,-1-31-40,5 29 14,-5-47-39,1 12 28,-4-17 89,1 11 21,-1-6-15,0 4 87,0 34-3443,0 12 3440,0 9-130,0-20 0,0-2 131,0-2-76,1 4 1,0 0 5,2-10 22,0 19-6,2-38-83,-2-3 0,2-4-55,-1-1 3253,1 8-3241,-3-9 479,2 20-403,-4-22 36,1 21 71,-1-16 87,-6 77 11,2-49-76,0 11 0,0 0 67,0-14-39,2 45-58,1-44-104,1 11 0,1 0-83,0-13-4,0 32-45,0-50-6,1 21-11,-1-20-38,2 35 70,-3-38 97,1 37 5,-3-6-3336,2 1 3403,-2 3-512,2 13 518,-1-23-167,1 18 0,-1 1 183,0-11 0,1 3 1,0-1-23,1-14 10,3 46-11,-1-46 16,2 48-10,-2-58 16,0 40-11,-2-45 0,0 29 2973,-1-32-2937,1 39-52,1-34 1,1 48-24,0-45-16,-1 52 45,0-45-62,2 48 40,0-55 661,6 50-672,-7-38 33,3 14 557,-6-23-568,-1-16 17,-1 0-6,0 0-3398,-1 1 3415,0 1 28,-2 35-34,3-1 28,-1 8 192,3 19-220,2-51 0,0 23-11,3-36 0,0-5 0,-2 0 0,1-3-17,-2 0 3398,-1-3-3420,1 20 44,-1-12 1,-1 39 11,-2-33 0,-2 26-23,1-29 17,-6 23 6,4-20 11,-7 33-17,8-30 45,-6 36-50,7-34 16,-3 33-5,4-35 22,0 31-33,2-33-40,2 41-5,0-38-185,1 48 206,-2-42 64,-2 36-24,-2-9-2230,0-10 2196,0 3 12,3-20-11,0-10 17,-1 22-12,0-26-33,-1 28 45,2-29 16,-2 29-22,2-25 11,-2 39 0,1-31 17,0 52-11,1-48 39,3 45 0,-2-49 28,2 30-73,-3-31 2237,0 32-2248,0-35-3414,0 20 3403,1-31-2291,4 15 2291,-2-13-100,4 28 128,-4-22 33,2 38-38,-4-33-1,0 32-34,-1-36 23,0 27 140,4-5 2130,-2-6-2225,4 5 5,-3-24 3255,0 0-3294,3-1 0,0-3 231,1-1-231,-1-4-34,2 6 12,-4-8-6,2 19 23,-3-15-40,3 32 34,-4-26 12,3 31-1,-7-32-34,-2 19-5,0-22 0,-7 28 51,7-26-18,-4 15 35,6-13-29,0 0-6,1 1-16,1 10 6,0-16 72,3 37-28,-3-27 28,2 49-56,-2-40-22,1 42-6,0-45 1,1 29 16,-1-8-2348,-1-9 2359,0 7-289,1-6 317,0-16 22,3 25-72,-2-32-6,2 15-22,-2-23-67,-1 19 123,0-18 2295,-2 38-2307,-1-32 444,-3 27-449,1-32 33,0 16-27,2-16-6,2 36 0,1-32 0,1 20 0,-1-26 6,2 6 16,1-5 23,4 15-45,-3-16-28,6 26 50,-7-21 1,2 14 5,-5-13 28,-1 3-56,0 0 5,0 9 1,0-7-3426,0 24 3409,0-24-38,-4 42 26,2-37 79,-5 35-11,6-36-2217,-3 30 2172,4-33-30,-1 19 30,1-32 16,0 12-21,0-12 5,2 20 5,0-19 2200,2 17-2228,-2-16-2207,1 28 2241,-3-20 6,2 29-11,-1-25 1,4 39-2,-3-35 40,3 39-28,-4-44 179,5 30-11,-3-29 179,5 36-364,-4-36 84,10 27-40,-7-36 2344,11 22-2349,-12-25 3454,7 18-3342,-7-5-392,-1-4 285,-1 6 46,1-2-45,-3-6 117,7 34-106,-5-31 51,10 37-91,-3-31-3240,17 52 3241,-13-41 61,11 35-27,-20-54 162,4 13-140,-8-22 505,1 12-499,-4-19 3475,0 4-3487,-2-11 101,1 1-112,-1-1 28,1-4-73,0-1-481,1-26 95,0 11-5230,16-42 3639,-3 32-7865,26-30 8569,-18 35 1,2 0 0,-16 18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5:17.64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567 89 29213,'-31'-39'-5523,"16"12"2314,-8 16 4098,20 9-882,-6-1 614,4 1-121,-1 0-81,4 2-469,0 0 2009,1 0 327,-1-1-2154,-3 1 904,1-1-919,-10 1 673,4 0-234,-8 1-551,-11 6 275,14-2-133,-11 5 850,18-5-1157,-13 8 445,9-6-570,-18 14-145,18-13-112,-17 10-104,16-9 158,-16 8 161,17-9 117,-17 11 335,16-10 32,-9 5-13,13-8-373,-7 4 157,6-4-83,-5 8-296,6-6 51,-8 22-580,10-17 5,-8 17-103,12-21-254,-1 3-45,1 1-200,-1 10 193,1-5-57,1 22 454,2-26-108,1 18 78,1-17 704,1 10-566,0-11 32,0 6 275,-2-13-17,1 13 285,0-12 82,-1 7 180,0-7 221,0 7-31,0-6-127,2 9-63,-2-12 112,0 5-91,-1-6 192,4 13-109,-2-9 167,5 11 14,-5-12 175,1 1 53,2-1 76,-2-1-36,1 1 59,1-2 160,-3-1-35,7 6 54,-5-6 169,7 9-269,-5-9 229,3 5-152,-4-5 293,7 3 2,-5-4 881,13 0-506,-10-2-14,4-1 258,-6-1-270,-1 0 268,0 0-136,13 3-1004,-9-1-498,18 5 0,-17-4 0,11 5 0,-13-4-619,11 2-3,-12-2-206,11 4 375,-12-5 53,7 3 99,-8-3 61,12 3 186,-11-3 164,20 6-89,-18-6 263,13 2 14,-14-2 110,14-1 221,-11-1 11,21 0-74,-21-1-5,16 0-561,-17 0 0,11 0 0,-7 0 0,3 0 0,-8 0 0,-1-1 0,-2 0 0,11-7 0,-8 3 0,25-15 0,-20 11 0,21-15 0,-23 15 0,11-11 0,-14 12-365,12-8-111,-12 8 209,10-10-139,-12 8-233,6-10 2,-9 10-330,6-18-60,-9 14-460,3-15 7,-5 15-154,1-23 31,-1 17 332,0-23 0,0 23 586,0-25 16,0 18 460,-6-38-269,0 32 306,-29-60 256,13 54 178,-22-15 0,-6 3 442,1 18-305,3 4 1,-2 6-71,-9 15 213,5 14 1,1 3 0,5-4 0,-26 13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5:36.43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27 54 8685,'-15'-30'2269,"4"6"-1989,11 24 100,0 4-189,0-1 27,0 4 511,0 5-472,1-3 208,-1 3-196,1-4-219,-1-4 141,3 0-51,0-3 252,18 11-370,-9-5 29,19 12-35,-16-11-3380,12 8 3376,-11-7 38,17 12-44,-17-10 38,17 11 24,-20-14 301,18 14-290,-21-16 3380,9 7-3392,-15-8 45,10 1-112,-8-1 6,13 0-6,-11-4 0,9-1 0,-7 0 39,13 0-11,-11 1 45,17 5-62,-17-2 40,14 6-34,-16-6 39,14 7 50,-9-3 68,14 8-141,-13-5 51,7 4-67,-15-10 50,8 7-50,-8-6 0,13 10-23,-12-10-11,10 10 23,-10-10-12,14 8 6,-10-8-16,16 10 4,-17-11 12,18 6 6,-19-8 0,13 4-1,-17-6-5,6 2 11,-8-1 23,8 1-12,-7-1 46,14 7-40,-11-4 16,20 13-44,-16-9 12,13 9-24,-14-10 46,12 7-23,-13-9-78,19 8 50,-20-12 28,9 5 6,-14-6 39,9-1-33,-5 1 27,15 1-39,-12 0 17,16 3-28,-14-1 11,19 5 1,-16-4-68,29 10 61,-26-8-44,18 5 33,-25-8-22,6 1 12,-9-4-63,12 0 79,-12-1 0,12 0-17,-12 0 12,9-2-1,-7 0 34,18-5-28,-16 3-11,18-1 5,-19 4-27,22 1 22,-16 0-23,29 6 6,-27-3-62,31 6 90,-36-7-5,17 1-1,-25-3-5,4 0-6,-5 0 51,14-1-17,-10 1-1,16-1 1,-13 1 78,26 6-89,-21-1-6,23 8 0,-25-5 0,17 4-11,-19-7-17,13 4 33,-19-6-16,8 1 0,-12-3 56,4 0-6,-7 0 6,2 0 0,-2 1-1,0-2 1,0 2 101,7 4-113,-4 0 12,10 10-34,-9-7 1,13 16 4,-12-14-3408,8 10 3404,-10-12 94,14 17-89,-11-14-23,11 13 40,-7-13-12,-4-4 29,12 10-40,-11-10 22,11 7-27,-12-8 3380,9 4-3391,-10-7 22,9 6-17,-8-5 11,12 8-6,-11-8 12,17 10-11,-14-7 22,19 10-11,-15-9-34,23 13 28,-23-12-17,16 7 12,-19-10-12,17 7 1,-18-9 5,14 4 5,-19-7 1,12 0-12,-9-2 18,14 2-7,-13-1 1,24 6-1,-21-4 119,37 13-102,-33-10 12,23 11-29,-26-12 40,21 11-34,-20-9 17,11 5 0,-19-8 84,3 3-56,-3-2 67,9 4-89,-7-4 16,10 5-55,-10-5-3382,9 4 3404,-9-6-2184,8 4 2211,-8-5 40,15 11-78,-14-7 5,14 7-16,-13-7 21,9 5-21,-8-4 2284,8 4-2267,-11-6 3380,7 3-3392,-11-7 0,5 4 50,0-2 6,1 2-50,2 0 61,8 2-50,-13-3-6,14 4-11,-13-4 0,12 3 17,-11-3-6,19 3-17,-18-3 17,13-1 12,-16-2 72,18 5-67,-14-4 22,16 6-10,-17-4 66,17 9-78,-16-7-3392,12 7 3364,-16-8 40,8 7-29,-9-7 28,8 8-33,-11-9 11,5 7-23,-5-6 3409,12 11-3403,-7-8 0,6 6 6,4 1-6,-9-7 0,32 20 0,-20-15 11,10 7 0,-16-11 12,-7-4 55,12 8-55,-9-6 89,21 16-79,-23-14 1,8 6 5,-13-8 6,1-1-12,-3 1-5,1-3-28,-2 2-5,0-2-1,-1 0-11,1-1 17,-1 1-11,2-1 6,-1 0-7,8 5 24,-4-5-7,4 5 1,-5-5 16,4 5-11,-3-3-5,13 10-12,-11-8-22,14 5 28,-15-10-11,12 2 6,-12-2 10,8-1 1,-2 1-3404,-2-1 3404,1 1-6,-1-1 0,-4 0 17,12 0-12,-13 0 34,8 0-33,-9-1 3442,3 2-3431,-3 0 16,4 2-33,-6-1 28,4 1-16,-4-1 16,7 2-23,-4-2 18,9 6-1,-8-6 28,11 9-33,-12-8-3364,10 8 3358,-9-7 6,15 11-11,-13-8-18,15 9 12,-16-10 28,6 3-11,-9-7-34,1 2 12,-3-5 3408,-2 2-3375,1-1-22,-1 1-1,2 0 12,4 1-11,-3 0 27,8 3-27,-6-1 5,14 7-22,-11-5 22,14 7 6,-16-10-12,6 6-16,-8-8 22,3 4-5,-5-5 0,4 5-6,-5-3-17,6 1 22,-5-2 1,3 1-12,-4-1 34,6 2-33,-5-1-12,8 2 17,-10-4 17,3 1-12,-4-2 1,1 1 5,1-1 0,-1 0-5,-1 1 22,2-1-22,-2 3 16,2-3 17,-3 1 6,2 0-34,0-1 34,-1 2-23,0-2 23,-1 2-28,0 0-28,0 0-6,0-1 28,1 0-16,-1 0 27,1 0-11,-1 1 0,0-2 6,1 2-17,0-1 0,0 2 11,1 2-16,-1-2-23,5 4 17,-4-5 5,7 6 6,-6-6 22,5 5-16,-6-5-40,4 3 40,-3-2 11,3 3-12,-3-4-21,5 4 16,-4-4-17,6 5 17,-5-4 5,5 1-16,-6-2 22,1 1-16,-3-1 22,2-1-17,-2 1 5,6 0 6,-4 0-22,3 0 0,-4 1-17,2-1 28,-2 0 0,4-1 11,-4 1 6,6 0-6,-6 0 0,5 2-22,-4-1 22,6 5-5,-6-5-23,7 4 6,-7-5-17,5 2 17,-6-2 22,3-1 0,-4 0-11,2 0-11,-1-1 11,0 1 0,-1-1 6,3 1-1,-1 1-5,1-1-11,-1 1-6,-1-2 17,0 1 0,2 0-11,-2-1 22,2 2-11,-2-2-11,0 0 11,-1 0 28,1 0-45,-2 0 17,3 0 11,5 2-16,2 0 16,1 2-22,6 1 0,-11-2 16,5 1 12,-7-2-6,3 1-22,-3-3 22,6 4-11,-7-3 0,4 2 23,-2 0-35,2 2 12,-1-1 17,6 2-11,-7-4 11,9 7-34,-9-5-11,12 6 28,-11-6-6,9 2 12,-10-3 11,9 3-12,-6-3-16,10 5 11,-10-5-22,8 3 16,-9-3-5,6 1 28,-8-2 16,1 0-22,-4-2 34,0 3-28,0-1 0,3 7-23,-3-5-5,6 8 11,-6-9 0,2 2-6,-3-2-16,1-2 39,-2 1 39,2 0-62,-1 1-5,3 3 5,-2-3-10,1 3 10,-1-4 17,1 3-11,-2-3-5,5 4 10,-5-4-10,8 4 5,-6-3-6,6 4-16,-7-4-29,4 4 40,-6-6-11,3 1 10,-4-2 18,4 0 5,-2 0 17,5 1-28,-5-1 17,7 4-11,-6-3-23,12 5 11,-10-5-22,7 4 23,-8-5 10,1 1-5,-2-1 0,4 1 0,-4-1 0,6 1-5,-3 0 5,7 0 11,-8 1-6,15 2-16,-11-3 11,8 3 0,-9-4-5,2 2 16,3-1-3403,-3 2 3386,4-2 12,13 2 5,-14-1-11,14 0-6,-19 0 12,7 0-6,-6 0 0,9 1 22,-9-2 3387,7 2-3409,-9-1-5,9 1 16,-10 1-11,14 4 0,-12-4 39,16 6-28,-15-7-39,12 4 11,-12-4 29,20 6-18,-16-4 23,16 5-17,-18-6-6,11 4 6,-10-4-11,13 6 11,-13-6-17,8 3 17,-8-4 34,20 4-51,-9-2 6,7 2 22,-12-2-11,-7-2 0,-2 0 11,4 2 6,-4-2-6,10 4-11,-8-2 23,9 3-7,-12-3 29,15 7-45,-12-6 0,18 8 6,-17-7-12,13 5 17,-14-6-5,13 4-17,-15-6 16,6 2-10,-4-3-1,2 2 17,2 0 12,7 4-23,-9-5-6,4 2 6,-7-2 11,6 1-11,-4-1 0,6 3-11,-10-5 17,13 5-1,-12-4 1,16 5 5,-17-4-5,6 1-12,-8-3-11,1 1 73,5 1-17,0 1-27,0 0-1,-2 0-17,-6-2 1,5 1 5,-5-1 11,4 0-17,-5-2 6,1 1 0,-2-2-11,3 3-6,-2-2 17,6 3 6,-4-2 5,4 1-11,-4 0 0,10 2-17,-8-2 17,8 4-5,-7-3 10,11 4 12,-7-2-17,9 2-6,-13-5-5,5 1 11,-4-1 0,1 0 23,11 5-12,-7-1-17,6 2-22,-6-4 17,-7-4 11,3 1 0,-7-1 17,3 1-6,-4-2 11,3 2-10,-2-2-7,3 3-5,-3-2 0,5 2 0,-4-2 11,3 3 1,-2-2-18,4 4 6,-6-3 17,8 2-23,-8-3-5,5 1 11,-6-2-6,2 1 12,-1 1 0,0-1 10,0-1 7,-1 1 50,5 2-57,-4-2 68,8 5-67,-8-4 17,4 0-12,-5-2 23,3 1-39,-2-1 22,6 4-17,-6-3 0,3 2-5,-2-3 83,5 5-66,-5-5-12,6 6-6,-7-6 68,1 3-39,-3-4 50,1 1-56,-2 0 28,2-1-34,0 2 12,1 2-34,0-3 11,0 4 6,0-5 11,0 3 5,0-2 51,1 5-78,-1-3 61,2 2-44,-3-2 10,5 3-10,-5-3 10,3 4-10,-2-5 44,1 6-11,0-3-62,0 2 12,-2-4-17,-2-2-253,0 0-27,-1 0-151,-3 0-230,-3-1-314,-5-2-8845,-25-15 8873,14 6 1,-9-6 0,25 13-1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6:23.42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93 204 8158,'-9'0'1480,"2"0"-439,7 0 2538,0 0-3327,-8 8-89,6-7 245,-4 2-284,8-9-29,2-2 101,4-6-151,-3 7-17,3-9 11,-5 8 96,2-10-51,-2 5-3157,6-16 3191,-6 16 178,3-12-206,-5 17-6,0-4-134,-1 9-23,0 3 106,0 6 102,-3 22-74,2-4 158,-5 44-135,4-32 162,-6 47-173,6-50 3403,-3 27-3420,4-37 297,-2 25-264,1-31 147,-1 12-80,2-26 220,-2-1-342,2-2-80,0-10-99,1-17 100,0 3-17,0-11 12,0 15-17,2-1-308,5-30 285,-3 23-56,3-46 118,-6 47 28,-1-18-11,0 23 11,-2 1 0,0 2-22,-9-10 27,4 14 7,-6-7 4,6 18 46,-4 3-40,4 4 107,-9 19-67,10-4 89,-4 24-89,7-17 66,1 17-94,2-16 89,8 48-78,-5-41 84,8 45-62,-7-56 85,3 11-74,-2-25 107,4 0-213,-5-11-246,4-20-321,-5-19-305,0 0 687,-1-6-39,-2 5 201,0 10-33,-4-31 84,2 32 168,-3-21-128,4 38 290,1-2-134,0 21 90,3 11-197,0 1 34,8 25-95,-5-18 141,11 46-118,-11-43 66,6 27-83,-8-39-180,-1 8 29,-2-13-120,-3 7-234,0-11-1225,-9 3-35,4-7 1731,-11 0 0,13-1 0,-4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6:29.37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200 17932 2637,'-17'-7'123,"4"2"1777,13 5-1239,0 0 103,-6-23-747,4 14 378,-4-18-350,6 16 1252,1 3-1090,2-16-44,0 10 83,0-9 113,-2 9 1047,-1-12-163,-4-6-1058,1 2-28,-4 2 252,0 1-314,2 8 73,-5-27-140,5 24 124,-8-43-63,8 36 370,-10-39-302,8 41 78,-6-21-139,6 26-12,-3-23-73,7 22-28,-1-28 11,4 28 18,2-30-12,1 29 11,3-30 0,-1 30 17,0-34-22,-3 31-12,2-46-5,-3 42 0,5-48 11,-4 49-12,8-44 1,-6 43 22,6-28-11,-6 33 28,3-18-16,-5-10-29,2-28 34,-2 22-3393,-1-3 3382,0 45-67,-1-32 61,0 23 0,0-32 12,0 36 16,-2-25-23,1 23 12,-6-38 5,4 37 118,-5-40-106,4 43 16,-3-33-44,4 35-6,-1-13 0,2 14 6,1 2 54,1-30-60,0 1-5,0-6-12,5-13 28,-3 41-5,3-16-6,-3 23 117,3-8-83,-3 7 3397,1-7-3403,-3 14 95,0-24-95,0 14 51,-2-35-51,0 33 33,-3-33-44,2 33 11,-2-26-22,4 27-3410,0-35 3410,1 31-561,5-37 583,-2 44 73,3-15-34,-5 22 124,-2-22-175,-1 18 3093,-5-20-3092,2 22-11,-4-11-6,4 9-23,-5-18 12,6 16-6,-5-36 17,7 31-2531,-1-45 2542,3 43-1457,0-17 1435,2 26-129,6-16 146,-1 13-1818,12-33 1778,-9 31 1594,18-42-1588,-18 38 0,10-31 34,-14 33 22,-1-28-23,-2 25-16,-2-35 6,-1 34 1406,0-14-1407,0 18-5,0-9 11,0 7 156,0-7-161,1 11 3402,0 1-3402,2-11 10,0 6 6,2-29-22,-2 25 22,4-48-5,-6 45 16,4-37-10,-5 41-12,1-47 11,-1 40 19,-1-14 1,-1 0-8,0 15 66,-4-54-44,3 54 22,-3-49-67,4 45-16,-1-45 10,2 48 12,1-32-6,0 15-3392,0 10 3397,1-4 12,3 4-11,-2 16 10,4-52-16,-4 45 6,2-44-6,-2 44 34,1-55-34,-2 47 11,0-55-11,-1 62-2269,0-31 2258,0 35 22,3-37-5,-1 33 28,4-56-12,-4 55 25,0-16 1,-1-1-9,-2 15 1,-3-46-35,0 48 1,-7-40-12,6 34 23,-6-36-23,7 39 12,-2-59-12,3 56 12,1-35 2274,2 56-2208,-2-18-2278,-1 6 2218,0-5 2261,-1 12-2273,1 7-5,1 5-6,-3-14-1,3 13 18,-5-26 3386,4 23-3431,-5-25 16,6 27-33,-3-16 39,4 17 0,0-39 23,1 30-1,2-46-10,0 44-6,1-16-1,-1 18 18,2-24 11,-3 16-34,2-38 6,-2 40 11,0-37 22,-1 36 12,0-40-51,0 40-17,4-56 34,-1 53 23,5-54-23,-5 56 28,1-43 0,-3 22-28,-1-1 28,-4-41 62,-4 18-56,1-13-26,0 36 0,1 4-8,0 4 14,1-5 0,0 0-2,1 14 16,-1-35 0,2 48 28,-8-43-56,5 36-17,-10-53 11,12 52-27,-5-32 21,7 33-27,-1-61 50,3 51 1,3-52 4,-1 62-10,5-34-6,-4 32 6,4-27-6,-4 34 5,5-37-5,-6 35-5,5-40 5,-5 43-3398,3-15 3404,-2 17-1071,6-55 1076,-5 36-660,5-54 655,-8 60-281,2-28 275,-1 33 2388,1-32-2382,-2 38-1428,0-23 1433,-1 24-1444,0-26 1427,1 22-201,1-44 190,-1 39-1346,0-51 1379,-1 48 1393,0-36-1415,0 34-72,0-56 61,1 48 6,1-7 0,0 1 11,2 14-6,8-41 1,-6 46 21,6-35-4,-8 41 2078,1-42-2085,-4 40 29,-1-34-1,0 34 641,-1-34-618,-2 16-40,0-10-10,-1 15 22,1 12 28,-1-12-28,2 8-45,-3-44 17,4 40-17,-1-47 6,2 24-11,0 9-23,3-14 51,0 45 16,4-23-22,-3 27 11,4-22-11,-5 22 6,3-23 5,-3 22 34,3-26-45,-5 23 33,1-32-27,-2 26 0,-3-36 5,1 31-39,-3-41 5,3 38-38,0-46 44,4 44 23,6-46 5,-2 47 17,7-42-23,-9 45 46,3-48-29,-6 48-11,0-23 12,-1 30-407,-1-31 384,1 24 0,-2-35 0,0 40 6,0-24 0,0 19 3215,-1-11-3199,-3-40-5,-3 4-11,2-10-29,-3 9-10,7 53 525,-7-26-486,1 24 11,-6-14 5,3 15 45,-9-30-78,10 28-3403,-11-46 3397,15 46-775,-2-54 792,7 48-3,-1-28 3,2 35 28,-5-33-28,2 28 0,-5-44 23,2 31-12,1-1 34,0-12-1465,4 11 1420,1-2-971,0-37 960,1 42-308,5-21 1,2 0 312,-1 17 1280,10-46-1279,-10 65 27,7-30-16,-3 24-6,11-46 0,-13 52 11,7-33 0,-10 42 2130,0-27-2141,-4 29-5,-4-32 10,1 27 18,-7-51-18,4 37 3,-3-16 1,0-2-9,2 9 1747,-7-34-1798,2 20 29,4 24 16,-5-21 1,7 30 1768,-1-1-1780,-2-11-5,3 10 400,-5-19-445,4 13-6,-1-33 40,3 26 5,2-29 28,5 41-3415,12-43 3410,-4 34-18,16-41 23,-11 42-1139,4-7 0,2 1 1139,-2 5-527,24-45 549,-31 64 2126,7-15-2075,-15 28 177,0-7-194,-8 11 3094,-3-3-3044,-2 4 1574,-12-18-1556,9 11 38,-13-23-61,15 16 184,-9-31-245,10 27-1,-5-22-78,10 35-40,-1-3-22,3 12-44,1 0-3289,3 5 1099,3 2 2335,5 8 0,-5-7 0,1 1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6:31.71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769 232 12843,'1'-13'347,"0"3"515,-1 10 1492,0 0-1635,-9-30-1265,6 23 345,-7-24-81,7 29 688,0 1-117,-4-1 48,5 2-35,-11-5-424,6 3 683,-10-7-166,8 5 238,-14-10-631,8 7 249,-21-12-274,17 12 137,-30-9-67,27 11 182,-45-3-33,44 6 416,-34-3-218,43 3 77,-14-5-202,19 3 390,-13-6-376,12 6-30,-14-2 63,14 6 40,-17 3 135,13 1 260,-26 16-103,21-8-268,-29 25-65,30-23-41,-13 13-134,24-19-262,-7 13-248,9-11-244,-4 16 37,8-18 5,-1 15-15,1-14 71,-2 12-12,1-11 217,-1 13 56,0-10 303,-2 22-98,2-19 254,0 11-3527,2-10 3278,1-5 207,5 27-423,2-13-74,2 9-49,2 3-18,-8-23-32,1 14 248,-4-17 163,0 0 67,-1 0 186,-3 7 3643,0-6-3339,-3 5 65,3-9-46,2 2-182,1 6-265,1-6-133,1 11-181,1-15-274,3 7-75,0-8 135,3 5-101,-2-5 166,8 7 158,-8-7 143,10 7 137,-10-8 58,4 4 23,-6-4-133,2-1 73,-1 1-59,2-1 70,0 0-23,1 0 122,12 3 18,9 3 20,29 4-28,-20-5-30,15 0 44,-37-6-378,18 1 13,-17-2-17,16 1-26,-17-3-73,14 2-79,-13-2 15,29-1-46,-28 0 261,20-1-9,-26 0-10,10 1-4,-12 1 129,8-1-6,-11 1 34,6 0-17,-8 0 67,6-2-39,-6 0 78,8-7-79,-6 2 113,15-15-130,-13 11 62,14-25-61,-15 20 33,7-17-56,-8 15 6,7-25-11,-8 23-17,8-22 11,-9 27 16,7-12 7,-7 15 16,5-15-39,-8 16 11,3-16-16,-4 14 21,-2-17 12,-2 15-39,-11-28 17,6 24-23,-13-31 11,12 31-3397,-6-20 3392,7 21-148,-13-21 142,10 23-128,-19-16-74,19 27-1646,-15-2 409,16 11 1456,-11 13 0,16-9 0,-3 6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6:34.08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 51 19820,'-2'-14'-5130,"1"3"3377,1 11 5634,0 0-2455,14-10-962,-9 6-72,11-7-86,-10 10-288,-2 1 1357,0 0 11,-2 0-1324,2 1-321,-2 1 571,5 3-358,-4-2 514,6 1-728,-4-3 334,9 0-113,-8 0 30,6 2 58,-7-2 192,1 7-269,2 2-34,0 3-488,0-3-102,-4-2-202,0-5 463,2 4-44,-3-3 73,6 4 557,-4-5 459,9 1 95,-4-2 98,13 2 72,-13-3-26,15 2-5,7 3-200,-9-2-171,7 3-3607,-21-2 2876,-3-1-9,7 3-47,-5-2 64,13 1 96,-6 0-19,13 1 115,-13-2 3388,7-1-2889,-13-2 216,12-2 21,-5 1-73,19 0-375,-17-1-3332,8 2 3216,-14 2-152,5 4-329,-4-1 44,8 6-255,-12-6 18,13 5 60,-13-6-47,11 1 210,-12-3 3576,4-2-2958,9 0 121,5-2 59,1 2 157,12-2-217,-25 0 46,13 1-205,-18 0-84,4 9-681,-8-4-108,4 9-362,-5-10 164,4 11-159,-3-9 215,5 9-119,-6-11 288,3 3 505,-2-5 453,4 0 252,-5-3 175,3 1-27,-4-1 3,6 1-10,-4 0-254,4 4-217,-6-3-614,7 8-84,-6-5-212,6 5 57,-5-7 21,7 4 176,-5-5 491,18 2 117,-13-4 462,14 1-85,-16-3-121,3 0 40,-2-2-572,1-1-73,-1 1-420,1-1-263,-5 2-532,-2-1-3210,-1 1-2760,-2-1 7048,-1 2 0,-1 1 0,0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8.49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201 5 10990,'0'-2'2135,"0"0"1276,0 2-3159,5 8 24,-1 4 320,10 21-285,-3-5-32,3 9 158,4 5-269,-5-8 179,11 43-257,-14-36 93,5 38-87,-12-44 240,1 32-279,-3-38 134,-5 25-111,0-36 50,-10 15-144,7-19-162,-10 9 0,7-14-1177,-18 8 899,15-9-1457,-26 1 1013,23-7-1439,-17-12 1156,15 1 683,-31-33 1353,28 23 874,-21-20-1071,33 30 358,-1 2-723,8 4-896,20 42 896,-3-18-561,20 22 1,4 2 433,0-12 52,14 7 1,2-2-101,-7-13-130,3-1 0,0-3 165,-10-9 327,37 1-341,-50-18 141,20-20-207,-32 5 58,12-37-103,-18 27 33,4-47-52,-10 41 6,-1-40-40,-2 49-776,0-13 270,1 32 261,6 11-1750,-2 10 2499,7 14 0,-8-13 0,0 1 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6:35.93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508 30 9223,'-19'-6'2376,"3"1"-1726,16 5 862,0 0-1546,-6-2 523,5 1-160,-6-1-49,7 2-140,0 0-363,-2-1 517,1 1-45,-3-2 444,2 1-881,-1-1 510,-1 2-540,-2-2 713,0 1-168,0-2-268,-7 2-85,6 0-393,-10 1 302,11 0-376,-7 0 500,8 0-222,-7 0 23,5 0 20,-13 2 242,11 0 264,-25 7 55,20-4 412,-31 13-282,29-11 84,-18 8-71,23-10 84,-10 7-78,11-6-8,-9 9-51,11-9-1,-8 8 172,8-9 184,-5 11-408,8-8-75,-7 12-219,7-10-137,-5 5-6,5-5-98,0-1-310,1-1 8,-5 7 218,4-6 114,-1 11-242,5-11 18,1 13-325,1-11 273,7 24-15,-4-21 145,11 26-91,-9-27 266,5 15 74,-7-17 368,2 18-178,-3-19 242,7 15-209,-5-21 38,22 7-208,-13-9 72,31 3 1,-25-5 107,30 1 15,-29-1-22,24 0-121,-27 0 58,20 0-66,-25 0 30,16 0-53,-19 0 172,15-3-199,-13 1 62,9-7-155,-11 2-3346,6-11 3179,-9 6-259,9-28 141,-11 19-15,4-22-7,-7 22-2195,-1-18 2201,-2 18 2199,-3-15-2061,0 21 406,-2-4-473,-17-7 302,-8 4 23,-2-3-51,-22 4 27,34 16-122,-33-7 88,32 9-112,-28 0 9,28 2 3500,-28 2-3251,37 0-112,-11 2-106,22 2-3739,4 12-5096,2-5 8907,2 7 0,-2-13 1,-2-3-1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6:36.73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89 166 14171,'-3'-18'1157,"1"4"-958,2 14 1766,0 0-1670,-3-28-611,2 22 103,-3-20 65,3 30-165,-1 2 414,-1 1 146,2 8-539,0-5 114,1 11 1905,30 2-1388,-18-10 41,27 6-77,-29-20 283,9-6-240,-10 3 194,9-13-264,-10 7 97,4-16-457,-10 12-27,1-23-208,-7 21-153,-5-15 391,-2 20-456,-28-2 307,19 9-61,-28 5 90,28 4 98,-6 7 92,10-2 122,2 1-267,3 0 134,4-1 198,3 15-119,6-12 192,10 21-134,-1-23 197,15 9-239,-10-14-3340,20 2 3213,-16-6-758,28 1 765,-29-3-7,24-9 22,-31 5-107,4-26 139,-19 17 141,-14-19 59,0 20-75,-31-9-29,24 13 2757,-30-4-2909,42 11 1179,-6 8-1396,17 0-1213,5 19-1015,1-5 2546,6 15 0,-6-21 0,0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6:43.88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8574 226 30111,'-12'-5'-2980,"3"1"1912,9 4 2192,0 0-406,-9-4-1134,6 3-144,-5-3 528,7 3-1263,0 0 1020,-5-1 346,2-1-881,-9 0 446,7 1 683,-10 0 664,10 1-302,-14 1 906,12 0 45,-10 0-806,10-1 70,-5 1-388,5-2 79,-12 0-551,10-1-92,-22-2-298,20 3 56,-16-2-23,15 3 495,-14 0-231,11 1 543,-18 0-298,18 0 346,-14 1-342,16 1-192,-24 0 0,21-1 0,-24 1 0,27-1 0,-15 1 0,17-2 0,-18 1 0,19-1 0,-17 1 0,19-1 0,-10 1 0,11-1 0,-7 0 0,8 0 0,-6 1 0,5 1 0,-4-1 0,-10 4 0,1-3 0,-4 3 0,1-4 0,4-2 0,2-1 0,-1 0-1643,-1-1-924,6 1 71,-17 0-307,18 2 4,-18 0-210,18 2 390,-18 3 19,18 0 3150,-23 5-343,23-6 234,-12 2-34,16-3 124,-1-1-4,2 0-153,-9 1-337,5-2-439,-16 0-28,13-1-185,-23 0 114,19 0-25,-30 0 44,29 0-69,-27 1 306,27 0 141,-24 2 127,25-2 64,-18 1 3,23-2-65,-7 2 151,9-1-94,-7 1 79,0-2-272,0 1 3017,5-1 11,0 0 22,5 0 68,-24-4-412,16 2 117,-26-4-177,20 4-1361,-34-1-1174,25 1 0,-62-1 0,54 2 0,-57-1 0,62 0 0,-38 1 0,45 0 0,-29-3 0,34 1 0,-38-14 0,35 5 0,-41-21-1815,40 15 114,-15-9-169,17 11 16,-24-9-124,15 9 1331,-42-10 577,41 18 521,-38-2 1394,42 8-164,-58 0 181,22 5-4,-12-1 258,18 2-1994,27-2-122,-13 0 0,8-1 0,-11-1 0,11 0 0,0 0 0,-43 0 0,28 0 0,-6 0 0,1 0 0,10 0 0,-47 0 0,60 0 0,-42 4 0,44-1 0,-35 5 0,35-5 0,-11 3 0,-2-1 0,-2 1 0,-10 2 0,6 0-5,-6-3-15,22-2 32,-15-1-6,-6-1 1,0 0-7,3 2 0,-4-2 0,5 0 0,31 1 0,-30-1 0,24 0 0,-52-6 0,54 3 0,-29-3 0,37 4 0,-19 0-22,18 1 13,-21 0-47,24 1 55,-20 4 19,21-2-69,-20 4 83,20-6 57,-23 0-89,22-1 0,-19-3 0,17 0 0,-6-1-187,-30 0 374,-16 10-187,1-3 0,16 5 0,4 1 0,14-4 0,-36 6 0,47-10 0,-15 0 0,17-1 0,-28 0 0,25-1 0,-61-1 0,52 0 0,-47 0 0,14 11 0,20-4 0,-14 7 0,36-5 0,1-1 0,-25 4 0,18-6 0,-45 4 0,43-7 0,-55-8 0,54 1 0,-51-16 0,54 12-290,-30-8-119,33 13 198,-47 1 23,38 3 90,-42 2 288,46 0 195,-47 9 105,42-5-359,-41 8-131,48-9 0,-17 1 0,-3-1 0,5 1 0,-7-1 0,2 0 0,14-2 0,-44 0 0,39-2 0,-8 0 0,0 0 0,6 0 0,-42-2 0,46 1-335,-53-2-261,51 2-179,-50 1 611,60 0 41,-24 0 45,30 0-488,-29-5-656,26 3 1169,-20-7 0,35 7 1,0-1-1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6:47.17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15 77 27044,'-8'1'821,"2"0"524,6-1-862,0 0-446,99-34 238,-65 24-138,23-8 0,-3 2 102,-34 15 460,10 1-836,4 0-102,-5 0 334,15 2-147,-29 0-257,16 0-36,-22 0-315,12-1 491,-11 2-217,10-1 222,-11-1-60,13 3-4,-12-2 93,23 6-124,-20-6 440,18 3-357,-16-4 509,24 7-468,-21-5 83,17 5 12,-20-6 267,29 1 137,-18-2-195,47 0 123,-47-2-78,27-2 251,-34 1 193,20-2-3,-18 2-219,35 0-251,-33 2-10,23 3-221,-28-1-119,18 3-224,-16-3-71,33 0 129,-31-2 172,34 0 53,-34 0 61,19 0 122,-22 0 90,20 0 116,-19 0-164,37 3-141,-37-1-137,22 3-39,-28-1-180,30 3 113,-18-3-6,40 1 146,-41-3-25,33 1 230,-33-2 101,24 0 205,-6-1 195,-7 0-177,13 0-25,-27 0-154,6 0 31,-9 0-105,15 0-22,-12 0-88,27 0-30,-26 1-85,27 2-50,-27 1-149,37 4 67,-35-5 127,24 1 36,-29-4 407,38-1-287,-31-1 298,31-3-6,-39 0-145,16-1-224,-19 2 0,10 0 0,-17 3 0,6 1 0,-8 0 0,16 2 0,-12 0 0,27 4 0,-21-3 0,14 1-220,-13-4 2,0 0 353,20 0 168,17-10-303,-12 6 0,24-11 0,-48 12 0,15-3 0,-20 6 0,-1 0 0,5 0 0,-4 2 0,12 2 0,-13 0 0,12 4 0,-13-4-476,13 5-858,-17-4-8497,7 9 9097,-14-9 1,0 2-1,-1-6 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6:48.11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286 82 29934,'41'-14'140,"-7"3"22,-27 11-234,-1 0 37,-2 0 14,-1 0 2,0 1-673,-1 0-85,-1 0 231,1 1-753,-1-1-88,0-3-106,-4-1-399,0-3-100,-3 0 1307,-1 0 223,0-1 470,-2 0 169,-1 0 145,-3 2-171,-33 0 1403,17 7 389,-50 13-94,47 0-692,-36 21 81,44-19-525,-10 7-79,23-13-461,4 8-1367,4-9-304,11 8-1020,3-14 2404,24 3 1,-11-5 597,41 3-123,-32-5 524,43-6 915,-45 3 282,16-6 678,-27 3-1745,-1-2-981,-1 0-34,-3 0 0,8-5 0,-11 2 0,5-18-1395,-15 13-1270,-21-20 225,0 23 971,-50-7 880,31 16 369,-61 1 397,55 7 704,-48 14 728,65-7 543,-11 6 61,35-10-2242,5-1-1615,6 0 751,4 0 123,9-1 693,60 1-585,-30-4-1513,29 0 0,1-2-4261,-23 0 6715,-4 0 0,-7 0 0,-30 0 0,-7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7:29.93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85 27 7167,'-11'-13'5462,"-17"0"-5272,22 14 107,-16-2-1719,21 2 1903,-4 2 502,3 0-827,-1 0 124,-1 4-280,4-4-1204,-2 14-616,2-8-3011,0 7 4831,0-9 0,0-4 0,0-1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07:33.41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0 183 6585,'0'-12'616,"0"1"-230,0 11 3664,0 0-4005,3-23-23,-2 17-11,2-18 51,-3 24 515,1 0-330,0 0 514,3 1-526,-2 0 286,5 4-381,-4-4 168,5 4-145,-3-5 229,8 1-297,-4-1 241,22-1-252,-16-1 112,32-6-168,-26 2 17,33-3-34,-30 6-3391,25 0 3380,-26 2-719,26 1 747,-25 0 34,23 0 117,3 0-39,-2 0-67,4-2 61,-9-3 2947,-17-2-3003,19-6 1070,-17 5-1042,44-13-89,-38 12 44,46-8-33,-53 14 17,28 0-34,-34 5 40,20 7-34,-25-2-12,15 10-5,-18-9 0,9 5 6,-12-7-45,21 5 22,-16-7 6,18 2 22,-20-4-17,15-2-16,-13 1-23,25-1 39,-23 0-5,14 0 11,-17 1 6,1 1-1,5 3-5,4 1-11,6-1 6,22-1 5,-22-3 78,31 0-33,-40-1 0,12 0-1,-15-1 1,-2 0 11,-1 0 6,0 0 22,3 1-56,-5 0 33,12 0-55,-15 0 22,16 0-17,-17 0 6,17 1-17,-15-1 0,13 3 0,-14-1 28,14 1-17,-10-2 17,30 0-28,-23-1 45,40 0-45,-38 0-11,22 0 16,-28 0 12,7 0-6,-9 3 17,12 1-22,-12 1 5,18 5-5,-20-4 5,16 3 11,-8-4-5,5 1-22,-4-4 16,1 0-6,-9-2 152,30 0-106,-22 0 89,44-3-129,-41 3-6,19-2-5,-25 2-11,15 0 22,-13 0 29,34 6-29,-33-1-11,17 4-6,-22-3 1,-1-1-18,0 2 6,5 0 23,-4 0 28,13 3-18,-13-4 29,23 2-22,-24-5 10,22 2-27,-24-3 33,17 1-22,-17-3-12,14 1 7,-15 0 32,23 1-32,-22-1 27,17 2 11,-18-1-44,-3 1 5,-2-1 6,-3 1-6,-2-2 51,4 1-46,-4-1 18,2 2-17,-2-2 5,1 0 1,-3-1 10,4 0-27,-4 0-12,4 0 6,-3-1-11,5 0 0,-4-1 16,5 1 7,-5 1-18,3 0 6,-4 0-17,4 0 17,-2 0 28,7 0-22,-6 0-23,6 0 11,-6 0-10,5 0 16,-4 0 5,7 0 12,1-1 22,6-1-39,-1-1-2530,0 1 2530,-7 1-17,2 1 17,-7 0 0,3 0 5,-7 1 7,1 2 5,-3-1 2620,0 3-2609,-1-4 23,-2 3-35,0-3-10,-6 6-23,3-3-22,-8 8 22,8-4-56,-9 14 40,8-11-97,-6 16 91,9-16-56,-1 13 95,6-13 5,5 7 18,0-7 33,23 8-28,-13-10 22,23 8-22,-22-11 102,26 3-91,-25-6 129,24 2-95,-29-8 240,17-13-257,-20 3 28,7-16-56,-14 12 12,-1-16-29,-3 12 6,-8-25-6,1 23 11,-12-16 12,6 21 55,-25-18-66,20 22-23,-26-12 5,30 22 12,-11-1-11,15 4-34,-11 2-6,12 2-16,-5 5 39,10 0 89,1 33-50,2-21 28,5 30-28,0-32 73,10 16-68,-4-18 91,12 13-74,-12-18 45,13 5-61,-13-10 156,20-1-39,-11-11-106,6-4-34,-10-5-11,-8 0 6,-2 2-1,-3-1-16,0-1-6,-2 0-128,-9-21 128,1 16 34,-13-19 5,6 26 29,-30-7-46,20 14 23,-40-1-39,39 10 17,-40 19 10,41-8 40,-26 28-39,36-23 11,-4 20-11,15-18 33,7 29-38,4-27 32,12 22-32,-4-29 32,32 10-32,-22-15-1,21 4-22,-25-13-1,1-1-94,15-6 84,-14 1-1,16-9 23,-26 3-117,5-32 111,-14 21 45,-9-29-16,-5 33 27,-29-12-11,16 17 180,-41-2-163,33 12-17,-34 7-56,41 1-1041,-12 21-494,35-12 704,8 13 0,3-20 0,3-1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10.07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 7 9150,'0'-4'1798,"0"1"-4473,0 3 2989,6 4 1380,-3 0-1459,4 6-1453,-4 1 1363,-1 2 135,0 12-83,1-4 2833,-1 46-2789,-1-24-984,0 22 1,-1 9 949,0-15 1,0 3-32,-2 35 1,0 2 900,1-25 1,0 2-979,-2 9 0,-2 10 0,1-10-434,1-13 0,1 2 364,-2 5 1,1 14-1,-1 0 1,1-14-8,0-5 0,1-1 21,-1 24 0,1 11 1,1-16-25,2-37 1,2-4 44,4 50 1,3-7-15,1-39 152,12 42-135,-18-72 163,2 18-146,-5-29 2946,-1 8-2991,0-14-46,-1 3-222,0-7 388,-1-5-915,0-7-1384,0-21-7566,0-58 8858,1 35 0,0-26 0,0 66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12.76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3 521 9531,'-1'-2'3204,"0"-1"-191,1 3-2895,10-61-17,-3 42 0,10-49 145,3 55-112,-3 0 85,18-9-124,-10 9 168,36-20-184,-25 15 80,18-9 1,8-2 33,-9 7 0,0 1-521,6-4 0,0 0 381,-2 5 1,-5 4 47,10-2-17,2 2 19,-10 6 1,2 0-43,14 0 31,3 5 1,-3 4-48,-13 7 70,3 19 0,-4 8-14,-20 7-12,-4 26 1,-7 5-34,-19 3 0,-13-11 0,-6 12 0,-2-9-302,1-14 0,-5 0 324,-16 29 1,-10 11-1,4-11-42,9-23 1,-2-2 7,-15 18 1,-10 9 0,8-13-23,18-26 1,-2-5 14,-15 10 1,-9 3-1,8-9-26,-19 3 6,15-12 0,0-4 0,-3-4-2932,3-1 2932,0-3-1537,-34 16 1441,35-16-326,-38 17 158,58-22-402,-15 8-1005,25-11 1200,-3 3 305,7-3-2109,31-15 4177,-5 3-1818,36-19 0,11-6 240,-7 6 45,48-17 85,-58 29 560,25 14-729,-24 5 309,38 51-421,-44-17 81,4 21 1,-2 4 2181,-2 4-2380,-2 6 0,-1 1-11,-3 8 91,-3-12 0,6 13 0,-3-12-103,-8-29 1,3-1 29,12 21 1,6 9-1,-1-21 15,7-22-317,1-12 0,0-4 328,0-12 135,32-3-118,-30-10 126,9-10 1,0-5-144,-5-3 73,11-13 1,-3-3-91,-23 6 12,0-8 0,-3-1-68,-16 4 46,8-35-51,-19 33 50,0-44-106,-6 37-289,-11-13 1,-7-2-1280,-15-2 823,-9-15-811,11 46-2887,16 25-1035,7 9 5506,2 2 0,5 0 0,1-1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13.31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0 15792,'4'55'225,"0"-1"1,-1-1 0,-1-5-75,-1 7 800,-1 8-862,0 5-3705,1 2 3678,1 1-1300,0-2 1300,4 20 197,5-37 1,3 1 25,15 36-128,2-16 1019,-4-53-1187,-21-23-1939,-15-51 786,-5 25-3412,-29-53-2711,18 51 7287,-7-9 0,20 27 0,4 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9.18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423 329 17619,'0'-7'666,"0"2"-632,0 5 335,0 0-318,65-106 5,-45 73-760,16-26 0,-4 4 754,-25 43 334,-3-5-406,-2 5-359,-48-5 313,19 13-4,-40 2 10,31 13 6,-5 4 6,-2 4 16,-2 3-867,0 1 895,-1 4 551,6 0 1,0 5-350,-14 41-134,-3-10 78,55-5-62,24-46-67,35-4 0,8-2-33,-2-2-1529,3-1 1,-2-3 1517,-11-2-291,41-4 273,-45 3 500,35 0-477,-67 4 44,1 3 18,-15-1 3331,-3 15-3348,-2-8 22,-7 16-22,1-11 379,-15 29-402,12-22 0,-9 17 1,11-25-1,1 2 6,-1 0 224,-13 13-94,9-12 15,-11 6 1,11-17 16,-1-4 1,-4-1-12,1-3-22,-4-2-23,0-5-16,-3-3-6,-2-2 11,-14-7-3448,9 5 3432,-20-11-1820,10-1 1685,8 6-504,4-10-1479,36 20 2039,54 3 0,-32 6 0,33 6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13.53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95 18848,'83'-27'123,"-1"-1"0,-6 4 0,-7 8-4709,-6 26 4659,3 3-11,1 1-940,0-1 956,1-2-149,-2-3 1,1 0 42,2-1-653,-5 0 0,-6-1 59,-30-2-1242,0 5-1234,-19-1-3753,-4 5 6870,-7-5 1,1-2 0,-1-3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14.59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156 17 12018,'-27'1'1809,"5"0"-1770,22-1 3736,0 0-3523,27-7-39,-10 5-51,23-5-27,-13 7-23,3 0 50,25-1-123,-9 0-1653,19 1 0,2-1 1658,-2 1-491,28 2 0,-2 1 329,-37 0 31,-1-1 0,-6 2-170,-27 2-74,-5-1-21,-5 2-40,-6-1 2926,-3 1-3968,-19 8 1533,0-3-2656,-31 13 1,-8 2 1872,-4 0-209,-13 6 0,-1-1 2,4-5 891,-14 6 0,-1 1 3305,9-3-1746,-4 4 1,6 0-579,34-11 1797,-16 16-1921,48-27 459,20 8-835,9-12 345,30 6 1,7 0-552,7 0-108,13 1 1,3 0-67,0-3-10,-14-4 1,11 0 0,-9 0-73,-18-3 1,-1 1-1132,19 2 0,8 2 0,-14-2 1045,-7 2-331,18 10 79,-61-11-5910,-31 24-2329,-1-15 8558,-21 14 0,26-24 0,6-3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15.77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221 279 17397,'9'-74'-179,"0"-1"0,-1 8 1,-2 17-421,-5 40 2174,-1 7-1931,0 3 1732,0 22-1485,0-5 172,-5 61-444,0-30-817,-3 26 1,-1 5 1228,-1 6-595,-1 9 1,0 3 647,6-43 1,0 3-368,-2 14 0,-2 14 0,0 2 1,1-10 384,0 3 1,0 2-332,0-2 0,-2 14 1,0-2-1,2-13 319,1-9 0,0-2-7,0 15 0,0 8 0,2-6 57,4 1 1,2-4-53,1 14 0,2-6 483,2-35 1,4-9-112,14 4-57,-14-34 1505,3 0-1384,-10-15 2559,1-21-3128,-2 6 2046,-2-41-2703,-6 25-1251,-10-34 428,-2 27 1506,-7-14 0,-1 0 0,8 16 0,-17-35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16.093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0 310 26400,'0'-18'-2940,"0"4"1761,0 14 3215,0 0-812,20-109-1948,-11 76 69,3-28 1,2 7 334,-4 43 150,3 4 1436,1 4 472,21 3-828,41 10-507,-9-6 440,11 3 1,3-1 672,3-4-2082,-13-1 0,12 0 0,-8 0 957,-18-1 1,1 0-227,29 0 0,14 0 0,-13 0 52,-27-1 1,1 1-198,30-2 1,13 1-1,-15-1-812,-38 1 0,-2 0 837,37-1 0,-8 0 24,-36 2-104,-11 0-30,-9 0-52,-10 5-333,-6 1-564,-25 17-393,-1-5-3509,-31 15 1,-6 1 3836,7-5 1,-37 20 0,71-42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16.34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1 27431,'76'47'-535,"0"-1"0,-5-3 1,-8-9 94,-9-17-1273,5-4 2324,33-1 1319,-19-6-1536,24 0-61,-30-5 793,21-1-388,-24 0-1031,-3 0 0,-2 0 387,-14 0-2001,33 0-300,-67 0-5396,1 1 7490,-13 0 1,1 1 0,-1-1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17.64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38 42 26347,'2'-23'-3060,"1"4"1842,-3 19 4974,0 0-2383,48 4-592,-33 6-776,39 12 128,-48 0-5890,3 14 5708,-4-14-1317,3 12-254,-2-17 618,8 12-237,-7-20 974,8 4-149,-10-17 4022,6-18-2904,-7 6 3182,2-15-3531,-6 16-363,-3-1-700,-23-16 538,2 15 282,-14-7-575,-14 30 1690,27 2 157,-30 26-184,43-16-249,-7 11 197,18-16-1332,4-2-706,4 0 261,7-1-769,7 0 1315,47 4 1,-42-8 0,29 4-1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18.09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121 17 29719,'0'-9'-4501,"0"2"2146,0 7 4935,0 0-1059,-19 45-2137,15-7-145,-15 43-1581,18-27 1,2 0 660,-1 38 1735,1-22 0,1 11 1,-1-7 226,1-13 1,1 3-648,1 8 1,2 15-1,0-1 1,0-13-466,0-12 1,2-2 729,1 17 0,2 7 0,-1-16 27,4-2 203,11 30 193,-15-63 273,3 12-88,-11-40 3567,-3 1-3822,-4-5 1270,-20-2-472,6-1-7085,-55-38 396,47 19 5796,-29-26 1,50 35-1,1 6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18.64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38 219 31947,'8'-17'-4157,"-2"4"3038,-6 13 838,0 0 2544,105-82-2387,-53 60 267,13-22 1,9 6 394,4 36 1,-3 12 530,12 1-1214,8 3 0,-2 5-282,-20 7-706,0 8 0,-1 5-941,-1 5 1816,4 14 0,-3 4-381,-17-2 182,-13-15 1,-4 6 155,-12 7 1,-12 4 346,-18-1 1,-5 1-169,11 2 1,-12-1 348,-33-8 0,-21-3 0,4-9 282,13-14 0,-3-4-179,-10 5 0,-7 3 0,5-4-617,8-8 1,4-2-184,-2 0 0,-3 0-257,-21 4 1,1-1 896,19-6 1,0 0 37,-28 6 1,2-2-890,2-2-164,20-5 0,6-2 1193,18-2 1187,-6 6-1639,47-9 948,55 30-360,-18-12-251,14 7 0,2 3 307,6 7-235,0 8 1,13 13 0,-10-7-889,-19-16 0,-1 3 403,7 8 0,10 12 1,-1-1-1,-14-9 716,-13-11 0,-5-2-462,20 24 1,-4-2 765,-5 2 188,-4-4 26,-3-4 179,14 16-1097,-20-32 761,16 10-750,-30-45 942,4-16-832,-11-7-1443,5-51-622,-8 34-266,2-30 546,-7 38 1618,0 1-9921,-13-30 7693,9 34 1,-9-19 0,13 40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19.44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19 23 30458,'5'-9'-2790,"-1"2"964,-4 7 2538,0 0-3988,14 95 2229,-15-47 601,5 13 1,-1 6-524,-13-10 0,-1-5-467,0 16 991,3-17 0,1-2 178,6-8-884,5-7 168,4-6 3222,3-5-1416,11-3 3280,-5-7-2886,13-3 1712,-11-7-1144,45-26-471,-33 5-933,11-13 1,0-5 114,-15 0-2621,6-23 0,-3-3 1307,-10 5-274,-3 3 0,-2 1-245,-7 1-258,2-36 296,-6 38-2,1-30 125,-5 63 386,-1 14 870,1 19-69,1 51-49,5-21-691,7 16 1,4 2 1108,8-1-109,-3-12 1,1-1 308,10 2 77,4-1 94,-3-9 1,10 0-205,14-7 0,11-2 0,-6-2-40,-8 7 0,2-4-152,9-7 0,8-5 0,-18-11 2994,-24-18-2470,26-42-656,-43 15 2831,5-32-3583,-23 24-344,-5-3 44,-6-3-53,-19-23-14,4 17 615,-5-1 1,-3 1 226,-1 1 281,-3 1 1,0 3 320,12 14-3437,-14-19 3287,34 39-566,50-2 770,-7 14-61,33 1 1,8 1 261,4 1-766,8 0 1,2 0 629,8 0-411,-33 0 1,9 0 0,-9 0 105,-12 0 1,-3-1-535,27 0-1,-3 0 579,-7-3-352,-8-1-81,-6 0-16,-8-2 2178,0 1-2325,-19 1 253,-4 2-1494,-43 11-3224,-27 12 4577,-22 10 0,20-8 0,16-6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22.12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21 115 23790,'-3'-4'-135,"-1"1"-310,4 3 1582,0 0-287,-11-12-1261,13 11 837,-6-9-839,17 15 406,3-1 947,18 0 11,-3-2-677,36-2 2,9-8-1342,13-4 1,5-1 1239,-36 4 1,3-1 261,22-1 0,10-2 1,-12 4-251,-29 3 0,-1 3-87,29 0 0,11 1 0,-13 2-20,11 5-1205,-12 0 0,-7 3 1021,-28 5-231,14 17-113,-29-15 2469,9 10-2493,-33-21-110,-4-2-412,-4-2 763,-7-1-3094,-73-16 1059,35 10 0,-2 0 1662,-11-4 0,0 1 678,-2 3 1,9 3 0,17 2-1,0 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09.55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6 243 16000,'3'3'320,"-1"-1"2856,-2-2-3025,59 55-50,-33-42-17,46 42 0,-48-55-28,-2 0-12,1 0-3447,-1-1 3157,22-11-264,5-14-362,16-33 598,-25 15-762,-18-35 784,-30 48-2272,-32-31 2558,10 39-692,-53-5 927,42 22 184,-14 15 1,1 5-303,13 2-50,-29 21-40,49-15-33,4 0-11,5 1 194,6 20-178,9-17-241,19 21-228,3-29 436,27-2 0,2-3 0,-19-3 0,48 3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22.36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0 1 28271,'18'71'-1223,"-1"1"0,0-7 1,6-14 382,24-34-3669,9-8 5529,13-3 1138,9-6-1683,6-8 1,4-3-199,-31 5 0,2-1-657,24-5 1,13-3-1,-13 2 1030,-28 4 0,1 1-724,21-2 0,9 0 0,-13 2 428,3 1-300,-9 3-1,-9 3-83,-35 5-887,-3 14-364,-21-3-4596,-30 28-3294,7-20 9034,-17 12 0,28-24 0,5-5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26.62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1834 678 27885,'-44'-84'-1873,"-1"0"1,7 11 0,6 9 9,10 9-3778,8 10 7493,2-1-1609,-1 1 312,-3-14-467,4 20-1991,-9-17 1611,12 39 86,-5 7 1130,9 19 508,1 22-600,1-1 38,2 12-145,3-17 653,9-5-1132,-4-20 2007,3-9-702,-7 0-1849,-7-15-320,-3 12-241,-5-9 192,-3 12 839,-63-5 1500,35 11-1768,-24 8 1,-2 7 118,14 9 813,-2 8 1,2 4 1485,4 12-86,-13 19-306,13 21-1900,29-36 0,1 3-30,0 2 0,2 0-388,5 3 1,3-2-999,2 34 568,13-10 0,4 14 0,1-7-300,-1-11 0,3 4 751,0-8 0,4 14 0,2 4 1,0-3-1,-2-14-573,5 11 0,3-2 653,1 2 1,4 14 0,1-2 0,-4-14-344,-1-7 0,0-2 239,5 18 0,3 10 1,-6-16-568,0 9 872,-9-17 1,-7-7 163,-17-32 935,-33-10 0,-11-7 1761,-9-12-1593,-1-2 1,0-3 1090,-6-6-2564,-12-6 1,-3-1 1897,-8-2-1121,22 1 0,-10-2 0,12 1 679,-10-2-1317,-2-2 1,2 1-1217,16 1 913,4-1 0,5-2-568,19 1-1592,3-37-318,38 28-1834,41-33-1380,-12 35 6861,15-6 0,-33 21 0,-9 2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26.84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31 165 32767,'-17'-20'-5764,"3"3"-2210,14 17 10455,0 0-1067,130-30 727,-67 19-1596,17-6 1,9 0-811,-14 7 1,-6 2-187,27-1-2826,-28 3 0,9 0 0,-12 1 3532,12 1 0,21 0 0,-82 4 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27.22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66 341 29137,'7'19'-7629,"-2"-3"5917,-5-16 7328,0 0-3818,107 57-4115,-67-42 2440,22 16 0,1-4-65,-14-30 207,-11-2 2377,43-19-1171,-39 5-425,20-14-78,-11-16 210,-22 15-1178,11-21 0,-29 24 0,-4 0-276,-14-22-2098,-5 17-825,-49-33 824,18 45 1749,-5 5 1,-2 4 23,-6 10 493,-20 7 832,21 8 618,-1 9 999,1 7 457,3 6-1840,12 4 1,1 3-95,-5 10-760,9 12 1,9 0-272,21-17-1080,10 28-731,22-52-1415,63 0 493,-24-11 2809,-2-4 1,-3-1 0,-17-4 0,-1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28.16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15 216 29377,'-8'-5'-4207,"2"1"2459,6 4 3631,0 0-864,85-20 296,-38 9-827,13-3 1,1-1 250,2-2-213,6-1 1109,-1-1-384,3 1-1251,9 0 0,0 1 0,-10 2 0,0 0 0,-12 6 0,-48 12-427,-16 18-1158,-6-1 1095,-46 49-337,18-27-667,-19 20 1,-1 2 1636,11-10-111,5-6 1,5-2 60,17-14 493,6-4 213,7-3-604,6 0-700,9-8-916,27 6 569,-6-13 987,23-3 1,3-4-133,-3-3 112,16-7 0,2-4 592,-14-4-92,-2-3 1,-1-1 1276,-5-3-717,2-7 1,-3-1-648,-6-1-528,30-41 0,-55 45 0,4-23 0,-15 34-1429,-4-9-921,-1 21-551,-6-1 1322,5 6 2018,-3 40-1637,8-19 600,27 53-623,-7-52 1224,40 16 656,-29-31 1090,54 1-847,-45-8-1385,52-6 1777,-63 0-249,29-13 1639,-40 8-1654,16-19-38,-25 13-1162,9-28-409,-13 26 2290,4-23-1711,-8 32-422,-1-5-1622,-2 13 286,0 6 110,0 0 638,8 32-192,-1-17 249,23 39 192,-9-35 866,35 23 38,-26-32 641,17 6 14,-21-16-1760,62-14 2792,-50 3-1594,17-15 1,-5-5 2056,-33 6-1117,12-34-225,-26 32-1028,-2-5 11,-3 9-709,-2 3-941,-2 1-599,-1 2 222,-3 2 845,4 4 358,-3 9 2863,7 3-5279,1 25 3723,6-10-151,9 27-70,0-22 400,26 11 1,7 1-651,-6-8-491,13 2 0,2-4-2323,-15-16 3025,32 6 0,-46-12 0,9 2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28.67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1 323 32767,'14'13'-4567,"-2"-3"3018,-12-10 5957,0 0-3267,61 15-892,-35-12 69,50 9-318,-50-16 0,3-4 0,2 1 0,15-8 0,-9 4 0,11-5 0,-14 2 0,-2 0 0,10-8 0,-3-5 0,10-20 0,-21 14 0,-6-27 0,-23 35-62,-24-23-2242,1 34 1897,-25 6 0,-6 6 154,3 9 506,-18 12 1,2 5 499,15 5-282,-25 23 432,44-22-294,6 1-419,7-2-190,7-1-3284,12 14 1403,8-16-2130,76 30 2976,-34-39 789,1 0 1,4-3 207,21-8 386,-17-3-113,2-1 1,0-1 563,-1-1-70,6 0 0,-2-2 1190,-18 2-1122,39-2-340,-62 2-307,10 4-426,-22-1-1067,11 9-328,-9-5 140,14 7-7062,-11-7 8435,3 1 1,-10-6 0,-3-1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29.12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38 31338,'0'-21'-7393,"0"5"5054,0 16 5647,0 0-1219,4 128-5987,0-69 3582,-1 21 1,1 2-2069,2-16 1779,-3-16 0,0 6 686,3 26 1,0 3-276,-1-15 1,0 0-664,2 15 0,0-5-879,6 6 1823,7-11 0,2-1-309,3 2 310,8-5 1,2-10 184,-14-40 1249,19-6-617,-29-25-998,20-28 813,-15 13 148,12-13 98,-13 17-82,3 1 12,-2 3 2651,1 0-2907,6-3 1922,4 5-1770,-6 4-2803,-1 11 2973,-13 10-1154,6 21-850,-3-10 484,17 31-477,-12-32 420,16 14-438,-15-24-2447,23 3 2401,-18-8-2842,38-1 3550,-31-9 1302,20-2 1,-34 2-1,-1 0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29.28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40 123 31872,'-5'-9'-3934,"1"2"2258,4 7 641,0 0 645,-18-47-2819,17 35 3002,-10-36 1,16 48 0,2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29.47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30 195 30615,'-16'-4'186,"2"1"233,56-19 0,25-3 709,-3 7-3249,13-9 1,2 1 2746,8 14-94,1 1-870,-9 2 0,2 1 651,-31 3 0,2 1-553,24-3 1,12 1-1,-9 2-4676,-12 3 1,-4 1 4508,14-1 0,-5 0 0,-6 5 1,-55-2-1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30.26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49 443 31568,'58'18'-377,"-1"0"0,-3-1 0,-9-5-3004,-23-12 4008,4 0 1274,0-4-1321,2-2 759,0-3-1218,34-24-445,-28 13-103,38-44-68,-51 31-371,7-35-561,-22 29 1812,-15-13 1,-14 0-2572,-55 4 1612,42 9 1,-3 6-383,-58 25 726,47 20 419,0 7-550,1 4 971,4 4-2672,3 2 2922,6 2-618,7 2-73,8-1-758,9 0 160,29 30-536,-1-29 710,55 33-143,-29-49 692,28 7 90,-26-19 277,3 0 114,2-4-1901,38-5 2491,-34-3-1178,1-5 0,-3-3 634,-14-3-746,33-32-163,-46 27 180,22-26-476,-29 30 3256,23-15-3260,-24 24 242,17-3 76,-21 12 2469,9 10-2466,-11 0 685,23 37-1004,-13-14 104,12 17-312,-15-20-177,-6-12-203,1 2 176,20 10 392,-15-15 269,30 7 652,-29-22 322,20-8 78,-18 0-946,20-22 504,-19 13-2,33-37 244,-31 32-475,11-13-430,-23 27-519,-6 7 366,-2 3 643,8 17-919,-4-4 463,27 40-228,-14-28 260,24 32-58,-21-34-84,33 36-804,-29-31-5621,26 34 4203,-36-35 2493,7 13 1,-17-25-1,1 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08.20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1 144 13722,'1'-10'336,"0"2"251,-1 8 1256,0 0-4875,47-56 3027,-35 42-1312,37-42 1350,-47 57 212,1 5 225,4 23-324,-3-4 112,8 56-202,-6-34-594,2 31 566,-5-29-11,0 2-17,0 0 28,1-1 975,3 16-959,-1-19 35,7 18-12,-5-36 734,4 2-723,-4-17 107,3-2-78,-4-5 3713,-1-1-3708,-5-5 1728,-4-2-1778,-1-2 22,-12-15-68,8 6-60,-8-13-24,12 14-296,9-13 208,6 12-292,47-21 319,-15 17 6,19-3 0,2 1 67,2 1-34,18 1 0,-1 1 102,-18 5-4,2 2 0,-3 2-8,-29 3-33,19 2 50,-40 3 235,-3 10-140,-17-3 112,-41 23-168,9-16 44,-25 7 1,-4 0-67,8-5-20,-1-2 0,3-1-20,21-6-223,-11 1 111,33-6 28,2-1 46,18-1 27,7 0-6,8 1-66,46 4 78,-19-2-1,35 3 1,-33-1 5,13 6 1,3 2 16,-1 2 25,9 4 1,-4 0 8,-33-5 128,25 15-122,-42-18 33,8 5-56,-21-10 61,2 2-66,-5-6-6,3 1-17,-3-5-51,2 0-27,-1-1-415,18-16 409,-9 7 0,12-13-17,-1 0 90,-10 7 17,16-12 10,-18 14 192,21-16-158,-20 16 185,29-33-190,-29 29 45,16-30-62,-22 27-17,-1-8-11,-5 8 5,-2 0-122,-18-18 10,7 19-257,-38-11 269,24 28-3392,-30 13 3470,26 3-2184,-29 30 2257,30-17-1287,-13 36 1387,32-35-554,22 30 577,3-34 500,28 10 0,7-4-561,-2-8-76,-1 1 0,1-3 25,-2-10 0,28 3 0,4 0-61,-9-1 656,5 0 0,-2 0-646,-13 1 1986,-22-4-1940,28 6-6,-43-8 3282,11 0-3265,-25-4 1290,-1-1-1374,-7-1-2369,-1 0 1057,-2 2-1012,0 3-6985,-4 3 9320,2 1 0,1-4 0,2-2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0.08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14268,'1'79'136,"1"-1"0,-1-4 1,1-9-36,2-7-12,0 6 1059,-1 5-1109,1 6-2227,-3 4 2194,1 3 22,-1 0 73,2-5-56,1-4 89,2-10-62,3-11 379,2-12-249,-1-13 2507,1-12-2480,-3-7 1612,5-8-1925,18-32 1195,-7 10-1587,9-14 0,1-3-3331,7 1 3695,14-13-5,-12 19 111,-13 10 62,-5 5 123,-7 4-61,-16 12 324,0 5-302,-2 2 174,1 20-230,2-8 157,8 28-168,-2-24 134,20 23-129,-13-27-11,11 6-22,-9-14-2308,1-2 2179,0-1-4418,44 0 2559,-30-5-7026,40-6 8969,-53-1 0,-2-3 0,-12 6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31.47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814 201 25119,'-2'-10'-3320,"0"2"2021,2 8 4877,0 0-2432,-40-92-2140,26 78 834,-30-63-225,36 104-384,-5 29 1321,4-5-2379,3 20 0,1 5 674,2 15 747,5-13 1,2 14 0,1-10 665,-1-19 0,0 3-348,3 8 0,2 14 0,0 1 0,-1-11-172,0 0 0,-1 2 248,2 5 0,1 14 0,-1 0 0,0-14-986,-1-6 1,1-3 930,-1 1 1,1 6 0,0-11-102,7 23 63,-3-43 1,1-3 1207,6 18-1200,7 1 4,-10-30 215,-6-17 112,-6-8-545,-11-17 1009,-25-18-133,0-1-218,-42-23 403,16 14-402,-14-7 0,-3-1 3001,-8-4-2838,23 11 1,-8-6 0,9 6 2284,-17-11-2248,4-3 1,5 1-191,22 13 6,-17-25-618,50 40-435,20-10 483,10 18 1224,73-18 156,-30 11-821,-7 3 1,2-1 959,23-6-3124,9-1 3308,7-2-1111,-48 12 0,3-1 243,22-6 1,1 0-630,-20 4 0,3 0-241,14-5 0,8-4 0,-9 4 36,-18 4 0,0-1-116,13-5 0,7-4 1,-13 4 373,4-6-196,-16 3 0,-6 0-574,-24 7 2743,-18-5-3501,-41 38 500,14-8 72,-11 25-67,52 19-964,2-21-1155,32 32 2203,-12-39 1076,59 8 548,-38-21-1918,3-6 0,1-4 953,3-9-456,15-13 1,0-5 1712,-8-4-59,0-3 1,-5-3-375,-27 4-294,5-9-942,-25-13 1974,-16 18-2792,-43-40 911,-12 49 0,-9 6 357,16-1 0,-3 3-321,-43 3 1,5 10 572,20 12 53,8 2 1,2 4 326,1 15 167,1 10 113,24 0-76,31 7-985,13-16 1556,53 10-1409,-20-24-785,18-3 0,3-2 806,1-3-607,12-3 0,1 0 798,-11 0 824,-4 0 0,-3 0-189,-8 3 35,12 2-513,-6 5-315,1 4-430,-14-2 0,0 1-476,16 6 1292,6-2 0,-4-2 0,-30-7 0,45 7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31.91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127 367 23407,'-2'-17'-1336,"1"3"567,1 14 3358,0 0-1943,28-36-596,-10 22 177,26-30-109,-12 31-53,2-3 732,4-1-55,47-24-884,-40 16-1626,2-2 0,-4 1 1926,-22 7-2748,4-13 2284,-27 22-682,-6-3 217,-11 11 688,-31 16 0,-6 6 119,-2 3-56,-23 19 1,0 5-870,25 1 888,14-10 0,3 1 64,6 10 362,5 1-210,9 0-683,8-2 1488,21 24-1582,5-31 183,33 23 169,-11-43 370,9-4 0,4-4 28,6-2-113,14-3 1,3-3 147,-5-4-318,29-11 1,0-3 549,-26 1-142,5-6 0,-7 0-456,-33 6-921,17-8 1073,-25 7 0,-3 2 1,-15 5-1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32.22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19 28625,'0'-10'-4900,"0"2"2841,0 8 4471,0 0-1199,17 110-6487,-12-53 4895,4 16 0,1 2 523,-8-3-709,0-16 0,-1 2 645,2 36-3,-2-15 1,-1 15 0,1-11-677,0-21 1,0 1-435,3 30 0,1 14 0,1-18 1205,6 5-603,7-13 1,4-9 816,-1-32 1159,31-3-814,-33-40 611,16-17-529,-22 1 1327,1-7-3033,-8-4 2910,-3 7-2039,-19-33 1,11 37 0,-12-17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32.41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1 223 26850,'0'-9'-2662,"0"2"1287,0 7 3801,0 0-1348,126-84-4176,-69 59 3226,21-22 0,1 6 113,-21 36-1568,-1 2 2690,0 2-136,26 3-2253,-17 9 1,2 2-942,28 4 1615,-20 8 0,-10 0 0,-35-10 0,10 9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32.80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32 314 14862,'14'32'226,"-2"-6"1387,-12-26 745,0 0-1280,108 100-1128,-73-70-3,26 27 0,-3-7 202,-38-41 1230,23-2-322,-12-6 283,52-21-1392,-44 4-72,6-11 0,-2-3 352,-8-1 2541,15-22-2788,-30 20-446,-5-3-413,-5-1-359,-5-20 2168,-10 13-1599,-41-17 0,-13 2 302,1 18-1307,-22-5 0,-2 11 1862,18 37 562,-20 9-1607,6 23 1523,23-3-68,-10 13-146,33-9-474,6 1-188,11 19 2008,6-13-2585,28 10 1,10 1 1429,3-5-5560,28 10 1,3-4 4035,-14-23 0,20 11 1,-57-36-1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33.26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35 162 26089,'0'-17'-5184,"0"4"3357,0 13 5488,0 0-3763,31 48-337,-19-25 100,24 39 114,-27-38-953,1 3 1302,-1-1 569,11 32-1056,-8-20 285,6 14 673,-11-26-297,-5-18 415,-10-9 420,0-8-823,-35-42-372,20 24 33,-9-18 0,1-1-48,11 12-22,-10-27 23,26 40-131,2-1-1013,3 4 841,15-7 386,0 7 171,36-14 63,-11 13 63,43-5 1,7 1-44,-6 7-605,-14 5 1,11-1 0,-13 5 737,2 5-192,-1 5 0,-4 2-339,-18 1-347,35 19-64,-60-10-4069,-1 32-4869,-28-22 9466,-9 15 1,6-28-1,2-5 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37.82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68 804 10758,'-11'-7'4671,"3"1"-3937,8 6 2498,0 0-3014,-21-51-61,15 37-56,-15-37-6,21 50-95,0 1 90,3 0-40,2 0 51,9-1-62,-1-1 51,24-7-74,-14 1-3363,43-16 3414,-17-2 1,31-17-68,-33 11 0,-3-2-23,20-15-19,-9-5 0,-5-4 25,-8-14 20,-13 29 0,-5 0-31,-9-27-11,-17 44-90,-18-21 107,9 34 5,-13-5-56,10 16 34,-4 16 22,3-4 23,-4 29 22,12-11-239,2 22 1,2 5 227,1 6-12,2-5 1,1 0-2079,5 3 2090,2 1 25,3 1 0,2 6-149,-1-11 1,0-1 61,1 6 0,-1-3-106,6 15 95,-15-58 231,-6 7-248,-4-13-218,-48 19 257,27-17 12,-36 12 0,37-14 2251,-12 4-2224,10-5 443,-24 3-296,33-9 3626,-11-4-3677,28-2 212,24-18-240,-2 9 151,59-20-168,-31 19-45,25 0 0,5 2-5,-9 4-1725,4 5 1,-2 3 1701,-15 7-2480,40 16 2357,-53-9-1041,21 14 935,-49-18-460,0 7 112,-13-11-181,-7 4-1756,0-5 3265,-8 2 0,7-5 0,1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38.37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256 244 17284,'-69'4'130,"-1"0"1,5-1 0,20 3 70,40 0 346,3 2-250,3-1-4018,5 1 4096,4-1 1543,83 1-1739,-38-4-28,16-4 0,3-1-78,-7-2 24,-3-1 0,15 0 0,-1 1-69,-5 1 0,-1 1 0,2 0-748,5 0 0,0-1 0,-1 0 727,-10 2 1,-2 0 0,1 0 1,11 0 0,1 0 1,-7 0 810,-6 0 1,3-1-775,11 0 1,16-1-1,0 0 1,-15 0-14,-7-1 1,-1-1-368,21-2 0,12-2 0,-11 1 334,-22 1 0,3-1-19,13-2 1,16-2 0,1-1 0,-13 2 9,3 0 1,0 1 1,-23 2 0,11-2 1,4 1-1,-5 0 0,-13 1-4,9 0 0,-3 1-4,1 2 1,12-1 0,-1 1 0,-13 0 14,-4 1 0,0 0-13,26 0 0,12 0 0,-22 2-798,-16 1 816,-13 0 1,-8 0 2011,-29 0-2000,-4 0 699,-6 0-593,-5 0 1906,-3 0-2045,-6-2-685,-23-11 264,8 4-996,-33-15 133,24 13-1030,-13-4-7147,11 7 9477,4 2 0,11 3 0,6 1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39.49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745 344 13492,'29'-14'4609,"-7"2"-4189,-22 12 1652,0 0-1991,45-38 18,-22 20-70,31-25 3,-34 30-38,-6 5 57,0-3 105,11-7-88,-9 3 55,9-11-56,-17 10 39,-11-31-162,-6 30-3386,-14-21 3408,1 32-287,-59 2 299,32 7-1,-9 4 1,-2 3 5,4 9-768,-19 10 740,19-4-22,1 2 11,1 2 23,3 3 10,0 1 34,4 3 107,-6 16 0,0 3-85,2 1 1248,0 8 1,6-1-1254,25-19 159,8 12 0,8 6-106,11-11 0,9 2 45,20 35 0,9-2-93,-13-31 1,8-6 31,12-5 1,9-2-1,-6-10 1037,27-1-1069,-17-16 1,10 0 0,-7-6-9,-18-6 0,2-5 22,25-5 0,13-4 0,-11-2-197,-22 0 1,0-4 192,24-11 0,10-6 0,-12 2 200,-26 8 1,-2-3-222,18-18 1,7-10 0,-14 6 5,0-15-17,-12-3 0,-10 0-28,-30 15-16,-24-35 21,-6 36-1124,-22 4 1,-17-5 0,5 7 1123,14 13 1,-4 2-21,-34-16 0,-15-5 1,11 12-253,30 22 1,1 4 277,-30-9 1,2 4-1977,-8 8 1999,2 4-729,-3 11 0,0 3 684,-6 3 316,5 4 1,9 3-356,37 3 279,-2 18-425,33-16-2346,66 31 402,-8-29 2157,10-2 0,0-2 0,-16-12 0,2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40.14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1164 1 22613,'-56'68'226,"10"-2"-3024,39-10 0,8 2 2392,-5 24 954,0 0 0,-1 14-537,2 1 0,2 8 0,0-7-65,-2-3 0,1 2-290,0-13 0,2 11 0,-1-3 0,1-16 210,-1-17 1,2-2 33,-1 24 0,0 11 0,0-12 14,-1-23 1,2-2-2,-1 19 1,0 8 0,1-15-72,-1-5 1199,-17-5 0,-7-5-1120,-4-24-559,-38 18 585,23-37 1272,-5 3 1,-2 0-1226,-16 3-11,-13 4 0,0 0 6,10-1-14,-4 1 0,1-1 14,16-3-1281,0-1 1,2-1 1414,13-4 230,-21 2-180,40-9 883,0-5-1028,19 0 496,18-7-485,7 2 1705,41-12 0,12-2-1722,-23 8 1,4-1-1152,9-2 0,6-1 1,-5 2 1116,-5 3 1,-4 2 0,0 0 0,-3 3-159,19-1 153,-5 3 0,-6 1 6,-6 4-17,-5 0 11,-8 2-11,-6 2-28,-6 2-471,3 10 387,-19-8-677,4 5 100,-19-13-4856,-7-19-2901,3 6 9302,-5-13 0,5 19 1,2 2-1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0.24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33 19837,'16'-20'-2431,"2"7"448,1 32-6709,0-3 8692,0-2 0,-9-7 0,-4-2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40.41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5 420 20352,'-3'-20'1042,"1"5"-908,2 15-44,0 0-17,25-104 223,48 53-251,-40-9 0,4 1 11,30 33 1,4 12-29,5-3 8,10 3 1,1 1-21,5 3-31,-16 5 0,14 0 1,-13 1 2,18 2 8,-28 3 1,9 2-1,-15 1-35,-1 3-149,-9 4 0,-5 2-131,-18 0-146,6 6-1176,-28-6-56,-3-2-1076,-6 4 2773,-6 0 0,3-8 0,-1 1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42.19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43 93 17377,'-2'-15'632,"0"3"-790,2 12 3965,0 0-7631,-3-29 3541,2 21 875,-3-20-800,2 28 177,0 2 806,-1 8-383,0 4-90,-4 49-537,2-27 549,-1 62-182,3-59 170,4 40-711,3-51 256,11 17-32,-6-33 306,10 1-78,-12-12 264,10-15-225,-6 3-200,16-46 141,-15 27-126,10-39 155,-14 39-234,13-37 147,-10 39-229,13-23 68,-15 39 55,10 1 292,-9 8 119,26 28-252,-17-7-669,26 32 617,-23-21-2015,34 49 1960,-30-40-43,20 28-75,-28-43 144,16 13 70,-15-17 2151,13 12-2050,-23-24 694,9 3-850,-4-10-57,3-1-45,-4-6-373,8-20 281,-5 6-1279,36-50 1326,-25 38 127,22-29 15,-23 36 159,29-23 40,-18 20 290,47-23 2609,-47 37-2916,42-3 1182,-47 21-1104,41 35-156,-47-11 69,19 41-76,-33-34-10,0 11-351,-6-13 351,-4-1-3278,0-1 3288,-2-2-4,0-4 4,0-2-16,0-3-2460,0 7 2112,0-11-1015,4 7-3387,4-17 5289,3 1 0,-2-5 0,-3-1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47.66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621 630 8690,'-18'8'7030,"3"-1"-6576,15-7-84,0 0-4347,-54 40 4161,39-29 782,-40 30-803,54-35-79,1-1 162,25 28-218,-11-17 11,24 18-11,-17-20 112,44 11-89,-27-11-2219,50 10 2213,-50-20 2364,45 0-2325,-39-4-1062,13-9 1,1-3 1033,-11-2-482,10-13 0,-1-3 510,-14-1 577,3-9 1,-2-2-600,-7 1-84,-2-8 1,-4-1 15,-11 4-68,7-41 31,-25 45-300,-20-9 0,-9 0 215,-5 4-14,-28-9 1,-6 3 86,1 18-158,-22 1 0,-3 4 151,4 11-145,-2 7 1,1 4 212,1 13 78,0 13 1,0 5 33,0 10 25,24 2 1,-7 9-1,12-4-6,-7 17 35,3 12 1,10 1-66,31-17 94,9 42-115,28-55 30,34 16 375,-4-31-369,48-5 0,9-6 1973,-7-4-2097,-10-7 0,15-1 0,-15-3-75,10-7-28,-27 0 1,8-3 0,-10 0-1,20-6 799,-10-1 0,-3 0-724,-13 1-979,-6 0 1,-2-1 1108,-13 4 119,12-13-157,-54 22 242,-25-2-205,1 7 34,-13 3 9,8 3-30,0 4-5,0 4-1727,-9 9 1648,13-2 35,-9 24-46,25-19-1498,13 31 1503,11-32 95,54 31-122,-21-32 84,18 0 0,5-2-65,2-5 1,-6-6 0,12 0 0,-10-3-7,26 4 4,-9-3 0,-3-1 1515,-8-1-1395,-8 0 0,0-2 61,14 1 78,8-2 0,-5-3 15,-34-4 85,30-8-115,-72 1-116,-21-24-253,2 17-600,-43-25 269,22 29-1248,-54-6 797,44 15-8936,-49 10 9385,60 1 0,-9 3 0,36-6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48.62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379 302 18700,'-25'0'3500,"4"0"-2968,21 0 891,0 0-1149,-107-9-129,70 7-652,-25-3 0,5 1 654,37 4 315,4 1-245,3-1-50,4 2 283,2-2-223,3 1 84,4-1-99,10-2 944,-2 1-968,7-3-18,-5 1 110,0 0-201,1-1 221,1 0-181,3-1 163,-1 0 260,16-5-47,-14 4 363,28-7-136,-22 8 32,37-9-176,-31 7-333,25-5 1,3-1-246,-6 2-192,1 0 1,0-1 441,-1 3-715,5 0 1,2 0 303,19-1 88,18 1 0,2 0-90,-3 3 86,-22 3 0,11 1 1,-9 0-1228,-19 1 1,-1 1 1157,33-1 1,-3 2-129,10 2-1166,2 4 1160,4 2 143,-49-2 0,1-1 6,1 0 0,1 0 29,1 1 0,-1-1 18,2 0 1,-1-1 26,0 1 0,2-1-422,25-1 1,0 0 504,-19-2 0,4 0 45,21-1 0,12 1 1,-10-2-32,-16-2 0,0-1 52,19 1 1,9-2 0,-10-1 50,-24-1 0,0-1-50,6 0 0,13-3 1,0 1-1,-12 1 50,-2-1 0,1 1-77,1 0 1,13 0-1,-2 0 1,-16 2 1505,29-1-1525,-5 3 0,-6 2 1124,-25 4-1303,-4 3 1,-4 1-190,-20-1-80,18 9-111,-42-11 1078,0 1-1135,-8-3 104,-6-10-712,1 1 15,-8-7-7,4 4 2653,-9-2-2975,3 4 1466,-26-2 1,25 7 0,-14 2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50.84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1033 437 23180,'0'-11'101,"0"3"-342,0 8 3809,0 0-2940,31-58-172,-18 40 63,25-46-191,-21 49 248,-2 4 854,13-12-66,-12 11-506,14-15-858,-19 13 0,7-16 0,-14 14 0,-4-19-324,-7 18-1566,-6-9-69,-5 13 423,-2 1 255,-6 2-3052,-22 0 3930,8 4-2093,-56 5 3035,42 7-707,-24 17 1,-1 7 1987,11 7-1489,-8 9 0,3 2 1127,12 3-531,1 6 1,0 3-140,-1 1-515,17-12 1,-5 8 0,7-7 90,-6 12-314,0 9 0,6 1-434,23-16-47,5 11 1,4 1-728,11-4 510,10 9 0,5 0-773,8-11 639,15 3 1,5-3-828,4-13 1131,15-1 0,5-4-293,1-13 911,18-7 0,2-5 143,-2-10 77,-19-11 1,11-6-1,-10 0 101,-18-1 0,-1-3-96,25-12 0,10-7 1,-11 2 224,-23 6 1,-1-4-337,19-13 1,9-8 0,-11 4-8,-25 12 1,-2-2-233,10-15 1,4-8 0,-11 6 969,1-18-1306,-15-8 1,-10-1 123,-22 12-221,-20-5 0,-16-3-154,-14 20 1,-8 6 295,5-3 1,-2 3-39,-11 4 1,1 10-24,-16 6 2487,-8 7-2050,10 17 0,-15 5 0,9 0 15,21 1 1,-3 2 110,-8 4 1,-14 4 0,1 1 0,19 0 412,22 1 1,4 3-89,-42 15 1,7 0 3342,30-8-4631,-2 14 796,60-27-9890,63 8 9215,-24-15 1,22 3 0,-53-7-1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51.51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1103 21 23682,'-2'-11'-1022,"1"3"128,1 8 2444,0 0-659,-4-2-995,3 16 106,-3 4 231,4 20-719,0 5 814,0 26 0,1 7-72,-1 15-350,0-25 0,-1 17 1,1 2-1,-1-14-795,1-5 0,-1-3 891,0 13 1,0 7 0,0-10-2015,1 27 1804,0-2 170,1-11 0,0 1-19,0-34 1,0 0 10,0 42 1,0-3-155,0-19 239,-3-2 0,-2-3-211,-2-10 122,-2-5 0,-2-3-48,-4-17 206,-13 9 0,-3 0 219,-2-5-65,-26 15 1,-5-1 388,8-16-702,-7 1 0,-1-1 736,4-8-420,-5 1 0,0 0 240,-3-1-359,14-5 1,2-2 45,2-1 209,3-2-387,5-2-91,3-3 197,-6-2-73,14-4 2377,-8-3-2501,26-3-139,9-9-703,17 1 955,31-11 0,8-2-10,10-2 348,1 1 1,1 1-322,11-1-366,6 2 392,2 0-54,-8 7 1,2 3 668,16-1-827,-9 5 1,-4 3-113,-15 10 51,-5 8 1,-4 2-254,-12 2-152,28 24-97,-62-32-881,1 7 98,-14-15-1242,-9-6-4713,1-4 7629,-5-3 0,10 4 0,2 2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51.82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98 385 22133,'-7'-22'-494,"0"4"155,7 18 1507,-35-119-2715,25 67 1507,-9-16 1,2 5 64,15 36 9,2 16-414,18 7 1548,-4 5-8,34 11-874,-13 1 125,13 3 0,3 1 353,9 0-1614,30 0 1,3-2 1731,-12-6-707,15-3 1,-2-4-197,-29-9-1249,3-2 1,-5-1 1039,-24-1-97,19-6-336,-48 14 1223,-6 2 1,-2 1-1,-2 1 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53.42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42 82 17356,'-3'-3'-795,"1"1"3100,2 2-1536,-16-23-1545,12 17 349,-13-17 262,17 26 686,0 18-640,0 7 438,1 7 147,0 15-758,1-1 877,0 34-296,-1-24 97,0 20-297,1-45-12,0 3 436,4-7 187,3-17-718,0 3-35,4-25 823,-5-1-106,19-39-332,-14 20-3475,16-38 3381,-18 34-420,30-52 630,-18 43-244,11-9 1,3 3-495,-2 13 279,35-25 260,-35 39 113,49-1-56,-49 22-71,28 6-176,-45 13-451,15 52-336,-15-30 362,-1 8 1,-2 0-383,-7-7-41,2 11 96,-5-18 175,0-5 85,1-4 479,0-6 163,-2-4 3156,3-4-2744,12-5 268,-6-9-551,27-21 256,-20 3-575,25-27 240,-22 20-560,26-38 611,-23 30 22,24-33-302,-25 39 277,26-23-505,-31 36-2932,18-7 3287,-29 28-402,3 5 310,1 26-359,7 30-97,-1 2 23,4 11-153,-11-39-51,5-1-316,-8-20-216,8 8 1077,7-1 1,-11-13 0,6 5-1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54.39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1231 195 30710,'15'-54'-1187,"0"0"1,9-33-5271,-24 87 7291,-3 4 751,-56 65-1081,27-31-786,-8 8 1,0 0 908,0-5-139,-3 4-379,-5 0 0,-3 2 1070,-17 14-964,13-15 0,-9 8 0,7-7 92,15-14 1,0 0-188,-18 13 0,-9 6 0,10-7-145,-17 13 57,0-2 1,3-2-77,20-16-174,9-6 0,4-3 53,17-13 1384,-2 2-1281,22-16 502,20-9-672,-3-1 1735,34-19-2500,-15 8 1023,49-32 1,-54 34 0,23-15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54.86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323 117 30265,'28'-68'-2267,"-4"20"2485,-23 65-2067,1 6-2863,-3 19 4279,-4-5 1271,-4 15-808,-7-11-61,-17 20 1,-4 3 313,0-1-1134,-7 6 1,0-4 2020,15-26-115,-21 16 117,27-31 1933,-10 12-2215,24-25-594,1 4-318,8-8 2299,0 0-3178,3 1-592,8 4 266,3-2 351,32 8 164,-15-9 1107,19-1 1,7-3-212,38-10-1175,-41 4 1,1-1 1952,35-11 721,-18-2-368,-20 3-545,-1-4 0,-3 0 376,-10 2-131,21-14-248,-51 21-767,-9-8-622,-8 10-612,-28-4 396,11 10-791,-29 8 323,25 0 1188,-26 25 0,37-24 0,-11 13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0.71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221 30 17546,'0'-16'291,"0"2"-319,0 14 1664,0 0-1389,53 79-203,-35-38-27,12 12 0,-2 2 0,-19 1-3420,-2 4 3363,4 20 1,1 7 1,-2-26 0,2 4 112,6 12 1,4 9 0,0-11 14,0-15 1,2-6-45,0 0 0,-1-8 504,1-19-566,-24-26-286,-23-19 180,0 5-11,-19-14-12,6 13-5,-5-1 0,-4 1-56,-26-3 3472,18 5-3408,-2 4 0,1 1 93,9 2 38,-31 11 24,62 2 364,3 23-258,16-13 330,52 30-375,-20-27-15,10 0 1,3-1-14,-2-5 8,19 1 1,1-2-144,-5-2-215,1-1 0,-4-2-205,-21-5-2392,10-1 589,-31-2 1465,-1-1 0,-15 0 0,-2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55.86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1274 362 23626,'18'-29'-255,"-4"5"225,-14 24 4952,0 0-4367,69-99-297,-44 66-146,15-24 0,-2 5 34,-22 34 9,0 3-3739,11-4 4102,-14 11 919,9 0-717,-19 12-1503,-13 11 856,-2-3 389,-55 44-192,28-25-1128,-9 5 0,-2 2 857,-2 1 33,-11 6 0,-4 3 1988,-8 5-1358,17-10 1,-10 7 0,8-6-1299,15-10 1,2-1 798,-27 20 0,2 0-70,-6 8-1692,-1 0 1575,2-2 62,12-11 1,0-2-15,-13 9-44,5-7 1,4-3 150,23-17 1546,-19 10-1377,49-30 1703,-1-1-2003,13-8 0,37-29 0,-16 13 0,30-23 0,-24 21-3763,20-22-3454,-23 20 7188,12-15 1,-33 30-1,-1 3 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15:56.24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24 1 26955,'59'68'-3335,"-12"-5"-3120,-46-27 6600,-1 23-82,-4-11 1214,0 17-1148,-7-17 118,-4 3 1,-1 0-515,-2 1 1865,-13 36-809,21-66 510,-1 0-693,7-12 3117,-2 1-3184,6-11 610,18 0-620,-3 0-130,31 0-45,-15 0 74,67-13-51,-45 5-109,14-9 0,0-2 153,-15 1-953,27-14 818,-45 18 152,-3 0-152,-6 4-74,0 2-228,-12 5-239,0 1-185,-12 2-1833,-18 17 811,5-4 1352,-39 37 0,35-34 1,-16 15-1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13.17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0 16736,'8'9'0,"-1"-2"0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24.92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321 12 4576,'-21'-7'2655,"5"2"-1987,16 5-517,0 0-914,-107 1 601,75 1-79,-29-1 1,8 2-1057,43 2-1935,0 2 3457,5-1 1,1 0 0,3-4-1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25.24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76 14762,'0'2'2616,"0"0"-812,0-2-1754,2-1 1,4 1-29,3-1 6,6 0-5,14-2-7,-2-1-2,21-4 0,6-1-8,6-1 33,22-2 0,2 0-11,-12 4-1727,3 2 1,-2 1 1687,-19 5-1449,36 11 1455,-65-4 66,5 12-10,-25-12 89,-18 11-594,-33 5 157,12-6-90,-17 6-117,36-18 1286,2 1-1656,1-2-4738,2-1 414,4-2 5198,0 0 0,5-1 0,1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26.19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353 427 16062,'9'-7'1030,"-2"1"-923,-7 6 50,0 0-4353,117-57 4247,-72 38-26,23-15 0,-1 3-1395,-34 19 1409,-1-1-1404,18-15 1398,-19 9-912,24-29 778,-38 26 522,-3-34-875,-47 28 1504,2-5-1106,-25 21 2005,17 10-1893,-5 4 39,-4 3-151,-2 7 1,-2 4 318,-15 7-861,-11 11 1,1 3 760,11 2 42,7 3 0,3 2-110,10 4 39,10 15 1,4 4-74,10-4 99,16 18 0,11 0-54,16-29 14,8 0 1,6-4-3,6-17-23,20 4 164,-11-16-220,4-4-22,4-4 2109,2-4-2103,24-4-12,-22-6 23,33-9-6,-46 0 448,33-21-297,-52 18 202,13-15-281,-38 22 3153,-1-1-3286,-4 8 432,5 3-405,0 3 34,11 9 0,0-2 95,36 15-111,-17-14-12,49 9 0,-33-17 5,10-3 1,2-3 5,6-5 34,19-11 0,-1-3 5,-19-4-19,4-10 0,-6-4-20,-28 4-1738,-9-8 0,-7-3 1660,-17 5-1963,-38-43 1923,-1 52-457,-20 7 1,-5 6 529,-3 9-678,-12 10 0,0 4 706,10 5 279,1 9 0,5 2-340,20 2-367,-10 32 456,43-30 813,33 29-768,-3-30 113,64 20-141,-40-27 17,14-3 0,2-2-6,-5-5 269,14-3 0,-2-1-240,-19-2 22,40 2-85,-72 0 80,-2 7-57,-14-4 2007,-4 7-2046,-3-6 744,-5 18-783,4-12 2887,8 19-3251,6-22-1019,23 10 144,-6-15 1278,61 1 0,-59-5 0,34-1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26.57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 16862,'3'82'130,"0"-1"1,0-5 0,3-9-4524,4-10 4517,5-1-919,6-3 867,2-3 773,24 34-800,-18-33 180,14 23 66,-8-15-173,-16-28 2206,10 17-2190,-21-38 3166,0-2-3300,-5-5 853,0-2-903,-2-1-381,-1 0 380,3 0-27,7 3 83,1-1 7,6 1-7,-1-1-5,1-2-5,3 2 21,0-1-21,3 1-1273,41 0 584,-32-1-5056,39 4 3566,-50-4 2184,5 4 0,-17-4 0,0 1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26.75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 21 18997,'-4'-11'-337,"1"2"-290,3 9-9204,0 0 9215,16 14 0,-13-10 1,13 10-1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27.29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0 16700,'29'80'459,"-1"-1"1,-3-6-1,-2-12-207,-4-28-28,-2 2-95,0-2 68,4 19-113,-5-12 8,-1 10 0,0 3-58,0 7-1874,9 37 1874,-13-41-2507,-1-2 2473,-2-2 22,-2-4-22,-1 16 12,-2-21-1,-1 12 11,-1-27 101,-1 1 972,1-11-899,-1-3 3414,-2-10-3397,-3-4 324,-17-21-442,7 5 29,-14-47-124,20 24-138,2-16 1,2-2-47,2-4-347,3-3 1,1-1 317,6-2-1736,14-13 1,5 1 1758,5 11-875,18-3 1,4 9 907,-2 31-762,2 9 0,2 6 852,3 9-475,17 6 1,1 3 496,-3 2 48,10 10 0,-6 3 47,-35 0 45,18 17 816,-53-19-256,-11 13 1140,-5-11-1285,-73 20 1647,32-26-2054,-23-1 1,-3-4 3322,14-4-3653,0-4 0,2 0-367,19-1-5405,-16-3-851,45 4 6850,3 0 0,9 1 0,0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28.01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0 240 19568,'14'7'-112,"-2"0"-44,-12-7 738,0 0-498,66 21-34,-35-15 12,54 15-17,-50-21-23,3-1-44,21-3-23,-14-2-151,7-7 0,-1-3 146,-5-2-4,2-8 1,-5-2 8,-19 2 6,7-13-22,-25 17-29,-3 2 17,-6 0-162,-22-5 207,3 10 67,-50 1-22,32 18-3353,-47 21 3353,54-5-6,-11 13 28,36-11 17,3 1 17,9 3 33,4 1 90,18 12-89,1-11 111,52 25 3225,-31-28-3410,1-5 1,1-1-68,1-5-101,6-5 1,1-1 118,-6-2 35,0-9 1,-4-5-3,-23-4 16,9-38-38,-28 21-3415,-11-33 3431,-6 29 11,-8-11 57,-10 0-63,8 14-4,-19-19-57,23 30-426,-3-4 449,17 19 72,25 9-27,-4-2 10,48 9-27,-28-8-62,60 6 11,-50-8 0,8 0 1,-2 0 55,-9-2 123,43-8-22,-64 4 3381,8-7-3409,-30 6-101,-6 2 12,-3 0 21,-7 2 35,-5 1 117,-15 10-79,5-1 270,-26 33-236,35-18-3101,-2 44 3113,32-37-1113,39 46 1062,-16-41-396,15 5 1,2 0 339,-1-7-143,18 11 0,1 0-265,-14-9 52,-7-5 0,-2-2-691,-14-6 989,14 16 1,-26-23 0,9 10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1.86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103 8 14113,'-10'-4'728,"1"1"-320,9 3 1771,0 0-1893,-32 106-825,22-61 634,-8 21 1,2-1-2991,12-23 3035,2-1 28,1-2 106,5 4 433,17-8-567,-9-10 400,15-10-529,-18-19 3291,17-17-3363,-8 4-172,14-21 1,2-2 165,-6 6-15,3-7 1,0 2 25,-12 13-68,9-12 68,-12 21-11,11-4 61,-14 15 96,11 5 0,-13 9 196,11 22-202,-12-9 73,16 49-84,-15-40 67,15 33-51,-14-42 113,10 7-118,-8-19-101,48-12-196,-32-5-78,34-11-73,-38 4-1059,23-20 801,-18 12-1025,30-38 1670,-41 38 532,7-20-74,-22 31 1154,-3 0-1366,0 11 258,-4 7-314,2 4 398,5 32-578,1-22 1,5 21 27,1-27 35,9 5-96,-2-5-404,19 7-128,-15-8-9299,37 17 8123,-37-16 1,16 6 0,-35-17-1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29.76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1008 345 12780,'4'-9'3181,"-1"2"-2587,-3 7 1243,0 0-1849,18-95-1187,-21 71 1188,12-72 298,-28 95-287,-3 1 0,-3 4 123,-65 28-73,36-8 1,-1 1-23,-4 2 0,-3 1 76,-21 14 0,5-2 898,6-3-790,-12 9 1,2 0-106,21-11-287,9-5 0,4 1 292,9 7-78,16-10 5,-1 27-17,18-19 68,16 53-56,6-38-1590,18 12 1,6-1 1633,12-7 49,3-11 0,15 3 0,-7-8-182,-16-15 0,2-3 109,20 5 0,12 1 0,-10-8-9,-19-11 0,0-5 39,19-1 0,9-4 0,-9-2-56,-16-1 0,0-4-6,16-9 1,7-6-1,-13-1 265,7-21-340,-10-18 0,-9-7-14,-24-1-27,-19 3 1,-4-14 0,-5 10-51,-5 22 1,-4 0 113,-4-21 0,-4-8 1,0 11 3164,-17-19-3278,-11 3 0,-4 5 3,2 17-61,-4 14 1,-2 11 71,5 32 23,-14 14 33,12 11 11,0 11 45,-1 9 12,-1 8 24,17-5 1,1 3 229,-18 28-2361,10 13 0,4 2-7719,9-3 9579,7-17 0,6-8 1,13-31-1,1-13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0.28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2342 7 13396,'0'-4'1758,"0"1"1259,0 3-1913,-121 41-5009,66-18 4110,-19 3 1,-6 7-780,23 5 1,7 2 717,-20 15 453,18-12 1,-1 5-400,4 3 0,1 4-816,-9 17 0,0 2 567,6-11 0,-1 1 95,8-4 1,-2 4-1,8-10 986,-6 10-945,-7 9 1,0-1-80,7-9 951,7-11 1,0-1-931,-8 10-1040,-5 5 992,-3 4 31,-3 0 0,-9 8 26,17-21 1,-3 0 0,1 1-20,0 0 0,0 0 0,1-2-72,1-3 1,0-1 0,4-5 114,-3 4 0,4-5 235,-18 20-135,15-19 0,4-4 38,9-12 284,-5-1-358,32-33-19,11-44-303,5 16 51,11-33-39,-1 32 1317,1-1-1332,-3 4-71,1 4 3198,-4 4-5093,6-3 1901,-10 14-5782,12 1-135,-17 14 6202,5 1 0,-9-2 0,-1-2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2.99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52 61 11558,'-28'1'1794,"5"0"-132,23-1 1185,0 0-2694,109-8-2774,-65 4 2698,19-2 0,5 0 230,10-4-228,-27 3-20,5 0 0,0 1-35,-10 2-27,31-1-18,-54 5 310,2 7-506,-22-3-3368,-15 11 2550,-2-5 909,-47 19 1,40-19 0,-25 10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3.21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35 15892,'75'-2'172,"0"-1"1,-6 1 0,-10-1-63,-23-2 130,15-2-100,-12 1 1650,8 2-1750,-20 2-125,-4 2-2113,-2 10 383,-10-1-6896,-6 15 8721,-9-11 1,-2 1-1,3-10 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3.91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405 469 14745,'7'-3'3150,"0"1"-2251,-7 2 1381,0 0-1770,114-53-3230,-70 31 2807,24-10 1,-2 0 23,-31 13-2126,0 1 2033,-3 0 111,27-12-106,-24 0-256,8 0-112,-52-11 31,-8 25-651,-35-15 890,16 21 784,-57-1-1072,40 7-114,-12 5 0,0 2 245,7 3 22,-5 4 1,0 1 238,10 0 26,1 3 0,1 0-250,11-2 373,-6 16 0,2 3-118,18-5-18,-3 18 0,6 3-39,18-8 34,1 13 1,2 3-28,6-3 1206,2 1 1,3-1-1072,11-3-627,23 2 0,8-3 825,7-8-677,28-1 0,6-7 758,-7-19-607,-16-7 0,11-1 1,-8-1 403,-18-4 0,-2-1-29,34-1 0,-1-1 157,7-9-912,0-2 682,-6-5 1062,-5-5-1216,-7-3-64,-8-5-92,-21-15 0,-5-5-78,-2-6 438,-14-22 1,-14-1-578,-29 14-47,-21-8 1,-10 2 82,-14 14-156,8 21 1,-10-2-1,5 7 347,14 14 0,-2 5 60,-22-3 0,-11 0 1,10 7-16,-26 10 46,29 10 0,-10 6 0,13 1-33,-4 16 1,10-4 1,9 4-854,27 14 165,10-11 807,36 43 1,-15-53 0,22 21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4.40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1313 84 11418,'12'-8'2657,"-3"2"-1857,-9 6 1347,0 0-1749,106-43 1441,-95 47-1265,78-35-91,-143 73-151,11-10-256,-3 7 0,-16 19 1,-7 7-1,2 0 1,12-12-1749,-5 8 0,0 1 1678,6-7 0,-12 10 0,-2 4 1,6-5-1,14-10-84,8-2 1,8-6-12,-1 4 1,1-1-334,1 0 0,2 0 309,2-2 0,1 0 48,2-2 1,0-1 174,-19 40-148,8-23 1,1 0 239,-8 9 69,2-5 0,1-6-147,12-23 2883,-14 18-2909,27-39 509,-6 3-441,10-8 841,-5 0-713,-1 4 444,-3 0-590,3-1 94,2-2-86,13-10-210,0-6-202,4-2-543,11-22 293,-3 9-736,11-27 569,-14 24-1027,3-13 335,-9 22 1296,1-4 0,-3 12 0,1-1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5.66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643 40 10119,'0'-16'2174,"0"4"-1637,0 12 471,0 0-969,5-6 12,-4 5 22,5-4 22,-5 7 22,-1 1 337,0-1-252,0-1 414,-10 2-526,2-1 190,-28 4-202,19-1-3268,-23 2 3285,23-2-11,-4 2-17,6-2-2262,1 1 2262,1-1-1410,-6 4 1376,9-3 1092,-13 7-1063,16-5-237,-9 5 248,12-6 341,-3 2-106,6-5 1970,-1 1-2048,2-4 3105,0 0-3329,3-2 1099,0 0-1116,2-1 830,7-1-807,-4-1 38,11-3-39,-10 3 12,8-4-23,-10 3 39,4-2-34,-9 3-139,1 2 78,-5 1 11,-6 1 17,-3 3-39,-33 14 56,18-3 28,-33 18-12,32-14 6,-45 41-5,37-28 50,-4 8 0,2 0 17,12-9 201,-19 36-33,25-17-174,-1 1 241,14 32-83,21 1-174,-4-2-165,2-30 0,2-4 178,-1-4 57,8 5 1,3 0-24,0-6 21,7 4 0,0-4-4,-6-19 43,12 9-13,-21-23 10,-1-2 253,7-3-147,-7-15-281,1 3-3357,-11-15 2927,-6 12-3156,-3-12 708,0 9 2882,-1-7 1,1 15 0,2 0-1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6.09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217 68 15373,'22'-37'443,"5"7"-5975,9 30 5762,21 2-113,-11 1-1077,13 1 1106,-18 1 1475,25 6-1448,-26-6 57,28 8-191,-50-7 291,-14 19-262,-19-9 122,-60 35-95,26-23-711,-20 13 1,-1 3 682,-2 5-31,15-9 1,2 1 1338,-3 12-1319,5 4-6,7-1-16,9 1 23,9-6 49,12-5 2949,33 23-2909,0-36 167,42 18-156,-19-43 61,43-1-184,-25-5-250,8-5 1,2-1-183,0 1-1389,6-5 1,-5 1 16,-27 2 1770,20-9 0,-55 12 0,-3-5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6.28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21 43 14387,'-11'-11'2341,"2"3"-1876,9 8 263,0 0-498,106-10 22,-35 7-219,-4-2 1,5 0 69,-12 6 1,-7 2-98,6 0-679,6 3 0,-1 1-1153,-11 0 1896,31 5 0,-62-8 1,-2-1-1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6.54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7 15329,'77'-2'199,"-1"0"1,-5 0 0,-10 6-54,-15 17-40,-3 4-5,-2 4-6,-3 5-16,-4 2 1573,-1 3-1574,-7 2 1,-1 5-4,-2 9 1,-3 3-57,4-4 1,-4 4 43,-8 29 0,-9-3-11,-11-6-890,-1-15 0,-3-1 906,-16 4 28,-5 3-23,-8-2-984,7-19 0,-3 0 312,-24 28 346,0-6 0,1-3 0,16-18 0,-23 22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2.32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0 179 16796,'9'19'520,"-2"-3"-290,-7-16 2476,0 0-2589,58 19-27,-31-15-4275,47 12 4236,-44-23-23,3-2-1588,30-15 1403,-21 7-584,10-11 1,-2-2 420,-18 6-16,24-23-12,-52 31 1947,-11-4-1817,-5 5 122,-47 2 292,18 11 311,-16 9 0,-2 5-143,6 1-40,-8 9 0,3 2-251,22-7-2086,-20 20 2075,50-24 285,22 14-280,1-16 68,53 7-119,-28-16 2092,29 1-2108,-26-3 6,-1 0 518,-2 1-524,12 1 3381,-16 1-3365,31 9-16,-42-4 0,27 9 6,-40-9-6,9 4-17,-12-5-50,2 2-1905,31 5-7859,20-5 9141,-10 1 0,-4-7 0,-44-3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7.35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88 0 23334,'-18'29'-436,"4"-7"159,14-22-2154,0 0 3595,105-16-590,-63 10 196,54-5 1,3 2-493,-47 6-259,7 3 0,-4 3 709,-25 4 826,9 17-2021,-25-10-127,-6 18-535,-15-19 333,-33 14 352,9-16 236,-62 13 184,42-14-93,-11 0 1,-1 0 644,6-3-257,-2-2 1,3-1 987,14-2-480,-23-8-481,50 2 2231,2-3-2933,21 1 125,71-8 305,-32 6-33,4 0 0,1 1-9,-1 3 69,4 2 0,1 1 21,3 3-882,0 3 1,-5 6-1587,-30 5 1851,7 18 0,-27-21 0,-1 1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8.50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360 38 16664,'6'-21'-1175,"-2"5"2268,-4 16 1751,0 0-1784,-37 53-1182,20-19-141,-30 50 133,30-27 593,-1 7-416,5-10 0,0 2-24,-8 32-534,7-29 1,-1 6 221,-1 0 1,0 6 0,0-4 322,-4 8 0,0-2-294,-3 18 0,2-7 236,-1-10 3001,20-67-2052,1-2-901,1-3-128,7 0 921,1-2 327,37 0-33,-12 0 2093,27 0-2134,-15 0-892,6 0 1019,6 1-2965,34 5 1998,-17 1-744,12 4 0,2 1 376,-9-1 134,4-1 1,-5-1-101,-34-7-150,29-9 384,-57 2 47,0-31-1305,-21 21 722,-16-30-1836,9 29-1595,-7-18-5488,13 20 9245,2-4 0,4 12 0,0 3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8.72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137 7 27527,'2'-4'-1205,"0"1"222,-2 3 3390,0 0-1763,-30 125-3218,14-69 2248,-5 21 0,0 2-86,-4-5-133,9-22 788,4 27-557,15-52-886,12 10 100,2-34 1491,17 1-5515,30-13-3134,-22 3 8509,17-6 1,-47 8-1,-6 2 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8.88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6 139 30687,'-3'-15'-4433,"1"2"2727,2 13 1641,0 0-4144,45-57 2326,-21 51 286,39-42-7741,-36 66 9210,-1-4 1,-13-6 0,-5-4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39.19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116 38 28713,'8'-21'-4304,"-2"4"3039,-6 17 3988,0 0-1808,0 119-3410,-2-36 1,-1 6 2093,1 10 1,1 2 212,-2-33 0,1 0 1,-1-2-360,-1 14 0,1-6 434,1-15 0,0 0-9,0 16 0,0-2-1046,2 15-6,4-16 1221,4-14-1924,3-16 2071,2-12 390,3-2 348,-7-14 1501,2 1-2609,-21-17 1471,-1-2-1217,-10-6 2867,0-1-4382,-1-3 700,-19-18 0,23 17 0,-9-8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40.18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1 820 25798,'7'-28'-1776,"-1"5"688,-6 23 3336,0 0-3755,110-28 2001,-68 23-270,21-9 0,3 1 391,6 16-530,-25-3 1110,49-4 866,-6-18-2205,-34 2 1,1-4 14,-8 4 1,-4-3-2305,36-28 2098,-45 19 24,-2-2-229,-5-2-108,8-23-156,-12 13 504,-1-3 1,-2-1-265,-1 0 183,12-38-77,-23 56-8,1-12-100,-9 31 1140,1-1-1022,-3 15 39,0 12 53,0 0 19,0 14 45,0 2 51,0 7 197,-7 49 1,-1 11-8,5-44 0,-1 1-90,-2 14 0,-1 8 0,1 2 182,1 10 1,2 3-1,0-10-461,0-11 1,1-1 446,0 13 1,0 8 0,4-17 52,9-3 31,5-17 2105,5-16-1814,1-12 345,10-5 177,-10-11 730,14-2-437,-17-11 240,41-35-577,-30 13-679,10-14 1,-1-3 26,-8 5-350,5-6 0,0-1-185,-3 8-2026,36-34 1768,-42 50 560,16-9-127,-31 25 246,0 16-127,-10 1-454,-1 24-140,-2-13 54,0 27-101,0-23-15,1 22-154,2-31 3595,13 13-2865,12-20 951,12 2 141,0-9 97,-3-2 79,-5-4-40,1-2-6,4-4-267,19-11-247,-11 2-728,28-18-27,-29 12-259,32-20 22,-46 26-41,15-7 86,-38 22 102,4 13-170,-6-1-243,5 11 33,0-4 201,12 18-8,-5-13 159,36 33 17,-27-34 206,34 16 285,-32-23 487,35 5 36,-28-8-3344,45 1 3367,-42-8-3415,51-7 2053,-48-2-1438,53-24 1450,-53 11-124,3-15 1,-4-3 270,-12 2 668,-9-29 1,-11-3-327,-17 19 545,-2-2 1,-6 3 1850,-18 20-2151,-32-3-198,10 13-324,-24 0-265,-14 18-393,20 6 457,-3 10 0,1 4 1813,1 8-1581,5 10 1,6 5 266,24-3 291,14 8 1,9 2 601,22-10-371,28 6 0,10-5 128,10-12-786,12-2 0,4-4-505,2-10 313,15-4 1,-1-3 0,-26-1-1,-5-4 1,0 1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40.96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21 29916,'92'-17'-289,"-22"14"633,-85 73-3216,-1-9 1173,-4 32 529,3-14 329,-1 9 527,6-18 0,-1 2-504,5-18 1,1 3 369,0 15 0,2 9 0,2-9 331,3-18 0,3 0 273,8 12 0,5 8 0,1-13 65,15 6-1450,18-4 0,4-7 1834,-11-22 154,32 16 817,-48-39-472,-1-4 651,-2-3-660,6-2-54,-7-2-635,14-9-155,-19 3 2800,17-18-3136,-22 15-248,8-12-135,-15 15 801,3-6-984,-5 7 89,3-2 46,-5 5 360,8 1 566,-3 1 215,16 8-183,-7-2 61,40 17 21,-29-12-28,37 10 79,-37-16-112,34 0-353,-27-3-64,42-1 175,-43-1-3371,43-7 3372,-50 5-1034,21-9 851,-35 8-109,5-9-439,-9 5 11,9-18-365,-10 12 2804,3-10-2864,-7 11 1319,-1-2-1438,-1 0-34,-1-1 392,0-2-92,-12-35 556,1 22 9,-37-44 474,18 47 5,-20 1 0,-5 4 803,5 9-411,-5 3 1,1 5 719,8 11-832,-1 10 1,0 3 155,11 5-3607,-26 30 2984,53-28-1067,18 31 49,7-26 120,47 39-119,-23-41 352,24 4 1,3-2-481,-8-8-1435,4-1 1,-1-1-430,-16-7 2999,13 5 1,-38-12 0,-3-1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41.56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490 221 20476,'60'32'-17,"-1"0"0,-5-2 0,-7-8 162,-10-22 17,-9-2 1784,12-2-1968,0-9 677,-10 1-898,27-25 350,-31 15-507,16-27 1389,-29 22-2072,-16-47 453,-9 44 160,-20-26 185,0 47 364,-20 7 0,-3 4 167,-6 2-1758,-13 6 0,2 3 1803,24 3 38,-17 10-298,42-11 140,8 0-122,5 1-268,5 14-200,8-8-1926,14 18 2171,2-18 2406,27 12-2182,-12-15 438,16 5-224,30 4-146,-15 0 1,1 2 97,-18-10 0,-2 0-46,14 9 0,-11-1 51,-29-7-188,8 20-143,-12-13-30,5 35-133,-17-36 84,-7 32-172,-3-39 153,-10 16-18,3-25 372,-16 4-208,-9-2 40,-41 3 38,17-3 32,-2-3 1,-2 0 104,-1 1-99,13-2 1,0 1-38,-13 4-84,14-3 1,-1 1-134,-27 7 212,27-7 1,1 1-509,-28 8 307,27-6 266,-4 7-2953,41-11 2862,4 6 0,13-10 1,0-1-1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42.36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306 1 9195,'-72'5'957,"15"6"1881,55 12-2615,1 4 1421,6 14-1276,8 7-136,3 0 433,37 35-328,-25-46 274,37 28-183,-39-49 1234,28 0-1048,-29-11 2703,17-11-2880,-27-1-172,14-42-358,-17 23-118,10-43-24,-17 41-193,5-37-22,-6 32-20,1-18 31,-2 29-3281,-1 3 3565,0 6-253,2 1 175,-2 7 268,51 68 185,-27-29-73,23 31 0,2 4 79,-8-11-93,11 12 1,1 2 66,-4-8-104,6 10 1,-1-2 65,-11-11-121,-2 8 0,-2-1-79,-14-11 38,-8 4 0,-4-2-44,-11-11 253,-37 44-253,3-58-45,-13-7 0,-6-4-19,-15-6 126,-15-9 1,-20-2-1,11-2-78,24 0 0,0-2 888,-20 0 1,-10 0 0,15-1-869,-11-1 31,10 0-81,12 0-272,10 0-414,13 0 17,-4 14 1,28-10-1,-3 10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44.39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2217 271 14627,'21'-14'4051,"-4"3"-3600,34-21 0,7-3-5475,-8 6 5456,26-15 0,-1 1 1433,-30 20-1247,12-1-480,-35 14 984,-2 5-932,-24 10 146,-50 37-315,4-3-476,-16 11 1,-18 14-1,7-6 454,16-11 1,-1 2-8,-5 4 0,-11 10 1,0 1-1,10-8-31,-1 3 0,0 3 59,15-12 1,-7 8 0,-4 3 0,1 1-1,5-4-21,2-2 0,3-1 1,1-1-1,-2 2 21,-10 11 0,-3 1 0,1 1 0,4-4-222,0 1 1,3-3 0,-2 5 231,0 3 0,-5 5 0,3 1 0,6-9-48,12-13 1,4-5-1,-3 6 20,-14 18 0,-8 12 0,4-2 0,13-14-23,15-16 0,6-3-37,-2 10 1,0 6 0,5-8-208,-7 22-965,12-10 1,5-8-1508,10-31 3030,5 6 0,2-35 0,0-1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2.72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15704,'14'70'59,"1"-1"1,-2-4 0,-2-8 297,-5-5-362,0 2 16,-1 0-1920,-2 1 1914,0-5 46,0-3 1024,1 0-1069,0-17 634,3-3-858,-4-20-527,4-20 90,-4-1-2000,5-39 1591,-6 23 3554,1-20-2288,-18-2-2738,6 19 5578,-19-31-2661,20 45-309,-5-8 242,12 27-68,1 5 517,18 19-606,-5-10-1,15 11-21,-6-16 156,57-5-420,-36-6-453,52-9 111,-63-3-2643,26-24 1758,-36 18 1356,9-22 0,-27 31 0,-3-3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45.08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153 1 6240,'-16'81'567,"-1"0"1,2-5 0,3-7 2137,8-4-2257,-1 8-970,1 1 847,2 7-57,1 1 123,1-24 0,0 1-284,0 29 86,3-2 1,1-2 18,-1-19 267,1-9 1,0-10-4,-2-32 1875,-1-5-1981,-2-12-58,-12-27-1007,4 10-9136,-26-53 8911,21 47 1,-8-17-1,18 37 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45.49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16 26 17384,'-2'-7'1210,"0"0"-932,2 7 887,0 0-1014,84-11-623,-35 14 528,10-6 0,6 3 19,-11 10 1,-1 4-2262,35 7 2205,-28-7 1,0 1-3,28 9-286,-7 2 0,2 2 283,-33-12 0,1 2-743,22 11 0,9 4 1,-14-4 728,3 6-658,-4 0 1,-11-2 685,-37-14 1137,-30 22-1137,-16-24-12,-32 14 18,4-13-12,-10 1 178,-8 1-177,-8 1 2110,-7 0-2105,20-11 0,-19 1 0,-2-1 0,14-2-17,7 1 0,-1-2 39,-12-1 1,-18 0-1,6-1 1,25-5 3150,18-7-3604,-16-15 11,66 12-807,31-8 320,7 9 650,30 2 1,1 1 0,-20 2 0,2 1-1,-1 1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47.44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1 274 16217,'48'55'149,"0"0"0,6-2 1,-3-15-60,-3-32-6,17 0-2599,-17-5 2583,2-2 1497,-1-5-1481,27-11-62,-16-3-5,-2-3 0,0-3 5,-1-3-521,-5-5 1,-5-1 464,-17 2-36,5-38-25,-32 41-286,-26-24 246,3 37-128,-50-1 224,30 23 30,-9 7 1,0 4 19,5 7 12,-22 14-1,39-12 6,5-1 0,5 2 11,5-1 2087,5 0-2059,4-2 190,11 15-173,3-14 185,53 36-202,-25-37 0,16 0 1,2-1-35,-6-10-1070,10-5 0,1-1 997,-6-4 1004,18-13 0,0-4-970,-17-3 176,-5-1 0,-4-2-153,-17-3 106,5-39-112,-20 27-33,-1-49 10,-21 55-21,-11-21 22,4 33 5,-20-14 12,20 22 3213,-10-8-3263,20 14-68,19-6 11,29-2 56,0 0 17,19-2-3091,22 1 3091,-32 7-11,34-3-245,-46 8 245,-3 1-17,-5 0-11,-4 0-1,-7 3 1,-3 1 90,-2 19 44,-10-8 3332,-7 23-3348,-10-15 111,-41 47-145,22-36 208,-5 7 0,0-1-214,12-15 28,-10 22-11,25-30 140,3 14-95,7-18 118,21 10-147,-6-14-32,38 4-52,-27-10-49,49-9 61,-41-4-51,51-26 51,-50 12-45,1-7 1,-1-2 38,-10 1-3397,21-39 3437,-36 41-353,6-23 336,-17 38-34,1-5-39,-4 18-6,0 2-2086,0 8 2199,0 0 2181,5 28-2075,14 24-90,-3-9-1782,16 19 1811,-15-46 357,38 21-352,-29-32 28,35 9-84,-39-26-57,30-15 7,-25 3-91,13-16 1,0-4 90,-11 5-7,7-13 1,-3 1 11,-20 18-1612,10-17 1539,-21 34 1428,0 0-1372,-2 7 79,0 18-17,0-6 2357,7 41-2329,0-28 101,18 33-96,-10-38 3572,22 12-3544,-20-22-33,27 1-90,-23-9-117,24-3 78,-21-2-588,32-16 442,-29 8-118,27-22 368,-38 19 126,10-16-13,-19 18 5,1-4-120,-7 13-46,1 4 156,1 4 177,14 25-274,-6-12 9,12 18 2,-9-20 92,10 5-77,-3-6 150,27 14-165,-19-17 155,40 8-128,-32-15-59,54-4-6,-45-4-27,43-12 15,-47 4-158,39-24-3323,-43 13 3389,16-15 3,-32 15-90,-3 0 121,-5 0-9,-3 2-4,-6 1-257,-6-7 169,-6 12 3319,-15-6-3202,1 18 519,-74 19-369,55-7-591,-47 16 571,68-16 76,4 11-68,7-7 62,7 14-78,8-13 173,44 27-208,-19-23-1753,23 7 1,3-2 1548,-12-9-1881,37 10 1830,-48-16-1718,33 5 1717,-32-6-538,34 8 679,-54-10 1749,9 4-1619,-18-5 3146,4 0-2908,-6-3 2408,6-1-2618,-4 0 433,9 1-490,-8 1 40,11 5-46,-9-1 139,28 16-110,-16-9 159,41 17-144,-34-20 118,42 4-138,-37-11 117,45-11-123,-43 1 133,41-24-135,-46 10-5,26-60-72,-40 41-73,5-52 44,-24 54-202,-25-3 1,-8 4 189,-5 11-16,-49-17 51,39 42 0,0 8 0,0 3 62,-12 1-1683,7 4 0,5 1 1699,15-1 151,-4 19-89,30-17 207,20 26-185,3-25 5,17 12 1,-8-14-1,6-1-10,2 0-18,4-1 35,19 3-84,-13-3 10,30 6-33,-31-8 100,49 13-111,-49-14-298,50 16-10,-58-16-2252,36 18 218,-41-12 2336,17 10 0,-33-18 0,1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48.37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22 15995,'3'-12'2336,"1"3"-2099,-4 9-316,0 0-2005,72 50 2230,-51-9-93,17-2 0,0 9 32,-27 18 1,-9 1-40,6 22-6,-4-22 1,1 12 0,-1-10 662,1 28-634,-2-20 0,2 12 0,-1-13 35,2 15-14,2-6 1,1-6 36,0-36 441,8 8-346,-7-35 1289,11 0-1478,-10-15-120,21-9 17,-14 4-230,30-15 260,-23 10-45,47-20 46,-35 15-41,12-2 0,2 0 25,-2 5-49,48-5 35,-48 13-59,15 18 1,0 6 71,-11 2 40,3 11 1,-6 4 25,-25 3 60,-4 42 0,-6 6-30,-6-17-1243,-9 20 1,-10-9 1392,-9-54-626,-59 4 520,34-39 15,-18-12 0,-3-6-58,1-9 15,-8-16 0,2-4-17,11 2 17,3-8 0,5 1-50,18 13-85,-13-36-10,38 56-325,25-12 341,3 30-50,68 1 84,-33 10-786,39 5 814,-35 1-6,3 3 17,0 1 11,3 2 1,-2 1 2525,0 1-2529,-2 1 1,0 2 1046,3 2-1077,-6 0 0,-4-1 85,-26-7-203,6 9 1505,-23-16-1382,0 11 17,-10-11 56,-2 13-28,0-10-1870,3 47 839,1-35-8828,17 36 9258,-8-47 1,5 2 0,-13-12-1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48.57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1 246 17037,'2'-68'-168,"0"0"0,1 4 0,5 21 73,4 40 1770,5 6-1893,-4 2 663,0 4-843,-1 4 268,0 2-633,-1 3-9068,13 19 9588,-10-15 1,6 7 0,-16-24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49.06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 40 7540,'-9'-22'358,"2"4"1955,7 18 482,0 0-2492,9 112 1125,-3-61-1330,1 21 0,1 1 70,1-13-40,1 6-32,0 6-18,1 4 875,-2 3-869,-3-14 0,0 12 0,0-3-20,0 5 0,1 0 1057,-3-8 0,2 2 0,0-5-911,2 2 0,2-12-14,-1-20 269,20 15-373,-13-43-26,11-3-26,-9-12 286,2-2-338,15-16-227,-7 4 8,35-29-1596,-16 5 1,0-2 1843,14-9-1107,-16 8 0,-8 7 1147,-27 27-11,1-2-1,-7 12-28,-2 0 74,0 2-67,-2 0 2269,1 3-2204,-1 26 3325,1-10-3362,4 30-15,1-27 193,14 18-140,-7-23 70,41 11-351,-31-22-138,26 1-251,-29-7-9251,16 0 8798,-19 0 0,9 0 0,-24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49.26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13 224 21186,'-5'-62'-126,"1"-1"0,1-36 127,12 110-360,4 3-145,1 3-319,2 4-405,3 2-793,2 3-7810,11 9 9687,-10-12 0,0 0 0,-16-17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50.07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0 15141,'8'71'157,"1"-1"1,0-3 0,-2-7-82,-1 0 1,1 6-4,-1 6-19,0 5-20,-3 3 2,2 2-1177,-3 0 1197,4-2 28,-3-3 11,5-6 28,0-11 1396,4-10-1334,2-13-1549,0-11 1549,1-9 639,0-8-437,14-4 1084,21-32-1866,-9-1 1,1-3 136,18-21 3,-21 14 1,-5 2 63,-12 12-330,26-23 426,-27 30 39,13-10 67,-26 25 3443,-1 1-3336,-3 2 246,0 9-185,-1 0 112,0 19-168,-2-6 331,4 31-314,-1-24 459,18 46-487,-11-51-6,14 20-5,-12-35 269,26 1-308,-16-5-135,42-7-11,-35-6-174,41-22 146,-37 10-151,27-22 156,-33 17-72,28-40 168,-32 35 56,14-26-17,-30 42-12,-2-3-21,-3 11-18,-3 1-38,2 3 22,-2 0-6,1 1 56,-1 4 17,12 38-17,-6-15-5,23 58 11,-16-50-12,21 36 23,-16-39 11,22 33-44,-20-33-3410,23 36 3410,-26-38-12,22 54 0,-24-34-2173,6 19 2196,-16-15 5,-6-9 17,-6 1 140,-25 24-78,5-36 106,-35 23-123,21-36 59,-26-5 0,-6-3-82,-3-4 21,3-6 0,-14-4 0,13-1-55,-13-6-72,-2-3 1,5-2-197,30 1-202,-23-6 2159,44 9-9075,-19-9-891,36 12 8261,-6-4 0,21 9 0,1 1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50.36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1 298 21007,'0'-19'1272,"0"3"-1104,0 16-72,0 0-46,55-106 79,10 68-104,-24-19 0,6 5 28,12 42 1,-1 14-43,-2 5-11,9 7 0,1 4 0,-9 6-3,5 9 0,0 0-81,-14-3-168,-6-1 0,-4-1-292,-10-6-9287,2 28 8431,-23-32 0,-2 10 0,-8-26 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52.31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283 96 11878,'3'-5'3686,"-1"1"-2902,-2 4 2392,0 0-3120,18-38-40,-13 28-16,11-28 45,-23 40 6,-3 3-7,-24 25-44,16-9-5,-14 19 5,19-16-3392,-11 25 3392,6-16-2252,-29 50 2263,27-51-1460,-20 32 1493,27-44-90,-10 26 52,14-22 16,-6 35-5,12-33 156,10 25-55,1-34 1778,28 5-1761,-13-17 66,48-20-195,-31 0-12,15-12 1,2-3-1,2-2-33,9-2 0,2 1-6,-9 9 893,3 5 0,0 3-898,-14 10-18,0 8 1,-1 4 39,-12 5 28,36 24 23,-46-16 311,19 10-267,-28-18 99,3-4 42,-2-5 1087,2-23-2673,-4 11 1498,3-21 0,-17 25 0,4-2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3.22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47 0 17367,'-8'8'28,"1"3"-28,-2 13 11,3-1 84,-3 19-61,6-17 27,-1 8 7,4-21 178,0-4-84,2-3 320,7 3-392,-2-2 140,14 14-163,-9-6 17,13 18-33,-13-12-40,13 27-6,-15-22 359,13 36-179,-16-43 638,4 13-728,-10-32-5,-2-3-6,-7-11-62,1 2 57,-13-11-34,8 8-1,-17-19-44,15 16 0,-11-21-5,17 23-90,8-31 67,6 30-79,25-20 79,-10 30-17,49-6 34,-36 10-140,44-1-34,-52 4-447,13 4 156,-28 1-3698,3 19 1889,-11-10 2285,1 13 0,-4-20 0,0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52.74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203 395 17904,'21'7'353,"-5"-2"-90,-16-5 1877,0 0-2000,79 100-3093,-46-71 3000,13 27 1,4-7-650,-4-39 669,-8-5 0,13-1-33,-12-4-6,-1-2 11,55-26-1140,-7-18 991,-36 23 1,-1-6 207,-2-15 0,-12-5-1303,-17-36 953,-3-1 78,-39 7 269,-25 37 1,-7 6-355,-9-2 346,3 4 0,-1 7 87,-4 20-6,-4 3 22,-2 6 11,21 6 1,0 1-11,-28 8-357,-1 13 0,2 3 222,14-1-3,9 4 0,10 3-2,35-13 61,41 34-179,3-34-754,27 3 1,8-4-766,6-6 1586,14-3 0,-4-3 0,-31-8 0,28 2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53.36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334 276 15034,'80'-19'76,"0"1"1,3-3 0,-14 4 2088,-31 5-2126,14-5-2535,-18 4 2491,0 1 993,-4 0-1050,8-12 1085,-18 8-1197,2-16 68,-27 16-314,-55-17 336,17 23 86,-41 7 1,-7 7 64,11 10-22,4 1 0,2 2 89,5 7 1,3 4-756,14 1 1,1 2 688,-6 8-565,9 7 0,9 3 542,21-8 16,20 14 1,10 0 16,12-11-5,30 31-23,-13-50 79,53 5-135,-31-14-120,11-6 0,1-2-19,-9-6 75,-16-2 0,0-2 1840,28-13-1759,-23-13-33,-1-1 1747,-56-24-1635,-16 31 246,-36-22 1919,19 29-1779,-41-13-364,36 16 79,-43-10-158,58 17 492,-13-3-497,38 8 0,24-6-39,-1 1 39,67-13-6,-36 8 11,34-5 1,5 1-34,-12 2-31,4 1 1,-4 1-65,-23 4-85,11 1-3486,-33 4 3240,-6 2-4379,-7 25-1720,-17-9 6525,-11 23 0,-5-28 0,-2-1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53.86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220 124 20336,'3'-11'655,"-1"3"-639,-2 8-206,0 0 168,24-47-6,-14 36 5,18-36 12,-20 47 5,1 0-16,0 0-179,4 7 189,-6-4 12,-2 5 17,-20-1 73,-39 9-57,15-3-5,-27 5-3364,36-8 3376,-9 5-2376,-3 16 2325,13-7 11,6 10 73,40 15-51,-1-20 31,15 9 0,4 0-19,6-8-12,12 6 1,3-1-18,-2-4-16,6 5 0,-2 0-17,-9-5 11,20 18-11,-43-25 51,-5-2 2290,-6 0-1927,-5 13-201,-11-11 252,-32 22-348,4-26 7,-45 12 3324,28-18-4188,-21 5 1,-2 0-728,12-2 816,-8 5 1,9-1 0,36-12-1,-4 5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54.51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1707 10 17972,'1'-5'-331,"0"1"-94,-1 4 2733,0 0-2146,-65 82-2938,29-43 2824,-6 12 0,-6 5-920,0-9 1,2-3 950,-18 16-12,15-14 0,-9 8 0,6-7-125,14-13 1,0 0 68,-12 9 0,-5 5 0,6-6 3,11-10 0,-2 1 18,-22 17 0,-11 8 0,8-7 559,17-14 0,0 0-558,-15 10 1,-9 7-1,11-9 1306,-12 6-1339,28-21 0,1-1-5,-10 7-1,7-7-11,7-5-39,7-4-404,0 0-845,17-10 722,0 0-262,18-8-2193,12-11 708,3-1 2821,14-12 0,-18 11 0,2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54.84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669 0 19081,'-49'47'173,"0"0"1,3-4 0,10-2-68,17 2 1,-1 1 10,0 3-2767,-11 26 2706,6-16 0,2-6 0,-1 0 635,-8 9-627,2-9 0,0-2-8,-6 9 56,-2-7 0,0-2-33,2-4 302,-32 26 39,50-56 1853,46-15-2290,6-10 3,20-8 0,4 0-468,8 0 471,28-7 0,-21 8-6,3 2-1694,-1 4 1671,-3 2-2869,15 4 2589,-29 2-3914,23 17 1008,-55-1 3281,3 20 1,-28-21-1,-1 3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56.51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1033 139 10730,'0'-2'2285,"0"0"1955,0 2-4089,0-53-67,0 38-28,-8-43-56,2 54 6,-7-1 22,1 5 123,-20 4-67,6 3 302,-47 17-223,35-4 232,-28 13 0,-12 11-169,20-2 0,-2 4 0,3-2-845,-19 7 0,1 1 643,19-7 0,0 2 1,10-5 3,-11 25-11,15-15 30,11 4 1,3 1 13,8 5-10,1 35 5,31-41 11,9 1-948,9-1 948,7-2-5,4-5-1,4-4 3,3-13 1,3-4-54,18 6-64,14-8 0,2-5-87,-5-11-294,10-8 0,0-5 109,-13-7-32,1-7 0,-2-4 323,-22-3 104,-9-6 1,-7-2 19,-20 1 89,-19-32-67,-18 30 123,-30-9 0,-9 0 488,-2 3-533,-23-7 1,0 4-12,16 14 118,-3 2 0,2 1-140,16 8 1168,-38-16-1365,69 25 12,-2-4 182,33 12-132,31-1 12,-1 0-3,25-5 0,7-2-15,16-3-1165,-12 0 0,1 0 1200,20-4-1258,-46 7 1,-1 0 1211,0 1 1,0 1 6,48-7-40,-20 7 0,-1 0-12,13 0 18,-14 3 0,-7 0 33,-31 3 11,3-1-44,-39 1-359,-25-5 107,2 2-1670,-37-11 415,29 6 1453,-25-8 0,40 11 1,-6-1-1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57.24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307 44 13172,'0'17'1999,"0"-4"-1399,0-13 3136,0 0-3619,-47 106-1819,35-74 1735,-14 27 1,7-5 451,22-40-429,3 1 39,4 14-62,-4-10 163,1 22-128,-5-27 116,-7 16-139,1-18 11,-14 17-45,7-14 1386,-6 7-1397,8-9-3397,0-3 3386,1 1 5,3-2 12,1-1-1,3-1 51,0 4-11,1-7 95,2 4 3358,-1-8-3044,10-4-370,-6-2 56,16-42-151,-10 8-45,4-21-23,-6 18-173,-2-8 124,-1 8-102,5-34 157,-3 29-25,6-4 0,3 1 48,-1 10-101,21-27 67,-22 58 22,18 8 118,-13 10 101,30 32-118,-23-9-3,5 13 1,1 3-4,-1 1 23,12 25 0,1 3-39,-9-10-1657,8 14 0,-2-1 1702,-15-23-26,-4-9 1,-1-4-4,-5-12-2055,2 8 2134,-13-27 79,-8 0-135,-7-13 2268,-37-12-2324,13 4-6,-16-6 1,-3-1 10,-2 0 38,-17 2 0,-17-3 0,12 3 3349,-10 1-3402,11 3 1,-13 0 0,21 4-41,27 5-275,-22 6 185,57-1-1764,49 14 296,-10-9-8223,58 4 9285,-50-11 0,2-2 1,-32 0-1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57.91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1 156 15165,'1'-3'1765,"0"1"1097,-1 2-2643,20 104-5706,-15-59 5560,5 19 0,-1 0 39,-9-21 300,0 21-350,0-18 882,0 28-760,0-46 441,1 5-474,0-29 1,4-21-164,-1 2-184,2-43 39,-2 25-473,-1-18 0,-1-3 194,-1 8 16,0-12 0,-1 2 336,-1 15 44,1-21 507,-1 35-456,1 3 386,0 5-352,0 4 59,0 6 473,11 9 2743,-3 4-2962,27 28-302,-13-11 39,14 14 1,2 1-18,-2-6 90,43 31-56,-47-43 752,11 1-1132,33-24-1183,-2-37 1295,2 10-3511,-23-37 3532,-46 39-83,-7-48 330,-5 42 549,-8-34-521,6 54 157,-6 4-101,9 19 3403,-2 7-3207,5 19-235,1-3 11,2 14-45,4-7-11,3 2 129,16 46-191,-9-29 28,4 9 1,0-1-1,-1-11 90,5-2 0,1-4-218,-9-24-118,14 10-174,-27-36-2565,5-14 270,-6 3 2637,3-12 0,-5 18 0,0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58.51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99 60 18526,'17'13'246,"-4"-3"-21,-13-10 318,0 0-995,-14 114 699,4-66-630,0 21 0,-2-1 568,-2-25-652,-1-2 557,1 1-17,1-4 55,0 8 304,6-10-259,1-9 317,19-33-636,-4-9-431,19-46 336,-16 25-643,7-51 660,-14 47-1986,1-33 2182,-5 40 634,2-19-483,-2 29 572,11-7-230,1 37-2650,3 0 2230,0 18-11,-3-4 16,0 3 163,20 23-135,-9-18 225,38 22-208,-29-37 34,34 2 2150,-32-16-2693,58-34 234,-50 13-44,8-16 1,-3-5 77,-17 5-64,-2-8 1,-3-1 176,-10 6 206,9-42-150,-19 58 195,3-8-67,-7 37 90,2 17-135,1 0 3525,12 45-3563,-5-25-10,4 13 1,0 3-25,-1 0-1601,2 10 0,-1 0 1612,-4-8-514,1-1 0,0-4 469,-6-18-151,10 13-1098,-6-44-2386,7-11-5887,-5-6 10240,1-5 1,-10 10 0,0 3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3:59.09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137 244 16818,'-16'75'72,"-1"1"1,2-6 0,0-13 1881,0-27-1898,0-2-2761,2-2 2823,0 2-29,5-12 1104,1 2-1159,5-19-146,1-3-73,2-11-1292,12-36 783,-6 21-158,10-26-145,-8 28-174,0 0-2133,0-2 2067,3-1 611,23-45 1119,-11 32-380,3-1 1,2 1 1203,2 9 549,8-1 1,2 2-1436,-3 5-45,9 3 1,-1 6-287,-17 15 1733,44 24-1772,-45 0 40,30 33-50,-30-19-1571,22 30 1542,-21-23 570,8 11 0,0 2-570,-3-1 28,5 8 1,-2-2 5,-12-16 584,15 21-584,-27-42 728,1 1-722,-10-15 2928,-8-1-2973,-4-6 1564,-33-9-1576,11 3-217,-42-15 218,28 10-1641,-20 0 0,-4 2 1641,1 2-1058,-21 4 1,0 3 848,19 8-383,13-1 1,4 2-188,4 7-870,6 4-1807,10 1-4388,8-1 7838,7-2 0,10-8 0,3-3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3.45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 15524,'7'19'986,"-2"-3"-549,-5-16 1949,0 0-6553,-6 104 4284,6-68 366,-4 22 0,5-1-113,24-25-331,-9-17-145,22 8-146,-19-21-4263,32-12-4525,-28 3 9040,18-10 0,-34 12 0,-2 2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0.11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1 169 14320,'11'83'186,"0"0"1,0-6 0,-2-12-2058,-1-23 1944,0-1-29,2-1-446,1-3 463,0-4-36,6 8 87,-7-20 925,6 4-863,-13-22 1404,4-13-1651,-7 0-498,-6-46 392,-1 27-476,-20-58 408,11 49-139,-15-41 268,18 38 26,5-9 0,3-1 103,5 4 2302,7-33-2235,10 52 3208,5 2-3140,6 2 22,5 1 173,24-4-173,2 12 0,3 3-168,25-8-17,-11 14 1,-3 5-1,-15 10-3,6 17 1,-3 4 19,-15-2 16,29 30 29,-67-37 308,-30 22-263,1-18 38,-50 22-66,21-30-1659,-11-4 1,-1-1 1624,-4-1-919,-4-4 1,3-1 952,18-4-1485,-28 0 1451,59-1-5,6 1 10,21 1 107,41 11-106,-13-4 5,30 12 0,4 3-27,-4-1 51,-5-2 1,-2 1-75,-9 1-153,24 17 187,-31-16 1137,27 20-1160,-49-32-369,11 4-1659,-23-18 2136,2-2-3222,-7-8 3114,-3-1 0,0 5 0,-1-1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0.71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314 1 19837,'-38'74'267,"0"0"0,3-6 0,4-9-110,8-20-5694,0 1 5665,-8 18-94,9-15 463,-8 23-441,16-33 429,-3 13-474,12-29-11,-1 1-145,5-19-494,6-12-374,4-12 1174,2-4-1736,8-17 1189,-8 17-4678,16-46 3457,-11 32-135,8-26 1367,-9 29 3370,4 0-2132,1 1 475,5 3 1709,14-6-1893,-8 13-2663,18-6 2041,-21 21 1697,28 4-1881,-31 12 703,35 27-900,-35-6 50,25 34-117,-23-23-3,9 17 1,0 3-71,-2-1-1137,3 6 0,-2-1 1143,-8-8 786,2 8 0,-1 0-752,-5-7 77,-1-1 1,-3-5 50,-12-25 348,-5 3-454,-11-24-12,-35-12-50,10 0-5,-51-12-6,31 11 73,-30-3 0,-5 2-23,13 2 1315,1 1 1,4 1-1361,32 8-2179,-14 0 2129,26 2-50,-6 1-45,28 0-101,2 0-128,3 0-225,7 0-5091,31 0-3069,-9-1 8812,20 0 1,-34-1 0,-5 1-1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0.96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13051,'26'89'97,"0"0"0,-10-17 0,4-12-52,20-11-22,-17-30 2492,-2-3-2549,-1-7 1331,-2-3-1421,-2-4 719,-1-2-2225,9-15 582,-8 4 1048,18-40 0,-25 36 0,8-18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1.23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590 8 18515,'2'-4'1193,"-1"1"263,-1 3-1282,30 98-930,-24-54 820,8 17 1,-3 1 30,-18-16 355,-13 24-355,-8-8 0,-3 1-1199,10-16 0,-1-1 1124,-12 17 0,-4 0-1155,3-9 1,-2-3 1176,6-8 0,-3 2-196,-9 7 0,-5 5 0,4-5-2714,6-7 1,2-4-2049,-8 5 1,6-5 4810,17-13 1,19-24 0,1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2.09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542 49 9369,'-13'-8'3064,"2"2"-2163,11 6 5546,0 0-5937,21-23-331,-16 24 6,16-14-23,-21 35-16,-3 4 100,-11 22-151,-2-9 42,-8 6 1,-2 2-43,-5 2-20,-2-2 1,0 0 8,-2-6 109,-16 12 1,-1 1-166,8-7-31,-18 31 1,5 2 7,29-25-186,2 1 1,4-1 180,17-7 0,3 3 11,8 1 0,4 2 6,11 0 41,14 4 1,6-1-47,6 5-960,-3-9 1,0-4 908,-1-19-2998,35 1 2818,-29-17-2059,50-6 1589,-66-17-3214,20-25 1153,-42 11 2999,-3-18 0,-8 28 1,-3-1-1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2.69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266 49 10256,'24'-1'824,"-6"0"1987,-18 1-1820,0 0-817,-97 113 120,63-67-246,-23 22 0,5-2 1013,32-28-943,-4 23-79,12-24 17,0 28-73,17-46-319,19 3 51,-5-24-1447,33-22 780,-26 3-5844,36-49 4774,-37 32 1127,0-19 0,-4-1 2384,-9 16-804,2-35 1112,-15 59 2481,-5 4-3779,3 7 991,-3 22-1210,9 1 1627,4 20-1739,5-6-28,5 3 1376,3 4-1309,16 25-123,-5-15-17,0-5 0,1 0 3229,9 5-3121,18-16 1,19 0-1,-11-7-169,9-3-6,-7-12 0,12-3 0,-21-11 0,-22-22 33,23-48-16,-46 36-31,-16-19 0,-9-2-14,-12 7 47,-20-12 1,-7 3 25,-3 16-3,-4 5 0,-1 3 503,-2 8-515,-5 6 1,1 3-42,10 5-51,-36-4 23,75 18-90,4 1 79,18 1-415,38 11 51,-7-6-247,32 10-375,-18-7-673,4 0-3716,5-2-3290,-8-1 8715,-5-1 0,-25-2 0,-10-1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3.27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221 3 18772,'2'-1'466,"0"0"760,-2 1-1086,53 122-22,-39-68-1787,15 22 1,-4 0 1764,-24-23 13,-3-2 0,-1 2-47,-4 14-1118,-1-4 0,-3-1 1140,-5-10 1251,-23 28-1206,17-52 146,-33-4-309,34-31 815,-21-40-1044,31 13-442,-5-43 313,13 31 5,-1-13 2698,3 17-2602,4 1-188,4 0 294,5 0 38,5 2-3016,5 2 3119,3 0-1705,37-21 1951,-22 23 154,22 1 0,2 5-294,-16 13-1273,43-6 1340,-65 28 1491,25 36-1536,-25-12 14,3 13 0,-4 3-42,-10-3 0,8 28 2009,-14-31-1973,1 18 0,0 2-80,2 0 18,3 15 1,0-3 3,-3-30 67,12 26-40,-15-45 590,9 4-528,-14-19 3201,-4-14-3301,-12-6-29,-44-36-11,15 20 8,-32-9 1,-6 2 8,5 11 8,-9 0 1,2 5-20,12 14-17,6 4 0,2 1-39,6 5-723,-32 13 236,69-6 594,-2 9-1127,30-9-839,8 1-1261,12-2-4683,2 0 7870,0-4 0,-14-4 0,-7-1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3.62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 19972,'28'53'369,"-3"-3"-5934,-9-6 5593,-4-8 0,1 12 529,-6-16-490,-2-2 1146,-3 13-832,-1-15-2295,-2 1 1741,-1-22 1168,-4-18-1863,0 0 408,-1-10-1590,1 2-1064,0-5 3114,0-4 0,1 12 0,1 1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4.19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80 19277,'0'-3'885,"0"1"-51,0 2-699,108-10-3596,-60 4 3511,20-1 1,1 0 16,-18 0-17,4-1-22,0 1-39,1 0-6,-1 1-1710,-3 2 1643,-2 1-90,-5 1-2033,9 2 1703,-18 0-531,11 1 553,-31 1 251,-4 8 159,-29 7 178,3-2 124,-11 3 3045,-1 8-2988,12-10 211,-9 24-268,20-21 240,2 34-369,5-21 106,16 49-173,-5-41-6,10 25 16,-9-29-27,-1 0 17,1 1-1,0-2 29,9 14-12,-6-13 118,21 31-106,-17-37 187,16 16-182,-19-32 113,19 0-124,-17-10 218,41-15-229,-38 0 22,28-24-45,-36 12 3306,9-23-3289,-13 13 91,4-64-119,-11 46-1543,-16-22 1,-7-1 1514,-3 21 8,-2 4 1,-3 5-20,1 12-134,-30-4 106,29 21 11,-19-3-5,37 21-169,5 21 124,6-9-1137,28 32 191,-6-28-8790,50 25 8937,-43-30 1,13 6 0,-37-17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4.81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90 17255,'0'-10'526,"0"2"-363,0 8 2234,0 0-2290,55 88-994,-34-49 915,11 14 0,0 4-3549,-7 21 3560,-9-27-577,-2 24 1,-2 0 615,-4-23-1438,1 45 1534,-8-80 511,0-8-596,0-5 1462,-3-25-1596,-2 1-481,-20-74 296,11 44-16,-14-43 50,15 48 1716,1 0-1615,2-1 3069,4 2-3035,2 3-186,22-35 197,-4 36 33,48-36 51,-28 56 66,24 1 1,2 3-84,-7 7-26,13 2 1,-1 3 8,-18 4-28,32 6 28,-52 0 67,7 12 6,-24-9 386,-22 23-375,-7-19-3016,-38 20 2977,20-18 318,-14 3 1,-5 2-325,-12 9-33,-17 5-6,44-11 57,31-4-46,4-5 101,22 22-62,0-17 85,50 24-102,-26-24-1156,11 3 1,1-1 1105,-5-1 453,4 3 0,-2 0-442,-12-3-581,34 38 593,-51-34-1,11 19-16,-27-26-34,-2 0 2410,-2-3-2477,-1-3-84,0-3-106,0-2 129,0-4 173,-1-18 0,1 12 0,-1-14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3.62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12 17 18941,'-7'-9'1428,"2"2"-1405,5 7-4925,0 0 2455,40 8-4857,-18-1 7304,29 7 0,-38-8 0,-4-2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5.37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214 84 15962,'-9'83'147,"-1"-1"1,2-5 0,-2-13-2295,-4-21 2231,-1 0-17,1 1 1499,-1 0-1538,0-1 1001,1 0-990,-1-1 62,-2 11 880,5-15-774,-10 14-190,14-35 3347,-5-4-3482,12-22-1332,0-65 789,2 28-1901,2-12 1,0-1 1620,4 4-1143,4-5 1,3-1 1926,3-2 794,10-15 0,3 2 30,-2 21 159,8-1 0,1 6-411,-8 26-74,14-6-66,-23 24 2013,-2 2-2092,0 3 3148,8 4-3243,-5 4 151,26 28-196,-21-8 8,6 24 1,0 5-48,-6-3 5,-1 8 0,-1 1-10,-5-10 38,-1 9 0,-1 1-27,-3-8 21,-1 1 1,-3-4 23,-7-17 200,-7 18-172,-5-31 116,-30 10-167,11-23 45,-63 1-84,50-7 2,-14-2 1,0 0-9,19 0 0,-32 1 5,46 1 877,-15-1-966,22 0-336,-7-1-61,18-1-9350,5-12 8629,2 7 1,3-7 0,-4 11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5.80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47 18089,'17'-26'745,"-4"5"-671,-13 21 1869,0 0-1787,53 19-16,-39-2-28,40 19-11,-52-5-3403,1 5 3386,-2 4 179,-1 42-132,-5-28 1,-2 2-81,0 40 16,-2-30 1,-1-6-29,5-20 163,-2 43-124,8-60 3392,3 15-3374,3-30 10,3-1-22,3-3-6,3 1-22,5-4-16,3 0 38,53-5-50,-32 1-9,9-1 1,-1-1-20,-15 0 62,40-8-51,-54 8-11,13-5 0,-32 9-28,-3-1 0,0 2-202,-2-1 68,-4 1-359,-4 2-409,-4 0 90,0 1-521,1-1-1798,4-3-6587,1-1 9746,0-2 0,4 1 0,0 1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6.14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14037,'51'52'173,"1"0"1,5 3 0,-3-10 2337,-5-17-2478,18 9-33,6 6 0,-17-8 134,14 13-117,-25-12-17,-4 3 765,18 35-748,-26-24-9,-9-3 0,-4 2 2690,-11 1-2634,-15 24 1,-9 4-26,-9-2 2,-11-8 0,-13 10 0,3-13-408,-21 7 346,19-27 0,-7 5 1,8-8-658,-11 3 286,-11 10-281,25-20-1909,-8 12-7249,14-16 9771,-3 5 0,27-25 0,6-5 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7.67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52 15 17624,'-16'-8'1193,"4"2"-1046,12 6 945,0 0-919,-15 8-16,16-1 0,-10 9-6,22-2-3409,4 1 3398,2 2-17,3 2 51,15 13-62,8 13 0,5 6-34,3 4 1,2 2-273,3 3 0,2 3 257,-7-11 1,2 0-1,-6-5-993,-10-12 1,0-1 960,11 8 1,7 4 0,-4-3 4,3 2 1,-2-3-20,0 0 0,1 0 11,7 6 0,-3-2 17,-17-13 0,-3-3-23,38 29-424,-13-9 419,-34-28 347,2 5-112,-20-16 1749,-3-2-1245,-25-15 2329,-23-22-3073,3 3-74,-31-33-11,40 30-246,-32-47 157,35 36-124,4-8 0,4-1 107,8 4-303,18-50 347,5 58-201,42-32 236,-25 46-52,30-8 1214,-33 25-905,40 34-90,-36-6 17,4 10 0,-3 5-6,-4 6 42,7 20 1,0 4-71,-3-1 3,3 11 1,-3-3-49,-14-26 57,11 25 62,-22-54 666,-1 2-678,-11-17-34,-5 0-11,-9-5 12,-21 0-51,3 0-28,-20 0 22,9-1-5,-5 1-6,-24-1-5,17 3-9,1 4 0,0 3-14,3 4-1931,3 6 0,4 4 1567,17 1-5324,20 54-3924,25-45 9629,23 25 0,-22-46 0,-6-6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8.54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483 170 15586,'-23'-9'1137,"4"2"-1031,19 7 2521,0 0-2503,50-13-18,-32 6 0,39-10 1,-43 7-3202,7-10 3179,-9 7 61,3-17-128,-13 19-123,-28-11 72,9 16-39,-51 1 73,32 11 17,-59 23 5,48-7 31,-9 7 1,1 3-21,7-3 23,-22 18 40,31-19-68,14-8-56,-2 3-28,13-6 3436,8-4-3313,9 6-55,8-9 5,12 2-29,4-6 40,7-3 6,55 2-82,-6 3 1,4 2 35,-22-5 1,1 3-1139,1 3 1,4 3 0,-11 1 1127,10 12-1182,-6 9 0,-4 5 1148,-5 6-464,-11 21 1,-9 4 620,-20-11 75,-10 1 0,-10 0 586,-35-3-516,1-11-61,-17-12 1267,-22-22-1368,26-7 629,-1-3 0,-1-1-657,3-5-960,-14-7 1,-1-3 936,3-3 3,-1-3 1,1-3 1972,-2-8-1953,17 2 0,1-3-100,-5-3 182,-1-26-486,53 43-2279,8-9 2168,17 18-1821,52-1 785,-20 5 1478,10 1 0,-3 0 1,-22 2-1,19 0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9.12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234 293 17484,'0'-6'1143,"0"2"-1048,0 4 1664,0 0-1580,-8 56-56,12-26-11,-4 48-22,17-39-34,1 3 22,11 25-44,-6-14 25,-2 2 0,1 0-9,-2-2 180,15 39-130,-25-65-3066,2 4 3101,-10-26-23,-1-3-45,-1-4-22,-7-11-67,0-1-17,-7-9-6,1 1 3375,-1-4-3447,-2-2-254,-11-20 119,4 12-140,-5-7 0,0-1 196,-5-2 115,-13-24 0,0 0 137,12 17-1710,2 1 0,2 5 1760,17 20 113,-1-8-107,6 12-23,2-8 34,7 3-100,5 5 100,72-39-98,-27 42 0,4 3 1668,5-9 1,4 3-1725,23 11 0,-4 9 9,-7 8-1700,-2 13 1,-3 6 1716,-20 8-53,-10 0 0,-5 4 165,-16 10 352,-46 41-364,1-40-5,-44 15-18,23-45 77,-15-4 0,-4-3-110,-9-1 14,-15-1 1,2-3-26,24-7-34,1-1 0,4-2-33,19-2-695,-16-12 191,44 11 2220,18-9-2960,12 10-1013,19-2-6464,-4 4 8815,-1 3 1,-15 1 0,-7 1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09.51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116 212 16282,'41'69'134,"1"1"1,2-2-1,-2-19-61,-8-40-2330,12 1 2330,-12-8-12,2-1 1498,-1-3-1514,0-2 0,-1-5-6,-1-1 0,18-23-39,-20 12-11,15-43-11,-35 32-71,-19-16 1,-9-1 64,-9 6 5,-12-3 1,-5 4 17,-7 11 7,-7 8 1,0 4 25,-3 5 22,-12 15 1,1 6-40,19 8-972,-36 19 966,60-11 7,4 1 600,4 26-623,24-6 17,4 11-23,24-17-605,18-12 0,4-4-263,12 3-1490,11-3 0,2-4-6603,-12-9 8978,16-3 0,-55-4 0,-13-2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0.06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116 235 19434,'6'-23'728,"0"4"-734,-6 19 617,0 0-550,20 53-5,-15-26 0,15 45-3341,-28-23 3341,-1-11-610,-15 26 683,11-37 195,-11 7-301,14-29-712,-11-24 527,12 3-17,-6-20-29,8 10 2714,0-3-3542,-7-46 688,9 12 270,-1-12 1000,21 30-934,-3 34 895,11 5-787,-9 13-3214,12 18 3258,-4-1-11,10 13 50,7 16-134,-7-9-1129,7 6 0,1 1 1146,6 4-717,13 2 0,3-3 722,-2-14 6,8-6 0,0-7-6,-9-14-97,-3-10 1,-2-5 102,-16-10 1346,20-43-1369,-44 18-19,-7-12 0,-6-3-26,-11 1-11,-13-9 1,-7 0 0,-8 7-1,-5 2 0,-2 2 18,-6 7 155,-11 0 1,-3 4-173,8 9-83,-4 3 0,4 6 60,29 15-566,-9 3 482,30 7 1713,16 9-1830,4-1-2281,48 19 416,-18-15 2182,10-2 1,-1-1 0,-18-5-1,20 0 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0.33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18207,'19'6'157,"-3"0"61,-16-6 1351,0 0-1429,30 112-2681,-18-67 2586,7 22 0,-1-1-2096,-7-28 2118,2-1 29,3 15-35,-3-16 566,10 20-436,-13-38-6,3-19 1064,-11-15-2996,-22-58 767,7 38-3936,-17-17 1,-2 0 4075,8 18 0,-17-22 0,35 50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0.99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40 195 13581,'-22'-15'4419,"5"2"-3517,17 13 1226,0 0-2111,56-34 5,-23 24-11,48-28 12,-34 32-1,3-1-28,2-1 6,5 0-39,1-2-11,2 0-62,1 0-3493,-4 2 3308,-3 0-106,-6 3-73,-6 1-11,-7 3-835,11 1 2106,-34 18-2374,3 3 2066,-34 23-320,3-8-38,2 3-12,6-8 158,-2 38-180,5-23 11,-1 10 0,1 2-50,2-7 44,-1 8 1,0-3-23,1-17 17,-2 21 17,5-49 33,-2-3 2286,1-4-2084,-3-2 3179,2-2-3431,-5-18-129,3 5-3554,-2-45 3431,2 25-950,2-19 0,1-1 855,-1 5-866,4-3 1,1 0 1049,6 7 2,12-7 1,3 1 166,3 6 1945,31-33-1951,-35 60 263,20 7-263,-25 15 123,22 37-151,-24-10 5,2 14 1,-1 4-50,-1 0 24,7 35 0,1 4-13,-6-19-226,-1 0 1,0-3 241,-3-21 1839,5 9-1822,-3-18 482,15 17-426,-18-38 208,6 0-286,-18-24 22,-23-26-62,3 9-5,-37-28-11,18 23 27,-38-17-16,25 20-492,-15 2 1,-1 3 502,4 5-321,-11 6 0,3 5 282,30 11-330,-28 21 77,56-8-2010,20 25 230,12-23 2072,23 12 0,-23-24 0,0-1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3.85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258 1 16902,'23'12'756,"-4"-1"-420,-19-11 1306,0 0-1323,2 101-241,-8-69-2173,4 26 0,-4-6 2140,-10-35-45,-5-2 854,0 0-882,-3-3-28,-1 0-56,0-4-437,-11 6 68,11-7-2421,-18 10 684,25-9 2218,-6 8 0,19-11 0,0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1.57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72 209 19227,'6'81'89,"0"1"1,-1-8-1,-1-11-1040,-4-28 1007,-1 0 6,-2-1 271,-2-3-254,-2-4 436,-1-3-73,-6-2 230,-4-15-694,3-4-2563,-1-24 2456,13 1-1324,0-46 1111,5 30-59,6-18 1,2-1 361,4 14-2020,13-32 2087,-11 50 28,0 2 5,0 7 40,0 3 2070,-2 6-2019,-1 2 832,4 9-833,-2 3 196,11 30 0,1 8-268,-2-5 72,17 29 0,0 0-78,-12-28 81,10 2 0,2-5-53,-8-20-883,49-1 849,-45-24-107,11-17 0,-3-7 40,-12-3-3,-1-7 1,-3-2-9,-15 0-37,-5-8 0,-2-3 26,-3-5-35,-11-19 1,-5 1 17,-2 19-9,-9 0 1,-3 6 36,4 28 16,-20-4-5,23 20 650,-20 4-695,24 6-180,-8 15-89,22-5-2095,25 26 505,-4-22-1260,22 12-4739,-16-19 7903,-1-2 0,-13-5 0,-5-2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1.89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21 15 18986,'9'-8'846,"-2"2"-673,-7 6 852,0 0-891,3 118-335,-3-69 257,1 24 0,-2-1-517,-2-28 539,-3 0-22,-2-1 34,-2 12 72,3 16-95,1-23 79,8 4-73,3-43 95,36 4-151,-16-8-2958,59 10 2946,-43-7 1,26 6-1827,-31-4 1838,1 1 5,39 16-22,-12-7-56,5 4-281,-32-14 113,-32-12-140,-4-3-907,-12-9 185,-2 0-8745,-28-25 8953,19 20 0,-8-8 1,24 22-1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2.09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43 346 16107,'-24'-14'2974,"6"3"-2459,18 11 891,0 0-5624,96-27 4252,-59 16-12,20-5 0,-1-1-1397,-27 5 1386,-1 1-63,-4-4-26,-1 1-101,-3-3-90,-1 0-134,-4 0-101,-2-2-157,-5 2 2007,-3-1-11177,-17-21 10026,6 20 0,-10-12 1,12 27-1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2.26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13 182 8777,'-7'-4'6632,"2"1"-4420,5 3-134,0 0-2039,50-76 186,-17 56-217,3-20 1,4 4 334,6 35-326,21 0 795,-15 4-924,30 6-56,-37 0-2907,47 28 993,-54-18 2082,34 33 0,-59-38 0,5 7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2.61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280 479 20106,'-1'71'259,"0"1"1,-2-6-1,5-18-1,6-37-5241,18-4 5112,2-13-79,10-1 1432,6-25-1454,-16 7 20,6-16 0,-1-3-26,-4-2-14,-1-16 1,-5-2-31,-13 9-38,-16-11 1,-7 0-8,-8 6-34,-18 3 1,-5 5 44,-2 18 30,-10 12 1,-1 8 31,6 18 5,-6 15 0,3 8 0,8 9 23,3 15 0,5 3-18,14-3 23,14 15 1,9-1-12,14-16-17,22 34 513,-2-59-647,5-2-2779,22 1 2017,-13-8 885,10-5 0,-2-2 0,-18-2 0,32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2.99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76 16852,'6'-7'1136,"-2"2"-570,-4 5 1378,0 0-1804,21 108 73,-15-51-177,5 10 0,-1-2 15,-10-16 27,0 1-39,0-12 353,17 38-274,-6-47 106,43 17-196,-24-41 33,34-5 1,6-3-39,-13-4-15,4 1 0,-2-3 37,-16-5 12,15-12-18,-17 4-3380,14-20 3374,-32 15-904,-12-53 854,-19 39-45,-16-14 1,-9-2-2,-23-4-858,13 18 0,0 1 826,-14-5 1178,-2 4-1559,37 29-994,-2-1 8,28 17 1462,20 8 0,-13-4 0,11 3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3.41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261 6 18638,'-5'-3'774,"1"1"-578,4 2 1523,0 0-1691,-104 36-1923,75-25 1903,-30 9 1,10 0 2,44-15 472,0 4-416,7-1-2941,5 4 2874,6-2-28,4 1-17,18 10 1029,-10-4-990,36 28 6,-31-20-34,32 40 29,-37-33 13,2 16 1,-4 3 13,-9-9 0,8 37 1,-21-46 5,0 2 3403,-3-2-3375,-4 18-22,0-14 16,-3 35-39,4-39 90,0 29-62,4-42 225,-5 11-208,3-23-123,-11 1-96,4-6-5508,-29 9 2220,12-1 3451,-27 10 0,34-13 0,-1 2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3.98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17 9565,'3'-1'4290,"-1"0"493,-2 1-4569,38-14 10,-26 19 330,42 29-448,-42 6-3335,15 53 3285,-13-37-17,5 19-2279,-5-18 2268,0 3-612,-3-8 1,1 2 628,2 14-478,2 9 0,-1-2 158,-6-29-167,8 34-437,-15-73-2371,2-2-4306,-3-6 7895,1 0 1,-2 0 0,1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4.36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12 131 17776,'-7'-8'890,"2"2"-722,5 6 1328,0 0-1468,121-52-3316,-64 39 3277,20-15 0,1 5 11,-14 29-670,1 3 659,2 7-6,0 2 0,-3 5-1021,-4 0 1027,-6 3 11,23 17 6,-35-16 1757,14 25-1651,-45-33 258,-31 20-247,-1-26-1102,-68 11 1063,39-16-12,-35 1-10,33-8 103,-28 0 0,-4 0-292,8-1 135,-4-1 1,6 0-15,40-1-292,-11-9 51,25 5 2497,-7-6-2742,29 6-119,7 2-111,7-4-4740,47-5-2642,-22 5 8104,27-2 0,-48 8 0,-9 2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4.75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63 592 15872,'0'4'2234,"0"-1"1222,0-3-3266,56 42-128,-31-34-12,47 30-11,-27-50-22,-6 2 44,21-14 1,3-3-73,-8 0-907,0-1 0,-4-1 890,-20 0 396,4-17-384,-13 10-382,-11-59 292,-18 48-26,-21-12 0,-8 3 71,-8 16-1434,-6 3 0,-2 4 1467,0 10 45,-38 0-6,42 17 943,-13 12-870,-15 35-56,22 30-12,-6-2-16,35 6 12,28-39 3402,18 17-3476,19 5-1537,25-11 0,9-4-1560,12 3 3159,-6-17 0,-7-8 0,-37-20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12.17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277 16 21204,'2'-9'-1080,"0"2"559,-2 7 2465,0 0-1188,2 22-1598,-1-12 404,2 19 145,-2-15-456,3 2 887,0 10-261,0-3-215,1 40-654,-4-23 1206,-6 27 0,-2 4-83,-2-3-1709,-7 20 1,-1 1 1782,0-21-245,2 1 0,1-4 394,6-18 307,-4 41-447,11-62-92,-3 14-18,2-27-120,1-5-18,0 4 3079,1-5-3083,0 14 1372,0 3-1118,0-3 358,0-5-475,0-16 788,-2 0-143,-9-21-940,2 7 158,-6-19-94,4 9-31,1-1-35,-9-16 51,4 9-900,-17-31 15,16 36 544,-9-24 77,20 40-454,-2-4 660,7 17 216,0 2 17,2 5 38,16 25-35,-5-13 143,23 27-5,-16-27-3255,23 24 3362,-21-22 3,31 39-177,-19-6-38,1-2-18,-10-4-53,-12-22-54,-4-11 660,11 8-333,-10-17 197,7-3 278,-7-12 436,28-46-483,-14 18 3428,23-35-3296,-22 31-486,25-28 0,2-2 37,-14 20-861,12-17 1,-10 15 238,-36 48-175,-2 2 499,-2 4-1032,0 5-421,-5 7-194,-4 9 1540,-39 58 0,31-50 1,-25 36-1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4.02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26 18969,'18'-14'622,"-4"3"-521,-14 11 307,0 0-419,52 110-969,-30-66 927,10 23 0,-1-2-1279,-10-26 621,-1 1-807,-1 2-1753,-4 3-5214,-4-4 8485,-4-3 0,-3-19 0,-3-8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5.01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14901,'40'81'112,"0"0"0,-3-7 0,-9-10-2020,-20-19 1964,-2 0 6,-2 2 1515,-1 17-1510,-2-18 73,-4 23 961,-1-37-625,-10 11-470,5-31-415,-8-1-129,9-17-9293,-11-31 8634,11 18 0,-3-15 1,9 29-1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5.56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220 186 10928,'-13'-12'2442,"2"3"291,11 9-689,0 0-2005,-101-71 974,80 52-949,-23-20 1,15 5 477,53 33-520,23 0-11,-12 1-16,5 2 10,27 3 18,-11 1-508,4-2 1,14-1-1,-8 0 491,28 2-4,0-2 1,1 0-79,-43-3 1,-2 1-272,18 0 0,0 0 106,30 1-59,-39-1 1,-10-1-71,-28-3-1719,-2 0 510,-16-1 1579,-14 1 0,7 2 0,-8 1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5.96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 16896,'7'0'482,"-2"0"347,-5 0 549,0 0-1171,10 108-33,-6-65-101,2 23 0,-1-2 44,-2-25 197,1 55-275,-1-43-1674,-1 2 1,0-3 1685,1-19 10,-1 6 6,0-21 17,2-4 23,-1-3 21,2-3-10,0-1 78,8 0 3269,-1-3-3331,30 3 6,50 1-98,-20-3 0,2 1-39,-16-1 0,-1 0-15,2-1 1,-7 0-112,-13 1-11,-13-1-650,11 0 230,-24-2-9277,-1-13 1673,-16 5 8158,-2-9 0,1 11 0,2 3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6.16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0 158 17355,'76'-29'41,"-1"-1"0,-5 3 0,-9 5-36,-16 10-3047,2 1 2930,-2 2-196,0 2 1220,-4 1-1903,-1 4-2973,2 0 3964,-11 2 0,-7 0 0,-14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6.35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0 105 12696,'91'-12'3,"1"0"1,-7 0 0,-11 2-189,-12 1-1917,0-1 1122,1 0-1345,-1 1-4644,-8 0 6969,-10 3 0,-22 3 0,-9 1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6.88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84 177 16404,'0'3'-79,"0"-1"1485,0-2-1065,2 117-3763,-2-70 3545,2 24 1,-2-2-2027,-2-30 2043,-2 1 1111,-8 12-1116,2-15 419,-11 17-347,12-35 1271,-9-9-1618,14-20 2854,-3-43-3767,6-13 498,1-17 393,0 12 83,2 20-3307,2 18 3476,4 2 36,1 4 42,5 3 22,0 7 6,4 4 516,17 7-460,-12 9-11,14 6-45,-18 10-2299,3 3 2231,0 6-32,1 3-12,-2 5-6,2 1 107,21 29 0,4 3-96,-3-14-42,4 11 1,0-8-287,-15-41 306,0-5 2077,0-7-1987,37-20-118,-32 1 28,34-44-67,-55 24-89,2-64 27,-20 48 115,-11-10 0,-5 0-36,-6 6 148,-19-12 0,-5 2-42,6 17-81,3 5 0,0 4 25,6 15-44,4 4-18,2 4-38,-4 0-23,14 8 2942,-3 2-3082,19 10-3260,30 28 224,-8-12 3232,30 22 0,-35-31 0,0-1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7.14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 1 16577,'-4'26'762,"1"-6"-314,3-20 1333,0 0-5730,-4 108 4184,3-66-140,-2 21 1,2-1 920,2-28-904,1-2-22,1 0 100,10 20 96,14-7-298,-9-5-1124,9-19 206,-23-27-555,3-3-1472,-6-5-5915,0 1 8872,-1 1 0,0 5 0,0 4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7.31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52 16890,'88'-14'29,"0"0"1,-6 0 0,-11 5-3492,-18 9 1938,30 0-677,-19 0 2024,28 0 0,-58 0 0,-2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7.54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15 0 16370,'-3'6'1591,"-1"49"0,2 11-1289,1-16-3020,-1 20 0,0 3 3009,2-1-218,0-15-1044,0 41 1010,1-41 488,5 6 1,3-3-680,-2-19-150,12 31-303,-11-70-476,1-2-935,4-4 2567,3-2 0,-7 1 0,1-1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7.79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42 9 20481,'12'-5'0,"-3"1"23,-9 4 150,0 0-156,-21 110-497,13-69 496,-4 21 1,1 2 106,2-10-5264,10-5 2794,-3-7-5175,7-18 7522,0-29 0,-4 1 0,1 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4.34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 1 17002,'-1'76'57,"0"0"1,0-6 0,2-10 4,4-20-1,1 0-33,3-1-235,8 14-253,-3-16-3844,20 27-3392,-19-37 7696,7 9 0,-17-27 0,-3-5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8.14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247 12 18498,'0'-6'1065,"0"0"-942,0 6 1030,0 0-1080,44 122-4263,-25-68 4221,7 22 0,1 1 36,-9-23 834,0 1-845,3 0-11,-4-6 0,1 0-6,6 14 28,0-2 0,-1-2-44,-3-14-18,15 32-33,-21-52 0,5 12 84,-14-28 177,-27 0-188,4-9 84,-38-4-51,21 0-460,-15-3 432,10 3-10,-2 2-34,0 1-1,2 1-10,1 1-1,3 2 3175,1 3-3186,2 3-3181,1-1 3154,3 1-559,-9 2-4421,24-5-4526,-3 1 9550,23-7 0,-1 0 0,-2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8.69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161 0 18622,'-33'75'667,"5"-7"-510,27-32 369,-1 3-409,2 4-16,-2 3-28,-1 2-6,0 1 0,-4 3 118,-10 42-118,4-37 65,0-1 0,0-4 88,3-18 60,-3 15-100,10-38 89,18-2-241,-1-8-3216,62-3 3182,-35 2-1197,53 1 1203,-55 2-1886,36 9 1891,-42-6 35,27 8-34,-41-9 22,3 3-6,-16-6 777,-7 0-867,-4-2 1340,-11-2-2191,4 0-8912,-13-11 8677,17 5 1,-3-3 0,9 8-1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24:19.16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217 142 18140,'0'-9'1580,"0"2"-1373,0 7-5548,0 0 5335,44-56 1050,-28 42-1038,34-42 886,-41 57-892,-1 2 22,1 7 40,-4-3 78,-4 10-45,-7-8 303,-39 29-342,19-15-6,-11 11 0,1 2-5,8-3 39,-17 51-56,33-43 3242,-1 21-3231,13-26 0,5-1 449,6-1-454,7-1 22,4-2-11,35 23-34,-3-8-172,-14-14 0,1-1 161,9 7-5,17 23 16,-43-33 62,15 32 11,-35-36 415,-23 44-370,5-35 78,-20 14 0,-6 0-140,3-12-5,-33 24-17,33-38 11,-12-2 0,-1-2-191,3 2-717,-49 10-200,78-21 284,-2 6 0,14-10 1,1 4-1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6:54.10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108 1100 15905,'-22'19'3148,"5"-3"-2890,17-16-29,-13 18-38,13-12-918,51-5 0,53-11 0,15-6 0,-25 2 760,-31 1 1,1-2-26,9 2 0,20-2 0,5-1 0,-11-1 0,-24 1 890,-2-20-864,-5-2-762,-3 1 751,-5-2 61,12-16-62,-18 12-969,-4-10 1,-4-2 980,-9 3-23,-4-3 0,-5 1 6,-12 10-677,-26-46 604,3 42-34,-17-5 1,-6 2 33,-4 6-6,-15-1 1,-3 4 21,1 11-16,-16 8 0,-3 5 28,6 12-6,-14 15 1,0 8 28,11 8 19,-7 20 0,2 6-31,15 3-186,3 16 1,6 4 213,16-3-361,5 14 1,3 1 416,13-6 22,3-2 1,3 1 1128,6-1-1075,6-4 1,0 14 0,1-10-83,1-22 1,2 1 25,0 26 1,2 13 0,1-14-21,0-31 1,3 0 49,3 26 1,4 11 0,0-7-74,-1-13 1,1 2-19,4 8 1,3 13 0,1 0 0,-2-12-16,1-2 0,3-3 11,5 16 1,4 8-1,-1-14-177,-7-27 1,1-6 182,4 11 0,8-3 836,21-5 0,2-10-668,9-1-149,-14-9 1,-2-10 159,-9-26-116,-24-5 49,10-21 1989,-17 6-2090,3-29 3198,-13 26-3332,-24-30 44,9 37 346,-27-12-418,21 26-627,-21 4 335,18 4-2195,-35 12 1422,35-6-8643,-22 9 9033,33-13 0,-1-1 1,10-4-1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6:58.46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70 44 12242,'-11'-18'2559,"1"4"-1774,10 14 1808,0 0-2492,-21-5 268,15 4-240,-15-5 12,24 6 251,14 1-280,-2 2 196,33 1-196,-20 1 297,67 2-320,-47-4-14,8-1 1,1-1-14,0-1-3,19-4-1,2 0-46,-2 0 10,14-1 0,-3 1 6,-25 3 20,9 4 0,-1 2-48,-19 2 11,46 16 6,-69-7 27,20 16-27,-28-16 6,8 13-51,-22-19-415,-5 3 147,-9-9-1273,-34 1 656,9-2-4003,-27 3 1,-3 2 4379,12-3 0,-36 6 0,74-9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6:58.71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 1 14678,'-1'2'3058,"0"0"600,1-2-3345,118 44-4805,-62-33 4604,20 12 0,1-3 79,-12-20 607,-17-3 0,7-1-583,36-5 1,4-2-211,-29 4 1,2 0-562,11-1 0,7 1 0,-14 1 567,10 3-836,0 3 0,-4 2 842,-20 3 363,-7 2 0,-3 2-414,-18 1-376,11 13 7,-32-13-1602,-14 23-1126,-5-17 3131,-15 17 0,16-23 0,-2-1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06.530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157 279 18696,'0'4'-588,"0"-1"708,3 49 1,3 17-3912,5-3 3764,-2 16 1,2 3 26,8-3 67,-6-24 1,0 1-37,4 24-57,-5-20 0,-1-4 61,-2-7 1050,0 4-800,-6-37 663,-2-9-725,0-6-213,-3-6 60,-11-17-158,0-3 104,-20-36-69,11 12 76,-14-38 0,-1-7 12,6 7-280,8 20 0,-4-8 1,6 11 311,2-7-845,4-4 1,5 1 820,8 9-963,5 4 1,6 4 979,13 19-26,32-10 142,-14 24 1449,20 1-1699,16 8 1577,-12 6-1962,22-1 0,10-1-290,-14 2 0,-1-1 1500,10 0 0,2 0-5667,11 0 1,-11 2 4014,-24 3 1,20 1 0,-76 1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07.41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0 504 13942,'79'-22'80,"0"0"1,-6 1-1,-10 4-13,-15 4 1,-2-3 484,18-11-463,-20 4 1167,13-10-1228,-24 9-56,-1-2-640,19-28 416,-26 24-341,9-30 257,-34 39-336,-40-6 0,-15 4 845,-15 7 106,6-1 1,0 5-140,-4 20-1698,23 5 1637,4 9-1091,-18 42 1186,28-16-700,6 19 1,8 3 676,16 0-289,22 20 0,11-1 278,10-25 325,21-1 1,6-10-343,-5-33-22,0-10 0,0-6-6,-2-15-3,4-14 1,0-7-65,-1-11-17,4-15 0,-4-6-5,-18 3 225,-8-8 1,-6 0-215,-15 13-3,-9 1 0,-5 3-8,-7 15 197,-13-16-276,7 41 1524,-17 14-1501,15 24 55,-3 7 28,14 17 1,14 6-58,29-5 0,6-2 38,-21 3 0,2-2-88,25-7 0,1-14 90,-17-18-223,2-1 207,-3-1 0,-2 0-22,-3 0 2143,-5-1-2138,-5 1 2308,-4 1-2392,1 33 101,-11-14 22,-20 64-5,-8-48 19,-7 0 1,-5-2 13,-8-6 95,-24-6 1,-4-6-168,15-8-48,-7-7 0,7-8-81,32-12 55,2-40-514,19 19-3785,23-45 3583,4 33 190,5 3 0,4 0-815,0 6 1,2 1 1413,13-10 1,1 1-436,-10 9 0,0 3 962,38-25-28,-27 21 68,-2 5 144,12-1-469,-18 13-23,8 2 22,-24 13 23,-4 8 554,13 25-543,-15-4 137,7 35 1,-2 5-323,-8-14 486,0 5 1,-1-4-487,-9-25 2149,0-4-2143,0-6 2333,-1-2-2327,1-5 39,17-1-404,-9-6 1004,15-6-1496,-13-7-9053,22-25 9220,-20 15 1,9-10 0,-26 22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07.56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26 153 18958,'-14'-14'1383,"3"3"-1260,11 11-4284,0 0 2223,8-64-1731,9 56-1288,9-48 4957,1 70 0,-12-7 0,-6-3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07.94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71 1 18443,'66'21'43,"-1"1"0,-4-1 0,-13-9 79,-27-16-458,52-2 289,-39 4-126,44 11 133,-59 3 65,5 12-3,-10 0 85,-3 5-68,-2 7 17,-4 4 84,-2 28-62,-5-16-3144,-13 42 3245,4-53 28,-9 13-5,7-41-45,-1-5-23,-3-4-33,-2-3-2230,-19-6 2197,-10-8 1080,-11-4 0,-7-2-1395,14 4 1,0 1 78,-4-3 0,3 3-3405,-5 5 2144,50 13-7107,23 16 8536,-3-9 0,12 6 0,-19-13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4.50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63 18375,'0'-3'773,"0"0"28,0 3-3565,127-24 2814,-69 17-907,22-6 0,1 2 795,-22 10-184,0 3-1872,22 12-1018,-22 1 3035,21 12 1,-52-15-1,-2-1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08.38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 10592,'36'66'152,"0"0"1,-1 1 0,14 26 0,-10-9 2185,-18-4-2237,-3 9 802,-2 6-870,-9-44 1,-1 1 13,0 2 1,-1 1-6,0 1 0,-1 1-17,0-2 1,1 4 5,0 8 1,1 8 0,0-9-18,-2-14 0,0-1 36,5 40 1,-2-14 44,-4-53 750,1-4-946,-3-18 1584,15-18-1864,-3 2-397,32-38 610,-17 24-368,16-16 480,-17 21 659,0 4-475,-1 2-2445,9 2 2485,-11 6 359,19 5-342,-24 10 723,13 16-723,-20-2 410,12 43-545,-14-32 3583,10 47-3549,-14-55-50,5 16-124,-8-32-1804,9-6 371,-3-6 675,14-14 0,-15 11 0,5-5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08.54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49 191 20235,'-10'-11'1024,"1"1"-984,9 10-4431,0 0 2212,-16-71-6615,16 51 8794,-13-54 0,17 72 0,-2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08.71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42 103 18891,'-23'-13'56,"4"3"-73,19 10 6,134-35-1921,-64 26 1877,-4-2 1,12-4 0,-11 6-170,18 9-247,-17 2 1,-2 0 84,7 2 386,-10 4 0,-5-1 0,-18-1 0,16 4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09.16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1 225 11553,'0'15'2296,"0"-2"-1506,0-13 555,0 0-797,50 109-2699,-25-74 2372,7 27 0,2-6-2045,-7-41 2098,-1-3-11,-1-3 337,21-1-297,-4-4-376,20-5-39,-30-1-710,-6-9 727,-24-3 2296,-2-4-2285,0-6-12,0-1-22,-1-4-257,0-43 286,0 23-82,7-7 0,2 0 31,3 9-1188,12 1 1,5 3 1204,1 15 816,18 5 1,2 7-817,-13 14 84,34 4 67,-51 12 465,11 25-303,-11-13 314,14 43-353,-20-36 314,14 46-370,-16-48-2180,7 26 2141,-13-40-262,6 14 251,-6-15 1496,14 17-2000,-8-17-2846,17 17 1059,-14-16 2268,9 10 0,-16-18 0,-1 0 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09.38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14 17871,'22'-10'-3232,"-1"6"986,-5 25-4408,0-3 5591,0-2 0,-8-9 1,-2-2-1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10.10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29 14163,'3'-16'-638,"-1"4"1030,-2 12 4111,0 0-4128,42 125-5174,-26-65 4947,9 21 0,-2 3 88,-11-10-461,0 9 354,-1 9 123,-4-30 1,0 8 0,-1 2-207,0 8 1,0 2 0,0 0-40,0-2 1,0 0 0,1 2 14,0 17 0,0 4 1,-1-16-1,-2-33 1,2-4 89,6 37 0,0-10 2215,-1-36-1789,10 5 1389,-14-45-2856,22-49 738,-14 13 29,16-36 44,-11 31 45,0 2 717,-1 1-716,2 3 10,-2 2 56,16-14 124,0 13-6,-2 8-3403,-9 20 3403,-16 21-1109,0 7 1092,-2-3-181,7 26 131,-7-21 0,11 30-12,-10-33 169,15 22-129,-11-28 2608,12 8-2714,-11-17 1637,6 0-1833,0-5 368,1-3-761,10-9 17,9-9 499,-12 3-13,11-4 159,-25 16 514,25-2-447,-20 4 206,31 7-195,-28 4 89,22 20-112,-18-5 124,28 48-169,-24-31 67,6 20 1,-2 2-62,-8-10 0,1 12 0,-3 3 185,-11 10-3521,-1 2 3532,-26-6-2375,-2-43 2274,-15 7-97,-58 0-26,33-18-786,-7-4 1,-1-4 617,9-8 942,-33-1-1228,44-4-3411,-45-25-930,53 9 5301,-26-25 0,50 28 0,2 1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10.2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0 529 22699,'0'-14'-100,"0"3"-12,0 11-56,146-63-4370,-54 37 4403,-25 2 1,11-5 0,-6 5 7,-8 10 1,0 1-443,22-9 1,11-5 362,-21 1 0,7-4 0,0-1 0,-9 4 0,12-2 0,-4 1 0,-5-2 0,0 0 0,-1-1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11.68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1 364 15210,'0'-9'-22,"0"1"-342,0 8 1574,0 0-745,3 127-1081,0-57 864,-1-1 0,1 15 1,0-9-553,0-17 1,0-3 420,0 21 1,2 9 61,0-1 0,0 6 0,1 1-97,0-4 1,0-1 0,1 3-628,-2-10 1,1 3-1,-1-1 1,1-2 572,2 11 0,-1-3 0,1-5 14,1 11 0,0-3-3,0-4 0,2 6-444,2-11 0,4 11 0,0-1 1,-2-12 426,0 0 0,0-3 90,6 19 0,2 7 0,-3-31 613,-6-43 495,0-9-451,-11-23-651,-2-42-152,-2 6-302,1-43 0,0-8 51,-1 0-104,1 22 1,2-12 0,-1 9 150,0 19 0,0-2-237,0-28 1,1-14 0,-1 9 1090,0 15 1,0-5-666,1 1 1,-1-16 0,1-6 0,0 4 0,0 14 115,0-16 0,1 0 64,-1 22 0,0-12 0,1-3 0,0 5 1,0 12 86,0-10 1,1 1 66,1 8 1,1-11 0,1 1-1,0 10-156,-1-2 0,5 2-48,3 3 0,5-9 1,2 2-1,-1 15-132,22-23-11,10 14 1,6 14-789,6 39 799,28 4 1,-15 18 5,3 9 973,4 8-984,-2 12-34,-8 11 0,-1 4 65,-27-16 0,-1 4-9,13 19 1,7 11-1,-12-6 25,-19-16 1,-5 3 8,8 21 0,0 11 0,-8-8 379,-12-22 0,-7 2-318,-5 26 1,-6 13 0,-5-13-520,-20 19 494,-2-12 1,-6-5 30,-23-15 5,2-20 1,-13 3 0,5-4-65,9-6 1,-3-1-101,-23 9 0,-12 3 0,12-9 66,26-17 1,1-5-106,-13 4 1,-7 0-1,8-2 1565,-31 5-1720,6-6 1,8-3 145,38-8-785,-2-8 690,62-3-2015,47-6 2412,-6 7 167,15 16 0,20 8 0,-11 2 70,-21-4 0,1 4-318,6 5 0,12 6 0,0 2 0,-15-1-8,-9 4 0,-5 5 65,18 21 0,6 12 0,-8-6-82,-13-10 0,-2 4-10,-1 4 0,7 14 1,-1 0-1,-10-11-27,-4-2 1,-3-1 33,-1-3 0,4 10 1,0-2-1,-6-12-339,-6-11 0,-1-3 398,22 28 0,0-8 17,-9-26-1482,35 6 1538,-37-33 387,13-11 0,1-5-516,-6-8 23,11-5 1,0-3-74,-13 1 553,37-13-553,-47 18 95,28-9-40,-34 8-111,38-50-202,-47 32-723,16-47 101,-33 46 874,-16-51 0,9 55 0,-9-26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13.28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37 2345 22171,'-25'-56'-1254,"13"10"873,43 40 1142,7 0-5271,7 0 4807,37-3 1162,-12 3-1393,-6 2 0,2 0 89,17 0 63,7 3 0,1 0 179,5 3-417,-30 0 0,8 0 1,-10 0 876,19 2-877,-11 0 1,-2 0 134,-13-3-55,-3 0 0,-3-1-138,-11-1 3754,25-4-3519,-56 2-3044,-8-9 2634,-10 5 22,-20-8 69,4 6-104,-40-6 80,27 9 11,-47-7-20,50 8-345,-29-2 469,45 5-274,-5 1 215,22 1 3413,18-4-3201,-1 0-59,41-18 84,-21 6-65,15-15 0,0-4 16,-8 0-1745,2-7 1,-5-2 1689,-14 3-562,-8-16 1,-4-3 313,-7 2-206,-20-31 0,-10-2 99,-8 17 305,-1 11 0,-7-12 1,3 11-53,10 19 1,0 2 94,-8-14 1,-5-5 0,5 6-75,-16-30 148,11 17 1,2 1-13,1-7 45,10-4 0,5 0-77,10 10 113,42-20 1,18 6 478,11 33 327,8 2 0,4 6 98,10 17 148,12 0-609,-46 14 0,7 1-647,32-1 0,16 2 0,-9 2 515,-13 0 0,3 2-376,-10 4 1,13 1 0,5 1-1,-5 1 1,-14 1 146,4 1 0,1 6-304,-4 5 1,15 5 0,5 3-1,-6 0 1,-15-2-496,3 3 1,-5 2 344,21 8 0,8 5 1,-21-2 735,-13 16-910,-25 1 0,-4 3 2492,3 16-2342,-26-8 0,-4 13 1,-8-10-910,-21 25 1022,-1-7 1,-7-3-35,-26-2-456,22-40 0,0 0 696,-4 0 0,0 0 116,-1-2 1,-2 0 31,-13 11 1,-4 2 80,-12 14 1,2-2-85,17-17 1,2 0-118,-7 19 1,14-6-37,32-24-270,36 6 0,13-3-80,15-9 272,9-10 1,17 1 0,-8-4-22,-15-8 1,1-2 62,22 2 0,10-1 1,-9 0 15,-18-3 0,1 0-39,8 2 0,13 3 0,0 0 0,-14-1-288,-9 0 0,-2 0 459,14 1 1,7 2-1,-17 2-1010,-10 14 707,-28-10-742,-13 35-292,-27-29 106,-17 21 527,2-21-805,-5 1-1068,-1 0-6339,1-2 8795,5-5 0,13-8 0,6-5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14.23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8 159 19057,'-4'0'1036,"1"0"45,3 0-599,7 2-293,2-2 45,7 1 107,22-14-62,-14 3 135,22-15-139,-27 12-74,10-13-159,-17 12-34,4-16-243,-18 19-415,-8-6 8,-4 15-81,-54 25 326,38-6 18,-35 21 56,50-15 197,15 24-229,10-20-6117,53 26-2190,-22-38 8722,27 2 0,-48-13 0,-9-3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6.19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544 350 17613,'-5'-9'1210,"1"2"-1053,4 7 196,0 0-342,93-97-884,-61 67 861,22-25 1,-6 5-33,-35 37-2971,-4 2 2942,-5 1-5,-2 3-140,-6 1-86,-60 23 433,16 7 378,-35 15-381,44 4 1,7 3-82,5 3 2,2 24 1,7 3-14,15-7-4,7 4 1,4 1 3395,8 0-3367,13 10 0,5 3-48,-13-40 0,0-1-212,9 20 0,-1-3 213,-2-7 33,-12 12 17,-12-32 106,-14 25-101,-7-46-28,-14-1-22,3-6-84,-25-2 22,9 0-33,-19-1-29,17-2 394,-3-2-520,-3-2 1,-2-2 204,-2-2 93,-1-5 1,5-4-38,29-1 0,-6-17-11,27 15 33,26-37-50,-3 24-9,20-11 1,5 0-14,4 3-37,15-7 0,1 1-19,-6 6-177,10 2 0,-2 4 143,-20 13-96,37-4 108,-63 20-80,12 8 169,-19 0 73,10 7 50,-13-5 930,22 7-471,-5-10-459,8 3-44,-7-9-29,-10-2-17,0-1 12,18 0-23,-13 2 0,26 0-16,-29 3-152,19-1 73,-27 1-353,15-7 230,-19 2-634,17-23 499,-13 8-486,14-45 654,-15 29-274,9-62 325,-15 52 97,-3-19 1,-4-1 143,-6 14 19,-2-3 0,-2 2 3,-6 15 56,-27-32-145,21 37 212,-29-29-162,35 39 319,-15-11-370,25 25 40,-2 0 11,9 9 380,0 6 24,2 11-359,1 0-6,1 9 285,7 15-307,-3-11 184,12 52-212,-10-40 5,0 13 0,-1 2-44,-2-3-236,0 2 1,0 0 201,1-1 36,5 11 0,3-1-19,2-6 100,10 8 1,3-4-46,-3-30 51,30 20-78,-32-45-115,31-3 36,-26-4-151,39-12 106,-40 3-151,28-37 118,-41 21-218,7-44 234,-26 39 12,-6-26 56,-1 32 106,-11-15-56,10 25-5,-3-4-23,9 16 84,0 9-67,2 0 107,-1 21-68,6-12 525,13 22-548,-3-22 189,19 10-188,-15-16 123,30 10-157,-25-13 1,17 3-52,-24-10-587,26-11 454,-20 3-3723,27-20 3767,-34 12-11,8-14 106,-14 14 34,1-3 191,-6 1 425,1 7-566,-3-1 6,0 8 3386,0 3-3279,4 11-124,1-3 39,13 28-55,-6-16 139,27 33-128,-20-33-73,26 14-45,-28-29-23,10 0-22,-14-7-201,8-6 134,-6-3-369,19-21 537,-20 16 22,8-12 23,-17 20 392,-2-2-219,-1 6 124,-1-2-242,1 6 180,3 6-207,-1-1 22,11 11-56,-4-3 96,33 24-174,-19-20-1076,41 22 102,-39-29 1041,40 7 0,-49-14 0,16 1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15.089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837 1 13824,'-20'67'319,"1"0"1,-1 1 0,-9 27 0,2-10-946,-8 6 731,16-44 1,-2 3 24,-11 31 1,-2 4-84,7-17 0,0 2-16,3-7 1,-1 3-1,1-1-418,-4 11 0,2-2 569,-1 2 1,-2 6-139,5-13 1,-2 7 0,-1 1 0,3-7 61,-8 19 0,1 0-120,6-17 1,-3 8 0,1-3 0,5-13 255,4-14 0,3-5 567,-4 12 1,3-8 856,7-25-2042,12-69 2745,10-4-2670,4-22 0,4-4 1164,14-12-1215,-3 3 1,7-17-1,-5 10-332,-7 21 0,1-2 511,0-1 1,4-11-1,-1 0 1,-4 12 49,-3 6 0,-1 0 79,3-6 0,6-12 1,-1-1-1,-4 12 115,-1 1 0,0 0 156,0-1 0,5-12 0,-2 3 0,-5 15 75,7-25-348,-5 16 0,-3 7 263,-10 33-16,2-2-252,-7 35 787,0 9-2866,34 64 2297,-15-18 11,0 0 1,0 3-227,7 18 8,5 5 0,11 18 0,-4-9-78,-11-19 0,2 4-255,3 3 1,10 18-1,3 5 1,-3-6 0,-9-16 37,-1-1 1,-1-3 286,0-2 0,5 11 0,0-1 0,-8-14-11,-7-12 0,-2-5 84,16 29 1,-1-4 17,-1 0 55,-6-8 1,-2-3-1,-12-15 278,10 26-138,-31-63 2283,-39-2-2043,4-9-1124,-34-7 1,-9-3 992,-13-3-175,13 0 1,0-1 838,26 4 0,4-1-812,-4 1 1,-1-1-471,-1 0 1,-1-1 441,2 0 0,-4 0-175,-8-3 0,-7-2 0,6 2 19,3-1 1,-1 0-29,-8-2 0,-8-1 0,12 2 11,-19-5-102,18 7 0,5 2-242,12 4-1785,-15 4 1220,57 13-8920,66 38 9495,-26-21 0,36 17 1,-52-35-1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16.15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56 3 15582,'5'1'1246,"-1"0"-1261,-4-1 584,0 0-428,-29-2-121,22 1-124,-22-1-148,29 2-7108,0 0 7390,2 0 0,-1 0 0,1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16.767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147 131 10709,'-22'0'2514,"4"0"318,18 0 524,0 0-3076,-47-1-81,35-1 973,-35 1-1047,47 0 322,6-1-260,1 1 117,26-4-160,-9 3 227,58-2-236,-32 2-619,26-1 1,6 1 568,8-3 38,-26 3 1,8 0 0,-6 0-402,-10 0 1,3 0 286,13 1 1,14 0-1,2 0 1,-11 1-53,3-1 1,3 0 49,-10 1 1,14 0 0,4 0 0,-4-1 0,-14 1-995,11 0 0,-4 0 911,4 0 1,6 0 0,-8 0-38,-10 0 1,-6 0 60,4 0 0,-1-1-703,-1-1 0,1 0 717,-3-1 1,3 0 12,25-4 0,0-1-8,-25 3 1,3-1 22,13-1 0,10 0 1,-11 0-85,-21 2 1,-1 0 2,16 0 1,9 1 0,-14 0 1383,12 2-1466,-1 3 1,-5 3-161,-30 0 269,27 6-274,-60-5 117,-2 1 2050,-5-2-1958,-3 0 73,-2-1 3019,-2 1-3797,-9 1 229,-2-2-3696,-42 3-4611,20-4 8912,-24 2 0,39-3 0,7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17.68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2506 15995,'0'13'2094,"0"-2"-1668,0-11 1103,0 0-1422,105-3-353,-64-2 291,22 1 0,-1-2 44,-27-6 75,2-5 77,43-37-151,-28 14 24,15-20 1,0-4-320,-6-5 225,-17 11 1,3-12 0,-6 8-5,-13 15 1,-4-3 11,9-29 0,1-14 0,-7 9-156,-11 22 0,-3-3 157,-3-6 0,1-14 1,-3 0-1,-3 12-7,-4-2 1,-5 1 5,-3-3 0,-4-13 0,-2 1 0,1 13-11,-4 6 0,-5 1 12,-4-2 0,-8-10 1,0 1-1,3 15-1098,4 14 0,0 5 1061,-21-33 0,1 12-76,14 38-116,6 14 26,2 7 173,4 11-246,-7 22 197,7 5 39,-4 24 22,8-1 439,4 10-375,8 13 1,2 7 735,2-29 0,3 6-730,7 22 0,5 20 1,2 3-1,-1-15-50,2 0 0,2 1-12,-3-19 0,4 12 0,0 3 0,0-4 0,-2-11 3,3 13 1,2-1-21,-2-15 0,5 12 0,1 3 1,-1-4-1,-3-11 31,6 14 1,2-2 47,2-3 0,6 11 1,1-4-1,-6-19 21,20 7 18,-6-22 0,-1-10-8,-9-26-414,41-23-108,-44-5-1144,9-14 0,0-3-1409,-7-4 2201,27-26 0,-45 40 1,1 1-1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20.36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279 88 10472,'-9'-14'2918,"2"3"-2011,7 11 516,0 0-1653,-24-32 107,16 27 73,-18-20 117,20 37 45,0 5 0,-1 3 0,-1 5 134,-5 30 1,-1 6-135,-1 8-1733,-2 20 1,0 4 1676,4-1 38,6-26 0,-1 15 0,0 4 0,2-11-435,-1 6 0,1 4 423,1-2 1,-1 17 0,0 5 0,0-3 0,2-14-35,0-13 1,2-10 0,0 12 20,0 4 0,0 12 0,1 8 0,-1 1 0,1-5 0,-1-13-320,1 11 1,0-12 0,1 11 274,1-12 0,-1 9 1,1 4-1,0 3 0,1-4 1,0-6-339,0 13 0,1-6 0,0 0 0,1 4 339,1-1 1,0 4 0,1 1 0,-1-1 0,1-4-18,0 2 0,-1-5 1,2 1-1,0 7 10,0-11 1,2 7 0,0 3 0,1 0-1,-1-6 1,-1-10-4,1 16 0,0-11 0,1 12 13,-2-20 0,1 10 0,1 7 0,0 3 0,0-3 1,0-8-1,-2-11 3,2 17 1,-2-14 0,2 10 9,-1-15 0,0 8 0,2 5 0,-1 0 0,0-6 0,-1-11 0,0 7 0,0-10 1,1 8-180,1 6 0,2 11 0,0 3 0,0-3 0,-1-12 158,-1-5 1,-1-9 0,3 12-69,-2-6 0,4 12 0,0 9 0,2 2 0,-1-2 0,-1-9 0,-2-13 72,1 5 0,-1-13 1,1 9-14,3 12 0,4 14 0,0 3 1,-1-7-1,-3-20 3,-1-8 0,1-3 15,0 4 1,3 11-1,0 1 1,-3-11-14,-1-3 1,-1 0 7,3 19 1,2 10-1,-5-15 1110,-3 7-1120,-5 1 0,-2-3-31,-6-11-3,-4 1 1,-4-5 13,-5-28 18,-20 27-18,15-44 12,-26 19-1,27-29 62,-11 8-22,25-23 1632,14-9-1633,4-3 2030,34-21-1990,-9 7-11,18-8 0,4 0-51,14-5 2,-9 10 0,11-3 1,-7 5-23,-16 5 1,3 3 9,19-1 1,17-1 0,2 1 0,-14 3-336,-4 3 1,2 3 326,-9 2 1,15-1-1,3 1 1,-3 1-1,-14 2 10,10 2 0,0 2 89,6-1 1,16 1 0,0-1-1,-14 1 1,0 1 0,0-1-43,-14-1 1,13-1 0,4 0 0,-3 0-1,-13 1-1067,23-1 1,-5 0 1006,2-1 1,7 0 0,-5 1-17,-23 2 0,-3 2 0,-3-1-8,11 2 1,-1 1 2,19 2 1,2 0-411,-13 3 1,-6-2 443,-21-2 0,1-2 565,31 1 1,-3-1-563,4-3-619,-1-6 1,-1-3 495,-15-1-166,-5-5 1,-7-3-155,-24-5-2079,-1-22 1,-4-7 281,-7-5 2280,-3-4 1,-5 4 0,-16 23 0,-2 0-1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21.00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319 650 17124,'-29'-68'37,"0"0"1,-1 1 0,-10-25 0,2 9-2304,15 33 0,0 5 2109,-23-36 62,19 38 1035,1 5-1237,19 29 827,13 3-323,8 6 605,57 4-610,-17 1-1062,15 4 0,4 3 933,22 7-6,-11 2 0,15 4 0,-7-1 673,-11-2 0,8 2-670,-11-4 0,17 3 0,9 2 0,2 1 0,-6-2 0,-14-5-379,6 2 0,-12-4 1,15 0 332,-11-2 1,15 2 0,8 0 0,3 0 0,-3-2-1,-8-1 1,-14-4-416,13-1 0,-14-3 1,9-2 399,-14-2 0,10 1 1,4-1-1,-1-1 0,-5-1 1,-10-1-7,5-2 1,-10-2 0,8-3 2,1-1 1,11-4 0,3 0 0,-4-1-1,-12 1-4,-7 1 0,-8 0 0,7-2 3,20-5 1,13-4 0,-4 0-1,-17 4 6,-18 3 1,-6 0-7,27-6 1,-8 1-17,-28 8 1762,-4 4-1807,-20 6 825,-5 5-797,-16 7 0,-4 8 33,-29 76-27,11-31 19,-1 1 0,-5 14 0,3-6 3,5-16 0,3 2 4,-5 25 0,0 12 0,3-7 4,3-11 0,4 8 46,3-12 0,0 16 0,1 8 1,0 2-1,1-4 0,1-12 134,0 16 1,1-11-1,3 17-145,-1-31 0,2 11 0,0 9 0,1 4 0,0 2 0,0-1 0,1-4 0,0-7 0,0-10-469,2 18 1,1-13-1,0 0 1,3 14 461,-1-14 1,1 10 0,1 8 0,2 5-1,0 2 1,0-2 0,0-3 0,-2-8-1,0-10-297,1 4 1,-2-12 0,0-4 0,1 6-1,2 13 289,-3-17 1,2 8-1,1 9 1,1 4-1,1 5 1,0 1-1,0 0 1,0-1-1,-1-3 1,-1-5-1,-1-8 1,-1-7-142,4 24 0,-3-13 0,0-5 0,0 2 0,1 10 127,-2-15 0,1 8 1,2 5-1,-1 2 0,1 1 1,-1-3-1,-1-3 0,-1-8 1,-2-8 16,2 14 0,-2-14 1,-2 0-1,1 12 7,-1-3 1,0 11-1,0 6 1,0 3 0,0-3-1,-1-4 1,-1-10-24,1 9 1,-2-11-1,0 1 1,0 13 4,0-14 0,-1 12 0,1 7 1,-1 3-1,0-1 0,0-6 1,-2-10-1,0-13-92,-2 10 0,-1-16 1,0 5 82,1 5 0,-1 6 0,0-2 1,0-8 16,0 19 0,-1-10 54,1-24 0,-1-1-68,0 10 0,0-3 1353,-3 19-1642,2-24 62,-1-11 922,0-28-2394,-11-36 206,0-8 1479,-12-21 0,1-4 0,7 12 0,-17-31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21.75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61 89 9839,'-18'-9'1383,"4"2"-1411,14 7 4442,0 0-4285,8-33-78,-6 24 72,6-21 319,-7 43-218,0 2 295,2 47-263,-2-18 76,-4 45 1,-1 9-212,1-47 1,1 1-1155,-3 27 1,-1 12-1,0-9 1169,2-16 1,1-1-769,-1 10 1,0 8 0,0 1 795,2 0 1,0 1 0,1 0-543,2-2 1,1 0-1,0-2 431,0-6 0,-1-1 1,4-5-154,7 16 0,3-14 267,1-10 1054,6 12-941,-14-56 1763,-2-7-1730,-1-7 2687,-1 0-2506,9-33 1516,-2 5-1682,23-55 657,-10 24-820,9-13 0,3-4 178,5-9-1366,-4 15 0,6-10 0,-3 9 1053,-9 17 1,2 1-43,21-25 1,11-10-1,-6 12-172,-14 23 0,4 2 178,4 1 0,10-7 1,2 2-1,-8 9 37,0 5 0,2 4-5,22-11 1,13-3 0,-14 8 19,-27 17 0,-2 3-92,43-17 0,-6 4 91,-36 16-496,11-4 244,-60 19-1717,-68 7 1153,17 3-1481,-16 3 0,-3 2 170,-5 6 2075,18-4 1,3-1 0,10-1 0,2-2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21.951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5 1 23252,'-2'0'672,"-1"0"185,3 0-745,136 117-3518,-55-59 3361,-19-9 1,10 8 0,-5-8-1010,-6-13 1,-2-6 1134,6 5 1,1-1-20,1-1 0,4 1 109,-7-3 0,4 2 1,3 3-540,14 10 0,4 3 0,-4 0-63,-12-10 1,-3 0 0,1 5 425,-2 5 0,3 6 0,-4-1 0,-14-11 1,14 18-1,-25-15 0,1 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30.98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0 322 11637,'3'-7'3668,"-1"2"-3438,-2 5 1938,0 0-1933,68 68-17,-43-24-487,15 7 0,-2 4 387,-22 14-45,-1 6-1577,-6-15 1,-1 2 1509,6 33 1,-7-30 0,1 8 1,0-8 9,-3-13 0,1-1 48,1 15 0,1 7 1,-2-12 46,-1 9 403,0-13 1,-1-6-248,-6-28-167,-4-8-162,-2-28-214,-8-49 230,8 15-979,2-19 0,2-4 940,5-4 669,4 7 0,3-12 0,3 4-647,6-10 0,3 3-1064,1-15 0,1 1 1115,-1 21 0,1 5-6,-1 15 0,0 6 12,12-28-21,14 0 1,4 2 2227,2 13-2239,5 4 1,3 8 97,-2 26-135,21 8 1,4 6 73,-2 10 1275,5 6 0,-2 5-1286,-18 12-1579,-3 6 0,-2 3 1579,-4 7-1028,-5 5 1,-5 3 1094,-21-4-1016,3 47 1139,-36-52-54,-33 12 1,-11-2-59,-13-6-50,0-9 0,-13 6 0,8-7-15,18-11 1,-2 0-5,-32 13 0,-13 7 1,14-6 507,32-13 0,2 1-560,-11 6 0,-7 4 0,15-4-58,8 5-123,-2 19 156,34-23 756,50 41-632,-6-35 27,16 2 1,8-1 5,-8-12 1,2-3-46,17 8 1,4 1-72,2-2 0,4 0 71,15 5 1,-3-1-26,-28-11 1,-1-1 24,16 5 1,-6-2 2038,-12-6-1837,23 8-39,-52-16 579,6 2-741,-36-10-796,-17-8 113,2 1-9182,-40-13 8873,35 11 1,-14-3-1,30 9 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31.26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0 17865,'19'13'521,"-3"-3"-555,-16-10 1133,0 0-1004,115 19-22,-70-13-37,20 5 1,5 1-396,0 0-128,-24-4-292,27 4-3744,-36-6 2696,-3 0 1827,10 3 0,-24-5 0,6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6.39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 16 19036,'-5'-5'740,"1"0"-768,4 5-1732,0 0 663,57-6-757,-33 10-818,48-4-3954,-52 10 6626,0-1 0,-11-6 0,-2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31.43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 93 20252,'-1'12'918,"0"-3"-767,1-9-5,0 0-29,105-30-4290,-49 18 4201,15-5 0,3-1 854,-6 9-983,4 1 0,3 2-1134,-22 2 1,0 1-279,13-1 0,-4 2 1513,-3 11 0,-47-4 0,-3 4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32.41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899 145 20688,'34'-80'-545,"-8"16"1206,-26 64-330,0 0-90,-3 1 145,-2 4 11,-5 5-273,-5 7 101,-17 20 127,1-4-111,-9 10 0,-9 10-247,-4 0 0,-6 7 0,-2 3 39,4-1 0,-3 5 0,0 1 0,2-4-1192,-7 4 0,2-3 1,3-1 1074,4-1 0,3 0 0,15-14-168,16-9 100,13-19 139,14 11-443,9-25 652,15 2 67,2-8 152,31-5-16,-7-1-231,28-3 62,-14 0 34,7 2 4,6 1 0,4 1-217,-31 1 0,2 1-36,27 0 0,11 1 1,-11 0-65,-25 2 1,-2 0 3,20 3 0,10 0 1,-12 1-117,17 3 147,-5-1 1,-6-1-102,-27-2 645,26-8-735,-63-2 28,-3-10-213,-21 2-1729,-23-22 571,8 15 976,-31-25 0,37 33 0,-10-5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32.70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0 1 21021,'27'56'-439,"-1"-1"1,0-1-1,-1-5-4090,13 11 4429,4 6 70,5 4 1164,5 6-1118,2 3 88,-6-21 1,9 8 0,-5-7-240,-12-14 0,1-1 249,21 16 0,10 6 0,-13-16 1015,-4-18-866,34 11-77,-58-33-923,15-1 101,-31-10-267,4-2-1755,-17-3 2661,-1 2 0,-1 1 1,0 1-1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33.119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1 110 19365,'2'-3'-1205,"0"1"2304,-2 2-759,113 87-4457,-73-45 4217,26 14 0,-4 3 77,-34-7 962,-1 6-1083,-2 4 0,1 4-25,7 16-513,-4-24 1,5 7 0,-3-10 515,8 4 59,7-8 0,-1-8 50,-14-27 355,33-6-408,-37-20 820,18-29 1,1-13-872,3-22-1060,2-8 0,-2-6 1037,-20 28 1,-4 3 547,1-2 0,-1 2-560,11-29 3,-11 29-11,1 3-46,1 8 0,1 0 38,2-1-38,28-30 22,-40 62-17,4 0-28,-9 13-28,0 0-73,-3 7 515,5 13-1018,-7 2-20,1 14 697,-20 37 0,8-43 0,-9 28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34.082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126 133 13975,'-4'-3'3267,"1"1"-2060,3 2 3052,0 0-3335,-53-14-528,40 10-42,-39-10-70,54 14 636,1 1 130,6 0-3420,3 2 2702,5-1 139,51-3 1,27-2-42,-8-1 0,8-2 0,0 1-377,-7 2 0,0 0 0,4 0 304,-1-1 1,7-1-1,-3 2 1,-14 0-369,-5 2 0,-2 1 352,10 1 0,8 1 0,-7 0 72,-9 0 0,4 1-166,10 2 0,16 0 1,2 1-1,-14-2 101,2 1 0,2-1-281,-12-1 0,14 0 0,6 0 0,-5 0 1,-17-2-156,9-1 1,-3-2 53,-15 0 1,11 0 0,4 0-1,-4-1 1,-13 0-228,15-1 1,-3-1 281,-9 1 1,8-1 0,0 0 0,-13 1 9,-2 0 0,-1 0 55,19-1 0,9-2 1,-12 2-19,-28 0 1,-1 1-63,15-2 0,7-1 1,-17 1-771,-16 0 2177,16-3-2203,-54 9 841,-5-1-1214,-6 1 2144,-14 0-2051,-2 2-540,-68 12 697,39-7-829,-7 3 1,-4 0 1113,-24 3 1,29-4-1,2 0 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35.65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560 42 6287,'11'-23'2056,"-3"5"437,-8 18 1847,0 0-4071,12 69 947,-7-35-1023,4 23 0,0 2 489,-2-7-508,7 45 1704,-5-39-1786,4 7 1,1-1-37,-1-9 22,2 2 1,0-5-40,-5-24 28,5 9 17,-8-24-5,-1-4 38,-2-2 202,1-4-173,-4-1-628,0-5 40,-5-2-1300,-21-11 1019,5 5-106,-18-7-1210,-8 7-1489,-48 2 3041,25 2-1428,9 5 1,2 2 1852,9 3 1303,-6 4 0,-1 3 1654,-10 7-599,-21 6-1820,54-10 1071,31-6-1217,14-4-2044,27-2 1949,-5 0 486,27-3 0,6 0-632,5-1-457,26 0 1,3 0 434,-15 1-732,14 1 0,-1 1 704,-11 0-11,-21 0 0,-1 0 28,-1 1-17,-4 0 785,36 1-779,-42 0 134,39-3-106,-68-1 156,12-8-167,-31 5 395,-7-18-776,-10 12-1658,-38-20 672,12 18-4711,-54-14-1373,40 16 7861,-16-2 0,43 10 0,8 0 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7:35.85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0 101 17521,'82'-28'43,"-1"0"0,-5 2 1,-7 8-11,0 20 6,3 0 1,1 2-7,1 0-55,-2 0-175,-4 1-385,-2 0-813,-4 1-4420,-5 3-3970,-9 1 9785,-11-1 0,-18-3 0,-9-3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05.08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2667 483 16745,'-81'-20'-2,"-1"-1"0,35 1 1,0 5 1,-32 24 0,3 10 0,7-1 0,14-3 0,-2 0-1934,-34 9 1940,30-7 0,-3 1 5,-5 4 0,0 1 0,16-6 0,-4 3 0,-21 9 1,-10 5-1,8-3-707,13-4 0,-1 0 834,-15 9 0,-10 4 1,10-4 12,22-9 0,-2 2-458,-8 4 0,-13 7 0,0 1 0,13-6 357,7-4 0,2 2-15,-2 3 0,-10 6 1,2 1-1,18-8-744,-2 14 700,19-11 1,4 0 659,13 1-565,27 14 1,8 3-25,5 0 535,5 1 1,5-3-570,14-15 19,28 8 1,7-1-34,-34-20 0,4-2 12,36 12 0,17 4 1,-11-8 372,-29-15 1,5-4-353,2-3 0,15 0 0,6-1 0,-3-1 1,-12-2-382,17-1 1,2-3 389,-8-2 0,17-2 0,4-1 0,-4-1 0,-16 0-20,14-3 1,-3-2-4,-8-1 1,12-1 0,0-2-1,-13 2-2,3-2 0,-1-1 15,-2-2 0,12-3 1,0-1-1,-11 3-301,-22 3 1,-7 0-1,7-1 287,18-5 0,12-4 1,-2 0-1,-13 2-10,-1-1 1,-1-3 33,-2-3 0,12-6 0,-2-1 0,-13 4-6,-3 1 1,-3-2 31,-6-3 1,10-6 0,-5-1-1,-16 6 2407,5-24-2436,-23-13 0,-14-3-25,-30 3-757,-13 13 0,-10-10 0,0 8 740,2 14 0,-7 1 0,-17-15 0,-14-13 1,-3 0-1,9 12 95,1 4 0,-5 4-118,-4 6 1,-17-9 0,-6-1 0,4 6 0,12 11-182,-9 6 1,1 7 178,12 4 0,-10-2 0,1 2 0,11 10-17,0 8 0,1 12-305,-13 9 0,-10 9 0,7 0-76,4-2 1,-2 7-1215,-1 10 0,-11 11 1,1 2-1,16-5-2278,9 0 0,7 2 3904,-3 2 0,-4 5 0,16-10 0,12-5 0,19-15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05.8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108 7 9660,'13'-3'1462,"-3"-1"-908,-10 4 4123,0 0-4586,-2 107 357,-4-60-200,3 18 0,-1 4 223,-13 10-320,6-12 22,3-4 1,-2 13 0,1-8-456,4-12 0,-1 1 319,-1 25 1,-1 12-1,2-11-20,2-21 0,1 2 16,-1 28 1,0 15 0,1-10-489,0-16 0,1 3 457,0 6 1,1 15 0,-1 1 0,2-15-486,0-1 1,2-2 487,-1-7 1,1 10 0,1 0-1,-1-11 1,1 3 0,2 0-11,-1 1 1,1 12 0,0 0 0,-1-9 4,1 9 0,0 3-9,-1-17 0,1 14 0,0 5 0,0-5 0,-1-13-1,-1-12 1,0-8 0,0 10 16,-1 8 1,0 15-1,1 8 1,-1 0-1,0-6 1,-1-14-431,1-1 0,-1-11 1,-1 12 488,0 1 0,-1 12 0,0 7 1,0 3-1,0-4 0,-1-9 51,-1 9 1,0-6 0,-1-2 0,0 1-510,1 2 1,-1 0 0,1 0 0,-1-3 427,0-6 0,1-1 1,-1-2-1,1-4 14,1 7 1,1-5-1,0-3 23,0 12 0,0 7-34,2-16 0,0 15 0,0 5 1,0-4-1,1-13-356,-1-9 1,1-9 0,0 9 342,0 7 1,1 12 0,1 4 0,-1-5 0,0-16-10,2 10 0,1-3-150,0-5 0,1 11 1,0 0-1,-1-11 166,0 5 1,1 3 8,0-14 1,1 14 0,1 4-1,0-5 1,-2-15 414,3 9 1,0-4-446,0-4 1,1 10 0,1-2 0,-1-14-2,0-14 0,1-3-30,8 27 0,4 11 1,-3-11 1,-6-23 0,1 1 7,6 27 1,3 12 0,-5-15 288,-2 9-383,-5 4 1,-5-3 137,-13-20 24,-5-10 0,-6-4-2,-13-16-45,-15 6 1910,7-30-2655,-16-9-156,14-14 218,-8-13-4682,17-46-1709,13 13 7063,1-21 0,13 46 0,2 10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06.58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238 0 8625,'-9'84'1077,"1"0"0,-4 12 0,-1-7-673,-2 0-245,3-27 1,1 1 13,3-12 1,1-1-31,-1 4 0,0 6 28,-2 23 1,0 12 0,0-5-94,1 2 1,0 4-486,2-23 1,0 10 0,0 4 0,1-2-1,0-10 487,1 2 1,1-7-1,0 4-164,1 0 0,-1 4 0,0 0 0,1-4 145,0 3 1,0-3 0,1 0-88,0 3 1,1 1 0,-1 0 66,0 2 0,1-1 0,0 1-8,0-2 1,0 0 0,1 9 22,1-3 0,-1 10 0,1 4 0,-1-3 0,1-7 121,1 12 0,0-7 0,1 13-151,-1-22 0,1 11 1,1 8-1,0 1 1,0-1-1,0-8 0,0-12-11,1 19 0,1-13 0,0 10-2,-1-16 0,1 9 0,0 5 0,0 0 0,0-6 1,0-11 323,0 6 0,-1-11 1,1 12-270,1 0 0,0 13 0,1 7 0,0 0 1,0-6-1,-1-12-110,0 6 1,-1-11 0,1 14 88,-1-19 1,0 13-1,0 8 1,1 5 0,0-1-1,-1-4 1,-1-9 0,0-13-212,1 17 0,-2-14 0,1 7 175,0 0 0,-1 10 1,2 3-1,-2-5 0,1-15 9,0 16 0,0-3 8,0-15 0,1 10 0,1 0 0,-2-7-15,0-8 0,0-6 0,0 5-201,0 5 1,2 5 0,-1 1 0,0-6 222,-1 1 1,0-5-1,0-3 159,0 9 1,1 5-123,-2 0 1,0 15 0,0 0 0,-1-14-23,0-1 1,-1-1-13,-1-4 0,1 11 0,0-2 0,-2-14-16,-1-12 0,-2-2 38,-1 21 0,-2 11 0,-1-12-32,2-26 0,-2-2 8,-4 45 0,-2-10-2,2-43 1236,-1 5-1449,7-34-2521,-2-32 963,7-7 1737,4-61 0,-2 55 0,4-22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6.86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115 1 18383,'6'86'162,"0"1"1,-1-6-1,0-12-89,1-18-4859,3 7 4808,7 34 1360,-1-17-1363,-1-11 1,1 1 906,4 11-837,6-2 1,2-3 50,4-7 115,13 20 31,-18-63-180,-15-16 3303,1-5-3527,-10-4-755,-20-17 632,2 10-3543,-34-15 3655,18 17 40,-17-3 16,13 8 11,0 1 6,0 2-23,-7 5 57,13 2 151,-14 20-11,30-11 420,9 28-421,17-28 62,23 17-100,-9-20 173,57 12-202,-40-17-5,34 4-2269,-44-11 2264,0-4-57,28-11-73,-24 2-688,37-19-5955,-39 0 6353,-4 2 1,-15 6 0,-16 16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07.30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75 1 13788,'-11'0'3612,"3"0"-2984,8 0-18,0 0-554,-36 26-11,37 0 5,-22 27-1121,42-2 1,21 10-1,-1-2 1096,1 6 1,2 2-222,6 10 0,6 9 0,-1-5 211,-12-20 0,0-3 0,-2-2 7,10 14 1,4 3 75,-5-12 0,7 8 0,1-1 0,-8-9-23,4 3 1,1-2-529,0-1 1,10 8 0,0-1 0,-9-12 508,-4-7 0,3-5 61,22 13 1,13 4 0,-7-8-746,-13-12 1,1-4 668,2 2 0,7 1 0,-6-7 409,-5-11 1,-3-6-423,5 0 0,2-4 8,2-3 1,1-2-1,1-2 1,4-4-19,-4-6 1,5-4 0,-3-1-19,11-1 0,5-8 19,-22 0 0,10-6 0,4-3 0,-3-1 0,-10 3-228,0-1 0,-8 0 1,5-3 219,8-5 0,7-3 0,-1-1 1,-10 3 13,13-11 0,-9 2-8,2-3 0,-1 0 5,-5 2 0,5-6 14,-11 0 1,9-9-1,-1-1 1,-8 6-32,-16 13 1,-4 5 0,2-6-2,11-8 0,6-8 0,-3 2 1,-13 10-11,-14 10 0,-9 1 383,4-24 0,-8 2-522,-8 4-62,-29-28 139,-24 79-65,-18 5 1,0 4-260,10 0 1002,-33 4-1675,66-3-32,6 0-1317,7 0 710,10 1-2184,3-1 3888,6-1 0,-9-2 0,-4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10.52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88 28 13939,'-4'-10'235,"1"2"-242,3 8 3196,0 0-2774,-4-6-605,2 5 309,-3-1 123,1 7-2984,-2 19 3262,1-6 595,-5 43-732,2 15-457,0 1-654,0 10 0,1 1 743,2-7-414,0 14 0,1-3 238,8-29 756,2-10 1,1-3-630,3-19-72,4 7 32,-8-25 2304,-2-4-2324,1-2 1745,-2-1-1690,2-3 1605,-3 1-1416,7-2-65,-5-1 99,21-1-177,-14-2-8,13-2-67,-11 0-26,26-7-98,-19 6 144,21-4 48,-26 8 17,35 1-1,-23-1 24,46-3-12,-46 0-3370,26-7 3381,-29 3 241,32-23-235,-34 15-39,16-16-62,-30 20-1193,2-15 269,-3 13 980,4-19 0,-8 25 0,1-4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10.89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1 158 14415,'72'-32'63,"0"0"0,-6 2 1,-12 11 9,-24 26 1380,14 2-1380,-9-4 5,8 2 1066,-3-5-992,-13 0-1912,12-2 1940,-22-2 1276,6-9-1383,-17 3-114,-8-17-279,-7 15-1399,-27-7 811,13 13-4093,-39 22-2280,36-6 7303,-15 13 1,32-16 0,4-5-1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11.39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179 1 12447,'23'24'1508,"-4"-4"-356,-19-20 1703,0 0-2066,2-20-716,-2 19 419,2-11-395,-2 27 454,-3 5-292,-3 5 11,-4 8 53,-25 47-331,12-25 243,-11 20 1,-1-1-571,10-19 504,1-1 1,3-6 155,14-24 732,6 0-950,6-21-38,9-6-3050,1-10 3068,6-5 235,4-4-763,42-28 461,-23 17 103,31-21 166,-33 28-831,-1 0 363,-2 3-74,10-5 73,-16 8-447,15-6 471,-32 18 3882,0 13-3464,-30 20-2832,-15 23 2773,-3-5 40,-6 2 459,9-13-408,-1-2-8,0 0-45,3-1-22,2-2-2505,-14 24 2105,20-25 1546,-10 22-1694,26-39 41,13 6-512,1-12-4004,55 4-4609,-32-6 9410,29 2 1,-49-2-1,-6-1 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12.41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21 210 11973,'-1'-7'4526,"0"2"-4011,1 5 762,0 0-5669,-9-92 4325,7 72 73,-6-66 909,8 97-853,0 7-1,0 50-21,0-26 2,0 10 0,0 0-14,0-1-722,0 17 694,0-17 123,0 23-28,1-14-11,0 19 23,3-21 5,-1 0 118,3 8 0,0 2-163,4 7-3,0 4 1,2-3-9,2-15 33,1-5 1,2 0-34,2-4 246,4-4 1,1-5-46,-6-20 3394,22 8-3551,-29-35 52,19-15-130,-16 3-2301,21-26 2284,-18 24-16,7-10-11,-4 12 11,-5 5 5,7-5 17,7 1-28,-4 2-2318,39-13 2318,-27 12 17,12-3 0,0 1 6,-9 4-6,27-7-23,-44 13-520,9 2 235,-17 2-2901,2 4 845,-24 0 2931,-9 3 0,6-3 0,-1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12.89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 39 16852,'-2'-6'-370,"-1"2"320,3 4 1584,0 0-1288,106 41-2122,-65-28 1971,20 9 0,4-2-2040,9-16 2063,-25-6 50,46-7-34,-3-19-1144,-42 12 1,0-1 964,36-14-834,-16 9 704,-51 18 1188,13 13-1091,-25-3 56,4 16 44,-13-13 56,-23 17-78,10-13-22,-31 15 11,29-16 2374,-15 6-2419,23-9 2886,-3 1-2898,8-3 1,1-2-129,4 7 196,1-6 51,18 6-46,-6-9 6,27 5-100,-25-5-152,11 2-196,-21-1-4127,-4 9 2844,-4-4 872,-6 9 0,2-13 0,0 1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13.44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229 5 13861,'-15'-2'2229,"2"0"-1882,13 2 1574,0 0-1529,-37 51-229,24-25-23,-29 44-1051,32-39 1006,1 2-2846,-4 13 2846,2-13 3,-9 24 42,10-33 319,-10 10-324,14-27 510,-2 0-734,7-7 2526,8-19-2611,1 5-3178,32-38 3251,-13 25-56,38-28 16,-21 25 1,1 0 87,0 4 0,-1 0 14,43-23 257,-31 41-27,-43 18 392,-10 39-410,-15-14-1016,-17 23 0,-4 3 950,-3-6-68,2-4 0,1-3 917,2-10-906,1-4-16,2-4-6,3-3-1815,5-5 1798,4-4 1809,5-3-1814,4-4 1396,2-3-1368,4-5 44,10 0-50,2-4 34,39-18-73,-15 5-1049,22-10 0,3-1 1021,-6 7-357,3 2 1,-3 2 345,-14 11-79,29 51 146,-46-23-6,12 51 23,-38-47-4950,-18 16 1,-5-1 4147,7-12 1,-28 33 0,43-61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15.73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10 75 21007,'-5'-25'-2577,"1"6"2163,4 19 2381,0 0-1180,3-14-1079,0 11 643,2-10-282,8 13-108,-4 0 1312,19 0-184,-13 1-996,24 3-152,-19-1-2478,53 15 2496,-45-11-1755,62 21 1627,-64-17-149,44 12 148,-44-12 485,47 12-258,-43-12 72,36 11-29,-40-12 2009,9 3-1972,0 2-26,-7-4 3154,6 5-3154,-1 2-283,-9-4 367,39 22-382,-33-18 691,44 24-698,-46-25 73,22 17-84,-28-17 59,12 10-18,-15-10 157,26 21-207,-24-18-67,41 39-105,-38-36-81,29 28 45,-21-24-915,0 0 1160,7 2 43,-4-7-114,0-1 260,25 18-93,-32-20 115,36 31-47,-40-28-20,30 35-57,-29-26 27,31 49-27,-32-41 28,10 15 1,2 5 36,4 8-11,-14-22 0,0-2-10,4 10 13,-15-24 12,1-2 152,13 22-115,-10-17 4,22 44-38,-23-40 1057,16 32-1083,-19-34 53,7 21 0,1 4-30,-3-4-5,3 9 0,-2-1-27,-6-17-26,8 24 32,-10-34 33,16 38-10,-16-40 88,23 56-63,-22-56-3394,8 25 3405,-12-31-245,9 56 243,-8-32-9,0 7 0,1 0-6,-2-6 8,-1 0 0,1-1-3,1-2 0,3 7 0,0-2 11,-3-14 17,14 49-17,-18-58-5,9 41-15,-6 2 1,-1 3 2,5 15-1096,-5-9 0,0-5 1102,-5-22 1958,3 27-1941,0 3-6,1-1 17,3 2 274,-1-31-251,5 31-46,-7-40 1,-1 23-1,-5-45 3354,-4 42-3354,0-34 97,-3 26-96,-4-14-6,2-10 0,-3 13-3318,2-12 3324,0 3 5,0 1-11,-3 21 11,2-16 179,-8 48-201,6-49 22,-10 44 17,9-57-11,-9 23 3381,9-32-3365,-19 32-16,15-27-6,-28 48-22,24-42 34,-31 53-12,27-46-3,-7 13 1,1 1 7,6-10-2,-3 9 0,0-2-14,9-13 0,-24 45 12,23-48-12,-15 29 0,16-33 11,-21 30-11,16-29-1674,-6 10 1,-1 1 1689,3-7 46,-29 38-17,20-36 11,-20 20-45,15-21-17,-28 24-16,36-36 0,-42 38 27,39-36-1139,-7 8 0,-1 0 1123,2-1-365,-9 10 1,1 1 386,3 0-6,-7 10 1,0 0 0,3-5-6,-7 9 0,0 0-6,6-6-541,-2 7 0,2 0 452,10-9-518,0 0 0,2-2-951,10-13-8267,-25 34 9515,38-47 1,-2 5-1,15-24 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17.11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1655 84 13399,'-59'-22'98,"1"0"1,4 2 0,12 5-2157,26 13 2111,1 0-11,-2 1-133,-34 6 445,7 3-65,-9 3 0,-2 1 146,-3 5 103,6-2 0,1-1-24,3-2 1765,-17 3-1417,-28 2-665,43-10 0,-1 0-133,-1 1 1,2-1 1,-37 3 1444,17-2-1375,-4 0-141,8-1 93,4-2-41,44-5 253,-17-1 3154,21 0-3252,-14-4-141,17 0-121,-1-1-103,7 2-79,1-2-116,3 5-137,-2-3 160,3 4 273,-1 0 678,0 0 111,1 1-551,-2 0 781,2 1-664,-2-1 502,1 0-133,-1 2-287,1-1-445,-4 2-29,4-2 528,-6 2-449,4-2 807,-5 2-453,5-1-172,-5 7-188,5-3-276,-4 25-120,2 2-71,-5 48-229,3-21 317,3-4 1,-1 1-655,0 15 911,1-9 0,0 19 0,0 2 0,0-10-947,0 1 1,0 0 1027,1-2 1,-1 11 0,1-1 0,0-13-9,2-6 1,0-2-345,1 11 1,0 8-1,0-6 329,1-5 1,2 2 91,0 3 1,3 14 0,-1-2-1,1-14-95,-1-15 1,2 2-453,1 21 0,3 18 0,-1 0 1,-2-19 437,-3-22 0,-1-1 86,2 19 0,0 18 0,-1-2 1,-1-18-67,-1 22 131,-1-23 1,-1 9 0,1-15 12,-1-7 1659,0 34-1410,-1-83 1015,-1-3-1288,0-9 3455,-7-4-3488,2 2-3383,-7-7 3339,7 6 53,-5-5-66,7 3 79,-2-1-50,4 0-303,1-12 124,0 3-852,1-32 374,0 19-6481,1-53-1742,-1 48 8898,1-23 1,-1 47-1,0 5 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17.71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38 89 15872,'-21'5'2833,"4"-1"-2474,17-4 1002,0 0-1294,41-44 6,-17 34-34,35-34 6,-24 45-11,3 4-12,1 2-16,3 5-1686,6 4 1,2 2 1702,6 1-127,4 3 1,-2-1 114,-12-5 34,44 14-22,-46-16 41,5-1 0,-1 0 4,-15-6 447,30 3-319,-52-9 185,2-5-297,-39-8 3161,-5 3-3267,-15-3-6,3 10 353,-11 3-325,8 3 0,-33 7-3386,33-2 3386,-12 4-46,-5 4 13,28-6-2269,-11 4 2263,35-9-68,9 0 169,43-4-51,-13 2 28,38-10 1,7-4-18,-8 1 603,9-5 0,-1 0-608,-14 2-117,3-1 1,-3 0 105,-11 4 22,27-6 6,-62 13 27,-5 1 2751,-5 1-2734,-2 0-22,-1-1-22,-3 1 1426,-21-1-1544,3 1-3548,-49 2 3117,33 3-9316,-54 17 9135,60-8 1,-16 6 0,42-16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7.16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48 13737,'17'-23'3434,"-4"4"-2757,-13 19 1318,0 0-1928,30-6-22,-17 7 5,23-2-5,-22 8-6,0 1 6,15 4-28,-6-3 28,37 10-34,-23-8-11,19 6 0,-22-7-3392,-2 2 3392,0 2-6,-3 1 23,21 31 0,-25-19-6,15 23 23,-32-27 139,-3 16-89,-7-15 151,-25 20-167,2-29 43,-35 8-83,7-16-3271,-35 2 605,43-4-6709,-5 1 9347,49-2 0,1-1 0,0-1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18.26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1 227 13575,'0'-17'3585,"0"4"-2874,0 13 1602,0 0-2307,45-49 16,-29 40-16,35-34-6,-41 51 0,0 2 0,0 1 11,-1 0 45,12 15-28,-10-11 95,20 13-72,-19-20 89,11 1-51,-13-8 130,5-1-119,-6-3 326,10-25-370,-13 10 50,5-38-83,-14 30-79,-17-23 5,3 33-173,-28-7 163,22 19-34,-29 16 67,31-1-84,-22 52 112,33-34 16,-3 37-10,18-46 33,11 10 12,-2-16-3348,25 3 3235,-15-12-4994,67-20 2205,-59 6 2851,40-14 0,-64 18 0,-1 1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19.11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14 3 12107,'-8'-1'1630,"2"0"-398,6 1 1983,0 0-7253,0 58 4234,3-37 831,1 46-567,9-32-353,-3-9 117,11 45-152,-10-33-1105,1 11 0,-1 2 1105,-2 0 7,6 32-1467,-5 0 1460,-2-15 687,1 28-681,-2-23-1263,-1 2 1224,1 3 599,2 12 1,3 8-516,0-12 0,0 0 361,-3-19 1,0 2-1,1-2-403,4 23 1,-1-6-13,-5-28 1,0 0 6,1 24 0,-2 0-48,-2-27 0,0-1 30,-2 14 1,-1-4 1114,-1-12-949,-6 6 0,-1-1-190,1-17-1,-8 33-10,10-60 3167,0 2-3128,2-7 411,0 1-406,1-7 991,0 2-968,0-2 201,-1 1-263,0-1-22,-1 0 5,0 0 17,1 0-34,0 0 73,0 0-39,1-2-11,0 1-6,0-3 1,1 1-7,1-2 12,13-9-23,-2 4-16,28-14 11,-17 14 0,41-12 16,-32 14-61,64-7 56,-59 12 0,41 5-5,-55 4 16,31 21-22,-31-13 5,20 11 6,-27-15 28,8 2 50,-7-7 214,11-58-304,-20 26-116,4-55-63,-13 58-94,-2-5-186,0 14-325,-2 3-475,1 5-673,1 4 1944,1 9 0,1-4 0,0 5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20.95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24 217 11502,'-13'1'3479,"2"0"-2773,11-1 817,0 0-1383,0 18-28,4-3 0,1 16 123,8 10-84,-1-6 398,16 56-364,-12-39-17,1 3 1,-1 0-24,3 2 37,0 2 0,1 2-3355,10 21 3217,-12-32 1,0-3 39,6 13-671,8-2 766,-17-33 56,9 13 28,-19-36-11,-2-1-39,1-1 2853,-1-4-2858,1-11 1248,-2-3-1394,2-38-79,-3 22-168,1-53 45,-5 45-216,-2-10 1,0-2 53,-5 3-1789,-3-13 0,-3-1 1945,-1 3-275,-10-17 1,-3-1 453,3 16 73,-2 0 1,1 4 66,7 16-52,-13-30-48,20 43-79,-2-10-44,13 33-6,15 6 84,0 8 2966,46 36-2966,-24-17-9,5 7 1,1 1 2,0-3 509,11 4 1,7 0-473,-4-10 0,0-2 240,0 3 1,0-2-266,3-6 0,-6-4-18,-12-7 1,10 1-17,-11-4 6,-14-2 5,8 1 11,-24-1 62,1 1-89,-14-1-146,-21 5 44,5-2-408,-47 13 291,30-6-171,-10 6 1,0 1 74,2 1-383,-7 6 0,1 2 188,5-1-34,-5 5 0,0 1 353,8-3 114,-9 7 1,0-1 239,14-9 480,-32 23-313,52-37 117,-3 2-285,16-10 1053,11-1-869,6-5 528,72-40-757,-15 1-93,-18 10 1,5-3-141,6-10 1,-4 0-1926,8-2 1648,-15 9 0,0 0-3556,20-7-4655,-23 14 8609,6-4 0,-36 24 0,-8 3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21.685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214 34 13207,'6'-11'3918,"-2"1"-3089,-4 10 223,0 0-1734,4-10 789,-1 12 228,4-6-119,-3 14-69,2 2-114,5 5-36,-1-3-17,14 18-110,-11-14 488,12 20-427,-15-16-150,6 7 237,-6-7 118,11 23-85,-8-16 134,15 30-115,-18-37 406,8 12-181,-14-27 275,0 1-396,-4-8 256,-11-21-439,2 6-202,-40-49 82,22 34-333,-39-32 168,35 37-1368,-40-18 788,37 23-2349,-33-11 1575,38 20 1735,-12 1 0,26 7 0,1 2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22.22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0 398 17309,'0'-4'1578,"0"1"1852,0 3-2315,14-77-1125,-8 54 112,11-59-92,-8 72 442,1-1-80,23-11 570,-10 7-63,53-22-526,-34 21 0,29-9 0,3 1 232,-18 9-707,2-2 1,-5 3 227,-24 12-274,8 4-189,-17 4-171,2 13-340,-20-1 323,-42 57 822,12-33-50,-22 15 0,-5 1 292,4-14-128,-12 6 0,1-2 549,24-19 211,-26 17 363,59-39 326,2-3-1770,3-2-795,2-1 74,4-1 615,58-2-160,-20-1-3352,44-2 3348,-36 0-728,-2-1 1,2 1 1229,14-1-357,15 1 0,0 2 833,-21 4-1091,-2 4 0,-7 2 91,-23 6-423,1 25-632,-21-15 1454,-37 54-707,5-41 623,-17 8 1,-6-2-232,4-10 70,1-4 1,0-2 42,3-5 169,-30 17 410,43-24-280,-10 8-5031,35-9-4320,5-3 9044,2 3 0,-1-8 1,-2-2-1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24.62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553 98 25431,'14'-30'955,"-2"7"-1064,-12 23 2380,0 0-1855,1-13-1370,-3 9-678,0-9 1377,-19 8 114,8 2 575,-33-1-106,22 3 158,-44 0-293,32 1 1273,-57 3 488,51-1-3868,-38 4 2424,47-3-2056,-25 3 1451,36-3-4818,-10 8-1432,27-6 6165,3 4 1,2-6-1,2-1 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25.85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87 1 20255,'-20'0'1708,"5"0"-997,15 0 2583,0 0-3053,-13 66-687,10-39-8,-8 53 209,15-55-500,-1 4-2852,3 42 2997,-4-21 271,-1 12 1,0 16-1,0-9-329,-1 29-19,0-23 0,0 11 1,0-11 627,0 19-451,-1-4 1,1-1 803,-1-5 581,1-23 1,-1-3-360,1 6-422,0-20-781,-5 27 889,-1-20-148,-3-2 1423,-1 6-1440,6-32 85,0 38-178,3-35 1647,5 32-1618,0-39-137,6 12-228,-3-22 2925,0 0-3107,-4-7 770,-1 0-630,-1-2 815,-1 1-58,1 0-477,-1-4 224,0 1 99,0-3-21,1 1-55,1 0 110,0 0-69,0 0 198,1 0-272,2-3-3413,4-8 3329,-2 4 16,2-5-173,-7 10-15,1 2-128,-2 0-92,0 3 357,-1 1 6,0 4-73,0 0 3393,0 5-3425,-7 16 101,2-10-107,-12 24 123,10-23-128,-9 21 113,11-20 34,-3 29 31,7-27-44,5 20-69,1-25-41,16 9 5,-7-14 32,39-3 108,-29-9 51,25-5 42,-27 1 62,38 0-30,-26 3 65,44 5-49,-44 3-3463,12 5 3293,0 2-1363,23 2 1342,-21-4-131,14-2 55,-46-6 89,4-5-33,-11 0 2761,-4-24-2842,-5 12 1728,-7-21-2111,1 22-2563,-6-12 320,6 16 2752,-1-4 0,5 13 0,1 1 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27.27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1079 197 15790,'-4'-1'2672,"1"0"590,3 1-2664,-27-24-1161,17 17 395,-22-19-2,22 22 348,0 0-80,-3-1 32,-1 0 260,-27-4-545,-3 0 526,-43-4-393,31 7 417,-5 4 0,1 2-24,9 6 97,-42 6-3408,54 2 3508,-2 5 226,2 1 250,-1 4-62,1 4-763,-1 6 1,1 3-49,-3 4-125,1 3 0,4-1-69,15-10-2459,-9 48 2103,22-41 14,5 52-253,12-59-145,8 19 271,25-7 17,23 5 295,-22-22 0,6-3-566,21 0 1,1-6 776,24-3 127,-18-10 0,-2-3 1896,4-7-1685,-14-6 0,11-5 0,-8 1 179,-19 2 1,1-2 363,17-7 1,7-4 0,-10 2 69,9-12-1536,-4-5 0,-2-1 1262,-5-4-483,-7-4 1,-6-1-132,-19 8-298,3-36-310,-32 41-595,-26-13 0,-8-1-175,-10 2 652,-32-11 1,-7 4-428,0 17 841,18 16 1,-11 0-1,9 5-208,-27 2-426,-6 8 0,4 6 616,22 12 500,12 4 1,6 4-317,17 12 564,-8 52 1,33-54-1,2 28 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28.02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499 35 19181,'-18'-19'-508,"4"3"137,14 16 3879,0 0-2839,-93 19 36,60-6-363,-24 4 1,3 4 139,31 2-254,-12 21 543,13-16-3357,-24 45 2578,25-37-2241,-17 35 2042,27-46-218,-7 18 21,12-28 155,-3 7 103,8-19 2243,1 0-2367,0-3 3939,0 1-3833,7-7-2344,-2 1 2959,18-11-2186,5 2 2319,1 1-6,26 0 128,-26 8-37,41-3-77,-39 6-643,36-2-48,-40 4-284,21 0-101,-33 1 1722,6 5-2117,-18-2 1242,-4 7-2998,-5-3 2630,-13 6 0,10-8 1,-5 3-1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28.25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13 21836,'8'-7'183,"-2"2"123,-6 5 1627,0 0-1483,56 74-1802,-39-43 1021,14 14 0,-3 1-6,-18-7-159,-2-9-59,15 23-590,-13-32-966,14 12-39,-15-24 2227,11 3 1,-13-8 0,3 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8.69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216 61 10220,'4'-22'4520,"-1"5"-3899,-3 17 1178,0 0-1811,0-11 52,0 9 262,0-6-95,0 15 0,-1 2-22,0 6-17,-1-1 364,-1 22-402,3-15 183,-2 37-223,2-34 61,2 32-78,0-24 50,2 20 0,1 3-83,0 3-21,-1-4 1,0 1 41,0 1-143,2 27 1,2 13 109,-3-12 0,2 2-426,0-8 1,2 4 0,-2-6 400,-1-4 0,0-6 44,3-8 1,-2-9-3,-2-16-2778,2 26 2784,-6-44-7,1 5 1,-2-15 181,0 0-181,2-3 862,-2 1-762,1-3 3712,-1 1-3812,-2-3-45,-3-1 11,-2-5 0,-4-2-5,-1-3-186,-36-34 124,22 22-28,-25-27 6,31 31-68,-23-20 107,21 19-28,-21-17 33,30 30-61,-7-4 67,13 10-112,-2-2-22,9 5 173,0 4 168,26 41 101,11 34-190,5-2-6,-12-16 0,-2-3-34,-6-11 51,5 3 0,-1-2-28,-3-11-3085,28 27 3197,-31-47 6,10 2-6,-16-17-34,0-2-11,1-5 101,19-25-202,-10 3 14,7-15 1,0-3-43,-1-4-1134,4-11 0,0-2 1129,-6 9-153,0 0 0,-1 4 68,-7 17-671,12-12 290,-22 36 502,3 14-1230,-10 7 660,-2 33 0,-2-29 1,-1 14-1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28.63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15 223 15345,'-8'-12'1166,"2"1"-1459,6 11 4837,0 0-3620,68 85-3046,-47-59 2066,16 22 1,0-5-1966,-21-29 1778,-5-6 1627,6-1-419,-10-7-207,5-17-358,-7 3-878,7-37 1122,-7 23 2058,9-46-2362,-4 38-203,19-54-249,-13 57-352,12-22 28,-14 40 518,0 4-402,12 5 132,-9 5 1246,13 14-10889,-14 13 9303,-4-1 1,-5-4 0,-6-15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32.22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100 287 9593,'0'5'2441,"0"-1"-1930,0-4 2894,0 0-3114,-12 50 17,9-36 269,-10 37-353,13-50 190,0-3-313,0-2 22,0-10-123,0 4-28,-1-13-22,1 10-168,-5-39 201,3 29-6,-4-26-33,3 27 40,0 7 77,-3-11-94,3 16-432,-1-2 370,2 11 201,2 15-11,0-2 516,0 54-455,0-28-4,0 36 83,0-7-1758,-1-15 1,-2 3 1624,1 32-529,-1-18 1,-1-6 566,2-17 862,-1 17-554,2-51 330,-1-11-733,0-10 2803,-1-13-2831,3 1 1738,-1-6-1721,1-33-169,3-30 102,-2 10-68,0 8 0,1 3 68,-2 17-1770,-3-18 1,-1 4 1723,2 29-930,-5-31 874,6 61 130,2 17 22,2 3 67,10 34-62,-2-22 146,30 38-90,-19-41 3463,39 16-3474,-36-32 51,25-9-57,-28-5 90,22-24-123,-22 11-95,36-55 34,-39 43 211,23-39-212,-33 51-61,4-9 33,-7 16-447,0 1 369,-4 8 207,0 29 6,0-5 240,6 62-229,-1-34-14,4 11 0,3 2-8,8 8-3348,10 21 3421,-5-37-63,-8-21-4,-3-10-96,-1-5-124,-7-10-3427,8-2-2128,-12-11 6555,3-6 0,-5 5 0,-1 1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8:33.04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70 769 11547,'0'-7'3715,"0"2"-2412,0 5 2187,0 0-2971,-24-52-763,17 49 486,-18-33-303,24 67-3062,0 7 3298,1 5-147,0 6-654,5 1 0,1 1 306,2 11-531,4-6 0,1-3 669,1-15 196,5 2-101,-3-16 11,-7-10 2467,4 2-1400,-10-12 191,3-6-625,-6-14 2960,1-3-3325,-3-34-57,-3 21-190,-10-39 1,-3-5 107,1 15-102,2 0 1,-4-13 0,5 14-6,2 10-521,-6-43 405,16 79-124,4 7 499,4 11-69,20 32-107,-6-8 13,15 20 1,3 2 24,-2-6 21,10 7 0,1-2 59,-11-18 158,41 24-249,-45-40 471,44 6 25,-46-23 218,23-4 24,-32-8 181,34-47-361,-29 29-75,25-47-171,-41 50-239,-1-41-333,-8 32-3634,-10-40 3208,-1 39 108,-13-10 1,-4-1-146,-1 4 464,-17-19 0,-3 2-265,11 18 324,3 4 1,2 3-3,5 8 49,3 1 74,1 4 161,-1 2 33,8 10-64,1 3 17,10 8 3203,3 3-4178,23 29 282,-5-10 590,24 17 0,2 1 0,-16-16 0,33 20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9:32.73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3832 670 16454,'9'-6'1840,"-70"-24"0,-28-1-1829,29 18-1462,-33-16 0,2 5 1462,41 27-11,-5 3 5,-4 0-2549,-5 2 2533,-4 0 1001,-4 2-993,17-1 0,-2 1-107,-32 7 210,12 2 1,-15 6 0,9-2-40,20-4 1,0 1-415,-10 3 0,-7 2 0,5 1 495,3 3 1,1 2-67,3 0 1,-4 4 0,5-1 61,-9 2 0,3 1-144,-18 12 1,11-1-23,27-3 8,15 1 0,2 4 15,-5 14-12,7 21 0,7 2 17,17-15-75,10 2 1,7-1 97,13-17 49,28 16 1,9 0-45,7-4 28,6-13 0,17 8 0,-8-11 658,-25-22 0,1-5-679,25 11 0,12 1 1,-10-6-523,-21-12 0,-1-3 517,11 1 0,7 0 0,-5-2-11,-4-1 1,2-3 12,0-2 0,12-1 0,0-1 1,-8 0-11,6-1 0,4-3 35,-5-4 0,16-1 1,5-2-1,-5-1 1,-14 0-25,13-3 1,0-4 7,-14 0 1,16-3-1,4-2 1,-6-1-1,-16 2-10,5-4 0,-3-3 20,2-2 1,12-6 0,0-1 0,-15 4-8,-7 1 1,-2-3 11,-1-1 0,11-6 0,-2-1 0,-12 5-17,-6 2 1,-3-3 36,18-12 1,9-7-1,-14 5 93,-27 16 0,-4-2-78,11-21 1,4-10 0,-12 8 2186,-5-20-2267,-8-5 0,-9 0-28,-25 12-14,-15-6 1,-7 0 7,-14-4-22,-9 1 1,-6 2-18,-14 4-7,1 19 0,-15-7 0,6 8 52,17 13 0,-2 3-259,-2 0 0,-11-5 0,0 2 0,10 7 259,2 4 1,-3 3-11,-12-3 0,-14-3 1,-2 0-1,11 5-4,-2 0 1,-2 3 13,2 0 0,-14-3 0,1 2 0,15 5 11,8 6 1,-1 4 2,-12 2 0,-16 1 1,-1 2-1,13 2 6,-2 1 0,-2 4 0,12 3 0,-17 3 1,-4 2-1,6 1 0,15 0-3,-10 7 0,4 4-3,6 0 0,-10 4 1,0 2-1,13-2 0,-1 3 1,2 6-5,15-3 0,-9 8 0,-3 2 1,3 0-1,11-5-4,-15 11 0,3 3 6,6-2 1,-10 8 0,4 1 0,14-8 9,14-7 1,5 3 1,-9 12 1,-4 9-1,7-6 126,11-13 1,2 1-136,-11 17 0,-5 10 1,8-11-1107,14-21 1,3-3 1112,-14 22 1,0 1-9,10-20 1,2-2 103,-1 3 1,-2 3-108,-5 7 1,-4 5-1,2 0-5,-11 18 0,2-1 541,-1-2 0,3 1-541,3 4 0,8-8 898,8-7-909,1 9 0,4 1 16,6-7 1661,4-16 1,3 1-1662,4 33-466,3-19 506,6 19-34,14-2 0,2-20 28,2-9 0,3-1-6,12 11 0,12 2 1,4-2 5,9 3-6,-11-22 1,11 4-1,-7-7-33,-16-13 0,4-2 46,20 7 0,17 5 0,2 0 0,-14-8-27,-7-4 1,0-3-738,5 2 1,12 2-1,0 0 1,-14-7 736,-12-6 1,-1-3-4,20 4 1,11 1-1,-8-2-241,-15-4 1,2-1 253,30 4 1,14 1 0,-13-4-5,-28-5 0,1-3 9,5 0 1,12 1 0,1-2 0,-12-1-10,-2-4 0,0-2 8,4 0 1,13-2-1,-1-1 0,-11 0-11,-4-2 1,0-2 6,1-1 0,13-2 0,-1-2 1,-13 3 0,-5-1 1,0-2 6,17-7 1,16-6 0,-1-1-1,-16 4-448,-15 4 0,-3-1 431,17-5 0,9-5 1,-16 6 283,-3-4-229,-11 5 1,0-1 2639,15-9-2693,4-2 0,-2 0-27,-16 5 30,-6 2 0,-4 1 634,-8 3-570,28-28-61,-44 34 1508,12-27-1542,-37 35-140,-18-16 101,-3 19-3392,-35-8 3420,13 13-1137,-17 0 0,-4 0 1149,-13 3-509,10 0 1,-11-1 0,8 1 507,14 1 0,0-1-98,-17 0 1,-9 0-1,8 0 104,12 0 0,2 0 2,-17 0 1,-7 0-3,10 2 0,-4-1 0,6 1 8,0 1 0,-3 0-11,-1 1 0,-11 1 0,-5 1 0,-1 3-2,11 3 0,-4 3 1,-1 0-1,2 1 1,4-1 174,-2-2 1,4 0-1,0 0 1,-5 2-166,-11 4 0,-8 4 1,-1 0-1,7 0 1,14-2 5,-5 3 0,0 3 17,17-5 1,-12 6 0,-6 1 0,-1 1-1,5-1 1,12-4 27,0 2 1,9-4-1,-8 4-45,-3 0 0,-10 4 0,-3 1 0,7-2 0,16-3-9,4 1 1,7 2-24,-3 5 1,-4 6-1,5-3 859,4-2 1,0 5-835,-1 12 0,-6 13 0,1 2 0,12-11-4,11-7 0,5 0-36,-10 21 1,-3 11 0,12-12 29,13 7-8,8-9 0,2 1 1051,5 12-1074,12 6 0,5 2 48,5 3-6,1-23 1,6 8 0,-2-10 5,-6-19 0,3-1 0,13 19 0,8 8 0,-3-10 5,-11-20 1,3-2 16,18 17 0,11 6 1,-6-10 1290,-14-17 0,2-3-1254,28 15 1,13 4 0,-9-9-211,-18-13 1,3-4 197,10 0 1,14 3 0,1-1-1,-11-6 43,3-2 1,4-5-61,1-4 0,17 1 1,7-2-1,-4-1 1,-15-3-31,-15-2 0,-8-3 0,10-1-492,4-2 0,14-1 0,8-1 0,-1-1 0,-6-1 0,-15 0-213,0-2 1,-12 0 0,6-2 711,10-2 0,7-1 0,0-1 0,-10 1-741,15-4 0,-1-1 770,-17 1 1,8-2-1,0-1 1,-7 2-22,-9 4 0,-6 0 0,10-5-262,8-5 0,15-6 0,8-4 0,-1-1 0,-8 2 0,-17 5 275,18-8 0,-6-1-16,-1 1 1,14-6-1,-6 1 1,-23 5 496,2-16-431,-25 8 1,-3-1-34,8-13 19,-12-4 1,-8-1-37,-20 8-14,-13-5 0,-9-1-25,-14 9-31,-11 2 0,-6 3 567,-18 3-611,-3 17 1,-19-3-1,-5 1 1,11 5 262,-4 1 1,-5 3-223,-3 3 0,-19-2 0,-7 0 0,5 3 1,15 4 31,16 5 0,9 4 0,-10 2-3,-1 1 0,-13 1 0,-5 0 0,-2 2 0,7 0 0,11 1-1,-6 0 0,11 2 1,-11 3-10,3 3 1,-12 2 0,-6 2 0,0 2 0,7-1 0,12 0 8,-5 2 0,12 1 0,-5 2 3,-9 2 0,-6 3 0,0 1 0,6 2-9,-4 7 1,6 3 0,4-2-604,16-7 0,4-1 0,-3 3 622,-13 8 0,-3 3 1,3 3-399,8 0 1,3 3 0,5-2 389,-9 8 1,1 4-189,1 4 0,-3 8 1,9-5 176,10-8 1,5 5 11,6 6 1,-2 14 0,1 2-1,8-12-9,2 1 1,5 1 121,4-2 0,0 11 0,2-1 0,6-13-102,6-9 0,6-1-2,3 19 1,4 10 0,1-10-2,1-16 1,2-3-7,6 35 1,4-4 1282,12-6-1263,8-9 0,4-1 466,-15-29 0,3 0-480,18 27 0,2-4 3,17-1 32,6-5 43,4-13 0,6-1-53,-31-19 1,5-2 19,7-2 0,12 2 0,2-1 0,-10-7-14,3-2 0,1-6 2,-4-2 1,11 0 0,0-1 0,-9-3-3,8-2 0,2-4 1,1-2 1,13-3-1,2-1 1,-12 1 46,13-2 1,0-2-65,-8-1 1,11-2 0,0 0 0,-13-1 6,3 0 1,1-4 19,-16 1 0,12-4 0,4-1 1,-4 0-1,-11 2-14,20-5 0,-2-2 14,-19 3 0,11-4 1,3-2-1,-6 2 0,-16 2-11,-3 0 0,-6-2 2,13-10 0,6-4 0,-15 3 2453,1-13-2542,-24-12 1,-15-2-43,-36 13-1236,-20-4 0,-13 5 1203,-32 11 3,6 14 0,-14 1 1,5 3 104,8 5 1,-8 4-27,10 6 1,-15 1 0,-9 1-1,-2 2 1,6 0 0,11 2 2,-4 2 0,9 2 1,-14 5 25,13 1 1,-12 3-1,-10 3 1,-4 2 0,-1 1-1,5 0 1,9 0 0,11-2-529,-19 9 0,15 0 0,-10 5 541,8-1 1,-12 4 0,-5 4-1,2 0 1,8 0 0,14-4 412,6 0 0,12-1 0,-4 11-417,0 7 1,-6 12 0,-3 8 0,0 1 0,7-3 0,10-10-358,1 1 1,10-6-1,-3 8 368,-1 2 1,-7 10 0,0 2 0,8-3 0,15-12-15,15 1 1,11-6 24,1-2 1,6 0 710,1-4 1,11 2-690,23 6 0,15 4 0,-1-8-25,-8-7 1,8-4-29,16-3 1,18 3 0,2-5-1,-10-10-206,1-10 1,4-11-48,-5-4 0,14-3 1,6-2-1,-3-2 1,-12-1-71,-5-1 1,-9-2 0,13-4-358,-8-1 1,14-3 0,8-2 0,1-1 0,-3 0 0,-9 1-1,-15 4 1,22-6 0,-7 1 0,-2-1 0,-1 0 0,1 0 0,-1 0-1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9:34.05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106 656 13777,'-6'-5'3657,"1"0"-2851,5 5 2292,0 0-3059,-47-70-22,39 52-6,-32-55-4229,52 70 4269,7-2-1275,41-4 1291,-12 3-697,27-3 1,6 0 673,9 1-412,-13 0 1,1 0 395,20 1-8,-44 3 0,0-1 0,3 1 0,0 0 2,4 0 0,0 0 391,1-1 1,0 0-403,-1 1 0,9-1 36,16-2 1,18-2 0,3-1 0,-14 2-35,-22 2 0,-8 0 0,10 0-11,12-2 0,15-1 0,4 0 0,-7-1 1,-16 3 13,3-2 1,-4 0 1,-2 1 0,9-1 1,1-1-1,-10 2 368,4-1 1,2-1-330,-5 0 0,16-2 0,5 0 0,-5-1 0,-17 3-43,5-1 0,-4 0 114,1 0 0,13-2 0,-3 1 0,-19 2-89,20-2-8,-25 4 0,-4 0 13,-3 0 488,25-2-442,-54 4 2552,5 1-2530,-34 2-106,-3 0 484,-10-1-680,-55-2 2584,28 3-2870,-61 4 62,59 4-3350,-45 15-6005,48-9 9835,-18 5 0,45-13 0,4-1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9:34.61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79 26 12433,'-1'-14'2480,"0"2"-1561,1 12 761,0 0-1237,-34 48 22,26-37-33,-27 38-74,35-49-2397,0 1 73,0 2-6699,0 0 8665,0 3 0,0-4 0,0 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9:35.13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104 266 19221,'-3'-19'1736,"0"4"-1568,3 15-106,0 0-102,-15-106-83,12 79-185,-12-71 392,15 109 207,0 35-156,0-1-40,-3 9 0,-1 5-33,-1 30-769,-1-26 0,0 10 740,1 11 1,1 9-1,0-4-13,-1 0 0,1 7 6,1-11 1,0 16 0,0 6 0,1-5 0,0-13-7,1-10 1,0-10 0,0 12 17,1 1 0,-1 13 0,0 8 1,0-1-1,1-6 0,0-13-962,1 3 1,0-11 0,1 5 1015,0 12 1,1 9-1,0-3 1,3-18 75,2-12 0,2-13-67,9 19 123,5-54-303,-14-24-1030,19-28 274,-16 2-4219,9-46-4647,-14 34 9701,-3-16 0,-4 39 0,-1 6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9:35.55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17 255 21052,'-9'-12'527,"2"1"-600,7 11 146,0 0 207,92-7-202,-44 6-39,11-2 0,7-1 15,2 1 0,-4 0-60,24-3 0,0-2 0,0 0-1976,-5-2 1976,-31 4 1,-2 0-6,13-1-2732,-9 1 2748,-8 1 7,-9 1 50,-8 0-23,-14 2-5,-8 0 1276,-16 2-1338,-68 18 3437,27-8-3320,-43 10 1,-5 1-34,15-5-38,17-6 1,-10 2 0,11-2-1699,-11-2 1688,19-2 1,3-1 8,8-2-84,11-1 145,9-1 40,9-1-157,15-1-17,45-16 50,-1 2-31,35-10 1,8-3-17,-37 12 0,4 1-1249,33-8 0,16-3 0,-12 4 145,-20 7 1,-1 1 1156,10-1 0,6-1 0,-15 4 0,-1 1 0,-3 3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9:37.99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114 95 22704,'-5'0'3411,"1"0"-2134,4 0 2655,0 0-3919,-50-29-903,40 22 179,-35-22 262,55 29 610,4 2 41,36 6-182,-10-3-1651,24-1 0,4 0 1614,9-3-468,-9-2 1,12-1-1,-8-1 918,-18 1 0,4-1-547,18-1 0,17-2 0,1 0 0,-13 2 161,-5 0 1,0 1-241,0-1 1,12 0 0,-1 0 0,-13 2 246,-8 1 0,-1 1-36,19 0 1,11 1-1,-11 0 373,-17 0 1,1 1-453,26 0 1,12 2 0,-14-1-47,-30 0 1,1 0 52,10 0 1,13 0 0,0 0 0,-13-1-55,-6 0 0,-3-1 41,10 1 0,6-1 1,-10 0-127,22-1 65,-2 0 22,-14 0 1,0 0 5,18 0 394,-28 0 0,8 1 0,-11-1-360,5 1-531,-3 1 0,-6 0 460,-25-1 1354,25 3-1395,-31-4 2137,11 1-2083,-25-1 723,-2 0-698,-7 0 3400,11 0-3394,-7 0 26,16 0 115,-13 0-52,18 0 27,-16 0-1,20-1 5,-22-1 53,10 0-3,-15 1 70,0 0-158,-4 1-350,-2 0-33,0 0 269,-11 8-17,1-1-79,-41 40-359,26-22-115,-25 26-237,29-26-3094,-21 35 3308,16-17-486,-4 16 1,2 3 427,3 3-522,-1 21 1,1 3 786,5-2 117,8-22 0,-1 16 1,0 2-1,3-13 285,1-7 0,1-1 43,-1 18 0,-1 9 1,2-13-99,0 18 2,0-7 0,-1 2 100,3-32 1,0 3 84,-4 26 1,0 12 0,0-10-46,3-25 1,-1 1 36,-1 4 1,-1 13 0,0 0-1,1-11-19,0-2 1,0 0 25,-1 2 0,-1 11 0,0-1 0,1-12-22,1-5 0,0-1 20,-2 23 1,-2 10 0,2-13-32,4-30 0,0-1 32,-3 16 1,0 9 0,2-12 10,-3 11 279,1-5 0,1-4-262,1-20 97,-5 52-106,9-65 1242,-4 30-1226,7-49 1848,-1 5-1825,1-14-1,0-2 2747,0 0-2551,-1-3 1544,1 1-1616,-4-1 74,2-1-203,-11-10-95,7 3-62,-9-10 11,8 11-622,-8-4 533,10 7 22,-6-1-12,9 5 23,-1 0 17,0 0-162,-8 8 229,5-5-89,-10 17 50,10-12-6,-1 8-28,4-7-156,2 42 285,1-17-14,3 22 1,1 4 18,1-3-1695,3 3 0,1-1 1696,1-1-69,9 35 114,-6-25 16,3 26-50,-7-40 308,-4 9-202,-7-50 146,-5 5-134,1-16 3479,-13-1-3620,7-2 78,-23-13-145,15 3-128,-22-20 72,16 14-134,-60-33 241,49 31 0,-37-19 5,54 31 28,2 1 12,1 1 162,-6-4-196,11 5-168,-3-2 62,14 6 38,1 0 91,14 8 66,44 17-66,-15-6 5,49 16-67,-52-24 5,15 6 6,-19-7 22,-1 0 57,-5-2 27,-2 0 539,3-1-466,-16-3 23,-6-8-146,-18-2-3409,-9-8 3415,-1 4 173,-27-8-140,16 7 118,-40-4-152,43 10-122,-13 1 22,34 2-572,29 5-207,4 2-1024,28 6 1870,1 0 0,-27-4 0,3-1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9:39.49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720 10 19579,'0'-6'107,"0"2"-753,0 4 1104,0 0-83,-2 6-241,-2 2 64,-1 8-46,-2 1-75,-2 12 86,2-5 342,-13 56-601,11-34 168,-4 23 0,0 4 12,3-2-33,-2 9 1,0 2-274,0 12 370,4-20 1,-3 19 0,-1 4 0,3-13-597,0 1 1,0 1 456,0-5 0,-2 12 0,1-1 1,2-13-1475,-1 1 0,2-7 1512,-2 7 1,0 2-325,-1 1 1,0 1 322,1 2 1,-1 1-856,-1 0 0,1 0 859,-1 1 1,1-1 3,-1 0 1,1 0-484,0-1 0,1 0 511,0-5 1,0 8 200,2-5 1,0 12 0,1 3 0,0-4-240,3-15 1,0-2-1,1 0 1,-1 2-32,-1 12 1,-1 3-1,1 0 1,2-2-34,5-4 1,1 0 0,2-5 0,0-11-470,-1-3 1,2-3 465,1 1 0,2 6 1,-1-9-14,-1-12 1,0-6-77,9 48-2,1-5 1211,0-5-1135,-7-29 1,1-1 58,6 25 9,-6-20 0,0-2-6,0-2 1420,5 14-1422,-11-57-193,-12-29-10,-5-26-258,-6-14 0,-6-15 1,1 5 1154,5 13 0,-2-4-1466,-6-10 1,-6-14 0,0-1 0,3 12 1152,1 7 1,0 1-407,-12-21 1,-5-9 0,7 16 0,2 4 0,9 19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9.34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93 5 10998,'0'-3'1193,"0"1"2807,0 2-3664,10 12 347,-8 3-336,6 8-44,-9 0 184,-2 11-319,1-3 264,-1 53-309,3-31-14,-1 11 0,1 2-75,2-5 36,3 3 0,2-1 8,3-15-3268,11 28 3308,-11-53 438,3-1-540,-9-19-766,-3-30 403,-5 6-51,-4-25-73,0 17-1690,-15-39 1023,9 23-1931,-9-12 0,-1 1-297,2 8 3256,-13-22 1,26 53-1,4 8 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39:40.161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1047 340 18066,'4'-9'2344,"-1"2"-1629,-3 7 161,0 0-590,-8-27-457,-12 32 343,-15-15-17,-44 62-681,9-5 798,21-14 0,0 1-2933,-28 21 3112,-3 2-288,26-18 0,-7 6 0,5-4-212,12-8 1,-1-1 277,-38 31 1,7-6 234,39-29 631,2 1-676,26-24-525,35-48-242,-1 8 129,27-30 0,7-6-74,8-3 181,-13 16 1,9-9 0,-7 8 390,-15 17 1,-1 2-258,8-9 1,5-4 0,-7 8 65,15-14-17,-2 9 0,-1 4 321,-11 12-2072,31-12 2439,-59 41-1430,10 22 862,-15 0 1033,24 53-1612,-15-28 217,25 19 0,7 0-206,4-12 132,24 5 0,5-7-291,-11-21 305,10-3 0,0-4 2731,-16-9-2158,-7-3 0,-4-3 489,-24-3 3405,7-1-3507,-37 0-93,-34 14-26,-1-5-2084,-32 11 1,-9 2 1765,-15 1-210,11-4 1,-14 2-1,-1-1-772,6-5 1,-1-2 0,1 1 691,-1 1 0,0 0 1,0-1-162,-1-1 1,-1-1-1,4-1-304,10-3 1,2 0-1,4-1-866,-12 3 1,0-1 1323,5-1 1,-4 0-1,12-1 1,-12 3-1,6-2 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07.57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132 281 10270,'0'-4'5585,"-2"-14"-5283,0 21-39,-1-8-248,-1 36 85,2-2-3226,-1 15 3222,1-6-2122,2 28 2104,-1-14-1428,1 40 1574,0-5-23,3-36 1,0-1 296,4 33-257,1-34 336,-3-32-325,-5-16 1652,1-13-1837,-1 0 2347,1-55-2403,-1 29-2268,-1-54 2246,-1 50 2216,-9-52-2183,1 44-3,-6-17 1,-1-1-20,0 13-1138,-3-9 1,1 2 1075,6 23-439,-2-31 350,16 51-157,30-12 258,-5 21-46,66-9 74,-38 11-6,31-1 0,4 1 22,-13 5-5,-6-1 0,-3 0 2160,-16 4-2328,28 12 244,-41-3-9,10 27-16,-53-14 1658,-26 14 0,-14 4-1670,-3-7 0,-4-3-539,-4 8 0,-1-2 527,4-7 1,3-4 45,-24 9-436,22-11 363,-21 12-28,39-17 28,7 31 151,28-30 134,29 26-151,1-32 9,21 7 0,3 0-93,0 0-163,7 2 0,-2-1 169,-12-3 140,44 19-146,-54-21 1240,23 11-1307,-47-20-710,-1 4-142,-10-6-3259,-2 6-4324,-2-6 8463,-2 1 0,1-4 0,0-1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07.76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0 19647,'0'3'-426,"0"-1"370,0-2 73,-1 114-5644,5-61 5635,-3 18 1,2-1 8,6-23 1442,1-6-1425,-2-7 780,0-4-10645,15 23 8901,-11-27 1,8 12 0,-17-33-1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23.00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4292 506 1921,'-21'-21'1087,"5"5"1576,16 16 1918,0 0-3903,-30-41-101,18 27-1963,-23-32 1795,25 34-95,-1-1 530,-12-12-721,6 8 1297,-11-8-1336,9 11-17,-2 0 118,-44-16 1,18 10 1,-2 1-49,-42-18 6,17 12 1,4 1-74,10 6-5,-11-1 1,0 1-30,7 5-582,-12 2 1,-1 3 571,6 4-518,-15 2 1,0 3 520,8 3-131,3 1 1,-1 3 146,2 2 25,11 1 1,-10 3 0,8-2-27,16-4 1,-2 1 34,-23 5 1,-11 2 0,4 0 70,-10 3 1,5-1-146,7-2 0,1 0 40,-3 3 1,8-2-29,9 1 254,1 1-289,8 1 1,0 1 1883,-14 7-1703,-20 13 1,1 4 195,16-5 666,-3 5 0,3 1-551,14-5-221,-8 11 0,-1 1 223,5 0-240,0 2 1,3-1 2139,14-8-2276,-5 9 0,0 0 28,2-1-279,-5 7 1,1 0-123,15-15 157,4-3 0,1-1-123,4 0 260,-15 30-26,20-29-121,-5 13-29,3 18 266,11-26-1224,4 5 1,2 1 1155,4-9-889,5 8 0,2-2 598,4-12-12,21 46-21,17-26-1635,10 10 1683,-5-13 1717,-12-19-1565,-7-7 1817,-7-8-1698,38 40 5,-32-33-1096,11 8 0,0 0 1170,-8-9 1016,35 26-1019,-35-29-57,11 5 1,2-1 48,-2 0-371,10 3 1,-1-3 368,-10-8-284,8 0 1,1-1 13,-2-3 68,10 1 1,1 1-110,-6 0 105,-2 0 0,-1-1-136,-1 3 138,12 6 0,1 1-174,-3-2 205,13 6 0,-2 0 85,-19-10-23,6 1 1,1-1 5,-7-4 3,8 1 0,1-2-15,-4-3 29,20 0 0,2-2-17,-12-5 0,-7-1 0,-2-1-6,-3-4 28,9 1 1,3-1-28,9 0-7,6 1 1,-3 0 11,-14 0 25,18 0 1,1 1-26,-4-1 0,3 0 0,-1 0 2336,-17-2-2339,18-1 0,1-1-8,-3-3 173,-18 0 1,11-2 0,-11 0-168,16-5 10,12-3 1,0 0-6,-10-1-14,11-2 0,1-1 8,-13-1 23,9-3 0,-2-1 867,-14 1-859,7-4 1,-3-2 7,-12 3-1196,-6 0 0,-1-1 1225,-6 0-261,7-10 0,-1-2 271,-4 1 159,7-11 0,-3 0-169,-18 10 36,6-15 0,-1-2-59,-12 8 26,3-16 0,-4-2-26,-13 10 0,11-34 6,-22 37 92,-9-36 0,-5-6-103,1 45 0,-1-2 29,-6-26 0,-4-12 1,-2 12-25,1 26 0,-4 2 15,-4-11 0,-5-5 1,1 5 156,0 4 1,-5-3-137,-11-10 1,-11-14-1,-2 0 1,6 11-161,-3-2 1,-5 0 86,4 12 0,-10-11 1,-5-2-1,2 4 1,9 14-12,-8-2 1,-4 7-124,-5 5 0,-15-5 1,-1 4-1,12 11-831,2 8 0,-1 9 192,6 6 1,-12 2 0,2 4 0,10 4-4120,0 7 1,5 6 4889,-25 4 0,10 2 0,25 0 0,23-4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27.733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3012 263 9042,'-21'-12'12,"5"3"-47,16 9 2411,0 0-1781,-20-17-44,12 10-89,-15-14 513,7 6-888,5 5 252,-10-10-203,11 14 258,-8-8-308,9 10-3033,-8-8 3251,8 6-71,-22-14-200,14 10-61,-22-10 53,20 13-31,-36-3 39,27 6-2,-22-1 12,27 4 3135,2 1-2890,-30-3 39,5 0-85,-9-1 1244,-14-3-1011,22 3-899,-8-2 716,16 4 23,8 0-117,8 2-2,-22-1 58,18 1-69,-49 0-205,42 0 32,-38 3 865,49 0-784,-25 5-56,23-2 62,-45 9-26,40-8 6,-46 11-16,47-9 127,-36 8-100,36-10-130,-49 14 29,46-11 5,-27 8 26,31-6 1,-45 20 17,31-14-1,-9 3 0,2-1-34,14-8-3205,-30 12 3395,35-12-350,-8 4 316,11-3 5,-12 7-11,9-4-11,-8 5-8,-11 7-153,8-2-7,-20 11-5,23-15-5,3 0 6,12-8 378,2 2-425,-8 5 387,9-4 274,-18 18-33,20-15-38,-18 28-132,22-25-104,-17 35-12,20-35 125,-18 30-307,17-33-242,-11 20 25,11-20 155,-16 29 14,13-24 132,-20 30 26,21-33-50,-15 28-126,17-27-22,-10 19-36,12-22-32,-8 27-63,11-25 3443,-7 32-3569,12-36-158,-2 10 60,4-17-94,0 18-111,0 16-118,1-1 124,1-1 48,0-24 28,1-5 68,0 0 49,6 19 156,-4-16 100,5 15 27,-2-13-23,3 9-30,0-5 132,15 27 29,-12-28 18,18 27 23,-15-29 89,27 31 5,-21-28 174,43 40-113,-38-41 31,20 15-12,-23-21-3348,18 9 3343,-14-7-224,53 29 342,-46-28 306,47 27-76,-53-31-2235,23 15 2177,-30-16-47,41 23-3,-33-18 2175,25 12-2320,-20-15-105,35 7 46,-19-8-80,2-2 0,-2-3 175,-9-3-1877,53 5 1990,-53-7 30,54 5-40,-53-4-454,6 1 0,1 0 187,-6-1-153,42 7-60,-45-8 3,13 2 0,1 0-80,-1-1 63,14 3 1,0-1-74,-15-3-61,7 2 0,0-1-501,-7-3 114,28 4 0,-38-5-8,0-1 14,1 1 2092,22-2-2099,-15 2-459,15-2 1,1 0 1075,-3 0-771,18-2 1,-1 0 764,-18 1-43,21-3 1,0-1-55,-15 0 65,2 0 1,1-1 6,5-6 64,1 2-136,-8-3 396,-18 0 1,-1 0-371,8-5 901,1-1 0,-2 0-761,-11 0-31,7-6 1,0-1 18,-4 0-116,7-5 0,-1-2-90,-19 8 52,3-5 1,-1 0-122,-7 3 59,6-10 0,-2-1-210,-8 6-61,26-38-49,-38 39 264,11-64-156,-19 45-19,3-43 21,-12 47 117,-4-3 16,-2-1 90,-7-2 1476,-3-2-1452,-3-3 61,-4-3 0,-2-1-4,-7-19 13,4 17 1,-6-8 0,3 7 9,8 18 0,-2 0 0,-17-24 1,-10-10-1,5 11-411,10 19 1,-1 3 380,-20-28 0,-9 2-18,11 30 1,-5 5 0,4 4-909,-3-1 0,-2 3 920,-3-1 0,-6-1 0,4 8-16,5 8 1,-4 6-591,-21 4 1,-11 3 0,5 3 640,1 3 0,-1 3-312,-3 0 0,-8 2 0,5 7-1109,14 8 1,3 5 0,5 0-3061,-9 2 1,1 1 4591,14-3 1,-2 3-1,13-5 1,-7 5-1,29-10 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52.76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33 68 8724,'0'-17'5120,"-10"-13"-5204,8 26-11,-7-12 100,9 16 23,0 9-22,0-3-6,0 7 28,1-5 224,1 11-95,0-5 447,1 28-436,-3-23 264,1 28-309,-1-32 23,0 11 5,0-17 521,0 19-532,0-12 11,0 14-5,0-15 308,-5 30-443,3-23 0,-5 23 23,6-31 184,-2 34-190,2-23 11,-1 35-22,2-38 11,0 34 162,0-6-134,0 2 96,3 7-102,-2-36-3403,2 13 3376,-3-17-2253,0 18 2258,0-14-504,2 34 465,-1-31-119,3 54 147,-4-50 0,3 29 11,-2-40 1993,2 22-1999,-2-19 2934,3 24-2933,-3-30 1108,1 18-1092,-2-16 141,1 28-163,-1-27 438,1 19-427,0-25-3375,0 7 3369,-1-9 12,0 15-23,0-15 11,1 16-22,0-17 6,0 15-6,0-12 22,0 14-16,0-15 3397,0 11-3392,-1-13 12,1 11-12,-1-10 22,4 18-10,-3-17 10,3 17-27,-4-18 11,2 13 0,-1-13 39,0 11-62,-1-13 6,0 9 0,0-10 11,1 18-5,-1-13-12,2 19 12,-2-21-1,3 17-5,-1-17 17,1 10 0,-1-13 22,2 10-39,-2-10-5,3 8-7,-4-8 35,4 8-12,-3-7 11,3 11-38,-4-10 72,2 17-45,-2-15-6,2 12 7,-2-15 4,2 8-10,-1-9 16,3 12-16,-3-13 16,3 9 1,-2-9 38,2 11-49,-2-10 44,3 13-40,-4-13 46,2 12-45,-1-11 5,1 10-11,0-10 51,4 12-62,-4-12 22,6 15-16,-7-17 22,4 8-17,-4-9 0,1 0-11,-1-1 6,0 0 22,6 9-28,-3-7 11,8 12-16,-9-12 33,11 12-17,-1-5-1763,0 1 1764,-2-1 4,-6-9-10,-2 2-6,2-2 6,-3 1-12,2-2 23,0 1 0,6 6-12,-4-5 1,12 11-6,-12-11 1762,13 12-1762,-12-9-11,16 14 17,-14-14 5,10 10-11,-13-12 17,16 11-17,-14-9 0,10 5-6,-13-8 51,9 4-45,-8-6 6,9 6-1,-11-7 6,8 4-22,-8-4-6,10 6 23,-10-6 11,9 3-17,-7-4 28,9 4-17,-6-4 56,19 7-61,-13-6-1,8 3-16,-12-4 28,-5 0-17,1-1 6,10 3 5,-9-1-28,18 5 11,-18-5 34,14 5-22,-14-6-6,9 3 11,-10-3-11,9 1 6,-8-1-6,8 1 5,-8-2-16,17 4 17,-15-2-1,14 4-10,-19-6 16,8 4 6,-9-4 11,12 3-6,-10-2 45,20 1-61,-15-2 11,17 1-17,-18-1 5,5-1-5,-5 0 23,-1 0-12,1 1 28,23 1-39,-15 0-17,17 1 34,-21-2-6,5 2 0,-4 0-5,20 2 5,-21-2-5,24 3 5,-25-5 11,22 2-27,-20-2 55,30 2-39,-29-3 6,28 2-17,-29-2 11,9 0 6,-11 0-6,-1 0 6,17 0 39,11 0-45,-5 0 17,25 0-28,-41 0-16,16 0 27,-25 0 11,11 3-22,-7-2-5,16 5 5,-17-4 11,12 4-22,-16-5 11,21 3-6,-19-2 12,12 0-6,-15 0 16,9-1-21,-7 2 16,14-2 11,-13 0 29,14-1-46,-14 0 12,15 1-6,-16 0 1,15 2-24,-16-1 46,20 1-28,-17-1 10,11 0-10,-12-2 0,-1 1-1,1-1 1,3 1 11,-2-1-3370,12 0 3370,-12 0-493,19 0 487,-17-1-236,19-1 242,-18 0 44,31-1-61,-29 2 6,16 0 0,-23 0 3058,14 1-3052,-11 0 850,26-1-834,-26-1 429,12 0-435,-18 0 6,11-2-5,-9 2-1,22-1-22,-20 1-17,17 1 17,-17 1 17,14 0-6,-12 0 12,24 0-1,-23 0 6,17 0-17,-20 0 45,21-1-50,-18 1-6,11-1-6,-17 1 1,7 0 10,-6 0 12,16 0-6,-15 0-11,19 1 0,-17 0 39,18 0-22,-19 0-6,11-1-11,-13 0 17,14 0-11,-12 0-6,22 0 5,-22 1-5,11 1-5,-15 0 5,6 2 5,-6-1 19,10 1-13,-11-3 11,9-1-22,-8 0 23,13 0-23,-11 0 33,17 1-22,-16-1-5,12 1 5,-14-1 0,12 0-11,-12 0 6,14 0 5,-16 0 0,11 1-11,-11-1 17,10 2-6,-11-1 17,11 0-28,-8-1-3386,9 0 3392,-9 0 16,12 0-11,-11 0 12,20 0 10,-12 0-27,3 0 5,-8 0 3387,-2 0-3382,-5 0-10,11 0-6,-12 1-6,7 0 6,-7 1-16,10 5 16,-9-4 16,12 7-4,-12-7-18,17 4 6,-15-4 17,14 2-40,-18-2 29,5 1 0,-4-1 10,7 1-21,-7-2 5,7 2 0,-9-3 5,8 2 1,-6-2 11,11 1-12,-10 0 12,12-1-11,-10 0-23,12 2 23,-10 0-12,20 3 12,-21-4 10,16 2-4,-21-4 16,10 2-23,-8-2-10,4 0 5,-6 0-6,1 0 0,-1 0 18,0 0-1,0 0-6,1 0-33,7 0 28,-7 0 12,11 0-12,-11 0-12,7 3 12,-7-2 17,9 4-17,-9-3-5,10 0 5,-10 0-6,11 2 12,-11-2-1,8 2-10,-9-3-23,5 1 44,-4-1-16,4 2-11,-4-2 28,5 4-23,-6-3-5,14 8 6,-11-7 21,11 5-16,-14-7 0,5 3-5,-5-2 22,7 3-23,-6-3 0,8 2 6,-10-1 0,6 0-5,-7-1 10,4 0-16,-4-1 56,7 1-62,-7 0 0,4 0 12,-5-2 16,3 2-11,-1-2-6,8 4 6,-6-1-16,6 5 16,-6-4 0,12 12-6,-9-11 12,7 7-12,-11-8 6,4 0 6,-3 0-1,6 2 6,-5-4-11,2 1 12,-2 0-12,0-1-12,-4 0 18,5 2-12,-6-3-22,4 4 23,-3-3 22,4 6-6,-3-5-22,6 6-1,-5-4 12,5 5 12,-6-6-12,4 3 0,-5-4 5,2 3-10,-2-3-7,0 2 7,0-3 5,-1 0 5,0 1-16,1 1 11,0-1-5,1 2 16,-1-2 11,1 3-27,-1-3 5,0 4 0,-1-5 0,2 4-17,-2-4 17,3 5 17,-2-5-17,0 5 0,-1-3 5,0 1-5,-1-2-17,1 1 23,-1-1-12,4 3 6,-3-2 12,4 4-7,-4-3 1,6 3-23,-5-5 11,5 4 34,-4-4-44,3 3 16,-4-3-12,2 5-4,-2-3 4,3 7 18,-4-7-23,3 4 28,-3-4 17,1 2-39,0-3 11,0 5 6,-1-6-12,1 4 6,-1-6 0,1 3 0,0-2-5,2 3-7,-1-1 18,0 1 0,-1-2-6,-1 3-12,1-1 12,3 8 6,-3-8 0,5 5-18,-5-7 29,3 3 0,-4-4-39,2 2 22,-3-1 16,3 1-32,-2-2-7,2 4 34,-2-4-27,2 9 10,-1-8 40,2 9-46,-3-8 12,1 8 6,0-7-17,2 8 22,-2-10-5,1 6-18,-2-7 12,0 5-11,-1-4 6,1 5 5,0-5 0,-1 6-12,-1-5 63,2 13-62,-2-11 11,2 9-17,-1-10 22,1 0-72,-1 1 39,0-3-11,-1 2 45,0-2-18,0 3 12,0-3 12,0 7-18,1-6-33,0 12 44,1-8-5,0 14 6,-2-13-6,1 10 0,-1-14 11,1 4-5,-1-5-23,1-1 23,-1-1-1,1 2-10,0-2-1,0 6 12,-1-4-12,0 10 17,0-8-11,0 6-17,0-8 29,0 4-7,0-4-5,1 2 0,-1-3-22,1 0 22,-1-1 22,0 4-22,0-3-5,0 3-7,0-2-4,0 9 21,0-7-5,0 7 0,0-8 11,0 3-11,0-4-11,0 6 22,0-7-33,2 7 22,-1-7 11,2 6-22,-3-5 5,1 6 23,-1-5-28,0 6 5,0-5 6,0 6 0,0-6-16,0 5 21,0-4-5,0 7 11,0-6-3403,0 4 3392,0-4 0,0 5 0,0-4 17,0 9-17,0-9-22,0 8 11,0-10 3408,0 7-3386,0-9-33,1 5 33,-1-6-11,1 6-5,-1-7 10,0 8-10,0-8-1,1 11 6,0-9 0,0 6 6,-1-7-6,0 7 5,0-6-10,0 6 10,0-8-10,1-1-18,0 1 34,0-3-16,1 4 38,0-3-33,0 1-22,0 2 5,-1 0 17,1 2 6,-1-2 11,2 3-17,-3-4-23,4 7 29,-4-6-6,3 7 0,-3-6 0,3 6 0,-1-7 5,-1 4-5,0-5 0,-1 1 0,0 1 12,1-1-18,0-1 6,2 1-6,-2-2 1,0 3-1,-1-2-11,1 8 17,-1-7 12,1 8-12,-1-7 0,2 6 5,-1-6-5,2 2 6,-3-4-29,1 0 29,-1 0 16,0 1-33,0 0 11,0-1-11,0 1 11,1-1 0,1 7 0,0-2 11,-1 3-16,2 3-1,-1-7 0,0 9 6,-1-9 0,-1 9-5,1-9 16,2 11-17,-2-13 6,2 6-16,-1-8 16,0 1 5,-1-1 6,0 1-5,-1-1-23,1 5 23,-1-2-17,2 3 11,-2-3 22,2 7-22,-2-6-11,4 6 11,-3-7-39,2 5 39,-3-5 33,1 10-33,0-11 0,-1 8-5,1-8-1,-1 2 17,0-1-11,0 2-11,0-4 17,1 10-1,0-7-22,1 7 17,-2-10 12,1 1-12,-1-3 11,0 1-17,1-1 1,-1 1-1,1 0 0,-1 3 23,0-1-6,0 2-16,0-2-12,0 1 6,0 3 28,0 5-17,0-4-12,0 5 12,0-11 17,0 4-17,0-5 11,0 5-11,0-4-22,0 4 16,0-5 23,0 3-17,0-3 0,0 7-3397,0-3 3380,0 2 22,0-2 1,0-2-6,0 0 11,1 7-11,0-7 11,0 5 3376,-1-9-3393,0 1 1,0-1 10,0 5-5,0-3 6,1 4-6,-1-3-11,1 1 11,-1 1 5,0-2 1,0 3-12,0-2 6,0-1-11,0 6 11,0-4 6,0 3-6,0-3-34,1 1 28,-1 1-16,1 1 16,-1-4-16,0 7 33,0-6-11,0 9-5,0-10 5,0 9 0,0-8-23,0 9 29,-1-10-12,1 6 23,-1-9-11,1 5-12,0-5 12,0 3-6,0-5-6,0 3 0,0-1 12,0 4-6,0-4-11,-1 6 22,1-7-17,-1 9 18,1-5-18,0 4-5,0-4 16,0 6-10,0-5-6,0 8 5,0-8 12,0 10-1,0-9-5,0 7-5,0-9 10,0 7 6,0-7-44,0 11 44,0-11-17,0 6-10,0-8 55,0 8-34,0-7-10,0 6-1,0-8 1,-1 2 5,0-1-23,-1 4 40,1-5-6,-2 8-39,1-7 28,-1 8 17,3-8-11,-2 6-12,0-6 17,0 5-11,1-5-11,-3 5 11,1-5 6,-3 2 5,4-1-17,-5 3 6,5-1 11,-3 2-5,2-3-6,-1 3 0,1-2 0,0 2-6,2-5 6,-3 4 12,1-3-12,-2 1 0,3-3-6,-2 8 6,1-6 0,-1 7 0,0-7 0,2 1 0,-2 1-6,1-1-5,0 0 11,-2 3 6,1-3 11,-6 7-17,6-7 16,-6 6 1,6-9 6,-4 4-23,4-4-17,-4 3 22,5-3 7,-4 2-12,5-3-6,-6 4 17,5-3-11,-7 5 0,6-5 6,-4 3-6,5-3 17,-7 5-12,5-5 6,-2 3-11,2-5-5,-1 3 5,1-1 11,-6 1-11,7-2 11,-8 5-11,8-3-17,-12 9 29,9-5-7,-8 6-5,10-7-5,-1 1-1,1-2 12,0 0-6,1 0 11,-1-1-11,1 0 0,0 0-28,-5 3 22,4-3 6,-7 5 0,7-6 0,-6 2-11,6-2 5,-4 3 23,5-3-6,-5 8-33,5-7 5,-6 6 17,7-6 11,-8 4 6,7-4-17,-5 0 0,5-1 11,-7 2-11,6-2 0,-4 1 0,5-3-11,-1 1 6,-6 4 16,5-2-34,-11 8 29,14-8-6,-14 8 11,11-8-22,-5 3 22,6-3-11,-5 1 0,3 1 0,-8 3-5,8-3 10,-9 4-10,10-5 5,-12 4 5,11-6-5,-9 4 0,12-6-22,-8 5 16,8-5 17,-8 5-5,6-4-6,-8 5-6,8-3-5,-9 7 6,8-5-1,-6 5 17,5-6-16,-10 6-7,8-6 40,-18 9-33,17-10 10,-8 4 7,12-6-18,-6 4-5,4-3 16,-9 6-10,9-6-1,-15 8 12,13-7-1,-12 9-5,15-10-5,-12 7 22,10-6-12,-15 7-22,13-6 17,-22 7 0,20-7 0,-22 6 17,24-7-17,-13 4-5,15-5 5,-7 2-6,9-2-11,-8 2 6,9-2 11,-11 5 6,10-5-6,-11 5-6,11-6 0,-5 4 6,7-4 0,-1 0 6,0 3-6,-12 3 6,9-3-29,-22 6 29,22-7 11,-20 4-12,19-7-5,-14 6-5,13-6 10,-25 12-10,20-6 5,-20 7 5,24-7-5,-10 4-5,11-4 16,-10 2 6,13-6-12,-14 2 6,13-3-11,-14 0 0,15-1 40,-11-1-29,11 0-34,-12 1 7,10 1 27,-14 2-6,13-1 12,-8 1-3381,9 0 3392,0-1-5,0 2-18,-1 1-2273,0-1 2268,-2 0 5,2 1 1,-25 10 2268,19-7-2285,-32 9 16,37-15 12,-20 2 3375,20-5-3386,-15 1-6,14-1-6,-14 1 6,14 1 0,-8 0-5,10 0 10,-16 4-10,14-3 10,-15 4 6,17-3-5,-18 6-6,13-3 6,-16 4-18,15-5 35,-28 8-29,24-8-3380,-26 8 3386,30-9-26,-30 6 26,24-5 11,-19 2-2254,23-5 2243,2 0 11,-1 0-16,-6 1 2259,5-1-2260,-10 1 49,-14 8-37,-12 7 3358,7-2-3348,-8 8-4,37-17 4,-13 6-4,19-7-7,-18 3-5,19-4 17,-21 2-11,22-6 10,-18 4-16,14-4 17,-33 9-6,21-3 29,-15 2-7,20-2-3397,6-3 3387,1-1-1242,-24 5 1224,18-4 18,-29 3-18,33-5-16,-18 0 11,21-2 2830,-18 1-2818,20-2 1802,-11 0-1809,16 0-10,-3 0-23,-1 0 17,3 0 50,-20 1-78,-2 5 44,0-1 1,-2 4 5,23-4 6,-15 6-23,12-5-16,-17 9 22,16-9 5,-14 7-10,16-9 5,-15 9 0,14-8 0,-11 7 17,12-7-17,-12 6-17,12-6 6,-22 11 11,20-9-12,-18 11 1,19-11 0,-3 5 11,7-4 6,2-1 5,-2 0 0,-6 4-17,5-5 1,-11 10-6,12-10 11,-12 12 28,6-5-23,-5 4-10,5-4-1,-1 1 6,7-8-11,-9 11 11,9-8 0,-13 14 5,13-13 1,-12 10-17,13-12 11,-10 11 0,9-11 17,-13 16-12,13-15 12,-16 15-28,15-17 11,-10 9 5,10-9-10,-9 9 10,9-8-16,-16 16 17,17-14-6,-13 12 0,14-15 0,-2 5 0,4-7-11,1 1 5,-6 4 12,4-3 16,-5 8-16,6-10-18,-10 14 12,1-3 6,0 2 11,0 0-28,9-10 16,-1 3-5,-1-2 0,2-1-5,-6 6 10,7-7 1,-7 9-1,7-9 12,-7 8-22,6-7-12,-5 7 17,7-7 22,-5 9-16,4-10 33,-8 14-45,7-13-5,-5 11 22,5-12 1,-3 5-1,4-5-11,-5 5 0,5-7 17,-6 6-29,6-6 24,-5 5-24,6-6 18,-5 5 5,6-5-28,-4 9 12,1 0-3404,1 1 3415,0-1-764,-1 2 763,3-6-10,-6 12 5,6-14 17,-5 8-17,4-9 2915,-7 15-2898,5-14 1150,-1 10-1161,2-11-23,-1 4 22,1-2-27,-3 10 22,5-9 6,-4 12-12,4-12 0,-2 11-5,2-11 17,0 10-6,2-12 0,-1 13 5,1-12-21,-1 10 21,2-11 6,-3 12 1,3-12-35,-4 14 29,4-13-12,-1 7 17,1-9-11,0 14 6,0-12-12,0 10 12,0-11-17,0 3 28,0-3-34,0 10 0,0-9 11,0 13 1,0-12 22,0 12-12,0-11-22,1 14 12,-1-15 10,2 6 7,-2 2-12,1-5 11,1 5-11,-2-8-17,1-4 28,-1 2-22,0 0 33,1 4-38,-1-2 16,2 12-12,-1-11 7,1 19 10,-1-15-10,3 19 5,-1-17 0,6 26 5,-6-25-3402,5 18 3397,-6-23 17,6 19-34,-6-15 6,4 11 11,-6-17 0,4 11 0,-3-9-6,3 16 17,-2-17-5,0 13-6,-1-13 0,1 10 5,-1-11 3399,0 7-3404,-1-10 0,0 3 11,0-2-11,0 0 0,0 2-11,0-1 5,0-1-3420,0 20 3438,0-12-62,0 31 39,0-28 22,0 25 0,1-27 17,0 17-17,0-21-33,1 11 22,-1-14 0,1 18 0,-2-15 5,1 15 7,-1-18-63,0 20 39,0-15 12,0 19 12,0-18-2303,0 23 2285,0-16-673,0 33 679,0-28 1920,2 46-1925,-1-42-7,3 33-10,-4-42 67,6 31-40,-5-33-5,5 28 6,-5-35-12,0 14 6,0-15 6,-1 10 5,0-10 814,-1 18-825,0-12-11,-8 51 5,6-40 6,-5 56 11,7-54-28,1 30 29,0-34 3293,0 15-3300,0-22 268,-1 17-262,-3-7-22,1-1 6,-2-6 5,4-15 0,-1-1 22,-1 7-28,1-2-22,0 23 34,0-14 11,1 38-12,1-31-27,3 45 0,-2-44 38,3 36-16,-3-42 34,0 21 0,-1-27-1,0 12-22,0-17 85,-1 22-96,0-16 61,-1 33-44,2-31 17,-1 20-23,1-24 6,0 8 5,0-11 101,0 15-89,0-16 89,0 11-95,0-17 0,0 6-17,0-9 28,1 5-16,-1-6-6,1 0 16,-1-2 673,0-1-706,1-2 0,0 2 5,0-4-10,-1 3 44,1-3-50,-1 0-6,2-4 6,-2 5 33,1-1-33,-1 3 0,1 0 5,0-1-5,0-1 0,-1 2 39,0-8-28,0 5-11,0-3 11,0 6 11,1-4-11,-1 3 11,2-4-22,-2 4 0,1-1 11,-1 1 0,0-1-6,1 1-33,1 0 39,-1 2 0,0 0-6,-1-2 12,0 2 11,0-2-12,0 1-5,0 0-297,2-7 62,-1 3-1271,6-19 441,-4 7 1065,11-27 0,-10 28 0,4-10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54.56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590 122 7415,'-21'-3'1238,"4"1"798,17 2 2926,0 0-4660,-8-29 653,5 20-731,-7-22 339,7 26-384,-1 0 488,-14-4-662,9 4 1365,-18-5-1331,20 8 84,-9-2-78,12 3 84,-4-2-68,6 2 68,-3-1-84,4 2 56,-2-1-118,2 1-6,-6 2 18,4 2 10,-7 8-5,6-2 28,-3 17-22,4-10 33,-3 38-11,4-29 39,1 23 0,-1 2-27,2-10-18,0 41 0,0-47 12,0 21-12,0-11 45,-1 25 1,-1 3-46,-1-10-479,1 1 1,0-3 490,-2-18 36,4 25 0,1 2-48,1-6 76,1 24 0,3-5-42,-1-42-3004,5 48 2976,-6-58-194,-1 38 222,-2-37 56,-4 66-95,1-55-24,-2 11 0,0-1 19,-1-13-18,-6 39 17,6-51 23,-3 18-12,6-31 643,0 9-648,2-16 3234,0 8-3201,0-12 728,0 1-677,0-5 305,0 0-350,0-4-6,0 0-5,0-6 112,-7-31-151,1 18 22,-16-38-28,6 36-23,-17-25 12,10 20-6,-17-22 28,-24-24-22,13 15 11,-3-6-3392,30 32 3398,20 25-166,-2-8 143,4 12-78,1-1 56,2 6 5,17 13 34,-7-4 6,19 20-1,-17-12 3325,21 27-3308,-15-18-16,31 41-18,-28-33 35,23 32-6,-25-32-37,7 12 0,-1 1 15,-3-4 27,23 44-11,-33-58 17,5 12-5,-9-21 33,6 7-23,-10-17 268,5 2 24,-3-10-224,0-2 213,40-64-242,2-3-69,-19 22 0,1-2 5,6-5 1,-4 5-4,-6 8-105,23-28-57,-37 51-980,5 5 369,-15 25 768,-30 67 0,20-50 0,-21 40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55.57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42 202 975,'8'-27'2117,"-2"5"-73,-6 22 4431,0 0-4837,32-68-1610,-23 51-67,24-51 1036,-31 68-930,1 8 29,1 3 3030,3 37-2969,-3 28 1551,0-3-1644,-3-14 1,0-4-3,0-9 341,0 38-291,1-62 414,0 12-364,-2-30 96,1 0-185,-1-4-196,-6-5-1260,-8-16-5417,-26-29 3674,10 11-4209,-10-11 7335,23 34 0,8 8 0,3 3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55.87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0 131 11900,'0'-5'3058,"0"0"-2452,0 5 1740,0 0-2273,114-53-3509,-72 39 3464,25-14 0,-1 3 33,-32 25 1009,0 0-874,29 7-152,-24-2-2074,34 12 2080,-48-9 169,12 9-45,-29-12 1744,-4 8-1745,-9-8 141,-23 9-253,8-7 57,-56 15-51,4-2 3080,-8 2-3164,10-3-151,24-8 33,13-3-1714,-11 6 578,30-8-8560,-2 10 9478,18-10 1,-1 3-1,1-7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56.249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131 1 16835,'-2'0'-280,"0"0"1797,2 0-1416,-45 78-39,31-44-6,-14 30 0,3 2-11,19-25 16,-3 22 264,10-21-167,3-19 306,11 11-335,-3-26 106,27 1-195,-15-7 21,43-2-55,-33 0-3370,44 0 3392,-46 1 15,35 7-15,-46-4 0,12 6 0,-26-5 17,-2-2 6,-3 2 111,-1-3 3274,-1 2-3794,-13 1 52,4-3-372,-10 2-404,7-4-782,1 0-965,1 0-4671,3 0 7500,0-2 0,5 2 0,-1-2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9.51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15 219 11596,'-8'-23'4486,"2"4"-3427,6 19 958,0 0-2012,118-78-2763,-71 58 2758,23-22 0,2 6-1840,-14 37 1857,-12 2-882,5 5 1,-2 0 713,-7 2-107,28 8-157,-52-12-9416,5 16 9520,-13-13 1,3 9-1,-13-15 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56.85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214 0 17731,'21'9'106,"-5"-1"-134,-16-8 1524,0 0-2642,-32 119 1207,16-70-19,-9 31 0,0 0 14,7-37 390,-9 30-362,17-44-2736,-2 9 2826,10-30 117,0-4-212,0-3 156,1-11-470,1 1-1530,21-40 1177,-8 22-907,36-55 1176,-26 44 319,7-20 0,1-2 336,-10 17 45,19-39-202,-30 63 157,1 4 3425,0-1-3565,-3 8 207,7 1-341,-10 11-1,5 3-10,-7 7 17,6 23-52,-4-11 399,6 17-404,-3-17 11,4 1-5,0 1-11,2 1 16,1 0-11,1 1 90,23 32-73,-18-28 50,20 36-50,-30-51 140,1 15-67,-14-24 146,-18 3-191,1-10 89,-42 0-100,27-6 73,-57-7-96,48 2-1701,-13-3 0,0 1 1662,12 4-2336,-44-9 2236,61 12-1767,-13-7 1066,29 8-324,-3-4-527,16 6 1129,5-2-6428,3 0 7678,2 0 1,-5 1 0,-3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57.10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0 15317,'4'17'-460,"-1"-4"438,-3-13 3355,0 0-3160,0 100-455,1-63 324,-1 21 0,1-1-3180,2-31 3177,0-1 6,0-1 146,4 12 56,-3-12-208,3 2-1793,2-18 58,-5-9 1696,8-8 0,-9 4 0,3-4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57.60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6 180 17512,'-3'-4'796,"1"1"-623,2 3 1715,0 0-1737,106-52-560,-65 35 465,22-12 0,-2 2 22,-27 17 107,0 1-145,0 1-12,13-1-17,17 3-11,-16 1-28,14 6 11,-45 3 23,14 13-6,-22-6 381,6 7-381,-11-9-17,-1 1 28,1 14-33,-2 10 61,-9 29-3414,-7-4 3369,-4-1 12,-1-13-405,6-9 399,0 1-2129,0 1 2123,4-4 1,2-4 10,3-5-10,3-6 117,10 14-79,-3-16 270,39 22-247,-21-30 2157,36 8-2169,-33-16 24,19 0-35,-18-1 57,33-9-68,-32 5 12,23-11-34,-35 9-122,7-6-309,-17 8 283,-5-8-2966,-10 8 3114,-12-5 0,12 6 0,-3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57.81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1 154 16849,'67'-27'0,"1"1"0,-6 0 0,-10 7-101,-23 11-134,2 1-179,-2 1-197,-3 1 1290,0-2-4443,2-1 3917,-6 2 0,-5 0 0,-10 4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58.60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16 128 16852,'-9'-8'470,"2"2"-403,7 6-1021,0 0 1027,113-45 44,-66 32-100,16-11 0,1 3 401,-13 20-401,-24 1 20,37 2-116,-34-1 6,16 2 34,-23-2 28,-1-1 11,-2 0 544,-1 0-348,9-2-28,-11-1 319,13-2-207,-18 2 225,10 0-426,-13 3 72,4 3-62,-10 2 141,-1 19-168,-1-4-3309,-6 33 3292,1-24-209,-19 62 226,10-49 39,-4 12 0,0 0-23,2-11-5,-5 21 5,8-31-11,3-5-11,-2-3 84,-2 7-89,6-15 649,-4 6-633,10-23 3209,11-16-3259,-1-1 44,25-33-38,-16 21-1,5-17 0,0-2-22,-4 4-11,-1-14 0,-3-1 17,-8 12-2811,0-51 2788,-8 61-258,-3-20 202,1 45-145,-5 10 218,5 13-11,-1 39-1,3-20 1,3 24 3322,3-22-3308,14 13 0,5 2 2,1 0-5,1 1 0,0-3 0,0-14-28,24 29 28,-21-28 17,26 30-11,-40-44 311,4 10-272,-16-18 162,-54 2-196,22-10 20,-36-3 0,-4-2-31,19 2-3,-6-3 0,1 1-428,19 3 403,-10 1 6,18 1-51,4 0-17,2-1-39,4 1-95,3-1-95,3 0-2560,5 0 1849,5-1-1552,7 1-5736,5-1 8318,2-1 0,-6 1 0,-2-1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59.06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1 213 16633,'1'-5'387,"0"0"-421,-1 5 2471,0 0-2336,20 22-17,-16-5 0,13 21-4241,-23 5 4202,0-6-1235,-3 41 1318,5-37 454,8 45-470,3-56 162,33 37-223,-20-48-23,22 14 5,-22-21 124,35 9-123,-28-11 44,36 9-50,-48-17 2338,16 1-2316,-20-3 3374,7-2-3312,-5-6 23,-2-2-102,1-7-16,-3-1 11,-2-6-11,9-39-6,-8 18 9,2-13 0,-1-2-14,-2 3 145,-3-17 0,0 0 17,-1 17 5,-11-9 1,-4 5-179,0 30-12,-19-17-5,13 40-466,-30 16 140,21 0-900,-28 23 21,37-9 1227,-2 25 0,14-30 0,2 9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6.034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121 82 15037,'-10'-17'115,"2"4"-507,8 13 1743,0 0-749,-46-26-747,35 23 219,-34-19-354,45 30-737,2-1 194,12 7 1,-9-8 0,8 3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6.28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193 1 18147,'-53'42'162,"0"0"0,3-5 1,16-7-1636,32-23 739,8 1-599,6 8 1384,4 0-742,0 1-140,7 15-44,-10-11-439,2 49 639,-14-41 511,-1 31 526,-1-35-654,4 33-471,2-20 785,4 13 0,1-3 0,-3-19 0,8 23 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6.485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1 0 18990,'2'69'-535,"1"1"1,0-6-1,-1-13-2890,0-32 2806,-1 2 876,-1 0-1550,0 2-261,0 1-2400,0 1 3887,0-5 0,0-8 0,0-6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6.666"/>
    </inkml:context>
    <inkml:brush xml:id="br0">
      <inkml:brushProperty name="width" value="0.08" units="cm"/>
      <inkml:brushProperty name="height" value="0.08" units="cm"/>
    </inkml:brush>
  </inkml:definitions>
  <inkml:trace contextRef="#ctx0" brushRef="#br0">87 1 10210,'-24'76'-56,"0"1"0,0-6 1,10-15-254,20-32-1000,1 0 1101,1 0 113,2 4 0,-4-13 1,-1-2-1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13.154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 58 25452,'16'10'-1456,"-2"3"-5304,-10 6 5869,0 3 1794,0 0-1013,1 26 835,-1-17-645,2 28-832,-4-32 599,4 17 3489,-3-21-2877,21 46-504,-15-46 447,13 27-370,-20-48 741,4-3 541,-3-3-112,15-20-332,-7 5-77,26-41 172,-17 27 63,13-23-51,-10 24-326,0-1-1113,4 1 305,0 2 60,26-13 405,-20 18 48,19-9-68,-29 25 184,-2 1-133,14 9-122,-2 36-1055,-2-12 181,-8 41-750,-16-36 111,-2 10 178,-1-12-186,-3-1 54,1 1 404,-1-4 815,2 1-3471,5 11 3735,-3-19 17,6 9-16,-2-27 853,0-3 168,25-48-696,-16 23-499,17-34 407,-20 34 86,-1-2-10,1-1-272,0 0-915,-1-1-108,2 2 270,27-29 456,-19 30-9,27-22 296,-36 44 757,12 18-811,-18 3-630,8 30-200,-11-14 424,2 36 0,0 5-424,-2-14 23,5 21 0,0-4-178,-5-43-790,12 21 827,-12-41 1241,6 1-15,-7-10 1641,11-14-2115,-8 6 454,6-10-2222,-8 9 2236,-1 2 0,-3 3 1,0 1-1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19.72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1 14992,'12'26'3719,"-3"-6"-3573,-9-20-51,0 0-83,166-8 4,-89 14-560,19-8 1,-1 2-34,-27 17-151,-30-8-9103,31 6 8595,-39-9 1,8 1-1,-31-6 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6.81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 5739,'0'0'0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7.48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 85 13525,'-4'-3'3405,"1"1"-2761,3 2 684,0 0-1311,-6-38 5,13 31-22,-1-28-45,15 39-73,0 1-117,2-1-3583,1 1 3118,2 0-9131,41 5 9018,-34-4 1,22 2 0,-47-7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7.68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7 135 16425,'-4'0'1681,"1"0"-1463,3 0-218,78-46-392,-43 29 364,13-9 0,0 1-112,-15 17-140,-1 3-163,-1 1-3490,1 2 2981,-1 1 977,53 15 1,-54-10-1,35 10 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7.85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16700,'27'9'2499,"-5"-2"-2443,-22-7-56,0 0-95,106 1-723,-62 3 691,20-1 1,0 1-53,-25 4-2885,35 9 880,-25-7 2184,2 2 0,-3-2 0,-18-4 0,13 2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8.05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6 18565,'0'-3'1093,"0"1"-819,0 2-274,110 7-22,-68-2-9,28 2 0,-1 1-47,-35 0-51,7 3-1214,-14-4 901,-2-1-3284,28 4 1268,-16-5 2458,26 3 0,-43-6 0,0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8.24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6 19944,'38'1'168,"-4"0"-107,-18-1-16,0 0-39,0 0-79,0-1-3476,1 0 3263,-1-1-150,0 0-3093,14 0 3529,-1 3 0,-5-2 0,-7 2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8.71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90 12561,'11'-16'4123,"-1"4"-3793,-10 12 1344,0 0-1449,21-32-57,-13 28-67,16-21 61,-5 79-3503,-9-21 3391,15 50-111,-11-35-691,8 31 288,-8-32-2695,7 31 846,-14-50-4644,1 15 6957,-4-25 0,-3-9 0,0-4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9.11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64 1 17109,'-7'2'941,"1"1"-857,6-3-252,0 0-4375,-24 116 4252,20-70 173,-8 23 1,2-1 780,12-33-741,-1-2 28,0-3-1889,-1 49-1523,2-16 1,1 3 3209,-3-14 1,1 2 116,2 27 1,1-9 134,-1-31 252,3 40 50,-3-52 784,4 30-900,-2-34-2354,6 34 2163,-3-31-51,15 44 50,-10-36-253,7 22 472,-11-23 116,-1 2 209,-2-1 50,-1-2 2389,-3-3-1979,-1-4 2105,-11 22-3008,4-24-22,-12 27-90,11-34-438,-6 23 52,9-21 1810,-1 21-3138,5-22 1894,0 24 1,0-29-1,0 10 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9.30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111 1 16740,'-30'45'-2613,"-1"0"0,-18 31-3162,51-61 5775,-2-3 0,1-6 0,-1-3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9.42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28 1 5739,'-15'6'0,"2"0"0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0.92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 1 14813,'-3'77'132,"-1"-1"1,2-4 0,1-11 1682,6-17-1731,2 1-22,0 3 682,-1 0-649,3 22 320,-4-15-356,2-2 0,0 0 823,0-1-843,5 21 0,-7-43 6,-1-4-11,0-5-17,0-1-6,3 10-6,-2-10 1,2 22 0,-3-23-3071,1 11 3076,-2-15 594,1 7-364,-1-13 150,2 4-312,-2-19-23,7-22-73,-3 5-218,9-39 134,-9 32-168,10-33 197,-9 40-225,8-15 129,-9 28 2994,9-3-2988,-4 12 139,7 2 29,-5 1 16,17 13 1,-16-7 78,20 16-34,-23-13 202,7 18-191,-12-13 62,2 17-67,-4-17 162,10 21-157,-7-23 124,11 12-85,-11-21 197,23-1-420,7-15-3438,4 3 3242,12-16-345,-18 6 485,1 0-118,1-12 280,-22 15 129,2-19-79,-16 21 3373,-10-7-3367,3 16 487,-11-2-526,10 6-23,-5 11 23,8-4 95,-1 26-73,8-16 51,13 26-40,-4-24 45,17 15-39,-15-20 135,31 9-163,-23-16-95,45-2 39,-43-11 0,25-13 33,-33 2-55,2-25 27,-13 17-16,-7-26 22,-5 26-61,-21-25 78,12 30 11,-18-17-11,24 29 0,-4-3 6,11 8-12,1-4-5,1 1-67,2-7 27,1 5-66,4-5 94,-1 8-16,6-2 22,-6 6 1,16 5 27,-8 1 11,20 11-11,-11-3-5,54 21-6,-35-15-3,11 3 0,0-1 3,-13-4-3386,32 19 3392,-48-22-649,7 10 649,-22-14 78,-3 10-45,-8-8 68,-20 16-63,1-17 52,-43 16-80,29-18 29,-40 6-22,47-11-63,-13-1-475,34-2-2261,11-3 2210,10 0-1578,50-13-483,-17 4 2733,40-10 1,-57 14-1,0 1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9.75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479 45 14701,'-9'0'1764,"2"0"-1501,7 0 997,0 0-1136,-108-20-1,57 13-459,-27-3 0,0 3-2230,27 12-184,-2 5 2750,27 3 0,17-7 0,1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09.91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669 1 12785,'-21'1'1098,"-39"5"0,-7 0-942,18-2-2930,-19 2 0,1 0 2869,24-5 1398,5-1-1577,-20-2-151,24 0-5136,-44-1 1372,51 2 4213,-18 0 1,37 1 0,3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10.05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322 66 15029,'-76'-5'15,"-1"0"0,12 2 0,13-3-626,25-4-660,17 1-517,3 1-4182,2 0 5995,3 2 0,1 3 0,1 1 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10.18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346 35 12769,'-11'2'3007,"1"-1"-2637,10-1 33,0 0-280,-106 3-1915,71-4 1806,-25 3 0,5-3-104,40-3-179,3-2 166,3 0-749,3 0-386,1 1-627,1 1 39,0 0 1826,-2 1 0,3 2 0,-1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10.43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591 52 12735,'-74'-14'339,"-1"-1"1,7 3 0,9 3-98,20 8-2073,-1 1 2004,-13 6-150,15-1 1208,-17 10-1281,29-7 987,-3 2-1330,14-6 46,6-1-42,1-1-977,6-2 1366,8-1 0,-4 1 0,5-1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10.88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33 1 11340,'-18'27'1513,"4"-6"-1362,14-21 252,0 0-2457,11 113 1729,-4-73-115,1 24 0,1-1 475,4-23 0,-7-23 1,3 8-1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11.09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84 1 16829,'-2'5'963,"1"-1"-823,1-4-117,0 0-4275,-36 108 4202,27-68-169,-10 28 1,2-2 473,17-37-1347,0 8-8739,0-5 9780,1-11 1,-1-2 0,1-14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11.28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107 0 17031,'-1'21'134,"0"-5"-100,1-16 39,0 0-141,-35 112-1229,22-74 1095,-8 22 0,2 4-9629,10-7 9562,5-29 1,0 18 0,4-40-1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11.44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15 0 15808,'-4'75'-3277,"-1"0"0,1-7 0,3-15 3081,5-37 1,-1-8-1,-1-3 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11.59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31 1 18436,'-8'9'219,"2"-2"-314,6-7-135,0 0-207,-17 109-4850,43-28 2165,-27-13 1,1-2-895,38 0 4016,-26-47 0,-6-9 0,-3-5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1.627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83 14090,'0'-8'2666,"0"2"-2156,0 6 985,0 0-1354,13-40-23,-9 39-1,9-27 124,-13 62-3263,-1 26 3313,1 33-224,0-13-1602,4 4 1597,2-36-28,6-2-1,0-2 410,30 34-326,-20-44 102,23 23-113,-31-53 157,11-4-212,-10-5 2553,7-4-2632,-8-2 2361,0-1-2417,-1-1-17,1-1-5,-3 1-12,2 0-139,16-6 212,-13 10-84,22-6 101,-26 14-11,16 0 34,-16 3 38,15 10-5,-15-4 39,16 16-61,-13-13 33,13 11-11,-12-12 39,12 6-28,-11-9 135,28 7-140,-22-10 61,54-12-101,-47-1-11,28-12-27,-38 5-259,11-18 91,-11 9-572,14-35 593,-22 33-5,3-30 179,-13 36-11,-2-9 17,-3 20 34,-3 3 44,-2 2 62,-2 3 190,-3 1-179,0 2 78,-4 13-162,8-4 129,1 26-118,8-18 95,18 30-117,-5-26-39,41 32-135,-24-30-498,39 16 22,-30-25-4311,12-6 1,0-1 3155,-9-4 1,25 1 0,-59-5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11.79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174 1 18599,'-10'8'303,"2"-2"-382,8-6-770,-41 107 692,31-61-1054,-11 20 1,2-1 1109,19-23-173,1 27 117,-1-25-45,1 20 571,-4-31-3030,-5 15 1,-3 6 2660,-5 26 0,-5 16 0,13-52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17.668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2230 533 13682,'-8'-31'2035,"2"7"-965,6 24 2155,0 0-2739,-23-80-706,10 50 15,-19-62 4,-29 45-170,21 23 368,-9 3 1,-5 4 135,-33 11-3632,-5 8 3488,28 4 0,-4 4 172,-10 10 1,-1 1-124,15-4 0,-3 2 152,-9 6 0,-7 4 0,11-3 48,20-7 1,1 2-83,-21 10 0,-9 5 0,11-2-26,23-10 1,1 1-86,-16 12 0,-9 5 0,11-3 83,-16 18-53,26-15 1,-7 8 0,10-5 38,-9 19-254,3 14 1,6 2-184,15-5 146,5 18 0,5 4 2743,7-3-2678,9-20 1,0 11 0,1-9-87,3-20 0,2 1 102,6 36 1,3 14-1,1-14-88,-3-35 1,3-2 188,5 17 0,5 7 0,0-13 372,14-1-134,12-11 1,4-4-93,8-8 262,33-7 1,4-7-197,-18-16-584,-3-4 0,-1-4 394,-15-9-14,0-4 1,3-1-33,17-3 8,-11 1 1,12-3-1,-7 2-1463,-9-1 0,-2 1 1374,26-5 0,-2 0-23,-32 5 0,-2-1 2,18-7 1,-1-1 89,18-5 128,8-7 0,-3-2 32,-15 4 197,5-8 0,-1-2 218,-14 0-274,2-13 0,-2-3 775,-14-1-848,0-18 0,-5-5 3135,-10 1-3280,-12 14 1,1-12 0,-5 8-24,-7 18 0,-4-4-125,0-13 1,1-16-1,-2-1 1,-3 13-107,-2 3 0,-3 1 123,-3-27 1,-3-12 0,-2 14-296,-1 31 0,-6 1 274,-11-4 0,-8-10 0,-3 0 1,2 12-26,-2 1 0,-7 5-25,-17-15 1,-12-4 0,3 20-80,17 30 0,-5 14-926,-30 6 0,-16 10 0,9 6-2124,9 6 1,1 8 3291,12-2 1,-9 4-1,3 1 1,14-3-1,12 0 1,8-1 0,-3 2-1,0 1 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16.06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0 149 11445,'17'10'1530,"-4"-2"59,-13-8 1868,0 0-3055,13-30 242,-8 21-497,10-24 205,-9 29-225,0-2-2299,14-4 2514,-7 3-369,37-9 6,-27 9 147,41-8-99,-37 8 169,39-5-246,-36 9-2153,30-3 2067,-30 5 169,22 0-37,-5 1 2220,0 0-2163,30 3-66,-8 1-24,2 1 46,14 1-32,-50-4 185,44 1-101,-50-1 279,31-1-271,-43-1 3493,11-3-3499,-21 1-100,1-4-160,-7 4-3047,-12-2 1343,4 3 1917,-20 8 0,18-5 0,-7 7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16.472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10 20 15556,'-5'-11'-1936,"1"3"1359,4 8 5541,0 0-4327,113 54-3270,-71-39 2758,23 15 0,0-3-26,-19-19-81,-11 0 244,41 7 87,-38-6-182,39 9-151,-49-11 2053,14 8-2069,-31-9 1644,-1 9-1680,-12-9 323,-4 5-278,-5-6 98,-4 1-13,-5 1-3292,-2 0 3386,-4 1-4,-30 9 70,18-6 75,-51 15-168,50-15-1019,-15 5 0,-1 1-457,13-4-8516,-43 15 8939,62-19 1,2-1 0,16-5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17.24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304 75 12741,'10'-17'2256,"-1"4"205,-9 13 342,0 0-1945,-11-24-1634,5 22 1236,-11-16-734,7 28 357,-2 2 1586,-21 22-1484,14-13 8,-29 29-126,29-30 907,-27 31-706,29-30 434,-19 18-589,26-26-87,-5 3 82,8-7-94,-3 5 12,7-7-27,-1 6-100,5-8-302,11 3 87,26-1 233,-9-1-68,17 2 114,-24-2-32,2 0 183,25 8 31,-17-5 522,45 9-349,-48-13-207,25 3-3,-38-8 435,5 2-252,-13-1 121,0-7-134,-8-1-757,-3-18-89,-1 8-290,-10-16 38,3 15-1101,-26-37 1119,20 30-171,-28-41 147,30 45 458,-14-14 263,18 26-117,-6 5 766,11 11-3287,-1 22 3064,5 0-478,2 18-1534,2 0-6950,2 0 8511,1-2 0,-1-21 0,-2-10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18.85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2422 232 25300,'0'-7'-1714,"0"0"738,0 7 3314,0 0-1520,-108-95-1744,63 69-345,-20-25 1,0 6 925,23 44 561,-44 18 1526,25-3-756,-18 14 0,-9 10-1576,4 5 0,-2 4 945,15-10 0,-3 2 0,1 0 252,10-5 1,2 1 0,-6 1-18,-11 6 1,-9 4 0,2 0-1,12-7 35,3-2 1,0 1-408,0 0 1,-12 6 0,2 0-1,16-7-36,21-10 1,4 2-214,-14 16 1,-5 7 0,9-4-565,-15 26 825,25-15 1,-1 11-1,10-8-1201,10 20 456,13-17 0,4 11 0,3-8-438,5-18 0,5 1 329,9 21 0,8 11 0,1-12-554,-2-23 0,4-3 269,16 25 0,8-4 308,1-25 0,1-9 227,-10-6 0,2-3 233,16 5 1,1-4 419,-14-10 1,-2-3 268,1-1 0,6-1 212,27-4 1,13-2-1,-7-1 391,-14-3 0,4-3-529,7-4 0,15-3 0,0-4 0,-18 0 407,-13-4 1,-5-3-430,3-1 0,4-3 0,-9 1-384,-11 0 0,-6 0-216,0-3 0,0-1 0,-2-1 0,-1-2 0,-3-1 0,1-4 0,11-19 0,-1-4 0,-14 14 0,0-3 0,-1-7 0,1-6 0,-4 4 0,-6 5 0,-5-5 0,-4-9 0,-2-14 0,-2-2 0,-4 11 0,-2-2 0,-10-3-721,-14-4 0,-10-18 1,-7-6-1,-3 7 1,3 19-596,-14 1 0,-8 8 785,6 1 0,-9-11 1,-1 6-1,2 20-183,-4 19 1,-7 18 266,1 12 0,-12 7 0,-2 4 0,7 2 312,4 0 0,5 4 0,-9 7 271,3 4 0,-12 8 0,-4 3 0,0 2 0,9-1 0,13-6 0,-10 9 0,7 1 0,-5 8 0,-1 0 0,1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08.668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16 139 616,'-9'-16'3378,"2"2"-45,7 14-297,0 0-1488,14-48-1464,-9 36 12,10-37 60,-12 50 12,1 5 656,0 42-634,-1-12-17,-1 20 1,-1 5-118,-3-1-14,1 0 0,-1 1 846,-3 0-818,1-5 0,1-2-9,0-5 2854,0 18-2837,3-47 12,0-5 22,0-6 40,0-3 27,0-4 123,0-1-666,10-12-62,-4 3-390,13-16-276,-10 9-8739,7-14 9689,-11 16 1,2-5 0,-7 15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09.082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0 97 16034,'4'-27'426,"-1"5"-482,-3 22-196,0 0-2186,112-29 2382,-69 29 45,23-12 0,-3 6 745,-32 24-672,-4 4 117,6 14-73,-12-7 354,10 52-287,-23-42 174,-4 40-195,-11-52 307,-41 16-386,19-28 39,-49 9-84,47-20 28,-31 1-90,45-5 45,-9 1-123,25 0 45,6 0 67,3 3 1305,5 1-1249,3 3 23,3 2-6,3 3-17,1 2 112,42 37-140,-30-20-2169,29 26 2146,-42-32-451,8 12 586,-13-15 482,7 14-504,-17-27 78,1 2-90,-5-11 829,18-3-1954,-8-1 201,16-1-1893,-13-1 2711,5 0 0,-10 3 0,0-1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5:09.53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1 15769,'15'6'-268,"-2"-1"1125,-13-5-207,0 0-153,14 20-335,-6-15-3142,12 14 3059,-7-19 272,2 0-306,15-4-28,-5 1-73,35-3 5,-27 4-122,33 3 106,-42 3-29,4 24 96,-27-7-5,-33 52-6,4-34 53,-12 12 0,-2 1 14,0-4 3448,-21 26-3370,32-40 17,4-4 6,4-7-27,0 7-108,12-14 454,8 7-202,14-17 387,41 0-532,-14-9-29,19-2 1,2-2-84,2-2-51,11 1 1,0 3-73,-11 7-2445,-3 7 1,-4 6 853,-19 6-1619,9 19 3280,-34-6 0,-5-15 1,-3 0-1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6:38.57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19 4266 20898,'-10'-4'1053,"2"1"-2020,8 3 1878,0 0-440,0-68 175,75 83-895,11-19 45,-23 41 0,6 22 0,-5-3-495,-3-2 0,2 3 492,4 4 1,11 10 0,1-1-1,-12-13-115,-6-9 1,2-2 131,-1-4 0,14 7 0,5 2 0,-3-5 0,-11-9-174,13-1 0,1-7 269,-1-3 1,13 3 0,0-3-1,-8-5 195,-19-7 0,-5-4 0,12-4 198,9-2 0,17-4 0,9-1 0,2-2 0,-6-1 0,-13 0-208,-10 0 0,-10-2 1,0 0-1,14-4 184,-2-1 1,14-2-1,8-2 1,4-1 0,1-1-1,-5 1 1,-9 0 0,-12 1 185,2-2 0,-13 2 1,-1-1-1,11-2-236,-7 2 0,10-1 1,6-2-1,3 0 1,0-1-1,-4 2 1,-7 1-1,-9 3 199,27-5 1,-14 3 0,10-1-305,-18 3 0,10-1 0,4 0 0,-1 0 1,-6 1-1,-11 2 22,2 0 0,-10 2 0,12-2-180,3 0 1,15-2-1,7-1 1,1 0 0,-7 0-1,-14 2 17,1 0 1,-11 1 0,11-3 48,-11 3 0,13-3 1,6-1-1,3 0 1,-4-1-1,-9 2 1,-13 2 22,30-8 1,-9 0-7,-19 4 1,6 0 0,0-1 0,-8 1 75,13-4 1,0-1-5,-6 2 1,9-3 0,2-1 0,-7 3-40,-9 2 0,-5 1 0,13-2-58,-11 4 1,11-2 0,7-1 0,4-1-1,-1 2 1,-4 1 0,-7 3-399,16 0 1,-7 3 0,-1 2 0,3-1 328,-6-2 1,4 0-1,1 0 1,-4 1 0,-7 2 420,14 3 1,-7 3-1,-7 1-617,6 1 0,-11 2-205,15 0 234,-22 1 1,-8 1 1629,-27 3-1940,0 4 3227,-23-6-3391,-2 0-155,-6-4 1158,-1-1-173,-3-3-871,-15-35 286,6 12 174,-18-46 248,15 33 175,-1-8 0,-1-3-682,1-8 210,-10-36-57,15 38 1128,-2-30-685,5 20 270,-1-25-258,7 41 0,0 0 191,1-33-144,2 27 0,0-1-419,5-32 356,3 14 1,3-15 0,-1 8 105,-1 12 1,1-5-95,0 4 0,2-15 0,2-4 0,-1 4 0,-2 15 193,0-1 0,1 2-125,1-2 1,3-12 0,-1 2 0,-2 15 17,7-28-86,-5 26 1,1 1 74,6-19-135,-6 24-944,0 3 0,-2 1 1088,-2 2-556,-3 8 0,-1 1 379,-4 10 55,-1-25-287,-3 39 212,-6-11-604,1 29 1927,-8 2-2360,6 8 1231,-21 29 357,17-15 1584,-15 27-1109,20-33 28,-1 4-1014,4-10 0,-2-2 0,2 0 0,-3-7 0,3-1 0,-6-27 0,4 11-726,-10-54-385,7 40 138,-8-42-362,9 41-133,-5-41 1907,7 37 27,-3-32-296,6 43-91,3-35-3298,1 38 3619,2-12-25,-3 32 337,-1 6-321,-1 0-65,-11 26 397,0-2-1439,-24 43 0,-7 10 1401,-4 6-472,7-18 0,-6 10 0,4-8-21,9-16 0,-2 1-81,-6 5 1,-9 11 0,0-1 0,6-9 243,0-1 0,0-2 342,-13 15 0,-6 8 0,9-16-225,-5-5-1077,15-17 1,3-4 1175,9-12 822,7-15-1393,36-28-356,37-44 1,11-11 375,-27 33 0,2-3-13,12-13 0,9-12 1,1-1-1,-8 10-260,-2 1 1,-2 1 184,14-17 0,6-7 0,-8 9 743,-15 19 1,-2 0-754,13-19 0,7-9 0,-10 10 145,-16 25 0,-3-1-97,6-13 1,2-7-1,-10 13-250,-13 14-217,-6-16-253,-13 48 1685,-8 5-2295,8 8 1237,9 55-944,14-11-310,9 32 184,3-33 2011,-5-13-2021,1-1-2443,25 32 2977,-18-24-446,1 6 1,-1 0 351,-8-5 687,0 5 0,-3-1-119,-10-13 589,8 22 138,-20-42 231,-1 1 518,-1-10 187,-2-6-1340,-2-5 78,-15-24-260,3 11-327,-37-41-109,20 31-196,-43-28-1670,31 33 1586,-35 7 0,-5 7 1784,9 13-1727,-14 10 1,5 11-746,29 25 1923,16-4 1,5-1-1,9-5 1,2 3-1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2.09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27 10 16353,'1'-5'319,"0"0"-319,-1 5 1994,0 0-1871,68 115-2996,-47-64 2926,17 21 1,-4 0 30,-26-18-415,0 4 392,-1 2-2227,1 28 2210,-2-19 32,-1 5 0,1 3 125,7 19-179,-8-40 1,0-4 1357,7 2-1352,-6-39 1327,0-5-1153,-3-2 3425,1-8-3588,-9-6-16,-1-3-85,-37-20 6,16 15 0,-27-12-45,16 20 73,11 3 17,-19 8 17,27 0-29,-5 25 68,22-13 106,23 28-112,1-28-70,29 6 1,7-2-216,-8-5-1677,3-1 0,-1-1 1094,-13-3-572,0 2-8430,9 6 8736,-17-6 1,-3 1-1,-21-10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2.84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104 28 10702,'0'-15'3635,"0"3"-2723,0 12 2035,0 0-2796,58 3 11,-35-1-5,45 2 96,-39-3-164,-7 0 96,23-2-146,-24 0 23,14-2-17,-25 1 78,1 0-101,-9 2-22,-1 0-179,-40 14 106,-33 29 85,3-8 4,-11 18-10,49-29-3359,-19 23 3381,22-18-2257,-16 36 2235,34-38 128,4 28-39,13-36 157,15 10 73,20-23-280,-5 0-12,14-5 2253,-20-1-2242,44 5-88,-13 2-46,14 2-588,-14 3 275,-38-7-5193,27 8 3199,-36-9 2397,10 3 0,-23-7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3.044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5 108 15025,'-2'0'1239,"0"0"911,2 0-2912,166-48-2073,-103 36 1412,4-3 0,14-5 1,-16 8-5283,-19 12 6705,8 0 0,-37 0 0,-8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3.443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170 272 12230,'5'14'2790,"-1"-3"-2045,-4-11 2818,0 0-3457,52 35-16,-31-28-23,42 23-4235,-32-44 4185,-6 1 460,31-21-567,-27 17-229,30-27 67,-35 18-962,1-7 827,-21 0 186,-12 14 16,-7-9 23,-7 9 16,-6 0-358,-39-9 498,21 12-74,-10 4 0,0 3 153,8 5 56,-3 6 0,2 4-17,14 3 112,-26 22-196,45-14 1123,6 32-1084,20-28 51,27 21-129,-5-28-1070,51 11-84,-35-15 1165,4 1 0,-3-1 0,-19-5 0,12 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24.025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 30 15261,'20'-16'823,"-3"2"-414,-17 14 2302,0 0-2610,6 64-34,-5-41 6,7 51-22,-7-57 195,7 8-145,-2-11-90,26 6-162,-13-16-376,30-4 135,-19-5-1630,45-15 1647,-40 9 151,25-7 140,-42 12 151,-3 1 1154,-1-1-628,-8 2 612,-1-3-1014,-7 6 27,-2-1-201,1 3 84,0 4-34,5 0 207,12 11-95,13-2-1191,1 0 1062,6-3 90,11-7-117,-13-2-102,47-6 35,-39-2-717,52-21 655,-52 11-639,42-32 627,-56 29-78,11-18 163,-39 29 38,-6-1 51,-7 9 448,-45 30-408,26-12-24,-9 13 1,2 2-28,14-4 11,-11 46-45,31-40-369,18 46-118,2-46-4440,9 14 1,2 1 4034,-6-14 1,10 25-1,-25-51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39.481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56 323 11267,'-9'-6'6201,"2"1"-6101,7 5-10,-17-29-4274,12 21 4184,-12-21 708,17 27-635,21 9-6,-10-5 62,24 6-45,-18-7 392,37 0-347,-22-2-2196,41-3 2196,-35 0 1045,22-8 1,6-1-1119,2-1 47,8-4 1,8-4 125,-1 0 1,-3-1-1260,-20 6 1,0 0 1054,18-4 1,-3 1 18,8 2 2077,-27 7-2155,27-5-5,-52 12 357,8-1-380,-33 5-212,-3 0 167,-7 2 2670,-20 11-2989,6-3-1338,-33 22 846,26-17-4398,-32 21 684,35-24 4632,-11 7 0,26-15 0,3-1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40.050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504 12 11950,'-17'2'3490,"3"-1"-2700,14-1 1338,0 0-2206,-45-6-12,33 4 12,-36-4 44,45 8 62,-4 6 39,0 0 23,-3 4-1,1-4 29,0 1 173,-5 3-150,4-4 10,-19 9-168,13-9-3358,-32 17 3392,24-11 39,-23 14-28,23-14 39,-27 16-39,31-20 140,-15 8-45,31-16 3545,9-1-3510,2-3 51,16-2-14,-6-2-23,6 0-16,-5 2 13,10 2 88,-14 1 177,6 1-278,-19 0 11,0-1-208,-2-1-161,-4-3-2,1 2-351,-7-8 193,6 7-960,-5-8 464,7 7-5764,0-2 1219,5 4 5422,1 1 1,-1 1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3:13.607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262 297 24379,'4'-5'1073,"-1"1"-931,-3 4 2265,0 0-4998,91-76 2638,-64 54-22,22-19 1,-2 1-2677,-31 22 2385,-5 5 1084,7-12-1004,-11 12-2232,-2-15 1725,-8 16-514,-69 15 1373,32 10 254,-53 23-228,42 2 1,4 2 57,-9 6-91,8-3 1,3 0 9,6 6 495,17-15 2563,2 6-3454,16-17-458,10-2 195,28 14 162,-4-13 438,18-2 1,6-4-212,5-7 166,6-2 0,2-3 28,6-9-124,-9-1 0,11-2 1,-10 1-127,19-3-2053,4 3 1,-11 8-6615,-53 10 8714,1 13 1,-25-14 0,0-3-1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40.686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17 175 19103,'-2'-7'638,"1"0"-698,1 7 1993,0 0-1560,-10-82-672,13 75 243,-9-64 107,23 123-426,-8-20 696,17 56-152,-13-45-221,6 7 1,2 0-291,3-6 513,14 16 0,4-1-106,0-10-285,5 7 0,1-1 365,-1-5-1632,2 12 0,1 2 1622,3 11-78,-16-17 0,6 9 0,-7-7 46,13 24-28,-14-28 0,4 6 1,-5-9 24,10 7-915,-1-12 0,-2-5 1058,-12-20-211,11 0 265,-29-19 1888,2-12-1909,-10 2-185,1-19-169,-6 12-78,-2-8-60,-3 11 97,0-1-47,-1 2 1068,-10-8-1328,8 6-404,-11-7-508,11 10 828,-9-11 0,11 12 0,-3-6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42.659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207 316 22098,'-39'-52'-156,"6"15"-63,26 49 727,-7 35-4559,1 7 4044,-2 15 27,4-4-560,1 17 166,2-16-425,2 9 0,0 1 692,2 1-407,2 1 0,3-2 457,3-22 102,9 36-138,-7-64 1068,7 13-827,-11-30 2125,3-8-2193,-5-9-201,1-19 77,-1 4-288,-9-36 312,3 25 1953,-16-48-1943,12 47 49,-6-28-241,10 37 111,-2-18 0,5 25 3257,0-7-3186,3 16 504,2 4-415,1-1 41,5 2 103,2-1-24,37-1-18,9 0 0,5 1 46,23-6-156,-11 3 0,-6-1 83,-27-3-3714,33-19 3524,-41 12-469,25-35 213,-38 28-382,5-50 309,-18 38 69,-14-19 0,-4-3 6,-1 10-957,-9-9 0,-2 3 1104,6 19-636,-12-21 822,20 40 1799,-4-1-1860,9 14 505,0 28-196,5 0 50,1 73-257,2-36 54,7 32 0,1 4-114,2-11-3,-1-8 0,0-2 2,-1-9 31,2 9 0,0 0-114,1-2 92,-1-5 1,-1-8 1287,-5-35-304,-1 0-959,-6-14-45,0 1 9,-6-11 99,-1-2 3340,0 1-3613,-10-4-362,5 4-1110,-3-1 949,9 2-3451,19-7-2094,2 1 6219,20-10 1,-20 9 0,2-1-1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43.05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22 2 18587,'16'-1'735,"-2"0"-653,-14 1 1548,0 0-1504,38 61-4270,-16-44 4251,33 46-1417,-24-60 1414,18-2-125,3-1-173,15-1 94,-26 0-95,-8 0 2428,-27 1-2282,-18 9 43,-1-1-1,-30 17 0,-8 2-20,4-1 16,-11 6 0,2-2-11,16-7 3312,-21 16-3364,37-21 41,-7 13 38,26-19 34,1 4-5,4-8 16,4 1 12,1 0 44,13 5-61,-3-5-3330,28 12 3296,-16-10-134,29 10-45,-27-9-1820,41 12 1007,-37-14 414,53 8 0,-67-15 0,21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43.476"/>
    </inkml:context>
    <inkml:brush xml:id="br0">
      <inkml:brushProperty name="width" value="0.06" units="cm"/>
      <inkml:brushProperty name="height" value="0.06" units="cm"/>
      <inkml:brushProperty name="color" value="#FF0066"/>
    </inkml:brush>
  </inkml:definitions>
  <inkml:trace contextRef="#ctx0" brushRef="#br0">150 575 18392,'17'-22'488,"-4"5"-534,-13 17 2343,0 0-2101,60 67-34,-34-46-98,12 16 1,0-3 52,-10-27-44,2-2-28,2-1 78,23 0 152,18-9-230,-11 0-37,-8-14 1,-6-3-43,-18 0-16,27-26-40,-46 25-694,-4-48 576,-10 28-1779,-9-15 0,-5 0 1791,-9 8 28,-18-28-80,10 39 108,-2-1-1250,-13 8 1,-4 2 1316,-6 1 73,5 5 0,-1 5 25,-16 19 194,15 8 83,2 10 1,2 4-175,2 10 945,9 4 0,5 4-985,15 5-874,15 20 0,9 3 898,12-2 42,20 16 0,10-3-489,10-22-713,5-3 0,4-3-1474,7-7 2522,-17-12 0,-4-2 0,-10-8 0,-2-1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8:52.160"/>
    </inkml:context>
    <inkml:brush xml:id="br0">
      <inkml:brushProperty name="width" value="0.08" units="cm"/>
      <inkml:brushProperty name="height" value="0.08" units="cm"/>
      <inkml:brushProperty name="color" value="#FF0066"/>
    </inkml:brush>
  </inkml:definitions>
  <inkml:trace contextRef="#ctx0" brushRef="#br0">68 1 27493,'3'75'-1575,"1"0"0,-2-7 0,-2-11 234,-6-26 3177,-2-2-1517,-6 14-336,3-12 662,-2 10-722,6-13-557,1-2 586,0 13 1117,4-17-4134,-2 15 564,6-29 2300,2 5 1,-2-13 0,2 1-1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2.15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0 332 7862,'4'-26'1378,"-1"5"515,-3 21 3523,0 0-9051,29-108 5455,-15 62-1870,2-13 0,-1 5-1696,-7 37 1780,-7 20 16,0 5 45,0 16-56,-1 3 41,1 41-41,-5-14 81,-1 33 1,-1 4-49,-1-2-37,6-23 1,0 10 0,3-14 3,7 1 117,5-7 0,3-5 96,1-20 611,21 8-628,-23-32 84,16-14-123,-10-13-89,23-49-107,-19 23-9,-5 0 1,-2 0-20,-7 3 469,-1-11 0,-1-1-480,-3 3-139,-1-3 1,0 3 20,-4 22-588,3-7 376,-4 30 100,6 21 342,-3 3 134,9 59-151,-6-27 0,5 16 0,3 1-28,2-4 75,22 22 1,5-1-14,-5-24 97,14 6 1,1-7-26,-17-33 1,21 8 16,-31-27-701,17-8 606,-16-7-1179,24-30 1129,-33 9-750,11-60 727,-22 41 370,-5-25 0,-2-3-403,-8 11 16,0-5 0,-3 0-16,-13-4 649,6 21 0,-1 2-638,-5-15 2163,-2-6-2146,18 51 2187,-1-9-2261,9 24-4,10-5 88,3 12 839,10-1-827,0 1 0,4 0-17,3 0 593,5 0-587,4 0-3392,3 0 3397,2 0-134,49-2-426,-33 0 1,0-1 187,-8 2 0,0-1-2112,16 0 0,-8 1-6706,-27 4 9168,14 0 0,-39 0 0,-4-1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2.6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98 169 18016,'5'26'247,"-1"-6"-34,-4-20 2666,0 0-2717,54 59-11,-33-43-28,44 43-16,-45-58-40,2-1-3431,3-2 3347,2-3-139,3-2-208,31-14 219,-19 5-141,13-13 0,-2-8-111,-15-14 218,23-14-2704,-85 5 2676,-1 39 61,-32-9 107,-14 25 123,10 7 37,-22 6-74,25 9 1,3 4-26,-12 5-19,9 1 0,4 1 8,20-3 269,2 29-134,30-29 117,20 22-134,7-30-1338,44 8 1293,-25-14 283,12-5 1,2-3-368,-3-1 599,6-3 0,-1-2-605,-12 0-392,38-2 403,-62 2 2203,10 3-2219,-30 3 1608,1 2-1586,-3 0-11,11 17-156,-5-12 911,10 11-1169,-6-14-1495,27 3-382,-8-6 2291,51 0 0,-55-4 0,17-1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3.12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 14 19949,'-1'-7'-812,"0"0"330,1 7 897,0 0-152,-3 145-1562,2-80 1338,-1 24 1,1 4 178,4 6 245,3-24-306,7-2 0,3-2-79,5-1-3,6-2 1,1-3-3,-5-18 341,8 1 1,2-4-208,-9-21-62,20 15-72,-25-36-213,20-10 28,-12 0-257,37-30 268,-33 14 11,15-18-3063,-15 0 3114,-11 10 698,3-13-749,-15 4 34,-4 10-84,-16-16 101,1 29 11,-20-3 56,11 20 263,-28 30-257,27-10 162,-15 64-84,33-47 106,14 42-112,5-48-61,40 23-235,-22-30 3291,25 10-3577,-23-21-207,3-4-253,2-1-6478,21-3-1603,-18-2 9017,8-1 0,-36-1 0,-6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3.30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1 109 15154,'79'-20'48,"0"-1"1,-5 2-1,-8 4-3,-4 6 0,3 1-45,3 0 1614,-1 2-2875,29 3 679,-28 7 0,-2 1 0,14-2 0,10 8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4:49:03.64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 1 17701,'-3'15'-154,"61"-7"0,19-10 154,-28 1-1902,28-3 0,0 2 1896,-36 2 1473,-12-1-1585,14 0-44,-24 0 452,3 9-375,-17-1 495,-26 28-164,3-11 434,-21 18-479,13-12 3477,-6 13-3583,10-8-3392,-1 8 3404,17-13-6,2 0-66,19 20 105,0-19 257,49 31-273,-21-40-1439,30-4 0,4-5 783,-5-7 131,-5-4 1,-1-3-2120,-5-5 935,-1-4 273,-2-2 1312,4-4 0,-30 7 0,-2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35.xml"/><Relationship Id="rId21" Type="http://schemas.openxmlformats.org/officeDocument/2006/relationships/customXml" Target="../ink/ink487.xml"/><Relationship Id="rId42" Type="http://schemas.openxmlformats.org/officeDocument/2006/relationships/image" Target="../media/image496.png"/><Relationship Id="rId63" Type="http://schemas.openxmlformats.org/officeDocument/2006/relationships/customXml" Target="../ink/ink508.xml"/><Relationship Id="rId84" Type="http://schemas.openxmlformats.org/officeDocument/2006/relationships/image" Target="../media/image517.png"/><Relationship Id="rId138" Type="http://schemas.openxmlformats.org/officeDocument/2006/relationships/image" Target="../media/image544.png"/><Relationship Id="rId107" Type="http://schemas.openxmlformats.org/officeDocument/2006/relationships/customXml" Target="../ink/ink530.xml"/><Relationship Id="rId11" Type="http://schemas.openxmlformats.org/officeDocument/2006/relationships/customXml" Target="../ink/ink482.xml"/><Relationship Id="rId32" Type="http://schemas.openxmlformats.org/officeDocument/2006/relationships/image" Target="../media/image491.png"/><Relationship Id="rId53" Type="http://schemas.openxmlformats.org/officeDocument/2006/relationships/customXml" Target="../ink/ink503.xml"/><Relationship Id="rId74" Type="http://schemas.openxmlformats.org/officeDocument/2006/relationships/image" Target="../media/image512.png"/><Relationship Id="rId128" Type="http://schemas.openxmlformats.org/officeDocument/2006/relationships/image" Target="../media/image539.png"/><Relationship Id="rId149" Type="http://schemas.openxmlformats.org/officeDocument/2006/relationships/customXml" Target="../ink/ink551.xml"/><Relationship Id="rId5" Type="http://schemas.openxmlformats.org/officeDocument/2006/relationships/customXml" Target="../ink/ink479.xml"/><Relationship Id="rId95" Type="http://schemas.openxmlformats.org/officeDocument/2006/relationships/customXml" Target="../ink/ink524.xml"/><Relationship Id="rId22" Type="http://schemas.openxmlformats.org/officeDocument/2006/relationships/image" Target="../media/image486.png"/><Relationship Id="rId27" Type="http://schemas.openxmlformats.org/officeDocument/2006/relationships/customXml" Target="../ink/ink490.xml"/><Relationship Id="rId43" Type="http://schemas.openxmlformats.org/officeDocument/2006/relationships/customXml" Target="../ink/ink498.xml"/><Relationship Id="rId48" Type="http://schemas.openxmlformats.org/officeDocument/2006/relationships/image" Target="../media/image499.png"/><Relationship Id="rId64" Type="http://schemas.openxmlformats.org/officeDocument/2006/relationships/image" Target="../media/image507.png"/><Relationship Id="rId69" Type="http://schemas.openxmlformats.org/officeDocument/2006/relationships/customXml" Target="../ink/ink511.xml"/><Relationship Id="rId113" Type="http://schemas.openxmlformats.org/officeDocument/2006/relationships/customXml" Target="../ink/ink533.xml"/><Relationship Id="rId118" Type="http://schemas.openxmlformats.org/officeDocument/2006/relationships/image" Target="../media/image534.png"/><Relationship Id="rId134" Type="http://schemas.openxmlformats.org/officeDocument/2006/relationships/image" Target="../media/image542.png"/><Relationship Id="rId139" Type="http://schemas.openxmlformats.org/officeDocument/2006/relationships/customXml" Target="../ink/ink546.xml"/><Relationship Id="rId80" Type="http://schemas.openxmlformats.org/officeDocument/2006/relationships/image" Target="../media/image515.png"/><Relationship Id="rId85" Type="http://schemas.openxmlformats.org/officeDocument/2006/relationships/customXml" Target="../ink/ink519.xml"/><Relationship Id="rId150" Type="http://schemas.openxmlformats.org/officeDocument/2006/relationships/image" Target="../media/image550.png"/><Relationship Id="rId12" Type="http://schemas.openxmlformats.org/officeDocument/2006/relationships/image" Target="../media/image481.png"/><Relationship Id="rId17" Type="http://schemas.openxmlformats.org/officeDocument/2006/relationships/customXml" Target="../ink/ink485.xml"/><Relationship Id="rId33" Type="http://schemas.openxmlformats.org/officeDocument/2006/relationships/customXml" Target="../ink/ink493.xml"/><Relationship Id="rId38" Type="http://schemas.openxmlformats.org/officeDocument/2006/relationships/image" Target="../media/image494.png"/><Relationship Id="rId59" Type="http://schemas.openxmlformats.org/officeDocument/2006/relationships/customXml" Target="../ink/ink506.xml"/><Relationship Id="rId103" Type="http://schemas.openxmlformats.org/officeDocument/2006/relationships/customXml" Target="../ink/ink528.xml"/><Relationship Id="rId108" Type="http://schemas.openxmlformats.org/officeDocument/2006/relationships/image" Target="../media/image529.png"/><Relationship Id="rId124" Type="http://schemas.openxmlformats.org/officeDocument/2006/relationships/image" Target="../media/image537.png"/><Relationship Id="rId129" Type="http://schemas.openxmlformats.org/officeDocument/2006/relationships/customXml" Target="../ink/ink541.xml"/><Relationship Id="rId54" Type="http://schemas.openxmlformats.org/officeDocument/2006/relationships/image" Target="../media/image502.png"/><Relationship Id="rId70" Type="http://schemas.openxmlformats.org/officeDocument/2006/relationships/image" Target="../media/image510.png"/><Relationship Id="rId75" Type="http://schemas.openxmlformats.org/officeDocument/2006/relationships/customXml" Target="../ink/ink514.xml"/><Relationship Id="rId91" Type="http://schemas.openxmlformats.org/officeDocument/2006/relationships/customXml" Target="../ink/ink522.xml"/><Relationship Id="rId96" Type="http://schemas.openxmlformats.org/officeDocument/2006/relationships/image" Target="../media/image523.png"/><Relationship Id="rId140" Type="http://schemas.openxmlformats.org/officeDocument/2006/relationships/image" Target="../media/image545.png"/><Relationship Id="rId145" Type="http://schemas.openxmlformats.org/officeDocument/2006/relationships/customXml" Target="../ink/ink5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8.png"/><Relationship Id="rId23" Type="http://schemas.openxmlformats.org/officeDocument/2006/relationships/customXml" Target="../ink/ink488.xml"/><Relationship Id="rId28" Type="http://schemas.openxmlformats.org/officeDocument/2006/relationships/image" Target="../media/image489.png"/><Relationship Id="rId49" Type="http://schemas.openxmlformats.org/officeDocument/2006/relationships/customXml" Target="../ink/ink501.xml"/><Relationship Id="rId114" Type="http://schemas.openxmlformats.org/officeDocument/2006/relationships/image" Target="../media/image532.png"/><Relationship Id="rId119" Type="http://schemas.openxmlformats.org/officeDocument/2006/relationships/customXml" Target="../ink/ink536.xml"/><Relationship Id="rId44" Type="http://schemas.openxmlformats.org/officeDocument/2006/relationships/image" Target="../media/image497.png"/><Relationship Id="rId60" Type="http://schemas.openxmlformats.org/officeDocument/2006/relationships/image" Target="../media/image505.png"/><Relationship Id="rId65" Type="http://schemas.openxmlformats.org/officeDocument/2006/relationships/customXml" Target="../ink/ink509.xml"/><Relationship Id="rId81" Type="http://schemas.openxmlformats.org/officeDocument/2006/relationships/customXml" Target="../ink/ink517.xml"/><Relationship Id="rId86" Type="http://schemas.openxmlformats.org/officeDocument/2006/relationships/image" Target="../media/image518.png"/><Relationship Id="rId130" Type="http://schemas.openxmlformats.org/officeDocument/2006/relationships/image" Target="../media/image540.png"/><Relationship Id="rId135" Type="http://schemas.openxmlformats.org/officeDocument/2006/relationships/customXml" Target="../ink/ink544.xml"/><Relationship Id="rId151" Type="http://schemas.openxmlformats.org/officeDocument/2006/relationships/customXml" Target="../ink/ink552.xml"/><Relationship Id="rId13" Type="http://schemas.openxmlformats.org/officeDocument/2006/relationships/customXml" Target="../ink/ink483.xml"/><Relationship Id="rId18" Type="http://schemas.openxmlformats.org/officeDocument/2006/relationships/image" Target="../media/image484.png"/><Relationship Id="rId39" Type="http://schemas.openxmlformats.org/officeDocument/2006/relationships/customXml" Target="../ink/ink496.xml"/><Relationship Id="rId109" Type="http://schemas.openxmlformats.org/officeDocument/2006/relationships/customXml" Target="../ink/ink531.xml"/><Relationship Id="rId34" Type="http://schemas.openxmlformats.org/officeDocument/2006/relationships/image" Target="../media/image492.png"/><Relationship Id="rId50" Type="http://schemas.openxmlformats.org/officeDocument/2006/relationships/image" Target="../media/image500.png"/><Relationship Id="rId55" Type="http://schemas.openxmlformats.org/officeDocument/2006/relationships/customXml" Target="../ink/ink504.xml"/><Relationship Id="rId76" Type="http://schemas.openxmlformats.org/officeDocument/2006/relationships/image" Target="../media/image513.png"/><Relationship Id="rId97" Type="http://schemas.openxmlformats.org/officeDocument/2006/relationships/customXml" Target="../ink/ink525.xml"/><Relationship Id="rId104" Type="http://schemas.openxmlformats.org/officeDocument/2006/relationships/image" Target="../media/image527.png"/><Relationship Id="rId120" Type="http://schemas.openxmlformats.org/officeDocument/2006/relationships/image" Target="../media/image535.png"/><Relationship Id="rId125" Type="http://schemas.openxmlformats.org/officeDocument/2006/relationships/customXml" Target="../ink/ink539.xml"/><Relationship Id="rId141" Type="http://schemas.openxmlformats.org/officeDocument/2006/relationships/customXml" Target="../ink/ink547.xml"/><Relationship Id="rId146" Type="http://schemas.openxmlformats.org/officeDocument/2006/relationships/image" Target="../media/image548.png"/><Relationship Id="rId7" Type="http://schemas.openxmlformats.org/officeDocument/2006/relationships/customXml" Target="../ink/ink480.xml"/><Relationship Id="rId71" Type="http://schemas.openxmlformats.org/officeDocument/2006/relationships/customXml" Target="../ink/ink512.xml"/><Relationship Id="rId92" Type="http://schemas.openxmlformats.org/officeDocument/2006/relationships/image" Target="../media/image521.png"/><Relationship Id="rId2" Type="http://schemas.openxmlformats.org/officeDocument/2006/relationships/customXml" Target="../ink/ink478.xml"/><Relationship Id="rId29" Type="http://schemas.openxmlformats.org/officeDocument/2006/relationships/customXml" Target="../ink/ink491.xml"/><Relationship Id="rId24" Type="http://schemas.openxmlformats.org/officeDocument/2006/relationships/image" Target="../media/image487.png"/><Relationship Id="rId40" Type="http://schemas.openxmlformats.org/officeDocument/2006/relationships/image" Target="../media/image495.png"/><Relationship Id="rId45" Type="http://schemas.openxmlformats.org/officeDocument/2006/relationships/customXml" Target="../ink/ink499.xml"/><Relationship Id="rId66" Type="http://schemas.openxmlformats.org/officeDocument/2006/relationships/image" Target="../media/image508.png"/><Relationship Id="rId87" Type="http://schemas.openxmlformats.org/officeDocument/2006/relationships/customXml" Target="../ink/ink520.xml"/><Relationship Id="rId110" Type="http://schemas.openxmlformats.org/officeDocument/2006/relationships/image" Target="../media/image530.png"/><Relationship Id="rId115" Type="http://schemas.openxmlformats.org/officeDocument/2006/relationships/customXml" Target="../ink/ink534.xml"/><Relationship Id="rId131" Type="http://schemas.openxmlformats.org/officeDocument/2006/relationships/customXml" Target="../ink/ink542.xml"/><Relationship Id="rId136" Type="http://schemas.openxmlformats.org/officeDocument/2006/relationships/image" Target="../media/image543.png"/><Relationship Id="rId61" Type="http://schemas.openxmlformats.org/officeDocument/2006/relationships/customXml" Target="../ink/ink507.xml"/><Relationship Id="rId82" Type="http://schemas.openxmlformats.org/officeDocument/2006/relationships/image" Target="../media/image516.png"/><Relationship Id="rId152" Type="http://schemas.openxmlformats.org/officeDocument/2006/relationships/image" Target="../media/image551.png"/><Relationship Id="rId19" Type="http://schemas.openxmlformats.org/officeDocument/2006/relationships/customXml" Target="../ink/ink486.xml"/><Relationship Id="rId14" Type="http://schemas.openxmlformats.org/officeDocument/2006/relationships/image" Target="../media/image482.png"/><Relationship Id="rId30" Type="http://schemas.openxmlformats.org/officeDocument/2006/relationships/image" Target="../media/image490.png"/><Relationship Id="rId35" Type="http://schemas.openxmlformats.org/officeDocument/2006/relationships/customXml" Target="../ink/ink494.xml"/><Relationship Id="rId56" Type="http://schemas.openxmlformats.org/officeDocument/2006/relationships/image" Target="../media/image503.png"/><Relationship Id="rId77" Type="http://schemas.openxmlformats.org/officeDocument/2006/relationships/customXml" Target="../ink/ink515.xml"/><Relationship Id="rId100" Type="http://schemas.openxmlformats.org/officeDocument/2006/relationships/image" Target="../media/image525.png"/><Relationship Id="rId105" Type="http://schemas.openxmlformats.org/officeDocument/2006/relationships/customXml" Target="../ink/ink529.xml"/><Relationship Id="rId126" Type="http://schemas.openxmlformats.org/officeDocument/2006/relationships/image" Target="../media/image538.png"/><Relationship Id="rId147" Type="http://schemas.openxmlformats.org/officeDocument/2006/relationships/customXml" Target="../ink/ink550.xml"/><Relationship Id="rId8" Type="http://schemas.openxmlformats.org/officeDocument/2006/relationships/image" Target="../media/image479.png"/><Relationship Id="rId51" Type="http://schemas.openxmlformats.org/officeDocument/2006/relationships/customXml" Target="../ink/ink502.xml"/><Relationship Id="rId72" Type="http://schemas.openxmlformats.org/officeDocument/2006/relationships/image" Target="../media/image511.png"/><Relationship Id="rId93" Type="http://schemas.openxmlformats.org/officeDocument/2006/relationships/customXml" Target="../ink/ink523.xml"/><Relationship Id="rId98" Type="http://schemas.openxmlformats.org/officeDocument/2006/relationships/image" Target="../media/image524.png"/><Relationship Id="rId121" Type="http://schemas.openxmlformats.org/officeDocument/2006/relationships/customXml" Target="../ink/ink537.xml"/><Relationship Id="rId142" Type="http://schemas.openxmlformats.org/officeDocument/2006/relationships/image" Target="../media/image546.png"/><Relationship Id="rId3" Type="http://schemas.openxmlformats.org/officeDocument/2006/relationships/image" Target="../media/image477.png"/><Relationship Id="rId25" Type="http://schemas.openxmlformats.org/officeDocument/2006/relationships/customXml" Target="../ink/ink489.xml"/><Relationship Id="rId46" Type="http://schemas.openxmlformats.org/officeDocument/2006/relationships/image" Target="../media/image498.png"/><Relationship Id="rId67" Type="http://schemas.openxmlformats.org/officeDocument/2006/relationships/customXml" Target="../ink/ink510.xml"/><Relationship Id="rId116" Type="http://schemas.openxmlformats.org/officeDocument/2006/relationships/image" Target="../media/image533.png"/><Relationship Id="rId137" Type="http://schemas.openxmlformats.org/officeDocument/2006/relationships/customXml" Target="../ink/ink545.xml"/><Relationship Id="rId20" Type="http://schemas.openxmlformats.org/officeDocument/2006/relationships/image" Target="../media/image485.png"/><Relationship Id="rId41" Type="http://schemas.openxmlformats.org/officeDocument/2006/relationships/customXml" Target="../ink/ink497.xml"/><Relationship Id="rId62" Type="http://schemas.openxmlformats.org/officeDocument/2006/relationships/image" Target="../media/image506.png"/><Relationship Id="rId83" Type="http://schemas.openxmlformats.org/officeDocument/2006/relationships/customXml" Target="../ink/ink518.xml"/><Relationship Id="rId88" Type="http://schemas.openxmlformats.org/officeDocument/2006/relationships/image" Target="../media/image519.png"/><Relationship Id="rId111" Type="http://schemas.openxmlformats.org/officeDocument/2006/relationships/customXml" Target="../ink/ink532.xml"/><Relationship Id="rId132" Type="http://schemas.openxmlformats.org/officeDocument/2006/relationships/image" Target="../media/image541.png"/><Relationship Id="rId153" Type="http://schemas.openxmlformats.org/officeDocument/2006/relationships/customXml" Target="../ink/ink553.xml"/><Relationship Id="rId15" Type="http://schemas.openxmlformats.org/officeDocument/2006/relationships/customXml" Target="../ink/ink484.xml"/><Relationship Id="rId36" Type="http://schemas.openxmlformats.org/officeDocument/2006/relationships/image" Target="../media/image493.png"/><Relationship Id="rId57" Type="http://schemas.openxmlformats.org/officeDocument/2006/relationships/customXml" Target="../ink/ink505.xml"/><Relationship Id="rId106" Type="http://schemas.openxmlformats.org/officeDocument/2006/relationships/image" Target="../media/image528.png"/><Relationship Id="rId127" Type="http://schemas.openxmlformats.org/officeDocument/2006/relationships/customXml" Target="../ink/ink540.xml"/><Relationship Id="rId10" Type="http://schemas.openxmlformats.org/officeDocument/2006/relationships/image" Target="../media/image480.png"/><Relationship Id="rId31" Type="http://schemas.openxmlformats.org/officeDocument/2006/relationships/customXml" Target="../ink/ink492.xml"/><Relationship Id="rId52" Type="http://schemas.openxmlformats.org/officeDocument/2006/relationships/image" Target="../media/image501.png"/><Relationship Id="rId73" Type="http://schemas.openxmlformats.org/officeDocument/2006/relationships/customXml" Target="../ink/ink513.xml"/><Relationship Id="rId78" Type="http://schemas.openxmlformats.org/officeDocument/2006/relationships/image" Target="../media/image514.png"/><Relationship Id="rId94" Type="http://schemas.openxmlformats.org/officeDocument/2006/relationships/image" Target="../media/image522.png"/><Relationship Id="rId99" Type="http://schemas.openxmlformats.org/officeDocument/2006/relationships/customXml" Target="../ink/ink526.xml"/><Relationship Id="rId101" Type="http://schemas.openxmlformats.org/officeDocument/2006/relationships/customXml" Target="../ink/ink527.xml"/><Relationship Id="rId122" Type="http://schemas.openxmlformats.org/officeDocument/2006/relationships/image" Target="../media/image536.png"/><Relationship Id="rId143" Type="http://schemas.openxmlformats.org/officeDocument/2006/relationships/customXml" Target="../ink/ink548.xml"/><Relationship Id="rId148" Type="http://schemas.openxmlformats.org/officeDocument/2006/relationships/image" Target="../media/image549.png"/><Relationship Id="rId4" Type="http://schemas.openxmlformats.org/officeDocument/2006/relationships/image" Target="../media/image354.png"/><Relationship Id="rId9" Type="http://schemas.openxmlformats.org/officeDocument/2006/relationships/customXml" Target="../ink/ink481.xml"/><Relationship Id="rId26" Type="http://schemas.openxmlformats.org/officeDocument/2006/relationships/image" Target="../media/image488.png"/><Relationship Id="rId47" Type="http://schemas.openxmlformats.org/officeDocument/2006/relationships/customXml" Target="../ink/ink500.xml"/><Relationship Id="rId68" Type="http://schemas.openxmlformats.org/officeDocument/2006/relationships/image" Target="../media/image509.png"/><Relationship Id="rId89" Type="http://schemas.openxmlformats.org/officeDocument/2006/relationships/customXml" Target="../ink/ink521.xml"/><Relationship Id="rId112" Type="http://schemas.openxmlformats.org/officeDocument/2006/relationships/image" Target="../media/image531.png"/><Relationship Id="rId133" Type="http://schemas.openxmlformats.org/officeDocument/2006/relationships/customXml" Target="../ink/ink543.xml"/><Relationship Id="rId154" Type="http://schemas.openxmlformats.org/officeDocument/2006/relationships/image" Target="../media/image552.png"/><Relationship Id="rId16" Type="http://schemas.openxmlformats.org/officeDocument/2006/relationships/image" Target="../media/image483.png"/><Relationship Id="rId37" Type="http://schemas.openxmlformats.org/officeDocument/2006/relationships/customXml" Target="../ink/ink495.xml"/><Relationship Id="rId58" Type="http://schemas.openxmlformats.org/officeDocument/2006/relationships/image" Target="../media/image504.png"/><Relationship Id="rId79" Type="http://schemas.openxmlformats.org/officeDocument/2006/relationships/customXml" Target="../ink/ink516.xml"/><Relationship Id="rId102" Type="http://schemas.openxmlformats.org/officeDocument/2006/relationships/image" Target="../media/image526.png"/><Relationship Id="rId123" Type="http://schemas.openxmlformats.org/officeDocument/2006/relationships/customXml" Target="../ink/ink538.xml"/><Relationship Id="rId144" Type="http://schemas.openxmlformats.org/officeDocument/2006/relationships/image" Target="../media/image547.png"/><Relationship Id="rId90" Type="http://schemas.openxmlformats.org/officeDocument/2006/relationships/image" Target="../media/image52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59.xml"/><Relationship Id="rId18" Type="http://schemas.openxmlformats.org/officeDocument/2006/relationships/image" Target="../media/image561.png"/><Relationship Id="rId26" Type="http://schemas.openxmlformats.org/officeDocument/2006/relationships/image" Target="../media/image565.png"/><Relationship Id="rId39" Type="http://schemas.openxmlformats.org/officeDocument/2006/relationships/customXml" Target="../ink/ink572.xml"/><Relationship Id="rId21" Type="http://schemas.openxmlformats.org/officeDocument/2006/relationships/customXml" Target="../ink/ink563.xml"/><Relationship Id="rId34" Type="http://schemas.openxmlformats.org/officeDocument/2006/relationships/image" Target="../media/image569.png"/><Relationship Id="rId42" Type="http://schemas.openxmlformats.org/officeDocument/2006/relationships/image" Target="../media/image573.png"/><Relationship Id="rId47" Type="http://schemas.openxmlformats.org/officeDocument/2006/relationships/customXml" Target="../ink/ink576.xml"/><Relationship Id="rId7" Type="http://schemas.openxmlformats.org/officeDocument/2006/relationships/customXml" Target="../ink/ink556.xml"/><Relationship Id="rId2" Type="http://schemas.openxmlformats.org/officeDocument/2006/relationships/customXml" Target="../ink/ink554.xml"/><Relationship Id="rId16" Type="http://schemas.openxmlformats.org/officeDocument/2006/relationships/image" Target="../media/image560.png"/><Relationship Id="rId29" Type="http://schemas.openxmlformats.org/officeDocument/2006/relationships/customXml" Target="../ink/ink5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5.png"/><Relationship Id="rId11" Type="http://schemas.openxmlformats.org/officeDocument/2006/relationships/customXml" Target="../ink/ink558.xml"/><Relationship Id="rId24" Type="http://schemas.openxmlformats.org/officeDocument/2006/relationships/image" Target="../media/image564.png"/><Relationship Id="rId32" Type="http://schemas.openxmlformats.org/officeDocument/2006/relationships/image" Target="../media/image568.png"/><Relationship Id="rId37" Type="http://schemas.openxmlformats.org/officeDocument/2006/relationships/customXml" Target="../ink/ink571.xml"/><Relationship Id="rId40" Type="http://schemas.openxmlformats.org/officeDocument/2006/relationships/image" Target="../media/image572.png"/><Relationship Id="rId45" Type="http://schemas.openxmlformats.org/officeDocument/2006/relationships/customXml" Target="../ink/ink575.xml"/><Relationship Id="rId5" Type="http://schemas.openxmlformats.org/officeDocument/2006/relationships/customXml" Target="../ink/ink555.xml"/><Relationship Id="rId15" Type="http://schemas.openxmlformats.org/officeDocument/2006/relationships/customXml" Target="../ink/ink560.xml"/><Relationship Id="rId23" Type="http://schemas.openxmlformats.org/officeDocument/2006/relationships/customXml" Target="../ink/ink564.xml"/><Relationship Id="rId28" Type="http://schemas.openxmlformats.org/officeDocument/2006/relationships/image" Target="../media/image566.png"/><Relationship Id="rId36" Type="http://schemas.openxmlformats.org/officeDocument/2006/relationships/image" Target="../media/image570.png"/><Relationship Id="rId10" Type="http://schemas.openxmlformats.org/officeDocument/2006/relationships/image" Target="../media/image557.png"/><Relationship Id="rId19" Type="http://schemas.openxmlformats.org/officeDocument/2006/relationships/customXml" Target="../ink/ink562.xml"/><Relationship Id="rId31" Type="http://schemas.openxmlformats.org/officeDocument/2006/relationships/customXml" Target="../ink/ink568.xml"/><Relationship Id="rId44" Type="http://schemas.openxmlformats.org/officeDocument/2006/relationships/image" Target="../media/image574.png"/><Relationship Id="rId4" Type="http://schemas.openxmlformats.org/officeDocument/2006/relationships/image" Target="../media/image554.png"/><Relationship Id="rId9" Type="http://schemas.openxmlformats.org/officeDocument/2006/relationships/customXml" Target="../ink/ink557.xml"/><Relationship Id="rId14" Type="http://schemas.openxmlformats.org/officeDocument/2006/relationships/image" Target="../media/image559.png"/><Relationship Id="rId22" Type="http://schemas.openxmlformats.org/officeDocument/2006/relationships/image" Target="../media/image563.png"/><Relationship Id="rId27" Type="http://schemas.openxmlformats.org/officeDocument/2006/relationships/customXml" Target="../ink/ink566.xml"/><Relationship Id="rId30" Type="http://schemas.openxmlformats.org/officeDocument/2006/relationships/image" Target="../media/image567.png"/><Relationship Id="rId35" Type="http://schemas.openxmlformats.org/officeDocument/2006/relationships/customXml" Target="../ink/ink570.xml"/><Relationship Id="rId43" Type="http://schemas.openxmlformats.org/officeDocument/2006/relationships/customXml" Target="../ink/ink574.xml"/><Relationship Id="rId48" Type="http://schemas.openxmlformats.org/officeDocument/2006/relationships/image" Target="../media/image576.png"/><Relationship Id="rId8" Type="http://schemas.openxmlformats.org/officeDocument/2006/relationships/image" Target="../media/image556.png"/><Relationship Id="rId3" Type="http://schemas.openxmlformats.org/officeDocument/2006/relationships/image" Target="../media/image553.png"/><Relationship Id="rId12" Type="http://schemas.openxmlformats.org/officeDocument/2006/relationships/image" Target="../media/image558.png"/><Relationship Id="rId17" Type="http://schemas.openxmlformats.org/officeDocument/2006/relationships/customXml" Target="../ink/ink561.xml"/><Relationship Id="rId25" Type="http://schemas.openxmlformats.org/officeDocument/2006/relationships/customXml" Target="../ink/ink565.xml"/><Relationship Id="rId33" Type="http://schemas.openxmlformats.org/officeDocument/2006/relationships/customXml" Target="../ink/ink569.xml"/><Relationship Id="rId38" Type="http://schemas.openxmlformats.org/officeDocument/2006/relationships/image" Target="../media/image571.png"/><Relationship Id="rId46" Type="http://schemas.openxmlformats.org/officeDocument/2006/relationships/image" Target="../media/image575.png"/><Relationship Id="rId20" Type="http://schemas.openxmlformats.org/officeDocument/2006/relationships/image" Target="../media/image562.png"/><Relationship Id="rId41" Type="http://schemas.openxmlformats.org/officeDocument/2006/relationships/customXml" Target="../ink/ink573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89.xml"/><Relationship Id="rId21" Type="http://schemas.openxmlformats.org/officeDocument/2006/relationships/image" Target="../media/image586.png"/><Relationship Id="rId42" Type="http://schemas.openxmlformats.org/officeDocument/2006/relationships/customXml" Target="../ink/ink597.xml"/><Relationship Id="rId47" Type="http://schemas.openxmlformats.org/officeDocument/2006/relationships/image" Target="../media/image599.png"/><Relationship Id="rId63" Type="http://schemas.openxmlformats.org/officeDocument/2006/relationships/image" Target="../media/image607.png"/><Relationship Id="rId68" Type="http://schemas.openxmlformats.org/officeDocument/2006/relationships/customXml" Target="../ink/ink610.xml"/><Relationship Id="rId84" Type="http://schemas.openxmlformats.org/officeDocument/2006/relationships/customXml" Target="../ink/ink618.xml"/><Relationship Id="rId89" Type="http://schemas.openxmlformats.org/officeDocument/2006/relationships/image" Target="../media/image620.png"/><Relationship Id="rId16" Type="http://schemas.openxmlformats.org/officeDocument/2006/relationships/customXml" Target="../ink/ink584.xml"/><Relationship Id="rId11" Type="http://schemas.openxmlformats.org/officeDocument/2006/relationships/image" Target="../media/image581.png"/><Relationship Id="rId32" Type="http://schemas.openxmlformats.org/officeDocument/2006/relationships/customXml" Target="../ink/ink592.xml"/><Relationship Id="rId37" Type="http://schemas.openxmlformats.org/officeDocument/2006/relationships/image" Target="../media/image594.png"/><Relationship Id="rId53" Type="http://schemas.openxmlformats.org/officeDocument/2006/relationships/image" Target="../media/image602.png"/><Relationship Id="rId58" Type="http://schemas.openxmlformats.org/officeDocument/2006/relationships/customXml" Target="../ink/ink605.xml"/><Relationship Id="rId74" Type="http://schemas.openxmlformats.org/officeDocument/2006/relationships/customXml" Target="../ink/ink613.xml"/><Relationship Id="rId79" Type="http://schemas.openxmlformats.org/officeDocument/2006/relationships/image" Target="../media/image615.png"/><Relationship Id="rId5" Type="http://schemas.openxmlformats.org/officeDocument/2006/relationships/image" Target="../media/image578.png"/><Relationship Id="rId90" Type="http://schemas.openxmlformats.org/officeDocument/2006/relationships/customXml" Target="../ink/ink621.xml"/><Relationship Id="rId14" Type="http://schemas.openxmlformats.org/officeDocument/2006/relationships/customXml" Target="../ink/ink583.xml"/><Relationship Id="rId22" Type="http://schemas.openxmlformats.org/officeDocument/2006/relationships/customXml" Target="../ink/ink587.xml"/><Relationship Id="rId27" Type="http://schemas.openxmlformats.org/officeDocument/2006/relationships/image" Target="../media/image589.png"/><Relationship Id="rId30" Type="http://schemas.openxmlformats.org/officeDocument/2006/relationships/customXml" Target="../ink/ink591.xml"/><Relationship Id="rId35" Type="http://schemas.openxmlformats.org/officeDocument/2006/relationships/image" Target="../media/image593.png"/><Relationship Id="rId43" Type="http://schemas.openxmlformats.org/officeDocument/2006/relationships/image" Target="../media/image597.png"/><Relationship Id="rId48" Type="http://schemas.openxmlformats.org/officeDocument/2006/relationships/customXml" Target="../ink/ink600.xml"/><Relationship Id="rId56" Type="http://schemas.openxmlformats.org/officeDocument/2006/relationships/customXml" Target="../ink/ink604.xml"/><Relationship Id="rId64" Type="http://schemas.openxmlformats.org/officeDocument/2006/relationships/customXml" Target="../ink/ink608.xml"/><Relationship Id="rId69" Type="http://schemas.openxmlformats.org/officeDocument/2006/relationships/image" Target="../media/image610.png"/><Relationship Id="rId77" Type="http://schemas.openxmlformats.org/officeDocument/2006/relationships/image" Target="../media/image614.png"/><Relationship Id="rId8" Type="http://schemas.openxmlformats.org/officeDocument/2006/relationships/customXml" Target="../ink/ink580.xml"/><Relationship Id="rId51" Type="http://schemas.openxmlformats.org/officeDocument/2006/relationships/image" Target="../media/image601.png"/><Relationship Id="rId72" Type="http://schemas.openxmlformats.org/officeDocument/2006/relationships/customXml" Target="../ink/ink612.xml"/><Relationship Id="rId80" Type="http://schemas.openxmlformats.org/officeDocument/2006/relationships/customXml" Target="../ink/ink616.xml"/><Relationship Id="rId85" Type="http://schemas.openxmlformats.org/officeDocument/2006/relationships/image" Target="../media/image618.png"/><Relationship Id="rId3" Type="http://schemas.openxmlformats.org/officeDocument/2006/relationships/image" Target="../media/image577.png"/><Relationship Id="rId12" Type="http://schemas.openxmlformats.org/officeDocument/2006/relationships/customXml" Target="../ink/ink582.xml"/><Relationship Id="rId17" Type="http://schemas.openxmlformats.org/officeDocument/2006/relationships/image" Target="../media/image584.png"/><Relationship Id="rId25" Type="http://schemas.openxmlformats.org/officeDocument/2006/relationships/image" Target="../media/image588.png"/><Relationship Id="rId33" Type="http://schemas.openxmlformats.org/officeDocument/2006/relationships/image" Target="../media/image592.png"/><Relationship Id="rId38" Type="http://schemas.openxmlformats.org/officeDocument/2006/relationships/customXml" Target="../ink/ink595.xml"/><Relationship Id="rId46" Type="http://schemas.openxmlformats.org/officeDocument/2006/relationships/customXml" Target="../ink/ink599.xml"/><Relationship Id="rId59" Type="http://schemas.openxmlformats.org/officeDocument/2006/relationships/image" Target="../media/image605.png"/><Relationship Id="rId67" Type="http://schemas.openxmlformats.org/officeDocument/2006/relationships/image" Target="../media/image609.png"/><Relationship Id="rId20" Type="http://schemas.openxmlformats.org/officeDocument/2006/relationships/customXml" Target="../ink/ink586.xml"/><Relationship Id="rId41" Type="http://schemas.openxmlformats.org/officeDocument/2006/relationships/image" Target="../media/image596.png"/><Relationship Id="rId54" Type="http://schemas.openxmlformats.org/officeDocument/2006/relationships/customXml" Target="../ink/ink603.xml"/><Relationship Id="rId62" Type="http://schemas.openxmlformats.org/officeDocument/2006/relationships/customXml" Target="../ink/ink607.xml"/><Relationship Id="rId70" Type="http://schemas.openxmlformats.org/officeDocument/2006/relationships/customXml" Target="../ink/ink611.xml"/><Relationship Id="rId75" Type="http://schemas.openxmlformats.org/officeDocument/2006/relationships/image" Target="../media/image613.png"/><Relationship Id="rId83" Type="http://schemas.openxmlformats.org/officeDocument/2006/relationships/image" Target="../media/image617.png"/><Relationship Id="rId88" Type="http://schemas.openxmlformats.org/officeDocument/2006/relationships/customXml" Target="../ink/ink620.xml"/><Relationship Id="rId91" Type="http://schemas.openxmlformats.org/officeDocument/2006/relationships/image" Target="../media/image62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79.xml"/><Relationship Id="rId15" Type="http://schemas.openxmlformats.org/officeDocument/2006/relationships/image" Target="../media/image583.png"/><Relationship Id="rId23" Type="http://schemas.openxmlformats.org/officeDocument/2006/relationships/image" Target="../media/image587.png"/><Relationship Id="rId28" Type="http://schemas.openxmlformats.org/officeDocument/2006/relationships/customXml" Target="../ink/ink590.xml"/><Relationship Id="rId36" Type="http://schemas.openxmlformats.org/officeDocument/2006/relationships/customXml" Target="../ink/ink594.xml"/><Relationship Id="rId49" Type="http://schemas.openxmlformats.org/officeDocument/2006/relationships/image" Target="../media/image600.png"/><Relationship Id="rId57" Type="http://schemas.openxmlformats.org/officeDocument/2006/relationships/image" Target="../media/image604.png"/><Relationship Id="rId10" Type="http://schemas.openxmlformats.org/officeDocument/2006/relationships/customXml" Target="../ink/ink581.xml"/><Relationship Id="rId31" Type="http://schemas.openxmlformats.org/officeDocument/2006/relationships/image" Target="../media/image591.png"/><Relationship Id="rId44" Type="http://schemas.openxmlformats.org/officeDocument/2006/relationships/customXml" Target="../ink/ink598.xml"/><Relationship Id="rId52" Type="http://schemas.openxmlformats.org/officeDocument/2006/relationships/customXml" Target="../ink/ink602.xml"/><Relationship Id="rId60" Type="http://schemas.openxmlformats.org/officeDocument/2006/relationships/customXml" Target="../ink/ink606.xml"/><Relationship Id="rId65" Type="http://schemas.openxmlformats.org/officeDocument/2006/relationships/image" Target="../media/image608.png"/><Relationship Id="rId73" Type="http://schemas.openxmlformats.org/officeDocument/2006/relationships/image" Target="../media/image612.png"/><Relationship Id="rId78" Type="http://schemas.openxmlformats.org/officeDocument/2006/relationships/customXml" Target="../ink/ink615.xml"/><Relationship Id="rId81" Type="http://schemas.openxmlformats.org/officeDocument/2006/relationships/image" Target="../media/image616.png"/><Relationship Id="rId86" Type="http://schemas.openxmlformats.org/officeDocument/2006/relationships/customXml" Target="../ink/ink619.xml"/><Relationship Id="rId4" Type="http://schemas.openxmlformats.org/officeDocument/2006/relationships/customXml" Target="../ink/ink578.xml"/><Relationship Id="rId9" Type="http://schemas.openxmlformats.org/officeDocument/2006/relationships/image" Target="../media/image580.png"/><Relationship Id="rId13" Type="http://schemas.openxmlformats.org/officeDocument/2006/relationships/image" Target="../media/image582.png"/><Relationship Id="rId18" Type="http://schemas.openxmlformats.org/officeDocument/2006/relationships/customXml" Target="../ink/ink585.xml"/><Relationship Id="rId39" Type="http://schemas.openxmlformats.org/officeDocument/2006/relationships/image" Target="../media/image595.png"/><Relationship Id="rId34" Type="http://schemas.openxmlformats.org/officeDocument/2006/relationships/customXml" Target="../ink/ink593.xml"/><Relationship Id="rId50" Type="http://schemas.openxmlformats.org/officeDocument/2006/relationships/customXml" Target="../ink/ink601.xml"/><Relationship Id="rId55" Type="http://schemas.openxmlformats.org/officeDocument/2006/relationships/image" Target="../media/image603.png"/><Relationship Id="rId76" Type="http://schemas.openxmlformats.org/officeDocument/2006/relationships/customXml" Target="../ink/ink614.xml"/><Relationship Id="rId7" Type="http://schemas.openxmlformats.org/officeDocument/2006/relationships/image" Target="../media/image579.png"/><Relationship Id="rId71" Type="http://schemas.openxmlformats.org/officeDocument/2006/relationships/image" Target="../media/image611.png"/><Relationship Id="rId2" Type="http://schemas.openxmlformats.org/officeDocument/2006/relationships/customXml" Target="../ink/ink577.xml"/><Relationship Id="rId29" Type="http://schemas.openxmlformats.org/officeDocument/2006/relationships/image" Target="../media/image590.png"/><Relationship Id="rId24" Type="http://schemas.openxmlformats.org/officeDocument/2006/relationships/customXml" Target="../ink/ink588.xml"/><Relationship Id="rId40" Type="http://schemas.openxmlformats.org/officeDocument/2006/relationships/customXml" Target="../ink/ink596.xml"/><Relationship Id="rId45" Type="http://schemas.openxmlformats.org/officeDocument/2006/relationships/image" Target="../media/image598.png"/><Relationship Id="rId66" Type="http://schemas.openxmlformats.org/officeDocument/2006/relationships/customXml" Target="../ink/ink609.xml"/><Relationship Id="rId87" Type="http://schemas.openxmlformats.org/officeDocument/2006/relationships/image" Target="../media/image619.png"/><Relationship Id="rId61" Type="http://schemas.openxmlformats.org/officeDocument/2006/relationships/image" Target="../media/image606.png"/><Relationship Id="rId82" Type="http://schemas.openxmlformats.org/officeDocument/2006/relationships/customXml" Target="../ink/ink617.xml"/><Relationship Id="rId19" Type="http://schemas.openxmlformats.org/officeDocument/2006/relationships/image" Target="../media/image585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9.xml"/><Relationship Id="rId21" Type="http://schemas.openxmlformats.org/officeDocument/2006/relationships/customXml" Target="../ink/ink631.xml"/><Relationship Id="rId42" Type="http://schemas.openxmlformats.org/officeDocument/2006/relationships/image" Target="../media/image641.png"/><Relationship Id="rId63" Type="http://schemas.openxmlformats.org/officeDocument/2006/relationships/customXml" Target="../ink/ink652.xml"/><Relationship Id="rId84" Type="http://schemas.openxmlformats.org/officeDocument/2006/relationships/image" Target="../media/image662.png"/><Relationship Id="rId138" Type="http://schemas.openxmlformats.org/officeDocument/2006/relationships/image" Target="../media/image689.png"/><Relationship Id="rId159" Type="http://schemas.openxmlformats.org/officeDocument/2006/relationships/customXml" Target="../ink/ink700.xml"/><Relationship Id="rId170" Type="http://schemas.openxmlformats.org/officeDocument/2006/relationships/image" Target="../media/image705.png"/><Relationship Id="rId107" Type="http://schemas.openxmlformats.org/officeDocument/2006/relationships/customXml" Target="../ink/ink674.xml"/><Relationship Id="rId11" Type="http://schemas.openxmlformats.org/officeDocument/2006/relationships/customXml" Target="../ink/ink626.xml"/><Relationship Id="rId32" Type="http://schemas.openxmlformats.org/officeDocument/2006/relationships/image" Target="../media/image636.png"/><Relationship Id="rId53" Type="http://schemas.openxmlformats.org/officeDocument/2006/relationships/customXml" Target="../ink/ink647.xml"/><Relationship Id="rId74" Type="http://schemas.openxmlformats.org/officeDocument/2006/relationships/image" Target="../media/image657.png"/><Relationship Id="rId128" Type="http://schemas.openxmlformats.org/officeDocument/2006/relationships/image" Target="../media/image684.png"/><Relationship Id="rId149" Type="http://schemas.openxmlformats.org/officeDocument/2006/relationships/customXml" Target="../ink/ink695.xml"/><Relationship Id="rId5" Type="http://schemas.openxmlformats.org/officeDocument/2006/relationships/customXml" Target="../ink/ink623.xml"/><Relationship Id="rId95" Type="http://schemas.openxmlformats.org/officeDocument/2006/relationships/customXml" Target="../ink/ink668.xml"/><Relationship Id="rId160" Type="http://schemas.openxmlformats.org/officeDocument/2006/relationships/image" Target="../media/image700.png"/><Relationship Id="rId181" Type="http://schemas.openxmlformats.org/officeDocument/2006/relationships/customXml" Target="../ink/ink711.xml"/><Relationship Id="rId22" Type="http://schemas.openxmlformats.org/officeDocument/2006/relationships/image" Target="../media/image631.png"/><Relationship Id="rId43" Type="http://schemas.openxmlformats.org/officeDocument/2006/relationships/customXml" Target="../ink/ink642.xml"/><Relationship Id="rId64" Type="http://schemas.openxmlformats.org/officeDocument/2006/relationships/image" Target="../media/image652.png"/><Relationship Id="rId118" Type="http://schemas.openxmlformats.org/officeDocument/2006/relationships/image" Target="../media/image679.png"/><Relationship Id="rId139" Type="http://schemas.openxmlformats.org/officeDocument/2006/relationships/customXml" Target="../ink/ink690.xml"/><Relationship Id="rId85" Type="http://schemas.openxmlformats.org/officeDocument/2006/relationships/customXml" Target="../ink/ink663.xml"/><Relationship Id="rId150" Type="http://schemas.openxmlformats.org/officeDocument/2006/relationships/image" Target="../media/image695.png"/><Relationship Id="rId171" Type="http://schemas.openxmlformats.org/officeDocument/2006/relationships/customXml" Target="../ink/ink706.xml"/><Relationship Id="rId12" Type="http://schemas.openxmlformats.org/officeDocument/2006/relationships/image" Target="../media/image626.png"/><Relationship Id="rId33" Type="http://schemas.openxmlformats.org/officeDocument/2006/relationships/customXml" Target="../ink/ink637.xml"/><Relationship Id="rId108" Type="http://schemas.openxmlformats.org/officeDocument/2006/relationships/image" Target="../media/image674.png"/><Relationship Id="rId129" Type="http://schemas.openxmlformats.org/officeDocument/2006/relationships/customXml" Target="../ink/ink685.xml"/><Relationship Id="rId54" Type="http://schemas.openxmlformats.org/officeDocument/2006/relationships/image" Target="../media/image647.png"/><Relationship Id="rId75" Type="http://schemas.openxmlformats.org/officeDocument/2006/relationships/customXml" Target="../ink/ink658.xml"/><Relationship Id="rId96" Type="http://schemas.openxmlformats.org/officeDocument/2006/relationships/image" Target="../media/image668.png"/><Relationship Id="rId140" Type="http://schemas.openxmlformats.org/officeDocument/2006/relationships/image" Target="../media/image690.png"/><Relationship Id="rId161" Type="http://schemas.openxmlformats.org/officeDocument/2006/relationships/customXml" Target="../ink/ink701.xml"/><Relationship Id="rId182" Type="http://schemas.openxmlformats.org/officeDocument/2006/relationships/image" Target="../media/image711.png"/><Relationship Id="rId6" Type="http://schemas.openxmlformats.org/officeDocument/2006/relationships/image" Target="../media/image623.png"/><Relationship Id="rId23" Type="http://schemas.openxmlformats.org/officeDocument/2006/relationships/customXml" Target="../ink/ink632.xml"/><Relationship Id="rId119" Type="http://schemas.openxmlformats.org/officeDocument/2006/relationships/customXml" Target="../ink/ink680.xml"/><Relationship Id="rId44" Type="http://schemas.openxmlformats.org/officeDocument/2006/relationships/image" Target="../media/image642.png"/><Relationship Id="rId60" Type="http://schemas.openxmlformats.org/officeDocument/2006/relationships/image" Target="../media/image650.png"/><Relationship Id="rId65" Type="http://schemas.openxmlformats.org/officeDocument/2006/relationships/customXml" Target="../ink/ink653.xml"/><Relationship Id="rId81" Type="http://schemas.openxmlformats.org/officeDocument/2006/relationships/customXml" Target="../ink/ink661.xml"/><Relationship Id="rId86" Type="http://schemas.openxmlformats.org/officeDocument/2006/relationships/image" Target="../media/image663.png"/><Relationship Id="rId130" Type="http://schemas.openxmlformats.org/officeDocument/2006/relationships/image" Target="../media/image685.png"/><Relationship Id="rId135" Type="http://schemas.openxmlformats.org/officeDocument/2006/relationships/customXml" Target="../ink/ink688.xml"/><Relationship Id="rId151" Type="http://schemas.openxmlformats.org/officeDocument/2006/relationships/customXml" Target="../ink/ink696.xml"/><Relationship Id="rId156" Type="http://schemas.openxmlformats.org/officeDocument/2006/relationships/image" Target="../media/image698.png"/><Relationship Id="rId177" Type="http://schemas.openxmlformats.org/officeDocument/2006/relationships/customXml" Target="../ink/ink709.xml"/><Relationship Id="rId172" Type="http://schemas.openxmlformats.org/officeDocument/2006/relationships/image" Target="../media/image706.png"/><Relationship Id="rId13" Type="http://schemas.openxmlformats.org/officeDocument/2006/relationships/customXml" Target="../ink/ink627.xml"/><Relationship Id="rId18" Type="http://schemas.openxmlformats.org/officeDocument/2006/relationships/image" Target="../media/image629.png"/><Relationship Id="rId39" Type="http://schemas.openxmlformats.org/officeDocument/2006/relationships/customXml" Target="../ink/ink640.xml"/><Relationship Id="rId109" Type="http://schemas.openxmlformats.org/officeDocument/2006/relationships/customXml" Target="../ink/ink675.xml"/><Relationship Id="rId34" Type="http://schemas.openxmlformats.org/officeDocument/2006/relationships/image" Target="../media/image637.png"/><Relationship Id="rId50" Type="http://schemas.openxmlformats.org/officeDocument/2006/relationships/image" Target="../media/image645.png"/><Relationship Id="rId55" Type="http://schemas.openxmlformats.org/officeDocument/2006/relationships/customXml" Target="../ink/ink648.xml"/><Relationship Id="rId76" Type="http://schemas.openxmlformats.org/officeDocument/2006/relationships/image" Target="../media/image658.png"/><Relationship Id="rId97" Type="http://schemas.openxmlformats.org/officeDocument/2006/relationships/customXml" Target="../ink/ink669.xml"/><Relationship Id="rId104" Type="http://schemas.openxmlformats.org/officeDocument/2006/relationships/image" Target="../media/image672.png"/><Relationship Id="rId120" Type="http://schemas.openxmlformats.org/officeDocument/2006/relationships/image" Target="../media/image680.png"/><Relationship Id="rId125" Type="http://schemas.openxmlformats.org/officeDocument/2006/relationships/customXml" Target="../ink/ink683.xml"/><Relationship Id="rId141" Type="http://schemas.openxmlformats.org/officeDocument/2006/relationships/customXml" Target="../ink/ink691.xml"/><Relationship Id="rId146" Type="http://schemas.openxmlformats.org/officeDocument/2006/relationships/image" Target="../media/image693.png"/><Relationship Id="rId167" Type="http://schemas.openxmlformats.org/officeDocument/2006/relationships/customXml" Target="../ink/ink704.xml"/><Relationship Id="rId7" Type="http://schemas.openxmlformats.org/officeDocument/2006/relationships/customXml" Target="../ink/ink624.xml"/><Relationship Id="rId71" Type="http://schemas.openxmlformats.org/officeDocument/2006/relationships/customXml" Target="../ink/ink656.xml"/><Relationship Id="rId92" Type="http://schemas.openxmlformats.org/officeDocument/2006/relationships/image" Target="../media/image666.png"/><Relationship Id="rId162" Type="http://schemas.openxmlformats.org/officeDocument/2006/relationships/image" Target="../media/image701.png"/><Relationship Id="rId183" Type="http://schemas.openxmlformats.org/officeDocument/2006/relationships/customXml" Target="../ink/ink712.xml"/><Relationship Id="rId2" Type="http://schemas.openxmlformats.org/officeDocument/2006/relationships/customXml" Target="../ink/ink622.xml"/><Relationship Id="rId29" Type="http://schemas.openxmlformats.org/officeDocument/2006/relationships/customXml" Target="../ink/ink635.xml"/><Relationship Id="rId24" Type="http://schemas.openxmlformats.org/officeDocument/2006/relationships/image" Target="../media/image632.png"/><Relationship Id="rId40" Type="http://schemas.openxmlformats.org/officeDocument/2006/relationships/image" Target="../media/image640.png"/><Relationship Id="rId45" Type="http://schemas.openxmlformats.org/officeDocument/2006/relationships/customXml" Target="../ink/ink643.xml"/><Relationship Id="rId66" Type="http://schemas.openxmlformats.org/officeDocument/2006/relationships/image" Target="../media/image653.png"/><Relationship Id="rId87" Type="http://schemas.openxmlformats.org/officeDocument/2006/relationships/customXml" Target="../ink/ink664.xml"/><Relationship Id="rId110" Type="http://schemas.openxmlformats.org/officeDocument/2006/relationships/image" Target="../media/image675.png"/><Relationship Id="rId115" Type="http://schemas.openxmlformats.org/officeDocument/2006/relationships/customXml" Target="../ink/ink678.xml"/><Relationship Id="rId131" Type="http://schemas.openxmlformats.org/officeDocument/2006/relationships/customXml" Target="../ink/ink686.xml"/><Relationship Id="rId136" Type="http://schemas.openxmlformats.org/officeDocument/2006/relationships/image" Target="../media/image688.png"/><Relationship Id="rId157" Type="http://schemas.openxmlformats.org/officeDocument/2006/relationships/customXml" Target="../ink/ink699.xml"/><Relationship Id="rId178" Type="http://schemas.openxmlformats.org/officeDocument/2006/relationships/image" Target="../media/image709.png"/><Relationship Id="rId61" Type="http://schemas.openxmlformats.org/officeDocument/2006/relationships/customXml" Target="../ink/ink651.xml"/><Relationship Id="rId82" Type="http://schemas.openxmlformats.org/officeDocument/2006/relationships/image" Target="../media/image661.png"/><Relationship Id="rId152" Type="http://schemas.openxmlformats.org/officeDocument/2006/relationships/image" Target="../media/image696.png"/><Relationship Id="rId173" Type="http://schemas.openxmlformats.org/officeDocument/2006/relationships/customXml" Target="../ink/ink707.xml"/><Relationship Id="rId19" Type="http://schemas.openxmlformats.org/officeDocument/2006/relationships/customXml" Target="../ink/ink630.xml"/><Relationship Id="rId14" Type="http://schemas.openxmlformats.org/officeDocument/2006/relationships/image" Target="../media/image627.png"/><Relationship Id="rId30" Type="http://schemas.openxmlformats.org/officeDocument/2006/relationships/image" Target="../media/image635.png"/><Relationship Id="rId35" Type="http://schemas.openxmlformats.org/officeDocument/2006/relationships/customXml" Target="../ink/ink638.xml"/><Relationship Id="rId56" Type="http://schemas.openxmlformats.org/officeDocument/2006/relationships/image" Target="../media/image648.png"/><Relationship Id="rId77" Type="http://schemas.openxmlformats.org/officeDocument/2006/relationships/customXml" Target="../ink/ink659.xml"/><Relationship Id="rId100" Type="http://schemas.openxmlformats.org/officeDocument/2006/relationships/image" Target="../media/image670.png"/><Relationship Id="rId105" Type="http://schemas.openxmlformats.org/officeDocument/2006/relationships/customXml" Target="../ink/ink673.xml"/><Relationship Id="rId126" Type="http://schemas.openxmlformats.org/officeDocument/2006/relationships/image" Target="../media/image683.png"/><Relationship Id="rId147" Type="http://schemas.openxmlformats.org/officeDocument/2006/relationships/customXml" Target="../ink/ink694.xml"/><Relationship Id="rId168" Type="http://schemas.openxmlformats.org/officeDocument/2006/relationships/image" Target="../media/image704.png"/><Relationship Id="rId8" Type="http://schemas.openxmlformats.org/officeDocument/2006/relationships/image" Target="../media/image624.png"/><Relationship Id="rId51" Type="http://schemas.openxmlformats.org/officeDocument/2006/relationships/customXml" Target="../ink/ink646.xml"/><Relationship Id="rId72" Type="http://schemas.openxmlformats.org/officeDocument/2006/relationships/image" Target="../media/image656.png"/><Relationship Id="rId93" Type="http://schemas.openxmlformats.org/officeDocument/2006/relationships/customXml" Target="../ink/ink667.xml"/><Relationship Id="rId98" Type="http://schemas.openxmlformats.org/officeDocument/2006/relationships/image" Target="../media/image669.png"/><Relationship Id="rId121" Type="http://schemas.openxmlformats.org/officeDocument/2006/relationships/customXml" Target="../ink/ink681.xml"/><Relationship Id="rId142" Type="http://schemas.openxmlformats.org/officeDocument/2006/relationships/image" Target="../media/image691.png"/><Relationship Id="rId163" Type="http://schemas.openxmlformats.org/officeDocument/2006/relationships/customXml" Target="../ink/ink702.xml"/><Relationship Id="rId184" Type="http://schemas.openxmlformats.org/officeDocument/2006/relationships/image" Target="../media/image712.png"/><Relationship Id="rId3" Type="http://schemas.openxmlformats.org/officeDocument/2006/relationships/image" Target="../media/image477.png"/><Relationship Id="rId25" Type="http://schemas.openxmlformats.org/officeDocument/2006/relationships/customXml" Target="../ink/ink633.xml"/><Relationship Id="rId46" Type="http://schemas.openxmlformats.org/officeDocument/2006/relationships/image" Target="../media/image643.png"/><Relationship Id="rId67" Type="http://schemas.openxmlformats.org/officeDocument/2006/relationships/customXml" Target="../ink/ink654.xml"/><Relationship Id="rId116" Type="http://schemas.openxmlformats.org/officeDocument/2006/relationships/image" Target="../media/image678.png"/><Relationship Id="rId137" Type="http://schemas.openxmlformats.org/officeDocument/2006/relationships/customXml" Target="../ink/ink689.xml"/><Relationship Id="rId158" Type="http://schemas.openxmlformats.org/officeDocument/2006/relationships/image" Target="../media/image699.png"/><Relationship Id="rId20" Type="http://schemas.openxmlformats.org/officeDocument/2006/relationships/image" Target="../media/image630.png"/><Relationship Id="rId41" Type="http://schemas.openxmlformats.org/officeDocument/2006/relationships/customXml" Target="../ink/ink641.xml"/><Relationship Id="rId62" Type="http://schemas.openxmlformats.org/officeDocument/2006/relationships/image" Target="../media/image651.png"/><Relationship Id="rId83" Type="http://schemas.openxmlformats.org/officeDocument/2006/relationships/customXml" Target="../ink/ink662.xml"/><Relationship Id="rId88" Type="http://schemas.openxmlformats.org/officeDocument/2006/relationships/image" Target="../media/image664.png"/><Relationship Id="rId111" Type="http://schemas.openxmlformats.org/officeDocument/2006/relationships/customXml" Target="../ink/ink676.xml"/><Relationship Id="rId132" Type="http://schemas.openxmlformats.org/officeDocument/2006/relationships/image" Target="../media/image686.png"/><Relationship Id="rId153" Type="http://schemas.openxmlformats.org/officeDocument/2006/relationships/customXml" Target="../ink/ink697.xml"/><Relationship Id="rId174" Type="http://schemas.openxmlformats.org/officeDocument/2006/relationships/image" Target="../media/image707.png"/><Relationship Id="rId179" Type="http://schemas.openxmlformats.org/officeDocument/2006/relationships/customXml" Target="../ink/ink710.xml"/><Relationship Id="rId15" Type="http://schemas.openxmlformats.org/officeDocument/2006/relationships/customXml" Target="../ink/ink628.xml"/><Relationship Id="rId36" Type="http://schemas.openxmlformats.org/officeDocument/2006/relationships/image" Target="../media/image638.png"/><Relationship Id="rId57" Type="http://schemas.openxmlformats.org/officeDocument/2006/relationships/customXml" Target="../ink/ink649.xml"/><Relationship Id="rId106" Type="http://schemas.openxmlformats.org/officeDocument/2006/relationships/image" Target="../media/image673.png"/><Relationship Id="rId127" Type="http://schemas.openxmlformats.org/officeDocument/2006/relationships/customXml" Target="../ink/ink684.xml"/><Relationship Id="rId10" Type="http://schemas.openxmlformats.org/officeDocument/2006/relationships/image" Target="../media/image625.png"/><Relationship Id="rId31" Type="http://schemas.openxmlformats.org/officeDocument/2006/relationships/customXml" Target="../ink/ink636.xml"/><Relationship Id="rId52" Type="http://schemas.openxmlformats.org/officeDocument/2006/relationships/image" Target="../media/image646.png"/><Relationship Id="rId73" Type="http://schemas.openxmlformats.org/officeDocument/2006/relationships/customXml" Target="../ink/ink657.xml"/><Relationship Id="rId78" Type="http://schemas.openxmlformats.org/officeDocument/2006/relationships/image" Target="../media/image659.png"/><Relationship Id="rId94" Type="http://schemas.openxmlformats.org/officeDocument/2006/relationships/image" Target="../media/image667.png"/><Relationship Id="rId99" Type="http://schemas.openxmlformats.org/officeDocument/2006/relationships/customXml" Target="../ink/ink670.xml"/><Relationship Id="rId101" Type="http://schemas.openxmlformats.org/officeDocument/2006/relationships/customXml" Target="../ink/ink671.xml"/><Relationship Id="rId122" Type="http://schemas.openxmlformats.org/officeDocument/2006/relationships/image" Target="../media/image681.png"/><Relationship Id="rId143" Type="http://schemas.openxmlformats.org/officeDocument/2006/relationships/customXml" Target="../ink/ink692.xml"/><Relationship Id="rId148" Type="http://schemas.openxmlformats.org/officeDocument/2006/relationships/image" Target="../media/image694.png"/><Relationship Id="rId164" Type="http://schemas.openxmlformats.org/officeDocument/2006/relationships/image" Target="../media/image702.png"/><Relationship Id="rId169" Type="http://schemas.openxmlformats.org/officeDocument/2006/relationships/customXml" Target="../ink/ink705.xml"/><Relationship Id="rId4" Type="http://schemas.openxmlformats.org/officeDocument/2006/relationships/image" Target="../media/image622.png"/><Relationship Id="rId9" Type="http://schemas.openxmlformats.org/officeDocument/2006/relationships/customXml" Target="../ink/ink625.xml"/><Relationship Id="rId180" Type="http://schemas.openxmlformats.org/officeDocument/2006/relationships/image" Target="../media/image710.png"/><Relationship Id="rId26" Type="http://schemas.openxmlformats.org/officeDocument/2006/relationships/image" Target="../media/image633.png"/><Relationship Id="rId47" Type="http://schemas.openxmlformats.org/officeDocument/2006/relationships/customXml" Target="../ink/ink644.xml"/><Relationship Id="rId68" Type="http://schemas.openxmlformats.org/officeDocument/2006/relationships/image" Target="../media/image654.png"/><Relationship Id="rId89" Type="http://schemas.openxmlformats.org/officeDocument/2006/relationships/customXml" Target="../ink/ink665.xml"/><Relationship Id="rId112" Type="http://schemas.openxmlformats.org/officeDocument/2006/relationships/image" Target="../media/image676.png"/><Relationship Id="rId133" Type="http://schemas.openxmlformats.org/officeDocument/2006/relationships/customXml" Target="../ink/ink687.xml"/><Relationship Id="rId154" Type="http://schemas.openxmlformats.org/officeDocument/2006/relationships/image" Target="../media/image697.png"/><Relationship Id="rId175" Type="http://schemas.openxmlformats.org/officeDocument/2006/relationships/customXml" Target="../ink/ink708.xml"/><Relationship Id="rId16" Type="http://schemas.openxmlformats.org/officeDocument/2006/relationships/image" Target="../media/image628.png"/><Relationship Id="rId37" Type="http://schemas.openxmlformats.org/officeDocument/2006/relationships/customXml" Target="../ink/ink639.xml"/><Relationship Id="rId58" Type="http://schemas.openxmlformats.org/officeDocument/2006/relationships/image" Target="../media/image649.png"/><Relationship Id="rId79" Type="http://schemas.openxmlformats.org/officeDocument/2006/relationships/customXml" Target="../ink/ink660.xml"/><Relationship Id="rId102" Type="http://schemas.openxmlformats.org/officeDocument/2006/relationships/image" Target="../media/image671.png"/><Relationship Id="rId123" Type="http://schemas.openxmlformats.org/officeDocument/2006/relationships/customXml" Target="../ink/ink682.xml"/><Relationship Id="rId144" Type="http://schemas.openxmlformats.org/officeDocument/2006/relationships/image" Target="../media/image692.png"/><Relationship Id="rId90" Type="http://schemas.openxmlformats.org/officeDocument/2006/relationships/image" Target="../media/image665.png"/><Relationship Id="rId165" Type="http://schemas.openxmlformats.org/officeDocument/2006/relationships/customXml" Target="../ink/ink703.xml"/><Relationship Id="rId27" Type="http://schemas.openxmlformats.org/officeDocument/2006/relationships/customXml" Target="../ink/ink634.xml"/><Relationship Id="rId48" Type="http://schemas.openxmlformats.org/officeDocument/2006/relationships/image" Target="../media/image644.png"/><Relationship Id="rId69" Type="http://schemas.openxmlformats.org/officeDocument/2006/relationships/customXml" Target="../ink/ink655.xml"/><Relationship Id="rId113" Type="http://schemas.openxmlformats.org/officeDocument/2006/relationships/customXml" Target="../ink/ink677.xml"/><Relationship Id="rId134" Type="http://schemas.openxmlformats.org/officeDocument/2006/relationships/image" Target="../media/image687.png"/><Relationship Id="rId80" Type="http://schemas.openxmlformats.org/officeDocument/2006/relationships/image" Target="../media/image660.png"/><Relationship Id="rId155" Type="http://schemas.openxmlformats.org/officeDocument/2006/relationships/customXml" Target="../ink/ink698.xml"/><Relationship Id="rId176" Type="http://schemas.openxmlformats.org/officeDocument/2006/relationships/image" Target="../media/image708.png"/><Relationship Id="rId17" Type="http://schemas.openxmlformats.org/officeDocument/2006/relationships/customXml" Target="../ink/ink629.xml"/><Relationship Id="rId38" Type="http://schemas.openxmlformats.org/officeDocument/2006/relationships/image" Target="../media/image639.png"/><Relationship Id="rId59" Type="http://schemas.openxmlformats.org/officeDocument/2006/relationships/customXml" Target="../ink/ink650.xml"/><Relationship Id="rId103" Type="http://schemas.openxmlformats.org/officeDocument/2006/relationships/customXml" Target="../ink/ink672.xml"/><Relationship Id="rId124" Type="http://schemas.openxmlformats.org/officeDocument/2006/relationships/image" Target="../media/image682.png"/><Relationship Id="rId70" Type="http://schemas.openxmlformats.org/officeDocument/2006/relationships/image" Target="../media/image655.png"/><Relationship Id="rId91" Type="http://schemas.openxmlformats.org/officeDocument/2006/relationships/customXml" Target="../ink/ink666.xml"/><Relationship Id="rId145" Type="http://schemas.openxmlformats.org/officeDocument/2006/relationships/customXml" Target="../ink/ink693.xml"/><Relationship Id="rId166" Type="http://schemas.openxmlformats.org/officeDocument/2006/relationships/image" Target="../media/image703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634.png"/><Relationship Id="rId49" Type="http://schemas.openxmlformats.org/officeDocument/2006/relationships/customXml" Target="../ink/ink645.xml"/><Relationship Id="rId114" Type="http://schemas.openxmlformats.org/officeDocument/2006/relationships/image" Target="../media/image677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5.xml"/><Relationship Id="rId21" Type="http://schemas.openxmlformats.org/officeDocument/2006/relationships/image" Target="../media/image722.png"/><Relationship Id="rId42" Type="http://schemas.openxmlformats.org/officeDocument/2006/relationships/customXml" Target="../ink/ink733.xml"/><Relationship Id="rId47" Type="http://schemas.openxmlformats.org/officeDocument/2006/relationships/image" Target="../media/image735.png"/><Relationship Id="rId63" Type="http://schemas.openxmlformats.org/officeDocument/2006/relationships/image" Target="../media/image743.png"/><Relationship Id="rId68" Type="http://schemas.openxmlformats.org/officeDocument/2006/relationships/customXml" Target="../ink/ink746.xml"/><Relationship Id="rId7" Type="http://schemas.openxmlformats.org/officeDocument/2006/relationships/image" Target="../media/image715.png"/><Relationship Id="rId2" Type="http://schemas.openxmlformats.org/officeDocument/2006/relationships/customXml" Target="../ink/ink713.xml"/><Relationship Id="rId16" Type="http://schemas.openxmlformats.org/officeDocument/2006/relationships/customXml" Target="../ink/ink720.xml"/><Relationship Id="rId29" Type="http://schemas.openxmlformats.org/officeDocument/2006/relationships/image" Target="../media/image726.png"/><Relationship Id="rId11" Type="http://schemas.openxmlformats.org/officeDocument/2006/relationships/image" Target="../media/image717.png"/><Relationship Id="rId24" Type="http://schemas.openxmlformats.org/officeDocument/2006/relationships/customXml" Target="../ink/ink724.xml"/><Relationship Id="rId32" Type="http://schemas.openxmlformats.org/officeDocument/2006/relationships/customXml" Target="../ink/ink728.xml"/><Relationship Id="rId37" Type="http://schemas.openxmlformats.org/officeDocument/2006/relationships/image" Target="../media/image730.png"/><Relationship Id="rId40" Type="http://schemas.openxmlformats.org/officeDocument/2006/relationships/customXml" Target="../ink/ink732.xml"/><Relationship Id="rId45" Type="http://schemas.openxmlformats.org/officeDocument/2006/relationships/image" Target="../media/image734.png"/><Relationship Id="rId53" Type="http://schemas.openxmlformats.org/officeDocument/2006/relationships/image" Target="../media/image738.png"/><Relationship Id="rId58" Type="http://schemas.openxmlformats.org/officeDocument/2006/relationships/customXml" Target="../ink/ink741.xml"/><Relationship Id="rId66" Type="http://schemas.openxmlformats.org/officeDocument/2006/relationships/customXml" Target="../ink/ink745.xml"/><Relationship Id="rId5" Type="http://schemas.openxmlformats.org/officeDocument/2006/relationships/image" Target="../media/image714.png"/><Relationship Id="rId61" Type="http://schemas.openxmlformats.org/officeDocument/2006/relationships/image" Target="../media/image742.png"/><Relationship Id="rId19" Type="http://schemas.openxmlformats.org/officeDocument/2006/relationships/image" Target="../media/image721.png"/><Relationship Id="rId14" Type="http://schemas.openxmlformats.org/officeDocument/2006/relationships/customXml" Target="../ink/ink719.xml"/><Relationship Id="rId22" Type="http://schemas.openxmlformats.org/officeDocument/2006/relationships/customXml" Target="../ink/ink723.xml"/><Relationship Id="rId27" Type="http://schemas.openxmlformats.org/officeDocument/2006/relationships/image" Target="../media/image725.png"/><Relationship Id="rId30" Type="http://schemas.openxmlformats.org/officeDocument/2006/relationships/customXml" Target="../ink/ink727.xml"/><Relationship Id="rId35" Type="http://schemas.openxmlformats.org/officeDocument/2006/relationships/image" Target="../media/image729.png"/><Relationship Id="rId43" Type="http://schemas.openxmlformats.org/officeDocument/2006/relationships/image" Target="../media/image733.png"/><Relationship Id="rId48" Type="http://schemas.openxmlformats.org/officeDocument/2006/relationships/customXml" Target="../ink/ink736.xml"/><Relationship Id="rId56" Type="http://schemas.openxmlformats.org/officeDocument/2006/relationships/customXml" Target="../ink/ink740.xml"/><Relationship Id="rId64" Type="http://schemas.openxmlformats.org/officeDocument/2006/relationships/customXml" Target="../ink/ink744.xml"/><Relationship Id="rId69" Type="http://schemas.openxmlformats.org/officeDocument/2006/relationships/image" Target="../media/image746.png"/><Relationship Id="rId8" Type="http://schemas.openxmlformats.org/officeDocument/2006/relationships/customXml" Target="../ink/ink716.xml"/><Relationship Id="rId51" Type="http://schemas.openxmlformats.org/officeDocument/2006/relationships/image" Target="../media/image737.png"/><Relationship Id="rId3" Type="http://schemas.openxmlformats.org/officeDocument/2006/relationships/image" Target="../media/image713.png"/><Relationship Id="rId12" Type="http://schemas.openxmlformats.org/officeDocument/2006/relationships/customXml" Target="../ink/ink718.xml"/><Relationship Id="rId17" Type="http://schemas.openxmlformats.org/officeDocument/2006/relationships/image" Target="../media/image720.png"/><Relationship Id="rId25" Type="http://schemas.openxmlformats.org/officeDocument/2006/relationships/image" Target="../media/image724.png"/><Relationship Id="rId33" Type="http://schemas.openxmlformats.org/officeDocument/2006/relationships/image" Target="../media/image728.png"/><Relationship Id="rId38" Type="http://schemas.openxmlformats.org/officeDocument/2006/relationships/customXml" Target="../ink/ink731.xml"/><Relationship Id="rId46" Type="http://schemas.openxmlformats.org/officeDocument/2006/relationships/customXml" Target="../ink/ink735.xml"/><Relationship Id="rId59" Type="http://schemas.openxmlformats.org/officeDocument/2006/relationships/image" Target="../media/image741.png"/><Relationship Id="rId67" Type="http://schemas.openxmlformats.org/officeDocument/2006/relationships/image" Target="../media/image745.png"/><Relationship Id="rId20" Type="http://schemas.openxmlformats.org/officeDocument/2006/relationships/customXml" Target="../ink/ink722.xml"/><Relationship Id="rId41" Type="http://schemas.openxmlformats.org/officeDocument/2006/relationships/image" Target="../media/image732.png"/><Relationship Id="rId54" Type="http://schemas.openxmlformats.org/officeDocument/2006/relationships/customXml" Target="../ink/ink739.xml"/><Relationship Id="rId62" Type="http://schemas.openxmlformats.org/officeDocument/2006/relationships/customXml" Target="../ink/ink74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15.xml"/><Relationship Id="rId15" Type="http://schemas.openxmlformats.org/officeDocument/2006/relationships/image" Target="../media/image719.png"/><Relationship Id="rId23" Type="http://schemas.openxmlformats.org/officeDocument/2006/relationships/image" Target="../media/image723.png"/><Relationship Id="rId28" Type="http://schemas.openxmlformats.org/officeDocument/2006/relationships/customXml" Target="../ink/ink726.xml"/><Relationship Id="rId36" Type="http://schemas.openxmlformats.org/officeDocument/2006/relationships/customXml" Target="../ink/ink730.xml"/><Relationship Id="rId49" Type="http://schemas.openxmlformats.org/officeDocument/2006/relationships/image" Target="../media/image736.png"/><Relationship Id="rId57" Type="http://schemas.openxmlformats.org/officeDocument/2006/relationships/image" Target="../media/image740.png"/><Relationship Id="rId10" Type="http://schemas.openxmlformats.org/officeDocument/2006/relationships/customXml" Target="../ink/ink717.xml"/><Relationship Id="rId31" Type="http://schemas.openxmlformats.org/officeDocument/2006/relationships/image" Target="../media/image727.png"/><Relationship Id="rId44" Type="http://schemas.openxmlformats.org/officeDocument/2006/relationships/customXml" Target="../ink/ink734.xml"/><Relationship Id="rId52" Type="http://schemas.openxmlformats.org/officeDocument/2006/relationships/customXml" Target="../ink/ink738.xml"/><Relationship Id="rId60" Type="http://schemas.openxmlformats.org/officeDocument/2006/relationships/customXml" Target="../ink/ink742.xml"/><Relationship Id="rId65" Type="http://schemas.openxmlformats.org/officeDocument/2006/relationships/image" Target="../media/image744.png"/><Relationship Id="rId4" Type="http://schemas.openxmlformats.org/officeDocument/2006/relationships/customXml" Target="../ink/ink714.xml"/><Relationship Id="rId9" Type="http://schemas.openxmlformats.org/officeDocument/2006/relationships/image" Target="../media/image716.png"/><Relationship Id="rId13" Type="http://schemas.openxmlformats.org/officeDocument/2006/relationships/image" Target="../media/image718.png"/><Relationship Id="rId18" Type="http://schemas.openxmlformats.org/officeDocument/2006/relationships/customXml" Target="../ink/ink721.xml"/><Relationship Id="rId39" Type="http://schemas.openxmlformats.org/officeDocument/2006/relationships/image" Target="../media/image731.png"/><Relationship Id="rId34" Type="http://schemas.openxmlformats.org/officeDocument/2006/relationships/customXml" Target="../ink/ink729.xml"/><Relationship Id="rId50" Type="http://schemas.openxmlformats.org/officeDocument/2006/relationships/customXml" Target="../ink/ink737.xml"/><Relationship Id="rId55" Type="http://schemas.openxmlformats.org/officeDocument/2006/relationships/image" Target="../media/image739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59.xml"/><Relationship Id="rId21" Type="http://schemas.openxmlformats.org/officeDocument/2006/relationships/image" Target="../media/image756.png"/><Relationship Id="rId42" Type="http://schemas.openxmlformats.org/officeDocument/2006/relationships/customXml" Target="../ink/ink767.xml"/><Relationship Id="rId47" Type="http://schemas.openxmlformats.org/officeDocument/2006/relationships/image" Target="../media/image769.png"/><Relationship Id="rId63" Type="http://schemas.openxmlformats.org/officeDocument/2006/relationships/image" Target="../media/image777.png"/><Relationship Id="rId68" Type="http://schemas.openxmlformats.org/officeDocument/2006/relationships/customXml" Target="../ink/ink780.xml"/><Relationship Id="rId7" Type="http://schemas.openxmlformats.org/officeDocument/2006/relationships/image" Target="../media/image749.png"/><Relationship Id="rId2" Type="http://schemas.openxmlformats.org/officeDocument/2006/relationships/customXml" Target="../ink/ink747.xml"/><Relationship Id="rId16" Type="http://schemas.openxmlformats.org/officeDocument/2006/relationships/customXml" Target="../ink/ink754.xml"/><Relationship Id="rId29" Type="http://schemas.openxmlformats.org/officeDocument/2006/relationships/image" Target="../media/image760.png"/><Relationship Id="rId11" Type="http://schemas.openxmlformats.org/officeDocument/2006/relationships/image" Target="../media/image751.png"/><Relationship Id="rId24" Type="http://schemas.openxmlformats.org/officeDocument/2006/relationships/customXml" Target="../ink/ink758.xml"/><Relationship Id="rId32" Type="http://schemas.openxmlformats.org/officeDocument/2006/relationships/customXml" Target="../ink/ink762.xml"/><Relationship Id="rId37" Type="http://schemas.openxmlformats.org/officeDocument/2006/relationships/image" Target="../media/image764.png"/><Relationship Id="rId40" Type="http://schemas.openxmlformats.org/officeDocument/2006/relationships/customXml" Target="../ink/ink766.xml"/><Relationship Id="rId45" Type="http://schemas.openxmlformats.org/officeDocument/2006/relationships/image" Target="../media/image768.png"/><Relationship Id="rId53" Type="http://schemas.openxmlformats.org/officeDocument/2006/relationships/image" Target="../media/image772.png"/><Relationship Id="rId58" Type="http://schemas.openxmlformats.org/officeDocument/2006/relationships/customXml" Target="../ink/ink775.xml"/><Relationship Id="rId66" Type="http://schemas.openxmlformats.org/officeDocument/2006/relationships/customXml" Target="../ink/ink779.xml"/><Relationship Id="rId5" Type="http://schemas.openxmlformats.org/officeDocument/2006/relationships/image" Target="../media/image748.png"/><Relationship Id="rId61" Type="http://schemas.openxmlformats.org/officeDocument/2006/relationships/image" Target="../media/image776.png"/><Relationship Id="rId19" Type="http://schemas.openxmlformats.org/officeDocument/2006/relationships/image" Target="../media/image755.png"/><Relationship Id="rId14" Type="http://schemas.openxmlformats.org/officeDocument/2006/relationships/customXml" Target="../ink/ink753.xml"/><Relationship Id="rId22" Type="http://schemas.openxmlformats.org/officeDocument/2006/relationships/customXml" Target="../ink/ink757.xml"/><Relationship Id="rId27" Type="http://schemas.openxmlformats.org/officeDocument/2006/relationships/image" Target="../media/image759.png"/><Relationship Id="rId30" Type="http://schemas.openxmlformats.org/officeDocument/2006/relationships/customXml" Target="../ink/ink761.xml"/><Relationship Id="rId35" Type="http://schemas.openxmlformats.org/officeDocument/2006/relationships/image" Target="../media/image763.png"/><Relationship Id="rId43" Type="http://schemas.openxmlformats.org/officeDocument/2006/relationships/image" Target="../media/image767.png"/><Relationship Id="rId48" Type="http://schemas.openxmlformats.org/officeDocument/2006/relationships/customXml" Target="../ink/ink770.xml"/><Relationship Id="rId56" Type="http://schemas.openxmlformats.org/officeDocument/2006/relationships/customXml" Target="../ink/ink774.xml"/><Relationship Id="rId64" Type="http://schemas.openxmlformats.org/officeDocument/2006/relationships/customXml" Target="../ink/ink778.xml"/><Relationship Id="rId69" Type="http://schemas.openxmlformats.org/officeDocument/2006/relationships/image" Target="../media/image780.png"/><Relationship Id="rId8" Type="http://schemas.openxmlformats.org/officeDocument/2006/relationships/customXml" Target="../ink/ink750.xml"/><Relationship Id="rId51" Type="http://schemas.openxmlformats.org/officeDocument/2006/relationships/image" Target="../media/image771.png"/><Relationship Id="rId3" Type="http://schemas.openxmlformats.org/officeDocument/2006/relationships/image" Target="../media/image747.png"/><Relationship Id="rId12" Type="http://schemas.openxmlformats.org/officeDocument/2006/relationships/customXml" Target="../ink/ink752.xml"/><Relationship Id="rId17" Type="http://schemas.openxmlformats.org/officeDocument/2006/relationships/image" Target="../media/image754.png"/><Relationship Id="rId25" Type="http://schemas.openxmlformats.org/officeDocument/2006/relationships/image" Target="../media/image758.png"/><Relationship Id="rId33" Type="http://schemas.openxmlformats.org/officeDocument/2006/relationships/image" Target="../media/image762.png"/><Relationship Id="rId38" Type="http://schemas.openxmlformats.org/officeDocument/2006/relationships/customXml" Target="../ink/ink765.xml"/><Relationship Id="rId46" Type="http://schemas.openxmlformats.org/officeDocument/2006/relationships/customXml" Target="../ink/ink769.xml"/><Relationship Id="rId59" Type="http://schemas.openxmlformats.org/officeDocument/2006/relationships/image" Target="../media/image775.png"/><Relationship Id="rId67" Type="http://schemas.openxmlformats.org/officeDocument/2006/relationships/image" Target="../media/image779.png"/><Relationship Id="rId20" Type="http://schemas.openxmlformats.org/officeDocument/2006/relationships/customXml" Target="../ink/ink756.xml"/><Relationship Id="rId41" Type="http://schemas.openxmlformats.org/officeDocument/2006/relationships/image" Target="../media/image766.png"/><Relationship Id="rId54" Type="http://schemas.openxmlformats.org/officeDocument/2006/relationships/customXml" Target="../ink/ink773.xml"/><Relationship Id="rId62" Type="http://schemas.openxmlformats.org/officeDocument/2006/relationships/customXml" Target="../ink/ink77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49.xml"/><Relationship Id="rId15" Type="http://schemas.openxmlformats.org/officeDocument/2006/relationships/image" Target="../media/image753.png"/><Relationship Id="rId23" Type="http://schemas.openxmlformats.org/officeDocument/2006/relationships/image" Target="../media/image757.png"/><Relationship Id="rId28" Type="http://schemas.openxmlformats.org/officeDocument/2006/relationships/customXml" Target="../ink/ink760.xml"/><Relationship Id="rId36" Type="http://schemas.openxmlformats.org/officeDocument/2006/relationships/customXml" Target="../ink/ink764.xml"/><Relationship Id="rId49" Type="http://schemas.openxmlformats.org/officeDocument/2006/relationships/image" Target="../media/image770.png"/><Relationship Id="rId57" Type="http://schemas.openxmlformats.org/officeDocument/2006/relationships/image" Target="../media/image774.png"/><Relationship Id="rId10" Type="http://schemas.openxmlformats.org/officeDocument/2006/relationships/customXml" Target="../ink/ink751.xml"/><Relationship Id="rId31" Type="http://schemas.openxmlformats.org/officeDocument/2006/relationships/image" Target="../media/image761.png"/><Relationship Id="rId44" Type="http://schemas.openxmlformats.org/officeDocument/2006/relationships/customXml" Target="../ink/ink768.xml"/><Relationship Id="rId52" Type="http://schemas.openxmlformats.org/officeDocument/2006/relationships/customXml" Target="../ink/ink772.xml"/><Relationship Id="rId60" Type="http://schemas.openxmlformats.org/officeDocument/2006/relationships/customXml" Target="../ink/ink776.xml"/><Relationship Id="rId65" Type="http://schemas.openxmlformats.org/officeDocument/2006/relationships/image" Target="../media/image778.png"/><Relationship Id="rId4" Type="http://schemas.openxmlformats.org/officeDocument/2006/relationships/customXml" Target="../ink/ink748.xml"/><Relationship Id="rId9" Type="http://schemas.openxmlformats.org/officeDocument/2006/relationships/image" Target="../media/image750.png"/><Relationship Id="rId13" Type="http://schemas.openxmlformats.org/officeDocument/2006/relationships/image" Target="../media/image752.png"/><Relationship Id="rId18" Type="http://schemas.openxmlformats.org/officeDocument/2006/relationships/customXml" Target="../ink/ink755.xml"/><Relationship Id="rId39" Type="http://schemas.openxmlformats.org/officeDocument/2006/relationships/image" Target="../media/image765.png"/><Relationship Id="rId34" Type="http://schemas.openxmlformats.org/officeDocument/2006/relationships/customXml" Target="../ink/ink763.xml"/><Relationship Id="rId50" Type="http://schemas.openxmlformats.org/officeDocument/2006/relationships/customXml" Target="../ink/ink771.xml"/><Relationship Id="rId55" Type="http://schemas.openxmlformats.org/officeDocument/2006/relationships/image" Target="../media/image773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93.png"/><Relationship Id="rId21" Type="http://schemas.openxmlformats.org/officeDocument/2006/relationships/customXml" Target="../ink/ink790.xml"/><Relationship Id="rId42" Type="http://schemas.openxmlformats.org/officeDocument/2006/relationships/image" Target="../media/image199.png"/><Relationship Id="rId47" Type="http://schemas.openxmlformats.org/officeDocument/2006/relationships/customXml" Target="../ink/ink803.xml"/><Relationship Id="rId63" Type="http://schemas.openxmlformats.org/officeDocument/2006/relationships/customXml" Target="../ink/ink811.xml"/><Relationship Id="rId68" Type="http://schemas.openxmlformats.org/officeDocument/2006/relationships/image" Target="../media/image813.png"/><Relationship Id="rId84" Type="http://schemas.openxmlformats.org/officeDocument/2006/relationships/image" Target="../media/image821.png"/><Relationship Id="rId89" Type="http://schemas.openxmlformats.org/officeDocument/2006/relationships/customXml" Target="../ink/ink824.xml"/><Relationship Id="rId16" Type="http://schemas.openxmlformats.org/officeDocument/2006/relationships/image" Target="../media/image788.png"/><Relationship Id="rId11" Type="http://schemas.openxmlformats.org/officeDocument/2006/relationships/customXml" Target="../ink/ink785.xml"/><Relationship Id="rId32" Type="http://schemas.openxmlformats.org/officeDocument/2006/relationships/image" Target="../media/image796.png"/><Relationship Id="rId37" Type="http://schemas.openxmlformats.org/officeDocument/2006/relationships/customXml" Target="../ink/ink798.xml"/><Relationship Id="rId53" Type="http://schemas.openxmlformats.org/officeDocument/2006/relationships/customXml" Target="../ink/ink806.xml"/><Relationship Id="rId58" Type="http://schemas.openxmlformats.org/officeDocument/2006/relationships/image" Target="../media/image808.png"/><Relationship Id="rId74" Type="http://schemas.openxmlformats.org/officeDocument/2006/relationships/image" Target="../media/image816.png"/><Relationship Id="rId79" Type="http://schemas.openxmlformats.org/officeDocument/2006/relationships/customXml" Target="../ink/ink819.xml"/><Relationship Id="rId5" Type="http://schemas.openxmlformats.org/officeDocument/2006/relationships/customXml" Target="../ink/ink782.xml"/><Relationship Id="rId90" Type="http://schemas.openxmlformats.org/officeDocument/2006/relationships/image" Target="../media/image824.png"/><Relationship Id="rId95" Type="http://schemas.openxmlformats.org/officeDocument/2006/relationships/customXml" Target="../ink/ink827.xml"/><Relationship Id="rId22" Type="http://schemas.openxmlformats.org/officeDocument/2006/relationships/image" Target="../media/image791.png"/><Relationship Id="rId27" Type="http://schemas.openxmlformats.org/officeDocument/2006/relationships/customXml" Target="../ink/ink793.xml"/><Relationship Id="rId43" Type="http://schemas.openxmlformats.org/officeDocument/2006/relationships/customXml" Target="../ink/ink801.xml"/><Relationship Id="rId48" Type="http://schemas.openxmlformats.org/officeDocument/2006/relationships/image" Target="../media/image803.png"/><Relationship Id="rId64" Type="http://schemas.openxmlformats.org/officeDocument/2006/relationships/image" Target="../media/image811.png"/><Relationship Id="rId69" Type="http://schemas.openxmlformats.org/officeDocument/2006/relationships/customXml" Target="../ink/ink814.xml"/><Relationship Id="rId80" Type="http://schemas.openxmlformats.org/officeDocument/2006/relationships/image" Target="../media/image819.png"/><Relationship Id="rId85" Type="http://schemas.openxmlformats.org/officeDocument/2006/relationships/customXml" Target="../ink/ink822.xml"/><Relationship Id="rId3" Type="http://schemas.openxmlformats.org/officeDocument/2006/relationships/customXml" Target="../ink/ink781.xml"/><Relationship Id="rId12" Type="http://schemas.openxmlformats.org/officeDocument/2006/relationships/image" Target="../media/image786.png"/><Relationship Id="rId17" Type="http://schemas.openxmlformats.org/officeDocument/2006/relationships/customXml" Target="../ink/ink788.xml"/><Relationship Id="rId25" Type="http://schemas.openxmlformats.org/officeDocument/2006/relationships/customXml" Target="../ink/ink792.xml"/><Relationship Id="rId33" Type="http://schemas.openxmlformats.org/officeDocument/2006/relationships/customXml" Target="../ink/ink796.xml"/><Relationship Id="rId38" Type="http://schemas.openxmlformats.org/officeDocument/2006/relationships/image" Target="../media/image799.png"/><Relationship Id="rId46" Type="http://schemas.openxmlformats.org/officeDocument/2006/relationships/image" Target="../media/image802.png"/><Relationship Id="rId59" Type="http://schemas.openxmlformats.org/officeDocument/2006/relationships/customXml" Target="../ink/ink809.xml"/><Relationship Id="rId67" Type="http://schemas.openxmlformats.org/officeDocument/2006/relationships/customXml" Target="../ink/ink813.xml"/><Relationship Id="rId20" Type="http://schemas.openxmlformats.org/officeDocument/2006/relationships/image" Target="../media/image790.png"/><Relationship Id="rId41" Type="http://schemas.openxmlformats.org/officeDocument/2006/relationships/customXml" Target="../ink/ink800.xml"/><Relationship Id="rId54" Type="http://schemas.openxmlformats.org/officeDocument/2006/relationships/image" Target="../media/image806.png"/><Relationship Id="rId62" Type="http://schemas.openxmlformats.org/officeDocument/2006/relationships/image" Target="../media/image810.png"/><Relationship Id="rId70" Type="http://schemas.openxmlformats.org/officeDocument/2006/relationships/image" Target="../media/image814.png"/><Relationship Id="rId75" Type="http://schemas.openxmlformats.org/officeDocument/2006/relationships/customXml" Target="../ink/ink817.xml"/><Relationship Id="rId83" Type="http://schemas.openxmlformats.org/officeDocument/2006/relationships/customXml" Target="../ink/ink821.xml"/><Relationship Id="rId88" Type="http://schemas.openxmlformats.org/officeDocument/2006/relationships/image" Target="../media/image823.png"/><Relationship Id="rId91" Type="http://schemas.openxmlformats.org/officeDocument/2006/relationships/customXml" Target="../ink/ink825.xml"/><Relationship Id="rId96" Type="http://schemas.openxmlformats.org/officeDocument/2006/relationships/image" Target="../media/image8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3.png"/><Relationship Id="rId15" Type="http://schemas.openxmlformats.org/officeDocument/2006/relationships/customXml" Target="../ink/ink787.xml"/><Relationship Id="rId23" Type="http://schemas.openxmlformats.org/officeDocument/2006/relationships/customXml" Target="../ink/ink791.xml"/><Relationship Id="rId28" Type="http://schemas.openxmlformats.org/officeDocument/2006/relationships/image" Target="../media/image794.png"/><Relationship Id="rId36" Type="http://schemas.openxmlformats.org/officeDocument/2006/relationships/image" Target="../media/image798.png"/><Relationship Id="rId49" Type="http://schemas.openxmlformats.org/officeDocument/2006/relationships/customXml" Target="../ink/ink804.xml"/><Relationship Id="rId57" Type="http://schemas.openxmlformats.org/officeDocument/2006/relationships/customXml" Target="../ink/ink808.xml"/><Relationship Id="rId10" Type="http://schemas.openxmlformats.org/officeDocument/2006/relationships/image" Target="../media/image785.png"/><Relationship Id="rId31" Type="http://schemas.openxmlformats.org/officeDocument/2006/relationships/customXml" Target="../ink/ink795.xml"/><Relationship Id="rId44" Type="http://schemas.openxmlformats.org/officeDocument/2006/relationships/image" Target="../media/image801.png"/><Relationship Id="rId52" Type="http://schemas.openxmlformats.org/officeDocument/2006/relationships/image" Target="../media/image805.png"/><Relationship Id="rId60" Type="http://schemas.openxmlformats.org/officeDocument/2006/relationships/image" Target="../media/image809.png"/><Relationship Id="rId65" Type="http://schemas.openxmlformats.org/officeDocument/2006/relationships/customXml" Target="../ink/ink812.xml"/><Relationship Id="rId73" Type="http://schemas.openxmlformats.org/officeDocument/2006/relationships/customXml" Target="../ink/ink816.xml"/><Relationship Id="rId78" Type="http://schemas.openxmlformats.org/officeDocument/2006/relationships/image" Target="../media/image818.png"/><Relationship Id="rId81" Type="http://schemas.openxmlformats.org/officeDocument/2006/relationships/customXml" Target="../ink/ink820.xml"/><Relationship Id="rId86" Type="http://schemas.openxmlformats.org/officeDocument/2006/relationships/image" Target="../media/image822.png"/><Relationship Id="rId94" Type="http://schemas.openxmlformats.org/officeDocument/2006/relationships/image" Target="../media/image826.png"/><Relationship Id="rId99" Type="http://schemas.openxmlformats.org/officeDocument/2006/relationships/customXml" Target="../ink/ink829.xml"/><Relationship Id="rId4" Type="http://schemas.openxmlformats.org/officeDocument/2006/relationships/image" Target="../media/image782.png"/><Relationship Id="rId9" Type="http://schemas.openxmlformats.org/officeDocument/2006/relationships/customXml" Target="../ink/ink784.xml"/><Relationship Id="rId13" Type="http://schemas.openxmlformats.org/officeDocument/2006/relationships/customXml" Target="../ink/ink786.xml"/><Relationship Id="rId18" Type="http://schemas.openxmlformats.org/officeDocument/2006/relationships/image" Target="../media/image789.png"/><Relationship Id="rId39" Type="http://schemas.openxmlformats.org/officeDocument/2006/relationships/customXml" Target="../ink/ink799.xml"/><Relationship Id="rId34" Type="http://schemas.openxmlformats.org/officeDocument/2006/relationships/image" Target="../media/image797.png"/><Relationship Id="rId50" Type="http://schemas.openxmlformats.org/officeDocument/2006/relationships/image" Target="../media/image804.png"/><Relationship Id="rId55" Type="http://schemas.openxmlformats.org/officeDocument/2006/relationships/customXml" Target="../ink/ink807.xml"/><Relationship Id="rId76" Type="http://schemas.openxmlformats.org/officeDocument/2006/relationships/image" Target="../media/image817.png"/><Relationship Id="rId97" Type="http://schemas.openxmlformats.org/officeDocument/2006/relationships/customXml" Target="../ink/ink828.xml"/><Relationship Id="rId7" Type="http://schemas.openxmlformats.org/officeDocument/2006/relationships/customXml" Target="../ink/ink783.xml"/><Relationship Id="rId71" Type="http://schemas.openxmlformats.org/officeDocument/2006/relationships/customXml" Target="../ink/ink815.xml"/><Relationship Id="rId92" Type="http://schemas.openxmlformats.org/officeDocument/2006/relationships/image" Target="../media/image825.png"/><Relationship Id="rId2" Type="http://schemas.openxmlformats.org/officeDocument/2006/relationships/image" Target="../media/image781.png"/><Relationship Id="rId29" Type="http://schemas.openxmlformats.org/officeDocument/2006/relationships/customXml" Target="../ink/ink794.xml"/><Relationship Id="rId24" Type="http://schemas.openxmlformats.org/officeDocument/2006/relationships/image" Target="../media/image792.png"/><Relationship Id="rId40" Type="http://schemas.openxmlformats.org/officeDocument/2006/relationships/image" Target="../media/image800.png"/><Relationship Id="rId45" Type="http://schemas.openxmlformats.org/officeDocument/2006/relationships/customXml" Target="../ink/ink802.xml"/><Relationship Id="rId66" Type="http://schemas.openxmlformats.org/officeDocument/2006/relationships/image" Target="../media/image812.png"/><Relationship Id="rId87" Type="http://schemas.openxmlformats.org/officeDocument/2006/relationships/customXml" Target="../ink/ink823.xml"/><Relationship Id="rId61" Type="http://schemas.openxmlformats.org/officeDocument/2006/relationships/customXml" Target="../ink/ink810.xml"/><Relationship Id="rId82" Type="http://schemas.openxmlformats.org/officeDocument/2006/relationships/image" Target="../media/image820.png"/><Relationship Id="rId19" Type="http://schemas.openxmlformats.org/officeDocument/2006/relationships/customXml" Target="../ink/ink789.xml"/><Relationship Id="rId14" Type="http://schemas.openxmlformats.org/officeDocument/2006/relationships/image" Target="../media/image787.png"/><Relationship Id="rId30" Type="http://schemas.openxmlformats.org/officeDocument/2006/relationships/image" Target="../media/image795.png"/><Relationship Id="rId35" Type="http://schemas.openxmlformats.org/officeDocument/2006/relationships/customXml" Target="../ink/ink797.xml"/><Relationship Id="rId56" Type="http://schemas.openxmlformats.org/officeDocument/2006/relationships/image" Target="../media/image807.png"/><Relationship Id="rId77" Type="http://schemas.openxmlformats.org/officeDocument/2006/relationships/customXml" Target="../ink/ink818.xml"/><Relationship Id="rId100" Type="http://schemas.openxmlformats.org/officeDocument/2006/relationships/image" Target="../media/image829.png"/><Relationship Id="rId8" Type="http://schemas.openxmlformats.org/officeDocument/2006/relationships/image" Target="../media/image784.png"/><Relationship Id="rId51" Type="http://schemas.openxmlformats.org/officeDocument/2006/relationships/customXml" Target="../ink/ink805.xml"/><Relationship Id="rId72" Type="http://schemas.openxmlformats.org/officeDocument/2006/relationships/image" Target="../media/image815.png"/><Relationship Id="rId93" Type="http://schemas.openxmlformats.org/officeDocument/2006/relationships/customXml" Target="../ink/ink826.xml"/><Relationship Id="rId98" Type="http://schemas.openxmlformats.org/officeDocument/2006/relationships/image" Target="../media/image82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1.xml"/><Relationship Id="rId21" Type="http://schemas.openxmlformats.org/officeDocument/2006/relationships/customXml" Target="../ink/ink33.xml"/><Relationship Id="rId42" Type="http://schemas.openxmlformats.org/officeDocument/2006/relationships/image" Target="../media/image44.png"/><Relationship Id="rId63" Type="http://schemas.openxmlformats.org/officeDocument/2006/relationships/customXml" Target="../ink/ink54.xml"/><Relationship Id="rId84" Type="http://schemas.openxmlformats.org/officeDocument/2006/relationships/image" Target="../media/image65.png"/><Relationship Id="rId138" Type="http://schemas.openxmlformats.org/officeDocument/2006/relationships/image" Target="../media/image92.png"/><Relationship Id="rId107" Type="http://schemas.openxmlformats.org/officeDocument/2006/relationships/customXml" Target="../ink/ink76.xml"/><Relationship Id="rId11" Type="http://schemas.openxmlformats.org/officeDocument/2006/relationships/customXml" Target="../ink/ink28.xml"/><Relationship Id="rId32" Type="http://schemas.openxmlformats.org/officeDocument/2006/relationships/image" Target="../media/image39.png"/><Relationship Id="rId37" Type="http://schemas.openxmlformats.org/officeDocument/2006/relationships/customXml" Target="../ink/ink41.xml"/><Relationship Id="rId53" Type="http://schemas.openxmlformats.org/officeDocument/2006/relationships/customXml" Target="../ink/ink49.xml"/><Relationship Id="rId58" Type="http://schemas.openxmlformats.org/officeDocument/2006/relationships/image" Target="../media/image52.png"/><Relationship Id="rId74" Type="http://schemas.openxmlformats.org/officeDocument/2006/relationships/image" Target="../media/image60.png"/><Relationship Id="rId79" Type="http://schemas.openxmlformats.org/officeDocument/2006/relationships/customXml" Target="../ink/ink62.xml"/><Relationship Id="rId102" Type="http://schemas.openxmlformats.org/officeDocument/2006/relationships/image" Target="../media/image74.png"/><Relationship Id="rId123" Type="http://schemas.openxmlformats.org/officeDocument/2006/relationships/customXml" Target="../ink/ink84.xml"/><Relationship Id="rId128" Type="http://schemas.openxmlformats.org/officeDocument/2006/relationships/image" Target="../media/image87.png"/><Relationship Id="rId5" Type="http://schemas.openxmlformats.org/officeDocument/2006/relationships/customXml" Target="../ink/ink25.xml"/><Relationship Id="rId90" Type="http://schemas.openxmlformats.org/officeDocument/2006/relationships/image" Target="../media/image68.png"/><Relationship Id="rId95" Type="http://schemas.openxmlformats.org/officeDocument/2006/relationships/customXml" Target="../ink/ink70.xml"/><Relationship Id="rId22" Type="http://schemas.openxmlformats.org/officeDocument/2006/relationships/image" Target="../media/image34.png"/><Relationship Id="rId27" Type="http://schemas.openxmlformats.org/officeDocument/2006/relationships/customXml" Target="../ink/ink36.xml"/><Relationship Id="rId43" Type="http://schemas.openxmlformats.org/officeDocument/2006/relationships/customXml" Target="../ink/ink44.xml"/><Relationship Id="rId48" Type="http://schemas.openxmlformats.org/officeDocument/2006/relationships/image" Target="../media/image47.png"/><Relationship Id="rId64" Type="http://schemas.openxmlformats.org/officeDocument/2006/relationships/image" Target="../media/image55.png"/><Relationship Id="rId69" Type="http://schemas.openxmlformats.org/officeDocument/2006/relationships/customXml" Target="../ink/ink57.xml"/><Relationship Id="rId113" Type="http://schemas.openxmlformats.org/officeDocument/2006/relationships/customXml" Target="../ink/ink79.xml"/><Relationship Id="rId118" Type="http://schemas.openxmlformats.org/officeDocument/2006/relationships/image" Target="../media/image82.png"/><Relationship Id="rId134" Type="http://schemas.openxmlformats.org/officeDocument/2006/relationships/image" Target="../media/image90.png"/><Relationship Id="rId139" Type="http://schemas.openxmlformats.org/officeDocument/2006/relationships/customXml" Target="../ink/ink92.xml"/><Relationship Id="rId80" Type="http://schemas.openxmlformats.org/officeDocument/2006/relationships/image" Target="../media/image63.png"/><Relationship Id="rId85" Type="http://schemas.openxmlformats.org/officeDocument/2006/relationships/customXml" Target="../ink/ink65.xml"/><Relationship Id="rId12" Type="http://schemas.openxmlformats.org/officeDocument/2006/relationships/image" Target="../media/image29.png"/><Relationship Id="rId17" Type="http://schemas.openxmlformats.org/officeDocument/2006/relationships/customXml" Target="../ink/ink31.xml"/><Relationship Id="rId33" Type="http://schemas.openxmlformats.org/officeDocument/2006/relationships/customXml" Target="../ink/ink39.xml"/><Relationship Id="rId38" Type="http://schemas.openxmlformats.org/officeDocument/2006/relationships/image" Target="../media/image42.png"/><Relationship Id="rId59" Type="http://schemas.openxmlformats.org/officeDocument/2006/relationships/customXml" Target="../ink/ink52.xml"/><Relationship Id="rId103" Type="http://schemas.openxmlformats.org/officeDocument/2006/relationships/customXml" Target="../ink/ink74.xml"/><Relationship Id="rId108" Type="http://schemas.openxmlformats.org/officeDocument/2006/relationships/image" Target="../media/image77.png"/><Relationship Id="rId124" Type="http://schemas.openxmlformats.org/officeDocument/2006/relationships/image" Target="../media/image85.png"/><Relationship Id="rId129" Type="http://schemas.openxmlformats.org/officeDocument/2006/relationships/customXml" Target="../ink/ink87.xml"/><Relationship Id="rId54" Type="http://schemas.openxmlformats.org/officeDocument/2006/relationships/image" Target="../media/image50.png"/><Relationship Id="rId70" Type="http://schemas.openxmlformats.org/officeDocument/2006/relationships/image" Target="../media/image58.png"/><Relationship Id="rId75" Type="http://schemas.openxmlformats.org/officeDocument/2006/relationships/customXml" Target="../ink/ink60.xml"/><Relationship Id="rId91" Type="http://schemas.openxmlformats.org/officeDocument/2006/relationships/customXml" Target="../ink/ink68.xml"/><Relationship Id="rId96" Type="http://schemas.openxmlformats.org/officeDocument/2006/relationships/image" Target="../media/image71.png"/><Relationship Id="rId140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23" Type="http://schemas.openxmlformats.org/officeDocument/2006/relationships/customXml" Target="../ink/ink34.xml"/><Relationship Id="rId28" Type="http://schemas.openxmlformats.org/officeDocument/2006/relationships/image" Target="../media/image37.png"/><Relationship Id="rId49" Type="http://schemas.openxmlformats.org/officeDocument/2006/relationships/customXml" Target="../ink/ink47.xml"/><Relationship Id="rId114" Type="http://schemas.openxmlformats.org/officeDocument/2006/relationships/image" Target="../media/image80.png"/><Relationship Id="rId119" Type="http://schemas.openxmlformats.org/officeDocument/2006/relationships/customXml" Target="../ink/ink82.xml"/><Relationship Id="rId44" Type="http://schemas.openxmlformats.org/officeDocument/2006/relationships/image" Target="../media/image45.png"/><Relationship Id="rId60" Type="http://schemas.openxmlformats.org/officeDocument/2006/relationships/image" Target="../media/image53.png"/><Relationship Id="rId65" Type="http://schemas.openxmlformats.org/officeDocument/2006/relationships/customXml" Target="../ink/ink55.xml"/><Relationship Id="rId81" Type="http://schemas.openxmlformats.org/officeDocument/2006/relationships/customXml" Target="../ink/ink63.xml"/><Relationship Id="rId86" Type="http://schemas.openxmlformats.org/officeDocument/2006/relationships/image" Target="../media/image66.png"/><Relationship Id="rId130" Type="http://schemas.openxmlformats.org/officeDocument/2006/relationships/image" Target="../media/image88.png"/><Relationship Id="rId135" Type="http://schemas.openxmlformats.org/officeDocument/2006/relationships/customXml" Target="../ink/ink90.xml"/><Relationship Id="rId13" Type="http://schemas.openxmlformats.org/officeDocument/2006/relationships/customXml" Target="../ink/ink29.xml"/><Relationship Id="rId18" Type="http://schemas.openxmlformats.org/officeDocument/2006/relationships/image" Target="../media/image32.png"/><Relationship Id="rId39" Type="http://schemas.openxmlformats.org/officeDocument/2006/relationships/customXml" Target="../ink/ink42.xml"/><Relationship Id="rId109" Type="http://schemas.openxmlformats.org/officeDocument/2006/relationships/customXml" Target="../ink/ink77.xml"/><Relationship Id="rId34" Type="http://schemas.openxmlformats.org/officeDocument/2006/relationships/image" Target="../media/image40.png"/><Relationship Id="rId50" Type="http://schemas.openxmlformats.org/officeDocument/2006/relationships/image" Target="../media/image48.png"/><Relationship Id="rId55" Type="http://schemas.openxmlformats.org/officeDocument/2006/relationships/customXml" Target="../ink/ink50.xml"/><Relationship Id="rId76" Type="http://schemas.openxmlformats.org/officeDocument/2006/relationships/image" Target="../media/image61.png"/><Relationship Id="rId97" Type="http://schemas.openxmlformats.org/officeDocument/2006/relationships/customXml" Target="../ink/ink71.xml"/><Relationship Id="rId104" Type="http://schemas.openxmlformats.org/officeDocument/2006/relationships/image" Target="../media/image75.png"/><Relationship Id="rId120" Type="http://schemas.openxmlformats.org/officeDocument/2006/relationships/image" Target="../media/image83.png"/><Relationship Id="rId125" Type="http://schemas.openxmlformats.org/officeDocument/2006/relationships/customXml" Target="../ink/ink85.xml"/><Relationship Id="rId141" Type="http://schemas.openxmlformats.org/officeDocument/2006/relationships/customXml" Target="../ink/ink93.xml"/><Relationship Id="rId7" Type="http://schemas.openxmlformats.org/officeDocument/2006/relationships/customXml" Target="../ink/ink26.xml"/><Relationship Id="rId71" Type="http://schemas.openxmlformats.org/officeDocument/2006/relationships/customXml" Target="../ink/ink58.xml"/><Relationship Id="rId92" Type="http://schemas.openxmlformats.org/officeDocument/2006/relationships/image" Target="../media/image69.png"/><Relationship Id="rId2" Type="http://schemas.openxmlformats.org/officeDocument/2006/relationships/image" Target="../media/image1.png"/><Relationship Id="rId29" Type="http://schemas.openxmlformats.org/officeDocument/2006/relationships/customXml" Target="../ink/ink37.xml"/><Relationship Id="rId24" Type="http://schemas.openxmlformats.org/officeDocument/2006/relationships/image" Target="../media/image35.png"/><Relationship Id="rId40" Type="http://schemas.openxmlformats.org/officeDocument/2006/relationships/image" Target="../media/image43.png"/><Relationship Id="rId45" Type="http://schemas.openxmlformats.org/officeDocument/2006/relationships/customXml" Target="../ink/ink45.xml"/><Relationship Id="rId66" Type="http://schemas.openxmlformats.org/officeDocument/2006/relationships/image" Target="../media/image56.png"/><Relationship Id="rId87" Type="http://schemas.openxmlformats.org/officeDocument/2006/relationships/customXml" Target="../ink/ink66.xml"/><Relationship Id="rId110" Type="http://schemas.openxmlformats.org/officeDocument/2006/relationships/image" Target="../media/image78.png"/><Relationship Id="rId115" Type="http://schemas.openxmlformats.org/officeDocument/2006/relationships/customXml" Target="../ink/ink80.xml"/><Relationship Id="rId131" Type="http://schemas.openxmlformats.org/officeDocument/2006/relationships/customXml" Target="../ink/ink88.xml"/><Relationship Id="rId136" Type="http://schemas.openxmlformats.org/officeDocument/2006/relationships/image" Target="../media/image91.png"/><Relationship Id="rId61" Type="http://schemas.openxmlformats.org/officeDocument/2006/relationships/customXml" Target="../ink/ink53.xml"/><Relationship Id="rId82" Type="http://schemas.openxmlformats.org/officeDocument/2006/relationships/image" Target="../media/image64.png"/><Relationship Id="rId19" Type="http://schemas.openxmlformats.org/officeDocument/2006/relationships/customXml" Target="../ink/ink32.xml"/><Relationship Id="rId14" Type="http://schemas.openxmlformats.org/officeDocument/2006/relationships/image" Target="../media/image30.png"/><Relationship Id="rId30" Type="http://schemas.openxmlformats.org/officeDocument/2006/relationships/image" Target="../media/image38.png"/><Relationship Id="rId35" Type="http://schemas.openxmlformats.org/officeDocument/2006/relationships/customXml" Target="../ink/ink40.xml"/><Relationship Id="rId56" Type="http://schemas.openxmlformats.org/officeDocument/2006/relationships/image" Target="../media/image51.png"/><Relationship Id="rId77" Type="http://schemas.openxmlformats.org/officeDocument/2006/relationships/customXml" Target="../ink/ink61.xml"/><Relationship Id="rId100" Type="http://schemas.openxmlformats.org/officeDocument/2006/relationships/image" Target="../media/image73.png"/><Relationship Id="rId105" Type="http://schemas.openxmlformats.org/officeDocument/2006/relationships/customXml" Target="../ink/ink75.xml"/><Relationship Id="rId126" Type="http://schemas.openxmlformats.org/officeDocument/2006/relationships/image" Target="../media/image86.png"/><Relationship Id="rId8" Type="http://schemas.openxmlformats.org/officeDocument/2006/relationships/image" Target="../media/image27.png"/><Relationship Id="rId51" Type="http://schemas.openxmlformats.org/officeDocument/2006/relationships/customXml" Target="../ink/ink48.xml"/><Relationship Id="rId72" Type="http://schemas.openxmlformats.org/officeDocument/2006/relationships/image" Target="../media/image59.png"/><Relationship Id="rId93" Type="http://schemas.openxmlformats.org/officeDocument/2006/relationships/customXml" Target="../ink/ink69.xml"/><Relationship Id="rId98" Type="http://schemas.openxmlformats.org/officeDocument/2006/relationships/image" Target="../media/image72.png"/><Relationship Id="rId121" Type="http://schemas.openxmlformats.org/officeDocument/2006/relationships/customXml" Target="../ink/ink83.xml"/><Relationship Id="rId142" Type="http://schemas.openxmlformats.org/officeDocument/2006/relationships/image" Target="../media/image94.png"/><Relationship Id="rId3" Type="http://schemas.openxmlformats.org/officeDocument/2006/relationships/customXml" Target="../ink/ink24.xml"/><Relationship Id="rId25" Type="http://schemas.openxmlformats.org/officeDocument/2006/relationships/customXml" Target="../ink/ink35.xml"/><Relationship Id="rId46" Type="http://schemas.openxmlformats.org/officeDocument/2006/relationships/image" Target="../media/image46.png"/><Relationship Id="rId67" Type="http://schemas.openxmlformats.org/officeDocument/2006/relationships/customXml" Target="../ink/ink56.xml"/><Relationship Id="rId116" Type="http://schemas.openxmlformats.org/officeDocument/2006/relationships/image" Target="../media/image81.png"/><Relationship Id="rId137" Type="http://schemas.openxmlformats.org/officeDocument/2006/relationships/customXml" Target="../ink/ink91.xml"/><Relationship Id="rId20" Type="http://schemas.openxmlformats.org/officeDocument/2006/relationships/image" Target="../media/image33.png"/><Relationship Id="rId41" Type="http://schemas.openxmlformats.org/officeDocument/2006/relationships/customXml" Target="../ink/ink43.xml"/><Relationship Id="rId62" Type="http://schemas.openxmlformats.org/officeDocument/2006/relationships/image" Target="../media/image54.png"/><Relationship Id="rId83" Type="http://schemas.openxmlformats.org/officeDocument/2006/relationships/customXml" Target="../ink/ink64.xml"/><Relationship Id="rId88" Type="http://schemas.openxmlformats.org/officeDocument/2006/relationships/image" Target="../media/image67.png"/><Relationship Id="rId111" Type="http://schemas.openxmlformats.org/officeDocument/2006/relationships/customXml" Target="../ink/ink78.xml"/><Relationship Id="rId132" Type="http://schemas.openxmlformats.org/officeDocument/2006/relationships/image" Target="../media/image89.png"/><Relationship Id="rId15" Type="http://schemas.openxmlformats.org/officeDocument/2006/relationships/customXml" Target="../ink/ink30.xml"/><Relationship Id="rId36" Type="http://schemas.openxmlformats.org/officeDocument/2006/relationships/image" Target="../media/image41.png"/><Relationship Id="rId57" Type="http://schemas.openxmlformats.org/officeDocument/2006/relationships/customXml" Target="../ink/ink51.xml"/><Relationship Id="rId106" Type="http://schemas.openxmlformats.org/officeDocument/2006/relationships/image" Target="../media/image76.png"/><Relationship Id="rId127" Type="http://schemas.openxmlformats.org/officeDocument/2006/relationships/customXml" Target="../ink/ink86.xml"/><Relationship Id="rId10" Type="http://schemas.openxmlformats.org/officeDocument/2006/relationships/image" Target="../media/image28.png"/><Relationship Id="rId31" Type="http://schemas.openxmlformats.org/officeDocument/2006/relationships/customXml" Target="../ink/ink38.xml"/><Relationship Id="rId52" Type="http://schemas.openxmlformats.org/officeDocument/2006/relationships/image" Target="../media/image49.png"/><Relationship Id="rId73" Type="http://schemas.openxmlformats.org/officeDocument/2006/relationships/customXml" Target="../ink/ink59.xml"/><Relationship Id="rId78" Type="http://schemas.openxmlformats.org/officeDocument/2006/relationships/image" Target="../media/image62.png"/><Relationship Id="rId94" Type="http://schemas.openxmlformats.org/officeDocument/2006/relationships/image" Target="../media/image70.png"/><Relationship Id="rId99" Type="http://schemas.openxmlformats.org/officeDocument/2006/relationships/customXml" Target="../ink/ink72.xml"/><Relationship Id="rId101" Type="http://schemas.openxmlformats.org/officeDocument/2006/relationships/customXml" Target="../ink/ink73.xml"/><Relationship Id="rId122" Type="http://schemas.openxmlformats.org/officeDocument/2006/relationships/image" Target="../media/image84.png"/><Relationship Id="rId4" Type="http://schemas.openxmlformats.org/officeDocument/2006/relationships/image" Target="../media/image25.png"/><Relationship Id="rId9" Type="http://schemas.openxmlformats.org/officeDocument/2006/relationships/customXml" Target="../ink/ink27.xml"/><Relationship Id="rId26" Type="http://schemas.openxmlformats.org/officeDocument/2006/relationships/image" Target="../media/image36.png"/><Relationship Id="rId47" Type="http://schemas.openxmlformats.org/officeDocument/2006/relationships/customXml" Target="../ink/ink46.xml"/><Relationship Id="rId68" Type="http://schemas.openxmlformats.org/officeDocument/2006/relationships/image" Target="../media/image57.png"/><Relationship Id="rId89" Type="http://schemas.openxmlformats.org/officeDocument/2006/relationships/customXml" Target="../ink/ink67.xml"/><Relationship Id="rId112" Type="http://schemas.openxmlformats.org/officeDocument/2006/relationships/image" Target="../media/image79.png"/><Relationship Id="rId133" Type="http://schemas.openxmlformats.org/officeDocument/2006/relationships/customXml" Target="../ink/ink89.xml"/><Relationship Id="rId16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1.xml"/><Relationship Id="rId21" Type="http://schemas.openxmlformats.org/officeDocument/2006/relationships/customXml" Target="../ink/ink103.xml"/><Relationship Id="rId42" Type="http://schemas.openxmlformats.org/officeDocument/2006/relationships/image" Target="../media/image114.png"/><Relationship Id="rId63" Type="http://schemas.openxmlformats.org/officeDocument/2006/relationships/customXml" Target="../ink/ink124.xml"/><Relationship Id="rId84" Type="http://schemas.openxmlformats.org/officeDocument/2006/relationships/image" Target="../media/image135.png"/><Relationship Id="rId138" Type="http://schemas.openxmlformats.org/officeDocument/2006/relationships/image" Target="../media/image162.png"/><Relationship Id="rId159" Type="http://schemas.openxmlformats.org/officeDocument/2006/relationships/customXml" Target="../ink/ink172.xml"/><Relationship Id="rId170" Type="http://schemas.openxmlformats.org/officeDocument/2006/relationships/image" Target="../media/image178.png"/><Relationship Id="rId191" Type="http://schemas.openxmlformats.org/officeDocument/2006/relationships/customXml" Target="../ink/ink188.xml"/><Relationship Id="rId205" Type="http://schemas.openxmlformats.org/officeDocument/2006/relationships/customXml" Target="../ink/ink195.xml"/><Relationship Id="rId107" Type="http://schemas.openxmlformats.org/officeDocument/2006/relationships/customXml" Target="../ink/ink146.xml"/><Relationship Id="rId11" Type="http://schemas.openxmlformats.org/officeDocument/2006/relationships/customXml" Target="../ink/ink98.xml"/><Relationship Id="rId32" Type="http://schemas.openxmlformats.org/officeDocument/2006/relationships/image" Target="../media/image109.png"/><Relationship Id="rId53" Type="http://schemas.openxmlformats.org/officeDocument/2006/relationships/customXml" Target="../ink/ink119.xml"/><Relationship Id="rId74" Type="http://schemas.openxmlformats.org/officeDocument/2006/relationships/image" Target="../media/image130.png"/><Relationship Id="rId128" Type="http://schemas.openxmlformats.org/officeDocument/2006/relationships/image" Target="../media/image157.png"/><Relationship Id="rId149" Type="http://schemas.openxmlformats.org/officeDocument/2006/relationships/customXml" Target="../ink/ink167.xml"/><Relationship Id="rId5" Type="http://schemas.openxmlformats.org/officeDocument/2006/relationships/customXml" Target="../ink/ink95.xml"/><Relationship Id="rId95" Type="http://schemas.openxmlformats.org/officeDocument/2006/relationships/customXml" Target="../ink/ink140.xml"/><Relationship Id="rId160" Type="http://schemas.openxmlformats.org/officeDocument/2006/relationships/image" Target="../media/image173.png"/><Relationship Id="rId181" Type="http://schemas.openxmlformats.org/officeDocument/2006/relationships/customXml" Target="../ink/ink183.xml"/><Relationship Id="rId22" Type="http://schemas.openxmlformats.org/officeDocument/2006/relationships/image" Target="../media/image104.png"/><Relationship Id="rId43" Type="http://schemas.openxmlformats.org/officeDocument/2006/relationships/customXml" Target="../ink/ink114.xml"/><Relationship Id="rId64" Type="http://schemas.openxmlformats.org/officeDocument/2006/relationships/image" Target="../media/image125.png"/><Relationship Id="rId118" Type="http://schemas.openxmlformats.org/officeDocument/2006/relationships/image" Target="../media/image152.png"/><Relationship Id="rId139" Type="http://schemas.openxmlformats.org/officeDocument/2006/relationships/customXml" Target="../ink/ink162.xml"/><Relationship Id="rId85" Type="http://schemas.openxmlformats.org/officeDocument/2006/relationships/customXml" Target="../ink/ink135.xml"/><Relationship Id="rId150" Type="http://schemas.openxmlformats.org/officeDocument/2006/relationships/image" Target="../media/image168.png"/><Relationship Id="rId171" Type="http://schemas.openxmlformats.org/officeDocument/2006/relationships/customXml" Target="../ink/ink178.xml"/><Relationship Id="rId192" Type="http://schemas.openxmlformats.org/officeDocument/2006/relationships/image" Target="../media/image189.png"/><Relationship Id="rId206" Type="http://schemas.openxmlformats.org/officeDocument/2006/relationships/image" Target="../media/image196.png"/><Relationship Id="rId12" Type="http://schemas.openxmlformats.org/officeDocument/2006/relationships/image" Target="../media/image99.png"/><Relationship Id="rId33" Type="http://schemas.openxmlformats.org/officeDocument/2006/relationships/customXml" Target="../ink/ink109.xml"/><Relationship Id="rId108" Type="http://schemas.openxmlformats.org/officeDocument/2006/relationships/image" Target="../media/image147.png"/><Relationship Id="rId129" Type="http://schemas.openxmlformats.org/officeDocument/2006/relationships/customXml" Target="../ink/ink157.xml"/><Relationship Id="rId54" Type="http://schemas.openxmlformats.org/officeDocument/2006/relationships/image" Target="../media/image120.png"/><Relationship Id="rId75" Type="http://schemas.openxmlformats.org/officeDocument/2006/relationships/customXml" Target="../ink/ink130.xml"/><Relationship Id="rId96" Type="http://schemas.openxmlformats.org/officeDocument/2006/relationships/image" Target="../media/image141.png"/><Relationship Id="rId140" Type="http://schemas.openxmlformats.org/officeDocument/2006/relationships/image" Target="../media/image163.png"/><Relationship Id="rId161" Type="http://schemas.openxmlformats.org/officeDocument/2006/relationships/customXml" Target="../ink/ink173.xml"/><Relationship Id="rId182" Type="http://schemas.openxmlformats.org/officeDocument/2006/relationships/image" Target="../media/image184.png"/><Relationship Id="rId6" Type="http://schemas.openxmlformats.org/officeDocument/2006/relationships/image" Target="../media/image96.png"/><Relationship Id="rId23" Type="http://schemas.openxmlformats.org/officeDocument/2006/relationships/customXml" Target="../ink/ink104.xml"/><Relationship Id="rId119" Type="http://schemas.openxmlformats.org/officeDocument/2006/relationships/customXml" Target="../ink/ink152.xml"/><Relationship Id="rId44" Type="http://schemas.openxmlformats.org/officeDocument/2006/relationships/image" Target="../media/image115.png"/><Relationship Id="rId65" Type="http://schemas.openxmlformats.org/officeDocument/2006/relationships/customXml" Target="../ink/ink125.xml"/><Relationship Id="rId86" Type="http://schemas.openxmlformats.org/officeDocument/2006/relationships/image" Target="../media/image136.png"/><Relationship Id="rId130" Type="http://schemas.openxmlformats.org/officeDocument/2006/relationships/image" Target="../media/image158.png"/><Relationship Id="rId151" Type="http://schemas.openxmlformats.org/officeDocument/2006/relationships/customXml" Target="../ink/ink168.xml"/><Relationship Id="rId172" Type="http://schemas.openxmlformats.org/officeDocument/2006/relationships/image" Target="../media/image179.png"/><Relationship Id="rId193" Type="http://schemas.openxmlformats.org/officeDocument/2006/relationships/customXml" Target="../ink/ink189.xml"/><Relationship Id="rId207" Type="http://schemas.openxmlformats.org/officeDocument/2006/relationships/customXml" Target="../ink/ink196.xml"/><Relationship Id="rId13" Type="http://schemas.openxmlformats.org/officeDocument/2006/relationships/customXml" Target="../ink/ink99.xml"/><Relationship Id="rId109" Type="http://schemas.openxmlformats.org/officeDocument/2006/relationships/customXml" Target="../ink/ink147.xml"/><Relationship Id="rId34" Type="http://schemas.openxmlformats.org/officeDocument/2006/relationships/image" Target="../media/image110.png"/><Relationship Id="rId55" Type="http://schemas.openxmlformats.org/officeDocument/2006/relationships/customXml" Target="../ink/ink120.xml"/><Relationship Id="rId76" Type="http://schemas.openxmlformats.org/officeDocument/2006/relationships/image" Target="../media/image131.png"/><Relationship Id="rId97" Type="http://schemas.openxmlformats.org/officeDocument/2006/relationships/customXml" Target="../ink/ink141.xml"/><Relationship Id="rId120" Type="http://schemas.openxmlformats.org/officeDocument/2006/relationships/image" Target="../media/image153.png"/><Relationship Id="rId141" Type="http://schemas.openxmlformats.org/officeDocument/2006/relationships/customXml" Target="../ink/ink163.xml"/><Relationship Id="rId7" Type="http://schemas.openxmlformats.org/officeDocument/2006/relationships/customXml" Target="../ink/ink96.xml"/><Relationship Id="rId162" Type="http://schemas.openxmlformats.org/officeDocument/2006/relationships/image" Target="../media/image174.png"/><Relationship Id="rId183" Type="http://schemas.openxmlformats.org/officeDocument/2006/relationships/customXml" Target="../ink/ink184.xml"/><Relationship Id="rId24" Type="http://schemas.openxmlformats.org/officeDocument/2006/relationships/image" Target="../media/image105.png"/><Relationship Id="rId40" Type="http://schemas.openxmlformats.org/officeDocument/2006/relationships/image" Target="../media/image113.png"/><Relationship Id="rId45" Type="http://schemas.openxmlformats.org/officeDocument/2006/relationships/customXml" Target="../ink/ink115.xml"/><Relationship Id="rId66" Type="http://schemas.openxmlformats.org/officeDocument/2006/relationships/image" Target="../media/image126.png"/><Relationship Id="rId87" Type="http://schemas.openxmlformats.org/officeDocument/2006/relationships/customXml" Target="../ink/ink136.xml"/><Relationship Id="rId110" Type="http://schemas.openxmlformats.org/officeDocument/2006/relationships/image" Target="../media/image148.png"/><Relationship Id="rId115" Type="http://schemas.openxmlformats.org/officeDocument/2006/relationships/customXml" Target="../ink/ink150.xml"/><Relationship Id="rId131" Type="http://schemas.openxmlformats.org/officeDocument/2006/relationships/customXml" Target="../ink/ink158.xml"/><Relationship Id="rId136" Type="http://schemas.openxmlformats.org/officeDocument/2006/relationships/image" Target="../media/image161.png"/><Relationship Id="rId157" Type="http://schemas.openxmlformats.org/officeDocument/2006/relationships/customXml" Target="../ink/ink171.xml"/><Relationship Id="rId178" Type="http://schemas.openxmlformats.org/officeDocument/2006/relationships/image" Target="../media/image182.png"/><Relationship Id="rId61" Type="http://schemas.openxmlformats.org/officeDocument/2006/relationships/customXml" Target="../ink/ink123.xml"/><Relationship Id="rId82" Type="http://schemas.openxmlformats.org/officeDocument/2006/relationships/image" Target="../media/image134.png"/><Relationship Id="rId152" Type="http://schemas.openxmlformats.org/officeDocument/2006/relationships/image" Target="../media/image169.png"/><Relationship Id="rId173" Type="http://schemas.openxmlformats.org/officeDocument/2006/relationships/customXml" Target="../ink/ink179.xml"/><Relationship Id="rId194" Type="http://schemas.openxmlformats.org/officeDocument/2006/relationships/image" Target="../media/image190.png"/><Relationship Id="rId199" Type="http://schemas.openxmlformats.org/officeDocument/2006/relationships/customXml" Target="../ink/ink192.xml"/><Relationship Id="rId203" Type="http://schemas.openxmlformats.org/officeDocument/2006/relationships/customXml" Target="../ink/ink194.xml"/><Relationship Id="rId208" Type="http://schemas.openxmlformats.org/officeDocument/2006/relationships/image" Target="../media/image197.png"/><Relationship Id="rId19" Type="http://schemas.openxmlformats.org/officeDocument/2006/relationships/customXml" Target="../ink/ink102.xml"/><Relationship Id="rId14" Type="http://schemas.openxmlformats.org/officeDocument/2006/relationships/image" Target="../media/image100.png"/><Relationship Id="rId30" Type="http://schemas.openxmlformats.org/officeDocument/2006/relationships/image" Target="../media/image108.png"/><Relationship Id="rId35" Type="http://schemas.openxmlformats.org/officeDocument/2006/relationships/customXml" Target="../ink/ink110.xml"/><Relationship Id="rId56" Type="http://schemas.openxmlformats.org/officeDocument/2006/relationships/image" Target="../media/image121.png"/><Relationship Id="rId77" Type="http://schemas.openxmlformats.org/officeDocument/2006/relationships/customXml" Target="../ink/ink131.xml"/><Relationship Id="rId100" Type="http://schemas.openxmlformats.org/officeDocument/2006/relationships/image" Target="../media/image143.png"/><Relationship Id="rId105" Type="http://schemas.openxmlformats.org/officeDocument/2006/relationships/customXml" Target="../ink/ink145.xml"/><Relationship Id="rId126" Type="http://schemas.openxmlformats.org/officeDocument/2006/relationships/image" Target="../media/image156.png"/><Relationship Id="rId147" Type="http://schemas.openxmlformats.org/officeDocument/2006/relationships/customXml" Target="../ink/ink166.xml"/><Relationship Id="rId168" Type="http://schemas.openxmlformats.org/officeDocument/2006/relationships/image" Target="../media/image177.png"/><Relationship Id="rId8" Type="http://schemas.openxmlformats.org/officeDocument/2006/relationships/image" Target="../media/image97.png"/><Relationship Id="rId51" Type="http://schemas.openxmlformats.org/officeDocument/2006/relationships/customXml" Target="../ink/ink118.xml"/><Relationship Id="rId72" Type="http://schemas.openxmlformats.org/officeDocument/2006/relationships/image" Target="../media/image129.png"/><Relationship Id="rId93" Type="http://schemas.openxmlformats.org/officeDocument/2006/relationships/customXml" Target="../ink/ink139.xml"/><Relationship Id="rId98" Type="http://schemas.openxmlformats.org/officeDocument/2006/relationships/image" Target="../media/image142.png"/><Relationship Id="rId121" Type="http://schemas.openxmlformats.org/officeDocument/2006/relationships/customXml" Target="../ink/ink153.xml"/><Relationship Id="rId142" Type="http://schemas.openxmlformats.org/officeDocument/2006/relationships/image" Target="../media/image164.png"/><Relationship Id="rId163" Type="http://schemas.openxmlformats.org/officeDocument/2006/relationships/customXml" Target="../ink/ink174.xml"/><Relationship Id="rId184" Type="http://schemas.openxmlformats.org/officeDocument/2006/relationships/image" Target="../media/image185.png"/><Relationship Id="rId189" Type="http://schemas.openxmlformats.org/officeDocument/2006/relationships/customXml" Target="../ink/ink187.xml"/><Relationship Id="rId3" Type="http://schemas.openxmlformats.org/officeDocument/2006/relationships/customXml" Target="../ink/ink94.xml"/><Relationship Id="rId25" Type="http://schemas.openxmlformats.org/officeDocument/2006/relationships/customXml" Target="../ink/ink105.xml"/><Relationship Id="rId46" Type="http://schemas.openxmlformats.org/officeDocument/2006/relationships/image" Target="../media/image116.png"/><Relationship Id="rId67" Type="http://schemas.openxmlformats.org/officeDocument/2006/relationships/customXml" Target="../ink/ink126.xml"/><Relationship Id="rId116" Type="http://schemas.openxmlformats.org/officeDocument/2006/relationships/image" Target="../media/image151.png"/><Relationship Id="rId137" Type="http://schemas.openxmlformats.org/officeDocument/2006/relationships/customXml" Target="../ink/ink161.xml"/><Relationship Id="rId158" Type="http://schemas.openxmlformats.org/officeDocument/2006/relationships/image" Target="../media/image172.png"/><Relationship Id="rId20" Type="http://schemas.openxmlformats.org/officeDocument/2006/relationships/image" Target="../media/image103.png"/><Relationship Id="rId41" Type="http://schemas.openxmlformats.org/officeDocument/2006/relationships/customXml" Target="../ink/ink113.xml"/><Relationship Id="rId62" Type="http://schemas.openxmlformats.org/officeDocument/2006/relationships/image" Target="../media/image124.png"/><Relationship Id="rId83" Type="http://schemas.openxmlformats.org/officeDocument/2006/relationships/customXml" Target="../ink/ink134.xml"/><Relationship Id="rId88" Type="http://schemas.openxmlformats.org/officeDocument/2006/relationships/image" Target="../media/image137.png"/><Relationship Id="rId111" Type="http://schemas.openxmlformats.org/officeDocument/2006/relationships/customXml" Target="../ink/ink148.xml"/><Relationship Id="rId132" Type="http://schemas.openxmlformats.org/officeDocument/2006/relationships/image" Target="../media/image159.png"/><Relationship Id="rId153" Type="http://schemas.openxmlformats.org/officeDocument/2006/relationships/customXml" Target="../ink/ink169.xml"/><Relationship Id="rId174" Type="http://schemas.openxmlformats.org/officeDocument/2006/relationships/image" Target="../media/image180.png"/><Relationship Id="rId179" Type="http://schemas.openxmlformats.org/officeDocument/2006/relationships/customXml" Target="../ink/ink182.xml"/><Relationship Id="rId195" Type="http://schemas.openxmlformats.org/officeDocument/2006/relationships/customXml" Target="../ink/ink190.xml"/><Relationship Id="rId190" Type="http://schemas.openxmlformats.org/officeDocument/2006/relationships/image" Target="../media/image188.png"/><Relationship Id="rId204" Type="http://schemas.openxmlformats.org/officeDocument/2006/relationships/image" Target="../media/image195.png"/><Relationship Id="rId15" Type="http://schemas.openxmlformats.org/officeDocument/2006/relationships/customXml" Target="../ink/ink100.xml"/><Relationship Id="rId36" Type="http://schemas.openxmlformats.org/officeDocument/2006/relationships/image" Target="../media/image111.png"/><Relationship Id="rId57" Type="http://schemas.openxmlformats.org/officeDocument/2006/relationships/customXml" Target="../ink/ink121.xml"/><Relationship Id="rId106" Type="http://schemas.openxmlformats.org/officeDocument/2006/relationships/image" Target="../media/image146.png"/><Relationship Id="rId127" Type="http://schemas.openxmlformats.org/officeDocument/2006/relationships/customXml" Target="../ink/ink156.xml"/><Relationship Id="rId10" Type="http://schemas.openxmlformats.org/officeDocument/2006/relationships/image" Target="../media/image98.png"/><Relationship Id="rId31" Type="http://schemas.openxmlformats.org/officeDocument/2006/relationships/customXml" Target="../ink/ink108.xml"/><Relationship Id="rId52" Type="http://schemas.openxmlformats.org/officeDocument/2006/relationships/image" Target="../media/image119.png"/><Relationship Id="rId73" Type="http://schemas.openxmlformats.org/officeDocument/2006/relationships/customXml" Target="../ink/ink129.xml"/><Relationship Id="rId78" Type="http://schemas.openxmlformats.org/officeDocument/2006/relationships/image" Target="../media/image132.png"/><Relationship Id="rId94" Type="http://schemas.openxmlformats.org/officeDocument/2006/relationships/image" Target="../media/image140.png"/><Relationship Id="rId99" Type="http://schemas.openxmlformats.org/officeDocument/2006/relationships/customXml" Target="../ink/ink142.xml"/><Relationship Id="rId101" Type="http://schemas.openxmlformats.org/officeDocument/2006/relationships/customXml" Target="../ink/ink143.xml"/><Relationship Id="rId122" Type="http://schemas.openxmlformats.org/officeDocument/2006/relationships/image" Target="../media/image154.png"/><Relationship Id="rId143" Type="http://schemas.openxmlformats.org/officeDocument/2006/relationships/customXml" Target="../ink/ink164.xml"/><Relationship Id="rId148" Type="http://schemas.openxmlformats.org/officeDocument/2006/relationships/image" Target="../media/image167.png"/><Relationship Id="rId164" Type="http://schemas.openxmlformats.org/officeDocument/2006/relationships/image" Target="../media/image175.png"/><Relationship Id="rId169" Type="http://schemas.openxmlformats.org/officeDocument/2006/relationships/customXml" Target="../ink/ink177.xml"/><Relationship Id="rId185" Type="http://schemas.openxmlformats.org/officeDocument/2006/relationships/customXml" Target="../ink/ink185.xml"/><Relationship Id="rId4" Type="http://schemas.openxmlformats.org/officeDocument/2006/relationships/image" Target="../media/image95.png"/><Relationship Id="rId9" Type="http://schemas.openxmlformats.org/officeDocument/2006/relationships/customXml" Target="../ink/ink97.xml"/><Relationship Id="rId180" Type="http://schemas.openxmlformats.org/officeDocument/2006/relationships/image" Target="../media/image183.png"/><Relationship Id="rId26" Type="http://schemas.openxmlformats.org/officeDocument/2006/relationships/image" Target="../media/image106.png"/><Relationship Id="rId47" Type="http://schemas.openxmlformats.org/officeDocument/2006/relationships/customXml" Target="../ink/ink116.xml"/><Relationship Id="rId68" Type="http://schemas.openxmlformats.org/officeDocument/2006/relationships/image" Target="../media/image127.png"/><Relationship Id="rId89" Type="http://schemas.openxmlformats.org/officeDocument/2006/relationships/customXml" Target="../ink/ink137.xml"/><Relationship Id="rId112" Type="http://schemas.openxmlformats.org/officeDocument/2006/relationships/image" Target="../media/image149.png"/><Relationship Id="rId133" Type="http://schemas.openxmlformats.org/officeDocument/2006/relationships/customXml" Target="../ink/ink159.xml"/><Relationship Id="rId154" Type="http://schemas.openxmlformats.org/officeDocument/2006/relationships/image" Target="../media/image170.png"/><Relationship Id="rId175" Type="http://schemas.openxmlformats.org/officeDocument/2006/relationships/customXml" Target="../ink/ink180.xml"/><Relationship Id="rId196" Type="http://schemas.openxmlformats.org/officeDocument/2006/relationships/image" Target="../media/image191.png"/><Relationship Id="rId200" Type="http://schemas.openxmlformats.org/officeDocument/2006/relationships/image" Target="../media/image193.png"/><Relationship Id="rId16" Type="http://schemas.openxmlformats.org/officeDocument/2006/relationships/image" Target="../media/image101.png"/><Relationship Id="rId37" Type="http://schemas.openxmlformats.org/officeDocument/2006/relationships/customXml" Target="../ink/ink111.xml"/><Relationship Id="rId58" Type="http://schemas.openxmlformats.org/officeDocument/2006/relationships/image" Target="../media/image122.png"/><Relationship Id="rId79" Type="http://schemas.openxmlformats.org/officeDocument/2006/relationships/customXml" Target="../ink/ink132.xml"/><Relationship Id="rId102" Type="http://schemas.openxmlformats.org/officeDocument/2006/relationships/image" Target="../media/image144.png"/><Relationship Id="rId123" Type="http://schemas.openxmlformats.org/officeDocument/2006/relationships/customXml" Target="../ink/ink154.xml"/><Relationship Id="rId144" Type="http://schemas.openxmlformats.org/officeDocument/2006/relationships/image" Target="../media/image165.png"/><Relationship Id="rId90" Type="http://schemas.openxmlformats.org/officeDocument/2006/relationships/image" Target="../media/image138.png"/><Relationship Id="rId165" Type="http://schemas.openxmlformats.org/officeDocument/2006/relationships/customXml" Target="../ink/ink175.xml"/><Relationship Id="rId186" Type="http://schemas.openxmlformats.org/officeDocument/2006/relationships/image" Target="../media/image186.png"/><Relationship Id="rId27" Type="http://schemas.openxmlformats.org/officeDocument/2006/relationships/customXml" Target="../ink/ink106.xml"/><Relationship Id="rId48" Type="http://schemas.openxmlformats.org/officeDocument/2006/relationships/image" Target="../media/image117.png"/><Relationship Id="rId69" Type="http://schemas.openxmlformats.org/officeDocument/2006/relationships/customXml" Target="../ink/ink127.xml"/><Relationship Id="rId113" Type="http://schemas.openxmlformats.org/officeDocument/2006/relationships/customXml" Target="../ink/ink149.xml"/><Relationship Id="rId134" Type="http://schemas.openxmlformats.org/officeDocument/2006/relationships/image" Target="../media/image160.png"/><Relationship Id="rId80" Type="http://schemas.openxmlformats.org/officeDocument/2006/relationships/image" Target="../media/image133.png"/><Relationship Id="rId155" Type="http://schemas.openxmlformats.org/officeDocument/2006/relationships/customXml" Target="../ink/ink170.xml"/><Relationship Id="rId176" Type="http://schemas.openxmlformats.org/officeDocument/2006/relationships/image" Target="../media/image181.png"/><Relationship Id="rId197" Type="http://schemas.openxmlformats.org/officeDocument/2006/relationships/customXml" Target="../ink/ink191.xml"/><Relationship Id="rId201" Type="http://schemas.openxmlformats.org/officeDocument/2006/relationships/customXml" Target="../ink/ink193.xml"/><Relationship Id="rId17" Type="http://schemas.openxmlformats.org/officeDocument/2006/relationships/customXml" Target="../ink/ink101.xml"/><Relationship Id="rId38" Type="http://schemas.openxmlformats.org/officeDocument/2006/relationships/image" Target="../media/image112.png"/><Relationship Id="rId59" Type="http://schemas.openxmlformats.org/officeDocument/2006/relationships/customXml" Target="../ink/ink122.xml"/><Relationship Id="rId103" Type="http://schemas.openxmlformats.org/officeDocument/2006/relationships/customXml" Target="../ink/ink144.xml"/><Relationship Id="rId124" Type="http://schemas.openxmlformats.org/officeDocument/2006/relationships/image" Target="../media/image155.png"/><Relationship Id="rId70" Type="http://schemas.openxmlformats.org/officeDocument/2006/relationships/image" Target="../media/image128.png"/><Relationship Id="rId91" Type="http://schemas.openxmlformats.org/officeDocument/2006/relationships/customXml" Target="../ink/ink138.xml"/><Relationship Id="rId145" Type="http://schemas.openxmlformats.org/officeDocument/2006/relationships/customXml" Target="../ink/ink165.xml"/><Relationship Id="rId166" Type="http://schemas.openxmlformats.org/officeDocument/2006/relationships/image" Target="../media/image176.png"/><Relationship Id="rId187" Type="http://schemas.openxmlformats.org/officeDocument/2006/relationships/customXml" Target="../ink/ink186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107.png"/><Relationship Id="rId49" Type="http://schemas.openxmlformats.org/officeDocument/2006/relationships/customXml" Target="../ink/ink117.xml"/><Relationship Id="rId114" Type="http://schemas.openxmlformats.org/officeDocument/2006/relationships/image" Target="../media/image150.png"/><Relationship Id="rId60" Type="http://schemas.openxmlformats.org/officeDocument/2006/relationships/image" Target="../media/image123.png"/><Relationship Id="rId81" Type="http://schemas.openxmlformats.org/officeDocument/2006/relationships/customXml" Target="../ink/ink133.xml"/><Relationship Id="rId135" Type="http://schemas.openxmlformats.org/officeDocument/2006/relationships/customXml" Target="../ink/ink160.xml"/><Relationship Id="rId156" Type="http://schemas.openxmlformats.org/officeDocument/2006/relationships/image" Target="../media/image171.png"/><Relationship Id="rId177" Type="http://schemas.openxmlformats.org/officeDocument/2006/relationships/customXml" Target="../ink/ink181.xml"/><Relationship Id="rId198" Type="http://schemas.openxmlformats.org/officeDocument/2006/relationships/image" Target="../media/image192.png"/><Relationship Id="rId202" Type="http://schemas.openxmlformats.org/officeDocument/2006/relationships/image" Target="../media/image194.png"/><Relationship Id="rId18" Type="http://schemas.openxmlformats.org/officeDocument/2006/relationships/image" Target="../media/image102.png"/><Relationship Id="rId39" Type="http://schemas.openxmlformats.org/officeDocument/2006/relationships/customXml" Target="../ink/ink112.xml"/><Relationship Id="rId50" Type="http://schemas.openxmlformats.org/officeDocument/2006/relationships/image" Target="../media/image118.png"/><Relationship Id="rId104" Type="http://schemas.openxmlformats.org/officeDocument/2006/relationships/image" Target="../media/image145.png"/><Relationship Id="rId125" Type="http://schemas.openxmlformats.org/officeDocument/2006/relationships/customXml" Target="../ink/ink155.xml"/><Relationship Id="rId146" Type="http://schemas.openxmlformats.org/officeDocument/2006/relationships/image" Target="../media/image166.png"/><Relationship Id="rId167" Type="http://schemas.openxmlformats.org/officeDocument/2006/relationships/customXml" Target="../ink/ink176.xml"/><Relationship Id="rId188" Type="http://schemas.openxmlformats.org/officeDocument/2006/relationships/image" Target="../media/image187.png"/><Relationship Id="rId71" Type="http://schemas.openxmlformats.org/officeDocument/2006/relationships/customXml" Target="../ink/ink128.xml"/><Relationship Id="rId92" Type="http://schemas.openxmlformats.org/officeDocument/2006/relationships/image" Target="../media/image139.png"/><Relationship Id="rId2" Type="http://schemas.openxmlformats.org/officeDocument/2006/relationships/image" Target="../media/image1.png"/><Relationship Id="rId29" Type="http://schemas.openxmlformats.org/officeDocument/2006/relationships/customXml" Target="../ink/ink10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2.xml"/><Relationship Id="rId18" Type="http://schemas.openxmlformats.org/officeDocument/2006/relationships/image" Target="../media/image205.png"/><Relationship Id="rId26" Type="http://schemas.openxmlformats.org/officeDocument/2006/relationships/image" Target="../media/image209.png"/><Relationship Id="rId39" Type="http://schemas.openxmlformats.org/officeDocument/2006/relationships/customXml" Target="../ink/ink215.xml"/><Relationship Id="rId21" Type="http://schemas.openxmlformats.org/officeDocument/2006/relationships/customXml" Target="../ink/ink206.xml"/><Relationship Id="rId34" Type="http://schemas.openxmlformats.org/officeDocument/2006/relationships/image" Target="../media/image213.png"/><Relationship Id="rId7" Type="http://schemas.openxmlformats.org/officeDocument/2006/relationships/customXml" Target="../ink/ink199.xml"/><Relationship Id="rId12" Type="http://schemas.openxmlformats.org/officeDocument/2006/relationships/image" Target="../media/image202.png"/><Relationship Id="rId17" Type="http://schemas.openxmlformats.org/officeDocument/2006/relationships/customXml" Target="../ink/ink204.xml"/><Relationship Id="rId25" Type="http://schemas.openxmlformats.org/officeDocument/2006/relationships/customXml" Target="../ink/ink208.xml"/><Relationship Id="rId33" Type="http://schemas.openxmlformats.org/officeDocument/2006/relationships/customXml" Target="../ink/ink212.xml"/><Relationship Id="rId38" Type="http://schemas.openxmlformats.org/officeDocument/2006/relationships/image" Target="../media/image215.png"/><Relationship Id="rId2" Type="http://schemas.openxmlformats.org/officeDocument/2006/relationships/image" Target="../media/image1.png"/><Relationship Id="rId16" Type="http://schemas.openxmlformats.org/officeDocument/2006/relationships/image" Target="../media/image204.png"/><Relationship Id="rId20" Type="http://schemas.openxmlformats.org/officeDocument/2006/relationships/image" Target="../media/image206.png"/><Relationship Id="rId29" Type="http://schemas.openxmlformats.org/officeDocument/2006/relationships/customXml" Target="../ink/ink2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.png"/><Relationship Id="rId11" Type="http://schemas.openxmlformats.org/officeDocument/2006/relationships/customXml" Target="../ink/ink201.xml"/><Relationship Id="rId24" Type="http://schemas.openxmlformats.org/officeDocument/2006/relationships/image" Target="../media/image208.png"/><Relationship Id="rId32" Type="http://schemas.openxmlformats.org/officeDocument/2006/relationships/image" Target="../media/image212.png"/><Relationship Id="rId37" Type="http://schemas.openxmlformats.org/officeDocument/2006/relationships/customXml" Target="../ink/ink214.xml"/><Relationship Id="rId40" Type="http://schemas.openxmlformats.org/officeDocument/2006/relationships/image" Target="../media/image216.png"/><Relationship Id="rId5" Type="http://schemas.openxmlformats.org/officeDocument/2006/relationships/customXml" Target="../ink/ink198.xml"/><Relationship Id="rId15" Type="http://schemas.openxmlformats.org/officeDocument/2006/relationships/customXml" Target="../ink/ink203.xml"/><Relationship Id="rId23" Type="http://schemas.openxmlformats.org/officeDocument/2006/relationships/customXml" Target="../ink/ink207.xml"/><Relationship Id="rId28" Type="http://schemas.openxmlformats.org/officeDocument/2006/relationships/image" Target="../media/image210.png"/><Relationship Id="rId36" Type="http://schemas.openxmlformats.org/officeDocument/2006/relationships/image" Target="../media/image214.png"/><Relationship Id="rId10" Type="http://schemas.openxmlformats.org/officeDocument/2006/relationships/image" Target="../media/image201.png"/><Relationship Id="rId19" Type="http://schemas.openxmlformats.org/officeDocument/2006/relationships/customXml" Target="../ink/ink205.xml"/><Relationship Id="rId31" Type="http://schemas.openxmlformats.org/officeDocument/2006/relationships/customXml" Target="../ink/ink211.xml"/><Relationship Id="rId4" Type="http://schemas.openxmlformats.org/officeDocument/2006/relationships/image" Target="../media/image198.png"/><Relationship Id="rId9" Type="http://schemas.openxmlformats.org/officeDocument/2006/relationships/customXml" Target="../ink/ink200.xml"/><Relationship Id="rId14" Type="http://schemas.openxmlformats.org/officeDocument/2006/relationships/image" Target="../media/image203.png"/><Relationship Id="rId22" Type="http://schemas.openxmlformats.org/officeDocument/2006/relationships/image" Target="../media/image207.png"/><Relationship Id="rId27" Type="http://schemas.openxmlformats.org/officeDocument/2006/relationships/customXml" Target="../ink/ink209.xml"/><Relationship Id="rId30" Type="http://schemas.openxmlformats.org/officeDocument/2006/relationships/image" Target="../media/image211.png"/><Relationship Id="rId35" Type="http://schemas.openxmlformats.org/officeDocument/2006/relationships/customXml" Target="../ink/ink213.xml"/><Relationship Id="rId8" Type="http://schemas.openxmlformats.org/officeDocument/2006/relationships/image" Target="../media/image200.png"/><Relationship Id="rId3" Type="http://schemas.openxmlformats.org/officeDocument/2006/relationships/customXml" Target="../ink/ink19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3.xml"/><Relationship Id="rId21" Type="http://schemas.openxmlformats.org/officeDocument/2006/relationships/customXml" Target="../ink/ink225.xml"/><Relationship Id="rId42" Type="http://schemas.openxmlformats.org/officeDocument/2006/relationships/image" Target="../media/image234.png"/><Relationship Id="rId63" Type="http://schemas.openxmlformats.org/officeDocument/2006/relationships/customXml" Target="../ink/ink246.xml"/><Relationship Id="rId84" Type="http://schemas.openxmlformats.org/officeDocument/2006/relationships/image" Target="../media/image255.png"/><Relationship Id="rId138" Type="http://schemas.openxmlformats.org/officeDocument/2006/relationships/customXml" Target="../ink/ink284.xml"/><Relationship Id="rId159" Type="http://schemas.openxmlformats.org/officeDocument/2006/relationships/image" Target="../media/image292.png"/><Relationship Id="rId170" Type="http://schemas.openxmlformats.org/officeDocument/2006/relationships/customXml" Target="../ink/ink300.xml"/><Relationship Id="rId107" Type="http://schemas.openxmlformats.org/officeDocument/2006/relationships/customXml" Target="../ink/ink268.xml"/><Relationship Id="rId11" Type="http://schemas.openxmlformats.org/officeDocument/2006/relationships/customXml" Target="../ink/ink220.xml"/><Relationship Id="rId32" Type="http://schemas.openxmlformats.org/officeDocument/2006/relationships/image" Target="../media/image229.png"/><Relationship Id="rId53" Type="http://schemas.openxmlformats.org/officeDocument/2006/relationships/customXml" Target="../ink/ink241.xml"/><Relationship Id="rId74" Type="http://schemas.openxmlformats.org/officeDocument/2006/relationships/image" Target="../media/image250.png"/><Relationship Id="rId128" Type="http://schemas.openxmlformats.org/officeDocument/2006/relationships/customXml" Target="../ink/ink279.xml"/><Relationship Id="rId149" Type="http://schemas.openxmlformats.org/officeDocument/2006/relationships/image" Target="../media/image287.png"/><Relationship Id="rId5" Type="http://schemas.openxmlformats.org/officeDocument/2006/relationships/customXml" Target="../ink/ink217.xml"/><Relationship Id="rId95" Type="http://schemas.openxmlformats.org/officeDocument/2006/relationships/customXml" Target="../ink/ink262.xml"/><Relationship Id="rId160" Type="http://schemas.openxmlformats.org/officeDocument/2006/relationships/customXml" Target="../ink/ink295.xml"/><Relationship Id="rId181" Type="http://schemas.openxmlformats.org/officeDocument/2006/relationships/image" Target="../media/image303.png"/><Relationship Id="rId22" Type="http://schemas.openxmlformats.org/officeDocument/2006/relationships/image" Target="../media/image224.png"/><Relationship Id="rId43" Type="http://schemas.openxmlformats.org/officeDocument/2006/relationships/customXml" Target="../ink/ink236.xml"/><Relationship Id="rId64" Type="http://schemas.openxmlformats.org/officeDocument/2006/relationships/image" Target="../media/image245.png"/><Relationship Id="rId118" Type="http://schemas.openxmlformats.org/officeDocument/2006/relationships/image" Target="../media/image272.png"/><Relationship Id="rId139" Type="http://schemas.openxmlformats.org/officeDocument/2006/relationships/image" Target="../media/image282.png"/><Relationship Id="rId85" Type="http://schemas.openxmlformats.org/officeDocument/2006/relationships/customXml" Target="../ink/ink257.xml"/><Relationship Id="rId150" Type="http://schemas.openxmlformats.org/officeDocument/2006/relationships/customXml" Target="../ink/ink290.xml"/><Relationship Id="rId171" Type="http://schemas.openxmlformats.org/officeDocument/2006/relationships/image" Target="../media/image298.png"/><Relationship Id="rId12" Type="http://schemas.openxmlformats.org/officeDocument/2006/relationships/image" Target="../media/image220.png"/><Relationship Id="rId33" Type="http://schemas.openxmlformats.org/officeDocument/2006/relationships/customXml" Target="../ink/ink231.xml"/><Relationship Id="rId108" Type="http://schemas.openxmlformats.org/officeDocument/2006/relationships/image" Target="../media/image267.png"/><Relationship Id="rId129" Type="http://schemas.openxmlformats.org/officeDocument/2006/relationships/image" Target="../media/image277.png"/><Relationship Id="rId54" Type="http://schemas.openxmlformats.org/officeDocument/2006/relationships/image" Target="../media/image240.png"/><Relationship Id="rId75" Type="http://schemas.openxmlformats.org/officeDocument/2006/relationships/customXml" Target="../ink/ink252.xml"/><Relationship Id="rId96" Type="http://schemas.openxmlformats.org/officeDocument/2006/relationships/image" Target="../media/image261.png"/><Relationship Id="rId140" Type="http://schemas.openxmlformats.org/officeDocument/2006/relationships/customXml" Target="../ink/ink285.xml"/><Relationship Id="rId161" Type="http://schemas.openxmlformats.org/officeDocument/2006/relationships/image" Target="../media/image293.png"/><Relationship Id="rId6" Type="http://schemas.openxmlformats.org/officeDocument/2006/relationships/image" Target="../media/image199.png"/><Relationship Id="rId23" Type="http://schemas.openxmlformats.org/officeDocument/2006/relationships/customXml" Target="../ink/ink226.xml"/><Relationship Id="rId119" Type="http://schemas.openxmlformats.org/officeDocument/2006/relationships/customXml" Target="../ink/ink274.xml"/><Relationship Id="rId44" Type="http://schemas.openxmlformats.org/officeDocument/2006/relationships/image" Target="../media/image235.png"/><Relationship Id="rId60" Type="http://schemas.openxmlformats.org/officeDocument/2006/relationships/image" Target="../media/image243.png"/><Relationship Id="rId65" Type="http://schemas.openxmlformats.org/officeDocument/2006/relationships/customXml" Target="../ink/ink247.xml"/><Relationship Id="rId81" Type="http://schemas.openxmlformats.org/officeDocument/2006/relationships/customXml" Target="../ink/ink255.xml"/><Relationship Id="rId86" Type="http://schemas.openxmlformats.org/officeDocument/2006/relationships/image" Target="../media/image256.png"/><Relationship Id="rId130" Type="http://schemas.openxmlformats.org/officeDocument/2006/relationships/customXml" Target="../ink/ink280.xml"/><Relationship Id="rId135" Type="http://schemas.openxmlformats.org/officeDocument/2006/relationships/image" Target="../media/image280.png"/><Relationship Id="rId151" Type="http://schemas.openxmlformats.org/officeDocument/2006/relationships/image" Target="../media/image288.png"/><Relationship Id="rId156" Type="http://schemas.openxmlformats.org/officeDocument/2006/relationships/customXml" Target="../ink/ink293.xml"/><Relationship Id="rId177" Type="http://schemas.openxmlformats.org/officeDocument/2006/relationships/image" Target="../media/image301.png"/><Relationship Id="rId172" Type="http://schemas.openxmlformats.org/officeDocument/2006/relationships/customXml" Target="../ink/ink301.xml"/><Relationship Id="rId13" Type="http://schemas.openxmlformats.org/officeDocument/2006/relationships/customXml" Target="../ink/ink221.xml"/><Relationship Id="rId18" Type="http://schemas.openxmlformats.org/officeDocument/2006/relationships/image" Target="../media/image205.png"/><Relationship Id="rId39" Type="http://schemas.openxmlformats.org/officeDocument/2006/relationships/customXml" Target="../ink/ink234.xml"/><Relationship Id="rId109" Type="http://schemas.openxmlformats.org/officeDocument/2006/relationships/customXml" Target="../ink/ink269.xml"/><Relationship Id="rId34" Type="http://schemas.openxmlformats.org/officeDocument/2006/relationships/image" Target="../media/image230.png"/><Relationship Id="rId50" Type="http://schemas.openxmlformats.org/officeDocument/2006/relationships/image" Target="../media/image238.png"/><Relationship Id="rId55" Type="http://schemas.openxmlformats.org/officeDocument/2006/relationships/customXml" Target="../ink/ink242.xml"/><Relationship Id="rId76" Type="http://schemas.openxmlformats.org/officeDocument/2006/relationships/image" Target="../media/image251.png"/><Relationship Id="rId97" Type="http://schemas.openxmlformats.org/officeDocument/2006/relationships/customXml" Target="../ink/ink263.xml"/><Relationship Id="rId104" Type="http://schemas.openxmlformats.org/officeDocument/2006/relationships/image" Target="../media/image265.png"/><Relationship Id="rId120" Type="http://schemas.openxmlformats.org/officeDocument/2006/relationships/image" Target="../media/image273.png"/><Relationship Id="rId125" Type="http://schemas.openxmlformats.org/officeDocument/2006/relationships/customXml" Target="../ink/ink277.xml"/><Relationship Id="rId141" Type="http://schemas.openxmlformats.org/officeDocument/2006/relationships/image" Target="../media/image283.png"/><Relationship Id="rId146" Type="http://schemas.openxmlformats.org/officeDocument/2006/relationships/customXml" Target="../ink/ink288.xml"/><Relationship Id="rId167" Type="http://schemas.openxmlformats.org/officeDocument/2006/relationships/image" Target="../media/image296.png"/><Relationship Id="rId7" Type="http://schemas.openxmlformats.org/officeDocument/2006/relationships/customXml" Target="../ink/ink218.xml"/><Relationship Id="rId71" Type="http://schemas.openxmlformats.org/officeDocument/2006/relationships/customXml" Target="../ink/ink250.xml"/><Relationship Id="rId92" Type="http://schemas.openxmlformats.org/officeDocument/2006/relationships/image" Target="../media/image259.png"/><Relationship Id="rId162" Type="http://schemas.openxmlformats.org/officeDocument/2006/relationships/customXml" Target="../ink/ink296.xml"/><Relationship Id="rId2" Type="http://schemas.openxmlformats.org/officeDocument/2006/relationships/image" Target="../media/image1.png"/><Relationship Id="rId29" Type="http://schemas.openxmlformats.org/officeDocument/2006/relationships/customXml" Target="../ink/ink229.xml"/><Relationship Id="rId24" Type="http://schemas.openxmlformats.org/officeDocument/2006/relationships/image" Target="../media/image225.png"/><Relationship Id="rId40" Type="http://schemas.openxmlformats.org/officeDocument/2006/relationships/image" Target="../media/image233.png"/><Relationship Id="rId45" Type="http://schemas.openxmlformats.org/officeDocument/2006/relationships/customXml" Target="../ink/ink237.xml"/><Relationship Id="rId66" Type="http://schemas.openxmlformats.org/officeDocument/2006/relationships/image" Target="../media/image246.png"/><Relationship Id="rId87" Type="http://schemas.openxmlformats.org/officeDocument/2006/relationships/customXml" Target="../ink/ink258.xml"/><Relationship Id="rId110" Type="http://schemas.openxmlformats.org/officeDocument/2006/relationships/image" Target="../media/image268.png"/><Relationship Id="rId115" Type="http://schemas.openxmlformats.org/officeDocument/2006/relationships/customXml" Target="../ink/ink272.xml"/><Relationship Id="rId131" Type="http://schemas.openxmlformats.org/officeDocument/2006/relationships/image" Target="../media/image278.png"/><Relationship Id="rId136" Type="http://schemas.openxmlformats.org/officeDocument/2006/relationships/customXml" Target="../ink/ink283.xml"/><Relationship Id="rId157" Type="http://schemas.openxmlformats.org/officeDocument/2006/relationships/image" Target="../media/image291.png"/><Relationship Id="rId178" Type="http://schemas.openxmlformats.org/officeDocument/2006/relationships/customXml" Target="../ink/ink304.xml"/><Relationship Id="rId61" Type="http://schemas.openxmlformats.org/officeDocument/2006/relationships/customXml" Target="../ink/ink245.xml"/><Relationship Id="rId82" Type="http://schemas.openxmlformats.org/officeDocument/2006/relationships/image" Target="../media/image254.png"/><Relationship Id="rId152" Type="http://schemas.openxmlformats.org/officeDocument/2006/relationships/customXml" Target="../ink/ink291.xml"/><Relationship Id="rId173" Type="http://schemas.openxmlformats.org/officeDocument/2006/relationships/image" Target="../media/image299.png"/><Relationship Id="rId19" Type="http://schemas.openxmlformats.org/officeDocument/2006/relationships/customXml" Target="../ink/ink224.xml"/><Relationship Id="rId14" Type="http://schemas.openxmlformats.org/officeDocument/2006/relationships/image" Target="../media/image221.png"/><Relationship Id="rId30" Type="http://schemas.openxmlformats.org/officeDocument/2006/relationships/image" Target="../media/image228.png"/><Relationship Id="rId35" Type="http://schemas.openxmlformats.org/officeDocument/2006/relationships/customXml" Target="../ink/ink232.xml"/><Relationship Id="rId56" Type="http://schemas.openxmlformats.org/officeDocument/2006/relationships/image" Target="../media/image241.png"/><Relationship Id="rId77" Type="http://schemas.openxmlformats.org/officeDocument/2006/relationships/customXml" Target="../ink/ink253.xml"/><Relationship Id="rId100" Type="http://schemas.openxmlformats.org/officeDocument/2006/relationships/image" Target="../media/image263.png"/><Relationship Id="rId105" Type="http://schemas.openxmlformats.org/officeDocument/2006/relationships/customXml" Target="../ink/ink267.xml"/><Relationship Id="rId126" Type="http://schemas.openxmlformats.org/officeDocument/2006/relationships/image" Target="../media/image276.png"/><Relationship Id="rId147" Type="http://schemas.openxmlformats.org/officeDocument/2006/relationships/image" Target="../media/image286.png"/><Relationship Id="rId168" Type="http://schemas.openxmlformats.org/officeDocument/2006/relationships/customXml" Target="../ink/ink299.xml"/><Relationship Id="rId8" Type="http://schemas.openxmlformats.org/officeDocument/2006/relationships/image" Target="../media/image218.png"/><Relationship Id="rId51" Type="http://schemas.openxmlformats.org/officeDocument/2006/relationships/customXml" Target="../ink/ink240.xml"/><Relationship Id="rId72" Type="http://schemas.openxmlformats.org/officeDocument/2006/relationships/image" Target="../media/image249.png"/><Relationship Id="rId93" Type="http://schemas.openxmlformats.org/officeDocument/2006/relationships/customXml" Target="../ink/ink261.xml"/><Relationship Id="rId98" Type="http://schemas.openxmlformats.org/officeDocument/2006/relationships/image" Target="../media/image262.png"/><Relationship Id="rId121" Type="http://schemas.openxmlformats.org/officeDocument/2006/relationships/customXml" Target="../ink/ink275.xml"/><Relationship Id="rId142" Type="http://schemas.openxmlformats.org/officeDocument/2006/relationships/customXml" Target="../ink/ink286.xml"/><Relationship Id="rId163" Type="http://schemas.openxmlformats.org/officeDocument/2006/relationships/image" Target="../media/image294.png"/><Relationship Id="rId3" Type="http://schemas.openxmlformats.org/officeDocument/2006/relationships/customXml" Target="../ink/ink216.xml"/><Relationship Id="rId25" Type="http://schemas.openxmlformats.org/officeDocument/2006/relationships/customXml" Target="../ink/ink227.xml"/><Relationship Id="rId46" Type="http://schemas.openxmlformats.org/officeDocument/2006/relationships/image" Target="../media/image236.png"/><Relationship Id="rId67" Type="http://schemas.openxmlformats.org/officeDocument/2006/relationships/customXml" Target="../ink/ink248.xml"/><Relationship Id="rId116" Type="http://schemas.openxmlformats.org/officeDocument/2006/relationships/image" Target="../media/image271.png"/><Relationship Id="rId137" Type="http://schemas.openxmlformats.org/officeDocument/2006/relationships/image" Target="../media/image281.png"/><Relationship Id="rId158" Type="http://schemas.openxmlformats.org/officeDocument/2006/relationships/customXml" Target="../ink/ink294.xml"/><Relationship Id="rId20" Type="http://schemas.openxmlformats.org/officeDocument/2006/relationships/image" Target="../media/image223.png"/><Relationship Id="rId41" Type="http://schemas.openxmlformats.org/officeDocument/2006/relationships/customXml" Target="../ink/ink235.xml"/><Relationship Id="rId62" Type="http://schemas.openxmlformats.org/officeDocument/2006/relationships/image" Target="../media/image244.png"/><Relationship Id="rId83" Type="http://schemas.openxmlformats.org/officeDocument/2006/relationships/customXml" Target="../ink/ink256.xml"/><Relationship Id="rId88" Type="http://schemas.openxmlformats.org/officeDocument/2006/relationships/image" Target="../media/image257.png"/><Relationship Id="rId111" Type="http://schemas.openxmlformats.org/officeDocument/2006/relationships/customXml" Target="../ink/ink270.xml"/><Relationship Id="rId132" Type="http://schemas.openxmlformats.org/officeDocument/2006/relationships/customXml" Target="../ink/ink281.xml"/><Relationship Id="rId153" Type="http://schemas.openxmlformats.org/officeDocument/2006/relationships/image" Target="../media/image289.png"/><Relationship Id="rId174" Type="http://schemas.openxmlformats.org/officeDocument/2006/relationships/customXml" Target="../ink/ink302.xml"/><Relationship Id="rId179" Type="http://schemas.openxmlformats.org/officeDocument/2006/relationships/image" Target="../media/image302.png"/><Relationship Id="rId15" Type="http://schemas.openxmlformats.org/officeDocument/2006/relationships/customXml" Target="../ink/ink222.xml"/><Relationship Id="rId36" Type="http://schemas.openxmlformats.org/officeDocument/2006/relationships/image" Target="../media/image231.png"/><Relationship Id="rId57" Type="http://schemas.openxmlformats.org/officeDocument/2006/relationships/customXml" Target="../ink/ink243.xml"/><Relationship Id="rId106" Type="http://schemas.openxmlformats.org/officeDocument/2006/relationships/image" Target="../media/image266.png"/><Relationship Id="rId127" Type="http://schemas.openxmlformats.org/officeDocument/2006/relationships/customXml" Target="../ink/ink278.xml"/><Relationship Id="rId10" Type="http://schemas.openxmlformats.org/officeDocument/2006/relationships/image" Target="../media/image219.png"/><Relationship Id="rId31" Type="http://schemas.openxmlformats.org/officeDocument/2006/relationships/customXml" Target="../ink/ink230.xml"/><Relationship Id="rId52" Type="http://schemas.openxmlformats.org/officeDocument/2006/relationships/image" Target="../media/image239.png"/><Relationship Id="rId73" Type="http://schemas.openxmlformats.org/officeDocument/2006/relationships/customXml" Target="../ink/ink251.xml"/><Relationship Id="rId78" Type="http://schemas.openxmlformats.org/officeDocument/2006/relationships/image" Target="../media/image252.png"/><Relationship Id="rId94" Type="http://schemas.openxmlformats.org/officeDocument/2006/relationships/image" Target="../media/image260.png"/><Relationship Id="rId99" Type="http://schemas.openxmlformats.org/officeDocument/2006/relationships/customXml" Target="../ink/ink264.xml"/><Relationship Id="rId101" Type="http://schemas.openxmlformats.org/officeDocument/2006/relationships/customXml" Target="../ink/ink265.xml"/><Relationship Id="rId122" Type="http://schemas.openxmlformats.org/officeDocument/2006/relationships/image" Target="../media/image274.png"/><Relationship Id="rId143" Type="http://schemas.openxmlformats.org/officeDocument/2006/relationships/image" Target="../media/image284.png"/><Relationship Id="rId148" Type="http://schemas.openxmlformats.org/officeDocument/2006/relationships/customXml" Target="../ink/ink289.xml"/><Relationship Id="rId164" Type="http://schemas.openxmlformats.org/officeDocument/2006/relationships/customXml" Target="../ink/ink297.xml"/><Relationship Id="rId169" Type="http://schemas.openxmlformats.org/officeDocument/2006/relationships/image" Target="../media/image297.png"/><Relationship Id="rId4" Type="http://schemas.openxmlformats.org/officeDocument/2006/relationships/image" Target="../media/image217.png"/><Relationship Id="rId9" Type="http://schemas.openxmlformats.org/officeDocument/2006/relationships/customXml" Target="../ink/ink219.xml"/><Relationship Id="rId180" Type="http://schemas.openxmlformats.org/officeDocument/2006/relationships/customXml" Target="../ink/ink305.xml"/><Relationship Id="rId26" Type="http://schemas.openxmlformats.org/officeDocument/2006/relationships/image" Target="../media/image226.png"/><Relationship Id="rId47" Type="http://schemas.openxmlformats.org/officeDocument/2006/relationships/customXml" Target="../ink/ink238.xml"/><Relationship Id="rId68" Type="http://schemas.openxmlformats.org/officeDocument/2006/relationships/image" Target="../media/image247.png"/><Relationship Id="rId89" Type="http://schemas.openxmlformats.org/officeDocument/2006/relationships/customXml" Target="../ink/ink259.xml"/><Relationship Id="rId112" Type="http://schemas.openxmlformats.org/officeDocument/2006/relationships/image" Target="../media/image269.png"/><Relationship Id="rId133" Type="http://schemas.openxmlformats.org/officeDocument/2006/relationships/image" Target="../media/image279.png"/><Relationship Id="rId154" Type="http://schemas.openxmlformats.org/officeDocument/2006/relationships/customXml" Target="../ink/ink292.xml"/><Relationship Id="rId175" Type="http://schemas.openxmlformats.org/officeDocument/2006/relationships/image" Target="../media/image300.png"/><Relationship Id="rId16" Type="http://schemas.openxmlformats.org/officeDocument/2006/relationships/image" Target="../media/image222.png"/><Relationship Id="rId37" Type="http://schemas.openxmlformats.org/officeDocument/2006/relationships/customXml" Target="../ink/ink233.xml"/><Relationship Id="rId58" Type="http://schemas.openxmlformats.org/officeDocument/2006/relationships/image" Target="../media/image242.png"/><Relationship Id="rId79" Type="http://schemas.openxmlformats.org/officeDocument/2006/relationships/customXml" Target="../ink/ink254.xml"/><Relationship Id="rId102" Type="http://schemas.openxmlformats.org/officeDocument/2006/relationships/image" Target="../media/image264.png"/><Relationship Id="rId123" Type="http://schemas.openxmlformats.org/officeDocument/2006/relationships/customXml" Target="../ink/ink276.xml"/><Relationship Id="rId144" Type="http://schemas.openxmlformats.org/officeDocument/2006/relationships/customXml" Target="../ink/ink287.xml"/><Relationship Id="rId90" Type="http://schemas.openxmlformats.org/officeDocument/2006/relationships/image" Target="../media/image258.png"/><Relationship Id="rId165" Type="http://schemas.openxmlformats.org/officeDocument/2006/relationships/image" Target="../media/image295.png"/><Relationship Id="rId27" Type="http://schemas.openxmlformats.org/officeDocument/2006/relationships/customXml" Target="../ink/ink228.xml"/><Relationship Id="rId48" Type="http://schemas.openxmlformats.org/officeDocument/2006/relationships/image" Target="../media/image237.png"/><Relationship Id="rId69" Type="http://schemas.openxmlformats.org/officeDocument/2006/relationships/customXml" Target="../ink/ink249.xml"/><Relationship Id="rId113" Type="http://schemas.openxmlformats.org/officeDocument/2006/relationships/customXml" Target="../ink/ink271.xml"/><Relationship Id="rId134" Type="http://schemas.openxmlformats.org/officeDocument/2006/relationships/customXml" Target="../ink/ink282.xml"/><Relationship Id="rId80" Type="http://schemas.openxmlformats.org/officeDocument/2006/relationships/image" Target="../media/image253.png"/><Relationship Id="rId155" Type="http://schemas.openxmlformats.org/officeDocument/2006/relationships/image" Target="../media/image290.png"/><Relationship Id="rId176" Type="http://schemas.openxmlformats.org/officeDocument/2006/relationships/customXml" Target="../ink/ink303.xml"/><Relationship Id="rId17" Type="http://schemas.openxmlformats.org/officeDocument/2006/relationships/customXml" Target="../ink/ink223.xml"/><Relationship Id="rId38" Type="http://schemas.openxmlformats.org/officeDocument/2006/relationships/image" Target="../media/image232.png"/><Relationship Id="rId59" Type="http://schemas.openxmlformats.org/officeDocument/2006/relationships/customXml" Target="../ink/ink244.xml"/><Relationship Id="rId103" Type="http://schemas.openxmlformats.org/officeDocument/2006/relationships/customXml" Target="../ink/ink266.xml"/><Relationship Id="rId124" Type="http://schemas.openxmlformats.org/officeDocument/2006/relationships/image" Target="../media/image275.png"/><Relationship Id="rId70" Type="http://schemas.openxmlformats.org/officeDocument/2006/relationships/image" Target="../media/image248.png"/><Relationship Id="rId91" Type="http://schemas.openxmlformats.org/officeDocument/2006/relationships/customXml" Target="../ink/ink260.xml"/><Relationship Id="rId145" Type="http://schemas.openxmlformats.org/officeDocument/2006/relationships/image" Target="../media/image285.png"/><Relationship Id="rId166" Type="http://schemas.openxmlformats.org/officeDocument/2006/relationships/customXml" Target="../ink/ink298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227.png"/><Relationship Id="rId49" Type="http://schemas.openxmlformats.org/officeDocument/2006/relationships/customXml" Target="../ink/ink239.xml"/><Relationship Id="rId114" Type="http://schemas.openxmlformats.org/officeDocument/2006/relationships/image" Target="../media/image27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5.png"/><Relationship Id="rId21" Type="http://schemas.openxmlformats.org/officeDocument/2006/relationships/customXml" Target="../ink/ink315.xml"/><Relationship Id="rId42" Type="http://schemas.openxmlformats.org/officeDocument/2006/relationships/image" Target="../media/image323.png"/><Relationship Id="rId47" Type="http://schemas.openxmlformats.org/officeDocument/2006/relationships/customXml" Target="../ink/ink328.xml"/><Relationship Id="rId63" Type="http://schemas.openxmlformats.org/officeDocument/2006/relationships/customXml" Target="../ink/ink336.xml"/><Relationship Id="rId68" Type="http://schemas.openxmlformats.org/officeDocument/2006/relationships/image" Target="../media/image336.png"/><Relationship Id="rId84" Type="http://schemas.openxmlformats.org/officeDocument/2006/relationships/image" Target="../media/image344.png"/><Relationship Id="rId89" Type="http://schemas.openxmlformats.org/officeDocument/2006/relationships/customXml" Target="../ink/ink349.xml"/><Relationship Id="rId16" Type="http://schemas.openxmlformats.org/officeDocument/2006/relationships/image" Target="../media/image310.png"/><Relationship Id="rId11" Type="http://schemas.openxmlformats.org/officeDocument/2006/relationships/customXml" Target="../ink/ink310.xml"/><Relationship Id="rId32" Type="http://schemas.openxmlformats.org/officeDocument/2006/relationships/image" Target="../media/image318.png"/><Relationship Id="rId37" Type="http://schemas.openxmlformats.org/officeDocument/2006/relationships/customXml" Target="../ink/ink323.xml"/><Relationship Id="rId53" Type="http://schemas.openxmlformats.org/officeDocument/2006/relationships/customXml" Target="../ink/ink331.xml"/><Relationship Id="rId58" Type="http://schemas.openxmlformats.org/officeDocument/2006/relationships/image" Target="../media/image331.png"/><Relationship Id="rId74" Type="http://schemas.openxmlformats.org/officeDocument/2006/relationships/image" Target="../media/image339.png"/><Relationship Id="rId79" Type="http://schemas.openxmlformats.org/officeDocument/2006/relationships/customXml" Target="../ink/ink344.xml"/><Relationship Id="rId102" Type="http://schemas.openxmlformats.org/officeDocument/2006/relationships/image" Target="../media/image353.png"/><Relationship Id="rId5" Type="http://schemas.openxmlformats.org/officeDocument/2006/relationships/customXml" Target="../ink/ink307.xml"/><Relationship Id="rId90" Type="http://schemas.openxmlformats.org/officeDocument/2006/relationships/image" Target="../media/image347.png"/><Relationship Id="rId95" Type="http://schemas.openxmlformats.org/officeDocument/2006/relationships/customXml" Target="../ink/ink352.xml"/><Relationship Id="rId22" Type="http://schemas.openxmlformats.org/officeDocument/2006/relationships/image" Target="../media/image313.png"/><Relationship Id="rId27" Type="http://schemas.openxmlformats.org/officeDocument/2006/relationships/customXml" Target="../ink/ink318.xml"/><Relationship Id="rId43" Type="http://schemas.openxmlformats.org/officeDocument/2006/relationships/customXml" Target="../ink/ink326.xml"/><Relationship Id="rId48" Type="http://schemas.openxmlformats.org/officeDocument/2006/relationships/image" Target="../media/image326.png"/><Relationship Id="rId64" Type="http://schemas.openxmlformats.org/officeDocument/2006/relationships/image" Target="../media/image334.png"/><Relationship Id="rId69" Type="http://schemas.openxmlformats.org/officeDocument/2006/relationships/customXml" Target="../ink/ink339.xml"/><Relationship Id="rId80" Type="http://schemas.openxmlformats.org/officeDocument/2006/relationships/image" Target="../media/image342.png"/><Relationship Id="rId85" Type="http://schemas.openxmlformats.org/officeDocument/2006/relationships/customXml" Target="../ink/ink347.xml"/><Relationship Id="rId12" Type="http://schemas.openxmlformats.org/officeDocument/2006/relationships/image" Target="../media/image308.png"/><Relationship Id="rId17" Type="http://schemas.openxmlformats.org/officeDocument/2006/relationships/customXml" Target="../ink/ink313.xml"/><Relationship Id="rId25" Type="http://schemas.openxmlformats.org/officeDocument/2006/relationships/customXml" Target="../ink/ink317.xml"/><Relationship Id="rId33" Type="http://schemas.openxmlformats.org/officeDocument/2006/relationships/customXml" Target="../ink/ink321.xml"/><Relationship Id="rId38" Type="http://schemas.openxmlformats.org/officeDocument/2006/relationships/image" Target="../media/image321.png"/><Relationship Id="rId46" Type="http://schemas.openxmlformats.org/officeDocument/2006/relationships/image" Target="../media/image325.png"/><Relationship Id="rId59" Type="http://schemas.openxmlformats.org/officeDocument/2006/relationships/customXml" Target="../ink/ink334.xml"/><Relationship Id="rId67" Type="http://schemas.openxmlformats.org/officeDocument/2006/relationships/customXml" Target="../ink/ink338.xml"/><Relationship Id="rId20" Type="http://schemas.openxmlformats.org/officeDocument/2006/relationships/image" Target="../media/image312.png"/><Relationship Id="rId41" Type="http://schemas.openxmlformats.org/officeDocument/2006/relationships/customXml" Target="../ink/ink325.xml"/><Relationship Id="rId54" Type="http://schemas.openxmlformats.org/officeDocument/2006/relationships/image" Target="../media/image329.png"/><Relationship Id="rId62" Type="http://schemas.openxmlformats.org/officeDocument/2006/relationships/image" Target="../media/image333.png"/><Relationship Id="rId70" Type="http://schemas.openxmlformats.org/officeDocument/2006/relationships/image" Target="../media/image337.png"/><Relationship Id="rId75" Type="http://schemas.openxmlformats.org/officeDocument/2006/relationships/customXml" Target="../ink/ink342.xml"/><Relationship Id="rId83" Type="http://schemas.openxmlformats.org/officeDocument/2006/relationships/customXml" Target="../ink/ink346.xml"/><Relationship Id="rId88" Type="http://schemas.openxmlformats.org/officeDocument/2006/relationships/image" Target="../media/image346.png"/><Relationship Id="rId91" Type="http://schemas.openxmlformats.org/officeDocument/2006/relationships/customXml" Target="../ink/ink350.xml"/><Relationship Id="rId96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5.png"/><Relationship Id="rId15" Type="http://schemas.openxmlformats.org/officeDocument/2006/relationships/customXml" Target="../ink/ink312.xml"/><Relationship Id="rId23" Type="http://schemas.openxmlformats.org/officeDocument/2006/relationships/customXml" Target="../ink/ink316.xml"/><Relationship Id="rId28" Type="http://schemas.openxmlformats.org/officeDocument/2006/relationships/image" Target="../media/image316.png"/><Relationship Id="rId36" Type="http://schemas.openxmlformats.org/officeDocument/2006/relationships/image" Target="../media/image320.png"/><Relationship Id="rId49" Type="http://schemas.openxmlformats.org/officeDocument/2006/relationships/customXml" Target="../ink/ink329.xml"/><Relationship Id="rId57" Type="http://schemas.openxmlformats.org/officeDocument/2006/relationships/customXml" Target="../ink/ink333.xml"/><Relationship Id="rId10" Type="http://schemas.openxmlformats.org/officeDocument/2006/relationships/image" Target="../media/image307.png"/><Relationship Id="rId31" Type="http://schemas.openxmlformats.org/officeDocument/2006/relationships/customXml" Target="../ink/ink320.xml"/><Relationship Id="rId44" Type="http://schemas.openxmlformats.org/officeDocument/2006/relationships/image" Target="../media/image324.png"/><Relationship Id="rId52" Type="http://schemas.openxmlformats.org/officeDocument/2006/relationships/image" Target="../media/image328.png"/><Relationship Id="rId60" Type="http://schemas.openxmlformats.org/officeDocument/2006/relationships/image" Target="../media/image332.png"/><Relationship Id="rId65" Type="http://schemas.openxmlformats.org/officeDocument/2006/relationships/customXml" Target="../ink/ink337.xml"/><Relationship Id="rId73" Type="http://schemas.openxmlformats.org/officeDocument/2006/relationships/customXml" Target="../ink/ink341.xml"/><Relationship Id="rId78" Type="http://schemas.openxmlformats.org/officeDocument/2006/relationships/image" Target="../media/image341.png"/><Relationship Id="rId81" Type="http://schemas.openxmlformats.org/officeDocument/2006/relationships/customXml" Target="../ink/ink345.xml"/><Relationship Id="rId86" Type="http://schemas.openxmlformats.org/officeDocument/2006/relationships/image" Target="../media/image345.png"/><Relationship Id="rId94" Type="http://schemas.openxmlformats.org/officeDocument/2006/relationships/image" Target="../media/image349.png"/><Relationship Id="rId99" Type="http://schemas.openxmlformats.org/officeDocument/2006/relationships/customXml" Target="../ink/ink354.xml"/><Relationship Id="rId101" Type="http://schemas.openxmlformats.org/officeDocument/2006/relationships/customXml" Target="../ink/ink355.xml"/><Relationship Id="rId4" Type="http://schemas.openxmlformats.org/officeDocument/2006/relationships/image" Target="../media/image304.png"/><Relationship Id="rId9" Type="http://schemas.openxmlformats.org/officeDocument/2006/relationships/customXml" Target="../ink/ink309.xml"/><Relationship Id="rId13" Type="http://schemas.openxmlformats.org/officeDocument/2006/relationships/customXml" Target="../ink/ink311.xml"/><Relationship Id="rId18" Type="http://schemas.openxmlformats.org/officeDocument/2006/relationships/image" Target="../media/image311.png"/><Relationship Id="rId39" Type="http://schemas.openxmlformats.org/officeDocument/2006/relationships/customXml" Target="../ink/ink324.xml"/><Relationship Id="rId34" Type="http://schemas.openxmlformats.org/officeDocument/2006/relationships/image" Target="../media/image319.png"/><Relationship Id="rId50" Type="http://schemas.openxmlformats.org/officeDocument/2006/relationships/image" Target="../media/image327.png"/><Relationship Id="rId55" Type="http://schemas.openxmlformats.org/officeDocument/2006/relationships/customXml" Target="../ink/ink332.xml"/><Relationship Id="rId76" Type="http://schemas.openxmlformats.org/officeDocument/2006/relationships/image" Target="../media/image340.png"/><Relationship Id="rId97" Type="http://schemas.openxmlformats.org/officeDocument/2006/relationships/customXml" Target="../ink/ink353.xml"/><Relationship Id="rId7" Type="http://schemas.openxmlformats.org/officeDocument/2006/relationships/customXml" Target="../ink/ink308.xml"/><Relationship Id="rId71" Type="http://schemas.openxmlformats.org/officeDocument/2006/relationships/customXml" Target="../ink/ink340.xml"/><Relationship Id="rId92" Type="http://schemas.openxmlformats.org/officeDocument/2006/relationships/image" Target="../media/image348.png"/><Relationship Id="rId2" Type="http://schemas.openxmlformats.org/officeDocument/2006/relationships/image" Target="../media/image1.png"/><Relationship Id="rId29" Type="http://schemas.openxmlformats.org/officeDocument/2006/relationships/customXml" Target="../ink/ink319.xml"/><Relationship Id="rId24" Type="http://schemas.openxmlformats.org/officeDocument/2006/relationships/image" Target="../media/image314.png"/><Relationship Id="rId40" Type="http://schemas.openxmlformats.org/officeDocument/2006/relationships/image" Target="../media/image322.png"/><Relationship Id="rId45" Type="http://schemas.openxmlformats.org/officeDocument/2006/relationships/customXml" Target="../ink/ink327.xml"/><Relationship Id="rId66" Type="http://schemas.openxmlformats.org/officeDocument/2006/relationships/image" Target="../media/image335.png"/><Relationship Id="rId87" Type="http://schemas.openxmlformats.org/officeDocument/2006/relationships/customXml" Target="../ink/ink348.xml"/><Relationship Id="rId61" Type="http://schemas.openxmlformats.org/officeDocument/2006/relationships/customXml" Target="../ink/ink335.xml"/><Relationship Id="rId82" Type="http://schemas.openxmlformats.org/officeDocument/2006/relationships/image" Target="../media/image343.png"/><Relationship Id="rId19" Type="http://schemas.openxmlformats.org/officeDocument/2006/relationships/customXml" Target="../ink/ink314.xml"/><Relationship Id="rId14" Type="http://schemas.openxmlformats.org/officeDocument/2006/relationships/image" Target="../media/image309.png"/><Relationship Id="rId30" Type="http://schemas.openxmlformats.org/officeDocument/2006/relationships/image" Target="../media/image317.png"/><Relationship Id="rId35" Type="http://schemas.openxmlformats.org/officeDocument/2006/relationships/customXml" Target="../ink/ink322.xml"/><Relationship Id="rId56" Type="http://schemas.openxmlformats.org/officeDocument/2006/relationships/image" Target="../media/image330.png"/><Relationship Id="rId77" Type="http://schemas.openxmlformats.org/officeDocument/2006/relationships/customXml" Target="../ink/ink343.xml"/><Relationship Id="rId100" Type="http://schemas.openxmlformats.org/officeDocument/2006/relationships/image" Target="../media/image352.png"/><Relationship Id="rId8" Type="http://schemas.openxmlformats.org/officeDocument/2006/relationships/image" Target="../media/image306.png"/><Relationship Id="rId51" Type="http://schemas.openxmlformats.org/officeDocument/2006/relationships/customXml" Target="../ink/ink330.xml"/><Relationship Id="rId72" Type="http://schemas.openxmlformats.org/officeDocument/2006/relationships/image" Target="../media/image338.png"/><Relationship Id="rId93" Type="http://schemas.openxmlformats.org/officeDocument/2006/relationships/customXml" Target="../ink/ink351.xml"/><Relationship Id="rId98" Type="http://schemas.openxmlformats.org/officeDocument/2006/relationships/image" Target="../media/image351.png"/><Relationship Id="rId3" Type="http://schemas.openxmlformats.org/officeDocument/2006/relationships/customXml" Target="../ink/ink30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365.xml"/><Relationship Id="rId42" Type="http://schemas.openxmlformats.org/officeDocument/2006/relationships/image" Target="../media/image374.png"/><Relationship Id="rId47" Type="http://schemas.openxmlformats.org/officeDocument/2006/relationships/customXml" Target="../ink/ink378.xml"/><Relationship Id="rId63" Type="http://schemas.openxmlformats.org/officeDocument/2006/relationships/customXml" Target="../ink/ink386.xml"/><Relationship Id="rId68" Type="http://schemas.openxmlformats.org/officeDocument/2006/relationships/image" Target="../media/image387.png"/><Relationship Id="rId84" Type="http://schemas.openxmlformats.org/officeDocument/2006/relationships/image" Target="../media/image395.png"/><Relationship Id="rId89" Type="http://schemas.openxmlformats.org/officeDocument/2006/relationships/customXml" Target="../ink/ink399.xml"/><Relationship Id="rId16" Type="http://schemas.openxmlformats.org/officeDocument/2006/relationships/image" Target="../media/image361.png"/><Relationship Id="rId11" Type="http://schemas.openxmlformats.org/officeDocument/2006/relationships/customXml" Target="../ink/ink360.xml"/><Relationship Id="rId32" Type="http://schemas.openxmlformats.org/officeDocument/2006/relationships/image" Target="../media/image369.png"/><Relationship Id="rId37" Type="http://schemas.openxmlformats.org/officeDocument/2006/relationships/customXml" Target="../ink/ink373.xml"/><Relationship Id="rId53" Type="http://schemas.openxmlformats.org/officeDocument/2006/relationships/customXml" Target="../ink/ink381.xml"/><Relationship Id="rId58" Type="http://schemas.openxmlformats.org/officeDocument/2006/relationships/image" Target="../media/image382.png"/><Relationship Id="rId74" Type="http://schemas.openxmlformats.org/officeDocument/2006/relationships/image" Target="../media/image390.png"/><Relationship Id="rId79" Type="http://schemas.openxmlformats.org/officeDocument/2006/relationships/customXml" Target="../ink/ink394.xml"/><Relationship Id="rId102" Type="http://schemas.openxmlformats.org/officeDocument/2006/relationships/image" Target="../media/image404.png"/><Relationship Id="rId5" Type="http://schemas.openxmlformats.org/officeDocument/2006/relationships/customXml" Target="../ink/ink357.xml"/><Relationship Id="rId90" Type="http://schemas.openxmlformats.org/officeDocument/2006/relationships/image" Target="../media/image398.png"/><Relationship Id="rId95" Type="http://schemas.openxmlformats.org/officeDocument/2006/relationships/customXml" Target="../ink/ink402.xml"/><Relationship Id="rId22" Type="http://schemas.openxmlformats.org/officeDocument/2006/relationships/image" Target="../media/image364.png"/><Relationship Id="rId27" Type="http://schemas.openxmlformats.org/officeDocument/2006/relationships/customXml" Target="../ink/ink368.xml"/><Relationship Id="rId43" Type="http://schemas.openxmlformats.org/officeDocument/2006/relationships/customXml" Target="../ink/ink376.xml"/><Relationship Id="rId48" Type="http://schemas.openxmlformats.org/officeDocument/2006/relationships/image" Target="../media/image377.png"/><Relationship Id="rId64" Type="http://schemas.openxmlformats.org/officeDocument/2006/relationships/image" Target="../media/image385.png"/><Relationship Id="rId69" Type="http://schemas.openxmlformats.org/officeDocument/2006/relationships/customXml" Target="../ink/ink389.xml"/><Relationship Id="rId80" Type="http://schemas.openxmlformats.org/officeDocument/2006/relationships/image" Target="../media/image393.png"/><Relationship Id="rId85" Type="http://schemas.openxmlformats.org/officeDocument/2006/relationships/customXml" Target="../ink/ink397.xml"/><Relationship Id="rId12" Type="http://schemas.openxmlformats.org/officeDocument/2006/relationships/image" Target="../media/image359.png"/><Relationship Id="rId17" Type="http://schemas.openxmlformats.org/officeDocument/2006/relationships/customXml" Target="../ink/ink363.xml"/><Relationship Id="rId25" Type="http://schemas.openxmlformats.org/officeDocument/2006/relationships/customXml" Target="../ink/ink367.xml"/><Relationship Id="rId33" Type="http://schemas.openxmlformats.org/officeDocument/2006/relationships/customXml" Target="../ink/ink371.xml"/><Relationship Id="rId38" Type="http://schemas.openxmlformats.org/officeDocument/2006/relationships/image" Target="../media/image372.png"/><Relationship Id="rId46" Type="http://schemas.openxmlformats.org/officeDocument/2006/relationships/image" Target="../media/image376.png"/><Relationship Id="rId59" Type="http://schemas.openxmlformats.org/officeDocument/2006/relationships/customXml" Target="../ink/ink384.xml"/><Relationship Id="rId67" Type="http://schemas.openxmlformats.org/officeDocument/2006/relationships/customXml" Target="../ink/ink388.xml"/><Relationship Id="rId103" Type="http://schemas.openxmlformats.org/officeDocument/2006/relationships/customXml" Target="../ink/ink406.xml"/><Relationship Id="rId20" Type="http://schemas.openxmlformats.org/officeDocument/2006/relationships/image" Target="../media/image363.png"/><Relationship Id="rId41" Type="http://schemas.openxmlformats.org/officeDocument/2006/relationships/customXml" Target="../ink/ink375.xml"/><Relationship Id="rId54" Type="http://schemas.openxmlformats.org/officeDocument/2006/relationships/image" Target="../media/image380.png"/><Relationship Id="rId62" Type="http://schemas.openxmlformats.org/officeDocument/2006/relationships/image" Target="../media/image384.png"/><Relationship Id="rId70" Type="http://schemas.openxmlformats.org/officeDocument/2006/relationships/image" Target="../media/image388.png"/><Relationship Id="rId75" Type="http://schemas.openxmlformats.org/officeDocument/2006/relationships/customXml" Target="../ink/ink392.xml"/><Relationship Id="rId83" Type="http://schemas.openxmlformats.org/officeDocument/2006/relationships/customXml" Target="../ink/ink396.xml"/><Relationship Id="rId88" Type="http://schemas.openxmlformats.org/officeDocument/2006/relationships/image" Target="../media/image397.png"/><Relationship Id="rId91" Type="http://schemas.openxmlformats.org/officeDocument/2006/relationships/customXml" Target="../ink/ink400.xml"/><Relationship Id="rId96" Type="http://schemas.openxmlformats.org/officeDocument/2006/relationships/image" Target="../media/image4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6.png"/><Relationship Id="rId15" Type="http://schemas.openxmlformats.org/officeDocument/2006/relationships/customXml" Target="../ink/ink362.xml"/><Relationship Id="rId23" Type="http://schemas.openxmlformats.org/officeDocument/2006/relationships/customXml" Target="../ink/ink366.xml"/><Relationship Id="rId28" Type="http://schemas.openxmlformats.org/officeDocument/2006/relationships/image" Target="../media/image367.png"/><Relationship Id="rId36" Type="http://schemas.openxmlformats.org/officeDocument/2006/relationships/image" Target="../media/image371.png"/><Relationship Id="rId49" Type="http://schemas.openxmlformats.org/officeDocument/2006/relationships/customXml" Target="../ink/ink379.xml"/><Relationship Id="rId57" Type="http://schemas.openxmlformats.org/officeDocument/2006/relationships/customXml" Target="../ink/ink383.xml"/><Relationship Id="rId10" Type="http://schemas.openxmlformats.org/officeDocument/2006/relationships/image" Target="../media/image358.png"/><Relationship Id="rId31" Type="http://schemas.openxmlformats.org/officeDocument/2006/relationships/customXml" Target="../ink/ink370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3.png"/><Relationship Id="rId65" Type="http://schemas.openxmlformats.org/officeDocument/2006/relationships/customXml" Target="../ink/ink387.xml"/><Relationship Id="rId73" Type="http://schemas.openxmlformats.org/officeDocument/2006/relationships/customXml" Target="../ink/ink391.xml"/><Relationship Id="rId78" Type="http://schemas.openxmlformats.org/officeDocument/2006/relationships/image" Target="../media/image392.png"/><Relationship Id="rId81" Type="http://schemas.openxmlformats.org/officeDocument/2006/relationships/customXml" Target="../ink/ink395.xml"/><Relationship Id="rId86" Type="http://schemas.openxmlformats.org/officeDocument/2006/relationships/image" Target="../media/image396.png"/><Relationship Id="rId94" Type="http://schemas.openxmlformats.org/officeDocument/2006/relationships/image" Target="../media/image400.png"/><Relationship Id="rId99" Type="http://schemas.openxmlformats.org/officeDocument/2006/relationships/customXml" Target="../ink/ink404.xml"/><Relationship Id="rId101" Type="http://schemas.openxmlformats.org/officeDocument/2006/relationships/customXml" Target="../ink/ink405.xml"/><Relationship Id="rId4" Type="http://schemas.openxmlformats.org/officeDocument/2006/relationships/image" Target="../media/image355.png"/><Relationship Id="rId9" Type="http://schemas.openxmlformats.org/officeDocument/2006/relationships/customXml" Target="../ink/ink359.xml"/><Relationship Id="rId13" Type="http://schemas.openxmlformats.org/officeDocument/2006/relationships/customXml" Target="../ink/ink361.xml"/><Relationship Id="rId18" Type="http://schemas.openxmlformats.org/officeDocument/2006/relationships/image" Target="../media/image362.png"/><Relationship Id="rId39" Type="http://schemas.openxmlformats.org/officeDocument/2006/relationships/customXml" Target="../ink/ink374.xml"/><Relationship Id="rId34" Type="http://schemas.openxmlformats.org/officeDocument/2006/relationships/image" Target="../media/image370.png"/><Relationship Id="rId50" Type="http://schemas.openxmlformats.org/officeDocument/2006/relationships/image" Target="../media/image378.png"/><Relationship Id="rId55" Type="http://schemas.openxmlformats.org/officeDocument/2006/relationships/customXml" Target="../ink/ink382.xml"/><Relationship Id="rId76" Type="http://schemas.openxmlformats.org/officeDocument/2006/relationships/image" Target="../media/image391.png"/><Relationship Id="rId97" Type="http://schemas.openxmlformats.org/officeDocument/2006/relationships/customXml" Target="../ink/ink403.xml"/><Relationship Id="rId104" Type="http://schemas.openxmlformats.org/officeDocument/2006/relationships/image" Target="../media/image405.png"/><Relationship Id="rId7" Type="http://schemas.openxmlformats.org/officeDocument/2006/relationships/customXml" Target="../ink/ink358.xml"/><Relationship Id="rId71" Type="http://schemas.openxmlformats.org/officeDocument/2006/relationships/customXml" Target="../ink/ink390.xml"/><Relationship Id="rId92" Type="http://schemas.openxmlformats.org/officeDocument/2006/relationships/image" Target="../media/image399.png"/><Relationship Id="rId2" Type="http://schemas.openxmlformats.org/officeDocument/2006/relationships/image" Target="../media/image354.png"/><Relationship Id="rId29" Type="http://schemas.openxmlformats.org/officeDocument/2006/relationships/customXml" Target="../ink/ink369.xml"/><Relationship Id="rId24" Type="http://schemas.openxmlformats.org/officeDocument/2006/relationships/image" Target="../media/image365.png"/><Relationship Id="rId40" Type="http://schemas.openxmlformats.org/officeDocument/2006/relationships/image" Target="../media/image373.png"/><Relationship Id="rId45" Type="http://schemas.openxmlformats.org/officeDocument/2006/relationships/customXml" Target="../ink/ink377.xml"/><Relationship Id="rId66" Type="http://schemas.openxmlformats.org/officeDocument/2006/relationships/image" Target="../media/image386.png"/><Relationship Id="rId87" Type="http://schemas.openxmlformats.org/officeDocument/2006/relationships/customXml" Target="../ink/ink398.xml"/><Relationship Id="rId61" Type="http://schemas.openxmlformats.org/officeDocument/2006/relationships/customXml" Target="../ink/ink385.xml"/><Relationship Id="rId82" Type="http://schemas.openxmlformats.org/officeDocument/2006/relationships/image" Target="../media/image394.png"/><Relationship Id="rId19" Type="http://schemas.openxmlformats.org/officeDocument/2006/relationships/customXml" Target="../ink/ink364.xml"/><Relationship Id="rId14" Type="http://schemas.openxmlformats.org/officeDocument/2006/relationships/image" Target="../media/image360.png"/><Relationship Id="rId30" Type="http://schemas.openxmlformats.org/officeDocument/2006/relationships/image" Target="../media/image368.png"/><Relationship Id="rId35" Type="http://schemas.openxmlformats.org/officeDocument/2006/relationships/customXml" Target="../ink/ink372.xml"/><Relationship Id="rId56" Type="http://schemas.openxmlformats.org/officeDocument/2006/relationships/image" Target="../media/image381.png"/><Relationship Id="rId77" Type="http://schemas.openxmlformats.org/officeDocument/2006/relationships/customXml" Target="../ink/ink393.xml"/><Relationship Id="rId100" Type="http://schemas.openxmlformats.org/officeDocument/2006/relationships/image" Target="../media/image403.png"/><Relationship Id="rId8" Type="http://schemas.openxmlformats.org/officeDocument/2006/relationships/image" Target="../media/image357.png"/><Relationship Id="rId51" Type="http://schemas.openxmlformats.org/officeDocument/2006/relationships/customXml" Target="../ink/ink380.xml"/><Relationship Id="rId72" Type="http://schemas.openxmlformats.org/officeDocument/2006/relationships/image" Target="../media/image389.png"/><Relationship Id="rId93" Type="http://schemas.openxmlformats.org/officeDocument/2006/relationships/customXml" Target="../ink/ink401.xml"/><Relationship Id="rId98" Type="http://schemas.openxmlformats.org/officeDocument/2006/relationships/image" Target="../media/image402.png"/><Relationship Id="rId3" Type="http://schemas.openxmlformats.org/officeDocument/2006/relationships/customXml" Target="../ink/ink35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64.xml"/><Relationship Id="rId21" Type="http://schemas.openxmlformats.org/officeDocument/2006/relationships/customXml" Target="../ink/ink416.xml"/><Relationship Id="rId42" Type="http://schemas.openxmlformats.org/officeDocument/2006/relationships/image" Target="../media/image425.png"/><Relationship Id="rId63" Type="http://schemas.openxmlformats.org/officeDocument/2006/relationships/customXml" Target="../ink/ink437.xml"/><Relationship Id="rId84" Type="http://schemas.openxmlformats.org/officeDocument/2006/relationships/image" Target="../media/image446.png"/><Relationship Id="rId138" Type="http://schemas.openxmlformats.org/officeDocument/2006/relationships/image" Target="../media/image473.png"/><Relationship Id="rId107" Type="http://schemas.openxmlformats.org/officeDocument/2006/relationships/customXml" Target="../ink/ink459.xml"/><Relationship Id="rId11" Type="http://schemas.openxmlformats.org/officeDocument/2006/relationships/customXml" Target="../ink/ink411.xml"/><Relationship Id="rId32" Type="http://schemas.openxmlformats.org/officeDocument/2006/relationships/image" Target="../media/image420.png"/><Relationship Id="rId37" Type="http://schemas.openxmlformats.org/officeDocument/2006/relationships/customXml" Target="../ink/ink424.xml"/><Relationship Id="rId53" Type="http://schemas.openxmlformats.org/officeDocument/2006/relationships/customXml" Target="../ink/ink432.xml"/><Relationship Id="rId58" Type="http://schemas.openxmlformats.org/officeDocument/2006/relationships/image" Target="../media/image433.png"/><Relationship Id="rId74" Type="http://schemas.openxmlformats.org/officeDocument/2006/relationships/image" Target="../media/image441.png"/><Relationship Id="rId79" Type="http://schemas.openxmlformats.org/officeDocument/2006/relationships/customXml" Target="../ink/ink445.xml"/><Relationship Id="rId102" Type="http://schemas.openxmlformats.org/officeDocument/2006/relationships/image" Target="../media/image455.png"/><Relationship Id="rId123" Type="http://schemas.openxmlformats.org/officeDocument/2006/relationships/customXml" Target="../ink/ink467.xml"/><Relationship Id="rId128" Type="http://schemas.openxmlformats.org/officeDocument/2006/relationships/image" Target="../media/image468.png"/><Relationship Id="rId144" Type="http://schemas.openxmlformats.org/officeDocument/2006/relationships/image" Target="../media/image476.png"/><Relationship Id="rId5" Type="http://schemas.openxmlformats.org/officeDocument/2006/relationships/customXml" Target="../ink/ink408.xml"/><Relationship Id="rId90" Type="http://schemas.openxmlformats.org/officeDocument/2006/relationships/image" Target="../media/image449.png"/><Relationship Id="rId95" Type="http://schemas.openxmlformats.org/officeDocument/2006/relationships/customXml" Target="../ink/ink453.xml"/><Relationship Id="rId22" Type="http://schemas.openxmlformats.org/officeDocument/2006/relationships/image" Target="../media/image415.png"/><Relationship Id="rId27" Type="http://schemas.openxmlformats.org/officeDocument/2006/relationships/customXml" Target="../ink/ink419.xml"/><Relationship Id="rId43" Type="http://schemas.openxmlformats.org/officeDocument/2006/relationships/customXml" Target="../ink/ink427.xml"/><Relationship Id="rId48" Type="http://schemas.openxmlformats.org/officeDocument/2006/relationships/image" Target="../media/image428.png"/><Relationship Id="rId64" Type="http://schemas.openxmlformats.org/officeDocument/2006/relationships/image" Target="../media/image436.png"/><Relationship Id="rId69" Type="http://schemas.openxmlformats.org/officeDocument/2006/relationships/customXml" Target="../ink/ink440.xml"/><Relationship Id="rId113" Type="http://schemas.openxmlformats.org/officeDocument/2006/relationships/customXml" Target="../ink/ink462.xml"/><Relationship Id="rId118" Type="http://schemas.openxmlformats.org/officeDocument/2006/relationships/image" Target="../media/image463.png"/><Relationship Id="rId134" Type="http://schemas.openxmlformats.org/officeDocument/2006/relationships/image" Target="../media/image471.png"/><Relationship Id="rId139" Type="http://schemas.openxmlformats.org/officeDocument/2006/relationships/customXml" Target="../ink/ink475.xml"/><Relationship Id="rId80" Type="http://schemas.openxmlformats.org/officeDocument/2006/relationships/image" Target="../media/image444.png"/><Relationship Id="rId85" Type="http://schemas.openxmlformats.org/officeDocument/2006/relationships/customXml" Target="../ink/ink448.xml"/><Relationship Id="rId12" Type="http://schemas.openxmlformats.org/officeDocument/2006/relationships/image" Target="../media/image410.png"/><Relationship Id="rId17" Type="http://schemas.openxmlformats.org/officeDocument/2006/relationships/customXml" Target="../ink/ink414.xml"/><Relationship Id="rId33" Type="http://schemas.openxmlformats.org/officeDocument/2006/relationships/customXml" Target="../ink/ink422.xml"/><Relationship Id="rId38" Type="http://schemas.openxmlformats.org/officeDocument/2006/relationships/image" Target="../media/image423.png"/><Relationship Id="rId59" Type="http://schemas.openxmlformats.org/officeDocument/2006/relationships/customXml" Target="../ink/ink435.xml"/><Relationship Id="rId103" Type="http://schemas.openxmlformats.org/officeDocument/2006/relationships/customXml" Target="../ink/ink457.xml"/><Relationship Id="rId108" Type="http://schemas.openxmlformats.org/officeDocument/2006/relationships/image" Target="../media/image458.png"/><Relationship Id="rId124" Type="http://schemas.openxmlformats.org/officeDocument/2006/relationships/image" Target="../media/image466.png"/><Relationship Id="rId129" Type="http://schemas.openxmlformats.org/officeDocument/2006/relationships/customXml" Target="../ink/ink470.xml"/><Relationship Id="rId54" Type="http://schemas.openxmlformats.org/officeDocument/2006/relationships/image" Target="../media/image431.png"/><Relationship Id="rId70" Type="http://schemas.openxmlformats.org/officeDocument/2006/relationships/image" Target="../media/image439.png"/><Relationship Id="rId75" Type="http://schemas.openxmlformats.org/officeDocument/2006/relationships/customXml" Target="../ink/ink443.xml"/><Relationship Id="rId91" Type="http://schemas.openxmlformats.org/officeDocument/2006/relationships/customXml" Target="../ink/ink451.xml"/><Relationship Id="rId96" Type="http://schemas.openxmlformats.org/officeDocument/2006/relationships/image" Target="../media/image452.png"/><Relationship Id="rId140" Type="http://schemas.openxmlformats.org/officeDocument/2006/relationships/image" Target="../media/image4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7.png"/><Relationship Id="rId23" Type="http://schemas.openxmlformats.org/officeDocument/2006/relationships/customXml" Target="../ink/ink417.xml"/><Relationship Id="rId28" Type="http://schemas.openxmlformats.org/officeDocument/2006/relationships/image" Target="../media/image418.png"/><Relationship Id="rId49" Type="http://schemas.openxmlformats.org/officeDocument/2006/relationships/customXml" Target="../ink/ink430.xml"/><Relationship Id="rId114" Type="http://schemas.openxmlformats.org/officeDocument/2006/relationships/image" Target="../media/image461.png"/><Relationship Id="rId119" Type="http://schemas.openxmlformats.org/officeDocument/2006/relationships/customXml" Target="../ink/ink465.xml"/><Relationship Id="rId44" Type="http://schemas.openxmlformats.org/officeDocument/2006/relationships/image" Target="../media/image426.png"/><Relationship Id="rId60" Type="http://schemas.openxmlformats.org/officeDocument/2006/relationships/image" Target="../media/image434.png"/><Relationship Id="rId65" Type="http://schemas.openxmlformats.org/officeDocument/2006/relationships/customXml" Target="../ink/ink438.xml"/><Relationship Id="rId81" Type="http://schemas.openxmlformats.org/officeDocument/2006/relationships/customXml" Target="../ink/ink446.xml"/><Relationship Id="rId86" Type="http://schemas.openxmlformats.org/officeDocument/2006/relationships/image" Target="../media/image447.png"/><Relationship Id="rId130" Type="http://schemas.openxmlformats.org/officeDocument/2006/relationships/image" Target="../media/image469.png"/><Relationship Id="rId135" Type="http://schemas.openxmlformats.org/officeDocument/2006/relationships/customXml" Target="../ink/ink473.xml"/><Relationship Id="rId13" Type="http://schemas.openxmlformats.org/officeDocument/2006/relationships/customXml" Target="../ink/ink412.xml"/><Relationship Id="rId18" Type="http://schemas.openxmlformats.org/officeDocument/2006/relationships/image" Target="../media/image413.png"/><Relationship Id="rId39" Type="http://schemas.openxmlformats.org/officeDocument/2006/relationships/customXml" Target="../ink/ink425.xml"/><Relationship Id="rId109" Type="http://schemas.openxmlformats.org/officeDocument/2006/relationships/customXml" Target="../ink/ink460.xml"/><Relationship Id="rId34" Type="http://schemas.openxmlformats.org/officeDocument/2006/relationships/image" Target="../media/image421.png"/><Relationship Id="rId50" Type="http://schemas.openxmlformats.org/officeDocument/2006/relationships/image" Target="../media/image429.png"/><Relationship Id="rId55" Type="http://schemas.openxmlformats.org/officeDocument/2006/relationships/customXml" Target="../ink/ink433.xml"/><Relationship Id="rId76" Type="http://schemas.openxmlformats.org/officeDocument/2006/relationships/image" Target="../media/image442.png"/><Relationship Id="rId97" Type="http://schemas.openxmlformats.org/officeDocument/2006/relationships/customXml" Target="../ink/ink454.xml"/><Relationship Id="rId104" Type="http://schemas.openxmlformats.org/officeDocument/2006/relationships/image" Target="../media/image456.png"/><Relationship Id="rId120" Type="http://schemas.openxmlformats.org/officeDocument/2006/relationships/image" Target="../media/image464.png"/><Relationship Id="rId125" Type="http://schemas.openxmlformats.org/officeDocument/2006/relationships/customXml" Target="../ink/ink468.xml"/><Relationship Id="rId141" Type="http://schemas.openxmlformats.org/officeDocument/2006/relationships/customXml" Target="../ink/ink476.xml"/><Relationship Id="rId7" Type="http://schemas.openxmlformats.org/officeDocument/2006/relationships/customXml" Target="../ink/ink409.xml"/><Relationship Id="rId71" Type="http://schemas.openxmlformats.org/officeDocument/2006/relationships/customXml" Target="../ink/ink441.xml"/><Relationship Id="rId92" Type="http://schemas.openxmlformats.org/officeDocument/2006/relationships/image" Target="../media/image450.png"/><Relationship Id="rId2" Type="http://schemas.openxmlformats.org/officeDocument/2006/relationships/customXml" Target="../ink/ink407.xml"/><Relationship Id="rId29" Type="http://schemas.openxmlformats.org/officeDocument/2006/relationships/customXml" Target="../ink/ink420.xml"/><Relationship Id="rId24" Type="http://schemas.openxmlformats.org/officeDocument/2006/relationships/image" Target="../media/image416.png"/><Relationship Id="rId40" Type="http://schemas.openxmlformats.org/officeDocument/2006/relationships/image" Target="../media/image424.png"/><Relationship Id="rId45" Type="http://schemas.openxmlformats.org/officeDocument/2006/relationships/customXml" Target="../ink/ink428.xml"/><Relationship Id="rId66" Type="http://schemas.openxmlformats.org/officeDocument/2006/relationships/image" Target="../media/image437.png"/><Relationship Id="rId87" Type="http://schemas.openxmlformats.org/officeDocument/2006/relationships/customXml" Target="../ink/ink449.xml"/><Relationship Id="rId110" Type="http://schemas.openxmlformats.org/officeDocument/2006/relationships/image" Target="../media/image459.png"/><Relationship Id="rId115" Type="http://schemas.openxmlformats.org/officeDocument/2006/relationships/customXml" Target="../ink/ink463.xml"/><Relationship Id="rId131" Type="http://schemas.openxmlformats.org/officeDocument/2006/relationships/customXml" Target="../ink/ink471.xml"/><Relationship Id="rId136" Type="http://schemas.openxmlformats.org/officeDocument/2006/relationships/image" Target="../media/image472.png"/><Relationship Id="rId61" Type="http://schemas.openxmlformats.org/officeDocument/2006/relationships/customXml" Target="../ink/ink436.xml"/><Relationship Id="rId82" Type="http://schemas.openxmlformats.org/officeDocument/2006/relationships/image" Target="../media/image445.png"/><Relationship Id="rId19" Type="http://schemas.openxmlformats.org/officeDocument/2006/relationships/customXml" Target="../ink/ink415.xml"/><Relationship Id="rId14" Type="http://schemas.openxmlformats.org/officeDocument/2006/relationships/image" Target="../media/image411.png"/><Relationship Id="rId30" Type="http://schemas.openxmlformats.org/officeDocument/2006/relationships/image" Target="../media/image419.png"/><Relationship Id="rId35" Type="http://schemas.openxmlformats.org/officeDocument/2006/relationships/customXml" Target="../ink/ink423.xml"/><Relationship Id="rId56" Type="http://schemas.openxmlformats.org/officeDocument/2006/relationships/image" Target="../media/image432.png"/><Relationship Id="rId77" Type="http://schemas.openxmlformats.org/officeDocument/2006/relationships/customXml" Target="../ink/ink444.xml"/><Relationship Id="rId100" Type="http://schemas.openxmlformats.org/officeDocument/2006/relationships/image" Target="../media/image454.png"/><Relationship Id="rId105" Type="http://schemas.openxmlformats.org/officeDocument/2006/relationships/customXml" Target="../ink/ink458.xml"/><Relationship Id="rId126" Type="http://schemas.openxmlformats.org/officeDocument/2006/relationships/image" Target="../media/image467.png"/><Relationship Id="rId8" Type="http://schemas.openxmlformats.org/officeDocument/2006/relationships/image" Target="../media/image408.png"/><Relationship Id="rId51" Type="http://schemas.openxmlformats.org/officeDocument/2006/relationships/customXml" Target="../ink/ink431.xml"/><Relationship Id="rId72" Type="http://schemas.openxmlformats.org/officeDocument/2006/relationships/image" Target="../media/image440.png"/><Relationship Id="rId93" Type="http://schemas.openxmlformats.org/officeDocument/2006/relationships/customXml" Target="../ink/ink452.xml"/><Relationship Id="rId98" Type="http://schemas.openxmlformats.org/officeDocument/2006/relationships/image" Target="../media/image453.png"/><Relationship Id="rId121" Type="http://schemas.openxmlformats.org/officeDocument/2006/relationships/customXml" Target="../ink/ink466.xml"/><Relationship Id="rId142" Type="http://schemas.openxmlformats.org/officeDocument/2006/relationships/image" Target="../media/image475.png"/><Relationship Id="rId3" Type="http://schemas.openxmlformats.org/officeDocument/2006/relationships/image" Target="../media/image406.png"/><Relationship Id="rId25" Type="http://schemas.openxmlformats.org/officeDocument/2006/relationships/customXml" Target="../ink/ink418.xml"/><Relationship Id="rId46" Type="http://schemas.openxmlformats.org/officeDocument/2006/relationships/image" Target="../media/image427.png"/><Relationship Id="rId67" Type="http://schemas.openxmlformats.org/officeDocument/2006/relationships/customXml" Target="../ink/ink439.xml"/><Relationship Id="rId116" Type="http://schemas.openxmlformats.org/officeDocument/2006/relationships/image" Target="../media/image462.png"/><Relationship Id="rId137" Type="http://schemas.openxmlformats.org/officeDocument/2006/relationships/customXml" Target="../ink/ink474.xml"/><Relationship Id="rId20" Type="http://schemas.openxmlformats.org/officeDocument/2006/relationships/image" Target="../media/image414.png"/><Relationship Id="rId41" Type="http://schemas.openxmlformats.org/officeDocument/2006/relationships/customXml" Target="../ink/ink426.xml"/><Relationship Id="rId62" Type="http://schemas.openxmlformats.org/officeDocument/2006/relationships/image" Target="../media/image435.png"/><Relationship Id="rId83" Type="http://schemas.openxmlformats.org/officeDocument/2006/relationships/customXml" Target="../ink/ink447.xml"/><Relationship Id="rId88" Type="http://schemas.openxmlformats.org/officeDocument/2006/relationships/image" Target="../media/image448.png"/><Relationship Id="rId111" Type="http://schemas.openxmlformats.org/officeDocument/2006/relationships/customXml" Target="../ink/ink461.xml"/><Relationship Id="rId132" Type="http://schemas.openxmlformats.org/officeDocument/2006/relationships/image" Target="../media/image470.png"/><Relationship Id="rId15" Type="http://schemas.openxmlformats.org/officeDocument/2006/relationships/customXml" Target="../ink/ink413.xml"/><Relationship Id="rId36" Type="http://schemas.openxmlformats.org/officeDocument/2006/relationships/image" Target="../media/image422.png"/><Relationship Id="rId57" Type="http://schemas.openxmlformats.org/officeDocument/2006/relationships/customXml" Target="../ink/ink434.xml"/><Relationship Id="rId106" Type="http://schemas.openxmlformats.org/officeDocument/2006/relationships/image" Target="../media/image457.png"/><Relationship Id="rId127" Type="http://schemas.openxmlformats.org/officeDocument/2006/relationships/customXml" Target="../ink/ink469.xml"/><Relationship Id="rId10" Type="http://schemas.openxmlformats.org/officeDocument/2006/relationships/image" Target="../media/image409.png"/><Relationship Id="rId31" Type="http://schemas.openxmlformats.org/officeDocument/2006/relationships/customXml" Target="../ink/ink421.xml"/><Relationship Id="rId52" Type="http://schemas.openxmlformats.org/officeDocument/2006/relationships/image" Target="../media/image430.png"/><Relationship Id="rId73" Type="http://schemas.openxmlformats.org/officeDocument/2006/relationships/customXml" Target="../ink/ink442.xml"/><Relationship Id="rId78" Type="http://schemas.openxmlformats.org/officeDocument/2006/relationships/image" Target="../media/image443.png"/><Relationship Id="rId94" Type="http://schemas.openxmlformats.org/officeDocument/2006/relationships/image" Target="../media/image451.png"/><Relationship Id="rId99" Type="http://schemas.openxmlformats.org/officeDocument/2006/relationships/customXml" Target="../ink/ink455.xml"/><Relationship Id="rId101" Type="http://schemas.openxmlformats.org/officeDocument/2006/relationships/customXml" Target="../ink/ink456.xml"/><Relationship Id="rId122" Type="http://schemas.openxmlformats.org/officeDocument/2006/relationships/image" Target="../media/image465.png"/><Relationship Id="rId143" Type="http://schemas.openxmlformats.org/officeDocument/2006/relationships/customXml" Target="../ink/ink477.xml"/><Relationship Id="rId4" Type="http://schemas.openxmlformats.org/officeDocument/2006/relationships/image" Target="../media/image354.png"/><Relationship Id="rId9" Type="http://schemas.openxmlformats.org/officeDocument/2006/relationships/customXml" Target="../ink/ink410.xml"/><Relationship Id="rId26" Type="http://schemas.openxmlformats.org/officeDocument/2006/relationships/image" Target="../media/image417.png"/><Relationship Id="rId47" Type="http://schemas.openxmlformats.org/officeDocument/2006/relationships/customXml" Target="../ink/ink429.xml"/><Relationship Id="rId68" Type="http://schemas.openxmlformats.org/officeDocument/2006/relationships/image" Target="../media/image438.png"/><Relationship Id="rId89" Type="http://schemas.openxmlformats.org/officeDocument/2006/relationships/customXml" Target="../ink/ink450.xml"/><Relationship Id="rId112" Type="http://schemas.openxmlformats.org/officeDocument/2006/relationships/image" Target="../media/image460.png"/><Relationship Id="rId133" Type="http://schemas.openxmlformats.org/officeDocument/2006/relationships/customXml" Target="../ink/ink472.xml"/><Relationship Id="rId16" Type="http://schemas.openxmlformats.org/officeDocument/2006/relationships/image" Target="../media/image4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C3E1C0-E0C0-26E7-0B0B-5E547CE3A3E4}"/>
              </a:ext>
            </a:extLst>
          </p:cNvPr>
          <p:cNvGrpSpPr/>
          <p:nvPr/>
        </p:nvGrpSpPr>
        <p:grpSpPr>
          <a:xfrm>
            <a:off x="3314700" y="196850"/>
            <a:ext cx="5943600" cy="6464300"/>
            <a:chOff x="3314700" y="196850"/>
            <a:chExt cx="5943600" cy="64643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EAD388-5693-2A83-818D-AA8097404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4700" y="196850"/>
              <a:ext cx="5562600" cy="64643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E348E5-320F-78EB-69B3-E4681123B108}"/>
                </a:ext>
              </a:extLst>
            </p:cNvPr>
            <p:cNvSpPr/>
            <p:nvPr/>
          </p:nvSpPr>
          <p:spPr>
            <a:xfrm>
              <a:off x="6972300" y="6078682"/>
              <a:ext cx="2286000" cy="5824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C75284-DB96-AB31-6298-3AA4FE2B90F6}"/>
              </a:ext>
            </a:extLst>
          </p:cNvPr>
          <p:cNvGrpSpPr/>
          <p:nvPr/>
        </p:nvGrpSpPr>
        <p:grpSpPr>
          <a:xfrm>
            <a:off x="512991" y="684369"/>
            <a:ext cx="1241280" cy="397440"/>
            <a:chOff x="512991" y="684369"/>
            <a:chExt cx="1241280" cy="39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F15396-E128-D9F0-AD32-9EE332694B03}"/>
                    </a:ext>
                  </a:extLst>
                </p14:cNvPr>
                <p14:cNvContentPartPr/>
                <p14:nvPr/>
              </p14:nvContentPartPr>
              <p14:xfrm>
                <a:off x="512991" y="684369"/>
                <a:ext cx="360360" cy="364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F15396-E128-D9F0-AD32-9EE332694B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2551" y="673929"/>
                  <a:ext cx="3816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E3FD039-FE13-46EB-78BD-86C3670EF80A}"/>
                    </a:ext>
                  </a:extLst>
                </p14:cNvPr>
                <p14:cNvContentPartPr/>
                <p14:nvPr/>
              </p14:nvContentPartPr>
              <p14:xfrm>
                <a:off x="1029231" y="776529"/>
                <a:ext cx="229320" cy="254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E3FD039-FE13-46EB-78BD-86C3670EF8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8791" y="765729"/>
                  <a:ext cx="250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00F51B9-BAD1-C2DC-8063-6BDF442C6B36}"/>
                    </a:ext>
                  </a:extLst>
                </p14:cNvPr>
                <p14:cNvContentPartPr/>
                <p14:nvPr/>
              </p14:nvContentPartPr>
              <p14:xfrm>
                <a:off x="1301751" y="755649"/>
                <a:ext cx="452520" cy="326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00F51B9-BAD1-C2DC-8063-6BDF442C6B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87711" y="741609"/>
                  <a:ext cx="48096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246850-1B07-1CA9-7634-A3CE6FE5EF0C}"/>
              </a:ext>
            </a:extLst>
          </p:cNvPr>
          <p:cNvGrpSpPr/>
          <p:nvPr/>
        </p:nvGrpSpPr>
        <p:grpSpPr>
          <a:xfrm>
            <a:off x="459351" y="1253529"/>
            <a:ext cx="1635120" cy="343800"/>
            <a:chOff x="459351" y="1253529"/>
            <a:chExt cx="163512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915196-FDBF-A5B1-2489-0ECE0786A30B}"/>
                    </a:ext>
                  </a:extLst>
                </p14:cNvPr>
                <p14:cNvContentPartPr/>
                <p14:nvPr/>
              </p14:nvContentPartPr>
              <p14:xfrm>
                <a:off x="459351" y="1274049"/>
                <a:ext cx="311040" cy="293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915196-FDBF-A5B1-2489-0ECE0786A3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8911" y="1263249"/>
                  <a:ext cx="332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F3B4EF-2B6F-6BB9-4437-66746A618129}"/>
                    </a:ext>
                  </a:extLst>
                </p14:cNvPr>
                <p14:cNvContentPartPr/>
                <p14:nvPr/>
              </p14:nvContentPartPr>
              <p14:xfrm>
                <a:off x="874791" y="1378809"/>
                <a:ext cx="368640" cy="194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F3B4EF-2B6F-6BB9-4437-66746A6181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4351" y="1368009"/>
                  <a:ext cx="389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C9E3B2-5D40-39BC-1818-07669D7F279E}"/>
                    </a:ext>
                  </a:extLst>
                </p14:cNvPr>
                <p14:cNvContentPartPr/>
                <p14:nvPr/>
              </p14:nvContentPartPr>
              <p14:xfrm>
                <a:off x="1304991" y="1253529"/>
                <a:ext cx="789480" cy="343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C9E3B2-5D40-39BC-1818-07669D7F279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94551" y="1242729"/>
                  <a:ext cx="81072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636F0-EE34-C21F-588F-E87E7CE8464F}"/>
              </a:ext>
            </a:extLst>
          </p:cNvPr>
          <p:cNvGrpSpPr/>
          <p:nvPr/>
        </p:nvGrpSpPr>
        <p:grpSpPr>
          <a:xfrm>
            <a:off x="648351" y="1886769"/>
            <a:ext cx="907560" cy="828000"/>
            <a:chOff x="648351" y="1886769"/>
            <a:chExt cx="907560" cy="82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35A9816-F028-3E57-50FE-CFAD44EAC71B}"/>
                    </a:ext>
                  </a:extLst>
                </p14:cNvPr>
                <p14:cNvContentPartPr/>
                <p14:nvPr/>
              </p14:nvContentPartPr>
              <p14:xfrm>
                <a:off x="770391" y="1886769"/>
                <a:ext cx="270000" cy="470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35A9816-F028-3E57-50FE-CFAD44EAC71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5991" y="1872369"/>
                  <a:ext cx="2984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3214D6F-625C-B9ED-E256-53E5F00043AF}"/>
                    </a:ext>
                  </a:extLst>
                </p14:cNvPr>
                <p14:cNvContentPartPr/>
                <p14:nvPr/>
              </p14:nvContentPartPr>
              <p14:xfrm>
                <a:off x="648351" y="2520729"/>
                <a:ext cx="444600" cy="194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3214D6F-625C-B9ED-E256-53E5F00043A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4311" y="2506329"/>
                  <a:ext cx="473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D0CE84-7FF9-09C6-0CB7-D5E078F08278}"/>
                    </a:ext>
                  </a:extLst>
                </p14:cNvPr>
                <p14:cNvContentPartPr/>
                <p14:nvPr/>
              </p14:nvContentPartPr>
              <p14:xfrm>
                <a:off x="1218231" y="2478249"/>
                <a:ext cx="337680" cy="199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D0CE84-7FF9-09C6-0CB7-D5E078F082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831" y="2463849"/>
                  <a:ext cx="36612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96D57D8-C81C-42EE-4DCA-7029F3F4824F}"/>
              </a:ext>
            </a:extLst>
          </p:cNvPr>
          <p:cNvGrpSpPr/>
          <p:nvPr/>
        </p:nvGrpSpPr>
        <p:grpSpPr>
          <a:xfrm>
            <a:off x="9569151" y="338049"/>
            <a:ext cx="1272960" cy="758880"/>
            <a:chOff x="9569151" y="338049"/>
            <a:chExt cx="1272960" cy="75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66FB108-845D-CC79-1F3A-C94D6A3E1115}"/>
                    </a:ext>
                  </a:extLst>
                </p14:cNvPr>
                <p14:cNvContentPartPr/>
                <p14:nvPr/>
              </p14:nvContentPartPr>
              <p14:xfrm>
                <a:off x="9569151" y="338049"/>
                <a:ext cx="258840" cy="636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66FB108-845D-CC79-1F3A-C94D6A3E111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55111" y="323649"/>
                  <a:ext cx="28728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CB04103-52EC-C28E-CF04-4D685BCA03A9}"/>
                    </a:ext>
                  </a:extLst>
                </p14:cNvPr>
                <p14:cNvContentPartPr/>
                <p14:nvPr/>
              </p14:nvContentPartPr>
              <p14:xfrm>
                <a:off x="10002231" y="915129"/>
                <a:ext cx="391320" cy="150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CB04103-52EC-C28E-CF04-4D685BCA03A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87831" y="901089"/>
                  <a:ext cx="419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0621C65-6D62-3037-C344-70760B5AEA9B}"/>
                    </a:ext>
                  </a:extLst>
                </p14:cNvPr>
                <p14:cNvContentPartPr/>
                <p14:nvPr/>
              </p14:nvContentPartPr>
              <p14:xfrm>
                <a:off x="10547631" y="887769"/>
                <a:ext cx="294480" cy="209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0621C65-6D62-3037-C344-70760B5AEA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37191" y="876969"/>
                  <a:ext cx="31572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E82AF3-2A57-62FD-E8D9-593B5BBBF0F6}"/>
              </a:ext>
            </a:extLst>
          </p:cNvPr>
          <p:cNvGrpSpPr/>
          <p:nvPr/>
        </p:nvGrpSpPr>
        <p:grpSpPr>
          <a:xfrm>
            <a:off x="9402471" y="1306089"/>
            <a:ext cx="3024360" cy="878400"/>
            <a:chOff x="9402471" y="1306089"/>
            <a:chExt cx="3024360" cy="87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7711B0E-4B97-6025-522B-1BB314E761E3}"/>
                    </a:ext>
                  </a:extLst>
                </p14:cNvPr>
                <p14:cNvContentPartPr/>
                <p14:nvPr/>
              </p14:nvContentPartPr>
              <p14:xfrm>
                <a:off x="9659511" y="1419849"/>
                <a:ext cx="41400" cy="273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7711B0E-4B97-6025-522B-1BB314E761E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49071" y="1409049"/>
                  <a:ext cx="62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967FD08-5D07-875C-AB51-126FBC250591}"/>
                    </a:ext>
                  </a:extLst>
                </p14:cNvPr>
                <p14:cNvContentPartPr/>
                <p14:nvPr/>
              </p14:nvContentPartPr>
              <p14:xfrm>
                <a:off x="9402471" y="1332369"/>
                <a:ext cx="468360" cy="49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967FD08-5D07-875C-AB51-126FBC25059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88071" y="1317969"/>
                  <a:ext cx="496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B9CC0D-EBBA-8C81-A95E-7EF1C3F59CB0}"/>
                    </a:ext>
                  </a:extLst>
                </p14:cNvPr>
                <p14:cNvContentPartPr/>
                <p14:nvPr/>
              </p14:nvContentPartPr>
              <p14:xfrm>
                <a:off x="9880191" y="1329489"/>
                <a:ext cx="414720" cy="381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B9CC0D-EBBA-8C81-A95E-7EF1C3F59CB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65791" y="1315449"/>
                  <a:ext cx="4431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1F4A86F-4A7B-372C-DBDC-8B7045754986}"/>
                    </a:ext>
                  </a:extLst>
                </p14:cNvPr>
                <p14:cNvContentPartPr/>
                <p14:nvPr/>
              </p14:nvContentPartPr>
              <p14:xfrm>
                <a:off x="10190151" y="1378809"/>
                <a:ext cx="57240" cy="65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1F4A86F-4A7B-372C-DBDC-8B704575498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79351" y="1368009"/>
                  <a:ext cx="78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977D70-C159-07B5-A5D1-DE750A874391}"/>
                    </a:ext>
                  </a:extLst>
                </p14:cNvPr>
                <p14:cNvContentPartPr/>
                <p14:nvPr/>
              </p14:nvContentPartPr>
              <p14:xfrm>
                <a:off x="10346031" y="1550889"/>
                <a:ext cx="215640" cy="142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977D70-C159-07B5-A5D1-DE750A8743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35231" y="1540089"/>
                  <a:ext cx="236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AC3170-73FD-ABB5-BFFF-EB920D45529B}"/>
                    </a:ext>
                  </a:extLst>
                </p14:cNvPr>
                <p14:cNvContentPartPr/>
                <p14:nvPr/>
              </p14:nvContentPartPr>
              <p14:xfrm>
                <a:off x="10624311" y="1306089"/>
                <a:ext cx="291240" cy="356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AC3170-73FD-ABB5-BFFF-EB920D45529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13871" y="1295289"/>
                  <a:ext cx="3124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BF7B6E-4438-DDC7-D458-B33620B8CC2B}"/>
                    </a:ext>
                  </a:extLst>
                </p14:cNvPr>
                <p14:cNvContentPartPr/>
                <p14:nvPr/>
              </p14:nvContentPartPr>
              <p14:xfrm>
                <a:off x="10952631" y="1514169"/>
                <a:ext cx="905760" cy="191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BF7B6E-4438-DDC7-D458-B33620B8CC2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42191" y="1503369"/>
                  <a:ext cx="927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9DB271C-DEBA-D58E-43B1-F5DB564023A7}"/>
                    </a:ext>
                  </a:extLst>
                </p14:cNvPr>
                <p14:cNvContentPartPr/>
                <p14:nvPr/>
              </p14:nvContentPartPr>
              <p14:xfrm>
                <a:off x="10037151" y="1907649"/>
                <a:ext cx="662040" cy="192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9DB271C-DEBA-D58E-43B1-F5DB564023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26711" y="1896849"/>
                  <a:ext cx="683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68FB6C-3297-F3B3-B207-48B43132D093}"/>
                    </a:ext>
                  </a:extLst>
                </p14:cNvPr>
                <p14:cNvContentPartPr/>
                <p14:nvPr/>
              </p14:nvContentPartPr>
              <p14:xfrm>
                <a:off x="10826991" y="1764729"/>
                <a:ext cx="234000" cy="352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268FB6C-3297-F3B3-B207-48B43132D0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16191" y="1753929"/>
                  <a:ext cx="2552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8CEAD0-67AA-1017-899C-64835C26E7EC}"/>
                    </a:ext>
                  </a:extLst>
                </p14:cNvPr>
                <p14:cNvContentPartPr/>
                <p14:nvPr/>
              </p14:nvContentPartPr>
              <p14:xfrm>
                <a:off x="11257911" y="1927809"/>
                <a:ext cx="471960" cy="160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8CEAD0-67AA-1017-899C-64835C26E7E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47471" y="1917369"/>
                  <a:ext cx="493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026E90B-F3E3-0B53-2B59-D540650F20ED}"/>
                    </a:ext>
                  </a:extLst>
                </p14:cNvPr>
                <p14:cNvContentPartPr/>
                <p14:nvPr/>
              </p14:nvContentPartPr>
              <p14:xfrm>
                <a:off x="11765871" y="1717929"/>
                <a:ext cx="660960" cy="466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026E90B-F3E3-0B53-2B59-D540650F20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755071" y="1707129"/>
                  <a:ext cx="682200" cy="48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EEFFE-B1DB-508F-3090-CD8331DE5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ABF114-4F8D-9269-09E5-9D57BA6E59C7}"/>
                  </a:ext>
                </a:extLst>
              </p14:cNvPr>
              <p14:cNvContentPartPr/>
              <p14:nvPr/>
            </p14:nvContentPartPr>
            <p14:xfrm>
              <a:off x="2948031" y="4178529"/>
              <a:ext cx="57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ABF114-4F8D-9269-09E5-9D57BA6E59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911" y="4172409"/>
                <a:ext cx="180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B4BFAB1-97CB-5569-7197-CABD0135F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91" y="0"/>
            <a:ext cx="5507109" cy="65030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A1ADE1C-3F20-EEC0-B8E6-3B51A4ED68C3}"/>
              </a:ext>
            </a:extLst>
          </p:cNvPr>
          <p:cNvGrpSpPr/>
          <p:nvPr/>
        </p:nvGrpSpPr>
        <p:grpSpPr>
          <a:xfrm>
            <a:off x="1139751" y="4632489"/>
            <a:ext cx="686520" cy="257760"/>
            <a:chOff x="1139751" y="4632489"/>
            <a:chExt cx="68652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32CE250-C3B3-5B0C-28DA-2D3E0B231056}"/>
                    </a:ext>
                  </a:extLst>
                </p14:cNvPr>
                <p14:cNvContentPartPr/>
                <p14:nvPr/>
              </p14:nvContentPartPr>
              <p14:xfrm>
                <a:off x="1139751" y="4632489"/>
                <a:ext cx="235080" cy="223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32CE250-C3B3-5B0C-28DA-2D3E0B2310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25711" y="4618449"/>
                  <a:ext cx="263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E1A37BD-9CBC-D37D-75DB-766687FD15F8}"/>
                    </a:ext>
                  </a:extLst>
                </p14:cNvPr>
                <p14:cNvContentPartPr/>
                <p14:nvPr/>
              </p14:nvContentPartPr>
              <p14:xfrm>
                <a:off x="1475271" y="4664169"/>
                <a:ext cx="24120" cy="226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E1A37BD-9CBC-D37D-75DB-766687FD15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61231" y="4649769"/>
                  <a:ext cx="52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E470998-B239-D2E0-72BF-10F8846CFB18}"/>
                    </a:ext>
                  </a:extLst>
                </p14:cNvPr>
                <p14:cNvContentPartPr/>
                <p14:nvPr/>
              </p14:nvContentPartPr>
              <p14:xfrm>
                <a:off x="1610631" y="4683249"/>
                <a:ext cx="215640" cy="196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E470998-B239-D2E0-72BF-10F8846CFB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96591" y="4668849"/>
                  <a:ext cx="24408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1D8174-0148-0A3E-E896-A36A57EC1B09}"/>
              </a:ext>
            </a:extLst>
          </p:cNvPr>
          <p:cNvGrpSpPr/>
          <p:nvPr/>
        </p:nvGrpSpPr>
        <p:grpSpPr>
          <a:xfrm>
            <a:off x="1078191" y="781209"/>
            <a:ext cx="10635480" cy="3487320"/>
            <a:chOff x="1078191" y="781209"/>
            <a:chExt cx="10635480" cy="348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95D2CE-CECA-07CC-0160-B0A262D39587}"/>
                    </a:ext>
                  </a:extLst>
                </p14:cNvPr>
                <p14:cNvContentPartPr/>
                <p14:nvPr/>
              </p14:nvContentPartPr>
              <p14:xfrm>
                <a:off x="1078191" y="781209"/>
                <a:ext cx="7011360" cy="3487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95D2CE-CECA-07CC-0160-B0A262D3958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7751" y="770409"/>
                  <a:ext cx="7032600" cy="35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36E06C-2F12-7FB4-01C1-A9B7285B08D6}"/>
                    </a:ext>
                  </a:extLst>
                </p14:cNvPr>
                <p14:cNvContentPartPr/>
                <p14:nvPr/>
              </p14:nvContentPartPr>
              <p14:xfrm>
                <a:off x="7432191" y="1920969"/>
                <a:ext cx="740880" cy="686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36E06C-2F12-7FB4-01C1-A9B7285B08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21751" y="1910169"/>
                  <a:ext cx="76212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3889EBD-EB5C-75A4-192C-D7B461BFB1C7}"/>
                    </a:ext>
                  </a:extLst>
                </p14:cNvPr>
                <p14:cNvContentPartPr/>
                <p14:nvPr/>
              </p14:nvContentPartPr>
              <p14:xfrm>
                <a:off x="7431111" y="1750329"/>
                <a:ext cx="469800" cy="1092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3889EBD-EB5C-75A4-192C-D7B461BFB1C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20671" y="1739889"/>
                  <a:ext cx="491040" cy="11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BF2214-C693-1C7A-AFD8-DAFA815D336B}"/>
                    </a:ext>
                  </a:extLst>
                </p14:cNvPr>
                <p14:cNvContentPartPr/>
                <p14:nvPr/>
              </p14:nvContentPartPr>
              <p14:xfrm>
                <a:off x="7807671" y="1666089"/>
                <a:ext cx="436320" cy="25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BF2214-C693-1C7A-AFD8-DAFA815D33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97231" y="1655649"/>
                  <a:ext cx="457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721209-0A85-4699-023C-B5896C54F734}"/>
                    </a:ext>
                  </a:extLst>
                </p14:cNvPr>
                <p14:cNvContentPartPr/>
                <p14:nvPr/>
              </p14:nvContentPartPr>
              <p14:xfrm>
                <a:off x="8376471" y="2002689"/>
                <a:ext cx="361440" cy="480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721209-0A85-4699-023C-B5896C54F7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65671" y="1992249"/>
                  <a:ext cx="3826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D8E13B5-0FFF-0870-DA5C-22F4489153BA}"/>
                    </a:ext>
                  </a:extLst>
                </p14:cNvPr>
                <p14:cNvContentPartPr/>
                <p14:nvPr/>
              </p14:nvContentPartPr>
              <p14:xfrm>
                <a:off x="9072351" y="1999449"/>
                <a:ext cx="254520" cy="540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D8E13B5-0FFF-0870-DA5C-22F4489153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61551" y="1988649"/>
                  <a:ext cx="27576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665DCC-47A7-8705-81C9-9EFEFA2332F3}"/>
                    </a:ext>
                  </a:extLst>
                </p14:cNvPr>
                <p14:cNvContentPartPr/>
                <p14:nvPr/>
              </p14:nvContentPartPr>
              <p14:xfrm>
                <a:off x="9783351" y="2163249"/>
                <a:ext cx="255240" cy="66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665DCC-47A7-8705-81C9-9EFEFA2332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72551" y="2152449"/>
                  <a:ext cx="276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1FA107-5D9F-E9D0-D560-5A0D513BF515}"/>
                    </a:ext>
                  </a:extLst>
                </p14:cNvPr>
                <p14:cNvContentPartPr/>
                <p14:nvPr/>
              </p14:nvContentPartPr>
              <p14:xfrm>
                <a:off x="9818991" y="2305809"/>
                <a:ext cx="216000" cy="29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1FA107-5D9F-E9D0-D560-5A0D513BF5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08551" y="2295369"/>
                  <a:ext cx="237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FA0E66-8A7C-8701-C191-008F17277758}"/>
                    </a:ext>
                  </a:extLst>
                </p14:cNvPr>
                <p14:cNvContentPartPr/>
                <p14:nvPr/>
              </p14:nvContentPartPr>
              <p14:xfrm>
                <a:off x="10401831" y="2016729"/>
                <a:ext cx="333720" cy="378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FA0E66-8A7C-8701-C191-008F1727775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91031" y="2006289"/>
                  <a:ext cx="3549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1300C18-557E-FADB-5957-EE574A32F5FA}"/>
                    </a:ext>
                  </a:extLst>
                </p14:cNvPr>
                <p14:cNvContentPartPr/>
                <p14:nvPr/>
              </p14:nvContentPartPr>
              <p14:xfrm>
                <a:off x="10868391" y="2298609"/>
                <a:ext cx="57960" cy="116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1300C18-557E-FADB-5957-EE574A32F5F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57591" y="2287809"/>
                  <a:ext cx="79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CC1D7A-7CB3-CF0E-104D-FD227BB14E9A}"/>
                    </a:ext>
                  </a:extLst>
                </p14:cNvPr>
                <p14:cNvContentPartPr/>
                <p14:nvPr/>
              </p14:nvContentPartPr>
              <p14:xfrm>
                <a:off x="11089791" y="1975329"/>
                <a:ext cx="349920" cy="524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CC1D7A-7CB3-CF0E-104D-FD227BB14E9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78991" y="1964529"/>
                  <a:ext cx="37116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3C6284-FEB6-70A9-F800-3570F9DEE20F}"/>
                    </a:ext>
                  </a:extLst>
                </p14:cNvPr>
                <p14:cNvContentPartPr/>
                <p14:nvPr/>
              </p14:nvContentPartPr>
              <p14:xfrm>
                <a:off x="7459551" y="3087009"/>
                <a:ext cx="400680" cy="367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3C6284-FEB6-70A9-F800-3570F9DEE20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49111" y="3076209"/>
                  <a:ext cx="4219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2EA151C-614F-DD75-99D7-76622ACFB61A}"/>
                    </a:ext>
                  </a:extLst>
                </p14:cNvPr>
                <p14:cNvContentPartPr/>
                <p14:nvPr/>
              </p14:nvContentPartPr>
              <p14:xfrm>
                <a:off x="7974351" y="3368529"/>
                <a:ext cx="537840" cy="285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2EA151C-614F-DD75-99D7-76622ACFB6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63551" y="3357729"/>
                  <a:ext cx="559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E78BA1-034D-33D6-2CF2-C37AE1AC9CB1}"/>
                    </a:ext>
                  </a:extLst>
                </p14:cNvPr>
                <p14:cNvContentPartPr/>
                <p14:nvPr/>
              </p14:nvContentPartPr>
              <p14:xfrm>
                <a:off x="8788671" y="2942649"/>
                <a:ext cx="329040" cy="393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E78BA1-034D-33D6-2CF2-C37AE1AC9CB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78231" y="2931849"/>
                  <a:ext cx="3502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9E707D5-7953-77A5-94F8-339B7B7B0303}"/>
                    </a:ext>
                  </a:extLst>
                </p14:cNvPr>
                <p14:cNvContentPartPr/>
                <p14:nvPr/>
              </p14:nvContentPartPr>
              <p14:xfrm>
                <a:off x="9139671" y="2946609"/>
                <a:ext cx="338040" cy="435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9E707D5-7953-77A5-94F8-339B7B7B030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29231" y="2935809"/>
                  <a:ext cx="3592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67B77A5-A565-0701-765C-A5719C79023A}"/>
                    </a:ext>
                  </a:extLst>
                </p14:cNvPr>
                <p14:cNvContentPartPr/>
                <p14:nvPr/>
              </p14:nvContentPartPr>
              <p14:xfrm>
                <a:off x="9712431" y="3126969"/>
                <a:ext cx="304920" cy="59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67B77A5-A565-0701-765C-A5719C7902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01631" y="3116529"/>
                  <a:ext cx="326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4CC359-A7A2-9DFF-C724-F375A6E2D373}"/>
                    </a:ext>
                  </a:extLst>
                </p14:cNvPr>
                <p14:cNvContentPartPr/>
                <p14:nvPr/>
              </p14:nvContentPartPr>
              <p14:xfrm>
                <a:off x="9898551" y="3110049"/>
                <a:ext cx="289080" cy="211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4CC359-A7A2-9DFF-C724-F375A6E2D37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87751" y="3099249"/>
                  <a:ext cx="310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01547F8-A066-232D-0A58-E09C7157E87D}"/>
                    </a:ext>
                  </a:extLst>
                </p14:cNvPr>
                <p14:cNvContentPartPr/>
                <p14:nvPr/>
              </p14:nvContentPartPr>
              <p14:xfrm>
                <a:off x="10618911" y="2973609"/>
                <a:ext cx="360360" cy="315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01547F8-A066-232D-0A58-E09C7157E8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08111" y="2963169"/>
                  <a:ext cx="3816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DB0CAB-047A-A70B-F9DA-2D7601C93EF4}"/>
                    </a:ext>
                  </a:extLst>
                </p14:cNvPr>
                <p14:cNvContentPartPr/>
                <p14:nvPr/>
              </p14:nvContentPartPr>
              <p14:xfrm>
                <a:off x="11046231" y="3250809"/>
                <a:ext cx="49680" cy="82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DB0CAB-047A-A70B-F9DA-2D7601C93E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35791" y="3240009"/>
                  <a:ext cx="70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21B0A8-A3AE-21E3-AE5B-A9361FB119BA}"/>
                    </a:ext>
                  </a:extLst>
                </p14:cNvPr>
                <p14:cNvContentPartPr/>
                <p14:nvPr/>
              </p14:nvContentPartPr>
              <p14:xfrm>
                <a:off x="11330991" y="2960649"/>
                <a:ext cx="382680" cy="347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21B0A8-A3AE-21E3-AE5B-A9361FB119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20551" y="2950209"/>
                  <a:ext cx="40392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E8382BA-7691-2643-CA2C-890C8258E84C}"/>
              </a:ext>
            </a:extLst>
          </p:cNvPr>
          <p:cNvGrpSpPr/>
          <p:nvPr/>
        </p:nvGrpSpPr>
        <p:grpSpPr>
          <a:xfrm>
            <a:off x="6612471" y="3846249"/>
            <a:ext cx="3144960" cy="1122120"/>
            <a:chOff x="6612471" y="3846249"/>
            <a:chExt cx="3144960" cy="11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8B1E276-1A59-5B60-4932-A8B51692DAE5}"/>
                    </a:ext>
                  </a:extLst>
                </p14:cNvPr>
                <p14:cNvContentPartPr/>
                <p14:nvPr/>
              </p14:nvContentPartPr>
              <p14:xfrm>
                <a:off x="6675111" y="4123809"/>
                <a:ext cx="362160" cy="539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8B1E276-1A59-5B60-4932-A8B51692DAE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64671" y="4113369"/>
                  <a:ext cx="38340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0786557-B1DF-2312-D153-BF03C9252726}"/>
                    </a:ext>
                  </a:extLst>
                </p14:cNvPr>
                <p14:cNvContentPartPr/>
                <p14:nvPr/>
              </p14:nvContentPartPr>
              <p14:xfrm>
                <a:off x="7140591" y="4372569"/>
                <a:ext cx="224280" cy="42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0786557-B1DF-2312-D153-BF03C92527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29791" y="4361769"/>
                  <a:ext cx="245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A6B4AD1-37CE-7FE4-C842-4260EECFACFC}"/>
                    </a:ext>
                  </a:extLst>
                </p14:cNvPr>
                <p14:cNvContentPartPr/>
                <p14:nvPr/>
              </p14:nvContentPartPr>
              <p14:xfrm>
                <a:off x="7427511" y="4127049"/>
                <a:ext cx="302400" cy="499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A6B4AD1-37CE-7FE4-C842-4260EECFACF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16711" y="4116249"/>
                  <a:ext cx="3236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D681EF-1C55-2A40-3647-2E84A34BE91A}"/>
                    </a:ext>
                  </a:extLst>
                </p14:cNvPr>
                <p14:cNvContentPartPr/>
                <p14:nvPr/>
              </p14:nvContentPartPr>
              <p14:xfrm>
                <a:off x="7810551" y="4460049"/>
                <a:ext cx="530280" cy="215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D681EF-1C55-2A40-3647-2E84A34BE91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00111" y="4449609"/>
                  <a:ext cx="551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19D9258-8022-3211-7A22-3CF43137EE7C}"/>
                    </a:ext>
                  </a:extLst>
                </p14:cNvPr>
                <p14:cNvContentPartPr/>
                <p14:nvPr/>
              </p14:nvContentPartPr>
              <p14:xfrm>
                <a:off x="6612471" y="3899529"/>
                <a:ext cx="473040" cy="1068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19D9258-8022-3211-7A22-3CF43137EE7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02031" y="3889089"/>
                  <a:ext cx="494280" cy="10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5E1F88-0BE1-6CED-6B5D-75944F84AB97}"/>
                    </a:ext>
                  </a:extLst>
                </p14:cNvPr>
                <p14:cNvContentPartPr/>
                <p14:nvPr/>
              </p14:nvContentPartPr>
              <p14:xfrm>
                <a:off x="8169471" y="3940209"/>
                <a:ext cx="351000" cy="1000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5E1F88-0BE1-6CED-6B5D-75944F84AB9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58671" y="3929409"/>
                  <a:ext cx="372240" cy="10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B5B3DFC-DD5C-81A5-433A-527DE6DCCB6D}"/>
                    </a:ext>
                  </a:extLst>
                </p14:cNvPr>
                <p14:cNvContentPartPr/>
                <p14:nvPr/>
              </p14:nvContentPartPr>
              <p14:xfrm>
                <a:off x="8666991" y="4246569"/>
                <a:ext cx="360720" cy="167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B5B3DFC-DD5C-81A5-433A-527DE6DCCB6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56551" y="4236129"/>
                  <a:ext cx="381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CC0454-8868-8208-B5E9-BAEB6072DAAF}"/>
                    </a:ext>
                  </a:extLst>
                </p14:cNvPr>
                <p14:cNvContentPartPr/>
                <p14:nvPr/>
              </p14:nvContentPartPr>
              <p14:xfrm>
                <a:off x="8675991" y="3943089"/>
                <a:ext cx="291960" cy="777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CC0454-8868-8208-B5E9-BAEB6072DAA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65191" y="3932649"/>
                  <a:ext cx="31320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751C16E-439B-A6D8-FB11-3ECA85D81087}"/>
                    </a:ext>
                  </a:extLst>
                </p14:cNvPr>
                <p14:cNvContentPartPr/>
                <p14:nvPr/>
              </p14:nvContentPartPr>
              <p14:xfrm>
                <a:off x="8799111" y="3846249"/>
                <a:ext cx="352080" cy="93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751C16E-439B-A6D8-FB11-3ECA85D8108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88671" y="3835449"/>
                  <a:ext cx="373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BBF06BF-4382-A9B7-EBBB-672B9F92366C}"/>
                    </a:ext>
                  </a:extLst>
                </p14:cNvPr>
                <p14:cNvContentPartPr/>
                <p14:nvPr/>
              </p14:nvContentPartPr>
              <p14:xfrm>
                <a:off x="9180351" y="4304169"/>
                <a:ext cx="437760" cy="53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BBF06BF-4382-A9B7-EBBB-672B9F92366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69551" y="4293369"/>
                  <a:ext cx="459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06EFD95-9D64-0C24-911E-E2E5EEFAE293}"/>
                    </a:ext>
                  </a:extLst>
                </p14:cNvPr>
                <p14:cNvContentPartPr/>
                <p14:nvPr/>
              </p14:nvContentPartPr>
              <p14:xfrm>
                <a:off x="9515871" y="4210569"/>
                <a:ext cx="241560" cy="280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06EFD95-9D64-0C24-911E-E2E5EEFAE29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05071" y="4199769"/>
                  <a:ext cx="26280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4002445-C65D-53A9-B97E-22C63740EFEB}"/>
              </a:ext>
            </a:extLst>
          </p:cNvPr>
          <p:cNvGrpSpPr/>
          <p:nvPr/>
        </p:nvGrpSpPr>
        <p:grpSpPr>
          <a:xfrm>
            <a:off x="10519191" y="3936609"/>
            <a:ext cx="871560" cy="501480"/>
            <a:chOff x="10519191" y="3936609"/>
            <a:chExt cx="87156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41A620-66EF-D308-2E36-E341812438B7}"/>
                    </a:ext>
                  </a:extLst>
                </p14:cNvPr>
                <p14:cNvContentPartPr/>
                <p14:nvPr/>
              </p14:nvContentPartPr>
              <p14:xfrm>
                <a:off x="10519191" y="4002849"/>
                <a:ext cx="251280" cy="435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41A620-66EF-D308-2E36-E341812438B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08751" y="3992409"/>
                  <a:ext cx="2725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ECE7594-33DB-F8FF-E59D-D05CE51F5D4B}"/>
                    </a:ext>
                  </a:extLst>
                </p14:cNvPr>
                <p14:cNvContentPartPr/>
                <p14:nvPr/>
              </p14:nvContentPartPr>
              <p14:xfrm>
                <a:off x="10847511" y="4385169"/>
                <a:ext cx="37080" cy="34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ECE7594-33DB-F8FF-E59D-D05CE51F5D4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36711" y="4374369"/>
                  <a:ext cx="58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8832A8-AF8E-AFC2-0A9B-FFBC62668853}"/>
                    </a:ext>
                  </a:extLst>
                </p14:cNvPr>
                <p14:cNvContentPartPr/>
                <p14:nvPr/>
              </p14:nvContentPartPr>
              <p14:xfrm>
                <a:off x="11135871" y="3936609"/>
                <a:ext cx="254880" cy="456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8832A8-AF8E-AFC2-0A9B-FFBC6266885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25431" y="3925809"/>
                  <a:ext cx="276120" cy="47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59D71C1-90FC-4A43-3F32-95CB4D6751DD}"/>
                  </a:ext>
                </a:extLst>
              </p14:cNvPr>
              <p14:cNvContentPartPr/>
              <p14:nvPr/>
            </p14:nvContentPartPr>
            <p14:xfrm>
              <a:off x="2812671" y="4627089"/>
              <a:ext cx="166680" cy="47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59D71C1-90FC-4A43-3F32-95CB4D6751D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802231" y="4616649"/>
                <a:ext cx="18792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A39798B-D38C-FAFE-8BA5-6FD84B0AEBEE}"/>
              </a:ext>
            </a:extLst>
          </p:cNvPr>
          <p:cNvGrpSpPr/>
          <p:nvPr/>
        </p:nvGrpSpPr>
        <p:grpSpPr>
          <a:xfrm>
            <a:off x="6063831" y="4889529"/>
            <a:ext cx="5983560" cy="1562400"/>
            <a:chOff x="6063831" y="4889529"/>
            <a:chExt cx="5983560" cy="156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330EE84-5988-6C35-D1A4-D0065AF9448C}"/>
                    </a:ext>
                  </a:extLst>
                </p14:cNvPr>
                <p14:cNvContentPartPr/>
                <p14:nvPr/>
              </p14:nvContentPartPr>
              <p14:xfrm>
                <a:off x="10550151" y="4959729"/>
                <a:ext cx="52920" cy="339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330EE84-5988-6C35-D1A4-D0065AF9448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39351" y="4948929"/>
                  <a:ext cx="741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CF58EC0-66A8-4337-A3E6-5FDB3642A3F0}"/>
                    </a:ext>
                  </a:extLst>
                </p14:cNvPr>
                <p14:cNvContentPartPr/>
                <p14:nvPr/>
              </p14:nvContentPartPr>
              <p14:xfrm>
                <a:off x="10546911" y="4889529"/>
                <a:ext cx="306000" cy="467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CF58EC0-66A8-4337-A3E6-5FDB3642A3F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36111" y="4878729"/>
                  <a:ext cx="3272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0AB17B5-41F5-2CD5-2E56-46086954BE1C}"/>
                    </a:ext>
                  </a:extLst>
                </p14:cNvPr>
                <p14:cNvContentPartPr/>
                <p14:nvPr/>
              </p14:nvContentPartPr>
              <p14:xfrm>
                <a:off x="11017791" y="5104809"/>
                <a:ext cx="505800" cy="300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0AB17B5-41F5-2CD5-2E56-46086954BE1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07351" y="5094369"/>
                  <a:ext cx="527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3BAD7B5-0705-B870-DC51-74C4BC753B97}"/>
                    </a:ext>
                  </a:extLst>
                </p14:cNvPr>
                <p14:cNvContentPartPr/>
                <p14:nvPr/>
              </p14:nvContentPartPr>
              <p14:xfrm>
                <a:off x="6441111" y="4912209"/>
                <a:ext cx="1198080" cy="1025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3BAD7B5-0705-B870-DC51-74C4BC753B9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30671" y="4901769"/>
                  <a:ext cx="1219320" cy="10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2E5996-9395-4706-D347-DB186151F9D0}"/>
                    </a:ext>
                  </a:extLst>
                </p14:cNvPr>
                <p14:cNvContentPartPr/>
                <p14:nvPr/>
              </p14:nvContentPartPr>
              <p14:xfrm>
                <a:off x="7814511" y="5086809"/>
                <a:ext cx="280080" cy="380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2E5996-9395-4706-D347-DB186151F9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803711" y="5076009"/>
                  <a:ext cx="3013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3B4F7D4-AE3F-5774-C7EA-B15141EB4A3A}"/>
                    </a:ext>
                  </a:extLst>
                </p14:cNvPr>
                <p14:cNvContentPartPr/>
                <p14:nvPr/>
              </p14:nvContentPartPr>
              <p14:xfrm>
                <a:off x="8161911" y="5104089"/>
                <a:ext cx="204840" cy="459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3B4F7D4-AE3F-5774-C7EA-B15141EB4A3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51471" y="5093289"/>
                  <a:ext cx="2260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3B7B257-8B54-BE89-2343-3BB9CA2865E8}"/>
                    </a:ext>
                  </a:extLst>
                </p14:cNvPr>
                <p14:cNvContentPartPr/>
                <p14:nvPr/>
              </p14:nvContentPartPr>
              <p14:xfrm>
                <a:off x="8670591" y="4916169"/>
                <a:ext cx="290880" cy="471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3B7B257-8B54-BE89-2343-3BB9CA2865E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60151" y="4905729"/>
                  <a:ext cx="31212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EE2CB5E-6738-BA37-BC4A-26960C100A60}"/>
                    </a:ext>
                  </a:extLst>
                </p14:cNvPr>
                <p14:cNvContentPartPr/>
                <p14:nvPr/>
              </p14:nvContentPartPr>
              <p14:xfrm>
                <a:off x="9115191" y="5261769"/>
                <a:ext cx="147960" cy="167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EE2CB5E-6738-BA37-BC4A-26960C100A6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04391" y="5251329"/>
                  <a:ext cx="169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14C61BE-DF48-A519-AA06-0A6053680037}"/>
                    </a:ext>
                  </a:extLst>
                </p14:cNvPr>
                <p14:cNvContentPartPr/>
                <p14:nvPr/>
              </p14:nvContentPartPr>
              <p14:xfrm>
                <a:off x="9496791" y="4984929"/>
                <a:ext cx="365760" cy="385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14C61BE-DF48-A519-AA06-0A605368003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85991" y="4974129"/>
                  <a:ext cx="3870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8171070-181A-9105-6BD3-835EC9703D69}"/>
                    </a:ext>
                  </a:extLst>
                </p14:cNvPr>
                <p14:cNvContentPartPr/>
                <p14:nvPr/>
              </p14:nvContentPartPr>
              <p14:xfrm>
                <a:off x="9909351" y="4935609"/>
                <a:ext cx="284040" cy="460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8171070-181A-9105-6BD3-835EC9703D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98911" y="4924809"/>
                  <a:ext cx="3052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23EA3E-3D94-8583-19EC-D4CDDF1448AA}"/>
                    </a:ext>
                  </a:extLst>
                </p14:cNvPr>
                <p14:cNvContentPartPr/>
                <p14:nvPr/>
              </p14:nvContentPartPr>
              <p14:xfrm>
                <a:off x="6801111" y="5150169"/>
                <a:ext cx="47880" cy="412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23EA3E-3D94-8583-19EC-D4CDDF1448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90671" y="5139369"/>
                  <a:ext cx="691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E10595A-5CE2-F518-A0A0-0559363CE4BF}"/>
                    </a:ext>
                  </a:extLst>
                </p14:cNvPr>
                <p14:cNvContentPartPr/>
                <p14:nvPr/>
              </p14:nvContentPartPr>
              <p14:xfrm>
                <a:off x="6769431" y="5042529"/>
                <a:ext cx="399600" cy="513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E10595A-5CE2-F518-A0A0-0559363CE4B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58991" y="5032089"/>
                  <a:ext cx="42084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AB53356-38BF-DEE6-79F9-D5372C2D2F22}"/>
                    </a:ext>
                  </a:extLst>
                </p14:cNvPr>
                <p14:cNvContentPartPr/>
                <p14:nvPr/>
              </p14:nvContentPartPr>
              <p14:xfrm>
                <a:off x="7315191" y="5371569"/>
                <a:ext cx="184320" cy="368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AB53356-38BF-DEE6-79F9-D5372C2D2F2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04751" y="5360769"/>
                  <a:ext cx="2055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DEAB6CA-CCA9-B0EC-4BAA-8E924F47FDCA}"/>
                    </a:ext>
                  </a:extLst>
                </p14:cNvPr>
                <p14:cNvContentPartPr/>
                <p14:nvPr/>
              </p14:nvContentPartPr>
              <p14:xfrm>
                <a:off x="7338231" y="5527089"/>
                <a:ext cx="209880" cy="69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DEAB6CA-CCA9-B0EC-4BAA-8E924F47FDC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27791" y="5516649"/>
                  <a:ext cx="231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856F6B-CF3A-89AC-6C40-DD15C246259E}"/>
                    </a:ext>
                  </a:extLst>
                </p14:cNvPr>
                <p14:cNvContentPartPr/>
                <p14:nvPr/>
              </p14:nvContentPartPr>
              <p14:xfrm>
                <a:off x="6063831" y="5660649"/>
                <a:ext cx="529920" cy="686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856F6B-CF3A-89AC-6C40-DD15C246259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53031" y="5649849"/>
                  <a:ext cx="55116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8CAC589-84BE-AA87-CE9A-9F8110985EBC}"/>
                    </a:ext>
                  </a:extLst>
                </p14:cNvPr>
                <p14:cNvContentPartPr/>
                <p14:nvPr/>
              </p14:nvContentPartPr>
              <p14:xfrm>
                <a:off x="6852231" y="6074649"/>
                <a:ext cx="14400" cy="19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8CAC589-84BE-AA87-CE9A-9F8110985EB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41791" y="6064209"/>
                  <a:ext cx="35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B3B202F-0624-7B5C-C3EC-A7097334BB63}"/>
                    </a:ext>
                  </a:extLst>
                </p14:cNvPr>
                <p14:cNvContentPartPr/>
                <p14:nvPr/>
              </p14:nvContentPartPr>
              <p14:xfrm>
                <a:off x="6859791" y="6030729"/>
                <a:ext cx="836640" cy="285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B3B202F-0624-7B5C-C3EC-A7097334BB6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48991" y="6020289"/>
                  <a:ext cx="857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15F9889-5680-4C3D-ADA9-C06EC496FA62}"/>
                    </a:ext>
                  </a:extLst>
                </p14:cNvPr>
                <p14:cNvContentPartPr/>
                <p14:nvPr/>
              </p14:nvContentPartPr>
              <p14:xfrm>
                <a:off x="7543791" y="5935329"/>
                <a:ext cx="117360" cy="99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15F9889-5680-4C3D-ADA9-C06EC496FA6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33351" y="5924529"/>
                  <a:ext cx="138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1909181-88A7-D5EB-B5BE-7BE750EC5771}"/>
                    </a:ext>
                  </a:extLst>
                </p14:cNvPr>
                <p14:cNvContentPartPr/>
                <p14:nvPr/>
              </p14:nvContentPartPr>
              <p14:xfrm>
                <a:off x="7741071" y="6106689"/>
                <a:ext cx="146880" cy="134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1909181-88A7-D5EB-B5BE-7BE750EC577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730271" y="6095889"/>
                  <a:ext cx="168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9CE80E8-C0E3-9A85-7C16-AFFA7A187D32}"/>
                    </a:ext>
                  </a:extLst>
                </p14:cNvPr>
                <p14:cNvContentPartPr/>
                <p14:nvPr/>
              </p14:nvContentPartPr>
              <p14:xfrm>
                <a:off x="7892991" y="5760729"/>
                <a:ext cx="297720" cy="435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9CE80E8-C0E3-9A85-7C16-AFFA7A187D3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82191" y="5750289"/>
                  <a:ext cx="3189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64DA449-3DBF-B410-D8BB-0E0A007D2420}"/>
                    </a:ext>
                  </a:extLst>
                </p14:cNvPr>
                <p14:cNvContentPartPr/>
                <p14:nvPr/>
              </p14:nvContentPartPr>
              <p14:xfrm>
                <a:off x="8071191" y="5911929"/>
                <a:ext cx="19080" cy="64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64DA449-3DBF-B410-D8BB-0E0A007D242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60751" y="5901489"/>
                  <a:ext cx="40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0507C8-CDBE-7E70-BAFD-7CB2A68F67DF}"/>
                    </a:ext>
                  </a:extLst>
                </p14:cNvPr>
                <p14:cNvContentPartPr/>
                <p14:nvPr/>
              </p14:nvContentPartPr>
              <p14:xfrm>
                <a:off x="7930431" y="5805369"/>
                <a:ext cx="297000" cy="29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0507C8-CDBE-7E70-BAFD-7CB2A68F67D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19991" y="5794929"/>
                  <a:ext cx="318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320728-31FF-7EEE-CF28-DFC0AE73C319}"/>
                    </a:ext>
                  </a:extLst>
                </p14:cNvPr>
                <p14:cNvContentPartPr/>
                <p14:nvPr/>
              </p14:nvContentPartPr>
              <p14:xfrm>
                <a:off x="8252271" y="6027129"/>
                <a:ext cx="182520" cy="186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320728-31FF-7EEE-CF28-DFC0AE73C31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41471" y="6016689"/>
                  <a:ext cx="203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B67DB65-C5E9-2A07-ECB1-F65FA8EF6875}"/>
                    </a:ext>
                  </a:extLst>
                </p14:cNvPr>
                <p14:cNvContentPartPr/>
                <p14:nvPr/>
              </p14:nvContentPartPr>
              <p14:xfrm>
                <a:off x="8495991" y="6065649"/>
                <a:ext cx="45360" cy="94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B67DB65-C5E9-2A07-ECB1-F65FA8EF687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85551" y="6054849"/>
                  <a:ext cx="66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1518348-77AA-875B-0A56-F204C06A2D3E}"/>
                    </a:ext>
                  </a:extLst>
                </p14:cNvPr>
                <p14:cNvContentPartPr/>
                <p14:nvPr/>
              </p14:nvContentPartPr>
              <p14:xfrm>
                <a:off x="8443431" y="5658849"/>
                <a:ext cx="109080" cy="104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1518348-77AA-875B-0A56-F204C06A2D3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32991" y="5648049"/>
                  <a:ext cx="130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AF3B05B-A0C4-25D0-F2DF-60D53D9B11C9}"/>
                    </a:ext>
                  </a:extLst>
                </p14:cNvPr>
                <p14:cNvContentPartPr/>
                <p14:nvPr/>
              </p14:nvContentPartPr>
              <p14:xfrm>
                <a:off x="8635671" y="5711409"/>
                <a:ext cx="362160" cy="640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AF3B05B-A0C4-25D0-F2DF-60D53D9B11C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24871" y="5700969"/>
                  <a:ext cx="38340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630C1C4-1A64-B9C7-9432-449765A75552}"/>
                    </a:ext>
                  </a:extLst>
                </p14:cNvPr>
                <p14:cNvContentPartPr/>
                <p14:nvPr/>
              </p14:nvContentPartPr>
              <p14:xfrm>
                <a:off x="8633151" y="5784489"/>
                <a:ext cx="343800" cy="62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630C1C4-1A64-B9C7-9432-449765A7555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22351" y="5773689"/>
                  <a:ext cx="365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6365A13-1AB6-574E-6482-AA337AD11851}"/>
                    </a:ext>
                  </a:extLst>
                </p14:cNvPr>
                <p14:cNvContentPartPr/>
                <p14:nvPr/>
              </p14:nvContentPartPr>
              <p14:xfrm>
                <a:off x="9213111" y="6027129"/>
                <a:ext cx="246960" cy="110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6365A13-1AB6-574E-6482-AA337AD1185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02671" y="6016689"/>
                  <a:ext cx="268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A5DBFCB-63ED-77C0-CD1F-150477A51B56}"/>
                    </a:ext>
                  </a:extLst>
                </p14:cNvPr>
                <p14:cNvContentPartPr/>
                <p14:nvPr/>
              </p14:nvContentPartPr>
              <p14:xfrm>
                <a:off x="9383391" y="5701329"/>
                <a:ext cx="337320" cy="750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A5DBFCB-63ED-77C0-CD1F-150477A51B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72951" y="5690889"/>
                  <a:ext cx="35856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801C56D-FD7D-FB0C-18AC-F242B7A8EC23}"/>
                    </a:ext>
                  </a:extLst>
                </p14:cNvPr>
                <p14:cNvContentPartPr/>
                <p14:nvPr/>
              </p14:nvContentPartPr>
              <p14:xfrm>
                <a:off x="9919071" y="5701329"/>
                <a:ext cx="271080" cy="684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801C56D-FD7D-FB0C-18AC-F242B7A8EC2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908631" y="5690889"/>
                  <a:ext cx="29232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A75ABC9-2730-724C-0F26-E47AB77FA51B}"/>
                    </a:ext>
                  </a:extLst>
                </p14:cNvPr>
                <p14:cNvContentPartPr/>
                <p14:nvPr/>
              </p14:nvContentPartPr>
              <p14:xfrm>
                <a:off x="10191591" y="5988249"/>
                <a:ext cx="198720" cy="98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A75ABC9-2730-724C-0F26-E47AB77FA51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80791" y="5977449"/>
                  <a:ext cx="219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5FD2DA8-1E6F-A0D0-845A-8E3178AE17A2}"/>
                    </a:ext>
                  </a:extLst>
                </p14:cNvPr>
                <p14:cNvContentPartPr/>
                <p14:nvPr/>
              </p14:nvContentPartPr>
              <p14:xfrm>
                <a:off x="10357191" y="5942169"/>
                <a:ext cx="600120" cy="183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5FD2DA8-1E6F-A0D0-845A-8E3178AE17A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46391" y="5931369"/>
                  <a:ext cx="621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9386905-9497-7A21-5F4E-456ECD106DC1}"/>
                    </a:ext>
                  </a:extLst>
                </p14:cNvPr>
                <p14:cNvContentPartPr/>
                <p14:nvPr/>
              </p14:nvContentPartPr>
              <p14:xfrm>
                <a:off x="10993311" y="5972049"/>
                <a:ext cx="215280" cy="122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9386905-9497-7A21-5F4E-456ECD106DC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82871" y="5961609"/>
                  <a:ext cx="236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BA68438-AB3B-B991-2361-5BB8E2971EE7}"/>
                    </a:ext>
                  </a:extLst>
                </p14:cNvPr>
                <p14:cNvContentPartPr/>
                <p14:nvPr/>
              </p14:nvContentPartPr>
              <p14:xfrm>
                <a:off x="11249991" y="5677209"/>
                <a:ext cx="227520" cy="432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BA68438-AB3B-B991-2361-5BB8E2971EE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39551" y="5666409"/>
                  <a:ext cx="2487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DAA8AEC-69A9-5B63-1180-111999435C69}"/>
                    </a:ext>
                  </a:extLst>
                </p14:cNvPr>
                <p14:cNvContentPartPr/>
                <p14:nvPr/>
              </p14:nvContentPartPr>
              <p14:xfrm>
                <a:off x="11419551" y="5834169"/>
                <a:ext cx="11160" cy="47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DAA8AEC-69A9-5B63-1180-111999435C6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409111" y="5823729"/>
                  <a:ext cx="32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207F0BB-B338-1054-7D5A-960FD4DB9880}"/>
                    </a:ext>
                  </a:extLst>
                </p14:cNvPr>
                <p14:cNvContentPartPr/>
                <p14:nvPr/>
              </p14:nvContentPartPr>
              <p14:xfrm>
                <a:off x="11221551" y="5742369"/>
                <a:ext cx="404640" cy="33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207F0BB-B338-1054-7D5A-960FD4DB988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11111" y="5731569"/>
                  <a:ext cx="425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0003097-4B21-F9CA-750E-21608AD5C781}"/>
                    </a:ext>
                  </a:extLst>
                </p14:cNvPr>
                <p14:cNvContentPartPr/>
                <p14:nvPr/>
              </p14:nvContentPartPr>
              <p14:xfrm>
                <a:off x="11570751" y="5929569"/>
                <a:ext cx="476640" cy="207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0003097-4B21-F9CA-750E-21608AD5C78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59951" y="5919129"/>
                  <a:ext cx="497880" cy="22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68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95F801-C7F0-768D-8069-0375D3AA2D7B}"/>
                  </a:ext>
                </a:extLst>
              </p14:cNvPr>
              <p14:cNvContentPartPr/>
              <p14:nvPr/>
            </p14:nvContentPartPr>
            <p14:xfrm>
              <a:off x="6248151" y="3573729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95F801-C7F0-768D-8069-0375D3AA2D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2031" y="3567609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3ADD86A-91CD-EABF-61EE-6FEF716C8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02328" y="-1790700"/>
            <a:ext cx="14184528" cy="71894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00D255-56A0-7DAD-1B48-FE8157C62528}"/>
                  </a:ext>
                </a:extLst>
              </p14:cNvPr>
              <p14:cNvContentPartPr/>
              <p14:nvPr/>
            </p14:nvContentPartPr>
            <p14:xfrm>
              <a:off x="-3835800" y="-1605749"/>
              <a:ext cx="745560" cy="444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00D255-56A0-7DAD-1B48-FE8157C625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849840" y="-1620149"/>
                <a:ext cx="7740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68AC26-715A-D60D-AEA0-5C3596E23D0D}"/>
                  </a:ext>
                </a:extLst>
              </p14:cNvPr>
              <p14:cNvContentPartPr/>
              <p14:nvPr/>
            </p14:nvContentPartPr>
            <p14:xfrm>
              <a:off x="-1560600" y="4565371"/>
              <a:ext cx="75600" cy="125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68AC26-715A-D60D-AEA0-5C3596E23D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571400" y="4554931"/>
                <a:ext cx="968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A9B7AD-94DA-4DFB-5330-00B2C15429AE}"/>
                  </a:ext>
                </a:extLst>
              </p14:cNvPr>
              <p14:cNvContentPartPr/>
              <p14:nvPr/>
            </p14:nvContentPartPr>
            <p14:xfrm>
              <a:off x="-1562400" y="4542691"/>
              <a:ext cx="64800" cy="124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A9B7AD-94DA-4DFB-5330-00B2C15429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573200" y="4532251"/>
                <a:ext cx="860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8BF7D4-7902-B4B0-707E-0A73D34611F2}"/>
                  </a:ext>
                </a:extLst>
              </p14:cNvPr>
              <p14:cNvContentPartPr/>
              <p14:nvPr/>
            </p14:nvContentPartPr>
            <p14:xfrm>
              <a:off x="-1582560" y="3612451"/>
              <a:ext cx="7920" cy="11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8BF7D4-7902-B4B0-707E-0A73D34611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593000" y="3601651"/>
                <a:ext cx="291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BB71B6-2E2B-C140-A925-6A2425E17ADF}"/>
                  </a:ext>
                </a:extLst>
              </p14:cNvPr>
              <p14:cNvContentPartPr/>
              <p14:nvPr/>
            </p14:nvContentPartPr>
            <p14:xfrm>
              <a:off x="-1639080" y="-1348349"/>
              <a:ext cx="137880" cy="107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BB71B6-2E2B-C140-A925-6A2425E17AD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653480" y="-1362389"/>
                <a:ext cx="166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B466C7-A8DB-A49C-0733-53F3B74E2722}"/>
                  </a:ext>
                </a:extLst>
              </p14:cNvPr>
              <p14:cNvContentPartPr/>
              <p14:nvPr/>
            </p14:nvContentPartPr>
            <p14:xfrm>
              <a:off x="-1619280" y="-1270949"/>
              <a:ext cx="28800" cy="23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B466C7-A8DB-A49C-0733-53F3B74E272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633320" y="-1284989"/>
                <a:ext cx="57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FB883D-C693-2E43-3F61-66F46FD7E6D3}"/>
                  </a:ext>
                </a:extLst>
              </p14:cNvPr>
              <p14:cNvContentPartPr/>
              <p14:nvPr/>
            </p14:nvContentPartPr>
            <p14:xfrm>
              <a:off x="-3016800" y="-1347629"/>
              <a:ext cx="1366920" cy="108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FB883D-C693-2E43-3F61-66F46FD7E6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3030840" y="-1362029"/>
                <a:ext cx="1395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C0639F0-1787-9C37-A9E3-27A102E7ECDD}"/>
                  </a:ext>
                </a:extLst>
              </p14:cNvPr>
              <p14:cNvContentPartPr/>
              <p14:nvPr/>
            </p14:nvContentPartPr>
            <p14:xfrm>
              <a:off x="-1636560" y="-1248269"/>
              <a:ext cx="33120" cy="397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C0639F0-1787-9C37-A9E3-27A102E7ECD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50960" y="-1262669"/>
                <a:ext cx="615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8CFA124-F763-1FC0-2CB2-07FA39A8074D}"/>
                  </a:ext>
                </a:extLst>
              </p14:cNvPr>
              <p14:cNvContentPartPr/>
              <p14:nvPr/>
            </p14:nvContentPartPr>
            <p14:xfrm>
              <a:off x="-1614240" y="-1309469"/>
              <a:ext cx="178920" cy="5952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8CFA124-F763-1FC0-2CB2-07FA39A807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1628280" y="-1323509"/>
                <a:ext cx="207360" cy="59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393F9E-C821-9F56-01D0-9C1D4F1E9344}"/>
                  </a:ext>
                </a:extLst>
              </p14:cNvPr>
              <p14:cNvContentPartPr/>
              <p14:nvPr/>
            </p14:nvContentPartPr>
            <p14:xfrm>
              <a:off x="-1747800" y="-1482269"/>
              <a:ext cx="336240" cy="325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393F9E-C821-9F56-01D0-9C1D4F1E93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1762200" y="-1496309"/>
                <a:ext cx="3646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EAA062E-DEE6-9770-B72E-530A407B28C1}"/>
                  </a:ext>
                </a:extLst>
              </p14:cNvPr>
              <p14:cNvContentPartPr/>
              <p14:nvPr/>
            </p14:nvContentPartPr>
            <p14:xfrm>
              <a:off x="-1504080" y="-1336829"/>
              <a:ext cx="2657520" cy="1188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EAA062E-DEE6-9770-B72E-530A407B28C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514520" y="-1347629"/>
                <a:ext cx="2678760" cy="12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A2BB08B-1779-1339-349A-6A4E12B07BB9}"/>
                  </a:ext>
                </a:extLst>
              </p14:cNvPr>
              <p14:cNvContentPartPr/>
              <p14:nvPr/>
            </p14:nvContentPartPr>
            <p14:xfrm>
              <a:off x="1316880" y="4521451"/>
              <a:ext cx="44280" cy="178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A2BB08B-1779-1339-349A-6A4E12B07BB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06440" y="4511011"/>
                <a:ext cx="6552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33B2653-C224-DD0E-9399-7F2305720A05}"/>
              </a:ext>
            </a:extLst>
          </p:cNvPr>
          <p:cNvGrpSpPr/>
          <p:nvPr/>
        </p:nvGrpSpPr>
        <p:grpSpPr>
          <a:xfrm>
            <a:off x="-1883880" y="-1894109"/>
            <a:ext cx="3336840" cy="6455520"/>
            <a:chOff x="-1883880" y="-1894109"/>
            <a:chExt cx="3336840" cy="64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E85BFE-EA7B-1208-2272-493463B0607C}"/>
                    </a:ext>
                  </a:extLst>
                </p14:cNvPr>
                <p14:cNvContentPartPr/>
                <p14:nvPr/>
              </p14:nvContentPartPr>
              <p14:xfrm>
                <a:off x="1243440" y="-1894109"/>
                <a:ext cx="83160" cy="6455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E85BFE-EA7B-1208-2272-493463B060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32640" y="-1904549"/>
                  <a:ext cx="104400" cy="64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563E735-E3B3-0D19-DC4E-1CD9DF86E15F}"/>
                    </a:ext>
                  </a:extLst>
                </p14:cNvPr>
                <p14:cNvContentPartPr/>
                <p14:nvPr/>
              </p14:nvContentPartPr>
              <p14:xfrm>
                <a:off x="1137240" y="-285989"/>
                <a:ext cx="315720" cy="329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563E735-E3B3-0D19-DC4E-1CD9DF86E1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3200" y="-300389"/>
                  <a:ext cx="3441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27F06F-E936-A909-4372-7BD6B8E3E183}"/>
                    </a:ext>
                  </a:extLst>
                </p14:cNvPr>
                <p14:cNvContentPartPr/>
                <p14:nvPr/>
              </p14:nvContentPartPr>
              <p14:xfrm>
                <a:off x="990360" y="-220829"/>
                <a:ext cx="443880" cy="145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27F06F-E936-A909-4372-7BD6B8E3E18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5960" y="-235229"/>
                  <a:ext cx="472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2CC750-3F02-89F0-A5A7-1C3EEB7C8B29}"/>
                    </a:ext>
                  </a:extLst>
                </p14:cNvPr>
                <p14:cNvContentPartPr/>
                <p14:nvPr/>
              </p14:nvContentPartPr>
              <p14:xfrm>
                <a:off x="1221840" y="-205709"/>
                <a:ext cx="190080" cy="191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2CC750-3F02-89F0-A5A7-1C3EEB7C8B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07440" y="-220109"/>
                  <a:ext cx="218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5E6B42-6220-9BCF-FBF1-72B8F0FFAD7E}"/>
                    </a:ext>
                  </a:extLst>
                </p14:cNvPr>
                <p14:cNvContentPartPr/>
                <p14:nvPr/>
              </p14:nvContentPartPr>
              <p14:xfrm>
                <a:off x="1278360" y="-129389"/>
                <a:ext cx="94680" cy="69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5E6B42-6220-9BCF-FBF1-72B8F0FFAD7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64320" y="-143429"/>
                  <a:ext cx="123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C427BB-2933-FE4A-44FB-40F70B4A08A4}"/>
                    </a:ext>
                  </a:extLst>
                </p14:cNvPr>
                <p14:cNvContentPartPr/>
                <p14:nvPr/>
              </p14:nvContentPartPr>
              <p14:xfrm>
                <a:off x="-1883880" y="-206789"/>
                <a:ext cx="3086640" cy="89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C427BB-2933-FE4A-44FB-40F70B4A08A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-1898280" y="-220829"/>
                  <a:ext cx="311508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3B14009-7441-5F1B-F85E-8A582F2B2AFC}"/>
                  </a:ext>
                </a:extLst>
              </p14:cNvPr>
              <p14:cNvContentPartPr/>
              <p14:nvPr/>
            </p14:nvContentPartPr>
            <p14:xfrm>
              <a:off x="-3061080" y="-174029"/>
              <a:ext cx="1211400" cy="49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3B14009-7441-5F1B-F85E-8A582F2B2AF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-3075120" y="-188429"/>
                <a:ext cx="12398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AF37E49-5164-2F44-786F-21E26D9FE2F5}"/>
                  </a:ext>
                </a:extLst>
              </p14:cNvPr>
              <p14:cNvContentPartPr/>
              <p14:nvPr/>
            </p14:nvContentPartPr>
            <p14:xfrm>
              <a:off x="-3137040" y="-177629"/>
              <a:ext cx="191160" cy="69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AF37E49-5164-2F44-786F-21E26D9FE2F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3151440" y="-191669"/>
                <a:ext cx="219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A7EF076-1ECC-5908-018D-3AD170DCABE7}"/>
                  </a:ext>
                </a:extLst>
              </p14:cNvPr>
              <p14:cNvContentPartPr/>
              <p14:nvPr/>
            </p14:nvContentPartPr>
            <p14:xfrm>
              <a:off x="7173000" y="2055091"/>
              <a:ext cx="30600" cy="270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A7EF076-1ECC-5908-018D-3AD170DCABE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62560" y="2044651"/>
                <a:ext cx="518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43B39D1-030F-D58B-4480-09FE146610B2}"/>
                  </a:ext>
                </a:extLst>
              </p14:cNvPr>
              <p14:cNvContentPartPr/>
              <p14:nvPr/>
            </p14:nvContentPartPr>
            <p14:xfrm>
              <a:off x="7158240" y="2133931"/>
              <a:ext cx="1354320" cy="196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43B39D1-030F-D58B-4480-09FE146610B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47440" y="2123131"/>
                <a:ext cx="1375560" cy="2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697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1C641-815F-8C89-B95D-4F466CFB7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1CD597-67B2-E6C4-FC57-953FDB0271D0}"/>
              </a:ext>
            </a:extLst>
          </p:cNvPr>
          <p:cNvGrpSpPr/>
          <p:nvPr/>
        </p:nvGrpSpPr>
        <p:grpSpPr>
          <a:xfrm>
            <a:off x="2354031" y="927369"/>
            <a:ext cx="1075680" cy="1362600"/>
            <a:chOff x="2354031" y="927369"/>
            <a:chExt cx="1075680" cy="13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B6A090F-09CA-01BC-1B56-D587DC413060}"/>
                    </a:ext>
                  </a:extLst>
                </p14:cNvPr>
                <p14:cNvContentPartPr/>
                <p14:nvPr/>
              </p14:nvContentPartPr>
              <p14:xfrm>
                <a:off x="2358711" y="1156689"/>
                <a:ext cx="25920" cy="930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B6A090F-09CA-01BC-1B56-D587DC41306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47911" y="1145889"/>
                  <a:ext cx="47160" cy="9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78C836B-6D8C-2AD9-AB59-61ECC8774886}"/>
                    </a:ext>
                  </a:extLst>
                </p14:cNvPr>
                <p14:cNvContentPartPr/>
                <p14:nvPr/>
              </p14:nvContentPartPr>
              <p14:xfrm>
                <a:off x="2354031" y="927369"/>
                <a:ext cx="596880" cy="1082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78C836B-6D8C-2AD9-AB59-61ECC87748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43591" y="916929"/>
                  <a:ext cx="618120" cy="11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A9FA1C8-B7C0-D234-F5E7-FBBAF427D1B1}"/>
                    </a:ext>
                  </a:extLst>
                </p14:cNvPr>
                <p14:cNvContentPartPr/>
                <p14:nvPr/>
              </p14:nvContentPartPr>
              <p14:xfrm>
                <a:off x="3218751" y="1936089"/>
                <a:ext cx="51480" cy="353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A9FA1C8-B7C0-D234-F5E7-FBBAF427D1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07951" y="1925289"/>
                  <a:ext cx="727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13F8608-106B-2C04-1186-481B4C173031}"/>
                    </a:ext>
                  </a:extLst>
                </p14:cNvPr>
                <p14:cNvContentPartPr/>
                <p14:nvPr/>
              </p14:nvContentPartPr>
              <p14:xfrm>
                <a:off x="3056751" y="1893609"/>
                <a:ext cx="372960" cy="53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13F8608-106B-2C04-1186-481B4C1730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45951" y="1882809"/>
                  <a:ext cx="39420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ADE59A-13D9-EE4C-69D4-1B26C0DA9CD4}"/>
                  </a:ext>
                </a:extLst>
              </p14:cNvPr>
              <p14:cNvContentPartPr/>
              <p14:nvPr/>
            </p14:nvContentPartPr>
            <p14:xfrm>
              <a:off x="3867831" y="1524969"/>
              <a:ext cx="394560" cy="295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ADE59A-13D9-EE4C-69D4-1B26C0DA9C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57031" y="1514169"/>
                <a:ext cx="415800" cy="3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D0861F8-BF60-BD0D-4498-57E9CBCEDA6E}"/>
              </a:ext>
            </a:extLst>
          </p:cNvPr>
          <p:cNvGrpSpPr/>
          <p:nvPr/>
        </p:nvGrpSpPr>
        <p:grpSpPr>
          <a:xfrm>
            <a:off x="5156631" y="971649"/>
            <a:ext cx="694440" cy="930240"/>
            <a:chOff x="5156631" y="971649"/>
            <a:chExt cx="694440" cy="93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2D8F85-EC4B-C9B6-8802-E6E147046028}"/>
                    </a:ext>
                  </a:extLst>
                </p14:cNvPr>
                <p14:cNvContentPartPr/>
                <p14:nvPr/>
              </p14:nvContentPartPr>
              <p14:xfrm>
                <a:off x="5228271" y="1013769"/>
                <a:ext cx="91440" cy="888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2D8F85-EC4B-C9B6-8802-E6E1470460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4231" y="999369"/>
                  <a:ext cx="119880" cy="9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46E9D49-3B45-C73D-4F6D-1259E16CB91C}"/>
                    </a:ext>
                  </a:extLst>
                </p14:cNvPr>
                <p14:cNvContentPartPr/>
                <p14:nvPr/>
              </p14:nvContentPartPr>
              <p14:xfrm>
                <a:off x="5156631" y="971649"/>
                <a:ext cx="694440" cy="111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46E9D49-3B45-C73D-4F6D-1259E16CB9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42231" y="957249"/>
                  <a:ext cx="722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AC50A3-EEB9-467C-60A5-FE3D1396BC33}"/>
                    </a:ext>
                  </a:extLst>
                </p14:cNvPr>
                <p14:cNvContentPartPr/>
                <p14:nvPr/>
              </p14:nvContentPartPr>
              <p14:xfrm>
                <a:off x="5241591" y="1437129"/>
                <a:ext cx="412920" cy="83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AC50A3-EEB9-467C-60A5-FE3D1396BC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27551" y="1423089"/>
                  <a:ext cx="44136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F88D080-4A57-AFB0-A19F-FAC9D8483065}"/>
                  </a:ext>
                </a:extLst>
              </p14:cNvPr>
              <p14:cNvContentPartPr/>
              <p14:nvPr/>
            </p14:nvContentPartPr>
            <p14:xfrm>
              <a:off x="6456231" y="1428129"/>
              <a:ext cx="92160" cy="79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F88D080-4A57-AFB0-A19F-FAC9D84830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42191" y="1413729"/>
                <a:ext cx="12060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3965D81-CD3D-AC41-4A2E-E8D8BD86C4B7}"/>
              </a:ext>
            </a:extLst>
          </p:cNvPr>
          <p:cNvGrpSpPr/>
          <p:nvPr/>
        </p:nvGrpSpPr>
        <p:grpSpPr>
          <a:xfrm>
            <a:off x="7238151" y="941049"/>
            <a:ext cx="1706400" cy="1014480"/>
            <a:chOff x="7238151" y="941049"/>
            <a:chExt cx="1706400" cy="10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6925CEB-0694-5925-FA04-5F1BBFFA7EC7}"/>
                    </a:ext>
                  </a:extLst>
                </p14:cNvPr>
                <p14:cNvContentPartPr/>
                <p14:nvPr/>
              </p14:nvContentPartPr>
              <p14:xfrm>
                <a:off x="7238151" y="1148049"/>
                <a:ext cx="78480" cy="584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6925CEB-0694-5925-FA04-5F1BBFFA7E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23751" y="1134009"/>
                  <a:ext cx="10692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AA8EA76-17A3-5104-A278-8E1E0FFADA82}"/>
                    </a:ext>
                  </a:extLst>
                </p14:cNvPr>
                <p14:cNvContentPartPr/>
                <p14:nvPr/>
              </p14:nvContentPartPr>
              <p14:xfrm>
                <a:off x="7318071" y="941049"/>
                <a:ext cx="499320" cy="932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AA8EA76-17A3-5104-A278-8E1E0FFADA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04031" y="927009"/>
                  <a:ext cx="527760" cy="9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65AB4C-668F-E69D-421B-FF750CD4F1E2}"/>
                    </a:ext>
                  </a:extLst>
                </p14:cNvPr>
                <p14:cNvContentPartPr/>
                <p14:nvPr/>
              </p14:nvContentPartPr>
              <p14:xfrm>
                <a:off x="8113671" y="1651329"/>
                <a:ext cx="830880" cy="304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65AB4C-668F-E69D-421B-FF750CD4F1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99271" y="1637289"/>
                  <a:ext cx="85932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CB8398-F463-2F5B-417A-BEFFD91AA779}"/>
              </a:ext>
            </a:extLst>
          </p:cNvPr>
          <p:cNvGrpSpPr/>
          <p:nvPr/>
        </p:nvGrpSpPr>
        <p:grpSpPr>
          <a:xfrm>
            <a:off x="5031351" y="2343249"/>
            <a:ext cx="584640" cy="248760"/>
            <a:chOff x="5031351" y="2343249"/>
            <a:chExt cx="58464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C7A8D7D-DD00-BAE7-7B44-50124AFC14F4}"/>
                    </a:ext>
                  </a:extLst>
                </p14:cNvPr>
                <p14:cNvContentPartPr/>
                <p14:nvPr/>
              </p14:nvContentPartPr>
              <p14:xfrm>
                <a:off x="5057991" y="2343249"/>
                <a:ext cx="558000" cy="41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C7A8D7D-DD00-BAE7-7B44-50124AFC14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43951" y="2329209"/>
                  <a:ext cx="586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9A4D6C-F918-F1B9-8EC5-66F4D503821E}"/>
                    </a:ext>
                  </a:extLst>
                </p14:cNvPr>
                <p14:cNvContentPartPr/>
                <p14:nvPr/>
              </p14:nvContentPartPr>
              <p14:xfrm>
                <a:off x="5031351" y="2477169"/>
                <a:ext cx="528120" cy="114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9A4D6C-F918-F1B9-8EC5-66F4D503821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16951" y="2463129"/>
                  <a:ext cx="5565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0428C8-2B2D-DD08-9302-1C785C9A87CA}"/>
              </a:ext>
            </a:extLst>
          </p:cNvPr>
          <p:cNvGrpSpPr/>
          <p:nvPr/>
        </p:nvGrpSpPr>
        <p:grpSpPr>
          <a:xfrm>
            <a:off x="3797271" y="2863809"/>
            <a:ext cx="3577320" cy="1027800"/>
            <a:chOff x="3797271" y="2863809"/>
            <a:chExt cx="3577320" cy="10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43433F6-63CE-DE5B-9D70-3DBB1774BE88}"/>
                    </a:ext>
                  </a:extLst>
                </p14:cNvPr>
                <p14:cNvContentPartPr/>
                <p14:nvPr/>
              </p14:nvContentPartPr>
              <p14:xfrm>
                <a:off x="3797271" y="2863809"/>
                <a:ext cx="660240" cy="1027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43433F6-63CE-DE5B-9D70-3DBB1774BE8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83231" y="2849769"/>
                  <a:ext cx="688680" cy="10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6A3F19-2CBB-23C8-743B-0634C1585BE8}"/>
                    </a:ext>
                  </a:extLst>
                </p14:cNvPr>
                <p14:cNvContentPartPr/>
                <p14:nvPr/>
              </p14:nvContentPartPr>
              <p14:xfrm>
                <a:off x="3931191" y="3478689"/>
                <a:ext cx="361080" cy="59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6A3F19-2CBB-23C8-743B-0634C1585B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16791" y="3464649"/>
                  <a:ext cx="389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954C786-CF8D-4851-7DDE-687B76FF674A}"/>
                    </a:ext>
                  </a:extLst>
                </p14:cNvPr>
                <p14:cNvContentPartPr/>
                <p14:nvPr/>
              </p14:nvContentPartPr>
              <p14:xfrm>
                <a:off x="4290111" y="3406329"/>
                <a:ext cx="273960" cy="183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954C786-CF8D-4851-7DDE-687B76FF67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75711" y="3392289"/>
                  <a:ext cx="302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38AD687-C5CE-9042-C304-527C44F2B257}"/>
                    </a:ext>
                  </a:extLst>
                </p14:cNvPr>
                <p14:cNvContentPartPr/>
                <p14:nvPr/>
              </p14:nvContentPartPr>
              <p14:xfrm>
                <a:off x="4557591" y="3332529"/>
                <a:ext cx="981720" cy="216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38AD687-C5CE-9042-C304-527C44F2B2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43551" y="3318489"/>
                  <a:ext cx="1010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743327E-750B-DFC8-77AC-8A0D3B25FB73}"/>
                    </a:ext>
                  </a:extLst>
                </p14:cNvPr>
                <p14:cNvContentPartPr/>
                <p14:nvPr/>
              </p14:nvContentPartPr>
              <p14:xfrm>
                <a:off x="5648391" y="3343329"/>
                <a:ext cx="372960" cy="175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743327E-750B-DFC8-77AC-8A0D3B25FB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34351" y="3329289"/>
                  <a:ext cx="401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2FEEA4D-507A-A3F5-8FF7-A1C96852329B}"/>
                    </a:ext>
                  </a:extLst>
                </p14:cNvPr>
                <p14:cNvContentPartPr/>
                <p14:nvPr/>
              </p14:nvContentPartPr>
              <p14:xfrm>
                <a:off x="6237351" y="2921409"/>
                <a:ext cx="308520" cy="530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2FEEA4D-507A-A3F5-8FF7-A1C9685232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23311" y="2907369"/>
                  <a:ext cx="33696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E46BAED-C648-CC92-0048-9ED95D8E092F}"/>
                    </a:ext>
                  </a:extLst>
                </p14:cNvPr>
                <p14:cNvContentPartPr/>
                <p14:nvPr/>
              </p14:nvContentPartPr>
              <p14:xfrm>
                <a:off x="6493671" y="3178089"/>
                <a:ext cx="14760" cy="44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E46BAED-C648-CC92-0048-9ED95D8E09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79631" y="3163689"/>
                  <a:ext cx="43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DF02C02-6DEB-19AE-571B-852E7185DEBF}"/>
                    </a:ext>
                  </a:extLst>
                </p14:cNvPr>
                <p14:cNvContentPartPr/>
                <p14:nvPr/>
              </p14:nvContentPartPr>
              <p14:xfrm>
                <a:off x="6251751" y="3022929"/>
                <a:ext cx="491400" cy="70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DF02C02-6DEB-19AE-571B-852E7185DEB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37351" y="3008889"/>
                  <a:ext cx="519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84B88F-48E7-B841-0B60-033CB4FA228D}"/>
                    </a:ext>
                  </a:extLst>
                </p14:cNvPr>
                <p14:cNvContentPartPr/>
                <p14:nvPr/>
              </p14:nvContentPartPr>
              <p14:xfrm>
                <a:off x="6746031" y="3215889"/>
                <a:ext cx="628560" cy="261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84B88F-48E7-B841-0B60-033CB4FA22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31631" y="3201489"/>
                  <a:ext cx="65700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83F69E-8475-4F4A-728C-00FDF9DCE76D}"/>
              </a:ext>
            </a:extLst>
          </p:cNvPr>
          <p:cNvGrpSpPr/>
          <p:nvPr/>
        </p:nvGrpSpPr>
        <p:grpSpPr>
          <a:xfrm>
            <a:off x="7927551" y="2801169"/>
            <a:ext cx="2692440" cy="889200"/>
            <a:chOff x="7927551" y="2801169"/>
            <a:chExt cx="2692440" cy="88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60FC2E-50E1-D164-6CE8-15932B409049}"/>
                    </a:ext>
                  </a:extLst>
                </p14:cNvPr>
                <p14:cNvContentPartPr/>
                <p14:nvPr/>
              </p14:nvContentPartPr>
              <p14:xfrm>
                <a:off x="7927551" y="2826729"/>
                <a:ext cx="1074960" cy="863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60FC2E-50E1-D164-6CE8-15932B4090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13511" y="2812329"/>
                  <a:ext cx="1103400" cy="89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D58D9D0-8AF9-AFA1-2970-EC40B9608ADB}"/>
                    </a:ext>
                  </a:extLst>
                </p14:cNvPr>
                <p14:cNvContentPartPr/>
                <p14:nvPr/>
              </p14:nvContentPartPr>
              <p14:xfrm>
                <a:off x="9097191" y="3075489"/>
                <a:ext cx="372960" cy="259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D58D9D0-8AF9-AFA1-2970-EC40B9608A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83151" y="3061449"/>
                  <a:ext cx="4014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1FDBFD-D7ED-3ACC-FF03-9C3326AF0E3B}"/>
                    </a:ext>
                  </a:extLst>
                </p14:cNvPr>
                <p14:cNvContentPartPr/>
                <p14:nvPr/>
              </p14:nvContentPartPr>
              <p14:xfrm>
                <a:off x="9605511" y="2801169"/>
                <a:ext cx="105840" cy="572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1FDBFD-D7ED-3ACC-FF03-9C3326AF0E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91111" y="2787129"/>
                  <a:ext cx="13428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137C75A-A021-C9A2-2385-57316E38E122}"/>
                    </a:ext>
                  </a:extLst>
                </p14:cNvPr>
                <p14:cNvContentPartPr/>
                <p14:nvPr/>
              </p14:nvContentPartPr>
              <p14:xfrm>
                <a:off x="9476631" y="3004209"/>
                <a:ext cx="374760" cy="80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137C75A-A021-C9A2-2385-57316E38E1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62591" y="2990169"/>
                  <a:ext cx="403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137CB79-22A5-D187-8C5C-257750A53E56}"/>
                    </a:ext>
                  </a:extLst>
                </p14:cNvPr>
                <p14:cNvContentPartPr/>
                <p14:nvPr/>
              </p14:nvContentPartPr>
              <p14:xfrm>
                <a:off x="9881271" y="3166209"/>
                <a:ext cx="273240" cy="228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137CB79-22A5-D187-8C5C-257750A53E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67231" y="3151809"/>
                  <a:ext cx="301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EBF662C-8482-8B3A-AC0A-0D6302D35172}"/>
                    </a:ext>
                  </a:extLst>
                </p14:cNvPr>
                <p14:cNvContentPartPr/>
                <p14:nvPr/>
              </p14:nvContentPartPr>
              <p14:xfrm>
                <a:off x="10262871" y="3144969"/>
                <a:ext cx="357120" cy="188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EBF662C-8482-8B3A-AC0A-0D6302D351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48471" y="3130569"/>
                  <a:ext cx="38556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6D46185-6D7E-337A-E4D9-881490308659}"/>
              </a:ext>
            </a:extLst>
          </p:cNvPr>
          <p:cNvGrpSpPr/>
          <p:nvPr/>
        </p:nvGrpSpPr>
        <p:grpSpPr>
          <a:xfrm>
            <a:off x="8158671" y="3924369"/>
            <a:ext cx="1769400" cy="1631880"/>
            <a:chOff x="8158671" y="3924369"/>
            <a:chExt cx="1769400" cy="163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58562B-DA92-454D-59AC-4BF158A90434}"/>
                    </a:ext>
                  </a:extLst>
                </p14:cNvPr>
                <p14:cNvContentPartPr/>
                <p14:nvPr/>
              </p14:nvContentPartPr>
              <p14:xfrm>
                <a:off x="8680671" y="3924369"/>
                <a:ext cx="388800" cy="387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58562B-DA92-454D-59AC-4BF158A904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70231" y="3913569"/>
                  <a:ext cx="4100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8403B9D-BC75-DCEF-96C8-122637D5D2D6}"/>
                    </a:ext>
                  </a:extLst>
                </p14:cNvPr>
                <p14:cNvContentPartPr/>
                <p14:nvPr/>
              </p14:nvContentPartPr>
              <p14:xfrm>
                <a:off x="8158671" y="4411089"/>
                <a:ext cx="1692720" cy="111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8403B9D-BC75-DCEF-96C8-122637D5D2D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47871" y="4400289"/>
                  <a:ext cx="1713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AC9145C-E50F-77ED-DB6A-ADAB32A2253B}"/>
                    </a:ext>
                  </a:extLst>
                </p14:cNvPr>
                <p14:cNvContentPartPr/>
                <p14:nvPr/>
              </p14:nvContentPartPr>
              <p14:xfrm>
                <a:off x="8500311" y="4821849"/>
                <a:ext cx="655560" cy="459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AC9145C-E50F-77ED-DB6A-ADAB32A225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86271" y="4807449"/>
                  <a:ext cx="684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2F2E321-2830-EEED-B02D-0FCB3F38CF71}"/>
                    </a:ext>
                  </a:extLst>
                </p14:cNvPr>
                <p14:cNvContentPartPr/>
                <p14:nvPr/>
              </p14:nvContentPartPr>
              <p14:xfrm>
                <a:off x="8482311" y="4655529"/>
                <a:ext cx="433440" cy="900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2F2E321-2830-EEED-B02D-0FCB3F38CF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68271" y="4641489"/>
                  <a:ext cx="461880" cy="9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020DD1-1ED7-83F3-EE01-2A00B6A31459}"/>
                    </a:ext>
                  </a:extLst>
                </p14:cNvPr>
                <p14:cNvContentPartPr/>
                <p14:nvPr/>
              </p14:nvContentPartPr>
              <p14:xfrm>
                <a:off x="8687511" y="4686849"/>
                <a:ext cx="510480" cy="151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020DD1-1ED7-83F3-EE01-2A00B6A314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76711" y="4676409"/>
                  <a:ext cx="531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92F51D-8A3F-65C0-5AA5-542573303D48}"/>
                    </a:ext>
                  </a:extLst>
                </p14:cNvPr>
                <p14:cNvContentPartPr/>
                <p14:nvPr/>
              </p14:nvContentPartPr>
              <p14:xfrm>
                <a:off x="9423711" y="4647249"/>
                <a:ext cx="504360" cy="199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92F51D-8A3F-65C0-5AA5-542573303D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09311" y="4633209"/>
                  <a:ext cx="53280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512CF23-A95A-21CC-2565-96876D4D6CB5}"/>
              </a:ext>
            </a:extLst>
          </p:cNvPr>
          <p:cNvGrpSpPr/>
          <p:nvPr/>
        </p:nvGrpSpPr>
        <p:grpSpPr>
          <a:xfrm>
            <a:off x="750951" y="4083849"/>
            <a:ext cx="1755720" cy="1773360"/>
            <a:chOff x="750951" y="4083849"/>
            <a:chExt cx="1755720" cy="177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AB132CF-3FA7-5402-E3DC-0754D24255C1}"/>
                    </a:ext>
                  </a:extLst>
                </p14:cNvPr>
                <p14:cNvContentPartPr/>
                <p14:nvPr/>
              </p14:nvContentPartPr>
              <p14:xfrm>
                <a:off x="1244511" y="4083849"/>
                <a:ext cx="924480" cy="352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AB132CF-3FA7-5402-E3DC-0754D24255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33711" y="4073049"/>
                  <a:ext cx="9457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04A524E-6E80-0775-0822-B7B2C5547F28}"/>
                    </a:ext>
                  </a:extLst>
                </p14:cNvPr>
                <p14:cNvContentPartPr/>
                <p14:nvPr/>
              </p14:nvContentPartPr>
              <p14:xfrm>
                <a:off x="750951" y="4564449"/>
                <a:ext cx="1755720" cy="109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04A524E-6E80-0775-0822-B7B2C5547F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6911" y="4550409"/>
                  <a:ext cx="1784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3FF2989-04F3-B825-0832-7517571EBA47}"/>
                    </a:ext>
                  </a:extLst>
                </p14:cNvPr>
                <p14:cNvContentPartPr/>
                <p14:nvPr/>
              </p14:nvContentPartPr>
              <p14:xfrm>
                <a:off x="1148031" y="4993929"/>
                <a:ext cx="660240" cy="574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3FF2989-04F3-B825-0832-7517571EBA4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33631" y="4979529"/>
                  <a:ext cx="68868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F8A74B1-1249-96C3-A2D8-8A8D4CF88549}"/>
                    </a:ext>
                  </a:extLst>
                </p14:cNvPr>
                <p14:cNvContentPartPr/>
                <p14:nvPr/>
              </p14:nvContentPartPr>
              <p14:xfrm>
                <a:off x="1064511" y="4890609"/>
                <a:ext cx="462600" cy="966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F8A74B1-1249-96C3-A2D8-8A8D4CF8854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0111" y="4876209"/>
                  <a:ext cx="491040" cy="9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BF1121E-DDE0-1DE8-B250-B938B44FDEF1}"/>
                    </a:ext>
                  </a:extLst>
                </p14:cNvPr>
                <p14:cNvContentPartPr/>
                <p14:nvPr/>
              </p14:nvContentPartPr>
              <p14:xfrm>
                <a:off x="1295631" y="4741929"/>
                <a:ext cx="373680" cy="138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BF1121E-DDE0-1DE8-B250-B938B44FDE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81591" y="4727889"/>
                  <a:ext cx="40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8E0B37B-4588-85F3-2D2D-8DBB85B9A050}"/>
                    </a:ext>
                  </a:extLst>
                </p14:cNvPr>
                <p14:cNvContentPartPr/>
                <p14:nvPr/>
              </p14:nvContentPartPr>
              <p14:xfrm>
                <a:off x="1987551" y="4809249"/>
                <a:ext cx="493920" cy="202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8E0B37B-4588-85F3-2D2D-8DBB85B9A05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73151" y="4795209"/>
                  <a:ext cx="5223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A3AE067-A36A-41AE-107D-AB4732E9AC6C}"/>
              </a:ext>
            </a:extLst>
          </p:cNvPr>
          <p:cNvGrpSpPr/>
          <p:nvPr/>
        </p:nvGrpSpPr>
        <p:grpSpPr>
          <a:xfrm>
            <a:off x="1857231" y="3427929"/>
            <a:ext cx="478080" cy="404280"/>
            <a:chOff x="1857231" y="3427929"/>
            <a:chExt cx="47808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FE623D-28F1-1179-71DA-78833039AFAC}"/>
                    </a:ext>
                  </a:extLst>
                </p14:cNvPr>
                <p14:cNvContentPartPr/>
                <p14:nvPr/>
              </p14:nvContentPartPr>
              <p14:xfrm>
                <a:off x="1872711" y="3427929"/>
                <a:ext cx="462600" cy="396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FE623D-28F1-1179-71DA-78833039AFA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58311" y="3413529"/>
                  <a:ext cx="4910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CE6DAEC-DA1E-4F46-3966-F667C10ADAB9}"/>
                    </a:ext>
                  </a:extLst>
                </p14:cNvPr>
                <p14:cNvContentPartPr/>
                <p14:nvPr/>
              </p14:nvContentPartPr>
              <p14:xfrm>
                <a:off x="1857231" y="3544569"/>
                <a:ext cx="300600" cy="287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CE6DAEC-DA1E-4F46-3966-F667C10ADA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42831" y="3530529"/>
                  <a:ext cx="32904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BDE8E9-E78A-08D1-3DD0-5A96A401D8B5}"/>
              </a:ext>
            </a:extLst>
          </p:cNvPr>
          <p:cNvGrpSpPr/>
          <p:nvPr/>
        </p:nvGrpSpPr>
        <p:grpSpPr>
          <a:xfrm>
            <a:off x="2782791" y="4039209"/>
            <a:ext cx="567360" cy="469800"/>
            <a:chOff x="2782791" y="4039209"/>
            <a:chExt cx="567360" cy="4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82E26ED-CC6A-22EE-3B4F-C6BEAC768BA8}"/>
                    </a:ext>
                  </a:extLst>
                </p14:cNvPr>
                <p14:cNvContentPartPr/>
                <p14:nvPr/>
              </p14:nvContentPartPr>
              <p14:xfrm>
                <a:off x="2782791" y="4039209"/>
                <a:ext cx="567360" cy="429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82E26ED-CC6A-22EE-3B4F-C6BEAC768B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68391" y="4024809"/>
                  <a:ext cx="5958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243F0E8-F088-80AA-4A20-BCD4F963DF62}"/>
                    </a:ext>
                  </a:extLst>
                </p14:cNvPr>
                <p14:cNvContentPartPr/>
                <p14:nvPr/>
              </p14:nvContentPartPr>
              <p14:xfrm>
                <a:off x="2817711" y="4258809"/>
                <a:ext cx="240840" cy="250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243F0E8-F088-80AA-4A20-BCD4F963DF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03671" y="4244769"/>
                  <a:ext cx="269280" cy="27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233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40390-6701-EEAA-FA06-26A5113A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12BEBC-0A69-7BFD-81EF-A9FB91291EF6}"/>
                  </a:ext>
                </a:extLst>
              </p14:cNvPr>
              <p14:cNvContentPartPr/>
              <p14:nvPr/>
            </p14:nvContentPartPr>
            <p14:xfrm>
              <a:off x="2172231" y="3459969"/>
              <a:ext cx="5760" cy="5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12BEBC-0A69-7BFD-81EF-A9FB91291E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6111" y="34538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8F27E71-C92A-66E4-16EC-AA670BD1B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31" y="0"/>
            <a:ext cx="3206751" cy="690684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ABF306B-CD80-8F26-8FEA-E2A1D1858221}"/>
              </a:ext>
            </a:extLst>
          </p:cNvPr>
          <p:cNvGrpSpPr/>
          <p:nvPr/>
        </p:nvGrpSpPr>
        <p:grpSpPr>
          <a:xfrm>
            <a:off x="5100471" y="372969"/>
            <a:ext cx="3031200" cy="623520"/>
            <a:chOff x="5100471" y="372969"/>
            <a:chExt cx="3031200" cy="62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72E7EBD-EB6D-9CC9-2606-171711233D7F}"/>
                    </a:ext>
                  </a:extLst>
                </p14:cNvPr>
                <p14:cNvContentPartPr/>
                <p14:nvPr/>
              </p14:nvContentPartPr>
              <p14:xfrm>
                <a:off x="5100471" y="632169"/>
                <a:ext cx="115560" cy="11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72E7EBD-EB6D-9CC9-2606-171711233D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90031" y="621369"/>
                  <a:ext cx="136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BA7AC5C-DF79-5CDF-A336-F6A297C2B47A}"/>
                    </a:ext>
                  </a:extLst>
                </p14:cNvPr>
                <p14:cNvContentPartPr/>
                <p14:nvPr/>
              </p14:nvContentPartPr>
              <p14:xfrm>
                <a:off x="5123871" y="643329"/>
                <a:ext cx="302760" cy="52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BA7AC5C-DF79-5CDF-A336-F6A297C2B4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13431" y="632529"/>
                  <a:ext cx="324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19B0A1A-651C-297C-B2C4-4D7DA8062003}"/>
                    </a:ext>
                  </a:extLst>
                </p14:cNvPr>
                <p14:cNvContentPartPr/>
                <p14:nvPr/>
              </p14:nvContentPartPr>
              <p14:xfrm>
                <a:off x="5694471" y="414009"/>
                <a:ext cx="756360" cy="336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19B0A1A-651C-297C-B2C4-4D7DA806200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83671" y="403209"/>
                  <a:ext cx="7776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173ABD-1B72-4968-2A3A-4FB98DDFFBBD}"/>
                    </a:ext>
                  </a:extLst>
                </p14:cNvPr>
                <p14:cNvContentPartPr/>
                <p14:nvPr/>
              </p14:nvContentPartPr>
              <p14:xfrm>
                <a:off x="6603471" y="372969"/>
                <a:ext cx="244080" cy="332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173ABD-1B72-4968-2A3A-4FB98DDFFB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92671" y="362529"/>
                  <a:ext cx="2653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022801B-4775-662F-10BA-BAAC94236E42}"/>
                    </a:ext>
                  </a:extLst>
                </p14:cNvPr>
                <p14:cNvContentPartPr/>
                <p14:nvPr/>
              </p14:nvContentPartPr>
              <p14:xfrm>
                <a:off x="6851511" y="450729"/>
                <a:ext cx="12960" cy="11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022801B-4775-662F-10BA-BAAC94236E4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40711" y="440289"/>
                  <a:ext cx="34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671CA5C-FA0B-A335-B7BC-DF3163252621}"/>
                    </a:ext>
                  </a:extLst>
                </p14:cNvPr>
                <p14:cNvContentPartPr/>
                <p14:nvPr/>
              </p14:nvContentPartPr>
              <p14:xfrm>
                <a:off x="7046991" y="559449"/>
                <a:ext cx="400680" cy="437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671CA5C-FA0B-A335-B7BC-DF316325262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36191" y="548649"/>
                  <a:ext cx="4219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4B8D9C-CD34-EFE9-0FFA-69032FEBCF58}"/>
                    </a:ext>
                  </a:extLst>
                </p14:cNvPr>
                <p14:cNvContentPartPr/>
                <p14:nvPr/>
              </p14:nvContentPartPr>
              <p14:xfrm>
                <a:off x="7451271" y="615249"/>
                <a:ext cx="680400" cy="255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4B8D9C-CD34-EFE9-0FFA-69032FEBCF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40471" y="604449"/>
                  <a:ext cx="70164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31D001-60E6-B55C-B1CC-0D8B3C29AC25}"/>
              </a:ext>
            </a:extLst>
          </p:cNvPr>
          <p:cNvGrpSpPr/>
          <p:nvPr/>
        </p:nvGrpSpPr>
        <p:grpSpPr>
          <a:xfrm>
            <a:off x="8838351" y="189369"/>
            <a:ext cx="3132000" cy="876240"/>
            <a:chOff x="8838351" y="189369"/>
            <a:chExt cx="3132000" cy="87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26CA72-E9B1-CC35-7B8F-45FB33B74733}"/>
                    </a:ext>
                  </a:extLst>
                </p14:cNvPr>
                <p14:cNvContentPartPr/>
                <p14:nvPr/>
              </p14:nvContentPartPr>
              <p14:xfrm>
                <a:off x="8964351" y="404289"/>
                <a:ext cx="554760" cy="466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26CA72-E9B1-CC35-7B8F-45FB33B747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53911" y="393489"/>
                  <a:ext cx="5760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A6A5C9-4110-45D5-AAF5-B53C4B509357}"/>
                    </a:ext>
                  </a:extLst>
                </p14:cNvPr>
                <p14:cNvContentPartPr/>
                <p14:nvPr/>
              </p14:nvContentPartPr>
              <p14:xfrm>
                <a:off x="8838351" y="189369"/>
                <a:ext cx="843480" cy="876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A6A5C9-4110-45D5-AAF5-B53C4B50935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27911" y="178569"/>
                  <a:ext cx="864720" cy="89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927B79-1B6D-7D7D-D575-D4BAF7726743}"/>
                    </a:ext>
                  </a:extLst>
                </p14:cNvPr>
                <p14:cNvContentPartPr/>
                <p14:nvPr/>
              </p14:nvContentPartPr>
              <p14:xfrm>
                <a:off x="9724671" y="614529"/>
                <a:ext cx="252000" cy="34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927B79-1B6D-7D7D-D575-D4BAF77267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10631" y="600129"/>
                  <a:ext cx="280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E39ADD-1D3E-5715-EAC1-04D70131C0CB}"/>
                    </a:ext>
                  </a:extLst>
                </p14:cNvPr>
                <p14:cNvContentPartPr/>
                <p14:nvPr/>
              </p14:nvContentPartPr>
              <p14:xfrm>
                <a:off x="9723951" y="750609"/>
                <a:ext cx="194040" cy="27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E39ADD-1D3E-5715-EAC1-04D70131C0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09551" y="736569"/>
                  <a:ext cx="222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C80BB0-CD14-5595-E7D8-717FE1ED0803}"/>
                    </a:ext>
                  </a:extLst>
                </p14:cNvPr>
                <p14:cNvContentPartPr/>
                <p14:nvPr/>
              </p14:nvContentPartPr>
              <p14:xfrm>
                <a:off x="10298511" y="543609"/>
                <a:ext cx="576360" cy="329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C80BB0-CD14-5595-E7D8-717FE1ED080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84471" y="529569"/>
                  <a:ext cx="6048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02D77CE-4587-A390-EF48-66A9148DD508}"/>
                    </a:ext>
                  </a:extLst>
                </p14:cNvPr>
                <p14:cNvContentPartPr/>
                <p14:nvPr/>
              </p14:nvContentPartPr>
              <p14:xfrm>
                <a:off x="10366551" y="341289"/>
                <a:ext cx="554400" cy="669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02D77CE-4587-A390-EF48-66A9148DD50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52511" y="326889"/>
                  <a:ext cx="58284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5337644-349B-1E45-892E-52E91CAE7680}"/>
                    </a:ext>
                  </a:extLst>
                </p14:cNvPr>
                <p14:cNvContentPartPr/>
                <p14:nvPr/>
              </p14:nvContentPartPr>
              <p14:xfrm>
                <a:off x="11109951" y="520209"/>
                <a:ext cx="236520" cy="439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5337644-349B-1E45-892E-52E91CAE768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99511" y="509409"/>
                  <a:ext cx="2577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F65B50E-1E7B-CC91-9008-932E299DC45B}"/>
                    </a:ext>
                  </a:extLst>
                </p14:cNvPr>
                <p14:cNvContentPartPr/>
                <p14:nvPr/>
              </p14:nvContentPartPr>
              <p14:xfrm>
                <a:off x="11366631" y="576729"/>
                <a:ext cx="264600" cy="315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F65B50E-1E7B-CC91-9008-932E299DC45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356191" y="566289"/>
                  <a:ext cx="2858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7C1987A-C4D1-6262-3ED3-42F83BB18795}"/>
                    </a:ext>
                  </a:extLst>
                </p14:cNvPr>
                <p14:cNvContentPartPr/>
                <p14:nvPr/>
              </p14:nvContentPartPr>
              <p14:xfrm>
                <a:off x="11382831" y="764649"/>
                <a:ext cx="286920" cy="16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7C1987A-C4D1-6262-3ED3-42F83BB1879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372391" y="754209"/>
                  <a:ext cx="308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0FC110E-35DB-7157-136D-E264FD521810}"/>
                    </a:ext>
                  </a:extLst>
                </p14:cNvPr>
                <p14:cNvContentPartPr/>
                <p14:nvPr/>
              </p14:nvContentPartPr>
              <p14:xfrm>
                <a:off x="11727711" y="484209"/>
                <a:ext cx="242640" cy="542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0FC110E-35DB-7157-136D-E264FD52181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717271" y="473769"/>
                  <a:ext cx="263880" cy="56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F9B72A7-C1BB-DF92-21A4-BA7E0BE5B4A4}"/>
                  </a:ext>
                </a:extLst>
              </p14:cNvPr>
              <p14:cNvContentPartPr/>
              <p14:nvPr/>
            </p14:nvContentPartPr>
            <p14:xfrm>
              <a:off x="4976271" y="1809009"/>
              <a:ext cx="235800" cy="85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F9B72A7-C1BB-DF92-21A4-BA7E0BE5B4A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62231" y="1794609"/>
                <a:ext cx="264240" cy="11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C8CFE51-8CDE-639B-7585-940E21C22A80}"/>
              </a:ext>
            </a:extLst>
          </p:cNvPr>
          <p:cNvGrpSpPr/>
          <p:nvPr/>
        </p:nvGrpSpPr>
        <p:grpSpPr>
          <a:xfrm>
            <a:off x="5729751" y="1372329"/>
            <a:ext cx="4580640" cy="2254680"/>
            <a:chOff x="5729751" y="1372329"/>
            <a:chExt cx="4580640" cy="22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42768C-00E5-F096-AB95-47CC77A5077C}"/>
                    </a:ext>
                  </a:extLst>
                </p14:cNvPr>
                <p14:cNvContentPartPr/>
                <p14:nvPr/>
              </p14:nvContentPartPr>
              <p14:xfrm>
                <a:off x="5828031" y="1518129"/>
                <a:ext cx="372600" cy="468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42768C-00E5-F096-AB95-47CC77A507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13991" y="1504089"/>
                  <a:ext cx="40104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3355EC4-BF72-A7A7-5A65-011A16F9BDC1}"/>
                    </a:ext>
                  </a:extLst>
                </p14:cNvPr>
                <p14:cNvContentPartPr/>
                <p14:nvPr/>
              </p14:nvContentPartPr>
              <p14:xfrm>
                <a:off x="6310431" y="1806489"/>
                <a:ext cx="91080" cy="221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3355EC4-BF72-A7A7-5A65-011A16F9BDC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96031" y="1792089"/>
                  <a:ext cx="119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304C97A-71AA-18CE-1BAA-D5E46E03337F}"/>
                    </a:ext>
                  </a:extLst>
                </p14:cNvPr>
                <p14:cNvContentPartPr/>
                <p14:nvPr/>
              </p14:nvContentPartPr>
              <p14:xfrm>
                <a:off x="6313311" y="1568529"/>
                <a:ext cx="74880" cy="50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304C97A-71AA-18CE-1BAA-D5E46E0333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99271" y="1554129"/>
                  <a:ext cx="103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A4371A-ACB1-FC27-FC0D-E805F34134BD}"/>
                    </a:ext>
                  </a:extLst>
                </p14:cNvPr>
                <p14:cNvContentPartPr/>
                <p14:nvPr/>
              </p14:nvContentPartPr>
              <p14:xfrm>
                <a:off x="6658551" y="1431369"/>
                <a:ext cx="61920" cy="525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A4371A-ACB1-FC27-FC0D-E805F34134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44151" y="1416969"/>
                  <a:ext cx="9036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0562F2-3DC6-C4F2-0AEA-595EE1B69267}"/>
                    </a:ext>
                  </a:extLst>
                </p14:cNvPr>
                <p14:cNvContentPartPr/>
                <p14:nvPr/>
              </p14:nvContentPartPr>
              <p14:xfrm>
                <a:off x="6617511" y="1463769"/>
                <a:ext cx="1162080" cy="531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0562F2-3DC6-C4F2-0AEA-595EE1B6926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03471" y="1449729"/>
                  <a:ext cx="119052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A3C4952-1D2D-C714-A5A1-E74ABF79E96D}"/>
                    </a:ext>
                  </a:extLst>
                </p14:cNvPr>
                <p14:cNvContentPartPr/>
                <p14:nvPr/>
              </p14:nvContentPartPr>
              <p14:xfrm>
                <a:off x="7906311" y="1412289"/>
                <a:ext cx="455400" cy="549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A3C4952-1D2D-C714-A5A1-E74ABF79E96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92271" y="1398249"/>
                  <a:ext cx="48384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74CE180-1928-0C0F-995B-C61D8F8F5C3F}"/>
                    </a:ext>
                  </a:extLst>
                </p14:cNvPr>
                <p14:cNvContentPartPr/>
                <p14:nvPr/>
              </p14:nvContentPartPr>
              <p14:xfrm>
                <a:off x="8327511" y="1816569"/>
                <a:ext cx="409320" cy="390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74CE180-1928-0C0F-995B-C61D8F8F5C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13111" y="1802169"/>
                  <a:ext cx="4377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D4C6605-D70A-CCEF-DA7F-9E9E01405D51}"/>
                    </a:ext>
                  </a:extLst>
                </p14:cNvPr>
                <p14:cNvContentPartPr/>
                <p14:nvPr/>
              </p14:nvContentPartPr>
              <p14:xfrm>
                <a:off x="8831151" y="1742049"/>
                <a:ext cx="470160" cy="482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D4C6605-D70A-CCEF-DA7F-9E9E01405D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16751" y="1728009"/>
                  <a:ext cx="4986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3370D32-A9CE-4558-A993-16212DBE3C1E}"/>
                    </a:ext>
                  </a:extLst>
                </p14:cNvPr>
                <p14:cNvContentPartPr/>
                <p14:nvPr/>
              </p14:nvContentPartPr>
              <p14:xfrm>
                <a:off x="9335151" y="1372329"/>
                <a:ext cx="975240" cy="1093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3370D32-A9CE-4558-A993-16212DBE3C1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20751" y="1358289"/>
                  <a:ext cx="1003680" cy="11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FD6187E-6A79-21F9-A88D-6E8D740D821E}"/>
                    </a:ext>
                  </a:extLst>
                </p14:cNvPr>
                <p14:cNvContentPartPr/>
                <p14:nvPr/>
              </p14:nvContentPartPr>
              <p14:xfrm>
                <a:off x="5897511" y="2629089"/>
                <a:ext cx="55440" cy="449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FD6187E-6A79-21F9-A88D-6E8D740D82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86711" y="2618649"/>
                  <a:ext cx="766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FC29EC4-7D65-6093-0B57-80FF2DF4BBE9}"/>
                    </a:ext>
                  </a:extLst>
                </p14:cNvPr>
                <p14:cNvContentPartPr/>
                <p14:nvPr/>
              </p14:nvContentPartPr>
              <p14:xfrm>
                <a:off x="5729751" y="2553129"/>
                <a:ext cx="494280" cy="237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FC29EC4-7D65-6093-0B57-80FF2DF4BB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19311" y="2542689"/>
                  <a:ext cx="515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BD43A8B-FB32-3489-BB1A-DC35C9C7B6CD}"/>
                    </a:ext>
                  </a:extLst>
                </p14:cNvPr>
                <p14:cNvContentPartPr/>
                <p14:nvPr/>
              </p14:nvContentPartPr>
              <p14:xfrm>
                <a:off x="6109551" y="2805489"/>
                <a:ext cx="1857240" cy="214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BD43A8B-FB32-3489-BB1A-DC35C9C7B6C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99111" y="2794689"/>
                  <a:ext cx="1878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388B36-2AD0-5E51-8903-0673E203331E}"/>
                    </a:ext>
                  </a:extLst>
                </p14:cNvPr>
                <p14:cNvContentPartPr/>
                <p14:nvPr/>
              </p14:nvContentPartPr>
              <p14:xfrm>
                <a:off x="8041671" y="2341809"/>
                <a:ext cx="559080" cy="664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388B36-2AD0-5E51-8903-0673E203331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31231" y="2331369"/>
                  <a:ext cx="58032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D469FEF-F5E3-F685-9E85-AF54AD467834}"/>
                    </a:ext>
                  </a:extLst>
                </p14:cNvPr>
                <p14:cNvContentPartPr/>
                <p14:nvPr/>
              </p14:nvContentPartPr>
              <p14:xfrm>
                <a:off x="8566191" y="2563209"/>
                <a:ext cx="60480" cy="88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D469FEF-F5E3-F685-9E85-AF54AD46783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55751" y="2552409"/>
                  <a:ext cx="81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EABEF2F-64FA-B746-D477-8B2B5794B710}"/>
                    </a:ext>
                  </a:extLst>
                </p14:cNvPr>
                <p14:cNvContentPartPr/>
                <p14:nvPr/>
              </p14:nvContentPartPr>
              <p14:xfrm>
                <a:off x="8756631" y="2435409"/>
                <a:ext cx="334440" cy="534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EABEF2F-64FA-B746-D477-8B2B5794B71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746191" y="2424609"/>
                  <a:ext cx="35568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FC57B7-2C7F-11DB-4AF3-DE4311D285A0}"/>
                    </a:ext>
                  </a:extLst>
                </p14:cNvPr>
                <p14:cNvContentPartPr/>
                <p14:nvPr/>
              </p14:nvContentPartPr>
              <p14:xfrm>
                <a:off x="8919351" y="2594529"/>
                <a:ext cx="63000" cy="81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FC57B7-2C7F-11DB-4AF3-DE4311D285A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08911" y="2583729"/>
                  <a:ext cx="84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2DC8D7E-0CCA-6F06-CE24-1FF4A63370B7}"/>
                    </a:ext>
                  </a:extLst>
                </p14:cNvPr>
                <p14:cNvContentPartPr/>
                <p14:nvPr/>
              </p14:nvContentPartPr>
              <p14:xfrm>
                <a:off x="9129231" y="2497329"/>
                <a:ext cx="538200" cy="709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2DC8D7E-0CCA-6F06-CE24-1FF4A63370B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15191" y="2482929"/>
                  <a:ext cx="566640" cy="73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DCD2477-A169-AF7E-BA31-E0D9B1B22E1D}"/>
                    </a:ext>
                  </a:extLst>
                </p14:cNvPr>
                <p14:cNvContentPartPr/>
                <p14:nvPr/>
              </p14:nvContentPartPr>
              <p14:xfrm>
                <a:off x="9189351" y="2546289"/>
                <a:ext cx="321480" cy="132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DCD2477-A169-AF7E-BA31-E0D9B1B22E1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78911" y="2535489"/>
                  <a:ext cx="342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C91C52-68EB-E90D-A11F-5EB0A2A8150A}"/>
                    </a:ext>
                  </a:extLst>
                </p14:cNvPr>
                <p14:cNvContentPartPr/>
                <p14:nvPr/>
              </p14:nvContentPartPr>
              <p14:xfrm>
                <a:off x="7072911" y="3307329"/>
                <a:ext cx="411120" cy="235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C91C52-68EB-E90D-A11F-5EB0A2A815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62471" y="3296889"/>
                  <a:ext cx="432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B251310-056C-6A10-7306-F243FACF3F40}"/>
                    </a:ext>
                  </a:extLst>
                </p14:cNvPr>
                <p14:cNvContentPartPr/>
                <p14:nvPr/>
              </p14:nvContentPartPr>
              <p14:xfrm>
                <a:off x="7560351" y="3339009"/>
                <a:ext cx="379080" cy="237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B251310-056C-6A10-7306-F243FACF3F4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49911" y="3328569"/>
                  <a:ext cx="400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398D285-3F5A-BB81-905B-51614081745A}"/>
                    </a:ext>
                  </a:extLst>
                </p14:cNvPr>
                <p14:cNvContentPartPr/>
                <p14:nvPr/>
              </p14:nvContentPartPr>
              <p14:xfrm>
                <a:off x="8013591" y="3287529"/>
                <a:ext cx="454680" cy="236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398D285-3F5A-BB81-905B-51614081745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03151" y="3277089"/>
                  <a:ext cx="475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EDE528-A359-6584-57CA-441846290011}"/>
                    </a:ext>
                  </a:extLst>
                </p14:cNvPr>
                <p14:cNvContentPartPr/>
                <p14:nvPr/>
              </p14:nvContentPartPr>
              <p14:xfrm>
                <a:off x="8503911" y="3272409"/>
                <a:ext cx="220680" cy="354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EDE528-A359-6584-57CA-44184629001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93471" y="3261609"/>
                  <a:ext cx="24192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106BEA1-20F5-6279-C5AE-5B7F61524827}"/>
              </a:ext>
            </a:extLst>
          </p:cNvPr>
          <p:cNvGrpSpPr/>
          <p:nvPr/>
        </p:nvGrpSpPr>
        <p:grpSpPr>
          <a:xfrm>
            <a:off x="4174911" y="3930489"/>
            <a:ext cx="2965320" cy="2468520"/>
            <a:chOff x="4174911" y="3930489"/>
            <a:chExt cx="2965320" cy="246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AB43E48-9515-4425-D3BD-B148B76ACDA2}"/>
                    </a:ext>
                  </a:extLst>
                </p14:cNvPr>
                <p14:cNvContentPartPr/>
                <p14:nvPr/>
              </p14:nvContentPartPr>
              <p14:xfrm>
                <a:off x="6303951" y="3930489"/>
                <a:ext cx="615600" cy="515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AB43E48-9515-4425-D3BD-B148B76ACD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93151" y="3920049"/>
                  <a:ext cx="63684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6635B5-6E1D-27D0-B5FC-63C9E3E7EFAB}"/>
                    </a:ext>
                  </a:extLst>
                </p14:cNvPr>
                <p14:cNvContentPartPr/>
                <p14:nvPr/>
              </p14:nvContentPartPr>
              <p14:xfrm>
                <a:off x="6141951" y="4234689"/>
                <a:ext cx="328680" cy="357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6635B5-6E1D-27D0-B5FC-63C9E3E7EFA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31511" y="4223889"/>
                  <a:ext cx="3499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DB669E3-45DD-8ACB-3A33-9F07A4279677}"/>
                    </a:ext>
                  </a:extLst>
                </p14:cNvPr>
                <p14:cNvContentPartPr/>
                <p14:nvPr/>
              </p14:nvContentPartPr>
              <p14:xfrm>
                <a:off x="4205871" y="4609809"/>
                <a:ext cx="633960" cy="490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DB669E3-45DD-8ACB-3A33-9F07A427967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95071" y="4599009"/>
                  <a:ext cx="6552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22C8BDA-1FAF-8859-5FA8-80B9A53DC748}"/>
                    </a:ext>
                  </a:extLst>
                </p14:cNvPr>
                <p14:cNvContentPartPr/>
                <p14:nvPr/>
              </p14:nvContentPartPr>
              <p14:xfrm>
                <a:off x="4795551" y="4763529"/>
                <a:ext cx="325440" cy="299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22C8BDA-1FAF-8859-5FA8-80B9A53DC74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84751" y="4753089"/>
                  <a:ext cx="3466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175C774-0850-51B5-FF83-C1D23CDB803E}"/>
                    </a:ext>
                  </a:extLst>
                </p14:cNvPr>
                <p14:cNvContentPartPr/>
                <p14:nvPr/>
              </p14:nvContentPartPr>
              <p14:xfrm>
                <a:off x="5196591" y="4761009"/>
                <a:ext cx="316800" cy="259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175C774-0850-51B5-FF83-C1D23CDB803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86151" y="4750569"/>
                  <a:ext cx="3380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F57636D-CDF2-F144-AF68-957762883B85}"/>
                    </a:ext>
                  </a:extLst>
                </p14:cNvPr>
                <p14:cNvContentPartPr/>
                <p14:nvPr/>
              </p14:nvContentPartPr>
              <p14:xfrm>
                <a:off x="5655591" y="4762809"/>
                <a:ext cx="380880" cy="263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F57636D-CDF2-F144-AF68-957762883B8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45151" y="4752009"/>
                  <a:ext cx="402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33C0F92-7141-EB65-B7E0-C9923E9BCD69}"/>
                    </a:ext>
                  </a:extLst>
                </p14:cNvPr>
                <p14:cNvContentPartPr/>
                <p14:nvPr/>
              </p14:nvContentPartPr>
              <p14:xfrm>
                <a:off x="6249231" y="4742649"/>
                <a:ext cx="363600" cy="259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33C0F92-7141-EB65-B7E0-C9923E9BCD6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38431" y="4731849"/>
                  <a:ext cx="384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92CF14C-7476-9883-7767-78043927B290}"/>
                    </a:ext>
                  </a:extLst>
                </p14:cNvPr>
                <p14:cNvContentPartPr/>
                <p14:nvPr/>
              </p14:nvContentPartPr>
              <p14:xfrm>
                <a:off x="5046111" y="5177889"/>
                <a:ext cx="348840" cy="273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92CF14C-7476-9883-7767-78043927B2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35671" y="5167089"/>
                  <a:ext cx="370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986B9B6-E277-7F94-0A41-EC740CC7431F}"/>
                    </a:ext>
                  </a:extLst>
                </p14:cNvPr>
                <p14:cNvContentPartPr/>
                <p14:nvPr/>
              </p14:nvContentPartPr>
              <p14:xfrm>
                <a:off x="5584311" y="5187609"/>
                <a:ext cx="333360" cy="286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986B9B6-E277-7F94-0A41-EC740CC7431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73511" y="5177169"/>
                  <a:ext cx="354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1ED54B4-4E58-8FD7-7DA1-C4F325636C15}"/>
                    </a:ext>
                  </a:extLst>
                </p14:cNvPr>
                <p14:cNvContentPartPr/>
                <p14:nvPr/>
              </p14:nvContentPartPr>
              <p14:xfrm>
                <a:off x="5931711" y="5231169"/>
                <a:ext cx="123120" cy="148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1ED54B4-4E58-8FD7-7DA1-C4F325636C1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21271" y="5220369"/>
                  <a:ext cx="144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EF81507-6789-A914-6921-20426E1CE19D}"/>
                    </a:ext>
                  </a:extLst>
                </p14:cNvPr>
                <p14:cNvContentPartPr/>
                <p14:nvPr/>
              </p14:nvContentPartPr>
              <p14:xfrm>
                <a:off x="5971671" y="5174289"/>
                <a:ext cx="235800" cy="464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EF81507-6789-A914-6921-20426E1CE19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61231" y="5163849"/>
                  <a:ext cx="2570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DDD9A9-4D75-344C-79DF-DE43A552302D}"/>
                    </a:ext>
                  </a:extLst>
                </p14:cNvPr>
                <p14:cNvContentPartPr/>
                <p14:nvPr/>
              </p14:nvContentPartPr>
              <p14:xfrm>
                <a:off x="4174911" y="5744889"/>
                <a:ext cx="224280" cy="543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DDD9A9-4D75-344C-79DF-DE43A552302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64471" y="5734089"/>
                  <a:ext cx="2455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203D0A6-C1CC-B52E-412C-1BD4E1FBED88}"/>
                    </a:ext>
                  </a:extLst>
                </p14:cNvPr>
                <p14:cNvContentPartPr/>
                <p14:nvPr/>
              </p14:nvContentPartPr>
              <p14:xfrm>
                <a:off x="4479471" y="5927049"/>
                <a:ext cx="397080" cy="246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203D0A6-C1CC-B52E-412C-1BD4E1FBED8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68671" y="5916249"/>
                  <a:ext cx="418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21D8F68-0825-E8BC-2970-65C700DADA5D}"/>
                    </a:ext>
                  </a:extLst>
                </p14:cNvPr>
                <p14:cNvContentPartPr/>
                <p14:nvPr/>
              </p14:nvContentPartPr>
              <p14:xfrm>
                <a:off x="4987071" y="5911929"/>
                <a:ext cx="314280" cy="336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21D8F68-0825-E8BC-2970-65C700DADA5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976271" y="5901489"/>
                  <a:ext cx="3355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4B7A774-F6C5-2BD4-DCD1-90879EA09283}"/>
                    </a:ext>
                  </a:extLst>
                </p14:cNvPr>
                <p14:cNvContentPartPr/>
                <p14:nvPr/>
              </p14:nvContentPartPr>
              <p14:xfrm>
                <a:off x="5437431" y="6018849"/>
                <a:ext cx="39600" cy="144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4B7A774-F6C5-2BD4-DCD1-90879EA0928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26631" y="6008409"/>
                  <a:ext cx="60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9801908-A01E-5337-2080-626B55EB417D}"/>
                    </a:ext>
                  </a:extLst>
                </p14:cNvPr>
                <p14:cNvContentPartPr/>
                <p14:nvPr/>
              </p14:nvContentPartPr>
              <p14:xfrm>
                <a:off x="5324391" y="5900049"/>
                <a:ext cx="478440" cy="302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801908-A01E-5337-2080-626B55EB417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13951" y="5889609"/>
                  <a:ext cx="4996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060E652-ACD9-5A86-337E-3650B31F478D}"/>
                    </a:ext>
                  </a:extLst>
                </p14:cNvPr>
                <p14:cNvContentPartPr/>
                <p14:nvPr/>
              </p14:nvContentPartPr>
              <p14:xfrm>
                <a:off x="5900031" y="5941449"/>
                <a:ext cx="322920" cy="276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060E652-ACD9-5A86-337E-3650B31F47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89231" y="5931009"/>
                  <a:ext cx="344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A8D2AE4-9C11-D96F-57C0-3CFF05BEC69D}"/>
                    </a:ext>
                  </a:extLst>
                </p14:cNvPr>
                <p14:cNvContentPartPr/>
                <p14:nvPr/>
              </p14:nvContentPartPr>
              <p14:xfrm>
                <a:off x="6355071" y="5901129"/>
                <a:ext cx="250560" cy="311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A8D2AE4-9C11-D96F-57C0-3CFF05BEC69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44631" y="5890329"/>
                  <a:ext cx="2718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DB0EB58-A9E2-E8F2-63ED-94986083E3EA}"/>
                    </a:ext>
                  </a:extLst>
                </p14:cNvPr>
                <p14:cNvContentPartPr/>
                <p14:nvPr/>
              </p14:nvContentPartPr>
              <p14:xfrm>
                <a:off x="6630111" y="5934609"/>
                <a:ext cx="222480" cy="289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DB0EB58-A9E2-E8F2-63ED-94986083E3E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19311" y="5923809"/>
                  <a:ext cx="2437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B803D19-63D9-772C-BBE2-4265B201385D}"/>
                    </a:ext>
                  </a:extLst>
                </p14:cNvPr>
                <p14:cNvContentPartPr/>
                <p14:nvPr/>
              </p14:nvContentPartPr>
              <p14:xfrm>
                <a:off x="6866271" y="5803209"/>
                <a:ext cx="273960" cy="595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B803D19-63D9-772C-BBE2-4265B201385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55831" y="5792769"/>
                  <a:ext cx="295200" cy="61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DED898C-6D23-E268-CDF0-13941E1FC5C2}"/>
              </a:ext>
            </a:extLst>
          </p:cNvPr>
          <p:cNvGrpSpPr/>
          <p:nvPr/>
        </p:nvGrpSpPr>
        <p:grpSpPr>
          <a:xfrm>
            <a:off x="8430831" y="3883689"/>
            <a:ext cx="3680280" cy="1639440"/>
            <a:chOff x="8430831" y="3883689"/>
            <a:chExt cx="3680280" cy="163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463BB6F-9421-5DC8-0682-043C18AF38F2}"/>
                    </a:ext>
                  </a:extLst>
                </p14:cNvPr>
                <p14:cNvContentPartPr/>
                <p14:nvPr/>
              </p14:nvContentPartPr>
              <p14:xfrm>
                <a:off x="8430831" y="3883689"/>
                <a:ext cx="652680" cy="590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463BB6F-9421-5DC8-0682-043C18AF38F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20391" y="3873249"/>
                  <a:ext cx="67392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207BB09-D8A7-4B89-D58D-E15001BB9696}"/>
                    </a:ext>
                  </a:extLst>
                </p14:cNvPr>
                <p14:cNvContentPartPr/>
                <p14:nvPr/>
              </p14:nvContentPartPr>
              <p14:xfrm>
                <a:off x="8742591" y="4524489"/>
                <a:ext cx="372960" cy="384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207BB09-D8A7-4B89-D58D-E15001BB969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32151" y="4513689"/>
                  <a:ext cx="3942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C581B59-CE7A-5132-23A3-E2002364208E}"/>
                    </a:ext>
                  </a:extLst>
                </p14:cNvPr>
                <p14:cNvContentPartPr/>
                <p14:nvPr/>
              </p14:nvContentPartPr>
              <p14:xfrm>
                <a:off x="9119511" y="4528809"/>
                <a:ext cx="307800" cy="348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C581B59-CE7A-5132-23A3-E2002364208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09071" y="4518369"/>
                  <a:ext cx="3290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4B8D4DE-0C7F-D66D-EC10-6E25D4C8E5DC}"/>
                    </a:ext>
                  </a:extLst>
                </p14:cNvPr>
                <p14:cNvContentPartPr/>
                <p14:nvPr/>
              </p14:nvContentPartPr>
              <p14:xfrm>
                <a:off x="9385191" y="4663089"/>
                <a:ext cx="255960" cy="176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4B8D4DE-0C7F-D66D-EC10-6E25D4C8E5D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74391" y="4652289"/>
                  <a:ext cx="277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7A09D1A-2D65-CB50-C7F7-C03E3A2E9FBF}"/>
                    </a:ext>
                  </a:extLst>
                </p14:cNvPr>
                <p14:cNvContentPartPr/>
                <p14:nvPr/>
              </p14:nvContentPartPr>
              <p14:xfrm>
                <a:off x="9714951" y="4594689"/>
                <a:ext cx="340560" cy="264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7A09D1A-2D65-CB50-C7F7-C03E3A2E9FB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04511" y="4583889"/>
                  <a:ext cx="3618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AD472BB-E932-4331-D88E-CDAC5446135C}"/>
                    </a:ext>
                  </a:extLst>
                </p14:cNvPr>
                <p14:cNvContentPartPr/>
                <p14:nvPr/>
              </p14:nvContentPartPr>
              <p14:xfrm>
                <a:off x="10173231" y="4596129"/>
                <a:ext cx="77760" cy="194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AD472BB-E932-4331-D88E-CDAC5446135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162791" y="4585689"/>
                  <a:ext cx="99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A9EF5FB-D9C5-5748-D605-5200A0BE64F7}"/>
                    </a:ext>
                  </a:extLst>
                </p14:cNvPr>
                <p14:cNvContentPartPr/>
                <p14:nvPr/>
              </p14:nvContentPartPr>
              <p14:xfrm>
                <a:off x="10103031" y="4537089"/>
                <a:ext cx="459000" cy="312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A9EF5FB-D9C5-5748-D605-5200A0BE64F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92591" y="4526289"/>
                  <a:ext cx="4802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FAA59FE-0446-3B6F-A83A-D8A82B9300BE}"/>
                    </a:ext>
                  </a:extLst>
                </p14:cNvPr>
                <p14:cNvContentPartPr/>
                <p14:nvPr/>
              </p14:nvContentPartPr>
              <p14:xfrm>
                <a:off x="10636191" y="4482729"/>
                <a:ext cx="303840" cy="265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FAA59FE-0446-3B6F-A83A-D8A82B9300B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25391" y="4471929"/>
                  <a:ext cx="325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98CF708-38AB-EF94-07F1-40B3D2B7675F}"/>
                    </a:ext>
                  </a:extLst>
                </p14:cNvPr>
                <p14:cNvContentPartPr/>
                <p14:nvPr/>
              </p14:nvContentPartPr>
              <p14:xfrm>
                <a:off x="11058831" y="4472649"/>
                <a:ext cx="212760" cy="300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98CF708-38AB-EF94-07F1-40B3D2B7675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048031" y="4462209"/>
                  <a:ext cx="234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D379548-CB15-C201-B048-B638307078B1}"/>
                    </a:ext>
                  </a:extLst>
                </p14:cNvPr>
                <p14:cNvContentPartPr/>
                <p14:nvPr/>
              </p14:nvContentPartPr>
              <p14:xfrm>
                <a:off x="11112111" y="4511169"/>
                <a:ext cx="155520" cy="124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D379548-CB15-C201-B048-B638307078B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101671" y="4500369"/>
                  <a:ext cx="176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19C6C62-FE48-7B5A-0DA5-8DB077A98E60}"/>
                    </a:ext>
                  </a:extLst>
                </p14:cNvPr>
                <p14:cNvContentPartPr/>
                <p14:nvPr/>
              </p14:nvContentPartPr>
              <p14:xfrm>
                <a:off x="11112111" y="4394169"/>
                <a:ext cx="246600" cy="65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19C6C62-FE48-7B5A-0DA5-8DB077A98E6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01671" y="4383729"/>
                  <a:ext cx="267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14F7261-849F-5274-3C38-4D95D0DDBD1C}"/>
                    </a:ext>
                  </a:extLst>
                </p14:cNvPr>
                <p14:cNvContentPartPr/>
                <p14:nvPr/>
              </p14:nvContentPartPr>
              <p14:xfrm>
                <a:off x="11339991" y="4511889"/>
                <a:ext cx="218520" cy="271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14F7261-849F-5274-3C38-4D95D0DDBD1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29191" y="4501449"/>
                  <a:ext cx="2397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7EB2DF7-51AF-00C6-AF3A-AEC42019B1E4}"/>
                    </a:ext>
                  </a:extLst>
                </p14:cNvPr>
                <p14:cNvContentPartPr/>
                <p14:nvPr/>
              </p14:nvContentPartPr>
              <p14:xfrm>
                <a:off x="11609271" y="4498209"/>
                <a:ext cx="256680" cy="235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7EB2DF7-51AF-00C6-AF3A-AEC42019B1E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98471" y="4487409"/>
                  <a:ext cx="277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C97E15-A860-7E3E-5781-4C088FD62F33}"/>
                    </a:ext>
                  </a:extLst>
                </p14:cNvPr>
                <p14:cNvContentPartPr/>
                <p14:nvPr/>
              </p14:nvContentPartPr>
              <p14:xfrm>
                <a:off x="11919591" y="4387329"/>
                <a:ext cx="131760" cy="380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C97E15-A860-7E3E-5781-4C088FD62F3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909151" y="4376889"/>
                  <a:ext cx="1530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D754E8C-6DDE-4344-07D0-936F17C0B321}"/>
                    </a:ext>
                  </a:extLst>
                </p14:cNvPr>
                <p14:cNvContentPartPr/>
                <p14:nvPr/>
              </p14:nvContentPartPr>
              <p14:xfrm>
                <a:off x="9315711" y="5144049"/>
                <a:ext cx="113040" cy="318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D754E8C-6DDE-4344-07D0-936F17C0B32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04911" y="5133609"/>
                  <a:ext cx="1342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0BFE975-65DE-60D0-E2EB-6F8088667CE0}"/>
                    </a:ext>
                  </a:extLst>
                </p14:cNvPr>
                <p14:cNvContentPartPr/>
                <p14:nvPr/>
              </p14:nvContentPartPr>
              <p14:xfrm>
                <a:off x="9188631" y="5076369"/>
                <a:ext cx="345600" cy="129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0BFE975-65DE-60D0-E2EB-6F8088667CE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77831" y="5065929"/>
                  <a:ext cx="366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F2424CC-B134-8D8C-8377-C0A4C54BEAB0}"/>
                    </a:ext>
                  </a:extLst>
                </p14:cNvPr>
                <p14:cNvContentPartPr/>
                <p14:nvPr/>
              </p14:nvContentPartPr>
              <p14:xfrm>
                <a:off x="9595431" y="5174289"/>
                <a:ext cx="246240" cy="247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F2424CC-B134-8D8C-8377-C0A4C54BEAB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84631" y="5163489"/>
                  <a:ext cx="267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143E3D9-4B46-B95F-E9EC-A9AA34B6F424}"/>
                    </a:ext>
                  </a:extLst>
                </p14:cNvPr>
                <p14:cNvContentPartPr/>
                <p14:nvPr/>
              </p14:nvContentPartPr>
              <p14:xfrm>
                <a:off x="9930231" y="5150169"/>
                <a:ext cx="60480" cy="257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143E3D9-4B46-B95F-E9EC-A9AA34B6F42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919791" y="5139369"/>
                  <a:ext cx="81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D4784CB-2E74-086A-FCA1-36C03BD1BD8B}"/>
                    </a:ext>
                  </a:extLst>
                </p14:cNvPr>
                <p14:cNvContentPartPr/>
                <p14:nvPr/>
              </p14:nvContentPartPr>
              <p14:xfrm>
                <a:off x="9752031" y="5123529"/>
                <a:ext cx="446400" cy="67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D4784CB-2E74-086A-FCA1-36C03BD1BD8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41591" y="5112729"/>
                  <a:ext cx="467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B88F34F-553E-71C2-2C81-A0CEF3FF2E7D}"/>
                    </a:ext>
                  </a:extLst>
                </p14:cNvPr>
                <p14:cNvContentPartPr/>
                <p14:nvPr/>
              </p14:nvContentPartPr>
              <p14:xfrm>
                <a:off x="10218591" y="5145129"/>
                <a:ext cx="264240" cy="261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B88F34F-553E-71C2-2C81-A0CEF3FF2E7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07791" y="5134689"/>
                  <a:ext cx="285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1A9EE1B-9D65-B7CF-19E2-EC965B92E926}"/>
                    </a:ext>
                  </a:extLst>
                </p14:cNvPr>
                <p14:cNvContentPartPr/>
                <p14:nvPr/>
              </p14:nvContentPartPr>
              <p14:xfrm>
                <a:off x="10226871" y="5207769"/>
                <a:ext cx="235080" cy="57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1A9EE1B-9D65-B7CF-19E2-EC965B92E92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16071" y="5197329"/>
                  <a:ext cx="256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14FB9D2-1C80-8FA2-B48C-C4A309FA2EB8}"/>
                    </a:ext>
                  </a:extLst>
                </p14:cNvPr>
                <p14:cNvContentPartPr/>
                <p14:nvPr/>
              </p14:nvContentPartPr>
              <p14:xfrm>
                <a:off x="10191951" y="5148369"/>
                <a:ext cx="261000" cy="38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14FB9D2-1C80-8FA2-B48C-C4A309FA2EB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81151" y="5137929"/>
                  <a:ext cx="282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434068F-E690-CEE3-E68B-A9BF8D0EA6EE}"/>
                    </a:ext>
                  </a:extLst>
                </p14:cNvPr>
                <p14:cNvContentPartPr/>
                <p14:nvPr/>
              </p14:nvContentPartPr>
              <p14:xfrm>
                <a:off x="10620351" y="5135769"/>
                <a:ext cx="307080" cy="282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434068F-E690-CEE3-E68B-A9BF8D0EA6E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09551" y="5125329"/>
                  <a:ext cx="3283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98B5821-434C-58E0-F820-80AF58665F67}"/>
                    </a:ext>
                  </a:extLst>
                </p14:cNvPr>
                <p14:cNvContentPartPr/>
                <p14:nvPr/>
              </p14:nvContentPartPr>
              <p14:xfrm>
                <a:off x="11132271" y="5198409"/>
                <a:ext cx="37800" cy="208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98B5821-434C-58E0-F820-80AF58665F6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21831" y="5187969"/>
                  <a:ext cx="59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EE86433-351E-A4C1-6F6C-F7DA335B73AE}"/>
                    </a:ext>
                  </a:extLst>
                </p14:cNvPr>
                <p14:cNvContentPartPr/>
                <p14:nvPr/>
              </p14:nvContentPartPr>
              <p14:xfrm>
                <a:off x="10972071" y="5151609"/>
                <a:ext cx="247680" cy="18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EE86433-351E-A4C1-6F6C-F7DA335B73A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61271" y="5141169"/>
                  <a:ext cx="268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5EAA761-C99A-A9F1-CD3B-F96A18419D54}"/>
                    </a:ext>
                  </a:extLst>
                </p14:cNvPr>
                <p14:cNvContentPartPr/>
                <p14:nvPr/>
              </p14:nvContentPartPr>
              <p14:xfrm>
                <a:off x="11341791" y="5159529"/>
                <a:ext cx="38880" cy="303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5EAA761-C99A-A9F1-CD3B-F96A18419D5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331351" y="5148729"/>
                  <a:ext cx="60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8C5FF02-C691-06DB-1059-5E598D592F62}"/>
                    </a:ext>
                  </a:extLst>
                </p14:cNvPr>
                <p14:cNvContentPartPr/>
                <p14:nvPr/>
              </p14:nvContentPartPr>
              <p14:xfrm>
                <a:off x="11528271" y="5170329"/>
                <a:ext cx="22680" cy="160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8C5FF02-C691-06DB-1059-5E598D592F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517831" y="5159529"/>
                  <a:ext cx="43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59AC934-52DE-6D4D-D80E-681F02C0C3F6}"/>
                    </a:ext>
                  </a:extLst>
                </p14:cNvPr>
                <p14:cNvContentPartPr/>
                <p14:nvPr/>
              </p14:nvContentPartPr>
              <p14:xfrm>
                <a:off x="11553111" y="5090049"/>
                <a:ext cx="222840" cy="365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59AC934-52DE-6D4D-D80E-681F02C0C3F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542671" y="5079249"/>
                  <a:ext cx="2440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EEE83CE-3D85-CA18-9BB3-1B5BACFC25E9}"/>
                    </a:ext>
                  </a:extLst>
                </p14:cNvPr>
                <p14:cNvContentPartPr/>
                <p14:nvPr/>
              </p14:nvContentPartPr>
              <p14:xfrm>
                <a:off x="11805471" y="5110929"/>
                <a:ext cx="177840" cy="313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EEE83CE-3D85-CA18-9BB3-1B5BACFC25E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794671" y="5100129"/>
                  <a:ext cx="1990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857BBE6-B1E9-DF45-04D3-42CB561F6FAC}"/>
                    </a:ext>
                  </a:extLst>
                </p14:cNvPr>
                <p14:cNvContentPartPr/>
                <p14:nvPr/>
              </p14:nvContentPartPr>
              <p14:xfrm>
                <a:off x="11915631" y="5029929"/>
                <a:ext cx="195480" cy="493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857BBE6-B1E9-DF45-04D3-42CB561F6FA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905191" y="5019129"/>
                  <a:ext cx="216720" cy="51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271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B5178-D0B6-6DFC-DF8E-CE1D21FB1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28CE9DC-9010-8718-29E2-1FEA22920639}"/>
              </a:ext>
            </a:extLst>
          </p:cNvPr>
          <p:cNvGrpSpPr/>
          <p:nvPr/>
        </p:nvGrpSpPr>
        <p:grpSpPr>
          <a:xfrm>
            <a:off x="2279511" y="2088009"/>
            <a:ext cx="1902600" cy="1451880"/>
            <a:chOff x="2279511" y="2088009"/>
            <a:chExt cx="1902600" cy="14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57DFCCF-CA29-0BDA-6DB2-A9EC23EC1E56}"/>
                    </a:ext>
                  </a:extLst>
                </p14:cNvPr>
                <p14:cNvContentPartPr/>
                <p14:nvPr/>
              </p14:nvContentPartPr>
              <p14:xfrm>
                <a:off x="2279511" y="2088009"/>
                <a:ext cx="512280" cy="1149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57DFCCF-CA29-0BDA-6DB2-A9EC23EC1E5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68711" y="2077569"/>
                  <a:ext cx="533520" cy="11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CE830B8-C9AC-AE74-7A35-D2C5D7CA2B83}"/>
                    </a:ext>
                  </a:extLst>
                </p14:cNvPr>
                <p14:cNvContentPartPr/>
                <p14:nvPr/>
              </p14:nvContentPartPr>
              <p14:xfrm>
                <a:off x="3665511" y="3217329"/>
                <a:ext cx="473400" cy="73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CE830B8-C9AC-AE74-7A35-D2C5D7CA2B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55071" y="3206529"/>
                  <a:ext cx="494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7ED9DC-886D-9939-4353-DE272B0B8C55}"/>
                    </a:ext>
                  </a:extLst>
                </p14:cNvPr>
                <p14:cNvContentPartPr/>
                <p14:nvPr/>
              </p14:nvContentPartPr>
              <p14:xfrm>
                <a:off x="3630591" y="3466089"/>
                <a:ext cx="551520" cy="73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7ED9DC-886D-9939-4353-DE272B0B8C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19791" y="3455649"/>
                  <a:ext cx="57276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E33587-8225-94DB-9AAC-DBCD3813B64A}"/>
              </a:ext>
            </a:extLst>
          </p:cNvPr>
          <p:cNvGrpSpPr/>
          <p:nvPr/>
        </p:nvGrpSpPr>
        <p:grpSpPr>
          <a:xfrm>
            <a:off x="1410831" y="367929"/>
            <a:ext cx="8547480" cy="5019480"/>
            <a:chOff x="1410831" y="367929"/>
            <a:chExt cx="8547480" cy="50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BE3592A-F25B-DDF9-7864-C4C18D802650}"/>
                    </a:ext>
                  </a:extLst>
                </p14:cNvPr>
                <p14:cNvContentPartPr/>
                <p14:nvPr/>
              </p14:nvContentPartPr>
              <p14:xfrm>
                <a:off x="1410831" y="4772529"/>
                <a:ext cx="441720" cy="426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BE3592A-F25B-DDF9-7864-C4C18D8026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6791" y="4758489"/>
                  <a:ext cx="4701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B19078-98B8-DA97-172F-7B5A1839AE6B}"/>
                    </a:ext>
                  </a:extLst>
                </p14:cNvPr>
                <p14:cNvContentPartPr/>
                <p14:nvPr/>
              </p14:nvContentPartPr>
              <p14:xfrm>
                <a:off x="1771911" y="4920489"/>
                <a:ext cx="855720" cy="358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B19078-98B8-DA97-172F-7B5A1839AE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61111" y="4909689"/>
                  <a:ext cx="8769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9B259C6-BD90-00F1-797D-AE7204E2F329}"/>
                    </a:ext>
                  </a:extLst>
                </p14:cNvPr>
                <p14:cNvContentPartPr/>
                <p14:nvPr/>
              </p14:nvContentPartPr>
              <p14:xfrm>
                <a:off x="2431791" y="4797009"/>
                <a:ext cx="37080" cy="55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9B259C6-BD90-00F1-797D-AE7204E2F3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21351" y="4786209"/>
                  <a:ext cx="58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D4B965-60C2-91CE-327C-B713B71FBAEF}"/>
                    </a:ext>
                  </a:extLst>
                </p14:cNvPr>
                <p14:cNvContentPartPr/>
                <p14:nvPr/>
              </p14:nvContentPartPr>
              <p14:xfrm>
                <a:off x="2702871" y="4916169"/>
                <a:ext cx="216720" cy="206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D4B965-60C2-91CE-327C-B713B71FBA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92431" y="4905729"/>
                  <a:ext cx="237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0FE181C-6578-D560-D40B-D7BE10776AC0}"/>
                    </a:ext>
                  </a:extLst>
                </p14:cNvPr>
                <p14:cNvContentPartPr/>
                <p14:nvPr/>
              </p14:nvContentPartPr>
              <p14:xfrm>
                <a:off x="2960631" y="4519449"/>
                <a:ext cx="313560" cy="595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0FE181C-6578-D560-D40B-D7BE10776A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49831" y="4509009"/>
                  <a:ext cx="33480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07C730-E9E7-1EFD-B4C2-6873D2CC088E}"/>
                    </a:ext>
                  </a:extLst>
                </p14:cNvPr>
                <p14:cNvContentPartPr/>
                <p14:nvPr/>
              </p14:nvContentPartPr>
              <p14:xfrm>
                <a:off x="3192831" y="4804209"/>
                <a:ext cx="18000" cy="68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07C730-E9E7-1EFD-B4C2-6873D2CC08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2391" y="4793769"/>
                  <a:ext cx="39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8224529-970F-44F2-5A87-DE66C36EB351}"/>
                    </a:ext>
                  </a:extLst>
                </p14:cNvPr>
                <p14:cNvContentPartPr/>
                <p14:nvPr/>
              </p14:nvContentPartPr>
              <p14:xfrm>
                <a:off x="3015711" y="4642929"/>
                <a:ext cx="332640" cy="37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8224529-970F-44F2-5A87-DE66C36EB3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04911" y="4632489"/>
                  <a:ext cx="353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A9EF43B-9656-4E89-524D-4ABE544F8E41}"/>
                    </a:ext>
                  </a:extLst>
                </p14:cNvPr>
                <p14:cNvContentPartPr/>
                <p14:nvPr/>
              </p14:nvContentPartPr>
              <p14:xfrm>
                <a:off x="3338991" y="4874769"/>
                <a:ext cx="371880" cy="202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A9EF43B-9656-4E89-524D-4ABE544F8E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28551" y="4864329"/>
                  <a:ext cx="393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20C5D64-179B-4748-0492-8242550B4244}"/>
                    </a:ext>
                  </a:extLst>
                </p14:cNvPr>
                <p14:cNvContentPartPr/>
                <p14:nvPr/>
              </p14:nvContentPartPr>
              <p14:xfrm>
                <a:off x="3651471" y="4635729"/>
                <a:ext cx="38160" cy="24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20C5D64-179B-4748-0492-8242550B42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40671" y="4624929"/>
                  <a:ext cx="59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9C9FB3-27A5-AFDB-7DBA-7AE75E9E9EB1}"/>
                    </a:ext>
                  </a:extLst>
                </p14:cNvPr>
                <p14:cNvContentPartPr/>
                <p14:nvPr/>
              </p14:nvContentPartPr>
              <p14:xfrm>
                <a:off x="3859191" y="4449969"/>
                <a:ext cx="487440" cy="937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9C9FB3-27A5-AFDB-7DBA-7AE75E9E9E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48751" y="4439529"/>
                  <a:ext cx="508680" cy="9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FD6EA6-D6A6-E072-CB13-883BD15260DE}"/>
                    </a:ext>
                  </a:extLst>
                </p14:cNvPr>
                <p14:cNvContentPartPr/>
                <p14:nvPr/>
              </p14:nvContentPartPr>
              <p14:xfrm>
                <a:off x="3844431" y="4552929"/>
                <a:ext cx="533160" cy="190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FD6EA6-D6A6-E072-CB13-883BD15260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33631" y="4542129"/>
                  <a:ext cx="554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D971647-E1FF-86CA-E62B-F5DE118D9257}"/>
                    </a:ext>
                  </a:extLst>
                </p14:cNvPr>
                <p14:cNvContentPartPr/>
                <p14:nvPr/>
              </p14:nvContentPartPr>
              <p14:xfrm>
                <a:off x="5142231" y="2109249"/>
                <a:ext cx="1081800" cy="1268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D971647-E1FF-86CA-E62B-F5DE118D92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31791" y="2098449"/>
                  <a:ext cx="1103040" cy="12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76E484-A68A-A255-27F2-CE9968253C7C}"/>
                    </a:ext>
                  </a:extLst>
                </p14:cNvPr>
                <p14:cNvContentPartPr/>
                <p14:nvPr/>
              </p14:nvContentPartPr>
              <p14:xfrm>
                <a:off x="4667391" y="700209"/>
                <a:ext cx="1561680" cy="868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76E484-A68A-A255-27F2-CE9968253C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52991" y="686169"/>
                  <a:ext cx="1590120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81D56F-29BF-B1F3-9B3C-D82985699407}"/>
                    </a:ext>
                  </a:extLst>
                </p14:cNvPr>
                <p14:cNvContentPartPr/>
                <p14:nvPr/>
              </p14:nvContentPartPr>
              <p14:xfrm>
                <a:off x="7082631" y="2723409"/>
                <a:ext cx="81360" cy="95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81D56F-29BF-B1F3-9B3C-D8298569940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68591" y="2709369"/>
                  <a:ext cx="109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00C3DE-747D-EFCC-FB96-48FFD07ECB54}"/>
                    </a:ext>
                  </a:extLst>
                </p14:cNvPr>
                <p14:cNvContentPartPr/>
                <p14:nvPr/>
              </p14:nvContentPartPr>
              <p14:xfrm>
                <a:off x="8242551" y="2313369"/>
                <a:ext cx="705240" cy="851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00C3DE-747D-EFCC-FB96-48FFD07ECB5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28511" y="2299329"/>
                  <a:ext cx="733680" cy="87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91D8EF-2CC7-EFE8-7897-E3B41E031CE7}"/>
                    </a:ext>
                  </a:extLst>
                </p14:cNvPr>
                <p14:cNvContentPartPr/>
                <p14:nvPr/>
              </p14:nvContentPartPr>
              <p14:xfrm>
                <a:off x="8014311" y="3389409"/>
                <a:ext cx="23760" cy="2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91D8EF-2CC7-EFE8-7897-E3B41E031C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99911" y="3375009"/>
                  <a:ext cx="52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61FFD1B-A544-EC54-277B-860216DE8FA4}"/>
                    </a:ext>
                  </a:extLst>
                </p14:cNvPr>
                <p14:cNvContentPartPr/>
                <p14:nvPr/>
              </p14:nvContentPartPr>
              <p14:xfrm>
                <a:off x="7929711" y="3354129"/>
                <a:ext cx="1445040" cy="47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61FFD1B-A544-EC54-277B-860216DE8F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15671" y="3340089"/>
                  <a:ext cx="1473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360EBDF-9A3C-3095-AFC7-E0C397F494A0}"/>
                    </a:ext>
                  </a:extLst>
                </p14:cNvPr>
                <p14:cNvContentPartPr/>
                <p14:nvPr/>
              </p14:nvContentPartPr>
              <p14:xfrm>
                <a:off x="8449191" y="3536289"/>
                <a:ext cx="569160" cy="962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360EBDF-9A3C-3095-AFC7-E0C397F494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38751" y="3525489"/>
                  <a:ext cx="590400" cy="9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4AD522F-4270-F7A3-E521-4BB6C3989889}"/>
                    </a:ext>
                  </a:extLst>
                </p14:cNvPr>
                <p14:cNvContentPartPr/>
                <p14:nvPr/>
              </p14:nvContentPartPr>
              <p14:xfrm>
                <a:off x="7668351" y="1591929"/>
                <a:ext cx="2010960" cy="3758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4AD522F-4270-F7A3-E521-4BB6C398988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57551" y="1581489"/>
                  <a:ext cx="2032200" cy="37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81D0CA-EECF-77B3-3308-1F48734694FF}"/>
                    </a:ext>
                  </a:extLst>
                </p14:cNvPr>
                <p14:cNvContentPartPr/>
                <p14:nvPr/>
              </p14:nvContentPartPr>
              <p14:xfrm>
                <a:off x="7996311" y="1471689"/>
                <a:ext cx="1962000" cy="3610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81D0CA-EECF-77B3-3308-1F48734694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85871" y="1460889"/>
                  <a:ext cx="1983240" cy="36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58DF722-3947-C2E9-5AFB-AD6F352A7659}"/>
                    </a:ext>
                  </a:extLst>
                </p14:cNvPr>
                <p14:cNvContentPartPr/>
                <p14:nvPr/>
              </p14:nvContentPartPr>
              <p14:xfrm>
                <a:off x="8628831" y="367929"/>
                <a:ext cx="634320" cy="753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58DF722-3947-C2E9-5AFB-AD6F352A76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18031" y="357489"/>
                  <a:ext cx="655560" cy="77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2EB9C5-5489-0581-3FC6-9AD855946F95}"/>
                    </a:ext>
                  </a:extLst>
                </p14:cNvPr>
                <p14:cNvContentPartPr/>
                <p14:nvPr/>
              </p14:nvContentPartPr>
              <p14:xfrm>
                <a:off x="8709111" y="743049"/>
                <a:ext cx="684360" cy="451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2EB9C5-5489-0581-3FC6-9AD855946F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94711" y="729009"/>
                  <a:ext cx="71280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8884983-8D03-8E2E-CF3E-67CC8125B488}"/>
              </a:ext>
            </a:extLst>
          </p:cNvPr>
          <p:cNvGrpSpPr/>
          <p:nvPr/>
        </p:nvGrpSpPr>
        <p:grpSpPr>
          <a:xfrm>
            <a:off x="5149071" y="5622849"/>
            <a:ext cx="3036600" cy="1056960"/>
            <a:chOff x="5149071" y="5622849"/>
            <a:chExt cx="3036600" cy="10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9DFBF7B-B5CF-4B20-1D90-D40B619D205B}"/>
                    </a:ext>
                  </a:extLst>
                </p14:cNvPr>
                <p14:cNvContentPartPr/>
                <p14:nvPr/>
              </p14:nvContentPartPr>
              <p14:xfrm>
                <a:off x="5149071" y="5656689"/>
                <a:ext cx="624960" cy="586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9DFBF7B-B5CF-4B20-1D90-D40B619D20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38271" y="5645889"/>
                  <a:ext cx="64620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AF2CD2-9822-8521-EFEF-087A8D727A10}"/>
                    </a:ext>
                  </a:extLst>
                </p14:cNvPr>
                <p14:cNvContentPartPr/>
                <p14:nvPr/>
              </p14:nvContentPartPr>
              <p14:xfrm>
                <a:off x="5961951" y="5923809"/>
                <a:ext cx="245160" cy="48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AF2CD2-9822-8521-EFEF-087A8D727A1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51151" y="5913009"/>
                  <a:ext cx="266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4A6A62A-8740-4FBD-E97F-A166EC276632}"/>
                    </a:ext>
                  </a:extLst>
                </p14:cNvPr>
                <p14:cNvContentPartPr/>
                <p14:nvPr/>
              </p14:nvContentPartPr>
              <p14:xfrm>
                <a:off x="5989311" y="6122529"/>
                <a:ext cx="300960" cy="41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4A6A62A-8740-4FBD-E97F-A166EC2766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78871" y="6112089"/>
                  <a:ext cx="322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8A3807-226C-20FA-3C22-F20F766180E6}"/>
                    </a:ext>
                  </a:extLst>
                </p14:cNvPr>
                <p14:cNvContentPartPr/>
                <p14:nvPr/>
              </p14:nvContentPartPr>
              <p14:xfrm>
                <a:off x="6658191" y="5622849"/>
                <a:ext cx="628920" cy="402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8A3807-226C-20FA-3C22-F20F766180E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43791" y="5608809"/>
                  <a:ext cx="6573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457094C-4F89-97B5-FB1C-5949F74EE7EE}"/>
                    </a:ext>
                  </a:extLst>
                </p14:cNvPr>
                <p14:cNvContentPartPr/>
                <p14:nvPr/>
              </p14:nvContentPartPr>
              <p14:xfrm>
                <a:off x="7000191" y="5646969"/>
                <a:ext cx="369720" cy="398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457094C-4F89-97B5-FB1C-5949F74EE7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85791" y="5632929"/>
                  <a:ext cx="3981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76EEDDD-481C-1EA4-D348-92431955C027}"/>
                    </a:ext>
                  </a:extLst>
                </p14:cNvPr>
                <p14:cNvContentPartPr/>
                <p14:nvPr/>
              </p14:nvContentPartPr>
              <p14:xfrm>
                <a:off x="7426791" y="5636169"/>
                <a:ext cx="523440" cy="369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76EEDDD-481C-1EA4-D348-92431955C02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12751" y="5622129"/>
                  <a:ext cx="5518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6E91511-D4C4-A7B1-0C05-7EE59D76C9B9}"/>
                    </a:ext>
                  </a:extLst>
                </p14:cNvPr>
                <p14:cNvContentPartPr/>
                <p14:nvPr/>
              </p14:nvContentPartPr>
              <p14:xfrm>
                <a:off x="6505551" y="6186609"/>
                <a:ext cx="1680120" cy="47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6E91511-D4C4-A7B1-0C05-7EE59D76C9B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91511" y="6172569"/>
                  <a:ext cx="1708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219480-0B9E-30BD-2098-549E8626E376}"/>
                    </a:ext>
                  </a:extLst>
                </p14:cNvPr>
                <p14:cNvContentPartPr/>
                <p14:nvPr/>
              </p14:nvContentPartPr>
              <p14:xfrm>
                <a:off x="6983991" y="6383889"/>
                <a:ext cx="516240" cy="295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219480-0B9E-30BD-2098-549E8626E3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73551" y="6373449"/>
                  <a:ext cx="537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D1438B7-CA0F-5DA0-D84E-94FB138862C6}"/>
                    </a:ext>
                  </a:extLst>
                </p14:cNvPr>
                <p14:cNvContentPartPr/>
                <p14:nvPr/>
              </p14:nvContentPartPr>
              <p14:xfrm>
                <a:off x="7031871" y="6384609"/>
                <a:ext cx="372960" cy="36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D1438B7-CA0F-5DA0-D84E-94FB138862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21071" y="6374169"/>
                  <a:ext cx="394200" cy="5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3366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86B06-5548-F11B-CDF5-3C60B1F1A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BFF3407-EE33-B238-307E-4EEFB710ED60}"/>
              </a:ext>
            </a:extLst>
          </p:cNvPr>
          <p:cNvGrpSpPr/>
          <p:nvPr/>
        </p:nvGrpSpPr>
        <p:grpSpPr>
          <a:xfrm>
            <a:off x="1768671" y="1011249"/>
            <a:ext cx="1850760" cy="5511600"/>
            <a:chOff x="1768671" y="1011249"/>
            <a:chExt cx="1850760" cy="551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C88E676-DC98-286B-3B8C-A3DD3654F307}"/>
                    </a:ext>
                  </a:extLst>
                </p14:cNvPr>
                <p14:cNvContentPartPr/>
                <p14:nvPr/>
              </p14:nvContentPartPr>
              <p14:xfrm>
                <a:off x="1895391" y="1011249"/>
                <a:ext cx="1653120" cy="763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C88E676-DC98-286B-3B8C-A3DD3654F3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84591" y="1000449"/>
                  <a:ext cx="1674360" cy="78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BB0C663-FA6A-ECEC-74A2-78D826DE95D8}"/>
                    </a:ext>
                  </a:extLst>
                </p14:cNvPr>
                <p14:cNvContentPartPr/>
                <p14:nvPr/>
              </p14:nvContentPartPr>
              <p14:xfrm>
                <a:off x="1793511" y="1733769"/>
                <a:ext cx="160200" cy="3936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BB0C663-FA6A-ECEC-74A2-78D826DE95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83071" y="1722969"/>
                  <a:ext cx="181440" cy="39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247E00-ABA4-8A12-8EE6-C28CCFE59A3E}"/>
                    </a:ext>
                  </a:extLst>
                </p14:cNvPr>
                <p14:cNvContentPartPr/>
                <p14:nvPr/>
              </p14:nvContentPartPr>
              <p14:xfrm>
                <a:off x="3427911" y="1814049"/>
                <a:ext cx="136440" cy="3985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247E00-ABA4-8A12-8EE6-C28CCFE59A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17111" y="1803249"/>
                  <a:ext cx="157680" cy="40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F73C891-4123-8B37-B78A-A4783132DE2C}"/>
                    </a:ext>
                  </a:extLst>
                </p14:cNvPr>
                <p14:cNvContentPartPr/>
                <p14:nvPr/>
              </p14:nvContentPartPr>
              <p14:xfrm>
                <a:off x="1768671" y="5765769"/>
                <a:ext cx="1850760" cy="757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73C891-4123-8B37-B78A-A4783132DE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57871" y="5755329"/>
                  <a:ext cx="1872000" cy="77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35C0E0E-8B2A-8E4D-EAB0-D9D503A40E43}"/>
              </a:ext>
            </a:extLst>
          </p:cNvPr>
          <p:cNvGrpSpPr/>
          <p:nvPr/>
        </p:nvGrpSpPr>
        <p:grpSpPr>
          <a:xfrm>
            <a:off x="2230551" y="1859769"/>
            <a:ext cx="2428560" cy="4030560"/>
            <a:chOff x="2230551" y="1859769"/>
            <a:chExt cx="2428560" cy="40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39B4003-6566-1F0A-9C01-20F96453ECA9}"/>
                    </a:ext>
                  </a:extLst>
                </p14:cNvPr>
                <p14:cNvContentPartPr/>
                <p14:nvPr/>
              </p14:nvContentPartPr>
              <p14:xfrm>
                <a:off x="3166191" y="2374569"/>
                <a:ext cx="245160" cy="354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39B4003-6566-1F0A-9C01-20F96453EC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51791" y="2360529"/>
                  <a:ext cx="2736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B20A6A-C24F-B9F5-A04E-7C9375A16CEA}"/>
                    </a:ext>
                  </a:extLst>
                </p14:cNvPr>
                <p14:cNvContentPartPr/>
                <p14:nvPr/>
              </p14:nvContentPartPr>
              <p14:xfrm>
                <a:off x="3188511" y="2284209"/>
                <a:ext cx="204840" cy="57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B20A6A-C24F-B9F5-A04E-7C9375A16C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78071" y="2273409"/>
                  <a:ext cx="226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8A0602E-16C1-AACB-73C4-50BEE9A57E7B}"/>
                    </a:ext>
                  </a:extLst>
                </p14:cNvPr>
                <p14:cNvContentPartPr/>
                <p14:nvPr/>
              </p14:nvContentPartPr>
              <p14:xfrm>
                <a:off x="3216231" y="2388609"/>
                <a:ext cx="198360" cy="261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8A0602E-16C1-AACB-73C4-50BEE9A57E7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02191" y="2374569"/>
                  <a:ext cx="2268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332C3F-364C-F30F-7B6D-1B08D7926595}"/>
                    </a:ext>
                  </a:extLst>
                </p14:cNvPr>
                <p14:cNvContentPartPr/>
                <p14:nvPr/>
              </p14:nvContentPartPr>
              <p14:xfrm>
                <a:off x="3215511" y="5094009"/>
                <a:ext cx="309240" cy="531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332C3F-364C-F30F-7B6D-1B08D79265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04711" y="5083209"/>
                  <a:ext cx="33048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20207C2-A374-A244-5128-EDDDED55F435}"/>
                    </a:ext>
                  </a:extLst>
                </p14:cNvPr>
                <p14:cNvContentPartPr/>
                <p14:nvPr/>
              </p14:nvContentPartPr>
              <p14:xfrm>
                <a:off x="3203631" y="5123889"/>
                <a:ext cx="326880" cy="100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20207C2-A374-A244-5128-EDDDED55F43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92831" y="5113089"/>
                  <a:ext cx="348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035C9D-02AC-F631-4D93-481AE970E55B}"/>
                    </a:ext>
                  </a:extLst>
                </p14:cNvPr>
                <p14:cNvContentPartPr/>
                <p14:nvPr/>
              </p14:nvContentPartPr>
              <p14:xfrm>
                <a:off x="3284991" y="5228649"/>
                <a:ext cx="247680" cy="321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035C9D-02AC-F631-4D93-481AE970E55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74551" y="5218209"/>
                  <a:ext cx="268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C20B6C-1A52-A621-E379-3871F6CB8892}"/>
                    </a:ext>
                  </a:extLst>
                </p14:cNvPr>
                <p14:cNvContentPartPr/>
                <p14:nvPr/>
              </p14:nvContentPartPr>
              <p14:xfrm>
                <a:off x="3637071" y="2446209"/>
                <a:ext cx="1022040" cy="2807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C20B6C-1A52-A621-E379-3871F6CB88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23031" y="2432169"/>
                  <a:ext cx="1050480" cy="28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D3031BE-ECD8-B872-1F39-6AF898D0EA9C}"/>
                    </a:ext>
                  </a:extLst>
                </p14:cNvPr>
                <p14:cNvContentPartPr/>
                <p14:nvPr/>
              </p14:nvContentPartPr>
              <p14:xfrm>
                <a:off x="2459511" y="2534049"/>
                <a:ext cx="595800" cy="1313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D3031BE-ECD8-B872-1F39-6AF898D0EA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45471" y="2519649"/>
                  <a:ext cx="624240" cy="13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73E715E-80AA-66E6-3FBF-11733127B4FC}"/>
                    </a:ext>
                  </a:extLst>
                </p14:cNvPr>
                <p14:cNvContentPartPr/>
                <p14:nvPr/>
              </p14:nvContentPartPr>
              <p14:xfrm>
                <a:off x="2230551" y="3874689"/>
                <a:ext cx="399600" cy="102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73E715E-80AA-66E6-3FBF-11733127B4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9751" y="3863889"/>
                  <a:ext cx="420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29A808-B2E9-6035-BFD3-1E08C07200DA}"/>
                    </a:ext>
                  </a:extLst>
                </p14:cNvPr>
                <p14:cNvContentPartPr/>
                <p14:nvPr/>
              </p14:nvContentPartPr>
              <p14:xfrm>
                <a:off x="2379951" y="4193289"/>
                <a:ext cx="137160" cy="96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29A808-B2E9-6035-BFD3-1E08C07200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69511" y="4182489"/>
                  <a:ext cx="158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08079E-54F0-CA96-1A36-1351D9FA46A8}"/>
                    </a:ext>
                  </a:extLst>
                </p14:cNvPr>
                <p14:cNvContentPartPr/>
                <p14:nvPr/>
              </p14:nvContentPartPr>
              <p14:xfrm>
                <a:off x="2459511" y="4480929"/>
                <a:ext cx="332640" cy="927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08079E-54F0-CA96-1A36-1351D9FA46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48711" y="4470489"/>
                  <a:ext cx="35388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CA7FD8F-F202-55FD-3258-020C41348AEC}"/>
                    </a:ext>
                  </a:extLst>
                </p14:cNvPr>
                <p14:cNvContentPartPr/>
                <p14:nvPr/>
              </p14:nvContentPartPr>
              <p14:xfrm>
                <a:off x="3774951" y="5475609"/>
                <a:ext cx="333720" cy="414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CA7FD8F-F202-55FD-3258-020C41348AE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64151" y="5465169"/>
                  <a:ext cx="3549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97C70ED-8C7F-496B-22D9-658B216411B7}"/>
                    </a:ext>
                  </a:extLst>
                </p14:cNvPr>
                <p14:cNvContentPartPr/>
                <p14:nvPr/>
              </p14:nvContentPartPr>
              <p14:xfrm>
                <a:off x="3566871" y="2039049"/>
                <a:ext cx="167400" cy="151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97C70ED-8C7F-496B-22D9-658B216411B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52831" y="2025009"/>
                  <a:ext cx="195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644552-2238-5F63-9456-AB236C9DED2D}"/>
                    </a:ext>
                  </a:extLst>
                </p14:cNvPr>
                <p14:cNvContentPartPr/>
                <p14:nvPr/>
              </p14:nvContentPartPr>
              <p14:xfrm>
                <a:off x="3547071" y="1859769"/>
                <a:ext cx="364680" cy="352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644552-2238-5F63-9456-AB236C9DED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32671" y="1845729"/>
                  <a:ext cx="3931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376FB83-66A5-4A34-47DC-93379772E17F}"/>
                    </a:ext>
                  </a:extLst>
                </p14:cNvPr>
                <p14:cNvContentPartPr/>
                <p14:nvPr/>
              </p14:nvContentPartPr>
              <p14:xfrm>
                <a:off x="3157551" y="3554649"/>
                <a:ext cx="208800" cy="35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376FB83-66A5-4A34-47DC-93379772E1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43511" y="3540609"/>
                  <a:ext cx="237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E3996E-926F-EDD0-6436-219CD4BE3C3B}"/>
                    </a:ext>
                  </a:extLst>
                </p14:cNvPr>
                <p14:cNvContentPartPr/>
                <p14:nvPr/>
              </p14:nvContentPartPr>
              <p14:xfrm>
                <a:off x="3155031" y="3648969"/>
                <a:ext cx="266400" cy="791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E3996E-926F-EDD0-6436-219CD4BE3C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40991" y="3634929"/>
                  <a:ext cx="294840" cy="81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99845D-D8DD-B4B9-DC41-991B323EBFCF}"/>
                    </a:ext>
                  </a:extLst>
                </p14:cNvPr>
                <p14:cNvContentPartPr/>
                <p14:nvPr/>
              </p14:nvContentPartPr>
              <p14:xfrm>
                <a:off x="2822031" y="3834009"/>
                <a:ext cx="581760" cy="342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99845D-D8DD-B4B9-DC41-991B323EBF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7631" y="3819969"/>
                  <a:ext cx="6102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417FDC4-74F3-CA9E-0906-F85F676F2751}"/>
                    </a:ext>
                  </a:extLst>
                </p14:cNvPr>
                <p14:cNvContentPartPr/>
                <p14:nvPr/>
              </p14:nvContentPartPr>
              <p14:xfrm>
                <a:off x="2895471" y="3926529"/>
                <a:ext cx="180000" cy="164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417FDC4-74F3-CA9E-0906-F85F676F275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81071" y="3912129"/>
                  <a:ext cx="208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222EA0-0C57-F07A-56F7-E3F4C1F93BBA}"/>
                    </a:ext>
                  </a:extLst>
                </p14:cNvPr>
                <p14:cNvContentPartPr/>
                <p14:nvPr/>
              </p14:nvContentPartPr>
              <p14:xfrm>
                <a:off x="2991591" y="3962169"/>
                <a:ext cx="96480" cy="145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222EA0-0C57-F07A-56F7-E3F4C1F93B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77191" y="3948129"/>
                  <a:ext cx="124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0F28DAC-D281-F79F-DCFD-991F7D72C996}"/>
                    </a:ext>
                  </a:extLst>
                </p14:cNvPr>
                <p14:cNvContentPartPr/>
                <p14:nvPr/>
              </p14:nvContentPartPr>
              <p14:xfrm>
                <a:off x="3094191" y="3909609"/>
                <a:ext cx="174240" cy="155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0F28DAC-D281-F79F-DCFD-991F7D72C99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80151" y="3895209"/>
                  <a:ext cx="202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B8EE89-0BBC-5F0F-A7D7-90EA2F41EAE8}"/>
                    </a:ext>
                  </a:extLst>
                </p14:cNvPr>
                <p14:cNvContentPartPr/>
                <p14:nvPr/>
              </p14:nvContentPartPr>
              <p14:xfrm>
                <a:off x="3620511" y="4202649"/>
                <a:ext cx="245880" cy="307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B8EE89-0BBC-5F0F-A7D7-90EA2F41EA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09711" y="4192209"/>
                  <a:ext cx="267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BCA37ED-855F-9DA0-654A-CE31077BA6E2}"/>
                    </a:ext>
                  </a:extLst>
                </p14:cNvPr>
                <p14:cNvContentPartPr/>
                <p14:nvPr/>
              </p14:nvContentPartPr>
              <p14:xfrm>
                <a:off x="3643191" y="3168729"/>
                <a:ext cx="264240" cy="444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CA37ED-855F-9DA0-654A-CE31077BA6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32391" y="3158289"/>
                  <a:ext cx="285480" cy="46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FC17C7-6606-E6E0-F774-3CB3BA07EE7B}"/>
              </a:ext>
            </a:extLst>
          </p:cNvPr>
          <p:cNvGrpSpPr/>
          <p:nvPr/>
        </p:nvGrpSpPr>
        <p:grpSpPr>
          <a:xfrm>
            <a:off x="6477111" y="984249"/>
            <a:ext cx="3137040" cy="5145120"/>
            <a:chOff x="6477111" y="984249"/>
            <a:chExt cx="3137040" cy="514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9487727-3064-E420-404D-F3F0071F621F}"/>
                    </a:ext>
                  </a:extLst>
                </p14:cNvPr>
                <p14:cNvContentPartPr/>
                <p14:nvPr/>
              </p14:nvContentPartPr>
              <p14:xfrm>
                <a:off x="6477111" y="2493369"/>
                <a:ext cx="2106000" cy="3483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9487727-3064-E420-404D-F3F0071F621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66311" y="2482929"/>
                  <a:ext cx="2127240" cy="350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F1CD36-C29C-5715-205E-5D42085FE567}"/>
                    </a:ext>
                  </a:extLst>
                </p14:cNvPr>
                <p14:cNvContentPartPr/>
                <p14:nvPr/>
              </p14:nvContentPartPr>
              <p14:xfrm>
                <a:off x="7632711" y="5893209"/>
                <a:ext cx="1560240" cy="236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F1CD36-C29C-5715-205E-5D42085FE56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21911" y="5882769"/>
                  <a:ext cx="1581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758D08D-5736-77F4-75B4-79C90BAD3DC7}"/>
                    </a:ext>
                  </a:extLst>
                </p14:cNvPr>
                <p14:cNvContentPartPr/>
                <p14:nvPr/>
              </p14:nvContentPartPr>
              <p14:xfrm>
                <a:off x="9280431" y="3647529"/>
                <a:ext cx="28800" cy="45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758D08D-5736-77F4-75B4-79C90BAD3D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69631" y="3636729"/>
                  <a:ext cx="50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E93406A-2B25-A98C-3A81-51D17608C089}"/>
                    </a:ext>
                  </a:extLst>
                </p14:cNvPr>
                <p14:cNvContentPartPr/>
                <p14:nvPr/>
              </p14:nvContentPartPr>
              <p14:xfrm>
                <a:off x="9303111" y="4629249"/>
                <a:ext cx="60480" cy="1078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E93406A-2B25-A98C-3A81-51D17608C0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92311" y="4618809"/>
                  <a:ext cx="81720" cy="10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0DF858-71E9-FA55-FED1-8C4602A46AE7}"/>
                    </a:ext>
                  </a:extLst>
                </p14:cNvPr>
                <p14:cNvContentPartPr/>
                <p14:nvPr/>
              </p14:nvContentPartPr>
              <p14:xfrm>
                <a:off x="9054711" y="4523769"/>
                <a:ext cx="464760" cy="100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00DF858-71E9-FA55-FED1-8C4602A46A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44271" y="4512969"/>
                  <a:ext cx="486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E178C3-EE8F-1D7B-272C-244672A5CB7A}"/>
                    </a:ext>
                  </a:extLst>
                </p14:cNvPr>
                <p14:cNvContentPartPr/>
                <p14:nvPr/>
              </p14:nvContentPartPr>
              <p14:xfrm>
                <a:off x="8065071" y="2488329"/>
                <a:ext cx="1549080" cy="1793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E178C3-EE8F-1D7B-272C-244672A5CB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50671" y="2474289"/>
                  <a:ext cx="1577520" cy="18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EA24386-81E5-8342-4B86-C351AE05D4B9}"/>
                    </a:ext>
                  </a:extLst>
                </p14:cNvPr>
                <p14:cNvContentPartPr/>
                <p14:nvPr/>
              </p14:nvContentPartPr>
              <p14:xfrm>
                <a:off x="7485471" y="1065609"/>
                <a:ext cx="259200" cy="2031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EA24386-81E5-8342-4B86-C351AE05D4B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71071" y="1051209"/>
                  <a:ext cx="287640" cy="20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C979987-44E3-37ED-1B3D-94D85179E8AE}"/>
                    </a:ext>
                  </a:extLst>
                </p14:cNvPr>
                <p14:cNvContentPartPr/>
                <p14:nvPr/>
              </p14:nvContentPartPr>
              <p14:xfrm>
                <a:off x="7282431" y="984249"/>
                <a:ext cx="722520" cy="339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C979987-44E3-37ED-1B3D-94D85179E8A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68391" y="970209"/>
                  <a:ext cx="750960" cy="36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2264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2BE4F-0A27-D052-CBC9-822736706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F69A30-C9C2-CF75-EFC7-723DA2C92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38" y="720130"/>
            <a:ext cx="6225943" cy="41571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BD2D808-4E3B-2FFB-3CB8-6C082EA43653}"/>
              </a:ext>
            </a:extLst>
          </p:cNvPr>
          <p:cNvGrpSpPr/>
          <p:nvPr/>
        </p:nvGrpSpPr>
        <p:grpSpPr>
          <a:xfrm>
            <a:off x="4789431" y="384849"/>
            <a:ext cx="411120" cy="453960"/>
            <a:chOff x="4789431" y="384849"/>
            <a:chExt cx="41112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16F4D5B-C41C-C054-9A67-39D88D7CC2B8}"/>
                    </a:ext>
                  </a:extLst>
                </p14:cNvPr>
                <p14:cNvContentPartPr/>
                <p14:nvPr/>
              </p14:nvContentPartPr>
              <p14:xfrm>
                <a:off x="4789431" y="384849"/>
                <a:ext cx="290880" cy="341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16F4D5B-C41C-C054-9A67-39D88D7CC2B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78631" y="374049"/>
                  <a:ext cx="3121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50E8557-1360-B781-68C0-85028F9742D1}"/>
                    </a:ext>
                  </a:extLst>
                </p14:cNvPr>
                <p14:cNvContentPartPr/>
                <p14:nvPr/>
              </p14:nvContentPartPr>
              <p14:xfrm>
                <a:off x="5163831" y="627129"/>
                <a:ext cx="36720" cy="211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50E8557-1360-B781-68C0-85028F9742D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53031" y="616329"/>
                  <a:ext cx="5796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479E688-8450-56FE-83D1-3227A3E8FA9E}"/>
                  </a:ext>
                </a:extLst>
              </p14:cNvPr>
              <p14:cNvContentPartPr/>
              <p14:nvPr/>
            </p14:nvContentPartPr>
            <p14:xfrm>
              <a:off x="5230431" y="1260369"/>
              <a:ext cx="2064240" cy="1179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479E688-8450-56FE-83D1-3227A3E8FA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19631" y="1249569"/>
                <a:ext cx="2085480" cy="12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658FD1-BC55-204D-B39F-93F9F2B64740}"/>
                  </a:ext>
                </a:extLst>
              </p14:cNvPr>
              <p14:cNvContentPartPr/>
              <p14:nvPr/>
            </p14:nvContentPartPr>
            <p14:xfrm>
              <a:off x="2394351" y="1637649"/>
              <a:ext cx="1684440" cy="946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658FD1-BC55-204D-B39F-93F9F2B647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9951" y="1623609"/>
                <a:ext cx="1712880" cy="9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B300A73-D111-C732-170F-5B1A3E12505B}"/>
              </a:ext>
            </a:extLst>
          </p:cNvPr>
          <p:cNvGrpSpPr/>
          <p:nvPr/>
        </p:nvGrpSpPr>
        <p:grpSpPr>
          <a:xfrm>
            <a:off x="8531271" y="795609"/>
            <a:ext cx="3360240" cy="4270320"/>
            <a:chOff x="8531271" y="795609"/>
            <a:chExt cx="3360240" cy="427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8EA39F-0D00-D052-B722-F7A104AF8D19}"/>
                    </a:ext>
                  </a:extLst>
                </p14:cNvPr>
                <p14:cNvContentPartPr/>
                <p14:nvPr/>
              </p14:nvContentPartPr>
              <p14:xfrm>
                <a:off x="8531271" y="795609"/>
                <a:ext cx="1956600" cy="4270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8EA39F-0D00-D052-B722-F7A104AF8D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20471" y="785169"/>
                  <a:ext cx="1977840" cy="42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309C3D-A5B9-BD0D-CFBE-485CA10FB43A}"/>
                    </a:ext>
                  </a:extLst>
                </p14:cNvPr>
                <p14:cNvContentPartPr/>
                <p14:nvPr/>
              </p14:nvContentPartPr>
              <p14:xfrm>
                <a:off x="10171791" y="958329"/>
                <a:ext cx="290520" cy="768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309C3D-A5B9-BD0D-CFBE-485CA10FB4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60991" y="947529"/>
                  <a:ext cx="31176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4598E7-D427-019B-36C5-BA0A2F8DA5E2}"/>
                    </a:ext>
                  </a:extLst>
                </p14:cNvPr>
                <p14:cNvContentPartPr/>
                <p14:nvPr/>
              </p14:nvContentPartPr>
              <p14:xfrm>
                <a:off x="10616031" y="2353689"/>
                <a:ext cx="58680" cy="189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4598E7-D427-019B-36C5-BA0A2F8DA5E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05591" y="2342889"/>
                  <a:ext cx="79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586E053-6FB7-3A60-1894-3ABD8AE45ACD}"/>
                    </a:ext>
                  </a:extLst>
                </p14:cNvPr>
                <p14:cNvContentPartPr/>
                <p14:nvPr/>
              </p14:nvContentPartPr>
              <p14:xfrm>
                <a:off x="10541871" y="2308329"/>
                <a:ext cx="218520" cy="91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586E053-6FB7-3A60-1894-3ABD8AE45AC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31071" y="2297889"/>
                  <a:ext cx="239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ADB58A-58FD-443C-68DE-858D49A839CF}"/>
                    </a:ext>
                  </a:extLst>
                </p14:cNvPr>
                <p14:cNvContentPartPr/>
                <p14:nvPr/>
              </p14:nvContentPartPr>
              <p14:xfrm>
                <a:off x="10776951" y="2365929"/>
                <a:ext cx="159480" cy="186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ADB58A-58FD-443C-68DE-858D49A839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66151" y="2355489"/>
                  <a:ext cx="180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DA8FD4-E7C5-8EAC-6D4C-FE9F07C1B65D}"/>
                    </a:ext>
                  </a:extLst>
                </p14:cNvPr>
                <p14:cNvContentPartPr/>
                <p14:nvPr/>
              </p14:nvContentPartPr>
              <p14:xfrm>
                <a:off x="10946871" y="2322729"/>
                <a:ext cx="218520" cy="204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DA8FD4-E7C5-8EAC-6D4C-FE9F07C1B65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936071" y="2311929"/>
                  <a:ext cx="239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CAB95F-7DCC-542C-FD91-FA4A3F9CB57F}"/>
                    </a:ext>
                  </a:extLst>
                </p14:cNvPr>
                <p14:cNvContentPartPr/>
                <p14:nvPr/>
              </p14:nvContentPartPr>
              <p14:xfrm>
                <a:off x="11246031" y="2342889"/>
                <a:ext cx="25200" cy="162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CAB95F-7DCC-542C-FD91-FA4A3F9CB57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235231" y="2332089"/>
                  <a:ext cx="46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5018EE6-0A75-E3B4-295D-B8219C0178EB}"/>
                    </a:ext>
                  </a:extLst>
                </p14:cNvPr>
                <p14:cNvContentPartPr/>
                <p14:nvPr/>
              </p14:nvContentPartPr>
              <p14:xfrm>
                <a:off x="11125431" y="2269809"/>
                <a:ext cx="359640" cy="248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5018EE6-0A75-E3B4-295D-B8219C0178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14991" y="2259369"/>
                  <a:ext cx="380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0EF4648-4A47-F970-4186-08BC8BD94096}"/>
                    </a:ext>
                  </a:extLst>
                </p14:cNvPr>
                <p14:cNvContentPartPr/>
                <p14:nvPr/>
              </p14:nvContentPartPr>
              <p14:xfrm>
                <a:off x="11281671" y="2347569"/>
                <a:ext cx="167400" cy="55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0EF4648-4A47-F970-4186-08BC8BD940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271231" y="2337129"/>
                  <a:ext cx="188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74B9CB-6550-9865-5116-F3A436E1D86B}"/>
                    </a:ext>
                  </a:extLst>
                </p14:cNvPr>
                <p14:cNvContentPartPr/>
                <p14:nvPr/>
              </p14:nvContentPartPr>
              <p14:xfrm>
                <a:off x="11321991" y="2250009"/>
                <a:ext cx="371520" cy="246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74B9CB-6550-9865-5116-F3A436E1D8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311191" y="2239569"/>
                  <a:ext cx="392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E5F7A3-E4C7-5209-604A-6B19ADF08A98}"/>
                    </a:ext>
                  </a:extLst>
                </p14:cNvPr>
                <p14:cNvContentPartPr/>
                <p14:nvPr/>
              </p14:nvContentPartPr>
              <p14:xfrm>
                <a:off x="11716911" y="2197809"/>
                <a:ext cx="174600" cy="281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E5F7A3-E4C7-5209-604A-6B19ADF08A9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706471" y="2187009"/>
                  <a:ext cx="19584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265BE44-365E-13AC-AC96-E634660BE315}"/>
              </a:ext>
            </a:extLst>
          </p:cNvPr>
          <p:cNvGrpSpPr/>
          <p:nvPr/>
        </p:nvGrpSpPr>
        <p:grpSpPr>
          <a:xfrm>
            <a:off x="8439471" y="503289"/>
            <a:ext cx="76320" cy="281160"/>
            <a:chOff x="8439471" y="503289"/>
            <a:chExt cx="7632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C260E3-A31F-696A-5F11-D2F4745AC981}"/>
                    </a:ext>
                  </a:extLst>
                </p14:cNvPr>
                <p14:cNvContentPartPr/>
                <p14:nvPr/>
              </p14:nvContentPartPr>
              <p14:xfrm>
                <a:off x="8471871" y="503289"/>
                <a:ext cx="43920" cy="29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C260E3-A31F-696A-5F11-D2F4745AC98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57831" y="489249"/>
                  <a:ext cx="72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293E98F-527A-D3BD-92BA-4CC63A26190B}"/>
                    </a:ext>
                  </a:extLst>
                </p14:cNvPr>
                <p14:cNvContentPartPr/>
                <p14:nvPr/>
              </p14:nvContentPartPr>
              <p14:xfrm>
                <a:off x="8439471" y="521649"/>
                <a:ext cx="69480" cy="262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293E98F-527A-D3BD-92BA-4CC63A26190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25431" y="507609"/>
                  <a:ext cx="9792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0E51C36-9985-661B-6A90-295F659E2B81}"/>
                  </a:ext>
                </a:extLst>
              </p14:cNvPr>
              <p14:cNvContentPartPr/>
              <p14:nvPr/>
            </p14:nvContentPartPr>
            <p14:xfrm>
              <a:off x="8474391" y="1049769"/>
              <a:ext cx="5400" cy="153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0E51C36-9985-661B-6A90-295F659E2B8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60351" y="1035369"/>
                <a:ext cx="3384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985A31C9-F9F9-DDF4-B073-2E58E207A616}"/>
              </a:ext>
            </a:extLst>
          </p:cNvPr>
          <p:cNvGrpSpPr/>
          <p:nvPr/>
        </p:nvGrpSpPr>
        <p:grpSpPr>
          <a:xfrm>
            <a:off x="8439111" y="1486449"/>
            <a:ext cx="1012680" cy="503280"/>
            <a:chOff x="8439111" y="1486449"/>
            <a:chExt cx="1012680" cy="50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F6B4C6-8CEB-489C-B31D-0149C81A5BF1}"/>
                    </a:ext>
                  </a:extLst>
                </p14:cNvPr>
                <p14:cNvContentPartPr/>
                <p14:nvPr/>
              </p14:nvContentPartPr>
              <p14:xfrm>
                <a:off x="8439111" y="1486449"/>
                <a:ext cx="31320" cy="147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F6B4C6-8CEB-489C-B31D-0149C81A5BF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25071" y="1472409"/>
                  <a:ext cx="5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2B8A29A-0192-7095-EDAC-0BF1684EC6D4}"/>
                    </a:ext>
                  </a:extLst>
                </p14:cNvPr>
                <p14:cNvContentPartPr/>
                <p14:nvPr/>
              </p14:nvContentPartPr>
              <p14:xfrm>
                <a:off x="8448471" y="1773729"/>
                <a:ext cx="36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2B8A29A-0192-7095-EDAC-0BF1684EC6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37671" y="1763289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B9761D-67BD-347A-E89A-359885EE361D}"/>
                    </a:ext>
                  </a:extLst>
                </p14:cNvPr>
                <p14:cNvContentPartPr/>
                <p14:nvPr/>
              </p14:nvContentPartPr>
              <p14:xfrm>
                <a:off x="8556471" y="1879569"/>
                <a:ext cx="105120" cy="30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B9761D-67BD-347A-E89A-359885EE361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46031" y="1868769"/>
                  <a:ext cx="126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C7DBFF7-EDBE-BF82-DAE2-C4DECF1A5EE5}"/>
                    </a:ext>
                  </a:extLst>
                </p14:cNvPr>
                <p14:cNvContentPartPr/>
                <p14:nvPr/>
              </p14:nvContentPartPr>
              <p14:xfrm>
                <a:off x="8825391" y="1848969"/>
                <a:ext cx="197280" cy="48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C7DBFF7-EDBE-BF82-DAE2-C4DECF1A5EE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14591" y="1838529"/>
                  <a:ext cx="218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1ADE0F7-991E-0B61-553E-3D4EE7AF07D0}"/>
                    </a:ext>
                  </a:extLst>
                </p14:cNvPr>
                <p14:cNvContentPartPr/>
                <p14:nvPr/>
              </p14:nvContentPartPr>
              <p14:xfrm>
                <a:off x="9213471" y="1953369"/>
                <a:ext cx="238320" cy="36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1ADE0F7-991E-0B61-553E-3D4EE7AF07D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03031" y="1942929"/>
                  <a:ext cx="2595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7D6EA4B-773C-8C17-2ECB-010A47753D6C}"/>
              </a:ext>
            </a:extLst>
          </p:cNvPr>
          <p:cNvGrpSpPr/>
          <p:nvPr/>
        </p:nvGrpSpPr>
        <p:grpSpPr>
          <a:xfrm>
            <a:off x="9754911" y="1924569"/>
            <a:ext cx="763560" cy="189720"/>
            <a:chOff x="9754911" y="1924569"/>
            <a:chExt cx="76356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AADD479-175B-C62F-7ED2-A96475DCD98B}"/>
                    </a:ext>
                  </a:extLst>
                </p14:cNvPr>
                <p14:cNvContentPartPr/>
                <p14:nvPr/>
              </p14:nvContentPartPr>
              <p14:xfrm>
                <a:off x="9754911" y="1943289"/>
                <a:ext cx="219960" cy="31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AADD479-175B-C62F-7ED2-A96475DCD9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44111" y="1932849"/>
                  <a:ext cx="241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EAFF22-7B98-414A-D64F-B17F97400013}"/>
                    </a:ext>
                  </a:extLst>
                </p14:cNvPr>
                <p14:cNvContentPartPr/>
                <p14:nvPr/>
              </p14:nvContentPartPr>
              <p14:xfrm>
                <a:off x="10172511" y="1988289"/>
                <a:ext cx="102960" cy="3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EAFF22-7B98-414A-D64F-B17F9740001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62071" y="1977489"/>
                  <a:ext cx="124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43BCDAF-5473-2D8D-F070-7BA8A15D2D57}"/>
                    </a:ext>
                  </a:extLst>
                </p14:cNvPr>
                <p14:cNvContentPartPr/>
                <p14:nvPr/>
              </p14:nvContentPartPr>
              <p14:xfrm>
                <a:off x="10438911" y="1924569"/>
                <a:ext cx="79560" cy="189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43BCDAF-5473-2D8D-F070-7BA8A15D2D5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28471" y="1914129"/>
                  <a:ext cx="10080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1EBAA5B-0E2A-CF01-0980-328892124EC8}"/>
              </a:ext>
            </a:extLst>
          </p:cNvPr>
          <p:cNvGrpSpPr/>
          <p:nvPr/>
        </p:nvGrpSpPr>
        <p:grpSpPr>
          <a:xfrm>
            <a:off x="10301031" y="2324169"/>
            <a:ext cx="266760" cy="896760"/>
            <a:chOff x="10301031" y="2324169"/>
            <a:chExt cx="266760" cy="89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100137-873A-9E60-984E-9BA74E9BD127}"/>
                    </a:ext>
                  </a:extLst>
                </p14:cNvPr>
                <p14:cNvContentPartPr/>
                <p14:nvPr/>
              </p14:nvContentPartPr>
              <p14:xfrm>
                <a:off x="10514511" y="2324169"/>
                <a:ext cx="53280" cy="685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100137-873A-9E60-984E-9BA74E9BD12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04071" y="2313729"/>
                  <a:ext cx="7452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3E76ACE-DE63-EBA8-6DD6-2409A4E66AC0}"/>
                    </a:ext>
                  </a:extLst>
                </p14:cNvPr>
                <p14:cNvContentPartPr/>
                <p14:nvPr/>
              </p14:nvContentPartPr>
              <p14:xfrm>
                <a:off x="10525311" y="3106089"/>
                <a:ext cx="39960" cy="73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3E76ACE-DE63-EBA8-6DD6-2409A4E66AC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14871" y="3095649"/>
                  <a:ext cx="61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2B15E6D-A170-E610-393C-AF6BEB06CFC3}"/>
                    </a:ext>
                  </a:extLst>
                </p14:cNvPr>
                <p14:cNvContentPartPr/>
                <p14:nvPr/>
              </p14:nvContentPartPr>
              <p14:xfrm>
                <a:off x="10471671" y="3216249"/>
                <a:ext cx="10440" cy="4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2B15E6D-A170-E610-393C-AF6BEB06CFC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60871" y="3205809"/>
                  <a:ext cx="31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C6186DD-9FB0-25EB-2CC4-D0562870ABD9}"/>
                    </a:ext>
                  </a:extLst>
                </p14:cNvPr>
                <p14:cNvContentPartPr/>
                <p14:nvPr/>
              </p14:nvContentPartPr>
              <p14:xfrm>
                <a:off x="10301031" y="3146049"/>
                <a:ext cx="172440" cy="16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C6186DD-9FB0-25EB-2CC4-D0562870AB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90591" y="3135609"/>
                  <a:ext cx="1936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CEB9522-0DF3-6F4C-C321-A2C84ACF9F1C}"/>
              </a:ext>
            </a:extLst>
          </p:cNvPr>
          <p:cNvGrpSpPr/>
          <p:nvPr/>
        </p:nvGrpSpPr>
        <p:grpSpPr>
          <a:xfrm>
            <a:off x="9173511" y="3197169"/>
            <a:ext cx="793800" cy="37800"/>
            <a:chOff x="9173511" y="3197169"/>
            <a:chExt cx="793800" cy="3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C07DCFB-B2A4-E8F1-9464-F1BFE6A0A521}"/>
                    </a:ext>
                  </a:extLst>
                </p14:cNvPr>
                <p14:cNvContentPartPr/>
                <p14:nvPr/>
              </p14:nvContentPartPr>
              <p14:xfrm>
                <a:off x="9726471" y="3197169"/>
                <a:ext cx="240840" cy="11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C07DCFB-B2A4-E8F1-9464-F1BFE6A0A5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16031" y="3186729"/>
                  <a:ext cx="262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98A414E-81FF-CE67-C6EB-BA8DFAE8A9DD}"/>
                    </a:ext>
                  </a:extLst>
                </p14:cNvPr>
                <p14:cNvContentPartPr/>
                <p14:nvPr/>
              </p14:nvContentPartPr>
              <p14:xfrm>
                <a:off x="9399231" y="3211209"/>
                <a:ext cx="116280" cy="23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98A414E-81FF-CE67-C6EB-BA8DFAE8A9D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88431" y="3200769"/>
                  <a:ext cx="137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5EE63F-B92F-9655-F3E7-1632335D1C3F}"/>
                    </a:ext>
                  </a:extLst>
                </p14:cNvPr>
                <p14:cNvContentPartPr/>
                <p14:nvPr/>
              </p14:nvContentPartPr>
              <p14:xfrm>
                <a:off x="9173511" y="3202209"/>
                <a:ext cx="124920" cy="15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5EE63F-B92F-9655-F3E7-1632335D1C3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63071" y="3191769"/>
                  <a:ext cx="1461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B90922D-8DAF-872C-1CEC-6985AE2162CD}"/>
              </a:ext>
            </a:extLst>
          </p:cNvPr>
          <p:cNvGrpSpPr/>
          <p:nvPr/>
        </p:nvGrpSpPr>
        <p:grpSpPr>
          <a:xfrm>
            <a:off x="8551071" y="3262329"/>
            <a:ext cx="254520" cy="276120"/>
            <a:chOff x="8551071" y="3262329"/>
            <a:chExt cx="25452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FEB1944-72C8-C06E-07A6-69264ECCDD12}"/>
                    </a:ext>
                  </a:extLst>
                </p14:cNvPr>
                <p14:cNvContentPartPr/>
                <p14:nvPr/>
              </p14:nvContentPartPr>
              <p14:xfrm>
                <a:off x="8592471" y="3262329"/>
                <a:ext cx="213120" cy="19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FEB1944-72C8-C06E-07A6-69264ECCDD1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82031" y="3251889"/>
                  <a:ext cx="234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C45218D-C1D1-59CA-ADC8-CE692299C708}"/>
                    </a:ext>
                  </a:extLst>
                </p14:cNvPr>
                <p14:cNvContentPartPr/>
                <p14:nvPr/>
              </p14:nvContentPartPr>
              <p14:xfrm>
                <a:off x="8551071" y="3390129"/>
                <a:ext cx="23040" cy="148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C45218D-C1D1-59CA-ADC8-CE692299C70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40631" y="3379689"/>
                  <a:ext cx="442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CD91120-CD3F-9B90-1B5D-17D0E5E952B8}"/>
              </a:ext>
            </a:extLst>
          </p:cNvPr>
          <p:cNvGrpSpPr/>
          <p:nvPr/>
        </p:nvGrpSpPr>
        <p:grpSpPr>
          <a:xfrm>
            <a:off x="8559711" y="3781809"/>
            <a:ext cx="90360" cy="727200"/>
            <a:chOff x="8559711" y="3781809"/>
            <a:chExt cx="90360" cy="72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43A7F6E-EE0C-70D4-FD7C-94710E0E36C4}"/>
                    </a:ext>
                  </a:extLst>
                </p14:cNvPr>
                <p14:cNvContentPartPr/>
                <p14:nvPr/>
              </p14:nvContentPartPr>
              <p14:xfrm>
                <a:off x="8559711" y="3781809"/>
                <a:ext cx="30240" cy="156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43A7F6E-EE0C-70D4-FD7C-94710E0E36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48911" y="3771369"/>
                  <a:ext cx="51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13DE9E8-75A3-BFAF-861E-4ED92F2F7950}"/>
                    </a:ext>
                  </a:extLst>
                </p14:cNvPr>
                <p14:cNvContentPartPr/>
                <p14:nvPr/>
              </p14:nvContentPartPr>
              <p14:xfrm>
                <a:off x="8598951" y="4082769"/>
                <a:ext cx="38880" cy="161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13DE9E8-75A3-BFAF-861E-4ED92F2F795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88151" y="4071969"/>
                  <a:ext cx="60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BFDD17F-DA62-BF78-B57C-DA94454848A6}"/>
                    </a:ext>
                  </a:extLst>
                </p14:cNvPr>
                <p14:cNvContentPartPr/>
                <p14:nvPr/>
              </p14:nvContentPartPr>
              <p14:xfrm>
                <a:off x="8644671" y="4401009"/>
                <a:ext cx="5400" cy="108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BFDD17F-DA62-BF78-B57C-DA94454848A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34231" y="4390209"/>
                  <a:ext cx="266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F96E0B-0164-B10A-2A65-67BBC1B712E7}"/>
                  </a:ext>
                </a:extLst>
              </p14:cNvPr>
              <p14:cNvContentPartPr/>
              <p14:nvPr/>
            </p14:nvContentPartPr>
            <p14:xfrm>
              <a:off x="8652231" y="4699089"/>
              <a:ext cx="30600" cy="1591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F96E0B-0164-B10A-2A65-67BBC1B712E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641431" y="4688649"/>
                <a:ext cx="518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2C5EB22-520F-8C2B-CD02-50F87ED109C0}"/>
                  </a:ext>
                </a:extLst>
              </p14:cNvPr>
              <p14:cNvContentPartPr/>
              <p14:nvPr/>
            </p14:nvContentPartPr>
            <p14:xfrm>
              <a:off x="8643231" y="4989609"/>
              <a:ext cx="63000" cy="3142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2C5EB22-520F-8C2B-CD02-50F87ED109C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632431" y="4979169"/>
                <a:ext cx="84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CE53EEB-F1D4-9D33-D39F-87932B3F6D55}"/>
                  </a:ext>
                </a:extLst>
              </p14:cNvPr>
              <p14:cNvContentPartPr/>
              <p14:nvPr/>
            </p14:nvContentPartPr>
            <p14:xfrm>
              <a:off x="6243471" y="2237769"/>
              <a:ext cx="986040" cy="972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CE53EEB-F1D4-9D33-D39F-87932B3F6D5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229431" y="2223369"/>
                <a:ext cx="1014480" cy="10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7605860F-248B-0D3A-F7D8-9F18140B2B6A}"/>
              </a:ext>
            </a:extLst>
          </p:cNvPr>
          <p:cNvGrpSpPr/>
          <p:nvPr/>
        </p:nvGrpSpPr>
        <p:grpSpPr>
          <a:xfrm>
            <a:off x="2176551" y="2320209"/>
            <a:ext cx="1227600" cy="849240"/>
            <a:chOff x="2176551" y="2320209"/>
            <a:chExt cx="1227600" cy="84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AB5D86-AAE0-6F0D-ED89-D11170DC241C}"/>
                    </a:ext>
                  </a:extLst>
                </p14:cNvPr>
                <p14:cNvContentPartPr/>
                <p14:nvPr/>
              </p14:nvContentPartPr>
              <p14:xfrm>
                <a:off x="2877111" y="2690289"/>
                <a:ext cx="421560" cy="60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AB5D86-AAE0-6F0D-ED89-D11170DC241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62711" y="2675889"/>
                  <a:ext cx="450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E6173F-9E03-E56D-1256-3FE0FD263406}"/>
                    </a:ext>
                  </a:extLst>
                </p14:cNvPr>
                <p14:cNvContentPartPr/>
                <p14:nvPr/>
              </p14:nvContentPartPr>
              <p14:xfrm>
                <a:off x="3170151" y="2621529"/>
                <a:ext cx="234000" cy="157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E6173F-9E03-E56D-1256-3FE0FD2634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56111" y="2607489"/>
                  <a:ext cx="262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6F53D6-5CCA-E0D5-55F0-22D9D6190A98}"/>
                    </a:ext>
                  </a:extLst>
                </p14:cNvPr>
                <p14:cNvContentPartPr/>
                <p14:nvPr/>
              </p14:nvContentPartPr>
              <p14:xfrm>
                <a:off x="2733471" y="2626569"/>
                <a:ext cx="168120" cy="156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6F53D6-5CCA-E0D5-55F0-22D9D6190A9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19071" y="2612529"/>
                  <a:ext cx="196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262C39D-8D8F-FDBB-4A5A-04E5680CB68B}"/>
                    </a:ext>
                  </a:extLst>
                </p14:cNvPr>
                <p14:cNvContentPartPr/>
                <p14:nvPr/>
              </p14:nvContentPartPr>
              <p14:xfrm>
                <a:off x="2176551" y="2320209"/>
                <a:ext cx="962280" cy="849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262C39D-8D8F-FDBB-4A5A-04E5680CB68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162151" y="2305809"/>
                  <a:ext cx="990720" cy="87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77FB463-1FD9-19E8-8D9D-DAF4225601E7}"/>
              </a:ext>
            </a:extLst>
          </p:cNvPr>
          <p:cNvGrpSpPr/>
          <p:nvPr/>
        </p:nvGrpSpPr>
        <p:grpSpPr>
          <a:xfrm>
            <a:off x="6657471" y="3486609"/>
            <a:ext cx="3957120" cy="2134080"/>
            <a:chOff x="6657471" y="3486609"/>
            <a:chExt cx="3957120" cy="21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CCBBA8D-1849-6EDD-6855-CFCBEE94039F}"/>
                    </a:ext>
                  </a:extLst>
                </p14:cNvPr>
                <p14:cNvContentPartPr/>
                <p14:nvPr/>
              </p14:nvContentPartPr>
              <p14:xfrm>
                <a:off x="6744591" y="3493809"/>
                <a:ext cx="36360" cy="262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CCBBA8D-1849-6EDD-6855-CFCBEE94039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33791" y="3483009"/>
                  <a:ext cx="57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591A4E0-6F21-4362-E4D7-26BD3ED2AB7C}"/>
                    </a:ext>
                  </a:extLst>
                </p14:cNvPr>
                <p14:cNvContentPartPr/>
                <p14:nvPr/>
              </p14:nvContentPartPr>
              <p14:xfrm>
                <a:off x="6739551" y="3486609"/>
                <a:ext cx="234360" cy="277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591A4E0-6F21-4362-E4D7-26BD3ED2AB7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28751" y="3476169"/>
                  <a:ext cx="255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BC69BC-43FF-42F2-CB3D-FDC7A58B551D}"/>
                    </a:ext>
                  </a:extLst>
                </p14:cNvPr>
                <p14:cNvContentPartPr/>
                <p14:nvPr/>
              </p14:nvContentPartPr>
              <p14:xfrm>
                <a:off x="7095231" y="3692529"/>
                <a:ext cx="249120" cy="260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BC69BC-43FF-42F2-CB3D-FDC7A58B551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84791" y="3682089"/>
                  <a:ext cx="2703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806AE5F-5A55-DBC9-E0E1-63DF50250C45}"/>
                    </a:ext>
                  </a:extLst>
                </p14:cNvPr>
                <p14:cNvContentPartPr/>
                <p14:nvPr/>
              </p14:nvContentPartPr>
              <p14:xfrm>
                <a:off x="6657471" y="3732489"/>
                <a:ext cx="3957120" cy="1888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806AE5F-5A55-DBC9-E0E1-63DF50250C4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43431" y="3718449"/>
                  <a:ext cx="3985560" cy="191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391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2BD86-63E8-ACD4-3518-6767EC692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334B98E-7529-3204-CCDB-40E3F7DEDA4C}"/>
              </a:ext>
            </a:extLst>
          </p:cNvPr>
          <p:cNvGrpSpPr/>
          <p:nvPr/>
        </p:nvGrpSpPr>
        <p:grpSpPr>
          <a:xfrm>
            <a:off x="1463128" y="-1137424"/>
            <a:ext cx="8229600" cy="8541834"/>
            <a:chOff x="3314700" y="196850"/>
            <a:chExt cx="5943600" cy="64643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C18D143-643D-B311-57CD-75894DDBE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4700" y="196850"/>
              <a:ext cx="5562600" cy="64643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51984F-D6DF-32EF-C0F7-C3CDDE570806}"/>
                </a:ext>
              </a:extLst>
            </p:cNvPr>
            <p:cNvSpPr/>
            <p:nvPr/>
          </p:nvSpPr>
          <p:spPr>
            <a:xfrm>
              <a:off x="6972300" y="6078682"/>
              <a:ext cx="2286000" cy="5824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B2E18A-160B-6C1A-B31B-CCF5BAE609B2}"/>
                  </a:ext>
                </a:extLst>
              </p14:cNvPr>
              <p14:cNvContentPartPr/>
              <p14:nvPr/>
            </p14:nvContentPartPr>
            <p14:xfrm>
              <a:off x="2551311" y="4304889"/>
              <a:ext cx="31320" cy="42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B2E18A-160B-6C1A-B31B-CCF5BAE609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7271" y="4290489"/>
                <a:ext cx="597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9C5C0E-4785-A44B-8200-EB6AC2A296B4}"/>
                  </a:ext>
                </a:extLst>
              </p14:cNvPr>
              <p14:cNvContentPartPr/>
              <p14:nvPr/>
            </p14:nvContentPartPr>
            <p14:xfrm>
              <a:off x="4689711" y="1788849"/>
              <a:ext cx="1911240" cy="2985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9C5C0E-4785-A44B-8200-EB6AC2A296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5311" y="1774809"/>
                <a:ext cx="1939680" cy="301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783B156-68D4-997D-F8D8-BEB2C2694EAC}"/>
              </a:ext>
            </a:extLst>
          </p:cNvPr>
          <p:cNvGrpSpPr/>
          <p:nvPr/>
        </p:nvGrpSpPr>
        <p:grpSpPr>
          <a:xfrm>
            <a:off x="9161991" y="376569"/>
            <a:ext cx="2548800" cy="1188360"/>
            <a:chOff x="9161991" y="376569"/>
            <a:chExt cx="2548800" cy="11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77CADA-C046-3C6A-D235-89C9B4E692F3}"/>
                    </a:ext>
                  </a:extLst>
                </p14:cNvPr>
                <p14:cNvContentPartPr/>
                <p14:nvPr/>
              </p14:nvContentPartPr>
              <p14:xfrm>
                <a:off x="9218871" y="414009"/>
                <a:ext cx="462960" cy="406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77CADA-C046-3C6A-D235-89C9B4E692F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08071" y="403209"/>
                  <a:ext cx="4842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2AD48FA-EEB0-4F46-4408-4E23D51E6B3D}"/>
                    </a:ext>
                  </a:extLst>
                </p14:cNvPr>
                <p14:cNvContentPartPr/>
                <p14:nvPr/>
              </p14:nvContentPartPr>
              <p14:xfrm>
                <a:off x="9650511" y="696249"/>
                <a:ext cx="329400" cy="163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2AD48FA-EEB0-4F46-4408-4E23D51E6B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39711" y="685449"/>
                  <a:ext cx="350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BC9AB4F-1A5B-60CF-DC5D-B54C0D80FBFF}"/>
                    </a:ext>
                  </a:extLst>
                </p14:cNvPr>
                <p14:cNvContentPartPr/>
                <p14:nvPr/>
              </p14:nvContentPartPr>
              <p14:xfrm>
                <a:off x="9860751" y="564489"/>
                <a:ext cx="57240" cy="58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BC9AB4F-1A5B-60CF-DC5D-B54C0D80FB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50311" y="554049"/>
                  <a:ext cx="78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C93F58-E069-5079-167D-C60218D3D3B9}"/>
                    </a:ext>
                  </a:extLst>
                </p14:cNvPr>
                <p14:cNvContentPartPr/>
                <p14:nvPr/>
              </p14:nvContentPartPr>
              <p14:xfrm>
                <a:off x="10048671" y="691929"/>
                <a:ext cx="226080" cy="180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C93F58-E069-5079-167D-C60218D3D3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38231" y="681489"/>
                  <a:ext cx="247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7FFD74-5DAE-4FD1-9918-95DE9045423C}"/>
                    </a:ext>
                  </a:extLst>
                </p14:cNvPr>
                <p14:cNvContentPartPr/>
                <p14:nvPr/>
              </p14:nvContentPartPr>
              <p14:xfrm>
                <a:off x="10288791" y="431649"/>
                <a:ext cx="243360" cy="388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7FFD74-5DAE-4FD1-9918-95DE904542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77991" y="420849"/>
                  <a:ext cx="2646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4793EF-E761-664F-52F3-4E0882F189A1}"/>
                    </a:ext>
                  </a:extLst>
                </p14:cNvPr>
                <p14:cNvContentPartPr/>
                <p14:nvPr/>
              </p14:nvContentPartPr>
              <p14:xfrm>
                <a:off x="10438191" y="549009"/>
                <a:ext cx="9360" cy="24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4793EF-E761-664F-52F3-4E0882F189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27751" y="538569"/>
                  <a:ext cx="30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7C83CD-3DB4-86D1-0D59-5888AD523E16}"/>
                    </a:ext>
                  </a:extLst>
                </p14:cNvPr>
                <p14:cNvContentPartPr/>
                <p14:nvPr/>
              </p14:nvContentPartPr>
              <p14:xfrm>
                <a:off x="10335591" y="453249"/>
                <a:ext cx="297720" cy="29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7C83CD-3DB4-86D1-0D59-5888AD523E1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324791" y="442809"/>
                  <a:ext cx="318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23C225B-0CA4-59E0-0369-868EF7519B55}"/>
                    </a:ext>
                  </a:extLst>
                </p14:cNvPr>
                <p14:cNvContentPartPr/>
                <p14:nvPr/>
              </p14:nvContentPartPr>
              <p14:xfrm>
                <a:off x="10661391" y="628569"/>
                <a:ext cx="196560" cy="153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23C225B-0CA4-59E0-0369-868EF7519B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50591" y="618129"/>
                  <a:ext cx="217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EE6FFB-6FBC-1967-E4A4-52018C66D36B}"/>
                    </a:ext>
                  </a:extLst>
                </p14:cNvPr>
                <p14:cNvContentPartPr/>
                <p14:nvPr/>
              </p14:nvContentPartPr>
              <p14:xfrm>
                <a:off x="10960911" y="693009"/>
                <a:ext cx="52920" cy="105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EE6FFB-6FBC-1967-E4A4-52018C66D36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950471" y="682569"/>
                  <a:ext cx="74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839DCEC-B020-BE9F-F57D-A0A8152FE514}"/>
                    </a:ext>
                  </a:extLst>
                </p14:cNvPr>
                <p14:cNvContentPartPr/>
                <p14:nvPr/>
              </p14:nvContentPartPr>
              <p14:xfrm>
                <a:off x="10949391" y="419049"/>
                <a:ext cx="86400" cy="70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839DCEC-B020-BE9F-F57D-A0A8152FE51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38591" y="408249"/>
                  <a:ext cx="107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A552013-A127-340E-4A8B-0ADAC4F1DA97}"/>
                    </a:ext>
                  </a:extLst>
                </p14:cNvPr>
                <p14:cNvContentPartPr/>
                <p14:nvPr/>
              </p14:nvContentPartPr>
              <p14:xfrm>
                <a:off x="11210031" y="376569"/>
                <a:ext cx="500760" cy="623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A552013-A127-340E-4A8B-0ADAC4F1DA9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99231" y="365769"/>
                  <a:ext cx="52200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4319A1B-3201-3E9B-C1D1-D056C360360F}"/>
                    </a:ext>
                  </a:extLst>
                </p14:cNvPr>
                <p14:cNvContentPartPr/>
                <p14:nvPr/>
              </p14:nvContentPartPr>
              <p14:xfrm>
                <a:off x="11263311" y="459729"/>
                <a:ext cx="358560" cy="38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4319A1B-3201-3E9B-C1D1-D056C360360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52871" y="449289"/>
                  <a:ext cx="379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B36DF2-A8E4-8D7A-B592-6F91BCDF2E31}"/>
                    </a:ext>
                  </a:extLst>
                </p14:cNvPr>
                <p14:cNvContentPartPr/>
                <p14:nvPr/>
              </p14:nvContentPartPr>
              <p14:xfrm>
                <a:off x="9161991" y="1100529"/>
                <a:ext cx="160200" cy="464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B36DF2-A8E4-8D7A-B592-6F91BCDF2E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51191" y="1090089"/>
                  <a:ext cx="1814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0106AA-836E-582E-B5C0-6D6DFE123A62}"/>
                    </a:ext>
                  </a:extLst>
                </p14:cNvPr>
                <p14:cNvContentPartPr/>
                <p14:nvPr/>
              </p14:nvContentPartPr>
              <p14:xfrm>
                <a:off x="9479151" y="1221849"/>
                <a:ext cx="27000" cy="254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0106AA-836E-582E-B5C0-6D6DFE123A6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68711" y="1211049"/>
                  <a:ext cx="48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B49D81E-7DE1-EF54-7D89-EF8281DEA403}"/>
                    </a:ext>
                  </a:extLst>
                </p14:cNvPr>
                <p14:cNvContentPartPr/>
                <p14:nvPr/>
              </p14:nvContentPartPr>
              <p14:xfrm>
                <a:off x="9420831" y="1273329"/>
                <a:ext cx="247680" cy="36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B49D81E-7DE1-EF54-7D89-EF8281DEA4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10031" y="1262889"/>
                  <a:ext cx="268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4C6DB25-CD76-4B59-1D35-6A9D1B35BF25}"/>
                    </a:ext>
                  </a:extLst>
                </p14:cNvPr>
                <p14:cNvContentPartPr/>
                <p14:nvPr/>
              </p14:nvContentPartPr>
              <p14:xfrm>
                <a:off x="9617031" y="1341369"/>
                <a:ext cx="257760" cy="112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4C6DB25-CD76-4B59-1D35-6A9D1B35BF2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02991" y="1327329"/>
                  <a:ext cx="286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300C97-ED9D-5436-5404-09585ACCD907}"/>
                    </a:ext>
                  </a:extLst>
                </p14:cNvPr>
                <p14:cNvContentPartPr/>
                <p14:nvPr/>
              </p14:nvContentPartPr>
              <p14:xfrm>
                <a:off x="10014831" y="1141569"/>
                <a:ext cx="44640" cy="286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300C97-ED9D-5436-5404-09585ACCD9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04031" y="1130769"/>
                  <a:ext cx="658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FAE56A1-0E28-5DAA-C12E-58075D0E30C0}"/>
                    </a:ext>
                  </a:extLst>
                </p14:cNvPr>
                <p14:cNvContentPartPr/>
                <p14:nvPr/>
              </p14:nvContentPartPr>
              <p14:xfrm>
                <a:off x="9982071" y="1260009"/>
                <a:ext cx="219240" cy="32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FAE56A1-0E28-5DAA-C12E-58075D0E30C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71631" y="1249569"/>
                  <a:ext cx="240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36FDD64-8D08-7F5B-1B62-A17F56225F59}"/>
                    </a:ext>
                  </a:extLst>
                </p14:cNvPr>
                <p14:cNvContentPartPr/>
                <p14:nvPr/>
              </p14:nvContentPartPr>
              <p14:xfrm>
                <a:off x="10172511" y="1387809"/>
                <a:ext cx="488160" cy="87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36FDD64-8D08-7F5B-1B62-A17F56225F5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62071" y="1377369"/>
                  <a:ext cx="509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8E09E7B-69C7-1DA8-2B39-7A8FD39765A0}"/>
                    </a:ext>
                  </a:extLst>
                </p14:cNvPr>
                <p14:cNvContentPartPr/>
                <p14:nvPr/>
              </p14:nvContentPartPr>
              <p14:xfrm>
                <a:off x="10652031" y="1144809"/>
                <a:ext cx="104760" cy="365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8E09E7B-69C7-1DA8-2B39-7A8FD39765A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41231" y="1134369"/>
                  <a:ext cx="1260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7F1F53E-5D11-14FF-8CD9-1FE19949E296}"/>
                    </a:ext>
                  </a:extLst>
                </p14:cNvPr>
                <p14:cNvContentPartPr/>
                <p14:nvPr/>
              </p14:nvContentPartPr>
              <p14:xfrm>
                <a:off x="10763271" y="1073169"/>
                <a:ext cx="372240" cy="459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7F1F53E-5D11-14FF-8CD9-1FE19949E2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52471" y="1062369"/>
                  <a:ext cx="393480" cy="48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F52D054-B03E-26FF-4E98-21F485D0A3E3}"/>
              </a:ext>
            </a:extLst>
          </p:cNvPr>
          <p:cNvGrpSpPr/>
          <p:nvPr/>
        </p:nvGrpSpPr>
        <p:grpSpPr>
          <a:xfrm>
            <a:off x="9973071" y="5288049"/>
            <a:ext cx="1833840" cy="1390320"/>
            <a:chOff x="9973071" y="5288049"/>
            <a:chExt cx="1833840" cy="139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142D006-6F61-CDC6-0C53-45881F5AE613}"/>
                    </a:ext>
                  </a:extLst>
                </p14:cNvPr>
                <p14:cNvContentPartPr/>
                <p14:nvPr/>
              </p14:nvContentPartPr>
              <p14:xfrm>
                <a:off x="10723671" y="5288049"/>
                <a:ext cx="34560" cy="254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142D006-6F61-CDC6-0C53-45881F5AE61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13231" y="5277249"/>
                  <a:ext cx="55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5458FF7-C7D7-0F73-DD21-3D5A0B3C8E38}"/>
                    </a:ext>
                  </a:extLst>
                </p14:cNvPr>
                <p14:cNvContentPartPr/>
                <p14:nvPr/>
              </p14:nvContentPartPr>
              <p14:xfrm>
                <a:off x="10629351" y="5480649"/>
                <a:ext cx="321840" cy="240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5458FF7-C7D7-0F73-DD21-3D5A0B3C8E3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18911" y="5469849"/>
                  <a:ext cx="343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22E5A6E-965E-A09F-FABE-9D099A61BC90}"/>
                    </a:ext>
                  </a:extLst>
                </p14:cNvPr>
                <p14:cNvContentPartPr/>
                <p14:nvPr/>
              </p14:nvContentPartPr>
              <p14:xfrm>
                <a:off x="10349631" y="5723289"/>
                <a:ext cx="45360" cy="722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22E5A6E-965E-A09F-FABE-9D099A61BC9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39191" y="5712489"/>
                  <a:ext cx="6660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6CC79D3-CCAE-596E-3BA0-A9C554C04AD4}"/>
                    </a:ext>
                  </a:extLst>
                </p14:cNvPr>
                <p14:cNvContentPartPr/>
                <p14:nvPr/>
              </p14:nvContentPartPr>
              <p14:xfrm>
                <a:off x="10398591" y="5813289"/>
                <a:ext cx="444600" cy="641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6CC79D3-CCAE-596E-3BA0-A9C554C04AD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87791" y="5802849"/>
                  <a:ext cx="46584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8E6196C-A979-F986-82D9-D625E2453795}"/>
                    </a:ext>
                  </a:extLst>
                </p14:cNvPr>
                <p14:cNvContentPartPr/>
                <p14:nvPr/>
              </p14:nvContentPartPr>
              <p14:xfrm>
                <a:off x="10962351" y="6284529"/>
                <a:ext cx="191880" cy="201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8E6196C-A979-F986-82D9-D625E245379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51911" y="6273729"/>
                  <a:ext cx="213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C7BB8F1-9F39-2D3A-F60C-3BCA94593582}"/>
                    </a:ext>
                  </a:extLst>
                </p14:cNvPr>
                <p14:cNvContentPartPr/>
                <p14:nvPr/>
              </p14:nvContentPartPr>
              <p14:xfrm>
                <a:off x="10939311" y="6248529"/>
                <a:ext cx="201240" cy="261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C7BB8F1-9F39-2D3A-F60C-3BCA9459358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28871" y="6237729"/>
                  <a:ext cx="222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1CCBF56-8A34-FAF9-D75A-412D66F05699}"/>
                    </a:ext>
                  </a:extLst>
                </p14:cNvPr>
                <p14:cNvContentPartPr/>
                <p14:nvPr/>
              </p14:nvContentPartPr>
              <p14:xfrm>
                <a:off x="11269071" y="6343209"/>
                <a:ext cx="217080" cy="184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1CCBF56-8A34-FAF9-D75A-412D66F0569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258271" y="6332769"/>
                  <a:ext cx="238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A834120-DC73-58FB-65CF-EE23686E6431}"/>
                    </a:ext>
                  </a:extLst>
                </p14:cNvPr>
                <p14:cNvContentPartPr/>
                <p14:nvPr/>
              </p14:nvContentPartPr>
              <p14:xfrm>
                <a:off x="9973071" y="5604489"/>
                <a:ext cx="1833840" cy="1073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A834120-DC73-58FB-65CF-EE23686E643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62271" y="5594049"/>
                  <a:ext cx="1855080" cy="10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F6EEE3A-FF9B-0197-89B7-FD86D18FF877}"/>
                    </a:ext>
                  </a:extLst>
                </p14:cNvPr>
                <p14:cNvContentPartPr/>
                <p14:nvPr/>
              </p14:nvContentPartPr>
              <p14:xfrm>
                <a:off x="10106631" y="5643009"/>
                <a:ext cx="554040" cy="36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F6EEE3A-FF9B-0197-89B7-FD86D18FF8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95831" y="5632209"/>
                  <a:ext cx="575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053622B-E2AB-BE1E-D76D-5B11827D63CF}"/>
                    </a:ext>
                  </a:extLst>
                </p14:cNvPr>
                <p14:cNvContentPartPr/>
                <p14:nvPr/>
              </p14:nvContentPartPr>
              <p14:xfrm>
                <a:off x="11125431" y="5592249"/>
                <a:ext cx="679320" cy="967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053622B-E2AB-BE1E-D76D-5B11827D63C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14991" y="5581809"/>
                  <a:ext cx="700560" cy="9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76F63C4-FDF8-0C6D-4D43-972B75B14416}"/>
              </a:ext>
            </a:extLst>
          </p:cNvPr>
          <p:cNvGrpSpPr/>
          <p:nvPr/>
        </p:nvGrpSpPr>
        <p:grpSpPr>
          <a:xfrm>
            <a:off x="8574471" y="1752129"/>
            <a:ext cx="3196800" cy="3365280"/>
            <a:chOff x="8574471" y="1752129"/>
            <a:chExt cx="3196800" cy="33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78FCE32-C30D-C8F5-4AE3-FE7B373948F8}"/>
                    </a:ext>
                  </a:extLst>
                </p14:cNvPr>
                <p14:cNvContentPartPr/>
                <p14:nvPr/>
              </p14:nvContentPartPr>
              <p14:xfrm>
                <a:off x="9965151" y="1752129"/>
                <a:ext cx="257760" cy="333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78FCE32-C30D-C8F5-4AE3-FE7B373948F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51111" y="1738089"/>
                  <a:ext cx="2862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0A72CC9-878E-42A0-B4F9-7341EE0549E4}"/>
                    </a:ext>
                  </a:extLst>
                </p14:cNvPr>
                <p14:cNvContentPartPr/>
                <p14:nvPr/>
              </p14:nvContentPartPr>
              <p14:xfrm>
                <a:off x="9643671" y="2250369"/>
                <a:ext cx="236160" cy="250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0A72CC9-878E-42A0-B4F9-7341EE0549E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32871" y="2239569"/>
                  <a:ext cx="257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EA07F6-C9D4-D732-BEFB-ADAAB6CBB952}"/>
                    </a:ext>
                  </a:extLst>
                </p14:cNvPr>
                <p14:cNvContentPartPr/>
                <p14:nvPr/>
              </p14:nvContentPartPr>
              <p14:xfrm>
                <a:off x="9955071" y="2321289"/>
                <a:ext cx="172440" cy="133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EA07F6-C9D4-D732-BEFB-ADAAB6CBB95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44631" y="2310489"/>
                  <a:ext cx="193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0AE40C6-6A81-DBB0-5A78-E71B77A59F0A}"/>
                    </a:ext>
                  </a:extLst>
                </p14:cNvPr>
                <p14:cNvContentPartPr/>
                <p14:nvPr/>
              </p14:nvContentPartPr>
              <p14:xfrm>
                <a:off x="10285191" y="2041929"/>
                <a:ext cx="289440" cy="418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0AE40C6-6A81-DBB0-5A78-E71B77A59F0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74751" y="2031489"/>
                  <a:ext cx="3106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8151B90-403A-0C4E-4BFA-F837B52752AB}"/>
                    </a:ext>
                  </a:extLst>
                </p14:cNvPr>
                <p14:cNvContentPartPr/>
                <p14:nvPr/>
              </p14:nvContentPartPr>
              <p14:xfrm>
                <a:off x="10481751" y="2163249"/>
                <a:ext cx="38880" cy="21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8151B90-403A-0C4E-4BFA-F837B52752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70951" y="2152449"/>
                  <a:ext cx="60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97BD061-5BD8-64C9-6B4E-84D67A655602}"/>
                    </a:ext>
                  </a:extLst>
                </p14:cNvPr>
                <p14:cNvContentPartPr/>
                <p14:nvPr/>
              </p14:nvContentPartPr>
              <p14:xfrm>
                <a:off x="10662111" y="1996209"/>
                <a:ext cx="249120" cy="441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97BD061-5BD8-64C9-6B4E-84D67A65560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51671" y="1985409"/>
                  <a:ext cx="27036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AB7E54C-017C-2BC7-CAF8-8C01D3F42ECB}"/>
                    </a:ext>
                  </a:extLst>
                </p14:cNvPr>
                <p14:cNvContentPartPr/>
                <p14:nvPr/>
              </p14:nvContentPartPr>
              <p14:xfrm>
                <a:off x="10013751" y="2605689"/>
                <a:ext cx="429840" cy="188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AB7E54C-017C-2BC7-CAF8-8C01D3F42EC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03311" y="2595249"/>
                  <a:ext cx="451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2E1B2CC-AEB2-DE67-0BCD-EEA8AFC58616}"/>
                    </a:ext>
                  </a:extLst>
                </p14:cNvPr>
                <p14:cNvContentPartPr/>
                <p14:nvPr/>
              </p14:nvContentPartPr>
              <p14:xfrm>
                <a:off x="10528551" y="2684529"/>
                <a:ext cx="324360" cy="116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2E1B2CC-AEB2-DE67-0BCD-EEA8AFC5861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17751" y="2674089"/>
                  <a:ext cx="345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D43E94B-FEDC-17CC-B8C1-B2B557FD13B3}"/>
                    </a:ext>
                  </a:extLst>
                </p14:cNvPr>
                <p14:cNvContentPartPr/>
                <p14:nvPr/>
              </p14:nvContentPartPr>
              <p14:xfrm>
                <a:off x="10898271" y="2541609"/>
                <a:ext cx="177480" cy="246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D43E94B-FEDC-17CC-B8C1-B2B557FD13B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87831" y="2530809"/>
                  <a:ext cx="198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96C662-0870-F813-85F9-0F328EF4E197}"/>
                    </a:ext>
                  </a:extLst>
                </p14:cNvPr>
                <p14:cNvContentPartPr/>
                <p14:nvPr/>
              </p14:nvContentPartPr>
              <p14:xfrm>
                <a:off x="11070351" y="2585889"/>
                <a:ext cx="136440" cy="170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96C662-0870-F813-85F9-0F328EF4E19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59911" y="2575089"/>
                  <a:ext cx="157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5F62708-77C9-9526-2A69-D1940742B14F}"/>
                    </a:ext>
                  </a:extLst>
                </p14:cNvPr>
                <p14:cNvContentPartPr/>
                <p14:nvPr/>
              </p14:nvContentPartPr>
              <p14:xfrm>
                <a:off x="11287791" y="2639889"/>
                <a:ext cx="82080" cy="130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5F62708-77C9-9526-2A69-D1940742B14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76991" y="2629449"/>
                  <a:ext cx="103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07EF000-CF2E-DD03-2BAA-970232C78D12}"/>
                    </a:ext>
                  </a:extLst>
                </p14:cNvPr>
                <p14:cNvContentPartPr/>
                <p14:nvPr/>
              </p14:nvContentPartPr>
              <p14:xfrm>
                <a:off x="11256111" y="2505609"/>
                <a:ext cx="48960" cy="14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07EF000-CF2E-DD03-2BAA-970232C78D1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45311" y="2495169"/>
                  <a:ext cx="70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0B430C9-C294-D2E6-8C2E-507A7C79250A}"/>
                    </a:ext>
                  </a:extLst>
                </p14:cNvPr>
                <p14:cNvContentPartPr/>
                <p14:nvPr/>
              </p14:nvContentPartPr>
              <p14:xfrm>
                <a:off x="11463111" y="2565729"/>
                <a:ext cx="108720" cy="150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0B430C9-C294-D2E6-8C2E-507A7C79250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452311" y="2555289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DF59ED3-839A-22D5-D020-B7C03826A5BA}"/>
                    </a:ext>
                  </a:extLst>
                </p14:cNvPr>
                <p14:cNvContentPartPr/>
                <p14:nvPr/>
              </p14:nvContentPartPr>
              <p14:xfrm>
                <a:off x="11516391" y="2615769"/>
                <a:ext cx="96480" cy="202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DF59ED3-839A-22D5-D020-B7C03826A5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505951" y="2605329"/>
                  <a:ext cx="117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C94851A-75A5-AFC0-3DF2-A2458F93E7A3}"/>
                    </a:ext>
                  </a:extLst>
                </p14:cNvPr>
                <p14:cNvContentPartPr/>
                <p14:nvPr/>
              </p14:nvContentPartPr>
              <p14:xfrm>
                <a:off x="10748151" y="2939049"/>
                <a:ext cx="47160" cy="227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C94851A-75A5-AFC0-3DF2-A2458F93E7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37351" y="2928609"/>
                  <a:ext cx="68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CA06EA3-D18F-18D2-B13E-F2744D9E395E}"/>
                    </a:ext>
                  </a:extLst>
                </p14:cNvPr>
                <p14:cNvContentPartPr/>
                <p14:nvPr/>
              </p14:nvContentPartPr>
              <p14:xfrm>
                <a:off x="10658511" y="3030849"/>
                <a:ext cx="266040" cy="29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CA06EA3-D18F-18D2-B13E-F2744D9E395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648071" y="3020409"/>
                  <a:ext cx="287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0D3EC5-0E1E-177A-2C74-54FEEF446761}"/>
                    </a:ext>
                  </a:extLst>
                </p14:cNvPr>
                <p14:cNvContentPartPr/>
                <p14:nvPr/>
              </p14:nvContentPartPr>
              <p14:xfrm>
                <a:off x="10233351" y="3172329"/>
                <a:ext cx="928440" cy="498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0D3EC5-0E1E-177A-2C74-54FEEF4467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22911" y="3161529"/>
                  <a:ext cx="9496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C74441-A897-AA90-D9C7-A3250201D5F8}"/>
                    </a:ext>
                  </a:extLst>
                </p14:cNvPr>
                <p14:cNvContentPartPr/>
                <p14:nvPr/>
              </p14:nvContentPartPr>
              <p14:xfrm>
                <a:off x="11033631" y="3233529"/>
                <a:ext cx="75600" cy="10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C74441-A897-AA90-D9C7-A3250201D5F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023191" y="3222729"/>
                  <a:ext cx="96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53F2C5-9590-D177-A58F-0E81A725E3AD}"/>
                    </a:ext>
                  </a:extLst>
                </p14:cNvPr>
                <p14:cNvContentPartPr/>
                <p14:nvPr/>
              </p14:nvContentPartPr>
              <p14:xfrm>
                <a:off x="11333151" y="3051729"/>
                <a:ext cx="214920" cy="442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53F2C5-9590-D177-A58F-0E81A725E3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22351" y="3041289"/>
                  <a:ext cx="2361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D8C0DC9-FBFE-4FF0-23A7-3755D5E55C97}"/>
                    </a:ext>
                  </a:extLst>
                </p14:cNvPr>
                <p14:cNvContentPartPr/>
                <p14:nvPr/>
              </p14:nvContentPartPr>
              <p14:xfrm>
                <a:off x="11555631" y="3392289"/>
                <a:ext cx="215640" cy="166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D8C0DC9-FBFE-4FF0-23A7-3755D5E55C9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45191" y="3381489"/>
                  <a:ext cx="236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86F48A-3B0D-35C3-9824-1F627157D31A}"/>
                    </a:ext>
                  </a:extLst>
                </p14:cNvPr>
                <p14:cNvContentPartPr/>
                <p14:nvPr/>
              </p14:nvContentPartPr>
              <p14:xfrm>
                <a:off x="10667151" y="3742569"/>
                <a:ext cx="282960" cy="673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86F48A-3B0D-35C3-9824-1F627157D31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56351" y="3732129"/>
                  <a:ext cx="30420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2E4B5F2-E3DB-C188-9E57-76E8A0EBDAAD}"/>
                    </a:ext>
                  </a:extLst>
                </p14:cNvPr>
                <p14:cNvContentPartPr/>
                <p14:nvPr/>
              </p14:nvContentPartPr>
              <p14:xfrm>
                <a:off x="9784071" y="4440249"/>
                <a:ext cx="63360" cy="275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2E4B5F2-E3DB-C188-9E57-76E8A0EBDAA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73631" y="4429449"/>
                  <a:ext cx="84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15B5418-1246-9D59-B835-F7E2B1AAEE05}"/>
                    </a:ext>
                  </a:extLst>
                </p14:cNvPr>
                <p14:cNvContentPartPr/>
                <p14:nvPr/>
              </p14:nvContentPartPr>
              <p14:xfrm>
                <a:off x="9737271" y="4381569"/>
                <a:ext cx="247680" cy="78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15B5418-1246-9D59-B835-F7E2B1AAEE0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26831" y="4371129"/>
                  <a:ext cx="268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7FD38E1-13E3-496D-D19C-707B065F6522}"/>
                    </a:ext>
                  </a:extLst>
                </p14:cNvPr>
                <p14:cNvContentPartPr/>
                <p14:nvPr/>
              </p14:nvContentPartPr>
              <p14:xfrm>
                <a:off x="9772551" y="4527729"/>
                <a:ext cx="254160" cy="35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7FD38E1-13E3-496D-D19C-707B065F652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61751" y="4517289"/>
                  <a:ext cx="275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B793AD8-6311-F63A-F355-C79C5C224495}"/>
                    </a:ext>
                  </a:extLst>
                </p14:cNvPr>
                <p14:cNvContentPartPr/>
                <p14:nvPr/>
              </p14:nvContentPartPr>
              <p14:xfrm>
                <a:off x="10144071" y="4352409"/>
                <a:ext cx="536040" cy="405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B793AD8-6311-F63A-F355-C79C5C22449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33271" y="4341969"/>
                  <a:ext cx="5572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3DCCA3-C445-CDC9-B23E-0016035E7472}"/>
                    </a:ext>
                  </a:extLst>
                </p14:cNvPr>
                <p14:cNvContentPartPr/>
                <p14:nvPr/>
              </p14:nvContentPartPr>
              <p14:xfrm>
                <a:off x="10723671" y="4466529"/>
                <a:ext cx="488160" cy="238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3DCCA3-C445-CDC9-B23E-0016035E747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713231" y="4455729"/>
                  <a:ext cx="509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6199755-10D7-6E77-2A1F-6BFE032A9F11}"/>
                    </a:ext>
                  </a:extLst>
                </p14:cNvPr>
                <p14:cNvContentPartPr/>
                <p14:nvPr/>
              </p14:nvContentPartPr>
              <p14:xfrm>
                <a:off x="11324871" y="4250529"/>
                <a:ext cx="180360" cy="457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199755-10D7-6E77-2A1F-6BFE032A9F1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14431" y="4239729"/>
                  <a:ext cx="2016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3CCE025-CB67-DD8C-754D-6FEA3C527357}"/>
                    </a:ext>
                  </a:extLst>
                </p14:cNvPr>
                <p14:cNvContentPartPr/>
                <p14:nvPr/>
              </p14:nvContentPartPr>
              <p14:xfrm>
                <a:off x="10501911" y="4871889"/>
                <a:ext cx="210600" cy="186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3CCE025-CB67-DD8C-754D-6FEA3C52735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91111" y="4861449"/>
                  <a:ext cx="231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38DC5BC-AF00-83DE-F6FC-02FEB843C308}"/>
                    </a:ext>
                  </a:extLst>
                </p14:cNvPr>
                <p14:cNvContentPartPr/>
                <p14:nvPr/>
              </p14:nvContentPartPr>
              <p14:xfrm>
                <a:off x="10501551" y="4929489"/>
                <a:ext cx="204840" cy="38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38DC5BC-AF00-83DE-F6FC-02FEB843C30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91111" y="4919049"/>
                  <a:ext cx="226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5A02E4C-1306-0B9D-2120-9534882EA83D}"/>
                    </a:ext>
                  </a:extLst>
                </p14:cNvPr>
                <p14:cNvContentPartPr/>
                <p14:nvPr/>
              </p14:nvContentPartPr>
              <p14:xfrm>
                <a:off x="10762191" y="4903929"/>
                <a:ext cx="204840" cy="132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5A02E4C-1306-0B9D-2120-9534882EA83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751391" y="4893489"/>
                  <a:ext cx="226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C7B496-78B9-E4BC-9A61-308D41AD8CE3}"/>
                    </a:ext>
                  </a:extLst>
                </p14:cNvPr>
                <p14:cNvContentPartPr/>
                <p14:nvPr/>
              </p14:nvContentPartPr>
              <p14:xfrm>
                <a:off x="11046231" y="4891329"/>
                <a:ext cx="357120" cy="226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C7B496-78B9-E4BC-9A61-308D41AD8CE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35791" y="4880529"/>
                  <a:ext cx="378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191A5C8-CB2E-5C4F-DC14-3C726DDED490}"/>
                    </a:ext>
                  </a:extLst>
                </p14:cNvPr>
                <p14:cNvContentPartPr/>
                <p14:nvPr/>
              </p14:nvContentPartPr>
              <p14:xfrm>
                <a:off x="9703071" y="3286449"/>
                <a:ext cx="494640" cy="116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191A5C8-CB2E-5C4F-DC14-3C726DDED49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92631" y="3276009"/>
                  <a:ext cx="515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4E25744-A89F-32A2-1F6F-48EF7F918D31}"/>
                    </a:ext>
                  </a:extLst>
                </p14:cNvPr>
                <p14:cNvContentPartPr/>
                <p14:nvPr/>
              </p14:nvContentPartPr>
              <p14:xfrm>
                <a:off x="9540351" y="3304809"/>
                <a:ext cx="181440" cy="84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4E25744-A89F-32A2-1F6F-48EF7F918D3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29911" y="3294369"/>
                  <a:ext cx="202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2DA866-B5F8-355F-E509-838D80B642B7}"/>
                    </a:ext>
                  </a:extLst>
                </p14:cNvPr>
                <p14:cNvContentPartPr/>
                <p14:nvPr/>
              </p14:nvContentPartPr>
              <p14:xfrm>
                <a:off x="9415791" y="2856969"/>
                <a:ext cx="376920" cy="551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2DA866-B5F8-355F-E509-838D80B642B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01751" y="2842929"/>
                  <a:ext cx="40536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F4185B5-2ABE-F46D-6599-BF32D2E8A2FE}"/>
                    </a:ext>
                  </a:extLst>
                </p14:cNvPr>
                <p14:cNvContentPartPr/>
                <p14:nvPr/>
              </p14:nvContentPartPr>
              <p14:xfrm>
                <a:off x="8574471" y="2336769"/>
                <a:ext cx="244440" cy="440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F4185B5-2ABE-F46D-6599-BF32D2E8A2F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60431" y="2322369"/>
                  <a:ext cx="2728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DFF2C2D-E20B-342A-D4D0-978B6A86BC03}"/>
                    </a:ext>
                  </a:extLst>
                </p14:cNvPr>
                <p14:cNvContentPartPr/>
                <p14:nvPr/>
              </p14:nvContentPartPr>
              <p14:xfrm>
                <a:off x="8918631" y="2595969"/>
                <a:ext cx="160920" cy="219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DFF2C2D-E20B-342A-D4D0-978B6A86BC0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04591" y="2581569"/>
                  <a:ext cx="189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8E85D31-EFD9-2502-39AC-D1F64849BDB3}"/>
                    </a:ext>
                  </a:extLst>
                </p14:cNvPr>
                <p14:cNvContentPartPr/>
                <p14:nvPr/>
              </p14:nvContentPartPr>
              <p14:xfrm>
                <a:off x="9097191" y="2462409"/>
                <a:ext cx="298800" cy="314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8E85D31-EFD9-2502-39AC-D1F64849BDB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86391" y="2451609"/>
                  <a:ext cx="320040" cy="33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874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74654-E240-1B0F-24E0-954EF05E6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958DF1-B050-DBA9-8CCE-ACA362D48497}"/>
              </a:ext>
            </a:extLst>
          </p:cNvPr>
          <p:cNvGrpSpPr/>
          <p:nvPr/>
        </p:nvGrpSpPr>
        <p:grpSpPr>
          <a:xfrm>
            <a:off x="152399" y="196850"/>
            <a:ext cx="4620323" cy="4754291"/>
            <a:chOff x="3314700" y="196850"/>
            <a:chExt cx="5943600" cy="64643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49E4107-8ABF-CE2B-DC28-BCDE69D9B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4700" y="196850"/>
              <a:ext cx="5562600" cy="64643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24CA6C8-A6F8-3141-0C8B-8F269DB0C25E}"/>
                </a:ext>
              </a:extLst>
            </p:cNvPr>
            <p:cNvSpPr/>
            <p:nvPr/>
          </p:nvSpPr>
          <p:spPr>
            <a:xfrm>
              <a:off x="6972300" y="6078682"/>
              <a:ext cx="2286000" cy="5824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9254F79-BB7B-339E-AB42-284E10F6496D}"/>
                  </a:ext>
                </a:extLst>
              </p14:cNvPr>
              <p14:cNvContentPartPr/>
              <p14:nvPr/>
            </p14:nvContentPartPr>
            <p14:xfrm>
              <a:off x="960831" y="3612249"/>
              <a:ext cx="28080" cy="225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9254F79-BB7B-339E-AB42-284E10F649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431" y="3598209"/>
                <a:ext cx="56520" cy="2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745DC3A-FF3A-A348-576C-0A03D6B12728}"/>
              </a:ext>
            </a:extLst>
          </p:cNvPr>
          <p:cNvGrpSpPr/>
          <p:nvPr/>
        </p:nvGrpSpPr>
        <p:grpSpPr>
          <a:xfrm>
            <a:off x="6080391" y="298809"/>
            <a:ext cx="4480920" cy="1162800"/>
            <a:chOff x="6080391" y="298809"/>
            <a:chExt cx="4480920" cy="11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C22953A-6076-F4C7-E180-84556746ADE8}"/>
                    </a:ext>
                  </a:extLst>
                </p14:cNvPr>
                <p14:cNvContentPartPr/>
                <p14:nvPr/>
              </p14:nvContentPartPr>
              <p14:xfrm>
                <a:off x="6080391" y="368289"/>
                <a:ext cx="619200" cy="376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C22953A-6076-F4C7-E180-84556746AD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69591" y="357849"/>
                  <a:ext cx="6404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FBF13B-A12E-E4DC-744D-84876BE7097F}"/>
                    </a:ext>
                  </a:extLst>
                </p14:cNvPr>
                <p14:cNvContentPartPr/>
                <p14:nvPr/>
              </p14:nvContentPartPr>
              <p14:xfrm>
                <a:off x="6577551" y="589689"/>
                <a:ext cx="332640" cy="151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FBF13B-A12E-E4DC-744D-84876BE7097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66751" y="579249"/>
                  <a:ext cx="353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23C3BCF-280D-1044-80E8-26A9C8B1E9A2}"/>
                    </a:ext>
                  </a:extLst>
                </p14:cNvPr>
                <p14:cNvContentPartPr/>
                <p14:nvPr/>
              </p14:nvContentPartPr>
              <p14:xfrm>
                <a:off x="7075431" y="298809"/>
                <a:ext cx="315360" cy="408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23C3BCF-280D-1044-80E8-26A9C8B1E9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4631" y="288009"/>
                  <a:ext cx="3366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7AB46EE-E6B7-5C29-F4C4-04AF6086D776}"/>
                    </a:ext>
                  </a:extLst>
                </p14:cNvPr>
                <p14:cNvContentPartPr/>
                <p14:nvPr/>
              </p14:nvContentPartPr>
              <p14:xfrm>
                <a:off x="7058511" y="405729"/>
                <a:ext cx="345960" cy="39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7AB46EE-E6B7-5C29-F4C4-04AF6086D77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48071" y="394929"/>
                  <a:ext cx="367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7F42607-ABB3-0E54-EA9E-EAA06D969DC7}"/>
                    </a:ext>
                  </a:extLst>
                </p14:cNvPr>
                <p14:cNvContentPartPr/>
                <p14:nvPr/>
              </p14:nvContentPartPr>
              <p14:xfrm>
                <a:off x="7338591" y="589329"/>
                <a:ext cx="396720" cy="195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F42607-ABB3-0E54-EA9E-EAA06D969DC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28151" y="578889"/>
                  <a:ext cx="417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3E58213-79AA-CC24-3339-E34033AB8D35}"/>
                    </a:ext>
                  </a:extLst>
                </p14:cNvPr>
                <p14:cNvContentPartPr/>
                <p14:nvPr/>
              </p14:nvContentPartPr>
              <p14:xfrm>
                <a:off x="8016471" y="338049"/>
                <a:ext cx="668520" cy="428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3E58213-79AA-CC24-3339-E34033AB8D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06031" y="327249"/>
                  <a:ext cx="6897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EC0202-6A80-EBFB-F3CD-5DBD5D89B2B1}"/>
                    </a:ext>
                  </a:extLst>
                </p14:cNvPr>
                <p14:cNvContentPartPr/>
                <p14:nvPr/>
              </p14:nvContentPartPr>
              <p14:xfrm>
                <a:off x="8729631" y="587889"/>
                <a:ext cx="811800" cy="178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EC0202-6A80-EBFB-F3CD-5DBD5D89B2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19191" y="577089"/>
                  <a:ext cx="833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D4C91E-ECCE-ECE2-26C1-B17DB9FCF64E}"/>
                    </a:ext>
                  </a:extLst>
                </p14:cNvPr>
                <p14:cNvContentPartPr/>
                <p14:nvPr/>
              </p14:nvContentPartPr>
              <p14:xfrm>
                <a:off x="9480951" y="434889"/>
                <a:ext cx="1080" cy="5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D4C91E-ECCE-ECE2-26C1-B17DB9FCF64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70151" y="424449"/>
                  <a:ext cx="22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2C1CFA-15E9-CC06-476D-22DD315D27C1}"/>
                    </a:ext>
                  </a:extLst>
                </p14:cNvPr>
                <p14:cNvContentPartPr/>
                <p14:nvPr/>
              </p14:nvContentPartPr>
              <p14:xfrm>
                <a:off x="9624591" y="609489"/>
                <a:ext cx="317880" cy="148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2C1CFA-15E9-CC06-476D-22DD315D27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13791" y="598689"/>
                  <a:ext cx="339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6E8651-3542-60F0-9A36-2BB07421A043}"/>
                    </a:ext>
                  </a:extLst>
                </p14:cNvPr>
                <p14:cNvContentPartPr/>
                <p14:nvPr/>
              </p14:nvContentPartPr>
              <p14:xfrm>
                <a:off x="9830871" y="667809"/>
                <a:ext cx="404280" cy="334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6E8651-3542-60F0-9A36-2BB07421A0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20431" y="657369"/>
                  <a:ext cx="425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8B50519-B6F3-4B81-4FFC-AC985CFF73BB}"/>
                    </a:ext>
                  </a:extLst>
                </p14:cNvPr>
                <p14:cNvContentPartPr/>
                <p14:nvPr/>
              </p14:nvContentPartPr>
              <p14:xfrm>
                <a:off x="7409511" y="968769"/>
                <a:ext cx="250920" cy="492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8B50519-B6F3-4B81-4FFC-AC985CFF73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99071" y="957969"/>
                  <a:ext cx="27216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E814BF-0917-7416-1DD1-F61AFBBE63A4}"/>
                    </a:ext>
                  </a:extLst>
                </p14:cNvPr>
                <p14:cNvContentPartPr/>
                <p14:nvPr/>
              </p14:nvContentPartPr>
              <p14:xfrm>
                <a:off x="7598871" y="1175769"/>
                <a:ext cx="347760" cy="48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E814BF-0917-7416-1DD1-F61AFBBE63A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88431" y="1164969"/>
                  <a:ext cx="369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F0EBBE-42B5-CA78-2AAB-8C5E36C90536}"/>
                    </a:ext>
                  </a:extLst>
                </p14:cNvPr>
                <p14:cNvContentPartPr/>
                <p14:nvPr/>
              </p14:nvContentPartPr>
              <p14:xfrm>
                <a:off x="7802271" y="1099089"/>
                <a:ext cx="231480" cy="106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F0EBBE-42B5-CA78-2AAB-8C5E36C905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91831" y="1088289"/>
                  <a:ext cx="252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BE7E972-1507-CEBA-6E47-6401C2631292}"/>
                    </a:ext>
                  </a:extLst>
                </p14:cNvPr>
                <p14:cNvContentPartPr/>
                <p14:nvPr/>
              </p14:nvContentPartPr>
              <p14:xfrm>
                <a:off x="8053191" y="1080369"/>
                <a:ext cx="1170000" cy="172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BE7E972-1507-CEBA-6E47-6401C26312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42751" y="1069929"/>
                  <a:ext cx="1191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50F709-C050-B97D-B02B-E0A171FBDBB0}"/>
                    </a:ext>
                  </a:extLst>
                </p14:cNvPr>
                <p14:cNvContentPartPr/>
                <p14:nvPr/>
              </p14:nvContentPartPr>
              <p14:xfrm>
                <a:off x="9321471" y="963729"/>
                <a:ext cx="230760" cy="305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50F709-C050-B97D-B02B-E0A171FBDBB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10671" y="952929"/>
                  <a:ext cx="252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5EA3C9-14AD-F1CF-B8C7-29F7014F0401}"/>
                    </a:ext>
                  </a:extLst>
                </p14:cNvPr>
                <p14:cNvContentPartPr/>
                <p14:nvPr/>
              </p14:nvContentPartPr>
              <p14:xfrm>
                <a:off x="9470151" y="1110969"/>
                <a:ext cx="21240" cy="3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15EA3C9-14AD-F1CF-B8C7-29F7014F040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59351" y="1100529"/>
                  <a:ext cx="42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6871AC-74AA-C128-B5BD-3B004A3D828B}"/>
                    </a:ext>
                  </a:extLst>
                </p14:cNvPr>
                <p14:cNvContentPartPr/>
                <p14:nvPr/>
              </p14:nvContentPartPr>
              <p14:xfrm>
                <a:off x="9374751" y="1017009"/>
                <a:ext cx="279360" cy="47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6871AC-74AA-C128-B5BD-3B004A3D828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64311" y="1006569"/>
                  <a:ext cx="300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D1E0C0-7F0E-3C0E-8F80-3EEC1071134A}"/>
                    </a:ext>
                  </a:extLst>
                </p14:cNvPr>
                <p14:cNvContentPartPr/>
                <p14:nvPr/>
              </p14:nvContentPartPr>
              <p14:xfrm>
                <a:off x="9684351" y="1182969"/>
                <a:ext cx="583560" cy="198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D1E0C0-7F0E-3C0E-8F80-3EEC1071134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73911" y="1172529"/>
                  <a:ext cx="604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A328C6-0E3D-272E-B82C-EB13D7DBF5B2}"/>
                    </a:ext>
                  </a:extLst>
                </p14:cNvPr>
                <p14:cNvContentPartPr/>
                <p14:nvPr/>
              </p14:nvContentPartPr>
              <p14:xfrm>
                <a:off x="10384551" y="1154889"/>
                <a:ext cx="176760" cy="256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A328C6-0E3D-272E-B82C-EB13D7DBF5B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74111" y="1144449"/>
                  <a:ext cx="19800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28F8BF3-398A-3584-BE3B-F9EDA1ECDEE2}"/>
              </a:ext>
            </a:extLst>
          </p:cNvPr>
          <p:cNvGrpSpPr/>
          <p:nvPr/>
        </p:nvGrpSpPr>
        <p:grpSpPr>
          <a:xfrm>
            <a:off x="2955591" y="1910529"/>
            <a:ext cx="7829640" cy="3311640"/>
            <a:chOff x="2955591" y="1910529"/>
            <a:chExt cx="7829640" cy="331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33C47CF-16F3-2BB4-26F4-7EB03AA4CE81}"/>
                    </a:ext>
                  </a:extLst>
                </p14:cNvPr>
                <p14:cNvContentPartPr/>
                <p14:nvPr/>
              </p14:nvContentPartPr>
              <p14:xfrm>
                <a:off x="5992191" y="1974969"/>
                <a:ext cx="42840" cy="334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33C47CF-16F3-2BB4-26F4-7EB03AA4CE8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77791" y="1960929"/>
                  <a:ext cx="712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D51967-DF3A-653B-BA22-88671C086282}"/>
                    </a:ext>
                  </a:extLst>
                </p14:cNvPr>
                <p14:cNvContentPartPr/>
                <p14:nvPr/>
              </p14:nvContentPartPr>
              <p14:xfrm>
                <a:off x="5961951" y="1945089"/>
                <a:ext cx="282600" cy="37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D51967-DF3A-653B-BA22-88671C0862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51151" y="1934649"/>
                  <a:ext cx="303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F6CA387-B883-48F7-C17E-E8DD59DE7731}"/>
                    </a:ext>
                  </a:extLst>
                </p14:cNvPr>
                <p14:cNvContentPartPr/>
                <p14:nvPr/>
              </p14:nvContentPartPr>
              <p14:xfrm>
                <a:off x="5977791" y="2111409"/>
                <a:ext cx="256680" cy="28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F6CA387-B883-48F7-C17E-E8DD59DE773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66991" y="2100609"/>
                  <a:ext cx="277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16EDC6-74A6-8B4C-E226-BBBA954E14A3}"/>
                    </a:ext>
                  </a:extLst>
                </p14:cNvPr>
                <p14:cNvContentPartPr/>
                <p14:nvPr/>
              </p14:nvContentPartPr>
              <p14:xfrm>
                <a:off x="6261831" y="1991889"/>
                <a:ext cx="249120" cy="357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416EDC6-74A6-8B4C-E226-BBBA954E14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51031" y="1981089"/>
                  <a:ext cx="2703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9CD47B-2B4D-E969-3DA7-10308A4AB676}"/>
                    </a:ext>
                  </a:extLst>
                </p14:cNvPr>
                <p14:cNvContentPartPr/>
                <p14:nvPr/>
              </p14:nvContentPartPr>
              <p14:xfrm>
                <a:off x="6627951" y="2046609"/>
                <a:ext cx="245520" cy="226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9CD47B-2B4D-E969-3DA7-10308A4AB6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17151" y="2035809"/>
                  <a:ext cx="266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1A04C62-B993-B0D3-A7FF-566066A4B0C2}"/>
                    </a:ext>
                  </a:extLst>
                </p14:cNvPr>
                <p14:cNvContentPartPr/>
                <p14:nvPr/>
              </p14:nvContentPartPr>
              <p14:xfrm>
                <a:off x="7008111" y="2059569"/>
                <a:ext cx="226440" cy="205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1A04C62-B993-B0D3-A7FF-566066A4B0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97311" y="2048769"/>
                  <a:ext cx="247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89BDBE-D458-97D7-FB3C-615653D2B971}"/>
                    </a:ext>
                  </a:extLst>
                </p14:cNvPr>
                <p14:cNvContentPartPr/>
                <p14:nvPr/>
              </p14:nvContentPartPr>
              <p14:xfrm>
                <a:off x="7382511" y="2048769"/>
                <a:ext cx="230040" cy="216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89BDBE-D458-97D7-FB3C-615653D2B9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72071" y="2037969"/>
                  <a:ext cx="251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44F3E8-B43B-E603-5650-BB785F0A2571}"/>
                    </a:ext>
                  </a:extLst>
                </p14:cNvPr>
                <p14:cNvContentPartPr/>
                <p14:nvPr/>
              </p14:nvContentPartPr>
              <p14:xfrm>
                <a:off x="7759431" y="2044449"/>
                <a:ext cx="256680" cy="231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44F3E8-B43B-E603-5650-BB785F0A257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48631" y="2034009"/>
                  <a:ext cx="277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CC5F9A0-31EA-EBDA-C3D6-03F6780D0893}"/>
                    </a:ext>
                  </a:extLst>
                </p14:cNvPr>
                <p14:cNvContentPartPr/>
                <p14:nvPr/>
              </p14:nvContentPartPr>
              <p14:xfrm>
                <a:off x="7789311" y="2131209"/>
                <a:ext cx="201600" cy="28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CC5F9A0-31EA-EBDA-C3D6-03F6780D089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78871" y="2120769"/>
                  <a:ext cx="222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C167EBF-376A-4914-15A6-96C82A9F0190}"/>
                    </a:ext>
                  </a:extLst>
                </p14:cNvPr>
                <p14:cNvContentPartPr/>
                <p14:nvPr/>
              </p14:nvContentPartPr>
              <p14:xfrm>
                <a:off x="7854471" y="2002689"/>
                <a:ext cx="136440" cy="19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C167EBF-376A-4914-15A6-96C82A9F019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44031" y="1992249"/>
                  <a:ext cx="157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A5459B-2E4E-8E10-743C-CBB2CDE714A3}"/>
                    </a:ext>
                  </a:extLst>
                </p14:cNvPr>
                <p14:cNvContentPartPr/>
                <p14:nvPr/>
              </p14:nvContentPartPr>
              <p14:xfrm>
                <a:off x="8124471" y="1985049"/>
                <a:ext cx="370440" cy="339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A5459B-2E4E-8E10-743C-CBB2CDE714A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13671" y="1974249"/>
                  <a:ext cx="391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CE6B04-E1E5-F982-A368-AB4F49D2641F}"/>
                    </a:ext>
                  </a:extLst>
                </p14:cNvPr>
                <p14:cNvContentPartPr/>
                <p14:nvPr/>
              </p14:nvContentPartPr>
              <p14:xfrm>
                <a:off x="9051831" y="1939689"/>
                <a:ext cx="272520" cy="273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CE6B04-E1E5-F982-A368-AB4F49D2641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41391" y="1928889"/>
                  <a:ext cx="293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54FC1A-DC01-C76F-1612-799491599E39}"/>
                    </a:ext>
                  </a:extLst>
                </p14:cNvPr>
                <p14:cNvContentPartPr/>
                <p14:nvPr/>
              </p14:nvContentPartPr>
              <p14:xfrm>
                <a:off x="9132471" y="2111049"/>
                <a:ext cx="235080" cy="7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54FC1A-DC01-C76F-1612-799491599E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22031" y="2100249"/>
                  <a:ext cx="256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A48FC00-971C-5343-6BCF-870D2A898916}"/>
                    </a:ext>
                  </a:extLst>
                </p14:cNvPr>
                <p14:cNvContentPartPr/>
                <p14:nvPr/>
              </p14:nvContentPartPr>
              <p14:xfrm>
                <a:off x="9422271" y="2078289"/>
                <a:ext cx="204120" cy="166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A48FC00-971C-5343-6BCF-870D2A89891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11831" y="2067489"/>
                  <a:ext cx="225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E01C58A-6437-8913-535E-45BD01860488}"/>
                    </a:ext>
                  </a:extLst>
                </p14:cNvPr>
                <p14:cNvContentPartPr/>
                <p14:nvPr/>
              </p14:nvContentPartPr>
              <p14:xfrm>
                <a:off x="9729711" y="2018529"/>
                <a:ext cx="419760" cy="168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E01C58A-6437-8913-535E-45BD0186048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19271" y="2007729"/>
                  <a:ext cx="441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5457C1E-EFFA-66A5-77FB-157CB3D0A11D}"/>
                    </a:ext>
                  </a:extLst>
                </p14:cNvPr>
                <p14:cNvContentPartPr/>
                <p14:nvPr/>
              </p14:nvContentPartPr>
              <p14:xfrm>
                <a:off x="10335231" y="1994409"/>
                <a:ext cx="347760" cy="255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457C1E-EFFA-66A5-77FB-157CB3D0A11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24791" y="1983609"/>
                  <a:ext cx="369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5EDFFF7-38B5-E5E3-5E2D-1E52B680214B}"/>
                    </a:ext>
                  </a:extLst>
                </p14:cNvPr>
                <p14:cNvContentPartPr/>
                <p14:nvPr/>
              </p14:nvContentPartPr>
              <p14:xfrm>
                <a:off x="10419111" y="2097009"/>
                <a:ext cx="175680" cy="16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5EDFFF7-38B5-E5E3-5E2D-1E52B680214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08311" y="2086569"/>
                  <a:ext cx="196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44545E0-3B40-5D5D-E1FE-B57721C19940}"/>
                    </a:ext>
                  </a:extLst>
                </p14:cNvPr>
                <p14:cNvContentPartPr/>
                <p14:nvPr/>
              </p14:nvContentPartPr>
              <p14:xfrm>
                <a:off x="10464831" y="1910529"/>
                <a:ext cx="320400" cy="27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44545E0-3B40-5D5D-E1FE-B57721C1994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54391" y="1899729"/>
                  <a:ext cx="341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6D3A342-F04D-960B-2D52-399A0508B500}"/>
                    </a:ext>
                  </a:extLst>
                </p14:cNvPr>
                <p14:cNvContentPartPr/>
                <p14:nvPr/>
              </p14:nvContentPartPr>
              <p14:xfrm>
                <a:off x="6470631" y="2592369"/>
                <a:ext cx="424440" cy="593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6D3A342-F04D-960B-2D52-399A0508B50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56591" y="2578329"/>
                  <a:ext cx="45288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6F93E13-1995-6A43-B76B-4C7F4AB56E14}"/>
                    </a:ext>
                  </a:extLst>
                </p14:cNvPr>
                <p14:cNvContentPartPr/>
                <p14:nvPr/>
              </p14:nvContentPartPr>
              <p14:xfrm>
                <a:off x="6738471" y="2688129"/>
                <a:ext cx="112320" cy="6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6F93E13-1995-6A43-B76B-4C7F4AB56E1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24431" y="2674089"/>
                  <a:ext cx="140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6736719-4704-3453-D338-72343679A945}"/>
                    </a:ext>
                  </a:extLst>
                </p14:cNvPr>
                <p14:cNvContentPartPr/>
                <p14:nvPr/>
              </p14:nvContentPartPr>
              <p14:xfrm>
                <a:off x="7010271" y="2538729"/>
                <a:ext cx="650160" cy="416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6736719-4704-3453-D338-72343679A9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995871" y="2524329"/>
                  <a:ext cx="6786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4884410-F83F-BCB5-095E-0EEAFA08A336}"/>
                    </a:ext>
                  </a:extLst>
                </p14:cNvPr>
                <p14:cNvContentPartPr/>
                <p14:nvPr/>
              </p14:nvContentPartPr>
              <p14:xfrm>
                <a:off x="7637031" y="2427129"/>
                <a:ext cx="375480" cy="501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4884410-F83F-BCB5-095E-0EEAFA08A33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22991" y="2412729"/>
                  <a:ext cx="40392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C73E779-103C-2F5A-05D0-8430C3F1335C}"/>
                    </a:ext>
                  </a:extLst>
                </p14:cNvPr>
                <p14:cNvContentPartPr/>
                <p14:nvPr/>
              </p14:nvContentPartPr>
              <p14:xfrm>
                <a:off x="8910351" y="2457369"/>
                <a:ext cx="320040" cy="420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C73E779-103C-2F5A-05D0-8430C3F1335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96311" y="2442969"/>
                  <a:ext cx="3484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C26B5A3-09CA-2238-2FD8-CFA471E244F6}"/>
                    </a:ext>
                  </a:extLst>
                </p14:cNvPr>
                <p14:cNvContentPartPr/>
                <p14:nvPr/>
              </p14:nvContentPartPr>
              <p14:xfrm>
                <a:off x="9053991" y="2750769"/>
                <a:ext cx="408600" cy="424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C26B5A3-09CA-2238-2FD8-CFA471E244F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39951" y="2736369"/>
                  <a:ext cx="4370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D31F81D-30C4-5702-1D79-33425D23CCB9}"/>
                    </a:ext>
                  </a:extLst>
                </p14:cNvPr>
                <p14:cNvContentPartPr/>
                <p14:nvPr/>
              </p14:nvContentPartPr>
              <p14:xfrm>
                <a:off x="6616791" y="3440169"/>
                <a:ext cx="709920" cy="245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D31F81D-30C4-5702-1D79-33425D23CCB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05991" y="3429729"/>
                  <a:ext cx="731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21F9EDC-6B98-4FA1-EABE-05B691667032}"/>
                    </a:ext>
                  </a:extLst>
                </p14:cNvPr>
                <p14:cNvContentPartPr/>
                <p14:nvPr/>
              </p14:nvContentPartPr>
              <p14:xfrm>
                <a:off x="7449471" y="3128409"/>
                <a:ext cx="153360" cy="518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21F9EDC-6B98-4FA1-EABE-05B69166703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35071" y="3114369"/>
                  <a:ext cx="1818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B6A86DC-7112-EFD9-AE2F-03BC80284647}"/>
                    </a:ext>
                  </a:extLst>
                </p14:cNvPr>
                <p14:cNvContentPartPr/>
                <p14:nvPr/>
              </p14:nvContentPartPr>
              <p14:xfrm>
                <a:off x="7336071" y="3522249"/>
                <a:ext cx="8280" cy="92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B6A86DC-7112-EFD9-AE2F-03BC8028464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22031" y="3507849"/>
                  <a:ext cx="36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A6C2306-84C2-27B9-F78F-5F4E071C1162}"/>
                    </a:ext>
                  </a:extLst>
                </p14:cNvPr>
                <p14:cNvContentPartPr/>
                <p14:nvPr/>
              </p14:nvContentPartPr>
              <p14:xfrm>
                <a:off x="8105031" y="3157929"/>
                <a:ext cx="492480" cy="776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A6C2306-84C2-27B9-F78F-5F4E071C116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094231" y="3147489"/>
                  <a:ext cx="513720" cy="7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B2621E9-D636-E572-3EF4-5695FF92E976}"/>
                    </a:ext>
                  </a:extLst>
                </p14:cNvPr>
                <p14:cNvContentPartPr/>
                <p14:nvPr/>
              </p14:nvContentPartPr>
              <p14:xfrm>
                <a:off x="8441991" y="3363489"/>
                <a:ext cx="88920" cy="47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B2621E9-D636-E572-3EF4-5695FF92E97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31191" y="3352689"/>
                  <a:ext cx="110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A540EE5-BAE8-BAAC-C218-BEFB2E727514}"/>
                    </a:ext>
                  </a:extLst>
                </p14:cNvPr>
                <p14:cNvContentPartPr/>
                <p14:nvPr/>
              </p14:nvContentPartPr>
              <p14:xfrm>
                <a:off x="8744031" y="3159729"/>
                <a:ext cx="156600" cy="442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A540EE5-BAE8-BAAC-C218-BEFB2E72751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29991" y="3145329"/>
                  <a:ext cx="1850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08553FA-3351-03F7-F79E-4B9FF91A71DA}"/>
                    </a:ext>
                  </a:extLst>
                </p14:cNvPr>
                <p14:cNvContentPartPr/>
                <p14:nvPr/>
              </p14:nvContentPartPr>
              <p14:xfrm>
                <a:off x="8935551" y="3180609"/>
                <a:ext cx="141840" cy="437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08553FA-3351-03F7-F79E-4B9FF91A71D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21151" y="3166209"/>
                  <a:ext cx="1702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CAE03C3-017E-890D-03E3-40B355973E30}"/>
                    </a:ext>
                  </a:extLst>
                </p14:cNvPr>
                <p14:cNvContentPartPr/>
                <p14:nvPr/>
              </p14:nvContentPartPr>
              <p14:xfrm>
                <a:off x="8931951" y="3335049"/>
                <a:ext cx="235800" cy="7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CAE03C3-017E-890D-03E3-40B355973E3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17911" y="3320649"/>
                  <a:ext cx="264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0F9711-7F0D-9040-6A92-0DA8B8230D78}"/>
                    </a:ext>
                  </a:extLst>
                </p14:cNvPr>
                <p14:cNvContentPartPr/>
                <p14:nvPr/>
              </p14:nvContentPartPr>
              <p14:xfrm>
                <a:off x="9191871" y="3438369"/>
                <a:ext cx="632520" cy="174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0F9711-7F0D-9040-6A92-0DA8B8230D7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77831" y="3424329"/>
                  <a:ext cx="660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F60A2E5-E29C-47D2-27B5-5807000A74D1}"/>
                    </a:ext>
                  </a:extLst>
                </p14:cNvPr>
                <p14:cNvContentPartPr/>
                <p14:nvPr/>
              </p14:nvContentPartPr>
              <p14:xfrm>
                <a:off x="9991431" y="3100329"/>
                <a:ext cx="525240" cy="491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F60A2E5-E29C-47D2-27B5-5807000A74D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80631" y="3089529"/>
                  <a:ext cx="5464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BE68C8D-51DC-27C1-CE53-71B9D294842F}"/>
                    </a:ext>
                  </a:extLst>
                </p14:cNvPr>
                <p14:cNvContentPartPr/>
                <p14:nvPr/>
              </p14:nvContentPartPr>
              <p14:xfrm>
                <a:off x="10038951" y="3156489"/>
                <a:ext cx="308520" cy="94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BE68C8D-51DC-27C1-CE53-71B9D294842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28151" y="3145689"/>
                  <a:ext cx="329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C219E9C-66AC-CCA3-3F6D-F976836A122F}"/>
                    </a:ext>
                  </a:extLst>
                </p14:cNvPr>
                <p14:cNvContentPartPr/>
                <p14:nvPr/>
              </p14:nvContentPartPr>
              <p14:xfrm>
                <a:off x="5543271" y="3939489"/>
                <a:ext cx="885240" cy="570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C219E9C-66AC-CCA3-3F6D-F976836A122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529231" y="3925089"/>
                  <a:ext cx="91368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D57C2E2-8CB1-6A95-AA26-5345DDBDEB2E}"/>
                    </a:ext>
                  </a:extLst>
                </p14:cNvPr>
                <p14:cNvContentPartPr/>
                <p14:nvPr/>
              </p14:nvContentPartPr>
              <p14:xfrm>
                <a:off x="5366151" y="4277889"/>
                <a:ext cx="276120" cy="400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D57C2E2-8CB1-6A95-AA26-5345DDBDEB2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52111" y="4263849"/>
                  <a:ext cx="3045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92EA99E-BDA9-CA28-C06A-A7F2EE8EA233}"/>
                    </a:ext>
                  </a:extLst>
                </p14:cNvPr>
                <p14:cNvContentPartPr/>
                <p14:nvPr/>
              </p14:nvContentPartPr>
              <p14:xfrm>
                <a:off x="2955591" y="4708089"/>
                <a:ext cx="827280" cy="291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92EA99E-BDA9-CA28-C06A-A7F2EE8EA23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41191" y="4693689"/>
                  <a:ext cx="8557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346C6D3-87C9-8B85-B7C0-D5DC708D3FAF}"/>
                    </a:ext>
                  </a:extLst>
                </p14:cNvPr>
                <p14:cNvContentPartPr/>
                <p14:nvPr/>
              </p14:nvContentPartPr>
              <p14:xfrm>
                <a:off x="3612951" y="4623129"/>
                <a:ext cx="52200" cy="23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346C6D3-87C9-8B85-B7C0-D5DC708D3FA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598551" y="4609089"/>
                  <a:ext cx="80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B9FB67-1F12-1E20-2799-E96FBC643A74}"/>
                    </a:ext>
                  </a:extLst>
                </p14:cNvPr>
                <p14:cNvContentPartPr/>
                <p14:nvPr/>
              </p14:nvContentPartPr>
              <p14:xfrm>
                <a:off x="3828591" y="4817529"/>
                <a:ext cx="178920" cy="125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B9FB67-1F12-1E20-2799-E96FBC643A7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14191" y="4803489"/>
                  <a:ext cx="207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53A31C5-F086-E1FD-E677-6D64D4D08D75}"/>
                    </a:ext>
                  </a:extLst>
                </p14:cNvPr>
                <p14:cNvContentPartPr/>
                <p14:nvPr/>
              </p14:nvContentPartPr>
              <p14:xfrm>
                <a:off x="4098951" y="4469409"/>
                <a:ext cx="230760" cy="439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53A31C5-F086-E1FD-E677-6D64D4D08D7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088511" y="4458609"/>
                  <a:ext cx="2520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E2BBD98-3911-2574-F1B2-129BBBDDA914}"/>
                    </a:ext>
                  </a:extLst>
                </p14:cNvPr>
                <p14:cNvContentPartPr/>
                <p14:nvPr/>
              </p14:nvContentPartPr>
              <p14:xfrm>
                <a:off x="4236831" y="4628169"/>
                <a:ext cx="43920" cy="83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E2BBD98-3911-2574-F1B2-129BBBDDA91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26391" y="4617369"/>
                  <a:ext cx="65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4304C4-5F51-D458-1DF5-6E24A38A7920}"/>
                    </a:ext>
                  </a:extLst>
                </p14:cNvPr>
                <p14:cNvContentPartPr/>
                <p14:nvPr/>
              </p14:nvContentPartPr>
              <p14:xfrm>
                <a:off x="3944511" y="4493889"/>
                <a:ext cx="400320" cy="54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4304C4-5F51-D458-1DF5-6E24A38A792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30471" y="4479849"/>
                  <a:ext cx="428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FF0ED9-9D0F-B242-D6D8-BC19C61A4015}"/>
                    </a:ext>
                  </a:extLst>
                </p14:cNvPr>
                <p14:cNvContentPartPr/>
                <p14:nvPr/>
              </p14:nvContentPartPr>
              <p14:xfrm>
                <a:off x="4340511" y="4781169"/>
                <a:ext cx="198360" cy="147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FF0ED9-9D0F-B242-D6D8-BC19C61A401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26471" y="4766769"/>
                  <a:ext cx="226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578D238-C1CF-9939-8E3F-38548622BED7}"/>
                    </a:ext>
                  </a:extLst>
                </p14:cNvPr>
                <p14:cNvContentPartPr/>
                <p14:nvPr/>
              </p14:nvContentPartPr>
              <p14:xfrm>
                <a:off x="4607991" y="4858569"/>
                <a:ext cx="37440" cy="84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578D238-C1CF-9939-8E3F-38548622BED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97551" y="4848129"/>
                  <a:ext cx="58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9324789-04D0-B42A-CD6C-957173DC42CC}"/>
                    </a:ext>
                  </a:extLst>
                </p14:cNvPr>
                <p14:cNvContentPartPr/>
                <p14:nvPr/>
              </p14:nvContentPartPr>
              <p14:xfrm>
                <a:off x="4673871" y="4407129"/>
                <a:ext cx="41400" cy="8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9324789-04D0-B42A-CD6C-957173DC42C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59471" y="4393089"/>
                  <a:ext cx="69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7F6BC6B-5C38-5B2A-35FB-A779776DD91D}"/>
                    </a:ext>
                  </a:extLst>
                </p14:cNvPr>
                <p14:cNvContentPartPr/>
                <p14:nvPr/>
              </p14:nvContentPartPr>
              <p14:xfrm>
                <a:off x="4803111" y="4461849"/>
                <a:ext cx="347760" cy="548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7F6BC6B-5C38-5B2A-35FB-A779776DD91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89071" y="4447809"/>
                  <a:ext cx="3762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246CFF4-3A8E-EB86-0451-96C67BBA3472}"/>
                    </a:ext>
                  </a:extLst>
                </p14:cNvPr>
                <p14:cNvContentPartPr/>
                <p14:nvPr/>
              </p14:nvContentPartPr>
              <p14:xfrm>
                <a:off x="4826511" y="4492809"/>
                <a:ext cx="261720" cy="91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246CFF4-3A8E-EB86-0451-96C67BBA347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12471" y="4478409"/>
                  <a:ext cx="290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92562F1-944D-3B6B-E480-02D58F1BF8A6}"/>
                    </a:ext>
                  </a:extLst>
                </p14:cNvPr>
                <p14:cNvContentPartPr/>
                <p14:nvPr/>
              </p14:nvContentPartPr>
              <p14:xfrm>
                <a:off x="5464431" y="4806729"/>
                <a:ext cx="198000" cy="72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92562F1-944D-3B6B-E480-02D58F1BF8A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450391" y="4792329"/>
                  <a:ext cx="226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C757CE9-F68E-8F59-B1FB-3E696AE17E3C}"/>
                    </a:ext>
                  </a:extLst>
                </p14:cNvPr>
                <p14:cNvContentPartPr/>
                <p14:nvPr/>
              </p14:nvContentPartPr>
              <p14:xfrm>
                <a:off x="5509791" y="4492809"/>
                <a:ext cx="364680" cy="729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C757CE9-F68E-8F59-B1FB-3E696AE17E3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98991" y="4482009"/>
                  <a:ext cx="38592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5AA3CAA-FCD5-4C54-F33C-A66C2AC2CC88}"/>
                    </a:ext>
                  </a:extLst>
                </p14:cNvPr>
                <p14:cNvContentPartPr/>
                <p14:nvPr/>
              </p14:nvContentPartPr>
              <p14:xfrm>
                <a:off x="6083631" y="4676049"/>
                <a:ext cx="405360" cy="172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5AA3CAA-FCD5-4C54-F33C-A66C2AC2CC8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069591" y="4662009"/>
                  <a:ext cx="433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F781B98-9019-A9F6-1131-ACD996A2D2D4}"/>
                    </a:ext>
                  </a:extLst>
                </p14:cNvPr>
                <p14:cNvContentPartPr/>
                <p14:nvPr/>
              </p14:nvContentPartPr>
              <p14:xfrm>
                <a:off x="6580431" y="4403889"/>
                <a:ext cx="247320" cy="720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F781B98-9019-A9F6-1131-ACD996A2D2D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569631" y="4393089"/>
                  <a:ext cx="268560" cy="74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8DA7E23-7A54-B8C9-66DC-BD99678DC8BC}"/>
              </a:ext>
            </a:extLst>
          </p:cNvPr>
          <p:cNvGrpSpPr/>
          <p:nvPr/>
        </p:nvGrpSpPr>
        <p:grpSpPr>
          <a:xfrm>
            <a:off x="4322871" y="5341689"/>
            <a:ext cx="1626840" cy="1019160"/>
            <a:chOff x="4322871" y="5341689"/>
            <a:chExt cx="1626840" cy="10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F1E2D26-95FE-9C20-AFE1-240B79F4FA2C}"/>
                    </a:ext>
                  </a:extLst>
                </p14:cNvPr>
                <p14:cNvContentPartPr/>
                <p14:nvPr/>
              </p14:nvContentPartPr>
              <p14:xfrm>
                <a:off x="4322871" y="5341689"/>
                <a:ext cx="564840" cy="665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F1E2D26-95FE-9C20-AFE1-240B79F4FA2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12431" y="5330889"/>
                  <a:ext cx="58608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162B932-F397-A000-471E-693948ABE165}"/>
                    </a:ext>
                  </a:extLst>
                </p14:cNvPr>
                <p14:cNvContentPartPr/>
                <p14:nvPr/>
              </p14:nvContentPartPr>
              <p14:xfrm>
                <a:off x="5052951" y="5869089"/>
                <a:ext cx="470520" cy="154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162B932-F397-A000-471E-693948ABE16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042511" y="5858649"/>
                  <a:ext cx="491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24B55C0-0C48-DB09-D24C-81CE68F9BA6F}"/>
                    </a:ext>
                  </a:extLst>
                </p14:cNvPr>
                <p14:cNvContentPartPr/>
                <p14:nvPr/>
              </p14:nvContentPartPr>
              <p14:xfrm>
                <a:off x="5622111" y="5534649"/>
                <a:ext cx="249840" cy="826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24B55C0-0C48-DB09-D24C-81CE68F9BA6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11671" y="5524209"/>
                  <a:ext cx="271080" cy="8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E1918A6-EC95-0453-4C4E-C86A6E9F775E}"/>
                    </a:ext>
                  </a:extLst>
                </p14:cNvPr>
                <p14:cNvContentPartPr/>
                <p14:nvPr/>
              </p14:nvContentPartPr>
              <p14:xfrm>
                <a:off x="5633631" y="5934249"/>
                <a:ext cx="316080" cy="97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E1918A6-EC95-0453-4C4E-C86A6E9F77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22831" y="5923809"/>
                  <a:ext cx="3373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413238A-18E0-4B90-4460-53A3E376BBEC}"/>
              </a:ext>
            </a:extLst>
          </p:cNvPr>
          <p:cNvGrpSpPr/>
          <p:nvPr/>
        </p:nvGrpSpPr>
        <p:grpSpPr>
          <a:xfrm>
            <a:off x="7861311" y="4020129"/>
            <a:ext cx="3793320" cy="1359360"/>
            <a:chOff x="7861311" y="4020129"/>
            <a:chExt cx="3793320" cy="13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2317278-0A59-8043-67DE-908A7628FC90}"/>
                    </a:ext>
                  </a:extLst>
                </p14:cNvPr>
                <p14:cNvContentPartPr/>
                <p14:nvPr/>
              </p14:nvContentPartPr>
              <p14:xfrm>
                <a:off x="7861311" y="4020129"/>
                <a:ext cx="518400" cy="386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2317278-0A59-8043-67DE-908A7628FC9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846911" y="4005729"/>
                  <a:ext cx="5468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FCB7A6A-302D-9C69-1DCE-D97A91C9B6E1}"/>
                    </a:ext>
                  </a:extLst>
                </p14:cNvPr>
                <p14:cNvContentPartPr/>
                <p14:nvPr/>
              </p14:nvContentPartPr>
              <p14:xfrm>
                <a:off x="8587791" y="4326849"/>
                <a:ext cx="989640" cy="357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FCB7A6A-302D-9C69-1DCE-D97A91C9B6E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73391" y="4312449"/>
                  <a:ext cx="10180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0363913-8B9A-7471-8743-0B17203FE82C}"/>
                    </a:ext>
                  </a:extLst>
                </p14:cNvPr>
                <p14:cNvContentPartPr/>
                <p14:nvPr/>
              </p14:nvContentPartPr>
              <p14:xfrm>
                <a:off x="9435591" y="4343049"/>
                <a:ext cx="83160" cy="48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0363913-8B9A-7471-8743-0B17203FE82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425151" y="4332609"/>
                  <a:ext cx="104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74CD6BC-F082-0D5F-18F0-353A358A2CE6}"/>
                    </a:ext>
                  </a:extLst>
                </p14:cNvPr>
                <p14:cNvContentPartPr/>
                <p14:nvPr/>
              </p14:nvContentPartPr>
              <p14:xfrm>
                <a:off x="9656991" y="4466889"/>
                <a:ext cx="169560" cy="147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74CD6BC-F082-0D5F-18F0-353A358A2CE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46551" y="4456089"/>
                  <a:ext cx="19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8B4E27D-15E4-455C-8E28-8A3E0C21FFD8}"/>
                    </a:ext>
                  </a:extLst>
                </p14:cNvPr>
                <p14:cNvContentPartPr/>
                <p14:nvPr/>
              </p14:nvContentPartPr>
              <p14:xfrm>
                <a:off x="9992871" y="4152609"/>
                <a:ext cx="286920" cy="414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8B4E27D-15E4-455C-8E28-8A3E0C21FFD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82431" y="4142169"/>
                  <a:ext cx="3081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17EE7A8-3B0E-0D27-E115-1C90825DCFF3}"/>
                    </a:ext>
                  </a:extLst>
                </p14:cNvPr>
                <p14:cNvContentPartPr/>
                <p14:nvPr/>
              </p14:nvContentPartPr>
              <p14:xfrm>
                <a:off x="10206711" y="4358169"/>
                <a:ext cx="12960" cy="52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17EE7A8-3B0E-0D27-E115-1C90825DCFF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96271" y="4347729"/>
                  <a:ext cx="34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F7985FE-FBA3-A113-6C75-6E0328F0F0E0}"/>
                    </a:ext>
                  </a:extLst>
                </p14:cNvPr>
                <p14:cNvContentPartPr/>
                <p14:nvPr/>
              </p14:nvContentPartPr>
              <p14:xfrm>
                <a:off x="9925191" y="4187529"/>
                <a:ext cx="414000" cy="34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F7985FE-FBA3-A113-6C75-6E0328F0F0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914751" y="4176729"/>
                  <a:ext cx="435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E959C1C-2B50-34F6-B880-C40E7D9BF0F2}"/>
                    </a:ext>
                  </a:extLst>
                </p14:cNvPr>
                <p14:cNvContentPartPr/>
                <p14:nvPr/>
              </p14:nvContentPartPr>
              <p14:xfrm>
                <a:off x="10352871" y="4376529"/>
                <a:ext cx="258480" cy="195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E959C1C-2B50-34F6-B880-C40E7D9BF0F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42431" y="4366089"/>
                  <a:ext cx="279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63DA112-E414-171F-1C45-24DFAFB08D99}"/>
                    </a:ext>
                  </a:extLst>
                </p14:cNvPr>
                <p14:cNvContentPartPr/>
                <p14:nvPr/>
              </p14:nvContentPartPr>
              <p14:xfrm>
                <a:off x="10680471" y="4464369"/>
                <a:ext cx="42840" cy="119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63DA112-E414-171F-1C45-24DFAFB08D9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69671" y="4453569"/>
                  <a:ext cx="64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D2C57A0-E9E4-DDA3-532D-D4CBDE9A887E}"/>
                    </a:ext>
                  </a:extLst>
                </p14:cNvPr>
                <p14:cNvContentPartPr/>
                <p14:nvPr/>
              </p14:nvContentPartPr>
              <p14:xfrm>
                <a:off x="10702071" y="4154769"/>
                <a:ext cx="26280" cy="12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D2C57A0-E9E4-DDA3-532D-D4CBDE9A887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691631" y="4144329"/>
                  <a:ext cx="47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586D604-8A6F-2E94-387D-30CB7736879A}"/>
                    </a:ext>
                  </a:extLst>
                </p14:cNvPr>
                <p14:cNvContentPartPr/>
                <p14:nvPr/>
              </p14:nvContentPartPr>
              <p14:xfrm>
                <a:off x="10864071" y="4130289"/>
                <a:ext cx="411840" cy="629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586D604-8A6F-2E94-387D-30CB7736879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53631" y="4119489"/>
                  <a:ext cx="43308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4C4AC1E-AE6D-CF0D-A506-CC93F6265C35}"/>
                    </a:ext>
                  </a:extLst>
                </p14:cNvPr>
                <p14:cNvContentPartPr/>
                <p14:nvPr/>
              </p14:nvContentPartPr>
              <p14:xfrm>
                <a:off x="10865871" y="4201209"/>
                <a:ext cx="264240" cy="52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4C4AC1E-AE6D-CF0D-A506-CC93F6265C3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55071" y="4190769"/>
                  <a:ext cx="285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1A696DF-DAFA-B8DF-E74D-47E7E14D4E6D}"/>
                    </a:ext>
                  </a:extLst>
                </p14:cNvPr>
                <p14:cNvContentPartPr/>
                <p14:nvPr/>
              </p14:nvContentPartPr>
              <p14:xfrm>
                <a:off x="8509671" y="4915449"/>
                <a:ext cx="247320" cy="135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1A696DF-DAFA-B8DF-E74D-47E7E14D4E6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95271" y="4901049"/>
                  <a:ext cx="275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ED9E51E-8E26-BB2B-BFD6-9D75B0DCE77A}"/>
                    </a:ext>
                  </a:extLst>
                </p14:cNvPr>
                <p14:cNvContentPartPr/>
                <p14:nvPr/>
              </p14:nvContentPartPr>
              <p14:xfrm>
                <a:off x="8785791" y="4666689"/>
                <a:ext cx="239400" cy="689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ED9E51E-8E26-BB2B-BFD6-9D75B0DCE77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75351" y="4655889"/>
                  <a:ext cx="26064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07CACE9-EFF1-F8A0-DD1C-8C6C2B1F298E}"/>
                    </a:ext>
                  </a:extLst>
                </p14:cNvPr>
                <p14:cNvContentPartPr/>
                <p14:nvPr/>
              </p14:nvContentPartPr>
              <p14:xfrm>
                <a:off x="9345591" y="4973409"/>
                <a:ext cx="225000" cy="176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07CACE9-EFF1-F8A0-DD1C-8C6C2B1F298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34791" y="4962609"/>
                  <a:ext cx="246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2968BC6-EC87-2925-226A-74056D80E149}"/>
                    </a:ext>
                  </a:extLst>
                </p14:cNvPr>
                <p14:cNvContentPartPr/>
                <p14:nvPr/>
              </p14:nvContentPartPr>
              <p14:xfrm>
                <a:off x="9565191" y="4997169"/>
                <a:ext cx="138960" cy="109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2968BC6-EC87-2925-226A-74056D80E14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54391" y="4986729"/>
                  <a:ext cx="160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9820FAD-10CB-A2B4-1EDB-05862FE7C7FE}"/>
                    </a:ext>
                  </a:extLst>
                </p14:cNvPr>
                <p14:cNvContentPartPr/>
                <p14:nvPr/>
              </p14:nvContentPartPr>
              <p14:xfrm>
                <a:off x="9780471" y="4964049"/>
                <a:ext cx="222120" cy="129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9820FAD-10CB-A2B4-1EDB-05862FE7C7F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69671" y="4953609"/>
                  <a:ext cx="243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AD5F278-2B65-62A7-28BB-3A2656C2C9AB}"/>
                    </a:ext>
                  </a:extLst>
                </p14:cNvPr>
                <p14:cNvContentPartPr/>
                <p14:nvPr/>
              </p14:nvContentPartPr>
              <p14:xfrm>
                <a:off x="10030671" y="4739049"/>
                <a:ext cx="232560" cy="391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AD5F278-2B65-62A7-28BB-3A2656C2C9A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19871" y="4728609"/>
                  <a:ext cx="2538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79B791E-F4BE-042A-0AE4-0667F277B3FA}"/>
                    </a:ext>
                  </a:extLst>
                </p14:cNvPr>
                <p14:cNvContentPartPr/>
                <p14:nvPr/>
              </p14:nvContentPartPr>
              <p14:xfrm>
                <a:off x="10572111" y="4885209"/>
                <a:ext cx="57600" cy="172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79B791E-F4BE-042A-0AE4-0667F277B3F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61671" y="4874769"/>
                  <a:ext cx="78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671982E-5AAF-7BE7-BEDA-ACADC4F5820E}"/>
                    </a:ext>
                  </a:extLst>
                </p14:cNvPr>
                <p14:cNvContentPartPr/>
                <p14:nvPr/>
              </p14:nvContentPartPr>
              <p14:xfrm>
                <a:off x="10469151" y="4946769"/>
                <a:ext cx="276120" cy="42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671982E-5AAF-7BE7-BEDA-ACADC4F5820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58351" y="4935969"/>
                  <a:ext cx="297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19AD21E-6867-F769-3A70-6025BEC90A91}"/>
                    </a:ext>
                  </a:extLst>
                </p14:cNvPr>
                <p14:cNvContentPartPr/>
                <p14:nvPr/>
              </p14:nvContentPartPr>
              <p14:xfrm>
                <a:off x="10951551" y="4908609"/>
                <a:ext cx="427680" cy="169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19AD21E-6867-F769-3A70-6025BEC90A9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40751" y="4898169"/>
                  <a:ext cx="448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88B496D-F483-7087-F1BF-DF02C90AE4DF}"/>
                    </a:ext>
                  </a:extLst>
                </p14:cNvPr>
                <p14:cNvContentPartPr/>
                <p14:nvPr/>
              </p14:nvContentPartPr>
              <p14:xfrm>
                <a:off x="11303631" y="4630689"/>
                <a:ext cx="351000" cy="748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88B496D-F483-7087-F1BF-DF02C90AE4D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292831" y="4619889"/>
                  <a:ext cx="372240" cy="77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9EA1E0E-70DC-10AF-618D-72EF3D1138FC}"/>
              </a:ext>
            </a:extLst>
          </p:cNvPr>
          <p:cNvGrpSpPr/>
          <p:nvPr/>
        </p:nvGrpSpPr>
        <p:grpSpPr>
          <a:xfrm>
            <a:off x="9667071" y="5391369"/>
            <a:ext cx="1405440" cy="863280"/>
            <a:chOff x="9667071" y="5391369"/>
            <a:chExt cx="1405440" cy="86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54415DD-2414-8703-81D2-7D4B5760B1AF}"/>
                    </a:ext>
                  </a:extLst>
                </p14:cNvPr>
                <p14:cNvContentPartPr/>
                <p14:nvPr/>
              </p14:nvContentPartPr>
              <p14:xfrm>
                <a:off x="9709911" y="5492889"/>
                <a:ext cx="84600" cy="621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54415DD-2414-8703-81D2-7D4B5760B1A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99111" y="5482089"/>
                  <a:ext cx="10584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F9B7086-7928-B140-189D-26D5777E99DF}"/>
                    </a:ext>
                  </a:extLst>
                </p14:cNvPr>
                <p14:cNvContentPartPr/>
                <p14:nvPr/>
              </p14:nvContentPartPr>
              <p14:xfrm>
                <a:off x="9667071" y="5391369"/>
                <a:ext cx="570600" cy="804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F9B7086-7928-B140-189D-26D5777E99D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56631" y="5380929"/>
                  <a:ext cx="59184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B58D5A6-E99C-50F0-D1B7-60D491FA5121}"/>
                    </a:ext>
                  </a:extLst>
                </p14:cNvPr>
                <p14:cNvContentPartPr/>
                <p14:nvPr/>
              </p14:nvContentPartPr>
              <p14:xfrm>
                <a:off x="10484991" y="5932809"/>
                <a:ext cx="229320" cy="265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B58D5A6-E99C-50F0-D1B7-60D491FA512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74191" y="5922009"/>
                  <a:ext cx="250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2161470-1E3A-A356-5AFA-8EBC78280007}"/>
                    </a:ext>
                  </a:extLst>
                </p14:cNvPr>
                <p14:cNvContentPartPr/>
                <p14:nvPr/>
              </p14:nvContentPartPr>
              <p14:xfrm>
                <a:off x="10488951" y="5956209"/>
                <a:ext cx="232560" cy="298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2161470-1E3A-A356-5AFA-8EBC7828000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478511" y="5945769"/>
                  <a:ext cx="253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BF2C9E6-13FA-F2A4-5541-AC6A207F6E5E}"/>
                    </a:ext>
                  </a:extLst>
                </p14:cNvPr>
                <p14:cNvContentPartPr/>
                <p14:nvPr/>
              </p14:nvContentPartPr>
              <p14:xfrm>
                <a:off x="10821591" y="6005889"/>
                <a:ext cx="250920" cy="219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BF2C9E6-13FA-F2A4-5541-AC6A207F6E5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810791" y="5995089"/>
                  <a:ext cx="272160" cy="24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653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76E9B-1398-9F8F-82B2-41A0D459C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CCB683-1A56-AA1E-3912-FA6BA01900B2}"/>
              </a:ext>
            </a:extLst>
          </p:cNvPr>
          <p:cNvGrpSpPr/>
          <p:nvPr/>
        </p:nvGrpSpPr>
        <p:grpSpPr>
          <a:xfrm>
            <a:off x="3314700" y="196850"/>
            <a:ext cx="5943600" cy="6464300"/>
            <a:chOff x="3314700" y="196850"/>
            <a:chExt cx="5943600" cy="64643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66A219D-57C4-C522-195C-EB312D72C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4700" y="196850"/>
              <a:ext cx="5562600" cy="64643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E39AC3-1B60-2742-1309-E593B4EA43B7}"/>
                </a:ext>
              </a:extLst>
            </p:cNvPr>
            <p:cNvSpPr/>
            <p:nvPr/>
          </p:nvSpPr>
          <p:spPr>
            <a:xfrm>
              <a:off x="6972300" y="6078682"/>
              <a:ext cx="2286000" cy="5824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9EFA466-ED3E-7136-A944-ABC5117318FA}"/>
                  </a:ext>
                </a:extLst>
              </p14:cNvPr>
              <p14:cNvContentPartPr/>
              <p14:nvPr/>
            </p14:nvContentPartPr>
            <p14:xfrm>
              <a:off x="12456954" y="599182"/>
              <a:ext cx="41040" cy="21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9EFA466-ED3E-7136-A944-ABC5117318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46154" y="588742"/>
                <a:ext cx="62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2F4E9D-7F38-0927-C3D3-E9D13606EA88}"/>
                  </a:ext>
                </a:extLst>
              </p14:cNvPr>
              <p14:cNvContentPartPr/>
              <p14:nvPr/>
            </p14:nvContentPartPr>
            <p14:xfrm>
              <a:off x="-390726" y="3234742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2F4E9D-7F38-0927-C3D3-E9D13606EA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01526" y="3224302"/>
                <a:ext cx="21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7C76FAE-5E78-89B0-D6BE-15B9394A8767}"/>
                  </a:ext>
                </a:extLst>
              </p14:cNvPr>
              <p14:cNvContentPartPr/>
              <p14:nvPr/>
            </p14:nvContentPartPr>
            <p14:xfrm>
              <a:off x="449631" y="150489"/>
              <a:ext cx="104040" cy="204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7C76FAE-5E78-89B0-D6BE-15B9394A87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191" y="140049"/>
                <a:ext cx="12528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CA7330E-60EB-3284-746B-28011EE2DCB6}"/>
              </a:ext>
            </a:extLst>
          </p:cNvPr>
          <p:cNvGrpSpPr/>
          <p:nvPr/>
        </p:nvGrpSpPr>
        <p:grpSpPr>
          <a:xfrm>
            <a:off x="509391" y="578169"/>
            <a:ext cx="2773800" cy="1089360"/>
            <a:chOff x="509391" y="578169"/>
            <a:chExt cx="2773800" cy="10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BF64A0-6E90-53D7-5C0D-879C4980F4E1}"/>
                    </a:ext>
                  </a:extLst>
                </p14:cNvPr>
                <p14:cNvContentPartPr/>
                <p14:nvPr/>
              </p14:nvContentPartPr>
              <p14:xfrm>
                <a:off x="509391" y="618849"/>
                <a:ext cx="46080" cy="429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BF64A0-6E90-53D7-5C0D-879C4980F4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8591" y="608409"/>
                  <a:ext cx="673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8B4C7B-A296-7A70-0E7E-58261CAB9AF6}"/>
                    </a:ext>
                  </a:extLst>
                </p14:cNvPr>
                <p14:cNvContentPartPr/>
                <p14:nvPr/>
              </p14:nvContentPartPr>
              <p14:xfrm>
                <a:off x="682191" y="791649"/>
                <a:ext cx="356760" cy="201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8B4C7B-A296-7A70-0E7E-58261CAB9AF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1751" y="780849"/>
                  <a:ext cx="378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C0AA9D-C661-5F0F-0EA2-6717368816CF}"/>
                    </a:ext>
                  </a:extLst>
                </p14:cNvPr>
                <p14:cNvContentPartPr/>
                <p14:nvPr/>
              </p14:nvContentPartPr>
              <p14:xfrm>
                <a:off x="1056951" y="641529"/>
                <a:ext cx="271800" cy="268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C0AA9D-C661-5F0F-0EA2-6717368816C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6151" y="631089"/>
                  <a:ext cx="2930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4D7623F-0219-EAED-DB3C-E738CE20A183}"/>
                    </a:ext>
                  </a:extLst>
                </p14:cNvPr>
                <p14:cNvContentPartPr/>
                <p14:nvPr/>
              </p14:nvContentPartPr>
              <p14:xfrm>
                <a:off x="1337391" y="735489"/>
                <a:ext cx="915840" cy="231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4D7623F-0219-EAED-DB3C-E738CE20A18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26951" y="724689"/>
                  <a:ext cx="937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203567D-2D7E-629F-DC1B-D459975EEB0C}"/>
                    </a:ext>
                  </a:extLst>
                </p14:cNvPr>
                <p14:cNvContentPartPr/>
                <p14:nvPr/>
              </p14:nvContentPartPr>
              <p14:xfrm>
                <a:off x="2062791" y="578169"/>
                <a:ext cx="47160" cy="14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203567D-2D7E-629F-DC1B-D459975EEB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51991" y="567729"/>
                  <a:ext cx="68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2DA094C-3B4F-26EF-ECBD-A7C1FA821FBB}"/>
                    </a:ext>
                  </a:extLst>
                </p14:cNvPr>
                <p14:cNvContentPartPr/>
                <p14:nvPr/>
              </p14:nvContentPartPr>
              <p14:xfrm>
                <a:off x="2324871" y="813609"/>
                <a:ext cx="637560" cy="198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2DA094C-3B4F-26EF-ECBD-A7C1FA821F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14431" y="802809"/>
                  <a:ext cx="658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A4A285-EC1F-2837-5283-BD3F18D08D01}"/>
                    </a:ext>
                  </a:extLst>
                </p14:cNvPr>
                <p14:cNvContentPartPr/>
                <p14:nvPr/>
              </p14:nvContentPartPr>
              <p14:xfrm>
                <a:off x="584631" y="1235169"/>
                <a:ext cx="549360" cy="416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A4A285-EC1F-2837-5283-BD3F18D08D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4191" y="1224369"/>
                  <a:ext cx="5706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0CA2093-73BC-DAB4-D6B2-F294BB704991}"/>
                    </a:ext>
                  </a:extLst>
                </p14:cNvPr>
                <p14:cNvContentPartPr/>
                <p14:nvPr/>
              </p14:nvContentPartPr>
              <p14:xfrm>
                <a:off x="1024191" y="1356129"/>
                <a:ext cx="2880" cy="1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0CA2093-73BC-DAB4-D6B2-F294BB70499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3751" y="1345689"/>
                  <a:ext cx="24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1990734-1E92-672B-4FBD-3081353FDF26}"/>
                    </a:ext>
                  </a:extLst>
                </p14:cNvPr>
                <p14:cNvContentPartPr/>
                <p14:nvPr/>
              </p14:nvContentPartPr>
              <p14:xfrm>
                <a:off x="1217511" y="1446129"/>
                <a:ext cx="1167120" cy="172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1990734-1E92-672B-4FBD-3081353FDF2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06711" y="1435329"/>
                  <a:ext cx="1188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A9FCA81-576F-37CE-271D-B726AC939847}"/>
                    </a:ext>
                  </a:extLst>
                </p14:cNvPr>
                <p14:cNvContentPartPr/>
                <p14:nvPr/>
              </p14:nvContentPartPr>
              <p14:xfrm>
                <a:off x="2292111" y="1444329"/>
                <a:ext cx="286200" cy="153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A9FCA81-576F-37CE-271D-B726AC93984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81671" y="1433529"/>
                  <a:ext cx="307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22BB4A7-5FFA-001E-824D-35D7659925F5}"/>
                    </a:ext>
                  </a:extLst>
                </p14:cNvPr>
                <p14:cNvContentPartPr/>
                <p14:nvPr/>
              </p14:nvContentPartPr>
              <p14:xfrm>
                <a:off x="2574711" y="1133289"/>
                <a:ext cx="395280" cy="467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22BB4A7-5FFA-001E-824D-35D7659925F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63911" y="1122489"/>
                  <a:ext cx="4165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1E5D32-95D1-2FB4-459D-6B09A754BAD1}"/>
                    </a:ext>
                  </a:extLst>
                </p14:cNvPr>
                <p14:cNvContentPartPr/>
                <p14:nvPr/>
              </p14:nvContentPartPr>
              <p14:xfrm>
                <a:off x="2470311" y="1176849"/>
                <a:ext cx="410400" cy="44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1E5D32-95D1-2FB4-459D-6B09A754BAD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59511" y="1166409"/>
                  <a:ext cx="431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8439DF-6240-4038-685C-6865A211F4C2}"/>
                    </a:ext>
                  </a:extLst>
                </p14:cNvPr>
                <p14:cNvContentPartPr/>
                <p14:nvPr/>
              </p14:nvContentPartPr>
              <p14:xfrm>
                <a:off x="3034071" y="1428129"/>
                <a:ext cx="249120" cy="239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8439DF-6240-4038-685C-6865A211F4C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23631" y="1417329"/>
                  <a:ext cx="27036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7A543C-D8C8-D1E1-E0C3-2161617006D2}"/>
              </a:ext>
            </a:extLst>
          </p:cNvPr>
          <p:cNvGrpSpPr/>
          <p:nvPr/>
        </p:nvGrpSpPr>
        <p:grpSpPr>
          <a:xfrm>
            <a:off x="1162071" y="1912329"/>
            <a:ext cx="879840" cy="1355040"/>
            <a:chOff x="1162071" y="1912329"/>
            <a:chExt cx="879840" cy="13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8C869F-74E8-97F7-43EA-BD8AFB8CC245}"/>
                    </a:ext>
                  </a:extLst>
                </p14:cNvPr>
                <p14:cNvContentPartPr/>
                <p14:nvPr/>
              </p14:nvContentPartPr>
              <p14:xfrm>
                <a:off x="1162071" y="1912329"/>
                <a:ext cx="443880" cy="895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8C869F-74E8-97F7-43EA-BD8AFB8CC2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51271" y="1901529"/>
                  <a:ext cx="465120" cy="9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EE0B264-7BA8-D7F5-9AC0-65695374DE7F}"/>
                    </a:ext>
                  </a:extLst>
                </p14:cNvPr>
                <p14:cNvContentPartPr/>
                <p14:nvPr/>
              </p14:nvContentPartPr>
              <p14:xfrm>
                <a:off x="1614591" y="2725209"/>
                <a:ext cx="271440" cy="542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E0B264-7BA8-D7F5-9AC0-65695374DE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03791" y="2714769"/>
                  <a:ext cx="2926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04BC611-D733-D929-3F39-8E5407CA78E1}"/>
                    </a:ext>
                  </a:extLst>
                </p14:cNvPr>
                <p14:cNvContentPartPr/>
                <p14:nvPr/>
              </p14:nvContentPartPr>
              <p14:xfrm>
                <a:off x="1776951" y="2615769"/>
                <a:ext cx="264960" cy="82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4BC611-D733-D929-3F39-8E5407CA78E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66511" y="2605329"/>
                  <a:ext cx="286200" cy="10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877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1E57E-6A9B-B3D4-2D77-DF518264D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FC94E1-6F2B-7B4E-AAE8-EE8158D08CEB}"/>
              </a:ext>
            </a:extLst>
          </p:cNvPr>
          <p:cNvGrpSpPr/>
          <p:nvPr/>
        </p:nvGrpSpPr>
        <p:grpSpPr>
          <a:xfrm>
            <a:off x="8115009" y="45800"/>
            <a:ext cx="4028400" cy="5139938"/>
            <a:chOff x="3314700" y="196850"/>
            <a:chExt cx="5943600" cy="64643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68A0BF2-36D8-583C-AF5E-5CB6D305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4700" y="196850"/>
              <a:ext cx="5562600" cy="64643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EC9E26-B70B-1286-1549-A6606579E611}"/>
                </a:ext>
              </a:extLst>
            </p:cNvPr>
            <p:cNvSpPr/>
            <p:nvPr/>
          </p:nvSpPr>
          <p:spPr>
            <a:xfrm>
              <a:off x="6972300" y="6078682"/>
              <a:ext cx="2286000" cy="5824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F7F4C9-1447-9BB4-DA8D-BB85B9963D95}"/>
                  </a:ext>
                </a:extLst>
              </p14:cNvPr>
              <p14:cNvContentPartPr/>
              <p14:nvPr/>
            </p14:nvContentPartPr>
            <p14:xfrm>
              <a:off x="12456954" y="599182"/>
              <a:ext cx="41040" cy="21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F7F4C9-1447-9BB4-DA8D-BB85B9963D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46154" y="588382"/>
                <a:ext cx="62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10DF8B-9C21-9EAC-F7DD-0C797BCCC000}"/>
                  </a:ext>
                </a:extLst>
              </p14:cNvPr>
              <p14:cNvContentPartPr/>
              <p14:nvPr/>
            </p14:nvContentPartPr>
            <p14:xfrm>
              <a:off x="-390726" y="3234742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10DF8B-9C21-9EAC-F7DD-0C797BCCC0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01526" y="3223942"/>
                <a:ext cx="21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F92C2FD-8828-379E-305C-72E03B82EED0}"/>
                  </a:ext>
                </a:extLst>
              </p14:cNvPr>
              <p14:cNvContentPartPr/>
              <p14:nvPr/>
            </p14:nvContentPartPr>
            <p14:xfrm>
              <a:off x="449631" y="150489"/>
              <a:ext cx="104040" cy="204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F92C2FD-8828-379E-305C-72E03B82EE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793" y="139689"/>
                <a:ext cx="125354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AADF05A-2900-BA82-86B4-743AE5E940A5}"/>
              </a:ext>
            </a:extLst>
          </p:cNvPr>
          <p:cNvGrpSpPr/>
          <p:nvPr/>
        </p:nvGrpSpPr>
        <p:grpSpPr>
          <a:xfrm>
            <a:off x="509391" y="578169"/>
            <a:ext cx="2773800" cy="1089360"/>
            <a:chOff x="509391" y="578169"/>
            <a:chExt cx="2773800" cy="10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31B698B-A37F-D985-D8C9-FD0036151ED9}"/>
                    </a:ext>
                  </a:extLst>
                </p14:cNvPr>
                <p14:cNvContentPartPr/>
                <p14:nvPr/>
              </p14:nvContentPartPr>
              <p14:xfrm>
                <a:off x="509391" y="618849"/>
                <a:ext cx="46080" cy="429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31B698B-A37F-D985-D8C9-FD0036151ED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8591" y="608049"/>
                  <a:ext cx="673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24A37D1-544A-3904-45CF-CEDDBD6C6520}"/>
                    </a:ext>
                  </a:extLst>
                </p14:cNvPr>
                <p14:cNvContentPartPr/>
                <p14:nvPr/>
              </p14:nvContentPartPr>
              <p14:xfrm>
                <a:off x="682191" y="791649"/>
                <a:ext cx="356760" cy="201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24A37D1-544A-3904-45CF-CEDDBD6C65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1380" y="780849"/>
                  <a:ext cx="378021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265969-256E-CCF1-5B1D-329407B3C17D}"/>
                    </a:ext>
                  </a:extLst>
                </p14:cNvPr>
                <p14:cNvContentPartPr/>
                <p14:nvPr/>
              </p14:nvContentPartPr>
              <p14:xfrm>
                <a:off x="1056951" y="641529"/>
                <a:ext cx="271800" cy="268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265969-256E-CCF1-5B1D-329407B3C17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6151" y="630729"/>
                  <a:ext cx="2930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6C05C6-C4B3-D925-75F9-EB3699F75BB9}"/>
                    </a:ext>
                  </a:extLst>
                </p14:cNvPr>
                <p14:cNvContentPartPr/>
                <p14:nvPr/>
              </p14:nvContentPartPr>
              <p14:xfrm>
                <a:off x="1337391" y="735489"/>
                <a:ext cx="915840" cy="231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6C05C6-C4B3-D925-75F9-EB3699F75B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26591" y="724689"/>
                  <a:ext cx="937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E7220D7-6746-5496-E020-E0DC76357016}"/>
                    </a:ext>
                  </a:extLst>
                </p14:cNvPr>
                <p14:cNvContentPartPr/>
                <p14:nvPr/>
              </p14:nvContentPartPr>
              <p14:xfrm>
                <a:off x="2062791" y="578169"/>
                <a:ext cx="47160" cy="14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E7220D7-6746-5496-E020-E0DC763570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51991" y="567369"/>
                  <a:ext cx="68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E386BD-E18B-64CA-8489-4FD3D433F292}"/>
                    </a:ext>
                  </a:extLst>
                </p14:cNvPr>
                <p14:cNvContentPartPr/>
                <p14:nvPr/>
              </p14:nvContentPartPr>
              <p14:xfrm>
                <a:off x="2324871" y="813609"/>
                <a:ext cx="637560" cy="198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E386BD-E18B-64CA-8489-4FD3D433F29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14071" y="802829"/>
                  <a:ext cx="658800" cy="219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9E3D6A9-6244-8C4B-A28D-C74C83A8AA58}"/>
                    </a:ext>
                  </a:extLst>
                </p14:cNvPr>
                <p14:cNvContentPartPr/>
                <p14:nvPr/>
              </p14:nvContentPartPr>
              <p14:xfrm>
                <a:off x="584631" y="1235169"/>
                <a:ext cx="549360" cy="416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9E3D6A9-6244-8C4B-A28D-C74C83A8AA5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3831" y="1224378"/>
                  <a:ext cx="570600" cy="437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7ED439-4FC0-D44F-5B34-953AAC4B3315}"/>
                    </a:ext>
                  </a:extLst>
                </p14:cNvPr>
                <p14:cNvContentPartPr/>
                <p14:nvPr/>
              </p14:nvContentPartPr>
              <p14:xfrm>
                <a:off x="1024191" y="1356129"/>
                <a:ext cx="2880" cy="1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7ED439-4FC0-D44F-5B34-953AAC4B33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3391" y="1345329"/>
                  <a:ext cx="24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77D350E-7174-DA1F-BBE5-ECB336BA4758}"/>
                    </a:ext>
                  </a:extLst>
                </p14:cNvPr>
                <p14:cNvContentPartPr/>
                <p14:nvPr/>
              </p14:nvContentPartPr>
              <p14:xfrm>
                <a:off x="1217511" y="1446129"/>
                <a:ext cx="1167120" cy="172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77D350E-7174-DA1F-BBE5-ECB336BA47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06711" y="1435352"/>
                  <a:ext cx="1188360" cy="193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2B85F6-2828-82AE-A092-2E012281EAA3}"/>
                    </a:ext>
                  </a:extLst>
                </p14:cNvPr>
                <p14:cNvContentPartPr/>
                <p14:nvPr/>
              </p14:nvContentPartPr>
              <p14:xfrm>
                <a:off x="2292111" y="1444329"/>
                <a:ext cx="286200" cy="153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2B85F6-2828-82AE-A092-2E012281EAA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81311" y="1433529"/>
                  <a:ext cx="307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A5B120-E79F-0F48-6C65-050689A5BFE7}"/>
                    </a:ext>
                  </a:extLst>
                </p14:cNvPr>
                <p14:cNvContentPartPr/>
                <p14:nvPr/>
              </p14:nvContentPartPr>
              <p14:xfrm>
                <a:off x="2574711" y="1133289"/>
                <a:ext cx="395280" cy="467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A5B120-E79F-0F48-6C65-050689A5BF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63921" y="1122497"/>
                  <a:ext cx="416501" cy="488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6BAF5C-4BB2-97C9-CCE0-09FDBE563DE1}"/>
                    </a:ext>
                  </a:extLst>
                </p14:cNvPr>
                <p14:cNvContentPartPr/>
                <p14:nvPr/>
              </p14:nvContentPartPr>
              <p14:xfrm>
                <a:off x="2470311" y="1176849"/>
                <a:ext cx="410400" cy="44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6BAF5C-4BB2-97C9-CCE0-09FDBE563DE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59520" y="1166049"/>
                  <a:ext cx="431621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97FCB3F-E098-AE63-6BFF-D80F4F6C9130}"/>
                    </a:ext>
                  </a:extLst>
                </p14:cNvPr>
                <p14:cNvContentPartPr/>
                <p14:nvPr/>
              </p14:nvContentPartPr>
              <p14:xfrm>
                <a:off x="3034071" y="1428129"/>
                <a:ext cx="249120" cy="239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97FCB3F-E098-AE63-6BFF-D80F4F6C91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23271" y="1417329"/>
                  <a:ext cx="27036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83C6B2-0A03-86C0-04C0-4113159C42E8}"/>
              </a:ext>
            </a:extLst>
          </p:cNvPr>
          <p:cNvGrpSpPr/>
          <p:nvPr/>
        </p:nvGrpSpPr>
        <p:grpSpPr>
          <a:xfrm>
            <a:off x="1162071" y="1912329"/>
            <a:ext cx="879840" cy="1355040"/>
            <a:chOff x="1162071" y="1912329"/>
            <a:chExt cx="879840" cy="13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29E0505-7118-B46B-491B-8B1869298A19}"/>
                    </a:ext>
                  </a:extLst>
                </p14:cNvPr>
                <p14:cNvContentPartPr/>
                <p14:nvPr/>
              </p14:nvContentPartPr>
              <p14:xfrm>
                <a:off x="1162071" y="1912329"/>
                <a:ext cx="443880" cy="895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29E0505-7118-B46B-491B-8B1869298A1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51280" y="1901529"/>
                  <a:ext cx="465103" cy="9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7CF36F-7F40-0617-9708-1E9ECA009A0A}"/>
                    </a:ext>
                  </a:extLst>
                </p14:cNvPr>
                <p14:cNvContentPartPr/>
                <p14:nvPr/>
              </p14:nvContentPartPr>
              <p14:xfrm>
                <a:off x="1614591" y="2725209"/>
                <a:ext cx="271440" cy="542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7CF36F-7F40-0617-9708-1E9ECA009A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03791" y="2714409"/>
                  <a:ext cx="2926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56DEAF-B24D-1BCA-B942-33B1D0CA062F}"/>
                    </a:ext>
                  </a:extLst>
                </p14:cNvPr>
                <p14:cNvContentPartPr/>
                <p14:nvPr/>
              </p14:nvContentPartPr>
              <p14:xfrm>
                <a:off x="1776951" y="2615769"/>
                <a:ext cx="264960" cy="82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56DEAF-B24D-1BCA-B942-33B1D0CA062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66151" y="2604969"/>
                  <a:ext cx="2862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AD5AB88-E064-6A01-B87C-03449124F1F6}"/>
              </a:ext>
            </a:extLst>
          </p:cNvPr>
          <p:cNvGrpSpPr/>
          <p:nvPr/>
        </p:nvGrpSpPr>
        <p:grpSpPr>
          <a:xfrm>
            <a:off x="957591" y="3810249"/>
            <a:ext cx="924120" cy="1804680"/>
            <a:chOff x="957591" y="3810249"/>
            <a:chExt cx="924120" cy="180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811844C-1791-810A-9A65-0E2CBE972538}"/>
                    </a:ext>
                  </a:extLst>
                </p14:cNvPr>
                <p14:cNvContentPartPr/>
                <p14:nvPr/>
              </p14:nvContentPartPr>
              <p14:xfrm>
                <a:off x="1045071" y="3810249"/>
                <a:ext cx="300960" cy="567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811844C-1791-810A-9A65-0E2CBE97253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4631" y="3799809"/>
                  <a:ext cx="32220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BE30D4C-C74E-E0DC-3391-E98802DEB3F7}"/>
                    </a:ext>
                  </a:extLst>
                </p14:cNvPr>
                <p14:cNvContentPartPr/>
                <p14:nvPr/>
              </p14:nvContentPartPr>
              <p14:xfrm>
                <a:off x="1351071" y="4279689"/>
                <a:ext cx="235080" cy="319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BE30D4C-C74E-E0DC-3391-E98802DEB3F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340631" y="4269249"/>
                  <a:ext cx="2563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394C44-ADF4-4437-3D13-5DE936DBD3EF}"/>
                    </a:ext>
                  </a:extLst>
                </p14:cNvPr>
                <p14:cNvContentPartPr/>
                <p14:nvPr/>
              </p14:nvContentPartPr>
              <p14:xfrm>
                <a:off x="1487871" y="4194729"/>
                <a:ext cx="204840" cy="42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394C44-ADF4-4437-3D13-5DE936DBD3E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77431" y="4183929"/>
                  <a:ext cx="226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1A7084-6E11-1606-3D3A-07BA39C039BF}"/>
                    </a:ext>
                  </a:extLst>
                </p14:cNvPr>
                <p14:cNvContentPartPr/>
                <p14:nvPr/>
              </p14:nvContentPartPr>
              <p14:xfrm>
                <a:off x="957591" y="4664169"/>
                <a:ext cx="924120" cy="86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1A7084-6E11-1606-3D3A-07BA39C039B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6791" y="4653369"/>
                  <a:ext cx="945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7A447D1-51DA-B628-8E6A-3B2F3C056AC9}"/>
                    </a:ext>
                  </a:extLst>
                </p14:cNvPr>
                <p14:cNvContentPartPr/>
                <p14:nvPr/>
              </p14:nvContentPartPr>
              <p14:xfrm>
                <a:off x="1058391" y="4803489"/>
                <a:ext cx="291240" cy="674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7A447D1-51DA-B628-8E6A-3B2F3C056AC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7951" y="4792689"/>
                  <a:ext cx="31248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1B15628-26CB-8465-C555-2827BA365E14}"/>
                    </a:ext>
                  </a:extLst>
                </p14:cNvPr>
                <p14:cNvContentPartPr/>
                <p14:nvPr/>
              </p14:nvContentPartPr>
              <p14:xfrm>
                <a:off x="1469511" y="5209209"/>
                <a:ext cx="247320" cy="405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B15628-26CB-8465-C555-2827BA365E1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59071" y="5198409"/>
                  <a:ext cx="26856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AFFBBA-E749-2EBB-9742-824D50296D00}"/>
              </a:ext>
            </a:extLst>
          </p:cNvPr>
          <p:cNvGrpSpPr/>
          <p:nvPr/>
        </p:nvGrpSpPr>
        <p:grpSpPr>
          <a:xfrm>
            <a:off x="4569471" y="1499049"/>
            <a:ext cx="3477600" cy="1121760"/>
            <a:chOff x="4569471" y="1499049"/>
            <a:chExt cx="3477600" cy="11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A80426-7E3C-3887-9B61-071C3FA58AF2}"/>
                    </a:ext>
                  </a:extLst>
                </p14:cNvPr>
                <p14:cNvContentPartPr/>
                <p14:nvPr/>
              </p14:nvContentPartPr>
              <p14:xfrm>
                <a:off x="4569471" y="1695249"/>
                <a:ext cx="329400" cy="305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A80426-7E3C-3887-9B61-071C3FA58A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55431" y="1680849"/>
                  <a:ext cx="357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1F02080-6936-1CE8-9EDA-B8511F444D76}"/>
                    </a:ext>
                  </a:extLst>
                </p14:cNvPr>
                <p14:cNvContentPartPr/>
                <p14:nvPr/>
              </p14:nvContentPartPr>
              <p14:xfrm>
                <a:off x="4982031" y="1611729"/>
                <a:ext cx="491760" cy="422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1F02080-6936-1CE8-9EDA-B8511F444D7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67631" y="1597689"/>
                  <a:ext cx="5202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86B2B5-3205-B45A-D865-AAD0DA96F389}"/>
                    </a:ext>
                  </a:extLst>
                </p14:cNvPr>
                <p14:cNvContentPartPr/>
                <p14:nvPr/>
              </p14:nvContentPartPr>
              <p14:xfrm>
                <a:off x="5439591" y="1889289"/>
                <a:ext cx="446760" cy="148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86B2B5-3205-B45A-D865-AAD0DA96F38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425551" y="1874889"/>
                  <a:ext cx="475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BE1DC28-25E0-BFAA-EE7D-91AC88D56582}"/>
                    </a:ext>
                  </a:extLst>
                </p14:cNvPr>
                <p14:cNvContentPartPr/>
                <p14:nvPr/>
              </p14:nvContentPartPr>
              <p14:xfrm>
                <a:off x="5939271" y="1924209"/>
                <a:ext cx="127440" cy="60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BE1DC28-25E0-BFAA-EE7D-91AC88D5658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24871" y="1909809"/>
                  <a:ext cx="155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D0DF625-6BC1-D20F-8F2B-6F5BE44CAC7D}"/>
                    </a:ext>
                  </a:extLst>
                </p14:cNvPr>
                <p14:cNvContentPartPr/>
                <p14:nvPr/>
              </p14:nvContentPartPr>
              <p14:xfrm>
                <a:off x="6041871" y="1612449"/>
                <a:ext cx="25560" cy="18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D0DF625-6BC1-D20F-8F2B-6F5BE44CAC7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27831" y="1598049"/>
                  <a:ext cx="54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4388604-39D6-FF22-2CB1-B638A75A53EE}"/>
                    </a:ext>
                  </a:extLst>
                </p14:cNvPr>
                <p14:cNvContentPartPr/>
                <p14:nvPr/>
              </p14:nvContentPartPr>
              <p14:xfrm>
                <a:off x="6083631" y="1533249"/>
                <a:ext cx="261720" cy="700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4388604-39D6-FF22-2CB1-B638A75A53E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69591" y="1519209"/>
                  <a:ext cx="290160" cy="72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FC3B834-1A3B-22CB-1CEB-92A5E4C76D33}"/>
                    </a:ext>
                  </a:extLst>
                </p14:cNvPr>
                <p14:cNvContentPartPr/>
                <p14:nvPr/>
              </p14:nvContentPartPr>
              <p14:xfrm>
                <a:off x="6345351" y="1777689"/>
                <a:ext cx="45360" cy="23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FC3B834-1A3B-22CB-1CEB-92A5E4C76D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34551" y="1766889"/>
                  <a:ext cx="66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3A57420-49F9-A706-54D4-499525654A59}"/>
                    </a:ext>
                  </a:extLst>
                </p14:cNvPr>
                <p14:cNvContentPartPr/>
                <p14:nvPr/>
              </p14:nvContentPartPr>
              <p14:xfrm>
                <a:off x="6486471" y="1851849"/>
                <a:ext cx="499680" cy="151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3A57420-49F9-A706-54D4-499525654A5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75671" y="1841409"/>
                  <a:ext cx="520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16C446-2DAC-E020-B675-567CEC3B7D94}"/>
                    </a:ext>
                  </a:extLst>
                </p14:cNvPr>
                <p14:cNvContentPartPr/>
                <p14:nvPr/>
              </p14:nvContentPartPr>
              <p14:xfrm>
                <a:off x="7094511" y="1499049"/>
                <a:ext cx="283680" cy="457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16C446-2DAC-E020-B675-567CEC3B7D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83711" y="1488609"/>
                  <a:ext cx="3049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14F089-F554-B1B8-3247-57C11C5F7B3A}"/>
                    </a:ext>
                  </a:extLst>
                </p14:cNvPr>
                <p14:cNvContentPartPr/>
                <p14:nvPr/>
              </p14:nvContentPartPr>
              <p14:xfrm>
                <a:off x="7318431" y="1717929"/>
                <a:ext cx="16920" cy="16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14F089-F554-B1B8-3247-57C11C5F7B3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04031" y="1703529"/>
                  <a:ext cx="45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8C6EE5D-38A3-3E75-7B21-968EB68D5A41}"/>
                    </a:ext>
                  </a:extLst>
                </p14:cNvPr>
                <p14:cNvContentPartPr/>
                <p14:nvPr/>
              </p14:nvContentPartPr>
              <p14:xfrm>
                <a:off x="7147791" y="1585809"/>
                <a:ext cx="287640" cy="45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8C6EE5D-38A3-3E75-7B21-968EB68D5A4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33751" y="1571769"/>
                  <a:ext cx="316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2D9206-3249-E82D-1929-E0F0D670052A}"/>
                    </a:ext>
                  </a:extLst>
                </p14:cNvPr>
                <p14:cNvContentPartPr/>
                <p14:nvPr/>
              </p14:nvContentPartPr>
              <p14:xfrm>
                <a:off x="7471431" y="1868409"/>
                <a:ext cx="177840" cy="92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2D9206-3249-E82D-1929-E0F0D670052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57031" y="1854009"/>
                  <a:ext cx="206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5A83F12-54EF-D7F1-C51C-3AD9AB0AE5A0}"/>
                    </a:ext>
                  </a:extLst>
                </p14:cNvPr>
                <p14:cNvContentPartPr/>
                <p14:nvPr/>
              </p14:nvContentPartPr>
              <p14:xfrm>
                <a:off x="7739271" y="1863369"/>
                <a:ext cx="307800" cy="126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5A83F12-54EF-D7F1-C51C-3AD9AB0AE5A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25231" y="1848969"/>
                  <a:ext cx="336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16BE78-632F-60CF-64B6-4AA6DDBB973F}"/>
                    </a:ext>
                  </a:extLst>
                </p14:cNvPr>
                <p14:cNvContentPartPr/>
                <p14:nvPr/>
              </p14:nvContentPartPr>
              <p14:xfrm>
                <a:off x="5321871" y="2312649"/>
                <a:ext cx="228960" cy="169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16BE78-632F-60CF-64B6-4AA6DDBB97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07831" y="2298249"/>
                  <a:ext cx="257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6DCE702-EC7C-002E-4D54-173ACC75FA4F}"/>
                    </a:ext>
                  </a:extLst>
                </p14:cNvPr>
                <p14:cNvContentPartPr/>
                <p14:nvPr/>
              </p14:nvContentPartPr>
              <p14:xfrm>
                <a:off x="5513391" y="2122209"/>
                <a:ext cx="393120" cy="498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6DCE702-EC7C-002E-4D54-173ACC75FA4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98991" y="2108169"/>
                  <a:ext cx="421560" cy="52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2E6A148-D191-AAE0-9B85-EB6991CA0411}"/>
              </a:ext>
            </a:extLst>
          </p:cNvPr>
          <p:cNvGrpSpPr/>
          <p:nvPr/>
        </p:nvGrpSpPr>
        <p:grpSpPr>
          <a:xfrm>
            <a:off x="6262551" y="2127249"/>
            <a:ext cx="1863360" cy="500040"/>
            <a:chOff x="6262551" y="2127249"/>
            <a:chExt cx="186336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A0C7C9F-20AC-02C4-032B-A31E61D73322}"/>
                    </a:ext>
                  </a:extLst>
                </p14:cNvPr>
                <p14:cNvContentPartPr/>
                <p14:nvPr/>
              </p14:nvContentPartPr>
              <p14:xfrm>
                <a:off x="6311151" y="2193129"/>
                <a:ext cx="198360" cy="307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A0C7C9F-20AC-02C4-032B-A31E61D7332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96751" y="2179089"/>
                  <a:ext cx="226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CA80E90-2DD8-152B-B7E0-CA29BB524683}"/>
                    </a:ext>
                  </a:extLst>
                </p14:cNvPr>
                <p14:cNvContentPartPr/>
                <p14:nvPr/>
              </p14:nvContentPartPr>
              <p14:xfrm>
                <a:off x="6262551" y="2232729"/>
                <a:ext cx="394200" cy="374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CA80E90-2DD8-152B-B7E0-CA29BB52468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48151" y="2218689"/>
                  <a:ext cx="4226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239F27F-B54F-1865-6A52-0B47E1B9CFC0}"/>
                    </a:ext>
                  </a:extLst>
                </p14:cNvPr>
                <p14:cNvContentPartPr/>
                <p14:nvPr/>
              </p14:nvContentPartPr>
              <p14:xfrm>
                <a:off x="6626511" y="2344329"/>
                <a:ext cx="159120" cy="145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239F27F-B54F-1865-6A52-0B47E1B9CFC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612111" y="2329929"/>
                  <a:ext cx="187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DE7B9FE-859D-EA0A-DF8A-F29F7D254998}"/>
                    </a:ext>
                  </a:extLst>
                </p14:cNvPr>
                <p14:cNvContentPartPr/>
                <p14:nvPr/>
              </p14:nvContentPartPr>
              <p14:xfrm>
                <a:off x="6876711" y="2357649"/>
                <a:ext cx="177840" cy="142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DE7B9FE-859D-EA0A-DF8A-F29F7D25499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62671" y="2343609"/>
                  <a:ext cx="206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813FDB2-05D1-C5B2-19C6-5D4A0AF83727}"/>
                    </a:ext>
                  </a:extLst>
                </p14:cNvPr>
                <p14:cNvContentPartPr/>
                <p14:nvPr/>
              </p14:nvContentPartPr>
              <p14:xfrm>
                <a:off x="7099551" y="2343249"/>
                <a:ext cx="151920" cy="127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813FDB2-05D1-C5B2-19C6-5D4A0AF8372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85151" y="2329209"/>
                  <a:ext cx="180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695D2C5-63EA-0794-989D-1F1B028E8D26}"/>
                    </a:ext>
                  </a:extLst>
                </p14:cNvPr>
                <p14:cNvContentPartPr/>
                <p14:nvPr/>
              </p14:nvContentPartPr>
              <p14:xfrm>
                <a:off x="7308711" y="2320929"/>
                <a:ext cx="203040" cy="159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695D2C5-63EA-0794-989D-1F1B028E8D2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94671" y="2306889"/>
                  <a:ext cx="231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CEAD11F-0240-36D0-7058-3E13C2CC9576}"/>
                    </a:ext>
                  </a:extLst>
                </p14:cNvPr>
                <p14:cNvContentPartPr/>
                <p14:nvPr/>
              </p14:nvContentPartPr>
              <p14:xfrm>
                <a:off x="7607151" y="2327769"/>
                <a:ext cx="41400" cy="105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CEAD11F-0240-36D0-7058-3E13C2CC957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93111" y="2313369"/>
                  <a:ext cx="69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8610854-E6E0-84C7-C3DB-8915E6F60FBF}"/>
                    </a:ext>
                  </a:extLst>
                </p14:cNvPr>
                <p14:cNvContentPartPr/>
                <p14:nvPr/>
              </p14:nvContentPartPr>
              <p14:xfrm>
                <a:off x="7575111" y="2190969"/>
                <a:ext cx="6480" cy="10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8610854-E6E0-84C7-C3DB-8915E6F60F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61071" y="2176569"/>
                  <a:ext cx="34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098DB88-C174-0CB2-83F6-B2B012DE624D}"/>
                    </a:ext>
                  </a:extLst>
                </p14:cNvPr>
                <p14:cNvContentPartPr/>
                <p14:nvPr/>
              </p14:nvContentPartPr>
              <p14:xfrm>
                <a:off x="7765911" y="2127249"/>
                <a:ext cx="54000" cy="341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098DB88-C174-0CB2-83F6-B2B012DE624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55471" y="2116449"/>
                  <a:ext cx="752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F93C536-4209-78E6-9A11-F9E887F7E9B1}"/>
                    </a:ext>
                  </a:extLst>
                </p14:cNvPr>
                <p14:cNvContentPartPr/>
                <p14:nvPr/>
              </p14:nvContentPartPr>
              <p14:xfrm>
                <a:off x="7712631" y="2232009"/>
                <a:ext cx="193320" cy="18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F93C536-4209-78E6-9A11-F9E887F7E9B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01831" y="2221569"/>
                  <a:ext cx="21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92805ED-0D9E-0A05-E16E-3F8433C08A06}"/>
                    </a:ext>
                  </a:extLst>
                </p14:cNvPr>
                <p14:cNvContentPartPr/>
                <p14:nvPr/>
              </p14:nvContentPartPr>
              <p14:xfrm>
                <a:off x="7925391" y="2316969"/>
                <a:ext cx="200520" cy="310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92805ED-0D9E-0A05-E16E-3F8433C08A0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14951" y="2306169"/>
                  <a:ext cx="22176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8FD0B7D-C000-DB79-B5D9-4E899651F2D8}"/>
              </a:ext>
            </a:extLst>
          </p:cNvPr>
          <p:cNvGrpSpPr/>
          <p:nvPr/>
        </p:nvGrpSpPr>
        <p:grpSpPr>
          <a:xfrm>
            <a:off x="2285631" y="2860209"/>
            <a:ext cx="5846400" cy="3836880"/>
            <a:chOff x="2285631" y="2860209"/>
            <a:chExt cx="5846400" cy="38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E7BACB6-C2D6-D7CF-4B5F-F48FC007CC49}"/>
                    </a:ext>
                  </a:extLst>
                </p14:cNvPr>
                <p14:cNvContentPartPr/>
                <p14:nvPr/>
              </p14:nvContentPartPr>
              <p14:xfrm>
                <a:off x="2285631" y="3609009"/>
                <a:ext cx="886680" cy="805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E7BACB6-C2D6-D7CF-4B5F-F48FC007CC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75191" y="3598209"/>
                  <a:ext cx="907920" cy="82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3AF7938-92F0-1F4F-170E-F56B885FB4E5}"/>
                    </a:ext>
                  </a:extLst>
                </p14:cNvPr>
                <p14:cNvContentPartPr/>
                <p14:nvPr/>
              </p14:nvContentPartPr>
              <p14:xfrm>
                <a:off x="2563911" y="4552929"/>
                <a:ext cx="891720" cy="25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3AF7938-92F0-1F4F-170E-F56B885FB4E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53111" y="4542129"/>
                  <a:ext cx="912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4EBBCE7-ECA3-63C3-716F-F145C0DF2E4C}"/>
                    </a:ext>
                  </a:extLst>
                </p14:cNvPr>
                <p14:cNvContentPartPr/>
                <p14:nvPr/>
              </p14:nvContentPartPr>
              <p14:xfrm>
                <a:off x="2364111" y="4864329"/>
                <a:ext cx="669600" cy="922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4EBBCE7-ECA3-63C3-716F-F145C0DF2E4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53671" y="4853889"/>
                  <a:ext cx="690840" cy="9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D162E06-48BC-7F1B-D54E-D8F778955EC3}"/>
                    </a:ext>
                  </a:extLst>
                </p14:cNvPr>
                <p14:cNvContentPartPr/>
                <p14:nvPr/>
              </p14:nvContentPartPr>
              <p14:xfrm>
                <a:off x="3821031" y="3158649"/>
                <a:ext cx="332640" cy="426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D162E06-48BC-7F1B-D54E-D8F778955EC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10231" y="3148209"/>
                  <a:ext cx="3538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A43F51F-44A2-5E1D-420D-4DBA1B5DE3D7}"/>
                    </a:ext>
                  </a:extLst>
                </p14:cNvPr>
                <p14:cNvContentPartPr/>
                <p14:nvPr/>
              </p14:nvContentPartPr>
              <p14:xfrm>
                <a:off x="3841191" y="4190409"/>
                <a:ext cx="268200" cy="440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A43F51F-44A2-5E1D-420D-4DBA1B5DE3D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30751" y="4179969"/>
                  <a:ext cx="2894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724F0EC-7B77-2F2C-7A25-CC8F77D9BC33}"/>
                    </a:ext>
                  </a:extLst>
                </p14:cNvPr>
                <p14:cNvContentPartPr/>
                <p14:nvPr/>
              </p14:nvContentPartPr>
              <p14:xfrm>
                <a:off x="3815271" y="4043889"/>
                <a:ext cx="297720" cy="26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724F0EC-7B77-2F2C-7A25-CC8F77D9BC3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04471" y="4033449"/>
                  <a:ext cx="318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DF36523-45BE-2AA9-2004-7A076D7E40C7}"/>
                    </a:ext>
                  </a:extLst>
                </p14:cNvPr>
                <p14:cNvContentPartPr/>
                <p14:nvPr/>
              </p14:nvContentPartPr>
              <p14:xfrm>
                <a:off x="3550311" y="5287329"/>
                <a:ext cx="289440" cy="577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DF36523-45BE-2AA9-2004-7A076D7E40C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39511" y="5276529"/>
                  <a:ext cx="31068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78290E-91E0-CF49-28B3-50F7A860B044}"/>
                    </a:ext>
                  </a:extLst>
                </p14:cNvPr>
                <p14:cNvContentPartPr/>
                <p14:nvPr/>
              </p14:nvContentPartPr>
              <p14:xfrm>
                <a:off x="3976551" y="5444649"/>
                <a:ext cx="310680" cy="437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78290E-91E0-CF49-28B3-50F7A860B04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966111" y="5434209"/>
                  <a:ext cx="3319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8440F73-CA5F-83E5-63EE-809E807FB976}"/>
                    </a:ext>
                  </a:extLst>
                </p14:cNvPr>
                <p14:cNvContentPartPr/>
                <p14:nvPr/>
              </p14:nvContentPartPr>
              <p14:xfrm>
                <a:off x="4007151" y="5491809"/>
                <a:ext cx="297360" cy="361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8440F73-CA5F-83E5-63EE-809E807FB97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996711" y="5481009"/>
                  <a:ext cx="3186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8F11204-A7CC-5F84-E8D4-7A864348E766}"/>
                    </a:ext>
                  </a:extLst>
                </p14:cNvPr>
                <p14:cNvContentPartPr/>
                <p14:nvPr/>
              </p14:nvContentPartPr>
              <p14:xfrm>
                <a:off x="3380031" y="2930049"/>
                <a:ext cx="1189440" cy="3340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8F11204-A7CC-5F84-E8D4-7A864348E76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65631" y="2915649"/>
                  <a:ext cx="1217880" cy="33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B51CCA9-A2ED-6E8C-79B4-D641AC8FD858}"/>
                    </a:ext>
                  </a:extLst>
                </p14:cNvPr>
                <p14:cNvContentPartPr/>
                <p14:nvPr/>
              </p14:nvContentPartPr>
              <p14:xfrm>
                <a:off x="3562191" y="2860209"/>
                <a:ext cx="1042560" cy="3173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B51CCA9-A2ED-6E8C-79B4-D641AC8FD85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48151" y="2845809"/>
                  <a:ext cx="1071000" cy="32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9A4985D-33FF-276C-6245-DD34E0CD3C00}"/>
                    </a:ext>
                  </a:extLst>
                </p14:cNvPr>
                <p14:cNvContentPartPr/>
                <p14:nvPr/>
              </p14:nvContentPartPr>
              <p14:xfrm>
                <a:off x="3052431" y="6576849"/>
                <a:ext cx="360" cy="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9A4985D-33FF-276C-6245-DD34E0CD3C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41991" y="6566409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8C3023C-9A50-7B8A-3E82-E3E74169DDF0}"/>
                    </a:ext>
                  </a:extLst>
                </p14:cNvPr>
                <p14:cNvContentPartPr/>
                <p14:nvPr/>
              </p14:nvContentPartPr>
              <p14:xfrm>
                <a:off x="2561751" y="6275169"/>
                <a:ext cx="56160" cy="421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8C3023C-9A50-7B8A-3E82-E3E74169DDF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47351" y="6261129"/>
                  <a:ext cx="846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F71334F-BE60-F6C2-8A17-09902B6957E8}"/>
                    </a:ext>
                  </a:extLst>
                </p14:cNvPr>
                <p14:cNvContentPartPr/>
                <p14:nvPr/>
              </p14:nvContentPartPr>
              <p14:xfrm>
                <a:off x="2329911" y="6191289"/>
                <a:ext cx="522360" cy="67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F71334F-BE60-F6C2-8A17-09902B6957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15511" y="6176889"/>
                  <a:ext cx="550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7246129-4D29-B94C-AA0A-442501B75458}"/>
                    </a:ext>
                  </a:extLst>
                </p14:cNvPr>
                <p14:cNvContentPartPr/>
                <p14:nvPr/>
              </p14:nvContentPartPr>
              <p14:xfrm>
                <a:off x="2801871" y="6225129"/>
                <a:ext cx="259200" cy="381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7246129-4D29-B94C-AA0A-442501B7545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87471" y="6211089"/>
                  <a:ext cx="2876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69DFE3C-91FD-E220-51BB-7AB6EAC96C21}"/>
                    </a:ext>
                  </a:extLst>
                </p14:cNvPr>
                <p14:cNvContentPartPr/>
                <p14:nvPr/>
              </p14:nvContentPartPr>
              <p14:xfrm>
                <a:off x="3108591" y="6494049"/>
                <a:ext cx="615240" cy="190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69DFE3C-91FD-E220-51BB-7AB6EAC96C2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97791" y="6483609"/>
                  <a:ext cx="636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F886A33-ACFE-7B90-C652-74AAED4F152F}"/>
                    </a:ext>
                  </a:extLst>
                </p14:cNvPr>
                <p14:cNvContentPartPr/>
                <p14:nvPr/>
              </p14:nvContentPartPr>
              <p14:xfrm>
                <a:off x="3764511" y="6292809"/>
                <a:ext cx="300600" cy="343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F886A33-ACFE-7B90-C652-74AAED4F152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53711" y="6282009"/>
                  <a:ext cx="3218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861225E-CC17-7449-E641-B8A3AD05C926}"/>
                    </a:ext>
                  </a:extLst>
                </p14:cNvPr>
                <p14:cNvContentPartPr/>
                <p14:nvPr/>
              </p14:nvContentPartPr>
              <p14:xfrm>
                <a:off x="4104711" y="6571449"/>
                <a:ext cx="149400" cy="125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861225E-CC17-7449-E641-B8A3AD05C92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93911" y="6560649"/>
                  <a:ext cx="170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E9EFC6-DDF1-623C-FECD-892F4A149BDF}"/>
                    </a:ext>
                  </a:extLst>
                </p14:cNvPr>
                <p14:cNvContentPartPr/>
                <p14:nvPr/>
              </p14:nvContentPartPr>
              <p14:xfrm>
                <a:off x="4383711" y="6382089"/>
                <a:ext cx="46800" cy="242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E9EFC6-DDF1-623C-FECD-892F4A149BD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72911" y="6371649"/>
                  <a:ext cx="68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FB247E6-5655-132E-AAE8-FB8CB6676D66}"/>
                    </a:ext>
                  </a:extLst>
                </p14:cNvPr>
                <p14:cNvContentPartPr/>
                <p14:nvPr/>
              </p14:nvContentPartPr>
              <p14:xfrm>
                <a:off x="4527711" y="6208929"/>
                <a:ext cx="280080" cy="457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FB247E6-5655-132E-AAE8-FB8CB6676D6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17271" y="6198129"/>
                  <a:ext cx="3013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71B943D-346F-80AB-BB1D-AF5CBB962D58}"/>
                    </a:ext>
                  </a:extLst>
                </p14:cNvPr>
                <p14:cNvContentPartPr/>
                <p14:nvPr/>
              </p14:nvContentPartPr>
              <p14:xfrm>
                <a:off x="5313591" y="3022569"/>
                <a:ext cx="333000" cy="271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71B943D-346F-80AB-BB1D-AF5CBB962D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02791" y="3012129"/>
                  <a:ext cx="354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E434062-328B-F171-C19E-10C5CF6781B8}"/>
                    </a:ext>
                  </a:extLst>
                </p14:cNvPr>
                <p14:cNvContentPartPr/>
                <p14:nvPr/>
              </p14:nvContentPartPr>
              <p14:xfrm>
                <a:off x="5586831" y="3070089"/>
                <a:ext cx="23040" cy="28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E434062-328B-F171-C19E-10C5CF6781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76031" y="3059649"/>
                  <a:ext cx="44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1B8C010-3863-2DC3-6D4F-B8075C414AC1}"/>
                    </a:ext>
                  </a:extLst>
                </p14:cNvPr>
                <p14:cNvContentPartPr/>
                <p14:nvPr/>
              </p14:nvContentPartPr>
              <p14:xfrm>
                <a:off x="5698071" y="3176649"/>
                <a:ext cx="358920" cy="302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1B8C010-3863-2DC3-6D4F-B8075C414AC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87271" y="3166209"/>
                  <a:ext cx="380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BD0D133-27D2-B7E1-AE29-D80AF6A74F79}"/>
                    </a:ext>
                  </a:extLst>
                </p14:cNvPr>
                <p14:cNvContentPartPr/>
                <p14:nvPr/>
              </p14:nvContentPartPr>
              <p14:xfrm>
                <a:off x="6078591" y="2892249"/>
                <a:ext cx="259200" cy="387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BD0D133-27D2-B7E1-AE29-D80AF6A74F7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68151" y="2881809"/>
                  <a:ext cx="2804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C82DB2-38C8-B48B-4850-94AB0F23052C}"/>
                    </a:ext>
                  </a:extLst>
                </p14:cNvPr>
                <p14:cNvContentPartPr/>
                <p14:nvPr/>
              </p14:nvContentPartPr>
              <p14:xfrm>
                <a:off x="5096511" y="4072689"/>
                <a:ext cx="25200" cy="343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C82DB2-38C8-B48B-4850-94AB0F23052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85711" y="4061889"/>
                  <a:ext cx="464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A64B798-7937-3C8B-9E96-2D79869EA914}"/>
                    </a:ext>
                  </a:extLst>
                </p14:cNvPr>
                <p14:cNvContentPartPr/>
                <p14:nvPr/>
              </p14:nvContentPartPr>
              <p14:xfrm>
                <a:off x="4851711" y="4410009"/>
                <a:ext cx="315360" cy="69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A64B798-7937-3C8B-9E96-2D79869EA91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40911" y="4399569"/>
                  <a:ext cx="336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EFC4438-934C-8D57-CE5F-87627F8E21FF}"/>
                    </a:ext>
                  </a:extLst>
                </p14:cNvPr>
                <p14:cNvContentPartPr/>
                <p14:nvPr/>
              </p14:nvContentPartPr>
              <p14:xfrm>
                <a:off x="5061231" y="3912849"/>
                <a:ext cx="292680" cy="93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EFC4438-934C-8D57-CE5F-87627F8E21F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50791" y="3902049"/>
                  <a:ext cx="313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1BCCCA-09E4-521C-FE44-BD8C7D965399}"/>
                    </a:ext>
                  </a:extLst>
                </p14:cNvPr>
                <p14:cNvContentPartPr/>
                <p14:nvPr/>
              </p14:nvContentPartPr>
              <p14:xfrm>
                <a:off x="5355351" y="4322169"/>
                <a:ext cx="208440" cy="69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1BCCCA-09E4-521C-FE44-BD8C7D96539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44911" y="4311369"/>
                  <a:ext cx="229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86712D9-A70D-6AA5-462C-7AED7DD05514}"/>
                    </a:ext>
                  </a:extLst>
                </p14:cNvPr>
                <p14:cNvContentPartPr/>
                <p14:nvPr/>
              </p14:nvContentPartPr>
              <p14:xfrm>
                <a:off x="5655951" y="3905649"/>
                <a:ext cx="298800" cy="498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86712D9-A70D-6AA5-462C-7AED7DD0551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45511" y="3894849"/>
                  <a:ext cx="32004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547EDF9-7770-12B2-1669-9D2154C0A46F}"/>
                    </a:ext>
                  </a:extLst>
                </p14:cNvPr>
                <p14:cNvContentPartPr/>
                <p14:nvPr/>
              </p14:nvContentPartPr>
              <p14:xfrm>
                <a:off x="5549031" y="4057569"/>
                <a:ext cx="338760" cy="32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547EDF9-7770-12B2-1669-9D2154C0A46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38591" y="4046769"/>
                  <a:ext cx="360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4C9B96-0BA6-6BBA-A4AC-2403413F418C}"/>
                    </a:ext>
                  </a:extLst>
                </p14:cNvPr>
                <p14:cNvContentPartPr/>
                <p14:nvPr/>
              </p14:nvContentPartPr>
              <p14:xfrm>
                <a:off x="6004431" y="4154769"/>
                <a:ext cx="905040" cy="192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4C9B96-0BA6-6BBA-A4AC-2403413F418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93631" y="4144329"/>
                  <a:ext cx="926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0CD9DC7-C38B-1ACD-471A-E18D434AEB67}"/>
                    </a:ext>
                  </a:extLst>
                </p14:cNvPr>
                <p14:cNvContentPartPr/>
                <p14:nvPr/>
              </p14:nvContentPartPr>
              <p14:xfrm>
                <a:off x="7014231" y="3767769"/>
                <a:ext cx="398880" cy="566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0CD9DC7-C38B-1ACD-471A-E18D434AEB6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03431" y="3756969"/>
                  <a:ext cx="42012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6D6B8AC-87D9-CF52-6F58-EC7B8AD2DC3D}"/>
                    </a:ext>
                  </a:extLst>
                </p14:cNvPr>
                <p14:cNvContentPartPr/>
                <p14:nvPr/>
              </p14:nvContentPartPr>
              <p14:xfrm>
                <a:off x="7295031" y="3954969"/>
                <a:ext cx="49680" cy="117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6D6B8AC-87D9-CF52-6F58-EC7B8AD2DC3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84231" y="3944529"/>
                  <a:ext cx="70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D40EB3C-8934-3FF9-C97E-7E0C2AFECF58}"/>
                    </a:ext>
                  </a:extLst>
                </p14:cNvPr>
                <p14:cNvContentPartPr/>
                <p14:nvPr/>
              </p14:nvContentPartPr>
              <p14:xfrm>
                <a:off x="7478991" y="4098249"/>
                <a:ext cx="250560" cy="181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D40EB3C-8934-3FF9-C97E-7E0C2AFECF5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68191" y="4087809"/>
                  <a:ext cx="271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BEBCBB5-32FB-1141-5B22-2F7865000B9D}"/>
                    </a:ext>
                  </a:extLst>
                </p14:cNvPr>
                <p14:cNvContentPartPr/>
                <p14:nvPr/>
              </p14:nvContentPartPr>
              <p14:xfrm>
                <a:off x="7800111" y="3726009"/>
                <a:ext cx="331920" cy="534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BEBCBB5-32FB-1141-5B22-2F7865000B9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89671" y="3715209"/>
                  <a:ext cx="35316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BAC0C38-4A67-A183-F1E1-E2658F4D646E}"/>
                    </a:ext>
                  </a:extLst>
                </p14:cNvPr>
                <p14:cNvContentPartPr/>
                <p14:nvPr/>
              </p14:nvContentPartPr>
              <p14:xfrm>
                <a:off x="7858791" y="3862449"/>
                <a:ext cx="196560" cy="46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BAC0C38-4A67-A183-F1E1-E2658F4D646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47991" y="3852009"/>
                  <a:ext cx="217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1A5F3B1-4A4B-E205-D1A2-7ED056D7A597}"/>
                    </a:ext>
                  </a:extLst>
                </p14:cNvPr>
                <p14:cNvContentPartPr/>
                <p14:nvPr/>
              </p14:nvContentPartPr>
              <p14:xfrm>
                <a:off x="5201991" y="5184729"/>
                <a:ext cx="322560" cy="489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1A5F3B1-4A4B-E205-D1A2-7ED056D7A5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91191" y="5174289"/>
                  <a:ext cx="3438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23C9112-0C8C-11EB-5E89-EB0023C0CC84}"/>
                    </a:ext>
                  </a:extLst>
                </p14:cNvPr>
                <p14:cNvContentPartPr/>
                <p14:nvPr/>
              </p14:nvContentPartPr>
              <p14:xfrm>
                <a:off x="5603751" y="5501529"/>
                <a:ext cx="245160" cy="173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23C9112-0C8C-11EB-5E89-EB0023C0CC8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92951" y="5491089"/>
                  <a:ext cx="266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E480303-6994-6F29-2BB9-D814703317E4}"/>
                    </a:ext>
                  </a:extLst>
                </p14:cNvPr>
                <p14:cNvContentPartPr/>
                <p14:nvPr/>
              </p14:nvContentPartPr>
              <p14:xfrm>
                <a:off x="5930991" y="5396049"/>
                <a:ext cx="702360" cy="273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E480303-6994-6F29-2BB9-D814703317E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20191" y="5385609"/>
                  <a:ext cx="723600" cy="29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725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0D93A-0E23-25D2-F25F-A6A0602C8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273145-73CA-2CBF-7A01-6B0538964DC3}"/>
              </a:ext>
            </a:extLst>
          </p:cNvPr>
          <p:cNvGrpSpPr/>
          <p:nvPr/>
        </p:nvGrpSpPr>
        <p:grpSpPr>
          <a:xfrm>
            <a:off x="0" y="0"/>
            <a:ext cx="4661210" cy="4839629"/>
            <a:chOff x="3314700" y="196850"/>
            <a:chExt cx="5943600" cy="64643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CA51F72-6FC9-53C3-DC2E-AC21B6B1F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4700" y="196850"/>
              <a:ext cx="5562600" cy="64643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EB31E4-C744-723E-CF25-AF2DAF004B3E}"/>
                </a:ext>
              </a:extLst>
            </p:cNvPr>
            <p:cNvSpPr/>
            <p:nvPr/>
          </p:nvSpPr>
          <p:spPr>
            <a:xfrm>
              <a:off x="6972300" y="6078682"/>
              <a:ext cx="2286000" cy="5824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1634B2E-62FE-ECA3-5459-D43E29D1412C}"/>
                  </a:ext>
                </a:extLst>
              </p14:cNvPr>
              <p14:cNvContentPartPr/>
              <p14:nvPr/>
            </p14:nvContentPartPr>
            <p14:xfrm>
              <a:off x="1230111" y="4488849"/>
              <a:ext cx="17280" cy="43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1634B2E-62FE-ECA3-5459-D43E29D141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6071" y="4474449"/>
                <a:ext cx="4572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A574AA2-B45A-253F-EEE3-8A7FF531EE6D}"/>
              </a:ext>
            </a:extLst>
          </p:cNvPr>
          <p:cNvGrpSpPr/>
          <p:nvPr/>
        </p:nvGrpSpPr>
        <p:grpSpPr>
          <a:xfrm>
            <a:off x="6447951" y="323289"/>
            <a:ext cx="4362480" cy="1463760"/>
            <a:chOff x="6447951" y="323289"/>
            <a:chExt cx="4362480" cy="14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9900A02-D470-AF25-CF07-5D361FBF01D7}"/>
                    </a:ext>
                  </a:extLst>
                </p14:cNvPr>
                <p14:cNvContentPartPr/>
                <p14:nvPr/>
              </p14:nvContentPartPr>
              <p14:xfrm>
                <a:off x="6447951" y="376929"/>
                <a:ext cx="352080" cy="501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9900A02-D470-AF25-CF07-5D361FBF01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37151" y="366489"/>
                  <a:ext cx="37332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2C2E498-3126-15BD-C189-E066C5F74C6F}"/>
                    </a:ext>
                  </a:extLst>
                </p14:cNvPr>
                <p14:cNvContentPartPr/>
                <p14:nvPr/>
              </p14:nvContentPartPr>
              <p14:xfrm>
                <a:off x="6927471" y="395649"/>
                <a:ext cx="406080" cy="480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2C2E498-3126-15BD-C189-E066C5F74C6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17031" y="384849"/>
                  <a:ext cx="4273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F79680-CEE5-84AF-E865-3A364D211A84}"/>
                    </a:ext>
                  </a:extLst>
                </p14:cNvPr>
                <p14:cNvContentPartPr/>
                <p14:nvPr/>
              </p14:nvContentPartPr>
              <p14:xfrm>
                <a:off x="7711911" y="323289"/>
                <a:ext cx="538920" cy="996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F79680-CEE5-84AF-E865-3A364D211A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01471" y="312849"/>
                  <a:ext cx="560160" cy="10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BB86412-D3DD-6388-BF9C-540EDC20845F}"/>
                    </a:ext>
                  </a:extLst>
                </p14:cNvPr>
                <p14:cNvContentPartPr/>
                <p14:nvPr/>
              </p14:nvContentPartPr>
              <p14:xfrm>
                <a:off x="8206191" y="568089"/>
                <a:ext cx="8640" cy="15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BB86412-D3DD-6388-BF9C-540EDC20845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95751" y="557289"/>
                  <a:ext cx="29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2989D3-F9F0-38A6-A16D-C3E3BFB29217}"/>
                    </a:ext>
                  </a:extLst>
                </p14:cNvPr>
                <p14:cNvContentPartPr/>
                <p14:nvPr/>
              </p14:nvContentPartPr>
              <p14:xfrm>
                <a:off x="6573231" y="1254969"/>
                <a:ext cx="392040" cy="455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2989D3-F9F0-38A6-A16D-C3E3BFB2921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62431" y="1244169"/>
                  <a:ext cx="4132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7FC6C2-1C67-127F-C468-691B4FFB9D30}"/>
                    </a:ext>
                  </a:extLst>
                </p14:cNvPr>
                <p14:cNvContentPartPr/>
                <p14:nvPr/>
              </p14:nvContentPartPr>
              <p14:xfrm>
                <a:off x="6918471" y="1369089"/>
                <a:ext cx="246240" cy="151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7FC6C2-1C67-127F-C468-691B4FFB9D3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08031" y="1358649"/>
                  <a:ext cx="267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9E84611-BB61-D024-C707-8367BF5C4A4E}"/>
                    </a:ext>
                  </a:extLst>
                </p14:cNvPr>
                <p14:cNvContentPartPr/>
                <p14:nvPr/>
              </p14:nvContentPartPr>
              <p14:xfrm>
                <a:off x="7191351" y="1326609"/>
                <a:ext cx="958320" cy="191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9E84611-BB61-D024-C707-8367BF5C4A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80551" y="1315809"/>
                  <a:ext cx="979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4F6850-38D7-0C4D-926C-10EFA60AADFD}"/>
                    </a:ext>
                  </a:extLst>
                </p14:cNvPr>
                <p14:cNvContentPartPr/>
                <p14:nvPr/>
              </p14:nvContentPartPr>
              <p14:xfrm>
                <a:off x="8207271" y="1400049"/>
                <a:ext cx="392760" cy="136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4F6850-38D7-0C4D-926C-10EFA60AADF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96471" y="1389609"/>
                  <a:ext cx="414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83C166-C8A2-7F06-65BF-FE6E0E848445}"/>
                    </a:ext>
                  </a:extLst>
                </p14:cNvPr>
                <p14:cNvContentPartPr/>
                <p14:nvPr/>
              </p14:nvContentPartPr>
              <p14:xfrm>
                <a:off x="7752591" y="417249"/>
                <a:ext cx="559080" cy="868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83C166-C8A2-7F06-65BF-FE6E0E8484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42151" y="406809"/>
                  <a:ext cx="580320" cy="8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AEB9199-D45E-12CA-C1C7-6F378A7DFA07}"/>
                    </a:ext>
                  </a:extLst>
                </p14:cNvPr>
                <p14:cNvContentPartPr/>
                <p14:nvPr/>
              </p14:nvContentPartPr>
              <p14:xfrm>
                <a:off x="8277111" y="846729"/>
                <a:ext cx="1074600" cy="230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AEB9199-D45E-12CA-C1C7-6F378A7DFA0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66671" y="836289"/>
                  <a:ext cx="1095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1DB956-E646-D205-6784-E38E84E5D7A0}"/>
                    </a:ext>
                  </a:extLst>
                </p14:cNvPr>
                <p14:cNvContentPartPr/>
                <p14:nvPr/>
              </p14:nvContentPartPr>
              <p14:xfrm>
                <a:off x="9371511" y="825849"/>
                <a:ext cx="560880" cy="214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1DB956-E646-D205-6784-E38E84E5D7A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60711" y="815049"/>
                  <a:ext cx="582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9BCA6D6-6653-2EA6-EED8-4C146368BED1}"/>
                    </a:ext>
                  </a:extLst>
                </p14:cNvPr>
                <p14:cNvContentPartPr/>
                <p14:nvPr/>
              </p14:nvContentPartPr>
              <p14:xfrm>
                <a:off x="9793431" y="592929"/>
                <a:ext cx="360" cy="7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9BCA6D6-6653-2EA6-EED8-4C146368BE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82631" y="582129"/>
                  <a:ext cx="21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A561FA-D4CC-18D7-B57F-3B85BE67B75C}"/>
                    </a:ext>
                  </a:extLst>
                </p14:cNvPr>
                <p14:cNvContentPartPr/>
                <p14:nvPr/>
              </p14:nvContentPartPr>
              <p14:xfrm>
                <a:off x="10029591" y="859329"/>
                <a:ext cx="342720" cy="218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A561FA-D4CC-18D7-B57F-3B85BE67B75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19151" y="848529"/>
                  <a:ext cx="363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D9C5E06-55DB-A2EB-F287-26602940972F}"/>
                    </a:ext>
                  </a:extLst>
                </p14:cNvPr>
                <p14:cNvContentPartPr/>
                <p14:nvPr/>
              </p14:nvContentPartPr>
              <p14:xfrm>
                <a:off x="10314351" y="900729"/>
                <a:ext cx="496080" cy="522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D9C5E06-55DB-A2EB-F287-26602940972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03911" y="890289"/>
                  <a:ext cx="51732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C6A609-2955-2B54-66C3-015B9FC461C0}"/>
                    </a:ext>
                  </a:extLst>
                </p14:cNvPr>
                <p14:cNvContentPartPr/>
                <p14:nvPr/>
              </p14:nvContentPartPr>
              <p14:xfrm>
                <a:off x="8738991" y="1198449"/>
                <a:ext cx="297000" cy="474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C6A609-2955-2B54-66C3-015B9FC461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28551" y="1187649"/>
                  <a:ext cx="3182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781FDB0-2770-FCA4-64C6-565EB44CB11C}"/>
                    </a:ext>
                  </a:extLst>
                </p14:cNvPr>
                <p14:cNvContentPartPr/>
                <p14:nvPr/>
              </p14:nvContentPartPr>
              <p14:xfrm>
                <a:off x="9025191" y="1442169"/>
                <a:ext cx="13320" cy="27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781FDB0-2770-FCA4-64C6-565EB44CB11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14751" y="1431729"/>
                  <a:ext cx="34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6508C6-9C26-C06C-4BF0-F69B2EB5DFC4}"/>
                    </a:ext>
                  </a:extLst>
                </p14:cNvPr>
                <p14:cNvContentPartPr/>
                <p14:nvPr/>
              </p14:nvContentPartPr>
              <p14:xfrm>
                <a:off x="8702271" y="1242009"/>
                <a:ext cx="426240" cy="44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6508C6-9C26-C06C-4BF0-F69B2EB5DF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91831" y="1231209"/>
                  <a:ext cx="447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2D5D6FC-3CFD-A2CA-5A1D-EC36814A4065}"/>
                    </a:ext>
                  </a:extLst>
                </p14:cNvPr>
                <p14:cNvContentPartPr/>
                <p14:nvPr/>
              </p14:nvContentPartPr>
              <p14:xfrm>
                <a:off x="9280791" y="1476009"/>
                <a:ext cx="293040" cy="174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2D5D6FC-3CFD-A2CA-5A1D-EC36814A406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70351" y="1465569"/>
                  <a:ext cx="314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4A912DA-EDF8-8822-B2E5-3BE1B395031C}"/>
                    </a:ext>
                  </a:extLst>
                </p14:cNvPr>
                <p14:cNvContentPartPr/>
                <p14:nvPr/>
              </p14:nvContentPartPr>
              <p14:xfrm>
                <a:off x="9691191" y="1485009"/>
                <a:ext cx="771840" cy="302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4A912DA-EDF8-8822-B2E5-3BE1B395031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80751" y="1474209"/>
                  <a:ext cx="79308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E48C7DC-05CB-C518-AD5D-70FF42E2B5E2}"/>
              </a:ext>
            </a:extLst>
          </p:cNvPr>
          <p:cNvGrpSpPr/>
          <p:nvPr/>
        </p:nvGrpSpPr>
        <p:grpSpPr>
          <a:xfrm>
            <a:off x="4927671" y="2446209"/>
            <a:ext cx="6945840" cy="3710160"/>
            <a:chOff x="4927671" y="2446209"/>
            <a:chExt cx="6945840" cy="37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5B53980-D48E-2CBC-982A-F605E05DB75B}"/>
                    </a:ext>
                  </a:extLst>
                </p14:cNvPr>
                <p14:cNvContentPartPr/>
                <p14:nvPr/>
              </p14:nvContentPartPr>
              <p14:xfrm>
                <a:off x="7148871" y="2564289"/>
                <a:ext cx="43920" cy="662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5B53980-D48E-2CBC-982A-F605E05DB7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34471" y="2550249"/>
                  <a:ext cx="7236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695F1A-2792-2B09-ADC0-32D2B78A6D2E}"/>
                    </a:ext>
                  </a:extLst>
                </p14:cNvPr>
                <p14:cNvContentPartPr/>
                <p14:nvPr/>
              </p14:nvContentPartPr>
              <p14:xfrm>
                <a:off x="7094511" y="2446209"/>
                <a:ext cx="607680" cy="828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695F1A-2792-2B09-ADC0-32D2B78A6D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83711" y="2435769"/>
                  <a:ext cx="62892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5DE5966-7AC8-EFD3-ACE2-EF58059EBE5B}"/>
                    </a:ext>
                  </a:extLst>
                </p14:cNvPr>
                <p14:cNvContentPartPr/>
                <p14:nvPr/>
              </p14:nvContentPartPr>
              <p14:xfrm>
                <a:off x="7872111" y="3006009"/>
                <a:ext cx="306360" cy="357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5DE5966-7AC8-EFD3-ACE2-EF58059EBE5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57711" y="2991609"/>
                  <a:ext cx="3348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61FE047-85AD-087C-2AEE-8D8D079D6CDE}"/>
                    </a:ext>
                  </a:extLst>
                </p14:cNvPr>
                <p14:cNvContentPartPr/>
                <p14:nvPr/>
              </p14:nvContentPartPr>
              <p14:xfrm>
                <a:off x="8354871" y="3098169"/>
                <a:ext cx="254520" cy="269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61FE047-85AD-087C-2AEE-8D8D079D6CD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44431" y="3087369"/>
                  <a:ext cx="2757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B000CA3-72CE-C1F7-04D1-4BBDD06BA615}"/>
                    </a:ext>
                  </a:extLst>
                </p14:cNvPr>
                <p14:cNvContentPartPr/>
                <p14:nvPr/>
              </p14:nvContentPartPr>
              <p14:xfrm>
                <a:off x="5207031" y="4024089"/>
                <a:ext cx="397440" cy="579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B000CA3-72CE-C1F7-04D1-4BBDD06BA6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92991" y="4010049"/>
                  <a:ext cx="4258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81AB9D5-1FC2-1B16-7AF3-72E49DF0ED55}"/>
                    </a:ext>
                  </a:extLst>
                </p14:cNvPr>
                <p14:cNvContentPartPr/>
                <p14:nvPr/>
              </p14:nvContentPartPr>
              <p14:xfrm>
                <a:off x="5671071" y="4428729"/>
                <a:ext cx="194040" cy="122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81AB9D5-1FC2-1B16-7AF3-72E49DF0ED5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57031" y="4414329"/>
                  <a:ext cx="222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D36E82D-A004-3FB1-43E4-85B46B517364}"/>
                    </a:ext>
                  </a:extLst>
                </p14:cNvPr>
                <p14:cNvContentPartPr/>
                <p14:nvPr/>
              </p14:nvContentPartPr>
              <p14:xfrm>
                <a:off x="5922351" y="3969009"/>
                <a:ext cx="341280" cy="562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D36E82D-A004-3FB1-43E4-85B46B51736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08311" y="3954969"/>
                  <a:ext cx="36972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6A20F84-6764-8CDD-16B3-2C6D3FBAAD74}"/>
                    </a:ext>
                  </a:extLst>
                </p14:cNvPr>
                <p14:cNvContentPartPr/>
                <p14:nvPr/>
              </p14:nvContentPartPr>
              <p14:xfrm>
                <a:off x="6237351" y="3988089"/>
                <a:ext cx="31320" cy="95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6A20F84-6764-8CDD-16B3-2C6D3FBAAD7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23311" y="3974049"/>
                  <a:ext cx="59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614D56D-9427-D2FC-8BF7-09C07BF7FEB7}"/>
                    </a:ext>
                  </a:extLst>
                </p14:cNvPr>
                <p14:cNvContentPartPr/>
                <p14:nvPr/>
              </p14:nvContentPartPr>
              <p14:xfrm>
                <a:off x="6280911" y="3921489"/>
                <a:ext cx="429480" cy="637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614D56D-9427-D2FC-8BF7-09C07BF7FEB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66871" y="3907089"/>
                  <a:ext cx="45792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216C06-5133-6017-1FFB-816968E2536C}"/>
                    </a:ext>
                  </a:extLst>
                </p14:cNvPr>
                <p14:cNvContentPartPr/>
                <p14:nvPr/>
              </p14:nvContentPartPr>
              <p14:xfrm>
                <a:off x="7118271" y="4193649"/>
                <a:ext cx="71640" cy="250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216C06-5133-6017-1FFB-816968E2536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03871" y="4179609"/>
                  <a:ext cx="100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EC07C64-550B-FB98-96BD-92CCC84A5868}"/>
                    </a:ext>
                  </a:extLst>
                </p14:cNvPr>
                <p14:cNvContentPartPr/>
                <p14:nvPr/>
              </p14:nvContentPartPr>
              <p14:xfrm>
                <a:off x="6988311" y="4299489"/>
                <a:ext cx="397800" cy="67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EC07C64-550B-FB98-96BD-92CCC84A586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77871" y="4288689"/>
                  <a:ext cx="419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90F91DD-0BC8-761B-8643-655FFA93BE96}"/>
                    </a:ext>
                  </a:extLst>
                </p14:cNvPr>
                <p14:cNvContentPartPr/>
                <p14:nvPr/>
              </p14:nvContentPartPr>
              <p14:xfrm>
                <a:off x="7658991" y="3937689"/>
                <a:ext cx="541800" cy="468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90F91DD-0BC8-761B-8643-655FFA93BE9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48551" y="3926889"/>
                  <a:ext cx="5630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535569-2DCA-7A51-39F5-5DC39C973BB6}"/>
                    </a:ext>
                  </a:extLst>
                </p14:cNvPr>
                <p14:cNvContentPartPr/>
                <p14:nvPr/>
              </p14:nvContentPartPr>
              <p14:xfrm>
                <a:off x="8257311" y="4255569"/>
                <a:ext cx="222840" cy="157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535569-2DCA-7A51-39F5-5DC39C973BB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46871" y="4244769"/>
                  <a:ext cx="244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8060441-78AC-45CD-6767-4A264780A43D}"/>
                    </a:ext>
                  </a:extLst>
                </p14:cNvPr>
                <p14:cNvContentPartPr/>
                <p14:nvPr/>
              </p14:nvContentPartPr>
              <p14:xfrm>
                <a:off x="8523711" y="4279689"/>
                <a:ext cx="172440" cy="100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8060441-78AC-45CD-6767-4A264780A4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12911" y="4269249"/>
                  <a:ext cx="193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3B5C937-FB69-058D-F5F7-C35BCD9DA78C}"/>
                    </a:ext>
                  </a:extLst>
                </p14:cNvPr>
                <p14:cNvContentPartPr/>
                <p14:nvPr/>
              </p14:nvContentPartPr>
              <p14:xfrm>
                <a:off x="8590311" y="3974409"/>
                <a:ext cx="12960" cy="15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3B5C937-FB69-058D-F5F7-C35BCD9DA78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79871" y="3963609"/>
                  <a:ext cx="34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E07D154-126D-3418-39FE-2C68DAFF201F}"/>
                    </a:ext>
                  </a:extLst>
                </p14:cNvPr>
                <p14:cNvContentPartPr/>
                <p14:nvPr/>
              </p14:nvContentPartPr>
              <p14:xfrm>
                <a:off x="8750871" y="3838689"/>
                <a:ext cx="532440" cy="535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E07D154-126D-3418-39FE-2C68DAFF201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40071" y="3828249"/>
                  <a:ext cx="55368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9DC1DF6-D3CF-F239-47D8-31E9D0F3D203}"/>
                    </a:ext>
                  </a:extLst>
                </p14:cNvPr>
                <p14:cNvContentPartPr/>
                <p14:nvPr/>
              </p14:nvContentPartPr>
              <p14:xfrm>
                <a:off x="9346311" y="4243329"/>
                <a:ext cx="339480" cy="140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9DC1DF6-D3CF-F239-47D8-31E9D0F3D2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35871" y="4232529"/>
                  <a:ext cx="360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B8B9FA-7608-9D90-CC84-D68CFAE6A0A5}"/>
                    </a:ext>
                  </a:extLst>
                </p14:cNvPr>
                <p14:cNvContentPartPr/>
                <p14:nvPr/>
              </p14:nvContentPartPr>
              <p14:xfrm>
                <a:off x="9648711" y="3862809"/>
                <a:ext cx="138960" cy="502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B8B9FA-7608-9D90-CC84-D68CFAE6A0A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38271" y="3852369"/>
                  <a:ext cx="1602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2C634E-D43D-D406-3518-5640A0D08FC9}"/>
                    </a:ext>
                  </a:extLst>
                </p14:cNvPr>
                <p14:cNvContentPartPr/>
                <p14:nvPr/>
              </p14:nvContentPartPr>
              <p14:xfrm>
                <a:off x="10279071" y="3908169"/>
                <a:ext cx="454320" cy="431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2C634E-D43D-D406-3518-5640A0D08FC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68271" y="3897369"/>
                  <a:ext cx="4755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40530D1-DEFF-AA44-E844-B602084F8C3A}"/>
                    </a:ext>
                  </a:extLst>
                </p14:cNvPr>
                <p14:cNvContentPartPr/>
                <p14:nvPr/>
              </p14:nvContentPartPr>
              <p14:xfrm>
                <a:off x="10982511" y="3927609"/>
                <a:ext cx="315720" cy="428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40530D1-DEFF-AA44-E844-B602084F8C3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71711" y="3916809"/>
                  <a:ext cx="3369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35CCBA-71A7-59C2-D198-EF0B1BD14462}"/>
                    </a:ext>
                  </a:extLst>
                </p14:cNvPr>
                <p14:cNvContentPartPr/>
                <p14:nvPr/>
              </p14:nvContentPartPr>
              <p14:xfrm>
                <a:off x="11600991" y="4000689"/>
                <a:ext cx="57240" cy="247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35CCBA-71A7-59C2-D198-EF0B1BD1446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590191" y="3990249"/>
                  <a:ext cx="78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10BC21B-D677-82F3-05AC-3DB86E7666D2}"/>
                    </a:ext>
                  </a:extLst>
                </p14:cNvPr>
                <p14:cNvContentPartPr/>
                <p14:nvPr/>
              </p14:nvContentPartPr>
              <p14:xfrm>
                <a:off x="11555631" y="4130289"/>
                <a:ext cx="317880" cy="39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10BC21B-D677-82F3-05AC-3DB86E7666D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45191" y="4119489"/>
                  <a:ext cx="339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65CBFCE-965C-0D6F-D25D-4D8A8E676578}"/>
                    </a:ext>
                  </a:extLst>
                </p14:cNvPr>
                <p14:cNvContentPartPr/>
                <p14:nvPr/>
              </p14:nvContentPartPr>
              <p14:xfrm>
                <a:off x="7026831" y="5205969"/>
                <a:ext cx="78120" cy="278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65CBFCE-965C-0D6F-D25D-4D8A8E67657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12791" y="5191929"/>
                  <a:ext cx="106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48AE22-589C-BAC8-27AA-3A2259DDF561}"/>
                    </a:ext>
                  </a:extLst>
                </p14:cNvPr>
                <p14:cNvContentPartPr/>
                <p14:nvPr/>
              </p14:nvContentPartPr>
              <p14:xfrm>
                <a:off x="6920631" y="5361849"/>
                <a:ext cx="379440" cy="44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48AE22-589C-BAC8-27AA-3A2259DDF56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10191" y="5351409"/>
                  <a:ext cx="400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C982A71-311B-FA03-2B2C-8AD9DA8E05C2}"/>
                    </a:ext>
                  </a:extLst>
                </p14:cNvPr>
                <p14:cNvContentPartPr/>
                <p14:nvPr/>
              </p14:nvContentPartPr>
              <p14:xfrm>
                <a:off x="7725951" y="5160969"/>
                <a:ext cx="677880" cy="259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C982A71-311B-FA03-2B2C-8AD9DA8E05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15511" y="5150529"/>
                  <a:ext cx="699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D7CF1EA-7526-3ED7-3C5D-215985595033}"/>
                    </a:ext>
                  </a:extLst>
                </p14:cNvPr>
                <p14:cNvContentPartPr/>
                <p14:nvPr/>
              </p14:nvContentPartPr>
              <p14:xfrm>
                <a:off x="8632071" y="4793769"/>
                <a:ext cx="314280" cy="1076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D7CF1EA-7526-3ED7-3C5D-21598559503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21631" y="4783329"/>
                  <a:ext cx="335520" cy="10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FD8DE08-A49D-BA1A-D985-2B8AFC32DC3F}"/>
                    </a:ext>
                  </a:extLst>
                </p14:cNvPr>
                <p14:cNvContentPartPr/>
                <p14:nvPr/>
              </p14:nvContentPartPr>
              <p14:xfrm>
                <a:off x="8791911" y="5281929"/>
                <a:ext cx="488160" cy="65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FD8DE08-A49D-BA1A-D985-2B8AFC32DC3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81111" y="5271489"/>
                  <a:ext cx="509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4CF7A98-20F8-D87A-99C3-E64752363C39}"/>
                    </a:ext>
                  </a:extLst>
                </p14:cNvPr>
                <p14:cNvContentPartPr/>
                <p14:nvPr/>
              </p14:nvContentPartPr>
              <p14:xfrm>
                <a:off x="4927671" y="3770289"/>
                <a:ext cx="6137640" cy="2386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4CF7A98-20F8-D87A-99C3-E64752363C3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13631" y="3755889"/>
                  <a:ext cx="6166080" cy="24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D396DDD-7675-A2E1-1741-102760F6B6D2}"/>
                    </a:ext>
                  </a:extLst>
                </p14:cNvPr>
                <p14:cNvContentPartPr/>
                <p14:nvPr/>
              </p14:nvContentPartPr>
              <p14:xfrm>
                <a:off x="5385591" y="3408489"/>
                <a:ext cx="6432840" cy="192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D396DDD-7675-A2E1-1741-102760F6B6D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71191" y="3394449"/>
                  <a:ext cx="6461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3695711-293C-1337-7898-AD8C88570926}"/>
                    </a:ext>
                  </a:extLst>
                </p14:cNvPr>
                <p14:cNvContentPartPr/>
                <p14:nvPr/>
              </p14:nvContentPartPr>
              <p14:xfrm>
                <a:off x="10910871" y="4672449"/>
                <a:ext cx="730440" cy="1229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3695711-293C-1337-7898-AD8C8857092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00431" y="4661649"/>
                  <a:ext cx="751680" cy="125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54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A8662-C1DD-0AF8-165A-F0051D4A9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CEB7377-EAC9-1D45-263B-06BA271D9264}"/>
              </a:ext>
            </a:extLst>
          </p:cNvPr>
          <p:cNvGrpSpPr/>
          <p:nvPr/>
        </p:nvGrpSpPr>
        <p:grpSpPr>
          <a:xfrm>
            <a:off x="3314700" y="196850"/>
            <a:ext cx="5943600" cy="6464300"/>
            <a:chOff x="3314700" y="196850"/>
            <a:chExt cx="5943600" cy="64643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9607A8A-365A-DD30-A878-55E1E56D0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4700" y="196850"/>
              <a:ext cx="5562600" cy="64643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BCADCD-26FC-53E0-863C-E00670C69168}"/>
                </a:ext>
              </a:extLst>
            </p:cNvPr>
            <p:cNvSpPr/>
            <p:nvPr/>
          </p:nvSpPr>
          <p:spPr>
            <a:xfrm>
              <a:off x="6972300" y="6078682"/>
              <a:ext cx="2286000" cy="5824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585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363241-2267-3A7B-D358-1E1B14A0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6" y="0"/>
            <a:ext cx="5553307" cy="65576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58BEFD0-C298-0C91-2038-E2814CB4ECF8}"/>
              </a:ext>
            </a:extLst>
          </p:cNvPr>
          <p:cNvGrpSpPr/>
          <p:nvPr/>
        </p:nvGrpSpPr>
        <p:grpSpPr>
          <a:xfrm>
            <a:off x="6133671" y="975249"/>
            <a:ext cx="823680" cy="321120"/>
            <a:chOff x="6133671" y="975249"/>
            <a:chExt cx="82368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AACEB7-F6BB-0BE5-48F2-58142AF622C2}"/>
                    </a:ext>
                  </a:extLst>
                </p14:cNvPr>
                <p14:cNvContentPartPr/>
                <p14:nvPr/>
              </p14:nvContentPartPr>
              <p14:xfrm>
                <a:off x="6315111" y="1144089"/>
                <a:ext cx="642240" cy="34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AACEB7-F6BB-0BE5-48F2-58142AF622C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04671" y="1133289"/>
                  <a:ext cx="663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2A38636-5993-51B6-F38A-7D60972A4077}"/>
                    </a:ext>
                  </a:extLst>
                </p14:cNvPr>
                <p14:cNvContentPartPr/>
                <p14:nvPr/>
              </p14:nvContentPartPr>
              <p14:xfrm>
                <a:off x="6133671" y="975249"/>
                <a:ext cx="347760" cy="321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2A38636-5993-51B6-F38A-7D60972A40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23231" y="964809"/>
                  <a:ext cx="36900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01BB40-F0C6-ABE7-1EFA-64B296AB028B}"/>
              </a:ext>
            </a:extLst>
          </p:cNvPr>
          <p:cNvGrpSpPr/>
          <p:nvPr/>
        </p:nvGrpSpPr>
        <p:grpSpPr>
          <a:xfrm>
            <a:off x="7697511" y="828729"/>
            <a:ext cx="2412720" cy="561600"/>
            <a:chOff x="7697511" y="828729"/>
            <a:chExt cx="241272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01D2EC-A09A-DADE-B8FD-3A4DFAFBFD4E}"/>
                    </a:ext>
                  </a:extLst>
                </p14:cNvPr>
                <p14:cNvContentPartPr/>
                <p14:nvPr/>
              </p14:nvContentPartPr>
              <p14:xfrm>
                <a:off x="7697511" y="859329"/>
                <a:ext cx="429840" cy="454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01D2EC-A09A-DADE-B8FD-3A4DFAFBFD4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83111" y="844929"/>
                  <a:ext cx="45828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65FA32F-7E6B-6747-A780-A52FA4E8EA87}"/>
                    </a:ext>
                  </a:extLst>
                </p14:cNvPr>
                <p14:cNvContentPartPr/>
                <p14:nvPr/>
              </p14:nvContentPartPr>
              <p14:xfrm>
                <a:off x="8195391" y="1182249"/>
                <a:ext cx="522720" cy="208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65FA32F-7E6B-6747-A780-A52FA4E8EA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80991" y="1168209"/>
                  <a:ext cx="551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7B3744-4369-705E-F2BF-D87C0F2F8CE6}"/>
                    </a:ext>
                  </a:extLst>
                </p14:cNvPr>
                <p14:cNvContentPartPr/>
                <p14:nvPr/>
              </p14:nvContentPartPr>
              <p14:xfrm>
                <a:off x="9069111" y="1017009"/>
                <a:ext cx="254160" cy="133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7B3744-4369-705E-F2BF-D87C0F2F8CE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54711" y="1002969"/>
                  <a:ext cx="282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A60CD3-B75D-1635-B2C3-35B67D1A598D}"/>
                    </a:ext>
                  </a:extLst>
                </p14:cNvPr>
                <p14:cNvContentPartPr/>
                <p14:nvPr/>
              </p14:nvContentPartPr>
              <p14:xfrm>
                <a:off x="9685791" y="828729"/>
                <a:ext cx="424440" cy="503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A60CD3-B75D-1635-B2C3-35B67D1A598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75351" y="818289"/>
                  <a:ext cx="445680" cy="52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2520B53-81D9-0553-4A15-5E6F1BE0BA42}"/>
                  </a:ext>
                </a:extLst>
              </p14:cNvPr>
              <p14:cNvContentPartPr/>
              <p14:nvPr/>
            </p14:nvContentPartPr>
            <p14:xfrm>
              <a:off x="2765151" y="1010169"/>
              <a:ext cx="749520" cy="630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2520B53-81D9-0553-4A15-5E6F1BE0BA4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54351" y="999729"/>
                <a:ext cx="770760" cy="65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275FCAD-2EAB-3F78-4178-43B28687EB78}"/>
              </a:ext>
            </a:extLst>
          </p:cNvPr>
          <p:cNvGrpSpPr/>
          <p:nvPr/>
        </p:nvGrpSpPr>
        <p:grpSpPr>
          <a:xfrm>
            <a:off x="4103991" y="1858689"/>
            <a:ext cx="505800" cy="109440"/>
            <a:chOff x="4103991" y="1858689"/>
            <a:chExt cx="505800" cy="10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CA4209-28A8-9E1E-55BE-F93F8BF07DFC}"/>
                    </a:ext>
                  </a:extLst>
                </p14:cNvPr>
                <p14:cNvContentPartPr/>
                <p14:nvPr/>
              </p14:nvContentPartPr>
              <p14:xfrm>
                <a:off x="4103991" y="1858689"/>
                <a:ext cx="505800" cy="67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CA4209-28A8-9E1E-55BE-F93F8BF07D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89951" y="1844289"/>
                  <a:ext cx="534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635A154-34DF-1815-6ECA-41D67C0392AA}"/>
                    </a:ext>
                  </a:extLst>
                </p14:cNvPr>
                <p14:cNvContentPartPr/>
                <p14:nvPr/>
              </p14:nvContentPartPr>
              <p14:xfrm>
                <a:off x="4130991" y="1934289"/>
                <a:ext cx="444600" cy="33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635A154-34DF-1815-6ECA-41D67C0392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6591" y="1919889"/>
                  <a:ext cx="4730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10A1243-635D-8134-25D0-343E7AEB4C00}"/>
              </a:ext>
            </a:extLst>
          </p:cNvPr>
          <p:cNvGrpSpPr/>
          <p:nvPr/>
        </p:nvGrpSpPr>
        <p:grpSpPr>
          <a:xfrm>
            <a:off x="7623711" y="1497249"/>
            <a:ext cx="4254840" cy="3389400"/>
            <a:chOff x="7623711" y="1497249"/>
            <a:chExt cx="4254840" cy="338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1DC0B5-95D7-B283-9348-061ADBD4FF11}"/>
                    </a:ext>
                  </a:extLst>
                </p14:cNvPr>
                <p14:cNvContentPartPr/>
                <p14:nvPr/>
              </p14:nvContentPartPr>
              <p14:xfrm>
                <a:off x="7769511" y="1622529"/>
                <a:ext cx="7920" cy="4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1DC0B5-95D7-B283-9348-061ADBD4FF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58711" y="1612089"/>
                  <a:ext cx="29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4A882A-8B0F-216E-F465-C6DD0BA88E47}"/>
                    </a:ext>
                  </a:extLst>
                </p14:cNvPr>
                <p14:cNvContentPartPr/>
                <p14:nvPr/>
              </p14:nvContentPartPr>
              <p14:xfrm>
                <a:off x="7695711" y="1600929"/>
                <a:ext cx="510480" cy="217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A4A882A-8B0F-216E-F465-C6DD0BA88E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85271" y="1590129"/>
                  <a:ext cx="531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5629C7-1F8F-D2B3-8DB6-F5D938719AAB}"/>
                    </a:ext>
                  </a:extLst>
                </p14:cNvPr>
                <p14:cNvContentPartPr/>
                <p14:nvPr/>
              </p14:nvContentPartPr>
              <p14:xfrm>
                <a:off x="7623711" y="1497249"/>
                <a:ext cx="434160" cy="495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5629C7-1F8F-D2B3-8DB6-F5D938719AA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12911" y="1486809"/>
                  <a:ext cx="45540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18E296-4964-F768-036F-1FFA9EF6E224}"/>
                    </a:ext>
                  </a:extLst>
                </p14:cNvPr>
                <p14:cNvContentPartPr/>
                <p14:nvPr/>
              </p14:nvContentPartPr>
              <p14:xfrm>
                <a:off x="7805151" y="1498329"/>
                <a:ext cx="436320" cy="33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18E296-4964-F768-036F-1FFA9EF6E2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94711" y="1487529"/>
                  <a:ext cx="457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E10F2B2-ACB5-2F0E-02D2-9EC05A4CA541}"/>
                    </a:ext>
                  </a:extLst>
                </p14:cNvPr>
                <p14:cNvContentPartPr/>
                <p14:nvPr/>
              </p14:nvContentPartPr>
              <p14:xfrm>
                <a:off x="8809191" y="1716129"/>
                <a:ext cx="175680" cy="15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E10F2B2-ACB5-2F0E-02D2-9EC05A4CA5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98751" y="1705689"/>
                  <a:ext cx="196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1151D2-7ACF-A562-3DFA-85496554DF2E}"/>
                    </a:ext>
                  </a:extLst>
                </p14:cNvPr>
                <p14:cNvContentPartPr/>
                <p14:nvPr/>
              </p14:nvContentPartPr>
              <p14:xfrm>
                <a:off x="8760951" y="1819809"/>
                <a:ext cx="258480" cy="52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1151D2-7ACF-A562-3DFA-85496554DF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50151" y="1809369"/>
                  <a:ext cx="279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CD1900D-14F7-774C-5A12-5B1C286F304A}"/>
                    </a:ext>
                  </a:extLst>
                </p14:cNvPr>
                <p14:cNvContentPartPr/>
                <p14:nvPr/>
              </p14:nvContentPartPr>
              <p14:xfrm>
                <a:off x="9410391" y="1520649"/>
                <a:ext cx="413640" cy="451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CD1900D-14F7-774C-5A12-5B1C286F304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99951" y="1510209"/>
                  <a:ext cx="4348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EB56939-59F9-1CBB-F4FE-898C31C257F8}"/>
                    </a:ext>
                  </a:extLst>
                </p14:cNvPr>
                <p14:cNvContentPartPr/>
                <p14:nvPr/>
              </p14:nvContentPartPr>
              <p14:xfrm>
                <a:off x="7672311" y="2195649"/>
                <a:ext cx="408240" cy="436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EB56939-59F9-1CBB-F4FE-898C31C257F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61871" y="2184849"/>
                  <a:ext cx="4294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A5E2C1-BC29-8A01-D42A-F9CB86856981}"/>
                    </a:ext>
                  </a:extLst>
                </p14:cNvPr>
                <p14:cNvContentPartPr/>
                <p14:nvPr/>
              </p14:nvContentPartPr>
              <p14:xfrm>
                <a:off x="8176311" y="2456289"/>
                <a:ext cx="374400" cy="260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BA5E2C1-BC29-8A01-D42A-F9CB8685698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61911" y="2442249"/>
                  <a:ext cx="402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CEE891-A5AE-6BBB-9F75-3D9485B52F4A}"/>
                    </a:ext>
                  </a:extLst>
                </p14:cNvPr>
                <p14:cNvContentPartPr/>
                <p14:nvPr/>
              </p14:nvContentPartPr>
              <p14:xfrm>
                <a:off x="8631351" y="2347209"/>
                <a:ext cx="257400" cy="12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CEE891-A5AE-6BBB-9F75-3D9485B52F4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17311" y="2333169"/>
                  <a:ext cx="28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3F170E9-3D3C-1017-F542-018831FA9449}"/>
                    </a:ext>
                  </a:extLst>
                </p14:cNvPr>
                <p14:cNvContentPartPr/>
                <p14:nvPr/>
              </p14:nvContentPartPr>
              <p14:xfrm>
                <a:off x="8651511" y="2498049"/>
                <a:ext cx="176400" cy="72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3F170E9-3D3C-1017-F542-018831FA944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37111" y="2483649"/>
                  <a:ext cx="204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EBC52C3-35ED-BE5C-CB19-E1C3403F0671}"/>
                    </a:ext>
                  </a:extLst>
                </p14:cNvPr>
                <p14:cNvContentPartPr/>
                <p14:nvPr/>
              </p14:nvContentPartPr>
              <p14:xfrm>
                <a:off x="8079471" y="2882169"/>
                <a:ext cx="246600" cy="155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EBC52C3-35ED-BE5C-CB19-E1C3403F06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65071" y="2867769"/>
                  <a:ext cx="275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F8101E-7021-0773-CAC7-62B44367EF44}"/>
                    </a:ext>
                  </a:extLst>
                </p14:cNvPr>
                <p14:cNvContentPartPr/>
                <p14:nvPr/>
              </p14:nvContentPartPr>
              <p14:xfrm>
                <a:off x="9286191" y="2249289"/>
                <a:ext cx="181800" cy="204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F8101E-7021-0773-CAC7-62B44367EF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75751" y="2238489"/>
                  <a:ext cx="203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18366F-6895-6E46-D0AE-41068BCD739B}"/>
                    </a:ext>
                  </a:extLst>
                </p14:cNvPr>
                <p14:cNvContentPartPr/>
                <p14:nvPr/>
              </p14:nvContentPartPr>
              <p14:xfrm>
                <a:off x="9498591" y="2249289"/>
                <a:ext cx="746280" cy="192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18366F-6895-6E46-D0AE-41068BCD73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87791" y="2238849"/>
                  <a:ext cx="767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847B59-0E60-1423-D1C7-4811A3CF29F1}"/>
                    </a:ext>
                  </a:extLst>
                </p14:cNvPr>
                <p14:cNvContentPartPr/>
                <p14:nvPr/>
              </p14:nvContentPartPr>
              <p14:xfrm>
                <a:off x="10069911" y="2138769"/>
                <a:ext cx="82080" cy="38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847B59-0E60-1423-D1C7-4811A3CF29F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59111" y="2128329"/>
                  <a:ext cx="103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BA1562-1C6B-DE03-ED65-EAB70A7FF0C0}"/>
                    </a:ext>
                  </a:extLst>
                </p14:cNvPr>
                <p14:cNvContentPartPr/>
                <p14:nvPr/>
              </p14:nvContentPartPr>
              <p14:xfrm>
                <a:off x="10323711" y="2276289"/>
                <a:ext cx="243720" cy="187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BA1562-1C6B-DE03-ED65-EAB70A7FF0C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12911" y="2265489"/>
                  <a:ext cx="264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B0403B-7B73-43F2-AE04-0499B9D00C7F}"/>
                    </a:ext>
                  </a:extLst>
                </p14:cNvPr>
                <p14:cNvContentPartPr/>
                <p14:nvPr/>
              </p14:nvContentPartPr>
              <p14:xfrm>
                <a:off x="10648791" y="1975329"/>
                <a:ext cx="349560" cy="445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B0403B-7B73-43F2-AE04-0499B9D00C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37991" y="1964529"/>
                  <a:ext cx="3708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112FBD-27CF-9C79-356E-DC395C2B81F3}"/>
                    </a:ext>
                  </a:extLst>
                </p14:cNvPr>
                <p14:cNvContentPartPr/>
                <p14:nvPr/>
              </p14:nvContentPartPr>
              <p14:xfrm>
                <a:off x="10913391" y="2171529"/>
                <a:ext cx="47160" cy="44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112FBD-27CF-9C79-356E-DC395C2B81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02951" y="2161089"/>
                  <a:ext cx="68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C7DC5C0-DBA2-98DC-D6F2-824A3583FCEF}"/>
                    </a:ext>
                  </a:extLst>
                </p14:cNvPr>
                <p14:cNvContentPartPr/>
                <p14:nvPr/>
              </p14:nvContentPartPr>
              <p14:xfrm>
                <a:off x="10591191" y="1969569"/>
                <a:ext cx="426240" cy="50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C7DC5C0-DBA2-98DC-D6F2-824A3583FCE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80391" y="1959129"/>
                  <a:ext cx="447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563B57-5F9C-142C-136A-2B869F7AA169}"/>
                    </a:ext>
                  </a:extLst>
                </p14:cNvPr>
                <p14:cNvContentPartPr/>
                <p14:nvPr/>
              </p14:nvContentPartPr>
              <p14:xfrm>
                <a:off x="11182311" y="2247489"/>
                <a:ext cx="143280" cy="146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563B57-5F9C-142C-136A-2B869F7AA16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171871" y="2236689"/>
                  <a:ext cx="164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37D20A2-C558-6945-6620-F7DD90662C95}"/>
                    </a:ext>
                  </a:extLst>
                </p14:cNvPr>
                <p14:cNvContentPartPr/>
                <p14:nvPr/>
              </p14:nvContentPartPr>
              <p14:xfrm>
                <a:off x="11424591" y="2280969"/>
                <a:ext cx="46440" cy="91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37D20A2-C558-6945-6620-F7DD90662C9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414151" y="2270169"/>
                  <a:ext cx="67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0A9ABCB-5C9B-A2FE-D3AD-94E71C6D6383}"/>
                    </a:ext>
                  </a:extLst>
                </p14:cNvPr>
                <p14:cNvContentPartPr/>
                <p14:nvPr/>
              </p14:nvContentPartPr>
              <p14:xfrm>
                <a:off x="11383911" y="1960209"/>
                <a:ext cx="48960" cy="65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0A9ABCB-5C9B-A2FE-D3AD-94E71C6D63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73111" y="1949409"/>
                  <a:ext cx="70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B54D967-4632-46D4-53C2-24702A9D2E7C}"/>
                    </a:ext>
                  </a:extLst>
                </p14:cNvPr>
                <p14:cNvContentPartPr/>
                <p14:nvPr/>
              </p14:nvContentPartPr>
              <p14:xfrm>
                <a:off x="11508111" y="1793889"/>
                <a:ext cx="370440" cy="738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B54D967-4632-46D4-53C2-24702A9D2E7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497671" y="1783449"/>
                  <a:ext cx="391680" cy="7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7D7DBE1-0108-E294-C5FD-421D53231DEF}"/>
                    </a:ext>
                  </a:extLst>
                </p14:cNvPr>
                <p14:cNvContentPartPr/>
                <p14:nvPr/>
              </p14:nvContentPartPr>
              <p14:xfrm>
                <a:off x="11489751" y="1971729"/>
                <a:ext cx="315360" cy="78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7D7DBE1-0108-E294-C5FD-421D53231DE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79311" y="1961289"/>
                  <a:ext cx="336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9582E8A-C413-E0BE-C025-2F93119B6204}"/>
                    </a:ext>
                  </a:extLst>
                </p14:cNvPr>
                <p14:cNvContentPartPr/>
                <p14:nvPr/>
              </p14:nvContentPartPr>
              <p14:xfrm>
                <a:off x="9321831" y="2821689"/>
                <a:ext cx="208800" cy="101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9582E8A-C413-E0BE-C025-2F93119B62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11031" y="2811249"/>
                  <a:ext cx="230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E8A1D36-3311-218D-E1D4-8E1948AFD6F3}"/>
                    </a:ext>
                  </a:extLst>
                </p14:cNvPr>
                <p14:cNvContentPartPr/>
                <p14:nvPr/>
              </p14:nvContentPartPr>
              <p14:xfrm>
                <a:off x="9548271" y="2570049"/>
                <a:ext cx="328680" cy="630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E8A1D36-3311-218D-E1D4-8E1948AFD6F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37831" y="2559249"/>
                  <a:ext cx="34992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1A5D5C3-C39E-8CE3-8DDC-B9459BF10E1F}"/>
                    </a:ext>
                  </a:extLst>
                </p14:cNvPr>
                <p14:cNvContentPartPr/>
                <p14:nvPr/>
              </p14:nvContentPartPr>
              <p14:xfrm>
                <a:off x="9082071" y="3302289"/>
                <a:ext cx="272160" cy="666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1A5D5C3-C39E-8CE3-8DDC-B9459BF10E1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71631" y="3291489"/>
                  <a:ext cx="29340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B32EFD2-BEFF-177F-5B31-F45A34F0F071}"/>
                    </a:ext>
                  </a:extLst>
                </p14:cNvPr>
                <p14:cNvContentPartPr/>
                <p14:nvPr/>
              </p14:nvContentPartPr>
              <p14:xfrm>
                <a:off x="9161991" y="3650769"/>
                <a:ext cx="272520" cy="59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B32EFD2-BEFF-177F-5B31-F45A34F0F0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51191" y="3639969"/>
                  <a:ext cx="293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45765E-E7AF-B163-92DB-ED556121EA48}"/>
                    </a:ext>
                  </a:extLst>
                </p14:cNvPr>
                <p14:cNvContentPartPr/>
                <p14:nvPr/>
              </p14:nvContentPartPr>
              <p14:xfrm>
                <a:off x="9441711" y="3537369"/>
                <a:ext cx="183600" cy="144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45765E-E7AF-B163-92DB-ED556121EA4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30911" y="3526929"/>
                  <a:ext cx="204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B5333A6-CEE2-3568-06C2-B6CE3B5E85B1}"/>
                    </a:ext>
                  </a:extLst>
                </p14:cNvPr>
                <p14:cNvContentPartPr/>
                <p14:nvPr/>
              </p14:nvContentPartPr>
              <p14:xfrm>
                <a:off x="9647271" y="3432609"/>
                <a:ext cx="650160" cy="205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B5333A6-CEE2-3568-06C2-B6CE3B5E85B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36471" y="3422169"/>
                  <a:ext cx="671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098C51F-38FF-499E-38FF-5B80B2222D74}"/>
                    </a:ext>
                  </a:extLst>
                </p14:cNvPr>
                <p14:cNvContentPartPr/>
                <p14:nvPr/>
              </p14:nvContentPartPr>
              <p14:xfrm>
                <a:off x="10350351" y="3498129"/>
                <a:ext cx="286200" cy="110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098C51F-38FF-499E-38FF-5B80B2222D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39911" y="3487329"/>
                  <a:ext cx="307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9CE55D0-E093-A5C5-3B58-FB45F2E8BA71}"/>
                    </a:ext>
                  </a:extLst>
                </p14:cNvPr>
                <p14:cNvContentPartPr/>
                <p14:nvPr/>
              </p14:nvContentPartPr>
              <p14:xfrm>
                <a:off x="10754631" y="3107889"/>
                <a:ext cx="284400" cy="469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9CE55D0-E093-A5C5-3B58-FB45F2E8BA7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44191" y="3097089"/>
                  <a:ext cx="30564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F0ED5D6-EF86-5EA2-9EDD-083AA20B9F55}"/>
                    </a:ext>
                  </a:extLst>
                </p14:cNvPr>
                <p14:cNvContentPartPr/>
                <p14:nvPr/>
              </p14:nvContentPartPr>
              <p14:xfrm>
                <a:off x="10978551" y="3348369"/>
                <a:ext cx="34560" cy="55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F0ED5D6-EF86-5EA2-9EDD-083AA20B9F5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68111" y="3337569"/>
                  <a:ext cx="55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30E842B-965A-329B-F3F4-0E28ABD0B2AD}"/>
                    </a:ext>
                  </a:extLst>
                </p14:cNvPr>
                <p14:cNvContentPartPr/>
                <p14:nvPr/>
              </p14:nvContentPartPr>
              <p14:xfrm>
                <a:off x="10736271" y="3240729"/>
                <a:ext cx="281160" cy="26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30E842B-965A-329B-F3F4-0E28ABD0B2A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25831" y="3229929"/>
                  <a:ext cx="302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12E9018-34F8-7CF6-9AA2-AF982CDCC6C3}"/>
                    </a:ext>
                  </a:extLst>
                </p14:cNvPr>
                <p14:cNvContentPartPr/>
                <p14:nvPr/>
              </p14:nvContentPartPr>
              <p14:xfrm>
                <a:off x="11078631" y="3454209"/>
                <a:ext cx="171000" cy="134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12E9018-34F8-7CF6-9AA2-AF982CDCC6C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68191" y="3443769"/>
                  <a:ext cx="192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E47C438-16F9-57F5-416E-F81758121380}"/>
                    </a:ext>
                  </a:extLst>
                </p14:cNvPr>
                <p14:cNvContentPartPr/>
                <p14:nvPr/>
              </p14:nvContentPartPr>
              <p14:xfrm>
                <a:off x="11332071" y="3450969"/>
                <a:ext cx="302040" cy="159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E47C438-16F9-57F5-416E-F8175812138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321271" y="3440529"/>
                  <a:ext cx="323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345BE61-A659-D240-19E9-45F4E565CE85}"/>
                    </a:ext>
                  </a:extLst>
                </p14:cNvPr>
                <p14:cNvContentPartPr/>
                <p14:nvPr/>
              </p14:nvContentPartPr>
              <p14:xfrm>
                <a:off x="9573471" y="3968649"/>
                <a:ext cx="463320" cy="207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345BE61-A659-D240-19E9-45F4E565CE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62671" y="3957849"/>
                  <a:ext cx="484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88E69C9-5DC6-D688-3120-5F3EDDD0198B}"/>
                    </a:ext>
                  </a:extLst>
                </p14:cNvPr>
                <p14:cNvContentPartPr/>
                <p14:nvPr/>
              </p14:nvContentPartPr>
              <p14:xfrm>
                <a:off x="10084671" y="3991689"/>
                <a:ext cx="350280" cy="140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88E69C9-5DC6-D688-3120-5F3EDDD0198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74231" y="3980889"/>
                  <a:ext cx="371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6E783ED-89BB-AB6B-CC83-C2584A2B0892}"/>
                    </a:ext>
                  </a:extLst>
                </p14:cNvPr>
                <p14:cNvContentPartPr/>
                <p14:nvPr/>
              </p14:nvContentPartPr>
              <p14:xfrm>
                <a:off x="10555911" y="3674889"/>
                <a:ext cx="398880" cy="431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6E783ED-89BB-AB6B-CC83-C2584A2B089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45471" y="3664449"/>
                  <a:ext cx="4201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E9FF63D-16CA-B9EA-2F3B-9F775054A691}"/>
                    </a:ext>
                  </a:extLst>
                </p14:cNvPr>
                <p14:cNvContentPartPr/>
                <p14:nvPr/>
              </p14:nvContentPartPr>
              <p14:xfrm>
                <a:off x="10479951" y="3753729"/>
                <a:ext cx="417960" cy="52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E9FF63D-16CA-B9EA-2F3B-9F775054A69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69151" y="3743289"/>
                  <a:ext cx="439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FB99A81-9AF6-0204-B690-7349A7089CB5}"/>
                    </a:ext>
                  </a:extLst>
                </p14:cNvPr>
                <p14:cNvContentPartPr/>
                <p14:nvPr/>
              </p14:nvContentPartPr>
              <p14:xfrm>
                <a:off x="11009511" y="3885489"/>
                <a:ext cx="225000" cy="233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FB99A81-9AF6-0204-B690-7349A7089CB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98711" y="3875049"/>
                  <a:ext cx="246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57C0793-B247-D9CB-FC57-03952BE0DA7E}"/>
                    </a:ext>
                  </a:extLst>
                </p14:cNvPr>
                <p14:cNvContentPartPr/>
                <p14:nvPr/>
              </p14:nvContentPartPr>
              <p14:xfrm>
                <a:off x="8553591" y="2930049"/>
                <a:ext cx="3112560" cy="1956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57C0793-B247-D9CB-FC57-03952BE0DA7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43151" y="2919249"/>
                  <a:ext cx="3133800" cy="197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154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3F0E9-8586-EB7A-8E81-5F30EBC9D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E848FF-41F3-7D30-A871-9104ED53B887}"/>
                  </a:ext>
                </a:extLst>
              </p14:cNvPr>
              <p14:cNvContentPartPr/>
              <p14:nvPr/>
            </p14:nvContentPartPr>
            <p14:xfrm>
              <a:off x="2982231" y="3546369"/>
              <a:ext cx="5040" cy="50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E848FF-41F3-7D30-A871-9104ED53B8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8191" y="3531969"/>
                <a:ext cx="33480" cy="788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C5C518A-E489-D4BB-D4FF-6780335B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73" y="313138"/>
            <a:ext cx="5277315" cy="62317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A008D9-A58D-10AF-6EB6-EE09602DCA78}"/>
                  </a:ext>
                </a:extLst>
              </p14:cNvPr>
              <p14:cNvContentPartPr/>
              <p14:nvPr/>
            </p14:nvContentPartPr>
            <p14:xfrm>
              <a:off x="2495511" y="3102849"/>
              <a:ext cx="922680" cy="751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A008D9-A58D-10AF-6EB6-EE09602DCA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1111" y="3088449"/>
                <a:ext cx="95112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6916B1-422A-937F-DF4C-9E4D4B24AB78}"/>
                  </a:ext>
                </a:extLst>
              </p14:cNvPr>
              <p14:cNvContentPartPr/>
              <p14:nvPr/>
            </p14:nvContentPartPr>
            <p14:xfrm>
              <a:off x="7095951" y="670329"/>
              <a:ext cx="574920" cy="508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6916B1-422A-937F-DF4C-9E4D4B24AB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81911" y="656289"/>
                <a:ext cx="60336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CD627EE-D378-FBFA-A5E4-94D8265EA3E8}"/>
                  </a:ext>
                </a:extLst>
              </p14:cNvPr>
              <p14:cNvContentPartPr/>
              <p14:nvPr/>
            </p14:nvContentPartPr>
            <p14:xfrm>
              <a:off x="7063911" y="472329"/>
              <a:ext cx="432720" cy="1015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CD627EE-D378-FBFA-A5E4-94D8265EA3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49871" y="458289"/>
                <a:ext cx="461160" cy="10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FF5096-2255-B3D5-DB95-41C15FD8DF3C}"/>
                  </a:ext>
                </a:extLst>
              </p14:cNvPr>
              <p14:cNvContentPartPr/>
              <p14:nvPr/>
            </p14:nvContentPartPr>
            <p14:xfrm>
              <a:off x="7438671" y="330489"/>
              <a:ext cx="360360" cy="69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FF5096-2255-B3D5-DB95-41C15FD8DF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24271" y="316089"/>
                <a:ext cx="3888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D30EB1-166F-5D21-00E5-AF6316C5E65D}"/>
                  </a:ext>
                </a:extLst>
              </p14:cNvPr>
              <p14:cNvContentPartPr/>
              <p14:nvPr/>
            </p14:nvContentPartPr>
            <p14:xfrm>
              <a:off x="8006031" y="722529"/>
              <a:ext cx="453600" cy="462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D30EB1-166F-5D21-00E5-AF6316C5E6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91991" y="708489"/>
                <a:ext cx="4820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599D1A-7114-58B3-B637-E7A7FCF15256}"/>
                  </a:ext>
                </a:extLst>
              </p14:cNvPr>
              <p14:cNvContentPartPr/>
              <p14:nvPr/>
            </p14:nvContentPartPr>
            <p14:xfrm>
              <a:off x="8613711" y="653409"/>
              <a:ext cx="361800" cy="599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599D1A-7114-58B3-B637-E7A7FCF152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99671" y="639369"/>
                <a:ext cx="39024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4F2AA-1468-6E0F-4D9F-F773F2A8DDCC}"/>
                  </a:ext>
                </a:extLst>
              </p14:cNvPr>
              <p14:cNvContentPartPr/>
              <p14:nvPr/>
            </p14:nvContentPartPr>
            <p14:xfrm>
              <a:off x="5950791" y="1806489"/>
              <a:ext cx="875160" cy="784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4F2AA-1468-6E0F-4D9F-F773F2A8DDC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36751" y="1792089"/>
                <a:ext cx="903600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C98A25D-909E-5585-E851-4965D9514D35}"/>
                  </a:ext>
                </a:extLst>
              </p14:cNvPr>
              <p14:cNvContentPartPr/>
              <p14:nvPr/>
            </p14:nvContentPartPr>
            <p14:xfrm>
              <a:off x="5786271" y="2367009"/>
              <a:ext cx="401400" cy="368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C98A25D-909E-5585-E851-4965D9514D3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71871" y="2352609"/>
                <a:ext cx="42984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F0B46F-2AB2-D967-157C-831D9BE4AB4E}"/>
                  </a:ext>
                </a:extLst>
              </p14:cNvPr>
              <p14:cNvContentPartPr/>
              <p14:nvPr/>
            </p14:nvContentPartPr>
            <p14:xfrm>
              <a:off x="9472671" y="1006209"/>
              <a:ext cx="333000" cy="34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F0B46F-2AB2-D967-157C-831D9BE4AB4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58271" y="992169"/>
                <a:ext cx="361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068571-D8E7-B1D0-93AE-C07B20431997}"/>
                  </a:ext>
                </a:extLst>
              </p14:cNvPr>
              <p14:cNvContentPartPr/>
              <p14:nvPr/>
            </p14:nvContentPartPr>
            <p14:xfrm>
              <a:off x="9777591" y="909369"/>
              <a:ext cx="159480" cy="228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068571-D8E7-B1D0-93AE-C07B2043199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63191" y="894969"/>
                <a:ext cx="1879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EFBE14B-B3FC-201D-EDB5-63CE832D5764}"/>
                  </a:ext>
                </a:extLst>
              </p14:cNvPr>
              <p14:cNvContentPartPr/>
              <p14:nvPr/>
            </p14:nvContentPartPr>
            <p14:xfrm>
              <a:off x="10294551" y="612009"/>
              <a:ext cx="421920" cy="450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EFBE14B-B3FC-201D-EDB5-63CE832D576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84111" y="601209"/>
                <a:ext cx="44316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9C93C3-E888-047F-D970-F54EFFF22CD4}"/>
                  </a:ext>
                </a:extLst>
              </p14:cNvPr>
              <p14:cNvContentPartPr/>
              <p14:nvPr/>
            </p14:nvContentPartPr>
            <p14:xfrm>
              <a:off x="10806471" y="986049"/>
              <a:ext cx="44640" cy="95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9C93C3-E888-047F-D970-F54EFFF22CD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796031" y="975609"/>
                <a:ext cx="658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17D7BA-98E4-46E5-D350-A861CCEC32FF}"/>
                  </a:ext>
                </a:extLst>
              </p14:cNvPr>
              <p14:cNvContentPartPr/>
              <p14:nvPr/>
            </p14:nvContentPartPr>
            <p14:xfrm>
              <a:off x="11122911" y="587889"/>
              <a:ext cx="342000" cy="483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17D7BA-98E4-46E5-D350-A861CCEC32F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112471" y="577089"/>
                <a:ext cx="36324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6B89E53-BE24-CD41-B255-0094B586650C}"/>
                  </a:ext>
                </a:extLst>
              </p14:cNvPr>
              <p14:cNvContentPartPr/>
              <p14:nvPr/>
            </p14:nvContentPartPr>
            <p14:xfrm>
              <a:off x="7059951" y="1698849"/>
              <a:ext cx="529920" cy="517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6B89E53-BE24-CD41-B255-0094B586650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45911" y="1684449"/>
                <a:ext cx="55836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E5FAB40-9803-2195-76AC-9C894A029CAE}"/>
                  </a:ext>
                </a:extLst>
              </p14:cNvPr>
              <p14:cNvContentPartPr/>
              <p14:nvPr/>
            </p14:nvContentPartPr>
            <p14:xfrm>
              <a:off x="7574751" y="1991169"/>
              <a:ext cx="594360" cy="273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E5FAB40-9803-2195-76AC-9C894A029CA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60351" y="1976769"/>
                <a:ext cx="6228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8407474-D23F-64A8-4A0D-A47D9036E848}"/>
                  </a:ext>
                </a:extLst>
              </p14:cNvPr>
              <p14:cNvContentPartPr/>
              <p14:nvPr/>
            </p14:nvContentPartPr>
            <p14:xfrm>
              <a:off x="8595351" y="1797129"/>
              <a:ext cx="274680" cy="42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8407474-D23F-64A8-4A0D-A47D9036E84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581311" y="1783089"/>
                <a:ext cx="3031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225D280-0DD0-3C03-E6B7-8BA50DD87C9B}"/>
                  </a:ext>
                </a:extLst>
              </p14:cNvPr>
              <p14:cNvContentPartPr/>
              <p14:nvPr/>
            </p14:nvContentPartPr>
            <p14:xfrm>
              <a:off x="8522991" y="1986129"/>
              <a:ext cx="195840" cy="37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225D280-0DD0-3C03-E6B7-8BA50DD87C9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08591" y="1971729"/>
                <a:ext cx="2242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FC2310-647F-D21F-963A-FE87AFECFD03}"/>
                  </a:ext>
                </a:extLst>
              </p14:cNvPr>
              <p14:cNvContentPartPr/>
              <p14:nvPr/>
            </p14:nvContentPartPr>
            <p14:xfrm>
              <a:off x="9329391" y="1547649"/>
              <a:ext cx="541800" cy="482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FC2310-647F-D21F-963A-FE87AFECFD0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315351" y="1533249"/>
                <a:ext cx="57024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972612E-EACF-E00A-2363-BFE4A9AB010B}"/>
                  </a:ext>
                </a:extLst>
              </p14:cNvPr>
              <p14:cNvContentPartPr/>
              <p14:nvPr/>
            </p14:nvContentPartPr>
            <p14:xfrm>
              <a:off x="6927471" y="270369"/>
              <a:ext cx="4323960" cy="2246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972612E-EACF-E00A-2363-BFE4A9AB01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13071" y="255969"/>
                <a:ext cx="4352400" cy="22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E6EA88A-CF1E-2327-9ED5-A460540DDED3}"/>
                  </a:ext>
                </a:extLst>
              </p14:cNvPr>
              <p14:cNvContentPartPr/>
              <p14:nvPr/>
            </p14:nvContentPartPr>
            <p14:xfrm>
              <a:off x="7586631" y="208449"/>
              <a:ext cx="4235040" cy="2058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E6EA88A-CF1E-2327-9ED5-A460540DDED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72231" y="194049"/>
                <a:ext cx="4263480" cy="20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B296317-0972-39DD-8EB1-D88631AF1C29}"/>
              </a:ext>
            </a:extLst>
          </p:cNvPr>
          <p:cNvGrpSpPr/>
          <p:nvPr/>
        </p:nvGrpSpPr>
        <p:grpSpPr>
          <a:xfrm>
            <a:off x="7069311" y="2518209"/>
            <a:ext cx="4864680" cy="4093920"/>
            <a:chOff x="7069311" y="2518209"/>
            <a:chExt cx="4864680" cy="40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A8C592B-8889-765B-F07B-E50F0E16D521}"/>
                    </a:ext>
                  </a:extLst>
                </p14:cNvPr>
                <p14:cNvContentPartPr/>
                <p14:nvPr/>
              </p14:nvContentPartPr>
              <p14:xfrm>
                <a:off x="7481511" y="2772729"/>
                <a:ext cx="447480" cy="550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A8C592B-8889-765B-F07B-E50F0E16D52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71071" y="2762289"/>
                  <a:ext cx="46872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6100C8B-3662-D73C-185C-A0D539461712}"/>
                    </a:ext>
                  </a:extLst>
                </p14:cNvPr>
                <p14:cNvContentPartPr/>
                <p14:nvPr/>
              </p14:nvContentPartPr>
              <p14:xfrm>
                <a:off x="7991271" y="3207969"/>
                <a:ext cx="156600" cy="174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6100C8B-3662-D73C-185C-A0D53946171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80471" y="3197529"/>
                  <a:ext cx="177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1A94765-0D54-6975-9012-60272146EF71}"/>
                    </a:ext>
                  </a:extLst>
                </p14:cNvPr>
                <p14:cNvContentPartPr/>
                <p14:nvPr/>
              </p14:nvContentPartPr>
              <p14:xfrm>
                <a:off x="8705871" y="2861289"/>
                <a:ext cx="288720" cy="419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1A94765-0D54-6975-9012-60272146EF7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95071" y="2850849"/>
                  <a:ext cx="3099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F8D7266-5F70-2B8B-A0F2-8AC681198507}"/>
                    </a:ext>
                  </a:extLst>
                </p14:cNvPr>
                <p14:cNvContentPartPr/>
                <p14:nvPr/>
              </p14:nvContentPartPr>
              <p14:xfrm>
                <a:off x="9386631" y="2757969"/>
                <a:ext cx="328320" cy="485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F8D7266-5F70-2B8B-A0F2-8AC68119850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76191" y="2747169"/>
                  <a:ext cx="3495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3770907-7641-C6D7-5519-3AA9457F5A79}"/>
                    </a:ext>
                  </a:extLst>
                </p14:cNvPr>
                <p14:cNvContentPartPr/>
                <p14:nvPr/>
              </p14:nvContentPartPr>
              <p14:xfrm>
                <a:off x="9882711" y="3000249"/>
                <a:ext cx="586800" cy="271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3770907-7641-C6D7-5519-3AA9457F5A7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71911" y="2989449"/>
                  <a:ext cx="608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FA54946-386B-B60B-77D3-FB2C172925D4}"/>
                    </a:ext>
                  </a:extLst>
                </p14:cNvPr>
                <p14:cNvContentPartPr/>
                <p14:nvPr/>
              </p14:nvContentPartPr>
              <p14:xfrm>
                <a:off x="7069311" y="2518209"/>
                <a:ext cx="1431360" cy="1112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FA54946-386B-B60B-77D3-FB2C172925D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58871" y="2507769"/>
                  <a:ext cx="1452600" cy="11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68288F3-3648-B56E-A73A-9AA7304BE5E7}"/>
                    </a:ext>
                  </a:extLst>
                </p14:cNvPr>
                <p14:cNvContentPartPr/>
                <p14:nvPr/>
              </p14:nvContentPartPr>
              <p14:xfrm>
                <a:off x="7470351" y="3628089"/>
                <a:ext cx="379440" cy="617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68288F3-3648-B56E-A73A-9AA7304BE5E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59911" y="3617649"/>
                  <a:ext cx="40068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DB523C1-DECC-1E5B-A420-29227921E5F9}"/>
                    </a:ext>
                  </a:extLst>
                </p14:cNvPr>
                <p14:cNvContentPartPr/>
                <p14:nvPr/>
              </p14:nvContentPartPr>
              <p14:xfrm>
                <a:off x="7777791" y="4133529"/>
                <a:ext cx="165960" cy="198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DB523C1-DECC-1E5B-A420-29227921E5F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66991" y="4123089"/>
                  <a:ext cx="187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3D0A8FE-299D-7B59-68A6-478DCA5A7197}"/>
                    </a:ext>
                  </a:extLst>
                </p14:cNvPr>
                <p14:cNvContentPartPr/>
                <p14:nvPr/>
              </p14:nvContentPartPr>
              <p14:xfrm>
                <a:off x="8218791" y="3931569"/>
                <a:ext cx="297000" cy="343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3D0A8FE-299D-7B59-68A6-478DCA5A719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08351" y="3920769"/>
                  <a:ext cx="3182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ABAC0D8-55DD-1F26-D38F-E91FAA0C605A}"/>
                    </a:ext>
                  </a:extLst>
                </p14:cNvPr>
                <p14:cNvContentPartPr/>
                <p14:nvPr/>
              </p14:nvContentPartPr>
              <p14:xfrm>
                <a:off x="8519391" y="4052889"/>
                <a:ext cx="729720" cy="166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ABAC0D8-55DD-1F26-D38F-E91FAA0C605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08951" y="4042449"/>
                  <a:ext cx="750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EB7AD7F-4B9A-14F9-287A-ACFD43EBFED1}"/>
                    </a:ext>
                  </a:extLst>
                </p14:cNvPr>
                <p14:cNvContentPartPr/>
                <p14:nvPr/>
              </p14:nvContentPartPr>
              <p14:xfrm>
                <a:off x="9091791" y="3938769"/>
                <a:ext cx="57240" cy="7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EB7AD7F-4B9A-14F9-287A-ACFD43EBFE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80991" y="3927969"/>
                  <a:ext cx="78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4DBEB36-7B29-790B-3C8E-A9486D03FE77}"/>
                    </a:ext>
                  </a:extLst>
                </p14:cNvPr>
                <p14:cNvContentPartPr/>
                <p14:nvPr/>
              </p14:nvContentPartPr>
              <p14:xfrm>
                <a:off x="9267831" y="3996729"/>
                <a:ext cx="174600" cy="233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4DBEB36-7B29-790B-3C8E-A9486D03FE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57391" y="3985929"/>
                  <a:ext cx="1958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55F3A5-4E45-3161-3BB1-560E6F440DE4}"/>
                    </a:ext>
                  </a:extLst>
                </p14:cNvPr>
                <p14:cNvContentPartPr/>
                <p14:nvPr/>
              </p14:nvContentPartPr>
              <p14:xfrm>
                <a:off x="9564471" y="3665169"/>
                <a:ext cx="328680" cy="452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55F3A5-4E45-3161-3BB1-560E6F440DE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53671" y="3654369"/>
                  <a:ext cx="3499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2249A77-CED3-4067-854B-EF914AC53BAD}"/>
                    </a:ext>
                  </a:extLst>
                </p14:cNvPr>
                <p14:cNvContentPartPr/>
                <p14:nvPr/>
              </p14:nvContentPartPr>
              <p14:xfrm>
                <a:off x="9843471" y="3857049"/>
                <a:ext cx="1080" cy="39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2249A77-CED3-4067-854B-EF914AC53BA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32671" y="3846609"/>
                  <a:ext cx="2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F07A097-56FF-1897-8581-D623BE49D13E}"/>
                    </a:ext>
                  </a:extLst>
                </p14:cNvPr>
                <p14:cNvContentPartPr/>
                <p14:nvPr/>
              </p14:nvContentPartPr>
              <p14:xfrm>
                <a:off x="9525951" y="3700449"/>
                <a:ext cx="428040" cy="59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F07A097-56FF-1897-8581-D623BE49D1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15511" y="3689649"/>
                  <a:ext cx="449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B33311C-6785-275C-CA70-555258D26145}"/>
                    </a:ext>
                  </a:extLst>
                </p14:cNvPr>
                <p14:cNvContentPartPr/>
                <p14:nvPr/>
              </p14:nvContentPartPr>
              <p14:xfrm>
                <a:off x="10009431" y="4015809"/>
                <a:ext cx="250200" cy="170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B33311C-6785-275C-CA70-555258D2614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98991" y="4005369"/>
                  <a:ext cx="271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84DB467-7573-C454-0123-0872A518FC74}"/>
                    </a:ext>
                  </a:extLst>
                </p14:cNvPr>
                <p14:cNvContentPartPr/>
                <p14:nvPr/>
              </p14:nvContentPartPr>
              <p14:xfrm>
                <a:off x="10356111" y="4015089"/>
                <a:ext cx="75600" cy="138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84DB467-7573-C454-0123-0872A518FC7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45671" y="4004289"/>
                  <a:ext cx="96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7673611-2D2F-3DC8-E576-3A368EAF56D1}"/>
                    </a:ext>
                  </a:extLst>
                </p14:cNvPr>
                <p14:cNvContentPartPr/>
                <p14:nvPr/>
              </p14:nvContentPartPr>
              <p14:xfrm>
                <a:off x="10376271" y="3707649"/>
                <a:ext cx="27000" cy="33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7673611-2D2F-3DC8-E576-3A368EAF56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65831" y="3696849"/>
                  <a:ext cx="48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2C834B1-2386-F2DF-41B2-B9297CF27484}"/>
                    </a:ext>
                  </a:extLst>
                </p14:cNvPr>
                <p14:cNvContentPartPr/>
                <p14:nvPr/>
              </p14:nvContentPartPr>
              <p14:xfrm>
                <a:off x="10514871" y="3540609"/>
                <a:ext cx="487800" cy="858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2C834B1-2386-F2DF-41B2-B9297CF2748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04431" y="3529809"/>
                  <a:ext cx="509040" cy="87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0C402A7-CDA9-3DF4-DD8E-E1631FFD9B15}"/>
                    </a:ext>
                  </a:extLst>
                </p14:cNvPr>
                <p14:cNvContentPartPr/>
                <p14:nvPr/>
              </p14:nvContentPartPr>
              <p14:xfrm>
                <a:off x="10573551" y="3700809"/>
                <a:ext cx="326160" cy="83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0C402A7-CDA9-3DF4-DD8E-E1631FFD9B1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62751" y="3690369"/>
                  <a:ext cx="347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1791EFE-57F0-C7A8-8B6F-F6F44B7BC9F0}"/>
                    </a:ext>
                  </a:extLst>
                </p14:cNvPr>
                <p14:cNvContentPartPr/>
                <p14:nvPr/>
              </p14:nvContentPartPr>
              <p14:xfrm>
                <a:off x="8245071" y="4531329"/>
                <a:ext cx="277200" cy="177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1791EFE-57F0-C7A8-8B6F-F6F44B7BC9F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34631" y="4520529"/>
                  <a:ext cx="298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8BA485D-2081-AEF8-CB97-01589F59DEFF}"/>
                    </a:ext>
                  </a:extLst>
                </p14:cNvPr>
                <p14:cNvContentPartPr/>
                <p14:nvPr/>
              </p14:nvContentPartPr>
              <p14:xfrm>
                <a:off x="8397711" y="4366809"/>
                <a:ext cx="304560" cy="822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8BA485D-2081-AEF8-CB97-01589F59DE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86911" y="4356009"/>
                  <a:ext cx="325800" cy="84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CEA2CC-B815-7F3C-6FF4-6E62AF9EF512}"/>
                    </a:ext>
                  </a:extLst>
                </p14:cNvPr>
                <p14:cNvContentPartPr/>
                <p14:nvPr/>
              </p14:nvContentPartPr>
              <p14:xfrm>
                <a:off x="8988471" y="4419009"/>
                <a:ext cx="529560" cy="768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CEA2CC-B815-7F3C-6FF4-6E62AF9EF51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78031" y="4408569"/>
                  <a:ext cx="55080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796672C-DD51-9911-D4A9-86E916606605}"/>
                    </a:ext>
                  </a:extLst>
                </p14:cNvPr>
                <p14:cNvContentPartPr/>
                <p14:nvPr/>
              </p14:nvContentPartPr>
              <p14:xfrm>
                <a:off x="9542871" y="4638249"/>
                <a:ext cx="704520" cy="195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796672C-DD51-9911-D4A9-86E91660660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32071" y="4627809"/>
                  <a:ext cx="725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20EFA0E-5E25-06D8-48C9-6993D3200AE4}"/>
                    </a:ext>
                  </a:extLst>
                </p14:cNvPr>
                <p14:cNvContentPartPr/>
                <p14:nvPr/>
              </p14:nvContentPartPr>
              <p14:xfrm>
                <a:off x="10350351" y="4692969"/>
                <a:ext cx="291240" cy="132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20EFA0E-5E25-06D8-48C9-6993D3200AE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39911" y="4682169"/>
                  <a:ext cx="312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D33C763-7946-5C24-C43A-575A562A09B1}"/>
                    </a:ext>
                  </a:extLst>
                </p14:cNvPr>
                <p14:cNvContentPartPr/>
                <p14:nvPr/>
              </p14:nvContentPartPr>
              <p14:xfrm>
                <a:off x="10768311" y="4387329"/>
                <a:ext cx="279000" cy="412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D33C763-7946-5C24-C43A-575A562A09B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57511" y="4376889"/>
                  <a:ext cx="3002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CED4E0A-A5EB-9720-FC75-80CB0F83601C}"/>
                    </a:ext>
                  </a:extLst>
                </p14:cNvPr>
                <p14:cNvContentPartPr/>
                <p14:nvPr/>
              </p14:nvContentPartPr>
              <p14:xfrm>
                <a:off x="10942551" y="4544649"/>
                <a:ext cx="6120" cy="19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CED4E0A-A5EB-9720-FC75-80CB0F83601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32111" y="4533849"/>
                  <a:ext cx="27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83C2021-51E2-19EE-E1DD-E56FC6C2B650}"/>
                    </a:ext>
                  </a:extLst>
                </p14:cNvPr>
                <p14:cNvContentPartPr/>
                <p14:nvPr/>
              </p14:nvContentPartPr>
              <p14:xfrm>
                <a:off x="10740591" y="4460049"/>
                <a:ext cx="349560" cy="29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83C2021-51E2-19EE-E1DD-E56FC6C2B65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29791" y="4449609"/>
                  <a:ext cx="370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6280B2-4BA6-947E-E937-DA4B1885AA61}"/>
                    </a:ext>
                  </a:extLst>
                </p14:cNvPr>
                <p14:cNvContentPartPr/>
                <p14:nvPr/>
              </p14:nvContentPartPr>
              <p14:xfrm>
                <a:off x="11130831" y="4657329"/>
                <a:ext cx="180360" cy="118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6280B2-4BA6-947E-E937-DA4B1885AA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20031" y="4646529"/>
                  <a:ext cx="201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05BDD63-DD5D-52C4-C8D7-7A34BFEE7E8C}"/>
                    </a:ext>
                  </a:extLst>
                </p14:cNvPr>
                <p14:cNvContentPartPr/>
                <p14:nvPr/>
              </p14:nvContentPartPr>
              <p14:xfrm>
                <a:off x="11367711" y="4608729"/>
                <a:ext cx="359640" cy="163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05BDD63-DD5D-52C4-C8D7-7A34BFEE7E8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57271" y="4598289"/>
                  <a:ext cx="380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D656FFC-618C-76E8-86CD-43EDBB976ED9}"/>
                    </a:ext>
                  </a:extLst>
                </p14:cNvPr>
                <p14:cNvContentPartPr/>
                <p14:nvPr/>
              </p14:nvContentPartPr>
              <p14:xfrm>
                <a:off x="7808751" y="5201649"/>
                <a:ext cx="271080" cy="777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D656FFC-618C-76E8-86CD-43EDBB976ED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97951" y="5191209"/>
                  <a:ext cx="29232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C2B96D4-6966-74C2-44A5-F40E44C4F688}"/>
                    </a:ext>
                  </a:extLst>
                </p14:cNvPr>
                <p14:cNvContentPartPr/>
                <p14:nvPr/>
              </p14:nvContentPartPr>
              <p14:xfrm>
                <a:off x="7946631" y="5471649"/>
                <a:ext cx="540000" cy="183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C2B96D4-6966-74C2-44A5-F40E44C4F68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35831" y="5461209"/>
                  <a:ext cx="561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EA289A9-B361-ED16-BC70-4645BEBBDC9D}"/>
                    </a:ext>
                  </a:extLst>
                </p14:cNvPr>
                <p14:cNvContentPartPr/>
                <p14:nvPr/>
              </p14:nvContentPartPr>
              <p14:xfrm>
                <a:off x="8635671" y="5180049"/>
                <a:ext cx="342720" cy="456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EA289A9-B361-ED16-BC70-4645BEBBDC9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624871" y="5169609"/>
                  <a:ext cx="3639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7BB9CBC-527A-3A1E-3D87-1958F3728A29}"/>
                    </a:ext>
                  </a:extLst>
                </p14:cNvPr>
                <p14:cNvContentPartPr/>
                <p14:nvPr/>
              </p14:nvContentPartPr>
              <p14:xfrm>
                <a:off x="8954631" y="5469849"/>
                <a:ext cx="368280" cy="470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7BB9CBC-527A-3A1E-3D87-1958F3728A2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44191" y="5459409"/>
                  <a:ext cx="3895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52DD486-851E-3450-CFAA-261BA68678D4}"/>
                    </a:ext>
                  </a:extLst>
                </p14:cNvPr>
                <p14:cNvContentPartPr/>
                <p14:nvPr/>
              </p14:nvContentPartPr>
              <p14:xfrm>
                <a:off x="9676791" y="5362209"/>
                <a:ext cx="224280" cy="245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52DD486-851E-3450-CFAA-261BA68678D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65991" y="5351769"/>
                  <a:ext cx="245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8AE7C03-E26A-FB52-4DB0-BFDB9CC07F3C}"/>
                    </a:ext>
                  </a:extLst>
                </p14:cNvPr>
                <p14:cNvContentPartPr/>
                <p14:nvPr/>
              </p14:nvContentPartPr>
              <p14:xfrm>
                <a:off x="9966951" y="5458329"/>
                <a:ext cx="281880" cy="145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8AE7C03-E26A-FB52-4DB0-BFDB9CC07F3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56511" y="5447529"/>
                  <a:ext cx="303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1F11BED-F968-1CDF-CAFF-4A7EB0DABF70}"/>
                    </a:ext>
                  </a:extLst>
                </p14:cNvPr>
                <p14:cNvContentPartPr/>
                <p14:nvPr/>
              </p14:nvContentPartPr>
              <p14:xfrm>
                <a:off x="10354671" y="5036409"/>
                <a:ext cx="434880" cy="520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1F11BED-F968-1CDF-CAFF-4A7EB0DABF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43871" y="5025969"/>
                  <a:ext cx="45612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11A8C28-9F03-960B-C986-DF635054B314}"/>
                    </a:ext>
                  </a:extLst>
                </p14:cNvPr>
                <p14:cNvContentPartPr/>
                <p14:nvPr/>
              </p14:nvContentPartPr>
              <p14:xfrm>
                <a:off x="10309671" y="5150889"/>
                <a:ext cx="371880" cy="50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11A8C28-9F03-960B-C986-DF635054B31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98871" y="5140089"/>
                  <a:ext cx="393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4288540-D028-E696-ED2F-6D65FB2EE53D}"/>
                    </a:ext>
                  </a:extLst>
                </p14:cNvPr>
                <p14:cNvContentPartPr/>
                <p14:nvPr/>
              </p14:nvContentPartPr>
              <p14:xfrm>
                <a:off x="10802151" y="5290569"/>
                <a:ext cx="480600" cy="321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4288540-D028-E696-ED2F-6D65FB2EE53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91711" y="5279769"/>
                  <a:ext cx="5018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E243C6A-CE8D-F479-3138-E8375FA4B1E3}"/>
                    </a:ext>
                  </a:extLst>
                </p14:cNvPr>
                <p14:cNvContentPartPr/>
                <p14:nvPr/>
              </p14:nvContentPartPr>
              <p14:xfrm>
                <a:off x="11344311" y="5015529"/>
                <a:ext cx="278640" cy="580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E243C6A-CE8D-F479-3138-E8375FA4B1E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33871" y="5005089"/>
                  <a:ext cx="29988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9D4355-1368-2082-D351-BDF569BE50B0}"/>
                    </a:ext>
                  </a:extLst>
                </p14:cNvPr>
                <p14:cNvContentPartPr/>
                <p14:nvPr/>
              </p14:nvContentPartPr>
              <p14:xfrm>
                <a:off x="11284191" y="5171769"/>
                <a:ext cx="291960" cy="36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9D4355-1368-2082-D351-BDF569BE50B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273751" y="5161329"/>
                  <a:ext cx="313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7E79AFF-C5AF-AFF2-757D-2051B00AC127}"/>
                    </a:ext>
                  </a:extLst>
                </p14:cNvPr>
                <p14:cNvContentPartPr/>
                <p14:nvPr/>
              </p14:nvContentPartPr>
              <p14:xfrm>
                <a:off x="11623311" y="5451849"/>
                <a:ext cx="169200" cy="77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7E79AFF-C5AF-AFF2-757D-2051B00AC12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612511" y="5441049"/>
                  <a:ext cx="190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4889736-8ED5-C587-D1A5-AB3001D4AE52}"/>
                    </a:ext>
                  </a:extLst>
                </p14:cNvPr>
                <p14:cNvContentPartPr/>
                <p14:nvPr/>
              </p14:nvContentPartPr>
              <p14:xfrm>
                <a:off x="11768031" y="5057289"/>
                <a:ext cx="165960" cy="588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4889736-8ED5-C587-D1A5-AB3001D4AE5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757231" y="5046849"/>
                  <a:ext cx="18720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ECE3959-5EF5-5609-DF6E-78176672539F}"/>
                    </a:ext>
                  </a:extLst>
                </p14:cNvPr>
                <p14:cNvContentPartPr/>
                <p14:nvPr/>
              </p14:nvContentPartPr>
              <p14:xfrm>
                <a:off x="8186031" y="5927049"/>
                <a:ext cx="240120" cy="421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ECE3959-5EF5-5609-DF6E-78176672539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75591" y="5916249"/>
                  <a:ext cx="2613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F2F35AA-7F04-CF65-8CFC-6E7296E8094D}"/>
                    </a:ext>
                  </a:extLst>
                </p14:cNvPr>
                <p14:cNvContentPartPr/>
                <p14:nvPr/>
              </p14:nvContentPartPr>
              <p14:xfrm>
                <a:off x="8453511" y="6218289"/>
                <a:ext cx="346320" cy="393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F2F35AA-7F04-CF65-8CFC-6E7296E8094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42711" y="6207849"/>
                  <a:ext cx="3675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8038F16-D979-2465-91B5-4EB8C22C5E95}"/>
                    </a:ext>
                  </a:extLst>
                </p14:cNvPr>
                <p14:cNvContentPartPr/>
                <p14:nvPr/>
              </p14:nvContentPartPr>
              <p14:xfrm>
                <a:off x="9262791" y="5954409"/>
                <a:ext cx="521640" cy="340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8038F16-D979-2465-91B5-4EB8C22C5E9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52351" y="5943969"/>
                  <a:ext cx="542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BFFDF44-D9BB-C957-0D40-041B1ABF8F10}"/>
                    </a:ext>
                  </a:extLst>
                </p14:cNvPr>
                <p14:cNvContentPartPr/>
                <p14:nvPr/>
              </p14:nvContentPartPr>
              <p14:xfrm>
                <a:off x="9747711" y="6129369"/>
                <a:ext cx="284040" cy="168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BFFDF44-D9BB-C957-0D40-041B1ABF8F1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36911" y="6118929"/>
                  <a:ext cx="305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C709EF1-03C6-DC81-0E77-D449845F2024}"/>
                    </a:ext>
                  </a:extLst>
                </p14:cNvPr>
                <p14:cNvContentPartPr/>
                <p14:nvPr/>
              </p14:nvContentPartPr>
              <p14:xfrm>
                <a:off x="10207791" y="5779089"/>
                <a:ext cx="465480" cy="511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C709EF1-03C6-DC81-0E77-D449845F202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96991" y="5768649"/>
                  <a:ext cx="4867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1CFAEBC-D026-09FB-9540-15D0585B33F3}"/>
                    </a:ext>
                  </a:extLst>
                </p14:cNvPr>
                <p14:cNvContentPartPr/>
                <p14:nvPr/>
              </p14:nvContentPartPr>
              <p14:xfrm>
                <a:off x="10208511" y="5877729"/>
                <a:ext cx="385560" cy="43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1CFAEBC-D026-09FB-9540-15D0585B33F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97711" y="5866929"/>
                  <a:ext cx="406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63AAA5B-9B9B-ECAF-E4F0-77139EFABF11}"/>
                    </a:ext>
                  </a:extLst>
                </p14:cNvPr>
                <p14:cNvContentPartPr/>
                <p14:nvPr/>
              </p14:nvContentPartPr>
              <p14:xfrm>
                <a:off x="10667151" y="6069969"/>
                <a:ext cx="354600" cy="301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63AAA5B-9B9B-ECAF-E4F0-77139EFABF1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56351" y="6059169"/>
                  <a:ext cx="375840" cy="32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990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michele pipan</cp:lastModifiedBy>
  <cp:revision>3</cp:revision>
  <dcterms:created xsi:type="dcterms:W3CDTF">2012-07-30T23:18:30Z</dcterms:created>
  <dcterms:modified xsi:type="dcterms:W3CDTF">2024-11-13T15:55:44Z</dcterms:modified>
</cp:coreProperties>
</file>