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78" r:id="rId8"/>
    <p:sldId id="279" r:id="rId9"/>
    <p:sldId id="280" r:id="rId10"/>
    <p:sldId id="277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61" r:id="rId19"/>
    <p:sldId id="267" r:id="rId20"/>
    <p:sldId id="262" r:id="rId21"/>
    <p:sldId id="268" r:id="rId22"/>
    <p:sldId id="263" r:id="rId23"/>
    <p:sldId id="269" r:id="rId24"/>
    <p:sldId id="264" r:id="rId25"/>
    <p:sldId id="270" r:id="rId26"/>
    <p:sldId id="265" r:id="rId27"/>
    <p:sldId id="271" r:id="rId28"/>
    <p:sldId id="266" r:id="rId29"/>
    <p:sldId id="274" r:id="rId30"/>
    <p:sldId id="272" r:id="rId31"/>
    <p:sldId id="273" r:id="rId32"/>
    <p:sldId id="2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4375E2-DBF8-854C-A350-74D5AF1BA221}" v="306" dt="2024-11-14T15:51:35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/>
    <p:restoredTop sz="92313"/>
  </p:normalViewPr>
  <p:slideViewPr>
    <p:cSldViewPr snapToGrid="0">
      <p:cViewPr varScale="1">
        <p:scale>
          <a:sx n="118" d="100"/>
          <a:sy n="118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PIPAN" userId="da00a2aa-4c64-4bcb-a497-1055e4cd2351" providerId="ADAL" clId="{AC4375E2-DBF8-854C-A350-74D5AF1BA221}"/>
    <pc:docChg chg="custSel addSld modSld">
      <pc:chgData name="MICHELE PIPAN" userId="da00a2aa-4c64-4bcb-a497-1055e4cd2351" providerId="ADAL" clId="{AC4375E2-DBF8-854C-A350-74D5AF1BA221}" dt="2024-11-14T15:51:35.502" v="2961"/>
      <pc:docMkLst>
        <pc:docMk/>
      </pc:docMkLst>
      <pc:sldChg chg="addSp delSp modSp mod">
        <pc:chgData name="MICHELE PIPAN" userId="da00a2aa-4c64-4bcb-a497-1055e4cd2351" providerId="ADAL" clId="{AC4375E2-DBF8-854C-A350-74D5AF1BA221}" dt="2024-11-14T14:18:05.668" v="1041"/>
        <pc:sldMkLst>
          <pc:docMk/>
          <pc:sldMk cId="3020329892" sldId="257"/>
        </pc:sldMkLst>
        <pc:grpChg chg="del mod">
          <ac:chgData name="MICHELE PIPAN" userId="da00a2aa-4c64-4bcb-a497-1055e4cd2351" providerId="ADAL" clId="{AC4375E2-DBF8-854C-A350-74D5AF1BA221}" dt="2024-11-14T14:17:12.242" v="983"/>
          <ac:grpSpMkLst>
            <pc:docMk/>
            <pc:sldMk cId="3020329892" sldId="257"/>
            <ac:grpSpMk id="17" creationId="{F6652AE2-F180-E84C-930F-1B814D5E065A}"/>
          </ac:grpSpMkLst>
        </pc:grpChg>
        <pc:grpChg chg="mod">
          <ac:chgData name="MICHELE PIPAN" userId="da00a2aa-4c64-4bcb-a497-1055e4cd2351" providerId="ADAL" clId="{AC4375E2-DBF8-854C-A350-74D5AF1BA221}" dt="2024-11-14T14:17:12.242" v="983"/>
          <ac:grpSpMkLst>
            <pc:docMk/>
            <pc:sldMk cId="3020329892" sldId="257"/>
            <ac:grpSpMk id="18" creationId="{E75EE396-6267-3DB8-35F7-4253A6E50722}"/>
          </ac:grpSpMkLst>
        </pc:grpChg>
        <pc:grpChg chg="del mod">
          <ac:chgData name="MICHELE PIPAN" userId="da00a2aa-4c64-4bcb-a497-1055e4cd2351" providerId="ADAL" clId="{AC4375E2-DBF8-854C-A350-74D5AF1BA221}" dt="2024-11-14T14:17:14.051" v="986"/>
          <ac:grpSpMkLst>
            <pc:docMk/>
            <pc:sldMk cId="3020329892" sldId="257"/>
            <ac:grpSpMk id="21" creationId="{F708DFE1-9D3C-F6DA-044D-A79778FB0DDD}"/>
          </ac:grpSpMkLst>
        </pc:grpChg>
        <pc:grpChg chg="del mod">
          <ac:chgData name="MICHELE PIPAN" userId="da00a2aa-4c64-4bcb-a497-1055e4cd2351" providerId="ADAL" clId="{AC4375E2-DBF8-854C-A350-74D5AF1BA221}" dt="2024-11-14T14:17:20.987" v="1000"/>
          <ac:grpSpMkLst>
            <pc:docMk/>
            <pc:sldMk cId="3020329892" sldId="257"/>
            <ac:grpSpMk id="22" creationId="{458F5A98-CDE5-7AEB-782E-7842F23B65BF}"/>
          </ac:grpSpMkLst>
        </pc:grpChg>
        <pc:grpChg chg="del mod">
          <ac:chgData name="MICHELE PIPAN" userId="da00a2aa-4c64-4bcb-a497-1055e4cd2351" providerId="ADAL" clId="{AC4375E2-DBF8-854C-A350-74D5AF1BA221}" dt="2024-11-14T14:17:15.475" v="989"/>
          <ac:grpSpMkLst>
            <pc:docMk/>
            <pc:sldMk cId="3020329892" sldId="257"/>
            <ac:grpSpMk id="25" creationId="{6333A21F-633A-4CA8-A96A-1CDBA9EE6F91}"/>
          </ac:grpSpMkLst>
        </pc:grpChg>
        <pc:grpChg chg="mod">
          <ac:chgData name="MICHELE PIPAN" userId="da00a2aa-4c64-4bcb-a497-1055e4cd2351" providerId="ADAL" clId="{AC4375E2-DBF8-854C-A350-74D5AF1BA221}" dt="2024-11-14T14:17:15.475" v="989"/>
          <ac:grpSpMkLst>
            <pc:docMk/>
            <pc:sldMk cId="3020329892" sldId="257"/>
            <ac:grpSpMk id="26" creationId="{581E8E85-610F-C99B-3928-1DF9605140E4}"/>
          </ac:grpSpMkLst>
        </pc:grpChg>
        <pc:grpChg chg="del mod">
          <ac:chgData name="MICHELE PIPAN" userId="da00a2aa-4c64-4bcb-a497-1055e4cd2351" providerId="ADAL" clId="{AC4375E2-DBF8-854C-A350-74D5AF1BA221}" dt="2024-11-14T14:17:20.987" v="1000"/>
          <ac:grpSpMkLst>
            <pc:docMk/>
            <pc:sldMk cId="3020329892" sldId="257"/>
            <ac:grpSpMk id="37" creationId="{A10B2AC6-6A5C-1127-2543-52B40B3C1D05}"/>
          </ac:grpSpMkLst>
        </pc:grpChg>
        <pc:grpChg chg="mod">
          <ac:chgData name="MICHELE PIPAN" userId="da00a2aa-4c64-4bcb-a497-1055e4cd2351" providerId="ADAL" clId="{AC4375E2-DBF8-854C-A350-74D5AF1BA221}" dt="2024-11-14T14:17:20.987" v="1000"/>
          <ac:grpSpMkLst>
            <pc:docMk/>
            <pc:sldMk cId="3020329892" sldId="257"/>
            <ac:grpSpMk id="38" creationId="{4DDC0401-6C59-15C3-DB10-EB26A6938008}"/>
          </ac:grpSpMkLst>
        </pc:grpChg>
        <pc:grpChg chg="del mod">
          <ac:chgData name="MICHELE PIPAN" userId="da00a2aa-4c64-4bcb-a497-1055e4cd2351" providerId="ADAL" clId="{AC4375E2-DBF8-854C-A350-74D5AF1BA221}" dt="2024-11-14T14:17:20.987" v="1000"/>
          <ac:grpSpMkLst>
            <pc:docMk/>
            <pc:sldMk cId="3020329892" sldId="257"/>
            <ac:grpSpMk id="39" creationId="{B07EC632-022D-7F65-C707-790FB86F5F0B}"/>
          </ac:grpSpMkLst>
        </pc:grpChg>
        <pc:grpChg chg="mod">
          <ac:chgData name="MICHELE PIPAN" userId="da00a2aa-4c64-4bcb-a497-1055e4cd2351" providerId="ADAL" clId="{AC4375E2-DBF8-854C-A350-74D5AF1BA221}" dt="2024-11-14T14:17:20.987" v="1000"/>
          <ac:grpSpMkLst>
            <pc:docMk/>
            <pc:sldMk cId="3020329892" sldId="257"/>
            <ac:grpSpMk id="40" creationId="{02B53A65-6028-76A0-369C-73586ED2E535}"/>
          </ac:grpSpMkLst>
        </pc:grpChg>
        <pc:grpChg chg="del mod">
          <ac:chgData name="MICHELE PIPAN" userId="da00a2aa-4c64-4bcb-a497-1055e4cd2351" providerId="ADAL" clId="{AC4375E2-DBF8-854C-A350-74D5AF1BA221}" dt="2024-11-14T14:17:24.643" v="1003"/>
          <ac:grpSpMkLst>
            <pc:docMk/>
            <pc:sldMk cId="3020329892" sldId="257"/>
            <ac:grpSpMk id="43" creationId="{C3529705-49E4-D659-7C36-B62260129935}"/>
          </ac:grpSpMkLst>
        </pc:grpChg>
        <pc:grpChg chg="del mod">
          <ac:chgData name="MICHELE PIPAN" userId="da00a2aa-4c64-4bcb-a497-1055e4cd2351" providerId="ADAL" clId="{AC4375E2-DBF8-854C-A350-74D5AF1BA221}" dt="2024-11-14T14:17:26.468" v="1006"/>
          <ac:grpSpMkLst>
            <pc:docMk/>
            <pc:sldMk cId="3020329892" sldId="257"/>
            <ac:grpSpMk id="44" creationId="{4D91C974-04E7-02DB-8C22-54A3A07B343D}"/>
          </ac:grpSpMkLst>
        </pc:grpChg>
        <pc:grpChg chg="del mod">
          <ac:chgData name="MICHELE PIPAN" userId="da00a2aa-4c64-4bcb-a497-1055e4cd2351" providerId="ADAL" clId="{AC4375E2-DBF8-854C-A350-74D5AF1BA221}" dt="2024-11-14T14:17:26.468" v="1006"/>
          <ac:grpSpMkLst>
            <pc:docMk/>
            <pc:sldMk cId="3020329892" sldId="257"/>
            <ac:grpSpMk id="47" creationId="{FB8E7858-9896-D09F-0E9F-FAC39FB109DE}"/>
          </ac:grpSpMkLst>
        </pc:grpChg>
        <pc:grpChg chg="del mod">
          <ac:chgData name="MICHELE PIPAN" userId="da00a2aa-4c64-4bcb-a497-1055e4cd2351" providerId="ADAL" clId="{AC4375E2-DBF8-854C-A350-74D5AF1BA221}" dt="2024-11-14T14:17:32.866" v="1015"/>
          <ac:grpSpMkLst>
            <pc:docMk/>
            <pc:sldMk cId="3020329892" sldId="257"/>
            <ac:grpSpMk id="48" creationId="{31760C86-8C82-3D71-CCEF-36ECAC378E43}"/>
          </ac:grpSpMkLst>
        </pc:grpChg>
        <pc:grpChg chg="del mod">
          <ac:chgData name="MICHELE PIPAN" userId="da00a2aa-4c64-4bcb-a497-1055e4cd2351" providerId="ADAL" clId="{AC4375E2-DBF8-854C-A350-74D5AF1BA221}" dt="2024-11-14T14:17:32.866" v="1015"/>
          <ac:grpSpMkLst>
            <pc:docMk/>
            <pc:sldMk cId="3020329892" sldId="257"/>
            <ac:grpSpMk id="57" creationId="{A9876F57-17EE-D078-9BCB-D319185FCAD7}"/>
          </ac:grpSpMkLst>
        </pc:grpChg>
        <pc:grpChg chg="mod">
          <ac:chgData name="MICHELE PIPAN" userId="da00a2aa-4c64-4bcb-a497-1055e4cd2351" providerId="ADAL" clId="{AC4375E2-DBF8-854C-A350-74D5AF1BA221}" dt="2024-11-14T14:17:32.866" v="1015"/>
          <ac:grpSpMkLst>
            <pc:docMk/>
            <pc:sldMk cId="3020329892" sldId="257"/>
            <ac:grpSpMk id="58" creationId="{D416C4B2-7F09-9E48-4EDC-5B902805317D}"/>
          </ac:grpSpMkLst>
        </pc:grpChg>
        <pc:grpChg chg="del mod">
          <ac:chgData name="MICHELE PIPAN" userId="da00a2aa-4c64-4bcb-a497-1055e4cd2351" providerId="ADAL" clId="{AC4375E2-DBF8-854C-A350-74D5AF1BA221}" dt="2024-11-14T14:17:47.730" v="1025"/>
          <ac:grpSpMkLst>
            <pc:docMk/>
            <pc:sldMk cId="3020329892" sldId="257"/>
            <ac:grpSpMk id="68" creationId="{75E50525-99FA-147A-8C44-EB88C9D7D59A}"/>
          </ac:grpSpMkLst>
        </pc:grpChg>
        <pc:grpChg chg="mod">
          <ac:chgData name="MICHELE PIPAN" userId="da00a2aa-4c64-4bcb-a497-1055e4cd2351" providerId="ADAL" clId="{AC4375E2-DBF8-854C-A350-74D5AF1BA221}" dt="2024-11-14T14:17:47.730" v="1025"/>
          <ac:grpSpMkLst>
            <pc:docMk/>
            <pc:sldMk cId="3020329892" sldId="257"/>
            <ac:grpSpMk id="69" creationId="{1848763E-20DA-41D7-F7D6-79196D41C9CC}"/>
          </ac:grpSpMkLst>
        </pc:grpChg>
        <pc:grpChg chg="del mod">
          <ac:chgData name="MICHELE PIPAN" userId="da00a2aa-4c64-4bcb-a497-1055e4cd2351" providerId="ADAL" clId="{AC4375E2-DBF8-854C-A350-74D5AF1BA221}" dt="2024-11-14T14:17:54.636" v="1033"/>
          <ac:grpSpMkLst>
            <pc:docMk/>
            <pc:sldMk cId="3020329892" sldId="257"/>
            <ac:grpSpMk id="77" creationId="{DDD1F960-51DA-CF7F-81FA-7CAF24794638}"/>
          </ac:grpSpMkLst>
        </pc:grpChg>
        <pc:grpChg chg="mod">
          <ac:chgData name="MICHELE PIPAN" userId="da00a2aa-4c64-4bcb-a497-1055e4cd2351" providerId="ADAL" clId="{AC4375E2-DBF8-854C-A350-74D5AF1BA221}" dt="2024-11-14T14:17:54.636" v="1033"/>
          <ac:grpSpMkLst>
            <pc:docMk/>
            <pc:sldMk cId="3020329892" sldId="257"/>
            <ac:grpSpMk id="78" creationId="{65FD4EAD-CADB-3AEB-B5F4-A8337AD44459}"/>
          </ac:grpSpMkLst>
        </pc:grpChg>
        <pc:grpChg chg="del mod">
          <ac:chgData name="MICHELE PIPAN" userId="da00a2aa-4c64-4bcb-a497-1055e4cd2351" providerId="ADAL" clId="{AC4375E2-DBF8-854C-A350-74D5AF1BA221}" dt="2024-11-14T14:18:02.315" v="1036"/>
          <ac:grpSpMkLst>
            <pc:docMk/>
            <pc:sldMk cId="3020329892" sldId="257"/>
            <ac:grpSpMk id="81" creationId="{2008B619-BFF4-1720-08F0-630EE3CED981}"/>
          </ac:grpSpMkLst>
        </pc:grpChg>
        <pc:grpChg chg="del mod">
          <ac:chgData name="MICHELE PIPAN" userId="da00a2aa-4c64-4bcb-a497-1055e4cd2351" providerId="ADAL" clId="{AC4375E2-DBF8-854C-A350-74D5AF1BA221}" dt="2024-11-14T14:18:05.668" v="1041"/>
          <ac:grpSpMkLst>
            <pc:docMk/>
            <pc:sldMk cId="3020329892" sldId="257"/>
            <ac:grpSpMk id="82" creationId="{CFF8286E-C2D3-9E28-47E1-1BC7D68BE88C}"/>
          </ac:grpSpMkLst>
        </pc:grpChg>
        <pc:grpChg chg="del mod">
          <ac:chgData name="MICHELE PIPAN" userId="da00a2aa-4c64-4bcb-a497-1055e4cd2351" providerId="ADAL" clId="{AC4375E2-DBF8-854C-A350-74D5AF1BA221}" dt="2024-11-14T14:18:05.668" v="1041"/>
          <ac:grpSpMkLst>
            <pc:docMk/>
            <pc:sldMk cId="3020329892" sldId="257"/>
            <ac:grpSpMk id="87" creationId="{311CD702-3A09-0510-19A5-29E93CF06EE1}"/>
          </ac:grpSpMkLst>
        </pc:grpChg>
        <pc:grpChg chg="mod">
          <ac:chgData name="MICHELE PIPAN" userId="da00a2aa-4c64-4bcb-a497-1055e4cd2351" providerId="ADAL" clId="{AC4375E2-DBF8-854C-A350-74D5AF1BA221}" dt="2024-11-14T14:18:05.668" v="1041"/>
          <ac:grpSpMkLst>
            <pc:docMk/>
            <pc:sldMk cId="3020329892" sldId="257"/>
            <ac:grpSpMk id="88" creationId="{25D64E30-8CB0-42FE-3F94-F387CA6528D6}"/>
          </ac:grpSpMkLst>
        </pc:grpChg>
        <pc:picChg chg="add mod modCrop">
          <ac:chgData name="MICHELE PIPAN" userId="da00a2aa-4c64-4bcb-a497-1055e4cd2351" providerId="ADAL" clId="{AC4375E2-DBF8-854C-A350-74D5AF1BA221}" dt="2024-11-14T14:16:51.284" v="968" actId="14100"/>
          <ac:picMkLst>
            <pc:docMk/>
            <pc:sldMk cId="3020329892" sldId="257"/>
            <ac:picMk id="2" creationId="{14AD2871-DC55-DA04-6267-0CF2FEEB459D}"/>
          </ac:picMkLst>
        </pc:pic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3" creationId="{816A74AD-2D3A-5748-CB4E-4F2EBC0FF65F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4" creationId="{DB36D130-3A0B-83BB-8712-AF7562154500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5" creationId="{AAAD14EE-2221-F32F-60E5-99B97DE7521F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6" creationId="{723AC66B-D049-19A1-2605-08F84670FF53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7" creationId="{FA71375E-DBAD-E618-C615-F657BEEC0F03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8" creationId="{9462A2C5-55E3-27F1-8BA4-374BB906FA7B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9" creationId="{8285D4AB-D469-4754-D513-246DBD01659A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10" creationId="{771773E2-5ADD-B73B-0B41-7F21BC502625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11" creationId="{08EA3A5C-DC81-C428-B1FE-858E3E6FDB2A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12" creationId="{0678D3F4-2223-D65C-B750-9657EC502BE2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13" creationId="{64BEEFFF-215D-4AB0-6BFC-1FD117BC3B5A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14" creationId="{938FE2FD-5230-CE1A-0E04-1AC6F64D4EFA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15" creationId="{AA6EBA89-09FF-E733-5533-FD0ADE24B1A3}"/>
          </ac:inkMkLst>
        </pc:inkChg>
        <pc:inkChg chg="add mod">
          <ac:chgData name="MICHELE PIPAN" userId="da00a2aa-4c64-4bcb-a497-1055e4cd2351" providerId="ADAL" clId="{AC4375E2-DBF8-854C-A350-74D5AF1BA221}" dt="2024-11-14T14:17:12.242" v="983"/>
          <ac:inkMkLst>
            <pc:docMk/>
            <pc:sldMk cId="3020329892" sldId="257"/>
            <ac:inkMk id="16" creationId="{EDA29834-027E-5C40-1D5B-D119A7D4DDD4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19" creationId="{2DE80151-07E2-2018-75AF-1F4EA89D9F11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20" creationId="{4F110F8B-1170-5388-70F3-88446445415C}"/>
          </ac:inkMkLst>
        </pc:inkChg>
        <pc:inkChg chg="add mod">
          <ac:chgData name="MICHELE PIPAN" userId="da00a2aa-4c64-4bcb-a497-1055e4cd2351" providerId="ADAL" clId="{AC4375E2-DBF8-854C-A350-74D5AF1BA221}" dt="2024-11-14T14:17:15.475" v="989"/>
          <ac:inkMkLst>
            <pc:docMk/>
            <pc:sldMk cId="3020329892" sldId="257"/>
            <ac:inkMk id="23" creationId="{3E898EC3-9770-D17B-75B3-694443D5E74B}"/>
          </ac:inkMkLst>
        </pc:inkChg>
        <pc:inkChg chg="add mod">
          <ac:chgData name="MICHELE PIPAN" userId="da00a2aa-4c64-4bcb-a497-1055e4cd2351" providerId="ADAL" clId="{AC4375E2-DBF8-854C-A350-74D5AF1BA221}" dt="2024-11-14T14:17:15.475" v="989"/>
          <ac:inkMkLst>
            <pc:docMk/>
            <pc:sldMk cId="3020329892" sldId="257"/>
            <ac:inkMk id="24" creationId="{2DB0AA94-950C-48F1-CBC9-5591A310BE2F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27" creationId="{84083CE1-9088-898C-AA0D-70E99F6EE1ED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28" creationId="{76AEAB93-148D-D695-8B51-A32EAFA391E6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29" creationId="{A9D76C6F-71FA-4933-E4A1-80272DE3AF6F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30" creationId="{43B22589-0EFA-AF8A-2FFB-067C8AFB628C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31" creationId="{0F40260A-6EB7-D090-F27C-C80136496851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32" creationId="{01293365-C317-A0FB-5DDB-3DEC68A04AA2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33" creationId="{37030014-427D-FB7B-3E0F-C78BCA9935B8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34" creationId="{08300A3A-8D7D-A3D1-AABF-D4386B14332E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35" creationId="{89B73B59-E66F-1909-6EB4-CD795B4CCAE8}"/>
          </ac:inkMkLst>
        </pc:inkChg>
        <pc:inkChg chg="add mod">
          <ac:chgData name="MICHELE PIPAN" userId="da00a2aa-4c64-4bcb-a497-1055e4cd2351" providerId="ADAL" clId="{AC4375E2-DBF8-854C-A350-74D5AF1BA221}" dt="2024-11-14T14:17:20.987" v="1000"/>
          <ac:inkMkLst>
            <pc:docMk/>
            <pc:sldMk cId="3020329892" sldId="257"/>
            <ac:inkMk id="36" creationId="{C8377134-D608-4E37-76F3-D9FD88C4246A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41" creationId="{E7F300F6-EB0F-8063-0EEB-BC55E385803B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42" creationId="{9ADDCE49-F8F7-4077-6C2C-E35E68297498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45" creationId="{562A2CD2-D001-65D0-4EDA-43E420B8AC74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46" creationId="{78286E9A-60C6-3E40-DC43-00CD59020788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49" creationId="{945D7157-1B50-8197-E90A-07C53B3CDB0E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50" creationId="{EEC8A7CF-F669-2B12-C65E-8D0A0EECA1A1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51" creationId="{E47F8C48-4467-C9CC-FEFD-9E57226DC127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52" creationId="{D18918FB-B43F-A21A-745D-DF6592B79CF0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53" creationId="{170CB154-577F-1EA0-CD9B-6D45EE51F702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54" creationId="{880D7EF8-34F8-5B43-894B-5A1CE12A8D3A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55" creationId="{F98EA2F9-0572-2F32-368C-978BAABCC4D4}"/>
          </ac:inkMkLst>
        </pc:inkChg>
        <pc:inkChg chg="add mod">
          <ac:chgData name="MICHELE PIPAN" userId="da00a2aa-4c64-4bcb-a497-1055e4cd2351" providerId="ADAL" clId="{AC4375E2-DBF8-854C-A350-74D5AF1BA221}" dt="2024-11-14T14:17:32.866" v="1015"/>
          <ac:inkMkLst>
            <pc:docMk/>
            <pc:sldMk cId="3020329892" sldId="257"/>
            <ac:inkMk id="56" creationId="{848578E7-25BD-6E3B-E3E7-1D40CA1092A9}"/>
          </ac:inkMkLst>
        </pc:inkChg>
        <pc:inkChg chg="add mod">
          <ac:chgData name="MICHELE PIPAN" userId="da00a2aa-4c64-4bcb-a497-1055e4cd2351" providerId="ADAL" clId="{AC4375E2-DBF8-854C-A350-74D5AF1BA221}" dt="2024-11-14T14:17:47.730" v="1025"/>
          <ac:inkMkLst>
            <pc:docMk/>
            <pc:sldMk cId="3020329892" sldId="257"/>
            <ac:inkMk id="59" creationId="{7115BAB1-C307-EA46-2DD3-D21B1D688D97}"/>
          </ac:inkMkLst>
        </pc:inkChg>
        <pc:inkChg chg="add mod">
          <ac:chgData name="MICHELE PIPAN" userId="da00a2aa-4c64-4bcb-a497-1055e4cd2351" providerId="ADAL" clId="{AC4375E2-DBF8-854C-A350-74D5AF1BA221}" dt="2024-11-14T14:17:47.730" v="1025"/>
          <ac:inkMkLst>
            <pc:docMk/>
            <pc:sldMk cId="3020329892" sldId="257"/>
            <ac:inkMk id="60" creationId="{BFA1F7DD-5ACC-B15A-1358-06AF0828396F}"/>
          </ac:inkMkLst>
        </pc:inkChg>
        <pc:inkChg chg="add mod">
          <ac:chgData name="MICHELE PIPAN" userId="da00a2aa-4c64-4bcb-a497-1055e4cd2351" providerId="ADAL" clId="{AC4375E2-DBF8-854C-A350-74D5AF1BA221}" dt="2024-11-14T14:17:47.730" v="1025"/>
          <ac:inkMkLst>
            <pc:docMk/>
            <pc:sldMk cId="3020329892" sldId="257"/>
            <ac:inkMk id="61" creationId="{C79BD0DE-2761-8E37-82AD-D201963D3C32}"/>
          </ac:inkMkLst>
        </pc:inkChg>
        <pc:inkChg chg="add mod">
          <ac:chgData name="MICHELE PIPAN" userId="da00a2aa-4c64-4bcb-a497-1055e4cd2351" providerId="ADAL" clId="{AC4375E2-DBF8-854C-A350-74D5AF1BA221}" dt="2024-11-14T14:17:47.730" v="1025"/>
          <ac:inkMkLst>
            <pc:docMk/>
            <pc:sldMk cId="3020329892" sldId="257"/>
            <ac:inkMk id="62" creationId="{64FE050F-76B0-B7E9-BC19-A49A6EEEEB17}"/>
          </ac:inkMkLst>
        </pc:inkChg>
        <pc:inkChg chg="add mod">
          <ac:chgData name="MICHELE PIPAN" userId="da00a2aa-4c64-4bcb-a497-1055e4cd2351" providerId="ADAL" clId="{AC4375E2-DBF8-854C-A350-74D5AF1BA221}" dt="2024-11-14T14:17:47.730" v="1025"/>
          <ac:inkMkLst>
            <pc:docMk/>
            <pc:sldMk cId="3020329892" sldId="257"/>
            <ac:inkMk id="63" creationId="{14326A87-ABFF-FA3D-4A01-B1419B93B1C8}"/>
          </ac:inkMkLst>
        </pc:inkChg>
        <pc:inkChg chg="add mod">
          <ac:chgData name="MICHELE PIPAN" userId="da00a2aa-4c64-4bcb-a497-1055e4cd2351" providerId="ADAL" clId="{AC4375E2-DBF8-854C-A350-74D5AF1BA221}" dt="2024-11-14T14:17:47.730" v="1025"/>
          <ac:inkMkLst>
            <pc:docMk/>
            <pc:sldMk cId="3020329892" sldId="257"/>
            <ac:inkMk id="64" creationId="{C43C4CAB-EDBA-A4D7-1E6F-57E621E0E49A}"/>
          </ac:inkMkLst>
        </pc:inkChg>
        <pc:inkChg chg="add mod">
          <ac:chgData name="MICHELE PIPAN" userId="da00a2aa-4c64-4bcb-a497-1055e4cd2351" providerId="ADAL" clId="{AC4375E2-DBF8-854C-A350-74D5AF1BA221}" dt="2024-11-14T14:17:47.730" v="1025"/>
          <ac:inkMkLst>
            <pc:docMk/>
            <pc:sldMk cId="3020329892" sldId="257"/>
            <ac:inkMk id="65" creationId="{5935F5E6-D7D6-8931-BA18-9D90B3D313C8}"/>
          </ac:inkMkLst>
        </pc:inkChg>
        <pc:inkChg chg="add mod">
          <ac:chgData name="MICHELE PIPAN" userId="da00a2aa-4c64-4bcb-a497-1055e4cd2351" providerId="ADAL" clId="{AC4375E2-DBF8-854C-A350-74D5AF1BA221}" dt="2024-11-14T14:17:47.730" v="1025"/>
          <ac:inkMkLst>
            <pc:docMk/>
            <pc:sldMk cId="3020329892" sldId="257"/>
            <ac:inkMk id="66" creationId="{4B38CBBF-4393-5B8B-D692-FA55C1E1C503}"/>
          </ac:inkMkLst>
        </pc:inkChg>
        <pc:inkChg chg="add mod">
          <ac:chgData name="MICHELE PIPAN" userId="da00a2aa-4c64-4bcb-a497-1055e4cd2351" providerId="ADAL" clId="{AC4375E2-DBF8-854C-A350-74D5AF1BA221}" dt="2024-11-14T14:17:47.730" v="1025"/>
          <ac:inkMkLst>
            <pc:docMk/>
            <pc:sldMk cId="3020329892" sldId="257"/>
            <ac:inkMk id="67" creationId="{6C75C372-CCD1-9DD6-D3EE-A704659FDC66}"/>
          </ac:inkMkLst>
        </pc:inkChg>
        <pc:inkChg chg="add mod">
          <ac:chgData name="MICHELE PIPAN" userId="da00a2aa-4c64-4bcb-a497-1055e4cd2351" providerId="ADAL" clId="{AC4375E2-DBF8-854C-A350-74D5AF1BA221}" dt="2024-11-14T14:17:54.636" v="1033"/>
          <ac:inkMkLst>
            <pc:docMk/>
            <pc:sldMk cId="3020329892" sldId="257"/>
            <ac:inkMk id="70" creationId="{7EC11489-5E93-8FB0-B62B-B6BB0A61B778}"/>
          </ac:inkMkLst>
        </pc:inkChg>
        <pc:inkChg chg="add mod">
          <ac:chgData name="MICHELE PIPAN" userId="da00a2aa-4c64-4bcb-a497-1055e4cd2351" providerId="ADAL" clId="{AC4375E2-DBF8-854C-A350-74D5AF1BA221}" dt="2024-11-14T14:17:54.636" v="1033"/>
          <ac:inkMkLst>
            <pc:docMk/>
            <pc:sldMk cId="3020329892" sldId="257"/>
            <ac:inkMk id="71" creationId="{855EC9AE-B2C3-E056-71E9-F1AB521FC4F2}"/>
          </ac:inkMkLst>
        </pc:inkChg>
        <pc:inkChg chg="add mod">
          <ac:chgData name="MICHELE PIPAN" userId="da00a2aa-4c64-4bcb-a497-1055e4cd2351" providerId="ADAL" clId="{AC4375E2-DBF8-854C-A350-74D5AF1BA221}" dt="2024-11-14T14:17:54.636" v="1033"/>
          <ac:inkMkLst>
            <pc:docMk/>
            <pc:sldMk cId="3020329892" sldId="257"/>
            <ac:inkMk id="72" creationId="{6362EF27-1FF4-DFD8-6CD9-460984233013}"/>
          </ac:inkMkLst>
        </pc:inkChg>
        <pc:inkChg chg="add mod">
          <ac:chgData name="MICHELE PIPAN" userId="da00a2aa-4c64-4bcb-a497-1055e4cd2351" providerId="ADAL" clId="{AC4375E2-DBF8-854C-A350-74D5AF1BA221}" dt="2024-11-14T14:17:54.636" v="1033"/>
          <ac:inkMkLst>
            <pc:docMk/>
            <pc:sldMk cId="3020329892" sldId="257"/>
            <ac:inkMk id="73" creationId="{F9E0FB96-AF92-3D11-1BE9-D7E6068FE4D4}"/>
          </ac:inkMkLst>
        </pc:inkChg>
        <pc:inkChg chg="add mod">
          <ac:chgData name="MICHELE PIPAN" userId="da00a2aa-4c64-4bcb-a497-1055e4cd2351" providerId="ADAL" clId="{AC4375E2-DBF8-854C-A350-74D5AF1BA221}" dt="2024-11-14T14:17:54.636" v="1033"/>
          <ac:inkMkLst>
            <pc:docMk/>
            <pc:sldMk cId="3020329892" sldId="257"/>
            <ac:inkMk id="74" creationId="{D2D52F7B-7C85-7BFB-A536-C0F6A0FC3D29}"/>
          </ac:inkMkLst>
        </pc:inkChg>
        <pc:inkChg chg="add mod">
          <ac:chgData name="MICHELE PIPAN" userId="da00a2aa-4c64-4bcb-a497-1055e4cd2351" providerId="ADAL" clId="{AC4375E2-DBF8-854C-A350-74D5AF1BA221}" dt="2024-11-14T14:17:54.636" v="1033"/>
          <ac:inkMkLst>
            <pc:docMk/>
            <pc:sldMk cId="3020329892" sldId="257"/>
            <ac:inkMk id="75" creationId="{5E379175-72BB-E828-729C-456F1B383F61}"/>
          </ac:inkMkLst>
        </pc:inkChg>
        <pc:inkChg chg="add mod">
          <ac:chgData name="MICHELE PIPAN" userId="da00a2aa-4c64-4bcb-a497-1055e4cd2351" providerId="ADAL" clId="{AC4375E2-DBF8-854C-A350-74D5AF1BA221}" dt="2024-11-14T14:17:54.636" v="1033"/>
          <ac:inkMkLst>
            <pc:docMk/>
            <pc:sldMk cId="3020329892" sldId="257"/>
            <ac:inkMk id="76" creationId="{6F3DE520-CDF6-D744-F900-7A1D5322D2AF}"/>
          </ac:inkMkLst>
        </pc:inkChg>
        <pc:inkChg chg="add mod">
          <ac:chgData name="MICHELE PIPAN" userId="da00a2aa-4c64-4bcb-a497-1055e4cd2351" providerId="ADAL" clId="{AC4375E2-DBF8-854C-A350-74D5AF1BA221}" dt="2024-11-14T14:18:05.668" v="1041"/>
          <ac:inkMkLst>
            <pc:docMk/>
            <pc:sldMk cId="3020329892" sldId="257"/>
            <ac:inkMk id="79" creationId="{B8A6F6D2-6C28-0523-3F13-ABDC65126FB8}"/>
          </ac:inkMkLst>
        </pc:inkChg>
        <pc:inkChg chg="add mod">
          <ac:chgData name="MICHELE PIPAN" userId="da00a2aa-4c64-4bcb-a497-1055e4cd2351" providerId="ADAL" clId="{AC4375E2-DBF8-854C-A350-74D5AF1BA221}" dt="2024-11-14T14:18:05.668" v="1041"/>
          <ac:inkMkLst>
            <pc:docMk/>
            <pc:sldMk cId="3020329892" sldId="257"/>
            <ac:inkMk id="80" creationId="{7D2DB2E7-2B39-1862-6D94-A25D1679AFD0}"/>
          </ac:inkMkLst>
        </pc:inkChg>
        <pc:inkChg chg="add mod">
          <ac:chgData name="MICHELE PIPAN" userId="da00a2aa-4c64-4bcb-a497-1055e4cd2351" providerId="ADAL" clId="{AC4375E2-DBF8-854C-A350-74D5AF1BA221}" dt="2024-11-14T14:18:05.668" v="1041"/>
          <ac:inkMkLst>
            <pc:docMk/>
            <pc:sldMk cId="3020329892" sldId="257"/>
            <ac:inkMk id="83" creationId="{0B0EA1F0-3860-5BA6-1625-24C72163CAD7}"/>
          </ac:inkMkLst>
        </pc:inkChg>
        <pc:inkChg chg="add mod">
          <ac:chgData name="MICHELE PIPAN" userId="da00a2aa-4c64-4bcb-a497-1055e4cd2351" providerId="ADAL" clId="{AC4375E2-DBF8-854C-A350-74D5AF1BA221}" dt="2024-11-14T14:18:05.668" v="1041"/>
          <ac:inkMkLst>
            <pc:docMk/>
            <pc:sldMk cId="3020329892" sldId="257"/>
            <ac:inkMk id="84" creationId="{456E3E47-35D6-5133-FE35-EC755F7B4FFB}"/>
          </ac:inkMkLst>
        </pc:inkChg>
        <pc:inkChg chg="add mod">
          <ac:chgData name="MICHELE PIPAN" userId="da00a2aa-4c64-4bcb-a497-1055e4cd2351" providerId="ADAL" clId="{AC4375E2-DBF8-854C-A350-74D5AF1BA221}" dt="2024-11-14T14:18:05.668" v="1041"/>
          <ac:inkMkLst>
            <pc:docMk/>
            <pc:sldMk cId="3020329892" sldId="257"/>
            <ac:inkMk id="85" creationId="{2548C71E-0CB8-701C-FE1B-ED4319BF121F}"/>
          </ac:inkMkLst>
        </pc:inkChg>
        <pc:inkChg chg="add mod">
          <ac:chgData name="MICHELE PIPAN" userId="da00a2aa-4c64-4bcb-a497-1055e4cd2351" providerId="ADAL" clId="{AC4375E2-DBF8-854C-A350-74D5AF1BA221}" dt="2024-11-14T14:18:05.668" v="1041"/>
          <ac:inkMkLst>
            <pc:docMk/>
            <pc:sldMk cId="3020329892" sldId="257"/>
            <ac:inkMk id="86" creationId="{F14B5747-B2AF-B8FE-5B6C-1F0AB7485EAB}"/>
          </ac:inkMkLst>
        </pc:inkChg>
      </pc:sldChg>
      <pc:sldChg chg="addSp delSp modSp mod">
        <pc:chgData name="MICHELE PIPAN" userId="da00a2aa-4c64-4bcb-a497-1055e4cd2351" providerId="ADAL" clId="{AC4375E2-DBF8-854C-A350-74D5AF1BA221}" dt="2024-11-14T14:24:20.001" v="1164"/>
        <pc:sldMkLst>
          <pc:docMk/>
          <pc:sldMk cId="2393010615" sldId="258"/>
        </pc:sldMkLst>
        <pc:grpChg chg="del mod">
          <ac:chgData name="MICHELE PIPAN" userId="da00a2aa-4c64-4bcb-a497-1055e4cd2351" providerId="ADAL" clId="{AC4375E2-DBF8-854C-A350-74D5AF1BA221}" dt="2024-11-14T14:23:16.640" v="1055"/>
          <ac:grpSpMkLst>
            <pc:docMk/>
            <pc:sldMk cId="2393010615" sldId="258"/>
            <ac:grpSpMk id="11" creationId="{96B02E41-06E4-25E0-6114-2C7BC71D3E08}"/>
          </ac:grpSpMkLst>
        </pc:grpChg>
        <pc:grpChg chg="del mod">
          <ac:chgData name="MICHELE PIPAN" userId="da00a2aa-4c64-4bcb-a497-1055e4cd2351" providerId="ADAL" clId="{AC4375E2-DBF8-854C-A350-74D5AF1BA221}" dt="2024-11-14T14:23:20.249" v="1062"/>
          <ac:grpSpMkLst>
            <pc:docMk/>
            <pc:sldMk cId="2393010615" sldId="258"/>
            <ac:grpSpMk id="12" creationId="{DEAACC5D-66BF-182E-A014-CF5345ACA271}"/>
          </ac:grpSpMkLst>
        </pc:grpChg>
        <pc:grpChg chg="del mod">
          <ac:chgData name="MICHELE PIPAN" userId="da00a2aa-4c64-4bcb-a497-1055e4cd2351" providerId="ADAL" clId="{AC4375E2-DBF8-854C-A350-74D5AF1BA221}" dt="2024-11-14T14:23:20.249" v="1062"/>
          <ac:grpSpMkLst>
            <pc:docMk/>
            <pc:sldMk cId="2393010615" sldId="258"/>
            <ac:grpSpMk id="19" creationId="{417E2FE9-433C-7466-49AD-FF175A0F37C0}"/>
          </ac:grpSpMkLst>
        </pc:grpChg>
        <pc:grpChg chg="del mod">
          <ac:chgData name="MICHELE PIPAN" userId="da00a2aa-4c64-4bcb-a497-1055e4cd2351" providerId="ADAL" clId="{AC4375E2-DBF8-854C-A350-74D5AF1BA221}" dt="2024-11-14T14:23:24.446" v="1068"/>
          <ac:grpSpMkLst>
            <pc:docMk/>
            <pc:sldMk cId="2393010615" sldId="258"/>
            <ac:grpSpMk id="20" creationId="{BA380700-6538-6874-5F34-1AD926470760}"/>
          </ac:grpSpMkLst>
        </pc:grpChg>
        <pc:grpChg chg="del mod">
          <ac:chgData name="MICHELE PIPAN" userId="da00a2aa-4c64-4bcb-a497-1055e4cd2351" providerId="ADAL" clId="{AC4375E2-DBF8-854C-A350-74D5AF1BA221}" dt="2024-11-14T14:23:24.446" v="1068"/>
          <ac:grpSpMkLst>
            <pc:docMk/>
            <pc:sldMk cId="2393010615" sldId="258"/>
            <ac:grpSpMk id="26" creationId="{DF2B9863-264E-6BDB-56B7-D25D60CFEC6E}"/>
          </ac:grpSpMkLst>
        </pc:grpChg>
        <pc:grpChg chg="del mod">
          <ac:chgData name="MICHELE PIPAN" userId="da00a2aa-4c64-4bcb-a497-1055e4cd2351" providerId="ADAL" clId="{AC4375E2-DBF8-854C-A350-74D5AF1BA221}" dt="2024-11-14T14:24:20.001" v="1164"/>
          <ac:grpSpMkLst>
            <pc:docMk/>
            <pc:sldMk cId="2393010615" sldId="258"/>
            <ac:grpSpMk id="27" creationId="{A47AB903-4E67-E952-8B84-2BA73BAD0A62}"/>
          </ac:grpSpMkLst>
        </pc:grpChg>
        <pc:grpChg chg="del mod">
          <ac:chgData name="MICHELE PIPAN" userId="da00a2aa-4c64-4bcb-a497-1055e4cd2351" providerId="ADAL" clId="{AC4375E2-DBF8-854C-A350-74D5AF1BA221}" dt="2024-11-14T14:23:45.009" v="1106"/>
          <ac:grpSpMkLst>
            <pc:docMk/>
            <pc:sldMk cId="2393010615" sldId="258"/>
            <ac:grpSpMk id="50" creationId="{E64AFFC2-3FB3-6852-74CA-2C1FAE2CA3C3}"/>
          </ac:grpSpMkLst>
        </pc:grpChg>
        <pc:grpChg chg="del mod">
          <ac:chgData name="MICHELE PIPAN" userId="da00a2aa-4c64-4bcb-a497-1055e4cd2351" providerId="ADAL" clId="{AC4375E2-DBF8-854C-A350-74D5AF1BA221}" dt="2024-11-14T14:24:01.217" v="1127"/>
          <ac:grpSpMkLst>
            <pc:docMk/>
            <pc:sldMk cId="2393010615" sldId="258"/>
            <ac:grpSpMk id="51" creationId="{516A1AE2-5FD1-AA8B-3409-3DB211891A7D}"/>
          </ac:grpSpMkLst>
        </pc:grpChg>
        <pc:grpChg chg="del mod">
          <ac:chgData name="MICHELE PIPAN" userId="da00a2aa-4c64-4bcb-a497-1055e4cd2351" providerId="ADAL" clId="{AC4375E2-DBF8-854C-A350-74D5AF1BA221}" dt="2024-11-14T14:23:53.009" v="1115"/>
          <ac:grpSpMkLst>
            <pc:docMk/>
            <pc:sldMk cId="2393010615" sldId="258"/>
            <ac:grpSpMk id="60" creationId="{B8B72733-CCB6-441E-450D-45D51CF78915}"/>
          </ac:grpSpMkLst>
        </pc:grpChg>
        <pc:grpChg chg="del mod">
          <ac:chgData name="MICHELE PIPAN" userId="da00a2aa-4c64-4bcb-a497-1055e4cd2351" providerId="ADAL" clId="{AC4375E2-DBF8-854C-A350-74D5AF1BA221}" dt="2024-11-14T14:24:01.217" v="1127"/>
          <ac:grpSpMkLst>
            <pc:docMk/>
            <pc:sldMk cId="2393010615" sldId="258"/>
            <ac:grpSpMk id="61" creationId="{FCC670CF-81F1-12BA-1118-E1C3F1E10EE0}"/>
          </ac:grpSpMkLst>
        </pc:grpChg>
        <pc:grpChg chg="del mod">
          <ac:chgData name="MICHELE PIPAN" userId="da00a2aa-4c64-4bcb-a497-1055e4cd2351" providerId="ADAL" clId="{AC4375E2-DBF8-854C-A350-74D5AF1BA221}" dt="2024-11-14T14:23:53.009" v="1115"/>
          <ac:grpSpMkLst>
            <pc:docMk/>
            <pc:sldMk cId="2393010615" sldId="258"/>
            <ac:grpSpMk id="62" creationId="{6F1EB68E-1B45-DC51-3667-0EAD6047A7B8}"/>
          </ac:grpSpMkLst>
        </pc:grpChg>
        <pc:grpChg chg="del mod">
          <ac:chgData name="MICHELE PIPAN" userId="da00a2aa-4c64-4bcb-a497-1055e4cd2351" providerId="ADAL" clId="{AC4375E2-DBF8-854C-A350-74D5AF1BA221}" dt="2024-11-14T14:24:01.217" v="1127"/>
          <ac:grpSpMkLst>
            <pc:docMk/>
            <pc:sldMk cId="2393010615" sldId="258"/>
            <ac:grpSpMk id="63" creationId="{DABC09C6-C9A3-9175-0F6A-479586F0BBB7}"/>
          </ac:grpSpMkLst>
        </pc:grpChg>
        <pc:grpChg chg="del mod">
          <ac:chgData name="MICHELE PIPAN" userId="da00a2aa-4c64-4bcb-a497-1055e4cd2351" providerId="ADAL" clId="{AC4375E2-DBF8-854C-A350-74D5AF1BA221}" dt="2024-11-14T14:23:53.009" v="1115"/>
          <ac:grpSpMkLst>
            <pc:docMk/>
            <pc:sldMk cId="2393010615" sldId="258"/>
            <ac:grpSpMk id="64" creationId="{7E293261-0EDD-7097-7287-B035C34EB1ED}"/>
          </ac:grpSpMkLst>
        </pc:grpChg>
        <pc:grpChg chg="del mod">
          <ac:chgData name="MICHELE PIPAN" userId="da00a2aa-4c64-4bcb-a497-1055e4cd2351" providerId="ADAL" clId="{AC4375E2-DBF8-854C-A350-74D5AF1BA221}" dt="2024-11-14T14:24:01.217" v="1127"/>
          <ac:grpSpMkLst>
            <pc:docMk/>
            <pc:sldMk cId="2393010615" sldId="258"/>
            <ac:grpSpMk id="65" creationId="{8E3B3B50-8912-54B2-79C9-0CC6AAAFCC3B}"/>
          </ac:grpSpMkLst>
        </pc:grpChg>
        <pc:grpChg chg="del mod">
          <ac:chgData name="MICHELE PIPAN" userId="da00a2aa-4c64-4bcb-a497-1055e4cd2351" providerId="ADAL" clId="{AC4375E2-DBF8-854C-A350-74D5AF1BA221}" dt="2024-11-14T14:24:01.217" v="1127"/>
          <ac:grpSpMkLst>
            <pc:docMk/>
            <pc:sldMk cId="2393010615" sldId="258"/>
            <ac:grpSpMk id="77" creationId="{94121AAC-FEBF-6B91-6818-D0101204DABD}"/>
          </ac:grpSpMkLst>
        </pc:grpChg>
        <pc:grpChg chg="del mod">
          <ac:chgData name="MICHELE PIPAN" userId="da00a2aa-4c64-4bcb-a497-1055e4cd2351" providerId="ADAL" clId="{AC4375E2-DBF8-854C-A350-74D5AF1BA221}" dt="2024-11-14T14:24:20.001" v="1164"/>
          <ac:grpSpMkLst>
            <pc:docMk/>
            <pc:sldMk cId="2393010615" sldId="258"/>
            <ac:grpSpMk id="78" creationId="{3E376AC4-63F9-20D3-59DC-E96F61F18A78}"/>
          </ac:grpSpMkLst>
        </pc:grpChg>
        <pc:grpChg chg="del mod">
          <ac:chgData name="MICHELE PIPAN" userId="da00a2aa-4c64-4bcb-a497-1055e4cd2351" providerId="ADAL" clId="{AC4375E2-DBF8-854C-A350-74D5AF1BA221}" dt="2024-11-14T14:24:05.986" v="1130"/>
          <ac:grpSpMkLst>
            <pc:docMk/>
            <pc:sldMk cId="2393010615" sldId="258"/>
            <ac:grpSpMk id="81" creationId="{485335EC-193E-4977-48B1-5DAE0467AFFB}"/>
          </ac:grpSpMkLst>
        </pc:grpChg>
        <pc:grpChg chg="del mod">
          <ac:chgData name="MICHELE PIPAN" userId="da00a2aa-4c64-4bcb-a497-1055e4cd2351" providerId="ADAL" clId="{AC4375E2-DBF8-854C-A350-74D5AF1BA221}" dt="2024-11-14T14:24:20.001" v="1164"/>
          <ac:grpSpMkLst>
            <pc:docMk/>
            <pc:sldMk cId="2393010615" sldId="258"/>
            <ac:grpSpMk id="82" creationId="{6739F5B6-FB1C-A9B7-7DAA-B2D2B96315CD}"/>
          </ac:grpSpMkLst>
        </pc:grpChg>
        <pc:grpChg chg="del mod">
          <ac:chgData name="MICHELE PIPAN" userId="da00a2aa-4c64-4bcb-a497-1055e4cd2351" providerId="ADAL" clId="{AC4375E2-DBF8-854C-A350-74D5AF1BA221}" dt="2024-11-14T14:24:20.001" v="1164"/>
          <ac:grpSpMkLst>
            <pc:docMk/>
            <pc:sldMk cId="2393010615" sldId="258"/>
            <ac:grpSpMk id="116" creationId="{425A17F1-B14E-08E7-89F6-88A3A3989C40}"/>
          </ac:grpSpMkLst>
        </pc:grpChg>
        <pc:grpChg chg="mod">
          <ac:chgData name="MICHELE PIPAN" userId="da00a2aa-4c64-4bcb-a497-1055e4cd2351" providerId="ADAL" clId="{AC4375E2-DBF8-854C-A350-74D5AF1BA221}" dt="2024-11-14T14:24:20.001" v="1164"/>
          <ac:grpSpMkLst>
            <pc:docMk/>
            <pc:sldMk cId="2393010615" sldId="258"/>
            <ac:grpSpMk id="117" creationId="{BDF01EE3-F4C9-D02F-1AAF-63B7B4B4B963}"/>
          </ac:grpSpMkLst>
        </pc:grpChg>
        <pc:grpChg chg="del mod">
          <ac:chgData name="MICHELE PIPAN" userId="da00a2aa-4c64-4bcb-a497-1055e4cd2351" providerId="ADAL" clId="{AC4375E2-DBF8-854C-A350-74D5AF1BA221}" dt="2024-11-14T14:24:20.001" v="1164"/>
          <ac:grpSpMkLst>
            <pc:docMk/>
            <pc:sldMk cId="2393010615" sldId="258"/>
            <ac:grpSpMk id="118" creationId="{47DC8418-1C49-1C5F-C0D6-A38BAA9CCEF9}"/>
          </ac:grpSpMkLst>
        </pc:grpChg>
        <pc:grpChg chg="mod">
          <ac:chgData name="MICHELE PIPAN" userId="da00a2aa-4c64-4bcb-a497-1055e4cd2351" providerId="ADAL" clId="{AC4375E2-DBF8-854C-A350-74D5AF1BA221}" dt="2024-11-14T14:24:20.001" v="1164"/>
          <ac:grpSpMkLst>
            <pc:docMk/>
            <pc:sldMk cId="2393010615" sldId="258"/>
            <ac:grpSpMk id="119" creationId="{904F34D3-0475-D544-AF8B-B156A9D7A88A}"/>
          </ac:grpSpMkLst>
        </pc:grpChg>
        <pc:grpChg chg="del mod">
          <ac:chgData name="MICHELE PIPAN" userId="da00a2aa-4c64-4bcb-a497-1055e4cd2351" providerId="ADAL" clId="{AC4375E2-DBF8-854C-A350-74D5AF1BA221}" dt="2024-11-14T14:24:20.001" v="1164"/>
          <ac:grpSpMkLst>
            <pc:docMk/>
            <pc:sldMk cId="2393010615" sldId="258"/>
            <ac:grpSpMk id="120" creationId="{4BC93204-2715-E6C6-BDF0-4E09AD10EBE9}"/>
          </ac:grpSpMkLst>
        </pc:grpChg>
        <pc:grpChg chg="mod">
          <ac:chgData name="MICHELE PIPAN" userId="da00a2aa-4c64-4bcb-a497-1055e4cd2351" providerId="ADAL" clId="{AC4375E2-DBF8-854C-A350-74D5AF1BA221}" dt="2024-11-14T14:24:20.001" v="1164"/>
          <ac:grpSpMkLst>
            <pc:docMk/>
            <pc:sldMk cId="2393010615" sldId="258"/>
            <ac:grpSpMk id="121" creationId="{621E772B-F20F-252C-EC16-7EAA195CD4B3}"/>
          </ac:grpSpMkLst>
        </pc:grpChg>
        <pc:picChg chg="add mod modCrop">
          <ac:chgData name="MICHELE PIPAN" userId="da00a2aa-4c64-4bcb-a497-1055e4cd2351" providerId="ADAL" clId="{AC4375E2-DBF8-854C-A350-74D5AF1BA221}" dt="2024-11-14T14:19:30.980" v="1047" actId="14100"/>
          <ac:picMkLst>
            <pc:docMk/>
            <pc:sldMk cId="2393010615" sldId="258"/>
            <ac:picMk id="3" creationId="{D5564C26-158C-D369-419F-4FAA21D0E4C0}"/>
          </ac:picMkLst>
        </pc:picChg>
        <pc:inkChg chg="add">
          <ac:chgData name="MICHELE PIPAN" userId="da00a2aa-4c64-4bcb-a497-1055e4cd2351" providerId="ADAL" clId="{AC4375E2-DBF8-854C-A350-74D5AF1BA221}" dt="2024-11-14T14:18:58.483" v="1042" actId="9405"/>
          <ac:inkMkLst>
            <pc:docMk/>
            <pc:sldMk cId="2393010615" sldId="258"/>
            <ac:inkMk id="2" creationId="{F01CAA86-52AE-C13E-10AF-5B4D95AC9BA2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" creationId="{085416D5-5C22-6F90-75D8-EEB7E3B871EC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5" creationId="{E6D45FC5-67BA-1477-3E43-D67D84009E7C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6" creationId="{6BD49213-6590-49E8-4CD8-62F41EB66624}"/>
          </ac:inkMkLst>
        </pc:inkChg>
        <pc:inkChg chg="add del mod">
          <ac:chgData name="MICHELE PIPAN" userId="da00a2aa-4c64-4bcb-a497-1055e4cd2351" providerId="ADAL" clId="{AC4375E2-DBF8-854C-A350-74D5AF1BA221}" dt="2024-11-14T14:23:29.888" v="1072"/>
          <ac:inkMkLst>
            <pc:docMk/>
            <pc:sldMk cId="2393010615" sldId="258"/>
            <ac:inkMk id="7" creationId="{7CA61C9C-CC38-DC0D-78F3-8C63A29262A9}"/>
          </ac:inkMkLst>
        </pc:inkChg>
        <pc:inkChg chg="add del mod">
          <ac:chgData name="MICHELE PIPAN" userId="da00a2aa-4c64-4bcb-a497-1055e4cd2351" providerId="ADAL" clId="{AC4375E2-DBF8-854C-A350-74D5AF1BA221}" dt="2024-11-14T14:23:29.887" v="1070"/>
          <ac:inkMkLst>
            <pc:docMk/>
            <pc:sldMk cId="2393010615" sldId="258"/>
            <ac:inkMk id="8" creationId="{98B298DD-3C1B-85D7-C654-BB99510DE479}"/>
          </ac:inkMkLst>
        </pc:inkChg>
        <pc:inkChg chg="add del mod">
          <ac:chgData name="MICHELE PIPAN" userId="da00a2aa-4c64-4bcb-a497-1055e4cd2351" providerId="ADAL" clId="{AC4375E2-DBF8-854C-A350-74D5AF1BA221}" dt="2024-11-14T14:23:29.889" v="1076"/>
          <ac:inkMkLst>
            <pc:docMk/>
            <pc:sldMk cId="2393010615" sldId="258"/>
            <ac:inkMk id="9" creationId="{6C367156-4407-7994-E5AD-06D749EDBC8B}"/>
          </ac:inkMkLst>
        </pc:inkChg>
        <pc:inkChg chg="add del mod">
          <ac:chgData name="MICHELE PIPAN" userId="da00a2aa-4c64-4bcb-a497-1055e4cd2351" providerId="ADAL" clId="{AC4375E2-DBF8-854C-A350-74D5AF1BA221}" dt="2024-11-14T14:23:29.888" v="1071"/>
          <ac:inkMkLst>
            <pc:docMk/>
            <pc:sldMk cId="2393010615" sldId="258"/>
            <ac:inkMk id="10" creationId="{CBC11546-99FA-32EA-5934-2DBF48F2E246}"/>
          </ac:inkMkLst>
        </pc:inkChg>
        <pc:inkChg chg="add del mod">
          <ac:chgData name="MICHELE PIPAN" userId="da00a2aa-4c64-4bcb-a497-1055e4cd2351" providerId="ADAL" clId="{AC4375E2-DBF8-854C-A350-74D5AF1BA221}" dt="2024-11-14T14:23:29.891" v="1083"/>
          <ac:inkMkLst>
            <pc:docMk/>
            <pc:sldMk cId="2393010615" sldId="258"/>
            <ac:inkMk id="13" creationId="{0D944963-1A09-022E-0A27-7ABD89FB19E8}"/>
          </ac:inkMkLst>
        </pc:inkChg>
        <pc:inkChg chg="add del mod">
          <ac:chgData name="MICHELE PIPAN" userId="da00a2aa-4c64-4bcb-a497-1055e4cd2351" providerId="ADAL" clId="{AC4375E2-DBF8-854C-A350-74D5AF1BA221}" dt="2024-11-14T14:23:29.891" v="1081"/>
          <ac:inkMkLst>
            <pc:docMk/>
            <pc:sldMk cId="2393010615" sldId="258"/>
            <ac:inkMk id="14" creationId="{AE4D9EC5-B147-488E-EF44-241174A0BCC8}"/>
          </ac:inkMkLst>
        </pc:inkChg>
        <pc:inkChg chg="add del mod">
          <ac:chgData name="MICHELE PIPAN" userId="da00a2aa-4c64-4bcb-a497-1055e4cd2351" providerId="ADAL" clId="{AC4375E2-DBF8-854C-A350-74D5AF1BA221}" dt="2024-11-14T14:23:29.889" v="1075"/>
          <ac:inkMkLst>
            <pc:docMk/>
            <pc:sldMk cId="2393010615" sldId="258"/>
            <ac:inkMk id="15" creationId="{871C33DF-6930-8524-A75E-FD8FD5859F2D}"/>
          </ac:inkMkLst>
        </pc:inkChg>
        <pc:inkChg chg="add del mod">
          <ac:chgData name="MICHELE PIPAN" userId="da00a2aa-4c64-4bcb-a497-1055e4cd2351" providerId="ADAL" clId="{AC4375E2-DBF8-854C-A350-74D5AF1BA221}" dt="2024-11-14T14:23:29.887" v="1069"/>
          <ac:inkMkLst>
            <pc:docMk/>
            <pc:sldMk cId="2393010615" sldId="258"/>
            <ac:inkMk id="16" creationId="{F2948F89-FB3C-37DB-43C5-943A7068D5DF}"/>
          </ac:inkMkLst>
        </pc:inkChg>
        <pc:inkChg chg="add del mod">
          <ac:chgData name="MICHELE PIPAN" userId="da00a2aa-4c64-4bcb-a497-1055e4cd2351" providerId="ADAL" clId="{AC4375E2-DBF8-854C-A350-74D5AF1BA221}" dt="2024-11-14T14:23:29.890" v="1079"/>
          <ac:inkMkLst>
            <pc:docMk/>
            <pc:sldMk cId="2393010615" sldId="258"/>
            <ac:inkMk id="17" creationId="{438CE841-CB3D-A733-E22C-66F2A8D6C942}"/>
          </ac:inkMkLst>
        </pc:inkChg>
        <pc:inkChg chg="add del mod">
          <ac:chgData name="MICHELE PIPAN" userId="da00a2aa-4c64-4bcb-a497-1055e4cd2351" providerId="ADAL" clId="{AC4375E2-DBF8-854C-A350-74D5AF1BA221}" dt="2024-11-14T14:23:29.888" v="1073"/>
          <ac:inkMkLst>
            <pc:docMk/>
            <pc:sldMk cId="2393010615" sldId="258"/>
            <ac:inkMk id="18" creationId="{D3C4085A-A08D-6857-F095-2F3EF7094860}"/>
          </ac:inkMkLst>
        </pc:inkChg>
        <pc:inkChg chg="add del mod">
          <ac:chgData name="MICHELE PIPAN" userId="da00a2aa-4c64-4bcb-a497-1055e4cd2351" providerId="ADAL" clId="{AC4375E2-DBF8-854C-A350-74D5AF1BA221}" dt="2024-11-14T14:23:29.890" v="1078"/>
          <ac:inkMkLst>
            <pc:docMk/>
            <pc:sldMk cId="2393010615" sldId="258"/>
            <ac:inkMk id="21" creationId="{5E42DC67-F64B-26AC-D5D1-2669C1619903}"/>
          </ac:inkMkLst>
        </pc:inkChg>
        <pc:inkChg chg="add del mod">
          <ac:chgData name="MICHELE PIPAN" userId="da00a2aa-4c64-4bcb-a497-1055e4cd2351" providerId="ADAL" clId="{AC4375E2-DBF8-854C-A350-74D5AF1BA221}" dt="2024-11-14T14:23:29.889" v="1074"/>
          <ac:inkMkLst>
            <pc:docMk/>
            <pc:sldMk cId="2393010615" sldId="258"/>
            <ac:inkMk id="22" creationId="{52B49239-6F02-6A07-912A-359BA40E4824}"/>
          </ac:inkMkLst>
        </pc:inkChg>
        <pc:inkChg chg="add del mod">
          <ac:chgData name="MICHELE PIPAN" userId="da00a2aa-4c64-4bcb-a497-1055e4cd2351" providerId="ADAL" clId="{AC4375E2-DBF8-854C-A350-74D5AF1BA221}" dt="2024-11-14T14:23:29.891" v="1082"/>
          <ac:inkMkLst>
            <pc:docMk/>
            <pc:sldMk cId="2393010615" sldId="258"/>
            <ac:inkMk id="23" creationId="{D0DDBDC2-5434-EB40-4414-D959E71F3929}"/>
          </ac:inkMkLst>
        </pc:inkChg>
        <pc:inkChg chg="add del mod">
          <ac:chgData name="MICHELE PIPAN" userId="da00a2aa-4c64-4bcb-a497-1055e4cd2351" providerId="ADAL" clId="{AC4375E2-DBF8-854C-A350-74D5AF1BA221}" dt="2024-11-14T14:23:29.890" v="1080"/>
          <ac:inkMkLst>
            <pc:docMk/>
            <pc:sldMk cId="2393010615" sldId="258"/>
            <ac:inkMk id="24" creationId="{AAA7FA08-7305-627A-A2F8-F2C5BDA3194C}"/>
          </ac:inkMkLst>
        </pc:inkChg>
        <pc:inkChg chg="add del mod">
          <ac:chgData name="MICHELE PIPAN" userId="da00a2aa-4c64-4bcb-a497-1055e4cd2351" providerId="ADAL" clId="{AC4375E2-DBF8-854C-A350-74D5AF1BA221}" dt="2024-11-14T14:23:29.889" v="1077"/>
          <ac:inkMkLst>
            <pc:docMk/>
            <pc:sldMk cId="2393010615" sldId="258"/>
            <ac:inkMk id="25" creationId="{27ADF8AE-73F5-4D77-7E23-69E89AC2462E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28" creationId="{54149158-FBBC-62D9-F52D-41E8DD9ECEAE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29" creationId="{499C1EA1-EAA1-B788-DFCD-E0ED4C510311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30" creationId="{C5B4D9D7-6714-77C8-C793-D33B594B06A9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31" creationId="{DCA4937E-C27C-430D-25A4-5BEA05A6972C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32" creationId="{C52BEEB8-5FE4-019C-70A1-A00BEEA7FF21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33" creationId="{84DCCBEB-90BB-AD2B-BCC7-E6F5FFFC2CEE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34" creationId="{FC0CAE8D-303D-8A73-1E4F-BB7479A2AC85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35" creationId="{90AFA533-2F2B-793C-08F5-EC3AF32D07C8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36" creationId="{260DD972-3E52-8023-81A5-975C28ED4531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37" creationId="{B95E7D10-F9DF-B2AF-2663-9D1CB20A1ED6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38" creationId="{17926AAA-079F-AB92-BA7E-9F65AFD0406E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39" creationId="{D6FEB9AA-379F-13A1-DABF-2FD478AB2A21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0" creationId="{B89D6390-BD6A-8781-BBB8-5746FB21A569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1" creationId="{48E22337-EDCA-DB03-98DD-51B6A39ECDA0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2" creationId="{79142ADA-BF03-2A50-941C-6C58BF95F184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3" creationId="{0B8EED80-B351-AA7B-5099-01F8A2E2B883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4" creationId="{0079F2D8-1878-CF6B-9A34-C10F0C5D47DA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5" creationId="{9533569A-250F-97FD-2EB0-A18361B2B599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6" creationId="{139806D8-0EB8-66C5-CA5A-633B48DF7591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7" creationId="{D702720E-D41E-5769-146A-B0CFA2802673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8" creationId="{3887706F-957B-84E2-8677-0BE0744B4700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49" creationId="{7827BDA2-9932-5574-9FA2-8FE823FE079A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52" creationId="{03AABB89-C4A2-5444-2965-5DFEF8F2F773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53" creationId="{98055894-C9E1-2126-9473-AA5FC64BBFE5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54" creationId="{F8AE3124-E521-E752-5038-C9CD4AA78573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55" creationId="{E5B7D00D-DFC6-36E4-C9D0-B00579D119DA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56" creationId="{CDD99D1F-A9C0-72B6-7203-54E4467A6732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57" creationId="{1FF980BE-DFF9-DA3A-606C-BBA2B8015B55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58" creationId="{AD71C6A8-27CA-B30C-95C1-A5444B4CB65A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59" creationId="{37100358-B070-1336-F273-E8A820BD3FCB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66" creationId="{8DB14F77-36B1-BE82-584A-DAEDE6C898F6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67" creationId="{D1C2E054-CFDD-528D-14B7-3659E6D7ECD8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68" creationId="{56132FD5-7405-5AE0-3A1F-EC1C6E34F5FF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69" creationId="{66D65CE1-90A1-9B6A-4AD9-995556C7765D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70" creationId="{B756FF22-9662-E159-E4D1-84DF486C4C28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71" creationId="{765F7807-C8DB-CC78-E1E3-8FC935E4CA4B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72" creationId="{A463D677-8CF8-1D9E-F213-0A279A68A98A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73" creationId="{30AC99F1-BE1A-0F15-5819-00D08C728206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74" creationId="{D83E9DE6-59DB-3002-DDE7-666D01D10E0D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75" creationId="{59F401FB-30F0-77EF-815B-128F21CE6988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76" creationId="{BD48CF5B-62A8-665B-2F21-555BEA27593B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79" creationId="{2DF0A94C-2168-4C37-C902-EE65B28167C2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80" creationId="{4BAD7348-F095-AAFA-0983-1B28D8727E5A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83" creationId="{E1908790-AE51-AB34-81D0-51088A162763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84" creationId="{8BABCF9D-2822-5686-367C-D82F44754476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85" creationId="{2D09EB1A-42CB-BC9F-DFCC-16CB20866D4E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86" creationId="{6BF8CCED-3209-F402-1BB4-24AC5520139D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87" creationId="{05D6483E-52E3-91C3-078B-26900E02806C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88" creationId="{C7253486-AC63-5AD2-B162-A45F747E41A3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89" creationId="{A33D85E3-AD82-42E0-C74F-3AF72772CA20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90" creationId="{F21EFF4B-051E-0560-EAF5-EFA015CEF61A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91" creationId="{02E62CAC-EF9A-BFA5-46F6-0E7319A8C4E1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92" creationId="{BEBA82EE-DD15-C980-4E3B-E8E601942FAF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93" creationId="{750910CC-2493-AC3D-EDF6-22A6C19B4769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94" creationId="{2C6395C1-8B19-8B88-ECCF-DA9C971FB796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95" creationId="{6CA45B01-F336-EDB4-607D-1990575559DD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96" creationId="{FB95A2CB-4C4C-DAED-8317-496E0E9F0FA6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97" creationId="{13C4F539-B06E-1765-19B5-2DEE391FE3CF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98" creationId="{34D00313-EF6B-34E5-BE1C-C60958FB373B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99" creationId="{09AD78B4-DB76-BA2E-3AD3-C13F643B3590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00" creationId="{D5067D10-FF58-ABE2-0941-DA0E8E9EC449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01" creationId="{C2F14331-369E-89FE-494D-A40054496865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02" creationId="{199939F8-6593-4E26-6D57-C694BA7FC8F9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03" creationId="{360FC11D-11DF-F21F-2BBB-A70FC1CA270D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04" creationId="{60AFACBF-1284-507F-6CD3-ECEB6224AC06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05" creationId="{812B14D2-6F75-2342-5D84-461645BD45DA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06" creationId="{428286E1-DBAC-B549-5269-F39F904FCBE2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07" creationId="{D82C2ADB-7EA3-1D9A-88F7-8FB313CA5C73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08" creationId="{79BBFC8B-6A6A-7CE5-1059-9C76CEB96129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09" creationId="{89C9F50A-5678-D70B-6108-6338FE113212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10" creationId="{46B0105E-680C-1C7A-1058-6397417932B1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11" creationId="{8449A62E-F34C-2307-3AD8-6FB6BE00EEE1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12" creationId="{AE88BF35-B594-A3FF-F64E-5D00FD827EA7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13" creationId="{609F9849-D0D2-4784-3112-C44F93CF4B4C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14" creationId="{68808D30-F464-86D8-E615-C85AC4577D5C}"/>
          </ac:inkMkLst>
        </pc:inkChg>
        <pc:inkChg chg="add mod">
          <ac:chgData name="MICHELE PIPAN" userId="da00a2aa-4c64-4bcb-a497-1055e4cd2351" providerId="ADAL" clId="{AC4375E2-DBF8-854C-A350-74D5AF1BA221}" dt="2024-11-14T14:24:20.001" v="1164"/>
          <ac:inkMkLst>
            <pc:docMk/>
            <pc:sldMk cId="2393010615" sldId="258"/>
            <ac:inkMk id="115" creationId="{7526B8D0-AE16-032B-9837-4966BA092CB5}"/>
          </ac:inkMkLst>
        </pc:inkChg>
      </pc:sldChg>
      <pc:sldChg chg="addSp delSp modSp mod">
        <pc:chgData name="MICHELE PIPAN" userId="da00a2aa-4c64-4bcb-a497-1055e4cd2351" providerId="ADAL" clId="{AC4375E2-DBF8-854C-A350-74D5AF1BA221}" dt="2024-11-14T14:26:35.976" v="1331"/>
        <pc:sldMkLst>
          <pc:docMk/>
          <pc:sldMk cId="3059277809" sldId="259"/>
        </pc:sldMkLst>
        <pc:grpChg chg="del mod">
          <ac:chgData name="MICHELE PIPAN" userId="da00a2aa-4c64-4bcb-a497-1055e4cd2351" providerId="ADAL" clId="{AC4375E2-DBF8-854C-A350-74D5AF1BA221}" dt="2024-11-14T14:24:36.105" v="1170"/>
          <ac:grpSpMkLst>
            <pc:docMk/>
            <pc:sldMk cId="3059277809" sldId="259"/>
            <ac:grpSpMk id="6" creationId="{5D2ED210-DF09-C793-14C0-14634EA7537C}"/>
          </ac:grpSpMkLst>
        </pc:grpChg>
        <pc:grpChg chg="del mod">
          <ac:chgData name="MICHELE PIPAN" userId="da00a2aa-4c64-4bcb-a497-1055e4cd2351" providerId="ADAL" clId="{AC4375E2-DBF8-854C-A350-74D5AF1BA221}" dt="2024-11-14T14:24:45.071" v="1189"/>
          <ac:grpSpMkLst>
            <pc:docMk/>
            <pc:sldMk cId="3059277809" sldId="259"/>
            <ac:grpSpMk id="7" creationId="{4F04BDA5-8E55-3357-AC47-E3262A23D4B5}"/>
          </ac:grpSpMkLst>
        </pc:grpChg>
        <pc:grpChg chg="del mod">
          <ac:chgData name="MICHELE PIPAN" userId="da00a2aa-4c64-4bcb-a497-1055e4cd2351" providerId="ADAL" clId="{AC4375E2-DBF8-854C-A350-74D5AF1BA221}" dt="2024-11-14T14:24:45.071" v="1189"/>
          <ac:grpSpMkLst>
            <pc:docMk/>
            <pc:sldMk cId="3059277809" sldId="259"/>
            <ac:grpSpMk id="26" creationId="{6A6D0256-9AE9-FBEA-F3DA-9F2237E7707C}"/>
          </ac:grpSpMkLst>
        </pc:grpChg>
        <pc:grpChg chg="del mod">
          <ac:chgData name="MICHELE PIPAN" userId="da00a2aa-4c64-4bcb-a497-1055e4cd2351" providerId="ADAL" clId="{AC4375E2-DBF8-854C-A350-74D5AF1BA221}" dt="2024-11-14T14:25:05.830" v="1209"/>
          <ac:grpSpMkLst>
            <pc:docMk/>
            <pc:sldMk cId="3059277809" sldId="259"/>
            <ac:grpSpMk id="27" creationId="{F3FAFB36-5E05-3EA2-313C-9F7CC669F471}"/>
          </ac:grpSpMkLst>
        </pc:grpChg>
        <pc:grpChg chg="del mod">
          <ac:chgData name="MICHELE PIPAN" userId="da00a2aa-4c64-4bcb-a497-1055e4cd2351" providerId="ADAL" clId="{AC4375E2-DBF8-854C-A350-74D5AF1BA221}" dt="2024-11-14T14:24:45.071" v="1189"/>
          <ac:grpSpMkLst>
            <pc:docMk/>
            <pc:sldMk cId="3059277809" sldId="259"/>
            <ac:grpSpMk id="28" creationId="{CAC8E514-555C-059D-54C7-13024B064667}"/>
          </ac:grpSpMkLst>
        </pc:grpChg>
        <pc:grpChg chg="del mod">
          <ac:chgData name="MICHELE PIPAN" userId="da00a2aa-4c64-4bcb-a497-1055e4cd2351" providerId="ADAL" clId="{AC4375E2-DBF8-854C-A350-74D5AF1BA221}" dt="2024-11-14T14:25:05.830" v="1209"/>
          <ac:grpSpMkLst>
            <pc:docMk/>
            <pc:sldMk cId="3059277809" sldId="259"/>
            <ac:grpSpMk id="29" creationId="{5D83B0A8-450A-DE54-8FAC-926672811D6F}"/>
          </ac:grpSpMkLst>
        </pc:grpChg>
        <pc:grpChg chg="del mod">
          <ac:chgData name="MICHELE PIPAN" userId="da00a2aa-4c64-4bcb-a497-1055e4cd2351" providerId="ADAL" clId="{AC4375E2-DBF8-854C-A350-74D5AF1BA221}" dt="2024-11-14T14:24:55.303" v="1193"/>
          <ac:grpSpMkLst>
            <pc:docMk/>
            <pc:sldMk cId="3059277809" sldId="259"/>
            <ac:grpSpMk id="33" creationId="{E429C756-E156-082D-CA64-5325AB77E520}"/>
          </ac:grpSpMkLst>
        </pc:grpChg>
        <pc:grpChg chg="del mod">
          <ac:chgData name="MICHELE PIPAN" userId="da00a2aa-4c64-4bcb-a497-1055e4cd2351" providerId="ADAL" clId="{AC4375E2-DBF8-854C-A350-74D5AF1BA221}" dt="2024-11-14T14:25:05.830" v="1209"/>
          <ac:grpSpMkLst>
            <pc:docMk/>
            <pc:sldMk cId="3059277809" sldId="259"/>
            <ac:grpSpMk id="34" creationId="{ABDB703A-0440-39A5-8F41-0F27BE1EE632}"/>
          </ac:grpSpMkLst>
        </pc:grpChg>
        <pc:grpChg chg="del mod">
          <ac:chgData name="MICHELE PIPAN" userId="da00a2aa-4c64-4bcb-a497-1055e4cd2351" providerId="ADAL" clId="{AC4375E2-DBF8-854C-A350-74D5AF1BA221}" dt="2024-11-14T14:25:05.830" v="1209"/>
          <ac:grpSpMkLst>
            <pc:docMk/>
            <pc:sldMk cId="3059277809" sldId="259"/>
            <ac:grpSpMk id="50" creationId="{D5B575CD-F796-1498-032C-D831473B7649}"/>
          </ac:grpSpMkLst>
        </pc:grpChg>
        <pc:grpChg chg="del mod">
          <ac:chgData name="MICHELE PIPAN" userId="da00a2aa-4c64-4bcb-a497-1055e4cd2351" providerId="ADAL" clId="{AC4375E2-DBF8-854C-A350-74D5AF1BA221}" dt="2024-11-14T14:25:05.830" v="1209"/>
          <ac:grpSpMkLst>
            <pc:docMk/>
            <pc:sldMk cId="3059277809" sldId="259"/>
            <ac:grpSpMk id="51" creationId="{6A8BBAF0-752F-C191-B73E-AE8EC10837CE}"/>
          </ac:grpSpMkLst>
        </pc:grpChg>
        <pc:grpChg chg="del mod">
          <ac:chgData name="MICHELE PIPAN" userId="da00a2aa-4c64-4bcb-a497-1055e4cd2351" providerId="ADAL" clId="{AC4375E2-DBF8-854C-A350-74D5AF1BA221}" dt="2024-11-14T14:25:05.830" v="1209"/>
          <ac:grpSpMkLst>
            <pc:docMk/>
            <pc:sldMk cId="3059277809" sldId="259"/>
            <ac:grpSpMk id="52" creationId="{BA25B81D-8629-6AFF-FC6B-E2252E866CB6}"/>
          </ac:grpSpMkLst>
        </pc:grpChg>
        <pc:grpChg chg="del mod">
          <ac:chgData name="MICHELE PIPAN" userId="da00a2aa-4c64-4bcb-a497-1055e4cd2351" providerId="ADAL" clId="{AC4375E2-DBF8-854C-A350-74D5AF1BA221}" dt="2024-11-14T14:25:37.201" v="1259"/>
          <ac:grpSpMkLst>
            <pc:docMk/>
            <pc:sldMk cId="3059277809" sldId="259"/>
            <ac:grpSpMk id="53" creationId="{FF645B21-2F58-C242-DD6F-1CF1E50BCFE5}"/>
          </ac:grpSpMkLst>
        </pc:grpChg>
        <pc:grpChg chg="del mod">
          <ac:chgData name="MICHELE PIPAN" userId="da00a2aa-4c64-4bcb-a497-1055e4cd2351" providerId="ADAL" clId="{AC4375E2-DBF8-854C-A350-74D5AF1BA221}" dt="2024-11-14T14:25:37.201" v="1259"/>
          <ac:grpSpMkLst>
            <pc:docMk/>
            <pc:sldMk cId="3059277809" sldId="259"/>
            <ac:grpSpMk id="103" creationId="{9AA93F66-F2E0-43D8-83B4-869679126EDF}"/>
          </ac:grpSpMkLst>
        </pc:grpChg>
        <pc:grpChg chg="mod">
          <ac:chgData name="MICHELE PIPAN" userId="da00a2aa-4c64-4bcb-a497-1055e4cd2351" providerId="ADAL" clId="{AC4375E2-DBF8-854C-A350-74D5AF1BA221}" dt="2024-11-14T14:25:37.201" v="1259"/>
          <ac:grpSpMkLst>
            <pc:docMk/>
            <pc:sldMk cId="3059277809" sldId="259"/>
            <ac:grpSpMk id="104" creationId="{EE79A20E-8680-AC10-D740-2652A5C0F405}"/>
          </ac:grpSpMkLst>
        </pc:grpChg>
        <pc:grpChg chg="del mod">
          <ac:chgData name="MICHELE PIPAN" userId="da00a2aa-4c64-4bcb-a497-1055e4cd2351" providerId="ADAL" clId="{AC4375E2-DBF8-854C-A350-74D5AF1BA221}" dt="2024-11-14T14:25:51.359" v="1268"/>
          <ac:grpSpMkLst>
            <pc:docMk/>
            <pc:sldMk cId="3059277809" sldId="259"/>
            <ac:grpSpMk id="113" creationId="{3E2ACF8A-44D7-9EB2-0FD3-0C6D0E3BF897}"/>
          </ac:grpSpMkLst>
        </pc:grpChg>
        <pc:grpChg chg="del mod">
          <ac:chgData name="MICHELE PIPAN" userId="da00a2aa-4c64-4bcb-a497-1055e4cd2351" providerId="ADAL" clId="{AC4375E2-DBF8-854C-A350-74D5AF1BA221}" dt="2024-11-14T14:26:02.295" v="1289"/>
          <ac:grpSpMkLst>
            <pc:docMk/>
            <pc:sldMk cId="3059277809" sldId="259"/>
            <ac:grpSpMk id="114" creationId="{B1CD0434-FCFE-AC99-52EB-7515BF676136}"/>
          </ac:grpSpMkLst>
        </pc:grpChg>
        <pc:grpChg chg="del mod">
          <ac:chgData name="MICHELE PIPAN" userId="da00a2aa-4c64-4bcb-a497-1055e4cd2351" providerId="ADAL" clId="{AC4375E2-DBF8-854C-A350-74D5AF1BA221}" dt="2024-11-14T14:25:53.767" v="1271"/>
          <ac:grpSpMkLst>
            <pc:docMk/>
            <pc:sldMk cId="3059277809" sldId="259"/>
            <ac:grpSpMk id="117" creationId="{5CDF95CC-8812-4272-879F-B7B3F2CD2932}"/>
          </ac:grpSpMkLst>
        </pc:grpChg>
        <pc:grpChg chg="del mod">
          <ac:chgData name="MICHELE PIPAN" userId="da00a2aa-4c64-4bcb-a497-1055e4cd2351" providerId="ADAL" clId="{AC4375E2-DBF8-854C-A350-74D5AF1BA221}" dt="2024-11-14T14:26:02.295" v="1289"/>
          <ac:grpSpMkLst>
            <pc:docMk/>
            <pc:sldMk cId="3059277809" sldId="259"/>
            <ac:grpSpMk id="118" creationId="{94F5FBB0-45F3-A487-9C00-72CB7D09A393}"/>
          </ac:grpSpMkLst>
        </pc:grpChg>
        <pc:grpChg chg="del mod">
          <ac:chgData name="MICHELE PIPAN" userId="da00a2aa-4c64-4bcb-a497-1055e4cd2351" providerId="ADAL" clId="{AC4375E2-DBF8-854C-A350-74D5AF1BA221}" dt="2024-11-14T14:26:02.295" v="1289"/>
          <ac:grpSpMkLst>
            <pc:docMk/>
            <pc:sldMk cId="3059277809" sldId="259"/>
            <ac:grpSpMk id="136" creationId="{40995C20-BC37-B148-B4CE-9ACF1F27772E}"/>
          </ac:grpSpMkLst>
        </pc:grpChg>
        <pc:grpChg chg="del mod">
          <ac:chgData name="MICHELE PIPAN" userId="da00a2aa-4c64-4bcb-a497-1055e4cd2351" providerId="ADAL" clId="{AC4375E2-DBF8-854C-A350-74D5AF1BA221}" dt="2024-11-14T14:26:22.238" v="1313"/>
          <ac:grpSpMkLst>
            <pc:docMk/>
            <pc:sldMk cId="3059277809" sldId="259"/>
            <ac:grpSpMk id="137" creationId="{80C5B434-7FAD-045B-25CC-B9D220C8A7E7}"/>
          </ac:grpSpMkLst>
        </pc:grpChg>
        <pc:grpChg chg="del mod">
          <ac:chgData name="MICHELE PIPAN" userId="da00a2aa-4c64-4bcb-a497-1055e4cd2351" providerId="ADAL" clId="{AC4375E2-DBF8-854C-A350-74D5AF1BA221}" dt="2024-11-14T14:26:02.295" v="1289"/>
          <ac:grpSpMkLst>
            <pc:docMk/>
            <pc:sldMk cId="3059277809" sldId="259"/>
            <ac:grpSpMk id="138" creationId="{58CC8652-C1CF-007D-D128-9AA74C7174ED}"/>
          </ac:grpSpMkLst>
        </pc:grpChg>
        <pc:grpChg chg="del mod">
          <ac:chgData name="MICHELE PIPAN" userId="da00a2aa-4c64-4bcb-a497-1055e4cd2351" providerId="ADAL" clId="{AC4375E2-DBF8-854C-A350-74D5AF1BA221}" dt="2024-11-14T14:26:22.238" v="1313"/>
          <ac:grpSpMkLst>
            <pc:docMk/>
            <pc:sldMk cId="3059277809" sldId="259"/>
            <ac:grpSpMk id="139" creationId="{5B8D7E72-D7C9-6108-0EEA-1A6793E34301}"/>
          </ac:grpSpMkLst>
        </pc:grpChg>
        <pc:grpChg chg="del mod">
          <ac:chgData name="MICHELE PIPAN" userId="da00a2aa-4c64-4bcb-a497-1055e4cd2351" providerId="ADAL" clId="{AC4375E2-DBF8-854C-A350-74D5AF1BA221}" dt="2024-11-14T14:26:17.915" v="1307"/>
          <ac:grpSpMkLst>
            <pc:docMk/>
            <pc:sldMk cId="3059277809" sldId="259"/>
            <ac:grpSpMk id="157" creationId="{73E93735-7381-6932-DE0B-942B4E64863C}"/>
          </ac:grpSpMkLst>
        </pc:grpChg>
        <pc:grpChg chg="del mod">
          <ac:chgData name="MICHELE PIPAN" userId="da00a2aa-4c64-4bcb-a497-1055e4cd2351" providerId="ADAL" clId="{AC4375E2-DBF8-854C-A350-74D5AF1BA221}" dt="2024-11-14T14:26:19.500" v="1311"/>
          <ac:grpSpMkLst>
            <pc:docMk/>
            <pc:sldMk cId="3059277809" sldId="259"/>
            <ac:grpSpMk id="158" creationId="{C49FE7A2-F374-C651-6CB1-C3C8272220F2}"/>
          </ac:grpSpMkLst>
        </pc:grpChg>
        <pc:grpChg chg="del mod">
          <ac:chgData name="MICHELE PIPAN" userId="da00a2aa-4c64-4bcb-a497-1055e4cd2351" providerId="ADAL" clId="{AC4375E2-DBF8-854C-A350-74D5AF1BA221}" dt="2024-11-14T14:26:17.915" v="1307"/>
          <ac:grpSpMkLst>
            <pc:docMk/>
            <pc:sldMk cId="3059277809" sldId="259"/>
            <ac:grpSpMk id="159" creationId="{85EFC19E-F40F-FC8B-800B-A31E289D1855}"/>
          </ac:grpSpMkLst>
        </pc:grpChg>
        <pc:grpChg chg="del mod">
          <ac:chgData name="MICHELE PIPAN" userId="da00a2aa-4c64-4bcb-a497-1055e4cd2351" providerId="ADAL" clId="{AC4375E2-DBF8-854C-A350-74D5AF1BA221}" dt="2024-11-14T14:26:22.238" v="1313"/>
          <ac:grpSpMkLst>
            <pc:docMk/>
            <pc:sldMk cId="3059277809" sldId="259"/>
            <ac:grpSpMk id="160" creationId="{C3E685C4-FD8A-6E59-9ABB-8C0B6B15EDBF}"/>
          </ac:grpSpMkLst>
        </pc:grpChg>
        <pc:grpChg chg="del mod">
          <ac:chgData name="MICHELE PIPAN" userId="da00a2aa-4c64-4bcb-a497-1055e4cd2351" providerId="ADAL" clId="{AC4375E2-DBF8-854C-A350-74D5AF1BA221}" dt="2024-11-14T14:26:19.500" v="1311"/>
          <ac:grpSpMkLst>
            <pc:docMk/>
            <pc:sldMk cId="3059277809" sldId="259"/>
            <ac:grpSpMk id="164" creationId="{1E53BD04-C668-A25A-659C-163DA8988F1B}"/>
          </ac:grpSpMkLst>
        </pc:grpChg>
        <pc:grpChg chg="del mod">
          <ac:chgData name="MICHELE PIPAN" userId="da00a2aa-4c64-4bcb-a497-1055e4cd2351" providerId="ADAL" clId="{AC4375E2-DBF8-854C-A350-74D5AF1BA221}" dt="2024-11-14T14:26:22.238" v="1313"/>
          <ac:grpSpMkLst>
            <pc:docMk/>
            <pc:sldMk cId="3059277809" sldId="259"/>
            <ac:grpSpMk id="165" creationId="{9A6410FD-A8F1-DBCB-733D-5D801CEB095E}"/>
          </ac:grpSpMkLst>
        </pc:grpChg>
        <pc:grpChg chg="del mod">
          <ac:chgData name="MICHELE PIPAN" userId="da00a2aa-4c64-4bcb-a497-1055e4cd2351" providerId="ADAL" clId="{AC4375E2-DBF8-854C-A350-74D5AF1BA221}" dt="2024-11-14T14:26:22.238" v="1313"/>
          <ac:grpSpMkLst>
            <pc:docMk/>
            <pc:sldMk cId="3059277809" sldId="259"/>
            <ac:grpSpMk id="167" creationId="{B91026A4-6E49-73C4-1A3F-1B7483E02A48}"/>
          </ac:grpSpMkLst>
        </pc:grpChg>
        <pc:grpChg chg="mod">
          <ac:chgData name="MICHELE PIPAN" userId="da00a2aa-4c64-4bcb-a497-1055e4cd2351" providerId="ADAL" clId="{AC4375E2-DBF8-854C-A350-74D5AF1BA221}" dt="2024-11-14T14:26:22.238" v="1313"/>
          <ac:grpSpMkLst>
            <pc:docMk/>
            <pc:sldMk cId="3059277809" sldId="259"/>
            <ac:grpSpMk id="168" creationId="{88DF2790-99BD-F5B2-E7F6-255BD3A173B4}"/>
          </ac:grpSpMkLst>
        </pc:grpChg>
        <pc:grpChg chg="del mod">
          <ac:chgData name="MICHELE PIPAN" userId="da00a2aa-4c64-4bcb-a497-1055e4cd2351" providerId="ADAL" clId="{AC4375E2-DBF8-854C-A350-74D5AF1BA221}" dt="2024-11-14T14:26:35.976" v="1331"/>
          <ac:grpSpMkLst>
            <pc:docMk/>
            <pc:sldMk cId="3059277809" sldId="259"/>
            <ac:grpSpMk id="186" creationId="{24C0D3FA-2951-9AD5-D6F9-D406C1ED8A79}"/>
          </ac:grpSpMkLst>
        </pc:grpChg>
        <pc:grpChg chg="mod">
          <ac:chgData name="MICHELE PIPAN" userId="da00a2aa-4c64-4bcb-a497-1055e4cd2351" providerId="ADAL" clId="{AC4375E2-DBF8-854C-A350-74D5AF1BA221}" dt="2024-11-14T14:26:35.976" v="1331"/>
          <ac:grpSpMkLst>
            <pc:docMk/>
            <pc:sldMk cId="3059277809" sldId="259"/>
            <ac:grpSpMk id="187" creationId="{FCB36BE7-9E97-DF5E-9713-FAD3B803A5F3}"/>
          </ac:grpSpMkLst>
        </pc:grpChg>
        <pc:picChg chg="add mod">
          <ac:chgData name="MICHELE PIPAN" userId="da00a2aa-4c64-4bcb-a497-1055e4cd2351" providerId="ADAL" clId="{AC4375E2-DBF8-854C-A350-74D5AF1BA221}" dt="2024-11-14T14:24:30.295" v="1166" actId="1076"/>
          <ac:picMkLst>
            <pc:docMk/>
            <pc:sldMk cId="3059277809" sldId="259"/>
            <ac:picMk id="2" creationId="{736401D7-7779-B2E7-F7F8-FD61DFF42327}"/>
          </ac:picMkLst>
        </pc:pic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3" creationId="{16FB6476-2B0A-14B3-AF22-1F619F868E29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" creationId="{9DE47FFD-A932-6EA8-36DD-661062B0E6E3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5" creationId="{5DFB57B2-4D4C-7585-AE30-8A1A77BE11DA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" creationId="{D15126BB-D860-EC7F-389D-2391BDDF2EFA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" creationId="{99EA757D-B680-EB1E-A561-97124C8587AC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0" creationId="{DA5DD674-FA18-A6A5-C8A2-F00F28C05544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1" creationId="{6C509E3F-8621-CE9C-BA74-39B44796DC18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2" creationId="{E8367CA4-37E9-97E3-A08F-C40B15065A2B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3" creationId="{5096AC7F-D56E-D673-D7F0-35166C038B4B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4" creationId="{071531A8-1012-2834-5485-746899D3214F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5" creationId="{68AFF409-124A-128F-C47C-BCD3BEE4E7B8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6" creationId="{78F6295A-0689-1EFC-5B8A-1671BEF79041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7" creationId="{1C9CCE0E-D105-867F-3EA0-C537C47E9BBF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8" creationId="{AC51297C-F7D2-636C-FE2F-7989366B75EF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9" creationId="{A8DC1762-354F-ED94-2D2F-A19B42F600A9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20" creationId="{28C557D1-243D-1BC7-7C67-604B57A2F8A8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21" creationId="{E21A0C39-382C-3E0C-7E81-560B6C344E52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22" creationId="{B2DF7855-6A88-7AB2-8B85-063372A22891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23" creationId="{9E02A173-EAD8-A690-4881-8CD65CF0DD21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24" creationId="{AE2606CC-30FA-3955-4086-14B691D9E037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25" creationId="{6DBAC764-79AF-3314-535E-114C621C10CE}"/>
          </ac:inkMkLst>
        </pc:inkChg>
        <pc:inkChg chg="add">
          <ac:chgData name="MICHELE PIPAN" userId="da00a2aa-4c64-4bcb-a497-1055e4cd2351" providerId="ADAL" clId="{AC4375E2-DBF8-854C-A350-74D5AF1BA221}" dt="2024-11-14T14:24:52.671" v="1190" actId="9405"/>
          <ac:inkMkLst>
            <pc:docMk/>
            <pc:sldMk cId="3059277809" sldId="259"/>
            <ac:inkMk id="30" creationId="{7502654E-785C-DE05-0A26-2F6F9440D55F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31" creationId="{134CC4F2-B628-F9AE-9740-C8A2BDC6E738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32" creationId="{0629BA7F-13D0-D33A-493C-2F69B4D57875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35" creationId="{C0F9918A-ED3D-BA60-B789-6034915DA41F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36" creationId="{F94C4D72-C4D6-EC01-D8C1-7ECE064EE1CA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37" creationId="{421FF134-7B92-F4F4-05AD-2D49A648DDEC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38" creationId="{06E0A088-F6AE-123F-EB75-B725C2B8C373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39" creationId="{0D3E0A64-1350-5C08-8E8F-4C48614AFBFB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0" creationId="{74EEC3D2-A77E-9622-0A21-3E7007FE8AC9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1" creationId="{8351CD11-B769-8F58-F54A-AA0D26B8EECC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2" creationId="{6ECCC5ED-D033-3CE7-6A32-C852846993B5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3" creationId="{A1EE597F-794A-075E-9EFF-29761D1BD501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4" creationId="{4B03EC48-7132-4194-EE5B-779799DA140F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5" creationId="{AD6DD211-3C16-78AA-E50D-579E0B573FF7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6" creationId="{6837312D-18D7-200A-11D5-524CFC2C9715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7" creationId="{EE78FE6F-0447-F7B5-D3EE-49090350081A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8" creationId="{0DAC8858-CD9A-8AF3-1C6E-2A8EAF61D147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49" creationId="{E8F603C3-780F-53E6-8C97-8BDFE797A38D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54" creationId="{C430135E-6857-0938-9D6A-1AD1E63DBD3C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55" creationId="{2A4C2FA7-B030-CC63-F7E5-B1E777D67498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56" creationId="{203D6ACD-5442-16BA-7E78-56180762B1E2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57" creationId="{A10FD800-9C26-BF59-28F7-D13514128680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58" creationId="{7FB863D7-50D4-8A09-D3D8-B8899DEEBFBB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59" creationId="{75D29FAF-115B-4701-227D-BC42BC81BB55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60" creationId="{E8BF4FA2-D3A4-CB95-0FF1-B996D79F08A6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61" creationId="{78CCCD52-02C9-E3F9-A82E-7E1BAB18D94F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62" creationId="{2BBFDD2D-82A7-24F4-D013-FBA456ED3CD8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63" creationId="{51DF5D10-A513-E402-CAA1-F258883FAC3D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64" creationId="{AC8B96B0-2464-E3E3-293F-B6629A2BB106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65" creationId="{741EA281-DD36-28FA-AE61-4BCE512C2EFC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66" creationId="{6082E59C-3322-BA37-BCFF-58901CDCE575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67" creationId="{6CBC49B9-6548-A882-490B-918DC6B1F2C6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68" creationId="{00215997-4BBF-5EAA-197F-1D50178F5B13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69" creationId="{2F8DAD3F-D766-48C3-178C-5F365D8FFE79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70" creationId="{4573E3ED-9110-53E5-9EAB-26D1FEDD3C6A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71" creationId="{19948982-8BE3-A39A-E9B1-7DD00D5BB8AC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72" creationId="{0DD357D3-45A8-31C4-603D-056CBCA7369E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73" creationId="{D53E4328-50A9-F864-F00E-F7DE546027DE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74" creationId="{BAD9E46B-535D-4499-29AF-C410D925FF06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75" creationId="{7673E2D6-40EF-09B8-9690-B59C358C77AF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76" creationId="{B5BAD5A2-71A7-2F1D-7E5D-D7F7E58CF5A1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77" creationId="{51BB13BC-57F0-99B2-AFEC-3BB117A06316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78" creationId="{2A5F4724-23BB-176B-7E14-210B87FF6BD7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79" creationId="{269914F8-93E5-F39E-3CF7-7672C3420FAB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0" creationId="{A42900BE-5830-9F41-0181-92125339666E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1" creationId="{9E7287D9-924F-6442-8468-EC73609C8757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2" creationId="{CCCCDE9F-A79F-0B82-0BE4-3F817600C07D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3" creationId="{501C9749-AF61-E8E6-BA12-C564C669AA39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4" creationId="{7CC8F8FD-23F7-DD85-30C4-7F5689074021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5" creationId="{F6FDB548-120B-C02B-A578-54F69747DB73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6" creationId="{43DD403C-5291-3EEF-0C2D-FF64EA9EB5AB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7" creationId="{7B90EFBF-AEAC-D97A-ECBD-374208D89ACA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8" creationId="{1F609719-63F6-D346-CF2A-0CB4D4B8E62E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89" creationId="{62FB8C73-21C4-39BF-B486-AB4E6E6FFA9B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0" creationId="{56CE2CB8-444F-AD47-BFED-7D73C401E84B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1" creationId="{8EFE8634-8FA2-6F74-DE6E-26BE72EFDE8C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2" creationId="{F809F666-FF09-C335-8B69-6E5055674B8F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3" creationId="{8BE1064B-76F0-435F-8F9D-A87008993C53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4" creationId="{A1E55AE6-FC4C-BC54-C540-155614D86A0A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5" creationId="{719FECC4-7BB7-CFE0-8FA2-407978556F6B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6" creationId="{D82A6291-D123-3E66-B387-6926EF77D65A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7" creationId="{756709B4-B099-F117-F2C8-A3758F149119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8" creationId="{2F466F82-0DAF-AA9F-1760-A2B49D8009A8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99" creationId="{6438630C-1BDF-54A2-6F2E-5C19F7C81A38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00" creationId="{FE857B4B-F53C-C3E2-8401-754954E13E5D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01" creationId="{B3EBDD42-32C8-BB9A-A20A-56DBFB2EE0E2}"/>
          </ac:inkMkLst>
        </pc:inkChg>
        <pc:inkChg chg="add mod">
          <ac:chgData name="MICHELE PIPAN" userId="da00a2aa-4c64-4bcb-a497-1055e4cd2351" providerId="ADAL" clId="{AC4375E2-DBF8-854C-A350-74D5AF1BA221}" dt="2024-11-14T14:25:37.201" v="1259"/>
          <ac:inkMkLst>
            <pc:docMk/>
            <pc:sldMk cId="3059277809" sldId="259"/>
            <ac:inkMk id="102" creationId="{EC381C01-50B6-87BD-E011-18FFD3015517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05" creationId="{F96FAB50-4CE3-196F-D938-9677024E56E8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06" creationId="{1717E908-2BEA-84B6-3F7C-CE01B1F4E515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07" creationId="{A4520238-628A-CBC7-8891-B70CCD5EAF82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08" creationId="{3BB5C317-71A0-47C5-BF2B-CD832E1540FD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09" creationId="{B93C8AC7-75C2-4EA7-ABF7-E5B289C86381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10" creationId="{0B6A5935-04FF-D937-9D03-773BB796CA2A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11" creationId="{C7852990-F39A-7314-7E8C-F0B9CD10CBE2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12" creationId="{20B39FBC-320D-AE31-AB78-920FCEBA780C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15" creationId="{4A881DCA-ADA3-E52F-2917-9068B0D6D257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16" creationId="{8168955F-5AB9-2DC3-E0BC-4971BD2C47D2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19" creationId="{4A745A6E-5153-EC98-0401-C16422821FA0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20" creationId="{E07D8A07-0841-9F69-7E10-FCAFA1BB0112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21" creationId="{F9349BA8-138F-EFF0-28C2-3826A4F68E5F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22" creationId="{B8B0D27A-922B-7504-125E-C465D5BF87E5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23" creationId="{81358DB2-A73E-B59B-7BDD-31961AA2FEE3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24" creationId="{F39FE021-9B51-66B5-40ED-A6168AF5E978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25" creationId="{3273361B-50B1-1609-6B3F-854B2AC47E00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26" creationId="{A7133165-3603-8A11-AEF2-49B795E112AB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27" creationId="{301CDEF7-D8C2-851E-851F-FC41F18E0309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28" creationId="{4A60D7F9-15E8-8F49-38A2-FC7597B0CE3F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29" creationId="{E102F1E3-6570-7B15-B64A-AC5673C75DC2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30" creationId="{1D44AF11-8204-B519-39AE-D4E971362E19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31" creationId="{0BE7FC1B-3E96-3D85-24FF-DE92C4A8C1DA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32" creationId="{29AA2F0B-EB7F-30DE-2B5D-DAB78EDC9B2B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33" creationId="{681F42D6-F968-EBD2-D07E-C7B847FB790A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34" creationId="{5AE7AF7A-6F0D-4C36-F6F5-FB0165986468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35" creationId="{01EB8609-5544-D032-6FF8-01BC78CE3429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40" creationId="{F931E859-5E24-0520-8BCF-9504791C0A58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41" creationId="{EDBA5FE9-4429-6814-F8CF-255864273B72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42" creationId="{C1709753-C484-8A95-D2DA-DB653750AC9E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43" creationId="{E9BF3F99-A9BF-E588-E025-0EDB53BEA774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44" creationId="{924D1035-94CC-3DA1-44CE-447FF3DA9195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45" creationId="{3D4A5E6D-ABEF-CF35-338A-79D4E3CA7615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46" creationId="{4FF74656-6653-D579-CBEF-176941C47AC1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47" creationId="{2203C950-631A-C5D3-5182-A567E7904542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48" creationId="{6FB4569C-9032-44B4-4D35-424AE957C246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49" creationId="{7D11E465-8886-D463-D2B8-1929BCEE0EBD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50" creationId="{754D8DAB-F170-F205-5B62-70738406AC3E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51" creationId="{62096A2D-4592-6E78-9FC2-5ECE89522B60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52" creationId="{356EB6E3-B24D-F32D-E61D-A6B726A5B33B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53" creationId="{E3B94359-1722-D148-1978-DD608DF17A54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54" creationId="{81F2EE13-F139-910B-75A3-C3ED5905E5EA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55" creationId="{750DAE21-5F5B-69B2-5BCC-C7244D296B7A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56" creationId="{8BF3A37D-52D9-86D5-B010-F83BCA2DBB16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61" creationId="{CBB1F723-D08D-3308-DB0B-6B72340003C8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62" creationId="{E89A96AF-8E43-52DE-92FC-D4E0C46744D8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63" creationId="{317ACB83-B274-65FD-F947-B8516D50BC98}"/>
          </ac:inkMkLst>
        </pc:inkChg>
        <pc:inkChg chg="add mod">
          <ac:chgData name="MICHELE PIPAN" userId="da00a2aa-4c64-4bcb-a497-1055e4cd2351" providerId="ADAL" clId="{AC4375E2-DBF8-854C-A350-74D5AF1BA221}" dt="2024-11-14T14:26:22.238" v="1313"/>
          <ac:inkMkLst>
            <pc:docMk/>
            <pc:sldMk cId="3059277809" sldId="259"/>
            <ac:inkMk id="166" creationId="{497CE699-A628-1A26-9A90-F3AE1830718D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69" creationId="{2334D09A-C85C-05CB-6946-21DF135856B9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70" creationId="{DBF11198-357A-A7F3-02D1-F65B03A0C382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71" creationId="{A0BBCCAB-446A-CB0B-5E52-8E28C501691B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72" creationId="{6765CBCF-AFFE-FA07-1789-C1DB933AAA25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73" creationId="{E0B3ADC1-D266-87A1-B7A8-859DFA1ABDAC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74" creationId="{E1C21BD4-6140-4C24-74AF-E46E33CFDF8C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75" creationId="{5EE70488-B722-73C1-29B5-A2C1FFBED19A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76" creationId="{E640A45A-6A3F-8B35-AF7A-F6AB0159A270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77" creationId="{79FDD7B6-0028-3A2E-6D45-E9851BD73E14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78" creationId="{3D068BCC-82AC-A02E-3DD7-A131508B244F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79" creationId="{680F7091-9D22-3F57-5331-F173E4419A18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80" creationId="{B69E3ABC-36E3-3808-59EF-A9A52AEF09EE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81" creationId="{C3078AA8-84B5-2D96-4D6C-F45ED999FE61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82" creationId="{BDFF0E6E-45AA-984F-3064-6382B9497931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83" creationId="{318260B9-C78A-33F5-763C-3BF7498EAD4C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84" creationId="{3B0058A9-8227-3B3F-6AD6-BFABAC70905E}"/>
          </ac:inkMkLst>
        </pc:inkChg>
        <pc:inkChg chg="add mod">
          <ac:chgData name="MICHELE PIPAN" userId="da00a2aa-4c64-4bcb-a497-1055e4cd2351" providerId="ADAL" clId="{AC4375E2-DBF8-854C-A350-74D5AF1BA221}" dt="2024-11-14T14:26:35.976" v="1331"/>
          <ac:inkMkLst>
            <pc:docMk/>
            <pc:sldMk cId="3059277809" sldId="259"/>
            <ac:inkMk id="185" creationId="{EF49D34B-266D-9A9F-0A21-1D40E3A70B8A}"/>
          </ac:inkMkLst>
        </pc:inkChg>
      </pc:sldChg>
      <pc:sldChg chg="addSp delSp modSp mod">
        <pc:chgData name="MICHELE PIPAN" userId="da00a2aa-4c64-4bcb-a497-1055e4cd2351" providerId="ADAL" clId="{AC4375E2-DBF8-854C-A350-74D5AF1BA221}" dt="2024-11-14T14:40:08.868" v="1399" actId="9405"/>
        <pc:sldMkLst>
          <pc:docMk/>
          <pc:sldMk cId="3553624516" sldId="260"/>
        </pc:sldMkLst>
        <pc:grpChg chg="del mod">
          <ac:chgData name="MICHELE PIPAN" userId="da00a2aa-4c64-4bcb-a497-1055e4cd2351" providerId="ADAL" clId="{AC4375E2-DBF8-854C-A350-74D5AF1BA221}" dt="2024-11-14T14:39:53.493" v="1377"/>
          <ac:grpSpMkLst>
            <pc:docMk/>
            <pc:sldMk cId="3553624516" sldId="260"/>
            <ac:grpSpMk id="6" creationId="{2F7207A0-7F4A-3544-BE11-8FAB1B205361}"/>
          </ac:grpSpMkLst>
        </pc:grpChg>
        <pc:grpChg chg="del mod">
          <ac:chgData name="MICHELE PIPAN" userId="da00a2aa-4c64-4bcb-a497-1055e4cd2351" providerId="ADAL" clId="{AC4375E2-DBF8-854C-A350-74D5AF1BA221}" dt="2024-11-14T14:39:54.914" v="1379"/>
          <ac:grpSpMkLst>
            <pc:docMk/>
            <pc:sldMk cId="3553624516" sldId="260"/>
            <ac:grpSpMk id="7" creationId="{9F9D9AED-8333-A8BD-9F56-78387D7FEEF7}"/>
          </ac:grpSpMkLst>
        </pc:grpChg>
        <pc:grpChg chg="del mod">
          <ac:chgData name="MICHELE PIPAN" userId="da00a2aa-4c64-4bcb-a497-1055e4cd2351" providerId="ADAL" clId="{AC4375E2-DBF8-854C-A350-74D5AF1BA221}" dt="2024-11-14T14:39:54.914" v="1379"/>
          <ac:grpSpMkLst>
            <pc:docMk/>
            <pc:sldMk cId="3553624516" sldId="260"/>
            <ac:grpSpMk id="9" creationId="{73EEDEBA-36A9-8CA6-9191-46C4EE13C866}"/>
          </ac:grpSpMkLst>
        </pc:grpChg>
        <pc:grpChg chg="mod">
          <ac:chgData name="MICHELE PIPAN" userId="da00a2aa-4c64-4bcb-a497-1055e4cd2351" providerId="ADAL" clId="{AC4375E2-DBF8-854C-A350-74D5AF1BA221}" dt="2024-11-14T14:39:54.914" v="1379"/>
          <ac:grpSpMkLst>
            <pc:docMk/>
            <pc:sldMk cId="3553624516" sldId="260"/>
            <ac:grpSpMk id="10" creationId="{44C233A9-A5EB-A3DC-3EEA-96429E463DA1}"/>
          </ac:grpSpMkLst>
        </pc:grpChg>
        <pc:grpChg chg="del mod">
          <ac:chgData name="MICHELE PIPAN" userId="da00a2aa-4c64-4bcb-a497-1055e4cd2351" providerId="ADAL" clId="{AC4375E2-DBF8-854C-A350-74D5AF1BA221}" dt="2024-11-14T14:39:59.712" v="1387"/>
          <ac:grpSpMkLst>
            <pc:docMk/>
            <pc:sldMk cId="3553624516" sldId="260"/>
            <ac:grpSpMk id="18" creationId="{06CF5E98-F2F0-5927-12F2-151F53FA6397}"/>
          </ac:grpSpMkLst>
        </pc:grpChg>
        <pc:grpChg chg="mod">
          <ac:chgData name="MICHELE PIPAN" userId="da00a2aa-4c64-4bcb-a497-1055e4cd2351" providerId="ADAL" clId="{AC4375E2-DBF8-854C-A350-74D5AF1BA221}" dt="2024-11-14T14:39:59.712" v="1387"/>
          <ac:grpSpMkLst>
            <pc:docMk/>
            <pc:sldMk cId="3553624516" sldId="260"/>
            <ac:grpSpMk id="19" creationId="{E9A5AE9D-09AE-B813-6624-839C67DE6854}"/>
          </ac:grpSpMkLst>
        </pc:grpChg>
        <pc:grpChg chg="del mod">
          <ac:chgData name="MICHELE PIPAN" userId="da00a2aa-4c64-4bcb-a497-1055e4cd2351" providerId="ADAL" clId="{AC4375E2-DBF8-854C-A350-74D5AF1BA221}" dt="2024-11-14T14:40:02.529" v="1393"/>
          <ac:grpSpMkLst>
            <pc:docMk/>
            <pc:sldMk cId="3553624516" sldId="260"/>
            <ac:grpSpMk id="25" creationId="{66EBD1F9-12D5-74BE-D52C-06C263217888}"/>
          </ac:grpSpMkLst>
        </pc:grpChg>
        <pc:grpChg chg="mod">
          <ac:chgData name="MICHELE PIPAN" userId="da00a2aa-4c64-4bcb-a497-1055e4cd2351" providerId="ADAL" clId="{AC4375E2-DBF8-854C-A350-74D5AF1BA221}" dt="2024-11-14T14:40:02.529" v="1393"/>
          <ac:grpSpMkLst>
            <pc:docMk/>
            <pc:sldMk cId="3553624516" sldId="260"/>
            <ac:grpSpMk id="26" creationId="{DE9CFD51-73C2-E840-26AE-EB3FBDC67E2D}"/>
          </ac:grpSpMkLst>
        </pc:grpChg>
        <pc:grpChg chg="del mod">
          <ac:chgData name="MICHELE PIPAN" userId="da00a2aa-4c64-4bcb-a497-1055e4cd2351" providerId="ADAL" clId="{AC4375E2-DBF8-854C-A350-74D5AF1BA221}" dt="2024-11-14T14:40:05.710" v="1398"/>
          <ac:grpSpMkLst>
            <pc:docMk/>
            <pc:sldMk cId="3553624516" sldId="260"/>
            <ac:grpSpMk id="31" creationId="{50595F0D-3B98-FE15-FAB5-942FCB1E29CD}"/>
          </ac:grpSpMkLst>
        </pc:grpChg>
        <pc:grpChg chg="mod">
          <ac:chgData name="MICHELE PIPAN" userId="da00a2aa-4c64-4bcb-a497-1055e4cd2351" providerId="ADAL" clId="{AC4375E2-DBF8-854C-A350-74D5AF1BA221}" dt="2024-11-14T14:40:05.710" v="1398"/>
          <ac:grpSpMkLst>
            <pc:docMk/>
            <pc:sldMk cId="3553624516" sldId="260"/>
            <ac:grpSpMk id="32" creationId="{8352E753-03D4-64E1-62D6-3ABBB7D9D15E}"/>
          </ac:grpSpMkLst>
        </pc:grpChg>
        <pc:picChg chg="add mod">
          <ac:chgData name="MICHELE PIPAN" userId="da00a2aa-4c64-4bcb-a497-1055e4cd2351" providerId="ADAL" clId="{AC4375E2-DBF8-854C-A350-74D5AF1BA221}" dt="2024-11-14T14:39:40.300" v="1374" actId="1076"/>
          <ac:picMkLst>
            <pc:docMk/>
            <pc:sldMk cId="3553624516" sldId="260"/>
            <ac:picMk id="3" creationId="{55536538-3A07-0DFB-89C6-7A160C573B9A}"/>
          </ac:picMkLst>
        </pc:picChg>
        <pc:inkChg chg="add">
          <ac:chgData name="MICHELE PIPAN" userId="da00a2aa-4c64-4bcb-a497-1055e4cd2351" providerId="ADAL" clId="{AC4375E2-DBF8-854C-A350-74D5AF1BA221}" dt="2024-11-14T14:39:30.590" v="1370" actId="9405"/>
          <ac:inkMkLst>
            <pc:docMk/>
            <pc:sldMk cId="3553624516" sldId="260"/>
            <ac:inkMk id="2" creationId="{3DDD2E05-600B-3884-DEE7-561BA5B15DE8}"/>
          </ac:inkMkLst>
        </pc:inkChg>
        <pc:inkChg chg="add mod">
          <ac:chgData name="MICHELE PIPAN" userId="da00a2aa-4c64-4bcb-a497-1055e4cd2351" providerId="ADAL" clId="{AC4375E2-DBF8-854C-A350-74D5AF1BA221}" dt="2024-11-14T14:39:54.914" v="1379"/>
          <ac:inkMkLst>
            <pc:docMk/>
            <pc:sldMk cId="3553624516" sldId="260"/>
            <ac:inkMk id="4" creationId="{9608894F-3616-2DF0-C588-1351A81E9547}"/>
          </ac:inkMkLst>
        </pc:inkChg>
        <pc:inkChg chg="add mod">
          <ac:chgData name="MICHELE PIPAN" userId="da00a2aa-4c64-4bcb-a497-1055e4cd2351" providerId="ADAL" clId="{AC4375E2-DBF8-854C-A350-74D5AF1BA221}" dt="2024-11-14T14:39:54.914" v="1379"/>
          <ac:inkMkLst>
            <pc:docMk/>
            <pc:sldMk cId="3553624516" sldId="260"/>
            <ac:inkMk id="5" creationId="{4D710FA4-45F5-0CF1-F848-5F3E7FD3510F}"/>
          </ac:inkMkLst>
        </pc:inkChg>
        <pc:inkChg chg="add mod">
          <ac:chgData name="MICHELE PIPAN" userId="da00a2aa-4c64-4bcb-a497-1055e4cd2351" providerId="ADAL" clId="{AC4375E2-DBF8-854C-A350-74D5AF1BA221}" dt="2024-11-14T14:39:54.914" v="1379"/>
          <ac:inkMkLst>
            <pc:docMk/>
            <pc:sldMk cId="3553624516" sldId="260"/>
            <ac:inkMk id="8" creationId="{DBF096BA-CD1D-78D1-62DD-6FBF9D2D5EDA}"/>
          </ac:inkMkLst>
        </pc:inkChg>
        <pc:inkChg chg="add mod">
          <ac:chgData name="MICHELE PIPAN" userId="da00a2aa-4c64-4bcb-a497-1055e4cd2351" providerId="ADAL" clId="{AC4375E2-DBF8-854C-A350-74D5AF1BA221}" dt="2024-11-14T14:39:59.712" v="1387"/>
          <ac:inkMkLst>
            <pc:docMk/>
            <pc:sldMk cId="3553624516" sldId="260"/>
            <ac:inkMk id="11" creationId="{244CBFE0-18FB-1B48-CBF9-07179C9EFF5E}"/>
          </ac:inkMkLst>
        </pc:inkChg>
        <pc:inkChg chg="add mod">
          <ac:chgData name="MICHELE PIPAN" userId="da00a2aa-4c64-4bcb-a497-1055e4cd2351" providerId="ADAL" clId="{AC4375E2-DBF8-854C-A350-74D5AF1BA221}" dt="2024-11-14T14:39:59.712" v="1387"/>
          <ac:inkMkLst>
            <pc:docMk/>
            <pc:sldMk cId="3553624516" sldId="260"/>
            <ac:inkMk id="12" creationId="{4A562B69-8D3B-54A6-3591-95F48267C696}"/>
          </ac:inkMkLst>
        </pc:inkChg>
        <pc:inkChg chg="add mod">
          <ac:chgData name="MICHELE PIPAN" userId="da00a2aa-4c64-4bcb-a497-1055e4cd2351" providerId="ADAL" clId="{AC4375E2-DBF8-854C-A350-74D5AF1BA221}" dt="2024-11-14T14:39:59.712" v="1387"/>
          <ac:inkMkLst>
            <pc:docMk/>
            <pc:sldMk cId="3553624516" sldId="260"/>
            <ac:inkMk id="13" creationId="{04AB9D64-D818-349F-EDA0-7E46EC582139}"/>
          </ac:inkMkLst>
        </pc:inkChg>
        <pc:inkChg chg="add mod">
          <ac:chgData name="MICHELE PIPAN" userId="da00a2aa-4c64-4bcb-a497-1055e4cd2351" providerId="ADAL" clId="{AC4375E2-DBF8-854C-A350-74D5AF1BA221}" dt="2024-11-14T14:39:59.712" v="1387"/>
          <ac:inkMkLst>
            <pc:docMk/>
            <pc:sldMk cId="3553624516" sldId="260"/>
            <ac:inkMk id="14" creationId="{683B5AB7-DA35-0174-E8BD-567DC051C1AB}"/>
          </ac:inkMkLst>
        </pc:inkChg>
        <pc:inkChg chg="add mod">
          <ac:chgData name="MICHELE PIPAN" userId="da00a2aa-4c64-4bcb-a497-1055e4cd2351" providerId="ADAL" clId="{AC4375E2-DBF8-854C-A350-74D5AF1BA221}" dt="2024-11-14T14:39:59.712" v="1387"/>
          <ac:inkMkLst>
            <pc:docMk/>
            <pc:sldMk cId="3553624516" sldId="260"/>
            <ac:inkMk id="15" creationId="{7A384F29-422F-C000-88F3-730F8E7A9565}"/>
          </ac:inkMkLst>
        </pc:inkChg>
        <pc:inkChg chg="add mod">
          <ac:chgData name="MICHELE PIPAN" userId="da00a2aa-4c64-4bcb-a497-1055e4cd2351" providerId="ADAL" clId="{AC4375E2-DBF8-854C-A350-74D5AF1BA221}" dt="2024-11-14T14:39:59.712" v="1387"/>
          <ac:inkMkLst>
            <pc:docMk/>
            <pc:sldMk cId="3553624516" sldId="260"/>
            <ac:inkMk id="16" creationId="{83237F80-2424-3A5C-B937-BC7D756AB81C}"/>
          </ac:inkMkLst>
        </pc:inkChg>
        <pc:inkChg chg="add mod">
          <ac:chgData name="MICHELE PIPAN" userId="da00a2aa-4c64-4bcb-a497-1055e4cd2351" providerId="ADAL" clId="{AC4375E2-DBF8-854C-A350-74D5AF1BA221}" dt="2024-11-14T14:39:59.712" v="1387"/>
          <ac:inkMkLst>
            <pc:docMk/>
            <pc:sldMk cId="3553624516" sldId="260"/>
            <ac:inkMk id="17" creationId="{CCEE1E37-DC72-2BD6-7DC3-8C201C6916C9}"/>
          </ac:inkMkLst>
        </pc:inkChg>
        <pc:inkChg chg="add mod">
          <ac:chgData name="MICHELE PIPAN" userId="da00a2aa-4c64-4bcb-a497-1055e4cd2351" providerId="ADAL" clId="{AC4375E2-DBF8-854C-A350-74D5AF1BA221}" dt="2024-11-14T14:40:02.529" v="1393"/>
          <ac:inkMkLst>
            <pc:docMk/>
            <pc:sldMk cId="3553624516" sldId="260"/>
            <ac:inkMk id="20" creationId="{7C56293C-F2CD-B9C2-7BAE-AE0FD88E97ED}"/>
          </ac:inkMkLst>
        </pc:inkChg>
        <pc:inkChg chg="add mod">
          <ac:chgData name="MICHELE PIPAN" userId="da00a2aa-4c64-4bcb-a497-1055e4cd2351" providerId="ADAL" clId="{AC4375E2-DBF8-854C-A350-74D5AF1BA221}" dt="2024-11-14T14:40:02.529" v="1393"/>
          <ac:inkMkLst>
            <pc:docMk/>
            <pc:sldMk cId="3553624516" sldId="260"/>
            <ac:inkMk id="21" creationId="{315CD13F-D27B-44B9-E706-7B338CC87EF5}"/>
          </ac:inkMkLst>
        </pc:inkChg>
        <pc:inkChg chg="add mod">
          <ac:chgData name="MICHELE PIPAN" userId="da00a2aa-4c64-4bcb-a497-1055e4cd2351" providerId="ADAL" clId="{AC4375E2-DBF8-854C-A350-74D5AF1BA221}" dt="2024-11-14T14:40:02.529" v="1393"/>
          <ac:inkMkLst>
            <pc:docMk/>
            <pc:sldMk cId="3553624516" sldId="260"/>
            <ac:inkMk id="22" creationId="{C8F5BD88-5407-AEB5-66DD-E2556059C78E}"/>
          </ac:inkMkLst>
        </pc:inkChg>
        <pc:inkChg chg="add mod">
          <ac:chgData name="MICHELE PIPAN" userId="da00a2aa-4c64-4bcb-a497-1055e4cd2351" providerId="ADAL" clId="{AC4375E2-DBF8-854C-A350-74D5AF1BA221}" dt="2024-11-14T14:40:02.529" v="1393"/>
          <ac:inkMkLst>
            <pc:docMk/>
            <pc:sldMk cId="3553624516" sldId="260"/>
            <ac:inkMk id="23" creationId="{7BCC363D-E56A-829B-296B-3F87569D398C}"/>
          </ac:inkMkLst>
        </pc:inkChg>
        <pc:inkChg chg="add mod">
          <ac:chgData name="MICHELE PIPAN" userId="da00a2aa-4c64-4bcb-a497-1055e4cd2351" providerId="ADAL" clId="{AC4375E2-DBF8-854C-A350-74D5AF1BA221}" dt="2024-11-14T14:40:02.529" v="1393"/>
          <ac:inkMkLst>
            <pc:docMk/>
            <pc:sldMk cId="3553624516" sldId="260"/>
            <ac:inkMk id="24" creationId="{6511AAD9-23B5-A94D-F9EE-857D98323A9C}"/>
          </ac:inkMkLst>
        </pc:inkChg>
        <pc:inkChg chg="add mod">
          <ac:chgData name="MICHELE PIPAN" userId="da00a2aa-4c64-4bcb-a497-1055e4cd2351" providerId="ADAL" clId="{AC4375E2-DBF8-854C-A350-74D5AF1BA221}" dt="2024-11-14T14:40:05.710" v="1398"/>
          <ac:inkMkLst>
            <pc:docMk/>
            <pc:sldMk cId="3553624516" sldId="260"/>
            <ac:inkMk id="27" creationId="{35CA8FB0-F178-229C-73FF-81D77CC7973F}"/>
          </ac:inkMkLst>
        </pc:inkChg>
        <pc:inkChg chg="add mod">
          <ac:chgData name="MICHELE PIPAN" userId="da00a2aa-4c64-4bcb-a497-1055e4cd2351" providerId="ADAL" clId="{AC4375E2-DBF8-854C-A350-74D5AF1BA221}" dt="2024-11-14T14:40:05.710" v="1398"/>
          <ac:inkMkLst>
            <pc:docMk/>
            <pc:sldMk cId="3553624516" sldId="260"/>
            <ac:inkMk id="28" creationId="{0FF1D5BD-946C-0CD9-ECEC-8FDE0DE5FCA7}"/>
          </ac:inkMkLst>
        </pc:inkChg>
        <pc:inkChg chg="add mod">
          <ac:chgData name="MICHELE PIPAN" userId="da00a2aa-4c64-4bcb-a497-1055e4cd2351" providerId="ADAL" clId="{AC4375E2-DBF8-854C-A350-74D5AF1BA221}" dt="2024-11-14T14:40:05.710" v="1398"/>
          <ac:inkMkLst>
            <pc:docMk/>
            <pc:sldMk cId="3553624516" sldId="260"/>
            <ac:inkMk id="29" creationId="{233F7889-7AB1-00FF-1474-7D19043DDCDC}"/>
          </ac:inkMkLst>
        </pc:inkChg>
        <pc:inkChg chg="add mod">
          <ac:chgData name="MICHELE PIPAN" userId="da00a2aa-4c64-4bcb-a497-1055e4cd2351" providerId="ADAL" clId="{AC4375E2-DBF8-854C-A350-74D5AF1BA221}" dt="2024-11-14T14:40:05.710" v="1398"/>
          <ac:inkMkLst>
            <pc:docMk/>
            <pc:sldMk cId="3553624516" sldId="260"/>
            <ac:inkMk id="30" creationId="{C820A17E-C681-35ED-A599-B39916D64232}"/>
          </ac:inkMkLst>
        </pc:inkChg>
        <pc:inkChg chg="add">
          <ac:chgData name="MICHELE PIPAN" userId="da00a2aa-4c64-4bcb-a497-1055e4cd2351" providerId="ADAL" clId="{AC4375E2-DBF8-854C-A350-74D5AF1BA221}" dt="2024-11-14T14:40:08.868" v="1399" actId="9405"/>
          <ac:inkMkLst>
            <pc:docMk/>
            <pc:sldMk cId="3553624516" sldId="260"/>
            <ac:inkMk id="33" creationId="{F64EB71F-1DDE-6E2A-7E79-3FECAF04D6F4}"/>
          </ac:inkMkLst>
        </pc:inkChg>
      </pc:sldChg>
      <pc:sldChg chg="addSp delSp modSp mod">
        <pc:chgData name="MICHELE PIPAN" userId="da00a2aa-4c64-4bcb-a497-1055e4cd2351" providerId="ADAL" clId="{AC4375E2-DBF8-854C-A350-74D5AF1BA221}" dt="2024-11-14T15:34:58.866" v="2692"/>
        <pc:sldMkLst>
          <pc:docMk/>
          <pc:sldMk cId="280389700" sldId="261"/>
        </pc:sldMkLst>
        <pc:spChg chg="add mod">
          <ac:chgData name="MICHELE PIPAN" userId="da00a2aa-4c64-4bcb-a497-1055e4cd2351" providerId="ADAL" clId="{AC4375E2-DBF8-854C-A350-74D5AF1BA221}" dt="2024-11-14T13:16:40.153" v="206" actId="20577"/>
          <ac:spMkLst>
            <pc:docMk/>
            <pc:sldMk cId="280389700" sldId="261"/>
            <ac:spMk id="4" creationId="{DA00862F-CC43-9D92-E538-5C4689F4287B}"/>
          </ac:spMkLst>
        </pc:spChg>
        <pc:grpChg chg="del mod">
          <ac:chgData name="MICHELE PIPAN" userId="da00a2aa-4c64-4bcb-a497-1055e4cd2351" providerId="ADAL" clId="{AC4375E2-DBF8-854C-A350-74D5AF1BA221}" dt="2024-11-14T15:30:49.542" v="2573"/>
          <ac:grpSpMkLst>
            <pc:docMk/>
            <pc:sldMk cId="280389700" sldId="261"/>
            <ac:grpSpMk id="10" creationId="{474329BF-C3D9-4DCE-ACFB-FB666C7C125C}"/>
          </ac:grpSpMkLst>
        </pc:grpChg>
        <pc:grpChg chg="del mod">
          <ac:chgData name="MICHELE PIPAN" userId="da00a2aa-4c64-4bcb-a497-1055e4cd2351" providerId="ADAL" clId="{AC4375E2-DBF8-854C-A350-74D5AF1BA221}" dt="2024-11-14T15:30:52.160" v="2576"/>
          <ac:grpSpMkLst>
            <pc:docMk/>
            <pc:sldMk cId="280389700" sldId="261"/>
            <ac:grpSpMk id="11" creationId="{40ED1DAE-77F1-5179-B9B9-5A56DFDCFD50}"/>
          </ac:grpSpMkLst>
        </pc:grpChg>
        <pc:grpChg chg="del mod">
          <ac:chgData name="MICHELE PIPAN" userId="da00a2aa-4c64-4bcb-a497-1055e4cd2351" providerId="ADAL" clId="{AC4375E2-DBF8-854C-A350-74D5AF1BA221}" dt="2024-11-14T15:30:52.160" v="2576"/>
          <ac:grpSpMkLst>
            <pc:docMk/>
            <pc:sldMk cId="280389700" sldId="261"/>
            <ac:grpSpMk id="14" creationId="{83490CCE-BF09-3E7A-FA01-7A055BD0B62A}"/>
          </ac:grpSpMkLst>
        </pc:grpChg>
        <pc:grpChg chg="mod">
          <ac:chgData name="MICHELE PIPAN" userId="da00a2aa-4c64-4bcb-a497-1055e4cd2351" providerId="ADAL" clId="{AC4375E2-DBF8-854C-A350-74D5AF1BA221}" dt="2024-11-14T15:30:52.160" v="2576"/>
          <ac:grpSpMkLst>
            <pc:docMk/>
            <pc:sldMk cId="280389700" sldId="261"/>
            <ac:grpSpMk id="15" creationId="{46194AA6-3965-7AAA-99A8-2D0CD65E2FFE}"/>
          </ac:grpSpMkLst>
        </pc:grpChg>
        <pc:grpChg chg="del mod">
          <ac:chgData name="MICHELE PIPAN" userId="da00a2aa-4c64-4bcb-a497-1055e4cd2351" providerId="ADAL" clId="{AC4375E2-DBF8-854C-A350-74D5AF1BA221}" dt="2024-11-14T15:31:08.663" v="2580"/>
          <ac:grpSpMkLst>
            <pc:docMk/>
            <pc:sldMk cId="280389700" sldId="261"/>
            <ac:grpSpMk id="19" creationId="{A689CB35-B9BE-DD7A-82E8-4B892CB6619F}"/>
          </ac:grpSpMkLst>
        </pc:grpChg>
        <pc:grpChg chg="del mod">
          <ac:chgData name="MICHELE PIPAN" userId="da00a2aa-4c64-4bcb-a497-1055e4cd2351" providerId="ADAL" clId="{AC4375E2-DBF8-854C-A350-74D5AF1BA221}" dt="2024-11-14T15:32:05.346" v="2606"/>
          <ac:grpSpMkLst>
            <pc:docMk/>
            <pc:sldMk cId="280389700" sldId="261"/>
            <ac:grpSpMk id="20" creationId="{64FA5246-0C41-1E4D-DBDA-806832B65F42}"/>
          </ac:grpSpMkLst>
        </pc:grpChg>
        <pc:grpChg chg="del mod">
          <ac:chgData name="MICHELE PIPAN" userId="da00a2aa-4c64-4bcb-a497-1055e4cd2351" providerId="ADAL" clId="{AC4375E2-DBF8-854C-A350-74D5AF1BA221}" dt="2024-11-14T15:31:13.643" v="2583"/>
          <ac:grpSpMkLst>
            <pc:docMk/>
            <pc:sldMk cId="280389700" sldId="261"/>
            <ac:grpSpMk id="23" creationId="{73F9B810-A23B-7A9D-8C55-AA0A5CF4E64C}"/>
          </ac:grpSpMkLst>
        </pc:grpChg>
        <pc:grpChg chg="del mod">
          <ac:chgData name="MICHELE PIPAN" userId="da00a2aa-4c64-4bcb-a497-1055e4cd2351" providerId="ADAL" clId="{AC4375E2-DBF8-854C-A350-74D5AF1BA221}" dt="2024-11-14T15:31:25.461" v="2590"/>
          <ac:grpSpMkLst>
            <pc:docMk/>
            <pc:sldMk cId="280389700" sldId="261"/>
            <ac:grpSpMk id="24" creationId="{FF5B666E-DC2A-EBA2-FB1A-EC7A80A2EAF9}"/>
          </ac:grpSpMkLst>
        </pc:grpChg>
        <pc:grpChg chg="del mod">
          <ac:chgData name="MICHELE PIPAN" userId="da00a2aa-4c64-4bcb-a497-1055e4cd2351" providerId="ADAL" clId="{AC4375E2-DBF8-854C-A350-74D5AF1BA221}" dt="2024-11-14T15:31:22.716" v="2587"/>
          <ac:grpSpMkLst>
            <pc:docMk/>
            <pc:sldMk cId="280389700" sldId="261"/>
            <ac:grpSpMk id="28" creationId="{59285D95-A293-36EF-B47C-44E4E18C20CD}"/>
          </ac:grpSpMkLst>
        </pc:grpChg>
        <pc:grpChg chg="mod">
          <ac:chgData name="MICHELE PIPAN" userId="da00a2aa-4c64-4bcb-a497-1055e4cd2351" providerId="ADAL" clId="{AC4375E2-DBF8-854C-A350-74D5AF1BA221}" dt="2024-11-14T15:31:22.716" v="2587"/>
          <ac:grpSpMkLst>
            <pc:docMk/>
            <pc:sldMk cId="280389700" sldId="261"/>
            <ac:grpSpMk id="29" creationId="{3AC8C3C3-1FD1-A5FC-B7DB-9E83F31036E7}"/>
          </ac:grpSpMkLst>
        </pc:grpChg>
        <pc:grpChg chg="del mod">
          <ac:chgData name="MICHELE PIPAN" userId="da00a2aa-4c64-4bcb-a497-1055e4cd2351" providerId="ADAL" clId="{AC4375E2-DBF8-854C-A350-74D5AF1BA221}" dt="2024-11-14T15:31:25.461" v="2590"/>
          <ac:grpSpMkLst>
            <pc:docMk/>
            <pc:sldMk cId="280389700" sldId="261"/>
            <ac:grpSpMk id="32" creationId="{793C82B5-61C9-6362-CF95-D4713D8F058A}"/>
          </ac:grpSpMkLst>
        </pc:grpChg>
        <pc:grpChg chg="del mod">
          <ac:chgData name="MICHELE PIPAN" userId="da00a2aa-4c64-4bcb-a497-1055e4cd2351" providerId="ADAL" clId="{AC4375E2-DBF8-854C-A350-74D5AF1BA221}" dt="2024-11-14T15:31:27.781" v="2594"/>
          <ac:grpSpMkLst>
            <pc:docMk/>
            <pc:sldMk cId="280389700" sldId="261"/>
            <ac:grpSpMk id="33" creationId="{5B8DF553-9BB3-2A69-8812-3E7816C53CE5}"/>
          </ac:grpSpMkLst>
        </pc:grpChg>
        <pc:grpChg chg="del mod">
          <ac:chgData name="MICHELE PIPAN" userId="da00a2aa-4c64-4bcb-a497-1055e4cd2351" providerId="ADAL" clId="{AC4375E2-DBF8-854C-A350-74D5AF1BA221}" dt="2024-11-14T15:31:27.781" v="2594"/>
          <ac:grpSpMkLst>
            <pc:docMk/>
            <pc:sldMk cId="280389700" sldId="261"/>
            <ac:grpSpMk id="37" creationId="{057A9F1C-294A-DE5A-3719-0B25CB4A18D9}"/>
          </ac:grpSpMkLst>
        </pc:grpChg>
        <pc:grpChg chg="del mod">
          <ac:chgData name="MICHELE PIPAN" userId="da00a2aa-4c64-4bcb-a497-1055e4cd2351" providerId="ADAL" clId="{AC4375E2-DBF8-854C-A350-74D5AF1BA221}" dt="2024-11-14T15:32:05.346" v="2606"/>
          <ac:grpSpMkLst>
            <pc:docMk/>
            <pc:sldMk cId="280389700" sldId="261"/>
            <ac:grpSpMk id="38" creationId="{D474D759-558A-F3B2-1631-EFE5DFBA23F3}"/>
          </ac:grpSpMkLst>
        </pc:grpChg>
        <pc:grpChg chg="del mod">
          <ac:chgData name="MICHELE PIPAN" userId="da00a2aa-4c64-4bcb-a497-1055e4cd2351" providerId="ADAL" clId="{AC4375E2-DBF8-854C-A350-74D5AF1BA221}" dt="2024-11-14T15:31:38.542" v="2597"/>
          <ac:grpSpMkLst>
            <pc:docMk/>
            <pc:sldMk cId="280389700" sldId="261"/>
            <ac:grpSpMk id="41" creationId="{5EB7952F-B6CC-270A-7213-D5B804BF23FF}"/>
          </ac:grpSpMkLst>
        </pc:grpChg>
        <pc:grpChg chg="mod">
          <ac:chgData name="MICHELE PIPAN" userId="da00a2aa-4c64-4bcb-a497-1055e4cd2351" providerId="ADAL" clId="{AC4375E2-DBF8-854C-A350-74D5AF1BA221}" dt="2024-11-14T15:31:38.542" v="2597"/>
          <ac:grpSpMkLst>
            <pc:docMk/>
            <pc:sldMk cId="280389700" sldId="261"/>
            <ac:grpSpMk id="42" creationId="{3A09F2B9-B68A-7AEC-144F-DF6D7E02ED3D}"/>
          </ac:grpSpMkLst>
        </pc:grpChg>
        <pc:grpChg chg="del mod">
          <ac:chgData name="MICHELE PIPAN" userId="da00a2aa-4c64-4bcb-a497-1055e4cd2351" providerId="ADAL" clId="{AC4375E2-DBF8-854C-A350-74D5AF1BA221}" dt="2024-11-14T15:31:57.258" v="2604"/>
          <ac:grpSpMkLst>
            <pc:docMk/>
            <pc:sldMk cId="280389700" sldId="261"/>
            <ac:grpSpMk id="49" creationId="{57CD328B-B2F4-995A-81E4-7BAA9E948C80}"/>
          </ac:grpSpMkLst>
        </pc:grpChg>
        <pc:grpChg chg="del mod">
          <ac:chgData name="MICHELE PIPAN" userId="da00a2aa-4c64-4bcb-a497-1055e4cd2351" providerId="ADAL" clId="{AC4375E2-DBF8-854C-A350-74D5AF1BA221}" dt="2024-11-14T15:34:33.463" v="2683"/>
          <ac:grpSpMkLst>
            <pc:docMk/>
            <pc:sldMk cId="280389700" sldId="261"/>
            <ac:grpSpMk id="50" creationId="{4F4E3158-1F4C-0FF5-4BBB-40F8F3DCD68E}"/>
          </ac:grpSpMkLst>
        </pc:grpChg>
        <pc:grpChg chg="del mod">
          <ac:chgData name="MICHELE PIPAN" userId="da00a2aa-4c64-4bcb-a497-1055e4cd2351" providerId="ADAL" clId="{AC4375E2-DBF8-854C-A350-74D5AF1BA221}" dt="2024-11-14T15:31:57.258" v="2604"/>
          <ac:grpSpMkLst>
            <pc:docMk/>
            <pc:sldMk cId="280389700" sldId="261"/>
            <ac:grpSpMk id="51" creationId="{8E8E6B8B-BB39-8D31-753E-4B20637598A8}"/>
          </ac:grpSpMkLst>
        </pc:grpChg>
        <pc:grpChg chg="mod">
          <ac:chgData name="MICHELE PIPAN" userId="da00a2aa-4c64-4bcb-a497-1055e4cd2351" providerId="ADAL" clId="{AC4375E2-DBF8-854C-A350-74D5AF1BA221}" dt="2024-11-14T15:31:57.258" v="2604"/>
          <ac:grpSpMkLst>
            <pc:docMk/>
            <pc:sldMk cId="280389700" sldId="261"/>
            <ac:grpSpMk id="52" creationId="{20EE9C44-1A3F-8C04-F0F0-771350FA0233}"/>
          </ac:grpSpMkLst>
        </pc:grpChg>
        <pc:grpChg chg="del mod">
          <ac:chgData name="MICHELE PIPAN" userId="da00a2aa-4c64-4bcb-a497-1055e4cd2351" providerId="ADAL" clId="{AC4375E2-DBF8-854C-A350-74D5AF1BA221}" dt="2024-11-14T15:32:05.346" v="2606"/>
          <ac:grpSpMkLst>
            <pc:docMk/>
            <pc:sldMk cId="280389700" sldId="261"/>
            <ac:grpSpMk id="54" creationId="{76B7A4DF-579D-7763-D22F-0886219A7D3E}"/>
          </ac:grpSpMkLst>
        </pc:grpChg>
        <pc:grpChg chg="del mod">
          <ac:chgData name="MICHELE PIPAN" userId="da00a2aa-4c64-4bcb-a497-1055e4cd2351" providerId="ADAL" clId="{AC4375E2-DBF8-854C-A350-74D5AF1BA221}" dt="2024-11-14T15:32:07.888" v="2608"/>
          <ac:grpSpMkLst>
            <pc:docMk/>
            <pc:sldMk cId="280389700" sldId="261"/>
            <ac:grpSpMk id="55" creationId="{FE4CC9FB-A4A8-03B9-EA33-BC218C197F19}"/>
          </ac:grpSpMkLst>
        </pc:grpChg>
        <pc:grpChg chg="del mod">
          <ac:chgData name="MICHELE PIPAN" userId="da00a2aa-4c64-4bcb-a497-1055e4cd2351" providerId="ADAL" clId="{AC4375E2-DBF8-854C-A350-74D5AF1BA221}" dt="2024-11-14T15:32:07.888" v="2608"/>
          <ac:grpSpMkLst>
            <pc:docMk/>
            <pc:sldMk cId="280389700" sldId="261"/>
            <ac:grpSpMk id="57" creationId="{3E8BB10B-3EA6-B291-947C-8FF2E5E3C176}"/>
          </ac:grpSpMkLst>
        </pc:grpChg>
        <pc:grpChg chg="del mod">
          <ac:chgData name="MICHELE PIPAN" userId="da00a2aa-4c64-4bcb-a497-1055e4cd2351" providerId="ADAL" clId="{AC4375E2-DBF8-854C-A350-74D5AF1BA221}" dt="2024-11-14T15:34:13.218" v="2676"/>
          <ac:grpSpMkLst>
            <pc:docMk/>
            <pc:sldMk cId="280389700" sldId="261"/>
            <ac:grpSpMk id="58" creationId="{6287AB06-5FDF-E7F7-2776-3B289659EE6D}"/>
          </ac:grpSpMkLst>
        </pc:grpChg>
        <pc:grpChg chg="del mod">
          <ac:chgData name="MICHELE PIPAN" userId="da00a2aa-4c64-4bcb-a497-1055e4cd2351" providerId="ADAL" clId="{AC4375E2-DBF8-854C-A350-74D5AF1BA221}" dt="2024-11-14T15:32:17.268" v="2617"/>
          <ac:grpSpMkLst>
            <pc:docMk/>
            <pc:sldMk cId="280389700" sldId="261"/>
            <ac:grpSpMk id="67" creationId="{4F90A182-D085-C85F-7826-C9688E07F662}"/>
          </ac:grpSpMkLst>
        </pc:grpChg>
        <pc:grpChg chg="del mod">
          <ac:chgData name="MICHELE PIPAN" userId="da00a2aa-4c64-4bcb-a497-1055e4cd2351" providerId="ADAL" clId="{AC4375E2-DBF8-854C-A350-74D5AF1BA221}" dt="2024-11-14T15:32:19.123" v="2621"/>
          <ac:grpSpMkLst>
            <pc:docMk/>
            <pc:sldMk cId="280389700" sldId="261"/>
            <ac:grpSpMk id="68" creationId="{4EEF5D40-C9CD-B18C-A04E-23B5438E3F57}"/>
          </ac:grpSpMkLst>
        </pc:grpChg>
        <pc:grpChg chg="del mod">
          <ac:chgData name="MICHELE PIPAN" userId="da00a2aa-4c64-4bcb-a497-1055e4cd2351" providerId="ADAL" clId="{AC4375E2-DBF8-854C-A350-74D5AF1BA221}" dt="2024-11-14T15:32:19.123" v="2621"/>
          <ac:grpSpMkLst>
            <pc:docMk/>
            <pc:sldMk cId="280389700" sldId="261"/>
            <ac:grpSpMk id="72" creationId="{6B4F9BA2-DBB2-2F7F-6B6E-35CCAD8CE0C1}"/>
          </ac:grpSpMkLst>
        </pc:grpChg>
        <pc:grpChg chg="del mod">
          <ac:chgData name="MICHELE PIPAN" userId="da00a2aa-4c64-4bcb-a497-1055e4cd2351" providerId="ADAL" clId="{AC4375E2-DBF8-854C-A350-74D5AF1BA221}" dt="2024-11-14T15:32:20.878" v="2624"/>
          <ac:grpSpMkLst>
            <pc:docMk/>
            <pc:sldMk cId="280389700" sldId="261"/>
            <ac:grpSpMk id="73" creationId="{5027AABB-78A0-D043-7ED8-AF8FA7903397}"/>
          </ac:grpSpMkLst>
        </pc:grpChg>
        <pc:grpChg chg="del mod">
          <ac:chgData name="MICHELE PIPAN" userId="da00a2aa-4c64-4bcb-a497-1055e4cd2351" providerId="ADAL" clId="{AC4375E2-DBF8-854C-A350-74D5AF1BA221}" dt="2024-11-14T15:32:20.878" v="2624"/>
          <ac:grpSpMkLst>
            <pc:docMk/>
            <pc:sldMk cId="280389700" sldId="261"/>
            <ac:grpSpMk id="76" creationId="{AB8DD58A-A8D8-0E4B-FBEC-71C31EA9FA25}"/>
          </ac:grpSpMkLst>
        </pc:grpChg>
        <pc:grpChg chg="del mod">
          <ac:chgData name="MICHELE PIPAN" userId="da00a2aa-4c64-4bcb-a497-1055e4cd2351" providerId="ADAL" clId="{AC4375E2-DBF8-854C-A350-74D5AF1BA221}" dt="2024-11-14T15:32:27.818" v="2634"/>
          <ac:grpSpMkLst>
            <pc:docMk/>
            <pc:sldMk cId="280389700" sldId="261"/>
            <ac:grpSpMk id="77" creationId="{F56F2D90-97BD-42E5-628F-9006FB283BF7}"/>
          </ac:grpSpMkLst>
        </pc:grpChg>
        <pc:grpChg chg="del mod">
          <ac:chgData name="MICHELE PIPAN" userId="da00a2aa-4c64-4bcb-a497-1055e4cd2351" providerId="ADAL" clId="{AC4375E2-DBF8-854C-A350-74D5AF1BA221}" dt="2024-11-14T15:32:27.818" v="2634"/>
          <ac:grpSpMkLst>
            <pc:docMk/>
            <pc:sldMk cId="280389700" sldId="261"/>
            <ac:grpSpMk id="87" creationId="{D0825762-B9F7-CAEC-A7F8-66794CC36414}"/>
          </ac:grpSpMkLst>
        </pc:grpChg>
        <pc:grpChg chg="del mod">
          <ac:chgData name="MICHELE PIPAN" userId="da00a2aa-4c64-4bcb-a497-1055e4cd2351" providerId="ADAL" clId="{AC4375E2-DBF8-854C-A350-74D5AF1BA221}" dt="2024-11-14T15:34:33.463" v="2683"/>
          <ac:grpSpMkLst>
            <pc:docMk/>
            <pc:sldMk cId="280389700" sldId="261"/>
            <ac:grpSpMk id="88" creationId="{1D05A234-08AE-D378-4B3C-2D62ED4871B1}"/>
          </ac:grpSpMkLst>
        </pc:grpChg>
        <pc:grpChg chg="del mod">
          <ac:chgData name="MICHELE PIPAN" userId="da00a2aa-4c64-4bcb-a497-1055e4cd2351" providerId="ADAL" clId="{AC4375E2-DBF8-854C-A350-74D5AF1BA221}" dt="2024-11-14T15:32:27.818" v="2634"/>
          <ac:grpSpMkLst>
            <pc:docMk/>
            <pc:sldMk cId="280389700" sldId="261"/>
            <ac:grpSpMk id="89" creationId="{4B8ABF41-9FA3-7502-AC5B-F69BB5510527}"/>
          </ac:grpSpMkLst>
        </pc:grpChg>
        <pc:grpChg chg="del mod">
          <ac:chgData name="MICHELE PIPAN" userId="da00a2aa-4c64-4bcb-a497-1055e4cd2351" providerId="ADAL" clId="{AC4375E2-DBF8-854C-A350-74D5AF1BA221}" dt="2024-11-14T15:34:33.463" v="2683"/>
          <ac:grpSpMkLst>
            <pc:docMk/>
            <pc:sldMk cId="280389700" sldId="261"/>
            <ac:grpSpMk id="90" creationId="{558CB09E-EFE8-332D-1431-B3E9E94059EB}"/>
          </ac:grpSpMkLst>
        </pc:grpChg>
        <pc:grpChg chg="del mod">
          <ac:chgData name="MICHELE PIPAN" userId="da00a2aa-4c64-4bcb-a497-1055e4cd2351" providerId="ADAL" clId="{AC4375E2-DBF8-854C-A350-74D5AF1BA221}" dt="2024-11-14T15:33:04.607" v="2639"/>
          <ac:grpSpMkLst>
            <pc:docMk/>
            <pc:sldMk cId="280389700" sldId="261"/>
            <ac:grpSpMk id="95" creationId="{FBDBE158-C2A8-D099-FF51-F41D64CBACEF}"/>
          </ac:grpSpMkLst>
        </pc:grpChg>
        <pc:grpChg chg="mod">
          <ac:chgData name="MICHELE PIPAN" userId="da00a2aa-4c64-4bcb-a497-1055e4cd2351" providerId="ADAL" clId="{AC4375E2-DBF8-854C-A350-74D5AF1BA221}" dt="2024-11-14T15:33:04.607" v="2639"/>
          <ac:grpSpMkLst>
            <pc:docMk/>
            <pc:sldMk cId="280389700" sldId="261"/>
            <ac:grpSpMk id="96" creationId="{339A3FB1-AC34-6D71-4810-CACCD05622A2}"/>
          </ac:grpSpMkLst>
        </pc:grpChg>
        <pc:grpChg chg="del mod">
          <ac:chgData name="MICHELE PIPAN" userId="da00a2aa-4c64-4bcb-a497-1055e4cd2351" providerId="ADAL" clId="{AC4375E2-DBF8-854C-A350-74D5AF1BA221}" dt="2024-11-14T15:33:21.611" v="2664"/>
          <ac:grpSpMkLst>
            <pc:docMk/>
            <pc:sldMk cId="280389700" sldId="261"/>
            <ac:grpSpMk id="121" creationId="{FF26453A-EE11-515B-2ADD-D1B2209B8620}"/>
          </ac:grpSpMkLst>
        </pc:grpChg>
        <pc:grpChg chg="mod">
          <ac:chgData name="MICHELE PIPAN" userId="da00a2aa-4c64-4bcb-a497-1055e4cd2351" providerId="ADAL" clId="{AC4375E2-DBF8-854C-A350-74D5AF1BA221}" dt="2024-11-14T15:33:21.611" v="2664"/>
          <ac:grpSpMkLst>
            <pc:docMk/>
            <pc:sldMk cId="280389700" sldId="261"/>
            <ac:grpSpMk id="122" creationId="{0D6B21C4-F51E-4020-6ECC-78A0A14FCB02}"/>
          </ac:grpSpMkLst>
        </pc:grpChg>
        <pc:grpChg chg="del mod">
          <ac:chgData name="MICHELE PIPAN" userId="da00a2aa-4c64-4bcb-a497-1055e4cd2351" providerId="ADAL" clId="{AC4375E2-DBF8-854C-A350-74D5AF1BA221}" dt="2024-11-14T15:33:59.337" v="2673"/>
          <ac:grpSpMkLst>
            <pc:docMk/>
            <pc:sldMk cId="280389700" sldId="261"/>
            <ac:grpSpMk id="131" creationId="{8D5E7337-75C4-E897-7276-8B28C34BE12A}"/>
          </ac:grpSpMkLst>
        </pc:grpChg>
        <pc:grpChg chg="mod">
          <ac:chgData name="MICHELE PIPAN" userId="da00a2aa-4c64-4bcb-a497-1055e4cd2351" providerId="ADAL" clId="{AC4375E2-DBF8-854C-A350-74D5AF1BA221}" dt="2024-11-14T15:33:59.337" v="2673"/>
          <ac:grpSpMkLst>
            <pc:docMk/>
            <pc:sldMk cId="280389700" sldId="261"/>
            <ac:grpSpMk id="132" creationId="{E54EDA89-EB96-4547-26F3-15B84DD5CC68}"/>
          </ac:grpSpMkLst>
        </pc:grpChg>
        <pc:grpChg chg="del mod">
          <ac:chgData name="MICHELE PIPAN" userId="da00a2aa-4c64-4bcb-a497-1055e4cd2351" providerId="ADAL" clId="{AC4375E2-DBF8-854C-A350-74D5AF1BA221}" dt="2024-11-14T15:33:59.337" v="2673"/>
          <ac:grpSpMkLst>
            <pc:docMk/>
            <pc:sldMk cId="280389700" sldId="261"/>
            <ac:grpSpMk id="133" creationId="{6785D10B-516E-E164-D505-1CE371A53645}"/>
          </ac:grpSpMkLst>
        </pc:grpChg>
        <pc:grpChg chg="mod">
          <ac:chgData name="MICHELE PIPAN" userId="da00a2aa-4c64-4bcb-a497-1055e4cd2351" providerId="ADAL" clId="{AC4375E2-DBF8-854C-A350-74D5AF1BA221}" dt="2024-11-14T15:33:59.337" v="2673"/>
          <ac:grpSpMkLst>
            <pc:docMk/>
            <pc:sldMk cId="280389700" sldId="261"/>
            <ac:grpSpMk id="134" creationId="{5012242D-7A1B-D7BC-3861-2DCAFEF53C5C}"/>
          </ac:grpSpMkLst>
        </pc:grpChg>
        <pc:grpChg chg="del mod">
          <ac:chgData name="MICHELE PIPAN" userId="da00a2aa-4c64-4bcb-a497-1055e4cd2351" providerId="ADAL" clId="{AC4375E2-DBF8-854C-A350-74D5AF1BA221}" dt="2024-11-14T15:34:13.218" v="2676"/>
          <ac:grpSpMkLst>
            <pc:docMk/>
            <pc:sldMk cId="280389700" sldId="261"/>
            <ac:grpSpMk id="137" creationId="{8E627425-BBD4-9819-7F6A-E86C4329A231}"/>
          </ac:grpSpMkLst>
        </pc:grpChg>
        <pc:grpChg chg="mod">
          <ac:chgData name="MICHELE PIPAN" userId="da00a2aa-4c64-4bcb-a497-1055e4cd2351" providerId="ADAL" clId="{AC4375E2-DBF8-854C-A350-74D5AF1BA221}" dt="2024-11-14T15:34:13.218" v="2676"/>
          <ac:grpSpMkLst>
            <pc:docMk/>
            <pc:sldMk cId="280389700" sldId="261"/>
            <ac:grpSpMk id="138" creationId="{A350A8C3-61C2-9052-24A3-FAEC14F82A4C}"/>
          </ac:grpSpMkLst>
        </pc:grpChg>
        <pc:grpChg chg="del mod">
          <ac:chgData name="MICHELE PIPAN" userId="da00a2aa-4c64-4bcb-a497-1055e4cd2351" providerId="ADAL" clId="{AC4375E2-DBF8-854C-A350-74D5AF1BA221}" dt="2024-11-14T15:34:31.068" v="2680"/>
          <ac:grpSpMkLst>
            <pc:docMk/>
            <pc:sldMk cId="280389700" sldId="261"/>
            <ac:grpSpMk id="142" creationId="{A62C3F69-D39B-4CDA-F770-31024D7641EE}"/>
          </ac:grpSpMkLst>
        </pc:grpChg>
        <pc:grpChg chg="del mod">
          <ac:chgData name="MICHELE PIPAN" userId="da00a2aa-4c64-4bcb-a497-1055e4cd2351" providerId="ADAL" clId="{AC4375E2-DBF8-854C-A350-74D5AF1BA221}" dt="2024-11-14T15:34:33.463" v="2683"/>
          <ac:grpSpMkLst>
            <pc:docMk/>
            <pc:sldMk cId="280389700" sldId="261"/>
            <ac:grpSpMk id="143" creationId="{0BFDC17C-4924-1C0E-391E-E427962F1523}"/>
          </ac:grpSpMkLst>
        </pc:grpChg>
        <pc:grpChg chg="del mod">
          <ac:chgData name="MICHELE PIPAN" userId="da00a2aa-4c64-4bcb-a497-1055e4cd2351" providerId="ADAL" clId="{AC4375E2-DBF8-854C-A350-74D5AF1BA221}" dt="2024-11-14T15:34:33.463" v="2683"/>
          <ac:grpSpMkLst>
            <pc:docMk/>
            <pc:sldMk cId="280389700" sldId="261"/>
            <ac:grpSpMk id="146" creationId="{12C51A39-FF4A-1CD9-0B8E-DCA44DCC85DF}"/>
          </ac:grpSpMkLst>
        </pc:grpChg>
        <pc:grpChg chg="mod">
          <ac:chgData name="MICHELE PIPAN" userId="da00a2aa-4c64-4bcb-a497-1055e4cd2351" providerId="ADAL" clId="{AC4375E2-DBF8-854C-A350-74D5AF1BA221}" dt="2024-11-14T15:34:33.463" v="2683"/>
          <ac:grpSpMkLst>
            <pc:docMk/>
            <pc:sldMk cId="280389700" sldId="261"/>
            <ac:grpSpMk id="147" creationId="{AB0F7AD0-D858-2D26-0CDB-45DC88DC6866}"/>
          </ac:grpSpMkLst>
        </pc:grpChg>
        <pc:grpChg chg="del mod">
          <ac:chgData name="MICHELE PIPAN" userId="da00a2aa-4c64-4bcb-a497-1055e4cd2351" providerId="ADAL" clId="{AC4375E2-DBF8-854C-A350-74D5AF1BA221}" dt="2024-11-14T15:34:58.866" v="2692"/>
          <ac:grpSpMkLst>
            <pc:docMk/>
            <pc:sldMk cId="280389700" sldId="261"/>
            <ac:grpSpMk id="156" creationId="{35594325-CED2-FCE4-41C9-34BBEA73A9E2}"/>
          </ac:grpSpMkLst>
        </pc:grpChg>
        <pc:grpChg chg="mod">
          <ac:chgData name="MICHELE PIPAN" userId="da00a2aa-4c64-4bcb-a497-1055e4cd2351" providerId="ADAL" clId="{AC4375E2-DBF8-854C-A350-74D5AF1BA221}" dt="2024-11-14T15:34:58.866" v="2692"/>
          <ac:grpSpMkLst>
            <pc:docMk/>
            <pc:sldMk cId="280389700" sldId="261"/>
            <ac:grpSpMk id="157" creationId="{D404516C-97CC-AAC1-6617-BCE8FF38413D}"/>
          </ac:grpSpMkLst>
        </pc:grpChg>
        <pc:picChg chg="mod">
          <ac:chgData name="MICHELE PIPAN" userId="da00a2aa-4c64-4bcb-a497-1055e4cd2351" providerId="ADAL" clId="{AC4375E2-DBF8-854C-A350-74D5AF1BA221}" dt="2024-11-14T13:13:18.851" v="121" actId="14100"/>
          <ac:picMkLst>
            <pc:docMk/>
            <pc:sldMk cId="280389700" sldId="261"/>
            <ac:picMk id="2" creationId="{366C020B-67E4-35E7-D6BB-AE561D71D74C}"/>
          </ac:picMkLst>
        </pc:picChg>
        <pc:picChg chg="add del mod">
          <ac:chgData name="MICHELE PIPAN" userId="da00a2aa-4c64-4bcb-a497-1055e4cd2351" providerId="ADAL" clId="{AC4375E2-DBF8-854C-A350-74D5AF1BA221}" dt="2024-11-14T13:12:50.392" v="117" actId="478"/>
          <ac:picMkLst>
            <pc:docMk/>
            <pc:sldMk cId="280389700" sldId="261"/>
            <ac:picMk id="3" creationId="{57541A5A-3603-AD78-230D-538535BEC6FF}"/>
          </ac:picMkLst>
        </pc:picChg>
        <pc:inkChg chg="add">
          <ac:chgData name="MICHELE PIPAN" userId="da00a2aa-4c64-4bcb-a497-1055e4cd2351" providerId="ADAL" clId="{AC4375E2-DBF8-854C-A350-74D5AF1BA221}" dt="2024-11-14T15:30:27.655" v="2568" actId="9405"/>
          <ac:inkMkLst>
            <pc:docMk/>
            <pc:sldMk cId="280389700" sldId="261"/>
            <ac:inkMk id="5" creationId="{B522FD1A-5FF9-FF1E-3F4C-1E7C9DB204A7}"/>
          </ac:inkMkLst>
        </pc:inkChg>
        <pc:inkChg chg="add mod">
          <ac:chgData name="MICHELE PIPAN" userId="da00a2aa-4c64-4bcb-a497-1055e4cd2351" providerId="ADAL" clId="{AC4375E2-DBF8-854C-A350-74D5AF1BA221}" dt="2024-11-14T15:30:52.160" v="2576"/>
          <ac:inkMkLst>
            <pc:docMk/>
            <pc:sldMk cId="280389700" sldId="261"/>
            <ac:inkMk id="6" creationId="{E404B816-623D-1CC6-17A7-38152AAE58B4}"/>
          </ac:inkMkLst>
        </pc:inkChg>
        <pc:inkChg chg="add mod">
          <ac:chgData name="MICHELE PIPAN" userId="da00a2aa-4c64-4bcb-a497-1055e4cd2351" providerId="ADAL" clId="{AC4375E2-DBF8-854C-A350-74D5AF1BA221}" dt="2024-11-14T15:30:52.160" v="2576"/>
          <ac:inkMkLst>
            <pc:docMk/>
            <pc:sldMk cId="280389700" sldId="261"/>
            <ac:inkMk id="7" creationId="{A372A76B-A5DF-DA51-0A32-661D94058407}"/>
          </ac:inkMkLst>
        </pc:inkChg>
        <pc:inkChg chg="add mod">
          <ac:chgData name="MICHELE PIPAN" userId="da00a2aa-4c64-4bcb-a497-1055e4cd2351" providerId="ADAL" clId="{AC4375E2-DBF8-854C-A350-74D5AF1BA221}" dt="2024-11-14T15:30:52.160" v="2576"/>
          <ac:inkMkLst>
            <pc:docMk/>
            <pc:sldMk cId="280389700" sldId="261"/>
            <ac:inkMk id="8" creationId="{43A70BBE-933D-EDD3-9C81-094587568DA8}"/>
          </ac:inkMkLst>
        </pc:inkChg>
        <pc:inkChg chg="add mod">
          <ac:chgData name="MICHELE PIPAN" userId="da00a2aa-4c64-4bcb-a497-1055e4cd2351" providerId="ADAL" clId="{AC4375E2-DBF8-854C-A350-74D5AF1BA221}" dt="2024-11-14T15:30:52.160" v="2576"/>
          <ac:inkMkLst>
            <pc:docMk/>
            <pc:sldMk cId="280389700" sldId="261"/>
            <ac:inkMk id="9" creationId="{61159E13-30EE-FA8D-5AB6-B913E99229E6}"/>
          </ac:inkMkLst>
        </pc:inkChg>
        <pc:inkChg chg="add mod">
          <ac:chgData name="MICHELE PIPAN" userId="da00a2aa-4c64-4bcb-a497-1055e4cd2351" providerId="ADAL" clId="{AC4375E2-DBF8-854C-A350-74D5AF1BA221}" dt="2024-11-14T15:30:52.160" v="2576"/>
          <ac:inkMkLst>
            <pc:docMk/>
            <pc:sldMk cId="280389700" sldId="261"/>
            <ac:inkMk id="12" creationId="{1454ED99-44BC-C46D-CC56-EE6C6B4A47FE}"/>
          </ac:inkMkLst>
        </pc:inkChg>
        <pc:inkChg chg="add mod">
          <ac:chgData name="MICHELE PIPAN" userId="da00a2aa-4c64-4bcb-a497-1055e4cd2351" providerId="ADAL" clId="{AC4375E2-DBF8-854C-A350-74D5AF1BA221}" dt="2024-11-14T15:30:52.160" v="2576"/>
          <ac:inkMkLst>
            <pc:docMk/>
            <pc:sldMk cId="280389700" sldId="261"/>
            <ac:inkMk id="13" creationId="{F5B56ACC-FB54-8C23-2728-7FBF1BE092E5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16" creationId="{061AB913-2475-3033-6F6E-88605193BEA9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17" creationId="{A298E00F-DD95-34C1-BE3C-CF39E9B9FFCB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18" creationId="{AB2B4CB3-4CA5-1178-547C-ED32FC4FC3A2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21" creationId="{74F63BF1-2F7E-6AB4-AB19-8A40E30FAF34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22" creationId="{60F26634-48A2-41DD-FC7D-0CA3EA9643D8}"/>
          </ac:inkMkLst>
        </pc:inkChg>
        <pc:inkChg chg="add mod">
          <ac:chgData name="MICHELE PIPAN" userId="da00a2aa-4c64-4bcb-a497-1055e4cd2351" providerId="ADAL" clId="{AC4375E2-DBF8-854C-A350-74D5AF1BA221}" dt="2024-11-14T15:31:22.716" v="2587"/>
          <ac:inkMkLst>
            <pc:docMk/>
            <pc:sldMk cId="280389700" sldId="261"/>
            <ac:inkMk id="25" creationId="{558641C5-DE3F-21B3-DC51-854C621A86CD}"/>
          </ac:inkMkLst>
        </pc:inkChg>
        <pc:inkChg chg="add mod">
          <ac:chgData name="MICHELE PIPAN" userId="da00a2aa-4c64-4bcb-a497-1055e4cd2351" providerId="ADAL" clId="{AC4375E2-DBF8-854C-A350-74D5AF1BA221}" dt="2024-11-14T15:31:22.716" v="2587"/>
          <ac:inkMkLst>
            <pc:docMk/>
            <pc:sldMk cId="280389700" sldId="261"/>
            <ac:inkMk id="26" creationId="{3C9A9833-B166-764E-22FA-8D71FCDC723E}"/>
          </ac:inkMkLst>
        </pc:inkChg>
        <pc:inkChg chg="add mod">
          <ac:chgData name="MICHELE PIPAN" userId="da00a2aa-4c64-4bcb-a497-1055e4cd2351" providerId="ADAL" clId="{AC4375E2-DBF8-854C-A350-74D5AF1BA221}" dt="2024-11-14T15:31:22.716" v="2587"/>
          <ac:inkMkLst>
            <pc:docMk/>
            <pc:sldMk cId="280389700" sldId="261"/>
            <ac:inkMk id="27" creationId="{76B0826D-D0F8-1C3F-7603-3F40C3430768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30" creationId="{5701302F-6208-7C70-CC44-1BA9E1B0DA2E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31" creationId="{057B03E3-88DD-E6CA-1CE9-6E8997FD38A3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34" creationId="{CA2D940B-9840-0D37-5774-3622554BF1FD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35" creationId="{06B8AB3F-6C7A-E786-B645-6B3C426F9988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36" creationId="{79626C9A-D170-19F1-86E8-E1686DBE0B3A}"/>
          </ac:inkMkLst>
        </pc:inkChg>
        <pc:inkChg chg="add mod">
          <ac:chgData name="MICHELE PIPAN" userId="da00a2aa-4c64-4bcb-a497-1055e4cd2351" providerId="ADAL" clId="{AC4375E2-DBF8-854C-A350-74D5AF1BA221}" dt="2024-11-14T15:31:38.542" v="2597"/>
          <ac:inkMkLst>
            <pc:docMk/>
            <pc:sldMk cId="280389700" sldId="261"/>
            <ac:inkMk id="39" creationId="{EF6FF0E7-57B1-CA10-EB1F-15A1910A0EEE}"/>
          </ac:inkMkLst>
        </pc:inkChg>
        <pc:inkChg chg="add mod">
          <ac:chgData name="MICHELE PIPAN" userId="da00a2aa-4c64-4bcb-a497-1055e4cd2351" providerId="ADAL" clId="{AC4375E2-DBF8-854C-A350-74D5AF1BA221}" dt="2024-11-14T15:31:38.542" v="2597"/>
          <ac:inkMkLst>
            <pc:docMk/>
            <pc:sldMk cId="280389700" sldId="261"/>
            <ac:inkMk id="40" creationId="{0162849B-9D84-A717-1115-BC9698170716}"/>
          </ac:inkMkLst>
        </pc:inkChg>
        <pc:inkChg chg="add mod">
          <ac:chgData name="MICHELE PIPAN" userId="da00a2aa-4c64-4bcb-a497-1055e4cd2351" providerId="ADAL" clId="{AC4375E2-DBF8-854C-A350-74D5AF1BA221}" dt="2024-11-14T15:31:57.258" v="2604"/>
          <ac:inkMkLst>
            <pc:docMk/>
            <pc:sldMk cId="280389700" sldId="261"/>
            <ac:inkMk id="43" creationId="{4E44A8C6-2FC7-4DAF-303D-F9511508ED5F}"/>
          </ac:inkMkLst>
        </pc:inkChg>
        <pc:inkChg chg="add mod">
          <ac:chgData name="MICHELE PIPAN" userId="da00a2aa-4c64-4bcb-a497-1055e4cd2351" providerId="ADAL" clId="{AC4375E2-DBF8-854C-A350-74D5AF1BA221}" dt="2024-11-14T15:31:57.258" v="2604"/>
          <ac:inkMkLst>
            <pc:docMk/>
            <pc:sldMk cId="280389700" sldId="261"/>
            <ac:inkMk id="44" creationId="{ABA9CB7E-6722-246B-E145-A9D37E190185}"/>
          </ac:inkMkLst>
        </pc:inkChg>
        <pc:inkChg chg="add mod">
          <ac:chgData name="MICHELE PIPAN" userId="da00a2aa-4c64-4bcb-a497-1055e4cd2351" providerId="ADAL" clId="{AC4375E2-DBF8-854C-A350-74D5AF1BA221}" dt="2024-11-14T15:31:57.258" v="2604"/>
          <ac:inkMkLst>
            <pc:docMk/>
            <pc:sldMk cId="280389700" sldId="261"/>
            <ac:inkMk id="45" creationId="{E1355CA8-3B90-500C-BF80-7E16970196AB}"/>
          </ac:inkMkLst>
        </pc:inkChg>
        <pc:inkChg chg="add mod">
          <ac:chgData name="MICHELE PIPAN" userId="da00a2aa-4c64-4bcb-a497-1055e4cd2351" providerId="ADAL" clId="{AC4375E2-DBF8-854C-A350-74D5AF1BA221}" dt="2024-11-14T15:31:57.258" v="2604"/>
          <ac:inkMkLst>
            <pc:docMk/>
            <pc:sldMk cId="280389700" sldId="261"/>
            <ac:inkMk id="46" creationId="{2FEE4332-35CB-1C9E-C54D-633423DC4BA6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47" creationId="{3573A29F-F6EF-E4CF-D8A2-973D90826466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48" creationId="{16EE1869-CFE9-51F7-C8ED-EA5B1DD77C19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53" creationId="{A6A4C7A5-56AD-1B3B-7DD2-155E7770CC78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56" creationId="{9A77ECBF-4310-CF49-9EC3-B0176C3A4E1E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59" creationId="{EAE381C0-A446-DBA7-B0F6-6EB8A7DBCA06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60" creationId="{5072A4FD-00C5-2B74-FD79-A4CAF6EC57E4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61" creationId="{23DC5DD1-30EE-5841-D4E3-A4A9343CCB93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62" creationId="{B350E3CF-DC4B-9B90-4EFA-41B26ECCB97C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63" creationId="{EBAF5FCF-BBB9-3EAD-B793-F89A1FC8FC73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64" creationId="{E9C03145-431B-86D6-5504-66DAD8FD72B8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65" creationId="{6B4283E6-1CC0-48D2-8917-9DBD711A1326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66" creationId="{B637CD1B-1835-9DC1-E9B8-F8AD7220401D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69" creationId="{D6082174-8874-F423-D373-4D539B46DCC6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70" creationId="{C5ABF9E1-516A-4C91-FA82-FF335A65913B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71" creationId="{8BE12072-C525-76A9-8901-2C0503F6F552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74" creationId="{9484A5EE-F48C-789A-4E88-6A8B2F10E9FF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75" creationId="{7B3AF75B-A960-C8D2-88F8-025BC8048DFB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78" creationId="{0F3D28E1-BD14-B132-1C23-45E3B16BB00F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79" creationId="{0A6C5165-15FA-E720-0643-8986DFCD6E6D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80" creationId="{469D7B09-7A2B-EA35-6F40-5F04114FD6E9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81" creationId="{601A59B8-9993-180F-BC1A-5AC1F170897E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82" creationId="{497BF557-99F4-B75E-F86F-A936DAA1F304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83" creationId="{FA0C577C-8821-1564-C8C6-A0F094F55E16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84" creationId="{25484756-C9F1-FFB6-7428-2DAA88721299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85" creationId="{2DBCE6D9-FB4E-7B37-8E52-CD73B254183C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86" creationId="{E4ADD523-F2E8-6DC5-634C-68407160A649}"/>
          </ac:inkMkLst>
        </pc:inkChg>
        <pc:inkChg chg="add">
          <ac:chgData name="MICHELE PIPAN" userId="da00a2aa-4c64-4bcb-a497-1055e4cd2351" providerId="ADAL" clId="{AC4375E2-DBF8-854C-A350-74D5AF1BA221}" dt="2024-11-14T15:32:57.917" v="2635" actId="9405"/>
          <ac:inkMkLst>
            <pc:docMk/>
            <pc:sldMk cId="280389700" sldId="261"/>
            <ac:inkMk id="91" creationId="{4594FD93-29FC-5F39-7FBD-7188B79230EC}"/>
          </ac:inkMkLst>
        </pc:inkChg>
        <pc:inkChg chg="add">
          <ac:chgData name="MICHELE PIPAN" userId="da00a2aa-4c64-4bcb-a497-1055e4cd2351" providerId="ADAL" clId="{AC4375E2-DBF8-854C-A350-74D5AF1BA221}" dt="2024-11-14T15:33:01.055" v="2636" actId="9405"/>
          <ac:inkMkLst>
            <pc:docMk/>
            <pc:sldMk cId="280389700" sldId="261"/>
            <ac:inkMk id="92" creationId="{3D44DC3C-5C83-14CA-1009-FFC5D6A895D1}"/>
          </ac:inkMkLst>
        </pc:inkChg>
        <pc:inkChg chg="add mod">
          <ac:chgData name="MICHELE PIPAN" userId="da00a2aa-4c64-4bcb-a497-1055e4cd2351" providerId="ADAL" clId="{AC4375E2-DBF8-854C-A350-74D5AF1BA221}" dt="2024-11-14T15:33:04.607" v="2639"/>
          <ac:inkMkLst>
            <pc:docMk/>
            <pc:sldMk cId="280389700" sldId="261"/>
            <ac:inkMk id="93" creationId="{DC4911A8-5FE5-3363-4F93-7E33D15A5E15}"/>
          </ac:inkMkLst>
        </pc:inkChg>
        <pc:inkChg chg="add mod">
          <ac:chgData name="MICHELE PIPAN" userId="da00a2aa-4c64-4bcb-a497-1055e4cd2351" providerId="ADAL" clId="{AC4375E2-DBF8-854C-A350-74D5AF1BA221}" dt="2024-11-14T15:33:04.607" v="2639"/>
          <ac:inkMkLst>
            <pc:docMk/>
            <pc:sldMk cId="280389700" sldId="261"/>
            <ac:inkMk id="94" creationId="{14C6E770-6F00-22B7-94F6-0D4FB4F1AD39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97" creationId="{56472AA3-451D-7FC6-6ED0-FFE889249E29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98" creationId="{64FB28BD-EBF1-B1E9-4644-EDE2A51F0D49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99" creationId="{E7E4A3E7-A9AC-52EE-3D4E-E0435C4A3CFE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00" creationId="{BD442594-5176-BD10-7A24-4CC2CBE47751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01" creationId="{D53BDCA0-0913-9716-F436-162EEBB6F46A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02" creationId="{CB0BD277-9744-DBAA-FAD0-0279B78B752A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03" creationId="{7D05AFCC-D85F-202E-53BE-FA92DCCC0FDB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04" creationId="{38D71D62-5689-CEDD-95DC-1E9388DA4D89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05" creationId="{5374805E-C671-0858-B22A-0A7B1B7B31B1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06" creationId="{9A07D650-5CA7-0F70-E005-41549D75288D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07" creationId="{1EB77FD0-6B14-D1E4-EE29-5A9AEE174731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08" creationId="{65F2B1D0-4EAB-EFBB-3EAA-8C53F8999322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09" creationId="{7B531E47-7697-7AE0-8B19-EDACA938D15D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10" creationId="{12F9FBAF-3609-BCB4-3C0A-9E009E896B90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11" creationId="{5D196922-695F-6706-867D-0812F0EC033C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12" creationId="{4B7D5333-5D88-BABD-9228-EF2B80675D48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13" creationId="{E84302D7-4287-FA7F-0C03-859BAF4A85D3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14" creationId="{3D2B50F6-734D-3986-D9C7-AE3D4CA8AE5C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15" creationId="{65337E2D-4656-A87A-0739-7912BAE06505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16" creationId="{4839168F-F212-A3B6-CFE3-BA9BC25653C1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17" creationId="{05656C0F-9EAE-BC84-31F2-A3858AE26841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18" creationId="{A83D4B04-0C89-A453-ACB4-8EAA36BC37A0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19" creationId="{B24120DB-AF45-0D6C-AD1D-ADF8D6F00F88}"/>
          </ac:inkMkLst>
        </pc:inkChg>
        <pc:inkChg chg="add mod">
          <ac:chgData name="MICHELE PIPAN" userId="da00a2aa-4c64-4bcb-a497-1055e4cd2351" providerId="ADAL" clId="{AC4375E2-DBF8-854C-A350-74D5AF1BA221}" dt="2024-11-14T15:33:21.611" v="2664"/>
          <ac:inkMkLst>
            <pc:docMk/>
            <pc:sldMk cId="280389700" sldId="261"/>
            <ac:inkMk id="120" creationId="{43B711FD-2D3D-F79F-ACDB-BF637B58D420}"/>
          </ac:inkMkLst>
        </pc:inkChg>
        <pc:inkChg chg="add">
          <ac:chgData name="MICHELE PIPAN" userId="da00a2aa-4c64-4bcb-a497-1055e4cd2351" providerId="ADAL" clId="{AC4375E2-DBF8-854C-A350-74D5AF1BA221}" dt="2024-11-14T15:33:32.697" v="2665" actId="9405"/>
          <ac:inkMkLst>
            <pc:docMk/>
            <pc:sldMk cId="280389700" sldId="261"/>
            <ac:inkMk id="123" creationId="{146495E4-32BF-9BFF-DEC9-86EE0E6B01BD}"/>
          </ac:inkMkLst>
        </pc:inkChg>
        <pc:inkChg chg="add">
          <ac:chgData name="MICHELE PIPAN" userId="da00a2aa-4c64-4bcb-a497-1055e4cd2351" providerId="ADAL" clId="{AC4375E2-DBF8-854C-A350-74D5AF1BA221}" dt="2024-11-14T15:33:55.819" v="2666" actId="9405"/>
          <ac:inkMkLst>
            <pc:docMk/>
            <pc:sldMk cId="280389700" sldId="261"/>
            <ac:inkMk id="124" creationId="{13B3EE6B-08DD-8A7F-A045-0D74C720D85A}"/>
          </ac:inkMkLst>
        </pc:inkChg>
        <pc:inkChg chg="add mod">
          <ac:chgData name="MICHELE PIPAN" userId="da00a2aa-4c64-4bcb-a497-1055e4cd2351" providerId="ADAL" clId="{AC4375E2-DBF8-854C-A350-74D5AF1BA221}" dt="2024-11-14T15:33:59.337" v="2673"/>
          <ac:inkMkLst>
            <pc:docMk/>
            <pc:sldMk cId="280389700" sldId="261"/>
            <ac:inkMk id="125" creationId="{7FC92F17-E5BA-00F1-C315-F1F6A0EECAA8}"/>
          </ac:inkMkLst>
        </pc:inkChg>
        <pc:inkChg chg="add mod">
          <ac:chgData name="MICHELE PIPAN" userId="da00a2aa-4c64-4bcb-a497-1055e4cd2351" providerId="ADAL" clId="{AC4375E2-DBF8-854C-A350-74D5AF1BA221}" dt="2024-11-14T15:33:59.337" v="2673"/>
          <ac:inkMkLst>
            <pc:docMk/>
            <pc:sldMk cId="280389700" sldId="261"/>
            <ac:inkMk id="126" creationId="{DEADFC7F-5271-9850-CFD1-F664FB2CDBA7}"/>
          </ac:inkMkLst>
        </pc:inkChg>
        <pc:inkChg chg="add mod">
          <ac:chgData name="MICHELE PIPAN" userId="da00a2aa-4c64-4bcb-a497-1055e4cd2351" providerId="ADAL" clId="{AC4375E2-DBF8-854C-A350-74D5AF1BA221}" dt="2024-11-14T15:33:59.337" v="2673"/>
          <ac:inkMkLst>
            <pc:docMk/>
            <pc:sldMk cId="280389700" sldId="261"/>
            <ac:inkMk id="127" creationId="{99BC5A97-DEA1-5131-471D-F19379684114}"/>
          </ac:inkMkLst>
        </pc:inkChg>
        <pc:inkChg chg="add mod">
          <ac:chgData name="MICHELE PIPAN" userId="da00a2aa-4c64-4bcb-a497-1055e4cd2351" providerId="ADAL" clId="{AC4375E2-DBF8-854C-A350-74D5AF1BA221}" dt="2024-11-14T15:33:59.337" v="2673"/>
          <ac:inkMkLst>
            <pc:docMk/>
            <pc:sldMk cId="280389700" sldId="261"/>
            <ac:inkMk id="128" creationId="{295AA33A-6E9B-56EF-B043-CEA318EB1355}"/>
          </ac:inkMkLst>
        </pc:inkChg>
        <pc:inkChg chg="add mod">
          <ac:chgData name="MICHELE PIPAN" userId="da00a2aa-4c64-4bcb-a497-1055e4cd2351" providerId="ADAL" clId="{AC4375E2-DBF8-854C-A350-74D5AF1BA221}" dt="2024-11-14T15:33:59.337" v="2673"/>
          <ac:inkMkLst>
            <pc:docMk/>
            <pc:sldMk cId="280389700" sldId="261"/>
            <ac:inkMk id="129" creationId="{31733DE9-512F-4835-2707-F0C8FC660F9F}"/>
          </ac:inkMkLst>
        </pc:inkChg>
        <pc:inkChg chg="add mod">
          <ac:chgData name="MICHELE PIPAN" userId="da00a2aa-4c64-4bcb-a497-1055e4cd2351" providerId="ADAL" clId="{AC4375E2-DBF8-854C-A350-74D5AF1BA221}" dt="2024-11-14T15:33:59.337" v="2673"/>
          <ac:inkMkLst>
            <pc:docMk/>
            <pc:sldMk cId="280389700" sldId="261"/>
            <ac:inkMk id="130" creationId="{B5AACDDE-CF96-C90C-736F-440812E2F12E}"/>
          </ac:inkMkLst>
        </pc:inkChg>
        <pc:inkChg chg="add">
          <ac:chgData name="MICHELE PIPAN" userId="da00a2aa-4c64-4bcb-a497-1055e4cd2351" providerId="ADAL" clId="{AC4375E2-DBF8-854C-A350-74D5AF1BA221}" dt="2024-11-14T15:33:59.922" v="2674" actId="9405"/>
          <ac:inkMkLst>
            <pc:docMk/>
            <pc:sldMk cId="280389700" sldId="261"/>
            <ac:inkMk id="135" creationId="{A87BFC48-987E-714F-9964-F5E4CF8BF244}"/>
          </ac:inkMkLst>
        </pc:inkChg>
        <pc:inkChg chg="add mod">
          <ac:chgData name="MICHELE PIPAN" userId="da00a2aa-4c64-4bcb-a497-1055e4cd2351" providerId="ADAL" clId="{AC4375E2-DBF8-854C-A350-74D5AF1BA221}" dt="2024-11-14T15:34:13.218" v="2676"/>
          <ac:inkMkLst>
            <pc:docMk/>
            <pc:sldMk cId="280389700" sldId="261"/>
            <ac:inkMk id="136" creationId="{48C53CD8-51F5-1C45-9235-748FBB4F7DFF}"/>
          </ac:inkMkLst>
        </pc:inkChg>
        <pc:inkChg chg="add">
          <ac:chgData name="MICHELE PIPAN" userId="da00a2aa-4c64-4bcb-a497-1055e4cd2351" providerId="ADAL" clId="{AC4375E2-DBF8-854C-A350-74D5AF1BA221}" dt="2024-11-14T15:34:15.869" v="2677" actId="9405"/>
          <ac:inkMkLst>
            <pc:docMk/>
            <pc:sldMk cId="280389700" sldId="261"/>
            <ac:inkMk id="139" creationId="{D4A13DDC-C7BF-0F9B-833A-3596214FA671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140" creationId="{395AE807-4F02-729D-8313-8BEEE0121B32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141" creationId="{9189D1AB-922A-85B2-81AD-1F9E4E24A04A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144" creationId="{D8F19ECD-5D6B-2702-485E-2E50863BC4E0}"/>
          </ac:inkMkLst>
        </pc:inkChg>
        <pc:inkChg chg="add mod">
          <ac:chgData name="MICHELE PIPAN" userId="da00a2aa-4c64-4bcb-a497-1055e4cd2351" providerId="ADAL" clId="{AC4375E2-DBF8-854C-A350-74D5AF1BA221}" dt="2024-11-14T15:34:33.463" v="2683"/>
          <ac:inkMkLst>
            <pc:docMk/>
            <pc:sldMk cId="280389700" sldId="261"/>
            <ac:inkMk id="145" creationId="{8DF6E71B-D709-18E1-87D7-353B6890D5A2}"/>
          </ac:inkMkLst>
        </pc:inkChg>
        <pc:inkChg chg="add mod">
          <ac:chgData name="MICHELE PIPAN" userId="da00a2aa-4c64-4bcb-a497-1055e4cd2351" providerId="ADAL" clId="{AC4375E2-DBF8-854C-A350-74D5AF1BA221}" dt="2024-11-14T15:34:58.866" v="2692"/>
          <ac:inkMkLst>
            <pc:docMk/>
            <pc:sldMk cId="280389700" sldId="261"/>
            <ac:inkMk id="148" creationId="{E6E32831-0D20-E4CB-B6A1-93854A779F05}"/>
          </ac:inkMkLst>
        </pc:inkChg>
        <pc:inkChg chg="add mod">
          <ac:chgData name="MICHELE PIPAN" userId="da00a2aa-4c64-4bcb-a497-1055e4cd2351" providerId="ADAL" clId="{AC4375E2-DBF8-854C-A350-74D5AF1BA221}" dt="2024-11-14T15:34:58.866" v="2692"/>
          <ac:inkMkLst>
            <pc:docMk/>
            <pc:sldMk cId="280389700" sldId="261"/>
            <ac:inkMk id="149" creationId="{FF8A632C-3FBA-93B5-0C3D-8FE9B151C399}"/>
          </ac:inkMkLst>
        </pc:inkChg>
        <pc:inkChg chg="add mod">
          <ac:chgData name="MICHELE PIPAN" userId="da00a2aa-4c64-4bcb-a497-1055e4cd2351" providerId="ADAL" clId="{AC4375E2-DBF8-854C-A350-74D5AF1BA221}" dt="2024-11-14T15:34:58.866" v="2692"/>
          <ac:inkMkLst>
            <pc:docMk/>
            <pc:sldMk cId="280389700" sldId="261"/>
            <ac:inkMk id="150" creationId="{DE0C51AC-CC2A-B53B-34B9-39C1A667112E}"/>
          </ac:inkMkLst>
        </pc:inkChg>
        <pc:inkChg chg="add mod">
          <ac:chgData name="MICHELE PIPAN" userId="da00a2aa-4c64-4bcb-a497-1055e4cd2351" providerId="ADAL" clId="{AC4375E2-DBF8-854C-A350-74D5AF1BA221}" dt="2024-11-14T15:34:58.866" v="2692"/>
          <ac:inkMkLst>
            <pc:docMk/>
            <pc:sldMk cId="280389700" sldId="261"/>
            <ac:inkMk id="151" creationId="{FBB37DE3-590A-B1DD-CC35-269968046878}"/>
          </ac:inkMkLst>
        </pc:inkChg>
        <pc:inkChg chg="add mod">
          <ac:chgData name="MICHELE PIPAN" userId="da00a2aa-4c64-4bcb-a497-1055e4cd2351" providerId="ADAL" clId="{AC4375E2-DBF8-854C-A350-74D5AF1BA221}" dt="2024-11-14T15:34:58.866" v="2692"/>
          <ac:inkMkLst>
            <pc:docMk/>
            <pc:sldMk cId="280389700" sldId="261"/>
            <ac:inkMk id="152" creationId="{953628D0-F332-004A-6048-0D9265028349}"/>
          </ac:inkMkLst>
        </pc:inkChg>
        <pc:inkChg chg="add mod">
          <ac:chgData name="MICHELE PIPAN" userId="da00a2aa-4c64-4bcb-a497-1055e4cd2351" providerId="ADAL" clId="{AC4375E2-DBF8-854C-A350-74D5AF1BA221}" dt="2024-11-14T15:34:58.866" v="2692"/>
          <ac:inkMkLst>
            <pc:docMk/>
            <pc:sldMk cId="280389700" sldId="261"/>
            <ac:inkMk id="153" creationId="{E1D0D22C-1938-FE0B-A7F4-2EC69C5AE743}"/>
          </ac:inkMkLst>
        </pc:inkChg>
        <pc:inkChg chg="add mod">
          <ac:chgData name="MICHELE PIPAN" userId="da00a2aa-4c64-4bcb-a497-1055e4cd2351" providerId="ADAL" clId="{AC4375E2-DBF8-854C-A350-74D5AF1BA221}" dt="2024-11-14T15:34:58.866" v="2692"/>
          <ac:inkMkLst>
            <pc:docMk/>
            <pc:sldMk cId="280389700" sldId="261"/>
            <ac:inkMk id="154" creationId="{710EFCA7-A476-88D7-F313-E486E35D7086}"/>
          </ac:inkMkLst>
        </pc:inkChg>
        <pc:inkChg chg="add mod">
          <ac:chgData name="MICHELE PIPAN" userId="da00a2aa-4c64-4bcb-a497-1055e4cd2351" providerId="ADAL" clId="{AC4375E2-DBF8-854C-A350-74D5AF1BA221}" dt="2024-11-14T15:34:58.866" v="2692"/>
          <ac:inkMkLst>
            <pc:docMk/>
            <pc:sldMk cId="280389700" sldId="261"/>
            <ac:inkMk id="155" creationId="{F9014255-6A12-42F4-24C2-943FD111D142}"/>
          </ac:inkMkLst>
        </pc:inkChg>
      </pc:sldChg>
      <pc:sldChg chg="addSp delSp modSp mod">
        <pc:chgData name="MICHELE PIPAN" userId="da00a2aa-4c64-4bcb-a497-1055e4cd2351" providerId="ADAL" clId="{AC4375E2-DBF8-854C-A350-74D5AF1BA221}" dt="2024-11-14T15:41:38.970" v="2772"/>
        <pc:sldMkLst>
          <pc:docMk/>
          <pc:sldMk cId="1458368866" sldId="262"/>
        </pc:sldMkLst>
        <pc:spChg chg="add mod">
          <ac:chgData name="MICHELE PIPAN" userId="da00a2aa-4c64-4bcb-a497-1055e4cd2351" providerId="ADAL" clId="{AC4375E2-DBF8-854C-A350-74D5AF1BA221}" dt="2024-11-14T13:25:14.472" v="343" actId="1076"/>
          <ac:spMkLst>
            <pc:docMk/>
            <pc:sldMk cId="1458368866" sldId="262"/>
            <ac:spMk id="3" creationId="{D17A49FD-A838-56E2-842E-96E5BC600CEE}"/>
          </ac:spMkLst>
        </pc:spChg>
        <pc:grpChg chg="del mod">
          <ac:chgData name="MICHELE PIPAN" userId="da00a2aa-4c64-4bcb-a497-1055e4cd2351" providerId="ADAL" clId="{AC4375E2-DBF8-854C-A350-74D5AF1BA221}" dt="2024-11-14T15:37:42.888" v="2704"/>
          <ac:grpSpMkLst>
            <pc:docMk/>
            <pc:sldMk cId="1458368866" sldId="262"/>
            <ac:grpSpMk id="6" creationId="{EEC68337-28FB-78AF-4874-3B8854344B11}"/>
          </ac:grpSpMkLst>
        </pc:grpChg>
        <pc:grpChg chg="mod">
          <ac:chgData name="MICHELE PIPAN" userId="da00a2aa-4c64-4bcb-a497-1055e4cd2351" providerId="ADAL" clId="{AC4375E2-DBF8-854C-A350-74D5AF1BA221}" dt="2024-11-14T15:37:42.888" v="2704"/>
          <ac:grpSpMkLst>
            <pc:docMk/>
            <pc:sldMk cId="1458368866" sldId="262"/>
            <ac:grpSpMk id="7" creationId="{5B7D6239-91A0-B3C7-53CC-B5542434EBEB}"/>
          </ac:grpSpMkLst>
        </pc:grpChg>
        <pc:grpChg chg="del mod">
          <ac:chgData name="MICHELE PIPAN" userId="da00a2aa-4c64-4bcb-a497-1055e4cd2351" providerId="ADAL" clId="{AC4375E2-DBF8-854C-A350-74D5AF1BA221}" dt="2024-11-14T15:37:50.937" v="2708"/>
          <ac:grpSpMkLst>
            <pc:docMk/>
            <pc:sldMk cId="1458368866" sldId="262"/>
            <ac:grpSpMk id="11" creationId="{F9D2E5A6-FAD9-3926-A529-442AAC93A258}"/>
          </ac:grpSpMkLst>
        </pc:grpChg>
        <pc:grpChg chg="mod">
          <ac:chgData name="MICHELE PIPAN" userId="da00a2aa-4c64-4bcb-a497-1055e4cd2351" providerId="ADAL" clId="{AC4375E2-DBF8-854C-A350-74D5AF1BA221}" dt="2024-11-14T15:37:50.937" v="2708"/>
          <ac:grpSpMkLst>
            <pc:docMk/>
            <pc:sldMk cId="1458368866" sldId="262"/>
            <ac:grpSpMk id="12" creationId="{454A1EB7-DEFD-DE03-154B-0815CDE4E624}"/>
          </ac:grpSpMkLst>
        </pc:grpChg>
        <pc:grpChg chg="del mod">
          <ac:chgData name="MICHELE PIPAN" userId="da00a2aa-4c64-4bcb-a497-1055e4cd2351" providerId="ADAL" clId="{AC4375E2-DBF8-854C-A350-74D5AF1BA221}" dt="2024-11-14T15:39:54.449" v="2723"/>
          <ac:grpSpMkLst>
            <pc:docMk/>
            <pc:sldMk cId="1458368866" sldId="262"/>
            <ac:grpSpMk id="28" creationId="{614DA641-ACC2-CAFE-5293-DDA3F55F5593}"/>
          </ac:grpSpMkLst>
        </pc:grpChg>
        <pc:grpChg chg="del mod">
          <ac:chgData name="MICHELE PIPAN" userId="da00a2aa-4c64-4bcb-a497-1055e4cd2351" providerId="ADAL" clId="{AC4375E2-DBF8-854C-A350-74D5AF1BA221}" dt="2024-11-14T15:40:33.721" v="2751"/>
          <ac:grpSpMkLst>
            <pc:docMk/>
            <pc:sldMk cId="1458368866" sldId="262"/>
            <ac:grpSpMk id="29" creationId="{9319731C-7903-3AD6-425C-FD3D2F491ABE}"/>
          </ac:grpSpMkLst>
        </pc:grpChg>
        <pc:grpChg chg="del mod">
          <ac:chgData name="MICHELE PIPAN" userId="da00a2aa-4c64-4bcb-a497-1055e4cd2351" providerId="ADAL" clId="{AC4375E2-DBF8-854C-A350-74D5AF1BA221}" dt="2024-11-14T15:40:01.682" v="2729"/>
          <ac:grpSpMkLst>
            <pc:docMk/>
            <pc:sldMk cId="1458368866" sldId="262"/>
            <ac:grpSpMk id="35" creationId="{8AEDFB3B-2D0F-B12C-D203-9333CD013128}"/>
          </ac:grpSpMkLst>
        </pc:grpChg>
        <pc:grpChg chg="del mod">
          <ac:chgData name="MICHELE PIPAN" userId="da00a2aa-4c64-4bcb-a497-1055e4cd2351" providerId="ADAL" clId="{AC4375E2-DBF8-854C-A350-74D5AF1BA221}" dt="2024-11-14T15:40:04.776" v="2734"/>
          <ac:grpSpMkLst>
            <pc:docMk/>
            <pc:sldMk cId="1458368866" sldId="262"/>
            <ac:grpSpMk id="36" creationId="{BAFAB930-3B11-6808-7158-861922AD804D}"/>
          </ac:grpSpMkLst>
        </pc:grpChg>
        <pc:grpChg chg="del mod">
          <ac:chgData name="MICHELE PIPAN" userId="da00a2aa-4c64-4bcb-a497-1055e4cd2351" providerId="ADAL" clId="{AC4375E2-DBF8-854C-A350-74D5AF1BA221}" dt="2024-11-14T15:40:04.776" v="2734"/>
          <ac:grpSpMkLst>
            <pc:docMk/>
            <pc:sldMk cId="1458368866" sldId="262"/>
            <ac:grpSpMk id="41" creationId="{399535D8-B610-9C4B-E3D6-44DD1BE66915}"/>
          </ac:grpSpMkLst>
        </pc:grpChg>
        <pc:grpChg chg="mod">
          <ac:chgData name="MICHELE PIPAN" userId="da00a2aa-4c64-4bcb-a497-1055e4cd2351" providerId="ADAL" clId="{AC4375E2-DBF8-854C-A350-74D5AF1BA221}" dt="2024-11-14T15:40:04.776" v="2734"/>
          <ac:grpSpMkLst>
            <pc:docMk/>
            <pc:sldMk cId="1458368866" sldId="262"/>
            <ac:grpSpMk id="42" creationId="{BAB99CD1-597E-E880-8791-FBB03166664C}"/>
          </ac:grpSpMkLst>
        </pc:grpChg>
        <pc:grpChg chg="del mod">
          <ac:chgData name="MICHELE PIPAN" userId="da00a2aa-4c64-4bcb-a497-1055e4cd2351" providerId="ADAL" clId="{AC4375E2-DBF8-854C-A350-74D5AF1BA221}" dt="2024-11-14T15:40:26.326" v="2741"/>
          <ac:grpSpMkLst>
            <pc:docMk/>
            <pc:sldMk cId="1458368866" sldId="262"/>
            <ac:grpSpMk id="49" creationId="{968FD014-8706-A417-865D-F36BB95F76C1}"/>
          </ac:grpSpMkLst>
        </pc:grpChg>
        <pc:grpChg chg="del mod">
          <ac:chgData name="MICHELE PIPAN" userId="da00a2aa-4c64-4bcb-a497-1055e4cd2351" providerId="ADAL" clId="{AC4375E2-DBF8-854C-A350-74D5AF1BA221}" dt="2024-11-14T15:40:33.721" v="2751"/>
          <ac:grpSpMkLst>
            <pc:docMk/>
            <pc:sldMk cId="1458368866" sldId="262"/>
            <ac:grpSpMk id="50" creationId="{344281EF-9639-600D-9B04-36B85B0A9F49}"/>
          </ac:grpSpMkLst>
        </pc:grpChg>
        <pc:grpChg chg="del mod">
          <ac:chgData name="MICHELE PIPAN" userId="da00a2aa-4c64-4bcb-a497-1055e4cd2351" providerId="ADAL" clId="{AC4375E2-DBF8-854C-A350-74D5AF1BA221}" dt="2024-11-14T15:40:33.721" v="2751"/>
          <ac:grpSpMkLst>
            <pc:docMk/>
            <pc:sldMk cId="1458368866" sldId="262"/>
            <ac:grpSpMk id="60" creationId="{59386789-A24A-BB39-4D0E-2918EACDB2C2}"/>
          </ac:grpSpMkLst>
        </pc:grpChg>
        <pc:grpChg chg="del mod">
          <ac:chgData name="MICHELE PIPAN" userId="da00a2aa-4c64-4bcb-a497-1055e4cd2351" providerId="ADAL" clId="{AC4375E2-DBF8-854C-A350-74D5AF1BA221}" dt="2024-11-14T15:40:42.693" v="2754"/>
          <ac:grpSpMkLst>
            <pc:docMk/>
            <pc:sldMk cId="1458368866" sldId="262"/>
            <ac:grpSpMk id="61" creationId="{009D7FE3-8923-6918-94C2-1901BC6BDDC9}"/>
          </ac:grpSpMkLst>
        </pc:grpChg>
        <pc:grpChg chg="del mod">
          <ac:chgData name="MICHELE PIPAN" userId="da00a2aa-4c64-4bcb-a497-1055e4cd2351" providerId="ADAL" clId="{AC4375E2-DBF8-854C-A350-74D5AF1BA221}" dt="2024-11-14T15:40:42.693" v="2754"/>
          <ac:grpSpMkLst>
            <pc:docMk/>
            <pc:sldMk cId="1458368866" sldId="262"/>
            <ac:grpSpMk id="64" creationId="{4625BBF9-BBBD-A049-EF5B-A0AB26A18243}"/>
          </ac:grpSpMkLst>
        </pc:grpChg>
        <pc:grpChg chg="mod">
          <ac:chgData name="MICHELE PIPAN" userId="da00a2aa-4c64-4bcb-a497-1055e4cd2351" providerId="ADAL" clId="{AC4375E2-DBF8-854C-A350-74D5AF1BA221}" dt="2024-11-14T15:40:42.693" v="2754"/>
          <ac:grpSpMkLst>
            <pc:docMk/>
            <pc:sldMk cId="1458368866" sldId="262"/>
            <ac:grpSpMk id="65" creationId="{64ADDC6C-9B6B-894F-8A0B-7FD01C965BA6}"/>
          </ac:grpSpMkLst>
        </pc:grpChg>
        <pc:grpChg chg="del mod">
          <ac:chgData name="MICHELE PIPAN" userId="da00a2aa-4c64-4bcb-a497-1055e4cd2351" providerId="ADAL" clId="{AC4375E2-DBF8-854C-A350-74D5AF1BA221}" dt="2024-11-14T15:41:04.567" v="2759"/>
          <ac:grpSpMkLst>
            <pc:docMk/>
            <pc:sldMk cId="1458368866" sldId="262"/>
            <ac:grpSpMk id="70" creationId="{6F08405E-A138-FF67-319F-B007CD0EC0D3}"/>
          </ac:grpSpMkLst>
        </pc:grpChg>
        <pc:grpChg chg="del mod">
          <ac:chgData name="MICHELE PIPAN" userId="da00a2aa-4c64-4bcb-a497-1055e4cd2351" providerId="ADAL" clId="{AC4375E2-DBF8-854C-A350-74D5AF1BA221}" dt="2024-11-14T15:41:16.922" v="2762"/>
          <ac:grpSpMkLst>
            <pc:docMk/>
            <pc:sldMk cId="1458368866" sldId="262"/>
            <ac:grpSpMk id="71" creationId="{29E550F6-FD4C-7A39-0542-9D29491B6CB9}"/>
          </ac:grpSpMkLst>
        </pc:grpChg>
        <pc:grpChg chg="del mod">
          <ac:chgData name="MICHELE PIPAN" userId="da00a2aa-4c64-4bcb-a497-1055e4cd2351" providerId="ADAL" clId="{AC4375E2-DBF8-854C-A350-74D5AF1BA221}" dt="2024-11-14T15:41:16.922" v="2762"/>
          <ac:grpSpMkLst>
            <pc:docMk/>
            <pc:sldMk cId="1458368866" sldId="262"/>
            <ac:grpSpMk id="74" creationId="{39B7FA44-1756-4907-1130-781F44376CA8}"/>
          </ac:grpSpMkLst>
        </pc:grpChg>
        <pc:grpChg chg="mod">
          <ac:chgData name="MICHELE PIPAN" userId="da00a2aa-4c64-4bcb-a497-1055e4cd2351" providerId="ADAL" clId="{AC4375E2-DBF8-854C-A350-74D5AF1BA221}" dt="2024-11-14T15:41:16.922" v="2762"/>
          <ac:grpSpMkLst>
            <pc:docMk/>
            <pc:sldMk cId="1458368866" sldId="262"/>
            <ac:grpSpMk id="75" creationId="{F07753C5-BA00-5BD3-217C-631D2D7A82EE}"/>
          </ac:grpSpMkLst>
        </pc:grpChg>
        <pc:grpChg chg="del mod">
          <ac:chgData name="MICHELE PIPAN" userId="da00a2aa-4c64-4bcb-a497-1055e4cd2351" providerId="ADAL" clId="{AC4375E2-DBF8-854C-A350-74D5AF1BA221}" dt="2024-11-14T15:41:22.444" v="2770"/>
          <ac:grpSpMkLst>
            <pc:docMk/>
            <pc:sldMk cId="1458368866" sldId="262"/>
            <ac:grpSpMk id="83" creationId="{CF18FE1F-17F1-0247-0F55-E4C8FE395199}"/>
          </ac:grpSpMkLst>
        </pc:grpChg>
        <pc:grpChg chg="del mod">
          <ac:chgData name="MICHELE PIPAN" userId="da00a2aa-4c64-4bcb-a497-1055e4cd2351" providerId="ADAL" clId="{AC4375E2-DBF8-854C-A350-74D5AF1BA221}" dt="2024-11-14T15:41:38.970" v="2772"/>
          <ac:grpSpMkLst>
            <pc:docMk/>
            <pc:sldMk cId="1458368866" sldId="262"/>
            <ac:grpSpMk id="84" creationId="{D33237C8-522E-A451-9159-704CC8704437}"/>
          </ac:grpSpMkLst>
        </pc:grpChg>
        <pc:grpChg chg="del mod">
          <ac:chgData name="MICHELE PIPAN" userId="da00a2aa-4c64-4bcb-a497-1055e4cd2351" providerId="ADAL" clId="{AC4375E2-DBF8-854C-A350-74D5AF1BA221}" dt="2024-11-14T15:41:38.970" v="2772"/>
          <ac:grpSpMkLst>
            <pc:docMk/>
            <pc:sldMk cId="1458368866" sldId="262"/>
            <ac:grpSpMk id="86" creationId="{D41D24D0-7AB7-5B6C-0594-6FDD685EF729}"/>
          </ac:grpSpMkLst>
        </pc:grpChg>
        <pc:grpChg chg="mod">
          <ac:chgData name="MICHELE PIPAN" userId="da00a2aa-4c64-4bcb-a497-1055e4cd2351" providerId="ADAL" clId="{AC4375E2-DBF8-854C-A350-74D5AF1BA221}" dt="2024-11-14T15:41:38.970" v="2772"/>
          <ac:grpSpMkLst>
            <pc:docMk/>
            <pc:sldMk cId="1458368866" sldId="262"/>
            <ac:grpSpMk id="87" creationId="{E20AA0B4-9266-09FA-C371-A8AFC3B94BD6}"/>
          </ac:grpSpMkLst>
        </pc:grpChg>
        <pc:picChg chg="mod modCrop">
          <ac:chgData name="MICHELE PIPAN" userId="da00a2aa-4c64-4bcb-a497-1055e4cd2351" providerId="ADAL" clId="{AC4375E2-DBF8-854C-A350-74D5AF1BA221}" dt="2024-11-14T13:22:53.085" v="296" actId="14100"/>
          <ac:picMkLst>
            <pc:docMk/>
            <pc:sldMk cId="1458368866" sldId="262"/>
            <ac:picMk id="2" creationId="{F8F7D71B-6878-D431-9339-C6FB2E43C0E8}"/>
          </ac:picMkLst>
        </pc:picChg>
        <pc:inkChg chg="add mod">
          <ac:chgData name="MICHELE PIPAN" userId="da00a2aa-4c64-4bcb-a497-1055e4cd2351" providerId="ADAL" clId="{AC4375E2-DBF8-854C-A350-74D5AF1BA221}" dt="2024-11-14T15:37:42.888" v="2704"/>
          <ac:inkMkLst>
            <pc:docMk/>
            <pc:sldMk cId="1458368866" sldId="262"/>
            <ac:inkMk id="4" creationId="{552556A7-4FD2-5C06-F39E-034F7C29D599}"/>
          </ac:inkMkLst>
        </pc:inkChg>
        <pc:inkChg chg="add mod">
          <ac:chgData name="MICHELE PIPAN" userId="da00a2aa-4c64-4bcb-a497-1055e4cd2351" providerId="ADAL" clId="{AC4375E2-DBF8-854C-A350-74D5AF1BA221}" dt="2024-11-14T15:37:42.888" v="2704"/>
          <ac:inkMkLst>
            <pc:docMk/>
            <pc:sldMk cId="1458368866" sldId="262"/>
            <ac:inkMk id="5" creationId="{BD87905A-F549-6876-F3A2-DB3586E5769E}"/>
          </ac:inkMkLst>
        </pc:inkChg>
        <pc:inkChg chg="add mod">
          <ac:chgData name="MICHELE PIPAN" userId="da00a2aa-4c64-4bcb-a497-1055e4cd2351" providerId="ADAL" clId="{AC4375E2-DBF8-854C-A350-74D5AF1BA221}" dt="2024-11-14T15:37:50.937" v="2708"/>
          <ac:inkMkLst>
            <pc:docMk/>
            <pc:sldMk cId="1458368866" sldId="262"/>
            <ac:inkMk id="8" creationId="{193AAA39-EE1D-E3EA-D401-FBBAC1FF82D0}"/>
          </ac:inkMkLst>
        </pc:inkChg>
        <pc:inkChg chg="add mod">
          <ac:chgData name="MICHELE PIPAN" userId="da00a2aa-4c64-4bcb-a497-1055e4cd2351" providerId="ADAL" clId="{AC4375E2-DBF8-854C-A350-74D5AF1BA221}" dt="2024-11-14T15:37:50.937" v="2708"/>
          <ac:inkMkLst>
            <pc:docMk/>
            <pc:sldMk cId="1458368866" sldId="262"/>
            <ac:inkMk id="9" creationId="{9CADF73A-864D-DBED-0CD8-C0481502D21B}"/>
          </ac:inkMkLst>
        </pc:inkChg>
        <pc:inkChg chg="add mod">
          <ac:chgData name="MICHELE PIPAN" userId="da00a2aa-4c64-4bcb-a497-1055e4cd2351" providerId="ADAL" clId="{AC4375E2-DBF8-854C-A350-74D5AF1BA221}" dt="2024-11-14T15:37:50.937" v="2708"/>
          <ac:inkMkLst>
            <pc:docMk/>
            <pc:sldMk cId="1458368866" sldId="262"/>
            <ac:inkMk id="10" creationId="{414B56F6-CF53-218F-2AAF-91174B3F9C74}"/>
          </ac:inkMkLst>
        </pc:inkChg>
        <pc:inkChg chg="add">
          <ac:chgData name="MICHELE PIPAN" userId="da00a2aa-4c64-4bcb-a497-1055e4cd2351" providerId="ADAL" clId="{AC4375E2-DBF8-854C-A350-74D5AF1BA221}" dt="2024-11-14T15:38:13.731" v="2709" actId="9405"/>
          <ac:inkMkLst>
            <pc:docMk/>
            <pc:sldMk cId="1458368866" sldId="262"/>
            <ac:inkMk id="13" creationId="{239D3D7F-0D3A-656E-7C1A-7CB4E4B9AF35}"/>
          </ac:inkMkLst>
        </pc:inkChg>
        <pc:inkChg chg="add">
          <ac:chgData name="MICHELE PIPAN" userId="da00a2aa-4c64-4bcb-a497-1055e4cd2351" providerId="ADAL" clId="{AC4375E2-DBF8-854C-A350-74D5AF1BA221}" dt="2024-11-14T15:38:15.060" v="2710" actId="9405"/>
          <ac:inkMkLst>
            <pc:docMk/>
            <pc:sldMk cId="1458368866" sldId="262"/>
            <ac:inkMk id="14" creationId="{1D6AFA3E-099E-7C0D-75DE-0F9E95813877}"/>
          </ac:inkMkLst>
        </pc:inkChg>
        <pc:inkChg chg="add">
          <ac:chgData name="MICHELE PIPAN" userId="da00a2aa-4c64-4bcb-a497-1055e4cd2351" providerId="ADAL" clId="{AC4375E2-DBF8-854C-A350-74D5AF1BA221}" dt="2024-11-14T15:38:17.321" v="2711" actId="9405"/>
          <ac:inkMkLst>
            <pc:docMk/>
            <pc:sldMk cId="1458368866" sldId="262"/>
            <ac:inkMk id="15" creationId="{A157EDB5-9FDD-A687-F324-EA7AC98660C8}"/>
          </ac:inkMkLst>
        </pc:inkChg>
        <pc:inkChg chg="add">
          <ac:chgData name="MICHELE PIPAN" userId="da00a2aa-4c64-4bcb-a497-1055e4cd2351" providerId="ADAL" clId="{AC4375E2-DBF8-854C-A350-74D5AF1BA221}" dt="2024-11-14T15:38:21.188" v="2712" actId="9405"/>
          <ac:inkMkLst>
            <pc:docMk/>
            <pc:sldMk cId="1458368866" sldId="262"/>
            <ac:inkMk id="16" creationId="{11E30594-186F-5C58-BB8A-F952C55A1C78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21" creationId="{77028974-8201-3953-E30B-EB1E948FC5FA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22" creationId="{4B70074D-495B-1CFC-F77D-C3EC573EF747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23" creationId="{38CD0DD8-A5BF-6498-ABB4-141384C8876B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24" creationId="{076AF031-B64A-552A-8B8D-A03D64A36482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25" creationId="{0CA365B1-9CCA-B0B6-D68A-E6F7E498316A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26" creationId="{BC30034B-585F-DA1E-7348-FD4D177768F9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27" creationId="{9DEDAD38-6D4E-1C9E-B9D7-8EE99E98B04C}"/>
          </ac:inkMkLst>
        </pc:inkChg>
        <pc:inkChg chg="add">
          <ac:chgData name="MICHELE PIPAN" userId="da00a2aa-4c64-4bcb-a497-1055e4cd2351" providerId="ADAL" clId="{AC4375E2-DBF8-854C-A350-74D5AF1BA221}" dt="2024-11-14T15:39:58.640" v="2724" actId="9405"/>
          <ac:inkMkLst>
            <pc:docMk/>
            <pc:sldMk cId="1458368866" sldId="262"/>
            <ac:inkMk id="30" creationId="{36FEFEF2-9B06-AE55-404C-884F20514764}"/>
          </ac:inkMkLst>
        </pc:inkChg>
        <pc:inkChg chg="add mod">
          <ac:chgData name="MICHELE PIPAN" userId="da00a2aa-4c64-4bcb-a497-1055e4cd2351" providerId="ADAL" clId="{AC4375E2-DBF8-854C-A350-74D5AF1BA221}" dt="2024-11-14T15:40:04.776" v="2734"/>
          <ac:inkMkLst>
            <pc:docMk/>
            <pc:sldMk cId="1458368866" sldId="262"/>
            <ac:inkMk id="31" creationId="{0CF04D62-1845-55AD-63BF-EC219A10F78D}"/>
          </ac:inkMkLst>
        </pc:inkChg>
        <pc:inkChg chg="add mod">
          <ac:chgData name="MICHELE PIPAN" userId="da00a2aa-4c64-4bcb-a497-1055e4cd2351" providerId="ADAL" clId="{AC4375E2-DBF8-854C-A350-74D5AF1BA221}" dt="2024-11-14T15:40:04.776" v="2734"/>
          <ac:inkMkLst>
            <pc:docMk/>
            <pc:sldMk cId="1458368866" sldId="262"/>
            <ac:inkMk id="32" creationId="{5B38D668-C00F-391E-9FF4-F4205CB0BC2D}"/>
          </ac:inkMkLst>
        </pc:inkChg>
        <pc:inkChg chg="add mod">
          <ac:chgData name="MICHELE PIPAN" userId="da00a2aa-4c64-4bcb-a497-1055e4cd2351" providerId="ADAL" clId="{AC4375E2-DBF8-854C-A350-74D5AF1BA221}" dt="2024-11-14T15:40:04.776" v="2734"/>
          <ac:inkMkLst>
            <pc:docMk/>
            <pc:sldMk cId="1458368866" sldId="262"/>
            <ac:inkMk id="33" creationId="{8D13AB22-757B-C860-FCF5-B797ADA3EB60}"/>
          </ac:inkMkLst>
        </pc:inkChg>
        <pc:inkChg chg="add mod">
          <ac:chgData name="MICHELE PIPAN" userId="da00a2aa-4c64-4bcb-a497-1055e4cd2351" providerId="ADAL" clId="{AC4375E2-DBF8-854C-A350-74D5AF1BA221}" dt="2024-11-14T15:40:04.776" v="2734"/>
          <ac:inkMkLst>
            <pc:docMk/>
            <pc:sldMk cId="1458368866" sldId="262"/>
            <ac:inkMk id="34" creationId="{A162EB46-2329-806F-4C34-815E727802D7}"/>
          </ac:inkMkLst>
        </pc:inkChg>
        <pc:inkChg chg="add mod">
          <ac:chgData name="MICHELE PIPAN" userId="da00a2aa-4c64-4bcb-a497-1055e4cd2351" providerId="ADAL" clId="{AC4375E2-DBF8-854C-A350-74D5AF1BA221}" dt="2024-11-14T15:40:04.776" v="2734"/>
          <ac:inkMkLst>
            <pc:docMk/>
            <pc:sldMk cId="1458368866" sldId="262"/>
            <ac:inkMk id="37" creationId="{0A22FD4F-EE6A-E35A-90F4-2B5C36B12A78}"/>
          </ac:inkMkLst>
        </pc:inkChg>
        <pc:inkChg chg="add mod">
          <ac:chgData name="MICHELE PIPAN" userId="da00a2aa-4c64-4bcb-a497-1055e4cd2351" providerId="ADAL" clId="{AC4375E2-DBF8-854C-A350-74D5AF1BA221}" dt="2024-11-14T15:40:04.776" v="2734"/>
          <ac:inkMkLst>
            <pc:docMk/>
            <pc:sldMk cId="1458368866" sldId="262"/>
            <ac:inkMk id="38" creationId="{B0EFC9F1-19D5-D25E-14EF-CC7D1EACC922}"/>
          </ac:inkMkLst>
        </pc:inkChg>
        <pc:inkChg chg="add mod">
          <ac:chgData name="MICHELE PIPAN" userId="da00a2aa-4c64-4bcb-a497-1055e4cd2351" providerId="ADAL" clId="{AC4375E2-DBF8-854C-A350-74D5AF1BA221}" dt="2024-11-14T15:40:04.776" v="2734"/>
          <ac:inkMkLst>
            <pc:docMk/>
            <pc:sldMk cId="1458368866" sldId="262"/>
            <ac:inkMk id="39" creationId="{76BFE8AF-DB80-FBC2-1E88-D10F05AAA3F4}"/>
          </ac:inkMkLst>
        </pc:inkChg>
        <pc:inkChg chg="add mod">
          <ac:chgData name="MICHELE PIPAN" userId="da00a2aa-4c64-4bcb-a497-1055e4cd2351" providerId="ADAL" clId="{AC4375E2-DBF8-854C-A350-74D5AF1BA221}" dt="2024-11-14T15:40:04.776" v="2734"/>
          <ac:inkMkLst>
            <pc:docMk/>
            <pc:sldMk cId="1458368866" sldId="262"/>
            <ac:inkMk id="40" creationId="{010A427E-7B92-86F5-12F9-01C67AD5EE18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43" creationId="{49B8CA7D-DF47-C1B6-378D-308FC40EC988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44" creationId="{F42EB480-B36B-C24A-2769-7433B2BCD2C4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45" creationId="{0A60BAD7-20D6-793C-21E2-0FEEFCE05454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46" creationId="{2545ABFE-2E74-5606-E281-9DCF1E605672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47" creationId="{1F860B3F-29DE-A3EB-6C26-80FFC13DD16B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48" creationId="{B687986D-9FE6-982B-E9F4-94E8AFA3FD3C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51" creationId="{AD3D095B-55C5-AB3F-7B6D-111FD3982D31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52" creationId="{C1192699-7A1D-8B6C-CFD2-5B5702AD734F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53" creationId="{72B36280-A15B-0559-F839-6EC079C88641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54" creationId="{D393ABE7-673D-D57C-6AAF-BB29184EC95C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55" creationId="{FADDF655-D11B-5E48-B7AC-E0DA0FD71855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56" creationId="{9CEF1AB9-8102-37FA-A7EA-500069A2FE56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57" creationId="{F46B3F67-6F64-1152-33F1-8B252E41736A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58" creationId="{CED1685E-C511-913B-562A-40F85CF77172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59" creationId="{CD6808A5-ACD3-F4F9-9E25-DE5E4CDA7183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62" creationId="{6662E4AA-C0A6-C3F5-562F-C7BAD6BA7608}"/>
          </ac:inkMkLst>
        </pc:inkChg>
        <pc:inkChg chg="add mod">
          <ac:chgData name="MICHELE PIPAN" userId="da00a2aa-4c64-4bcb-a497-1055e4cd2351" providerId="ADAL" clId="{AC4375E2-DBF8-854C-A350-74D5AF1BA221}" dt="2024-11-14T15:40:42.693" v="2754"/>
          <ac:inkMkLst>
            <pc:docMk/>
            <pc:sldMk cId="1458368866" sldId="262"/>
            <ac:inkMk id="63" creationId="{22A2E2F9-E58E-8067-D9D5-316A1AD5F09D}"/>
          </ac:inkMkLst>
        </pc:inkChg>
        <pc:inkChg chg="add">
          <ac:chgData name="MICHELE PIPAN" userId="da00a2aa-4c64-4bcb-a497-1055e4cd2351" providerId="ADAL" clId="{AC4375E2-DBF8-854C-A350-74D5AF1BA221}" dt="2024-11-14T15:40:47.436" v="2755" actId="9405"/>
          <ac:inkMkLst>
            <pc:docMk/>
            <pc:sldMk cId="1458368866" sldId="262"/>
            <ac:inkMk id="66" creationId="{51D4E415-AD43-E3E1-CF1C-49BEDD4DBE18}"/>
          </ac:inkMkLst>
        </pc:inkChg>
        <pc:inkChg chg="add">
          <ac:chgData name="MICHELE PIPAN" userId="da00a2aa-4c64-4bcb-a497-1055e4cd2351" providerId="ADAL" clId="{AC4375E2-DBF8-854C-A350-74D5AF1BA221}" dt="2024-11-14T15:40:59.461" v="2756" actId="9405"/>
          <ac:inkMkLst>
            <pc:docMk/>
            <pc:sldMk cId="1458368866" sldId="262"/>
            <ac:inkMk id="67" creationId="{CC0F8E0D-004E-7790-86DD-0C7A3B0C4174}"/>
          </ac:inkMkLst>
        </pc:inkChg>
        <pc:inkChg chg="add mod">
          <ac:chgData name="MICHELE PIPAN" userId="da00a2aa-4c64-4bcb-a497-1055e4cd2351" providerId="ADAL" clId="{AC4375E2-DBF8-854C-A350-74D5AF1BA221}" dt="2024-11-14T15:41:16.922" v="2762"/>
          <ac:inkMkLst>
            <pc:docMk/>
            <pc:sldMk cId="1458368866" sldId="262"/>
            <ac:inkMk id="68" creationId="{0FCD1D43-4CA6-31C7-2CE7-DFFE68643E47}"/>
          </ac:inkMkLst>
        </pc:inkChg>
        <pc:inkChg chg="add mod">
          <ac:chgData name="MICHELE PIPAN" userId="da00a2aa-4c64-4bcb-a497-1055e4cd2351" providerId="ADAL" clId="{AC4375E2-DBF8-854C-A350-74D5AF1BA221}" dt="2024-11-14T15:41:16.922" v="2762"/>
          <ac:inkMkLst>
            <pc:docMk/>
            <pc:sldMk cId="1458368866" sldId="262"/>
            <ac:inkMk id="69" creationId="{08C8BC48-D334-EC30-E052-AAD3C3E70415}"/>
          </ac:inkMkLst>
        </pc:inkChg>
        <pc:inkChg chg="add mod">
          <ac:chgData name="MICHELE PIPAN" userId="da00a2aa-4c64-4bcb-a497-1055e4cd2351" providerId="ADAL" clId="{AC4375E2-DBF8-854C-A350-74D5AF1BA221}" dt="2024-11-14T15:41:16.922" v="2762"/>
          <ac:inkMkLst>
            <pc:docMk/>
            <pc:sldMk cId="1458368866" sldId="262"/>
            <ac:inkMk id="72" creationId="{0C6FC19C-EE7B-238C-6F14-0EABACE7013E}"/>
          </ac:inkMkLst>
        </pc:inkChg>
        <pc:inkChg chg="add mod">
          <ac:chgData name="MICHELE PIPAN" userId="da00a2aa-4c64-4bcb-a497-1055e4cd2351" providerId="ADAL" clId="{AC4375E2-DBF8-854C-A350-74D5AF1BA221}" dt="2024-11-14T15:41:16.922" v="2762"/>
          <ac:inkMkLst>
            <pc:docMk/>
            <pc:sldMk cId="1458368866" sldId="262"/>
            <ac:inkMk id="73" creationId="{122A66BE-B3EB-7D5B-67D6-804E870B27AF}"/>
          </ac:inkMkLst>
        </pc:inkChg>
        <pc:inkChg chg="add mod">
          <ac:chgData name="MICHELE PIPAN" userId="da00a2aa-4c64-4bcb-a497-1055e4cd2351" providerId="ADAL" clId="{AC4375E2-DBF8-854C-A350-74D5AF1BA221}" dt="2024-11-14T15:41:38.970" v="2772"/>
          <ac:inkMkLst>
            <pc:docMk/>
            <pc:sldMk cId="1458368866" sldId="262"/>
            <ac:inkMk id="76" creationId="{2E3CCB3C-3967-9E4D-2596-C0917A071D67}"/>
          </ac:inkMkLst>
        </pc:inkChg>
        <pc:inkChg chg="add mod">
          <ac:chgData name="MICHELE PIPAN" userId="da00a2aa-4c64-4bcb-a497-1055e4cd2351" providerId="ADAL" clId="{AC4375E2-DBF8-854C-A350-74D5AF1BA221}" dt="2024-11-14T15:41:38.970" v="2772"/>
          <ac:inkMkLst>
            <pc:docMk/>
            <pc:sldMk cId="1458368866" sldId="262"/>
            <ac:inkMk id="77" creationId="{E25ECBA6-07C6-B31B-009D-BEF500DAF963}"/>
          </ac:inkMkLst>
        </pc:inkChg>
        <pc:inkChg chg="add mod">
          <ac:chgData name="MICHELE PIPAN" userId="da00a2aa-4c64-4bcb-a497-1055e4cd2351" providerId="ADAL" clId="{AC4375E2-DBF8-854C-A350-74D5AF1BA221}" dt="2024-11-14T15:41:38.970" v="2772"/>
          <ac:inkMkLst>
            <pc:docMk/>
            <pc:sldMk cId="1458368866" sldId="262"/>
            <ac:inkMk id="78" creationId="{7468AE9D-6D5C-D5BE-0017-7C0112427A74}"/>
          </ac:inkMkLst>
        </pc:inkChg>
        <pc:inkChg chg="add mod">
          <ac:chgData name="MICHELE PIPAN" userId="da00a2aa-4c64-4bcb-a497-1055e4cd2351" providerId="ADAL" clId="{AC4375E2-DBF8-854C-A350-74D5AF1BA221}" dt="2024-11-14T15:41:38.970" v="2772"/>
          <ac:inkMkLst>
            <pc:docMk/>
            <pc:sldMk cId="1458368866" sldId="262"/>
            <ac:inkMk id="79" creationId="{EEA86270-9BD8-CCDE-C31E-8044D9296FAB}"/>
          </ac:inkMkLst>
        </pc:inkChg>
        <pc:inkChg chg="add mod">
          <ac:chgData name="MICHELE PIPAN" userId="da00a2aa-4c64-4bcb-a497-1055e4cd2351" providerId="ADAL" clId="{AC4375E2-DBF8-854C-A350-74D5AF1BA221}" dt="2024-11-14T15:41:38.970" v="2772"/>
          <ac:inkMkLst>
            <pc:docMk/>
            <pc:sldMk cId="1458368866" sldId="262"/>
            <ac:inkMk id="80" creationId="{6B95A0C1-3224-A5E1-38F7-E091FF37B0C0}"/>
          </ac:inkMkLst>
        </pc:inkChg>
        <pc:inkChg chg="add mod">
          <ac:chgData name="MICHELE PIPAN" userId="da00a2aa-4c64-4bcb-a497-1055e4cd2351" providerId="ADAL" clId="{AC4375E2-DBF8-854C-A350-74D5AF1BA221}" dt="2024-11-14T15:41:38.970" v="2772"/>
          <ac:inkMkLst>
            <pc:docMk/>
            <pc:sldMk cId="1458368866" sldId="262"/>
            <ac:inkMk id="81" creationId="{17F4FC86-E983-9C40-6ADA-19E2AF849588}"/>
          </ac:inkMkLst>
        </pc:inkChg>
        <pc:inkChg chg="add mod">
          <ac:chgData name="MICHELE PIPAN" userId="da00a2aa-4c64-4bcb-a497-1055e4cd2351" providerId="ADAL" clId="{AC4375E2-DBF8-854C-A350-74D5AF1BA221}" dt="2024-11-14T15:41:38.970" v="2772"/>
          <ac:inkMkLst>
            <pc:docMk/>
            <pc:sldMk cId="1458368866" sldId="262"/>
            <ac:inkMk id="82" creationId="{4C270C61-7198-AC68-2B63-FF39D948AF2A}"/>
          </ac:inkMkLst>
        </pc:inkChg>
        <pc:inkChg chg="add mod">
          <ac:chgData name="MICHELE PIPAN" userId="da00a2aa-4c64-4bcb-a497-1055e4cd2351" providerId="ADAL" clId="{AC4375E2-DBF8-854C-A350-74D5AF1BA221}" dt="2024-11-14T15:41:38.970" v="2772"/>
          <ac:inkMkLst>
            <pc:docMk/>
            <pc:sldMk cId="1458368866" sldId="262"/>
            <ac:inkMk id="85" creationId="{CC3B2502-80C1-9272-F877-98653BF16456}"/>
          </ac:inkMkLst>
        </pc:inkChg>
        <pc:cxnChg chg="add mod">
          <ac:chgData name="MICHELE PIPAN" userId="da00a2aa-4c64-4bcb-a497-1055e4cd2351" providerId="ADAL" clId="{AC4375E2-DBF8-854C-A350-74D5AF1BA221}" dt="2024-11-14T15:39:35.049" v="2715" actId="14100"/>
          <ac:cxnSpMkLst>
            <pc:docMk/>
            <pc:sldMk cId="1458368866" sldId="262"/>
            <ac:cxnSpMk id="18" creationId="{D2E3CDD8-C8EC-A2F8-A227-1F02FB0BE2B4}"/>
          </ac:cxnSpMkLst>
        </pc:cxnChg>
      </pc:sldChg>
      <pc:sldChg chg="addSp delSp modSp mod">
        <pc:chgData name="MICHELE PIPAN" userId="da00a2aa-4c64-4bcb-a497-1055e4cd2351" providerId="ADAL" clId="{AC4375E2-DBF8-854C-A350-74D5AF1BA221}" dt="2024-11-14T15:46:58.741" v="2848"/>
        <pc:sldMkLst>
          <pc:docMk/>
          <pc:sldMk cId="3877881526" sldId="263"/>
        </pc:sldMkLst>
        <pc:spChg chg="add mod">
          <ac:chgData name="MICHELE PIPAN" userId="da00a2aa-4c64-4bcb-a497-1055e4cd2351" providerId="ADAL" clId="{AC4375E2-DBF8-854C-A350-74D5AF1BA221}" dt="2024-11-14T13:34:48.283" v="435" actId="20577"/>
          <ac:spMkLst>
            <pc:docMk/>
            <pc:sldMk cId="3877881526" sldId="263"/>
            <ac:spMk id="3" creationId="{2F4B87FB-ECE7-F33A-E7F2-C2AB06E26A6D}"/>
          </ac:spMkLst>
        </pc:spChg>
        <pc:grpChg chg="del mod">
          <ac:chgData name="MICHELE PIPAN" userId="da00a2aa-4c64-4bcb-a497-1055e4cd2351" providerId="ADAL" clId="{AC4375E2-DBF8-854C-A350-74D5AF1BA221}" dt="2024-11-14T15:42:08.687" v="2776"/>
          <ac:grpSpMkLst>
            <pc:docMk/>
            <pc:sldMk cId="3877881526" sldId="263"/>
            <ac:grpSpMk id="7" creationId="{32119569-C55D-AE3C-E5D6-DC07C9801888}"/>
          </ac:grpSpMkLst>
        </pc:grpChg>
        <pc:grpChg chg="del mod">
          <ac:chgData name="MICHELE PIPAN" userId="da00a2aa-4c64-4bcb-a497-1055e4cd2351" providerId="ADAL" clId="{AC4375E2-DBF8-854C-A350-74D5AF1BA221}" dt="2024-11-14T15:46:58.741" v="2848"/>
          <ac:grpSpMkLst>
            <pc:docMk/>
            <pc:sldMk cId="3877881526" sldId="263"/>
            <ac:grpSpMk id="8" creationId="{43442A40-9824-3023-FCC5-3FB51DB188F2}"/>
          </ac:grpSpMkLst>
        </pc:grpChg>
        <pc:grpChg chg="del mod">
          <ac:chgData name="MICHELE PIPAN" userId="da00a2aa-4c64-4bcb-a497-1055e4cd2351" providerId="ADAL" clId="{AC4375E2-DBF8-854C-A350-74D5AF1BA221}" dt="2024-11-14T15:44:11.847" v="2781"/>
          <ac:grpSpMkLst>
            <pc:docMk/>
            <pc:sldMk cId="3877881526" sldId="263"/>
            <ac:grpSpMk id="13" creationId="{D88401CE-9B2C-4209-4483-4DDBB34F8194}"/>
          </ac:grpSpMkLst>
        </pc:grpChg>
        <pc:grpChg chg="del mod">
          <ac:chgData name="MICHELE PIPAN" userId="da00a2aa-4c64-4bcb-a497-1055e4cd2351" providerId="ADAL" clId="{AC4375E2-DBF8-854C-A350-74D5AF1BA221}" dt="2024-11-14T15:45:09.121" v="2800"/>
          <ac:grpSpMkLst>
            <pc:docMk/>
            <pc:sldMk cId="3877881526" sldId="263"/>
            <ac:grpSpMk id="14" creationId="{4F1CB2CB-0446-9B75-7EA4-718C926465EF}"/>
          </ac:grpSpMkLst>
        </pc:grpChg>
        <pc:grpChg chg="del mod">
          <ac:chgData name="MICHELE PIPAN" userId="da00a2aa-4c64-4bcb-a497-1055e4cd2351" providerId="ADAL" clId="{AC4375E2-DBF8-854C-A350-74D5AF1BA221}" dt="2024-11-14T15:44:14.487" v="2787"/>
          <ac:grpSpMkLst>
            <pc:docMk/>
            <pc:sldMk cId="3877881526" sldId="263"/>
            <ac:grpSpMk id="20" creationId="{CCCDC605-B434-7FE9-12C8-173A798C72D6}"/>
          </ac:grpSpMkLst>
        </pc:grpChg>
        <pc:grpChg chg="mod">
          <ac:chgData name="MICHELE PIPAN" userId="da00a2aa-4c64-4bcb-a497-1055e4cd2351" providerId="ADAL" clId="{AC4375E2-DBF8-854C-A350-74D5AF1BA221}" dt="2024-11-14T15:44:14.487" v="2787"/>
          <ac:grpSpMkLst>
            <pc:docMk/>
            <pc:sldMk cId="3877881526" sldId="263"/>
            <ac:grpSpMk id="21" creationId="{F20F1B78-7C29-FD3F-56DC-B722E354CD74}"/>
          </ac:grpSpMkLst>
        </pc:grpChg>
        <pc:grpChg chg="del mod">
          <ac:chgData name="MICHELE PIPAN" userId="da00a2aa-4c64-4bcb-a497-1055e4cd2351" providerId="ADAL" clId="{AC4375E2-DBF8-854C-A350-74D5AF1BA221}" dt="2024-11-14T15:44:22.217" v="2793"/>
          <ac:grpSpMkLst>
            <pc:docMk/>
            <pc:sldMk cId="3877881526" sldId="263"/>
            <ac:grpSpMk id="27" creationId="{02A10D33-6E88-FD99-BC8D-59F6026D7CAE}"/>
          </ac:grpSpMkLst>
        </pc:grpChg>
        <pc:grpChg chg="del mod">
          <ac:chgData name="MICHELE PIPAN" userId="da00a2aa-4c64-4bcb-a497-1055e4cd2351" providerId="ADAL" clId="{AC4375E2-DBF8-854C-A350-74D5AF1BA221}" dt="2024-11-14T15:46:54.949" v="2842"/>
          <ac:grpSpMkLst>
            <pc:docMk/>
            <pc:sldMk cId="3877881526" sldId="263"/>
            <ac:grpSpMk id="28" creationId="{5CEE0699-8B50-ED78-06E4-5D04DFA32134}"/>
          </ac:grpSpMkLst>
        </pc:grpChg>
        <pc:grpChg chg="del mod">
          <ac:chgData name="MICHELE PIPAN" userId="da00a2aa-4c64-4bcb-a497-1055e4cd2351" providerId="ADAL" clId="{AC4375E2-DBF8-854C-A350-74D5AF1BA221}" dt="2024-11-14T15:44:22.217" v="2793"/>
          <ac:grpSpMkLst>
            <pc:docMk/>
            <pc:sldMk cId="3877881526" sldId="263"/>
            <ac:grpSpMk id="29" creationId="{0A578E29-20ED-38FB-5979-F0D5990D34BA}"/>
          </ac:grpSpMkLst>
        </pc:grpChg>
        <pc:grpChg chg="del mod">
          <ac:chgData name="MICHELE PIPAN" userId="da00a2aa-4c64-4bcb-a497-1055e4cd2351" providerId="ADAL" clId="{AC4375E2-DBF8-854C-A350-74D5AF1BA221}" dt="2024-11-14T15:46:54.949" v="2842"/>
          <ac:grpSpMkLst>
            <pc:docMk/>
            <pc:sldMk cId="3877881526" sldId="263"/>
            <ac:grpSpMk id="30" creationId="{32D22983-8FA4-F944-D926-950C0B6506CB}"/>
          </ac:grpSpMkLst>
        </pc:grpChg>
        <pc:grpChg chg="del mod">
          <ac:chgData name="MICHELE PIPAN" userId="da00a2aa-4c64-4bcb-a497-1055e4cd2351" providerId="ADAL" clId="{AC4375E2-DBF8-854C-A350-74D5AF1BA221}" dt="2024-11-14T15:45:09.121" v="2800"/>
          <ac:grpSpMkLst>
            <pc:docMk/>
            <pc:sldMk cId="3877881526" sldId="263"/>
            <ac:grpSpMk id="36" creationId="{4DF2F5AD-FE28-CA7B-BF7C-FA5FCE99ED33}"/>
          </ac:grpSpMkLst>
        </pc:grpChg>
        <pc:grpChg chg="del mod">
          <ac:chgData name="MICHELE PIPAN" userId="da00a2aa-4c64-4bcb-a497-1055e4cd2351" providerId="ADAL" clId="{AC4375E2-DBF8-854C-A350-74D5AF1BA221}" dt="2024-11-14T15:45:15.772" v="2803"/>
          <ac:grpSpMkLst>
            <pc:docMk/>
            <pc:sldMk cId="3877881526" sldId="263"/>
            <ac:grpSpMk id="37" creationId="{2A41A21B-E5E7-A5F4-A82B-2288E2B55A71}"/>
          </ac:grpSpMkLst>
        </pc:grpChg>
        <pc:grpChg chg="del mod">
          <ac:chgData name="MICHELE PIPAN" userId="da00a2aa-4c64-4bcb-a497-1055e4cd2351" providerId="ADAL" clId="{AC4375E2-DBF8-854C-A350-74D5AF1BA221}" dt="2024-11-14T15:45:15.772" v="2803"/>
          <ac:grpSpMkLst>
            <pc:docMk/>
            <pc:sldMk cId="3877881526" sldId="263"/>
            <ac:grpSpMk id="40" creationId="{BEAD3F1F-2188-DCF0-81CB-930FA57800FA}"/>
          </ac:grpSpMkLst>
        </pc:grpChg>
        <pc:grpChg chg="del mod">
          <ac:chgData name="MICHELE PIPAN" userId="da00a2aa-4c64-4bcb-a497-1055e4cd2351" providerId="ADAL" clId="{AC4375E2-DBF8-854C-A350-74D5AF1BA221}" dt="2024-11-14T15:45:20.289" v="2805"/>
          <ac:grpSpMkLst>
            <pc:docMk/>
            <pc:sldMk cId="3877881526" sldId="263"/>
            <ac:grpSpMk id="41" creationId="{0435DE3C-F385-B62F-76DE-1A4235D4251D}"/>
          </ac:grpSpMkLst>
        </pc:grpChg>
        <pc:grpChg chg="del mod">
          <ac:chgData name="MICHELE PIPAN" userId="da00a2aa-4c64-4bcb-a497-1055e4cd2351" providerId="ADAL" clId="{AC4375E2-DBF8-854C-A350-74D5AF1BA221}" dt="2024-11-14T15:45:20.289" v="2805"/>
          <ac:grpSpMkLst>
            <pc:docMk/>
            <pc:sldMk cId="3877881526" sldId="263"/>
            <ac:grpSpMk id="43" creationId="{3905CE0D-32AA-F76B-2325-BD27D820B74E}"/>
          </ac:grpSpMkLst>
        </pc:grpChg>
        <pc:grpChg chg="del mod">
          <ac:chgData name="MICHELE PIPAN" userId="da00a2aa-4c64-4bcb-a497-1055e4cd2351" providerId="ADAL" clId="{AC4375E2-DBF8-854C-A350-74D5AF1BA221}" dt="2024-11-14T15:45:26.762" v="2808"/>
          <ac:grpSpMkLst>
            <pc:docMk/>
            <pc:sldMk cId="3877881526" sldId="263"/>
            <ac:grpSpMk id="44" creationId="{4D67726A-05EE-2D0F-B7E7-8F54895C21E4}"/>
          </ac:grpSpMkLst>
        </pc:grpChg>
        <pc:grpChg chg="del mod">
          <ac:chgData name="MICHELE PIPAN" userId="da00a2aa-4c64-4bcb-a497-1055e4cd2351" providerId="ADAL" clId="{AC4375E2-DBF8-854C-A350-74D5AF1BA221}" dt="2024-11-14T15:45:26.762" v="2808"/>
          <ac:grpSpMkLst>
            <pc:docMk/>
            <pc:sldMk cId="3877881526" sldId="263"/>
            <ac:grpSpMk id="47" creationId="{8536A4CA-2946-AE7E-22E5-33F681C1E6B7}"/>
          </ac:grpSpMkLst>
        </pc:grpChg>
        <pc:grpChg chg="del mod">
          <ac:chgData name="MICHELE PIPAN" userId="da00a2aa-4c64-4bcb-a497-1055e4cd2351" providerId="ADAL" clId="{AC4375E2-DBF8-854C-A350-74D5AF1BA221}" dt="2024-11-14T15:45:32.057" v="2812"/>
          <ac:grpSpMkLst>
            <pc:docMk/>
            <pc:sldMk cId="3877881526" sldId="263"/>
            <ac:grpSpMk id="48" creationId="{92977730-A659-EEF8-7F0A-03E4AC9E2087}"/>
          </ac:grpSpMkLst>
        </pc:grpChg>
        <pc:grpChg chg="del mod">
          <ac:chgData name="MICHELE PIPAN" userId="da00a2aa-4c64-4bcb-a497-1055e4cd2351" providerId="ADAL" clId="{AC4375E2-DBF8-854C-A350-74D5AF1BA221}" dt="2024-11-14T15:45:32.057" v="2812"/>
          <ac:grpSpMkLst>
            <pc:docMk/>
            <pc:sldMk cId="3877881526" sldId="263"/>
            <ac:grpSpMk id="52" creationId="{55E314F9-E20B-626E-0F1C-5BEA46BBC96B}"/>
          </ac:grpSpMkLst>
        </pc:grpChg>
        <pc:grpChg chg="del mod">
          <ac:chgData name="MICHELE PIPAN" userId="da00a2aa-4c64-4bcb-a497-1055e4cd2351" providerId="ADAL" clId="{AC4375E2-DBF8-854C-A350-74D5AF1BA221}" dt="2024-11-14T15:45:59.352" v="2814"/>
          <ac:grpSpMkLst>
            <pc:docMk/>
            <pc:sldMk cId="3877881526" sldId="263"/>
            <ac:grpSpMk id="53" creationId="{4585B363-6838-16F5-D70C-8DA25FC068A2}"/>
          </ac:grpSpMkLst>
        </pc:grpChg>
        <pc:grpChg chg="del mod">
          <ac:chgData name="MICHELE PIPAN" userId="da00a2aa-4c64-4bcb-a497-1055e4cd2351" providerId="ADAL" clId="{AC4375E2-DBF8-854C-A350-74D5AF1BA221}" dt="2024-11-14T15:45:59.352" v="2814"/>
          <ac:grpSpMkLst>
            <pc:docMk/>
            <pc:sldMk cId="3877881526" sldId="263"/>
            <ac:grpSpMk id="55" creationId="{E7859DA9-CF5C-A60C-273B-8B86D4B078E1}"/>
          </ac:grpSpMkLst>
        </pc:grpChg>
        <pc:grpChg chg="del mod">
          <ac:chgData name="MICHELE PIPAN" userId="da00a2aa-4c64-4bcb-a497-1055e4cd2351" providerId="ADAL" clId="{AC4375E2-DBF8-854C-A350-74D5AF1BA221}" dt="2024-11-14T15:46:19.786" v="2830"/>
          <ac:grpSpMkLst>
            <pc:docMk/>
            <pc:sldMk cId="3877881526" sldId="263"/>
            <ac:grpSpMk id="56" creationId="{CEFCF70B-E951-1432-8DE3-8E5A803F096E}"/>
          </ac:grpSpMkLst>
        </pc:grpChg>
        <pc:grpChg chg="del mod">
          <ac:chgData name="MICHELE PIPAN" userId="da00a2aa-4c64-4bcb-a497-1055e4cd2351" providerId="ADAL" clId="{AC4375E2-DBF8-854C-A350-74D5AF1BA221}" dt="2024-11-14T15:46:06.983" v="2819"/>
          <ac:grpSpMkLst>
            <pc:docMk/>
            <pc:sldMk cId="3877881526" sldId="263"/>
            <ac:grpSpMk id="61" creationId="{AA41952C-1F75-E901-2285-5D1BABCA7138}"/>
          </ac:grpSpMkLst>
        </pc:grpChg>
        <pc:grpChg chg="del mod">
          <ac:chgData name="MICHELE PIPAN" userId="da00a2aa-4c64-4bcb-a497-1055e4cd2351" providerId="ADAL" clId="{AC4375E2-DBF8-854C-A350-74D5AF1BA221}" dt="2024-11-14T15:46:19.786" v="2830"/>
          <ac:grpSpMkLst>
            <pc:docMk/>
            <pc:sldMk cId="3877881526" sldId="263"/>
            <ac:grpSpMk id="62" creationId="{86B0C1CD-63E9-92C7-0940-AB7EDC9D0ADE}"/>
          </ac:grpSpMkLst>
        </pc:grpChg>
        <pc:grpChg chg="del mod">
          <ac:chgData name="MICHELE PIPAN" userId="da00a2aa-4c64-4bcb-a497-1055e4cd2351" providerId="ADAL" clId="{AC4375E2-DBF8-854C-A350-74D5AF1BA221}" dt="2024-11-14T15:46:12.005" v="2825"/>
          <ac:grpSpMkLst>
            <pc:docMk/>
            <pc:sldMk cId="3877881526" sldId="263"/>
            <ac:grpSpMk id="68" creationId="{7BED7613-CFBA-975A-AD5E-144DFDD53879}"/>
          </ac:grpSpMkLst>
        </pc:grpChg>
        <pc:grpChg chg="del mod">
          <ac:chgData name="MICHELE PIPAN" userId="da00a2aa-4c64-4bcb-a497-1055e4cd2351" providerId="ADAL" clId="{AC4375E2-DBF8-854C-A350-74D5AF1BA221}" dt="2024-11-14T15:46:19.786" v="2830"/>
          <ac:grpSpMkLst>
            <pc:docMk/>
            <pc:sldMk cId="3877881526" sldId="263"/>
            <ac:grpSpMk id="69" creationId="{146380EC-2198-23EA-CF9D-82CE50ADC413}"/>
          </ac:grpSpMkLst>
        </pc:grpChg>
        <pc:grpChg chg="del mod">
          <ac:chgData name="MICHELE PIPAN" userId="da00a2aa-4c64-4bcb-a497-1055e4cd2351" providerId="ADAL" clId="{AC4375E2-DBF8-854C-A350-74D5AF1BA221}" dt="2024-11-14T15:46:19.786" v="2830"/>
          <ac:grpSpMkLst>
            <pc:docMk/>
            <pc:sldMk cId="3877881526" sldId="263"/>
            <ac:grpSpMk id="74" creationId="{5BC35766-96A8-9352-FE8C-80BFFC83F80C}"/>
          </ac:grpSpMkLst>
        </pc:grpChg>
        <pc:grpChg chg="mod">
          <ac:chgData name="MICHELE PIPAN" userId="da00a2aa-4c64-4bcb-a497-1055e4cd2351" providerId="ADAL" clId="{AC4375E2-DBF8-854C-A350-74D5AF1BA221}" dt="2024-11-14T15:46:19.786" v="2830"/>
          <ac:grpSpMkLst>
            <pc:docMk/>
            <pc:sldMk cId="3877881526" sldId="263"/>
            <ac:grpSpMk id="75" creationId="{0806403D-4C97-0E62-44C3-663E6E8A7BC2}"/>
          </ac:grpSpMkLst>
        </pc:grpChg>
        <pc:grpChg chg="del mod">
          <ac:chgData name="MICHELE PIPAN" userId="da00a2aa-4c64-4bcb-a497-1055e4cd2351" providerId="ADAL" clId="{AC4375E2-DBF8-854C-A350-74D5AF1BA221}" dt="2024-11-14T15:46:29.673" v="2833"/>
          <ac:grpSpMkLst>
            <pc:docMk/>
            <pc:sldMk cId="3877881526" sldId="263"/>
            <ac:grpSpMk id="78" creationId="{35C1888E-50BF-4EDC-E8A2-D1C7CF0894C1}"/>
          </ac:grpSpMkLst>
        </pc:grpChg>
        <pc:grpChg chg="del mod">
          <ac:chgData name="MICHELE PIPAN" userId="da00a2aa-4c64-4bcb-a497-1055e4cd2351" providerId="ADAL" clId="{AC4375E2-DBF8-854C-A350-74D5AF1BA221}" dt="2024-11-14T15:46:31.527" v="2836"/>
          <ac:grpSpMkLst>
            <pc:docMk/>
            <pc:sldMk cId="3877881526" sldId="263"/>
            <ac:grpSpMk id="79" creationId="{C8FB1AE2-FF2D-B66C-E2C7-E142048EAB38}"/>
          </ac:grpSpMkLst>
        </pc:grpChg>
        <pc:grpChg chg="del mod">
          <ac:chgData name="MICHELE PIPAN" userId="da00a2aa-4c64-4bcb-a497-1055e4cd2351" providerId="ADAL" clId="{AC4375E2-DBF8-854C-A350-74D5AF1BA221}" dt="2024-11-14T15:46:31.527" v="2836"/>
          <ac:grpSpMkLst>
            <pc:docMk/>
            <pc:sldMk cId="3877881526" sldId="263"/>
            <ac:grpSpMk id="82" creationId="{BFB704BD-5208-D0BB-7B49-BADD8BA8B95C}"/>
          </ac:grpSpMkLst>
        </pc:grpChg>
        <pc:grpChg chg="del mod">
          <ac:chgData name="MICHELE PIPAN" userId="da00a2aa-4c64-4bcb-a497-1055e4cd2351" providerId="ADAL" clId="{AC4375E2-DBF8-854C-A350-74D5AF1BA221}" dt="2024-11-14T15:46:43.341" v="2838"/>
          <ac:grpSpMkLst>
            <pc:docMk/>
            <pc:sldMk cId="3877881526" sldId="263"/>
            <ac:grpSpMk id="83" creationId="{374BD629-4915-EA89-7870-34CB3366DCF2}"/>
          </ac:grpSpMkLst>
        </pc:grpChg>
        <pc:grpChg chg="del mod">
          <ac:chgData name="MICHELE PIPAN" userId="da00a2aa-4c64-4bcb-a497-1055e4cd2351" providerId="ADAL" clId="{AC4375E2-DBF8-854C-A350-74D5AF1BA221}" dt="2024-11-14T15:46:43.341" v="2838"/>
          <ac:grpSpMkLst>
            <pc:docMk/>
            <pc:sldMk cId="3877881526" sldId="263"/>
            <ac:grpSpMk id="85" creationId="{6D87EDAB-E071-4FF8-4220-BB0A6A42A5B1}"/>
          </ac:grpSpMkLst>
        </pc:grpChg>
        <pc:grpChg chg="del mod">
          <ac:chgData name="MICHELE PIPAN" userId="da00a2aa-4c64-4bcb-a497-1055e4cd2351" providerId="ADAL" clId="{AC4375E2-DBF8-854C-A350-74D5AF1BA221}" dt="2024-11-14T15:46:58.741" v="2848"/>
          <ac:grpSpMkLst>
            <pc:docMk/>
            <pc:sldMk cId="3877881526" sldId="263"/>
            <ac:grpSpMk id="86" creationId="{901BE0CE-78BD-0491-47FA-757CC5B64498}"/>
          </ac:grpSpMkLst>
        </pc:grpChg>
        <pc:grpChg chg="del mod">
          <ac:chgData name="MICHELE PIPAN" userId="da00a2aa-4c64-4bcb-a497-1055e4cd2351" providerId="ADAL" clId="{AC4375E2-DBF8-854C-A350-74D5AF1BA221}" dt="2024-11-14T15:46:54.949" v="2842"/>
          <ac:grpSpMkLst>
            <pc:docMk/>
            <pc:sldMk cId="3877881526" sldId="263"/>
            <ac:grpSpMk id="90" creationId="{D6B9C19D-2C48-571C-6658-BE4233348190}"/>
          </ac:grpSpMkLst>
        </pc:grpChg>
        <pc:grpChg chg="mod">
          <ac:chgData name="MICHELE PIPAN" userId="da00a2aa-4c64-4bcb-a497-1055e4cd2351" providerId="ADAL" clId="{AC4375E2-DBF8-854C-A350-74D5AF1BA221}" dt="2024-11-14T15:46:54.949" v="2842"/>
          <ac:grpSpMkLst>
            <pc:docMk/>
            <pc:sldMk cId="3877881526" sldId="263"/>
            <ac:grpSpMk id="91" creationId="{879E225F-91C1-C595-7704-F90C179D8AA2}"/>
          </ac:grpSpMkLst>
        </pc:grpChg>
        <pc:grpChg chg="del mod">
          <ac:chgData name="MICHELE PIPAN" userId="da00a2aa-4c64-4bcb-a497-1055e4cd2351" providerId="ADAL" clId="{AC4375E2-DBF8-854C-A350-74D5AF1BA221}" dt="2024-11-14T15:46:58.741" v="2848"/>
          <ac:grpSpMkLst>
            <pc:docMk/>
            <pc:sldMk cId="3877881526" sldId="263"/>
            <ac:grpSpMk id="97" creationId="{29B9D7B0-65D2-E5CC-C873-5BC7C8991D3E}"/>
          </ac:grpSpMkLst>
        </pc:grpChg>
        <pc:grpChg chg="mod">
          <ac:chgData name="MICHELE PIPAN" userId="da00a2aa-4c64-4bcb-a497-1055e4cd2351" providerId="ADAL" clId="{AC4375E2-DBF8-854C-A350-74D5AF1BA221}" dt="2024-11-14T15:46:58.741" v="2848"/>
          <ac:grpSpMkLst>
            <pc:docMk/>
            <pc:sldMk cId="3877881526" sldId="263"/>
            <ac:grpSpMk id="98" creationId="{15AE0A2C-BD8F-1546-2874-3E874FB1EBAB}"/>
          </ac:grpSpMkLst>
        </pc:grpChg>
        <pc:picChg chg="mod">
          <ac:chgData name="MICHELE PIPAN" userId="da00a2aa-4c64-4bcb-a497-1055e4cd2351" providerId="ADAL" clId="{AC4375E2-DBF8-854C-A350-74D5AF1BA221}" dt="2024-11-14T13:32:32.077" v="360" actId="1076"/>
          <ac:picMkLst>
            <pc:docMk/>
            <pc:sldMk cId="3877881526" sldId="263"/>
            <ac:picMk id="2" creationId="{9764A7B5-D2EC-2B28-1FC7-F82EBF79AC43}"/>
          </ac:picMkLst>
        </pc:picChg>
        <pc:inkChg chg="add">
          <ac:chgData name="MICHELE PIPAN" userId="da00a2aa-4c64-4bcb-a497-1055e4cd2351" providerId="ADAL" clId="{AC4375E2-DBF8-854C-A350-74D5AF1BA221}" dt="2024-11-14T15:42:02.552" v="2773" actId="9405"/>
          <ac:inkMkLst>
            <pc:docMk/>
            <pc:sldMk cId="3877881526" sldId="263"/>
            <ac:inkMk id="4" creationId="{DBB91128-084C-7AD6-656E-49A91C1437BD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5" creationId="{AEC41F29-08A5-A083-7FBF-C8AA5BBE6E9E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6" creationId="{CCD583DE-2D34-DEA7-3054-CAE211D5E77C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11" creationId="{F21D65C8-55D2-7C3D-41AC-DFC58FF1CEB0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12" creationId="{2FAFA58F-DC89-931C-A579-3B96808296C9}"/>
          </ac:inkMkLst>
        </pc:inkChg>
        <pc:inkChg chg="add mod">
          <ac:chgData name="MICHELE PIPAN" userId="da00a2aa-4c64-4bcb-a497-1055e4cd2351" providerId="ADAL" clId="{AC4375E2-DBF8-854C-A350-74D5AF1BA221}" dt="2024-11-14T15:44:14.487" v="2787"/>
          <ac:inkMkLst>
            <pc:docMk/>
            <pc:sldMk cId="3877881526" sldId="263"/>
            <ac:inkMk id="15" creationId="{82E805F8-06BD-FF74-4A45-03FCDA84BD22}"/>
          </ac:inkMkLst>
        </pc:inkChg>
        <pc:inkChg chg="add mod">
          <ac:chgData name="MICHELE PIPAN" userId="da00a2aa-4c64-4bcb-a497-1055e4cd2351" providerId="ADAL" clId="{AC4375E2-DBF8-854C-A350-74D5AF1BA221}" dt="2024-11-14T15:44:14.487" v="2787"/>
          <ac:inkMkLst>
            <pc:docMk/>
            <pc:sldMk cId="3877881526" sldId="263"/>
            <ac:inkMk id="16" creationId="{825DDCEC-7A4B-11B4-CA17-545B661D893E}"/>
          </ac:inkMkLst>
        </pc:inkChg>
        <pc:inkChg chg="add mod">
          <ac:chgData name="MICHELE PIPAN" userId="da00a2aa-4c64-4bcb-a497-1055e4cd2351" providerId="ADAL" clId="{AC4375E2-DBF8-854C-A350-74D5AF1BA221}" dt="2024-11-14T15:44:14.487" v="2787"/>
          <ac:inkMkLst>
            <pc:docMk/>
            <pc:sldMk cId="3877881526" sldId="263"/>
            <ac:inkMk id="17" creationId="{FE8F23C8-CF57-C93C-E06A-577B4AD805DC}"/>
          </ac:inkMkLst>
        </pc:inkChg>
        <pc:inkChg chg="add mod">
          <ac:chgData name="MICHELE PIPAN" userId="da00a2aa-4c64-4bcb-a497-1055e4cd2351" providerId="ADAL" clId="{AC4375E2-DBF8-854C-A350-74D5AF1BA221}" dt="2024-11-14T15:44:14.487" v="2787"/>
          <ac:inkMkLst>
            <pc:docMk/>
            <pc:sldMk cId="3877881526" sldId="263"/>
            <ac:inkMk id="18" creationId="{39E7A655-26D2-87A1-23CC-C38B4557CCDB}"/>
          </ac:inkMkLst>
        </pc:inkChg>
        <pc:inkChg chg="add mod">
          <ac:chgData name="MICHELE PIPAN" userId="da00a2aa-4c64-4bcb-a497-1055e4cd2351" providerId="ADAL" clId="{AC4375E2-DBF8-854C-A350-74D5AF1BA221}" dt="2024-11-14T15:44:14.487" v="2787"/>
          <ac:inkMkLst>
            <pc:docMk/>
            <pc:sldMk cId="3877881526" sldId="263"/>
            <ac:inkMk id="19" creationId="{2DCFF268-BE51-658B-65FB-615327B01416}"/>
          </ac:inkMkLst>
        </pc:inkChg>
        <pc:inkChg chg="add mod">
          <ac:chgData name="MICHELE PIPAN" userId="da00a2aa-4c64-4bcb-a497-1055e4cd2351" providerId="ADAL" clId="{AC4375E2-DBF8-854C-A350-74D5AF1BA221}" dt="2024-11-14T15:46:54.949" v="2842"/>
          <ac:inkMkLst>
            <pc:docMk/>
            <pc:sldMk cId="3877881526" sldId="263"/>
            <ac:inkMk id="22" creationId="{8A391FD9-F51E-EDDE-6E88-0ABE467DEF9E}"/>
          </ac:inkMkLst>
        </pc:inkChg>
        <pc:inkChg chg="add mod">
          <ac:chgData name="MICHELE PIPAN" userId="da00a2aa-4c64-4bcb-a497-1055e4cd2351" providerId="ADAL" clId="{AC4375E2-DBF8-854C-A350-74D5AF1BA221}" dt="2024-11-14T15:46:54.949" v="2842"/>
          <ac:inkMkLst>
            <pc:docMk/>
            <pc:sldMk cId="3877881526" sldId="263"/>
            <ac:inkMk id="23" creationId="{6DC98559-6DD1-7CB6-E88D-5EE263E0CE8F}"/>
          </ac:inkMkLst>
        </pc:inkChg>
        <pc:inkChg chg="add mod">
          <ac:chgData name="MICHELE PIPAN" userId="da00a2aa-4c64-4bcb-a497-1055e4cd2351" providerId="ADAL" clId="{AC4375E2-DBF8-854C-A350-74D5AF1BA221}" dt="2024-11-14T15:46:54.949" v="2842"/>
          <ac:inkMkLst>
            <pc:docMk/>
            <pc:sldMk cId="3877881526" sldId="263"/>
            <ac:inkMk id="24" creationId="{7114BBEB-48F9-981E-383B-12E7D0ACB07C}"/>
          </ac:inkMkLst>
        </pc:inkChg>
        <pc:inkChg chg="add mod">
          <ac:chgData name="MICHELE PIPAN" userId="da00a2aa-4c64-4bcb-a497-1055e4cd2351" providerId="ADAL" clId="{AC4375E2-DBF8-854C-A350-74D5AF1BA221}" dt="2024-11-14T15:46:54.949" v="2842"/>
          <ac:inkMkLst>
            <pc:docMk/>
            <pc:sldMk cId="3877881526" sldId="263"/>
            <ac:inkMk id="25" creationId="{761343C1-556E-740F-BCCD-CFAD0A87E752}"/>
          </ac:inkMkLst>
        </pc:inkChg>
        <pc:inkChg chg="add mod">
          <ac:chgData name="MICHELE PIPAN" userId="da00a2aa-4c64-4bcb-a497-1055e4cd2351" providerId="ADAL" clId="{AC4375E2-DBF8-854C-A350-74D5AF1BA221}" dt="2024-11-14T15:46:54.949" v="2842"/>
          <ac:inkMkLst>
            <pc:docMk/>
            <pc:sldMk cId="3877881526" sldId="263"/>
            <ac:inkMk id="26" creationId="{ABD866EB-F124-A212-014B-F7467E847CFA}"/>
          </ac:inkMkLst>
        </pc:inkChg>
        <pc:inkChg chg="add">
          <ac:chgData name="MICHELE PIPAN" userId="da00a2aa-4c64-4bcb-a497-1055e4cd2351" providerId="ADAL" clId="{AC4375E2-DBF8-854C-A350-74D5AF1BA221}" dt="2024-11-14T15:44:37.464" v="2794" actId="9405"/>
          <ac:inkMkLst>
            <pc:docMk/>
            <pc:sldMk cId="3877881526" sldId="263"/>
            <ac:inkMk id="31" creationId="{0C2B784B-DA0B-DA6D-1FA0-D2B018B5C7F1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34" creationId="{A33FA335-E334-A5A8-C3A5-C944E107BFFF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35" creationId="{D95F3E39-D919-4CBC-A6E2-6AFBF6644C18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38" creationId="{9439DCF2-1C48-E0C9-421F-BF689C1B5BCA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39" creationId="{30BD2BC2-F001-B614-4AF9-5A897D61692E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42" creationId="{5F61B119-68AD-C352-E3CB-179CB8E0672E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45" creationId="{BEE8F28C-8400-7F9B-CA68-D1614852E7E1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46" creationId="{226E4744-79A6-B2D2-4BA2-03C2FC423C8D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49" creationId="{C3EF9F18-D63F-2123-4F69-0E870B88F045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50" creationId="{8B855111-7A80-8EDA-69D7-D1C497AAE4E1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51" creationId="{D41061E7-03AB-8048-2A49-73F7121DC002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54" creationId="{7D839817-61BF-3024-D8CB-4739969690BE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57" creationId="{F7ADECD2-2EEA-7584-2CA3-212EB9A819AE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58" creationId="{AA1F1386-DB38-3E0F-CED4-FB694BF69590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59" creationId="{5755CD2C-B89F-C324-E3C5-F0AAF57232C2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60" creationId="{31742995-1523-9F74-92FD-6E03F8903192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63" creationId="{BFB62466-88C0-593B-5E7C-F43154C6A996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64" creationId="{645B8243-6F44-B136-5971-79B49DBD1F9D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65" creationId="{4D4C7F23-94DF-8603-B19A-8F5DA8F9D52F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66" creationId="{4DD3C83A-C843-F4E5-BC80-BFD56E14DFD4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67" creationId="{5210824C-7630-2979-5398-D67B12080D33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70" creationId="{3AA13699-A6B4-300A-08C7-31EFB68221F0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71" creationId="{7FFC237F-0DFF-0978-571F-7B45FEE9CE93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72" creationId="{08896AF5-FD0D-719C-EA26-D6B8CA3980CF}"/>
          </ac:inkMkLst>
        </pc:inkChg>
        <pc:inkChg chg="add mod">
          <ac:chgData name="MICHELE PIPAN" userId="da00a2aa-4c64-4bcb-a497-1055e4cd2351" providerId="ADAL" clId="{AC4375E2-DBF8-854C-A350-74D5AF1BA221}" dt="2024-11-14T15:46:19.786" v="2830"/>
          <ac:inkMkLst>
            <pc:docMk/>
            <pc:sldMk cId="3877881526" sldId="263"/>
            <ac:inkMk id="73" creationId="{881F5935-C660-F66B-EB12-0006DDA74618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76" creationId="{7FF20D0D-42A1-1194-9440-E5FD76A1FC88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77" creationId="{06A0B07E-DAB6-E94F-CE5E-D4A66B4A4BE5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80" creationId="{ACFDD7A8-AE7D-1A39-82A6-D0869AB3FBB1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81" creationId="{803D2BEE-9077-05F8-D14E-8948B17F3512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84" creationId="{AA77EC00-0413-E4AE-B804-65283C55DA95}"/>
          </ac:inkMkLst>
        </pc:inkChg>
        <pc:inkChg chg="add mod">
          <ac:chgData name="MICHELE PIPAN" userId="da00a2aa-4c64-4bcb-a497-1055e4cd2351" providerId="ADAL" clId="{AC4375E2-DBF8-854C-A350-74D5AF1BA221}" dt="2024-11-14T15:46:54.949" v="2842"/>
          <ac:inkMkLst>
            <pc:docMk/>
            <pc:sldMk cId="3877881526" sldId="263"/>
            <ac:inkMk id="87" creationId="{2BA33B5B-9077-4638-A439-739EED5E481F}"/>
          </ac:inkMkLst>
        </pc:inkChg>
        <pc:inkChg chg="add mod">
          <ac:chgData name="MICHELE PIPAN" userId="da00a2aa-4c64-4bcb-a497-1055e4cd2351" providerId="ADAL" clId="{AC4375E2-DBF8-854C-A350-74D5AF1BA221}" dt="2024-11-14T15:46:54.949" v="2842"/>
          <ac:inkMkLst>
            <pc:docMk/>
            <pc:sldMk cId="3877881526" sldId="263"/>
            <ac:inkMk id="88" creationId="{94AFD0FF-985B-3925-E97D-F79E2653EC75}"/>
          </ac:inkMkLst>
        </pc:inkChg>
        <pc:inkChg chg="add mod">
          <ac:chgData name="MICHELE PIPAN" userId="da00a2aa-4c64-4bcb-a497-1055e4cd2351" providerId="ADAL" clId="{AC4375E2-DBF8-854C-A350-74D5AF1BA221}" dt="2024-11-14T15:46:54.949" v="2842"/>
          <ac:inkMkLst>
            <pc:docMk/>
            <pc:sldMk cId="3877881526" sldId="263"/>
            <ac:inkMk id="89" creationId="{7B910105-E512-D652-403C-B5E7A834BA7C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92" creationId="{C1130009-A475-1B2C-7741-B09BD5CB1E4E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93" creationId="{46D39F76-1B36-580F-E5CA-D2A2FFA23B65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94" creationId="{98A6779E-A53C-7AC5-F7D9-0F94B40066EE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95" creationId="{F7CA2746-2AB1-88BC-45BF-9006CB851CB9}"/>
          </ac:inkMkLst>
        </pc:inkChg>
        <pc:inkChg chg="add mod">
          <ac:chgData name="MICHELE PIPAN" userId="da00a2aa-4c64-4bcb-a497-1055e4cd2351" providerId="ADAL" clId="{AC4375E2-DBF8-854C-A350-74D5AF1BA221}" dt="2024-11-14T15:46:58.741" v="2848"/>
          <ac:inkMkLst>
            <pc:docMk/>
            <pc:sldMk cId="3877881526" sldId="263"/>
            <ac:inkMk id="96" creationId="{F69B1DA9-A010-F428-0DB0-7841D7DFD01B}"/>
          </ac:inkMkLst>
        </pc:inkChg>
        <pc:cxnChg chg="add mod">
          <ac:chgData name="MICHELE PIPAN" userId="da00a2aa-4c64-4bcb-a497-1055e4cd2351" providerId="ADAL" clId="{AC4375E2-DBF8-854C-A350-74D5AF1BA221}" dt="2024-11-14T15:45:01.789" v="2797" actId="1076"/>
          <ac:cxnSpMkLst>
            <pc:docMk/>
            <pc:sldMk cId="3877881526" sldId="263"/>
            <ac:cxnSpMk id="10" creationId="{4BADE411-C7A2-13EC-C5D1-00CCC0217442}"/>
          </ac:cxnSpMkLst>
        </pc:cxnChg>
      </pc:sldChg>
      <pc:sldChg chg="addSp delSp modSp mod">
        <pc:chgData name="MICHELE PIPAN" userId="da00a2aa-4c64-4bcb-a497-1055e4cd2351" providerId="ADAL" clId="{AC4375E2-DBF8-854C-A350-74D5AF1BA221}" dt="2024-11-14T15:50:21.213" v="2935"/>
        <pc:sldMkLst>
          <pc:docMk/>
          <pc:sldMk cId="2478087051" sldId="264"/>
        </pc:sldMkLst>
        <pc:spChg chg="add mod">
          <ac:chgData name="MICHELE PIPAN" userId="da00a2aa-4c64-4bcb-a497-1055e4cd2351" providerId="ADAL" clId="{AC4375E2-DBF8-854C-A350-74D5AF1BA221}" dt="2024-11-14T13:42:59.957" v="585" actId="14100"/>
          <ac:spMkLst>
            <pc:docMk/>
            <pc:sldMk cId="2478087051" sldId="264"/>
            <ac:spMk id="3" creationId="{A3C2B5C5-39CB-03B2-E4C2-23AC74FB3A74}"/>
          </ac:spMkLst>
        </pc:spChg>
        <pc:grpChg chg="del mod">
          <ac:chgData name="MICHELE PIPAN" userId="da00a2aa-4c64-4bcb-a497-1055e4cd2351" providerId="ADAL" clId="{AC4375E2-DBF8-854C-A350-74D5AF1BA221}" dt="2024-11-14T15:48:41.592" v="2852"/>
          <ac:grpSpMkLst>
            <pc:docMk/>
            <pc:sldMk cId="2478087051" sldId="264"/>
            <ac:grpSpMk id="6" creationId="{32A8C737-BF24-A3B0-615A-586F7393EDB5}"/>
          </ac:grpSpMkLst>
        </pc:grpChg>
        <pc:grpChg chg="mod">
          <ac:chgData name="MICHELE PIPAN" userId="da00a2aa-4c64-4bcb-a497-1055e4cd2351" providerId="ADAL" clId="{AC4375E2-DBF8-854C-A350-74D5AF1BA221}" dt="2024-11-14T15:48:41.592" v="2852"/>
          <ac:grpSpMkLst>
            <pc:docMk/>
            <pc:sldMk cId="2478087051" sldId="264"/>
            <ac:grpSpMk id="7" creationId="{0CB2645E-AD87-628E-7B7A-A855A6581BF7}"/>
          </ac:grpSpMkLst>
        </pc:grpChg>
        <pc:grpChg chg="del mod">
          <ac:chgData name="MICHELE PIPAN" userId="da00a2aa-4c64-4bcb-a497-1055e4cd2351" providerId="ADAL" clId="{AC4375E2-DBF8-854C-A350-74D5AF1BA221}" dt="2024-11-14T15:48:54.282" v="2877"/>
          <ac:grpSpMkLst>
            <pc:docMk/>
            <pc:sldMk cId="2478087051" sldId="264"/>
            <ac:grpSpMk id="32" creationId="{6883F946-1485-2A2B-8C3A-A64345C49685}"/>
          </ac:grpSpMkLst>
        </pc:grpChg>
        <pc:grpChg chg="del mod">
          <ac:chgData name="MICHELE PIPAN" userId="da00a2aa-4c64-4bcb-a497-1055e4cd2351" providerId="ADAL" clId="{AC4375E2-DBF8-854C-A350-74D5AF1BA221}" dt="2024-11-14T15:49:20.261" v="2900"/>
          <ac:grpSpMkLst>
            <pc:docMk/>
            <pc:sldMk cId="2478087051" sldId="264"/>
            <ac:grpSpMk id="33" creationId="{C2582AEF-6857-0A45-E6C7-9864A7CDA4CD}"/>
          </ac:grpSpMkLst>
        </pc:grpChg>
        <pc:grpChg chg="del mod">
          <ac:chgData name="MICHELE PIPAN" userId="da00a2aa-4c64-4bcb-a497-1055e4cd2351" providerId="ADAL" clId="{AC4375E2-DBF8-854C-A350-74D5AF1BA221}" dt="2024-11-14T15:48:54.282" v="2877"/>
          <ac:grpSpMkLst>
            <pc:docMk/>
            <pc:sldMk cId="2478087051" sldId="264"/>
            <ac:grpSpMk id="34" creationId="{493C4B9A-9FA8-632D-F13F-F7C5CE7D533A}"/>
          </ac:grpSpMkLst>
        </pc:grpChg>
        <pc:grpChg chg="mod">
          <ac:chgData name="MICHELE PIPAN" userId="da00a2aa-4c64-4bcb-a497-1055e4cd2351" providerId="ADAL" clId="{AC4375E2-DBF8-854C-A350-74D5AF1BA221}" dt="2024-11-14T15:48:54.282" v="2877"/>
          <ac:grpSpMkLst>
            <pc:docMk/>
            <pc:sldMk cId="2478087051" sldId="264"/>
            <ac:grpSpMk id="35" creationId="{5E5720F3-8362-6472-0568-D442F80276A6}"/>
          </ac:grpSpMkLst>
        </pc:grpChg>
        <pc:grpChg chg="del mod">
          <ac:chgData name="MICHELE PIPAN" userId="da00a2aa-4c64-4bcb-a497-1055e4cd2351" providerId="ADAL" clId="{AC4375E2-DBF8-854C-A350-74D5AF1BA221}" dt="2024-11-14T15:49:01.840" v="2880"/>
          <ac:grpSpMkLst>
            <pc:docMk/>
            <pc:sldMk cId="2478087051" sldId="264"/>
            <ac:grpSpMk id="38" creationId="{CF881A85-549D-54C4-C996-C120B384BADC}"/>
          </ac:grpSpMkLst>
        </pc:grpChg>
        <pc:grpChg chg="mod">
          <ac:chgData name="MICHELE PIPAN" userId="da00a2aa-4c64-4bcb-a497-1055e4cd2351" providerId="ADAL" clId="{AC4375E2-DBF8-854C-A350-74D5AF1BA221}" dt="2024-11-14T15:49:01.840" v="2880"/>
          <ac:grpSpMkLst>
            <pc:docMk/>
            <pc:sldMk cId="2478087051" sldId="264"/>
            <ac:grpSpMk id="39" creationId="{28273EE6-2063-4B51-5FA2-12C376330AFC}"/>
          </ac:grpSpMkLst>
        </pc:grpChg>
        <pc:grpChg chg="del mod">
          <ac:chgData name="MICHELE PIPAN" userId="da00a2aa-4c64-4bcb-a497-1055e4cd2351" providerId="ADAL" clId="{AC4375E2-DBF8-854C-A350-74D5AF1BA221}" dt="2024-11-14T15:49:13.738" v="2890"/>
          <ac:grpSpMkLst>
            <pc:docMk/>
            <pc:sldMk cId="2478087051" sldId="264"/>
            <ac:grpSpMk id="49" creationId="{9E4EF1E3-1AD3-4258-7F4E-AC6096B1B88D}"/>
          </ac:grpSpMkLst>
        </pc:grpChg>
        <pc:grpChg chg="del mod">
          <ac:chgData name="MICHELE PIPAN" userId="da00a2aa-4c64-4bcb-a497-1055e4cd2351" providerId="ADAL" clId="{AC4375E2-DBF8-854C-A350-74D5AF1BA221}" dt="2024-11-14T15:49:20.261" v="2900"/>
          <ac:grpSpMkLst>
            <pc:docMk/>
            <pc:sldMk cId="2478087051" sldId="264"/>
            <ac:grpSpMk id="50" creationId="{EB497FAA-A359-B88F-4F35-D3B767A5D1FC}"/>
          </ac:grpSpMkLst>
        </pc:grpChg>
        <pc:grpChg chg="del mod">
          <ac:chgData name="MICHELE PIPAN" userId="da00a2aa-4c64-4bcb-a497-1055e4cd2351" providerId="ADAL" clId="{AC4375E2-DBF8-854C-A350-74D5AF1BA221}" dt="2024-11-14T15:49:20.261" v="2900"/>
          <ac:grpSpMkLst>
            <pc:docMk/>
            <pc:sldMk cId="2478087051" sldId="264"/>
            <ac:grpSpMk id="60" creationId="{43B30456-339C-DD01-DA9D-964F38120ED2}"/>
          </ac:grpSpMkLst>
        </pc:grpChg>
        <pc:grpChg chg="mod">
          <ac:chgData name="MICHELE PIPAN" userId="da00a2aa-4c64-4bcb-a497-1055e4cd2351" providerId="ADAL" clId="{AC4375E2-DBF8-854C-A350-74D5AF1BA221}" dt="2024-11-14T15:49:20.261" v="2900"/>
          <ac:grpSpMkLst>
            <pc:docMk/>
            <pc:sldMk cId="2478087051" sldId="264"/>
            <ac:grpSpMk id="61" creationId="{1E168775-DE61-AF54-E49F-E16920DDC86E}"/>
          </ac:grpSpMkLst>
        </pc:grpChg>
        <pc:grpChg chg="del mod">
          <ac:chgData name="MICHELE PIPAN" userId="da00a2aa-4c64-4bcb-a497-1055e4cd2351" providerId="ADAL" clId="{AC4375E2-DBF8-854C-A350-74D5AF1BA221}" dt="2024-11-14T15:49:36.262" v="2904"/>
          <ac:grpSpMkLst>
            <pc:docMk/>
            <pc:sldMk cId="2478087051" sldId="264"/>
            <ac:grpSpMk id="65" creationId="{A814B0BF-357F-7B44-8A23-A61E809578DF}"/>
          </ac:grpSpMkLst>
        </pc:grpChg>
        <pc:grpChg chg="mod">
          <ac:chgData name="MICHELE PIPAN" userId="da00a2aa-4c64-4bcb-a497-1055e4cd2351" providerId="ADAL" clId="{AC4375E2-DBF8-854C-A350-74D5AF1BA221}" dt="2024-11-14T15:49:36.262" v="2904"/>
          <ac:grpSpMkLst>
            <pc:docMk/>
            <pc:sldMk cId="2478087051" sldId="264"/>
            <ac:grpSpMk id="66" creationId="{1C63E6F0-BA8B-6421-44C2-FE39939BEFB4}"/>
          </ac:grpSpMkLst>
        </pc:grpChg>
        <pc:grpChg chg="del mod">
          <ac:chgData name="MICHELE PIPAN" userId="da00a2aa-4c64-4bcb-a497-1055e4cd2351" providerId="ADAL" clId="{AC4375E2-DBF8-854C-A350-74D5AF1BA221}" dt="2024-11-14T15:49:43.182" v="2909"/>
          <ac:grpSpMkLst>
            <pc:docMk/>
            <pc:sldMk cId="2478087051" sldId="264"/>
            <ac:grpSpMk id="71" creationId="{3ED697B7-630B-EA7E-B0C6-85D2AAF7A3D0}"/>
          </ac:grpSpMkLst>
        </pc:grpChg>
        <pc:grpChg chg="mod">
          <ac:chgData name="MICHELE PIPAN" userId="da00a2aa-4c64-4bcb-a497-1055e4cd2351" providerId="ADAL" clId="{AC4375E2-DBF8-854C-A350-74D5AF1BA221}" dt="2024-11-14T15:49:43.182" v="2909"/>
          <ac:grpSpMkLst>
            <pc:docMk/>
            <pc:sldMk cId="2478087051" sldId="264"/>
            <ac:grpSpMk id="72" creationId="{9CACFCA4-F194-E6E4-2A72-AAF594558742}"/>
          </ac:grpSpMkLst>
        </pc:grpChg>
        <pc:grpChg chg="del mod">
          <ac:chgData name="MICHELE PIPAN" userId="da00a2aa-4c64-4bcb-a497-1055e4cd2351" providerId="ADAL" clId="{AC4375E2-DBF8-854C-A350-74D5AF1BA221}" dt="2024-11-14T15:50:04.540" v="2916"/>
          <ac:grpSpMkLst>
            <pc:docMk/>
            <pc:sldMk cId="2478087051" sldId="264"/>
            <ac:grpSpMk id="79" creationId="{8FB50615-01B1-CB88-5B18-52FF4B55B0E9}"/>
          </ac:grpSpMkLst>
        </pc:grpChg>
        <pc:grpChg chg="del mod">
          <ac:chgData name="MICHELE PIPAN" userId="da00a2aa-4c64-4bcb-a497-1055e4cd2351" providerId="ADAL" clId="{AC4375E2-DBF8-854C-A350-74D5AF1BA221}" dt="2024-11-14T15:50:04.540" v="2916"/>
          <ac:grpSpMkLst>
            <pc:docMk/>
            <pc:sldMk cId="2478087051" sldId="264"/>
            <ac:grpSpMk id="80" creationId="{8A4503D2-7DCA-7A31-4EC1-DFF88E903D70}"/>
          </ac:grpSpMkLst>
        </pc:grpChg>
        <pc:grpChg chg="del mod">
          <ac:chgData name="MICHELE PIPAN" userId="da00a2aa-4c64-4bcb-a497-1055e4cd2351" providerId="ADAL" clId="{AC4375E2-DBF8-854C-A350-74D5AF1BA221}" dt="2024-11-14T15:50:04.540" v="2916"/>
          <ac:grpSpMkLst>
            <pc:docMk/>
            <pc:sldMk cId="2478087051" sldId="264"/>
            <ac:grpSpMk id="81" creationId="{E7FB459B-3FF4-AECC-2AA0-5DF1CD44C4C2}"/>
          </ac:grpSpMkLst>
        </pc:grpChg>
        <pc:grpChg chg="del mod">
          <ac:chgData name="MICHELE PIPAN" userId="da00a2aa-4c64-4bcb-a497-1055e4cd2351" providerId="ADAL" clId="{AC4375E2-DBF8-854C-A350-74D5AF1BA221}" dt="2024-11-14T15:50:05.673" v="2918"/>
          <ac:grpSpMkLst>
            <pc:docMk/>
            <pc:sldMk cId="2478087051" sldId="264"/>
            <ac:grpSpMk id="82" creationId="{73ED856E-15EB-BFAB-CE5B-32C3BED63413}"/>
          </ac:grpSpMkLst>
        </pc:grpChg>
        <pc:grpChg chg="del mod">
          <ac:chgData name="MICHELE PIPAN" userId="da00a2aa-4c64-4bcb-a497-1055e4cd2351" providerId="ADAL" clId="{AC4375E2-DBF8-854C-A350-74D5AF1BA221}" dt="2024-11-14T15:50:05.673" v="2918"/>
          <ac:grpSpMkLst>
            <pc:docMk/>
            <pc:sldMk cId="2478087051" sldId="264"/>
            <ac:grpSpMk id="84" creationId="{25703682-87CA-8DEC-C47C-64708D000F98}"/>
          </ac:grpSpMkLst>
        </pc:grpChg>
        <pc:grpChg chg="del mod">
          <ac:chgData name="MICHELE PIPAN" userId="da00a2aa-4c64-4bcb-a497-1055e4cd2351" providerId="ADAL" clId="{AC4375E2-DBF8-854C-A350-74D5AF1BA221}" dt="2024-11-14T15:50:10.492" v="2924"/>
          <ac:grpSpMkLst>
            <pc:docMk/>
            <pc:sldMk cId="2478087051" sldId="264"/>
            <ac:grpSpMk id="85" creationId="{3553ACDC-64DA-41CB-69A8-8A8C86DBDE7C}"/>
          </ac:grpSpMkLst>
        </pc:grpChg>
        <pc:grpChg chg="del mod">
          <ac:chgData name="MICHELE PIPAN" userId="da00a2aa-4c64-4bcb-a497-1055e4cd2351" providerId="ADAL" clId="{AC4375E2-DBF8-854C-A350-74D5AF1BA221}" dt="2024-11-14T15:50:10.492" v="2924"/>
          <ac:grpSpMkLst>
            <pc:docMk/>
            <pc:sldMk cId="2478087051" sldId="264"/>
            <ac:grpSpMk id="91" creationId="{0AD25884-B451-C2EE-CBDF-8AA2DA867D0D}"/>
          </ac:grpSpMkLst>
        </pc:grpChg>
        <pc:grpChg chg="mod">
          <ac:chgData name="MICHELE PIPAN" userId="da00a2aa-4c64-4bcb-a497-1055e4cd2351" providerId="ADAL" clId="{AC4375E2-DBF8-854C-A350-74D5AF1BA221}" dt="2024-11-14T15:50:10.492" v="2924"/>
          <ac:grpSpMkLst>
            <pc:docMk/>
            <pc:sldMk cId="2478087051" sldId="264"/>
            <ac:grpSpMk id="92" creationId="{FF80E8CD-3474-E7F4-FF10-CF9A199BF680}"/>
          </ac:grpSpMkLst>
        </pc:grpChg>
        <pc:grpChg chg="del mod">
          <ac:chgData name="MICHELE PIPAN" userId="da00a2aa-4c64-4bcb-a497-1055e4cd2351" providerId="ADAL" clId="{AC4375E2-DBF8-854C-A350-74D5AF1BA221}" dt="2024-11-14T15:50:21.213" v="2935"/>
          <ac:grpSpMkLst>
            <pc:docMk/>
            <pc:sldMk cId="2478087051" sldId="264"/>
            <ac:grpSpMk id="103" creationId="{60BADB97-4719-E173-34CB-71FDE1A478AE}"/>
          </ac:grpSpMkLst>
        </pc:grpChg>
        <pc:grpChg chg="mod">
          <ac:chgData name="MICHELE PIPAN" userId="da00a2aa-4c64-4bcb-a497-1055e4cd2351" providerId="ADAL" clId="{AC4375E2-DBF8-854C-A350-74D5AF1BA221}" dt="2024-11-14T15:50:21.213" v="2935"/>
          <ac:grpSpMkLst>
            <pc:docMk/>
            <pc:sldMk cId="2478087051" sldId="264"/>
            <ac:grpSpMk id="104" creationId="{A5E5B90D-C317-0172-7F92-A9976B0786CA}"/>
          </ac:grpSpMkLst>
        </pc:grpChg>
        <pc:grpChg chg="del mod">
          <ac:chgData name="MICHELE PIPAN" userId="da00a2aa-4c64-4bcb-a497-1055e4cd2351" providerId="ADAL" clId="{AC4375E2-DBF8-854C-A350-74D5AF1BA221}" dt="2024-11-14T15:50:21.213" v="2935"/>
          <ac:grpSpMkLst>
            <pc:docMk/>
            <pc:sldMk cId="2478087051" sldId="264"/>
            <ac:grpSpMk id="105" creationId="{27A4DF31-1B68-7742-2AFD-BB4878CB0FEC}"/>
          </ac:grpSpMkLst>
        </pc:grpChg>
        <pc:grpChg chg="mod">
          <ac:chgData name="MICHELE PIPAN" userId="da00a2aa-4c64-4bcb-a497-1055e4cd2351" providerId="ADAL" clId="{AC4375E2-DBF8-854C-A350-74D5AF1BA221}" dt="2024-11-14T15:50:21.213" v="2935"/>
          <ac:grpSpMkLst>
            <pc:docMk/>
            <pc:sldMk cId="2478087051" sldId="264"/>
            <ac:grpSpMk id="106" creationId="{D2E5C5DA-ACE7-A4C5-BF50-827B51CD4865}"/>
          </ac:grpSpMkLst>
        </pc:grpChg>
        <pc:picChg chg="mod">
          <ac:chgData name="MICHELE PIPAN" userId="da00a2aa-4c64-4bcb-a497-1055e4cd2351" providerId="ADAL" clId="{AC4375E2-DBF8-854C-A350-74D5AF1BA221}" dt="2024-11-14T13:37:09.245" v="453" actId="1076"/>
          <ac:picMkLst>
            <pc:docMk/>
            <pc:sldMk cId="2478087051" sldId="264"/>
            <ac:picMk id="2" creationId="{9CC284B2-6B54-468B-FA95-1CDE03487351}"/>
          </ac:picMkLst>
        </pc:picChg>
        <pc:inkChg chg="add mod">
          <ac:chgData name="MICHELE PIPAN" userId="da00a2aa-4c64-4bcb-a497-1055e4cd2351" providerId="ADAL" clId="{AC4375E2-DBF8-854C-A350-74D5AF1BA221}" dt="2024-11-14T15:48:41.592" v="2852"/>
          <ac:inkMkLst>
            <pc:docMk/>
            <pc:sldMk cId="2478087051" sldId="264"/>
            <ac:inkMk id="4" creationId="{CFEA7ECB-4D08-E624-15DC-0B54FB1D3B1C}"/>
          </ac:inkMkLst>
        </pc:inkChg>
        <pc:inkChg chg="add mod">
          <ac:chgData name="MICHELE PIPAN" userId="da00a2aa-4c64-4bcb-a497-1055e4cd2351" providerId="ADAL" clId="{AC4375E2-DBF8-854C-A350-74D5AF1BA221}" dt="2024-11-14T15:48:41.592" v="2852"/>
          <ac:inkMkLst>
            <pc:docMk/>
            <pc:sldMk cId="2478087051" sldId="264"/>
            <ac:inkMk id="5" creationId="{DD935A00-6945-298B-F643-718B7799EA8B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8" creationId="{27858415-1A92-10C7-F227-610682BD9F83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9" creationId="{E021A4B7-E2FE-DD5C-3EDD-CCA9E81D4411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10" creationId="{F9B808D8-8E4D-0398-42BC-2B71D4ABEC93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11" creationId="{7CB373CB-65C5-A763-A062-01998FE94045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12" creationId="{40F45886-2291-3E39-2A34-AF507B7DCB84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13" creationId="{0C1CB69B-8A07-251D-F828-0807F0928FEF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14" creationId="{043DCC12-54ED-DDE3-D752-4BD191EE5EA9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15" creationId="{DFB9B32E-FD7B-D8D4-6D14-3069B34660C1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16" creationId="{6A7799B4-C8E7-5805-E43E-BEBD56642CCD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17" creationId="{CEEC7E09-B470-2561-CFE9-4DABA5686C14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18" creationId="{FAF88F87-73A5-6F0D-C343-35258D9D37A4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19" creationId="{CE35A035-7CA8-2EDA-96D0-6B738F484292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20" creationId="{8130A5B0-087F-A346-F13B-277CBD700BC2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21" creationId="{B0F89CD5-A00C-48D7-0FC0-676412839589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22" creationId="{02994BE6-F7D2-591B-C3A7-5AEC137E75D3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23" creationId="{06E1D5B5-4C5A-1AA7-9558-AF056F3B44C6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24" creationId="{1675B342-3949-9DB4-3120-FA7A57BA9584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25" creationId="{47F66649-6549-8D04-EBFD-74292CDB0EFF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26" creationId="{68C0F357-AF4F-415D-4C62-8FCD4EC92F15}"/>
          </ac:inkMkLst>
        </pc:inkChg>
        <pc:inkChg chg="add mod">
          <ac:chgData name="MICHELE PIPAN" userId="da00a2aa-4c64-4bcb-a497-1055e4cd2351" providerId="ADAL" clId="{AC4375E2-DBF8-854C-A350-74D5AF1BA221}" dt="2024-11-14T15:48:54.282" v="2877"/>
          <ac:inkMkLst>
            <pc:docMk/>
            <pc:sldMk cId="2478087051" sldId="264"/>
            <ac:inkMk id="27" creationId="{FB7A66B2-33CC-45F2-18A8-78FB4CD9E7A7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28" creationId="{8BB3140C-9300-35B0-B3EA-9351AF64692E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29" creationId="{8378552A-BAFF-AA6A-2B81-8960D3A6B4A9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30" creationId="{95267B77-C164-3454-F69E-6A13626E9420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31" creationId="{11ED6C21-438B-71A2-7D49-96A1735BBF76}"/>
          </ac:inkMkLst>
        </pc:inkChg>
        <pc:inkChg chg="add mod">
          <ac:chgData name="MICHELE PIPAN" userId="da00a2aa-4c64-4bcb-a497-1055e4cd2351" providerId="ADAL" clId="{AC4375E2-DBF8-854C-A350-74D5AF1BA221}" dt="2024-11-14T15:49:01.840" v="2880"/>
          <ac:inkMkLst>
            <pc:docMk/>
            <pc:sldMk cId="2478087051" sldId="264"/>
            <ac:inkMk id="36" creationId="{E3CC3D5E-D2EE-13AF-3CCA-2520D35C7CCA}"/>
          </ac:inkMkLst>
        </pc:inkChg>
        <pc:inkChg chg="add mod">
          <ac:chgData name="MICHELE PIPAN" userId="da00a2aa-4c64-4bcb-a497-1055e4cd2351" providerId="ADAL" clId="{AC4375E2-DBF8-854C-A350-74D5AF1BA221}" dt="2024-11-14T15:49:01.840" v="2880"/>
          <ac:inkMkLst>
            <pc:docMk/>
            <pc:sldMk cId="2478087051" sldId="264"/>
            <ac:inkMk id="37" creationId="{D9161537-D757-99F3-B4D3-F08FDADC5873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40" creationId="{9319AB5A-659F-58D7-A0FA-D550D5ABF59C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41" creationId="{EA325538-7F4F-1E37-1D22-C77EF2F230EC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42" creationId="{636AAE5D-681B-2C5D-7E7F-24BE4C4294EE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43" creationId="{3E1BF967-A09F-A8B2-B7A3-3F9E955965E4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44" creationId="{132A5AF4-9BB5-9A91-F89B-213B3033F693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45" creationId="{8768357E-DDD7-BA25-B7FE-35F050F9D474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46" creationId="{2B5511A0-D8C8-5AE4-14A8-B7471AD330C1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47" creationId="{92427BB2-BB00-EB65-F0CC-E628CC8B171E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48" creationId="{13EA2851-7AA2-6742-530F-90F051D14A17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51" creationId="{69330F06-0159-ED50-088E-B5D672BE9997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52" creationId="{D678512B-34E1-112B-824D-229316BA0FC8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53" creationId="{11B76583-3344-1127-3618-35C3DE2F68DE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54" creationId="{27249DEC-F3DA-1DA7-7791-C54E4AFDB974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55" creationId="{5313E1E7-C71C-5E32-1B26-17AD440EDF30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56" creationId="{78519731-8F06-B2E7-A68B-63E09A9469C7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57" creationId="{2F037787-AD52-0FE4-531C-FAE547B9732F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58" creationId="{D1C0AA52-B06C-23F3-A79C-97F79D7F30DE}"/>
          </ac:inkMkLst>
        </pc:inkChg>
        <pc:inkChg chg="add mod">
          <ac:chgData name="MICHELE PIPAN" userId="da00a2aa-4c64-4bcb-a497-1055e4cd2351" providerId="ADAL" clId="{AC4375E2-DBF8-854C-A350-74D5AF1BA221}" dt="2024-11-14T15:49:20.261" v="2900"/>
          <ac:inkMkLst>
            <pc:docMk/>
            <pc:sldMk cId="2478087051" sldId="264"/>
            <ac:inkMk id="59" creationId="{A537E935-D454-50A9-EA36-2CB13670CDE1}"/>
          </ac:inkMkLst>
        </pc:inkChg>
        <pc:inkChg chg="add mod">
          <ac:chgData name="MICHELE PIPAN" userId="da00a2aa-4c64-4bcb-a497-1055e4cd2351" providerId="ADAL" clId="{AC4375E2-DBF8-854C-A350-74D5AF1BA221}" dt="2024-11-14T15:49:36.262" v="2904"/>
          <ac:inkMkLst>
            <pc:docMk/>
            <pc:sldMk cId="2478087051" sldId="264"/>
            <ac:inkMk id="62" creationId="{2E69644E-A606-7BCC-98DD-9CE41FB109F5}"/>
          </ac:inkMkLst>
        </pc:inkChg>
        <pc:inkChg chg="add mod">
          <ac:chgData name="MICHELE PIPAN" userId="da00a2aa-4c64-4bcb-a497-1055e4cd2351" providerId="ADAL" clId="{AC4375E2-DBF8-854C-A350-74D5AF1BA221}" dt="2024-11-14T15:49:36.262" v="2904"/>
          <ac:inkMkLst>
            <pc:docMk/>
            <pc:sldMk cId="2478087051" sldId="264"/>
            <ac:inkMk id="63" creationId="{69FD940F-6C7C-E2F4-CF16-6D2B28A3668C}"/>
          </ac:inkMkLst>
        </pc:inkChg>
        <pc:inkChg chg="add mod">
          <ac:chgData name="MICHELE PIPAN" userId="da00a2aa-4c64-4bcb-a497-1055e4cd2351" providerId="ADAL" clId="{AC4375E2-DBF8-854C-A350-74D5AF1BA221}" dt="2024-11-14T15:49:36.262" v="2904"/>
          <ac:inkMkLst>
            <pc:docMk/>
            <pc:sldMk cId="2478087051" sldId="264"/>
            <ac:inkMk id="64" creationId="{03EF7B23-2AE3-CDA2-40EE-619A1ED265E7}"/>
          </ac:inkMkLst>
        </pc:inkChg>
        <pc:inkChg chg="add mod">
          <ac:chgData name="MICHELE PIPAN" userId="da00a2aa-4c64-4bcb-a497-1055e4cd2351" providerId="ADAL" clId="{AC4375E2-DBF8-854C-A350-74D5AF1BA221}" dt="2024-11-14T15:49:43.182" v="2909"/>
          <ac:inkMkLst>
            <pc:docMk/>
            <pc:sldMk cId="2478087051" sldId="264"/>
            <ac:inkMk id="67" creationId="{6B694A5C-D8A6-6FC4-2A00-EC546EC55E4B}"/>
          </ac:inkMkLst>
        </pc:inkChg>
        <pc:inkChg chg="add mod">
          <ac:chgData name="MICHELE PIPAN" userId="da00a2aa-4c64-4bcb-a497-1055e4cd2351" providerId="ADAL" clId="{AC4375E2-DBF8-854C-A350-74D5AF1BA221}" dt="2024-11-14T15:49:43.182" v="2909"/>
          <ac:inkMkLst>
            <pc:docMk/>
            <pc:sldMk cId="2478087051" sldId="264"/>
            <ac:inkMk id="68" creationId="{1681C87A-D063-F455-1D6A-8C40458C6FED}"/>
          </ac:inkMkLst>
        </pc:inkChg>
        <pc:inkChg chg="add mod">
          <ac:chgData name="MICHELE PIPAN" userId="da00a2aa-4c64-4bcb-a497-1055e4cd2351" providerId="ADAL" clId="{AC4375E2-DBF8-854C-A350-74D5AF1BA221}" dt="2024-11-14T15:49:43.182" v="2909"/>
          <ac:inkMkLst>
            <pc:docMk/>
            <pc:sldMk cId="2478087051" sldId="264"/>
            <ac:inkMk id="69" creationId="{325A6137-E252-7641-3046-FB03DC0600B8}"/>
          </ac:inkMkLst>
        </pc:inkChg>
        <pc:inkChg chg="add mod">
          <ac:chgData name="MICHELE PIPAN" userId="da00a2aa-4c64-4bcb-a497-1055e4cd2351" providerId="ADAL" clId="{AC4375E2-DBF8-854C-A350-74D5AF1BA221}" dt="2024-11-14T15:49:43.182" v="2909"/>
          <ac:inkMkLst>
            <pc:docMk/>
            <pc:sldMk cId="2478087051" sldId="264"/>
            <ac:inkMk id="70" creationId="{DE204842-21A2-189B-FEA7-BCBE4A424C51}"/>
          </ac:inkMkLst>
        </pc:inkChg>
        <pc:inkChg chg="add">
          <ac:chgData name="MICHELE PIPAN" userId="da00a2aa-4c64-4bcb-a497-1055e4cd2351" providerId="ADAL" clId="{AC4375E2-DBF8-854C-A350-74D5AF1BA221}" dt="2024-11-14T15:49:56.057" v="2910" actId="9405"/>
          <ac:inkMkLst>
            <pc:docMk/>
            <pc:sldMk cId="2478087051" sldId="264"/>
            <ac:inkMk id="73" creationId="{1BA73C48-C07F-FF04-FF87-8345F9F77B74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74" creationId="{3BE23E73-B960-3D1F-3AFC-DFCD2579C513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75" creationId="{56D75812-2003-F05D-FC36-93C879FF7BC4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76" creationId="{75A3CFC5-5D6E-F305-45F1-9D3799856F8E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77" creationId="{996AFBEE-E214-FE85-0BD3-4C9AA1C79BAE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78" creationId="{BD7F10C6-E519-8251-8159-6A3604CD12B8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83" creationId="{FA7D245D-0107-D36D-4259-F2449E5E179A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86" creationId="{E7DB671A-008F-4185-BC04-936D1ED07F05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87" creationId="{0A0E2752-4E81-8031-0618-13EB3E46843F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88" creationId="{ED2AD6C8-16E1-7A2E-1F27-404E59A532FC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89" creationId="{33CC1C01-58F9-8590-0E00-8B1807B10ACE}"/>
          </ac:inkMkLst>
        </pc:inkChg>
        <pc:inkChg chg="add mod">
          <ac:chgData name="MICHELE PIPAN" userId="da00a2aa-4c64-4bcb-a497-1055e4cd2351" providerId="ADAL" clId="{AC4375E2-DBF8-854C-A350-74D5AF1BA221}" dt="2024-11-14T15:50:10.492" v="2924"/>
          <ac:inkMkLst>
            <pc:docMk/>
            <pc:sldMk cId="2478087051" sldId="264"/>
            <ac:inkMk id="90" creationId="{76A49D12-E5A2-BDE6-531C-1BF51FA79111}"/>
          </ac:inkMkLst>
        </pc:inkChg>
        <pc:inkChg chg="add mod">
          <ac:chgData name="MICHELE PIPAN" userId="da00a2aa-4c64-4bcb-a497-1055e4cd2351" providerId="ADAL" clId="{AC4375E2-DBF8-854C-A350-74D5AF1BA221}" dt="2024-11-14T15:50:21.213" v="2935"/>
          <ac:inkMkLst>
            <pc:docMk/>
            <pc:sldMk cId="2478087051" sldId="264"/>
            <ac:inkMk id="93" creationId="{52BC9885-00BA-9C36-FBA6-7C0038473873}"/>
          </ac:inkMkLst>
        </pc:inkChg>
        <pc:inkChg chg="add mod">
          <ac:chgData name="MICHELE PIPAN" userId="da00a2aa-4c64-4bcb-a497-1055e4cd2351" providerId="ADAL" clId="{AC4375E2-DBF8-854C-A350-74D5AF1BA221}" dt="2024-11-14T15:50:21.213" v="2935"/>
          <ac:inkMkLst>
            <pc:docMk/>
            <pc:sldMk cId="2478087051" sldId="264"/>
            <ac:inkMk id="94" creationId="{B9428780-AA8D-0610-8C73-976F2286F4E0}"/>
          </ac:inkMkLst>
        </pc:inkChg>
        <pc:inkChg chg="add mod">
          <ac:chgData name="MICHELE PIPAN" userId="da00a2aa-4c64-4bcb-a497-1055e4cd2351" providerId="ADAL" clId="{AC4375E2-DBF8-854C-A350-74D5AF1BA221}" dt="2024-11-14T15:50:21.213" v="2935"/>
          <ac:inkMkLst>
            <pc:docMk/>
            <pc:sldMk cId="2478087051" sldId="264"/>
            <ac:inkMk id="95" creationId="{254DAC74-C4AF-C2A8-76DF-3A118ABAEFE5}"/>
          </ac:inkMkLst>
        </pc:inkChg>
        <pc:inkChg chg="add mod">
          <ac:chgData name="MICHELE PIPAN" userId="da00a2aa-4c64-4bcb-a497-1055e4cd2351" providerId="ADAL" clId="{AC4375E2-DBF8-854C-A350-74D5AF1BA221}" dt="2024-11-14T15:50:21.213" v="2935"/>
          <ac:inkMkLst>
            <pc:docMk/>
            <pc:sldMk cId="2478087051" sldId="264"/>
            <ac:inkMk id="96" creationId="{BA51C8D3-0ED1-0A07-4A26-48EAAC3A7214}"/>
          </ac:inkMkLst>
        </pc:inkChg>
        <pc:inkChg chg="add mod">
          <ac:chgData name="MICHELE PIPAN" userId="da00a2aa-4c64-4bcb-a497-1055e4cd2351" providerId="ADAL" clId="{AC4375E2-DBF8-854C-A350-74D5AF1BA221}" dt="2024-11-14T15:50:21.213" v="2935"/>
          <ac:inkMkLst>
            <pc:docMk/>
            <pc:sldMk cId="2478087051" sldId="264"/>
            <ac:inkMk id="97" creationId="{B71D44D6-F19D-1820-F267-E9BB184E2C42}"/>
          </ac:inkMkLst>
        </pc:inkChg>
        <pc:inkChg chg="add mod">
          <ac:chgData name="MICHELE PIPAN" userId="da00a2aa-4c64-4bcb-a497-1055e4cd2351" providerId="ADAL" clId="{AC4375E2-DBF8-854C-A350-74D5AF1BA221}" dt="2024-11-14T15:50:21.213" v="2935"/>
          <ac:inkMkLst>
            <pc:docMk/>
            <pc:sldMk cId="2478087051" sldId="264"/>
            <ac:inkMk id="98" creationId="{0CCF933D-7F78-3D6F-F0AD-450EAA01DDB7}"/>
          </ac:inkMkLst>
        </pc:inkChg>
        <pc:inkChg chg="add mod">
          <ac:chgData name="MICHELE PIPAN" userId="da00a2aa-4c64-4bcb-a497-1055e4cd2351" providerId="ADAL" clId="{AC4375E2-DBF8-854C-A350-74D5AF1BA221}" dt="2024-11-14T15:50:21.213" v="2935"/>
          <ac:inkMkLst>
            <pc:docMk/>
            <pc:sldMk cId="2478087051" sldId="264"/>
            <ac:inkMk id="99" creationId="{85CB24E2-5233-7690-7E0F-23BEFF2F4689}"/>
          </ac:inkMkLst>
        </pc:inkChg>
        <pc:inkChg chg="add mod">
          <ac:chgData name="MICHELE PIPAN" userId="da00a2aa-4c64-4bcb-a497-1055e4cd2351" providerId="ADAL" clId="{AC4375E2-DBF8-854C-A350-74D5AF1BA221}" dt="2024-11-14T15:50:21.213" v="2935"/>
          <ac:inkMkLst>
            <pc:docMk/>
            <pc:sldMk cId="2478087051" sldId="264"/>
            <ac:inkMk id="100" creationId="{37417AEA-2149-A875-6D64-4D1F2543CD5F}"/>
          </ac:inkMkLst>
        </pc:inkChg>
        <pc:inkChg chg="add mod">
          <ac:chgData name="MICHELE PIPAN" userId="da00a2aa-4c64-4bcb-a497-1055e4cd2351" providerId="ADAL" clId="{AC4375E2-DBF8-854C-A350-74D5AF1BA221}" dt="2024-11-14T15:50:21.213" v="2935"/>
          <ac:inkMkLst>
            <pc:docMk/>
            <pc:sldMk cId="2478087051" sldId="264"/>
            <ac:inkMk id="101" creationId="{F8575878-7705-88BE-CFBD-BD2C5576A162}"/>
          </ac:inkMkLst>
        </pc:inkChg>
        <pc:inkChg chg="add mod">
          <ac:chgData name="MICHELE PIPAN" userId="da00a2aa-4c64-4bcb-a497-1055e4cd2351" providerId="ADAL" clId="{AC4375E2-DBF8-854C-A350-74D5AF1BA221}" dt="2024-11-14T15:50:21.213" v="2935"/>
          <ac:inkMkLst>
            <pc:docMk/>
            <pc:sldMk cId="2478087051" sldId="264"/>
            <ac:inkMk id="102" creationId="{BCC4B2AA-774F-06E7-D5C7-8E7F82886260}"/>
          </ac:inkMkLst>
        </pc:inkChg>
      </pc:sldChg>
      <pc:sldChg chg="addSp modSp mod">
        <pc:chgData name="MICHELE PIPAN" userId="da00a2aa-4c64-4bcb-a497-1055e4cd2351" providerId="ADAL" clId="{AC4375E2-DBF8-854C-A350-74D5AF1BA221}" dt="2024-11-14T13:46:38.962" v="680" actId="20577"/>
        <pc:sldMkLst>
          <pc:docMk/>
          <pc:sldMk cId="2024631278" sldId="265"/>
        </pc:sldMkLst>
        <pc:spChg chg="add mod">
          <ac:chgData name="MICHELE PIPAN" userId="da00a2aa-4c64-4bcb-a497-1055e4cd2351" providerId="ADAL" clId="{AC4375E2-DBF8-854C-A350-74D5AF1BA221}" dt="2024-11-14T13:46:38.962" v="680" actId="20577"/>
          <ac:spMkLst>
            <pc:docMk/>
            <pc:sldMk cId="2024631278" sldId="265"/>
            <ac:spMk id="3" creationId="{0283C9D9-CD7E-B00D-FFE5-CB9259E0B1A5}"/>
          </ac:spMkLst>
        </pc:spChg>
        <pc:picChg chg="mod modCrop">
          <ac:chgData name="MICHELE PIPAN" userId="da00a2aa-4c64-4bcb-a497-1055e4cd2351" providerId="ADAL" clId="{AC4375E2-DBF8-854C-A350-74D5AF1BA221}" dt="2024-11-14T13:44:32.053" v="603" actId="14100"/>
          <ac:picMkLst>
            <pc:docMk/>
            <pc:sldMk cId="2024631278" sldId="265"/>
            <ac:picMk id="2" creationId="{5860EDBD-99CD-6FAD-C889-516BDFBF2CC5}"/>
          </ac:picMkLst>
        </pc:picChg>
      </pc:sldChg>
      <pc:sldChg chg="addSp delSp modSp add mod">
        <pc:chgData name="MICHELE PIPAN" userId="da00a2aa-4c64-4bcb-a497-1055e4cd2351" providerId="ADAL" clId="{AC4375E2-DBF8-854C-A350-74D5AF1BA221}" dt="2024-11-14T13:51:48.805" v="743" actId="1076"/>
        <pc:sldMkLst>
          <pc:docMk/>
          <pc:sldMk cId="2816341718" sldId="266"/>
        </pc:sldMkLst>
        <pc:spChg chg="add mod">
          <ac:chgData name="MICHELE PIPAN" userId="da00a2aa-4c64-4bcb-a497-1055e4cd2351" providerId="ADAL" clId="{AC4375E2-DBF8-854C-A350-74D5AF1BA221}" dt="2024-11-14T13:51:48.805" v="743" actId="1076"/>
          <ac:spMkLst>
            <pc:docMk/>
            <pc:sldMk cId="2816341718" sldId="266"/>
            <ac:spMk id="3" creationId="{62CDE1DB-77D0-E7B0-499E-FB39EA2E0C59}"/>
          </ac:spMkLst>
        </pc:spChg>
        <pc:picChg chg="del mod">
          <ac:chgData name="MICHELE PIPAN" userId="da00a2aa-4c64-4bcb-a497-1055e4cd2351" providerId="ADAL" clId="{AC4375E2-DBF8-854C-A350-74D5AF1BA221}" dt="2024-11-14T13:49:55.262" v="703" actId="478"/>
          <ac:picMkLst>
            <pc:docMk/>
            <pc:sldMk cId="2816341718" sldId="266"/>
            <ac:picMk id="2" creationId="{6FF8017C-7A9B-AEA4-A452-E606F2EC2E83}"/>
          </ac:picMkLst>
        </pc:picChg>
      </pc:sldChg>
      <pc:sldChg chg="addSp delSp modSp add mod">
        <pc:chgData name="MICHELE PIPAN" userId="da00a2aa-4c64-4bcb-a497-1055e4cd2351" providerId="ADAL" clId="{AC4375E2-DBF8-854C-A350-74D5AF1BA221}" dt="2024-11-14T15:36:36.110" v="2701" actId="9405"/>
        <pc:sldMkLst>
          <pc:docMk/>
          <pc:sldMk cId="2853277439" sldId="267"/>
        </pc:sldMkLst>
        <pc:spChg chg="mod">
          <ac:chgData name="MICHELE PIPAN" userId="da00a2aa-4c64-4bcb-a497-1055e4cd2351" providerId="ADAL" clId="{AC4375E2-DBF8-854C-A350-74D5AF1BA221}" dt="2024-11-14T13:20:12.033" v="248" actId="20577"/>
          <ac:spMkLst>
            <pc:docMk/>
            <pc:sldMk cId="2853277439" sldId="267"/>
            <ac:spMk id="4" creationId="{967355DA-8CE2-A2E6-82F0-7171655F2CF5}"/>
          </ac:spMkLst>
        </pc:spChg>
        <pc:grpChg chg="del mod">
          <ac:chgData name="MICHELE PIPAN" userId="da00a2aa-4c64-4bcb-a497-1055e4cd2351" providerId="ADAL" clId="{AC4375E2-DBF8-854C-A350-74D5AF1BA221}" dt="2024-11-14T15:35:40.716" v="2695"/>
          <ac:grpSpMkLst>
            <pc:docMk/>
            <pc:sldMk cId="2853277439" sldId="267"/>
            <ac:grpSpMk id="6" creationId="{9A865CDB-369A-665C-2C1C-556379F4BBDD}"/>
          </ac:grpSpMkLst>
        </pc:grpChg>
        <pc:grpChg chg="del mod">
          <ac:chgData name="MICHELE PIPAN" userId="da00a2aa-4c64-4bcb-a497-1055e4cd2351" providerId="ADAL" clId="{AC4375E2-DBF8-854C-A350-74D5AF1BA221}" dt="2024-11-14T15:35:42.997" v="2697"/>
          <ac:grpSpMkLst>
            <pc:docMk/>
            <pc:sldMk cId="2853277439" sldId="267"/>
            <ac:grpSpMk id="7" creationId="{B60D3603-F92F-CF22-00DE-852FCD9CA798}"/>
          </ac:grpSpMkLst>
        </pc:grpChg>
        <pc:grpChg chg="del mod">
          <ac:chgData name="MICHELE PIPAN" userId="da00a2aa-4c64-4bcb-a497-1055e4cd2351" providerId="ADAL" clId="{AC4375E2-DBF8-854C-A350-74D5AF1BA221}" dt="2024-11-14T15:35:42.997" v="2697"/>
          <ac:grpSpMkLst>
            <pc:docMk/>
            <pc:sldMk cId="2853277439" sldId="267"/>
            <ac:grpSpMk id="9" creationId="{9D8B615B-E405-ACD1-21D7-42F10ED926FB}"/>
          </ac:grpSpMkLst>
        </pc:grpChg>
        <pc:grpChg chg="mod">
          <ac:chgData name="MICHELE PIPAN" userId="da00a2aa-4c64-4bcb-a497-1055e4cd2351" providerId="ADAL" clId="{AC4375E2-DBF8-854C-A350-74D5AF1BA221}" dt="2024-11-14T15:35:42.997" v="2697"/>
          <ac:grpSpMkLst>
            <pc:docMk/>
            <pc:sldMk cId="2853277439" sldId="267"/>
            <ac:grpSpMk id="10" creationId="{4ED56908-946D-55DE-67EA-CCD3F2FE3486}"/>
          </ac:grpSpMkLst>
        </pc:grpChg>
        <pc:grpChg chg="del mod">
          <ac:chgData name="MICHELE PIPAN" userId="da00a2aa-4c64-4bcb-a497-1055e4cd2351" providerId="ADAL" clId="{AC4375E2-DBF8-854C-A350-74D5AF1BA221}" dt="2024-11-14T15:36:09.236" v="2700"/>
          <ac:grpSpMkLst>
            <pc:docMk/>
            <pc:sldMk cId="2853277439" sldId="267"/>
            <ac:grpSpMk id="13" creationId="{77C1D02E-4857-38DD-8176-A77E14CFC579}"/>
          </ac:grpSpMkLst>
        </pc:grpChg>
        <pc:grpChg chg="mod">
          <ac:chgData name="MICHELE PIPAN" userId="da00a2aa-4c64-4bcb-a497-1055e4cd2351" providerId="ADAL" clId="{AC4375E2-DBF8-854C-A350-74D5AF1BA221}" dt="2024-11-14T15:36:09.236" v="2700"/>
          <ac:grpSpMkLst>
            <pc:docMk/>
            <pc:sldMk cId="2853277439" sldId="267"/>
            <ac:grpSpMk id="14" creationId="{F3D6FC5A-97A1-6767-A7F1-27E30297BBED}"/>
          </ac:grpSpMkLst>
        </pc:grpChg>
        <pc:inkChg chg="add mod">
          <ac:chgData name="MICHELE PIPAN" userId="da00a2aa-4c64-4bcb-a497-1055e4cd2351" providerId="ADAL" clId="{AC4375E2-DBF8-854C-A350-74D5AF1BA221}" dt="2024-11-14T15:35:42.997" v="2697"/>
          <ac:inkMkLst>
            <pc:docMk/>
            <pc:sldMk cId="2853277439" sldId="267"/>
            <ac:inkMk id="3" creationId="{3880A753-2056-3079-6641-00B46B14D019}"/>
          </ac:inkMkLst>
        </pc:inkChg>
        <pc:inkChg chg="add mod">
          <ac:chgData name="MICHELE PIPAN" userId="da00a2aa-4c64-4bcb-a497-1055e4cd2351" providerId="ADAL" clId="{AC4375E2-DBF8-854C-A350-74D5AF1BA221}" dt="2024-11-14T15:35:42.997" v="2697"/>
          <ac:inkMkLst>
            <pc:docMk/>
            <pc:sldMk cId="2853277439" sldId="267"/>
            <ac:inkMk id="5" creationId="{541F0B9A-ABD1-7992-2727-3066F101C447}"/>
          </ac:inkMkLst>
        </pc:inkChg>
        <pc:inkChg chg="add mod">
          <ac:chgData name="MICHELE PIPAN" userId="da00a2aa-4c64-4bcb-a497-1055e4cd2351" providerId="ADAL" clId="{AC4375E2-DBF8-854C-A350-74D5AF1BA221}" dt="2024-11-14T15:35:42.997" v="2697"/>
          <ac:inkMkLst>
            <pc:docMk/>
            <pc:sldMk cId="2853277439" sldId="267"/>
            <ac:inkMk id="8" creationId="{D687A4D3-5C1D-8460-8DE0-94BDDC4FC621}"/>
          </ac:inkMkLst>
        </pc:inkChg>
        <pc:inkChg chg="add mod">
          <ac:chgData name="MICHELE PIPAN" userId="da00a2aa-4c64-4bcb-a497-1055e4cd2351" providerId="ADAL" clId="{AC4375E2-DBF8-854C-A350-74D5AF1BA221}" dt="2024-11-14T15:36:09.236" v="2700"/>
          <ac:inkMkLst>
            <pc:docMk/>
            <pc:sldMk cId="2853277439" sldId="267"/>
            <ac:inkMk id="11" creationId="{8E16ECD8-0D86-2880-1924-ED73A44AEE6D}"/>
          </ac:inkMkLst>
        </pc:inkChg>
        <pc:inkChg chg="add mod">
          <ac:chgData name="MICHELE PIPAN" userId="da00a2aa-4c64-4bcb-a497-1055e4cd2351" providerId="ADAL" clId="{AC4375E2-DBF8-854C-A350-74D5AF1BA221}" dt="2024-11-14T15:36:09.236" v="2700"/>
          <ac:inkMkLst>
            <pc:docMk/>
            <pc:sldMk cId="2853277439" sldId="267"/>
            <ac:inkMk id="12" creationId="{474DF815-B997-5123-16E1-9FE4B2F02B90}"/>
          </ac:inkMkLst>
        </pc:inkChg>
        <pc:inkChg chg="add">
          <ac:chgData name="MICHELE PIPAN" userId="da00a2aa-4c64-4bcb-a497-1055e4cd2351" providerId="ADAL" clId="{AC4375E2-DBF8-854C-A350-74D5AF1BA221}" dt="2024-11-14T15:36:36.110" v="2701" actId="9405"/>
          <ac:inkMkLst>
            <pc:docMk/>
            <pc:sldMk cId="2853277439" sldId="267"/>
            <ac:inkMk id="15" creationId="{593CDCA5-5E00-2390-4AF8-53D986DCCDF2}"/>
          </ac:inkMkLst>
        </pc:inkChg>
      </pc:sldChg>
      <pc:sldChg chg="modSp add mod">
        <pc:chgData name="MICHELE PIPAN" userId="da00a2aa-4c64-4bcb-a497-1055e4cd2351" providerId="ADAL" clId="{AC4375E2-DBF8-854C-A350-74D5AF1BA221}" dt="2024-11-14T13:32:15.124" v="359" actId="113"/>
        <pc:sldMkLst>
          <pc:docMk/>
          <pc:sldMk cId="4077494217" sldId="268"/>
        </pc:sldMkLst>
        <pc:spChg chg="mod">
          <ac:chgData name="MICHELE PIPAN" userId="da00a2aa-4c64-4bcb-a497-1055e4cd2351" providerId="ADAL" clId="{AC4375E2-DBF8-854C-A350-74D5AF1BA221}" dt="2024-11-14T13:32:15.124" v="359" actId="113"/>
          <ac:spMkLst>
            <pc:docMk/>
            <pc:sldMk cId="4077494217" sldId="268"/>
            <ac:spMk id="3" creationId="{8C6A67EA-C309-2137-8BB8-A75ADBDD7C26}"/>
          </ac:spMkLst>
        </pc:spChg>
      </pc:sldChg>
      <pc:sldChg chg="addSp modSp add mod">
        <pc:chgData name="MICHELE PIPAN" userId="da00a2aa-4c64-4bcb-a497-1055e4cd2351" providerId="ADAL" clId="{AC4375E2-DBF8-854C-A350-74D5AF1BA221}" dt="2024-11-14T15:47:23.794" v="2849" actId="9405"/>
        <pc:sldMkLst>
          <pc:docMk/>
          <pc:sldMk cId="128679985" sldId="269"/>
        </pc:sldMkLst>
        <pc:spChg chg="mod">
          <ac:chgData name="MICHELE PIPAN" userId="da00a2aa-4c64-4bcb-a497-1055e4cd2351" providerId="ADAL" clId="{AC4375E2-DBF8-854C-A350-74D5AF1BA221}" dt="2024-11-14T13:36:57.624" v="452" actId="20577"/>
          <ac:spMkLst>
            <pc:docMk/>
            <pc:sldMk cId="128679985" sldId="269"/>
            <ac:spMk id="3" creationId="{54C0630F-33DC-4DF6-7032-B9C38F3582CF}"/>
          </ac:spMkLst>
        </pc:spChg>
        <pc:inkChg chg="add">
          <ac:chgData name="MICHELE PIPAN" userId="da00a2aa-4c64-4bcb-a497-1055e4cd2351" providerId="ADAL" clId="{AC4375E2-DBF8-854C-A350-74D5AF1BA221}" dt="2024-11-14T15:47:23.794" v="2849" actId="9405"/>
          <ac:inkMkLst>
            <pc:docMk/>
            <pc:sldMk cId="128679985" sldId="269"/>
            <ac:inkMk id="4" creationId="{F1CB621F-FB3E-97FD-4ADC-E2F9FB1FD295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5:51:35.502" v="2961"/>
        <pc:sldMkLst>
          <pc:docMk/>
          <pc:sldMk cId="2667097872" sldId="270"/>
        </pc:sldMkLst>
        <pc:spChg chg="mod">
          <ac:chgData name="MICHELE PIPAN" userId="da00a2aa-4c64-4bcb-a497-1055e4cd2351" providerId="ADAL" clId="{AC4375E2-DBF8-854C-A350-74D5AF1BA221}" dt="2024-11-14T13:43:56.509" v="597" actId="20577"/>
          <ac:spMkLst>
            <pc:docMk/>
            <pc:sldMk cId="2667097872" sldId="270"/>
            <ac:spMk id="3" creationId="{FAAF2377-CB20-8E4F-6009-90A403DAD46F}"/>
          </ac:spMkLst>
        </pc:spChg>
        <pc:grpChg chg="del mod">
          <ac:chgData name="MICHELE PIPAN" userId="da00a2aa-4c64-4bcb-a497-1055e4cd2351" providerId="ADAL" clId="{AC4375E2-DBF8-854C-A350-74D5AF1BA221}" dt="2024-11-14T15:51:05.485" v="2939"/>
          <ac:grpSpMkLst>
            <pc:docMk/>
            <pc:sldMk cId="2667097872" sldId="270"/>
            <ac:grpSpMk id="7" creationId="{4D24B046-EF6E-E69C-EA76-8E9EBF79BA70}"/>
          </ac:grpSpMkLst>
        </pc:grpChg>
        <pc:grpChg chg="mod">
          <ac:chgData name="MICHELE PIPAN" userId="da00a2aa-4c64-4bcb-a497-1055e4cd2351" providerId="ADAL" clId="{AC4375E2-DBF8-854C-A350-74D5AF1BA221}" dt="2024-11-14T15:51:05.485" v="2939"/>
          <ac:grpSpMkLst>
            <pc:docMk/>
            <pc:sldMk cId="2667097872" sldId="270"/>
            <ac:grpSpMk id="8" creationId="{0250FC05-EC53-88B6-4E66-C17C245075AF}"/>
          </ac:grpSpMkLst>
        </pc:grpChg>
        <pc:grpChg chg="del mod">
          <ac:chgData name="MICHELE PIPAN" userId="da00a2aa-4c64-4bcb-a497-1055e4cd2351" providerId="ADAL" clId="{AC4375E2-DBF8-854C-A350-74D5AF1BA221}" dt="2024-11-14T15:51:13.574" v="2943"/>
          <ac:grpSpMkLst>
            <pc:docMk/>
            <pc:sldMk cId="2667097872" sldId="270"/>
            <ac:grpSpMk id="12" creationId="{B976C8E5-682E-AEE7-7872-F98280E37AC3}"/>
          </ac:grpSpMkLst>
        </pc:grpChg>
        <pc:grpChg chg="mod">
          <ac:chgData name="MICHELE PIPAN" userId="da00a2aa-4c64-4bcb-a497-1055e4cd2351" providerId="ADAL" clId="{AC4375E2-DBF8-854C-A350-74D5AF1BA221}" dt="2024-11-14T15:51:13.574" v="2943"/>
          <ac:grpSpMkLst>
            <pc:docMk/>
            <pc:sldMk cId="2667097872" sldId="270"/>
            <ac:grpSpMk id="13" creationId="{FC14F276-C431-6B52-3B58-847159211FB4}"/>
          </ac:grpSpMkLst>
        </pc:grpChg>
        <pc:grpChg chg="del mod">
          <ac:chgData name="MICHELE PIPAN" userId="da00a2aa-4c64-4bcb-a497-1055e4cd2351" providerId="ADAL" clId="{AC4375E2-DBF8-854C-A350-74D5AF1BA221}" dt="2024-11-14T15:51:27.742" v="2953"/>
          <ac:grpSpMkLst>
            <pc:docMk/>
            <pc:sldMk cId="2667097872" sldId="270"/>
            <ac:grpSpMk id="23" creationId="{F878BF1A-4AE9-87D1-80FD-0A67D846FBF1}"/>
          </ac:grpSpMkLst>
        </pc:grpChg>
        <pc:grpChg chg="mod">
          <ac:chgData name="MICHELE PIPAN" userId="da00a2aa-4c64-4bcb-a497-1055e4cd2351" providerId="ADAL" clId="{AC4375E2-DBF8-854C-A350-74D5AF1BA221}" dt="2024-11-14T15:51:27.742" v="2953"/>
          <ac:grpSpMkLst>
            <pc:docMk/>
            <pc:sldMk cId="2667097872" sldId="270"/>
            <ac:grpSpMk id="24" creationId="{62605735-2689-7628-952F-C25DC1107E43}"/>
          </ac:grpSpMkLst>
        </pc:grpChg>
        <pc:grpChg chg="del mod">
          <ac:chgData name="MICHELE PIPAN" userId="da00a2aa-4c64-4bcb-a497-1055e4cd2351" providerId="ADAL" clId="{AC4375E2-DBF8-854C-A350-74D5AF1BA221}" dt="2024-11-14T15:51:27.742" v="2953"/>
          <ac:grpSpMkLst>
            <pc:docMk/>
            <pc:sldMk cId="2667097872" sldId="270"/>
            <ac:grpSpMk id="25" creationId="{44F7BBB4-C8B7-7A32-A57A-5DC9492857D0}"/>
          </ac:grpSpMkLst>
        </pc:grpChg>
        <pc:grpChg chg="mod">
          <ac:chgData name="MICHELE PIPAN" userId="da00a2aa-4c64-4bcb-a497-1055e4cd2351" providerId="ADAL" clId="{AC4375E2-DBF8-854C-A350-74D5AF1BA221}" dt="2024-11-14T15:51:27.742" v="2953"/>
          <ac:grpSpMkLst>
            <pc:docMk/>
            <pc:sldMk cId="2667097872" sldId="270"/>
            <ac:grpSpMk id="26" creationId="{2BE54B0A-AA40-C0D5-18D4-FE6F316CF50D}"/>
          </ac:grpSpMkLst>
        </pc:grpChg>
        <pc:grpChg chg="del mod">
          <ac:chgData name="MICHELE PIPAN" userId="da00a2aa-4c64-4bcb-a497-1055e4cd2351" providerId="ADAL" clId="{AC4375E2-DBF8-854C-A350-74D5AF1BA221}" dt="2024-11-14T15:51:33.728" v="2958"/>
          <ac:grpSpMkLst>
            <pc:docMk/>
            <pc:sldMk cId="2667097872" sldId="270"/>
            <ac:grpSpMk id="31" creationId="{AA51C37E-6830-80BC-19EA-022DEB465D19}"/>
          </ac:grpSpMkLst>
        </pc:grpChg>
        <pc:grpChg chg="mod">
          <ac:chgData name="MICHELE PIPAN" userId="da00a2aa-4c64-4bcb-a497-1055e4cd2351" providerId="ADAL" clId="{AC4375E2-DBF8-854C-A350-74D5AF1BA221}" dt="2024-11-14T15:51:33.728" v="2958"/>
          <ac:grpSpMkLst>
            <pc:docMk/>
            <pc:sldMk cId="2667097872" sldId="270"/>
            <ac:grpSpMk id="32" creationId="{7A51639F-9232-9906-6EC7-94EB267E9BDC}"/>
          </ac:grpSpMkLst>
        </pc:grpChg>
        <pc:grpChg chg="del mod">
          <ac:chgData name="MICHELE PIPAN" userId="da00a2aa-4c64-4bcb-a497-1055e4cd2351" providerId="ADAL" clId="{AC4375E2-DBF8-854C-A350-74D5AF1BA221}" dt="2024-11-14T15:51:35.502" v="2961"/>
          <ac:grpSpMkLst>
            <pc:docMk/>
            <pc:sldMk cId="2667097872" sldId="270"/>
            <ac:grpSpMk id="35" creationId="{1CE0B455-0043-FC9B-41A7-D8C343B7E3E8}"/>
          </ac:grpSpMkLst>
        </pc:grpChg>
        <pc:grpChg chg="mod">
          <ac:chgData name="MICHELE PIPAN" userId="da00a2aa-4c64-4bcb-a497-1055e4cd2351" providerId="ADAL" clId="{AC4375E2-DBF8-854C-A350-74D5AF1BA221}" dt="2024-11-14T15:51:35.502" v="2961"/>
          <ac:grpSpMkLst>
            <pc:docMk/>
            <pc:sldMk cId="2667097872" sldId="270"/>
            <ac:grpSpMk id="36" creationId="{F03D8023-5E88-F589-8432-D3AA1E6A40C2}"/>
          </ac:grpSpMkLst>
        </pc:grpChg>
        <pc:inkChg chg="add">
          <ac:chgData name="MICHELE PIPAN" userId="da00a2aa-4c64-4bcb-a497-1055e4cd2351" providerId="ADAL" clId="{AC4375E2-DBF8-854C-A350-74D5AF1BA221}" dt="2024-11-14T15:51:01.845" v="2936" actId="9405"/>
          <ac:inkMkLst>
            <pc:docMk/>
            <pc:sldMk cId="2667097872" sldId="270"/>
            <ac:inkMk id="4" creationId="{E8EE543F-D234-F22B-2940-AF38E48DC74C}"/>
          </ac:inkMkLst>
        </pc:inkChg>
        <pc:inkChg chg="add mod">
          <ac:chgData name="MICHELE PIPAN" userId="da00a2aa-4c64-4bcb-a497-1055e4cd2351" providerId="ADAL" clId="{AC4375E2-DBF8-854C-A350-74D5AF1BA221}" dt="2024-11-14T15:51:05.485" v="2939"/>
          <ac:inkMkLst>
            <pc:docMk/>
            <pc:sldMk cId="2667097872" sldId="270"/>
            <ac:inkMk id="5" creationId="{B1E6C7A1-D8EC-E42C-9D9C-FA5F39152A84}"/>
          </ac:inkMkLst>
        </pc:inkChg>
        <pc:inkChg chg="add mod">
          <ac:chgData name="MICHELE PIPAN" userId="da00a2aa-4c64-4bcb-a497-1055e4cd2351" providerId="ADAL" clId="{AC4375E2-DBF8-854C-A350-74D5AF1BA221}" dt="2024-11-14T15:51:05.485" v="2939"/>
          <ac:inkMkLst>
            <pc:docMk/>
            <pc:sldMk cId="2667097872" sldId="270"/>
            <ac:inkMk id="6" creationId="{521E1BBD-79A4-2375-9228-63FB766A3B3D}"/>
          </ac:inkMkLst>
        </pc:inkChg>
        <pc:inkChg chg="add">
          <ac:chgData name="MICHELE PIPAN" userId="da00a2aa-4c64-4bcb-a497-1055e4cd2351" providerId="ADAL" clId="{AC4375E2-DBF8-854C-A350-74D5AF1BA221}" dt="2024-11-14T15:51:06.297" v="2940" actId="9405"/>
          <ac:inkMkLst>
            <pc:docMk/>
            <pc:sldMk cId="2667097872" sldId="270"/>
            <ac:inkMk id="9" creationId="{DEFB756D-DE9A-4488-67C9-3381E25076D2}"/>
          </ac:inkMkLst>
        </pc:inkChg>
        <pc:inkChg chg="add mod">
          <ac:chgData name="MICHELE PIPAN" userId="da00a2aa-4c64-4bcb-a497-1055e4cd2351" providerId="ADAL" clId="{AC4375E2-DBF8-854C-A350-74D5AF1BA221}" dt="2024-11-14T15:51:13.574" v="2943"/>
          <ac:inkMkLst>
            <pc:docMk/>
            <pc:sldMk cId="2667097872" sldId="270"/>
            <ac:inkMk id="10" creationId="{748341AE-49B9-8BCB-DF73-300D089600D9}"/>
          </ac:inkMkLst>
        </pc:inkChg>
        <pc:inkChg chg="add mod">
          <ac:chgData name="MICHELE PIPAN" userId="da00a2aa-4c64-4bcb-a497-1055e4cd2351" providerId="ADAL" clId="{AC4375E2-DBF8-854C-A350-74D5AF1BA221}" dt="2024-11-14T15:51:13.574" v="2943"/>
          <ac:inkMkLst>
            <pc:docMk/>
            <pc:sldMk cId="2667097872" sldId="270"/>
            <ac:inkMk id="11" creationId="{015604FF-C36D-A572-9A50-472923FEC2E8}"/>
          </ac:inkMkLst>
        </pc:inkChg>
        <pc:inkChg chg="add">
          <ac:chgData name="MICHELE PIPAN" userId="da00a2aa-4c64-4bcb-a497-1055e4cd2351" providerId="ADAL" clId="{AC4375E2-DBF8-854C-A350-74D5AF1BA221}" dt="2024-11-14T15:51:15.488" v="2944" actId="9405"/>
          <ac:inkMkLst>
            <pc:docMk/>
            <pc:sldMk cId="2667097872" sldId="270"/>
            <ac:inkMk id="14" creationId="{06665265-E066-77DD-E2D6-D84BC4CCF362}"/>
          </ac:inkMkLst>
        </pc:inkChg>
        <pc:inkChg chg="add mod">
          <ac:chgData name="MICHELE PIPAN" userId="da00a2aa-4c64-4bcb-a497-1055e4cd2351" providerId="ADAL" clId="{AC4375E2-DBF8-854C-A350-74D5AF1BA221}" dt="2024-11-14T15:51:27.742" v="2953"/>
          <ac:inkMkLst>
            <pc:docMk/>
            <pc:sldMk cId="2667097872" sldId="270"/>
            <ac:inkMk id="15" creationId="{D36AF4FC-62A5-6F26-1F38-41D21485B47C}"/>
          </ac:inkMkLst>
        </pc:inkChg>
        <pc:inkChg chg="add mod">
          <ac:chgData name="MICHELE PIPAN" userId="da00a2aa-4c64-4bcb-a497-1055e4cd2351" providerId="ADAL" clId="{AC4375E2-DBF8-854C-A350-74D5AF1BA221}" dt="2024-11-14T15:51:27.742" v="2953"/>
          <ac:inkMkLst>
            <pc:docMk/>
            <pc:sldMk cId="2667097872" sldId="270"/>
            <ac:inkMk id="16" creationId="{6B4C1C59-AED4-67F0-5826-C3834AAF6C14}"/>
          </ac:inkMkLst>
        </pc:inkChg>
        <pc:inkChg chg="add mod">
          <ac:chgData name="MICHELE PIPAN" userId="da00a2aa-4c64-4bcb-a497-1055e4cd2351" providerId="ADAL" clId="{AC4375E2-DBF8-854C-A350-74D5AF1BA221}" dt="2024-11-14T15:51:27.742" v="2953"/>
          <ac:inkMkLst>
            <pc:docMk/>
            <pc:sldMk cId="2667097872" sldId="270"/>
            <ac:inkMk id="17" creationId="{15320A1E-233D-C196-713B-23B6F9A13E3C}"/>
          </ac:inkMkLst>
        </pc:inkChg>
        <pc:inkChg chg="add mod">
          <ac:chgData name="MICHELE PIPAN" userId="da00a2aa-4c64-4bcb-a497-1055e4cd2351" providerId="ADAL" clId="{AC4375E2-DBF8-854C-A350-74D5AF1BA221}" dt="2024-11-14T15:51:27.742" v="2953"/>
          <ac:inkMkLst>
            <pc:docMk/>
            <pc:sldMk cId="2667097872" sldId="270"/>
            <ac:inkMk id="18" creationId="{A9B489CD-280F-44D5-E8A9-3C409C9CDA14}"/>
          </ac:inkMkLst>
        </pc:inkChg>
        <pc:inkChg chg="add mod">
          <ac:chgData name="MICHELE PIPAN" userId="da00a2aa-4c64-4bcb-a497-1055e4cd2351" providerId="ADAL" clId="{AC4375E2-DBF8-854C-A350-74D5AF1BA221}" dt="2024-11-14T15:51:27.742" v="2953"/>
          <ac:inkMkLst>
            <pc:docMk/>
            <pc:sldMk cId="2667097872" sldId="270"/>
            <ac:inkMk id="19" creationId="{FC8687B1-9BC1-FAC3-9380-7C2C64E96796}"/>
          </ac:inkMkLst>
        </pc:inkChg>
        <pc:inkChg chg="add mod">
          <ac:chgData name="MICHELE PIPAN" userId="da00a2aa-4c64-4bcb-a497-1055e4cd2351" providerId="ADAL" clId="{AC4375E2-DBF8-854C-A350-74D5AF1BA221}" dt="2024-11-14T15:51:27.742" v="2953"/>
          <ac:inkMkLst>
            <pc:docMk/>
            <pc:sldMk cId="2667097872" sldId="270"/>
            <ac:inkMk id="20" creationId="{02A1B958-6FE9-619B-93FB-9B9F32977B96}"/>
          </ac:inkMkLst>
        </pc:inkChg>
        <pc:inkChg chg="add mod">
          <ac:chgData name="MICHELE PIPAN" userId="da00a2aa-4c64-4bcb-a497-1055e4cd2351" providerId="ADAL" clId="{AC4375E2-DBF8-854C-A350-74D5AF1BA221}" dt="2024-11-14T15:51:27.742" v="2953"/>
          <ac:inkMkLst>
            <pc:docMk/>
            <pc:sldMk cId="2667097872" sldId="270"/>
            <ac:inkMk id="21" creationId="{946A36A2-5C56-6787-BA5E-95BA81F5AB3A}"/>
          </ac:inkMkLst>
        </pc:inkChg>
        <pc:inkChg chg="add mod">
          <ac:chgData name="MICHELE PIPAN" userId="da00a2aa-4c64-4bcb-a497-1055e4cd2351" providerId="ADAL" clId="{AC4375E2-DBF8-854C-A350-74D5AF1BA221}" dt="2024-11-14T15:51:27.742" v="2953"/>
          <ac:inkMkLst>
            <pc:docMk/>
            <pc:sldMk cId="2667097872" sldId="270"/>
            <ac:inkMk id="22" creationId="{10EC3CEE-1661-03C9-1F95-ED11B41088B0}"/>
          </ac:inkMkLst>
        </pc:inkChg>
        <pc:inkChg chg="add mod">
          <ac:chgData name="MICHELE PIPAN" userId="da00a2aa-4c64-4bcb-a497-1055e4cd2351" providerId="ADAL" clId="{AC4375E2-DBF8-854C-A350-74D5AF1BA221}" dt="2024-11-14T15:51:33.728" v="2958"/>
          <ac:inkMkLst>
            <pc:docMk/>
            <pc:sldMk cId="2667097872" sldId="270"/>
            <ac:inkMk id="27" creationId="{2E4F2325-F444-3C21-F360-B0F6BDEF8CAB}"/>
          </ac:inkMkLst>
        </pc:inkChg>
        <pc:inkChg chg="add mod">
          <ac:chgData name="MICHELE PIPAN" userId="da00a2aa-4c64-4bcb-a497-1055e4cd2351" providerId="ADAL" clId="{AC4375E2-DBF8-854C-A350-74D5AF1BA221}" dt="2024-11-14T15:51:33.728" v="2958"/>
          <ac:inkMkLst>
            <pc:docMk/>
            <pc:sldMk cId="2667097872" sldId="270"/>
            <ac:inkMk id="28" creationId="{5B3C598B-F6CF-8802-F5B4-67A1940446F7}"/>
          </ac:inkMkLst>
        </pc:inkChg>
        <pc:inkChg chg="add mod">
          <ac:chgData name="MICHELE PIPAN" userId="da00a2aa-4c64-4bcb-a497-1055e4cd2351" providerId="ADAL" clId="{AC4375E2-DBF8-854C-A350-74D5AF1BA221}" dt="2024-11-14T15:51:33.728" v="2958"/>
          <ac:inkMkLst>
            <pc:docMk/>
            <pc:sldMk cId="2667097872" sldId="270"/>
            <ac:inkMk id="29" creationId="{AA1EB74F-B7E3-45D4-C211-F0CC68290B26}"/>
          </ac:inkMkLst>
        </pc:inkChg>
        <pc:inkChg chg="add mod">
          <ac:chgData name="MICHELE PIPAN" userId="da00a2aa-4c64-4bcb-a497-1055e4cd2351" providerId="ADAL" clId="{AC4375E2-DBF8-854C-A350-74D5AF1BA221}" dt="2024-11-14T15:51:33.728" v="2958"/>
          <ac:inkMkLst>
            <pc:docMk/>
            <pc:sldMk cId="2667097872" sldId="270"/>
            <ac:inkMk id="30" creationId="{98A14C62-597A-1EDA-BB62-04B4E0A38E73}"/>
          </ac:inkMkLst>
        </pc:inkChg>
        <pc:inkChg chg="add mod">
          <ac:chgData name="MICHELE PIPAN" userId="da00a2aa-4c64-4bcb-a497-1055e4cd2351" providerId="ADAL" clId="{AC4375E2-DBF8-854C-A350-74D5AF1BA221}" dt="2024-11-14T15:51:35.502" v="2961"/>
          <ac:inkMkLst>
            <pc:docMk/>
            <pc:sldMk cId="2667097872" sldId="270"/>
            <ac:inkMk id="33" creationId="{191AC86B-CA16-6B63-E2BD-8E93E8A2BE4C}"/>
          </ac:inkMkLst>
        </pc:inkChg>
        <pc:inkChg chg="add mod">
          <ac:chgData name="MICHELE PIPAN" userId="da00a2aa-4c64-4bcb-a497-1055e4cd2351" providerId="ADAL" clId="{AC4375E2-DBF8-854C-A350-74D5AF1BA221}" dt="2024-11-14T15:51:35.502" v="2961"/>
          <ac:inkMkLst>
            <pc:docMk/>
            <pc:sldMk cId="2667097872" sldId="270"/>
            <ac:inkMk id="34" creationId="{48D556AE-938F-49CA-3443-2A941572BBC1}"/>
          </ac:inkMkLst>
        </pc:inkChg>
      </pc:sldChg>
      <pc:sldChg chg="modSp add mod">
        <pc:chgData name="MICHELE PIPAN" userId="da00a2aa-4c64-4bcb-a497-1055e4cd2351" providerId="ADAL" clId="{AC4375E2-DBF8-854C-A350-74D5AF1BA221}" dt="2024-11-14T13:47:53.958" v="695" actId="20577"/>
        <pc:sldMkLst>
          <pc:docMk/>
          <pc:sldMk cId="472592012" sldId="271"/>
        </pc:sldMkLst>
        <pc:spChg chg="mod">
          <ac:chgData name="MICHELE PIPAN" userId="da00a2aa-4c64-4bcb-a497-1055e4cd2351" providerId="ADAL" clId="{AC4375E2-DBF8-854C-A350-74D5AF1BA221}" dt="2024-11-14T13:47:53.958" v="695" actId="20577"/>
          <ac:spMkLst>
            <pc:docMk/>
            <pc:sldMk cId="472592012" sldId="271"/>
            <ac:spMk id="3" creationId="{3955D896-BFB6-BD24-981E-5466688B13CA}"/>
          </ac:spMkLst>
        </pc:spChg>
      </pc:sldChg>
      <pc:sldChg chg="modSp add mod">
        <pc:chgData name="MICHELE PIPAN" userId="da00a2aa-4c64-4bcb-a497-1055e4cd2351" providerId="ADAL" clId="{AC4375E2-DBF8-854C-A350-74D5AF1BA221}" dt="2024-11-14T13:54:19.031" v="812" actId="20577"/>
        <pc:sldMkLst>
          <pc:docMk/>
          <pc:sldMk cId="1986185254" sldId="272"/>
        </pc:sldMkLst>
        <pc:spChg chg="mod">
          <ac:chgData name="MICHELE PIPAN" userId="da00a2aa-4c64-4bcb-a497-1055e4cd2351" providerId="ADAL" clId="{AC4375E2-DBF8-854C-A350-74D5AF1BA221}" dt="2024-11-14T13:54:19.031" v="812" actId="20577"/>
          <ac:spMkLst>
            <pc:docMk/>
            <pc:sldMk cId="1986185254" sldId="272"/>
            <ac:spMk id="3" creationId="{F359044B-7D77-378A-A677-F60A8D0536BB}"/>
          </ac:spMkLst>
        </pc:spChg>
      </pc:sldChg>
      <pc:sldChg chg="addSp delSp modSp add mod">
        <pc:chgData name="MICHELE PIPAN" userId="da00a2aa-4c64-4bcb-a497-1055e4cd2351" providerId="ADAL" clId="{AC4375E2-DBF8-854C-A350-74D5AF1BA221}" dt="2024-11-14T13:54:39.790" v="820" actId="20577"/>
        <pc:sldMkLst>
          <pc:docMk/>
          <pc:sldMk cId="1798108792" sldId="273"/>
        </pc:sldMkLst>
        <pc:spChg chg="del">
          <ac:chgData name="MICHELE PIPAN" userId="da00a2aa-4c64-4bcb-a497-1055e4cd2351" providerId="ADAL" clId="{AC4375E2-DBF8-854C-A350-74D5AF1BA221}" dt="2024-11-14T13:54:34.164" v="813" actId="478"/>
          <ac:spMkLst>
            <pc:docMk/>
            <pc:sldMk cId="1798108792" sldId="273"/>
            <ac:spMk id="3" creationId="{0B4EB50F-E0E9-535C-B0AB-5B0CEAF77387}"/>
          </ac:spMkLst>
        </pc:spChg>
        <pc:spChg chg="add mod">
          <ac:chgData name="MICHELE PIPAN" userId="da00a2aa-4c64-4bcb-a497-1055e4cd2351" providerId="ADAL" clId="{AC4375E2-DBF8-854C-A350-74D5AF1BA221}" dt="2024-11-14T13:54:39.790" v="820" actId="20577"/>
          <ac:spMkLst>
            <pc:docMk/>
            <pc:sldMk cId="1798108792" sldId="273"/>
            <ac:spMk id="4" creationId="{05FFCBB2-664B-916B-3710-79D918547233}"/>
          </ac:spMkLst>
        </pc:spChg>
      </pc:sldChg>
      <pc:sldChg chg="modSp add mod">
        <pc:chgData name="MICHELE PIPAN" userId="da00a2aa-4c64-4bcb-a497-1055e4cd2351" providerId="ADAL" clId="{AC4375E2-DBF8-854C-A350-74D5AF1BA221}" dt="2024-11-14T13:53:03.152" v="778" actId="20577"/>
        <pc:sldMkLst>
          <pc:docMk/>
          <pc:sldMk cId="3963849722" sldId="274"/>
        </pc:sldMkLst>
        <pc:spChg chg="mod">
          <ac:chgData name="MICHELE PIPAN" userId="da00a2aa-4c64-4bcb-a497-1055e4cd2351" providerId="ADAL" clId="{AC4375E2-DBF8-854C-A350-74D5AF1BA221}" dt="2024-11-14T13:53:03.152" v="778" actId="20577"/>
          <ac:spMkLst>
            <pc:docMk/>
            <pc:sldMk cId="3963849722" sldId="274"/>
            <ac:spMk id="3" creationId="{0919B12F-3E10-5FA2-8619-4850C661B22A}"/>
          </ac:spMkLst>
        </pc:spChg>
      </pc:sldChg>
      <pc:sldChg chg="addSp delSp modSp add mod">
        <pc:chgData name="MICHELE PIPAN" userId="da00a2aa-4c64-4bcb-a497-1055e4cd2351" providerId="ADAL" clId="{AC4375E2-DBF8-854C-A350-74D5AF1BA221}" dt="2024-11-14T15:12:47.909" v="2376" actId="1076"/>
        <pc:sldMkLst>
          <pc:docMk/>
          <pc:sldMk cId="3235630111" sldId="275"/>
        </pc:sldMkLst>
        <pc:spChg chg="mod">
          <ac:chgData name="MICHELE PIPAN" userId="da00a2aa-4c64-4bcb-a497-1055e4cd2351" providerId="ADAL" clId="{AC4375E2-DBF8-854C-A350-74D5AF1BA221}" dt="2024-11-14T15:12:47.909" v="2376" actId="1076"/>
          <ac:spMkLst>
            <pc:docMk/>
            <pc:sldMk cId="3235630111" sldId="275"/>
            <ac:spMk id="4" creationId="{4DC62B96-C5AF-2B70-EB34-DF4D1D18930A}"/>
          </ac:spMkLst>
        </pc:spChg>
        <pc:picChg chg="del">
          <ac:chgData name="MICHELE PIPAN" userId="da00a2aa-4c64-4bcb-a497-1055e4cd2351" providerId="ADAL" clId="{AC4375E2-DBF8-854C-A350-74D5AF1BA221}" dt="2024-11-14T13:56:49.185" v="822" actId="478"/>
          <ac:picMkLst>
            <pc:docMk/>
            <pc:sldMk cId="3235630111" sldId="275"/>
            <ac:picMk id="2" creationId="{EBBFF9C7-BADC-4A27-3C5F-0AE614BFAD52}"/>
          </ac:picMkLst>
        </pc:picChg>
        <pc:picChg chg="add del mod">
          <ac:chgData name="MICHELE PIPAN" userId="da00a2aa-4c64-4bcb-a497-1055e4cd2351" providerId="ADAL" clId="{AC4375E2-DBF8-854C-A350-74D5AF1BA221}" dt="2024-11-14T13:59:20.373" v="960" actId="478"/>
          <ac:picMkLst>
            <pc:docMk/>
            <pc:sldMk cId="3235630111" sldId="275"/>
            <ac:picMk id="3" creationId="{48325F49-7804-1688-2ED8-B83C70A15800}"/>
          </ac:picMkLst>
        </pc:picChg>
        <pc:inkChg chg="add">
          <ac:chgData name="MICHELE PIPAN" userId="da00a2aa-4c64-4bcb-a497-1055e4cd2351" providerId="ADAL" clId="{AC4375E2-DBF8-854C-A350-74D5AF1BA221}" dt="2024-11-14T15:12:29.437" v="2374" actId="9405"/>
          <ac:inkMkLst>
            <pc:docMk/>
            <pc:sldMk cId="3235630111" sldId="275"/>
            <ac:inkMk id="5" creationId="{92F953BF-426A-7E9B-107D-A98050102B2E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4:50:43.131" v="1768"/>
        <pc:sldMkLst>
          <pc:docMk/>
          <pc:sldMk cId="810163894" sldId="276"/>
        </pc:sldMkLst>
        <pc:grpChg chg="del mod">
          <ac:chgData name="MICHELE PIPAN" userId="da00a2aa-4c64-4bcb-a497-1055e4cd2351" providerId="ADAL" clId="{AC4375E2-DBF8-854C-A350-74D5AF1BA221}" dt="2024-11-14T14:44:10.808" v="1431"/>
          <ac:grpSpMkLst>
            <pc:docMk/>
            <pc:sldMk cId="810163894" sldId="276"/>
            <ac:grpSpMk id="30" creationId="{B407BDFB-9076-1786-C7D9-023E4702D824}"/>
          </ac:grpSpMkLst>
        </pc:grpChg>
        <pc:grpChg chg="mod">
          <ac:chgData name="MICHELE PIPAN" userId="da00a2aa-4c64-4bcb-a497-1055e4cd2351" providerId="ADAL" clId="{AC4375E2-DBF8-854C-A350-74D5AF1BA221}" dt="2024-11-14T14:44:10.808" v="1431"/>
          <ac:grpSpMkLst>
            <pc:docMk/>
            <pc:sldMk cId="810163894" sldId="276"/>
            <ac:grpSpMk id="31" creationId="{890B3C07-795A-F066-1708-56D681755A7E}"/>
          </ac:grpSpMkLst>
        </pc:grpChg>
        <pc:grpChg chg="del mod">
          <ac:chgData name="MICHELE PIPAN" userId="da00a2aa-4c64-4bcb-a497-1055e4cd2351" providerId="ADAL" clId="{AC4375E2-DBF8-854C-A350-74D5AF1BA221}" dt="2024-11-14T14:44:10.808" v="1431"/>
          <ac:grpSpMkLst>
            <pc:docMk/>
            <pc:sldMk cId="810163894" sldId="276"/>
            <ac:grpSpMk id="32" creationId="{2597F676-B727-E38B-5F8F-00E38AC8A41E}"/>
          </ac:grpSpMkLst>
        </pc:grpChg>
        <pc:grpChg chg="mod">
          <ac:chgData name="MICHELE PIPAN" userId="da00a2aa-4c64-4bcb-a497-1055e4cd2351" providerId="ADAL" clId="{AC4375E2-DBF8-854C-A350-74D5AF1BA221}" dt="2024-11-14T14:44:10.808" v="1431"/>
          <ac:grpSpMkLst>
            <pc:docMk/>
            <pc:sldMk cId="810163894" sldId="276"/>
            <ac:grpSpMk id="33" creationId="{4483C488-5814-87E9-41C8-41C6DF219F7A}"/>
          </ac:grpSpMkLst>
        </pc:grpChg>
        <pc:grpChg chg="del mod">
          <ac:chgData name="MICHELE PIPAN" userId="da00a2aa-4c64-4bcb-a497-1055e4cd2351" providerId="ADAL" clId="{AC4375E2-DBF8-854C-A350-74D5AF1BA221}" dt="2024-11-14T14:44:12.365" v="1434"/>
          <ac:grpSpMkLst>
            <pc:docMk/>
            <pc:sldMk cId="810163894" sldId="276"/>
            <ac:grpSpMk id="36" creationId="{71D9E04C-5312-CA16-A059-36A8F3846E05}"/>
          </ac:grpSpMkLst>
        </pc:grpChg>
        <pc:grpChg chg="del mod">
          <ac:chgData name="MICHELE PIPAN" userId="da00a2aa-4c64-4bcb-a497-1055e4cd2351" providerId="ADAL" clId="{AC4375E2-DBF8-854C-A350-74D5AF1BA221}" dt="2024-11-14T14:44:18.666" v="1439"/>
          <ac:grpSpMkLst>
            <pc:docMk/>
            <pc:sldMk cId="810163894" sldId="276"/>
            <ac:grpSpMk id="37" creationId="{19F16DD5-667D-9055-5EB7-10F33DE78233}"/>
          </ac:grpSpMkLst>
        </pc:grpChg>
        <pc:grpChg chg="del mod">
          <ac:chgData name="MICHELE PIPAN" userId="da00a2aa-4c64-4bcb-a497-1055e4cd2351" providerId="ADAL" clId="{AC4375E2-DBF8-854C-A350-74D5AF1BA221}" dt="2024-11-14T14:44:18.666" v="1439"/>
          <ac:grpSpMkLst>
            <pc:docMk/>
            <pc:sldMk cId="810163894" sldId="276"/>
            <ac:grpSpMk id="42" creationId="{A7872BCF-C621-96DD-A4AD-F712FFD8BD40}"/>
          </ac:grpSpMkLst>
        </pc:grpChg>
        <pc:grpChg chg="del mod">
          <ac:chgData name="MICHELE PIPAN" userId="da00a2aa-4c64-4bcb-a497-1055e4cd2351" providerId="ADAL" clId="{AC4375E2-DBF8-854C-A350-74D5AF1BA221}" dt="2024-11-14T14:44:29.518" v="1455"/>
          <ac:grpSpMkLst>
            <pc:docMk/>
            <pc:sldMk cId="810163894" sldId="276"/>
            <ac:grpSpMk id="43" creationId="{5B916DA5-26DB-B4EF-304C-A592B3B84A87}"/>
          </ac:grpSpMkLst>
        </pc:grpChg>
        <pc:grpChg chg="del mod">
          <ac:chgData name="MICHELE PIPAN" userId="da00a2aa-4c64-4bcb-a497-1055e4cd2351" providerId="ADAL" clId="{AC4375E2-DBF8-854C-A350-74D5AF1BA221}" dt="2024-11-14T14:44:29.518" v="1455"/>
          <ac:grpSpMkLst>
            <pc:docMk/>
            <pc:sldMk cId="810163894" sldId="276"/>
            <ac:grpSpMk id="59" creationId="{CD192EC3-A557-2D1B-BDD3-3DB40F579501}"/>
          </ac:grpSpMkLst>
        </pc:grpChg>
        <pc:grpChg chg="del mod">
          <ac:chgData name="MICHELE PIPAN" userId="da00a2aa-4c64-4bcb-a497-1055e4cd2351" providerId="ADAL" clId="{AC4375E2-DBF8-854C-A350-74D5AF1BA221}" dt="2024-11-14T14:44:36.453" v="1467"/>
          <ac:grpSpMkLst>
            <pc:docMk/>
            <pc:sldMk cId="810163894" sldId="276"/>
            <ac:grpSpMk id="60" creationId="{655BAD85-BD76-06FC-4708-C9D9D551135F}"/>
          </ac:grpSpMkLst>
        </pc:grpChg>
        <pc:grpChg chg="del mod">
          <ac:chgData name="MICHELE PIPAN" userId="da00a2aa-4c64-4bcb-a497-1055e4cd2351" providerId="ADAL" clId="{AC4375E2-DBF8-854C-A350-74D5AF1BA221}" dt="2024-11-14T14:44:29.518" v="1455"/>
          <ac:grpSpMkLst>
            <pc:docMk/>
            <pc:sldMk cId="810163894" sldId="276"/>
            <ac:grpSpMk id="61" creationId="{8BA97D09-EB3E-F151-D7DE-D6505D378164}"/>
          </ac:grpSpMkLst>
        </pc:grpChg>
        <pc:grpChg chg="del mod">
          <ac:chgData name="MICHELE PIPAN" userId="da00a2aa-4c64-4bcb-a497-1055e4cd2351" providerId="ADAL" clId="{AC4375E2-DBF8-854C-A350-74D5AF1BA221}" dt="2024-11-14T14:44:36.453" v="1467"/>
          <ac:grpSpMkLst>
            <pc:docMk/>
            <pc:sldMk cId="810163894" sldId="276"/>
            <ac:grpSpMk id="62" creationId="{7F43711D-629E-4473-4691-E566EBF55FE6}"/>
          </ac:grpSpMkLst>
        </pc:grpChg>
        <pc:grpChg chg="del mod">
          <ac:chgData name="MICHELE PIPAN" userId="da00a2aa-4c64-4bcb-a497-1055e4cd2351" providerId="ADAL" clId="{AC4375E2-DBF8-854C-A350-74D5AF1BA221}" dt="2024-11-14T14:44:29.518" v="1455"/>
          <ac:grpSpMkLst>
            <pc:docMk/>
            <pc:sldMk cId="810163894" sldId="276"/>
            <ac:grpSpMk id="63" creationId="{EC7F9185-248B-69CD-719D-780FD92626D4}"/>
          </ac:grpSpMkLst>
        </pc:grpChg>
        <pc:grpChg chg="del mod">
          <ac:chgData name="MICHELE PIPAN" userId="da00a2aa-4c64-4bcb-a497-1055e4cd2351" providerId="ADAL" clId="{AC4375E2-DBF8-854C-A350-74D5AF1BA221}" dt="2024-11-14T14:44:36.453" v="1467"/>
          <ac:grpSpMkLst>
            <pc:docMk/>
            <pc:sldMk cId="810163894" sldId="276"/>
            <ac:grpSpMk id="64" creationId="{B1B33F55-3C79-6F27-46C0-EB5AE9BDFFC9}"/>
          </ac:grpSpMkLst>
        </pc:grpChg>
        <pc:grpChg chg="del mod">
          <ac:chgData name="MICHELE PIPAN" userId="da00a2aa-4c64-4bcb-a497-1055e4cd2351" providerId="ADAL" clId="{AC4375E2-DBF8-854C-A350-74D5AF1BA221}" dt="2024-11-14T14:44:36.453" v="1467"/>
          <ac:grpSpMkLst>
            <pc:docMk/>
            <pc:sldMk cId="810163894" sldId="276"/>
            <ac:grpSpMk id="76" creationId="{4142D370-0212-1EA6-0A53-1EA1F6A3997C}"/>
          </ac:grpSpMkLst>
        </pc:grpChg>
        <pc:grpChg chg="del mod">
          <ac:chgData name="MICHELE PIPAN" userId="da00a2aa-4c64-4bcb-a497-1055e4cd2351" providerId="ADAL" clId="{AC4375E2-DBF8-854C-A350-74D5AF1BA221}" dt="2024-11-14T14:44:36.453" v="1467"/>
          <ac:grpSpMkLst>
            <pc:docMk/>
            <pc:sldMk cId="810163894" sldId="276"/>
            <ac:grpSpMk id="77" creationId="{77EF6627-C8FD-4399-7F76-7D260ECA538F}"/>
          </ac:grpSpMkLst>
        </pc:grpChg>
        <pc:grpChg chg="del mod">
          <ac:chgData name="MICHELE PIPAN" userId="da00a2aa-4c64-4bcb-a497-1055e4cd2351" providerId="ADAL" clId="{AC4375E2-DBF8-854C-A350-74D5AF1BA221}" dt="2024-11-14T14:44:36.453" v="1467"/>
          <ac:grpSpMkLst>
            <pc:docMk/>
            <pc:sldMk cId="810163894" sldId="276"/>
            <ac:grpSpMk id="78" creationId="{92CE61DF-5379-3486-3D5F-0AC13A92574C}"/>
          </ac:grpSpMkLst>
        </pc:grpChg>
        <pc:grpChg chg="del mod">
          <ac:chgData name="MICHELE PIPAN" userId="da00a2aa-4c64-4bcb-a497-1055e4cd2351" providerId="ADAL" clId="{AC4375E2-DBF8-854C-A350-74D5AF1BA221}" dt="2024-11-14T14:44:36.453" v="1467"/>
          <ac:grpSpMkLst>
            <pc:docMk/>
            <pc:sldMk cId="810163894" sldId="276"/>
            <ac:grpSpMk id="79" creationId="{707B95C1-B380-4891-041E-185DE5D4A522}"/>
          </ac:grpSpMkLst>
        </pc:grpChg>
        <pc:grpChg chg="del mod">
          <ac:chgData name="MICHELE PIPAN" userId="da00a2aa-4c64-4bcb-a497-1055e4cd2351" providerId="ADAL" clId="{AC4375E2-DBF8-854C-A350-74D5AF1BA221}" dt="2024-11-14T14:44:36.453" v="1467"/>
          <ac:grpSpMkLst>
            <pc:docMk/>
            <pc:sldMk cId="810163894" sldId="276"/>
            <ac:grpSpMk id="80" creationId="{CF31DC09-2690-1DA2-747E-383885AA447F}"/>
          </ac:grpSpMkLst>
        </pc:grpChg>
        <pc:grpChg chg="del mod">
          <ac:chgData name="MICHELE PIPAN" userId="da00a2aa-4c64-4bcb-a497-1055e4cd2351" providerId="ADAL" clId="{AC4375E2-DBF8-854C-A350-74D5AF1BA221}" dt="2024-11-14T14:44:36.989" v="1469"/>
          <ac:grpSpMkLst>
            <pc:docMk/>
            <pc:sldMk cId="810163894" sldId="276"/>
            <ac:grpSpMk id="81" creationId="{BBCC7087-7D10-9A47-CDB4-BD9CC391D56A}"/>
          </ac:grpSpMkLst>
        </pc:grpChg>
        <pc:grpChg chg="del mod">
          <ac:chgData name="MICHELE PIPAN" userId="da00a2aa-4c64-4bcb-a497-1055e4cd2351" providerId="ADAL" clId="{AC4375E2-DBF8-854C-A350-74D5AF1BA221}" dt="2024-11-14T14:44:36.989" v="1469"/>
          <ac:grpSpMkLst>
            <pc:docMk/>
            <pc:sldMk cId="810163894" sldId="276"/>
            <ac:grpSpMk id="83" creationId="{4587488E-A8D5-896A-C68E-781835032472}"/>
          </ac:grpSpMkLst>
        </pc:grpChg>
        <pc:grpChg chg="del mod">
          <ac:chgData name="MICHELE PIPAN" userId="da00a2aa-4c64-4bcb-a497-1055e4cd2351" providerId="ADAL" clId="{AC4375E2-DBF8-854C-A350-74D5AF1BA221}" dt="2024-11-14T14:44:39.366" v="1473"/>
          <ac:grpSpMkLst>
            <pc:docMk/>
            <pc:sldMk cId="810163894" sldId="276"/>
            <ac:grpSpMk id="84" creationId="{76FCA99A-D28A-D44A-4A85-07EC79158281}"/>
          </ac:grpSpMkLst>
        </pc:grpChg>
        <pc:grpChg chg="del mod">
          <ac:chgData name="MICHELE PIPAN" userId="da00a2aa-4c64-4bcb-a497-1055e4cd2351" providerId="ADAL" clId="{AC4375E2-DBF8-854C-A350-74D5AF1BA221}" dt="2024-11-14T14:44:39.366" v="1473"/>
          <ac:grpSpMkLst>
            <pc:docMk/>
            <pc:sldMk cId="810163894" sldId="276"/>
            <ac:grpSpMk id="88" creationId="{7F972421-1F62-ADF0-F95D-2DBF7FC996EF}"/>
          </ac:grpSpMkLst>
        </pc:grpChg>
        <pc:grpChg chg="mod">
          <ac:chgData name="MICHELE PIPAN" userId="da00a2aa-4c64-4bcb-a497-1055e4cd2351" providerId="ADAL" clId="{AC4375E2-DBF8-854C-A350-74D5AF1BA221}" dt="2024-11-14T14:44:39.366" v="1473"/>
          <ac:grpSpMkLst>
            <pc:docMk/>
            <pc:sldMk cId="810163894" sldId="276"/>
            <ac:grpSpMk id="89" creationId="{592600FC-3C2F-FCFC-BA67-49FACC09A2B0}"/>
          </ac:grpSpMkLst>
        </pc:grpChg>
        <pc:grpChg chg="del mod">
          <ac:chgData name="MICHELE PIPAN" userId="da00a2aa-4c64-4bcb-a497-1055e4cd2351" providerId="ADAL" clId="{AC4375E2-DBF8-854C-A350-74D5AF1BA221}" dt="2024-11-14T14:44:43.581" v="1479"/>
          <ac:grpSpMkLst>
            <pc:docMk/>
            <pc:sldMk cId="810163894" sldId="276"/>
            <ac:grpSpMk id="95" creationId="{E4B8F6FC-D77C-1CB4-4B74-F2389E712139}"/>
          </ac:grpSpMkLst>
        </pc:grpChg>
        <pc:grpChg chg="del mod">
          <ac:chgData name="MICHELE PIPAN" userId="da00a2aa-4c64-4bcb-a497-1055e4cd2351" providerId="ADAL" clId="{AC4375E2-DBF8-854C-A350-74D5AF1BA221}" dt="2024-11-14T14:44:55.718" v="1490"/>
          <ac:grpSpMkLst>
            <pc:docMk/>
            <pc:sldMk cId="810163894" sldId="276"/>
            <ac:grpSpMk id="96" creationId="{8BB0FBE8-7734-8402-830B-BB547279844D}"/>
          </ac:grpSpMkLst>
        </pc:grpChg>
        <pc:grpChg chg="del mod">
          <ac:chgData name="MICHELE PIPAN" userId="da00a2aa-4c64-4bcb-a497-1055e4cd2351" providerId="ADAL" clId="{AC4375E2-DBF8-854C-A350-74D5AF1BA221}" dt="2024-11-14T14:44:43.581" v="1479"/>
          <ac:grpSpMkLst>
            <pc:docMk/>
            <pc:sldMk cId="810163894" sldId="276"/>
            <ac:grpSpMk id="97" creationId="{595DEC37-DEAA-2552-EC2D-CD5008FB357F}"/>
          </ac:grpSpMkLst>
        </pc:grpChg>
        <pc:grpChg chg="mod">
          <ac:chgData name="MICHELE PIPAN" userId="da00a2aa-4c64-4bcb-a497-1055e4cd2351" providerId="ADAL" clId="{AC4375E2-DBF8-854C-A350-74D5AF1BA221}" dt="2024-11-14T14:44:43.581" v="1479"/>
          <ac:grpSpMkLst>
            <pc:docMk/>
            <pc:sldMk cId="810163894" sldId="276"/>
            <ac:grpSpMk id="98" creationId="{57026FE4-08EA-0DE9-0BBF-BBEEBA116617}"/>
          </ac:grpSpMkLst>
        </pc:grpChg>
        <pc:grpChg chg="del mod">
          <ac:chgData name="MICHELE PIPAN" userId="da00a2aa-4c64-4bcb-a497-1055e4cd2351" providerId="ADAL" clId="{AC4375E2-DBF8-854C-A350-74D5AF1BA221}" dt="2024-11-14T14:44:55.718" v="1490"/>
          <ac:grpSpMkLst>
            <pc:docMk/>
            <pc:sldMk cId="810163894" sldId="276"/>
            <ac:grpSpMk id="109" creationId="{0D5A688F-1E10-0708-BC92-12E66CD46D2B}"/>
          </ac:grpSpMkLst>
        </pc:grpChg>
        <pc:grpChg chg="mod">
          <ac:chgData name="MICHELE PIPAN" userId="da00a2aa-4c64-4bcb-a497-1055e4cd2351" providerId="ADAL" clId="{AC4375E2-DBF8-854C-A350-74D5AF1BA221}" dt="2024-11-14T14:44:55.718" v="1490"/>
          <ac:grpSpMkLst>
            <pc:docMk/>
            <pc:sldMk cId="810163894" sldId="276"/>
            <ac:grpSpMk id="110" creationId="{69C45FFE-8260-E402-27BD-D4575E0120BB}"/>
          </ac:grpSpMkLst>
        </pc:grpChg>
        <pc:grpChg chg="del mod">
          <ac:chgData name="MICHELE PIPAN" userId="da00a2aa-4c64-4bcb-a497-1055e4cd2351" providerId="ADAL" clId="{AC4375E2-DBF8-854C-A350-74D5AF1BA221}" dt="2024-11-14T14:44:55.718" v="1490"/>
          <ac:grpSpMkLst>
            <pc:docMk/>
            <pc:sldMk cId="810163894" sldId="276"/>
            <ac:grpSpMk id="111" creationId="{8F71ADBA-86CD-0E05-2001-AC9F04BCF507}"/>
          </ac:grpSpMkLst>
        </pc:grpChg>
        <pc:grpChg chg="mod">
          <ac:chgData name="MICHELE PIPAN" userId="da00a2aa-4c64-4bcb-a497-1055e4cd2351" providerId="ADAL" clId="{AC4375E2-DBF8-854C-A350-74D5AF1BA221}" dt="2024-11-14T14:44:55.718" v="1490"/>
          <ac:grpSpMkLst>
            <pc:docMk/>
            <pc:sldMk cId="810163894" sldId="276"/>
            <ac:grpSpMk id="112" creationId="{B40619F0-BF62-91A6-D0AB-56C6FA325377}"/>
          </ac:grpSpMkLst>
        </pc:grpChg>
        <pc:grpChg chg="del mod">
          <ac:chgData name="MICHELE PIPAN" userId="da00a2aa-4c64-4bcb-a497-1055e4cd2351" providerId="ADAL" clId="{AC4375E2-DBF8-854C-A350-74D5AF1BA221}" dt="2024-11-14T14:45:00.422" v="1499"/>
          <ac:grpSpMkLst>
            <pc:docMk/>
            <pc:sldMk cId="810163894" sldId="276"/>
            <ac:grpSpMk id="121" creationId="{0C09D2DF-C34F-6B60-F340-CB1631E60400}"/>
          </ac:grpSpMkLst>
        </pc:grpChg>
        <pc:grpChg chg="del mod">
          <ac:chgData name="MICHELE PIPAN" userId="da00a2aa-4c64-4bcb-a497-1055e4cd2351" providerId="ADAL" clId="{AC4375E2-DBF8-854C-A350-74D5AF1BA221}" dt="2024-11-14T14:45:02.445" v="1503"/>
          <ac:grpSpMkLst>
            <pc:docMk/>
            <pc:sldMk cId="810163894" sldId="276"/>
            <ac:grpSpMk id="122" creationId="{B1A81A2D-3D88-E95C-818A-F5E82D78DC3F}"/>
          </ac:grpSpMkLst>
        </pc:grpChg>
        <pc:grpChg chg="del mod">
          <ac:chgData name="MICHELE PIPAN" userId="da00a2aa-4c64-4bcb-a497-1055e4cd2351" providerId="ADAL" clId="{AC4375E2-DBF8-854C-A350-74D5AF1BA221}" dt="2024-11-14T14:45:00.422" v="1499"/>
          <ac:grpSpMkLst>
            <pc:docMk/>
            <pc:sldMk cId="810163894" sldId="276"/>
            <ac:grpSpMk id="123" creationId="{5CA643CF-5BDF-8476-8D3E-F34EC1AB063A}"/>
          </ac:grpSpMkLst>
        </pc:grpChg>
        <pc:grpChg chg="mod">
          <ac:chgData name="MICHELE PIPAN" userId="da00a2aa-4c64-4bcb-a497-1055e4cd2351" providerId="ADAL" clId="{AC4375E2-DBF8-854C-A350-74D5AF1BA221}" dt="2024-11-14T14:45:00.422" v="1499"/>
          <ac:grpSpMkLst>
            <pc:docMk/>
            <pc:sldMk cId="810163894" sldId="276"/>
            <ac:grpSpMk id="124" creationId="{50B4FAA6-A1B7-BBF9-D7EC-9FCD75886E3B}"/>
          </ac:grpSpMkLst>
        </pc:grpChg>
        <pc:grpChg chg="del mod">
          <ac:chgData name="MICHELE PIPAN" userId="da00a2aa-4c64-4bcb-a497-1055e4cd2351" providerId="ADAL" clId="{AC4375E2-DBF8-854C-A350-74D5AF1BA221}" dt="2024-11-14T14:45:02.445" v="1503"/>
          <ac:grpSpMkLst>
            <pc:docMk/>
            <pc:sldMk cId="810163894" sldId="276"/>
            <ac:grpSpMk id="128" creationId="{93026BC9-8B81-1504-B294-3A8699EBDA6A}"/>
          </ac:grpSpMkLst>
        </pc:grpChg>
        <pc:grpChg chg="del mod">
          <ac:chgData name="MICHELE PIPAN" userId="da00a2aa-4c64-4bcb-a497-1055e4cd2351" providerId="ADAL" clId="{AC4375E2-DBF8-854C-A350-74D5AF1BA221}" dt="2024-11-14T14:45:03.425" v="1507"/>
          <ac:grpSpMkLst>
            <pc:docMk/>
            <pc:sldMk cId="810163894" sldId="276"/>
            <ac:grpSpMk id="129" creationId="{E055C77C-A071-FD40-9511-C1FFD3BDA2B1}"/>
          </ac:grpSpMkLst>
        </pc:grpChg>
        <pc:grpChg chg="del mod">
          <ac:chgData name="MICHELE PIPAN" userId="da00a2aa-4c64-4bcb-a497-1055e4cd2351" providerId="ADAL" clId="{AC4375E2-DBF8-854C-A350-74D5AF1BA221}" dt="2024-11-14T14:45:03.425" v="1507"/>
          <ac:grpSpMkLst>
            <pc:docMk/>
            <pc:sldMk cId="810163894" sldId="276"/>
            <ac:grpSpMk id="133" creationId="{927B0211-2D50-F29C-6004-B618FC858144}"/>
          </ac:grpSpMkLst>
        </pc:grpChg>
        <pc:grpChg chg="del mod">
          <ac:chgData name="MICHELE PIPAN" userId="da00a2aa-4c64-4bcb-a497-1055e4cd2351" providerId="ADAL" clId="{AC4375E2-DBF8-854C-A350-74D5AF1BA221}" dt="2024-11-14T14:45:03.958" v="1509"/>
          <ac:grpSpMkLst>
            <pc:docMk/>
            <pc:sldMk cId="810163894" sldId="276"/>
            <ac:grpSpMk id="134" creationId="{A703E953-42B9-1E75-6358-98685EB44C61}"/>
          </ac:grpSpMkLst>
        </pc:grpChg>
        <pc:grpChg chg="del mod">
          <ac:chgData name="MICHELE PIPAN" userId="da00a2aa-4c64-4bcb-a497-1055e4cd2351" providerId="ADAL" clId="{AC4375E2-DBF8-854C-A350-74D5AF1BA221}" dt="2024-11-14T14:45:03.958" v="1509"/>
          <ac:grpSpMkLst>
            <pc:docMk/>
            <pc:sldMk cId="810163894" sldId="276"/>
            <ac:grpSpMk id="136" creationId="{6B0C308A-77D1-C32A-1755-47362C0840F6}"/>
          </ac:grpSpMkLst>
        </pc:grpChg>
        <pc:grpChg chg="del mod">
          <ac:chgData name="MICHELE PIPAN" userId="da00a2aa-4c64-4bcb-a497-1055e4cd2351" providerId="ADAL" clId="{AC4375E2-DBF8-854C-A350-74D5AF1BA221}" dt="2024-11-14T14:45:09.390" v="1511"/>
          <ac:grpSpMkLst>
            <pc:docMk/>
            <pc:sldMk cId="810163894" sldId="276"/>
            <ac:grpSpMk id="137" creationId="{1D4F3196-EA2A-8F65-9AB2-5AAEEA759171}"/>
          </ac:grpSpMkLst>
        </pc:grpChg>
        <pc:grpChg chg="del mod">
          <ac:chgData name="MICHELE PIPAN" userId="da00a2aa-4c64-4bcb-a497-1055e4cd2351" providerId="ADAL" clId="{AC4375E2-DBF8-854C-A350-74D5AF1BA221}" dt="2024-11-14T14:45:09.390" v="1511"/>
          <ac:grpSpMkLst>
            <pc:docMk/>
            <pc:sldMk cId="810163894" sldId="276"/>
            <ac:grpSpMk id="139" creationId="{0C226873-2EE8-4798-861F-221A91A08D4F}"/>
          </ac:grpSpMkLst>
        </pc:grpChg>
        <pc:grpChg chg="mod">
          <ac:chgData name="MICHELE PIPAN" userId="da00a2aa-4c64-4bcb-a497-1055e4cd2351" providerId="ADAL" clId="{AC4375E2-DBF8-854C-A350-74D5AF1BA221}" dt="2024-11-14T14:45:09.390" v="1511"/>
          <ac:grpSpMkLst>
            <pc:docMk/>
            <pc:sldMk cId="810163894" sldId="276"/>
            <ac:grpSpMk id="140" creationId="{03E72C3E-77B7-3BA3-3CEB-A92EBB28840E}"/>
          </ac:grpSpMkLst>
        </pc:grpChg>
        <pc:grpChg chg="del mod">
          <ac:chgData name="MICHELE PIPAN" userId="da00a2aa-4c64-4bcb-a497-1055e4cd2351" providerId="ADAL" clId="{AC4375E2-DBF8-854C-A350-74D5AF1BA221}" dt="2024-11-14T14:45:14.299" v="1516"/>
          <ac:grpSpMkLst>
            <pc:docMk/>
            <pc:sldMk cId="810163894" sldId="276"/>
            <ac:grpSpMk id="145" creationId="{3AE515FA-061B-2131-DDD8-8B1B272B67A1}"/>
          </ac:grpSpMkLst>
        </pc:grpChg>
        <pc:grpChg chg="del mod">
          <ac:chgData name="MICHELE PIPAN" userId="da00a2aa-4c64-4bcb-a497-1055e4cd2351" providerId="ADAL" clId="{AC4375E2-DBF8-854C-A350-74D5AF1BA221}" dt="2024-11-14T14:45:16.297" v="1520"/>
          <ac:grpSpMkLst>
            <pc:docMk/>
            <pc:sldMk cId="810163894" sldId="276"/>
            <ac:grpSpMk id="146" creationId="{2485E773-1437-29FD-C6D1-A39B99BB9D41}"/>
          </ac:grpSpMkLst>
        </pc:grpChg>
        <pc:grpChg chg="del mod">
          <ac:chgData name="MICHELE PIPAN" userId="da00a2aa-4c64-4bcb-a497-1055e4cd2351" providerId="ADAL" clId="{AC4375E2-DBF8-854C-A350-74D5AF1BA221}" dt="2024-11-14T14:45:16.297" v="1520"/>
          <ac:grpSpMkLst>
            <pc:docMk/>
            <pc:sldMk cId="810163894" sldId="276"/>
            <ac:grpSpMk id="150" creationId="{266D9C27-E1D0-8FE7-4BCF-91F6402FE62B}"/>
          </ac:grpSpMkLst>
        </pc:grpChg>
        <pc:grpChg chg="del mod">
          <ac:chgData name="MICHELE PIPAN" userId="da00a2aa-4c64-4bcb-a497-1055e4cd2351" providerId="ADAL" clId="{AC4375E2-DBF8-854C-A350-74D5AF1BA221}" dt="2024-11-14T14:45:23.916" v="1522"/>
          <ac:grpSpMkLst>
            <pc:docMk/>
            <pc:sldMk cId="810163894" sldId="276"/>
            <ac:grpSpMk id="151" creationId="{3640634E-BF62-4B42-C15E-2F4B7A7D7E9B}"/>
          </ac:grpSpMkLst>
        </pc:grpChg>
        <pc:grpChg chg="del mod">
          <ac:chgData name="MICHELE PIPAN" userId="da00a2aa-4c64-4bcb-a497-1055e4cd2351" providerId="ADAL" clId="{AC4375E2-DBF8-854C-A350-74D5AF1BA221}" dt="2024-11-14T14:45:23.916" v="1522"/>
          <ac:grpSpMkLst>
            <pc:docMk/>
            <pc:sldMk cId="810163894" sldId="276"/>
            <ac:grpSpMk id="153" creationId="{EC972BDC-B1B7-3001-7F2F-4011B19A61BB}"/>
          </ac:grpSpMkLst>
        </pc:grpChg>
        <pc:grpChg chg="mod">
          <ac:chgData name="MICHELE PIPAN" userId="da00a2aa-4c64-4bcb-a497-1055e4cd2351" providerId="ADAL" clId="{AC4375E2-DBF8-854C-A350-74D5AF1BA221}" dt="2024-11-14T14:45:23.916" v="1522"/>
          <ac:grpSpMkLst>
            <pc:docMk/>
            <pc:sldMk cId="810163894" sldId="276"/>
            <ac:grpSpMk id="154" creationId="{8A89228B-DF00-BE5E-F908-110014247DC2}"/>
          </ac:grpSpMkLst>
        </pc:grpChg>
        <pc:grpChg chg="del mod">
          <ac:chgData name="MICHELE PIPAN" userId="da00a2aa-4c64-4bcb-a497-1055e4cd2351" providerId="ADAL" clId="{AC4375E2-DBF8-854C-A350-74D5AF1BA221}" dt="2024-11-14T14:46:05.596" v="1526"/>
          <ac:grpSpMkLst>
            <pc:docMk/>
            <pc:sldMk cId="810163894" sldId="276"/>
            <ac:grpSpMk id="158" creationId="{EDDB8D7D-B0AA-AD56-2F49-25C6F95B85F9}"/>
          </ac:grpSpMkLst>
        </pc:grpChg>
        <pc:grpChg chg="del mod">
          <ac:chgData name="MICHELE PIPAN" userId="da00a2aa-4c64-4bcb-a497-1055e4cd2351" providerId="ADAL" clId="{AC4375E2-DBF8-854C-A350-74D5AF1BA221}" dt="2024-11-14T14:46:15.654" v="1541"/>
          <ac:grpSpMkLst>
            <pc:docMk/>
            <pc:sldMk cId="810163894" sldId="276"/>
            <ac:grpSpMk id="159" creationId="{035E819A-CAE4-8CEC-D85E-B0216BBBAD12}"/>
          </ac:grpSpMkLst>
        </pc:grpChg>
        <pc:grpChg chg="del mod">
          <ac:chgData name="MICHELE PIPAN" userId="da00a2aa-4c64-4bcb-a497-1055e4cd2351" providerId="ADAL" clId="{AC4375E2-DBF8-854C-A350-74D5AF1BA221}" dt="2024-11-14T14:46:15.654" v="1541"/>
          <ac:grpSpMkLst>
            <pc:docMk/>
            <pc:sldMk cId="810163894" sldId="276"/>
            <ac:grpSpMk id="174" creationId="{BD2D9844-6629-E90F-1388-50D07C537361}"/>
          </ac:grpSpMkLst>
        </pc:grpChg>
        <pc:grpChg chg="del mod">
          <ac:chgData name="MICHELE PIPAN" userId="da00a2aa-4c64-4bcb-a497-1055e4cd2351" providerId="ADAL" clId="{AC4375E2-DBF8-854C-A350-74D5AF1BA221}" dt="2024-11-14T14:46:16.693" v="1544"/>
          <ac:grpSpMkLst>
            <pc:docMk/>
            <pc:sldMk cId="810163894" sldId="276"/>
            <ac:grpSpMk id="175" creationId="{FA243C5E-1758-C0A0-A799-6F45DAAC819A}"/>
          </ac:grpSpMkLst>
        </pc:grpChg>
        <pc:grpChg chg="del mod">
          <ac:chgData name="MICHELE PIPAN" userId="da00a2aa-4c64-4bcb-a497-1055e4cd2351" providerId="ADAL" clId="{AC4375E2-DBF8-854C-A350-74D5AF1BA221}" dt="2024-11-14T14:46:16.693" v="1544"/>
          <ac:grpSpMkLst>
            <pc:docMk/>
            <pc:sldMk cId="810163894" sldId="276"/>
            <ac:grpSpMk id="178" creationId="{B4C340DE-9D38-67A0-4DE1-5F350A4AE547}"/>
          </ac:grpSpMkLst>
        </pc:grpChg>
        <pc:grpChg chg="del mod">
          <ac:chgData name="MICHELE PIPAN" userId="da00a2aa-4c64-4bcb-a497-1055e4cd2351" providerId="ADAL" clId="{AC4375E2-DBF8-854C-A350-74D5AF1BA221}" dt="2024-11-14T14:46:19.429" v="1549"/>
          <ac:grpSpMkLst>
            <pc:docMk/>
            <pc:sldMk cId="810163894" sldId="276"/>
            <ac:grpSpMk id="179" creationId="{9F386B35-373C-0330-29BC-420DA219BBC2}"/>
          </ac:grpSpMkLst>
        </pc:grpChg>
        <pc:grpChg chg="del mod">
          <ac:chgData name="MICHELE PIPAN" userId="da00a2aa-4c64-4bcb-a497-1055e4cd2351" providerId="ADAL" clId="{AC4375E2-DBF8-854C-A350-74D5AF1BA221}" dt="2024-11-14T14:46:19.429" v="1549"/>
          <ac:grpSpMkLst>
            <pc:docMk/>
            <pc:sldMk cId="810163894" sldId="276"/>
            <ac:grpSpMk id="184" creationId="{5B0F1A19-874D-62C2-EC72-041ACA73B8ED}"/>
          </ac:grpSpMkLst>
        </pc:grpChg>
        <pc:grpChg chg="del mod">
          <ac:chgData name="MICHELE PIPAN" userId="da00a2aa-4c64-4bcb-a497-1055e4cd2351" providerId="ADAL" clId="{AC4375E2-DBF8-854C-A350-74D5AF1BA221}" dt="2024-11-14T14:46:33.727" v="1560"/>
          <ac:grpSpMkLst>
            <pc:docMk/>
            <pc:sldMk cId="810163894" sldId="276"/>
            <ac:grpSpMk id="185" creationId="{FCD5AF49-7FFB-10A5-657A-EC8B46450E55}"/>
          </ac:grpSpMkLst>
        </pc:grpChg>
        <pc:grpChg chg="del mod">
          <ac:chgData name="MICHELE PIPAN" userId="da00a2aa-4c64-4bcb-a497-1055e4cd2351" providerId="ADAL" clId="{AC4375E2-DBF8-854C-A350-74D5AF1BA221}" dt="2024-11-14T14:46:33.727" v="1560"/>
          <ac:grpSpMkLst>
            <pc:docMk/>
            <pc:sldMk cId="810163894" sldId="276"/>
            <ac:grpSpMk id="196" creationId="{411CA50D-6381-B1B7-53AB-32EC2C852EBD}"/>
          </ac:grpSpMkLst>
        </pc:grpChg>
        <pc:grpChg chg="del mod">
          <ac:chgData name="MICHELE PIPAN" userId="da00a2aa-4c64-4bcb-a497-1055e4cd2351" providerId="ADAL" clId="{AC4375E2-DBF8-854C-A350-74D5AF1BA221}" dt="2024-11-14T14:46:42.332" v="1575"/>
          <ac:grpSpMkLst>
            <pc:docMk/>
            <pc:sldMk cId="810163894" sldId="276"/>
            <ac:grpSpMk id="197" creationId="{636A3BBB-1E7C-4A0E-627B-6875B20410E8}"/>
          </ac:grpSpMkLst>
        </pc:grpChg>
        <pc:grpChg chg="del mod">
          <ac:chgData name="MICHELE PIPAN" userId="da00a2aa-4c64-4bcb-a497-1055e4cd2351" providerId="ADAL" clId="{AC4375E2-DBF8-854C-A350-74D5AF1BA221}" dt="2024-11-14T14:46:42.332" v="1575"/>
          <ac:grpSpMkLst>
            <pc:docMk/>
            <pc:sldMk cId="810163894" sldId="276"/>
            <ac:grpSpMk id="212" creationId="{C4B594C3-9ABB-2C9A-B999-08E5BEB241EC}"/>
          </ac:grpSpMkLst>
        </pc:grpChg>
        <pc:grpChg chg="mod">
          <ac:chgData name="MICHELE PIPAN" userId="da00a2aa-4c64-4bcb-a497-1055e4cd2351" providerId="ADAL" clId="{AC4375E2-DBF8-854C-A350-74D5AF1BA221}" dt="2024-11-14T14:46:42.332" v="1575"/>
          <ac:grpSpMkLst>
            <pc:docMk/>
            <pc:sldMk cId="810163894" sldId="276"/>
            <ac:grpSpMk id="213" creationId="{DA27BA3F-1353-CA85-D229-092722F6865D}"/>
          </ac:grpSpMkLst>
        </pc:grpChg>
        <pc:grpChg chg="del mod">
          <ac:chgData name="MICHELE PIPAN" userId="da00a2aa-4c64-4bcb-a497-1055e4cd2351" providerId="ADAL" clId="{AC4375E2-DBF8-854C-A350-74D5AF1BA221}" dt="2024-11-14T14:46:56.352" v="1585"/>
          <ac:grpSpMkLst>
            <pc:docMk/>
            <pc:sldMk cId="810163894" sldId="276"/>
            <ac:grpSpMk id="223" creationId="{E7084347-F2FA-9096-41D4-276C6E6FE563}"/>
          </ac:grpSpMkLst>
        </pc:grpChg>
        <pc:grpChg chg="mod">
          <ac:chgData name="MICHELE PIPAN" userId="da00a2aa-4c64-4bcb-a497-1055e4cd2351" providerId="ADAL" clId="{AC4375E2-DBF8-854C-A350-74D5AF1BA221}" dt="2024-11-14T14:46:56.352" v="1585"/>
          <ac:grpSpMkLst>
            <pc:docMk/>
            <pc:sldMk cId="810163894" sldId="276"/>
            <ac:grpSpMk id="224" creationId="{4CE6E650-5680-3BDA-7FA3-75827835B509}"/>
          </ac:grpSpMkLst>
        </pc:grpChg>
        <pc:grpChg chg="del mod">
          <ac:chgData name="MICHELE PIPAN" userId="da00a2aa-4c64-4bcb-a497-1055e4cd2351" providerId="ADAL" clId="{AC4375E2-DBF8-854C-A350-74D5AF1BA221}" dt="2024-11-14T14:47:01.849" v="1588"/>
          <ac:grpSpMkLst>
            <pc:docMk/>
            <pc:sldMk cId="810163894" sldId="276"/>
            <ac:grpSpMk id="227" creationId="{B74DF444-C01A-9DFA-0EC3-3EDA14EE3845}"/>
          </ac:grpSpMkLst>
        </pc:grpChg>
        <pc:grpChg chg="del mod">
          <ac:chgData name="MICHELE PIPAN" userId="da00a2aa-4c64-4bcb-a497-1055e4cd2351" providerId="ADAL" clId="{AC4375E2-DBF8-854C-A350-74D5AF1BA221}" dt="2024-11-14T14:47:19.501" v="1595"/>
          <ac:grpSpMkLst>
            <pc:docMk/>
            <pc:sldMk cId="810163894" sldId="276"/>
            <ac:grpSpMk id="228" creationId="{CABFA733-EBC4-A508-F1BC-F41178CF6E72}"/>
          </ac:grpSpMkLst>
        </pc:grpChg>
        <pc:grpChg chg="del mod">
          <ac:chgData name="MICHELE PIPAN" userId="da00a2aa-4c64-4bcb-a497-1055e4cd2351" providerId="ADAL" clId="{AC4375E2-DBF8-854C-A350-74D5AF1BA221}" dt="2024-11-14T14:47:19.501" v="1595"/>
          <ac:grpSpMkLst>
            <pc:docMk/>
            <pc:sldMk cId="810163894" sldId="276"/>
            <ac:grpSpMk id="235" creationId="{A30C2E64-50C1-8CC8-6604-E5A1D978AC0B}"/>
          </ac:grpSpMkLst>
        </pc:grpChg>
        <pc:grpChg chg="del mod">
          <ac:chgData name="MICHELE PIPAN" userId="da00a2aa-4c64-4bcb-a497-1055e4cd2351" providerId="ADAL" clId="{AC4375E2-DBF8-854C-A350-74D5AF1BA221}" dt="2024-11-14T14:47:30.279" v="1598"/>
          <ac:grpSpMkLst>
            <pc:docMk/>
            <pc:sldMk cId="810163894" sldId="276"/>
            <ac:grpSpMk id="236" creationId="{65CA0257-75CB-EBAE-537B-213F76D079B7}"/>
          </ac:grpSpMkLst>
        </pc:grpChg>
        <pc:grpChg chg="del mod">
          <ac:chgData name="MICHELE PIPAN" userId="da00a2aa-4c64-4bcb-a497-1055e4cd2351" providerId="ADAL" clId="{AC4375E2-DBF8-854C-A350-74D5AF1BA221}" dt="2024-11-14T14:47:30.279" v="1598"/>
          <ac:grpSpMkLst>
            <pc:docMk/>
            <pc:sldMk cId="810163894" sldId="276"/>
            <ac:grpSpMk id="239" creationId="{B31D9ECE-5899-86B8-5AAF-F25712CB7109}"/>
          </ac:grpSpMkLst>
        </pc:grpChg>
        <pc:grpChg chg="mod">
          <ac:chgData name="MICHELE PIPAN" userId="da00a2aa-4c64-4bcb-a497-1055e4cd2351" providerId="ADAL" clId="{AC4375E2-DBF8-854C-A350-74D5AF1BA221}" dt="2024-11-14T14:47:30.279" v="1598"/>
          <ac:grpSpMkLst>
            <pc:docMk/>
            <pc:sldMk cId="810163894" sldId="276"/>
            <ac:grpSpMk id="240" creationId="{ADCA6412-DF33-7C96-4B4F-C4D4A4D9A521}"/>
          </ac:grpSpMkLst>
        </pc:grpChg>
        <pc:grpChg chg="del mod">
          <ac:chgData name="MICHELE PIPAN" userId="da00a2aa-4c64-4bcb-a497-1055e4cd2351" providerId="ADAL" clId="{AC4375E2-DBF8-854C-A350-74D5AF1BA221}" dt="2024-11-14T14:47:32.514" v="1601"/>
          <ac:grpSpMkLst>
            <pc:docMk/>
            <pc:sldMk cId="810163894" sldId="276"/>
            <ac:grpSpMk id="243" creationId="{812A058E-485F-DD06-9EE1-B1BCF6A0044A}"/>
          </ac:grpSpMkLst>
        </pc:grpChg>
        <pc:grpChg chg="mod">
          <ac:chgData name="MICHELE PIPAN" userId="da00a2aa-4c64-4bcb-a497-1055e4cd2351" providerId="ADAL" clId="{AC4375E2-DBF8-854C-A350-74D5AF1BA221}" dt="2024-11-14T14:47:32.514" v="1601"/>
          <ac:grpSpMkLst>
            <pc:docMk/>
            <pc:sldMk cId="810163894" sldId="276"/>
            <ac:grpSpMk id="244" creationId="{8C6F69EA-9233-8C48-E257-90EF11F5BBB0}"/>
          </ac:grpSpMkLst>
        </pc:grpChg>
        <pc:grpChg chg="del mod">
          <ac:chgData name="MICHELE PIPAN" userId="da00a2aa-4c64-4bcb-a497-1055e4cd2351" providerId="ADAL" clId="{AC4375E2-DBF8-854C-A350-74D5AF1BA221}" dt="2024-11-14T14:50:18.224" v="1735"/>
          <ac:grpSpMkLst>
            <pc:docMk/>
            <pc:sldMk cId="810163894" sldId="276"/>
            <ac:grpSpMk id="247" creationId="{D8E337C5-32FE-C024-34CB-88E27E8F9314}"/>
          </ac:grpSpMkLst>
        </pc:grpChg>
        <pc:grpChg chg="del mod">
          <ac:chgData name="MICHELE PIPAN" userId="da00a2aa-4c64-4bcb-a497-1055e4cd2351" providerId="ADAL" clId="{AC4375E2-DBF8-854C-A350-74D5AF1BA221}" dt="2024-11-14T14:50:18.759" v="1737"/>
          <ac:grpSpMkLst>
            <pc:docMk/>
            <pc:sldMk cId="810163894" sldId="276"/>
            <ac:grpSpMk id="248" creationId="{1B8EFE82-9DCC-6EDE-18C5-13D82DE814E6}"/>
          </ac:grpSpMkLst>
        </pc:grpChg>
        <pc:grpChg chg="del mod">
          <ac:chgData name="MICHELE PIPAN" userId="da00a2aa-4c64-4bcb-a497-1055e4cd2351" providerId="ADAL" clId="{AC4375E2-DBF8-854C-A350-74D5AF1BA221}" dt="2024-11-14T14:50:18.759" v="1737"/>
          <ac:grpSpMkLst>
            <pc:docMk/>
            <pc:sldMk cId="810163894" sldId="276"/>
            <ac:grpSpMk id="250" creationId="{AE1B1384-A771-F620-6B76-CB22B1652BC9}"/>
          </ac:grpSpMkLst>
        </pc:grpChg>
        <pc:grpChg chg="del mod">
          <ac:chgData name="MICHELE PIPAN" userId="da00a2aa-4c64-4bcb-a497-1055e4cd2351" providerId="ADAL" clId="{AC4375E2-DBF8-854C-A350-74D5AF1BA221}" dt="2024-11-14T14:50:22.029" v="1740"/>
          <ac:grpSpMkLst>
            <pc:docMk/>
            <pc:sldMk cId="810163894" sldId="276"/>
            <ac:grpSpMk id="251" creationId="{A722949F-96E6-C197-0730-ED8D46130661}"/>
          </ac:grpSpMkLst>
        </pc:grpChg>
        <pc:grpChg chg="del mod">
          <ac:chgData name="MICHELE PIPAN" userId="da00a2aa-4c64-4bcb-a497-1055e4cd2351" providerId="ADAL" clId="{AC4375E2-DBF8-854C-A350-74D5AF1BA221}" dt="2024-11-14T14:50:22.029" v="1740"/>
          <ac:grpSpMkLst>
            <pc:docMk/>
            <pc:sldMk cId="810163894" sldId="276"/>
            <ac:grpSpMk id="254" creationId="{485F3449-38E8-FFBE-02DA-AF02D3D45758}"/>
          </ac:grpSpMkLst>
        </pc:grpChg>
        <pc:grpChg chg="mod">
          <ac:chgData name="MICHELE PIPAN" userId="da00a2aa-4c64-4bcb-a497-1055e4cd2351" providerId="ADAL" clId="{AC4375E2-DBF8-854C-A350-74D5AF1BA221}" dt="2024-11-14T14:50:22.029" v="1740"/>
          <ac:grpSpMkLst>
            <pc:docMk/>
            <pc:sldMk cId="810163894" sldId="276"/>
            <ac:grpSpMk id="255" creationId="{595876DC-0D10-A243-2C15-5DD20C6014ED}"/>
          </ac:grpSpMkLst>
        </pc:grpChg>
        <pc:grpChg chg="del mod">
          <ac:chgData name="MICHELE PIPAN" userId="da00a2aa-4c64-4bcb-a497-1055e4cd2351" providerId="ADAL" clId="{AC4375E2-DBF8-854C-A350-74D5AF1BA221}" dt="2024-11-14T14:50:26.920" v="1746"/>
          <ac:grpSpMkLst>
            <pc:docMk/>
            <pc:sldMk cId="810163894" sldId="276"/>
            <ac:grpSpMk id="261" creationId="{EF42C833-0F90-3AA5-9B3E-0801316ECC8E}"/>
          </ac:grpSpMkLst>
        </pc:grpChg>
        <pc:grpChg chg="mod">
          <ac:chgData name="MICHELE PIPAN" userId="da00a2aa-4c64-4bcb-a497-1055e4cd2351" providerId="ADAL" clId="{AC4375E2-DBF8-854C-A350-74D5AF1BA221}" dt="2024-11-14T14:50:26.920" v="1746"/>
          <ac:grpSpMkLst>
            <pc:docMk/>
            <pc:sldMk cId="810163894" sldId="276"/>
            <ac:grpSpMk id="262" creationId="{9DE60EAC-A397-4642-7782-7254E5ABE932}"/>
          </ac:grpSpMkLst>
        </pc:grpChg>
        <pc:grpChg chg="del mod">
          <ac:chgData name="MICHELE PIPAN" userId="da00a2aa-4c64-4bcb-a497-1055e4cd2351" providerId="ADAL" clId="{AC4375E2-DBF8-854C-A350-74D5AF1BA221}" dt="2024-11-14T14:50:29.562" v="1749"/>
          <ac:grpSpMkLst>
            <pc:docMk/>
            <pc:sldMk cId="810163894" sldId="276"/>
            <ac:grpSpMk id="265" creationId="{ACB6989C-A3F8-52B6-6D86-4C7941E0A11C}"/>
          </ac:grpSpMkLst>
        </pc:grpChg>
        <pc:grpChg chg="del mod">
          <ac:chgData name="MICHELE PIPAN" userId="da00a2aa-4c64-4bcb-a497-1055e4cd2351" providerId="ADAL" clId="{AC4375E2-DBF8-854C-A350-74D5AF1BA221}" dt="2024-11-14T14:50:32.002" v="1753"/>
          <ac:grpSpMkLst>
            <pc:docMk/>
            <pc:sldMk cId="810163894" sldId="276"/>
            <ac:grpSpMk id="266" creationId="{7A3AD217-1E92-4F09-440F-7A2B80561815}"/>
          </ac:grpSpMkLst>
        </pc:grpChg>
        <pc:grpChg chg="del mod">
          <ac:chgData name="MICHELE PIPAN" userId="da00a2aa-4c64-4bcb-a497-1055e4cd2351" providerId="ADAL" clId="{AC4375E2-DBF8-854C-A350-74D5AF1BA221}" dt="2024-11-14T14:50:32.002" v="1753"/>
          <ac:grpSpMkLst>
            <pc:docMk/>
            <pc:sldMk cId="810163894" sldId="276"/>
            <ac:grpSpMk id="270" creationId="{4C24B003-B083-C66B-3F22-8C0273F51D2E}"/>
          </ac:grpSpMkLst>
        </pc:grpChg>
        <pc:grpChg chg="del mod">
          <ac:chgData name="MICHELE PIPAN" userId="da00a2aa-4c64-4bcb-a497-1055e4cd2351" providerId="ADAL" clId="{AC4375E2-DBF8-854C-A350-74D5AF1BA221}" dt="2024-11-14T14:50:35.992" v="1757"/>
          <ac:grpSpMkLst>
            <pc:docMk/>
            <pc:sldMk cId="810163894" sldId="276"/>
            <ac:grpSpMk id="271" creationId="{9DD72E96-C109-FB86-0ACC-C60CDF416E93}"/>
          </ac:grpSpMkLst>
        </pc:grpChg>
        <pc:grpChg chg="del mod">
          <ac:chgData name="MICHELE PIPAN" userId="da00a2aa-4c64-4bcb-a497-1055e4cd2351" providerId="ADAL" clId="{AC4375E2-DBF8-854C-A350-74D5AF1BA221}" dt="2024-11-14T14:50:35.992" v="1757"/>
          <ac:grpSpMkLst>
            <pc:docMk/>
            <pc:sldMk cId="810163894" sldId="276"/>
            <ac:grpSpMk id="275" creationId="{D9C70F1A-DD4E-4585-E04C-8E2616E80287}"/>
          </ac:grpSpMkLst>
        </pc:grpChg>
        <pc:grpChg chg="mod">
          <ac:chgData name="MICHELE PIPAN" userId="da00a2aa-4c64-4bcb-a497-1055e4cd2351" providerId="ADAL" clId="{AC4375E2-DBF8-854C-A350-74D5AF1BA221}" dt="2024-11-14T14:50:35.992" v="1757"/>
          <ac:grpSpMkLst>
            <pc:docMk/>
            <pc:sldMk cId="810163894" sldId="276"/>
            <ac:grpSpMk id="276" creationId="{6A5DEBFE-9C72-7141-B751-26D3B58608E9}"/>
          </ac:grpSpMkLst>
        </pc:grpChg>
        <pc:grpChg chg="del mod">
          <ac:chgData name="MICHELE PIPAN" userId="da00a2aa-4c64-4bcb-a497-1055e4cd2351" providerId="ADAL" clId="{AC4375E2-DBF8-854C-A350-74D5AF1BA221}" dt="2024-11-14T14:50:38.577" v="1760"/>
          <ac:grpSpMkLst>
            <pc:docMk/>
            <pc:sldMk cId="810163894" sldId="276"/>
            <ac:grpSpMk id="279" creationId="{752389AD-7757-19F7-1D87-5E04627D8D0B}"/>
          </ac:grpSpMkLst>
        </pc:grpChg>
        <pc:grpChg chg="mod">
          <ac:chgData name="MICHELE PIPAN" userId="da00a2aa-4c64-4bcb-a497-1055e4cd2351" providerId="ADAL" clId="{AC4375E2-DBF8-854C-A350-74D5AF1BA221}" dt="2024-11-14T14:50:38.577" v="1760"/>
          <ac:grpSpMkLst>
            <pc:docMk/>
            <pc:sldMk cId="810163894" sldId="276"/>
            <ac:grpSpMk id="280" creationId="{9D364149-812B-1DFC-E3D0-CB4FAFF35390}"/>
          </ac:grpSpMkLst>
        </pc:grpChg>
        <pc:grpChg chg="del mod">
          <ac:chgData name="MICHELE PIPAN" userId="da00a2aa-4c64-4bcb-a497-1055e4cd2351" providerId="ADAL" clId="{AC4375E2-DBF8-854C-A350-74D5AF1BA221}" dt="2024-11-14T14:50:40.302" v="1763"/>
          <ac:grpSpMkLst>
            <pc:docMk/>
            <pc:sldMk cId="810163894" sldId="276"/>
            <ac:grpSpMk id="283" creationId="{43683A92-15D9-7218-9D14-6FE2F5B3FB1C}"/>
          </ac:grpSpMkLst>
        </pc:grpChg>
        <pc:grpChg chg="del mod">
          <ac:chgData name="MICHELE PIPAN" userId="da00a2aa-4c64-4bcb-a497-1055e4cd2351" providerId="ADAL" clId="{AC4375E2-DBF8-854C-A350-74D5AF1BA221}" dt="2024-11-14T14:50:43.131" v="1768"/>
          <ac:grpSpMkLst>
            <pc:docMk/>
            <pc:sldMk cId="810163894" sldId="276"/>
            <ac:grpSpMk id="284" creationId="{BDAE3AF4-C566-2D31-A424-E22130D2E375}"/>
          </ac:grpSpMkLst>
        </pc:grpChg>
        <pc:grpChg chg="del mod">
          <ac:chgData name="MICHELE PIPAN" userId="da00a2aa-4c64-4bcb-a497-1055e4cd2351" providerId="ADAL" clId="{AC4375E2-DBF8-854C-A350-74D5AF1BA221}" dt="2024-11-14T14:50:43.131" v="1768"/>
          <ac:grpSpMkLst>
            <pc:docMk/>
            <pc:sldMk cId="810163894" sldId="276"/>
            <ac:grpSpMk id="289" creationId="{0A625799-543B-B27E-1070-CA4677008698}"/>
          </ac:grpSpMkLst>
        </pc:grpChg>
        <pc:grpChg chg="mod">
          <ac:chgData name="MICHELE PIPAN" userId="da00a2aa-4c64-4bcb-a497-1055e4cd2351" providerId="ADAL" clId="{AC4375E2-DBF8-854C-A350-74D5AF1BA221}" dt="2024-11-14T14:50:43.131" v="1768"/>
          <ac:grpSpMkLst>
            <pc:docMk/>
            <pc:sldMk cId="810163894" sldId="276"/>
            <ac:grpSpMk id="290" creationId="{FC692407-B58C-B193-DD8F-85DDD0765D16}"/>
          </ac:grpSpMkLst>
        </pc:grpChg>
        <pc:inkChg chg="add">
          <ac:chgData name="MICHELE PIPAN" userId="da00a2aa-4c64-4bcb-a497-1055e4cd2351" providerId="ADAL" clId="{AC4375E2-DBF8-854C-A350-74D5AF1BA221}" dt="2024-11-14T14:43:52.392" v="1403" actId="9405"/>
          <ac:inkMkLst>
            <pc:docMk/>
            <pc:sldMk cId="810163894" sldId="276"/>
            <ac:inkMk id="2" creationId="{FBFF6E3F-F2E6-74F5-1CEA-F93FFA718E15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3" creationId="{0D84A55B-01F9-9606-E7B5-E74F2B072AF9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4" creationId="{DA7ABBB4-B5BF-702C-91ED-AE6A7CE2A9EF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5" creationId="{EE5F832A-3120-E2C4-4D10-22CCA9608DE2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6" creationId="{33D271DD-50E3-26F6-6CE9-32AA4EAA5571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7" creationId="{11ED3D7A-B41B-F7CA-3B4D-319FC40E067E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8" creationId="{CAE208F4-4032-4C31-76F4-CBE84F82D830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9" creationId="{C6B45E75-6EB0-27CE-D619-C58DCB28D10D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10" creationId="{FC3F28F4-7125-FDE7-18BE-1D2369058640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11" creationId="{5D541328-54D1-7825-674F-BFD0A587B6A0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12" creationId="{94C3F5FE-3626-82B8-590E-73B7E432B54D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13" creationId="{AED69AF0-DA32-1B34-0C37-AA125CCE3E08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14" creationId="{8FA0B18F-F5D8-B050-A15A-24D750FC1964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15" creationId="{351D6315-363F-8706-546C-D882AF266880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16" creationId="{93B76062-FD94-66B5-54C4-668EACE9BBFA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17" creationId="{37C6FBAB-53E5-0988-CBDF-7EE1B33B1F53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18" creationId="{C468942A-654F-308F-CCF2-C5D57C005DAB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19" creationId="{72E6CCAF-59B6-EB9D-6408-DA48711FFCC2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20" creationId="{8FCA6B91-7B2B-2401-4C80-C1A2090CF4CA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21" creationId="{E809324C-2831-A7C6-CD84-E3711C392AC2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22" creationId="{DEAA2385-E926-220C-9DFD-8CA4978A408B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23" creationId="{7B29247F-5DE4-77B8-DFD9-D4930E80D5DD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24" creationId="{E3231036-E7F2-BE02-9CE2-206FC6B5A39A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25" creationId="{E2F24364-2519-21D4-0F27-7F57BAD5B643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26" creationId="{9771F916-6A6C-55D3-E80E-CB15E83E3BE8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27" creationId="{7EED04B3-3B50-2EDE-8206-31E8D29242FD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28" creationId="{8DB52DEA-5906-CF50-445D-FE747D773DA7}"/>
          </ac:inkMkLst>
        </pc:inkChg>
        <pc:inkChg chg="add mod">
          <ac:chgData name="MICHELE PIPAN" userId="da00a2aa-4c64-4bcb-a497-1055e4cd2351" providerId="ADAL" clId="{AC4375E2-DBF8-854C-A350-74D5AF1BA221}" dt="2024-11-14T14:44:10.808" v="1431"/>
          <ac:inkMkLst>
            <pc:docMk/>
            <pc:sldMk cId="810163894" sldId="276"/>
            <ac:inkMk id="29" creationId="{B5600A16-0EE1-251D-8EBC-711554C471B8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34" creationId="{3DFDC0EA-4B09-9E9C-4E2F-53CCCBDCB1B8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35" creationId="{299B063E-114D-5B42-9775-06C1C6B78B58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38" creationId="{8786DA6B-1C30-1CD0-0323-F2373A6D8BFC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39" creationId="{944E7A0D-DF2E-4933-63FC-4C5111E6911B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40" creationId="{F7FE9B06-EEFD-987C-9744-C853E76F1369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41" creationId="{608F8EDA-0378-D737-4C3D-3BFC554AC16C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44" creationId="{72A5F287-F373-6051-6770-D82DD6168D5C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45" creationId="{9A5DAF10-4C6F-EB5F-19F9-C896C4E75054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46" creationId="{2FFED268-9198-12C0-CF1F-A718A8D892D7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47" creationId="{803685C8-F253-46AC-512F-BEB8D536F88C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48" creationId="{4DC39E33-B515-9175-45D9-79A5E6561388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49" creationId="{5622A7D9-7809-09AD-1922-5F4D4B8F5018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50" creationId="{7523FA3B-DE83-A8D4-FABD-63A91AD6DF75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51" creationId="{E10DB69B-DD97-0E2C-461D-AA681828B906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52" creationId="{A1C3E0F5-3DD4-FE3C-74C6-5E82F6080D6D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53" creationId="{B213F5A8-9CA9-BA4E-894D-97B21FF073E7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54" creationId="{5A74F304-12A2-78C3-ECA1-C69B2E830AB2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55" creationId="{8604DED8-9D14-74FB-033A-F9DEAD301553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56" creationId="{BF939A94-F7B8-C82C-A7D7-01FE846AAD7F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57" creationId="{0147D4DE-6A0C-15E8-9A27-53A28E4DBAED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58" creationId="{8C2B3F63-BDFE-5FCC-B2F6-9DA5481573E1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65" creationId="{54F745BD-0D72-7481-A604-1E2A7AFFB8BA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66" creationId="{919063B8-ECA7-DCD7-D561-5CD397E142B8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67" creationId="{EEE1D145-2BCA-2DE9-F7E7-F01A9E5CEF9F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68" creationId="{FB09A84C-AB53-46BE-D68F-98178B03B42B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69" creationId="{243E25F1-3D8A-9395-ED02-C3DA9E4E2CD7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70" creationId="{4501F33A-80CF-EBC2-CCBC-3D45304A049B}"/>
          </ac:inkMkLst>
        </pc:inkChg>
        <pc:inkChg chg="add mod">
          <ac:chgData name="MICHELE PIPAN" userId="da00a2aa-4c64-4bcb-a497-1055e4cd2351" providerId="ADAL" clId="{AC4375E2-DBF8-854C-A350-74D5AF1BA221}" dt="2024-11-14T14:44:36.989" v="1469"/>
          <ac:inkMkLst>
            <pc:docMk/>
            <pc:sldMk cId="810163894" sldId="276"/>
            <ac:inkMk id="71" creationId="{20D33C19-225F-CC2B-7D63-3A0B602A7B2F}"/>
          </ac:inkMkLst>
        </pc:inkChg>
        <pc:inkChg chg="add mod">
          <ac:chgData name="MICHELE PIPAN" userId="da00a2aa-4c64-4bcb-a497-1055e4cd2351" providerId="ADAL" clId="{AC4375E2-DBF8-854C-A350-74D5AF1BA221}" dt="2024-11-14T14:44:39.366" v="1473"/>
          <ac:inkMkLst>
            <pc:docMk/>
            <pc:sldMk cId="810163894" sldId="276"/>
            <ac:inkMk id="72" creationId="{6875A129-238F-763F-F26F-31F625A64816}"/>
          </ac:inkMkLst>
        </pc:inkChg>
        <pc:inkChg chg="add mod">
          <ac:chgData name="MICHELE PIPAN" userId="da00a2aa-4c64-4bcb-a497-1055e4cd2351" providerId="ADAL" clId="{AC4375E2-DBF8-854C-A350-74D5AF1BA221}" dt="2024-11-14T14:44:39.366" v="1473"/>
          <ac:inkMkLst>
            <pc:docMk/>
            <pc:sldMk cId="810163894" sldId="276"/>
            <ac:inkMk id="73" creationId="{0AFB10B3-3039-A91F-022C-A0FB1ADAFF1B}"/>
          </ac:inkMkLst>
        </pc:inkChg>
        <pc:inkChg chg="add mod">
          <ac:chgData name="MICHELE PIPAN" userId="da00a2aa-4c64-4bcb-a497-1055e4cd2351" providerId="ADAL" clId="{AC4375E2-DBF8-854C-A350-74D5AF1BA221}" dt="2024-11-14T14:44:39.366" v="1473"/>
          <ac:inkMkLst>
            <pc:docMk/>
            <pc:sldMk cId="810163894" sldId="276"/>
            <ac:inkMk id="74" creationId="{F333FF53-8D29-75DC-D997-953AD720DE8C}"/>
          </ac:inkMkLst>
        </pc:inkChg>
        <pc:inkChg chg="add mod">
          <ac:chgData name="MICHELE PIPAN" userId="da00a2aa-4c64-4bcb-a497-1055e4cd2351" providerId="ADAL" clId="{AC4375E2-DBF8-854C-A350-74D5AF1BA221}" dt="2024-11-14T14:44:39.366" v="1473"/>
          <ac:inkMkLst>
            <pc:docMk/>
            <pc:sldMk cId="810163894" sldId="276"/>
            <ac:inkMk id="75" creationId="{D9274789-9A56-4BC7-E33F-9B7A7413A3C9}"/>
          </ac:inkMkLst>
        </pc:inkChg>
        <pc:inkChg chg="add mod">
          <ac:chgData name="MICHELE PIPAN" userId="da00a2aa-4c64-4bcb-a497-1055e4cd2351" providerId="ADAL" clId="{AC4375E2-DBF8-854C-A350-74D5AF1BA221}" dt="2024-11-14T14:44:39.366" v="1473"/>
          <ac:inkMkLst>
            <pc:docMk/>
            <pc:sldMk cId="810163894" sldId="276"/>
            <ac:inkMk id="82" creationId="{0844AEAA-EA51-BD20-CE6D-C45793BB2850}"/>
          </ac:inkMkLst>
        </pc:inkChg>
        <pc:inkChg chg="add mod">
          <ac:chgData name="MICHELE PIPAN" userId="da00a2aa-4c64-4bcb-a497-1055e4cd2351" providerId="ADAL" clId="{AC4375E2-DBF8-854C-A350-74D5AF1BA221}" dt="2024-11-14T14:44:39.366" v="1473"/>
          <ac:inkMkLst>
            <pc:docMk/>
            <pc:sldMk cId="810163894" sldId="276"/>
            <ac:inkMk id="85" creationId="{F34A96E0-3376-791E-7C51-FDE45467A3A7}"/>
          </ac:inkMkLst>
        </pc:inkChg>
        <pc:inkChg chg="add mod">
          <ac:chgData name="MICHELE PIPAN" userId="da00a2aa-4c64-4bcb-a497-1055e4cd2351" providerId="ADAL" clId="{AC4375E2-DBF8-854C-A350-74D5AF1BA221}" dt="2024-11-14T14:44:39.366" v="1473"/>
          <ac:inkMkLst>
            <pc:docMk/>
            <pc:sldMk cId="810163894" sldId="276"/>
            <ac:inkMk id="86" creationId="{7274AEAE-80A8-147D-2408-6EE6162198F9}"/>
          </ac:inkMkLst>
        </pc:inkChg>
        <pc:inkChg chg="add mod">
          <ac:chgData name="MICHELE PIPAN" userId="da00a2aa-4c64-4bcb-a497-1055e4cd2351" providerId="ADAL" clId="{AC4375E2-DBF8-854C-A350-74D5AF1BA221}" dt="2024-11-14T14:44:39.366" v="1473"/>
          <ac:inkMkLst>
            <pc:docMk/>
            <pc:sldMk cId="810163894" sldId="276"/>
            <ac:inkMk id="87" creationId="{9A569044-FF0D-B518-07B3-209CFE6EA799}"/>
          </ac:inkMkLst>
        </pc:inkChg>
        <pc:inkChg chg="add mod">
          <ac:chgData name="MICHELE PIPAN" userId="da00a2aa-4c64-4bcb-a497-1055e4cd2351" providerId="ADAL" clId="{AC4375E2-DBF8-854C-A350-74D5AF1BA221}" dt="2024-11-14T14:44:43.581" v="1479"/>
          <ac:inkMkLst>
            <pc:docMk/>
            <pc:sldMk cId="810163894" sldId="276"/>
            <ac:inkMk id="90" creationId="{556D154F-375C-A3FD-4ED1-18322E4B4E3D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91" creationId="{56602956-FB68-8E20-49B6-282567884BCD}"/>
          </ac:inkMkLst>
        </pc:inkChg>
        <pc:inkChg chg="add mod">
          <ac:chgData name="MICHELE PIPAN" userId="da00a2aa-4c64-4bcb-a497-1055e4cd2351" providerId="ADAL" clId="{AC4375E2-DBF8-854C-A350-74D5AF1BA221}" dt="2024-11-14T14:44:43.581" v="1479"/>
          <ac:inkMkLst>
            <pc:docMk/>
            <pc:sldMk cId="810163894" sldId="276"/>
            <ac:inkMk id="92" creationId="{D26CE438-D518-A902-F07F-A9EE2A321B6C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93" creationId="{FAA2A706-CFED-40E0-872D-DC186A14B98E}"/>
          </ac:inkMkLst>
        </pc:inkChg>
        <pc:inkChg chg="add">
          <ac:chgData name="MICHELE PIPAN" userId="da00a2aa-4c64-4bcb-a497-1055e4cd2351" providerId="ADAL" clId="{AC4375E2-DBF8-854C-A350-74D5AF1BA221}" dt="2024-11-14T14:44:42.950" v="1478" actId="9405"/>
          <ac:inkMkLst>
            <pc:docMk/>
            <pc:sldMk cId="810163894" sldId="276"/>
            <ac:inkMk id="94" creationId="{EB1E1267-A75F-0265-E46B-3D7ECD7DAFDD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99" creationId="{85629886-EF5F-D635-13F7-13CA4A99EF02}"/>
          </ac:inkMkLst>
        </pc:inkChg>
        <pc:inkChg chg="add">
          <ac:chgData name="MICHELE PIPAN" userId="da00a2aa-4c64-4bcb-a497-1055e4cd2351" providerId="ADAL" clId="{AC4375E2-DBF8-854C-A350-74D5AF1BA221}" dt="2024-11-14T14:44:49.633" v="1481" actId="9405"/>
          <ac:inkMkLst>
            <pc:docMk/>
            <pc:sldMk cId="810163894" sldId="276"/>
            <ac:inkMk id="100" creationId="{6B88E4F3-8A07-B7CE-AB13-8C90DEEF6FE4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101" creationId="{C2C777FE-F7A7-3981-0072-80499F78929B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102" creationId="{D08F6C35-E849-1F94-CD8F-F858E6E0A85B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103" creationId="{293A95FF-57D4-88DC-0A17-3BCAECFC5B6E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104" creationId="{0F444881-689C-4A25-5115-2D4550ABC254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105" creationId="{30686E93-3D8D-1491-E181-6A2E9ABE99C3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106" creationId="{3E9B82D1-2E1C-9C75-885D-E5F7096C87B2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107" creationId="{6702A8FD-79FE-F0CA-3669-AE3C31C77873}"/>
          </ac:inkMkLst>
        </pc:inkChg>
        <pc:inkChg chg="add mod">
          <ac:chgData name="MICHELE PIPAN" userId="da00a2aa-4c64-4bcb-a497-1055e4cd2351" providerId="ADAL" clId="{AC4375E2-DBF8-854C-A350-74D5AF1BA221}" dt="2024-11-14T14:44:55.718" v="1490"/>
          <ac:inkMkLst>
            <pc:docMk/>
            <pc:sldMk cId="810163894" sldId="276"/>
            <ac:inkMk id="108" creationId="{7C4A5542-6B4E-B629-9808-D7791098CFBB}"/>
          </ac:inkMkLst>
        </pc:inkChg>
        <pc:inkChg chg="add mod">
          <ac:chgData name="MICHELE PIPAN" userId="da00a2aa-4c64-4bcb-a497-1055e4cd2351" providerId="ADAL" clId="{AC4375E2-DBF8-854C-A350-74D5AF1BA221}" dt="2024-11-14T14:45:00.422" v="1499"/>
          <ac:inkMkLst>
            <pc:docMk/>
            <pc:sldMk cId="810163894" sldId="276"/>
            <ac:inkMk id="113" creationId="{23BD968D-627D-DEC4-BB49-98C7CBD888FF}"/>
          </ac:inkMkLst>
        </pc:inkChg>
        <pc:inkChg chg="add mod">
          <ac:chgData name="MICHELE PIPAN" userId="da00a2aa-4c64-4bcb-a497-1055e4cd2351" providerId="ADAL" clId="{AC4375E2-DBF8-854C-A350-74D5AF1BA221}" dt="2024-11-14T14:45:00.422" v="1499"/>
          <ac:inkMkLst>
            <pc:docMk/>
            <pc:sldMk cId="810163894" sldId="276"/>
            <ac:inkMk id="114" creationId="{994CC429-E82E-7C2B-2B13-D384B76F3ACA}"/>
          </ac:inkMkLst>
        </pc:inkChg>
        <pc:inkChg chg="add mod">
          <ac:chgData name="MICHELE PIPAN" userId="da00a2aa-4c64-4bcb-a497-1055e4cd2351" providerId="ADAL" clId="{AC4375E2-DBF8-854C-A350-74D5AF1BA221}" dt="2024-11-14T14:45:00.422" v="1499"/>
          <ac:inkMkLst>
            <pc:docMk/>
            <pc:sldMk cId="810163894" sldId="276"/>
            <ac:inkMk id="115" creationId="{A0F66888-B0F7-6975-A49C-24BAC5E836C9}"/>
          </ac:inkMkLst>
        </pc:inkChg>
        <pc:inkChg chg="add mod">
          <ac:chgData name="MICHELE PIPAN" userId="da00a2aa-4c64-4bcb-a497-1055e4cd2351" providerId="ADAL" clId="{AC4375E2-DBF8-854C-A350-74D5AF1BA221}" dt="2024-11-14T14:45:00.422" v="1499"/>
          <ac:inkMkLst>
            <pc:docMk/>
            <pc:sldMk cId="810163894" sldId="276"/>
            <ac:inkMk id="116" creationId="{9FA065C3-F2D5-9B0B-26AE-110CA2E4DDF9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17" creationId="{FBE1B59F-8F55-737B-BBD0-DA0A4ECED7C8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18" creationId="{89D4ADAA-5169-14FB-724A-60E3D7E9ADB3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19" creationId="{ACB428AE-AD5D-E777-3423-4B7AFABECAA4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20" creationId="{123F04DC-A310-DBFF-AC4D-813506BAECBC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25" creationId="{626601D8-DD2E-9346-EB02-571E80160FC0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26" creationId="{445D8927-8E50-66A0-BECC-F97AC294A9B1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27" creationId="{76B91649-3D04-53AD-1103-FAACFEFE3262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30" creationId="{A2A42D58-95FE-9BC6-EA44-3AD003F170F8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31" creationId="{2903FD0F-AF8F-D457-124D-E545133297D0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32" creationId="{6F338125-ACFF-03BE-E00B-75008CCCB728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35" creationId="{7A141FA9-4D6B-97F2-7E62-08216CB66143}"/>
          </ac:inkMkLst>
        </pc:inkChg>
        <pc:inkChg chg="add mod">
          <ac:chgData name="MICHELE PIPAN" userId="da00a2aa-4c64-4bcb-a497-1055e4cd2351" providerId="ADAL" clId="{AC4375E2-DBF8-854C-A350-74D5AF1BA221}" dt="2024-11-14T14:45:09.390" v="1511"/>
          <ac:inkMkLst>
            <pc:docMk/>
            <pc:sldMk cId="810163894" sldId="276"/>
            <ac:inkMk id="138" creationId="{BE1DC4AA-16EC-4EC0-AD79-B449CE3C29BB}"/>
          </ac:inkMkLst>
        </pc:inkChg>
        <pc:inkChg chg="add mod">
          <ac:chgData name="MICHELE PIPAN" userId="da00a2aa-4c64-4bcb-a497-1055e4cd2351" providerId="ADAL" clId="{AC4375E2-DBF8-854C-A350-74D5AF1BA221}" dt="2024-11-14T14:45:23.916" v="1522"/>
          <ac:inkMkLst>
            <pc:docMk/>
            <pc:sldMk cId="810163894" sldId="276"/>
            <ac:inkMk id="141" creationId="{BCDB9731-59B8-C638-8ECC-E66159D3615D}"/>
          </ac:inkMkLst>
        </pc:inkChg>
        <pc:inkChg chg="add mod">
          <ac:chgData name="MICHELE PIPAN" userId="da00a2aa-4c64-4bcb-a497-1055e4cd2351" providerId="ADAL" clId="{AC4375E2-DBF8-854C-A350-74D5AF1BA221}" dt="2024-11-14T14:45:23.916" v="1522"/>
          <ac:inkMkLst>
            <pc:docMk/>
            <pc:sldMk cId="810163894" sldId="276"/>
            <ac:inkMk id="142" creationId="{22319CF6-4275-F4B4-19D3-42B474B6E084}"/>
          </ac:inkMkLst>
        </pc:inkChg>
        <pc:inkChg chg="add mod">
          <ac:chgData name="MICHELE PIPAN" userId="da00a2aa-4c64-4bcb-a497-1055e4cd2351" providerId="ADAL" clId="{AC4375E2-DBF8-854C-A350-74D5AF1BA221}" dt="2024-11-14T14:45:23.916" v="1522"/>
          <ac:inkMkLst>
            <pc:docMk/>
            <pc:sldMk cId="810163894" sldId="276"/>
            <ac:inkMk id="143" creationId="{9C507ABE-28D7-6068-5AAD-DD4948CE23B6}"/>
          </ac:inkMkLst>
        </pc:inkChg>
        <pc:inkChg chg="add mod">
          <ac:chgData name="MICHELE PIPAN" userId="da00a2aa-4c64-4bcb-a497-1055e4cd2351" providerId="ADAL" clId="{AC4375E2-DBF8-854C-A350-74D5AF1BA221}" dt="2024-11-14T14:45:23.916" v="1522"/>
          <ac:inkMkLst>
            <pc:docMk/>
            <pc:sldMk cId="810163894" sldId="276"/>
            <ac:inkMk id="144" creationId="{615BF2E2-4D56-AD8A-4549-CA2E1FB192BD}"/>
          </ac:inkMkLst>
        </pc:inkChg>
        <pc:inkChg chg="add mod">
          <ac:chgData name="MICHELE PIPAN" userId="da00a2aa-4c64-4bcb-a497-1055e4cd2351" providerId="ADAL" clId="{AC4375E2-DBF8-854C-A350-74D5AF1BA221}" dt="2024-11-14T14:45:23.916" v="1522"/>
          <ac:inkMkLst>
            <pc:docMk/>
            <pc:sldMk cId="810163894" sldId="276"/>
            <ac:inkMk id="147" creationId="{0193CEAE-C5C2-4A53-EC05-424620FA0B66}"/>
          </ac:inkMkLst>
        </pc:inkChg>
        <pc:inkChg chg="add mod">
          <ac:chgData name="MICHELE PIPAN" userId="da00a2aa-4c64-4bcb-a497-1055e4cd2351" providerId="ADAL" clId="{AC4375E2-DBF8-854C-A350-74D5AF1BA221}" dt="2024-11-14T14:45:23.916" v="1522"/>
          <ac:inkMkLst>
            <pc:docMk/>
            <pc:sldMk cId="810163894" sldId="276"/>
            <ac:inkMk id="148" creationId="{99D79F28-D6F2-9394-17C3-D3DD5D298ADB}"/>
          </ac:inkMkLst>
        </pc:inkChg>
        <pc:inkChg chg="add mod">
          <ac:chgData name="MICHELE PIPAN" userId="da00a2aa-4c64-4bcb-a497-1055e4cd2351" providerId="ADAL" clId="{AC4375E2-DBF8-854C-A350-74D5AF1BA221}" dt="2024-11-14T14:45:23.916" v="1522"/>
          <ac:inkMkLst>
            <pc:docMk/>
            <pc:sldMk cId="810163894" sldId="276"/>
            <ac:inkMk id="149" creationId="{7707D939-7BD8-F84D-112B-081E6748F099}"/>
          </ac:inkMkLst>
        </pc:inkChg>
        <pc:inkChg chg="add mod">
          <ac:chgData name="MICHELE PIPAN" userId="da00a2aa-4c64-4bcb-a497-1055e4cd2351" providerId="ADAL" clId="{AC4375E2-DBF8-854C-A350-74D5AF1BA221}" dt="2024-11-14T14:45:23.916" v="1522"/>
          <ac:inkMkLst>
            <pc:docMk/>
            <pc:sldMk cId="810163894" sldId="276"/>
            <ac:inkMk id="152" creationId="{2377468B-BA09-B914-43DB-B35882B5B8C7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55" creationId="{AF717F19-7C0B-7829-18E5-806F7982586F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56" creationId="{4A34BF44-2161-32EA-FB61-BECC854F862D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57" creationId="{4FE5ACFA-D3EB-8B19-43F3-32D2F234F624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60" creationId="{4B5DD898-EA86-836A-264E-0FB8F8F933C1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61" creationId="{E2632994-8A1B-6A01-64D8-20E3DD51423C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62" creationId="{2225971D-31B2-69DD-B302-A9EABCA2580D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63" creationId="{4D731780-DEC7-0FC0-04E9-2F8FA2905EE1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64" creationId="{D4BCB343-1808-F2F9-3498-91F77870BEEB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65" creationId="{B12C6F3C-B062-6917-1883-38000800B552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66" creationId="{54860033-537A-D272-1B76-DCFA8B48EE55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67" creationId="{FE6FA8AD-E310-FE18-512C-98D5D3430865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68" creationId="{E0733B2B-9391-5083-FD61-AAC0DB768730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69" creationId="{DAED25D3-59BE-AAC1-E8AC-F490FC2E1343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70" creationId="{B9F6D2C8-487C-F7BF-1FF4-11FC60321E10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71" creationId="{A120C637-1BD5-57BE-BE97-240170C7A028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72" creationId="{766AA3F7-535A-4C89-4435-D564312F0EA2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73" creationId="{2BF6C3FE-A73F-4CFF-F040-E65E72012F86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76" creationId="{B21C4949-9C87-7613-D4EA-433AFB79A9B1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77" creationId="{504B5BBD-AE25-E557-BAD0-F4A264CA10A7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80" creationId="{3E5DF23E-BD57-2C3C-54A4-F49F756F75EE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81" creationId="{1BD408E5-EAEA-21C9-660B-927C961EF37D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82" creationId="{A9DF4DBF-A2CE-6B23-DDDA-97871F6DEC8F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83" creationId="{EB99433B-BBAD-F8F1-2B84-9F45DF32BDDB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86" creationId="{1D17C372-0EED-3B19-A3B6-82814513EDD4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87" creationId="{56156384-E6DB-7950-1A5D-9D20D0F3E034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88" creationId="{ECE81EEA-72AF-797C-26C3-5B1E9210C139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89" creationId="{6C4EEEA3-FF86-7E51-207F-385E5BE14B63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90" creationId="{DC9194D7-7EA2-1FD2-43FF-063098BA052F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91" creationId="{F9AD122D-9210-0195-5965-43B2CDF7B71B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92" creationId="{3791B563-446F-E8A6-969D-B89619DF1D79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93" creationId="{A4508B7F-5559-81CD-3E33-32DC9BBA80A0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94" creationId="{FDF9E148-E9EC-66C0-0983-EDA620DA5816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95" creationId="{D44405D2-51FF-A1C6-CF4E-CD0A2ADE4083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98" creationId="{5DE975F4-6F6D-61B7-93F1-960CB40F09E5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199" creationId="{355DC5FC-A353-B647-58D8-9F6ADCCCB69F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00" creationId="{4583EE5A-0388-889B-334F-0CC513BF72F8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01" creationId="{3F728020-401A-D812-DA4C-282AC168B481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02" creationId="{B84D162F-BEEE-66F9-2307-0BA1018EF710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03" creationId="{67F2B905-D890-3744-F6AE-AA9ACBB476DD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04" creationId="{83709A18-4D0B-7D49-FAC3-8C462EE6B8DA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05" creationId="{E98C6F3B-E633-FCD0-335E-F5929801AB07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06" creationId="{097A418F-C74E-26BE-8D6A-C4F08481D1C3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07" creationId="{94BFC643-F678-8E74-C451-EAD650FA5231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08" creationId="{54117C51-EDE8-FB89-90D9-394DCED4B9DE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09" creationId="{05FA0C1F-D2C7-A98D-BBD0-BC07D425E9FC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10" creationId="{20455D6E-DBEB-C303-AA33-883341ADB56B}"/>
          </ac:inkMkLst>
        </pc:inkChg>
        <pc:inkChg chg="add mod">
          <ac:chgData name="MICHELE PIPAN" userId="da00a2aa-4c64-4bcb-a497-1055e4cd2351" providerId="ADAL" clId="{AC4375E2-DBF8-854C-A350-74D5AF1BA221}" dt="2024-11-14T14:46:42.332" v="1575"/>
          <ac:inkMkLst>
            <pc:docMk/>
            <pc:sldMk cId="810163894" sldId="276"/>
            <ac:inkMk id="211" creationId="{794617B2-3014-DE3E-B6D9-2FBA95F580B0}"/>
          </ac:inkMkLst>
        </pc:inkChg>
        <pc:inkChg chg="add">
          <ac:chgData name="MICHELE PIPAN" userId="da00a2aa-4c64-4bcb-a497-1055e4cd2351" providerId="ADAL" clId="{AC4375E2-DBF8-854C-A350-74D5AF1BA221}" dt="2024-11-14T14:46:45.704" v="1576" actId="9405"/>
          <ac:inkMkLst>
            <pc:docMk/>
            <pc:sldMk cId="810163894" sldId="276"/>
            <ac:inkMk id="214" creationId="{0D1D6722-17C4-A114-ED77-6A8DFEC7D9B7}"/>
          </ac:inkMkLst>
        </pc:inkChg>
        <pc:inkChg chg="add mod">
          <ac:chgData name="MICHELE PIPAN" userId="da00a2aa-4c64-4bcb-a497-1055e4cd2351" providerId="ADAL" clId="{AC4375E2-DBF8-854C-A350-74D5AF1BA221}" dt="2024-11-14T14:46:56.352" v="1585"/>
          <ac:inkMkLst>
            <pc:docMk/>
            <pc:sldMk cId="810163894" sldId="276"/>
            <ac:inkMk id="215" creationId="{A0F8062A-42D6-E4FC-D66F-6BF1F48A6AAB}"/>
          </ac:inkMkLst>
        </pc:inkChg>
        <pc:inkChg chg="add mod">
          <ac:chgData name="MICHELE PIPAN" userId="da00a2aa-4c64-4bcb-a497-1055e4cd2351" providerId="ADAL" clId="{AC4375E2-DBF8-854C-A350-74D5AF1BA221}" dt="2024-11-14T14:46:56.352" v="1585"/>
          <ac:inkMkLst>
            <pc:docMk/>
            <pc:sldMk cId="810163894" sldId="276"/>
            <ac:inkMk id="216" creationId="{0BD2A420-0ADC-ED0D-5FDA-30C6B992602D}"/>
          </ac:inkMkLst>
        </pc:inkChg>
        <pc:inkChg chg="add mod">
          <ac:chgData name="MICHELE PIPAN" userId="da00a2aa-4c64-4bcb-a497-1055e4cd2351" providerId="ADAL" clId="{AC4375E2-DBF8-854C-A350-74D5AF1BA221}" dt="2024-11-14T14:46:56.352" v="1585"/>
          <ac:inkMkLst>
            <pc:docMk/>
            <pc:sldMk cId="810163894" sldId="276"/>
            <ac:inkMk id="217" creationId="{E0849D47-8991-6F86-9337-3E2BAB375C3A}"/>
          </ac:inkMkLst>
        </pc:inkChg>
        <pc:inkChg chg="add mod">
          <ac:chgData name="MICHELE PIPAN" userId="da00a2aa-4c64-4bcb-a497-1055e4cd2351" providerId="ADAL" clId="{AC4375E2-DBF8-854C-A350-74D5AF1BA221}" dt="2024-11-14T14:46:56.352" v="1585"/>
          <ac:inkMkLst>
            <pc:docMk/>
            <pc:sldMk cId="810163894" sldId="276"/>
            <ac:inkMk id="218" creationId="{D2FD8A8E-E55D-AB55-C1F1-6298B0F3511A}"/>
          </ac:inkMkLst>
        </pc:inkChg>
        <pc:inkChg chg="add mod">
          <ac:chgData name="MICHELE PIPAN" userId="da00a2aa-4c64-4bcb-a497-1055e4cd2351" providerId="ADAL" clId="{AC4375E2-DBF8-854C-A350-74D5AF1BA221}" dt="2024-11-14T14:46:56.352" v="1585"/>
          <ac:inkMkLst>
            <pc:docMk/>
            <pc:sldMk cId="810163894" sldId="276"/>
            <ac:inkMk id="219" creationId="{12026DFA-E45F-6511-D021-F953D2588384}"/>
          </ac:inkMkLst>
        </pc:inkChg>
        <pc:inkChg chg="add mod">
          <ac:chgData name="MICHELE PIPAN" userId="da00a2aa-4c64-4bcb-a497-1055e4cd2351" providerId="ADAL" clId="{AC4375E2-DBF8-854C-A350-74D5AF1BA221}" dt="2024-11-14T14:46:56.352" v="1585"/>
          <ac:inkMkLst>
            <pc:docMk/>
            <pc:sldMk cId="810163894" sldId="276"/>
            <ac:inkMk id="220" creationId="{949FD6CC-D0F3-DD27-4E4E-B44BE19DDC31}"/>
          </ac:inkMkLst>
        </pc:inkChg>
        <pc:inkChg chg="add mod">
          <ac:chgData name="MICHELE PIPAN" userId="da00a2aa-4c64-4bcb-a497-1055e4cd2351" providerId="ADAL" clId="{AC4375E2-DBF8-854C-A350-74D5AF1BA221}" dt="2024-11-14T14:46:56.352" v="1585"/>
          <ac:inkMkLst>
            <pc:docMk/>
            <pc:sldMk cId="810163894" sldId="276"/>
            <ac:inkMk id="221" creationId="{2C58C931-1630-00E6-1E60-0DB6D270724B}"/>
          </ac:inkMkLst>
        </pc:inkChg>
        <pc:inkChg chg="add mod">
          <ac:chgData name="MICHELE PIPAN" userId="da00a2aa-4c64-4bcb-a497-1055e4cd2351" providerId="ADAL" clId="{AC4375E2-DBF8-854C-A350-74D5AF1BA221}" dt="2024-11-14T14:46:56.352" v="1585"/>
          <ac:inkMkLst>
            <pc:docMk/>
            <pc:sldMk cId="810163894" sldId="276"/>
            <ac:inkMk id="222" creationId="{514C362F-7E94-E2CD-EDC6-B0BEF72BBF35}"/>
          </ac:inkMkLst>
        </pc:inkChg>
        <pc:inkChg chg="add mod">
          <ac:chgData name="MICHELE PIPAN" userId="da00a2aa-4c64-4bcb-a497-1055e4cd2351" providerId="ADAL" clId="{AC4375E2-DBF8-854C-A350-74D5AF1BA221}" dt="2024-11-14T14:47:30.279" v="1598"/>
          <ac:inkMkLst>
            <pc:docMk/>
            <pc:sldMk cId="810163894" sldId="276"/>
            <ac:inkMk id="225" creationId="{9351A4F5-7638-1C9E-BA79-5E15CCBF34AC}"/>
          </ac:inkMkLst>
        </pc:inkChg>
        <pc:inkChg chg="add mod">
          <ac:chgData name="MICHELE PIPAN" userId="da00a2aa-4c64-4bcb-a497-1055e4cd2351" providerId="ADAL" clId="{AC4375E2-DBF8-854C-A350-74D5AF1BA221}" dt="2024-11-14T14:47:30.279" v="1598"/>
          <ac:inkMkLst>
            <pc:docMk/>
            <pc:sldMk cId="810163894" sldId="276"/>
            <ac:inkMk id="226" creationId="{32A883F8-B3B3-4C10-6127-E6E08A7D91B8}"/>
          </ac:inkMkLst>
        </pc:inkChg>
        <pc:inkChg chg="add">
          <ac:chgData name="MICHELE PIPAN" userId="da00a2aa-4c64-4bcb-a497-1055e4cd2351" providerId="ADAL" clId="{AC4375E2-DBF8-854C-A350-74D5AF1BA221}" dt="2024-11-14T14:47:09.249" v="1589" actId="9405"/>
          <ac:inkMkLst>
            <pc:docMk/>
            <pc:sldMk cId="810163894" sldId="276"/>
            <ac:inkMk id="229" creationId="{F8AB55A5-56B1-3672-681A-5B1A98885CC2}"/>
          </ac:inkMkLst>
        </pc:inkChg>
        <pc:inkChg chg="add">
          <ac:chgData name="MICHELE PIPAN" userId="da00a2aa-4c64-4bcb-a497-1055e4cd2351" providerId="ADAL" clId="{AC4375E2-DBF8-854C-A350-74D5AF1BA221}" dt="2024-11-14T14:47:14.155" v="1590" actId="9405"/>
          <ac:inkMkLst>
            <pc:docMk/>
            <pc:sldMk cId="810163894" sldId="276"/>
            <ac:inkMk id="230" creationId="{7F126BE9-6903-0403-BC5A-455CC5A0C047}"/>
          </ac:inkMkLst>
        </pc:inkChg>
        <pc:inkChg chg="add mod">
          <ac:chgData name="MICHELE PIPAN" userId="da00a2aa-4c64-4bcb-a497-1055e4cd2351" providerId="ADAL" clId="{AC4375E2-DBF8-854C-A350-74D5AF1BA221}" dt="2024-11-14T14:47:30.279" v="1598"/>
          <ac:inkMkLst>
            <pc:docMk/>
            <pc:sldMk cId="810163894" sldId="276"/>
            <ac:inkMk id="231" creationId="{F12CABFA-F9A4-C61A-9C07-4F0E65FD9F2A}"/>
          </ac:inkMkLst>
        </pc:inkChg>
        <pc:inkChg chg="add mod">
          <ac:chgData name="MICHELE PIPAN" userId="da00a2aa-4c64-4bcb-a497-1055e4cd2351" providerId="ADAL" clId="{AC4375E2-DBF8-854C-A350-74D5AF1BA221}" dt="2024-11-14T14:47:30.279" v="1598"/>
          <ac:inkMkLst>
            <pc:docMk/>
            <pc:sldMk cId="810163894" sldId="276"/>
            <ac:inkMk id="232" creationId="{4C465E0E-CA5E-21D3-5709-FCA8361B51BA}"/>
          </ac:inkMkLst>
        </pc:inkChg>
        <pc:inkChg chg="add mod">
          <ac:chgData name="MICHELE PIPAN" userId="da00a2aa-4c64-4bcb-a497-1055e4cd2351" providerId="ADAL" clId="{AC4375E2-DBF8-854C-A350-74D5AF1BA221}" dt="2024-11-14T14:47:30.279" v="1598"/>
          <ac:inkMkLst>
            <pc:docMk/>
            <pc:sldMk cId="810163894" sldId="276"/>
            <ac:inkMk id="233" creationId="{E2A672CA-C3AF-69A4-F818-F5801BFECC8A}"/>
          </ac:inkMkLst>
        </pc:inkChg>
        <pc:inkChg chg="add mod">
          <ac:chgData name="MICHELE PIPAN" userId="da00a2aa-4c64-4bcb-a497-1055e4cd2351" providerId="ADAL" clId="{AC4375E2-DBF8-854C-A350-74D5AF1BA221}" dt="2024-11-14T14:47:30.279" v="1598"/>
          <ac:inkMkLst>
            <pc:docMk/>
            <pc:sldMk cId="810163894" sldId="276"/>
            <ac:inkMk id="234" creationId="{08D8A0AC-52C5-BE10-DD54-B747E972CCB6}"/>
          </ac:inkMkLst>
        </pc:inkChg>
        <pc:inkChg chg="add mod">
          <ac:chgData name="MICHELE PIPAN" userId="da00a2aa-4c64-4bcb-a497-1055e4cd2351" providerId="ADAL" clId="{AC4375E2-DBF8-854C-A350-74D5AF1BA221}" dt="2024-11-14T14:47:30.279" v="1598"/>
          <ac:inkMkLst>
            <pc:docMk/>
            <pc:sldMk cId="810163894" sldId="276"/>
            <ac:inkMk id="237" creationId="{B162D26E-4267-A9B9-0C71-95177EFCDE72}"/>
          </ac:inkMkLst>
        </pc:inkChg>
        <pc:inkChg chg="add mod">
          <ac:chgData name="MICHELE PIPAN" userId="da00a2aa-4c64-4bcb-a497-1055e4cd2351" providerId="ADAL" clId="{AC4375E2-DBF8-854C-A350-74D5AF1BA221}" dt="2024-11-14T14:47:30.279" v="1598"/>
          <ac:inkMkLst>
            <pc:docMk/>
            <pc:sldMk cId="810163894" sldId="276"/>
            <ac:inkMk id="238" creationId="{EF946B60-2A27-74FD-383B-CD780CD0290A}"/>
          </ac:inkMkLst>
        </pc:inkChg>
        <pc:inkChg chg="add mod">
          <ac:chgData name="MICHELE PIPAN" userId="da00a2aa-4c64-4bcb-a497-1055e4cd2351" providerId="ADAL" clId="{AC4375E2-DBF8-854C-A350-74D5AF1BA221}" dt="2024-11-14T14:47:32.514" v="1601"/>
          <ac:inkMkLst>
            <pc:docMk/>
            <pc:sldMk cId="810163894" sldId="276"/>
            <ac:inkMk id="241" creationId="{B492C19A-A472-5174-D968-9C4B7C780B16}"/>
          </ac:inkMkLst>
        </pc:inkChg>
        <pc:inkChg chg="add mod">
          <ac:chgData name="MICHELE PIPAN" userId="da00a2aa-4c64-4bcb-a497-1055e4cd2351" providerId="ADAL" clId="{AC4375E2-DBF8-854C-A350-74D5AF1BA221}" dt="2024-11-14T14:47:32.514" v="1601"/>
          <ac:inkMkLst>
            <pc:docMk/>
            <pc:sldMk cId="810163894" sldId="276"/>
            <ac:inkMk id="242" creationId="{2C2DA722-B0B4-E835-160E-6A393F9D6249}"/>
          </ac:inkMkLst>
        </pc:inkChg>
        <pc:inkChg chg="add mod">
          <ac:chgData name="MICHELE PIPAN" userId="da00a2aa-4c64-4bcb-a497-1055e4cd2351" providerId="ADAL" clId="{AC4375E2-DBF8-854C-A350-74D5AF1BA221}" dt="2024-11-14T14:50:22.029" v="1740"/>
          <ac:inkMkLst>
            <pc:docMk/>
            <pc:sldMk cId="810163894" sldId="276"/>
            <ac:inkMk id="245" creationId="{3F47B6B6-AD5A-8EBD-C10F-D59D0DDC0E3A}"/>
          </ac:inkMkLst>
        </pc:inkChg>
        <pc:inkChg chg="add mod">
          <ac:chgData name="MICHELE PIPAN" userId="da00a2aa-4c64-4bcb-a497-1055e4cd2351" providerId="ADAL" clId="{AC4375E2-DBF8-854C-A350-74D5AF1BA221}" dt="2024-11-14T14:50:22.029" v="1740"/>
          <ac:inkMkLst>
            <pc:docMk/>
            <pc:sldMk cId="810163894" sldId="276"/>
            <ac:inkMk id="246" creationId="{205B6F89-6E3C-BA0B-580B-0680E227869F}"/>
          </ac:inkMkLst>
        </pc:inkChg>
        <pc:inkChg chg="add mod">
          <ac:chgData name="MICHELE PIPAN" userId="da00a2aa-4c64-4bcb-a497-1055e4cd2351" providerId="ADAL" clId="{AC4375E2-DBF8-854C-A350-74D5AF1BA221}" dt="2024-11-14T14:50:22.029" v="1740"/>
          <ac:inkMkLst>
            <pc:docMk/>
            <pc:sldMk cId="810163894" sldId="276"/>
            <ac:inkMk id="249" creationId="{C5FEF7DC-5E3F-89B5-5167-9A9CD24C497D}"/>
          </ac:inkMkLst>
        </pc:inkChg>
        <pc:inkChg chg="add mod">
          <ac:chgData name="MICHELE PIPAN" userId="da00a2aa-4c64-4bcb-a497-1055e4cd2351" providerId="ADAL" clId="{AC4375E2-DBF8-854C-A350-74D5AF1BA221}" dt="2024-11-14T14:50:22.029" v="1740"/>
          <ac:inkMkLst>
            <pc:docMk/>
            <pc:sldMk cId="810163894" sldId="276"/>
            <ac:inkMk id="252" creationId="{74B0C7A6-2B59-0F01-480D-B7D23DD88C0C}"/>
          </ac:inkMkLst>
        </pc:inkChg>
        <pc:inkChg chg="add mod">
          <ac:chgData name="MICHELE PIPAN" userId="da00a2aa-4c64-4bcb-a497-1055e4cd2351" providerId="ADAL" clId="{AC4375E2-DBF8-854C-A350-74D5AF1BA221}" dt="2024-11-14T14:50:22.029" v="1740"/>
          <ac:inkMkLst>
            <pc:docMk/>
            <pc:sldMk cId="810163894" sldId="276"/>
            <ac:inkMk id="253" creationId="{653735F4-4F04-B406-6B25-144CF4CFC72F}"/>
          </ac:inkMkLst>
        </pc:inkChg>
        <pc:inkChg chg="add mod">
          <ac:chgData name="MICHELE PIPAN" userId="da00a2aa-4c64-4bcb-a497-1055e4cd2351" providerId="ADAL" clId="{AC4375E2-DBF8-854C-A350-74D5AF1BA221}" dt="2024-11-14T14:50:26.920" v="1746"/>
          <ac:inkMkLst>
            <pc:docMk/>
            <pc:sldMk cId="810163894" sldId="276"/>
            <ac:inkMk id="256" creationId="{0F9C48DF-374C-8AD9-8CCF-04070C0B0E19}"/>
          </ac:inkMkLst>
        </pc:inkChg>
        <pc:inkChg chg="add mod">
          <ac:chgData name="MICHELE PIPAN" userId="da00a2aa-4c64-4bcb-a497-1055e4cd2351" providerId="ADAL" clId="{AC4375E2-DBF8-854C-A350-74D5AF1BA221}" dt="2024-11-14T14:50:26.920" v="1746"/>
          <ac:inkMkLst>
            <pc:docMk/>
            <pc:sldMk cId="810163894" sldId="276"/>
            <ac:inkMk id="257" creationId="{AB7D0416-4BBB-01DE-A9A5-DAC76856CD65}"/>
          </ac:inkMkLst>
        </pc:inkChg>
        <pc:inkChg chg="add mod">
          <ac:chgData name="MICHELE PIPAN" userId="da00a2aa-4c64-4bcb-a497-1055e4cd2351" providerId="ADAL" clId="{AC4375E2-DBF8-854C-A350-74D5AF1BA221}" dt="2024-11-14T14:50:26.920" v="1746"/>
          <ac:inkMkLst>
            <pc:docMk/>
            <pc:sldMk cId="810163894" sldId="276"/>
            <ac:inkMk id="258" creationId="{84EC5FD2-27F2-B6B5-81DE-BD7FC703050E}"/>
          </ac:inkMkLst>
        </pc:inkChg>
        <pc:inkChg chg="add mod">
          <ac:chgData name="MICHELE PIPAN" userId="da00a2aa-4c64-4bcb-a497-1055e4cd2351" providerId="ADAL" clId="{AC4375E2-DBF8-854C-A350-74D5AF1BA221}" dt="2024-11-14T14:50:26.920" v="1746"/>
          <ac:inkMkLst>
            <pc:docMk/>
            <pc:sldMk cId="810163894" sldId="276"/>
            <ac:inkMk id="259" creationId="{3A97181F-E1D6-9B0A-EF82-62747240BE81}"/>
          </ac:inkMkLst>
        </pc:inkChg>
        <pc:inkChg chg="add mod">
          <ac:chgData name="MICHELE PIPAN" userId="da00a2aa-4c64-4bcb-a497-1055e4cd2351" providerId="ADAL" clId="{AC4375E2-DBF8-854C-A350-74D5AF1BA221}" dt="2024-11-14T14:50:26.920" v="1746"/>
          <ac:inkMkLst>
            <pc:docMk/>
            <pc:sldMk cId="810163894" sldId="276"/>
            <ac:inkMk id="260" creationId="{D4D80438-8F4E-7E14-2E54-6B0F8FA161C7}"/>
          </ac:inkMkLst>
        </pc:inkChg>
        <pc:inkChg chg="add mod">
          <ac:chgData name="MICHELE PIPAN" userId="da00a2aa-4c64-4bcb-a497-1055e4cd2351" providerId="ADAL" clId="{AC4375E2-DBF8-854C-A350-74D5AF1BA221}" dt="2024-11-14T14:50:35.992" v="1757"/>
          <ac:inkMkLst>
            <pc:docMk/>
            <pc:sldMk cId="810163894" sldId="276"/>
            <ac:inkMk id="263" creationId="{01EBFB26-E825-2D0A-4BD2-C1DBF4750129}"/>
          </ac:inkMkLst>
        </pc:inkChg>
        <pc:inkChg chg="add mod">
          <ac:chgData name="MICHELE PIPAN" userId="da00a2aa-4c64-4bcb-a497-1055e4cd2351" providerId="ADAL" clId="{AC4375E2-DBF8-854C-A350-74D5AF1BA221}" dt="2024-11-14T14:50:35.992" v="1757"/>
          <ac:inkMkLst>
            <pc:docMk/>
            <pc:sldMk cId="810163894" sldId="276"/>
            <ac:inkMk id="264" creationId="{F1B244B2-0A5F-19A2-F10F-334D17B9C643}"/>
          </ac:inkMkLst>
        </pc:inkChg>
        <pc:inkChg chg="add mod">
          <ac:chgData name="MICHELE PIPAN" userId="da00a2aa-4c64-4bcb-a497-1055e4cd2351" providerId="ADAL" clId="{AC4375E2-DBF8-854C-A350-74D5AF1BA221}" dt="2024-11-14T14:50:35.992" v="1757"/>
          <ac:inkMkLst>
            <pc:docMk/>
            <pc:sldMk cId="810163894" sldId="276"/>
            <ac:inkMk id="267" creationId="{A901431E-8F72-FE9B-8B4C-F77389BB7F2E}"/>
          </ac:inkMkLst>
        </pc:inkChg>
        <pc:inkChg chg="add mod">
          <ac:chgData name="MICHELE PIPAN" userId="da00a2aa-4c64-4bcb-a497-1055e4cd2351" providerId="ADAL" clId="{AC4375E2-DBF8-854C-A350-74D5AF1BA221}" dt="2024-11-14T14:50:35.992" v="1757"/>
          <ac:inkMkLst>
            <pc:docMk/>
            <pc:sldMk cId="810163894" sldId="276"/>
            <ac:inkMk id="268" creationId="{B8A1D8AB-7E8A-6BC6-A218-196F08F9D9E4}"/>
          </ac:inkMkLst>
        </pc:inkChg>
        <pc:inkChg chg="add mod">
          <ac:chgData name="MICHELE PIPAN" userId="da00a2aa-4c64-4bcb-a497-1055e4cd2351" providerId="ADAL" clId="{AC4375E2-DBF8-854C-A350-74D5AF1BA221}" dt="2024-11-14T14:50:35.992" v="1757"/>
          <ac:inkMkLst>
            <pc:docMk/>
            <pc:sldMk cId="810163894" sldId="276"/>
            <ac:inkMk id="269" creationId="{917683B6-C231-9317-0E1D-4F88FB5BCC41}"/>
          </ac:inkMkLst>
        </pc:inkChg>
        <pc:inkChg chg="add mod">
          <ac:chgData name="MICHELE PIPAN" userId="da00a2aa-4c64-4bcb-a497-1055e4cd2351" providerId="ADAL" clId="{AC4375E2-DBF8-854C-A350-74D5AF1BA221}" dt="2024-11-14T14:50:35.992" v="1757"/>
          <ac:inkMkLst>
            <pc:docMk/>
            <pc:sldMk cId="810163894" sldId="276"/>
            <ac:inkMk id="272" creationId="{5B5EBC12-852A-89A0-2274-18940E6C005E}"/>
          </ac:inkMkLst>
        </pc:inkChg>
        <pc:inkChg chg="add mod">
          <ac:chgData name="MICHELE PIPAN" userId="da00a2aa-4c64-4bcb-a497-1055e4cd2351" providerId="ADAL" clId="{AC4375E2-DBF8-854C-A350-74D5AF1BA221}" dt="2024-11-14T14:50:35.992" v="1757"/>
          <ac:inkMkLst>
            <pc:docMk/>
            <pc:sldMk cId="810163894" sldId="276"/>
            <ac:inkMk id="273" creationId="{57F0F8C6-2119-B931-0953-7BB718192D46}"/>
          </ac:inkMkLst>
        </pc:inkChg>
        <pc:inkChg chg="add mod">
          <ac:chgData name="MICHELE PIPAN" userId="da00a2aa-4c64-4bcb-a497-1055e4cd2351" providerId="ADAL" clId="{AC4375E2-DBF8-854C-A350-74D5AF1BA221}" dt="2024-11-14T14:50:35.992" v="1757"/>
          <ac:inkMkLst>
            <pc:docMk/>
            <pc:sldMk cId="810163894" sldId="276"/>
            <ac:inkMk id="274" creationId="{49F7A7D0-1E5A-DE39-6F80-A633B66BA3A2}"/>
          </ac:inkMkLst>
        </pc:inkChg>
        <pc:inkChg chg="add mod">
          <ac:chgData name="MICHELE PIPAN" userId="da00a2aa-4c64-4bcb-a497-1055e4cd2351" providerId="ADAL" clId="{AC4375E2-DBF8-854C-A350-74D5AF1BA221}" dt="2024-11-14T14:50:38.577" v="1760"/>
          <ac:inkMkLst>
            <pc:docMk/>
            <pc:sldMk cId="810163894" sldId="276"/>
            <ac:inkMk id="277" creationId="{000650F0-671B-916D-5DB3-7B2941F544A9}"/>
          </ac:inkMkLst>
        </pc:inkChg>
        <pc:inkChg chg="add mod">
          <ac:chgData name="MICHELE PIPAN" userId="da00a2aa-4c64-4bcb-a497-1055e4cd2351" providerId="ADAL" clId="{AC4375E2-DBF8-854C-A350-74D5AF1BA221}" dt="2024-11-14T14:50:38.577" v="1760"/>
          <ac:inkMkLst>
            <pc:docMk/>
            <pc:sldMk cId="810163894" sldId="276"/>
            <ac:inkMk id="278" creationId="{75608066-A5E8-67E2-C4AE-30DED1D74EB7}"/>
          </ac:inkMkLst>
        </pc:inkChg>
        <pc:inkChg chg="add mod">
          <ac:chgData name="MICHELE PIPAN" userId="da00a2aa-4c64-4bcb-a497-1055e4cd2351" providerId="ADAL" clId="{AC4375E2-DBF8-854C-A350-74D5AF1BA221}" dt="2024-11-14T14:50:43.131" v="1768"/>
          <ac:inkMkLst>
            <pc:docMk/>
            <pc:sldMk cId="810163894" sldId="276"/>
            <ac:inkMk id="281" creationId="{C89CEB8D-C573-2F7F-2232-209A51E11308}"/>
          </ac:inkMkLst>
        </pc:inkChg>
        <pc:inkChg chg="add mod">
          <ac:chgData name="MICHELE PIPAN" userId="da00a2aa-4c64-4bcb-a497-1055e4cd2351" providerId="ADAL" clId="{AC4375E2-DBF8-854C-A350-74D5AF1BA221}" dt="2024-11-14T14:50:43.131" v="1768"/>
          <ac:inkMkLst>
            <pc:docMk/>
            <pc:sldMk cId="810163894" sldId="276"/>
            <ac:inkMk id="282" creationId="{ED7D9412-00BE-50C8-C6A2-C05173F7F3F7}"/>
          </ac:inkMkLst>
        </pc:inkChg>
        <pc:inkChg chg="add mod">
          <ac:chgData name="MICHELE PIPAN" userId="da00a2aa-4c64-4bcb-a497-1055e4cd2351" providerId="ADAL" clId="{AC4375E2-DBF8-854C-A350-74D5AF1BA221}" dt="2024-11-14T14:50:43.131" v="1768"/>
          <ac:inkMkLst>
            <pc:docMk/>
            <pc:sldMk cId="810163894" sldId="276"/>
            <ac:inkMk id="285" creationId="{6DC4B04E-A8F7-E89E-CBD7-CDB675BC7319}"/>
          </ac:inkMkLst>
        </pc:inkChg>
        <pc:inkChg chg="add mod">
          <ac:chgData name="MICHELE PIPAN" userId="da00a2aa-4c64-4bcb-a497-1055e4cd2351" providerId="ADAL" clId="{AC4375E2-DBF8-854C-A350-74D5AF1BA221}" dt="2024-11-14T14:50:43.131" v="1768"/>
          <ac:inkMkLst>
            <pc:docMk/>
            <pc:sldMk cId="810163894" sldId="276"/>
            <ac:inkMk id="286" creationId="{6B400CF1-623C-76C0-78AA-0B8D4C49A29E}"/>
          </ac:inkMkLst>
        </pc:inkChg>
        <pc:inkChg chg="add mod">
          <ac:chgData name="MICHELE PIPAN" userId="da00a2aa-4c64-4bcb-a497-1055e4cd2351" providerId="ADAL" clId="{AC4375E2-DBF8-854C-A350-74D5AF1BA221}" dt="2024-11-14T14:50:43.131" v="1768"/>
          <ac:inkMkLst>
            <pc:docMk/>
            <pc:sldMk cId="810163894" sldId="276"/>
            <ac:inkMk id="287" creationId="{BEE6CA61-F5FA-D436-593B-B3ABB12E4D62}"/>
          </ac:inkMkLst>
        </pc:inkChg>
        <pc:inkChg chg="add mod">
          <ac:chgData name="MICHELE PIPAN" userId="da00a2aa-4c64-4bcb-a497-1055e4cd2351" providerId="ADAL" clId="{AC4375E2-DBF8-854C-A350-74D5AF1BA221}" dt="2024-11-14T14:50:43.131" v="1768"/>
          <ac:inkMkLst>
            <pc:docMk/>
            <pc:sldMk cId="810163894" sldId="276"/>
            <ac:inkMk id="288" creationId="{5CBD8D8F-153D-5AE7-9314-386E7A0C9605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4:33:25.841" v="1369"/>
        <pc:sldMkLst>
          <pc:docMk/>
          <pc:sldMk cId="2797914495" sldId="277"/>
        </pc:sldMkLst>
        <pc:grpChg chg="del mod">
          <ac:chgData name="MICHELE PIPAN" userId="da00a2aa-4c64-4bcb-a497-1055e4cd2351" providerId="ADAL" clId="{AC4375E2-DBF8-854C-A350-74D5AF1BA221}" dt="2024-11-14T14:32:37.027" v="1337"/>
          <ac:grpSpMkLst>
            <pc:docMk/>
            <pc:sldMk cId="2797914495" sldId="277"/>
            <ac:grpSpMk id="5" creationId="{5F798F6D-648E-5664-ABD0-1559B2768D13}"/>
          </ac:grpSpMkLst>
        </pc:grpChg>
        <pc:grpChg chg="del mod">
          <ac:chgData name="MICHELE PIPAN" userId="da00a2aa-4c64-4bcb-a497-1055e4cd2351" providerId="ADAL" clId="{AC4375E2-DBF8-854C-A350-74D5AF1BA221}" dt="2024-11-14T14:32:44.615" v="1347"/>
          <ac:grpSpMkLst>
            <pc:docMk/>
            <pc:sldMk cId="2797914495" sldId="277"/>
            <ac:grpSpMk id="6" creationId="{8DB27667-7363-6890-6CB4-3E7D1C89864C}"/>
          </ac:grpSpMkLst>
        </pc:grpChg>
        <pc:grpChg chg="del mod">
          <ac:chgData name="MICHELE PIPAN" userId="da00a2aa-4c64-4bcb-a497-1055e4cd2351" providerId="ADAL" clId="{AC4375E2-DBF8-854C-A350-74D5AF1BA221}" dt="2024-11-14T14:32:44.615" v="1347"/>
          <ac:grpSpMkLst>
            <pc:docMk/>
            <pc:sldMk cId="2797914495" sldId="277"/>
            <ac:grpSpMk id="16" creationId="{4DFD8760-9F16-1DB2-CFD0-75DE0E42BBF7}"/>
          </ac:grpSpMkLst>
        </pc:grpChg>
        <pc:grpChg chg="del mod">
          <ac:chgData name="MICHELE PIPAN" userId="da00a2aa-4c64-4bcb-a497-1055e4cd2351" providerId="ADAL" clId="{AC4375E2-DBF8-854C-A350-74D5AF1BA221}" dt="2024-11-14T14:32:44.615" v="1347"/>
          <ac:grpSpMkLst>
            <pc:docMk/>
            <pc:sldMk cId="2797914495" sldId="277"/>
            <ac:grpSpMk id="17" creationId="{54DCC16B-B05F-F2B0-B084-460968BC72DF}"/>
          </ac:grpSpMkLst>
        </pc:grpChg>
        <pc:grpChg chg="del mod">
          <ac:chgData name="MICHELE PIPAN" userId="da00a2aa-4c64-4bcb-a497-1055e4cd2351" providerId="ADAL" clId="{AC4375E2-DBF8-854C-A350-74D5AF1BA221}" dt="2024-11-14T14:32:44.615" v="1347"/>
          <ac:grpSpMkLst>
            <pc:docMk/>
            <pc:sldMk cId="2797914495" sldId="277"/>
            <ac:grpSpMk id="18" creationId="{7F20F2D7-3829-C347-7368-E0F79F8C5D58}"/>
          </ac:grpSpMkLst>
        </pc:grpChg>
        <pc:grpChg chg="del mod">
          <ac:chgData name="MICHELE PIPAN" userId="da00a2aa-4c64-4bcb-a497-1055e4cd2351" providerId="ADAL" clId="{AC4375E2-DBF8-854C-A350-74D5AF1BA221}" dt="2024-11-14T14:32:50.197" v="1355"/>
          <ac:grpSpMkLst>
            <pc:docMk/>
            <pc:sldMk cId="2797914495" sldId="277"/>
            <ac:grpSpMk id="19" creationId="{7EEF2AD1-B3BF-E8B1-9FDE-6D116A80CACC}"/>
          </ac:grpSpMkLst>
        </pc:grpChg>
        <pc:grpChg chg="del mod">
          <ac:chgData name="MICHELE PIPAN" userId="da00a2aa-4c64-4bcb-a497-1055e4cd2351" providerId="ADAL" clId="{AC4375E2-DBF8-854C-A350-74D5AF1BA221}" dt="2024-11-14T14:32:50.197" v="1355"/>
          <ac:grpSpMkLst>
            <pc:docMk/>
            <pc:sldMk cId="2797914495" sldId="277"/>
            <ac:grpSpMk id="27" creationId="{1E351733-5D57-BC86-DD1A-840173DC675E}"/>
          </ac:grpSpMkLst>
        </pc:grpChg>
        <pc:grpChg chg="del mod">
          <ac:chgData name="MICHELE PIPAN" userId="da00a2aa-4c64-4bcb-a497-1055e4cd2351" providerId="ADAL" clId="{AC4375E2-DBF8-854C-A350-74D5AF1BA221}" dt="2024-11-14T14:32:52.175" v="1357"/>
          <ac:grpSpMkLst>
            <pc:docMk/>
            <pc:sldMk cId="2797914495" sldId="277"/>
            <ac:grpSpMk id="28" creationId="{8608D8F5-A101-7383-0452-AF9FA073D021}"/>
          </ac:grpSpMkLst>
        </pc:grpChg>
        <pc:grpChg chg="del mod">
          <ac:chgData name="MICHELE PIPAN" userId="da00a2aa-4c64-4bcb-a497-1055e4cd2351" providerId="ADAL" clId="{AC4375E2-DBF8-854C-A350-74D5AF1BA221}" dt="2024-11-14T14:32:52.175" v="1357"/>
          <ac:grpSpMkLst>
            <pc:docMk/>
            <pc:sldMk cId="2797914495" sldId="277"/>
            <ac:grpSpMk id="30" creationId="{223DA2D1-285E-E7FB-6E3E-7FDC19667A92}"/>
          </ac:grpSpMkLst>
        </pc:grpChg>
        <pc:grpChg chg="del mod">
          <ac:chgData name="MICHELE PIPAN" userId="da00a2aa-4c64-4bcb-a497-1055e4cd2351" providerId="ADAL" clId="{AC4375E2-DBF8-854C-A350-74D5AF1BA221}" dt="2024-11-14T14:32:53.774" v="1359"/>
          <ac:grpSpMkLst>
            <pc:docMk/>
            <pc:sldMk cId="2797914495" sldId="277"/>
            <ac:grpSpMk id="31" creationId="{BA7FA30F-2D4F-8986-2CA5-B4CE84AA4B67}"/>
          </ac:grpSpMkLst>
        </pc:grpChg>
        <pc:grpChg chg="del mod">
          <ac:chgData name="MICHELE PIPAN" userId="da00a2aa-4c64-4bcb-a497-1055e4cd2351" providerId="ADAL" clId="{AC4375E2-DBF8-854C-A350-74D5AF1BA221}" dt="2024-11-14T14:32:53.774" v="1359"/>
          <ac:grpSpMkLst>
            <pc:docMk/>
            <pc:sldMk cId="2797914495" sldId="277"/>
            <ac:grpSpMk id="33" creationId="{B19A470F-AA28-E5A4-8952-99125A7C55C0}"/>
          </ac:grpSpMkLst>
        </pc:grpChg>
        <pc:grpChg chg="del mod">
          <ac:chgData name="MICHELE PIPAN" userId="da00a2aa-4c64-4bcb-a497-1055e4cd2351" providerId="ADAL" clId="{AC4375E2-DBF8-854C-A350-74D5AF1BA221}" dt="2024-11-14T14:33:16.904" v="1364"/>
          <ac:grpSpMkLst>
            <pc:docMk/>
            <pc:sldMk cId="2797914495" sldId="277"/>
            <ac:grpSpMk id="34" creationId="{5D58C292-394F-CA7C-D38E-5744352A0F1D}"/>
          </ac:grpSpMkLst>
        </pc:grpChg>
        <pc:grpChg chg="del mod">
          <ac:chgData name="MICHELE PIPAN" userId="da00a2aa-4c64-4bcb-a497-1055e4cd2351" providerId="ADAL" clId="{AC4375E2-DBF8-854C-A350-74D5AF1BA221}" dt="2024-11-14T14:33:16.904" v="1364"/>
          <ac:grpSpMkLst>
            <pc:docMk/>
            <pc:sldMk cId="2797914495" sldId="277"/>
            <ac:grpSpMk id="39" creationId="{33717582-4BFE-DFF0-8EDB-E700C6978C2F}"/>
          </ac:grpSpMkLst>
        </pc:grpChg>
        <pc:grpChg chg="del mod">
          <ac:chgData name="MICHELE PIPAN" userId="da00a2aa-4c64-4bcb-a497-1055e4cd2351" providerId="ADAL" clId="{AC4375E2-DBF8-854C-A350-74D5AF1BA221}" dt="2024-11-14T14:33:17.908" v="1366"/>
          <ac:grpSpMkLst>
            <pc:docMk/>
            <pc:sldMk cId="2797914495" sldId="277"/>
            <ac:grpSpMk id="40" creationId="{6F2F7361-B5F3-3E0D-A926-650B6DB153CD}"/>
          </ac:grpSpMkLst>
        </pc:grpChg>
        <pc:grpChg chg="del mod">
          <ac:chgData name="MICHELE PIPAN" userId="da00a2aa-4c64-4bcb-a497-1055e4cd2351" providerId="ADAL" clId="{AC4375E2-DBF8-854C-A350-74D5AF1BA221}" dt="2024-11-14T14:33:17.908" v="1366"/>
          <ac:grpSpMkLst>
            <pc:docMk/>
            <pc:sldMk cId="2797914495" sldId="277"/>
            <ac:grpSpMk id="42" creationId="{AA2729AA-6CC2-B122-507A-E78D46FE9F5D}"/>
          </ac:grpSpMkLst>
        </pc:grpChg>
        <pc:grpChg chg="mod">
          <ac:chgData name="MICHELE PIPAN" userId="da00a2aa-4c64-4bcb-a497-1055e4cd2351" providerId="ADAL" clId="{AC4375E2-DBF8-854C-A350-74D5AF1BA221}" dt="2024-11-14T14:33:17.908" v="1366"/>
          <ac:grpSpMkLst>
            <pc:docMk/>
            <pc:sldMk cId="2797914495" sldId="277"/>
            <ac:grpSpMk id="43" creationId="{CB3A6714-B4E5-4219-1E3D-7EAEEFD8B06A}"/>
          </ac:grpSpMkLst>
        </pc:grpChg>
        <pc:grpChg chg="del mod">
          <ac:chgData name="MICHELE PIPAN" userId="da00a2aa-4c64-4bcb-a497-1055e4cd2351" providerId="ADAL" clId="{AC4375E2-DBF8-854C-A350-74D5AF1BA221}" dt="2024-11-14T14:33:25.841" v="1369"/>
          <ac:grpSpMkLst>
            <pc:docMk/>
            <pc:sldMk cId="2797914495" sldId="277"/>
            <ac:grpSpMk id="46" creationId="{F1031BCB-2ACA-51A2-B17E-4CCFB11C420C}"/>
          </ac:grpSpMkLst>
        </pc:grpChg>
        <pc:grpChg chg="mod">
          <ac:chgData name="MICHELE PIPAN" userId="da00a2aa-4c64-4bcb-a497-1055e4cd2351" providerId="ADAL" clId="{AC4375E2-DBF8-854C-A350-74D5AF1BA221}" dt="2024-11-14T14:33:25.841" v="1369"/>
          <ac:grpSpMkLst>
            <pc:docMk/>
            <pc:sldMk cId="2797914495" sldId="277"/>
            <ac:grpSpMk id="47" creationId="{EAB4003E-78D9-D4FC-869E-5A54637C9C80}"/>
          </ac:grpSpMkLst>
        </pc:grpChg>
        <pc:inkChg chg="add">
          <ac:chgData name="MICHELE PIPAN" userId="da00a2aa-4c64-4bcb-a497-1055e4cd2351" providerId="ADAL" clId="{AC4375E2-DBF8-854C-A350-74D5AF1BA221}" dt="2024-11-14T14:32:27.767" v="1334" actId="9405"/>
          <ac:inkMkLst>
            <pc:docMk/>
            <pc:sldMk cId="2797914495" sldId="277"/>
            <ac:inkMk id="2" creationId="{4F01D5EA-43E2-87F8-EA95-6B886A30F861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3" creationId="{ED3D5201-4FE2-ED76-EB10-31F29BE3D091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4" creationId="{300528B3-63D6-34A1-F83A-C59334193907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7" creationId="{CD5917AF-6491-6364-2AB4-658341332F35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8" creationId="{33F34930-58FE-3192-063E-189350BF58A3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9" creationId="{C9AF5A7C-25AC-055E-24C8-25D1E07DA0DD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10" creationId="{A62918B6-8829-D964-B9B6-E8790D12DC43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11" creationId="{15A83121-73C2-2AE3-5223-6A35F6B2F7B9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12" creationId="{7F6B8A3B-17AD-B5AE-ED44-7C742CBF85AD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13" creationId="{55BA15BA-168C-7210-69A2-2B87A4FB7F1A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14" creationId="{910471F2-BC81-C544-1D4C-3F214D9F4D24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15" creationId="{9372DA05-000E-D79D-DF7B-E1C410751D94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20" creationId="{C25B4199-0AAB-8488-2B33-7DD7CD0AC991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21" creationId="{86ADC8C1-B01A-84F4-7021-8BEC31CE926A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22" creationId="{44BE1E0F-982F-A7D6-7A2B-CFB4F3E25128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23" creationId="{2A64B966-4891-8035-9FFC-12B45AC97874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24" creationId="{91B2CD52-0703-275E-B6E7-B1D81483DB4D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25" creationId="{3ACAC5C2-1A19-5BC0-BDA6-EA7E7D12DDCE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26" creationId="{2FDF38F7-F178-7869-7756-D821FC9F23E0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29" creationId="{19459F77-491D-036D-DEF9-B1E7F399B897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32" creationId="{30931365-AE14-F29C-DD6D-8F31FF9AF7C3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35" creationId="{8E3274E3-6439-DF43-A51A-175A93BCBBC2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36" creationId="{9EFD016F-C7B8-1897-02B0-42E3A6E18DFA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37" creationId="{D3E626A4-AD13-D76F-BFF3-FC112CC4DC40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38" creationId="{58FE67CF-9D6A-AB8B-F065-1940ADB2E17C}"/>
          </ac:inkMkLst>
        </pc:inkChg>
        <pc:inkChg chg="add mod">
          <ac:chgData name="MICHELE PIPAN" userId="da00a2aa-4c64-4bcb-a497-1055e4cd2351" providerId="ADAL" clId="{AC4375E2-DBF8-854C-A350-74D5AF1BA221}" dt="2024-11-14T14:33:17.908" v="1366"/>
          <ac:inkMkLst>
            <pc:docMk/>
            <pc:sldMk cId="2797914495" sldId="277"/>
            <ac:inkMk id="41" creationId="{2BE1D161-FA4F-3F86-591A-77261F5D4706}"/>
          </ac:inkMkLst>
        </pc:inkChg>
        <pc:inkChg chg="add mod">
          <ac:chgData name="MICHELE PIPAN" userId="da00a2aa-4c64-4bcb-a497-1055e4cd2351" providerId="ADAL" clId="{AC4375E2-DBF8-854C-A350-74D5AF1BA221}" dt="2024-11-14T14:33:25.841" v="1369"/>
          <ac:inkMkLst>
            <pc:docMk/>
            <pc:sldMk cId="2797914495" sldId="277"/>
            <ac:inkMk id="44" creationId="{6761BA20-F3D9-3B13-DC60-42E19C38549C}"/>
          </ac:inkMkLst>
        </pc:inkChg>
        <pc:inkChg chg="add mod">
          <ac:chgData name="MICHELE PIPAN" userId="da00a2aa-4c64-4bcb-a497-1055e4cd2351" providerId="ADAL" clId="{AC4375E2-DBF8-854C-A350-74D5AF1BA221}" dt="2024-11-14T14:33:25.841" v="1369"/>
          <ac:inkMkLst>
            <pc:docMk/>
            <pc:sldMk cId="2797914495" sldId="277"/>
            <ac:inkMk id="45" creationId="{A0F9D689-7B6F-7358-AD1B-814D7E6A4C55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4:50:06.751" v="1732"/>
        <pc:sldMkLst>
          <pc:docMk/>
          <pc:sldMk cId="4166097120" sldId="278"/>
        </pc:sldMkLst>
        <pc:grpChg chg="del mod">
          <ac:chgData name="MICHELE PIPAN" userId="da00a2aa-4c64-4bcb-a497-1055e4cd2351" providerId="ADAL" clId="{AC4375E2-DBF8-854C-A350-74D5AF1BA221}" dt="2024-11-14T14:48:02.624" v="1631"/>
          <ac:grpSpMkLst>
            <pc:docMk/>
            <pc:sldMk cId="4166097120" sldId="278"/>
            <ac:grpSpMk id="31" creationId="{EA8F715E-97FB-A002-0C5C-534AD9A4B0CB}"/>
          </ac:grpSpMkLst>
        </pc:grpChg>
        <pc:grpChg chg="del mod">
          <ac:chgData name="MICHELE PIPAN" userId="da00a2aa-4c64-4bcb-a497-1055e4cd2351" providerId="ADAL" clId="{AC4375E2-DBF8-854C-A350-74D5AF1BA221}" dt="2024-11-14T14:48:10.254" v="1644"/>
          <ac:grpSpMkLst>
            <pc:docMk/>
            <pc:sldMk cId="4166097120" sldId="278"/>
            <ac:grpSpMk id="32" creationId="{15051D19-4BD5-F846-649E-A61614294E28}"/>
          </ac:grpSpMkLst>
        </pc:grpChg>
        <pc:grpChg chg="del mod">
          <ac:chgData name="MICHELE PIPAN" userId="da00a2aa-4c64-4bcb-a497-1055e4cd2351" providerId="ADAL" clId="{AC4375E2-DBF8-854C-A350-74D5AF1BA221}" dt="2024-11-14T14:48:02.624" v="1631"/>
          <ac:grpSpMkLst>
            <pc:docMk/>
            <pc:sldMk cId="4166097120" sldId="278"/>
            <ac:grpSpMk id="33" creationId="{40E8DB88-8BE6-94A4-549B-F61BADCF9D97}"/>
          </ac:grpSpMkLst>
        </pc:grpChg>
        <pc:grpChg chg="del mod">
          <ac:chgData name="MICHELE PIPAN" userId="da00a2aa-4c64-4bcb-a497-1055e4cd2351" providerId="ADAL" clId="{AC4375E2-DBF8-854C-A350-74D5AF1BA221}" dt="2024-11-14T14:48:02.624" v="1631"/>
          <ac:grpSpMkLst>
            <pc:docMk/>
            <pc:sldMk cId="4166097120" sldId="278"/>
            <ac:grpSpMk id="34" creationId="{39F05297-81DC-D732-7AB8-A9474F5B683E}"/>
          </ac:grpSpMkLst>
        </pc:grpChg>
        <pc:grpChg chg="del mod">
          <ac:chgData name="MICHELE PIPAN" userId="da00a2aa-4c64-4bcb-a497-1055e4cd2351" providerId="ADAL" clId="{AC4375E2-DBF8-854C-A350-74D5AF1BA221}" dt="2024-11-14T14:48:02.624" v="1631"/>
          <ac:grpSpMkLst>
            <pc:docMk/>
            <pc:sldMk cId="4166097120" sldId="278"/>
            <ac:grpSpMk id="35" creationId="{372FF6C2-1367-F34F-8D3F-ECAF3F1831E6}"/>
          </ac:grpSpMkLst>
        </pc:grpChg>
        <pc:grpChg chg="mod">
          <ac:chgData name="MICHELE PIPAN" userId="da00a2aa-4c64-4bcb-a497-1055e4cd2351" providerId="ADAL" clId="{AC4375E2-DBF8-854C-A350-74D5AF1BA221}" dt="2024-11-14T14:48:02.624" v="1631"/>
          <ac:grpSpMkLst>
            <pc:docMk/>
            <pc:sldMk cId="4166097120" sldId="278"/>
            <ac:grpSpMk id="36" creationId="{B27A4C9B-2279-356A-8E78-A1E2AE42FA28}"/>
          </ac:grpSpMkLst>
        </pc:grpChg>
        <pc:grpChg chg="del mod">
          <ac:chgData name="MICHELE PIPAN" userId="da00a2aa-4c64-4bcb-a497-1055e4cd2351" providerId="ADAL" clId="{AC4375E2-DBF8-854C-A350-74D5AF1BA221}" dt="2024-11-14T14:48:10.254" v="1644"/>
          <ac:grpSpMkLst>
            <pc:docMk/>
            <pc:sldMk cId="4166097120" sldId="278"/>
            <ac:grpSpMk id="49" creationId="{436217F7-5047-6FC1-14C7-AAE6560E6B91}"/>
          </ac:grpSpMkLst>
        </pc:grpChg>
        <pc:grpChg chg="mod">
          <ac:chgData name="MICHELE PIPAN" userId="da00a2aa-4c64-4bcb-a497-1055e4cd2351" providerId="ADAL" clId="{AC4375E2-DBF8-854C-A350-74D5AF1BA221}" dt="2024-11-14T14:48:10.254" v="1644"/>
          <ac:grpSpMkLst>
            <pc:docMk/>
            <pc:sldMk cId="4166097120" sldId="278"/>
            <ac:grpSpMk id="50" creationId="{1947E1DE-A4F2-2CB8-AFBE-64BD44E3005C}"/>
          </ac:grpSpMkLst>
        </pc:grpChg>
        <pc:grpChg chg="del mod">
          <ac:chgData name="MICHELE PIPAN" userId="da00a2aa-4c64-4bcb-a497-1055e4cd2351" providerId="ADAL" clId="{AC4375E2-DBF8-854C-A350-74D5AF1BA221}" dt="2024-11-14T14:48:15.941" v="1648"/>
          <ac:grpSpMkLst>
            <pc:docMk/>
            <pc:sldMk cId="4166097120" sldId="278"/>
            <ac:grpSpMk id="54" creationId="{95842D10-6EB2-725B-E9D9-226D93EB4502}"/>
          </ac:grpSpMkLst>
        </pc:grpChg>
        <pc:grpChg chg="mod">
          <ac:chgData name="MICHELE PIPAN" userId="da00a2aa-4c64-4bcb-a497-1055e4cd2351" providerId="ADAL" clId="{AC4375E2-DBF8-854C-A350-74D5AF1BA221}" dt="2024-11-14T14:48:15.941" v="1648"/>
          <ac:grpSpMkLst>
            <pc:docMk/>
            <pc:sldMk cId="4166097120" sldId="278"/>
            <ac:grpSpMk id="55" creationId="{ACC21AFB-81F5-941C-8F3A-9541B210AC2E}"/>
          </ac:grpSpMkLst>
        </pc:grpChg>
        <pc:grpChg chg="del mod">
          <ac:chgData name="MICHELE PIPAN" userId="da00a2aa-4c64-4bcb-a497-1055e4cd2351" providerId="ADAL" clId="{AC4375E2-DBF8-854C-A350-74D5AF1BA221}" dt="2024-11-14T14:48:37.394" v="1654"/>
          <ac:grpSpMkLst>
            <pc:docMk/>
            <pc:sldMk cId="4166097120" sldId="278"/>
            <ac:grpSpMk id="61" creationId="{3DE32A58-5CAC-CAF6-9427-B89B852256F9}"/>
          </ac:grpSpMkLst>
        </pc:grpChg>
        <pc:grpChg chg="del mod">
          <ac:chgData name="MICHELE PIPAN" userId="da00a2aa-4c64-4bcb-a497-1055e4cd2351" providerId="ADAL" clId="{AC4375E2-DBF8-854C-A350-74D5AF1BA221}" dt="2024-11-14T14:48:54.542" v="1660"/>
          <ac:grpSpMkLst>
            <pc:docMk/>
            <pc:sldMk cId="4166097120" sldId="278"/>
            <ac:grpSpMk id="62" creationId="{8E7F9B15-4C85-C595-C9C6-68207B620FA0}"/>
          </ac:grpSpMkLst>
        </pc:grpChg>
        <pc:grpChg chg="del mod">
          <ac:chgData name="MICHELE PIPAN" userId="da00a2aa-4c64-4bcb-a497-1055e4cd2351" providerId="ADAL" clId="{AC4375E2-DBF8-854C-A350-74D5AF1BA221}" dt="2024-11-14T14:48:54.542" v="1660"/>
          <ac:grpSpMkLst>
            <pc:docMk/>
            <pc:sldMk cId="4166097120" sldId="278"/>
            <ac:grpSpMk id="68" creationId="{87E70F8E-DBE3-065D-E51F-D1358325E605}"/>
          </ac:grpSpMkLst>
        </pc:grpChg>
        <pc:grpChg chg="mod">
          <ac:chgData name="MICHELE PIPAN" userId="da00a2aa-4c64-4bcb-a497-1055e4cd2351" providerId="ADAL" clId="{AC4375E2-DBF8-854C-A350-74D5AF1BA221}" dt="2024-11-14T14:48:54.542" v="1660"/>
          <ac:grpSpMkLst>
            <pc:docMk/>
            <pc:sldMk cId="4166097120" sldId="278"/>
            <ac:grpSpMk id="69" creationId="{6360AAB9-C6D6-799F-066B-F2A3A03A949C}"/>
          </ac:grpSpMkLst>
        </pc:grpChg>
        <pc:grpChg chg="del mod">
          <ac:chgData name="MICHELE PIPAN" userId="da00a2aa-4c64-4bcb-a497-1055e4cd2351" providerId="ADAL" clId="{AC4375E2-DBF8-854C-A350-74D5AF1BA221}" dt="2024-11-14T14:49:04.612" v="1663"/>
          <ac:grpSpMkLst>
            <pc:docMk/>
            <pc:sldMk cId="4166097120" sldId="278"/>
            <ac:grpSpMk id="72" creationId="{0029FFD2-B46C-7B10-957A-20D627026C8F}"/>
          </ac:grpSpMkLst>
        </pc:grpChg>
        <pc:grpChg chg="del mod">
          <ac:chgData name="MICHELE PIPAN" userId="da00a2aa-4c64-4bcb-a497-1055e4cd2351" providerId="ADAL" clId="{AC4375E2-DBF8-854C-A350-74D5AF1BA221}" dt="2024-11-14T14:49:06.538" v="1667"/>
          <ac:grpSpMkLst>
            <pc:docMk/>
            <pc:sldMk cId="4166097120" sldId="278"/>
            <ac:grpSpMk id="73" creationId="{8007C966-F042-3F73-EF5B-92818500209E}"/>
          </ac:grpSpMkLst>
        </pc:grpChg>
        <pc:grpChg chg="del mod">
          <ac:chgData name="MICHELE PIPAN" userId="da00a2aa-4c64-4bcb-a497-1055e4cd2351" providerId="ADAL" clId="{AC4375E2-DBF8-854C-A350-74D5AF1BA221}" dt="2024-11-14T14:49:06.538" v="1667"/>
          <ac:grpSpMkLst>
            <pc:docMk/>
            <pc:sldMk cId="4166097120" sldId="278"/>
            <ac:grpSpMk id="77" creationId="{6DE8A463-88A4-CE3F-C308-CC41453754CC}"/>
          </ac:grpSpMkLst>
        </pc:grpChg>
        <pc:grpChg chg="del mod">
          <ac:chgData name="MICHELE PIPAN" userId="da00a2aa-4c64-4bcb-a497-1055e4cd2351" providerId="ADAL" clId="{AC4375E2-DBF8-854C-A350-74D5AF1BA221}" dt="2024-11-14T14:49:12.949" v="1678"/>
          <ac:grpSpMkLst>
            <pc:docMk/>
            <pc:sldMk cId="4166097120" sldId="278"/>
            <ac:grpSpMk id="78" creationId="{BDBDA524-B5F5-7C5B-2D50-7264B7172E51}"/>
          </ac:grpSpMkLst>
        </pc:grpChg>
        <pc:grpChg chg="del mod">
          <ac:chgData name="MICHELE PIPAN" userId="da00a2aa-4c64-4bcb-a497-1055e4cd2351" providerId="ADAL" clId="{AC4375E2-DBF8-854C-A350-74D5AF1BA221}" dt="2024-11-14T14:49:12.949" v="1678"/>
          <ac:grpSpMkLst>
            <pc:docMk/>
            <pc:sldMk cId="4166097120" sldId="278"/>
            <ac:grpSpMk id="89" creationId="{81A317C6-94C1-3682-0F02-B20CF8E24763}"/>
          </ac:grpSpMkLst>
        </pc:grpChg>
        <pc:grpChg chg="del mod">
          <ac:chgData name="MICHELE PIPAN" userId="da00a2aa-4c64-4bcb-a497-1055e4cd2351" providerId="ADAL" clId="{AC4375E2-DBF8-854C-A350-74D5AF1BA221}" dt="2024-11-14T14:49:14.969" v="1684"/>
          <ac:grpSpMkLst>
            <pc:docMk/>
            <pc:sldMk cId="4166097120" sldId="278"/>
            <ac:grpSpMk id="90" creationId="{ED9F044A-8CBB-41DA-1E08-288279FDE5CD}"/>
          </ac:grpSpMkLst>
        </pc:grpChg>
        <pc:grpChg chg="del mod">
          <ac:chgData name="MICHELE PIPAN" userId="da00a2aa-4c64-4bcb-a497-1055e4cd2351" providerId="ADAL" clId="{AC4375E2-DBF8-854C-A350-74D5AF1BA221}" dt="2024-11-14T14:49:14.969" v="1684"/>
          <ac:grpSpMkLst>
            <pc:docMk/>
            <pc:sldMk cId="4166097120" sldId="278"/>
            <ac:grpSpMk id="96" creationId="{162B4433-5F41-6A6A-945B-D86183AB12DF}"/>
          </ac:grpSpMkLst>
        </pc:grpChg>
        <pc:grpChg chg="mod">
          <ac:chgData name="MICHELE PIPAN" userId="da00a2aa-4c64-4bcb-a497-1055e4cd2351" providerId="ADAL" clId="{AC4375E2-DBF8-854C-A350-74D5AF1BA221}" dt="2024-11-14T14:49:14.969" v="1684"/>
          <ac:grpSpMkLst>
            <pc:docMk/>
            <pc:sldMk cId="4166097120" sldId="278"/>
            <ac:grpSpMk id="97" creationId="{8D38668E-A35B-BD15-FD7E-C6A124A82344}"/>
          </ac:grpSpMkLst>
        </pc:grpChg>
        <pc:grpChg chg="del mod">
          <ac:chgData name="MICHELE PIPAN" userId="da00a2aa-4c64-4bcb-a497-1055e4cd2351" providerId="ADAL" clId="{AC4375E2-DBF8-854C-A350-74D5AF1BA221}" dt="2024-11-14T14:49:25.387" v="1690"/>
          <ac:grpSpMkLst>
            <pc:docMk/>
            <pc:sldMk cId="4166097120" sldId="278"/>
            <ac:grpSpMk id="103" creationId="{30EBA0C8-3EDB-2F77-B3F1-2A543E24D4E6}"/>
          </ac:grpSpMkLst>
        </pc:grpChg>
        <pc:grpChg chg="del mod">
          <ac:chgData name="MICHELE PIPAN" userId="da00a2aa-4c64-4bcb-a497-1055e4cd2351" providerId="ADAL" clId="{AC4375E2-DBF8-854C-A350-74D5AF1BA221}" dt="2024-11-14T14:49:32.429" v="1703"/>
          <ac:grpSpMkLst>
            <pc:docMk/>
            <pc:sldMk cId="4166097120" sldId="278"/>
            <ac:grpSpMk id="104" creationId="{BFF57473-FF0C-DB9B-DA91-A6D79B2DE1A1}"/>
          </ac:grpSpMkLst>
        </pc:grpChg>
        <pc:grpChg chg="del mod">
          <ac:chgData name="MICHELE PIPAN" userId="da00a2aa-4c64-4bcb-a497-1055e4cd2351" providerId="ADAL" clId="{AC4375E2-DBF8-854C-A350-74D5AF1BA221}" dt="2024-11-14T14:49:25.387" v="1690"/>
          <ac:grpSpMkLst>
            <pc:docMk/>
            <pc:sldMk cId="4166097120" sldId="278"/>
            <ac:grpSpMk id="105" creationId="{40A1BC14-A928-E4A7-E7C5-E77D68AE7369}"/>
          </ac:grpSpMkLst>
        </pc:grpChg>
        <pc:grpChg chg="del mod">
          <ac:chgData name="MICHELE PIPAN" userId="da00a2aa-4c64-4bcb-a497-1055e4cd2351" providerId="ADAL" clId="{AC4375E2-DBF8-854C-A350-74D5AF1BA221}" dt="2024-11-14T14:49:32.429" v="1703"/>
          <ac:grpSpMkLst>
            <pc:docMk/>
            <pc:sldMk cId="4166097120" sldId="278"/>
            <ac:grpSpMk id="106" creationId="{751A2CB3-F84B-FE7E-5E86-FF8BBA03D8EC}"/>
          </ac:grpSpMkLst>
        </pc:grpChg>
        <pc:grpChg chg="del mod">
          <ac:chgData name="MICHELE PIPAN" userId="da00a2aa-4c64-4bcb-a497-1055e4cd2351" providerId="ADAL" clId="{AC4375E2-DBF8-854C-A350-74D5AF1BA221}" dt="2024-11-14T14:49:32.429" v="1703"/>
          <ac:grpSpMkLst>
            <pc:docMk/>
            <pc:sldMk cId="4166097120" sldId="278"/>
            <ac:grpSpMk id="119" creationId="{18C5181D-22E9-7E52-EEA3-4A485D6A9BA6}"/>
          </ac:grpSpMkLst>
        </pc:grpChg>
        <pc:grpChg chg="mod">
          <ac:chgData name="MICHELE PIPAN" userId="da00a2aa-4c64-4bcb-a497-1055e4cd2351" providerId="ADAL" clId="{AC4375E2-DBF8-854C-A350-74D5AF1BA221}" dt="2024-11-14T14:49:32.429" v="1703"/>
          <ac:grpSpMkLst>
            <pc:docMk/>
            <pc:sldMk cId="4166097120" sldId="278"/>
            <ac:grpSpMk id="120" creationId="{6E47C535-CC97-0D5A-C8F9-13DD026A22E1}"/>
          </ac:grpSpMkLst>
        </pc:grpChg>
        <pc:grpChg chg="del mod">
          <ac:chgData name="MICHELE PIPAN" userId="da00a2aa-4c64-4bcb-a497-1055e4cd2351" providerId="ADAL" clId="{AC4375E2-DBF8-854C-A350-74D5AF1BA221}" dt="2024-11-14T14:49:39.339" v="1714"/>
          <ac:grpSpMkLst>
            <pc:docMk/>
            <pc:sldMk cId="4166097120" sldId="278"/>
            <ac:grpSpMk id="131" creationId="{D3A92B5E-F317-3D2E-EF80-786540D2DBE1}"/>
          </ac:grpSpMkLst>
        </pc:grpChg>
        <pc:grpChg chg="del mod">
          <ac:chgData name="MICHELE PIPAN" userId="da00a2aa-4c64-4bcb-a497-1055e4cd2351" providerId="ADAL" clId="{AC4375E2-DBF8-854C-A350-74D5AF1BA221}" dt="2024-11-14T14:49:40.667" v="1716"/>
          <ac:grpSpMkLst>
            <pc:docMk/>
            <pc:sldMk cId="4166097120" sldId="278"/>
            <ac:grpSpMk id="132" creationId="{A822A2A2-B501-2917-A05A-00D3E9C9A65B}"/>
          </ac:grpSpMkLst>
        </pc:grpChg>
        <pc:grpChg chg="del mod">
          <ac:chgData name="MICHELE PIPAN" userId="da00a2aa-4c64-4bcb-a497-1055e4cd2351" providerId="ADAL" clId="{AC4375E2-DBF8-854C-A350-74D5AF1BA221}" dt="2024-11-14T14:49:40.667" v="1716"/>
          <ac:grpSpMkLst>
            <pc:docMk/>
            <pc:sldMk cId="4166097120" sldId="278"/>
            <ac:grpSpMk id="134" creationId="{41A5C7CC-E29C-8FAD-A8AE-E895CC9A284B}"/>
          </ac:grpSpMkLst>
        </pc:grpChg>
        <pc:grpChg chg="mod">
          <ac:chgData name="MICHELE PIPAN" userId="da00a2aa-4c64-4bcb-a497-1055e4cd2351" providerId="ADAL" clId="{AC4375E2-DBF8-854C-A350-74D5AF1BA221}" dt="2024-11-14T14:49:40.667" v="1716"/>
          <ac:grpSpMkLst>
            <pc:docMk/>
            <pc:sldMk cId="4166097120" sldId="278"/>
            <ac:grpSpMk id="135" creationId="{B1600807-6603-FC55-A885-943AC661E3BF}"/>
          </ac:grpSpMkLst>
        </pc:grpChg>
        <pc:grpChg chg="del mod">
          <ac:chgData name="MICHELE PIPAN" userId="da00a2aa-4c64-4bcb-a497-1055e4cd2351" providerId="ADAL" clId="{AC4375E2-DBF8-854C-A350-74D5AF1BA221}" dt="2024-11-14T14:50:01.677" v="1725"/>
          <ac:grpSpMkLst>
            <pc:docMk/>
            <pc:sldMk cId="4166097120" sldId="278"/>
            <ac:grpSpMk id="144" creationId="{EA83E060-BDA9-9D09-2AEA-670A87315C88}"/>
          </ac:grpSpMkLst>
        </pc:grpChg>
        <pc:grpChg chg="del mod">
          <ac:chgData name="MICHELE PIPAN" userId="da00a2aa-4c64-4bcb-a497-1055e4cd2351" providerId="ADAL" clId="{AC4375E2-DBF8-854C-A350-74D5AF1BA221}" dt="2024-11-14T14:50:06.751" v="1732"/>
          <ac:grpSpMkLst>
            <pc:docMk/>
            <pc:sldMk cId="4166097120" sldId="278"/>
            <ac:grpSpMk id="145" creationId="{4D0AA1D8-DA7E-A44B-1660-1C5663195E7E}"/>
          </ac:grpSpMkLst>
        </pc:grpChg>
        <pc:grpChg chg="del mod">
          <ac:chgData name="MICHELE PIPAN" userId="da00a2aa-4c64-4bcb-a497-1055e4cd2351" providerId="ADAL" clId="{AC4375E2-DBF8-854C-A350-74D5AF1BA221}" dt="2024-11-14T14:50:06.751" v="1732"/>
          <ac:grpSpMkLst>
            <pc:docMk/>
            <pc:sldMk cId="4166097120" sldId="278"/>
            <ac:grpSpMk id="152" creationId="{F60EFC5E-C647-5400-1CC3-EBF5FAD22F26}"/>
          </ac:grpSpMkLst>
        </pc:grpChg>
        <pc:grpChg chg="mod">
          <ac:chgData name="MICHELE PIPAN" userId="da00a2aa-4c64-4bcb-a497-1055e4cd2351" providerId="ADAL" clId="{AC4375E2-DBF8-854C-A350-74D5AF1BA221}" dt="2024-11-14T14:50:06.751" v="1732"/>
          <ac:grpSpMkLst>
            <pc:docMk/>
            <pc:sldMk cId="4166097120" sldId="278"/>
            <ac:grpSpMk id="153" creationId="{A22B7125-84DF-9E2F-E366-F6A9AD2039A5}"/>
          </ac:grpSpMkLst>
        </pc:grp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2" creationId="{7BCEB455-9A12-1A33-1908-AF6E2912DF76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3" creationId="{8BB14704-527F-229E-A503-CEFA6A993977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4" creationId="{AB02E183-4B7E-358D-44B4-02935549B599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5" creationId="{62D0F048-A221-2FB4-043B-720B90082679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6" creationId="{FF8D44C3-1DD7-F3F1-24B7-287D2E2CDD4B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7" creationId="{EC45E2A4-731B-85E7-A4E6-F0B92E17BE25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8" creationId="{F199A8ED-3729-4760-71CC-2509657EF402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9" creationId="{34F05B01-FF98-AA9C-1744-0C1E01044DA8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10" creationId="{404F15CF-8857-948E-F0C1-3F75877081BE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11" creationId="{A40E8802-1180-B328-E9CF-A53672831A50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12" creationId="{30BAA8E6-2E2C-7620-8D38-CCD484AB0B96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13" creationId="{DE8A87D3-FC72-1AA8-C9C6-F4A534CE138D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14" creationId="{DEC2ACDB-83FB-F6F2-62E0-AC3EA7726D0E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15" creationId="{F5DD7D7A-04ED-44D0-96B2-46D8864F2E4A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16" creationId="{17EE55B3-113F-4330-553B-BA01283DE81E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17" creationId="{EA661173-C7D9-60B8-55A8-8C72B805E40F}"/>
          </ac:inkMkLst>
        </pc:inkChg>
        <pc:inkChg chg="add mod">
          <ac:chgData name="MICHELE PIPAN" userId="da00a2aa-4c64-4bcb-a497-1055e4cd2351" providerId="ADAL" clId="{AC4375E2-DBF8-854C-A350-74D5AF1BA221}" dt="2024-11-14T14:48:02.624" v="1631"/>
          <ac:inkMkLst>
            <pc:docMk/>
            <pc:sldMk cId="4166097120" sldId="278"/>
            <ac:inkMk id="18" creationId="{3F03EA41-1A97-A5A6-FBE4-FB00CE550ED9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19" creationId="{38901AD1-776C-725B-947A-3F66D10A8074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20" creationId="{3E12086A-7F8D-DD47-54AE-DC474FB4C7D1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21" creationId="{AB736B5C-4959-B744-FC78-B37031CD4D6C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22" creationId="{F0F0256C-1B92-30A1-376F-CFB85476356D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23" creationId="{789A1FA0-D4A7-5F79-12BD-3CB205159025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24" creationId="{B1282D75-5E88-D9FA-4469-541D26B29BAD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25" creationId="{64A7454E-AB12-92E1-C4A2-8F747245E2E8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26" creationId="{75B7A8BA-1D1E-F81D-DCA3-76DF32E15330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27" creationId="{C851B536-DF77-F86E-8037-AB675A17762B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28" creationId="{9541A3F3-333D-15B1-8D8B-40EB22D9ACA9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29" creationId="{2F3AECE5-05B2-C1BE-6A5D-F8FBFE75E611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30" creationId="{7D21DFED-4C78-174F-FF15-B587A15E7A94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37" creationId="{0C1D4011-C918-AFED-6D4B-9EC561DDA217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38" creationId="{B57A0F97-513C-A860-4DBD-210DE994B76D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39" creationId="{3190EBD6-7AD2-90A8-10CC-496E7B58274E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40" creationId="{1013354F-042D-A557-54D5-58B00778F65A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41" creationId="{A2A97DC7-8784-D7EA-5A4C-6AE50A8E1237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42" creationId="{00CE65CA-CADB-FA7F-A942-1234A53A5F70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43" creationId="{25254707-B70F-ADAD-C9D6-C47ADCF7D8B6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44" creationId="{D6416503-AED3-F847-C6F1-CD48323A4F08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45" creationId="{9464714C-29C0-AA67-C9CF-CD6FFC030FF4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46" creationId="{2DB5CC2A-C00C-AF03-A123-0A991D45D40B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47" creationId="{A804AFA2-8760-9182-7F7A-7AB76168E4F4}"/>
          </ac:inkMkLst>
        </pc:inkChg>
        <pc:inkChg chg="add mod">
          <ac:chgData name="MICHELE PIPAN" userId="da00a2aa-4c64-4bcb-a497-1055e4cd2351" providerId="ADAL" clId="{AC4375E2-DBF8-854C-A350-74D5AF1BA221}" dt="2024-11-14T14:48:10.254" v="1644"/>
          <ac:inkMkLst>
            <pc:docMk/>
            <pc:sldMk cId="4166097120" sldId="278"/>
            <ac:inkMk id="48" creationId="{9E211D68-E631-B379-EF68-3FB4461D3305}"/>
          </ac:inkMkLst>
        </pc:inkChg>
        <pc:inkChg chg="add mod">
          <ac:chgData name="MICHELE PIPAN" userId="da00a2aa-4c64-4bcb-a497-1055e4cd2351" providerId="ADAL" clId="{AC4375E2-DBF8-854C-A350-74D5AF1BA221}" dt="2024-11-14T14:48:15.941" v="1648"/>
          <ac:inkMkLst>
            <pc:docMk/>
            <pc:sldMk cId="4166097120" sldId="278"/>
            <ac:inkMk id="51" creationId="{2319DC03-9206-21EB-B983-B6FF5927BDD9}"/>
          </ac:inkMkLst>
        </pc:inkChg>
        <pc:inkChg chg="add mod">
          <ac:chgData name="MICHELE PIPAN" userId="da00a2aa-4c64-4bcb-a497-1055e4cd2351" providerId="ADAL" clId="{AC4375E2-DBF8-854C-A350-74D5AF1BA221}" dt="2024-11-14T14:48:15.941" v="1648"/>
          <ac:inkMkLst>
            <pc:docMk/>
            <pc:sldMk cId="4166097120" sldId="278"/>
            <ac:inkMk id="52" creationId="{F718E7C7-D69D-9EDD-5072-64272DDE3F40}"/>
          </ac:inkMkLst>
        </pc:inkChg>
        <pc:inkChg chg="add mod">
          <ac:chgData name="MICHELE PIPAN" userId="da00a2aa-4c64-4bcb-a497-1055e4cd2351" providerId="ADAL" clId="{AC4375E2-DBF8-854C-A350-74D5AF1BA221}" dt="2024-11-14T14:48:15.941" v="1648"/>
          <ac:inkMkLst>
            <pc:docMk/>
            <pc:sldMk cId="4166097120" sldId="278"/>
            <ac:inkMk id="53" creationId="{EE77EBC4-B98A-867D-A268-F0BA4D0F08BE}"/>
          </ac:inkMkLst>
        </pc:inkChg>
        <pc:inkChg chg="add">
          <ac:chgData name="MICHELE PIPAN" userId="da00a2aa-4c64-4bcb-a497-1055e4cd2351" providerId="ADAL" clId="{AC4375E2-DBF8-854C-A350-74D5AF1BA221}" dt="2024-11-14T14:48:22.563" v="1649" actId="9405"/>
          <ac:inkMkLst>
            <pc:docMk/>
            <pc:sldMk cId="4166097120" sldId="278"/>
            <ac:inkMk id="56" creationId="{7E9620EC-1659-34DD-3571-88A31F68B721}"/>
          </ac:inkMkLst>
        </pc:inkChg>
        <pc:inkChg chg="add mod">
          <ac:chgData name="MICHELE PIPAN" userId="da00a2aa-4c64-4bcb-a497-1055e4cd2351" providerId="ADAL" clId="{AC4375E2-DBF8-854C-A350-74D5AF1BA221}" dt="2024-11-14T14:48:54.542" v="1660"/>
          <ac:inkMkLst>
            <pc:docMk/>
            <pc:sldMk cId="4166097120" sldId="278"/>
            <ac:inkMk id="57" creationId="{C242173B-AA23-99C4-E3F8-B3B6A7DAB4D6}"/>
          </ac:inkMkLst>
        </pc:inkChg>
        <pc:inkChg chg="add mod">
          <ac:chgData name="MICHELE PIPAN" userId="da00a2aa-4c64-4bcb-a497-1055e4cd2351" providerId="ADAL" clId="{AC4375E2-DBF8-854C-A350-74D5AF1BA221}" dt="2024-11-14T14:48:54.542" v="1660"/>
          <ac:inkMkLst>
            <pc:docMk/>
            <pc:sldMk cId="4166097120" sldId="278"/>
            <ac:inkMk id="58" creationId="{E910441B-AA19-C327-E109-0BBE3E303F56}"/>
          </ac:inkMkLst>
        </pc:inkChg>
        <pc:inkChg chg="add mod">
          <ac:chgData name="MICHELE PIPAN" userId="da00a2aa-4c64-4bcb-a497-1055e4cd2351" providerId="ADAL" clId="{AC4375E2-DBF8-854C-A350-74D5AF1BA221}" dt="2024-11-14T14:48:54.542" v="1660"/>
          <ac:inkMkLst>
            <pc:docMk/>
            <pc:sldMk cId="4166097120" sldId="278"/>
            <ac:inkMk id="59" creationId="{3141F5C1-CF87-44D8-F4DF-01C65EF4F63F}"/>
          </ac:inkMkLst>
        </pc:inkChg>
        <pc:inkChg chg="add mod">
          <ac:chgData name="MICHELE PIPAN" userId="da00a2aa-4c64-4bcb-a497-1055e4cd2351" providerId="ADAL" clId="{AC4375E2-DBF8-854C-A350-74D5AF1BA221}" dt="2024-11-14T14:48:54.542" v="1660"/>
          <ac:inkMkLst>
            <pc:docMk/>
            <pc:sldMk cId="4166097120" sldId="278"/>
            <ac:inkMk id="60" creationId="{37ADA0A2-9BA7-E311-7E97-C079A14BE096}"/>
          </ac:inkMkLst>
        </pc:inkChg>
        <pc:inkChg chg="add mod">
          <ac:chgData name="MICHELE PIPAN" userId="da00a2aa-4c64-4bcb-a497-1055e4cd2351" providerId="ADAL" clId="{AC4375E2-DBF8-854C-A350-74D5AF1BA221}" dt="2024-11-14T14:48:54.542" v="1660"/>
          <ac:inkMkLst>
            <pc:docMk/>
            <pc:sldMk cId="4166097120" sldId="278"/>
            <ac:inkMk id="63" creationId="{2BCB4045-B63B-F39E-65BD-FCAEE84B71EA}"/>
          </ac:inkMkLst>
        </pc:inkChg>
        <pc:inkChg chg="add mod">
          <ac:chgData name="MICHELE PIPAN" userId="da00a2aa-4c64-4bcb-a497-1055e4cd2351" providerId="ADAL" clId="{AC4375E2-DBF8-854C-A350-74D5AF1BA221}" dt="2024-11-14T14:48:54.542" v="1660"/>
          <ac:inkMkLst>
            <pc:docMk/>
            <pc:sldMk cId="4166097120" sldId="278"/>
            <ac:inkMk id="64" creationId="{A1DDAAC6-5F16-2E84-7AC9-47C0F4CCB9E0}"/>
          </ac:inkMkLst>
        </pc:inkChg>
        <pc:inkChg chg="add mod">
          <ac:chgData name="MICHELE PIPAN" userId="da00a2aa-4c64-4bcb-a497-1055e4cd2351" providerId="ADAL" clId="{AC4375E2-DBF8-854C-A350-74D5AF1BA221}" dt="2024-11-14T14:48:54.542" v="1660"/>
          <ac:inkMkLst>
            <pc:docMk/>
            <pc:sldMk cId="4166097120" sldId="278"/>
            <ac:inkMk id="65" creationId="{43AC8F96-AE9B-1A93-C002-247EF923871B}"/>
          </ac:inkMkLst>
        </pc:inkChg>
        <pc:inkChg chg="add mod">
          <ac:chgData name="MICHELE PIPAN" userId="da00a2aa-4c64-4bcb-a497-1055e4cd2351" providerId="ADAL" clId="{AC4375E2-DBF8-854C-A350-74D5AF1BA221}" dt="2024-11-14T14:48:54.542" v="1660"/>
          <ac:inkMkLst>
            <pc:docMk/>
            <pc:sldMk cId="4166097120" sldId="278"/>
            <ac:inkMk id="66" creationId="{7AB2A86C-869E-A90C-6D0C-C4F6F1D89FB1}"/>
          </ac:inkMkLst>
        </pc:inkChg>
        <pc:inkChg chg="add mod">
          <ac:chgData name="MICHELE PIPAN" userId="da00a2aa-4c64-4bcb-a497-1055e4cd2351" providerId="ADAL" clId="{AC4375E2-DBF8-854C-A350-74D5AF1BA221}" dt="2024-11-14T14:48:54.542" v="1660"/>
          <ac:inkMkLst>
            <pc:docMk/>
            <pc:sldMk cId="4166097120" sldId="278"/>
            <ac:inkMk id="67" creationId="{97D401CC-442C-EE6F-70F6-3428C1A80487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70" creationId="{9D699A94-3069-6B2A-52F0-149EF87C4F85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71" creationId="{A8813197-1244-FBE6-5F21-67654689E8BA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74" creationId="{51F13DE6-97CE-7032-EFCF-EFAC565C724A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75" creationId="{1730EB7A-C31A-7BFB-2E90-6EF344E6BE99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76" creationId="{DA78177D-ACB2-0E04-B811-434DBE4A6252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79" creationId="{483F8DCA-2E7F-B26B-B353-09A79A7E3ED6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80" creationId="{F4BD2291-2F92-A49A-C8AB-8D21D811FC12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81" creationId="{F33AE255-D3DB-A0B6-8178-B0F5E5D81810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82" creationId="{E6DD1B3A-E3D0-A04D-0A7E-915FCB05E685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83" creationId="{30D2B855-37FF-EBEB-58DC-ABA82328159D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84" creationId="{B27707E1-CCE2-94AC-6ECF-A4132E9508E6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85" creationId="{5883D544-4328-842E-D917-FB2CD2765D32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86" creationId="{E7A8C704-1313-B31D-6575-DE293315CECC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87" creationId="{EB516138-B08A-99E9-9619-17579A09723F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88" creationId="{F6618ED7-4713-7521-3254-A07A4D184B5C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91" creationId="{0D44F0DA-F50B-D78E-877C-F8A08A4D6EE3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92" creationId="{F0FD6164-2484-99D4-E21A-9D7541508B2A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93" creationId="{7BCE8678-0AC5-96C1-008D-26DD3B4A621F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94" creationId="{FA0C7C4A-DF50-650D-24DE-CDFB4F6965C7}"/>
          </ac:inkMkLst>
        </pc:inkChg>
        <pc:inkChg chg="add mod">
          <ac:chgData name="MICHELE PIPAN" userId="da00a2aa-4c64-4bcb-a497-1055e4cd2351" providerId="ADAL" clId="{AC4375E2-DBF8-854C-A350-74D5AF1BA221}" dt="2024-11-14T14:49:14.969" v="1684"/>
          <ac:inkMkLst>
            <pc:docMk/>
            <pc:sldMk cId="4166097120" sldId="278"/>
            <ac:inkMk id="95" creationId="{98FABFC0-97A1-F327-52DA-A65AF9D642B0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98" creationId="{28A2BEAB-48CA-EC6B-FCFC-35308697C0E8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99" creationId="{20721762-2F17-19AE-F4E3-9C1BCDAF2D17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00" creationId="{56DAF440-590D-C994-2A41-24700ED992C7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01" creationId="{FDF9C6FE-9D10-A4D6-E690-D40FAD4E9240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02" creationId="{5A7CE15B-9499-57B8-C62A-D6B5597B0611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07" creationId="{93B4556C-2686-07CD-4414-81EBE602CBAF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08" creationId="{91FE8E32-C2A9-E761-7B04-67FEF2ED6A22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09" creationId="{5E2CEAF3-66B0-2DCE-6971-B13BC2824F35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10" creationId="{0ADB4E83-C6DA-C668-A1D1-CA40B096B179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11" creationId="{6743958B-F2A0-9CAB-CBAA-98302DB6A882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12" creationId="{6BD8D028-220D-41E5-B4A2-B219364D0A03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13" creationId="{E87CFF28-ED5A-8792-BB1F-7D30DDF397F5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14" creationId="{39749C88-AF6D-7327-9FDA-FEA81CA994E5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15" creationId="{9C8191F6-E7FE-C182-4F2F-DB62E7C1E548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16" creationId="{8D251784-5F16-6841-BC54-1521E94BCD39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17" creationId="{A672F259-8B8D-61B5-9173-DA988A0F48DF}"/>
          </ac:inkMkLst>
        </pc:inkChg>
        <pc:inkChg chg="add mod">
          <ac:chgData name="MICHELE PIPAN" userId="da00a2aa-4c64-4bcb-a497-1055e4cd2351" providerId="ADAL" clId="{AC4375E2-DBF8-854C-A350-74D5AF1BA221}" dt="2024-11-14T14:49:32.429" v="1703"/>
          <ac:inkMkLst>
            <pc:docMk/>
            <pc:sldMk cId="4166097120" sldId="278"/>
            <ac:inkMk id="118" creationId="{65DBF4BC-6A8F-6301-3426-A68FA4CD26D6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21" creationId="{346CBA92-6DC5-566B-234B-D0B831BD572E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22" creationId="{E4213B41-DFDE-511B-119D-193A82689FAD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23" creationId="{3005D2E2-1968-9271-976A-80BB8FF4455B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24" creationId="{9AACB038-1BD2-51CB-BB67-6458842F74AF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25" creationId="{4527D50B-3C92-51BC-637D-0AF0E57BA798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26" creationId="{084347F9-B0E5-9AC8-2E11-4E30AFBCD7F9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27" creationId="{C89A9580-BD8B-BE10-7579-841C71C6470E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28" creationId="{D86947DE-02B7-18CD-2C04-903601014630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29" creationId="{EF0DE9B6-8C0B-1A10-50DC-42CA8F50D3CB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30" creationId="{25F47469-210C-AACC-BCEE-514DDC818ADD}"/>
          </ac:inkMkLst>
        </pc:inkChg>
        <pc:inkChg chg="add mod">
          <ac:chgData name="MICHELE PIPAN" userId="da00a2aa-4c64-4bcb-a497-1055e4cd2351" providerId="ADAL" clId="{AC4375E2-DBF8-854C-A350-74D5AF1BA221}" dt="2024-11-14T14:49:40.667" v="1716"/>
          <ac:inkMkLst>
            <pc:docMk/>
            <pc:sldMk cId="4166097120" sldId="278"/>
            <ac:inkMk id="133" creationId="{959837B8-F337-4FA0-4FA4-571722E0F90E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36" creationId="{2DBCD59A-DE71-C4BA-61AC-557DB37B0474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37" creationId="{4F159263-F11B-5797-714B-84E6ED2BB76B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38" creationId="{DC7426F0-403B-D198-9C3F-78B323458C4B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39" creationId="{90B976A2-701D-A319-354E-1DCA572842F0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40" creationId="{DEA12A63-30A4-BB64-B457-15A72C084BE9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41" creationId="{2F3E5EBE-2447-F0EE-0E91-0E68570F3360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42" creationId="{91B101C6-DEDF-4A57-1ECA-80E7A1B91CD6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43" creationId="{83229D0E-36B5-E21A-6763-35C74C684A91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46" creationId="{5410B749-0F9E-FD67-2558-04F65B5B2FA6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47" creationId="{50AC1EB8-3D68-71A2-3DDF-FBAB20829556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48" creationId="{AA1C9832-C740-75BB-8C2A-D4B81D126D3B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49" creationId="{329938CA-7325-D2F3-9424-821B2D18DD62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50" creationId="{1E08AA41-7CBB-3699-718D-F7CAD0D8BB1D}"/>
          </ac:inkMkLst>
        </pc:inkChg>
        <pc:inkChg chg="add mod">
          <ac:chgData name="MICHELE PIPAN" userId="da00a2aa-4c64-4bcb-a497-1055e4cd2351" providerId="ADAL" clId="{AC4375E2-DBF8-854C-A350-74D5AF1BA221}" dt="2024-11-14T14:50:06.751" v="1732"/>
          <ac:inkMkLst>
            <pc:docMk/>
            <pc:sldMk cId="4166097120" sldId="278"/>
            <ac:inkMk id="151" creationId="{72B605BD-85CF-97C7-1E03-BB76F840686F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4:52:22.116" v="1856"/>
        <pc:sldMkLst>
          <pc:docMk/>
          <pc:sldMk cId="848585486" sldId="279"/>
        </pc:sldMkLst>
        <pc:grpChg chg="del mod">
          <ac:chgData name="MICHELE PIPAN" userId="da00a2aa-4c64-4bcb-a497-1055e4cd2351" providerId="ADAL" clId="{AC4375E2-DBF8-854C-A350-74D5AF1BA221}" dt="2024-11-14T14:50:59.335" v="1771"/>
          <ac:grpSpMkLst>
            <pc:docMk/>
            <pc:sldMk cId="848585486" sldId="279"/>
            <ac:grpSpMk id="4" creationId="{73A3F730-8E1F-90CA-5423-903BB72B2660}"/>
          </ac:grpSpMkLst>
        </pc:grpChg>
        <pc:grpChg chg="del mod">
          <ac:chgData name="MICHELE PIPAN" userId="da00a2aa-4c64-4bcb-a497-1055e4cd2351" providerId="ADAL" clId="{AC4375E2-DBF8-854C-A350-74D5AF1BA221}" dt="2024-11-14T14:51:00.698" v="1773"/>
          <ac:grpSpMkLst>
            <pc:docMk/>
            <pc:sldMk cId="848585486" sldId="279"/>
            <ac:grpSpMk id="5" creationId="{49DA8623-25A5-37F8-50B3-759488CE8226}"/>
          </ac:grpSpMkLst>
        </pc:grpChg>
        <pc:grpChg chg="del mod">
          <ac:chgData name="MICHELE PIPAN" userId="da00a2aa-4c64-4bcb-a497-1055e4cd2351" providerId="ADAL" clId="{AC4375E2-DBF8-854C-A350-74D5AF1BA221}" dt="2024-11-14T14:51:00.698" v="1773"/>
          <ac:grpSpMkLst>
            <pc:docMk/>
            <pc:sldMk cId="848585486" sldId="279"/>
            <ac:grpSpMk id="7" creationId="{960B6180-A263-DD82-8678-DC278DE8C32C}"/>
          </ac:grpSpMkLst>
        </pc:grpChg>
        <pc:grpChg chg="del mod">
          <ac:chgData name="MICHELE PIPAN" userId="da00a2aa-4c64-4bcb-a497-1055e4cd2351" providerId="ADAL" clId="{AC4375E2-DBF8-854C-A350-74D5AF1BA221}" dt="2024-11-14T14:51:02.427" v="1775"/>
          <ac:grpSpMkLst>
            <pc:docMk/>
            <pc:sldMk cId="848585486" sldId="279"/>
            <ac:grpSpMk id="8" creationId="{5609AD1E-C3C1-3818-6E64-AD3CB20D0F2F}"/>
          </ac:grpSpMkLst>
        </pc:grpChg>
        <pc:grpChg chg="del mod">
          <ac:chgData name="MICHELE PIPAN" userId="da00a2aa-4c64-4bcb-a497-1055e4cd2351" providerId="ADAL" clId="{AC4375E2-DBF8-854C-A350-74D5AF1BA221}" dt="2024-11-14T14:51:02.427" v="1775"/>
          <ac:grpSpMkLst>
            <pc:docMk/>
            <pc:sldMk cId="848585486" sldId="279"/>
            <ac:grpSpMk id="10" creationId="{08EC2DC9-8075-E81D-1C84-FC1FDEB51B12}"/>
          </ac:grpSpMkLst>
        </pc:grpChg>
        <pc:grpChg chg="del mod">
          <ac:chgData name="MICHELE PIPAN" userId="da00a2aa-4c64-4bcb-a497-1055e4cd2351" providerId="ADAL" clId="{AC4375E2-DBF8-854C-A350-74D5AF1BA221}" dt="2024-11-14T14:51:05.116" v="1778"/>
          <ac:grpSpMkLst>
            <pc:docMk/>
            <pc:sldMk cId="848585486" sldId="279"/>
            <ac:grpSpMk id="11" creationId="{A9E701DC-6674-8185-FA81-5FA8BFD605BA}"/>
          </ac:grpSpMkLst>
        </pc:grpChg>
        <pc:grpChg chg="del mod">
          <ac:chgData name="MICHELE PIPAN" userId="da00a2aa-4c64-4bcb-a497-1055e4cd2351" providerId="ADAL" clId="{AC4375E2-DBF8-854C-A350-74D5AF1BA221}" dt="2024-11-14T14:51:05.116" v="1778"/>
          <ac:grpSpMkLst>
            <pc:docMk/>
            <pc:sldMk cId="848585486" sldId="279"/>
            <ac:grpSpMk id="14" creationId="{011F99A0-CE4B-9B38-56CC-5D655C45D832}"/>
          </ac:grpSpMkLst>
        </pc:grpChg>
        <pc:grpChg chg="mod">
          <ac:chgData name="MICHELE PIPAN" userId="da00a2aa-4c64-4bcb-a497-1055e4cd2351" providerId="ADAL" clId="{AC4375E2-DBF8-854C-A350-74D5AF1BA221}" dt="2024-11-14T14:51:05.116" v="1778"/>
          <ac:grpSpMkLst>
            <pc:docMk/>
            <pc:sldMk cId="848585486" sldId="279"/>
            <ac:grpSpMk id="15" creationId="{2E144937-0FEF-FA79-E6A5-FCB1244308BC}"/>
          </ac:grpSpMkLst>
        </pc:grpChg>
        <pc:grpChg chg="del mod">
          <ac:chgData name="MICHELE PIPAN" userId="da00a2aa-4c64-4bcb-a497-1055e4cd2351" providerId="ADAL" clId="{AC4375E2-DBF8-854C-A350-74D5AF1BA221}" dt="2024-11-14T14:51:11.007" v="1781"/>
          <ac:grpSpMkLst>
            <pc:docMk/>
            <pc:sldMk cId="848585486" sldId="279"/>
            <ac:grpSpMk id="18" creationId="{F682323D-7922-1E76-003F-B3C0FACD5A18}"/>
          </ac:grpSpMkLst>
        </pc:grpChg>
        <pc:grpChg chg="del mod">
          <ac:chgData name="MICHELE PIPAN" userId="da00a2aa-4c64-4bcb-a497-1055e4cd2351" providerId="ADAL" clId="{AC4375E2-DBF8-854C-A350-74D5AF1BA221}" dt="2024-11-14T14:51:21.866" v="1799"/>
          <ac:grpSpMkLst>
            <pc:docMk/>
            <pc:sldMk cId="848585486" sldId="279"/>
            <ac:grpSpMk id="19" creationId="{2A99AF03-24E2-9949-5E6D-8750C1C74C14}"/>
          </ac:grpSpMkLst>
        </pc:grpChg>
        <pc:grpChg chg="del mod">
          <ac:chgData name="MICHELE PIPAN" userId="da00a2aa-4c64-4bcb-a497-1055e4cd2351" providerId="ADAL" clId="{AC4375E2-DBF8-854C-A350-74D5AF1BA221}" dt="2024-11-14T14:51:21.866" v="1799"/>
          <ac:grpSpMkLst>
            <pc:docMk/>
            <pc:sldMk cId="848585486" sldId="279"/>
            <ac:grpSpMk id="37" creationId="{39B1AB0C-52A9-668B-09F2-E390E968C53B}"/>
          </ac:grpSpMkLst>
        </pc:grpChg>
        <pc:grpChg chg="del mod">
          <ac:chgData name="MICHELE PIPAN" userId="da00a2aa-4c64-4bcb-a497-1055e4cd2351" providerId="ADAL" clId="{AC4375E2-DBF8-854C-A350-74D5AF1BA221}" dt="2024-11-14T14:51:21.866" v="1799"/>
          <ac:grpSpMkLst>
            <pc:docMk/>
            <pc:sldMk cId="848585486" sldId="279"/>
            <ac:grpSpMk id="38" creationId="{EB056800-9FE5-7825-5E53-A115503F089A}"/>
          </ac:grpSpMkLst>
        </pc:grpChg>
        <pc:grpChg chg="del mod">
          <ac:chgData name="MICHELE PIPAN" userId="da00a2aa-4c64-4bcb-a497-1055e4cd2351" providerId="ADAL" clId="{AC4375E2-DBF8-854C-A350-74D5AF1BA221}" dt="2024-11-14T14:51:21.866" v="1799"/>
          <ac:grpSpMkLst>
            <pc:docMk/>
            <pc:sldMk cId="848585486" sldId="279"/>
            <ac:grpSpMk id="39" creationId="{BEF14DE4-B73A-DF04-E24C-A747C005F636}"/>
          </ac:grpSpMkLst>
        </pc:grpChg>
        <pc:grpChg chg="mod">
          <ac:chgData name="MICHELE PIPAN" userId="da00a2aa-4c64-4bcb-a497-1055e4cd2351" providerId="ADAL" clId="{AC4375E2-DBF8-854C-A350-74D5AF1BA221}" dt="2024-11-14T14:51:21.866" v="1799"/>
          <ac:grpSpMkLst>
            <pc:docMk/>
            <pc:sldMk cId="848585486" sldId="279"/>
            <ac:grpSpMk id="40" creationId="{7BC92A53-56A5-740F-AC8D-C842D61AA008}"/>
          </ac:grpSpMkLst>
        </pc:grpChg>
        <pc:grpChg chg="del mod">
          <ac:chgData name="MICHELE PIPAN" userId="da00a2aa-4c64-4bcb-a497-1055e4cd2351" providerId="ADAL" clId="{AC4375E2-DBF8-854C-A350-74D5AF1BA221}" dt="2024-11-14T14:51:59.745" v="1814"/>
          <ac:grpSpMkLst>
            <pc:docMk/>
            <pc:sldMk cId="848585486" sldId="279"/>
            <ac:grpSpMk id="55" creationId="{F55C6826-C067-C05F-CAD1-64E1AC945681}"/>
          </ac:grpSpMkLst>
        </pc:grpChg>
        <pc:grpChg chg="del mod">
          <ac:chgData name="MICHELE PIPAN" userId="da00a2aa-4c64-4bcb-a497-1055e4cd2351" providerId="ADAL" clId="{AC4375E2-DBF8-854C-A350-74D5AF1BA221}" dt="2024-11-14T14:52:01.755" v="1817"/>
          <ac:grpSpMkLst>
            <pc:docMk/>
            <pc:sldMk cId="848585486" sldId="279"/>
            <ac:grpSpMk id="56" creationId="{82E13A01-B8B2-118F-A7EB-42F01F6DE0CD}"/>
          </ac:grpSpMkLst>
        </pc:grpChg>
        <pc:grpChg chg="del mod">
          <ac:chgData name="MICHELE PIPAN" userId="da00a2aa-4c64-4bcb-a497-1055e4cd2351" providerId="ADAL" clId="{AC4375E2-DBF8-854C-A350-74D5AF1BA221}" dt="2024-11-14T14:51:59.745" v="1814"/>
          <ac:grpSpMkLst>
            <pc:docMk/>
            <pc:sldMk cId="848585486" sldId="279"/>
            <ac:grpSpMk id="57" creationId="{C140ABF3-70A6-3189-A2DB-D1A362CECC7C}"/>
          </ac:grpSpMkLst>
        </pc:grpChg>
        <pc:grpChg chg="mod">
          <ac:chgData name="MICHELE PIPAN" userId="da00a2aa-4c64-4bcb-a497-1055e4cd2351" providerId="ADAL" clId="{AC4375E2-DBF8-854C-A350-74D5AF1BA221}" dt="2024-11-14T14:51:59.745" v="1814"/>
          <ac:grpSpMkLst>
            <pc:docMk/>
            <pc:sldMk cId="848585486" sldId="279"/>
            <ac:grpSpMk id="58" creationId="{CA745A72-6BEF-4979-2367-CDC37EEA1C76}"/>
          </ac:grpSpMkLst>
        </pc:grpChg>
        <pc:grpChg chg="del mod">
          <ac:chgData name="MICHELE PIPAN" userId="da00a2aa-4c64-4bcb-a497-1055e4cd2351" providerId="ADAL" clId="{AC4375E2-DBF8-854C-A350-74D5AF1BA221}" dt="2024-11-14T14:52:01.755" v="1817"/>
          <ac:grpSpMkLst>
            <pc:docMk/>
            <pc:sldMk cId="848585486" sldId="279"/>
            <ac:grpSpMk id="61" creationId="{8326A9AD-7F18-A75D-16F1-F25E6C1D16D6}"/>
          </ac:grpSpMkLst>
        </pc:grpChg>
        <pc:grpChg chg="mod">
          <ac:chgData name="MICHELE PIPAN" userId="da00a2aa-4c64-4bcb-a497-1055e4cd2351" providerId="ADAL" clId="{AC4375E2-DBF8-854C-A350-74D5AF1BA221}" dt="2024-11-14T14:52:01.755" v="1817"/>
          <ac:grpSpMkLst>
            <pc:docMk/>
            <pc:sldMk cId="848585486" sldId="279"/>
            <ac:grpSpMk id="62" creationId="{42A5484F-179D-B3C6-305B-88A3C1A5D3F3}"/>
          </ac:grpSpMkLst>
        </pc:grpChg>
        <pc:grpChg chg="del mod">
          <ac:chgData name="MICHELE PIPAN" userId="da00a2aa-4c64-4bcb-a497-1055e4cd2351" providerId="ADAL" clId="{AC4375E2-DBF8-854C-A350-74D5AF1BA221}" dt="2024-11-14T14:52:03.704" v="1821"/>
          <ac:grpSpMkLst>
            <pc:docMk/>
            <pc:sldMk cId="848585486" sldId="279"/>
            <ac:grpSpMk id="66" creationId="{CCCE161D-DCFB-826E-A256-5A206754B6DB}"/>
          </ac:grpSpMkLst>
        </pc:grpChg>
        <pc:grpChg chg="mod">
          <ac:chgData name="MICHELE PIPAN" userId="da00a2aa-4c64-4bcb-a497-1055e4cd2351" providerId="ADAL" clId="{AC4375E2-DBF8-854C-A350-74D5AF1BA221}" dt="2024-11-14T14:52:03.704" v="1821"/>
          <ac:grpSpMkLst>
            <pc:docMk/>
            <pc:sldMk cId="848585486" sldId="279"/>
            <ac:grpSpMk id="67" creationId="{CA5155E9-4E3D-22C7-FEDF-835DA2778D53}"/>
          </ac:grpSpMkLst>
        </pc:grpChg>
        <pc:grpChg chg="del mod">
          <ac:chgData name="MICHELE PIPAN" userId="da00a2aa-4c64-4bcb-a497-1055e4cd2351" providerId="ADAL" clId="{AC4375E2-DBF8-854C-A350-74D5AF1BA221}" dt="2024-11-14T14:52:12.099" v="1839"/>
          <ac:grpSpMkLst>
            <pc:docMk/>
            <pc:sldMk cId="848585486" sldId="279"/>
            <ac:grpSpMk id="85" creationId="{DF59D307-BDC2-1F65-F168-366A5CF6CB4C}"/>
          </ac:grpSpMkLst>
        </pc:grpChg>
        <pc:grpChg chg="del mod">
          <ac:chgData name="MICHELE PIPAN" userId="da00a2aa-4c64-4bcb-a497-1055e4cd2351" providerId="ADAL" clId="{AC4375E2-DBF8-854C-A350-74D5AF1BA221}" dt="2024-11-14T14:52:22.116" v="1856"/>
          <ac:grpSpMkLst>
            <pc:docMk/>
            <pc:sldMk cId="848585486" sldId="279"/>
            <ac:grpSpMk id="86" creationId="{A569F2BB-3450-FA2A-2BA5-DE68FAD82A6D}"/>
          </ac:grpSpMkLst>
        </pc:grpChg>
        <pc:grpChg chg="del mod">
          <ac:chgData name="MICHELE PIPAN" userId="da00a2aa-4c64-4bcb-a497-1055e4cd2351" providerId="ADAL" clId="{AC4375E2-DBF8-854C-A350-74D5AF1BA221}" dt="2024-11-14T14:52:12.099" v="1839"/>
          <ac:grpSpMkLst>
            <pc:docMk/>
            <pc:sldMk cId="848585486" sldId="279"/>
            <ac:grpSpMk id="87" creationId="{FC2D9A07-FC1A-6970-EA71-ABE64BD4032F}"/>
          </ac:grpSpMkLst>
        </pc:grpChg>
        <pc:grpChg chg="mod">
          <ac:chgData name="MICHELE PIPAN" userId="da00a2aa-4c64-4bcb-a497-1055e4cd2351" providerId="ADAL" clId="{AC4375E2-DBF8-854C-A350-74D5AF1BA221}" dt="2024-11-14T14:52:12.099" v="1839"/>
          <ac:grpSpMkLst>
            <pc:docMk/>
            <pc:sldMk cId="848585486" sldId="279"/>
            <ac:grpSpMk id="88" creationId="{71E261CE-B00E-6762-A26E-FBE1357EE308}"/>
          </ac:grpSpMkLst>
        </pc:grpChg>
        <pc:grpChg chg="del mod">
          <ac:chgData name="MICHELE PIPAN" userId="da00a2aa-4c64-4bcb-a497-1055e4cd2351" providerId="ADAL" clId="{AC4375E2-DBF8-854C-A350-74D5AF1BA221}" dt="2024-11-14T14:52:22.116" v="1856"/>
          <ac:grpSpMkLst>
            <pc:docMk/>
            <pc:sldMk cId="848585486" sldId="279"/>
            <ac:grpSpMk id="105" creationId="{700BAF2F-8E1E-E352-2F85-9564BEC7ADD2}"/>
          </ac:grpSpMkLst>
        </pc:grpChg>
        <pc:grpChg chg="mod">
          <ac:chgData name="MICHELE PIPAN" userId="da00a2aa-4c64-4bcb-a497-1055e4cd2351" providerId="ADAL" clId="{AC4375E2-DBF8-854C-A350-74D5AF1BA221}" dt="2024-11-14T14:52:22.116" v="1856"/>
          <ac:grpSpMkLst>
            <pc:docMk/>
            <pc:sldMk cId="848585486" sldId="279"/>
            <ac:grpSpMk id="106" creationId="{749D3FD9-883D-F282-AE69-0C376636593A}"/>
          </ac:grpSpMkLst>
        </pc:grpChg>
        <pc:inkChg chg="add mod">
          <ac:chgData name="MICHELE PIPAN" userId="da00a2aa-4c64-4bcb-a497-1055e4cd2351" providerId="ADAL" clId="{AC4375E2-DBF8-854C-A350-74D5AF1BA221}" dt="2024-11-14T14:51:05.116" v="1778"/>
          <ac:inkMkLst>
            <pc:docMk/>
            <pc:sldMk cId="848585486" sldId="279"/>
            <ac:inkMk id="2" creationId="{5B7F29E5-868F-3FD8-54F8-D00CB8862904}"/>
          </ac:inkMkLst>
        </pc:inkChg>
        <pc:inkChg chg="add mod">
          <ac:chgData name="MICHELE PIPAN" userId="da00a2aa-4c64-4bcb-a497-1055e4cd2351" providerId="ADAL" clId="{AC4375E2-DBF8-854C-A350-74D5AF1BA221}" dt="2024-11-14T14:51:05.116" v="1778"/>
          <ac:inkMkLst>
            <pc:docMk/>
            <pc:sldMk cId="848585486" sldId="279"/>
            <ac:inkMk id="3" creationId="{C8AFACE5-D48D-7D95-4AA7-20A534ADFA71}"/>
          </ac:inkMkLst>
        </pc:inkChg>
        <pc:inkChg chg="add mod">
          <ac:chgData name="MICHELE PIPAN" userId="da00a2aa-4c64-4bcb-a497-1055e4cd2351" providerId="ADAL" clId="{AC4375E2-DBF8-854C-A350-74D5AF1BA221}" dt="2024-11-14T14:51:05.116" v="1778"/>
          <ac:inkMkLst>
            <pc:docMk/>
            <pc:sldMk cId="848585486" sldId="279"/>
            <ac:inkMk id="6" creationId="{7CA71CAB-03E2-ACFA-8043-99E2809A2EC1}"/>
          </ac:inkMkLst>
        </pc:inkChg>
        <pc:inkChg chg="add mod">
          <ac:chgData name="MICHELE PIPAN" userId="da00a2aa-4c64-4bcb-a497-1055e4cd2351" providerId="ADAL" clId="{AC4375E2-DBF8-854C-A350-74D5AF1BA221}" dt="2024-11-14T14:51:05.116" v="1778"/>
          <ac:inkMkLst>
            <pc:docMk/>
            <pc:sldMk cId="848585486" sldId="279"/>
            <ac:inkMk id="9" creationId="{C917B03C-5DD6-944B-90C1-509B71062751}"/>
          </ac:inkMkLst>
        </pc:inkChg>
        <pc:inkChg chg="add mod">
          <ac:chgData name="MICHELE PIPAN" userId="da00a2aa-4c64-4bcb-a497-1055e4cd2351" providerId="ADAL" clId="{AC4375E2-DBF8-854C-A350-74D5AF1BA221}" dt="2024-11-14T14:51:05.116" v="1778"/>
          <ac:inkMkLst>
            <pc:docMk/>
            <pc:sldMk cId="848585486" sldId="279"/>
            <ac:inkMk id="12" creationId="{9B004CFF-BC72-D8F1-6D7E-5EB6A12002DC}"/>
          </ac:inkMkLst>
        </pc:inkChg>
        <pc:inkChg chg="add mod">
          <ac:chgData name="MICHELE PIPAN" userId="da00a2aa-4c64-4bcb-a497-1055e4cd2351" providerId="ADAL" clId="{AC4375E2-DBF8-854C-A350-74D5AF1BA221}" dt="2024-11-14T14:51:05.116" v="1778"/>
          <ac:inkMkLst>
            <pc:docMk/>
            <pc:sldMk cId="848585486" sldId="279"/>
            <ac:inkMk id="13" creationId="{EF3CF4A8-41B8-B02C-8000-46CFBF19537E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16" creationId="{95BB23FA-F313-16CC-06B2-F874C678C787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17" creationId="{879F0A7A-D9F6-79AF-B87E-844D30EFD632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20" creationId="{A807DD8A-D1A3-1BB6-DAFC-FC4FDD25BE34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21" creationId="{5FC58FB5-BC66-EE0E-C971-85F26FD6D97B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22" creationId="{D64101E4-8686-7285-CC6D-FA5E8292000F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23" creationId="{989130C7-8FAB-10E8-3B60-B65D86C735E2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24" creationId="{3D70DA1A-9310-52D6-2A3F-E8E3F3478F28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25" creationId="{FE3ACF33-BAD8-2833-E9C7-944A9169E24A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26" creationId="{9BFCD42C-9EFB-F051-A03F-E88BDA4D7BF7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27" creationId="{EC25F383-B0D4-1D6D-CE84-60B7366BB053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28" creationId="{6323A762-0571-7D0E-DE42-903A93F7115F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29" creationId="{CE01392B-4F40-BB9F-F7B5-2E7A5D3E967D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30" creationId="{AF7C6DA2-1A75-8DBB-1E7A-335B53D84829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31" creationId="{1AE7E16D-C7D8-5182-9665-7B2F36E5D5DD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32" creationId="{82070904-5970-3913-815A-0720A5CB0A72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33" creationId="{F092F190-3142-D3D6-BFB2-685F797C6C16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34" creationId="{57FD3A6C-5D21-A123-2255-92F80F742476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35" creationId="{0E1AED95-56D7-C106-7AF3-70E67B979A64}"/>
          </ac:inkMkLst>
        </pc:inkChg>
        <pc:inkChg chg="add mod">
          <ac:chgData name="MICHELE PIPAN" userId="da00a2aa-4c64-4bcb-a497-1055e4cd2351" providerId="ADAL" clId="{AC4375E2-DBF8-854C-A350-74D5AF1BA221}" dt="2024-11-14T14:51:21.866" v="1799"/>
          <ac:inkMkLst>
            <pc:docMk/>
            <pc:sldMk cId="848585486" sldId="279"/>
            <ac:inkMk id="36" creationId="{DF03F7F1-DA25-A667-CE2E-1E2DEC862035}"/>
          </ac:inkMkLst>
        </pc:inkChg>
        <pc:inkChg chg="add mod">
          <ac:chgData name="MICHELE PIPAN" userId="da00a2aa-4c64-4bcb-a497-1055e4cd2351" providerId="ADAL" clId="{AC4375E2-DBF8-854C-A350-74D5AF1BA221}" dt="2024-11-14T14:51:59.745" v="1814"/>
          <ac:inkMkLst>
            <pc:docMk/>
            <pc:sldMk cId="848585486" sldId="279"/>
            <ac:inkMk id="41" creationId="{0A9EC64E-14C7-DFBB-0C51-24E42D0C70D8}"/>
          </ac:inkMkLst>
        </pc:inkChg>
        <pc:inkChg chg="add mod">
          <ac:chgData name="MICHELE PIPAN" userId="da00a2aa-4c64-4bcb-a497-1055e4cd2351" providerId="ADAL" clId="{AC4375E2-DBF8-854C-A350-74D5AF1BA221}" dt="2024-11-14T14:51:59.745" v="1814"/>
          <ac:inkMkLst>
            <pc:docMk/>
            <pc:sldMk cId="848585486" sldId="279"/>
            <ac:inkMk id="42" creationId="{BE7DD53D-2870-6FD0-25EC-95E792B499D9}"/>
          </ac:inkMkLst>
        </pc:inkChg>
        <pc:inkChg chg="add mod">
          <ac:chgData name="MICHELE PIPAN" userId="da00a2aa-4c64-4bcb-a497-1055e4cd2351" providerId="ADAL" clId="{AC4375E2-DBF8-854C-A350-74D5AF1BA221}" dt="2024-11-14T14:51:59.745" v="1814"/>
          <ac:inkMkLst>
            <pc:docMk/>
            <pc:sldMk cId="848585486" sldId="279"/>
            <ac:inkMk id="43" creationId="{B5849C04-01FB-FD38-F2F1-09AC796370CA}"/>
          </ac:inkMkLst>
        </pc:inkChg>
        <pc:inkChg chg="add mod">
          <ac:chgData name="MICHELE PIPAN" userId="da00a2aa-4c64-4bcb-a497-1055e4cd2351" providerId="ADAL" clId="{AC4375E2-DBF8-854C-A350-74D5AF1BA221}" dt="2024-11-14T14:51:59.745" v="1814"/>
          <ac:inkMkLst>
            <pc:docMk/>
            <pc:sldMk cId="848585486" sldId="279"/>
            <ac:inkMk id="44" creationId="{C4200CEC-1BA4-FDFF-5522-087C1A0D1AF6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45" creationId="{AD9340E4-A6DF-15C6-4F99-5B25A3E9F577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46" creationId="{71CA8558-EE6D-7125-DB4B-3D892E98EEDF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47" creationId="{9E002327-861B-BD4F-224E-42A611CDCF31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48" creationId="{67331DB0-1D6A-1BE7-EEC2-052ACEAC48B8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49" creationId="{E21F4515-A125-80FF-2CF8-3471261622C9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50" creationId="{BB624CDC-E322-AD2E-1F59-BFB40F8CFE7C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51" creationId="{B95EBF5F-9033-58FE-FFFC-503E400997A7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52" creationId="{F4D7F6ED-3A59-E900-DF35-34E030C59665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53" creationId="{6B2FF5D7-833D-304D-0DE6-4E3531216A8D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54" creationId="{37B006EB-9C61-0ECC-6D88-86E30C944055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59" creationId="{E2158C7F-9845-13AC-2F35-0EFF11CFE00B}"/>
          </ac:inkMkLst>
        </pc:inkChg>
        <pc:inkChg chg="add mod">
          <ac:chgData name="MICHELE PIPAN" userId="da00a2aa-4c64-4bcb-a497-1055e4cd2351" providerId="ADAL" clId="{AC4375E2-DBF8-854C-A350-74D5AF1BA221}" dt="2024-11-14T14:52:01.755" v="1817"/>
          <ac:inkMkLst>
            <pc:docMk/>
            <pc:sldMk cId="848585486" sldId="279"/>
            <ac:inkMk id="60" creationId="{078F54EA-0BEB-7D22-C278-76CFAD7DC3CF}"/>
          </ac:inkMkLst>
        </pc:inkChg>
        <pc:inkChg chg="add mod">
          <ac:chgData name="MICHELE PIPAN" userId="da00a2aa-4c64-4bcb-a497-1055e4cd2351" providerId="ADAL" clId="{AC4375E2-DBF8-854C-A350-74D5AF1BA221}" dt="2024-11-14T14:52:03.704" v="1821"/>
          <ac:inkMkLst>
            <pc:docMk/>
            <pc:sldMk cId="848585486" sldId="279"/>
            <ac:inkMk id="63" creationId="{FE6CC61A-AA65-CDBD-EE3D-4BD094C1410B}"/>
          </ac:inkMkLst>
        </pc:inkChg>
        <pc:inkChg chg="add mod">
          <ac:chgData name="MICHELE PIPAN" userId="da00a2aa-4c64-4bcb-a497-1055e4cd2351" providerId="ADAL" clId="{AC4375E2-DBF8-854C-A350-74D5AF1BA221}" dt="2024-11-14T14:52:03.704" v="1821"/>
          <ac:inkMkLst>
            <pc:docMk/>
            <pc:sldMk cId="848585486" sldId="279"/>
            <ac:inkMk id="64" creationId="{71939863-12EA-C40A-2AFE-2600DDEFAED9}"/>
          </ac:inkMkLst>
        </pc:inkChg>
        <pc:inkChg chg="add mod">
          <ac:chgData name="MICHELE PIPAN" userId="da00a2aa-4c64-4bcb-a497-1055e4cd2351" providerId="ADAL" clId="{AC4375E2-DBF8-854C-A350-74D5AF1BA221}" dt="2024-11-14T14:52:03.704" v="1821"/>
          <ac:inkMkLst>
            <pc:docMk/>
            <pc:sldMk cId="848585486" sldId="279"/>
            <ac:inkMk id="65" creationId="{9091B2E8-39D5-3120-0981-55D55FC5C9A5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68" creationId="{56B08FE5-031B-B0CE-576A-BCD9648A39BB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69" creationId="{30AF271C-8BC6-A221-C73F-0DFB096ED642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70" creationId="{BB00C161-00D3-E5CB-E28A-A7DE0541CE21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71" creationId="{570FDC60-CB61-8D01-94BE-A3611F35E5F6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72" creationId="{1E52B70B-3996-CDE4-84AB-5743F0E8D0E9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73" creationId="{AD707C0B-7B11-C0F3-D8E3-50F35D24DE59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74" creationId="{5BA44B3E-271D-2156-E92D-E55383C41A33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75" creationId="{D926CB5A-4236-6F81-7FD7-9C4715FE3D2F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76" creationId="{FA2C1830-E6DD-5BEA-1C54-CC7D10E88B32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77" creationId="{68802400-53C4-E33F-6F46-CC37D6208BCA}"/>
          </ac:inkMkLst>
        </pc:inkChg>
        <pc:inkChg chg="add mod">
          <ac:chgData name="MICHELE PIPAN" userId="da00a2aa-4c64-4bcb-a497-1055e4cd2351" providerId="ADAL" clId="{AC4375E2-DBF8-854C-A350-74D5AF1BA221}" dt="2024-11-14T14:52:12.099" v="1839"/>
          <ac:inkMkLst>
            <pc:docMk/>
            <pc:sldMk cId="848585486" sldId="279"/>
            <ac:inkMk id="78" creationId="{CD5242E5-6529-0DFB-E8F1-49A6C828C061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79" creationId="{8EAC2D55-5C5A-3801-35F4-60C411CB550B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80" creationId="{0CF2AC13-582C-A7DE-EBB2-B5BB0C692B8B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81" creationId="{D20ABDC6-BD7A-2024-BCA4-FB5456146604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82" creationId="{50DC3A33-CEE6-BB9E-5F8D-F4D36A38B021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83" creationId="{4847F211-537F-A943-9F89-B17E29366FCC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84" creationId="{8CAD07C5-526B-7B5E-A1C6-D78F88BAFFBF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89" creationId="{32811420-99A4-FD59-F499-D929B8CDB52D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90" creationId="{4813369C-FD9B-748A-2B97-97F4AA6EB964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91" creationId="{22DA974D-5E5F-A7FF-4E9C-0CF50A544A00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92" creationId="{F609E9B0-43C4-264C-6A7D-C5C411EE5EAB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93" creationId="{D7C11944-3109-E08B-539D-4263DC35FDFE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94" creationId="{7EDCA730-6CD3-6400-038B-B5DDDB492898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95" creationId="{61A09BAC-48C4-AB46-554D-01860838FAF4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96" creationId="{338EF551-A9EC-3FC5-0EEC-A66C71665434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97" creationId="{14AA94A9-AFD3-422F-BFA0-1E8C1D8A2B7E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98" creationId="{52D2E30E-8D6E-0783-95FE-24080C0B3942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99" creationId="{00AC1352-EECA-4397-FE81-9939D64768EF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100" creationId="{320A2B2A-0EF7-BBCC-6E9D-A2A976BF2E95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101" creationId="{08717656-B440-FA50-8531-50C69CE18E66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102" creationId="{2BCE75A4-ACF8-87B1-4A08-B4C7532A4FE9}"/>
          </ac:inkMkLst>
        </pc:inkChg>
        <pc:inkChg chg="add">
          <ac:chgData name="MICHELE PIPAN" userId="da00a2aa-4c64-4bcb-a497-1055e4cd2351" providerId="ADAL" clId="{AC4375E2-DBF8-854C-A350-74D5AF1BA221}" dt="2024-11-14T14:52:20.290" v="1854" actId="9405"/>
          <ac:inkMkLst>
            <pc:docMk/>
            <pc:sldMk cId="848585486" sldId="279"/>
            <ac:inkMk id="103" creationId="{502D2358-5C37-40B0-0507-6BDC3E670A35}"/>
          </ac:inkMkLst>
        </pc:inkChg>
        <pc:inkChg chg="add mod">
          <ac:chgData name="MICHELE PIPAN" userId="da00a2aa-4c64-4bcb-a497-1055e4cd2351" providerId="ADAL" clId="{AC4375E2-DBF8-854C-A350-74D5AF1BA221}" dt="2024-11-14T14:52:22.116" v="1856"/>
          <ac:inkMkLst>
            <pc:docMk/>
            <pc:sldMk cId="848585486" sldId="279"/>
            <ac:inkMk id="104" creationId="{FC59C701-9A0E-89AF-A65E-3E5040760F13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4:55:36.116" v="1921"/>
        <pc:sldMkLst>
          <pc:docMk/>
          <pc:sldMk cId="2968859724" sldId="280"/>
        </pc:sldMkLst>
        <pc:grpChg chg="del mod">
          <ac:chgData name="MICHELE PIPAN" userId="da00a2aa-4c64-4bcb-a497-1055e4cd2351" providerId="ADAL" clId="{AC4375E2-DBF8-854C-A350-74D5AF1BA221}" dt="2024-11-14T14:54:13.941" v="1866"/>
          <ac:grpSpMkLst>
            <pc:docMk/>
            <pc:sldMk cId="2968859724" sldId="280"/>
            <ac:grpSpMk id="9" creationId="{B55244C4-A716-A9FD-558E-951E564AD839}"/>
          </ac:grpSpMkLst>
        </pc:grpChg>
        <pc:grpChg chg="mod">
          <ac:chgData name="MICHELE PIPAN" userId="da00a2aa-4c64-4bcb-a497-1055e4cd2351" providerId="ADAL" clId="{AC4375E2-DBF8-854C-A350-74D5AF1BA221}" dt="2024-11-14T14:54:13.941" v="1866"/>
          <ac:grpSpMkLst>
            <pc:docMk/>
            <pc:sldMk cId="2968859724" sldId="280"/>
            <ac:grpSpMk id="10" creationId="{99CF26A1-FCA6-C59A-1F92-4772DEDB2CB5}"/>
          </ac:grpSpMkLst>
        </pc:grpChg>
        <pc:grpChg chg="del mod">
          <ac:chgData name="MICHELE PIPAN" userId="da00a2aa-4c64-4bcb-a497-1055e4cd2351" providerId="ADAL" clId="{AC4375E2-DBF8-854C-A350-74D5AF1BA221}" dt="2024-11-14T14:54:17.643" v="1870"/>
          <ac:grpSpMkLst>
            <pc:docMk/>
            <pc:sldMk cId="2968859724" sldId="280"/>
            <ac:grpSpMk id="14" creationId="{9AF2F0F1-1273-84DD-ABC4-0BE20DA24531}"/>
          </ac:grpSpMkLst>
        </pc:grpChg>
        <pc:grpChg chg="mod">
          <ac:chgData name="MICHELE PIPAN" userId="da00a2aa-4c64-4bcb-a497-1055e4cd2351" providerId="ADAL" clId="{AC4375E2-DBF8-854C-A350-74D5AF1BA221}" dt="2024-11-14T14:54:17.643" v="1870"/>
          <ac:grpSpMkLst>
            <pc:docMk/>
            <pc:sldMk cId="2968859724" sldId="280"/>
            <ac:grpSpMk id="15" creationId="{645F14AA-A389-8B06-7F21-B16815C841AB}"/>
          </ac:grpSpMkLst>
        </pc:grpChg>
        <pc:grpChg chg="del mod">
          <ac:chgData name="MICHELE PIPAN" userId="da00a2aa-4c64-4bcb-a497-1055e4cd2351" providerId="ADAL" clId="{AC4375E2-DBF8-854C-A350-74D5AF1BA221}" dt="2024-11-14T14:54:21.483" v="1874"/>
          <ac:grpSpMkLst>
            <pc:docMk/>
            <pc:sldMk cId="2968859724" sldId="280"/>
            <ac:grpSpMk id="19" creationId="{A3F7F2D7-B6B9-AA57-73D8-D775A40F26EF}"/>
          </ac:grpSpMkLst>
        </pc:grpChg>
        <pc:grpChg chg="mod">
          <ac:chgData name="MICHELE PIPAN" userId="da00a2aa-4c64-4bcb-a497-1055e4cd2351" providerId="ADAL" clId="{AC4375E2-DBF8-854C-A350-74D5AF1BA221}" dt="2024-11-14T14:54:21.483" v="1874"/>
          <ac:grpSpMkLst>
            <pc:docMk/>
            <pc:sldMk cId="2968859724" sldId="280"/>
            <ac:grpSpMk id="20" creationId="{98BF9B28-D385-3D18-661C-83D72C105F88}"/>
          </ac:grpSpMkLst>
        </pc:grpChg>
        <pc:grpChg chg="del mod">
          <ac:chgData name="MICHELE PIPAN" userId="da00a2aa-4c64-4bcb-a497-1055e4cd2351" providerId="ADAL" clId="{AC4375E2-DBF8-854C-A350-74D5AF1BA221}" dt="2024-11-14T14:54:28.853" v="1878"/>
          <ac:grpSpMkLst>
            <pc:docMk/>
            <pc:sldMk cId="2968859724" sldId="280"/>
            <ac:grpSpMk id="24" creationId="{C532ADB2-3914-0EBC-F914-820F10CFA8C3}"/>
          </ac:grpSpMkLst>
        </pc:grpChg>
        <pc:grpChg chg="del mod">
          <ac:chgData name="MICHELE PIPAN" userId="da00a2aa-4c64-4bcb-a497-1055e4cd2351" providerId="ADAL" clId="{AC4375E2-DBF8-854C-A350-74D5AF1BA221}" dt="2024-11-14T14:54:43.313" v="1880"/>
          <ac:grpSpMkLst>
            <pc:docMk/>
            <pc:sldMk cId="2968859724" sldId="280"/>
            <ac:grpSpMk id="25" creationId="{BC0501D2-82C8-1DED-ABB5-C5015826C99E}"/>
          </ac:grpSpMkLst>
        </pc:grpChg>
        <pc:grpChg chg="del mod">
          <ac:chgData name="MICHELE PIPAN" userId="da00a2aa-4c64-4bcb-a497-1055e4cd2351" providerId="ADAL" clId="{AC4375E2-DBF8-854C-A350-74D5AF1BA221}" dt="2024-11-14T14:54:43.313" v="1880"/>
          <ac:grpSpMkLst>
            <pc:docMk/>
            <pc:sldMk cId="2968859724" sldId="280"/>
            <ac:grpSpMk id="27" creationId="{F9418C8E-E5F5-2DCC-ECD8-6DA7F8265EAC}"/>
          </ac:grpSpMkLst>
        </pc:grpChg>
        <pc:grpChg chg="del mod">
          <ac:chgData name="MICHELE PIPAN" userId="da00a2aa-4c64-4bcb-a497-1055e4cd2351" providerId="ADAL" clId="{AC4375E2-DBF8-854C-A350-74D5AF1BA221}" dt="2024-11-14T14:54:52.625" v="1882"/>
          <ac:grpSpMkLst>
            <pc:docMk/>
            <pc:sldMk cId="2968859724" sldId="280"/>
            <ac:grpSpMk id="28" creationId="{D8BC9A22-0B99-136C-0AED-64B75F725DBA}"/>
          </ac:grpSpMkLst>
        </pc:grpChg>
        <pc:grpChg chg="del mod">
          <ac:chgData name="MICHELE PIPAN" userId="da00a2aa-4c64-4bcb-a497-1055e4cd2351" providerId="ADAL" clId="{AC4375E2-DBF8-854C-A350-74D5AF1BA221}" dt="2024-11-14T14:54:52.625" v="1882"/>
          <ac:grpSpMkLst>
            <pc:docMk/>
            <pc:sldMk cId="2968859724" sldId="280"/>
            <ac:grpSpMk id="30" creationId="{350FA2BA-9C0F-2D94-1717-FC126C59CC6E}"/>
          </ac:grpSpMkLst>
        </pc:grpChg>
        <pc:grpChg chg="del mod">
          <ac:chgData name="MICHELE PIPAN" userId="da00a2aa-4c64-4bcb-a497-1055e4cd2351" providerId="ADAL" clId="{AC4375E2-DBF8-854C-A350-74D5AF1BA221}" dt="2024-11-14T14:55:36.116" v="1921"/>
          <ac:grpSpMkLst>
            <pc:docMk/>
            <pc:sldMk cId="2968859724" sldId="280"/>
            <ac:grpSpMk id="31" creationId="{52EB1736-2098-62C3-3EDC-9A5DF27A1F9D}"/>
          </ac:grpSpMkLst>
        </pc:grpChg>
        <pc:grpChg chg="del mod">
          <ac:chgData name="MICHELE PIPAN" userId="da00a2aa-4c64-4bcb-a497-1055e4cd2351" providerId="ADAL" clId="{AC4375E2-DBF8-854C-A350-74D5AF1BA221}" dt="2024-11-14T14:55:25.258" v="1905"/>
          <ac:grpSpMkLst>
            <pc:docMk/>
            <pc:sldMk cId="2968859724" sldId="280"/>
            <ac:grpSpMk id="54" creationId="{DCB6AE6E-A284-1C3B-6C5B-094BF8779CD8}"/>
          </ac:grpSpMkLst>
        </pc:grpChg>
        <pc:grpChg chg="del mod">
          <ac:chgData name="MICHELE PIPAN" userId="da00a2aa-4c64-4bcb-a497-1055e4cd2351" providerId="ADAL" clId="{AC4375E2-DBF8-854C-A350-74D5AF1BA221}" dt="2024-11-14T14:55:29.084" v="1907"/>
          <ac:grpSpMkLst>
            <pc:docMk/>
            <pc:sldMk cId="2968859724" sldId="280"/>
            <ac:grpSpMk id="55" creationId="{605BAE3C-8C27-CA5B-F1E0-477C7A8E40F8}"/>
          </ac:grpSpMkLst>
        </pc:grpChg>
        <pc:grpChg chg="del mod">
          <ac:chgData name="MICHELE PIPAN" userId="da00a2aa-4c64-4bcb-a497-1055e4cd2351" providerId="ADAL" clId="{AC4375E2-DBF8-854C-A350-74D5AF1BA221}" dt="2024-11-14T14:55:29.084" v="1907"/>
          <ac:grpSpMkLst>
            <pc:docMk/>
            <pc:sldMk cId="2968859724" sldId="280"/>
            <ac:grpSpMk id="57" creationId="{F675DB21-5577-0BA8-D63C-6741617E4AD2}"/>
          </ac:grpSpMkLst>
        </pc:grpChg>
        <pc:grpChg chg="del mod">
          <ac:chgData name="MICHELE PIPAN" userId="da00a2aa-4c64-4bcb-a497-1055e4cd2351" providerId="ADAL" clId="{AC4375E2-DBF8-854C-A350-74D5AF1BA221}" dt="2024-11-14T14:55:36.116" v="1921"/>
          <ac:grpSpMkLst>
            <pc:docMk/>
            <pc:sldMk cId="2968859724" sldId="280"/>
            <ac:grpSpMk id="58" creationId="{42FEFD22-F4A9-7EE6-B6E8-C8D2F8DEF471}"/>
          </ac:grpSpMkLst>
        </pc:grpChg>
        <pc:grpChg chg="del mod">
          <ac:chgData name="MICHELE PIPAN" userId="da00a2aa-4c64-4bcb-a497-1055e4cd2351" providerId="ADAL" clId="{AC4375E2-DBF8-854C-A350-74D5AF1BA221}" dt="2024-11-14T14:55:36.116" v="1921"/>
          <ac:grpSpMkLst>
            <pc:docMk/>
            <pc:sldMk cId="2968859724" sldId="280"/>
            <ac:grpSpMk id="72" creationId="{23F8608C-5A9F-C524-D216-DD0D33D3430D}"/>
          </ac:grpSpMkLst>
        </pc:grpChg>
        <pc:grpChg chg="mod">
          <ac:chgData name="MICHELE PIPAN" userId="da00a2aa-4c64-4bcb-a497-1055e4cd2351" providerId="ADAL" clId="{AC4375E2-DBF8-854C-A350-74D5AF1BA221}" dt="2024-11-14T14:55:36.116" v="1921"/>
          <ac:grpSpMkLst>
            <pc:docMk/>
            <pc:sldMk cId="2968859724" sldId="280"/>
            <ac:grpSpMk id="73" creationId="{A9BE00BF-DFE2-D227-C432-FF3EB2DD30E4}"/>
          </ac:grpSpMkLst>
        </pc:grpChg>
        <pc:picChg chg="add mod">
          <ac:chgData name="MICHELE PIPAN" userId="da00a2aa-4c64-4bcb-a497-1055e4cd2351" providerId="ADAL" clId="{AC4375E2-DBF8-854C-A350-74D5AF1BA221}" dt="2024-11-14T14:54:03.162" v="1860" actId="1076"/>
          <ac:picMkLst>
            <pc:docMk/>
            <pc:sldMk cId="2968859724" sldId="280"/>
            <ac:picMk id="3" creationId="{68A0DD3C-6524-CB9F-FC43-0A06D7F49EB7}"/>
          </ac:picMkLst>
        </pc:picChg>
        <pc:inkChg chg="add">
          <ac:chgData name="MICHELE PIPAN" userId="da00a2aa-4c64-4bcb-a497-1055e4cd2351" providerId="ADAL" clId="{AC4375E2-DBF8-854C-A350-74D5AF1BA221}" dt="2024-11-14T14:53:55.484" v="1857" actId="9405"/>
          <ac:inkMkLst>
            <pc:docMk/>
            <pc:sldMk cId="2968859724" sldId="280"/>
            <ac:inkMk id="2" creationId="{5E5A516F-1B17-89E2-0D18-82A7DE5823F9}"/>
          </ac:inkMkLst>
        </pc:inkChg>
        <pc:inkChg chg="add mod">
          <ac:chgData name="MICHELE PIPAN" userId="da00a2aa-4c64-4bcb-a497-1055e4cd2351" providerId="ADAL" clId="{AC4375E2-DBF8-854C-A350-74D5AF1BA221}" dt="2024-11-14T14:54:13.941" v="1866"/>
          <ac:inkMkLst>
            <pc:docMk/>
            <pc:sldMk cId="2968859724" sldId="280"/>
            <ac:inkMk id="4" creationId="{85E8E8D2-1C2B-5FE2-AAAF-DEC64D96FA21}"/>
          </ac:inkMkLst>
        </pc:inkChg>
        <pc:inkChg chg="add mod">
          <ac:chgData name="MICHELE PIPAN" userId="da00a2aa-4c64-4bcb-a497-1055e4cd2351" providerId="ADAL" clId="{AC4375E2-DBF8-854C-A350-74D5AF1BA221}" dt="2024-11-14T14:54:13.941" v="1866"/>
          <ac:inkMkLst>
            <pc:docMk/>
            <pc:sldMk cId="2968859724" sldId="280"/>
            <ac:inkMk id="5" creationId="{367986EC-CBAE-3A04-E67C-EC12DB2C41D0}"/>
          </ac:inkMkLst>
        </pc:inkChg>
        <pc:inkChg chg="add mod">
          <ac:chgData name="MICHELE PIPAN" userId="da00a2aa-4c64-4bcb-a497-1055e4cd2351" providerId="ADAL" clId="{AC4375E2-DBF8-854C-A350-74D5AF1BA221}" dt="2024-11-14T14:54:13.941" v="1866"/>
          <ac:inkMkLst>
            <pc:docMk/>
            <pc:sldMk cId="2968859724" sldId="280"/>
            <ac:inkMk id="6" creationId="{6061205B-87C9-A066-F701-8C84AA2DF4E5}"/>
          </ac:inkMkLst>
        </pc:inkChg>
        <pc:inkChg chg="add mod">
          <ac:chgData name="MICHELE PIPAN" userId="da00a2aa-4c64-4bcb-a497-1055e4cd2351" providerId="ADAL" clId="{AC4375E2-DBF8-854C-A350-74D5AF1BA221}" dt="2024-11-14T14:54:13.941" v="1866"/>
          <ac:inkMkLst>
            <pc:docMk/>
            <pc:sldMk cId="2968859724" sldId="280"/>
            <ac:inkMk id="7" creationId="{90155443-F927-2832-0E23-747793E43204}"/>
          </ac:inkMkLst>
        </pc:inkChg>
        <pc:inkChg chg="add mod">
          <ac:chgData name="MICHELE PIPAN" userId="da00a2aa-4c64-4bcb-a497-1055e4cd2351" providerId="ADAL" clId="{AC4375E2-DBF8-854C-A350-74D5AF1BA221}" dt="2024-11-14T14:54:13.941" v="1866"/>
          <ac:inkMkLst>
            <pc:docMk/>
            <pc:sldMk cId="2968859724" sldId="280"/>
            <ac:inkMk id="8" creationId="{7737FE89-6E97-BA3A-DBA0-86484367FAF2}"/>
          </ac:inkMkLst>
        </pc:inkChg>
        <pc:inkChg chg="add mod">
          <ac:chgData name="MICHELE PIPAN" userId="da00a2aa-4c64-4bcb-a497-1055e4cd2351" providerId="ADAL" clId="{AC4375E2-DBF8-854C-A350-74D5AF1BA221}" dt="2024-11-14T14:54:17.643" v="1870"/>
          <ac:inkMkLst>
            <pc:docMk/>
            <pc:sldMk cId="2968859724" sldId="280"/>
            <ac:inkMk id="11" creationId="{8D9D7814-999D-0DC5-4FDA-80C9779D03F2}"/>
          </ac:inkMkLst>
        </pc:inkChg>
        <pc:inkChg chg="add mod">
          <ac:chgData name="MICHELE PIPAN" userId="da00a2aa-4c64-4bcb-a497-1055e4cd2351" providerId="ADAL" clId="{AC4375E2-DBF8-854C-A350-74D5AF1BA221}" dt="2024-11-14T14:54:17.643" v="1870"/>
          <ac:inkMkLst>
            <pc:docMk/>
            <pc:sldMk cId="2968859724" sldId="280"/>
            <ac:inkMk id="12" creationId="{A4738F7A-AB9D-8AC7-FAF9-C732B80B7793}"/>
          </ac:inkMkLst>
        </pc:inkChg>
        <pc:inkChg chg="add mod">
          <ac:chgData name="MICHELE PIPAN" userId="da00a2aa-4c64-4bcb-a497-1055e4cd2351" providerId="ADAL" clId="{AC4375E2-DBF8-854C-A350-74D5AF1BA221}" dt="2024-11-14T14:54:17.643" v="1870"/>
          <ac:inkMkLst>
            <pc:docMk/>
            <pc:sldMk cId="2968859724" sldId="280"/>
            <ac:inkMk id="13" creationId="{FBB58751-E47A-E60F-B2C5-E8937B585031}"/>
          </ac:inkMkLst>
        </pc:inkChg>
        <pc:inkChg chg="add mod">
          <ac:chgData name="MICHELE PIPAN" userId="da00a2aa-4c64-4bcb-a497-1055e4cd2351" providerId="ADAL" clId="{AC4375E2-DBF8-854C-A350-74D5AF1BA221}" dt="2024-11-14T14:54:21.483" v="1874"/>
          <ac:inkMkLst>
            <pc:docMk/>
            <pc:sldMk cId="2968859724" sldId="280"/>
            <ac:inkMk id="16" creationId="{EACE3689-1E11-D9C4-F303-A0EDF3E450B5}"/>
          </ac:inkMkLst>
        </pc:inkChg>
        <pc:inkChg chg="add mod">
          <ac:chgData name="MICHELE PIPAN" userId="da00a2aa-4c64-4bcb-a497-1055e4cd2351" providerId="ADAL" clId="{AC4375E2-DBF8-854C-A350-74D5AF1BA221}" dt="2024-11-14T14:54:21.483" v="1874"/>
          <ac:inkMkLst>
            <pc:docMk/>
            <pc:sldMk cId="2968859724" sldId="280"/>
            <ac:inkMk id="17" creationId="{B52B82B2-2436-7661-21C6-1BD7B25A5E7E}"/>
          </ac:inkMkLst>
        </pc:inkChg>
        <pc:inkChg chg="add mod">
          <ac:chgData name="MICHELE PIPAN" userId="da00a2aa-4c64-4bcb-a497-1055e4cd2351" providerId="ADAL" clId="{AC4375E2-DBF8-854C-A350-74D5AF1BA221}" dt="2024-11-14T14:54:21.483" v="1874"/>
          <ac:inkMkLst>
            <pc:docMk/>
            <pc:sldMk cId="2968859724" sldId="280"/>
            <ac:inkMk id="18" creationId="{344E2FD5-8AC8-2027-C7B0-243F589BECEC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21" creationId="{4D642AAE-3ABF-EB33-DC0A-468AFF21EE38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22" creationId="{D679C3E8-0F05-744A-95E4-362EDBEABC3B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23" creationId="{222307A0-3812-6119-6F55-CAB99E60CBEE}"/>
          </ac:inkMkLst>
        </pc:inkChg>
        <pc:inkChg chg="add mod">
          <ac:chgData name="MICHELE PIPAN" userId="da00a2aa-4c64-4bcb-a497-1055e4cd2351" providerId="ADAL" clId="{AC4375E2-DBF8-854C-A350-74D5AF1BA221}" dt="2024-11-14T14:54:52.625" v="1882"/>
          <ac:inkMkLst>
            <pc:docMk/>
            <pc:sldMk cId="2968859724" sldId="280"/>
            <ac:inkMk id="26" creationId="{5313248F-4021-4058-F5B8-A9277EB4BD2F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29" creationId="{92122BBC-D13D-2C8C-6CE8-A1D02AFE3744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32" creationId="{D93FC029-79DA-B74D-2945-7F91FCFB0F78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33" creationId="{40192305-DCD7-AAB5-8C0B-0622F28BD459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34" creationId="{FCE93C1D-3A9E-F87A-75E2-EAA182596027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35" creationId="{713A5C24-EA93-6893-8BDA-627EC3A6AFB9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36" creationId="{8A9D77A4-9E25-FF3D-EB1F-A26E10234D43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37" creationId="{9D49DD34-1DE6-0673-EAEB-F1673D8D3CC4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38" creationId="{DDC7B54F-95BD-3B81-100A-980A178AE81B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39" creationId="{811C065A-DD0F-E53A-904A-941321FA7502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40" creationId="{CE6A7E31-7D65-E88E-621B-E7EEEF169B4A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41" creationId="{B4B79A4C-6DFE-3EDF-CE81-6D1F6A3D8319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42" creationId="{897CAA08-A3C5-4C8B-67C0-A6659E185DDF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43" creationId="{A6D8CC81-A67B-598C-EA97-BBFF19950CB6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44" creationId="{0AABF058-3815-83C1-91FC-4AE675C02857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45" creationId="{0F3F71C4-4181-0D9A-E0C8-893BA8916B73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46" creationId="{6ACA86E6-EFF7-EC7E-37ED-65E62DFD1539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47" creationId="{9603D5C6-A9E2-A3F7-8F9A-62A7C3D9B2FB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48" creationId="{5D070D06-3D25-C164-C754-FCDC84E6138C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49" creationId="{56F4193F-C366-1B99-286E-799DFEC04D30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50" creationId="{6A04CC1D-CE5A-C8A7-C60A-22F5342EAF8F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51" creationId="{EAFC19C0-EFC4-CBC7-99D4-9B3ED0E1CAB7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52" creationId="{340D9287-BB7A-9C23-1428-D5B9643982CA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53" creationId="{0EDE92ED-1CA1-2D49-BE0B-FC02B2C85CFE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56" creationId="{B037F13E-6C55-4ECF-0EF2-74D325EE106B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59" creationId="{150B49F6-FABD-9CA1-D58E-969D3538F0FD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60" creationId="{C1FE3DC3-E138-C469-8524-8758CC348B2B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61" creationId="{FE7494FC-EDC7-F00B-264B-A0E7645C9806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62" creationId="{DF81F6B0-9FA9-C21F-5A5F-A6EB9E640BFD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63" creationId="{B08139A7-6C5C-BC51-3569-25419B01ACA2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64" creationId="{8AB7A15A-1542-2E37-D7D9-8CA1F0917C1D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65" creationId="{3E5A4B54-DF23-311A-4C56-38D299D0C912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66" creationId="{6198891F-0BB9-C53D-1355-A66814B24F03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67" creationId="{9FBBCB3A-8C46-58D0-7906-C6A5AE2ECF1F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68" creationId="{AABDB58C-C545-4FDA-9966-C926C4B7BFA5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69" creationId="{45360AAA-3B71-B328-0C39-A1D322290690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70" creationId="{44B633BB-4650-E1D5-AA69-F4B0841E09BB}"/>
          </ac:inkMkLst>
        </pc:inkChg>
        <pc:inkChg chg="add mod">
          <ac:chgData name="MICHELE PIPAN" userId="da00a2aa-4c64-4bcb-a497-1055e4cd2351" providerId="ADAL" clId="{AC4375E2-DBF8-854C-A350-74D5AF1BA221}" dt="2024-11-14T14:55:36.116" v="1921"/>
          <ac:inkMkLst>
            <pc:docMk/>
            <pc:sldMk cId="2968859724" sldId="280"/>
            <ac:inkMk id="71" creationId="{F02DD52E-223D-4545-C15D-CB0862A6A6DB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5:02:35.194" v="2117" actId="9405"/>
        <pc:sldMkLst>
          <pc:docMk/>
          <pc:sldMk cId="229836856" sldId="281"/>
        </pc:sldMkLst>
        <pc:grpChg chg="del">
          <ac:chgData name="MICHELE PIPAN" userId="da00a2aa-4c64-4bcb-a497-1055e4cd2351" providerId="ADAL" clId="{AC4375E2-DBF8-854C-A350-74D5AF1BA221}" dt="2024-11-14T14:59:59.422" v="1925" actId="478"/>
          <ac:grpSpMkLst>
            <pc:docMk/>
            <pc:sldMk cId="229836856" sldId="281"/>
            <ac:grpSpMk id="43" creationId="{9B0DB7D8-3882-145A-99C1-696FC90B3D2E}"/>
          </ac:grpSpMkLst>
        </pc:grpChg>
        <pc:grpChg chg="del">
          <ac:chgData name="MICHELE PIPAN" userId="da00a2aa-4c64-4bcb-a497-1055e4cd2351" providerId="ADAL" clId="{AC4375E2-DBF8-854C-A350-74D5AF1BA221}" dt="2024-11-14T14:59:55.194" v="1924" actId="478"/>
          <ac:grpSpMkLst>
            <pc:docMk/>
            <pc:sldMk cId="229836856" sldId="281"/>
            <ac:grpSpMk id="47" creationId="{DFBD0F88-5E2E-AEAA-CFBF-5ED3FF7881A7}"/>
          </ac:grpSpMkLst>
        </pc:grpChg>
        <pc:grpChg chg="del mod">
          <ac:chgData name="MICHELE PIPAN" userId="da00a2aa-4c64-4bcb-a497-1055e4cd2351" providerId="ADAL" clId="{AC4375E2-DBF8-854C-A350-74D5AF1BA221}" dt="2024-11-14T15:00:27.210" v="1956"/>
          <ac:grpSpMkLst>
            <pc:docMk/>
            <pc:sldMk cId="229836856" sldId="281"/>
            <ac:grpSpMk id="57" creationId="{5C4C8BDB-6691-BC73-5015-2F5AB90ECEAE}"/>
          </ac:grpSpMkLst>
        </pc:grpChg>
        <pc:grpChg chg="del mod">
          <ac:chgData name="MICHELE PIPAN" userId="da00a2aa-4c64-4bcb-a497-1055e4cd2351" providerId="ADAL" clId="{AC4375E2-DBF8-854C-A350-74D5AF1BA221}" dt="2024-11-14T15:00:55.709" v="1998"/>
          <ac:grpSpMkLst>
            <pc:docMk/>
            <pc:sldMk cId="229836856" sldId="281"/>
            <ac:grpSpMk id="58" creationId="{880FCD43-B332-6306-D751-E00F6A6A75A6}"/>
          </ac:grpSpMkLst>
        </pc:grpChg>
        <pc:grpChg chg="del mod">
          <ac:chgData name="MICHELE PIPAN" userId="da00a2aa-4c64-4bcb-a497-1055e4cd2351" providerId="ADAL" clId="{AC4375E2-DBF8-854C-A350-74D5AF1BA221}" dt="2024-11-14T15:00:32.304" v="1965"/>
          <ac:grpSpMkLst>
            <pc:docMk/>
            <pc:sldMk cId="229836856" sldId="281"/>
            <ac:grpSpMk id="67" creationId="{60A9BD1D-AAC7-9C42-13F7-1B8D9EEB5EE9}"/>
          </ac:grpSpMkLst>
        </pc:grpChg>
        <pc:grpChg chg="del mod">
          <ac:chgData name="MICHELE PIPAN" userId="da00a2aa-4c64-4bcb-a497-1055e4cd2351" providerId="ADAL" clId="{AC4375E2-DBF8-854C-A350-74D5AF1BA221}" dt="2024-11-14T15:00:55.709" v="1998"/>
          <ac:grpSpMkLst>
            <pc:docMk/>
            <pc:sldMk cId="229836856" sldId="281"/>
            <ac:grpSpMk id="68" creationId="{63C23C02-EDE2-2637-2F7D-861AAE7556E5}"/>
          </ac:grpSpMkLst>
        </pc:grpChg>
        <pc:grpChg chg="del mod">
          <ac:chgData name="MICHELE PIPAN" userId="da00a2aa-4c64-4bcb-a497-1055e4cd2351" providerId="ADAL" clId="{AC4375E2-DBF8-854C-A350-74D5AF1BA221}" dt="2024-11-14T15:00:37.577" v="1968"/>
          <ac:grpSpMkLst>
            <pc:docMk/>
            <pc:sldMk cId="229836856" sldId="281"/>
            <ac:grpSpMk id="71" creationId="{8D73C73D-DE39-4707-ADF2-C44E13B6BE0F}"/>
          </ac:grpSpMkLst>
        </pc:grpChg>
        <pc:grpChg chg="del mod">
          <ac:chgData name="MICHELE PIPAN" userId="da00a2aa-4c64-4bcb-a497-1055e4cd2351" providerId="ADAL" clId="{AC4375E2-DBF8-854C-A350-74D5AF1BA221}" dt="2024-11-14T15:00:39.077" v="1970"/>
          <ac:grpSpMkLst>
            <pc:docMk/>
            <pc:sldMk cId="229836856" sldId="281"/>
            <ac:grpSpMk id="72" creationId="{C121551F-B40E-5A6E-CA9A-67766C114CF1}"/>
          </ac:grpSpMkLst>
        </pc:grpChg>
        <pc:grpChg chg="del mod">
          <ac:chgData name="MICHELE PIPAN" userId="da00a2aa-4c64-4bcb-a497-1055e4cd2351" providerId="ADAL" clId="{AC4375E2-DBF8-854C-A350-74D5AF1BA221}" dt="2024-11-14T15:00:39.077" v="1970"/>
          <ac:grpSpMkLst>
            <pc:docMk/>
            <pc:sldMk cId="229836856" sldId="281"/>
            <ac:grpSpMk id="74" creationId="{0422EE55-65C9-F234-E489-1EA57EA74DA3}"/>
          </ac:grpSpMkLst>
        </pc:grpChg>
        <pc:grpChg chg="del mod">
          <ac:chgData name="MICHELE PIPAN" userId="da00a2aa-4c64-4bcb-a497-1055e4cd2351" providerId="ADAL" clId="{AC4375E2-DBF8-854C-A350-74D5AF1BA221}" dt="2024-11-14T15:00:42.280" v="1975"/>
          <ac:grpSpMkLst>
            <pc:docMk/>
            <pc:sldMk cId="229836856" sldId="281"/>
            <ac:grpSpMk id="75" creationId="{F9A93BDC-69B1-D207-1C1A-51DED9770EE8}"/>
          </ac:grpSpMkLst>
        </pc:grpChg>
        <pc:grpChg chg="del mod">
          <ac:chgData name="MICHELE PIPAN" userId="da00a2aa-4c64-4bcb-a497-1055e4cd2351" providerId="ADAL" clId="{AC4375E2-DBF8-854C-A350-74D5AF1BA221}" dt="2024-11-14T15:00:42.280" v="1975"/>
          <ac:grpSpMkLst>
            <pc:docMk/>
            <pc:sldMk cId="229836856" sldId="281"/>
            <ac:grpSpMk id="80" creationId="{F267DA24-23BC-86BB-C7B6-0FE341265092}"/>
          </ac:grpSpMkLst>
        </pc:grpChg>
        <pc:grpChg chg="del mod">
          <ac:chgData name="MICHELE PIPAN" userId="da00a2aa-4c64-4bcb-a497-1055e4cd2351" providerId="ADAL" clId="{AC4375E2-DBF8-854C-A350-74D5AF1BA221}" dt="2024-11-14T15:00:45.490" v="1981"/>
          <ac:grpSpMkLst>
            <pc:docMk/>
            <pc:sldMk cId="229836856" sldId="281"/>
            <ac:grpSpMk id="81" creationId="{1EE896A0-6CF2-972A-E722-F850A6E9B54D}"/>
          </ac:grpSpMkLst>
        </pc:grpChg>
        <pc:grpChg chg="del mod">
          <ac:chgData name="MICHELE PIPAN" userId="da00a2aa-4c64-4bcb-a497-1055e4cd2351" providerId="ADAL" clId="{AC4375E2-DBF8-854C-A350-74D5AF1BA221}" dt="2024-11-14T15:00:45.490" v="1981"/>
          <ac:grpSpMkLst>
            <pc:docMk/>
            <pc:sldMk cId="229836856" sldId="281"/>
            <ac:grpSpMk id="87" creationId="{A1E9F90C-962B-82AF-367F-CBE78EA0A79E}"/>
          </ac:grpSpMkLst>
        </pc:grpChg>
        <pc:grpChg chg="del mod">
          <ac:chgData name="MICHELE PIPAN" userId="da00a2aa-4c64-4bcb-a497-1055e4cd2351" providerId="ADAL" clId="{AC4375E2-DBF8-854C-A350-74D5AF1BA221}" dt="2024-11-14T15:00:47.807" v="1988"/>
          <ac:grpSpMkLst>
            <pc:docMk/>
            <pc:sldMk cId="229836856" sldId="281"/>
            <ac:grpSpMk id="88" creationId="{B6CE39BA-010A-7D43-18AE-09DF4A6DD908}"/>
          </ac:grpSpMkLst>
        </pc:grpChg>
        <pc:grpChg chg="del mod">
          <ac:chgData name="MICHELE PIPAN" userId="da00a2aa-4c64-4bcb-a497-1055e4cd2351" providerId="ADAL" clId="{AC4375E2-DBF8-854C-A350-74D5AF1BA221}" dt="2024-11-14T15:00:47.807" v="1988"/>
          <ac:grpSpMkLst>
            <pc:docMk/>
            <pc:sldMk cId="229836856" sldId="281"/>
            <ac:grpSpMk id="95" creationId="{982C2B32-37A1-1B10-2D8C-A12E78F52D3E}"/>
          </ac:grpSpMkLst>
        </pc:grpChg>
        <pc:grpChg chg="del mod">
          <ac:chgData name="MICHELE PIPAN" userId="da00a2aa-4c64-4bcb-a497-1055e4cd2351" providerId="ADAL" clId="{AC4375E2-DBF8-854C-A350-74D5AF1BA221}" dt="2024-11-14T15:00:48.319" v="1990"/>
          <ac:grpSpMkLst>
            <pc:docMk/>
            <pc:sldMk cId="229836856" sldId="281"/>
            <ac:grpSpMk id="96" creationId="{6FF9F001-51D1-9B79-B81F-6E158224E783}"/>
          </ac:grpSpMkLst>
        </pc:grpChg>
        <pc:grpChg chg="del mod">
          <ac:chgData name="MICHELE PIPAN" userId="da00a2aa-4c64-4bcb-a497-1055e4cd2351" providerId="ADAL" clId="{AC4375E2-DBF8-854C-A350-74D5AF1BA221}" dt="2024-11-14T15:00:48.319" v="1990"/>
          <ac:grpSpMkLst>
            <pc:docMk/>
            <pc:sldMk cId="229836856" sldId="281"/>
            <ac:grpSpMk id="98" creationId="{661C8844-3035-C928-7480-77006A076391}"/>
          </ac:grpSpMkLst>
        </pc:grpChg>
        <pc:grpChg chg="del mod">
          <ac:chgData name="MICHELE PIPAN" userId="da00a2aa-4c64-4bcb-a497-1055e4cd2351" providerId="ADAL" clId="{AC4375E2-DBF8-854C-A350-74D5AF1BA221}" dt="2024-11-14T15:00:51.585" v="1995"/>
          <ac:grpSpMkLst>
            <pc:docMk/>
            <pc:sldMk cId="229836856" sldId="281"/>
            <ac:grpSpMk id="99" creationId="{1FD3C4B1-FA4B-381D-9BE9-7F6266D9C2CB}"/>
          </ac:grpSpMkLst>
        </pc:grpChg>
        <pc:grpChg chg="del mod">
          <ac:chgData name="MICHELE PIPAN" userId="da00a2aa-4c64-4bcb-a497-1055e4cd2351" providerId="ADAL" clId="{AC4375E2-DBF8-854C-A350-74D5AF1BA221}" dt="2024-11-14T15:00:51.585" v="1995"/>
          <ac:grpSpMkLst>
            <pc:docMk/>
            <pc:sldMk cId="229836856" sldId="281"/>
            <ac:grpSpMk id="104" creationId="{B451C160-E2DC-82F9-3AF6-1AA591E3E43F}"/>
          </ac:grpSpMkLst>
        </pc:grpChg>
        <pc:grpChg chg="del mod">
          <ac:chgData name="MICHELE PIPAN" userId="da00a2aa-4c64-4bcb-a497-1055e4cd2351" providerId="ADAL" clId="{AC4375E2-DBF8-854C-A350-74D5AF1BA221}" dt="2024-11-14T15:00:55.709" v="1998"/>
          <ac:grpSpMkLst>
            <pc:docMk/>
            <pc:sldMk cId="229836856" sldId="281"/>
            <ac:grpSpMk id="105" creationId="{87D7C649-C2E5-61D9-9DE6-C1CD6C99C158}"/>
          </ac:grpSpMkLst>
        </pc:grpChg>
        <pc:grpChg chg="del mod">
          <ac:chgData name="MICHELE PIPAN" userId="da00a2aa-4c64-4bcb-a497-1055e4cd2351" providerId="ADAL" clId="{AC4375E2-DBF8-854C-A350-74D5AF1BA221}" dt="2024-11-14T15:00:55.709" v="1998"/>
          <ac:grpSpMkLst>
            <pc:docMk/>
            <pc:sldMk cId="229836856" sldId="281"/>
            <ac:grpSpMk id="108" creationId="{4C269320-CB14-DDA9-B994-359ED8D8B252}"/>
          </ac:grpSpMkLst>
        </pc:grpChg>
        <pc:grpChg chg="del mod">
          <ac:chgData name="MICHELE PIPAN" userId="da00a2aa-4c64-4bcb-a497-1055e4cd2351" providerId="ADAL" clId="{AC4375E2-DBF8-854C-A350-74D5AF1BA221}" dt="2024-11-14T15:00:57.573" v="2002"/>
          <ac:grpSpMkLst>
            <pc:docMk/>
            <pc:sldMk cId="229836856" sldId="281"/>
            <ac:grpSpMk id="109" creationId="{2E1E8586-49D3-19AC-575C-48DC721D09B2}"/>
          </ac:grpSpMkLst>
        </pc:grpChg>
        <pc:grpChg chg="del mod">
          <ac:chgData name="MICHELE PIPAN" userId="da00a2aa-4c64-4bcb-a497-1055e4cd2351" providerId="ADAL" clId="{AC4375E2-DBF8-854C-A350-74D5AF1BA221}" dt="2024-11-14T15:00:57.573" v="2002"/>
          <ac:grpSpMkLst>
            <pc:docMk/>
            <pc:sldMk cId="229836856" sldId="281"/>
            <ac:grpSpMk id="113" creationId="{061A6FE3-8A44-1F9B-647E-8B016247D75C}"/>
          </ac:grpSpMkLst>
        </pc:grpChg>
        <pc:grpChg chg="del mod">
          <ac:chgData name="MICHELE PIPAN" userId="da00a2aa-4c64-4bcb-a497-1055e4cd2351" providerId="ADAL" clId="{AC4375E2-DBF8-854C-A350-74D5AF1BA221}" dt="2024-11-14T15:01:02.007" v="2008"/>
          <ac:grpSpMkLst>
            <pc:docMk/>
            <pc:sldMk cId="229836856" sldId="281"/>
            <ac:grpSpMk id="114" creationId="{D9A3E53A-921E-F66D-0A1B-A46DAF5E7A3C}"/>
          </ac:grpSpMkLst>
        </pc:grpChg>
        <pc:grpChg chg="del mod">
          <ac:chgData name="MICHELE PIPAN" userId="da00a2aa-4c64-4bcb-a497-1055e4cd2351" providerId="ADAL" clId="{AC4375E2-DBF8-854C-A350-74D5AF1BA221}" dt="2024-11-14T15:01:02.007" v="2008"/>
          <ac:grpSpMkLst>
            <pc:docMk/>
            <pc:sldMk cId="229836856" sldId="281"/>
            <ac:grpSpMk id="120" creationId="{A2D88450-BEC4-89DC-982C-C78C981E1E7F}"/>
          </ac:grpSpMkLst>
        </pc:grpChg>
        <pc:grpChg chg="del mod">
          <ac:chgData name="MICHELE PIPAN" userId="da00a2aa-4c64-4bcb-a497-1055e4cd2351" providerId="ADAL" clId="{AC4375E2-DBF8-854C-A350-74D5AF1BA221}" dt="2024-11-14T15:01:03.423" v="2010"/>
          <ac:grpSpMkLst>
            <pc:docMk/>
            <pc:sldMk cId="229836856" sldId="281"/>
            <ac:grpSpMk id="121" creationId="{41014D34-52FA-A6C1-E110-7EBE52EBC10C}"/>
          </ac:grpSpMkLst>
        </pc:grpChg>
        <pc:grpChg chg="del mod">
          <ac:chgData name="MICHELE PIPAN" userId="da00a2aa-4c64-4bcb-a497-1055e4cd2351" providerId="ADAL" clId="{AC4375E2-DBF8-854C-A350-74D5AF1BA221}" dt="2024-11-14T15:01:03.423" v="2010"/>
          <ac:grpSpMkLst>
            <pc:docMk/>
            <pc:sldMk cId="229836856" sldId="281"/>
            <ac:grpSpMk id="123" creationId="{1D5A0DC2-8C9D-6EC2-B0A4-53AEA9587970}"/>
          </ac:grpSpMkLst>
        </pc:grpChg>
        <pc:grpChg chg="del mod">
          <ac:chgData name="MICHELE PIPAN" userId="da00a2aa-4c64-4bcb-a497-1055e4cd2351" providerId="ADAL" clId="{AC4375E2-DBF8-854C-A350-74D5AF1BA221}" dt="2024-11-14T15:01:09.638" v="2022"/>
          <ac:grpSpMkLst>
            <pc:docMk/>
            <pc:sldMk cId="229836856" sldId="281"/>
            <ac:grpSpMk id="124" creationId="{B21CB8EC-F8D5-FD22-888D-2C73A6E69F2B}"/>
          </ac:grpSpMkLst>
        </pc:grpChg>
        <pc:grpChg chg="del mod">
          <ac:chgData name="MICHELE PIPAN" userId="da00a2aa-4c64-4bcb-a497-1055e4cd2351" providerId="ADAL" clId="{AC4375E2-DBF8-854C-A350-74D5AF1BA221}" dt="2024-11-14T15:01:05.620" v="2015"/>
          <ac:grpSpMkLst>
            <pc:docMk/>
            <pc:sldMk cId="229836856" sldId="281"/>
            <ac:grpSpMk id="129" creationId="{F2B3BF00-B6C5-50FA-8CD4-BF5A3C09B1B5}"/>
          </ac:grpSpMkLst>
        </pc:grpChg>
        <pc:grpChg chg="del mod">
          <ac:chgData name="MICHELE PIPAN" userId="da00a2aa-4c64-4bcb-a497-1055e4cd2351" providerId="ADAL" clId="{AC4375E2-DBF8-854C-A350-74D5AF1BA221}" dt="2024-11-14T15:01:09.638" v="2022"/>
          <ac:grpSpMkLst>
            <pc:docMk/>
            <pc:sldMk cId="229836856" sldId="281"/>
            <ac:grpSpMk id="130" creationId="{F4F465B2-B5C0-9E0C-1968-1C385ADBF032}"/>
          </ac:grpSpMkLst>
        </pc:grpChg>
        <pc:grpChg chg="del mod">
          <ac:chgData name="MICHELE PIPAN" userId="da00a2aa-4c64-4bcb-a497-1055e4cd2351" providerId="ADAL" clId="{AC4375E2-DBF8-854C-A350-74D5AF1BA221}" dt="2024-11-14T15:01:09.638" v="2022"/>
          <ac:grpSpMkLst>
            <pc:docMk/>
            <pc:sldMk cId="229836856" sldId="281"/>
            <ac:grpSpMk id="137" creationId="{3C4A43B5-EB6D-FCF8-64ED-ED69FC9E175A}"/>
          </ac:grpSpMkLst>
        </pc:grpChg>
        <pc:grpChg chg="del mod">
          <ac:chgData name="MICHELE PIPAN" userId="da00a2aa-4c64-4bcb-a497-1055e4cd2351" providerId="ADAL" clId="{AC4375E2-DBF8-854C-A350-74D5AF1BA221}" dt="2024-11-14T15:01:09.638" v="2022"/>
          <ac:grpSpMkLst>
            <pc:docMk/>
            <pc:sldMk cId="229836856" sldId="281"/>
            <ac:grpSpMk id="138" creationId="{E8093ED3-DE48-3FB5-FB81-3E45687E2540}"/>
          </ac:grpSpMkLst>
        </pc:grpChg>
        <pc:grpChg chg="del mod">
          <ac:chgData name="MICHELE PIPAN" userId="da00a2aa-4c64-4bcb-a497-1055e4cd2351" providerId="ADAL" clId="{AC4375E2-DBF8-854C-A350-74D5AF1BA221}" dt="2024-11-14T15:01:09.638" v="2022"/>
          <ac:grpSpMkLst>
            <pc:docMk/>
            <pc:sldMk cId="229836856" sldId="281"/>
            <ac:grpSpMk id="139" creationId="{D78E87B6-398E-2DC3-8969-E47DB334D1B6}"/>
          </ac:grpSpMkLst>
        </pc:grpChg>
        <pc:grpChg chg="del mod">
          <ac:chgData name="MICHELE PIPAN" userId="da00a2aa-4c64-4bcb-a497-1055e4cd2351" providerId="ADAL" clId="{AC4375E2-DBF8-854C-A350-74D5AF1BA221}" dt="2024-11-14T15:01:19.499" v="2024"/>
          <ac:grpSpMkLst>
            <pc:docMk/>
            <pc:sldMk cId="229836856" sldId="281"/>
            <ac:grpSpMk id="140" creationId="{4D778597-44DE-91E5-F9D4-A0B716C0DC57}"/>
          </ac:grpSpMkLst>
        </pc:grpChg>
        <pc:grpChg chg="del mod">
          <ac:chgData name="MICHELE PIPAN" userId="da00a2aa-4c64-4bcb-a497-1055e4cd2351" providerId="ADAL" clId="{AC4375E2-DBF8-854C-A350-74D5AF1BA221}" dt="2024-11-14T15:01:19.499" v="2024"/>
          <ac:grpSpMkLst>
            <pc:docMk/>
            <pc:sldMk cId="229836856" sldId="281"/>
            <ac:grpSpMk id="142" creationId="{198F740E-B8C7-7161-FBCD-9BEF4F8895A0}"/>
          </ac:grpSpMkLst>
        </pc:grpChg>
        <pc:grpChg chg="del mod">
          <ac:chgData name="MICHELE PIPAN" userId="da00a2aa-4c64-4bcb-a497-1055e4cd2351" providerId="ADAL" clId="{AC4375E2-DBF8-854C-A350-74D5AF1BA221}" dt="2024-11-14T15:01:23.957" v="2028"/>
          <ac:grpSpMkLst>
            <pc:docMk/>
            <pc:sldMk cId="229836856" sldId="281"/>
            <ac:grpSpMk id="143" creationId="{4283AF8A-D902-0FED-4EE4-4D84E13DFDB7}"/>
          </ac:grpSpMkLst>
        </pc:grpChg>
        <pc:grpChg chg="del mod">
          <ac:chgData name="MICHELE PIPAN" userId="da00a2aa-4c64-4bcb-a497-1055e4cd2351" providerId="ADAL" clId="{AC4375E2-DBF8-854C-A350-74D5AF1BA221}" dt="2024-11-14T15:01:23.957" v="2028"/>
          <ac:grpSpMkLst>
            <pc:docMk/>
            <pc:sldMk cId="229836856" sldId="281"/>
            <ac:grpSpMk id="147" creationId="{901E3016-C0A3-E3BF-5688-4B8CD5F381A4}"/>
          </ac:grpSpMkLst>
        </pc:grpChg>
        <pc:grpChg chg="mod">
          <ac:chgData name="MICHELE PIPAN" userId="da00a2aa-4c64-4bcb-a497-1055e4cd2351" providerId="ADAL" clId="{AC4375E2-DBF8-854C-A350-74D5AF1BA221}" dt="2024-11-14T15:01:23.957" v="2028"/>
          <ac:grpSpMkLst>
            <pc:docMk/>
            <pc:sldMk cId="229836856" sldId="281"/>
            <ac:grpSpMk id="148" creationId="{D84FE562-24D9-6A9F-B165-EBE8DACF9176}"/>
          </ac:grpSpMkLst>
        </pc:grpChg>
        <pc:grpChg chg="del mod">
          <ac:chgData name="MICHELE PIPAN" userId="da00a2aa-4c64-4bcb-a497-1055e4cd2351" providerId="ADAL" clId="{AC4375E2-DBF8-854C-A350-74D5AF1BA221}" dt="2024-11-14T15:01:31.186" v="2036"/>
          <ac:grpSpMkLst>
            <pc:docMk/>
            <pc:sldMk cId="229836856" sldId="281"/>
            <ac:grpSpMk id="156" creationId="{F2CCD9D8-0228-F8C2-9AC6-8B5A2BC4CD3B}"/>
          </ac:grpSpMkLst>
        </pc:grpChg>
        <pc:grpChg chg="del mod">
          <ac:chgData name="MICHELE PIPAN" userId="da00a2aa-4c64-4bcb-a497-1055e4cd2351" providerId="ADAL" clId="{AC4375E2-DBF8-854C-A350-74D5AF1BA221}" dt="2024-11-14T15:01:35.678" v="2044"/>
          <ac:grpSpMkLst>
            <pc:docMk/>
            <pc:sldMk cId="229836856" sldId="281"/>
            <ac:grpSpMk id="157" creationId="{A47FC542-303C-61B5-0983-92AD463C35D8}"/>
          </ac:grpSpMkLst>
        </pc:grpChg>
        <pc:grpChg chg="del mod">
          <ac:chgData name="MICHELE PIPAN" userId="da00a2aa-4c64-4bcb-a497-1055e4cd2351" providerId="ADAL" clId="{AC4375E2-DBF8-854C-A350-74D5AF1BA221}" dt="2024-11-14T15:01:35.678" v="2044"/>
          <ac:grpSpMkLst>
            <pc:docMk/>
            <pc:sldMk cId="229836856" sldId="281"/>
            <ac:grpSpMk id="165" creationId="{F5F94517-8847-E62C-B52E-143F641A86D0}"/>
          </ac:grpSpMkLst>
        </pc:grpChg>
        <pc:grpChg chg="del mod">
          <ac:chgData name="MICHELE PIPAN" userId="da00a2aa-4c64-4bcb-a497-1055e4cd2351" providerId="ADAL" clId="{AC4375E2-DBF8-854C-A350-74D5AF1BA221}" dt="2024-11-14T15:01:36.188" v="2046"/>
          <ac:grpSpMkLst>
            <pc:docMk/>
            <pc:sldMk cId="229836856" sldId="281"/>
            <ac:grpSpMk id="166" creationId="{BC647B48-161B-0282-35FB-DCBF966C691F}"/>
          </ac:grpSpMkLst>
        </pc:grpChg>
        <pc:grpChg chg="del mod">
          <ac:chgData name="MICHELE PIPAN" userId="da00a2aa-4c64-4bcb-a497-1055e4cd2351" providerId="ADAL" clId="{AC4375E2-DBF8-854C-A350-74D5AF1BA221}" dt="2024-11-14T15:01:36.188" v="2046"/>
          <ac:grpSpMkLst>
            <pc:docMk/>
            <pc:sldMk cId="229836856" sldId="281"/>
            <ac:grpSpMk id="168" creationId="{D9B858D5-B4ED-86D3-33B1-BD86159CFE92}"/>
          </ac:grpSpMkLst>
        </pc:grpChg>
        <pc:grpChg chg="del mod">
          <ac:chgData name="MICHELE PIPAN" userId="da00a2aa-4c64-4bcb-a497-1055e4cd2351" providerId="ADAL" clId="{AC4375E2-DBF8-854C-A350-74D5AF1BA221}" dt="2024-11-14T15:01:40.793" v="2054"/>
          <ac:grpSpMkLst>
            <pc:docMk/>
            <pc:sldMk cId="229836856" sldId="281"/>
            <ac:grpSpMk id="169" creationId="{F1835382-4BF7-3A5B-18E7-97C94B43F4F5}"/>
          </ac:grpSpMkLst>
        </pc:grpChg>
        <pc:grpChg chg="del mod">
          <ac:chgData name="MICHELE PIPAN" userId="da00a2aa-4c64-4bcb-a497-1055e4cd2351" providerId="ADAL" clId="{AC4375E2-DBF8-854C-A350-74D5AF1BA221}" dt="2024-11-14T15:01:40.793" v="2054"/>
          <ac:grpSpMkLst>
            <pc:docMk/>
            <pc:sldMk cId="229836856" sldId="281"/>
            <ac:grpSpMk id="177" creationId="{05E5980E-B2F4-FD3E-7EE3-7F0731AABADE}"/>
          </ac:grpSpMkLst>
        </pc:grpChg>
        <pc:grpChg chg="mod">
          <ac:chgData name="MICHELE PIPAN" userId="da00a2aa-4c64-4bcb-a497-1055e4cd2351" providerId="ADAL" clId="{AC4375E2-DBF8-854C-A350-74D5AF1BA221}" dt="2024-11-14T15:01:40.793" v="2054"/>
          <ac:grpSpMkLst>
            <pc:docMk/>
            <pc:sldMk cId="229836856" sldId="281"/>
            <ac:grpSpMk id="178" creationId="{E94D6EB0-AE7A-9970-5FB6-DF3E6C286102}"/>
          </ac:grpSpMkLst>
        </pc:grpChg>
        <pc:grpChg chg="del mod">
          <ac:chgData name="MICHELE PIPAN" userId="da00a2aa-4c64-4bcb-a497-1055e4cd2351" providerId="ADAL" clId="{AC4375E2-DBF8-854C-A350-74D5AF1BA221}" dt="2024-11-14T15:01:48.949" v="2058"/>
          <ac:grpSpMkLst>
            <pc:docMk/>
            <pc:sldMk cId="229836856" sldId="281"/>
            <ac:grpSpMk id="182" creationId="{4C74F586-D4C7-8A26-1B16-23AA42ED363D}"/>
          </ac:grpSpMkLst>
        </pc:grpChg>
        <pc:grpChg chg="mod">
          <ac:chgData name="MICHELE PIPAN" userId="da00a2aa-4c64-4bcb-a497-1055e4cd2351" providerId="ADAL" clId="{AC4375E2-DBF8-854C-A350-74D5AF1BA221}" dt="2024-11-14T15:01:48.949" v="2058"/>
          <ac:grpSpMkLst>
            <pc:docMk/>
            <pc:sldMk cId="229836856" sldId="281"/>
            <ac:grpSpMk id="183" creationId="{91C2B435-16BF-4752-6E39-5DF78FB5D82A}"/>
          </ac:grpSpMkLst>
        </pc:grpChg>
        <pc:grpChg chg="del mod">
          <ac:chgData name="MICHELE PIPAN" userId="da00a2aa-4c64-4bcb-a497-1055e4cd2351" providerId="ADAL" clId="{AC4375E2-DBF8-854C-A350-74D5AF1BA221}" dt="2024-11-14T15:01:54.882" v="2063"/>
          <ac:grpSpMkLst>
            <pc:docMk/>
            <pc:sldMk cId="229836856" sldId="281"/>
            <ac:grpSpMk id="188" creationId="{FB469737-04BD-AEE0-1247-9F61B0E36A99}"/>
          </ac:grpSpMkLst>
        </pc:grpChg>
        <pc:grpChg chg="del mod">
          <ac:chgData name="MICHELE PIPAN" userId="da00a2aa-4c64-4bcb-a497-1055e4cd2351" providerId="ADAL" clId="{AC4375E2-DBF8-854C-A350-74D5AF1BA221}" dt="2024-11-14T15:02:00.045" v="2073"/>
          <ac:grpSpMkLst>
            <pc:docMk/>
            <pc:sldMk cId="229836856" sldId="281"/>
            <ac:grpSpMk id="189" creationId="{786C6519-8009-0EC3-8AA1-267B85C7ED76}"/>
          </ac:grpSpMkLst>
        </pc:grpChg>
        <pc:grpChg chg="del mod">
          <ac:chgData name="MICHELE PIPAN" userId="da00a2aa-4c64-4bcb-a497-1055e4cd2351" providerId="ADAL" clId="{AC4375E2-DBF8-854C-A350-74D5AF1BA221}" dt="2024-11-14T15:02:00.045" v="2073"/>
          <ac:grpSpMkLst>
            <pc:docMk/>
            <pc:sldMk cId="229836856" sldId="281"/>
            <ac:grpSpMk id="199" creationId="{BE00B7ED-5926-48FB-5DD3-D107B66DB1E1}"/>
          </ac:grpSpMkLst>
        </pc:grpChg>
        <pc:grpChg chg="mod">
          <ac:chgData name="MICHELE PIPAN" userId="da00a2aa-4c64-4bcb-a497-1055e4cd2351" providerId="ADAL" clId="{AC4375E2-DBF8-854C-A350-74D5AF1BA221}" dt="2024-11-14T15:02:00.045" v="2073"/>
          <ac:grpSpMkLst>
            <pc:docMk/>
            <pc:sldMk cId="229836856" sldId="281"/>
            <ac:grpSpMk id="200" creationId="{D09E4919-88B5-5A10-D6E4-9A7DD3EC45F6}"/>
          </ac:grpSpMkLst>
        </pc:grpChg>
        <pc:grpChg chg="del mod">
          <ac:chgData name="MICHELE PIPAN" userId="da00a2aa-4c64-4bcb-a497-1055e4cd2351" providerId="ADAL" clId="{AC4375E2-DBF8-854C-A350-74D5AF1BA221}" dt="2024-11-14T15:02:09.401" v="2085"/>
          <ac:grpSpMkLst>
            <pc:docMk/>
            <pc:sldMk cId="229836856" sldId="281"/>
            <ac:grpSpMk id="212" creationId="{25C3DCD4-DC13-38E8-CE7D-73CCF0AC5703}"/>
          </ac:grpSpMkLst>
        </pc:grpChg>
        <pc:grpChg chg="del mod">
          <ac:chgData name="MICHELE PIPAN" userId="da00a2aa-4c64-4bcb-a497-1055e4cd2351" providerId="ADAL" clId="{AC4375E2-DBF8-854C-A350-74D5AF1BA221}" dt="2024-11-14T15:02:09.955" v="2087"/>
          <ac:grpSpMkLst>
            <pc:docMk/>
            <pc:sldMk cId="229836856" sldId="281"/>
            <ac:grpSpMk id="213" creationId="{EF36E009-B8FB-AA77-E2AA-CEAA47B874E7}"/>
          </ac:grpSpMkLst>
        </pc:grpChg>
        <pc:grpChg chg="del mod">
          <ac:chgData name="MICHELE PIPAN" userId="da00a2aa-4c64-4bcb-a497-1055e4cd2351" providerId="ADAL" clId="{AC4375E2-DBF8-854C-A350-74D5AF1BA221}" dt="2024-11-14T15:02:09.955" v="2087"/>
          <ac:grpSpMkLst>
            <pc:docMk/>
            <pc:sldMk cId="229836856" sldId="281"/>
            <ac:grpSpMk id="215" creationId="{837052CC-A393-94B4-F775-0351EA69DDD3}"/>
          </ac:grpSpMkLst>
        </pc:grpChg>
        <pc:grpChg chg="del mod">
          <ac:chgData name="MICHELE PIPAN" userId="da00a2aa-4c64-4bcb-a497-1055e4cd2351" providerId="ADAL" clId="{AC4375E2-DBF8-854C-A350-74D5AF1BA221}" dt="2024-11-14T15:02:11.649" v="2089"/>
          <ac:grpSpMkLst>
            <pc:docMk/>
            <pc:sldMk cId="229836856" sldId="281"/>
            <ac:grpSpMk id="216" creationId="{A5A64ACB-C24E-120D-B468-C2197756D282}"/>
          </ac:grpSpMkLst>
        </pc:grpChg>
        <pc:grpChg chg="del mod">
          <ac:chgData name="MICHELE PIPAN" userId="da00a2aa-4c64-4bcb-a497-1055e4cd2351" providerId="ADAL" clId="{AC4375E2-DBF8-854C-A350-74D5AF1BA221}" dt="2024-11-14T15:02:11.649" v="2089"/>
          <ac:grpSpMkLst>
            <pc:docMk/>
            <pc:sldMk cId="229836856" sldId="281"/>
            <ac:grpSpMk id="218" creationId="{7D94686A-8A21-CC52-1CE8-11DF9E747B0E}"/>
          </ac:grpSpMkLst>
        </pc:grpChg>
        <pc:grpChg chg="mod">
          <ac:chgData name="MICHELE PIPAN" userId="da00a2aa-4c64-4bcb-a497-1055e4cd2351" providerId="ADAL" clId="{AC4375E2-DBF8-854C-A350-74D5AF1BA221}" dt="2024-11-14T15:02:11.649" v="2089"/>
          <ac:grpSpMkLst>
            <pc:docMk/>
            <pc:sldMk cId="229836856" sldId="281"/>
            <ac:grpSpMk id="219" creationId="{5437770A-C828-6C5C-9086-522CD9D6879E}"/>
          </ac:grpSpMkLst>
        </pc:grpChg>
        <pc:grpChg chg="del mod">
          <ac:chgData name="MICHELE PIPAN" userId="da00a2aa-4c64-4bcb-a497-1055e4cd2351" providerId="ADAL" clId="{AC4375E2-DBF8-854C-A350-74D5AF1BA221}" dt="2024-11-14T15:02:13.476" v="2093"/>
          <ac:grpSpMkLst>
            <pc:docMk/>
            <pc:sldMk cId="229836856" sldId="281"/>
            <ac:grpSpMk id="223" creationId="{BF5656AF-1133-CB2D-78B2-786845A7D84F}"/>
          </ac:grpSpMkLst>
        </pc:grpChg>
        <pc:grpChg chg="del mod">
          <ac:chgData name="MICHELE PIPAN" userId="da00a2aa-4c64-4bcb-a497-1055e4cd2351" providerId="ADAL" clId="{AC4375E2-DBF8-854C-A350-74D5AF1BA221}" dt="2024-11-14T15:02:19.626" v="2104"/>
          <ac:grpSpMkLst>
            <pc:docMk/>
            <pc:sldMk cId="229836856" sldId="281"/>
            <ac:grpSpMk id="224" creationId="{EFE59969-6B78-40E7-BBA9-6461EAD8334F}"/>
          </ac:grpSpMkLst>
        </pc:grpChg>
        <pc:grpChg chg="del mod">
          <ac:chgData name="MICHELE PIPAN" userId="da00a2aa-4c64-4bcb-a497-1055e4cd2351" providerId="ADAL" clId="{AC4375E2-DBF8-854C-A350-74D5AF1BA221}" dt="2024-11-14T15:02:19.626" v="2104"/>
          <ac:grpSpMkLst>
            <pc:docMk/>
            <pc:sldMk cId="229836856" sldId="281"/>
            <ac:grpSpMk id="235" creationId="{5CAA3E72-7E6F-A6F3-1684-CD5C25E7845A}"/>
          </ac:grpSpMkLst>
        </pc:grpChg>
        <pc:grpChg chg="del mod">
          <ac:chgData name="MICHELE PIPAN" userId="da00a2aa-4c64-4bcb-a497-1055e4cd2351" providerId="ADAL" clId="{AC4375E2-DBF8-854C-A350-74D5AF1BA221}" dt="2024-11-14T15:02:19.626" v="2104"/>
          <ac:grpSpMkLst>
            <pc:docMk/>
            <pc:sldMk cId="229836856" sldId="281"/>
            <ac:grpSpMk id="236" creationId="{D5B57010-1A7C-0522-EE42-368A18DA5022}"/>
          </ac:grpSpMkLst>
        </pc:grpChg>
        <pc:grpChg chg="del mod">
          <ac:chgData name="MICHELE PIPAN" userId="da00a2aa-4c64-4bcb-a497-1055e4cd2351" providerId="ADAL" clId="{AC4375E2-DBF8-854C-A350-74D5AF1BA221}" dt="2024-11-14T15:02:19.626" v="2104"/>
          <ac:grpSpMkLst>
            <pc:docMk/>
            <pc:sldMk cId="229836856" sldId="281"/>
            <ac:grpSpMk id="237" creationId="{A961FB14-8825-DF6F-8AB8-DEC38088D661}"/>
          </ac:grpSpMkLst>
        </pc:grpChg>
        <pc:grpChg chg="del mod">
          <ac:chgData name="MICHELE PIPAN" userId="da00a2aa-4c64-4bcb-a497-1055e4cd2351" providerId="ADAL" clId="{AC4375E2-DBF8-854C-A350-74D5AF1BA221}" dt="2024-11-14T15:02:21.342" v="2109"/>
          <ac:grpSpMkLst>
            <pc:docMk/>
            <pc:sldMk cId="229836856" sldId="281"/>
            <ac:grpSpMk id="238" creationId="{5F998C5D-D55E-4BA2-8056-CB1C0F2C66C1}"/>
          </ac:grpSpMkLst>
        </pc:grpChg>
        <pc:grpChg chg="del mod">
          <ac:chgData name="MICHELE PIPAN" userId="da00a2aa-4c64-4bcb-a497-1055e4cd2351" providerId="ADAL" clId="{AC4375E2-DBF8-854C-A350-74D5AF1BA221}" dt="2024-11-14T15:02:21.342" v="2109"/>
          <ac:grpSpMkLst>
            <pc:docMk/>
            <pc:sldMk cId="229836856" sldId="281"/>
            <ac:grpSpMk id="243" creationId="{8D73DE20-FFCB-1ACF-668D-664D3CA9E986}"/>
          </ac:grpSpMkLst>
        </pc:grpChg>
        <pc:grpChg chg="mod">
          <ac:chgData name="MICHELE PIPAN" userId="da00a2aa-4c64-4bcb-a497-1055e4cd2351" providerId="ADAL" clId="{AC4375E2-DBF8-854C-A350-74D5AF1BA221}" dt="2024-11-14T15:02:21.342" v="2109"/>
          <ac:grpSpMkLst>
            <pc:docMk/>
            <pc:sldMk cId="229836856" sldId="281"/>
            <ac:grpSpMk id="244" creationId="{49C8F394-378B-2F6D-E7EC-9D6DEEB22DBE}"/>
          </ac:grpSpMkLst>
        </pc:grpChg>
        <pc:grpChg chg="del mod">
          <ac:chgData name="MICHELE PIPAN" userId="da00a2aa-4c64-4bcb-a497-1055e4cd2351" providerId="ADAL" clId="{AC4375E2-DBF8-854C-A350-74D5AF1BA221}" dt="2024-11-14T15:02:31.235" v="2115"/>
          <ac:grpSpMkLst>
            <pc:docMk/>
            <pc:sldMk cId="229836856" sldId="281"/>
            <ac:grpSpMk id="250" creationId="{B076E59C-62D4-83C8-9D9E-2798D044426B}"/>
          </ac:grpSpMkLst>
        </pc:grpChg>
        <pc:grpChg chg="mod">
          <ac:chgData name="MICHELE PIPAN" userId="da00a2aa-4c64-4bcb-a497-1055e4cd2351" providerId="ADAL" clId="{AC4375E2-DBF8-854C-A350-74D5AF1BA221}" dt="2024-11-14T15:02:31.235" v="2115"/>
          <ac:grpSpMkLst>
            <pc:docMk/>
            <pc:sldMk cId="229836856" sldId="281"/>
            <ac:grpSpMk id="251" creationId="{1C43D53D-517E-E4A0-7E2C-49A93BB848A6}"/>
          </ac:grpSpMkLst>
        </pc:grpChg>
        <pc:inkChg chg="del">
          <ac:chgData name="MICHELE PIPAN" userId="da00a2aa-4c64-4bcb-a497-1055e4cd2351" providerId="ADAL" clId="{AC4375E2-DBF8-854C-A350-74D5AF1BA221}" dt="2024-11-14T14:59:55.194" v="1924" actId="478"/>
          <ac:inkMkLst>
            <pc:docMk/>
            <pc:sldMk cId="229836856" sldId="281"/>
            <ac:inkMk id="2" creationId="{47E2761A-6235-46CA-7BE7-5B1FBDF428C9}"/>
          </ac:inkMkLst>
        </pc:inkChg>
        <pc:inkChg chg="add del">
          <ac:chgData name="MICHELE PIPAN" userId="da00a2aa-4c64-4bcb-a497-1055e4cd2351" providerId="ADAL" clId="{AC4375E2-DBF8-854C-A350-74D5AF1BA221}" dt="2024-11-14T14:59:55.194" v="1924" actId="478"/>
          <ac:inkMkLst>
            <pc:docMk/>
            <pc:sldMk cId="229836856" sldId="281"/>
            <ac:inkMk id="5" creationId="{F306B3D6-45B7-9E90-5236-84690FFC9526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6" creationId="{A7B94BCF-F4BF-517F-B4C3-8820C77C306F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6" creationId="{55F200BC-B3EC-4F08-D2EA-0129C99D898B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7" creationId="{327869A7-9DEA-C674-775C-338171793AC5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8" creationId="{10157FF9-7DCE-0359-7F92-726D81D82270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9" creationId="{7A6593EC-D0F5-EE67-16D4-398339B7623A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27" creationId="{9EA8C5AA-B739-E839-0076-3CCF119E0837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28" creationId="{3CD5A6DB-4FDB-C433-184F-A40225D52744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30" creationId="{14DF64F3-B9E9-E9AE-0A68-AB0033D382A6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31" creationId="{89F9B5FE-D096-FD08-5559-4ADBBD0C3D3A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33" creationId="{C15D6098-102F-6A6F-FEE2-E7AFAD6E121C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34" creationId="{B378E9F9-9DEC-52B7-76D5-556C162C83A2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39" creationId="{43D05EEC-F557-214D-D0DE-6ED94A64003C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40" creationId="{7947DE29-E6EE-53E8-574E-C54A7B53F7FF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42" creationId="{5EEFA336-5205-DE9A-991F-7D39419E8DE5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46" creationId="{080B915F-7A0C-9A9C-4414-2B28D4C0B11C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48" creationId="{D658A9D8-5BF9-03B2-3219-138F16CAA5D2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49" creationId="{F81C1459-BAC2-51BC-76FB-C5A5AA4A94FC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50" creationId="{4E773B01-4781-8536-887B-F853A589C11C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51" creationId="{5DCAB436-ABD5-8863-E841-7E5C280B0824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52" creationId="{278DD490-C009-7821-AA26-5091FD4F202C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53" creationId="{B910B233-2C3E-CF0A-8B85-6F42441CE0A9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54" creationId="{848AFFFC-1B2B-29C0-C5E1-67566F77A72D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55" creationId="{159FB274-F39D-E102-6C34-4726AD955A74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56" creationId="{BCB8E079-1933-5741-0C02-D7C0C1686282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59" creationId="{1497C6E8-7C69-9C16-CACF-A6DB0C366B6C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60" creationId="{B887FF77-7748-2DB3-C18C-4B1891CF4CC6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61" creationId="{FC5AF15E-D594-C386-73A1-2A1779C7013D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62" creationId="{870FA1C0-F65E-8F67-387A-0CCB28C0E530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63" creationId="{D305D46B-D280-E128-2F12-DA95D5E96E7F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64" creationId="{3079C7C2-8300-7998-E6E7-57C24BCDCDEF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65" creationId="{BBB6231C-C4B0-E65A-A7AC-0FB477B8F4B8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66" creationId="{33B3EA71-8B93-E191-E9AA-E3132D1CC44A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69" creationId="{2C0A79EB-75ED-AC52-CEDB-361CBAB08E4E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70" creationId="{8A73B3B9-4CE7-2A32-33B9-8C72DAC360C8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73" creationId="{FF65CBEB-45C5-CC57-969A-19CCBF38E11D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76" creationId="{41B8FFCE-73BA-99FF-B50E-09895AEA5667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77" creationId="{889187CA-5B8D-54B1-9AA8-D819F49CC96E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78" creationId="{CBFE903C-8DD3-0429-3139-4C89BD38808E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79" creationId="{8EF54E70-5BBF-3E67-39F3-2BF7CC714EC8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82" creationId="{C8DD5ED1-A2AC-5F2A-ABC3-91723BF5C1C8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83" creationId="{2CE13761-1087-A012-3105-A5C9079BDBC8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84" creationId="{2A5C6AD3-0B8C-3BA8-813F-D6D12FB72944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85" creationId="{74C3F0B9-FC61-4EF3-E652-CF2F612B8822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86" creationId="{673F56DD-D3A5-3B1C-028F-8BB4A56C7D93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89" creationId="{4D5AADE2-6843-3D55-D6AC-228D3B9B9C7D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90" creationId="{AF73ACA1-300A-4A5C-F81A-9D08872B27AA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91" creationId="{C1FE5A73-FD1E-469F-9289-70F95193D83D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92" creationId="{79E3D04E-8421-6878-0FAD-FCBE4B23CB03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93" creationId="{B4E25B57-1594-023F-B0FE-508BE01C22D4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94" creationId="{6BE26215-1CCA-F3AE-766A-C8C943D4C20C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97" creationId="{B4AA79BD-B6A3-A2BA-5B6E-AD6259D6E9F5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00" creationId="{41A0D9B4-C806-456C-7E2F-831FB3E32598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01" creationId="{7F8A89C2-B4E7-6D48-FBEE-F3A2E46B9DF0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02" creationId="{76D476CB-CA59-D00D-4BA8-8923FE5B2F2F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03" creationId="{C5E5DA75-6D9A-8BA2-928F-CC6E43545F73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06" creationId="{06127BD0-31E2-5CC0-555C-C723B06A042A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07" creationId="{35525679-730B-3257-2DF6-2411F796116F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10" creationId="{42FBD55E-AAB9-E552-7DF7-986E19E03085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11" creationId="{F3DD8C31-B5AB-F403-A968-794DD50E15B1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12" creationId="{CB56A752-8F86-2711-67F9-2AA377F5C82B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15" creationId="{595FDEA2-C79E-DC7A-1695-21B0CB57A832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16" creationId="{26EB6B49-1878-F0DF-94E0-1C6217E49D25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17" creationId="{C39C02DC-6618-C32D-E2C3-F6A90F942CC7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18" creationId="{2B35A3F5-639A-B04A-1CA8-B76534580BAF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19" creationId="{E9DB0D20-2DD0-ADB6-258E-20DD0C47BC49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22" creationId="{894EB290-A5BF-464E-9E1B-7A795F936EB1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25" creationId="{A1C3A376-9AEA-6983-F588-33FE8C3788F7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26" creationId="{3E19CED8-CC2F-8F21-C3E7-68C3F194E65F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27" creationId="{02FFC116-162B-A195-E6C9-E93A16E696E3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28" creationId="{A2FEB603-8A65-F860-3C1C-589E2C5CCC41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31" creationId="{B2F4CFDA-6A89-EA61-3443-E16B69E503CF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32" creationId="{50FC94A0-C09C-50D6-1342-166A4DAEF890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33" creationId="{98D64E20-2502-BA92-94B5-AE9CA10DDD7A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34" creationId="{52435D7A-19A1-A148-D460-5077F872D9EA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35" creationId="{696CFFFB-4897-76C0-8371-CBB85C5E6FA6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36" creationId="{EB655D0A-197C-1FF8-8ADA-2EEC1E6A761B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41" creationId="{B9AA3494-9C22-893A-0E2A-DA1D7BEB1EAB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44" creationId="{04BC5539-A3F1-B83B-56B2-7289ADF41F0D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45" creationId="{0B14499F-3CB8-DC9E-B782-2C154C978986}"/>
          </ac:inkMkLst>
        </pc:inkChg>
        <pc:inkChg chg="add mod">
          <ac:chgData name="MICHELE PIPAN" userId="da00a2aa-4c64-4bcb-a497-1055e4cd2351" providerId="ADAL" clId="{AC4375E2-DBF8-854C-A350-74D5AF1BA221}" dt="2024-11-14T15:01:23.957" v="2028"/>
          <ac:inkMkLst>
            <pc:docMk/>
            <pc:sldMk cId="229836856" sldId="281"/>
            <ac:inkMk id="146" creationId="{3EBE6E91-CC2A-6240-9EBA-070CB6DD23AC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49" creationId="{869050D0-BB7B-1B71-DFB7-A851A63ACA02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50" creationId="{480C4910-FCBE-D642-BD1D-FD02BDF40283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51" creationId="{88FEA90D-A1A2-8817-4520-6A3E3182FFF3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52" creationId="{AE5B0187-44BC-018D-3844-4528DC0F2149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53" creationId="{ED4899E4-28CF-633B-273E-DB9B8773E251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54" creationId="{E5A513C8-5E04-8F5F-5C69-A90A6C5E82E8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55" creationId="{79E8FEA1-7661-47D7-8646-97A8FDE035AC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58" creationId="{FAE4C192-C871-3BFE-DBEF-2CF34E682081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59" creationId="{1CEF6845-C862-1368-87DF-6B97AB1C093C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60" creationId="{282EB371-79BE-A21E-AA65-7F0C9C33689A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61" creationId="{9EA51094-37C3-6AF8-7600-6870933E1ADF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62" creationId="{93B347C8-0888-EDBF-F6A0-D9050B4A1666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63" creationId="{E728BB8E-327C-C6F5-D1A8-5BF86432E349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64" creationId="{6653F160-2EFC-6067-939F-B3298BABDA08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67" creationId="{72CFA7FB-6619-7F83-458D-00054F4A3604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70" creationId="{88902128-8ADB-5E1C-1CA3-3FD8F2B5C0B5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71" creationId="{4EEBF91A-6C91-9A60-AF22-090377A775D6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72" creationId="{AEF06C54-AAEB-9044-857B-1ED52591CB2C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73" creationId="{6E8D990F-7DC6-0E8C-05FF-C7006EBE63B8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74" creationId="{16B144B0-7C5D-A7D6-5915-3A8D06E86650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75" creationId="{BE687FD7-F740-0FB7-7333-C39248640DBE}"/>
          </ac:inkMkLst>
        </pc:inkChg>
        <pc:inkChg chg="add mod">
          <ac:chgData name="MICHELE PIPAN" userId="da00a2aa-4c64-4bcb-a497-1055e4cd2351" providerId="ADAL" clId="{AC4375E2-DBF8-854C-A350-74D5AF1BA221}" dt="2024-11-14T15:01:40.793" v="2054"/>
          <ac:inkMkLst>
            <pc:docMk/>
            <pc:sldMk cId="229836856" sldId="281"/>
            <ac:inkMk id="176" creationId="{3A2AA06D-70DF-8374-2BBF-CA2B22596B7A}"/>
          </ac:inkMkLst>
        </pc:inkChg>
        <pc:inkChg chg="add mod">
          <ac:chgData name="MICHELE PIPAN" userId="da00a2aa-4c64-4bcb-a497-1055e4cd2351" providerId="ADAL" clId="{AC4375E2-DBF8-854C-A350-74D5AF1BA221}" dt="2024-11-14T15:01:48.949" v="2058"/>
          <ac:inkMkLst>
            <pc:docMk/>
            <pc:sldMk cId="229836856" sldId="281"/>
            <ac:inkMk id="179" creationId="{1BBF2A07-6A9B-415D-1B92-55C085AC89F4}"/>
          </ac:inkMkLst>
        </pc:inkChg>
        <pc:inkChg chg="add mod">
          <ac:chgData name="MICHELE PIPAN" userId="da00a2aa-4c64-4bcb-a497-1055e4cd2351" providerId="ADAL" clId="{AC4375E2-DBF8-854C-A350-74D5AF1BA221}" dt="2024-11-14T15:01:48.949" v="2058"/>
          <ac:inkMkLst>
            <pc:docMk/>
            <pc:sldMk cId="229836856" sldId="281"/>
            <ac:inkMk id="180" creationId="{8D2E4026-5BA7-B7D8-E49B-F6AB6BFB140B}"/>
          </ac:inkMkLst>
        </pc:inkChg>
        <pc:inkChg chg="add mod">
          <ac:chgData name="MICHELE PIPAN" userId="da00a2aa-4c64-4bcb-a497-1055e4cd2351" providerId="ADAL" clId="{AC4375E2-DBF8-854C-A350-74D5AF1BA221}" dt="2024-11-14T15:01:48.949" v="2058"/>
          <ac:inkMkLst>
            <pc:docMk/>
            <pc:sldMk cId="229836856" sldId="281"/>
            <ac:inkMk id="181" creationId="{5FF7DD23-82FF-227D-A05B-39B67376ED6D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84" creationId="{668D9CE1-D7F3-7216-21E6-3540E204D121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85" creationId="{170CD354-3DCB-3118-A344-264D649654BB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86" creationId="{EC3D6F21-C872-9C60-231E-A565EE37269E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87" creationId="{EA547167-04C4-863D-E407-9099B2129600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90" creationId="{98D480AA-CF18-3364-F7D9-FB9B6C2D5BDF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91" creationId="{BB5F0185-5DA7-6411-0022-DC3594A907C4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92" creationId="{1DDD1396-76BF-29B6-AF7D-E6ED589C4CC0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93" creationId="{B3EE64D1-096A-81BD-2233-B08C3DF71B9C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94" creationId="{24D00A08-8383-66B5-FF15-C793E99A8399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95" creationId="{FB3CE7F5-339A-8F4C-749C-42A26DD89256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96" creationId="{874F0300-AABC-9E0A-121E-EC6EE5805F60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97" creationId="{1940CED6-0C8A-7D07-565B-39C9D416DFDF}"/>
          </ac:inkMkLst>
        </pc:inkChg>
        <pc:inkChg chg="add mod">
          <ac:chgData name="MICHELE PIPAN" userId="da00a2aa-4c64-4bcb-a497-1055e4cd2351" providerId="ADAL" clId="{AC4375E2-DBF8-854C-A350-74D5AF1BA221}" dt="2024-11-14T15:02:00.045" v="2073"/>
          <ac:inkMkLst>
            <pc:docMk/>
            <pc:sldMk cId="229836856" sldId="281"/>
            <ac:inkMk id="198" creationId="{07EAB9A3-D6E5-2EF6-68C3-BD6DDC6F7EDA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01" creationId="{90ECAEC7-EF3E-173C-6C78-F120CB864EE7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02" creationId="{4C237021-9A76-B864-0551-B13989C7F9FF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03" creationId="{DB64FB7F-96AF-7DDF-C142-7FEE3E8C7F82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04" creationId="{E5C8EEFF-BE69-B1AF-8D2A-EF1150439BDC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05" creationId="{CAC36C9F-E5D7-5DD5-D16D-95CA613BE1C2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06" creationId="{3F98A234-93F9-31A5-6148-CEEB6257072E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07" creationId="{A8120D75-DFD7-9E4B-C055-A9A8628F7281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08" creationId="{6A51DD4E-8146-841B-2DB3-00C926444483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09" creationId="{C3E1911F-EBD6-7746-995B-00C8B24689D4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10" creationId="{4AFCC6EF-4D0C-B3F5-CD78-D88349CF07A1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11" creationId="{0F33A1C1-BF84-10BF-8178-7F6586C75F27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14" creationId="{B184D074-EF1C-EB86-42FD-A1FBC4A08136}"/>
          </ac:inkMkLst>
        </pc:inkChg>
        <pc:inkChg chg="add mod">
          <ac:chgData name="MICHELE PIPAN" userId="da00a2aa-4c64-4bcb-a497-1055e4cd2351" providerId="ADAL" clId="{AC4375E2-DBF8-854C-A350-74D5AF1BA221}" dt="2024-11-14T15:02:11.649" v="2089"/>
          <ac:inkMkLst>
            <pc:docMk/>
            <pc:sldMk cId="229836856" sldId="281"/>
            <ac:inkMk id="217" creationId="{BCCEA908-5A8C-AECB-756E-0588B4C2623B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20" creationId="{BB9480B6-3FE0-40E5-5E13-1F4103DBBA85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21" creationId="{16419ACE-42F8-1809-38D4-FEBAFC99A6EA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22" creationId="{7208AEB0-352A-72CC-6FBF-FC12A630C043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25" creationId="{6AFE2A2A-36BD-DFBA-7066-F57DCE82258A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26" creationId="{B2C74A7C-BA51-743C-64DA-729BAF11C6AF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27" creationId="{25A2F43C-E5D3-4F54-B40C-4863BDB5D836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28" creationId="{F77F70DC-531B-0C06-F134-3B9E3BC8EF3D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29" creationId="{2FDC0F93-97CE-A77A-DC6E-B95995263A38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30" creationId="{65FF223B-2987-8A10-C024-12162B2C11DE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31" creationId="{F5340D68-68FC-90DA-6998-601477C2F176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32" creationId="{7D42B105-C9D2-C00D-35BE-AF3D62E6F77B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33" creationId="{F1F017E5-DA05-D245-51B1-10369717E2CA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34" creationId="{7E454385-09CC-F990-8FC2-0CB2BC667A0C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39" creationId="{23100661-07AE-7A88-B23B-FBB553EEC0E2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40" creationId="{E788F169-ECE7-6076-9C65-9FB11C95E97F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41" creationId="{3C686137-51B6-92FA-7759-3F6878E5677A}"/>
          </ac:inkMkLst>
        </pc:inkChg>
        <pc:inkChg chg="add mod">
          <ac:chgData name="MICHELE PIPAN" userId="da00a2aa-4c64-4bcb-a497-1055e4cd2351" providerId="ADAL" clId="{AC4375E2-DBF8-854C-A350-74D5AF1BA221}" dt="2024-11-14T15:02:21.342" v="2109"/>
          <ac:inkMkLst>
            <pc:docMk/>
            <pc:sldMk cId="229836856" sldId="281"/>
            <ac:inkMk id="242" creationId="{0605AAE8-7664-3E17-C4BC-75DB7049663F}"/>
          </ac:inkMkLst>
        </pc:inkChg>
        <pc:inkChg chg="add mod">
          <ac:chgData name="MICHELE PIPAN" userId="da00a2aa-4c64-4bcb-a497-1055e4cd2351" providerId="ADAL" clId="{AC4375E2-DBF8-854C-A350-74D5AF1BA221}" dt="2024-11-14T15:02:31.235" v="2115"/>
          <ac:inkMkLst>
            <pc:docMk/>
            <pc:sldMk cId="229836856" sldId="281"/>
            <ac:inkMk id="245" creationId="{E0EE5848-6D65-E24E-A173-5F39E41EB63D}"/>
          </ac:inkMkLst>
        </pc:inkChg>
        <pc:inkChg chg="add mod">
          <ac:chgData name="MICHELE PIPAN" userId="da00a2aa-4c64-4bcb-a497-1055e4cd2351" providerId="ADAL" clId="{AC4375E2-DBF8-854C-A350-74D5AF1BA221}" dt="2024-11-14T15:02:31.235" v="2115"/>
          <ac:inkMkLst>
            <pc:docMk/>
            <pc:sldMk cId="229836856" sldId="281"/>
            <ac:inkMk id="246" creationId="{BBDF03FF-238B-19CC-2FEA-CEF4E111F46E}"/>
          </ac:inkMkLst>
        </pc:inkChg>
        <pc:inkChg chg="add mod">
          <ac:chgData name="MICHELE PIPAN" userId="da00a2aa-4c64-4bcb-a497-1055e4cd2351" providerId="ADAL" clId="{AC4375E2-DBF8-854C-A350-74D5AF1BA221}" dt="2024-11-14T15:02:31.235" v="2115"/>
          <ac:inkMkLst>
            <pc:docMk/>
            <pc:sldMk cId="229836856" sldId="281"/>
            <ac:inkMk id="247" creationId="{0C9DA8A0-B4A1-B46C-64E5-5ED2F18036F3}"/>
          </ac:inkMkLst>
        </pc:inkChg>
        <pc:inkChg chg="add mod">
          <ac:chgData name="MICHELE PIPAN" userId="da00a2aa-4c64-4bcb-a497-1055e4cd2351" providerId="ADAL" clId="{AC4375E2-DBF8-854C-A350-74D5AF1BA221}" dt="2024-11-14T15:02:31.235" v="2115"/>
          <ac:inkMkLst>
            <pc:docMk/>
            <pc:sldMk cId="229836856" sldId="281"/>
            <ac:inkMk id="248" creationId="{0C8AB9D5-3512-DC15-E730-2D33DE8916FB}"/>
          </ac:inkMkLst>
        </pc:inkChg>
        <pc:inkChg chg="add mod">
          <ac:chgData name="MICHELE PIPAN" userId="da00a2aa-4c64-4bcb-a497-1055e4cd2351" providerId="ADAL" clId="{AC4375E2-DBF8-854C-A350-74D5AF1BA221}" dt="2024-11-14T15:02:31.235" v="2115"/>
          <ac:inkMkLst>
            <pc:docMk/>
            <pc:sldMk cId="229836856" sldId="281"/>
            <ac:inkMk id="249" creationId="{D0906863-550A-E2D6-9359-30E078A6D9A4}"/>
          </ac:inkMkLst>
        </pc:inkChg>
        <pc:inkChg chg="add">
          <ac:chgData name="MICHELE PIPAN" userId="da00a2aa-4c64-4bcb-a497-1055e4cd2351" providerId="ADAL" clId="{AC4375E2-DBF8-854C-A350-74D5AF1BA221}" dt="2024-11-14T15:02:34.488" v="2116" actId="9405"/>
          <ac:inkMkLst>
            <pc:docMk/>
            <pc:sldMk cId="229836856" sldId="281"/>
            <ac:inkMk id="252" creationId="{E10AB0DB-AD64-3505-A8BC-DE44556918E4}"/>
          </ac:inkMkLst>
        </pc:inkChg>
        <pc:inkChg chg="add">
          <ac:chgData name="MICHELE PIPAN" userId="da00a2aa-4c64-4bcb-a497-1055e4cd2351" providerId="ADAL" clId="{AC4375E2-DBF8-854C-A350-74D5AF1BA221}" dt="2024-11-14T15:02:35.194" v="2117" actId="9405"/>
          <ac:inkMkLst>
            <pc:docMk/>
            <pc:sldMk cId="229836856" sldId="281"/>
            <ac:inkMk id="253" creationId="{D87BCB2C-0AFD-67B4-1156-FCF811512E70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5:04:02.625" v="2217"/>
        <pc:sldMkLst>
          <pc:docMk/>
          <pc:sldMk cId="2325628926" sldId="282"/>
        </pc:sldMkLst>
        <pc:grpChg chg="del mod">
          <ac:chgData name="MICHELE PIPAN" userId="da00a2aa-4c64-4bcb-a497-1055e4cd2351" providerId="ADAL" clId="{AC4375E2-DBF8-854C-A350-74D5AF1BA221}" dt="2024-11-14T15:03:03.113" v="2155"/>
          <ac:grpSpMkLst>
            <pc:docMk/>
            <pc:sldMk cId="2325628926" sldId="282"/>
            <ac:grpSpMk id="39" creationId="{37306BC9-94F0-D018-F691-F02FC0122BC5}"/>
          </ac:grpSpMkLst>
        </pc:grpChg>
        <pc:grpChg chg="del mod">
          <ac:chgData name="MICHELE PIPAN" userId="da00a2aa-4c64-4bcb-a497-1055e4cd2351" providerId="ADAL" clId="{AC4375E2-DBF8-854C-A350-74D5AF1BA221}" dt="2024-11-14T15:03:03.113" v="2155"/>
          <ac:grpSpMkLst>
            <pc:docMk/>
            <pc:sldMk cId="2325628926" sldId="282"/>
            <ac:grpSpMk id="40" creationId="{E11E300D-5631-3CCD-9A0D-DF9053738C72}"/>
          </ac:grpSpMkLst>
        </pc:grpChg>
        <pc:grpChg chg="del mod">
          <ac:chgData name="MICHELE PIPAN" userId="da00a2aa-4c64-4bcb-a497-1055e4cd2351" providerId="ADAL" clId="{AC4375E2-DBF8-854C-A350-74D5AF1BA221}" dt="2024-11-14T15:03:03.113" v="2155"/>
          <ac:grpSpMkLst>
            <pc:docMk/>
            <pc:sldMk cId="2325628926" sldId="282"/>
            <ac:grpSpMk id="41" creationId="{8C20C297-8802-CB7D-F6CB-2C2F3772F910}"/>
          </ac:grpSpMkLst>
        </pc:grpChg>
        <pc:grpChg chg="del mod">
          <ac:chgData name="MICHELE PIPAN" userId="da00a2aa-4c64-4bcb-a497-1055e4cd2351" providerId="ADAL" clId="{AC4375E2-DBF8-854C-A350-74D5AF1BA221}" dt="2024-11-14T15:03:03.113" v="2155"/>
          <ac:grpSpMkLst>
            <pc:docMk/>
            <pc:sldMk cId="2325628926" sldId="282"/>
            <ac:grpSpMk id="42" creationId="{201CC0B0-20EE-42BD-472C-C16B95C1A79B}"/>
          </ac:grpSpMkLst>
        </pc:grpChg>
        <pc:grpChg chg="del mod">
          <ac:chgData name="MICHELE PIPAN" userId="da00a2aa-4c64-4bcb-a497-1055e4cd2351" providerId="ADAL" clId="{AC4375E2-DBF8-854C-A350-74D5AF1BA221}" dt="2024-11-14T15:03:03.113" v="2155"/>
          <ac:grpSpMkLst>
            <pc:docMk/>
            <pc:sldMk cId="2325628926" sldId="282"/>
            <ac:grpSpMk id="43" creationId="{42084081-0C22-78FA-FC30-F2D13E8CC10E}"/>
          </ac:grpSpMkLst>
        </pc:grpChg>
        <pc:grpChg chg="del mod">
          <ac:chgData name="MICHELE PIPAN" userId="da00a2aa-4c64-4bcb-a497-1055e4cd2351" providerId="ADAL" clId="{AC4375E2-DBF8-854C-A350-74D5AF1BA221}" dt="2024-11-14T15:03:03.113" v="2155"/>
          <ac:grpSpMkLst>
            <pc:docMk/>
            <pc:sldMk cId="2325628926" sldId="282"/>
            <ac:grpSpMk id="44" creationId="{FD0699FD-C755-1797-EA89-A1FF3EC16ED2}"/>
          </ac:grpSpMkLst>
        </pc:grpChg>
        <pc:grpChg chg="del mod">
          <ac:chgData name="MICHELE PIPAN" userId="da00a2aa-4c64-4bcb-a497-1055e4cd2351" providerId="ADAL" clId="{AC4375E2-DBF8-854C-A350-74D5AF1BA221}" dt="2024-11-14T15:03:03.113" v="2155"/>
          <ac:grpSpMkLst>
            <pc:docMk/>
            <pc:sldMk cId="2325628926" sldId="282"/>
            <ac:grpSpMk id="45" creationId="{B4BB7DFC-4A0A-81AC-63A8-33511A5EFAF2}"/>
          </ac:grpSpMkLst>
        </pc:grpChg>
        <pc:grpChg chg="mod">
          <ac:chgData name="MICHELE PIPAN" userId="da00a2aa-4c64-4bcb-a497-1055e4cd2351" providerId="ADAL" clId="{AC4375E2-DBF8-854C-A350-74D5AF1BA221}" dt="2024-11-14T15:03:03.113" v="2155"/>
          <ac:grpSpMkLst>
            <pc:docMk/>
            <pc:sldMk cId="2325628926" sldId="282"/>
            <ac:grpSpMk id="46" creationId="{F0CF01CB-B9C3-21C6-99A5-48830679CDAE}"/>
          </ac:grpSpMkLst>
        </pc:grpChg>
        <pc:grpChg chg="del mod">
          <ac:chgData name="MICHELE PIPAN" userId="da00a2aa-4c64-4bcb-a497-1055e4cd2351" providerId="ADAL" clId="{AC4375E2-DBF8-854C-A350-74D5AF1BA221}" dt="2024-11-14T15:03:10.625" v="2168"/>
          <ac:grpSpMkLst>
            <pc:docMk/>
            <pc:sldMk cId="2325628926" sldId="282"/>
            <ac:grpSpMk id="59" creationId="{5D31AE47-CB44-7805-3E7C-6688E5757E49}"/>
          </ac:grpSpMkLst>
        </pc:grpChg>
        <pc:grpChg chg="mod">
          <ac:chgData name="MICHELE PIPAN" userId="da00a2aa-4c64-4bcb-a497-1055e4cd2351" providerId="ADAL" clId="{AC4375E2-DBF8-854C-A350-74D5AF1BA221}" dt="2024-11-14T15:03:10.625" v="2168"/>
          <ac:grpSpMkLst>
            <pc:docMk/>
            <pc:sldMk cId="2325628926" sldId="282"/>
            <ac:grpSpMk id="60" creationId="{29DE97F7-D602-561E-51D2-EC7B7EEA52AC}"/>
          </ac:grpSpMkLst>
        </pc:grpChg>
        <pc:grpChg chg="del mod">
          <ac:chgData name="MICHELE PIPAN" userId="da00a2aa-4c64-4bcb-a497-1055e4cd2351" providerId="ADAL" clId="{AC4375E2-DBF8-854C-A350-74D5AF1BA221}" dt="2024-11-14T15:03:16.322" v="2177"/>
          <ac:grpSpMkLst>
            <pc:docMk/>
            <pc:sldMk cId="2325628926" sldId="282"/>
            <ac:grpSpMk id="69" creationId="{F7F50B62-3EDF-6CFA-0457-1D2CF78382AE}"/>
          </ac:grpSpMkLst>
        </pc:grpChg>
        <pc:grpChg chg="mod">
          <ac:chgData name="MICHELE PIPAN" userId="da00a2aa-4c64-4bcb-a497-1055e4cd2351" providerId="ADAL" clId="{AC4375E2-DBF8-854C-A350-74D5AF1BA221}" dt="2024-11-14T15:03:16.322" v="2177"/>
          <ac:grpSpMkLst>
            <pc:docMk/>
            <pc:sldMk cId="2325628926" sldId="282"/>
            <ac:grpSpMk id="70" creationId="{207B068D-FCAE-46AC-29C6-CB4C3AF966BF}"/>
          </ac:grpSpMkLst>
        </pc:grpChg>
        <pc:grpChg chg="del mod">
          <ac:chgData name="MICHELE PIPAN" userId="da00a2aa-4c64-4bcb-a497-1055e4cd2351" providerId="ADAL" clId="{AC4375E2-DBF8-854C-A350-74D5AF1BA221}" dt="2024-11-14T15:03:22.894" v="2189"/>
          <ac:grpSpMkLst>
            <pc:docMk/>
            <pc:sldMk cId="2325628926" sldId="282"/>
            <ac:grpSpMk id="82" creationId="{B9AE60E6-E442-E1BA-036A-B01C1D1E7035}"/>
          </ac:grpSpMkLst>
        </pc:grpChg>
        <pc:grpChg chg="mod">
          <ac:chgData name="MICHELE PIPAN" userId="da00a2aa-4c64-4bcb-a497-1055e4cd2351" providerId="ADAL" clId="{AC4375E2-DBF8-854C-A350-74D5AF1BA221}" dt="2024-11-14T15:03:22.894" v="2189"/>
          <ac:grpSpMkLst>
            <pc:docMk/>
            <pc:sldMk cId="2325628926" sldId="282"/>
            <ac:grpSpMk id="83" creationId="{D0608706-DC10-AB2B-A510-B76FEEF37F43}"/>
          </ac:grpSpMkLst>
        </pc:grpChg>
        <pc:grpChg chg="del mod">
          <ac:chgData name="MICHELE PIPAN" userId="da00a2aa-4c64-4bcb-a497-1055e4cd2351" providerId="ADAL" clId="{AC4375E2-DBF8-854C-A350-74D5AF1BA221}" dt="2024-11-14T15:03:26.771" v="2194"/>
          <ac:grpSpMkLst>
            <pc:docMk/>
            <pc:sldMk cId="2325628926" sldId="282"/>
            <ac:grpSpMk id="88" creationId="{7BEA6DC8-EEFE-E991-95B1-53DD67BC15DE}"/>
          </ac:grpSpMkLst>
        </pc:grpChg>
        <pc:grpChg chg="mod">
          <ac:chgData name="MICHELE PIPAN" userId="da00a2aa-4c64-4bcb-a497-1055e4cd2351" providerId="ADAL" clId="{AC4375E2-DBF8-854C-A350-74D5AF1BA221}" dt="2024-11-14T15:03:26.771" v="2194"/>
          <ac:grpSpMkLst>
            <pc:docMk/>
            <pc:sldMk cId="2325628926" sldId="282"/>
            <ac:grpSpMk id="89" creationId="{FAF6BF12-D7F5-3C25-6EE5-6B729DB2CB89}"/>
          </ac:grpSpMkLst>
        </pc:grpChg>
        <pc:grpChg chg="del mod">
          <ac:chgData name="MICHELE PIPAN" userId="da00a2aa-4c64-4bcb-a497-1055e4cd2351" providerId="ADAL" clId="{AC4375E2-DBF8-854C-A350-74D5AF1BA221}" dt="2024-11-14T15:03:52.627" v="2199"/>
          <ac:grpSpMkLst>
            <pc:docMk/>
            <pc:sldMk cId="2325628926" sldId="282"/>
            <ac:grpSpMk id="94" creationId="{AF69DE76-7E46-50F2-9992-54C8F8ABC9CC}"/>
          </ac:grpSpMkLst>
        </pc:grpChg>
        <pc:grpChg chg="del mod">
          <ac:chgData name="MICHELE PIPAN" userId="da00a2aa-4c64-4bcb-a497-1055e4cd2351" providerId="ADAL" clId="{AC4375E2-DBF8-854C-A350-74D5AF1BA221}" dt="2024-11-14T15:03:57.157" v="2207"/>
          <ac:grpSpMkLst>
            <pc:docMk/>
            <pc:sldMk cId="2325628926" sldId="282"/>
            <ac:grpSpMk id="95" creationId="{F3BC258D-798D-1B16-AE50-C2A562938FF2}"/>
          </ac:grpSpMkLst>
        </pc:grpChg>
        <pc:grpChg chg="del mod">
          <ac:chgData name="MICHELE PIPAN" userId="da00a2aa-4c64-4bcb-a497-1055e4cd2351" providerId="ADAL" clId="{AC4375E2-DBF8-854C-A350-74D5AF1BA221}" dt="2024-11-14T15:03:57.157" v="2207"/>
          <ac:grpSpMkLst>
            <pc:docMk/>
            <pc:sldMk cId="2325628926" sldId="282"/>
            <ac:grpSpMk id="103" creationId="{4BB68395-25F3-E54A-710B-0364D583C95F}"/>
          </ac:grpSpMkLst>
        </pc:grpChg>
        <pc:grpChg chg="mod">
          <ac:chgData name="MICHELE PIPAN" userId="da00a2aa-4c64-4bcb-a497-1055e4cd2351" providerId="ADAL" clId="{AC4375E2-DBF8-854C-A350-74D5AF1BA221}" dt="2024-11-14T15:03:57.157" v="2207"/>
          <ac:grpSpMkLst>
            <pc:docMk/>
            <pc:sldMk cId="2325628926" sldId="282"/>
            <ac:grpSpMk id="104" creationId="{5BF31EE2-8786-E018-86C3-C87EF981FAF1}"/>
          </ac:grpSpMkLst>
        </pc:grpChg>
        <pc:grpChg chg="del mod">
          <ac:chgData name="MICHELE PIPAN" userId="da00a2aa-4c64-4bcb-a497-1055e4cd2351" providerId="ADAL" clId="{AC4375E2-DBF8-854C-A350-74D5AF1BA221}" dt="2024-11-14T15:04:02.625" v="2217"/>
          <ac:grpSpMkLst>
            <pc:docMk/>
            <pc:sldMk cId="2325628926" sldId="282"/>
            <ac:grpSpMk id="114" creationId="{4D569AB4-FFEE-F4BC-9573-3A75B50067C5}"/>
          </ac:grpSpMkLst>
        </pc:grpChg>
        <pc:grpChg chg="mod">
          <ac:chgData name="MICHELE PIPAN" userId="da00a2aa-4c64-4bcb-a497-1055e4cd2351" providerId="ADAL" clId="{AC4375E2-DBF8-854C-A350-74D5AF1BA221}" dt="2024-11-14T15:04:02.625" v="2217"/>
          <ac:grpSpMkLst>
            <pc:docMk/>
            <pc:sldMk cId="2325628926" sldId="282"/>
            <ac:grpSpMk id="115" creationId="{5576A93B-19AA-0FD5-AF15-9834B7E5EDEB}"/>
          </ac:grpSpMkLst>
        </pc:grpChg>
        <pc:grpChg chg="del mod">
          <ac:chgData name="MICHELE PIPAN" userId="da00a2aa-4c64-4bcb-a497-1055e4cd2351" providerId="ADAL" clId="{AC4375E2-DBF8-854C-A350-74D5AF1BA221}" dt="2024-11-14T15:04:02.625" v="2217"/>
          <ac:grpSpMkLst>
            <pc:docMk/>
            <pc:sldMk cId="2325628926" sldId="282"/>
            <ac:grpSpMk id="116" creationId="{626C9CBC-374A-5BB9-16F3-2A0AE2F16481}"/>
          </ac:grpSpMkLst>
        </pc:grpChg>
        <pc:grpChg chg="mod">
          <ac:chgData name="MICHELE PIPAN" userId="da00a2aa-4c64-4bcb-a497-1055e4cd2351" providerId="ADAL" clId="{AC4375E2-DBF8-854C-A350-74D5AF1BA221}" dt="2024-11-14T15:04:02.625" v="2217"/>
          <ac:grpSpMkLst>
            <pc:docMk/>
            <pc:sldMk cId="2325628926" sldId="282"/>
            <ac:grpSpMk id="117" creationId="{AC4849AC-428D-67AC-79B0-83A7FBAD241F}"/>
          </ac:grpSpMkLst>
        </pc:grpChg>
        <pc:grpChg chg="del mod">
          <ac:chgData name="MICHELE PIPAN" userId="da00a2aa-4c64-4bcb-a497-1055e4cd2351" providerId="ADAL" clId="{AC4375E2-DBF8-854C-A350-74D5AF1BA221}" dt="2024-11-14T15:04:02.625" v="2217"/>
          <ac:grpSpMkLst>
            <pc:docMk/>
            <pc:sldMk cId="2325628926" sldId="282"/>
            <ac:grpSpMk id="118" creationId="{ABEA5368-B25F-DAD2-1698-50AD2B5E29EA}"/>
          </ac:grpSpMkLst>
        </pc:grpChg>
        <pc:grpChg chg="mod">
          <ac:chgData name="MICHELE PIPAN" userId="da00a2aa-4c64-4bcb-a497-1055e4cd2351" providerId="ADAL" clId="{AC4375E2-DBF8-854C-A350-74D5AF1BA221}" dt="2024-11-14T15:04:02.625" v="2217"/>
          <ac:grpSpMkLst>
            <pc:docMk/>
            <pc:sldMk cId="2325628926" sldId="282"/>
            <ac:grpSpMk id="119" creationId="{8E228874-F6CA-DD4C-9F2B-DCEED83EC6B0}"/>
          </ac:grpSpMkLst>
        </pc:grp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" creationId="{2E02AC40-11E7-246D-0D12-0D9A7A0E926B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3" creationId="{BBF213F4-CF03-BA55-A7D2-61B8467C2474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4" creationId="{506553B4-7531-A3EF-9130-215E8109B217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5" creationId="{838FB710-49A7-BAFD-5176-6F8F2069BF27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6" creationId="{4AA4356D-42FB-9819-FC06-B4E91E5317E6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7" creationId="{75B55BF5-14A3-C999-0601-A2479E5CDF3B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8" creationId="{8839481F-3D12-A4C8-6AA6-019D1C9289C7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9" creationId="{EE130AD5-3CFF-9EA0-0857-693187C8AC59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10" creationId="{13B9ADC0-15BA-7971-06FD-F92808A5BA4D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11" creationId="{80BC722A-B93B-7DD4-B34D-D3D4F4AADBBA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12" creationId="{7AFC9C9D-BB48-0B75-4010-764B8E567591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13" creationId="{CB10679D-A5B2-6B99-FED0-33A0B75BE9B1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14" creationId="{D557D931-1E4D-8825-25B0-46412F530DEC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15" creationId="{A451FABA-D13D-2AD7-9737-D08D18C841FF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16" creationId="{10146CE7-B45B-98E6-5434-4DDD3E328A57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17" creationId="{C4FBED28-57D4-D2BB-EA3A-DDF4FA9B1CD4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18" creationId="{CC81CFCF-41C6-2A42-7256-E99DB8B49251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19" creationId="{E8C9FF7D-C2C9-5BC0-2FD5-E8628B84C654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0" creationId="{F47A72CC-4098-4DB8-6061-8F859AD9ABEE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1" creationId="{494A634D-BB97-8AB6-2532-D4D07E4F8F60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2" creationId="{806C3642-BBA6-D6A7-C291-96A92EB88F5A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3" creationId="{96AFA142-B9C7-BBC1-26A1-C8678A21D398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4" creationId="{17411436-06C9-5463-B06E-8B8A6DA63DF6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5" creationId="{90EED991-3DB1-C68C-520B-99F3FC689349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6" creationId="{A1C40E91-7E81-4408-BA9A-E03E9FDEDE36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7" creationId="{CA6811B2-CA30-B0E5-E6F2-29D6331B5554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8" creationId="{377D8BD2-BD8F-614D-EB3B-69F0BC243692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29" creationId="{94E9ECAB-6DB7-94BA-F3AA-3701E4E89557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30" creationId="{E5F5F3B2-F462-F96B-F882-AE7F2AC4E2D0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31" creationId="{A2503B1E-FF74-22C2-E6FD-CEF78B22119C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32" creationId="{81F3FD47-D2B7-3AD1-07DD-B64BF1157DDB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33" creationId="{4E1ECEB7-4E9E-1A94-F513-47D4A8D88403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34" creationId="{0B84DEDF-A05E-C756-5124-C4FE2F988116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35" creationId="{A7127E59-FA75-5C7E-92D7-2866DFAB66D4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36" creationId="{7229C2AE-4A87-8D82-1722-B92EF7704CB2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37" creationId="{801A9868-48D3-1A83-0F3C-8E42AE83DA0F}"/>
          </ac:inkMkLst>
        </pc:inkChg>
        <pc:inkChg chg="add mod">
          <ac:chgData name="MICHELE PIPAN" userId="da00a2aa-4c64-4bcb-a497-1055e4cd2351" providerId="ADAL" clId="{AC4375E2-DBF8-854C-A350-74D5AF1BA221}" dt="2024-11-14T15:03:03.113" v="2155"/>
          <ac:inkMkLst>
            <pc:docMk/>
            <pc:sldMk cId="2325628926" sldId="282"/>
            <ac:inkMk id="38" creationId="{41A4C212-307A-ECF1-B811-8A5F51DB07AD}"/>
          </ac:inkMkLst>
        </pc:inkChg>
        <pc:inkChg chg="add">
          <ac:chgData name="MICHELE PIPAN" userId="da00a2aa-4c64-4bcb-a497-1055e4cd2351" providerId="ADAL" clId="{AC4375E2-DBF8-854C-A350-74D5AF1BA221}" dt="2024-11-14T15:03:04.617" v="2156" actId="9405"/>
          <ac:inkMkLst>
            <pc:docMk/>
            <pc:sldMk cId="2325628926" sldId="282"/>
            <ac:inkMk id="47" creationId="{6CD73F97-8601-65EB-1B8C-9AD61B629A1C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48" creationId="{579F7DD7-1B37-E9F5-19E1-5EF6E0E108E0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49" creationId="{B61F5744-F356-FB4B-4791-F8A9E4A9AEA7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50" creationId="{20908D1C-4F59-ECC1-F4CF-DEAB8FFF4776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51" creationId="{4294BDC6-1823-A701-8939-6A8A0BF6D9E1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52" creationId="{6576AFD2-4FFD-93C8-5217-6D3F4C277B19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53" creationId="{6E96E967-1DA1-6447-A7E1-68F1FB6F9926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54" creationId="{99160A7A-FA87-0470-AD21-A405F73BC456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55" creationId="{D18D04D7-C701-AA64-C9FD-1DB8C468209A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56" creationId="{08BA3575-B55E-01C2-44D6-EB4B2D2A06BD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57" creationId="{D0E1147A-748C-4D2A-5CAB-ACE12F17CC32}"/>
          </ac:inkMkLst>
        </pc:inkChg>
        <pc:inkChg chg="add mod">
          <ac:chgData name="MICHELE PIPAN" userId="da00a2aa-4c64-4bcb-a497-1055e4cd2351" providerId="ADAL" clId="{AC4375E2-DBF8-854C-A350-74D5AF1BA221}" dt="2024-11-14T15:03:10.625" v="2168"/>
          <ac:inkMkLst>
            <pc:docMk/>
            <pc:sldMk cId="2325628926" sldId="282"/>
            <ac:inkMk id="58" creationId="{4320A2ED-BAA2-D871-CE1E-67C4132FD505}"/>
          </ac:inkMkLst>
        </pc:inkChg>
        <pc:inkChg chg="add">
          <ac:chgData name="MICHELE PIPAN" userId="da00a2aa-4c64-4bcb-a497-1055e4cd2351" providerId="ADAL" clId="{AC4375E2-DBF8-854C-A350-74D5AF1BA221}" dt="2024-11-14T15:03:11.302" v="2169" actId="9405"/>
          <ac:inkMkLst>
            <pc:docMk/>
            <pc:sldMk cId="2325628926" sldId="282"/>
            <ac:inkMk id="61" creationId="{C7EEE6CF-A28B-198E-02DC-DBCBFC11900F}"/>
          </ac:inkMkLst>
        </pc:inkChg>
        <pc:inkChg chg="add mod">
          <ac:chgData name="MICHELE PIPAN" userId="da00a2aa-4c64-4bcb-a497-1055e4cd2351" providerId="ADAL" clId="{AC4375E2-DBF8-854C-A350-74D5AF1BA221}" dt="2024-11-14T15:03:16.322" v="2177"/>
          <ac:inkMkLst>
            <pc:docMk/>
            <pc:sldMk cId="2325628926" sldId="282"/>
            <ac:inkMk id="62" creationId="{5A7DC035-57B9-0C9F-E306-3DCCE6789A64}"/>
          </ac:inkMkLst>
        </pc:inkChg>
        <pc:inkChg chg="add mod">
          <ac:chgData name="MICHELE PIPAN" userId="da00a2aa-4c64-4bcb-a497-1055e4cd2351" providerId="ADAL" clId="{AC4375E2-DBF8-854C-A350-74D5AF1BA221}" dt="2024-11-14T15:03:16.322" v="2177"/>
          <ac:inkMkLst>
            <pc:docMk/>
            <pc:sldMk cId="2325628926" sldId="282"/>
            <ac:inkMk id="63" creationId="{77A51EEB-7308-C426-00AE-4489DD13D3B1}"/>
          </ac:inkMkLst>
        </pc:inkChg>
        <pc:inkChg chg="add mod">
          <ac:chgData name="MICHELE PIPAN" userId="da00a2aa-4c64-4bcb-a497-1055e4cd2351" providerId="ADAL" clId="{AC4375E2-DBF8-854C-A350-74D5AF1BA221}" dt="2024-11-14T15:03:16.322" v="2177"/>
          <ac:inkMkLst>
            <pc:docMk/>
            <pc:sldMk cId="2325628926" sldId="282"/>
            <ac:inkMk id="64" creationId="{E355F755-43FF-327E-C33A-AA0A39BC68B1}"/>
          </ac:inkMkLst>
        </pc:inkChg>
        <pc:inkChg chg="add mod">
          <ac:chgData name="MICHELE PIPAN" userId="da00a2aa-4c64-4bcb-a497-1055e4cd2351" providerId="ADAL" clId="{AC4375E2-DBF8-854C-A350-74D5AF1BA221}" dt="2024-11-14T15:03:16.322" v="2177"/>
          <ac:inkMkLst>
            <pc:docMk/>
            <pc:sldMk cId="2325628926" sldId="282"/>
            <ac:inkMk id="65" creationId="{8EAB7FBC-6FDB-6E44-DF65-E350A9A1C1F9}"/>
          </ac:inkMkLst>
        </pc:inkChg>
        <pc:inkChg chg="add mod">
          <ac:chgData name="MICHELE PIPAN" userId="da00a2aa-4c64-4bcb-a497-1055e4cd2351" providerId="ADAL" clId="{AC4375E2-DBF8-854C-A350-74D5AF1BA221}" dt="2024-11-14T15:03:16.322" v="2177"/>
          <ac:inkMkLst>
            <pc:docMk/>
            <pc:sldMk cId="2325628926" sldId="282"/>
            <ac:inkMk id="66" creationId="{03D13310-41CC-ECCB-D426-2781F1FEF948}"/>
          </ac:inkMkLst>
        </pc:inkChg>
        <pc:inkChg chg="add mod">
          <ac:chgData name="MICHELE PIPAN" userId="da00a2aa-4c64-4bcb-a497-1055e4cd2351" providerId="ADAL" clId="{AC4375E2-DBF8-854C-A350-74D5AF1BA221}" dt="2024-11-14T15:03:16.322" v="2177"/>
          <ac:inkMkLst>
            <pc:docMk/>
            <pc:sldMk cId="2325628926" sldId="282"/>
            <ac:inkMk id="67" creationId="{1B7E5AE1-CCD3-2985-255A-215FB144EB00}"/>
          </ac:inkMkLst>
        </pc:inkChg>
        <pc:inkChg chg="add mod">
          <ac:chgData name="MICHELE PIPAN" userId="da00a2aa-4c64-4bcb-a497-1055e4cd2351" providerId="ADAL" clId="{AC4375E2-DBF8-854C-A350-74D5AF1BA221}" dt="2024-11-14T15:03:16.322" v="2177"/>
          <ac:inkMkLst>
            <pc:docMk/>
            <pc:sldMk cId="2325628926" sldId="282"/>
            <ac:inkMk id="68" creationId="{6FB8EB85-AE89-EC4C-7BA0-C02DD68E9AC9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71" creationId="{F0B34EDE-3C40-5E01-CF26-7A1B208D087A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72" creationId="{6FEEE0CA-6996-420B-A77D-D2B52C84F31A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73" creationId="{1654D598-14BB-A090-249F-9063030BEF82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74" creationId="{E3735E2D-6972-BE21-CBBF-4A7EEE752746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75" creationId="{D8781800-1D60-DBBA-0E89-C98BA2254F63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76" creationId="{8C71CC0D-3327-E2B6-1CEC-AA94D4D7A6A5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77" creationId="{C5DBD3A1-DB65-F49A-A64F-C4F1BA7DBAD9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78" creationId="{341B4766-E03F-5F1C-58B0-A7D5A84C4BF2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79" creationId="{26236B88-2FCC-EAB6-7E9E-7364B4EC655A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80" creationId="{0C611525-F939-D9FC-78C5-AEA9395CD867}"/>
          </ac:inkMkLst>
        </pc:inkChg>
        <pc:inkChg chg="add mod">
          <ac:chgData name="MICHELE PIPAN" userId="da00a2aa-4c64-4bcb-a497-1055e4cd2351" providerId="ADAL" clId="{AC4375E2-DBF8-854C-A350-74D5AF1BA221}" dt="2024-11-14T15:03:22.894" v="2189"/>
          <ac:inkMkLst>
            <pc:docMk/>
            <pc:sldMk cId="2325628926" sldId="282"/>
            <ac:inkMk id="81" creationId="{E398FBA4-59B2-3B6F-AC24-5F00E4592C84}"/>
          </ac:inkMkLst>
        </pc:inkChg>
        <pc:inkChg chg="add mod">
          <ac:chgData name="MICHELE PIPAN" userId="da00a2aa-4c64-4bcb-a497-1055e4cd2351" providerId="ADAL" clId="{AC4375E2-DBF8-854C-A350-74D5AF1BA221}" dt="2024-11-14T15:03:26.771" v="2194"/>
          <ac:inkMkLst>
            <pc:docMk/>
            <pc:sldMk cId="2325628926" sldId="282"/>
            <ac:inkMk id="84" creationId="{217FC6EC-7626-A816-9C8F-77F5AEB40716}"/>
          </ac:inkMkLst>
        </pc:inkChg>
        <pc:inkChg chg="add mod">
          <ac:chgData name="MICHELE PIPAN" userId="da00a2aa-4c64-4bcb-a497-1055e4cd2351" providerId="ADAL" clId="{AC4375E2-DBF8-854C-A350-74D5AF1BA221}" dt="2024-11-14T15:03:26.771" v="2194"/>
          <ac:inkMkLst>
            <pc:docMk/>
            <pc:sldMk cId="2325628926" sldId="282"/>
            <ac:inkMk id="85" creationId="{02EC3A9F-F2CC-CCF3-7412-B84CACD1BED4}"/>
          </ac:inkMkLst>
        </pc:inkChg>
        <pc:inkChg chg="add mod">
          <ac:chgData name="MICHELE PIPAN" userId="da00a2aa-4c64-4bcb-a497-1055e4cd2351" providerId="ADAL" clId="{AC4375E2-DBF8-854C-A350-74D5AF1BA221}" dt="2024-11-14T15:03:26.771" v="2194"/>
          <ac:inkMkLst>
            <pc:docMk/>
            <pc:sldMk cId="2325628926" sldId="282"/>
            <ac:inkMk id="86" creationId="{B18AD7B6-93D7-80C4-8114-7418877940A7}"/>
          </ac:inkMkLst>
        </pc:inkChg>
        <pc:inkChg chg="add mod">
          <ac:chgData name="MICHELE PIPAN" userId="da00a2aa-4c64-4bcb-a497-1055e4cd2351" providerId="ADAL" clId="{AC4375E2-DBF8-854C-A350-74D5AF1BA221}" dt="2024-11-14T15:03:26.771" v="2194"/>
          <ac:inkMkLst>
            <pc:docMk/>
            <pc:sldMk cId="2325628926" sldId="282"/>
            <ac:inkMk id="87" creationId="{FE3365AB-D90C-6219-296C-9F2082CC5AFA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90" creationId="{D3045351-ABAE-58ED-10C4-41B8602620E5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91" creationId="{64E8ED97-7844-5C4F-51F4-A5774B8214FB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92" creationId="{1116BB4E-7A85-78A0-5A83-87F170875C51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93" creationId="{A7C8B7C8-552A-3F86-433F-7D98CBA5BDA6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96" creationId="{C449DADF-B0C7-AC55-3823-B25613EF2BD7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97" creationId="{DB81F00D-5FEB-2B55-06DD-9A3F67B6047C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98" creationId="{9B918204-AD62-B582-286B-66A3DCE50EFF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99" creationId="{45E37287-5F47-B275-4221-6FDF860672FA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100" creationId="{AA956EB3-BAC3-AAFD-62C6-F056093A5147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101" creationId="{E9205A45-5832-C6F6-4675-EFFAD1967F7B}"/>
          </ac:inkMkLst>
        </pc:inkChg>
        <pc:inkChg chg="add mod">
          <ac:chgData name="MICHELE PIPAN" userId="da00a2aa-4c64-4bcb-a497-1055e4cd2351" providerId="ADAL" clId="{AC4375E2-DBF8-854C-A350-74D5AF1BA221}" dt="2024-11-14T15:03:57.157" v="2207"/>
          <ac:inkMkLst>
            <pc:docMk/>
            <pc:sldMk cId="2325628926" sldId="282"/>
            <ac:inkMk id="102" creationId="{67157BC4-D37E-A92A-032D-C3324B4F1A7F}"/>
          </ac:inkMkLst>
        </pc:inkChg>
        <pc:inkChg chg="add mod">
          <ac:chgData name="MICHELE PIPAN" userId="da00a2aa-4c64-4bcb-a497-1055e4cd2351" providerId="ADAL" clId="{AC4375E2-DBF8-854C-A350-74D5AF1BA221}" dt="2024-11-14T15:04:02.625" v="2217"/>
          <ac:inkMkLst>
            <pc:docMk/>
            <pc:sldMk cId="2325628926" sldId="282"/>
            <ac:inkMk id="105" creationId="{3ED45359-CA8E-05C7-0E56-5D4D0E306417}"/>
          </ac:inkMkLst>
        </pc:inkChg>
        <pc:inkChg chg="add mod">
          <ac:chgData name="MICHELE PIPAN" userId="da00a2aa-4c64-4bcb-a497-1055e4cd2351" providerId="ADAL" clId="{AC4375E2-DBF8-854C-A350-74D5AF1BA221}" dt="2024-11-14T15:04:02.625" v="2217"/>
          <ac:inkMkLst>
            <pc:docMk/>
            <pc:sldMk cId="2325628926" sldId="282"/>
            <ac:inkMk id="106" creationId="{7F2A7468-D79B-7FF4-58B2-AC7915E406D5}"/>
          </ac:inkMkLst>
        </pc:inkChg>
        <pc:inkChg chg="add mod">
          <ac:chgData name="MICHELE PIPAN" userId="da00a2aa-4c64-4bcb-a497-1055e4cd2351" providerId="ADAL" clId="{AC4375E2-DBF8-854C-A350-74D5AF1BA221}" dt="2024-11-14T15:04:02.625" v="2217"/>
          <ac:inkMkLst>
            <pc:docMk/>
            <pc:sldMk cId="2325628926" sldId="282"/>
            <ac:inkMk id="107" creationId="{B479AA60-7D93-01AE-2A1E-7C2E40B3EC94}"/>
          </ac:inkMkLst>
        </pc:inkChg>
        <pc:inkChg chg="add mod">
          <ac:chgData name="MICHELE PIPAN" userId="da00a2aa-4c64-4bcb-a497-1055e4cd2351" providerId="ADAL" clId="{AC4375E2-DBF8-854C-A350-74D5AF1BA221}" dt="2024-11-14T15:04:02.625" v="2217"/>
          <ac:inkMkLst>
            <pc:docMk/>
            <pc:sldMk cId="2325628926" sldId="282"/>
            <ac:inkMk id="108" creationId="{2C76A5F0-A58F-5BAC-1155-1E9FDC479011}"/>
          </ac:inkMkLst>
        </pc:inkChg>
        <pc:inkChg chg="add mod">
          <ac:chgData name="MICHELE PIPAN" userId="da00a2aa-4c64-4bcb-a497-1055e4cd2351" providerId="ADAL" clId="{AC4375E2-DBF8-854C-A350-74D5AF1BA221}" dt="2024-11-14T15:04:02.625" v="2217"/>
          <ac:inkMkLst>
            <pc:docMk/>
            <pc:sldMk cId="2325628926" sldId="282"/>
            <ac:inkMk id="109" creationId="{D6BE26F7-3B06-E8B0-5946-781A48A3B029}"/>
          </ac:inkMkLst>
        </pc:inkChg>
        <pc:inkChg chg="add mod">
          <ac:chgData name="MICHELE PIPAN" userId="da00a2aa-4c64-4bcb-a497-1055e4cd2351" providerId="ADAL" clId="{AC4375E2-DBF8-854C-A350-74D5AF1BA221}" dt="2024-11-14T15:04:02.625" v="2217"/>
          <ac:inkMkLst>
            <pc:docMk/>
            <pc:sldMk cId="2325628926" sldId="282"/>
            <ac:inkMk id="110" creationId="{37FBF0E2-DE3A-9841-1D54-ADB954E6F0E1}"/>
          </ac:inkMkLst>
        </pc:inkChg>
        <pc:inkChg chg="add mod">
          <ac:chgData name="MICHELE PIPAN" userId="da00a2aa-4c64-4bcb-a497-1055e4cd2351" providerId="ADAL" clId="{AC4375E2-DBF8-854C-A350-74D5AF1BA221}" dt="2024-11-14T15:04:02.625" v="2217"/>
          <ac:inkMkLst>
            <pc:docMk/>
            <pc:sldMk cId="2325628926" sldId="282"/>
            <ac:inkMk id="111" creationId="{0E23CED5-1F49-0566-72A2-B7512E32E9A9}"/>
          </ac:inkMkLst>
        </pc:inkChg>
        <pc:inkChg chg="add mod">
          <ac:chgData name="MICHELE PIPAN" userId="da00a2aa-4c64-4bcb-a497-1055e4cd2351" providerId="ADAL" clId="{AC4375E2-DBF8-854C-A350-74D5AF1BA221}" dt="2024-11-14T15:04:02.625" v="2217"/>
          <ac:inkMkLst>
            <pc:docMk/>
            <pc:sldMk cId="2325628926" sldId="282"/>
            <ac:inkMk id="112" creationId="{4520ADDE-FA93-0196-F40D-4F224439C74A}"/>
          </ac:inkMkLst>
        </pc:inkChg>
        <pc:inkChg chg="add mod">
          <ac:chgData name="MICHELE PIPAN" userId="da00a2aa-4c64-4bcb-a497-1055e4cd2351" providerId="ADAL" clId="{AC4375E2-DBF8-854C-A350-74D5AF1BA221}" dt="2024-11-14T15:04:02.625" v="2217"/>
          <ac:inkMkLst>
            <pc:docMk/>
            <pc:sldMk cId="2325628926" sldId="282"/>
            <ac:inkMk id="113" creationId="{30E991A2-5AEE-54F4-34F9-8CD0BA7EDA88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5:06:23.227" v="2318"/>
        <pc:sldMkLst>
          <pc:docMk/>
          <pc:sldMk cId="1229626132" sldId="283"/>
        </pc:sldMkLst>
        <pc:grpChg chg="del mod">
          <ac:chgData name="MICHELE PIPAN" userId="da00a2aa-4c64-4bcb-a497-1055e4cd2351" providerId="ADAL" clId="{AC4375E2-DBF8-854C-A350-74D5AF1BA221}" dt="2024-11-14T15:04:12.259" v="2220"/>
          <ac:grpSpMkLst>
            <pc:docMk/>
            <pc:sldMk cId="1229626132" sldId="283"/>
            <ac:grpSpMk id="4" creationId="{94615E42-5678-DBFC-EE63-217C0E81046D}"/>
          </ac:grpSpMkLst>
        </pc:grpChg>
        <pc:grpChg chg="del mod">
          <ac:chgData name="MICHELE PIPAN" userId="da00a2aa-4c64-4bcb-a497-1055e4cd2351" providerId="ADAL" clId="{AC4375E2-DBF8-854C-A350-74D5AF1BA221}" dt="2024-11-14T15:04:29.541" v="2231"/>
          <ac:grpSpMkLst>
            <pc:docMk/>
            <pc:sldMk cId="1229626132" sldId="283"/>
            <ac:grpSpMk id="5" creationId="{2825AB0F-8392-155D-CF59-F237F2FA8BD2}"/>
          </ac:grpSpMkLst>
        </pc:grpChg>
        <pc:grpChg chg="del mod">
          <ac:chgData name="MICHELE PIPAN" userId="da00a2aa-4c64-4bcb-a497-1055e4cd2351" providerId="ADAL" clId="{AC4375E2-DBF8-854C-A350-74D5AF1BA221}" dt="2024-11-14T15:04:29.541" v="2231"/>
          <ac:grpSpMkLst>
            <pc:docMk/>
            <pc:sldMk cId="1229626132" sldId="283"/>
            <ac:grpSpMk id="16" creationId="{D1B14114-4EFC-EFE6-4FF8-556D00FB2A4B}"/>
          </ac:grpSpMkLst>
        </pc:grpChg>
        <pc:grpChg chg="del mod">
          <ac:chgData name="MICHELE PIPAN" userId="da00a2aa-4c64-4bcb-a497-1055e4cd2351" providerId="ADAL" clId="{AC4375E2-DBF8-854C-A350-74D5AF1BA221}" dt="2024-11-14T15:04:29.541" v="2231"/>
          <ac:grpSpMkLst>
            <pc:docMk/>
            <pc:sldMk cId="1229626132" sldId="283"/>
            <ac:grpSpMk id="17" creationId="{BE194402-EC6D-9D08-C662-BE68747A6CB3}"/>
          </ac:grpSpMkLst>
        </pc:grpChg>
        <pc:grpChg chg="del mod">
          <ac:chgData name="MICHELE PIPAN" userId="da00a2aa-4c64-4bcb-a497-1055e4cd2351" providerId="ADAL" clId="{AC4375E2-DBF8-854C-A350-74D5AF1BA221}" dt="2024-11-14T15:04:29.541" v="2231"/>
          <ac:grpSpMkLst>
            <pc:docMk/>
            <pc:sldMk cId="1229626132" sldId="283"/>
            <ac:grpSpMk id="18" creationId="{742ED0E5-8F3A-EAB7-7CF5-10845C89A45D}"/>
          </ac:grpSpMkLst>
        </pc:grpChg>
        <pc:grpChg chg="mod">
          <ac:chgData name="MICHELE PIPAN" userId="da00a2aa-4c64-4bcb-a497-1055e4cd2351" providerId="ADAL" clId="{AC4375E2-DBF8-854C-A350-74D5AF1BA221}" dt="2024-11-14T15:04:29.541" v="2231"/>
          <ac:grpSpMkLst>
            <pc:docMk/>
            <pc:sldMk cId="1229626132" sldId="283"/>
            <ac:grpSpMk id="19" creationId="{CEB9AFEF-6711-362E-86C5-107EB3A0FA1F}"/>
          </ac:grpSpMkLst>
        </pc:grpChg>
        <pc:grpChg chg="del mod">
          <ac:chgData name="MICHELE PIPAN" userId="da00a2aa-4c64-4bcb-a497-1055e4cd2351" providerId="ADAL" clId="{AC4375E2-DBF8-854C-A350-74D5AF1BA221}" dt="2024-11-14T15:04:35.032" v="2234"/>
          <ac:grpSpMkLst>
            <pc:docMk/>
            <pc:sldMk cId="1229626132" sldId="283"/>
            <ac:grpSpMk id="22" creationId="{3822AD07-DE36-D9E0-B3EA-238E1499C31F}"/>
          </ac:grpSpMkLst>
        </pc:grpChg>
        <pc:grpChg chg="mod">
          <ac:chgData name="MICHELE PIPAN" userId="da00a2aa-4c64-4bcb-a497-1055e4cd2351" providerId="ADAL" clId="{AC4375E2-DBF8-854C-A350-74D5AF1BA221}" dt="2024-11-14T15:04:35.032" v="2234"/>
          <ac:grpSpMkLst>
            <pc:docMk/>
            <pc:sldMk cId="1229626132" sldId="283"/>
            <ac:grpSpMk id="23" creationId="{97191B15-AA40-5E27-608A-8B3902AF279D}"/>
          </ac:grpSpMkLst>
        </pc:grpChg>
        <pc:grpChg chg="del mod">
          <ac:chgData name="MICHELE PIPAN" userId="da00a2aa-4c64-4bcb-a497-1055e4cd2351" providerId="ADAL" clId="{AC4375E2-DBF8-854C-A350-74D5AF1BA221}" dt="2024-11-14T15:04:41.240" v="2240"/>
          <ac:grpSpMkLst>
            <pc:docMk/>
            <pc:sldMk cId="1229626132" sldId="283"/>
            <ac:grpSpMk id="29" creationId="{53116E0D-8911-EEC9-4E2E-473096707131}"/>
          </ac:grpSpMkLst>
        </pc:grpChg>
        <pc:grpChg chg="del mod">
          <ac:chgData name="MICHELE PIPAN" userId="da00a2aa-4c64-4bcb-a497-1055e4cd2351" providerId="ADAL" clId="{AC4375E2-DBF8-854C-A350-74D5AF1BA221}" dt="2024-11-14T15:05:51.165" v="2294"/>
          <ac:grpSpMkLst>
            <pc:docMk/>
            <pc:sldMk cId="1229626132" sldId="283"/>
            <ac:grpSpMk id="30" creationId="{583DA998-C114-C97B-5D0F-B8AA89A02596}"/>
          </ac:grpSpMkLst>
        </pc:grpChg>
        <pc:grpChg chg="del mod">
          <ac:chgData name="MICHELE PIPAN" userId="da00a2aa-4c64-4bcb-a497-1055e4cd2351" providerId="ADAL" clId="{AC4375E2-DBF8-854C-A350-74D5AF1BA221}" dt="2024-11-14T15:04:46.821" v="2245"/>
          <ac:grpSpMkLst>
            <pc:docMk/>
            <pc:sldMk cId="1229626132" sldId="283"/>
            <ac:grpSpMk id="35" creationId="{8841EFEF-B3A1-4E61-A3C2-37CB4EF3EF0E}"/>
          </ac:grpSpMkLst>
        </pc:grpChg>
        <pc:grpChg chg="del mod">
          <ac:chgData name="MICHELE PIPAN" userId="da00a2aa-4c64-4bcb-a497-1055e4cd2351" providerId="ADAL" clId="{AC4375E2-DBF8-854C-A350-74D5AF1BA221}" dt="2024-11-14T15:05:51.165" v="2294"/>
          <ac:grpSpMkLst>
            <pc:docMk/>
            <pc:sldMk cId="1229626132" sldId="283"/>
            <ac:grpSpMk id="36" creationId="{1829CD7A-E663-AAB5-47A9-D176F0D581B4}"/>
          </ac:grpSpMkLst>
        </pc:grpChg>
        <pc:grpChg chg="del mod">
          <ac:chgData name="MICHELE PIPAN" userId="da00a2aa-4c64-4bcb-a497-1055e4cd2351" providerId="ADAL" clId="{AC4375E2-DBF8-854C-A350-74D5AF1BA221}" dt="2024-11-14T15:05:03.397" v="2248"/>
          <ac:grpSpMkLst>
            <pc:docMk/>
            <pc:sldMk cId="1229626132" sldId="283"/>
            <ac:grpSpMk id="39" creationId="{6B2F522A-8802-2C2F-75C6-353206012164}"/>
          </ac:grpSpMkLst>
        </pc:grpChg>
        <pc:grpChg chg="del mod">
          <ac:chgData name="MICHELE PIPAN" userId="da00a2aa-4c64-4bcb-a497-1055e4cd2351" providerId="ADAL" clId="{AC4375E2-DBF8-854C-A350-74D5AF1BA221}" dt="2024-11-14T15:06:23.227" v="2318"/>
          <ac:grpSpMkLst>
            <pc:docMk/>
            <pc:sldMk cId="1229626132" sldId="283"/>
            <ac:grpSpMk id="40" creationId="{71C1A489-E103-560A-9D05-B4CC477841C5}"/>
          </ac:grpSpMkLst>
        </pc:grpChg>
        <pc:grpChg chg="del mod">
          <ac:chgData name="MICHELE PIPAN" userId="da00a2aa-4c64-4bcb-a497-1055e4cd2351" providerId="ADAL" clId="{AC4375E2-DBF8-854C-A350-74D5AF1BA221}" dt="2024-11-14T15:05:16.093" v="2251"/>
          <ac:grpSpMkLst>
            <pc:docMk/>
            <pc:sldMk cId="1229626132" sldId="283"/>
            <ac:grpSpMk id="43" creationId="{FBDBB75E-2D07-1857-F93E-3EFEF9D4C8B2}"/>
          </ac:grpSpMkLst>
        </pc:grpChg>
        <pc:grpChg chg="del mod">
          <ac:chgData name="MICHELE PIPAN" userId="da00a2aa-4c64-4bcb-a497-1055e4cd2351" providerId="ADAL" clId="{AC4375E2-DBF8-854C-A350-74D5AF1BA221}" dt="2024-11-14T15:05:18.179" v="2255"/>
          <ac:grpSpMkLst>
            <pc:docMk/>
            <pc:sldMk cId="1229626132" sldId="283"/>
            <ac:grpSpMk id="44" creationId="{1196FC0A-0A47-4174-964A-9DC0D3D80C33}"/>
          </ac:grpSpMkLst>
        </pc:grpChg>
        <pc:grpChg chg="del mod">
          <ac:chgData name="MICHELE PIPAN" userId="da00a2aa-4c64-4bcb-a497-1055e4cd2351" providerId="ADAL" clId="{AC4375E2-DBF8-854C-A350-74D5AF1BA221}" dt="2024-11-14T15:05:18.179" v="2255"/>
          <ac:grpSpMkLst>
            <pc:docMk/>
            <pc:sldMk cId="1229626132" sldId="283"/>
            <ac:grpSpMk id="48" creationId="{67F1D9C3-72DF-C1A4-53DD-1B2AED3140B2}"/>
          </ac:grpSpMkLst>
        </pc:grpChg>
        <pc:grpChg chg="del mod">
          <ac:chgData name="MICHELE PIPAN" userId="da00a2aa-4c64-4bcb-a497-1055e4cd2351" providerId="ADAL" clId="{AC4375E2-DBF8-854C-A350-74D5AF1BA221}" dt="2024-11-14T15:05:35.074" v="2281"/>
          <ac:grpSpMkLst>
            <pc:docMk/>
            <pc:sldMk cId="1229626132" sldId="283"/>
            <ac:grpSpMk id="49" creationId="{9FA454B9-DAA1-A499-A81E-0CAD23EC4B29}"/>
          </ac:grpSpMkLst>
        </pc:grpChg>
        <pc:grpChg chg="del mod">
          <ac:chgData name="MICHELE PIPAN" userId="da00a2aa-4c64-4bcb-a497-1055e4cd2351" providerId="ADAL" clId="{AC4375E2-DBF8-854C-A350-74D5AF1BA221}" dt="2024-11-14T15:05:23.087" v="2266"/>
          <ac:grpSpMkLst>
            <pc:docMk/>
            <pc:sldMk cId="1229626132" sldId="283"/>
            <ac:grpSpMk id="60" creationId="{6E8EF983-B9B2-FA0E-78FE-DC9CDEA3666B}"/>
          </ac:grpSpMkLst>
        </pc:grpChg>
        <pc:grpChg chg="del mod">
          <ac:chgData name="MICHELE PIPAN" userId="da00a2aa-4c64-4bcb-a497-1055e4cd2351" providerId="ADAL" clId="{AC4375E2-DBF8-854C-A350-74D5AF1BA221}" dt="2024-11-14T15:05:24.134" v="2268"/>
          <ac:grpSpMkLst>
            <pc:docMk/>
            <pc:sldMk cId="1229626132" sldId="283"/>
            <ac:grpSpMk id="61" creationId="{4C1822C7-A464-FB81-C8AE-585C528AC60D}"/>
          </ac:grpSpMkLst>
        </pc:grpChg>
        <pc:grpChg chg="del mod">
          <ac:chgData name="MICHELE PIPAN" userId="da00a2aa-4c64-4bcb-a497-1055e4cd2351" providerId="ADAL" clId="{AC4375E2-DBF8-854C-A350-74D5AF1BA221}" dt="2024-11-14T15:05:24.134" v="2268"/>
          <ac:grpSpMkLst>
            <pc:docMk/>
            <pc:sldMk cId="1229626132" sldId="283"/>
            <ac:grpSpMk id="63" creationId="{C03AA7D2-B394-E291-898E-9F2891FBE67C}"/>
          </ac:grpSpMkLst>
        </pc:grpChg>
        <pc:grpChg chg="del mod">
          <ac:chgData name="MICHELE PIPAN" userId="da00a2aa-4c64-4bcb-a497-1055e4cd2351" providerId="ADAL" clId="{AC4375E2-DBF8-854C-A350-74D5AF1BA221}" dt="2024-11-14T15:05:35.074" v="2281"/>
          <ac:grpSpMkLst>
            <pc:docMk/>
            <pc:sldMk cId="1229626132" sldId="283"/>
            <ac:grpSpMk id="64" creationId="{6F3BAB44-F804-0005-22EB-08309BD00D3D}"/>
          </ac:grpSpMkLst>
        </pc:grpChg>
        <pc:grpChg chg="del mod">
          <ac:chgData name="MICHELE PIPAN" userId="da00a2aa-4c64-4bcb-a497-1055e4cd2351" providerId="ADAL" clId="{AC4375E2-DBF8-854C-A350-74D5AF1BA221}" dt="2024-11-14T15:05:28.839" v="2271"/>
          <ac:grpSpMkLst>
            <pc:docMk/>
            <pc:sldMk cId="1229626132" sldId="283"/>
            <ac:grpSpMk id="67" creationId="{B2D94900-5EA2-3DD8-9C5A-2EFF69370A5B}"/>
          </ac:grpSpMkLst>
        </pc:grpChg>
        <pc:grpChg chg="del mod">
          <ac:chgData name="MICHELE PIPAN" userId="da00a2aa-4c64-4bcb-a497-1055e4cd2351" providerId="ADAL" clId="{AC4375E2-DBF8-854C-A350-74D5AF1BA221}" dt="2024-11-14T15:05:35.074" v="2281"/>
          <ac:grpSpMkLst>
            <pc:docMk/>
            <pc:sldMk cId="1229626132" sldId="283"/>
            <ac:grpSpMk id="68" creationId="{F5C6F7A2-5D4F-7F2C-0B4A-24CC00A249D9}"/>
          </ac:grpSpMkLst>
        </pc:grpChg>
        <pc:grpChg chg="del mod">
          <ac:chgData name="MICHELE PIPAN" userId="da00a2aa-4c64-4bcb-a497-1055e4cd2351" providerId="ADAL" clId="{AC4375E2-DBF8-854C-A350-74D5AF1BA221}" dt="2024-11-14T15:05:35.074" v="2281"/>
          <ac:grpSpMkLst>
            <pc:docMk/>
            <pc:sldMk cId="1229626132" sldId="283"/>
            <ac:grpSpMk id="78" creationId="{A17C86AA-78CD-9073-B207-C81876AE34CC}"/>
          </ac:grpSpMkLst>
        </pc:grpChg>
        <pc:grpChg chg="del mod">
          <ac:chgData name="MICHELE PIPAN" userId="da00a2aa-4c64-4bcb-a497-1055e4cd2351" providerId="ADAL" clId="{AC4375E2-DBF8-854C-A350-74D5AF1BA221}" dt="2024-11-14T15:05:39.887" v="2287"/>
          <ac:grpSpMkLst>
            <pc:docMk/>
            <pc:sldMk cId="1229626132" sldId="283"/>
            <ac:grpSpMk id="79" creationId="{09148534-A4D6-5504-B080-02210EDFF753}"/>
          </ac:grpSpMkLst>
        </pc:grpChg>
        <pc:grpChg chg="del mod">
          <ac:chgData name="MICHELE PIPAN" userId="da00a2aa-4c64-4bcb-a497-1055e4cd2351" providerId="ADAL" clId="{AC4375E2-DBF8-854C-A350-74D5AF1BA221}" dt="2024-11-14T15:05:39.887" v="2287"/>
          <ac:grpSpMkLst>
            <pc:docMk/>
            <pc:sldMk cId="1229626132" sldId="283"/>
            <ac:grpSpMk id="85" creationId="{57378061-F57E-B206-0CE3-50E1DAFA4C66}"/>
          </ac:grpSpMkLst>
        </pc:grpChg>
        <pc:grpChg chg="del mod">
          <ac:chgData name="MICHELE PIPAN" userId="da00a2aa-4c64-4bcb-a497-1055e4cd2351" providerId="ADAL" clId="{AC4375E2-DBF8-854C-A350-74D5AF1BA221}" dt="2024-11-14T15:06:23.227" v="2318"/>
          <ac:grpSpMkLst>
            <pc:docMk/>
            <pc:sldMk cId="1229626132" sldId="283"/>
            <ac:grpSpMk id="86" creationId="{17B050DE-8F55-723C-C4AD-B1CCB8CF7110}"/>
          </ac:grpSpMkLst>
        </pc:grpChg>
        <pc:grpChg chg="del mod">
          <ac:chgData name="MICHELE PIPAN" userId="da00a2aa-4c64-4bcb-a497-1055e4cd2351" providerId="ADAL" clId="{AC4375E2-DBF8-854C-A350-74D5AF1BA221}" dt="2024-11-14T15:05:49.409" v="2292"/>
          <ac:grpSpMkLst>
            <pc:docMk/>
            <pc:sldMk cId="1229626132" sldId="283"/>
            <ac:grpSpMk id="91" creationId="{DD80BE7F-0849-C8CE-1D40-4A325F9E71ED}"/>
          </ac:grpSpMkLst>
        </pc:grpChg>
        <pc:grpChg chg="del mod">
          <ac:chgData name="MICHELE PIPAN" userId="da00a2aa-4c64-4bcb-a497-1055e4cd2351" providerId="ADAL" clId="{AC4375E2-DBF8-854C-A350-74D5AF1BA221}" dt="2024-11-14T15:05:51.165" v="2294"/>
          <ac:grpSpMkLst>
            <pc:docMk/>
            <pc:sldMk cId="1229626132" sldId="283"/>
            <ac:grpSpMk id="92" creationId="{3DBC6528-06C2-4CBF-1E3E-25733E168603}"/>
          </ac:grpSpMkLst>
        </pc:grpChg>
        <pc:grpChg chg="del mod">
          <ac:chgData name="MICHELE PIPAN" userId="da00a2aa-4c64-4bcb-a497-1055e4cd2351" providerId="ADAL" clId="{AC4375E2-DBF8-854C-A350-74D5AF1BA221}" dt="2024-11-14T15:05:51.165" v="2294"/>
          <ac:grpSpMkLst>
            <pc:docMk/>
            <pc:sldMk cId="1229626132" sldId="283"/>
            <ac:grpSpMk id="94" creationId="{B3DA803E-9C74-9207-E7AC-9E082EAECF73}"/>
          </ac:grpSpMkLst>
        </pc:grpChg>
        <pc:grpChg chg="mod">
          <ac:chgData name="MICHELE PIPAN" userId="da00a2aa-4c64-4bcb-a497-1055e4cd2351" providerId="ADAL" clId="{AC4375E2-DBF8-854C-A350-74D5AF1BA221}" dt="2024-11-14T15:05:51.165" v="2294"/>
          <ac:grpSpMkLst>
            <pc:docMk/>
            <pc:sldMk cId="1229626132" sldId="283"/>
            <ac:grpSpMk id="95" creationId="{95C43B8D-3649-A2C7-C02E-5057D5238F7E}"/>
          </ac:grpSpMkLst>
        </pc:grpChg>
        <pc:grpChg chg="del mod">
          <ac:chgData name="MICHELE PIPAN" userId="da00a2aa-4c64-4bcb-a497-1055e4cd2351" providerId="ADAL" clId="{AC4375E2-DBF8-854C-A350-74D5AF1BA221}" dt="2024-11-14T15:06:02.568" v="2311"/>
          <ac:grpSpMkLst>
            <pc:docMk/>
            <pc:sldMk cId="1229626132" sldId="283"/>
            <ac:grpSpMk id="112" creationId="{CF02ECA9-0FFA-DECF-3AD0-A000749D132E}"/>
          </ac:grpSpMkLst>
        </pc:grpChg>
        <pc:grpChg chg="mod">
          <ac:chgData name="MICHELE PIPAN" userId="da00a2aa-4c64-4bcb-a497-1055e4cd2351" providerId="ADAL" clId="{AC4375E2-DBF8-854C-A350-74D5AF1BA221}" dt="2024-11-14T15:06:02.568" v="2311"/>
          <ac:grpSpMkLst>
            <pc:docMk/>
            <pc:sldMk cId="1229626132" sldId="283"/>
            <ac:grpSpMk id="113" creationId="{2739029C-13E4-7CDC-7628-5E593BC46089}"/>
          </ac:grpSpMkLst>
        </pc:grpChg>
        <pc:grpChg chg="del mod">
          <ac:chgData name="MICHELE PIPAN" userId="da00a2aa-4c64-4bcb-a497-1055e4cd2351" providerId="ADAL" clId="{AC4375E2-DBF8-854C-A350-74D5AF1BA221}" dt="2024-11-14T15:06:02.568" v="2311"/>
          <ac:grpSpMkLst>
            <pc:docMk/>
            <pc:sldMk cId="1229626132" sldId="283"/>
            <ac:grpSpMk id="114" creationId="{381F76B0-6DA3-B166-892C-1F9FB5B2E761}"/>
          </ac:grpSpMkLst>
        </pc:grpChg>
        <pc:grpChg chg="mod">
          <ac:chgData name="MICHELE PIPAN" userId="da00a2aa-4c64-4bcb-a497-1055e4cd2351" providerId="ADAL" clId="{AC4375E2-DBF8-854C-A350-74D5AF1BA221}" dt="2024-11-14T15:06:02.568" v="2311"/>
          <ac:grpSpMkLst>
            <pc:docMk/>
            <pc:sldMk cId="1229626132" sldId="283"/>
            <ac:grpSpMk id="115" creationId="{F079D87B-4D2D-7B57-83C9-1BB848154504}"/>
          </ac:grpSpMkLst>
        </pc:grpChg>
        <pc:grpChg chg="del mod">
          <ac:chgData name="MICHELE PIPAN" userId="da00a2aa-4c64-4bcb-a497-1055e4cd2351" providerId="ADAL" clId="{AC4375E2-DBF8-854C-A350-74D5AF1BA221}" dt="2024-11-14T15:06:02.568" v="2311"/>
          <ac:grpSpMkLst>
            <pc:docMk/>
            <pc:sldMk cId="1229626132" sldId="283"/>
            <ac:grpSpMk id="116" creationId="{9E2BAFB4-5340-A19A-19BD-10FCB4D089E7}"/>
          </ac:grpSpMkLst>
        </pc:grpChg>
        <pc:grpChg chg="mod">
          <ac:chgData name="MICHELE PIPAN" userId="da00a2aa-4c64-4bcb-a497-1055e4cd2351" providerId="ADAL" clId="{AC4375E2-DBF8-854C-A350-74D5AF1BA221}" dt="2024-11-14T15:06:02.568" v="2311"/>
          <ac:grpSpMkLst>
            <pc:docMk/>
            <pc:sldMk cId="1229626132" sldId="283"/>
            <ac:grpSpMk id="117" creationId="{A46E7FE2-E7B7-6D4B-49BC-8ACB684182C5}"/>
          </ac:grpSpMkLst>
        </pc:grpChg>
        <pc:grpChg chg="del mod">
          <ac:chgData name="MICHELE PIPAN" userId="da00a2aa-4c64-4bcb-a497-1055e4cd2351" providerId="ADAL" clId="{AC4375E2-DBF8-854C-A350-74D5AF1BA221}" dt="2024-11-14T15:06:02.568" v="2311"/>
          <ac:grpSpMkLst>
            <pc:docMk/>
            <pc:sldMk cId="1229626132" sldId="283"/>
            <ac:grpSpMk id="118" creationId="{83BCF6AC-14D1-5062-35ED-BFA01695D497}"/>
          </ac:grpSpMkLst>
        </pc:grpChg>
        <pc:grpChg chg="mod">
          <ac:chgData name="MICHELE PIPAN" userId="da00a2aa-4c64-4bcb-a497-1055e4cd2351" providerId="ADAL" clId="{AC4375E2-DBF8-854C-A350-74D5AF1BA221}" dt="2024-11-14T15:06:02.568" v="2311"/>
          <ac:grpSpMkLst>
            <pc:docMk/>
            <pc:sldMk cId="1229626132" sldId="283"/>
            <ac:grpSpMk id="119" creationId="{9D6C13DC-7971-27B1-7ACB-F178DCA9987F}"/>
          </ac:grpSpMkLst>
        </pc:grpChg>
        <pc:grpChg chg="del mod">
          <ac:chgData name="MICHELE PIPAN" userId="da00a2aa-4c64-4bcb-a497-1055e4cd2351" providerId="ADAL" clId="{AC4375E2-DBF8-854C-A350-74D5AF1BA221}" dt="2024-11-14T15:06:18.356" v="2315"/>
          <ac:grpSpMkLst>
            <pc:docMk/>
            <pc:sldMk cId="1229626132" sldId="283"/>
            <ac:grpSpMk id="123" creationId="{AC174C70-8E4E-3C32-A431-9E3B6FA8A7CB}"/>
          </ac:grpSpMkLst>
        </pc:grpChg>
        <pc:grpChg chg="del mod">
          <ac:chgData name="MICHELE PIPAN" userId="da00a2aa-4c64-4bcb-a497-1055e4cd2351" providerId="ADAL" clId="{AC4375E2-DBF8-854C-A350-74D5AF1BA221}" dt="2024-11-14T15:06:23.227" v="2318"/>
          <ac:grpSpMkLst>
            <pc:docMk/>
            <pc:sldMk cId="1229626132" sldId="283"/>
            <ac:grpSpMk id="124" creationId="{BA9692CB-1E3D-704B-F3E3-99EBEC5DD772}"/>
          </ac:grpSpMkLst>
        </pc:grpChg>
        <pc:grpChg chg="del mod">
          <ac:chgData name="MICHELE PIPAN" userId="da00a2aa-4c64-4bcb-a497-1055e4cd2351" providerId="ADAL" clId="{AC4375E2-DBF8-854C-A350-74D5AF1BA221}" dt="2024-11-14T15:06:23.227" v="2318"/>
          <ac:grpSpMkLst>
            <pc:docMk/>
            <pc:sldMk cId="1229626132" sldId="283"/>
            <ac:grpSpMk id="127" creationId="{C9CE2998-2F91-2F84-D2BB-42DC19D9593D}"/>
          </ac:grpSpMkLst>
        </pc:grpChg>
        <pc:grpChg chg="mod">
          <ac:chgData name="MICHELE PIPAN" userId="da00a2aa-4c64-4bcb-a497-1055e4cd2351" providerId="ADAL" clId="{AC4375E2-DBF8-854C-A350-74D5AF1BA221}" dt="2024-11-14T15:06:23.227" v="2318"/>
          <ac:grpSpMkLst>
            <pc:docMk/>
            <pc:sldMk cId="1229626132" sldId="283"/>
            <ac:grpSpMk id="128" creationId="{B0525C6B-86D5-0C38-31DC-603C5DFD08E6}"/>
          </ac:grpSpMkLst>
        </pc:grp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2" creationId="{6B9D2072-02CA-DC93-2BD4-FD78A7F638A6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3" creationId="{DB41BE76-D7A4-3DD5-7044-71E6175CC2FC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6" creationId="{77FEA335-5E26-5E6C-12D7-1DC469E0170C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7" creationId="{7FE70839-0AC4-6E50-A90C-20335B7BB0D2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8" creationId="{D24C0837-6C9E-D5D0-EBE5-538AEE19AB3B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9" creationId="{859FC6AB-8FE2-1DAD-B969-C671BA528250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10" creationId="{DA2A585A-17C8-81DE-1A99-49A23E9B02D4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11" creationId="{11F7F6E5-778B-0883-F4E0-82D529E51B0D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12" creationId="{B1BAC13D-3431-7D00-C078-1AC85D3D3A20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13" creationId="{0C10B9D7-2CBE-5324-E626-177FBD0DA196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14" creationId="{5EE61D5B-EA07-F404-0280-5A693C20ED87}"/>
          </ac:inkMkLst>
        </pc:inkChg>
        <pc:inkChg chg="add mod">
          <ac:chgData name="MICHELE PIPAN" userId="da00a2aa-4c64-4bcb-a497-1055e4cd2351" providerId="ADAL" clId="{AC4375E2-DBF8-854C-A350-74D5AF1BA221}" dt="2024-11-14T15:04:29.541" v="2231"/>
          <ac:inkMkLst>
            <pc:docMk/>
            <pc:sldMk cId="1229626132" sldId="283"/>
            <ac:inkMk id="15" creationId="{F00483F4-32B2-2281-903B-85EADFE673EC}"/>
          </ac:inkMkLst>
        </pc:inkChg>
        <pc:inkChg chg="add mod">
          <ac:chgData name="MICHELE PIPAN" userId="da00a2aa-4c64-4bcb-a497-1055e4cd2351" providerId="ADAL" clId="{AC4375E2-DBF8-854C-A350-74D5AF1BA221}" dt="2024-11-14T15:04:35.032" v="2234"/>
          <ac:inkMkLst>
            <pc:docMk/>
            <pc:sldMk cId="1229626132" sldId="283"/>
            <ac:inkMk id="20" creationId="{C7191D57-564E-EC74-6DBF-A4B43E1AFD2F}"/>
          </ac:inkMkLst>
        </pc:inkChg>
        <pc:inkChg chg="add mod">
          <ac:chgData name="MICHELE PIPAN" userId="da00a2aa-4c64-4bcb-a497-1055e4cd2351" providerId="ADAL" clId="{AC4375E2-DBF8-854C-A350-74D5AF1BA221}" dt="2024-11-14T15:04:35.032" v="2234"/>
          <ac:inkMkLst>
            <pc:docMk/>
            <pc:sldMk cId="1229626132" sldId="283"/>
            <ac:inkMk id="21" creationId="{A7AA369D-5B24-058E-A3BC-11BCECF26734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24" creationId="{FA217A70-8FA1-77DC-3298-75EADA1EC5F7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25" creationId="{88DB679B-4D8E-A5AE-F99E-6A7727E80C2F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26" creationId="{F927A2D1-723B-E5D5-8413-FD8CDBC82AD1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27" creationId="{0475C316-9F83-887E-B53C-BE0DD6F8A108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28" creationId="{1430135B-3CDE-72D8-16EF-47F97226E715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31" creationId="{654B1647-EA9F-1D2D-2EBE-218CC87942B4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32" creationId="{C59FB555-41CD-87F3-7204-16F45D067A7C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33" creationId="{9F20B038-D1AD-7765-E9C0-6F57C02236E2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34" creationId="{20AAA796-5DEF-E736-9292-CE0A7AB30B67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37" creationId="{F2D649DC-AE31-1551-6637-ECE83AF3868A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38" creationId="{C0B50208-91FD-4EEA-232E-1D8C461CE64F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41" creationId="{1D4FDD95-0332-7600-851E-AA4B7EA146D1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42" creationId="{1323FE43-4D10-9F75-CA3B-036BF96066BA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45" creationId="{2AAA3D31-A04C-FFF7-433D-C81FECD8AE29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46" creationId="{12C6186B-49E0-983F-609C-445967FA91A0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47" creationId="{314EB14E-D90B-32B9-15E0-91774D35A51A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50" creationId="{D6089479-D227-1AE4-2533-69F8DDC4989A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51" creationId="{11E6C5FD-0BB4-869E-4249-FD66D5006D89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52" creationId="{EC7F103B-FAC7-798F-E4A4-2BDC97C990E8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53" creationId="{2370C63C-BBD0-2EA9-412C-6DE9D642C3EA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54" creationId="{1CE61C19-542C-8A3D-70D9-E6B1E91FC13B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55" creationId="{4E68BA5F-BCD9-1655-39EE-705694F6B370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56" creationId="{0C62FDC9-C771-DF4C-8C76-0721821E008D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57" creationId="{97BCF9D5-E366-61C3-E4DB-0425E5EBF4EA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58" creationId="{210EFF2C-F815-4CA4-28C6-682A3319707E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59" creationId="{5F80F0D6-476E-A083-C5A8-F91AB19BAF9B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62" creationId="{D52F8995-390F-2837-B5A1-949FC7D88EC4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65" creationId="{5DB471F8-B591-61BE-65AC-9CEB31D1CE0B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66" creationId="{2F91F082-FE94-E969-57CE-91E28D114CB5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69" creationId="{0DA102EF-9459-EC32-A69A-8A56FC3C210F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70" creationId="{B698EC6B-C22D-FA6A-CA64-BA8020DD871A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71" creationId="{3919693D-1721-15AA-5F22-2FCE2996164B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72" creationId="{18327A0E-308A-A124-43F9-5BC2A9ECDBF8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73" creationId="{40551B32-4282-6CCD-BF6A-76C92626696B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74" creationId="{19D70328-9958-82FA-1F8D-B413AA2B3FA6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75" creationId="{7F9D537A-8A45-F842-5C9B-C16FCF0BA675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76" creationId="{5486D1D8-1AA9-E6DC-37AB-9071757DB958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77" creationId="{9E2817DE-5642-C6F8-9A99-2F7B2F19A2D6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80" creationId="{8858CE5D-5C7F-C242-EFAD-BFA552F0A4CA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81" creationId="{D7E83597-97A2-E11F-6289-F54BA7ED071E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82" creationId="{8CCCA923-04CE-0FE0-9987-FE9429051770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83" creationId="{2B6EA1FC-BE3F-E725-EB09-C04FF43D31BD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84" creationId="{23A09FD5-2C9F-155A-4112-5693FE2EF43B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87" creationId="{2702C081-2126-B096-9ED5-8022857AC51D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88" creationId="{47993274-E09C-DA14-9C1B-80799157D5B9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89" creationId="{F54F470F-FF49-9E8E-9BF4-2214A4F5115D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90" creationId="{2A84726D-2A5E-901A-4CD3-0C339E99425D}"/>
          </ac:inkMkLst>
        </pc:inkChg>
        <pc:inkChg chg="add mod">
          <ac:chgData name="MICHELE PIPAN" userId="da00a2aa-4c64-4bcb-a497-1055e4cd2351" providerId="ADAL" clId="{AC4375E2-DBF8-854C-A350-74D5AF1BA221}" dt="2024-11-14T15:05:51.165" v="2294"/>
          <ac:inkMkLst>
            <pc:docMk/>
            <pc:sldMk cId="1229626132" sldId="283"/>
            <ac:inkMk id="93" creationId="{2942CE77-824C-F010-7E76-4DFDBF988D7C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96" creationId="{FF362DEC-A99A-E120-89CF-7C9D9683ACD7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97" creationId="{B425709F-3B55-8157-1B74-8B0E878504FC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98" creationId="{7F183836-67D4-86F3-A02A-C21D9AADA88D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99" creationId="{C55CC925-4953-76D6-EAFE-06099C21096A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00" creationId="{900AA6EB-8D0C-20A0-BD78-ED01258FAE4E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01" creationId="{05DA8F8E-F7D2-EA2D-27D6-0FBFE9150FE4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02" creationId="{267C61E1-3254-D191-A5C1-2A6635B0A4E9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03" creationId="{1C2B5963-F1F2-AE0A-91B0-01AF0902E11C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04" creationId="{73739364-2F1E-18C7-9676-EAA330A308AB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05" creationId="{46EBA141-17B4-6FF1-0726-CD2F1117C7E7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06" creationId="{0C6BBBAA-7455-CA00-0D80-060DE8C9BB82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07" creationId="{55A31A57-F5B3-61B1-8521-5316D1D5F1D1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08" creationId="{F5C67EF4-973C-C1F4-DF51-4BA89FFCC16D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09" creationId="{DAECE225-5908-9E89-9CF6-F507F7463F3F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10" creationId="{EBA58146-9D81-D590-3817-4FDE3F783026}"/>
          </ac:inkMkLst>
        </pc:inkChg>
        <pc:inkChg chg="add mod">
          <ac:chgData name="MICHELE PIPAN" userId="da00a2aa-4c64-4bcb-a497-1055e4cd2351" providerId="ADAL" clId="{AC4375E2-DBF8-854C-A350-74D5AF1BA221}" dt="2024-11-14T15:06:02.568" v="2311"/>
          <ac:inkMkLst>
            <pc:docMk/>
            <pc:sldMk cId="1229626132" sldId="283"/>
            <ac:inkMk id="111" creationId="{B06312C8-8E54-764A-8B03-38855114381A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120" creationId="{544713E9-9B5B-69D0-F5F6-37AC5A58D773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121" creationId="{4976BF15-3201-4C26-B07E-CB104F7371E1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122" creationId="{E89AC82A-12C6-BF1D-2AA0-53B872A29B1F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125" creationId="{F8701179-C7C7-6F08-C5A5-BAA679EBE458}"/>
          </ac:inkMkLst>
        </pc:inkChg>
        <pc:inkChg chg="add mod">
          <ac:chgData name="MICHELE PIPAN" userId="da00a2aa-4c64-4bcb-a497-1055e4cd2351" providerId="ADAL" clId="{AC4375E2-DBF8-854C-A350-74D5AF1BA221}" dt="2024-11-14T15:06:23.227" v="2318"/>
          <ac:inkMkLst>
            <pc:docMk/>
            <pc:sldMk cId="1229626132" sldId="283"/>
            <ac:inkMk id="126" creationId="{1A55BDCA-969B-BF57-6E38-CFAD897DC992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5:07:17.812" v="2373"/>
        <pc:sldMkLst>
          <pc:docMk/>
          <pc:sldMk cId="3590536199" sldId="284"/>
        </pc:sldMkLst>
        <pc:grpChg chg="del mod">
          <ac:chgData name="MICHELE PIPAN" userId="da00a2aa-4c64-4bcb-a497-1055e4cd2351" providerId="ADAL" clId="{AC4375E2-DBF8-854C-A350-74D5AF1BA221}" dt="2024-11-14T15:06:42.820" v="2323"/>
          <ac:grpSpMkLst>
            <pc:docMk/>
            <pc:sldMk cId="3590536199" sldId="284"/>
            <ac:grpSpMk id="6" creationId="{AD113768-BCA8-E1AE-D126-B56A126F31BC}"/>
          </ac:grpSpMkLst>
        </pc:grpChg>
        <pc:grpChg chg="del mod">
          <ac:chgData name="MICHELE PIPAN" userId="da00a2aa-4c64-4bcb-a497-1055e4cd2351" providerId="ADAL" clId="{AC4375E2-DBF8-854C-A350-74D5AF1BA221}" dt="2024-11-14T15:06:45.403" v="2328"/>
          <ac:grpSpMkLst>
            <pc:docMk/>
            <pc:sldMk cId="3590536199" sldId="284"/>
            <ac:grpSpMk id="7" creationId="{897178DF-FAEE-244F-CFDA-12ADC33559C5}"/>
          </ac:grpSpMkLst>
        </pc:grpChg>
        <pc:grpChg chg="del mod">
          <ac:chgData name="MICHELE PIPAN" userId="da00a2aa-4c64-4bcb-a497-1055e4cd2351" providerId="ADAL" clId="{AC4375E2-DBF8-854C-A350-74D5AF1BA221}" dt="2024-11-14T15:06:45.403" v="2328"/>
          <ac:grpSpMkLst>
            <pc:docMk/>
            <pc:sldMk cId="3590536199" sldId="284"/>
            <ac:grpSpMk id="12" creationId="{59EF7E24-96EB-029D-7B24-C92443EC015D}"/>
          </ac:grpSpMkLst>
        </pc:grpChg>
        <pc:grpChg chg="del mod">
          <ac:chgData name="MICHELE PIPAN" userId="da00a2aa-4c64-4bcb-a497-1055e4cd2351" providerId="ADAL" clId="{AC4375E2-DBF8-854C-A350-74D5AF1BA221}" dt="2024-11-14T15:06:46.957" v="2332"/>
          <ac:grpSpMkLst>
            <pc:docMk/>
            <pc:sldMk cId="3590536199" sldId="284"/>
            <ac:grpSpMk id="13" creationId="{0A2DC7B4-7A7A-46F8-26E4-447FEAA4E3DD}"/>
          </ac:grpSpMkLst>
        </pc:grpChg>
        <pc:grpChg chg="del mod">
          <ac:chgData name="MICHELE PIPAN" userId="da00a2aa-4c64-4bcb-a497-1055e4cd2351" providerId="ADAL" clId="{AC4375E2-DBF8-854C-A350-74D5AF1BA221}" dt="2024-11-14T15:06:46.957" v="2332"/>
          <ac:grpSpMkLst>
            <pc:docMk/>
            <pc:sldMk cId="3590536199" sldId="284"/>
            <ac:grpSpMk id="17" creationId="{511B6A4D-26F8-A8DC-E64B-A7FCF0E5B1B2}"/>
          </ac:grpSpMkLst>
        </pc:grpChg>
        <pc:grpChg chg="mod">
          <ac:chgData name="MICHELE PIPAN" userId="da00a2aa-4c64-4bcb-a497-1055e4cd2351" providerId="ADAL" clId="{AC4375E2-DBF8-854C-A350-74D5AF1BA221}" dt="2024-11-14T15:06:46.957" v="2332"/>
          <ac:grpSpMkLst>
            <pc:docMk/>
            <pc:sldMk cId="3590536199" sldId="284"/>
            <ac:grpSpMk id="18" creationId="{75C17696-DF9B-56E8-E979-1A2FB102D70E}"/>
          </ac:grpSpMkLst>
        </pc:grpChg>
        <pc:grpChg chg="del mod">
          <ac:chgData name="MICHELE PIPAN" userId="da00a2aa-4c64-4bcb-a497-1055e4cd2351" providerId="ADAL" clId="{AC4375E2-DBF8-854C-A350-74D5AF1BA221}" dt="2024-11-14T15:06:46.957" v="2332"/>
          <ac:grpSpMkLst>
            <pc:docMk/>
            <pc:sldMk cId="3590536199" sldId="284"/>
            <ac:grpSpMk id="19" creationId="{B032CBC5-D009-0B3A-2109-419627E39BC7}"/>
          </ac:grpSpMkLst>
        </pc:grpChg>
        <pc:grpChg chg="mod">
          <ac:chgData name="MICHELE PIPAN" userId="da00a2aa-4c64-4bcb-a497-1055e4cd2351" providerId="ADAL" clId="{AC4375E2-DBF8-854C-A350-74D5AF1BA221}" dt="2024-11-14T15:06:46.957" v="2332"/>
          <ac:grpSpMkLst>
            <pc:docMk/>
            <pc:sldMk cId="3590536199" sldId="284"/>
            <ac:grpSpMk id="20" creationId="{A471D2F5-5AD9-01CE-AC25-42F4025BAF45}"/>
          </ac:grpSpMkLst>
        </pc:grpChg>
        <pc:grpChg chg="del mod">
          <ac:chgData name="MICHELE PIPAN" userId="da00a2aa-4c64-4bcb-a497-1055e4cd2351" providerId="ADAL" clId="{AC4375E2-DBF8-854C-A350-74D5AF1BA221}" dt="2024-11-14T15:06:53.403" v="2340"/>
          <ac:grpSpMkLst>
            <pc:docMk/>
            <pc:sldMk cId="3590536199" sldId="284"/>
            <ac:grpSpMk id="28" creationId="{70D8ECAD-5492-115E-4892-99C110B80D47}"/>
          </ac:grpSpMkLst>
        </pc:grpChg>
        <pc:grpChg chg="del mod">
          <ac:chgData name="MICHELE PIPAN" userId="da00a2aa-4c64-4bcb-a497-1055e4cd2351" providerId="ADAL" clId="{AC4375E2-DBF8-854C-A350-74D5AF1BA221}" dt="2024-11-14T15:06:57.318" v="2347"/>
          <ac:grpSpMkLst>
            <pc:docMk/>
            <pc:sldMk cId="3590536199" sldId="284"/>
            <ac:grpSpMk id="29" creationId="{7119F669-3E6B-B0CC-4D28-77B928E0C1D1}"/>
          </ac:grpSpMkLst>
        </pc:grpChg>
        <pc:grpChg chg="del mod">
          <ac:chgData name="MICHELE PIPAN" userId="da00a2aa-4c64-4bcb-a497-1055e4cd2351" providerId="ADAL" clId="{AC4375E2-DBF8-854C-A350-74D5AF1BA221}" dt="2024-11-14T15:06:57.318" v="2347"/>
          <ac:grpSpMkLst>
            <pc:docMk/>
            <pc:sldMk cId="3590536199" sldId="284"/>
            <ac:grpSpMk id="36" creationId="{D67C52E0-103A-6C75-8767-ED62A121599E}"/>
          </ac:grpSpMkLst>
        </pc:grpChg>
        <pc:grpChg chg="mod">
          <ac:chgData name="MICHELE PIPAN" userId="da00a2aa-4c64-4bcb-a497-1055e4cd2351" providerId="ADAL" clId="{AC4375E2-DBF8-854C-A350-74D5AF1BA221}" dt="2024-11-14T15:06:57.318" v="2347"/>
          <ac:grpSpMkLst>
            <pc:docMk/>
            <pc:sldMk cId="3590536199" sldId="284"/>
            <ac:grpSpMk id="37" creationId="{E622423B-1723-9228-1307-741E80EF2CB2}"/>
          </ac:grpSpMkLst>
        </pc:grpChg>
        <pc:grpChg chg="del mod">
          <ac:chgData name="MICHELE PIPAN" userId="da00a2aa-4c64-4bcb-a497-1055e4cd2351" providerId="ADAL" clId="{AC4375E2-DBF8-854C-A350-74D5AF1BA221}" dt="2024-11-14T15:06:57.318" v="2347"/>
          <ac:grpSpMkLst>
            <pc:docMk/>
            <pc:sldMk cId="3590536199" sldId="284"/>
            <ac:grpSpMk id="38" creationId="{7D37A315-CBEC-2214-B6FF-55FE1CB0AC73}"/>
          </ac:grpSpMkLst>
        </pc:grpChg>
        <pc:grpChg chg="mod">
          <ac:chgData name="MICHELE PIPAN" userId="da00a2aa-4c64-4bcb-a497-1055e4cd2351" providerId="ADAL" clId="{AC4375E2-DBF8-854C-A350-74D5AF1BA221}" dt="2024-11-14T15:06:57.318" v="2347"/>
          <ac:grpSpMkLst>
            <pc:docMk/>
            <pc:sldMk cId="3590536199" sldId="284"/>
            <ac:grpSpMk id="39" creationId="{A17F00E5-F199-7286-4774-8198931BE18A}"/>
          </ac:grpSpMkLst>
        </pc:grpChg>
        <pc:grpChg chg="del mod">
          <ac:chgData name="MICHELE PIPAN" userId="da00a2aa-4c64-4bcb-a497-1055e4cd2351" providerId="ADAL" clId="{AC4375E2-DBF8-854C-A350-74D5AF1BA221}" dt="2024-11-14T15:06:58.629" v="2350"/>
          <ac:grpSpMkLst>
            <pc:docMk/>
            <pc:sldMk cId="3590536199" sldId="284"/>
            <ac:grpSpMk id="42" creationId="{636E6F0C-40D9-49DF-4322-B303A843651E}"/>
          </ac:grpSpMkLst>
        </pc:grpChg>
        <pc:grpChg chg="mod">
          <ac:chgData name="MICHELE PIPAN" userId="da00a2aa-4c64-4bcb-a497-1055e4cd2351" providerId="ADAL" clId="{AC4375E2-DBF8-854C-A350-74D5AF1BA221}" dt="2024-11-14T15:06:58.629" v="2350"/>
          <ac:grpSpMkLst>
            <pc:docMk/>
            <pc:sldMk cId="3590536199" sldId="284"/>
            <ac:grpSpMk id="43" creationId="{0E46F0FB-176F-1A65-F951-E11ACE759450}"/>
          </ac:grpSpMkLst>
        </pc:grpChg>
        <pc:grpChg chg="del mod">
          <ac:chgData name="MICHELE PIPAN" userId="da00a2aa-4c64-4bcb-a497-1055e4cd2351" providerId="ADAL" clId="{AC4375E2-DBF8-854C-A350-74D5AF1BA221}" dt="2024-11-14T15:07:03.092" v="2355"/>
          <ac:grpSpMkLst>
            <pc:docMk/>
            <pc:sldMk cId="3590536199" sldId="284"/>
            <ac:grpSpMk id="48" creationId="{BF910676-217B-E758-1296-093C16247F3F}"/>
          </ac:grpSpMkLst>
        </pc:grpChg>
        <pc:grpChg chg="del mod">
          <ac:chgData name="MICHELE PIPAN" userId="da00a2aa-4c64-4bcb-a497-1055e4cd2351" providerId="ADAL" clId="{AC4375E2-DBF8-854C-A350-74D5AF1BA221}" dt="2024-11-14T15:07:17.812" v="2373"/>
          <ac:grpSpMkLst>
            <pc:docMk/>
            <pc:sldMk cId="3590536199" sldId="284"/>
            <ac:grpSpMk id="49" creationId="{9F56A6F5-A29A-3386-ECDD-8BEB7392CA7A}"/>
          </ac:grpSpMkLst>
        </pc:grpChg>
        <pc:grpChg chg="del mod">
          <ac:chgData name="MICHELE PIPAN" userId="da00a2aa-4c64-4bcb-a497-1055e4cd2351" providerId="ADAL" clId="{AC4375E2-DBF8-854C-A350-74D5AF1BA221}" dt="2024-11-14T15:07:06.724" v="2362"/>
          <ac:grpSpMkLst>
            <pc:docMk/>
            <pc:sldMk cId="3590536199" sldId="284"/>
            <ac:grpSpMk id="56" creationId="{A7CCE854-4078-A202-3433-3B59D407CAD4}"/>
          </ac:grpSpMkLst>
        </pc:grpChg>
        <pc:grpChg chg="mod">
          <ac:chgData name="MICHELE PIPAN" userId="da00a2aa-4c64-4bcb-a497-1055e4cd2351" providerId="ADAL" clId="{AC4375E2-DBF8-854C-A350-74D5AF1BA221}" dt="2024-11-14T15:07:06.724" v="2362"/>
          <ac:grpSpMkLst>
            <pc:docMk/>
            <pc:sldMk cId="3590536199" sldId="284"/>
            <ac:grpSpMk id="57" creationId="{11603E5C-F17E-0B42-D7DE-FBBD27B9D7C8}"/>
          </ac:grpSpMkLst>
        </pc:grpChg>
        <pc:grpChg chg="del mod">
          <ac:chgData name="MICHELE PIPAN" userId="da00a2aa-4c64-4bcb-a497-1055e4cd2351" providerId="ADAL" clId="{AC4375E2-DBF8-854C-A350-74D5AF1BA221}" dt="2024-11-14T15:07:17.812" v="2373"/>
          <ac:grpSpMkLst>
            <pc:docMk/>
            <pc:sldMk cId="3590536199" sldId="284"/>
            <ac:grpSpMk id="68" creationId="{94A1B4B8-B532-986D-59E0-098AF8142C11}"/>
          </ac:grpSpMkLst>
        </pc:grpChg>
        <pc:grpChg chg="mod">
          <ac:chgData name="MICHELE PIPAN" userId="da00a2aa-4c64-4bcb-a497-1055e4cd2351" providerId="ADAL" clId="{AC4375E2-DBF8-854C-A350-74D5AF1BA221}" dt="2024-11-14T15:07:17.812" v="2373"/>
          <ac:grpSpMkLst>
            <pc:docMk/>
            <pc:sldMk cId="3590536199" sldId="284"/>
            <ac:grpSpMk id="69" creationId="{A91869D9-F63F-492A-898B-29F452F0BA49}"/>
          </ac:grpSpMkLst>
        </pc:grpChg>
        <pc:grpChg chg="del mod">
          <ac:chgData name="MICHELE PIPAN" userId="da00a2aa-4c64-4bcb-a497-1055e4cd2351" providerId="ADAL" clId="{AC4375E2-DBF8-854C-A350-74D5AF1BA221}" dt="2024-11-14T15:07:17.812" v="2373"/>
          <ac:grpSpMkLst>
            <pc:docMk/>
            <pc:sldMk cId="3590536199" sldId="284"/>
            <ac:grpSpMk id="70" creationId="{67CD298B-D11B-3893-BE8F-0D8F1653030D}"/>
          </ac:grpSpMkLst>
        </pc:grpChg>
        <pc:grpChg chg="mod">
          <ac:chgData name="MICHELE PIPAN" userId="da00a2aa-4c64-4bcb-a497-1055e4cd2351" providerId="ADAL" clId="{AC4375E2-DBF8-854C-A350-74D5AF1BA221}" dt="2024-11-14T15:07:17.812" v="2373"/>
          <ac:grpSpMkLst>
            <pc:docMk/>
            <pc:sldMk cId="3590536199" sldId="284"/>
            <ac:grpSpMk id="71" creationId="{74C23FC5-43B9-D70C-878A-F3AAF3C2D727}"/>
          </ac:grpSpMkLst>
        </pc:grpChg>
        <pc:inkChg chg="add mod">
          <ac:chgData name="MICHELE PIPAN" userId="da00a2aa-4c64-4bcb-a497-1055e4cd2351" providerId="ADAL" clId="{AC4375E2-DBF8-854C-A350-74D5AF1BA221}" dt="2024-11-14T15:06:45.403" v="2328"/>
          <ac:inkMkLst>
            <pc:docMk/>
            <pc:sldMk cId="3590536199" sldId="284"/>
            <ac:inkMk id="2" creationId="{8CCAB7C0-F74D-B2E3-2E58-4F818587C68A}"/>
          </ac:inkMkLst>
        </pc:inkChg>
        <pc:inkChg chg="add mod">
          <ac:chgData name="MICHELE PIPAN" userId="da00a2aa-4c64-4bcb-a497-1055e4cd2351" providerId="ADAL" clId="{AC4375E2-DBF8-854C-A350-74D5AF1BA221}" dt="2024-11-14T15:06:45.403" v="2328"/>
          <ac:inkMkLst>
            <pc:docMk/>
            <pc:sldMk cId="3590536199" sldId="284"/>
            <ac:inkMk id="3" creationId="{C1A260BF-18B4-0E9E-9C40-6AA45057B056}"/>
          </ac:inkMkLst>
        </pc:inkChg>
        <pc:inkChg chg="add mod">
          <ac:chgData name="MICHELE PIPAN" userId="da00a2aa-4c64-4bcb-a497-1055e4cd2351" providerId="ADAL" clId="{AC4375E2-DBF8-854C-A350-74D5AF1BA221}" dt="2024-11-14T15:06:45.403" v="2328"/>
          <ac:inkMkLst>
            <pc:docMk/>
            <pc:sldMk cId="3590536199" sldId="284"/>
            <ac:inkMk id="4" creationId="{04BA4532-77CB-A7EB-95F5-122AFF3CB109}"/>
          </ac:inkMkLst>
        </pc:inkChg>
        <pc:inkChg chg="add mod">
          <ac:chgData name="MICHELE PIPAN" userId="da00a2aa-4c64-4bcb-a497-1055e4cd2351" providerId="ADAL" clId="{AC4375E2-DBF8-854C-A350-74D5AF1BA221}" dt="2024-11-14T15:06:46.957" v="2332"/>
          <ac:inkMkLst>
            <pc:docMk/>
            <pc:sldMk cId="3590536199" sldId="284"/>
            <ac:inkMk id="5" creationId="{9BF42353-62DA-7A5A-BE67-4DD2BE82EA69}"/>
          </ac:inkMkLst>
        </pc:inkChg>
        <pc:inkChg chg="add mod">
          <ac:chgData name="MICHELE PIPAN" userId="da00a2aa-4c64-4bcb-a497-1055e4cd2351" providerId="ADAL" clId="{AC4375E2-DBF8-854C-A350-74D5AF1BA221}" dt="2024-11-14T15:06:46.957" v="2332"/>
          <ac:inkMkLst>
            <pc:docMk/>
            <pc:sldMk cId="3590536199" sldId="284"/>
            <ac:inkMk id="8" creationId="{903F3366-BAC9-3460-0035-92C97D0FC270}"/>
          </ac:inkMkLst>
        </pc:inkChg>
        <pc:inkChg chg="add mod">
          <ac:chgData name="MICHELE PIPAN" userId="da00a2aa-4c64-4bcb-a497-1055e4cd2351" providerId="ADAL" clId="{AC4375E2-DBF8-854C-A350-74D5AF1BA221}" dt="2024-11-14T15:06:46.957" v="2332"/>
          <ac:inkMkLst>
            <pc:docMk/>
            <pc:sldMk cId="3590536199" sldId="284"/>
            <ac:inkMk id="9" creationId="{90BDAEA3-C6D1-B6F7-49BF-1998E07729A8}"/>
          </ac:inkMkLst>
        </pc:inkChg>
        <pc:inkChg chg="add mod">
          <ac:chgData name="MICHELE PIPAN" userId="da00a2aa-4c64-4bcb-a497-1055e4cd2351" providerId="ADAL" clId="{AC4375E2-DBF8-854C-A350-74D5AF1BA221}" dt="2024-11-14T15:06:46.957" v="2332"/>
          <ac:inkMkLst>
            <pc:docMk/>
            <pc:sldMk cId="3590536199" sldId="284"/>
            <ac:inkMk id="10" creationId="{F467D5C3-948A-DE7D-2676-90DA72EE6D5B}"/>
          </ac:inkMkLst>
        </pc:inkChg>
        <pc:inkChg chg="add mod">
          <ac:chgData name="MICHELE PIPAN" userId="da00a2aa-4c64-4bcb-a497-1055e4cd2351" providerId="ADAL" clId="{AC4375E2-DBF8-854C-A350-74D5AF1BA221}" dt="2024-11-14T15:06:46.957" v="2332"/>
          <ac:inkMkLst>
            <pc:docMk/>
            <pc:sldMk cId="3590536199" sldId="284"/>
            <ac:inkMk id="11" creationId="{750AFA78-D24A-758A-6B74-D4C8D1B55C50}"/>
          </ac:inkMkLst>
        </pc:inkChg>
        <pc:inkChg chg="add mod">
          <ac:chgData name="MICHELE PIPAN" userId="da00a2aa-4c64-4bcb-a497-1055e4cd2351" providerId="ADAL" clId="{AC4375E2-DBF8-854C-A350-74D5AF1BA221}" dt="2024-11-14T15:06:46.957" v="2332"/>
          <ac:inkMkLst>
            <pc:docMk/>
            <pc:sldMk cId="3590536199" sldId="284"/>
            <ac:inkMk id="14" creationId="{F81FA7E4-2EDF-7278-2136-BCCB67E57E7A}"/>
          </ac:inkMkLst>
        </pc:inkChg>
        <pc:inkChg chg="add mod">
          <ac:chgData name="MICHELE PIPAN" userId="da00a2aa-4c64-4bcb-a497-1055e4cd2351" providerId="ADAL" clId="{AC4375E2-DBF8-854C-A350-74D5AF1BA221}" dt="2024-11-14T15:06:46.957" v="2332"/>
          <ac:inkMkLst>
            <pc:docMk/>
            <pc:sldMk cId="3590536199" sldId="284"/>
            <ac:inkMk id="15" creationId="{D501FAC7-24A6-51C7-6503-04658678305F}"/>
          </ac:inkMkLst>
        </pc:inkChg>
        <pc:inkChg chg="add mod">
          <ac:chgData name="MICHELE PIPAN" userId="da00a2aa-4c64-4bcb-a497-1055e4cd2351" providerId="ADAL" clId="{AC4375E2-DBF8-854C-A350-74D5AF1BA221}" dt="2024-11-14T15:06:46.957" v="2332"/>
          <ac:inkMkLst>
            <pc:docMk/>
            <pc:sldMk cId="3590536199" sldId="284"/>
            <ac:inkMk id="16" creationId="{FAC353EC-C08E-7991-B0F8-DAD2F63399F6}"/>
          </ac:inkMkLst>
        </pc:inkChg>
        <pc:inkChg chg="add">
          <ac:chgData name="MICHELE PIPAN" userId="da00a2aa-4c64-4bcb-a497-1055e4cd2351" providerId="ADAL" clId="{AC4375E2-DBF8-854C-A350-74D5AF1BA221}" dt="2024-11-14T15:06:47.874" v="2333" actId="9405"/>
          <ac:inkMkLst>
            <pc:docMk/>
            <pc:sldMk cId="3590536199" sldId="284"/>
            <ac:inkMk id="21" creationId="{39AECC62-1DAE-7C7A-A13B-8583154A6108}"/>
          </ac:inkMkLst>
        </pc:inkChg>
        <pc:inkChg chg="add">
          <ac:chgData name="MICHELE PIPAN" userId="da00a2aa-4c64-4bcb-a497-1055e4cd2351" providerId="ADAL" clId="{AC4375E2-DBF8-854C-A350-74D5AF1BA221}" dt="2024-11-14T15:06:48.596" v="2334" actId="9405"/>
          <ac:inkMkLst>
            <pc:docMk/>
            <pc:sldMk cId="3590536199" sldId="284"/>
            <ac:inkMk id="22" creationId="{3CF9903A-9A95-EDF1-87CC-D65C14271C1B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23" creationId="{1D0BCE19-986D-92D5-5E41-EE706F521D4F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24" creationId="{38117DCB-7FA0-4AD7-9EFC-A437528BEFD4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25" creationId="{56139F34-A5DE-3B0A-B28A-9AAD6D12B4C0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26" creationId="{51BACB27-6B9A-E3CB-9D07-6C74790D9470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27" creationId="{B5978AF4-3E96-DF3E-A1AC-AA5FBABA61FD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30" creationId="{13E77478-0763-5212-564D-02CE25A43DF8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31" creationId="{1523F80A-DD66-9229-149F-A33EFADD06F8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32" creationId="{418B30D9-11F9-7AD7-D314-0AF99A8150C1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33" creationId="{7A582B04-4A2F-0BEE-67B0-68CDCE75BDAA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34" creationId="{9AC1039D-A119-4E38-009A-BB661A2915FC}"/>
          </ac:inkMkLst>
        </pc:inkChg>
        <pc:inkChg chg="add mod">
          <ac:chgData name="MICHELE PIPAN" userId="da00a2aa-4c64-4bcb-a497-1055e4cd2351" providerId="ADAL" clId="{AC4375E2-DBF8-854C-A350-74D5AF1BA221}" dt="2024-11-14T15:06:57.318" v="2347"/>
          <ac:inkMkLst>
            <pc:docMk/>
            <pc:sldMk cId="3590536199" sldId="284"/>
            <ac:inkMk id="35" creationId="{189A512E-D63E-10BA-69B8-5902176F515C}"/>
          </ac:inkMkLst>
        </pc:inkChg>
        <pc:inkChg chg="add mod">
          <ac:chgData name="MICHELE PIPAN" userId="da00a2aa-4c64-4bcb-a497-1055e4cd2351" providerId="ADAL" clId="{AC4375E2-DBF8-854C-A350-74D5AF1BA221}" dt="2024-11-14T15:06:58.629" v="2350"/>
          <ac:inkMkLst>
            <pc:docMk/>
            <pc:sldMk cId="3590536199" sldId="284"/>
            <ac:inkMk id="40" creationId="{4F7BB637-945D-148A-1CA7-729A8A54E605}"/>
          </ac:inkMkLst>
        </pc:inkChg>
        <pc:inkChg chg="add mod">
          <ac:chgData name="MICHELE PIPAN" userId="da00a2aa-4c64-4bcb-a497-1055e4cd2351" providerId="ADAL" clId="{AC4375E2-DBF8-854C-A350-74D5AF1BA221}" dt="2024-11-14T15:06:58.629" v="2350"/>
          <ac:inkMkLst>
            <pc:docMk/>
            <pc:sldMk cId="3590536199" sldId="284"/>
            <ac:inkMk id="41" creationId="{2F04880A-896D-EA95-978F-D77D8F9E1AF4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44" creationId="{E5AF4F4B-9942-5ED7-8D11-ADAC2F4F2A73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45" creationId="{08B54558-4652-8684-EFC1-025450F997E8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46" creationId="{BA99FC76-DD2F-FC17-14B4-DA516D92EFCF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47" creationId="{2744C6BD-AD5A-1AD0-DB9C-45953DFC3FEC}"/>
          </ac:inkMkLst>
        </pc:inkChg>
        <pc:inkChg chg="add mod">
          <ac:chgData name="MICHELE PIPAN" userId="da00a2aa-4c64-4bcb-a497-1055e4cd2351" providerId="ADAL" clId="{AC4375E2-DBF8-854C-A350-74D5AF1BA221}" dt="2024-11-14T15:07:06.724" v="2362"/>
          <ac:inkMkLst>
            <pc:docMk/>
            <pc:sldMk cId="3590536199" sldId="284"/>
            <ac:inkMk id="50" creationId="{A709F596-E12A-C03B-DCA7-A2B18D2FB657}"/>
          </ac:inkMkLst>
        </pc:inkChg>
        <pc:inkChg chg="add mod">
          <ac:chgData name="MICHELE PIPAN" userId="da00a2aa-4c64-4bcb-a497-1055e4cd2351" providerId="ADAL" clId="{AC4375E2-DBF8-854C-A350-74D5AF1BA221}" dt="2024-11-14T15:07:06.724" v="2362"/>
          <ac:inkMkLst>
            <pc:docMk/>
            <pc:sldMk cId="3590536199" sldId="284"/>
            <ac:inkMk id="51" creationId="{17C9A353-CE2E-D446-2884-14676EED4ED1}"/>
          </ac:inkMkLst>
        </pc:inkChg>
        <pc:inkChg chg="add mod">
          <ac:chgData name="MICHELE PIPAN" userId="da00a2aa-4c64-4bcb-a497-1055e4cd2351" providerId="ADAL" clId="{AC4375E2-DBF8-854C-A350-74D5AF1BA221}" dt="2024-11-14T15:07:06.724" v="2362"/>
          <ac:inkMkLst>
            <pc:docMk/>
            <pc:sldMk cId="3590536199" sldId="284"/>
            <ac:inkMk id="52" creationId="{75808B9A-37AA-E0C9-9705-9988ACD4CB9C}"/>
          </ac:inkMkLst>
        </pc:inkChg>
        <pc:inkChg chg="add mod">
          <ac:chgData name="MICHELE PIPAN" userId="da00a2aa-4c64-4bcb-a497-1055e4cd2351" providerId="ADAL" clId="{AC4375E2-DBF8-854C-A350-74D5AF1BA221}" dt="2024-11-14T15:07:06.724" v="2362"/>
          <ac:inkMkLst>
            <pc:docMk/>
            <pc:sldMk cId="3590536199" sldId="284"/>
            <ac:inkMk id="53" creationId="{0325C226-E29E-6EAF-18AE-474EFC3B4FF6}"/>
          </ac:inkMkLst>
        </pc:inkChg>
        <pc:inkChg chg="add mod">
          <ac:chgData name="MICHELE PIPAN" userId="da00a2aa-4c64-4bcb-a497-1055e4cd2351" providerId="ADAL" clId="{AC4375E2-DBF8-854C-A350-74D5AF1BA221}" dt="2024-11-14T15:07:06.724" v="2362"/>
          <ac:inkMkLst>
            <pc:docMk/>
            <pc:sldMk cId="3590536199" sldId="284"/>
            <ac:inkMk id="54" creationId="{87F207F6-7A46-96DF-822F-5F2C53D67BCC}"/>
          </ac:inkMkLst>
        </pc:inkChg>
        <pc:inkChg chg="add">
          <ac:chgData name="MICHELE PIPAN" userId="da00a2aa-4c64-4bcb-a497-1055e4cd2351" providerId="ADAL" clId="{AC4375E2-DBF8-854C-A350-74D5AF1BA221}" dt="2024-11-14T15:07:06.125" v="2361" actId="9405"/>
          <ac:inkMkLst>
            <pc:docMk/>
            <pc:sldMk cId="3590536199" sldId="284"/>
            <ac:inkMk id="55" creationId="{DBD269CE-9F17-BFFE-41C0-3CAB3C1B4EE8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58" creationId="{1E68BC0A-6266-F507-663F-72958A8A1E6F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59" creationId="{5BD85011-9379-1B06-C243-1E5570F694CF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60" creationId="{5ED78FA7-0B71-1B01-AF5E-64BAED83A9F5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61" creationId="{D101CB7C-8EC8-80E6-133A-6231C96E3460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62" creationId="{94469465-0671-5959-7941-E22422E0BDAB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63" creationId="{707CE30F-B815-AEDF-146B-B106D5EE3AAF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64" creationId="{475717CF-DED1-2240-629D-21151EA2A4CC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65" creationId="{AF32CAE2-7A03-B8A7-BB55-BBB70ACF3C51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66" creationId="{34EE5F4F-5221-466B-8FED-F0A9B39D6D49}"/>
          </ac:inkMkLst>
        </pc:inkChg>
        <pc:inkChg chg="add mod">
          <ac:chgData name="MICHELE PIPAN" userId="da00a2aa-4c64-4bcb-a497-1055e4cd2351" providerId="ADAL" clId="{AC4375E2-DBF8-854C-A350-74D5AF1BA221}" dt="2024-11-14T15:07:17.812" v="2373"/>
          <ac:inkMkLst>
            <pc:docMk/>
            <pc:sldMk cId="3590536199" sldId="284"/>
            <ac:inkMk id="67" creationId="{A79D275B-A698-4CF9-4C35-E03C05AD5D9D}"/>
          </ac:inkMkLst>
        </pc:inkChg>
      </pc:sldChg>
      <pc:sldChg chg="addSp delSp modSp add mod">
        <pc:chgData name="MICHELE PIPAN" userId="da00a2aa-4c64-4bcb-a497-1055e4cd2351" providerId="ADAL" clId="{AC4375E2-DBF8-854C-A350-74D5AF1BA221}" dt="2024-11-14T15:19:24.793" v="2567"/>
        <pc:sldMkLst>
          <pc:docMk/>
          <pc:sldMk cId="1138378662" sldId="285"/>
        </pc:sldMkLst>
        <pc:grpChg chg="del mod">
          <ac:chgData name="MICHELE PIPAN" userId="da00a2aa-4c64-4bcb-a497-1055e4cd2351" providerId="ADAL" clId="{AC4375E2-DBF8-854C-A350-74D5AF1BA221}" dt="2024-11-14T15:16:13.345" v="2393"/>
          <ac:grpSpMkLst>
            <pc:docMk/>
            <pc:sldMk cId="1138378662" sldId="285"/>
            <ac:grpSpMk id="18" creationId="{B4990E20-8D0C-94EA-B1F5-E10F87705F57}"/>
          </ac:grpSpMkLst>
        </pc:grpChg>
        <pc:grpChg chg="mod">
          <ac:chgData name="MICHELE PIPAN" userId="da00a2aa-4c64-4bcb-a497-1055e4cd2351" providerId="ADAL" clId="{AC4375E2-DBF8-854C-A350-74D5AF1BA221}" dt="2024-11-14T15:16:13.345" v="2393"/>
          <ac:grpSpMkLst>
            <pc:docMk/>
            <pc:sldMk cId="1138378662" sldId="285"/>
            <ac:grpSpMk id="19" creationId="{A5987AF5-CF01-BD0F-6262-B461B7043CD8}"/>
          </ac:grpSpMkLst>
        </pc:grpChg>
        <pc:grpChg chg="del mod">
          <ac:chgData name="MICHELE PIPAN" userId="da00a2aa-4c64-4bcb-a497-1055e4cd2351" providerId="ADAL" clId="{AC4375E2-DBF8-854C-A350-74D5AF1BA221}" dt="2024-11-14T15:16:22.734" v="2411"/>
          <ac:grpSpMkLst>
            <pc:docMk/>
            <pc:sldMk cId="1138378662" sldId="285"/>
            <ac:grpSpMk id="37" creationId="{6465031E-C868-826E-D776-43CE1AA94390}"/>
          </ac:grpSpMkLst>
        </pc:grpChg>
        <pc:grpChg chg="mod">
          <ac:chgData name="MICHELE PIPAN" userId="da00a2aa-4c64-4bcb-a497-1055e4cd2351" providerId="ADAL" clId="{AC4375E2-DBF8-854C-A350-74D5AF1BA221}" dt="2024-11-14T15:16:22.734" v="2411"/>
          <ac:grpSpMkLst>
            <pc:docMk/>
            <pc:sldMk cId="1138378662" sldId="285"/>
            <ac:grpSpMk id="38" creationId="{8A18C03B-993A-9191-634A-DA9CBBAE25E2}"/>
          </ac:grpSpMkLst>
        </pc:grpChg>
        <pc:grpChg chg="del mod">
          <ac:chgData name="MICHELE PIPAN" userId="da00a2aa-4c64-4bcb-a497-1055e4cd2351" providerId="ADAL" clId="{AC4375E2-DBF8-854C-A350-74D5AF1BA221}" dt="2024-11-14T15:16:22.734" v="2411"/>
          <ac:grpSpMkLst>
            <pc:docMk/>
            <pc:sldMk cId="1138378662" sldId="285"/>
            <ac:grpSpMk id="39" creationId="{2038DFDD-E769-A8E9-BBBE-5DCD59F4B773}"/>
          </ac:grpSpMkLst>
        </pc:grpChg>
        <pc:grpChg chg="mod">
          <ac:chgData name="MICHELE PIPAN" userId="da00a2aa-4c64-4bcb-a497-1055e4cd2351" providerId="ADAL" clId="{AC4375E2-DBF8-854C-A350-74D5AF1BA221}" dt="2024-11-14T15:16:22.734" v="2411"/>
          <ac:grpSpMkLst>
            <pc:docMk/>
            <pc:sldMk cId="1138378662" sldId="285"/>
            <ac:grpSpMk id="40" creationId="{8C3A409C-055E-E663-57FC-0839B4D669C7}"/>
          </ac:grpSpMkLst>
        </pc:grpChg>
        <pc:grpChg chg="del mod">
          <ac:chgData name="MICHELE PIPAN" userId="da00a2aa-4c64-4bcb-a497-1055e4cd2351" providerId="ADAL" clId="{AC4375E2-DBF8-854C-A350-74D5AF1BA221}" dt="2024-11-14T15:16:22.734" v="2411"/>
          <ac:grpSpMkLst>
            <pc:docMk/>
            <pc:sldMk cId="1138378662" sldId="285"/>
            <ac:grpSpMk id="41" creationId="{2E0E4020-BA91-A9CE-65B1-B1E5262B260E}"/>
          </ac:grpSpMkLst>
        </pc:grpChg>
        <pc:grpChg chg="mod">
          <ac:chgData name="MICHELE PIPAN" userId="da00a2aa-4c64-4bcb-a497-1055e4cd2351" providerId="ADAL" clId="{AC4375E2-DBF8-854C-A350-74D5AF1BA221}" dt="2024-11-14T15:16:22.734" v="2411"/>
          <ac:grpSpMkLst>
            <pc:docMk/>
            <pc:sldMk cId="1138378662" sldId="285"/>
            <ac:grpSpMk id="42" creationId="{47231820-D35A-86C1-3A4C-369B669ECE3D}"/>
          </ac:grpSpMkLst>
        </pc:grpChg>
        <pc:grpChg chg="del mod">
          <ac:chgData name="MICHELE PIPAN" userId="da00a2aa-4c64-4bcb-a497-1055e4cd2351" providerId="ADAL" clId="{AC4375E2-DBF8-854C-A350-74D5AF1BA221}" dt="2024-11-14T15:16:28.216" v="2420"/>
          <ac:grpSpMkLst>
            <pc:docMk/>
            <pc:sldMk cId="1138378662" sldId="285"/>
            <ac:grpSpMk id="51" creationId="{7396A632-1D9F-F9C4-7378-DD1F972560A3}"/>
          </ac:grpSpMkLst>
        </pc:grpChg>
        <pc:grpChg chg="del mod">
          <ac:chgData name="MICHELE PIPAN" userId="da00a2aa-4c64-4bcb-a497-1055e4cd2351" providerId="ADAL" clId="{AC4375E2-DBF8-854C-A350-74D5AF1BA221}" dt="2024-11-14T15:16:29.456" v="2423"/>
          <ac:grpSpMkLst>
            <pc:docMk/>
            <pc:sldMk cId="1138378662" sldId="285"/>
            <ac:grpSpMk id="52" creationId="{DB9CA463-2D8F-9914-4F41-B938A1362476}"/>
          </ac:grpSpMkLst>
        </pc:grpChg>
        <pc:grpChg chg="del mod">
          <ac:chgData name="MICHELE PIPAN" userId="da00a2aa-4c64-4bcb-a497-1055e4cd2351" providerId="ADAL" clId="{AC4375E2-DBF8-854C-A350-74D5AF1BA221}" dt="2024-11-14T15:16:29.456" v="2423"/>
          <ac:grpSpMkLst>
            <pc:docMk/>
            <pc:sldMk cId="1138378662" sldId="285"/>
            <ac:grpSpMk id="55" creationId="{890EE7A8-8914-E6DA-F507-8645A9CAE3FF}"/>
          </ac:grpSpMkLst>
        </pc:grpChg>
        <pc:grpChg chg="mod">
          <ac:chgData name="MICHELE PIPAN" userId="da00a2aa-4c64-4bcb-a497-1055e4cd2351" providerId="ADAL" clId="{AC4375E2-DBF8-854C-A350-74D5AF1BA221}" dt="2024-11-14T15:16:29.456" v="2423"/>
          <ac:grpSpMkLst>
            <pc:docMk/>
            <pc:sldMk cId="1138378662" sldId="285"/>
            <ac:grpSpMk id="56" creationId="{4EE24F18-492A-781C-24D7-9FD34032776B}"/>
          </ac:grpSpMkLst>
        </pc:grpChg>
        <pc:grpChg chg="del mod">
          <ac:chgData name="MICHELE PIPAN" userId="da00a2aa-4c64-4bcb-a497-1055e4cd2351" providerId="ADAL" clId="{AC4375E2-DBF8-854C-A350-74D5AF1BA221}" dt="2024-11-14T15:16:38.684" v="2430"/>
          <ac:grpSpMkLst>
            <pc:docMk/>
            <pc:sldMk cId="1138378662" sldId="285"/>
            <ac:grpSpMk id="63" creationId="{D85FA1FB-542C-0F4E-EFCC-F3993379DE5D}"/>
          </ac:grpSpMkLst>
        </pc:grpChg>
        <pc:grpChg chg="del mod">
          <ac:chgData name="MICHELE PIPAN" userId="da00a2aa-4c64-4bcb-a497-1055e4cd2351" providerId="ADAL" clId="{AC4375E2-DBF8-854C-A350-74D5AF1BA221}" dt="2024-11-14T15:17:11.799" v="2456"/>
          <ac:grpSpMkLst>
            <pc:docMk/>
            <pc:sldMk cId="1138378662" sldId="285"/>
            <ac:grpSpMk id="64" creationId="{372F7720-96AA-ED7F-FCFF-923031033A57}"/>
          </ac:grpSpMkLst>
        </pc:grpChg>
        <pc:grpChg chg="del mod">
          <ac:chgData name="MICHELE PIPAN" userId="da00a2aa-4c64-4bcb-a497-1055e4cd2351" providerId="ADAL" clId="{AC4375E2-DBF8-854C-A350-74D5AF1BA221}" dt="2024-11-14T15:16:44.636" v="2433"/>
          <ac:grpSpMkLst>
            <pc:docMk/>
            <pc:sldMk cId="1138378662" sldId="285"/>
            <ac:grpSpMk id="67" creationId="{2916C7B7-8BF7-4324-15EE-56F87257667B}"/>
          </ac:grpSpMkLst>
        </pc:grpChg>
        <pc:grpChg chg="del mod">
          <ac:chgData name="MICHELE PIPAN" userId="da00a2aa-4c64-4bcb-a497-1055e4cd2351" providerId="ADAL" clId="{AC4375E2-DBF8-854C-A350-74D5AF1BA221}" dt="2024-11-14T15:16:52.274" v="2444"/>
          <ac:grpSpMkLst>
            <pc:docMk/>
            <pc:sldMk cId="1138378662" sldId="285"/>
            <ac:grpSpMk id="68" creationId="{EDDA1508-392B-B339-CB06-82238F2429F4}"/>
          </ac:grpSpMkLst>
        </pc:grpChg>
        <pc:grpChg chg="del mod">
          <ac:chgData name="MICHELE PIPAN" userId="da00a2aa-4c64-4bcb-a497-1055e4cd2351" providerId="ADAL" clId="{AC4375E2-DBF8-854C-A350-74D5AF1BA221}" dt="2024-11-14T15:16:52.274" v="2444"/>
          <ac:grpSpMkLst>
            <pc:docMk/>
            <pc:sldMk cId="1138378662" sldId="285"/>
            <ac:grpSpMk id="79" creationId="{D78EA460-A517-28BF-D554-5D22B3E5ECAF}"/>
          </ac:grpSpMkLst>
        </pc:grpChg>
        <pc:grpChg chg="mod">
          <ac:chgData name="MICHELE PIPAN" userId="da00a2aa-4c64-4bcb-a497-1055e4cd2351" providerId="ADAL" clId="{AC4375E2-DBF8-854C-A350-74D5AF1BA221}" dt="2024-11-14T15:16:52.274" v="2444"/>
          <ac:grpSpMkLst>
            <pc:docMk/>
            <pc:sldMk cId="1138378662" sldId="285"/>
            <ac:grpSpMk id="80" creationId="{C1A305E6-F331-4EBD-112F-05C5F5596CFC}"/>
          </ac:grpSpMkLst>
        </pc:grpChg>
        <pc:grpChg chg="del mod">
          <ac:chgData name="MICHELE PIPAN" userId="da00a2aa-4c64-4bcb-a497-1055e4cd2351" providerId="ADAL" clId="{AC4375E2-DBF8-854C-A350-74D5AF1BA221}" dt="2024-11-14T15:16:52.274" v="2444"/>
          <ac:grpSpMkLst>
            <pc:docMk/>
            <pc:sldMk cId="1138378662" sldId="285"/>
            <ac:grpSpMk id="81" creationId="{38E4A610-B581-1C1C-66F7-1BFAEE3CE5E4}"/>
          </ac:grpSpMkLst>
        </pc:grpChg>
        <pc:grpChg chg="del mod">
          <ac:chgData name="MICHELE PIPAN" userId="da00a2aa-4c64-4bcb-a497-1055e4cd2351" providerId="ADAL" clId="{AC4375E2-DBF8-854C-A350-74D5AF1BA221}" dt="2024-11-14T15:17:45.272" v="2495"/>
          <ac:grpSpMkLst>
            <pc:docMk/>
            <pc:sldMk cId="1138378662" sldId="285"/>
            <ac:grpSpMk id="82" creationId="{BFA83514-FA8F-CFB1-4888-FF78FB399532}"/>
          </ac:grpSpMkLst>
        </pc:grpChg>
        <pc:grpChg chg="del mod">
          <ac:chgData name="MICHELE PIPAN" userId="da00a2aa-4c64-4bcb-a497-1055e4cd2351" providerId="ADAL" clId="{AC4375E2-DBF8-854C-A350-74D5AF1BA221}" dt="2024-11-14T15:16:54.835" v="2448"/>
          <ac:grpSpMkLst>
            <pc:docMk/>
            <pc:sldMk cId="1138378662" sldId="285"/>
            <ac:grpSpMk id="86" creationId="{1ED28150-B9EB-ACA6-2C63-221ACB1F9A37}"/>
          </ac:grpSpMkLst>
        </pc:grpChg>
        <pc:grpChg chg="del mod">
          <ac:chgData name="MICHELE PIPAN" userId="da00a2aa-4c64-4bcb-a497-1055e4cd2351" providerId="ADAL" clId="{AC4375E2-DBF8-854C-A350-74D5AF1BA221}" dt="2024-11-14T15:16:58.672" v="2454"/>
          <ac:grpSpMkLst>
            <pc:docMk/>
            <pc:sldMk cId="1138378662" sldId="285"/>
            <ac:grpSpMk id="87" creationId="{73913AB7-67AD-536F-E167-8C768B6EDE50}"/>
          </ac:grpSpMkLst>
        </pc:grpChg>
        <pc:grpChg chg="del mod">
          <ac:chgData name="MICHELE PIPAN" userId="da00a2aa-4c64-4bcb-a497-1055e4cd2351" providerId="ADAL" clId="{AC4375E2-DBF8-854C-A350-74D5AF1BA221}" dt="2024-11-14T15:16:58.672" v="2454"/>
          <ac:grpSpMkLst>
            <pc:docMk/>
            <pc:sldMk cId="1138378662" sldId="285"/>
            <ac:grpSpMk id="93" creationId="{6B7F9794-3682-681D-C32F-FCF92816971C}"/>
          </ac:grpSpMkLst>
        </pc:grpChg>
        <pc:grpChg chg="mod">
          <ac:chgData name="MICHELE PIPAN" userId="da00a2aa-4c64-4bcb-a497-1055e4cd2351" providerId="ADAL" clId="{AC4375E2-DBF8-854C-A350-74D5AF1BA221}" dt="2024-11-14T15:16:58.672" v="2454"/>
          <ac:grpSpMkLst>
            <pc:docMk/>
            <pc:sldMk cId="1138378662" sldId="285"/>
            <ac:grpSpMk id="94" creationId="{F55065A9-4D80-1E1C-6EFB-E4EB102E2A46}"/>
          </ac:grpSpMkLst>
        </pc:grpChg>
        <pc:grpChg chg="del mod">
          <ac:chgData name="MICHELE PIPAN" userId="da00a2aa-4c64-4bcb-a497-1055e4cd2351" providerId="ADAL" clId="{AC4375E2-DBF8-854C-A350-74D5AF1BA221}" dt="2024-11-14T15:17:11.799" v="2456"/>
          <ac:grpSpMkLst>
            <pc:docMk/>
            <pc:sldMk cId="1138378662" sldId="285"/>
            <ac:grpSpMk id="96" creationId="{51043FA0-AD11-B803-1373-E12FAAD96063}"/>
          </ac:grpSpMkLst>
        </pc:grpChg>
        <pc:grpChg chg="del mod">
          <ac:chgData name="MICHELE PIPAN" userId="da00a2aa-4c64-4bcb-a497-1055e4cd2351" providerId="ADAL" clId="{AC4375E2-DBF8-854C-A350-74D5AF1BA221}" dt="2024-11-14T15:17:45.272" v="2495"/>
          <ac:grpSpMkLst>
            <pc:docMk/>
            <pc:sldMk cId="1138378662" sldId="285"/>
            <ac:grpSpMk id="97" creationId="{091DA554-3D07-9FBD-3D98-D2486263ED38}"/>
          </ac:grpSpMkLst>
        </pc:grpChg>
        <pc:grpChg chg="del mod">
          <ac:chgData name="MICHELE PIPAN" userId="da00a2aa-4c64-4bcb-a497-1055e4cd2351" providerId="ADAL" clId="{AC4375E2-DBF8-854C-A350-74D5AF1BA221}" dt="2024-11-14T15:17:24.649" v="2466"/>
          <ac:grpSpMkLst>
            <pc:docMk/>
            <pc:sldMk cId="1138378662" sldId="285"/>
            <ac:grpSpMk id="107" creationId="{B3AD02EB-C166-A6D8-184E-02130C06756A}"/>
          </ac:grpSpMkLst>
        </pc:grpChg>
        <pc:grpChg chg="del mod">
          <ac:chgData name="MICHELE PIPAN" userId="da00a2aa-4c64-4bcb-a497-1055e4cd2351" providerId="ADAL" clId="{AC4375E2-DBF8-854C-A350-74D5AF1BA221}" dt="2024-11-14T15:17:45.272" v="2495"/>
          <ac:grpSpMkLst>
            <pc:docMk/>
            <pc:sldMk cId="1138378662" sldId="285"/>
            <ac:grpSpMk id="108" creationId="{6BE41A5B-FB66-3981-8C6E-8EF46A9F1088}"/>
          </ac:grpSpMkLst>
        </pc:grpChg>
        <pc:grpChg chg="del mod">
          <ac:chgData name="MICHELE PIPAN" userId="da00a2aa-4c64-4bcb-a497-1055e4cd2351" providerId="ADAL" clId="{AC4375E2-DBF8-854C-A350-74D5AF1BA221}" dt="2024-11-14T15:17:34.407" v="2480"/>
          <ac:grpSpMkLst>
            <pc:docMk/>
            <pc:sldMk cId="1138378662" sldId="285"/>
            <ac:grpSpMk id="122" creationId="{D37F8A4B-1EFA-9FC9-B489-3B06C53AB5B6}"/>
          </ac:grpSpMkLst>
        </pc:grpChg>
        <pc:grpChg chg="del mod">
          <ac:chgData name="MICHELE PIPAN" userId="da00a2aa-4c64-4bcb-a497-1055e4cd2351" providerId="ADAL" clId="{AC4375E2-DBF8-854C-A350-74D5AF1BA221}" dt="2024-11-14T15:17:45.272" v="2495"/>
          <ac:grpSpMkLst>
            <pc:docMk/>
            <pc:sldMk cId="1138378662" sldId="285"/>
            <ac:grpSpMk id="123" creationId="{4D935110-9386-8D90-0CBC-2CFA9DC2EDBC}"/>
          </ac:grpSpMkLst>
        </pc:grpChg>
        <pc:grpChg chg="del mod">
          <ac:chgData name="MICHELE PIPAN" userId="da00a2aa-4c64-4bcb-a497-1055e4cd2351" providerId="ADAL" clId="{AC4375E2-DBF8-854C-A350-74D5AF1BA221}" dt="2024-11-14T15:17:36.101" v="2483"/>
          <ac:grpSpMkLst>
            <pc:docMk/>
            <pc:sldMk cId="1138378662" sldId="285"/>
            <ac:grpSpMk id="126" creationId="{9E2C99A3-08AB-6E94-7743-5CB4C6E18F6E}"/>
          </ac:grpSpMkLst>
        </pc:grpChg>
        <pc:grpChg chg="del mod">
          <ac:chgData name="MICHELE PIPAN" userId="da00a2aa-4c64-4bcb-a497-1055e4cd2351" providerId="ADAL" clId="{AC4375E2-DBF8-854C-A350-74D5AF1BA221}" dt="2024-11-14T15:17:45.272" v="2495"/>
          <ac:grpSpMkLst>
            <pc:docMk/>
            <pc:sldMk cId="1138378662" sldId="285"/>
            <ac:grpSpMk id="127" creationId="{A518B906-2099-649A-5154-6D4A296E7ED7}"/>
          </ac:grpSpMkLst>
        </pc:grpChg>
        <pc:grpChg chg="del mod">
          <ac:chgData name="MICHELE PIPAN" userId="da00a2aa-4c64-4bcb-a497-1055e4cd2351" providerId="ADAL" clId="{AC4375E2-DBF8-854C-A350-74D5AF1BA221}" dt="2024-11-14T15:17:45.272" v="2495"/>
          <ac:grpSpMkLst>
            <pc:docMk/>
            <pc:sldMk cId="1138378662" sldId="285"/>
            <ac:grpSpMk id="139" creationId="{6B59DE84-43C3-F664-5A81-3A5DC9B11F04}"/>
          </ac:grpSpMkLst>
        </pc:grpChg>
        <pc:grpChg chg="del mod">
          <ac:chgData name="MICHELE PIPAN" userId="da00a2aa-4c64-4bcb-a497-1055e4cd2351" providerId="ADAL" clId="{AC4375E2-DBF8-854C-A350-74D5AF1BA221}" dt="2024-11-14T15:17:49.384" v="2500"/>
          <ac:grpSpMkLst>
            <pc:docMk/>
            <pc:sldMk cId="1138378662" sldId="285"/>
            <ac:grpSpMk id="140" creationId="{639B6335-0D36-CC65-09E7-6E619BDDEA21}"/>
          </ac:grpSpMkLst>
        </pc:grpChg>
        <pc:grpChg chg="del mod">
          <ac:chgData name="MICHELE PIPAN" userId="da00a2aa-4c64-4bcb-a497-1055e4cd2351" providerId="ADAL" clId="{AC4375E2-DBF8-854C-A350-74D5AF1BA221}" dt="2024-11-14T15:17:49.384" v="2500"/>
          <ac:grpSpMkLst>
            <pc:docMk/>
            <pc:sldMk cId="1138378662" sldId="285"/>
            <ac:grpSpMk id="145" creationId="{FB9DF66A-1711-B5DB-6B03-0A7AFAFADA1C}"/>
          </ac:grpSpMkLst>
        </pc:grpChg>
        <pc:grpChg chg="del mod">
          <ac:chgData name="MICHELE PIPAN" userId="da00a2aa-4c64-4bcb-a497-1055e4cd2351" providerId="ADAL" clId="{AC4375E2-DBF8-854C-A350-74D5AF1BA221}" dt="2024-11-14T15:17:59.892" v="2506"/>
          <ac:grpSpMkLst>
            <pc:docMk/>
            <pc:sldMk cId="1138378662" sldId="285"/>
            <ac:grpSpMk id="146" creationId="{4B7AD1D7-3981-0E4C-E397-2A7655EEA7E6}"/>
          </ac:grpSpMkLst>
        </pc:grpChg>
        <pc:grpChg chg="del mod">
          <ac:chgData name="MICHELE PIPAN" userId="da00a2aa-4c64-4bcb-a497-1055e4cd2351" providerId="ADAL" clId="{AC4375E2-DBF8-854C-A350-74D5AF1BA221}" dt="2024-11-14T15:17:57.028" v="2504"/>
          <ac:grpSpMkLst>
            <pc:docMk/>
            <pc:sldMk cId="1138378662" sldId="285"/>
            <ac:grpSpMk id="150" creationId="{51C7ABEC-34F1-421E-E067-F2D514C70616}"/>
          </ac:grpSpMkLst>
        </pc:grpChg>
        <pc:grpChg chg="mod">
          <ac:chgData name="MICHELE PIPAN" userId="da00a2aa-4c64-4bcb-a497-1055e4cd2351" providerId="ADAL" clId="{AC4375E2-DBF8-854C-A350-74D5AF1BA221}" dt="2024-11-14T15:17:57.028" v="2504"/>
          <ac:grpSpMkLst>
            <pc:docMk/>
            <pc:sldMk cId="1138378662" sldId="285"/>
            <ac:grpSpMk id="151" creationId="{200DC2CA-B1A6-FCD3-FBEB-FC732B42CFE1}"/>
          </ac:grpSpMkLst>
        </pc:grpChg>
        <pc:grpChg chg="del mod">
          <ac:chgData name="MICHELE PIPAN" userId="da00a2aa-4c64-4bcb-a497-1055e4cd2351" providerId="ADAL" clId="{AC4375E2-DBF8-854C-A350-74D5AF1BA221}" dt="2024-11-14T15:17:59.892" v="2506"/>
          <ac:grpSpMkLst>
            <pc:docMk/>
            <pc:sldMk cId="1138378662" sldId="285"/>
            <ac:grpSpMk id="153" creationId="{C33DEC7C-F860-FD82-C859-BD17F7C0C663}"/>
          </ac:grpSpMkLst>
        </pc:grpChg>
        <pc:grpChg chg="mod">
          <ac:chgData name="MICHELE PIPAN" userId="da00a2aa-4c64-4bcb-a497-1055e4cd2351" providerId="ADAL" clId="{AC4375E2-DBF8-854C-A350-74D5AF1BA221}" dt="2024-11-14T15:17:59.892" v="2506"/>
          <ac:grpSpMkLst>
            <pc:docMk/>
            <pc:sldMk cId="1138378662" sldId="285"/>
            <ac:grpSpMk id="154" creationId="{E382D8C8-0658-C249-983F-B1121B4A1E15}"/>
          </ac:grpSpMkLst>
        </pc:grpChg>
        <pc:grpChg chg="del mod">
          <ac:chgData name="MICHELE PIPAN" userId="da00a2aa-4c64-4bcb-a497-1055e4cd2351" providerId="ADAL" clId="{AC4375E2-DBF8-854C-A350-74D5AF1BA221}" dt="2024-11-14T15:18:07.835" v="2511"/>
          <ac:grpSpMkLst>
            <pc:docMk/>
            <pc:sldMk cId="1138378662" sldId="285"/>
            <ac:grpSpMk id="159" creationId="{D3CEDA24-E2E7-FC03-A613-436A42022424}"/>
          </ac:grpSpMkLst>
        </pc:grpChg>
        <pc:grpChg chg="del mod">
          <ac:chgData name="MICHELE PIPAN" userId="da00a2aa-4c64-4bcb-a497-1055e4cd2351" providerId="ADAL" clId="{AC4375E2-DBF8-854C-A350-74D5AF1BA221}" dt="2024-11-14T15:18:13.595" v="2519"/>
          <ac:grpSpMkLst>
            <pc:docMk/>
            <pc:sldMk cId="1138378662" sldId="285"/>
            <ac:grpSpMk id="160" creationId="{2835FD3B-3111-29AD-6C52-2C17E5461835}"/>
          </ac:grpSpMkLst>
        </pc:grpChg>
        <pc:grpChg chg="del mod">
          <ac:chgData name="MICHELE PIPAN" userId="da00a2aa-4c64-4bcb-a497-1055e4cd2351" providerId="ADAL" clId="{AC4375E2-DBF8-854C-A350-74D5AF1BA221}" dt="2024-11-14T15:18:13.595" v="2519"/>
          <ac:grpSpMkLst>
            <pc:docMk/>
            <pc:sldMk cId="1138378662" sldId="285"/>
            <ac:grpSpMk id="168" creationId="{A0DA78EA-0B82-64FB-C4EC-51833DAA7E73}"/>
          </ac:grpSpMkLst>
        </pc:grpChg>
        <pc:grpChg chg="del mod">
          <ac:chgData name="MICHELE PIPAN" userId="da00a2aa-4c64-4bcb-a497-1055e4cd2351" providerId="ADAL" clId="{AC4375E2-DBF8-854C-A350-74D5AF1BA221}" dt="2024-11-14T15:18:35.341" v="2558"/>
          <ac:grpSpMkLst>
            <pc:docMk/>
            <pc:sldMk cId="1138378662" sldId="285"/>
            <ac:grpSpMk id="169" creationId="{3E3FFAAA-F3F7-563F-9387-136120B8E4BC}"/>
          </ac:grpSpMkLst>
        </pc:grpChg>
        <pc:grpChg chg="del mod">
          <ac:chgData name="MICHELE PIPAN" userId="da00a2aa-4c64-4bcb-a497-1055e4cd2351" providerId="ADAL" clId="{AC4375E2-DBF8-854C-A350-74D5AF1BA221}" dt="2024-11-14T15:18:13.595" v="2519"/>
          <ac:grpSpMkLst>
            <pc:docMk/>
            <pc:sldMk cId="1138378662" sldId="285"/>
            <ac:grpSpMk id="170" creationId="{98043951-101F-8E22-17B6-F6A43BB334C4}"/>
          </ac:grpSpMkLst>
        </pc:grpChg>
        <pc:grpChg chg="mod">
          <ac:chgData name="MICHELE PIPAN" userId="da00a2aa-4c64-4bcb-a497-1055e4cd2351" providerId="ADAL" clId="{AC4375E2-DBF8-854C-A350-74D5AF1BA221}" dt="2024-11-14T15:18:13.595" v="2519"/>
          <ac:grpSpMkLst>
            <pc:docMk/>
            <pc:sldMk cId="1138378662" sldId="285"/>
            <ac:grpSpMk id="171" creationId="{8EC326BA-D19B-96EB-62E0-292216E7845F}"/>
          </ac:grpSpMkLst>
        </pc:grpChg>
        <pc:grpChg chg="del mod">
          <ac:chgData name="MICHELE PIPAN" userId="da00a2aa-4c64-4bcb-a497-1055e4cd2351" providerId="ADAL" clId="{AC4375E2-DBF8-854C-A350-74D5AF1BA221}" dt="2024-11-14T15:18:35.341" v="2558"/>
          <ac:grpSpMkLst>
            <pc:docMk/>
            <pc:sldMk cId="1138378662" sldId="285"/>
            <ac:grpSpMk id="210" creationId="{857FB6A3-2E03-041C-20CB-F32F5D3266F5}"/>
          </ac:grpSpMkLst>
        </pc:grpChg>
        <pc:grpChg chg="mod">
          <ac:chgData name="MICHELE PIPAN" userId="da00a2aa-4c64-4bcb-a497-1055e4cd2351" providerId="ADAL" clId="{AC4375E2-DBF8-854C-A350-74D5AF1BA221}" dt="2024-11-14T15:18:35.341" v="2558"/>
          <ac:grpSpMkLst>
            <pc:docMk/>
            <pc:sldMk cId="1138378662" sldId="285"/>
            <ac:grpSpMk id="211" creationId="{4243D2C8-6C11-9A7B-CCC4-6740F05D1960}"/>
          </ac:grpSpMkLst>
        </pc:grpChg>
        <pc:grpChg chg="del mod">
          <ac:chgData name="MICHELE PIPAN" userId="da00a2aa-4c64-4bcb-a497-1055e4cd2351" providerId="ADAL" clId="{AC4375E2-DBF8-854C-A350-74D5AF1BA221}" dt="2024-11-14T15:18:35.341" v="2558"/>
          <ac:grpSpMkLst>
            <pc:docMk/>
            <pc:sldMk cId="1138378662" sldId="285"/>
            <ac:grpSpMk id="212" creationId="{F03F3346-9EC9-7DD1-832F-0F4FBBFC0336}"/>
          </ac:grpSpMkLst>
        </pc:grpChg>
        <pc:grpChg chg="mod">
          <ac:chgData name="MICHELE PIPAN" userId="da00a2aa-4c64-4bcb-a497-1055e4cd2351" providerId="ADAL" clId="{AC4375E2-DBF8-854C-A350-74D5AF1BA221}" dt="2024-11-14T15:18:35.341" v="2558"/>
          <ac:grpSpMkLst>
            <pc:docMk/>
            <pc:sldMk cId="1138378662" sldId="285"/>
            <ac:grpSpMk id="213" creationId="{3B2F00E5-805D-F7B5-7636-6BBE0F6C7F21}"/>
          </ac:grpSpMkLst>
        </pc:grpChg>
        <pc:grpChg chg="del mod">
          <ac:chgData name="MICHELE PIPAN" userId="da00a2aa-4c64-4bcb-a497-1055e4cd2351" providerId="ADAL" clId="{AC4375E2-DBF8-854C-A350-74D5AF1BA221}" dt="2024-11-14T15:19:08.189" v="2561"/>
          <ac:grpSpMkLst>
            <pc:docMk/>
            <pc:sldMk cId="1138378662" sldId="285"/>
            <ac:grpSpMk id="216" creationId="{45D16B6D-6CDA-99F5-647D-BBFD761211EB}"/>
          </ac:grpSpMkLst>
        </pc:grpChg>
        <pc:grpChg chg="mod">
          <ac:chgData name="MICHELE PIPAN" userId="da00a2aa-4c64-4bcb-a497-1055e4cd2351" providerId="ADAL" clId="{AC4375E2-DBF8-854C-A350-74D5AF1BA221}" dt="2024-11-14T15:19:08.189" v="2561"/>
          <ac:grpSpMkLst>
            <pc:docMk/>
            <pc:sldMk cId="1138378662" sldId="285"/>
            <ac:grpSpMk id="217" creationId="{E4195C9D-944C-C0DB-B394-05DFCC9AB840}"/>
          </ac:grpSpMkLst>
        </pc:grpChg>
        <pc:grpChg chg="del mod">
          <ac:chgData name="MICHELE PIPAN" userId="da00a2aa-4c64-4bcb-a497-1055e4cd2351" providerId="ADAL" clId="{AC4375E2-DBF8-854C-A350-74D5AF1BA221}" dt="2024-11-14T15:19:24.793" v="2567"/>
          <ac:grpSpMkLst>
            <pc:docMk/>
            <pc:sldMk cId="1138378662" sldId="285"/>
            <ac:grpSpMk id="223" creationId="{929D8C79-2C89-E979-C8A8-30F8068CC9C7}"/>
          </ac:grpSpMkLst>
        </pc:grpChg>
        <pc:grpChg chg="mod">
          <ac:chgData name="MICHELE PIPAN" userId="da00a2aa-4c64-4bcb-a497-1055e4cd2351" providerId="ADAL" clId="{AC4375E2-DBF8-854C-A350-74D5AF1BA221}" dt="2024-11-14T15:19:24.793" v="2567"/>
          <ac:grpSpMkLst>
            <pc:docMk/>
            <pc:sldMk cId="1138378662" sldId="285"/>
            <ac:grpSpMk id="224" creationId="{3AB4B442-377B-BD50-56F4-15B8214B02A3}"/>
          </ac:grpSpMkLst>
        </pc:grpChg>
        <pc:grpChg chg="del mod">
          <ac:chgData name="MICHELE PIPAN" userId="da00a2aa-4c64-4bcb-a497-1055e4cd2351" providerId="ADAL" clId="{AC4375E2-DBF8-854C-A350-74D5AF1BA221}" dt="2024-11-14T15:19:24.793" v="2567"/>
          <ac:grpSpMkLst>
            <pc:docMk/>
            <pc:sldMk cId="1138378662" sldId="285"/>
            <ac:grpSpMk id="225" creationId="{EAA6415C-6436-94B9-E588-0FFFF55F5345}"/>
          </ac:grpSpMkLst>
        </pc:grpChg>
        <pc:grpChg chg="mod">
          <ac:chgData name="MICHELE PIPAN" userId="da00a2aa-4c64-4bcb-a497-1055e4cd2351" providerId="ADAL" clId="{AC4375E2-DBF8-854C-A350-74D5AF1BA221}" dt="2024-11-14T15:19:24.793" v="2567"/>
          <ac:grpSpMkLst>
            <pc:docMk/>
            <pc:sldMk cId="1138378662" sldId="285"/>
            <ac:grpSpMk id="226" creationId="{EF6ABE43-A6E9-0101-8B6F-E6E1F1CE2EB3}"/>
          </ac:grpSpMkLst>
        </pc:grp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2" creationId="{F670DBCA-1268-9A5C-0087-3BF1EEE99F74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3" creationId="{5612A8D0-C068-E16C-987A-71BF84AB4809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4" creationId="{3ECB9DA9-78E2-0959-E8BA-DDE655F92D73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5" creationId="{1AAB3605-0231-1F03-357C-6EC7CE684C5F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6" creationId="{BF1C50ED-4139-4A6D-0079-920B4A73C129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7" creationId="{FCC10209-F8F7-3724-D1ED-94135A5A262A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8" creationId="{C307C577-958C-C4F9-707F-15EC735E1425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9" creationId="{F448E3DE-CA92-949F-1F5F-E4D18A3F6EF3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10" creationId="{FDAE26D2-77AC-28AF-F2F9-6516E1A26B98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11" creationId="{E7817378-C0EC-715F-70FD-E3113C16C4E4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12" creationId="{8BA246AA-E397-C175-7E74-FB6406821B9F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13" creationId="{D3369468-3E46-DCA4-47F8-66573AD5F507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14" creationId="{4E5DBF1F-03B1-F57A-2924-2503AC42A8D4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15" creationId="{B6556C7F-3AB7-C716-A539-F9F7809547F6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16" creationId="{5CF519AD-3651-F9BD-C84D-E466A2E47198}"/>
          </ac:inkMkLst>
        </pc:inkChg>
        <pc:inkChg chg="add mod">
          <ac:chgData name="MICHELE PIPAN" userId="da00a2aa-4c64-4bcb-a497-1055e4cd2351" providerId="ADAL" clId="{AC4375E2-DBF8-854C-A350-74D5AF1BA221}" dt="2024-11-14T15:16:13.345" v="2393"/>
          <ac:inkMkLst>
            <pc:docMk/>
            <pc:sldMk cId="1138378662" sldId="285"/>
            <ac:inkMk id="17" creationId="{12F36C69-459D-90A0-83C1-E75EF82D18B6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20" creationId="{2C0831AA-0327-9F83-CB82-55F266A03367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21" creationId="{309042A3-701F-E720-ADC4-3E88CA876478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22" creationId="{D7652507-55BB-11FF-5A6D-FDEFF536CFCC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23" creationId="{387549E1-8E34-93DC-25EE-AEC696FC51B3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24" creationId="{72ED8EF8-B114-47CB-6497-F3864DBA99D0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25" creationId="{67B925AE-71C5-BC76-3BBC-941C32C0CF39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26" creationId="{E117954C-5724-9C52-1AF9-EF4FA61319E7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27" creationId="{436633FF-7657-EE7D-BC2C-43771DFD0956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28" creationId="{1241DCC8-B752-D69F-170D-A738EDCB8FC1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29" creationId="{98E79817-AD15-6D3C-1EC0-B142E253A63D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30" creationId="{22812CA6-2FD7-C084-38F2-30BBE65EAC52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31" creationId="{B27EB8A4-7405-B40F-4F91-C8EB1132E672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32" creationId="{DAF55915-B24D-E540-4B9F-6638D5D6E985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33" creationId="{FEA9BBFC-FF5B-E08D-962B-5D08FB23AD65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34" creationId="{CD01818A-E757-E410-F893-92EFAE4FE8AF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35" creationId="{C8825B15-F71E-43B5-E59F-4847AB3F59B9}"/>
          </ac:inkMkLst>
        </pc:inkChg>
        <pc:inkChg chg="add mod">
          <ac:chgData name="MICHELE PIPAN" userId="da00a2aa-4c64-4bcb-a497-1055e4cd2351" providerId="ADAL" clId="{AC4375E2-DBF8-854C-A350-74D5AF1BA221}" dt="2024-11-14T15:16:22.734" v="2411"/>
          <ac:inkMkLst>
            <pc:docMk/>
            <pc:sldMk cId="1138378662" sldId="285"/>
            <ac:inkMk id="36" creationId="{F373AC54-6B13-BD33-FCC4-B9152BF59CED}"/>
          </ac:inkMkLst>
        </pc:inkChg>
        <pc:inkChg chg="add mod">
          <ac:chgData name="MICHELE PIPAN" userId="da00a2aa-4c64-4bcb-a497-1055e4cd2351" providerId="ADAL" clId="{AC4375E2-DBF8-854C-A350-74D5AF1BA221}" dt="2024-11-14T15:16:29.456" v="2423"/>
          <ac:inkMkLst>
            <pc:docMk/>
            <pc:sldMk cId="1138378662" sldId="285"/>
            <ac:inkMk id="43" creationId="{94A50B02-382E-3761-FF4C-F1C2DDB80FB4}"/>
          </ac:inkMkLst>
        </pc:inkChg>
        <pc:inkChg chg="add mod">
          <ac:chgData name="MICHELE PIPAN" userId="da00a2aa-4c64-4bcb-a497-1055e4cd2351" providerId="ADAL" clId="{AC4375E2-DBF8-854C-A350-74D5AF1BA221}" dt="2024-11-14T15:16:29.456" v="2423"/>
          <ac:inkMkLst>
            <pc:docMk/>
            <pc:sldMk cId="1138378662" sldId="285"/>
            <ac:inkMk id="44" creationId="{BC790B24-BDFF-16A4-09A6-7AA36F96524F}"/>
          </ac:inkMkLst>
        </pc:inkChg>
        <pc:inkChg chg="add mod">
          <ac:chgData name="MICHELE PIPAN" userId="da00a2aa-4c64-4bcb-a497-1055e4cd2351" providerId="ADAL" clId="{AC4375E2-DBF8-854C-A350-74D5AF1BA221}" dt="2024-11-14T15:16:29.456" v="2423"/>
          <ac:inkMkLst>
            <pc:docMk/>
            <pc:sldMk cId="1138378662" sldId="285"/>
            <ac:inkMk id="45" creationId="{ADA666AE-11A1-E895-BC17-9385DAE9A5C8}"/>
          </ac:inkMkLst>
        </pc:inkChg>
        <pc:inkChg chg="add mod">
          <ac:chgData name="MICHELE PIPAN" userId="da00a2aa-4c64-4bcb-a497-1055e4cd2351" providerId="ADAL" clId="{AC4375E2-DBF8-854C-A350-74D5AF1BA221}" dt="2024-11-14T15:16:29.456" v="2423"/>
          <ac:inkMkLst>
            <pc:docMk/>
            <pc:sldMk cId="1138378662" sldId="285"/>
            <ac:inkMk id="46" creationId="{690B841F-5783-9ED4-C0FC-D0B347E19265}"/>
          </ac:inkMkLst>
        </pc:inkChg>
        <pc:inkChg chg="add mod">
          <ac:chgData name="MICHELE PIPAN" userId="da00a2aa-4c64-4bcb-a497-1055e4cd2351" providerId="ADAL" clId="{AC4375E2-DBF8-854C-A350-74D5AF1BA221}" dt="2024-11-14T15:16:29.456" v="2423"/>
          <ac:inkMkLst>
            <pc:docMk/>
            <pc:sldMk cId="1138378662" sldId="285"/>
            <ac:inkMk id="47" creationId="{27290B53-972B-1783-1195-390B1D7416C4}"/>
          </ac:inkMkLst>
        </pc:inkChg>
        <pc:inkChg chg="add mod">
          <ac:chgData name="MICHELE PIPAN" userId="da00a2aa-4c64-4bcb-a497-1055e4cd2351" providerId="ADAL" clId="{AC4375E2-DBF8-854C-A350-74D5AF1BA221}" dt="2024-11-14T15:16:29.456" v="2423"/>
          <ac:inkMkLst>
            <pc:docMk/>
            <pc:sldMk cId="1138378662" sldId="285"/>
            <ac:inkMk id="48" creationId="{B06CC1EE-4D2E-ABC8-0560-D23196AB139B}"/>
          </ac:inkMkLst>
        </pc:inkChg>
        <pc:inkChg chg="add mod">
          <ac:chgData name="MICHELE PIPAN" userId="da00a2aa-4c64-4bcb-a497-1055e4cd2351" providerId="ADAL" clId="{AC4375E2-DBF8-854C-A350-74D5AF1BA221}" dt="2024-11-14T15:16:29.456" v="2423"/>
          <ac:inkMkLst>
            <pc:docMk/>
            <pc:sldMk cId="1138378662" sldId="285"/>
            <ac:inkMk id="49" creationId="{0373C7E4-0211-738E-74F1-A63C91A0797D}"/>
          </ac:inkMkLst>
        </pc:inkChg>
        <pc:inkChg chg="add mod">
          <ac:chgData name="MICHELE PIPAN" userId="da00a2aa-4c64-4bcb-a497-1055e4cd2351" providerId="ADAL" clId="{AC4375E2-DBF8-854C-A350-74D5AF1BA221}" dt="2024-11-14T15:16:29.456" v="2423"/>
          <ac:inkMkLst>
            <pc:docMk/>
            <pc:sldMk cId="1138378662" sldId="285"/>
            <ac:inkMk id="50" creationId="{2D0D5395-2D69-1413-237E-6BE0FA6069E5}"/>
          </ac:inkMkLst>
        </pc:inkChg>
        <pc:inkChg chg="add mod">
          <ac:chgData name="MICHELE PIPAN" userId="da00a2aa-4c64-4bcb-a497-1055e4cd2351" providerId="ADAL" clId="{AC4375E2-DBF8-854C-A350-74D5AF1BA221}" dt="2024-11-14T15:16:29.456" v="2423"/>
          <ac:inkMkLst>
            <pc:docMk/>
            <pc:sldMk cId="1138378662" sldId="285"/>
            <ac:inkMk id="53" creationId="{63730DA8-035B-C2D5-CFD8-D868FE1E7E14}"/>
          </ac:inkMkLst>
        </pc:inkChg>
        <pc:inkChg chg="add mod">
          <ac:chgData name="MICHELE PIPAN" userId="da00a2aa-4c64-4bcb-a497-1055e4cd2351" providerId="ADAL" clId="{AC4375E2-DBF8-854C-A350-74D5AF1BA221}" dt="2024-11-14T15:16:29.456" v="2423"/>
          <ac:inkMkLst>
            <pc:docMk/>
            <pc:sldMk cId="1138378662" sldId="285"/>
            <ac:inkMk id="54" creationId="{D673A07A-03A9-99FB-1829-70932AD83D7D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57" creationId="{BC37B1D1-EFDF-DAD9-787D-B0E9E7934277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58" creationId="{C194CD49-8B03-03DA-0E60-0240760D392F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59" creationId="{931AFA09-AF88-97F5-72F7-5EB0EF85AA12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60" creationId="{E422CD9C-1DCD-FD96-F1CC-29FC397B8D5A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61" creationId="{B4EA2E76-5D6A-C26A-E3EE-2C41ADE8126D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62" creationId="{08A77C21-1F01-4EC5-7FEB-59DBA6DD1592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65" creationId="{CE600D14-BD49-12B4-C1C7-1BC794736201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66" creationId="{EAC30712-386A-24BA-AA79-17ABC6DC9748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69" creationId="{BBCFC5A2-32C3-71C1-8B3A-B5C80AE20C10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70" creationId="{BCE700A5-D6B8-89B5-1924-EF90C59E7EEF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71" creationId="{F7A4A7BC-D6E9-40F9-606D-2A7B5C770F02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72" creationId="{7C5135C2-D200-4728-FF9B-0C7422AEAF36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73" creationId="{A2F32309-BDFD-5544-1FC6-D347EDEED21F}"/>
          </ac:inkMkLst>
        </pc:inkChg>
        <pc:inkChg chg="add mod">
          <ac:chgData name="MICHELE PIPAN" userId="da00a2aa-4c64-4bcb-a497-1055e4cd2351" providerId="ADAL" clId="{AC4375E2-DBF8-854C-A350-74D5AF1BA221}" dt="2024-11-14T15:16:52.274" v="2444"/>
          <ac:inkMkLst>
            <pc:docMk/>
            <pc:sldMk cId="1138378662" sldId="285"/>
            <ac:inkMk id="74" creationId="{0CE0B093-17B0-E0FA-090E-0BBE00810EDF}"/>
          </ac:inkMkLst>
        </pc:inkChg>
        <pc:inkChg chg="add mod">
          <ac:chgData name="MICHELE PIPAN" userId="da00a2aa-4c64-4bcb-a497-1055e4cd2351" providerId="ADAL" clId="{AC4375E2-DBF8-854C-A350-74D5AF1BA221}" dt="2024-11-14T15:16:52.274" v="2444"/>
          <ac:inkMkLst>
            <pc:docMk/>
            <pc:sldMk cId="1138378662" sldId="285"/>
            <ac:inkMk id="75" creationId="{833FBEC2-F6F5-751B-F801-E65998E8F156}"/>
          </ac:inkMkLst>
        </pc:inkChg>
        <pc:inkChg chg="add mod">
          <ac:chgData name="MICHELE PIPAN" userId="da00a2aa-4c64-4bcb-a497-1055e4cd2351" providerId="ADAL" clId="{AC4375E2-DBF8-854C-A350-74D5AF1BA221}" dt="2024-11-14T15:16:52.274" v="2444"/>
          <ac:inkMkLst>
            <pc:docMk/>
            <pc:sldMk cId="1138378662" sldId="285"/>
            <ac:inkMk id="76" creationId="{DF8BB0FC-4481-921A-EA9B-A4A064D2C421}"/>
          </ac:inkMkLst>
        </pc:inkChg>
        <pc:inkChg chg="add mod">
          <ac:chgData name="MICHELE PIPAN" userId="da00a2aa-4c64-4bcb-a497-1055e4cd2351" providerId="ADAL" clId="{AC4375E2-DBF8-854C-A350-74D5AF1BA221}" dt="2024-11-14T15:16:52.274" v="2444"/>
          <ac:inkMkLst>
            <pc:docMk/>
            <pc:sldMk cId="1138378662" sldId="285"/>
            <ac:inkMk id="77" creationId="{4FCF1F04-E274-6709-93BE-C464BBC86C7D}"/>
          </ac:inkMkLst>
        </pc:inkChg>
        <pc:inkChg chg="add mod">
          <ac:chgData name="MICHELE PIPAN" userId="da00a2aa-4c64-4bcb-a497-1055e4cd2351" providerId="ADAL" clId="{AC4375E2-DBF8-854C-A350-74D5AF1BA221}" dt="2024-11-14T15:16:52.274" v="2444"/>
          <ac:inkMkLst>
            <pc:docMk/>
            <pc:sldMk cId="1138378662" sldId="285"/>
            <ac:inkMk id="78" creationId="{09E81E74-8117-E88B-452A-4B9D289DE2F7}"/>
          </ac:inkMkLst>
        </pc:inkChg>
        <pc:inkChg chg="add">
          <ac:chgData name="MICHELE PIPAN" userId="da00a2aa-4c64-4bcb-a497-1055e4cd2351" providerId="ADAL" clId="{AC4375E2-DBF8-854C-A350-74D5AF1BA221}" dt="2024-11-14T15:16:52.639" v="2445" actId="9405"/>
          <ac:inkMkLst>
            <pc:docMk/>
            <pc:sldMk cId="1138378662" sldId="285"/>
            <ac:inkMk id="83" creationId="{E1DEC079-562A-1559-63C0-4CB24B0CFB13}"/>
          </ac:inkMkLst>
        </pc:inkChg>
        <pc:inkChg chg="add mod">
          <ac:chgData name="MICHELE PIPAN" userId="da00a2aa-4c64-4bcb-a497-1055e4cd2351" providerId="ADAL" clId="{AC4375E2-DBF8-854C-A350-74D5AF1BA221}" dt="2024-11-14T15:16:58.672" v="2454"/>
          <ac:inkMkLst>
            <pc:docMk/>
            <pc:sldMk cId="1138378662" sldId="285"/>
            <ac:inkMk id="84" creationId="{98C67E62-39C1-D0DE-5B3B-75C0D7658826}"/>
          </ac:inkMkLst>
        </pc:inkChg>
        <pc:inkChg chg="add mod">
          <ac:chgData name="MICHELE PIPAN" userId="da00a2aa-4c64-4bcb-a497-1055e4cd2351" providerId="ADAL" clId="{AC4375E2-DBF8-854C-A350-74D5AF1BA221}" dt="2024-11-14T15:16:58.672" v="2454"/>
          <ac:inkMkLst>
            <pc:docMk/>
            <pc:sldMk cId="1138378662" sldId="285"/>
            <ac:inkMk id="85" creationId="{9AA6F56D-7C55-78D5-6343-169F6E7E6D7E}"/>
          </ac:inkMkLst>
        </pc:inkChg>
        <pc:inkChg chg="add mod">
          <ac:chgData name="MICHELE PIPAN" userId="da00a2aa-4c64-4bcb-a497-1055e4cd2351" providerId="ADAL" clId="{AC4375E2-DBF8-854C-A350-74D5AF1BA221}" dt="2024-11-14T15:16:58.672" v="2454"/>
          <ac:inkMkLst>
            <pc:docMk/>
            <pc:sldMk cId="1138378662" sldId="285"/>
            <ac:inkMk id="88" creationId="{5C0A93B8-2872-125F-D23C-5BD4DE93CAEC}"/>
          </ac:inkMkLst>
        </pc:inkChg>
        <pc:inkChg chg="add mod">
          <ac:chgData name="MICHELE PIPAN" userId="da00a2aa-4c64-4bcb-a497-1055e4cd2351" providerId="ADAL" clId="{AC4375E2-DBF8-854C-A350-74D5AF1BA221}" dt="2024-11-14T15:16:58.672" v="2454"/>
          <ac:inkMkLst>
            <pc:docMk/>
            <pc:sldMk cId="1138378662" sldId="285"/>
            <ac:inkMk id="89" creationId="{44BF38D7-E565-8EDF-738A-AF6787B6316C}"/>
          </ac:inkMkLst>
        </pc:inkChg>
        <pc:inkChg chg="add mod">
          <ac:chgData name="MICHELE PIPAN" userId="da00a2aa-4c64-4bcb-a497-1055e4cd2351" providerId="ADAL" clId="{AC4375E2-DBF8-854C-A350-74D5AF1BA221}" dt="2024-11-14T15:16:58.672" v="2454"/>
          <ac:inkMkLst>
            <pc:docMk/>
            <pc:sldMk cId="1138378662" sldId="285"/>
            <ac:inkMk id="90" creationId="{7C895715-9627-98FD-1F68-A8AB8A99C666}"/>
          </ac:inkMkLst>
        </pc:inkChg>
        <pc:inkChg chg="add mod">
          <ac:chgData name="MICHELE PIPAN" userId="da00a2aa-4c64-4bcb-a497-1055e4cd2351" providerId="ADAL" clId="{AC4375E2-DBF8-854C-A350-74D5AF1BA221}" dt="2024-11-14T15:16:58.672" v="2454"/>
          <ac:inkMkLst>
            <pc:docMk/>
            <pc:sldMk cId="1138378662" sldId="285"/>
            <ac:inkMk id="91" creationId="{45DA3BDC-59E6-3F58-2627-8902AFED1216}"/>
          </ac:inkMkLst>
        </pc:inkChg>
        <pc:inkChg chg="add mod">
          <ac:chgData name="MICHELE PIPAN" userId="da00a2aa-4c64-4bcb-a497-1055e4cd2351" providerId="ADAL" clId="{AC4375E2-DBF8-854C-A350-74D5AF1BA221}" dt="2024-11-14T15:16:58.672" v="2454"/>
          <ac:inkMkLst>
            <pc:docMk/>
            <pc:sldMk cId="1138378662" sldId="285"/>
            <ac:inkMk id="92" creationId="{93CD8B8F-4F78-D900-1F26-9CD87A493C8D}"/>
          </ac:inkMkLst>
        </pc:inkChg>
        <pc:inkChg chg="add mod">
          <ac:chgData name="MICHELE PIPAN" userId="da00a2aa-4c64-4bcb-a497-1055e4cd2351" providerId="ADAL" clId="{AC4375E2-DBF8-854C-A350-74D5AF1BA221}" dt="2024-11-14T15:17:45.272" v="2495"/>
          <ac:inkMkLst>
            <pc:docMk/>
            <pc:sldMk cId="1138378662" sldId="285"/>
            <ac:inkMk id="95" creationId="{53178D5D-E261-FF62-18E9-24A4AD6F0FE1}"/>
          </ac:inkMkLst>
        </pc:inkChg>
        <pc:inkChg chg="add">
          <ac:chgData name="MICHELE PIPAN" userId="da00a2aa-4c64-4bcb-a497-1055e4cd2351" providerId="ADAL" clId="{AC4375E2-DBF8-854C-A350-74D5AF1BA221}" dt="2024-11-14T15:17:13.191" v="2457" actId="9405"/>
          <ac:inkMkLst>
            <pc:docMk/>
            <pc:sldMk cId="1138378662" sldId="285"/>
            <ac:inkMk id="98" creationId="{151DFE6B-D550-11CB-3B6A-763768E97275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99" creationId="{1367B303-07D2-991F-DA40-39AF060F934E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00" creationId="{02F86418-D2B2-5095-0294-0356EDF03B57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01" creationId="{E3E6D8D5-4116-DD4D-5615-887144ABBC23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02" creationId="{B6915FCC-D9F1-75AD-F287-A06C4D52C2CE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03" creationId="{057B4409-AE2D-1E30-F89A-A0C1CDA0201E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04" creationId="{31EB51C8-69BE-333B-0D2F-E7B0260886DB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05" creationId="{7E087705-B25B-9E25-8960-C1B573A15B3F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06" creationId="{8DC2FCDB-A29E-1AE9-5554-82A3D8257C6B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09" creationId="{17E23BF6-E5EE-5303-CA55-0BB5574D7B12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10" creationId="{27479038-7E84-BFDB-D25C-ADFDD8F74F09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11" creationId="{E422786E-4CF7-7B8B-4260-A91AD6AA434D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12" creationId="{07EDB5F9-92DC-F9BD-B827-D0F475EB638B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13" creationId="{594A20AC-6754-2329-7883-5243A7048D1E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14" creationId="{315E1179-B9CC-EE5E-F98B-EB83D0B2B190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15" creationId="{F1FD76F8-8E7F-975A-B08C-3FC046E21B5A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16" creationId="{4DD8E5FD-71A3-6329-C8C3-8CF4E5A5AD0A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17" creationId="{453DFCB2-1F91-E031-D399-833FBCA7562D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18" creationId="{53F85123-8482-6045-6EBA-32DAC8CBFB81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19" creationId="{A92A5AD1-476C-C2B7-1A59-32859CCDEF92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20" creationId="{BC7E30E2-3204-C102-F564-8EEBCA291FEE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21" creationId="{79F0430F-5DC3-929E-1A86-76AB89106E56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24" creationId="{ED472B1B-687E-FD8B-7DDF-28D50D1ABC28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25" creationId="{E22ED3EC-67C5-4C64-6591-0B2C94FE3592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28" creationId="{25A1AF0F-D3E9-4012-C364-048026196865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29" creationId="{815F3E6B-490B-88F7-5B94-76BDB80D4F71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30" creationId="{4CC3FE81-3701-6F72-45DC-C6AD0E2500F4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31" creationId="{D35F8ED6-2494-6D5A-97A4-C39497443FED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32" creationId="{7750AB6D-4C53-8051-423E-8CD87BD85851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33" creationId="{456C4E88-13EA-1F69-58E2-FD13461C0D1F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34" creationId="{6C38CCB6-1A4F-7117-CC3A-8CB6A30E77F2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35" creationId="{5250D853-0B12-1414-1CFC-9555E393587E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36" creationId="{CD769B97-7D23-D684-4477-9A48EE05A6D5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37" creationId="{656D60E7-F72B-6BB4-6D89-1E1C8ADCB166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38" creationId="{008F2622-7CC1-27B8-7B69-E0EBDAF7F1E9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41" creationId="{2ED123EF-12C0-CD88-E718-B12EE5BB3676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42" creationId="{058C7AE7-9C50-3163-C6D1-D6487D7D3D13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43" creationId="{9363EC75-E8BD-9A30-101B-6D28ED76A6D5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44" creationId="{4AC153FD-7D91-2903-0982-98102FBA893A}"/>
          </ac:inkMkLst>
        </pc:inkChg>
        <pc:inkChg chg="add mod">
          <ac:chgData name="MICHELE PIPAN" userId="da00a2aa-4c64-4bcb-a497-1055e4cd2351" providerId="ADAL" clId="{AC4375E2-DBF8-854C-A350-74D5AF1BA221}" dt="2024-11-14T15:17:57.028" v="2504"/>
          <ac:inkMkLst>
            <pc:docMk/>
            <pc:sldMk cId="1138378662" sldId="285"/>
            <ac:inkMk id="147" creationId="{A6A30D62-8ED5-08AF-CB46-2EA521E48BEB}"/>
          </ac:inkMkLst>
        </pc:inkChg>
        <pc:inkChg chg="add mod">
          <ac:chgData name="MICHELE PIPAN" userId="da00a2aa-4c64-4bcb-a497-1055e4cd2351" providerId="ADAL" clId="{AC4375E2-DBF8-854C-A350-74D5AF1BA221}" dt="2024-11-14T15:17:57.028" v="2504"/>
          <ac:inkMkLst>
            <pc:docMk/>
            <pc:sldMk cId="1138378662" sldId="285"/>
            <ac:inkMk id="148" creationId="{761A84B1-808D-EDB7-1616-28A803DDE6B4}"/>
          </ac:inkMkLst>
        </pc:inkChg>
        <pc:inkChg chg="add mod">
          <ac:chgData name="MICHELE PIPAN" userId="da00a2aa-4c64-4bcb-a497-1055e4cd2351" providerId="ADAL" clId="{AC4375E2-DBF8-854C-A350-74D5AF1BA221}" dt="2024-11-14T15:17:57.028" v="2504"/>
          <ac:inkMkLst>
            <pc:docMk/>
            <pc:sldMk cId="1138378662" sldId="285"/>
            <ac:inkMk id="149" creationId="{B637CA2A-6BD1-CBAF-72CD-EC40A53F1AB6}"/>
          </ac:inkMkLst>
        </pc:inkChg>
        <pc:inkChg chg="add mod">
          <ac:chgData name="MICHELE PIPAN" userId="da00a2aa-4c64-4bcb-a497-1055e4cd2351" providerId="ADAL" clId="{AC4375E2-DBF8-854C-A350-74D5AF1BA221}" dt="2024-11-14T15:17:59.892" v="2506"/>
          <ac:inkMkLst>
            <pc:docMk/>
            <pc:sldMk cId="1138378662" sldId="285"/>
            <ac:inkMk id="152" creationId="{60CBA957-6C9D-A820-E354-6B8BB3E382C4}"/>
          </ac:inkMkLst>
        </pc:inkChg>
        <pc:inkChg chg="add">
          <ac:chgData name="MICHELE PIPAN" userId="da00a2aa-4c64-4bcb-a497-1055e4cd2351" providerId="ADAL" clId="{AC4375E2-DBF8-854C-A350-74D5AF1BA221}" dt="2024-11-14T15:18:02.205" v="2507" actId="9405"/>
          <ac:inkMkLst>
            <pc:docMk/>
            <pc:sldMk cId="1138378662" sldId="285"/>
            <ac:inkMk id="155" creationId="{96448A4E-60FB-FD07-E848-7CDBF6240B20}"/>
          </ac:inkMkLst>
        </pc:inkChg>
        <pc:inkChg chg="add mod">
          <ac:chgData name="MICHELE PIPAN" userId="da00a2aa-4c64-4bcb-a497-1055e4cd2351" providerId="ADAL" clId="{AC4375E2-DBF8-854C-A350-74D5AF1BA221}" dt="2024-11-14T15:18:13.595" v="2519"/>
          <ac:inkMkLst>
            <pc:docMk/>
            <pc:sldMk cId="1138378662" sldId="285"/>
            <ac:inkMk id="156" creationId="{1818E0DC-1947-1646-702E-B1DF754795F1}"/>
          </ac:inkMkLst>
        </pc:inkChg>
        <pc:inkChg chg="add mod">
          <ac:chgData name="MICHELE PIPAN" userId="da00a2aa-4c64-4bcb-a497-1055e4cd2351" providerId="ADAL" clId="{AC4375E2-DBF8-854C-A350-74D5AF1BA221}" dt="2024-11-14T15:18:13.595" v="2519"/>
          <ac:inkMkLst>
            <pc:docMk/>
            <pc:sldMk cId="1138378662" sldId="285"/>
            <ac:inkMk id="157" creationId="{003C104D-3831-2693-C7F4-5697AC8F4CF4}"/>
          </ac:inkMkLst>
        </pc:inkChg>
        <pc:inkChg chg="add mod">
          <ac:chgData name="MICHELE PIPAN" userId="da00a2aa-4c64-4bcb-a497-1055e4cd2351" providerId="ADAL" clId="{AC4375E2-DBF8-854C-A350-74D5AF1BA221}" dt="2024-11-14T15:18:13.595" v="2519"/>
          <ac:inkMkLst>
            <pc:docMk/>
            <pc:sldMk cId="1138378662" sldId="285"/>
            <ac:inkMk id="158" creationId="{CA92E622-F0AD-70E1-9E39-EEF45A00A489}"/>
          </ac:inkMkLst>
        </pc:inkChg>
        <pc:inkChg chg="add mod">
          <ac:chgData name="MICHELE PIPAN" userId="da00a2aa-4c64-4bcb-a497-1055e4cd2351" providerId="ADAL" clId="{AC4375E2-DBF8-854C-A350-74D5AF1BA221}" dt="2024-11-14T15:18:13.595" v="2519"/>
          <ac:inkMkLst>
            <pc:docMk/>
            <pc:sldMk cId="1138378662" sldId="285"/>
            <ac:inkMk id="161" creationId="{9A189EAF-8BB5-A2A5-2AAC-F755863FB784}"/>
          </ac:inkMkLst>
        </pc:inkChg>
        <pc:inkChg chg="add mod">
          <ac:chgData name="MICHELE PIPAN" userId="da00a2aa-4c64-4bcb-a497-1055e4cd2351" providerId="ADAL" clId="{AC4375E2-DBF8-854C-A350-74D5AF1BA221}" dt="2024-11-14T15:18:13.595" v="2519"/>
          <ac:inkMkLst>
            <pc:docMk/>
            <pc:sldMk cId="1138378662" sldId="285"/>
            <ac:inkMk id="162" creationId="{3AC8FD31-E879-F100-9F3E-FA2FA8F8ED46}"/>
          </ac:inkMkLst>
        </pc:inkChg>
        <pc:inkChg chg="add mod">
          <ac:chgData name="MICHELE PIPAN" userId="da00a2aa-4c64-4bcb-a497-1055e4cd2351" providerId="ADAL" clId="{AC4375E2-DBF8-854C-A350-74D5AF1BA221}" dt="2024-11-14T15:18:13.595" v="2519"/>
          <ac:inkMkLst>
            <pc:docMk/>
            <pc:sldMk cId="1138378662" sldId="285"/>
            <ac:inkMk id="163" creationId="{742BA4D2-2469-D62F-F813-37274462443E}"/>
          </ac:inkMkLst>
        </pc:inkChg>
        <pc:inkChg chg="add mod">
          <ac:chgData name="MICHELE PIPAN" userId="da00a2aa-4c64-4bcb-a497-1055e4cd2351" providerId="ADAL" clId="{AC4375E2-DBF8-854C-A350-74D5AF1BA221}" dt="2024-11-14T15:18:13.595" v="2519"/>
          <ac:inkMkLst>
            <pc:docMk/>
            <pc:sldMk cId="1138378662" sldId="285"/>
            <ac:inkMk id="164" creationId="{8E4F9928-48C8-9755-D614-988218557CF1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65" creationId="{70648B82-CBFD-7133-5EC7-F5D73F5304D1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66" creationId="{F103E251-C808-AF1B-4F96-D5BD490A6283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67" creationId="{EDE36573-345D-BDA2-CCD0-8C277EDB4549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72" creationId="{FA678431-9836-0C8A-625A-509F4B7B3BA8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73" creationId="{25A2998C-EDCA-716D-51F2-6B073BD11F8C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74" creationId="{ADE1AFFC-B641-435D-C34D-BBDA4B5C13B9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75" creationId="{5567287A-CEAE-DC72-0900-2FCE38782BDD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76" creationId="{CC73E8AB-F024-2857-C3EB-94DAE59524D7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77" creationId="{42DFBCD8-0726-F412-D7F1-AD23225643E6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78" creationId="{3A3D6565-DEBF-571A-1224-A0DF73FBD78F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79" creationId="{1CF47476-DE1A-A6C5-BB95-AE7E411798E1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80" creationId="{CFC53314-369C-0011-5825-AA73E7083ABC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81" creationId="{08203D0C-4BD7-1FB6-1693-0DB9E8C2BAEE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82" creationId="{D5D50BAF-C615-F2B1-76BA-7E449F4041E2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83" creationId="{E5FDEF39-A870-3372-1384-B3ECA95C38BA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84" creationId="{1F2AE8DB-54AE-50F6-94D2-BC39D8DE0E2C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85" creationId="{C6BF3FBC-4A94-FB8D-C028-10686FABF5C4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86" creationId="{7F4CDB42-C2C9-36DE-9AB9-F4D367A33F47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87" creationId="{4F63BAC1-B10A-FF37-78AC-3B25DDEE2F6E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88" creationId="{CA44C8FC-C906-A550-0E35-F966900C52BF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89" creationId="{F0C1589E-EBEF-DA2F-0B52-80AC7C89B1AA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90" creationId="{8DB5D8D8-021A-2F00-07BA-6DED1C987DDB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91" creationId="{76522049-B5AB-B301-1113-CB5229DED6C2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92" creationId="{53A5CAC4-1A48-1247-052A-C4ECD67C7912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93" creationId="{1CF85D3C-3333-6526-76AF-1D7BF2D08CF3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94" creationId="{D641D0DA-A64C-983C-E5E0-C7C13618206B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95" creationId="{E41EFE84-A25A-C9A6-BEBC-FDA5A8845AAF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96" creationId="{61B2F661-F821-331D-07BC-A89FDCE88622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97" creationId="{DD280736-3630-8E06-B74A-E6B3C6658A16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98" creationId="{0B8F9AEC-AE45-86FE-3EBB-08617FEE45EC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199" creationId="{4C4E4E3A-8A9E-A1BB-C411-761C7083FC9B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200" creationId="{A009CBED-8663-2380-E2DF-80E95C2AD9C7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201" creationId="{4BF5347C-67BC-D4B7-4107-6F33E32AA6EB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202" creationId="{7C5551A0-EA94-50A8-EFCD-7A7F8D3E2E04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203" creationId="{596CE8FF-DE39-4AE9-DB31-27B8EDFE3F70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204" creationId="{8EA66118-29DF-799B-94C2-E8F01572784B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205" creationId="{3F65C227-9EFE-5AAC-59B6-0414708045D4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206" creationId="{47026559-62B8-0FDE-1BE0-9CD75B7F9841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207" creationId="{8ED58EFB-6F8A-2EA0-5317-D502C8E0B154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208" creationId="{AE5B43C8-C7C0-D2EF-2DC5-7132A15F6B2D}"/>
          </ac:inkMkLst>
        </pc:inkChg>
        <pc:inkChg chg="add mod">
          <ac:chgData name="MICHELE PIPAN" userId="da00a2aa-4c64-4bcb-a497-1055e4cd2351" providerId="ADAL" clId="{AC4375E2-DBF8-854C-A350-74D5AF1BA221}" dt="2024-11-14T15:18:35.341" v="2558"/>
          <ac:inkMkLst>
            <pc:docMk/>
            <pc:sldMk cId="1138378662" sldId="285"/>
            <ac:inkMk id="209" creationId="{40CA01AE-B0EF-FF31-3EC3-CE273E72D3C9}"/>
          </ac:inkMkLst>
        </pc:inkChg>
        <pc:inkChg chg="add mod">
          <ac:chgData name="MICHELE PIPAN" userId="da00a2aa-4c64-4bcb-a497-1055e4cd2351" providerId="ADAL" clId="{AC4375E2-DBF8-854C-A350-74D5AF1BA221}" dt="2024-11-14T15:19:08.189" v="2561"/>
          <ac:inkMkLst>
            <pc:docMk/>
            <pc:sldMk cId="1138378662" sldId="285"/>
            <ac:inkMk id="214" creationId="{EB36E483-D735-F6AD-D184-92676135C858}"/>
          </ac:inkMkLst>
        </pc:inkChg>
        <pc:inkChg chg="add mod">
          <ac:chgData name="MICHELE PIPAN" userId="da00a2aa-4c64-4bcb-a497-1055e4cd2351" providerId="ADAL" clId="{AC4375E2-DBF8-854C-A350-74D5AF1BA221}" dt="2024-11-14T15:19:08.189" v="2561"/>
          <ac:inkMkLst>
            <pc:docMk/>
            <pc:sldMk cId="1138378662" sldId="285"/>
            <ac:inkMk id="215" creationId="{FD26AA05-AB75-29FF-8E12-90E657E2543D}"/>
          </ac:inkMkLst>
        </pc:inkChg>
        <pc:inkChg chg="add mod">
          <ac:chgData name="MICHELE PIPAN" userId="da00a2aa-4c64-4bcb-a497-1055e4cd2351" providerId="ADAL" clId="{AC4375E2-DBF8-854C-A350-74D5AF1BA221}" dt="2024-11-14T15:19:24.793" v="2567"/>
          <ac:inkMkLst>
            <pc:docMk/>
            <pc:sldMk cId="1138378662" sldId="285"/>
            <ac:inkMk id="218" creationId="{674EB34D-363D-0DCD-C6B8-D42B23A38538}"/>
          </ac:inkMkLst>
        </pc:inkChg>
        <pc:inkChg chg="add mod">
          <ac:chgData name="MICHELE PIPAN" userId="da00a2aa-4c64-4bcb-a497-1055e4cd2351" providerId="ADAL" clId="{AC4375E2-DBF8-854C-A350-74D5AF1BA221}" dt="2024-11-14T15:19:24.793" v="2567"/>
          <ac:inkMkLst>
            <pc:docMk/>
            <pc:sldMk cId="1138378662" sldId="285"/>
            <ac:inkMk id="219" creationId="{B837F0B2-5451-6961-94D2-52FB2364C8E0}"/>
          </ac:inkMkLst>
        </pc:inkChg>
        <pc:inkChg chg="add mod">
          <ac:chgData name="MICHELE PIPAN" userId="da00a2aa-4c64-4bcb-a497-1055e4cd2351" providerId="ADAL" clId="{AC4375E2-DBF8-854C-A350-74D5AF1BA221}" dt="2024-11-14T15:19:24.793" v="2567"/>
          <ac:inkMkLst>
            <pc:docMk/>
            <pc:sldMk cId="1138378662" sldId="285"/>
            <ac:inkMk id="220" creationId="{F7268C28-C869-2C7D-F668-9CB1F908FE5F}"/>
          </ac:inkMkLst>
        </pc:inkChg>
        <pc:inkChg chg="add mod">
          <ac:chgData name="MICHELE PIPAN" userId="da00a2aa-4c64-4bcb-a497-1055e4cd2351" providerId="ADAL" clId="{AC4375E2-DBF8-854C-A350-74D5AF1BA221}" dt="2024-11-14T15:19:24.793" v="2567"/>
          <ac:inkMkLst>
            <pc:docMk/>
            <pc:sldMk cId="1138378662" sldId="285"/>
            <ac:inkMk id="221" creationId="{0861C3BA-261D-9BEB-A1CC-BF8E65ECA9EA}"/>
          </ac:inkMkLst>
        </pc:inkChg>
        <pc:inkChg chg="add mod">
          <ac:chgData name="MICHELE PIPAN" userId="da00a2aa-4c64-4bcb-a497-1055e4cd2351" providerId="ADAL" clId="{AC4375E2-DBF8-854C-A350-74D5AF1BA221}" dt="2024-11-14T15:19:24.793" v="2567"/>
          <ac:inkMkLst>
            <pc:docMk/>
            <pc:sldMk cId="1138378662" sldId="285"/>
            <ac:inkMk id="222" creationId="{0E8CFF50-618E-8639-DBE0-4953A3899427}"/>
          </ac:inkMkLst>
        </pc:inkChg>
      </pc:sldChg>
      <pc:sldChg chg="add">
        <pc:chgData name="MICHELE PIPAN" userId="da00a2aa-4c64-4bcb-a497-1055e4cd2351" providerId="ADAL" clId="{AC4375E2-DBF8-854C-A350-74D5AF1BA221}" dt="2024-11-14T15:00:03.280" v="1930" actId="2890"/>
        <pc:sldMkLst>
          <pc:docMk/>
          <pc:sldMk cId="3590093532" sldId="286"/>
        </pc:sldMkLst>
      </pc:sldChg>
      <pc:sldChg chg="add">
        <pc:chgData name="MICHELE PIPAN" userId="da00a2aa-4c64-4bcb-a497-1055e4cd2351" providerId="ADAL" clId="{AC4375E2-DBF8-854C-A350-74D5AF1BA221}" dt="2024-11-14T15:00:04.162" v="1931" actId="2890"/>
        <pc:sldMkLst>
          <pc:docMk/>
          <pc:sldMk cId="2569537860" sldId="28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07.22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601 757 12741,'-9'3'0,"-28"62"0,1 22 56,18-18-1910,-3-11 1,-6 10 0,9-4 2211,16 5 1,8-3-51,-3-10 0,1 0 547,0 10 1,2 1-453,3-4 0,0-7-178,1-5-6,4 19-29,-8-47 916,-2-5-681,0-5 74,-2-6-23,0-3 3386,-2-3-3935,-2-11-151,-4-2-78,-3-11-73,-4-4-12,-2-4 91,-3-8 77,-2-5 113,-3-8 55,-4-3 46,-3-7 16,-4-2-448,-2-4 453,-3-5-1159,-2-2 1143,1-7-1290,2-2 1312,3-2 23,5 2 0,5 2-1255,7 5 1294,6 4 56,7-20-112,11 27 5,8-16 49,11 34-21,9 0 29,11 4 11,10 3-17,10 1-6,8 4-16,9 1-13,4 5-33,8 2-10,2 5-15,-46 14 1,0 1-217,0 1 1,0 1 190,49-1 0,-1 4 18,-6 4-35,-5 5-5,-9 7-1089,-7 4 1061,-11 8 53,-9 3-14,-13 6 22,-11 4 628,-13 5-560,-10 4 44,-17 6 7,-10 5 897,-18 4-893,-11 3-21,-12 3-43,27-32 1,-1-2-1,-4 2 0,-1-1-8,-2 0 0,-1-1-8,-3 0 0,0-1-4,0-2 1,0 0-6,0-1 1,-1-1-7,2-1 1,1-2 1073,2-1 0,0-2-1057,-39 20 12,9-8 16,9-7 23,10-5 295,11-6-200,10-5 16,10-6-32,9-1 652,9-4-827,3 0 919,9-5-1008,6-1 0,9-6 23,6-1 16,7-1 6,6-3-3387,3 1 3398,2-1 28,3 3-52,-1 1 102,1 5 12,1 3-1,-2 2-2239,19 16 2234,-2 13 2251,-1 8-2245,-11 10-6,-20-8-6,-1 2 47,-2 1-52,-2 2-529,1 0 545,-1-2 2981,1-2-2823,14 6-34,-8-14 22,13 1 191,5-17-196,-10-7-40,13-3-5,-11-11-56,2-4-34,4-8-28,1-4-22,-1-5-1211,0-3 1188,-4-3-5,-3-2-23,-3-2-22,-4-1 563,-4-1-608,-5-3-34,-5 1 177,-7-1-177,-5 0 40,-6 0 11,-4 2 6,-5 4-6,-7 4-12,-6 6 1336,-3 7-1296,-5 5 39,-1 8 28,-4 3 28,0 7 17,-2 4 146,0 6-135,0 7 6,1 5 0,2 4-11,4 3 5,4 3-6,5 2 12,6 2 6,5 0 21,5 2 1,5-2 6,6 0 21,8-2 18,7-1 168,23 9-168,-7-14-56,17 6-174,10-13-91,-14-9-166,21-1-365,-20-11-1077,1-2-632,1-1-6194,-7-1 8637,-8-1 0,-20 0 0,-9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0.25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1 386 14044,'3'69'99,"0"-1"0,0-4 0,7-11-4,21-13-16,3-5 1539,3-3-1601,0-5 742,-1-3-748,-2-3 412,-2-4-373,-4-3 1229,-2-3-1155,-4-3 21,-1-3 113,-3-1-124,-1-3-11,-2 0 6,-2-1-3386,-2 0 3385,-3 0-4,-1-2-18,-2 0-16,-2-3-46,-1-2-242,0-1 204,-2-6-1,1-10-16,-2 0 968,-2-11-1018,-1 3-12,-4-3-22,2-6-28,-2-4-29,2-5 205,-1-3-495,3-27 229,1 19-904,7-19 949,2 27-864,6 4 886,3 4-676,3 7 643,2 6-247,2 8-78,2 6 396,0 6-1136,4 6-593,1 3 2862,2 2-6531,-3 2 5506,-4 1 0,-11-1 0,-6 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5.33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7 20358,'0'-3'-207,"0"0"-4160,0 3 4541,50 104-29,-31-58 2,10 19 0,-1 1-52,-14-18 992,0 4-1019,-1 3-12,0 4-45,-2 3 0,-1 2-507,-1 0 491,-2 1 33,-2-3-17,0-5-17,-2-5 23,0-11 28,-2-9 61,1-11 1221,-2-9-1198,1-8-197,-1-7-16,0-5 578,1-7-594,0-2 3396,3-3-3396,2 0 10,2-1 12,3 0-7,2 1 6,3 1 1,1 1-51,15-5 73,-6 7 17,10-2-280,-8 7 280,-1 2 11,1 1 5,0 1 12,1 0 5,-1 2 12,-2 1 0,-2-1-12,-4 3-11,-3 0-33,-4 1-17,-4 1 291,-3 0-252,-3 0 89,-3 0-10,-6 3-12,-3 2 0,-8 3 11,-3 5 23,-3 0 17,-2 3-3376,-2 0 3376,2 1-59,1-1 36,5 0-39,3-2 12,4-1-12,5-1 61,4 4-49,4-4 150,36 20-173,-12-18 0,31 12 16,-20-18-10,4-1 3345,3 0-3429,1-1-57,-1 0 32,-2 0-363,13-1 113,-16 0-739,17 1-3117,-30-2 3099,2 1-722,-14-2-1131,-4-1-5041,-3 0 7987,-2-1 0,-2 0 0,-1-1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7.29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 0 17870,'-6'62'409,"2"-8"-33,4-21-219,0-6-12,0 11-33,0-9-28,0 4 118,1 15-101,3-8-17,1 13 0,3-12 0,0 0-6,0 2-929,2-2 913,-2 0 384,0-3-312,3 26-106,-4-25 201,2 16-189,-6-31-3114,0-5 3147,-1-3 390,0-6-374,-1-1 6,0-5 0,-1-2 1,1 0-7,-1-1 3449,0 0-3611,1-3-22,0-2-40,1-5-38,0-2-34,2-3-40,1-3-61,1 0-84,1-1-140,0-2-174,1 0-291,-1 0-526,2-1-1546,0 0-4073,1 1 7142,-2 3 0,-3 8 0,-3 3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7.70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1 229 16343,'47'-42'352,"0"-1"1,-3 4 0,-7 9-6,-9 16 401,-1 3-507,1-1-62,0 2 96,-1 2-163,0 0-39,0 3-23,-1 1 74,2 3-101,0 0 5,0 1 242,0 0-259,2 0 0,-1 1-28,1 1 17,0 2-3397,0 0 3397,1 1-438,0-2 433,1-1-1,0 1-5,0-3-201,2 1 207,0-1 21,0 0-10,0-2 5,-3 0-5,-1-3-40,7 1 6,-13 0 3048,3 2-3064,-15 1 623,-3 1-658,-4 0 320,-2 0-348,-3 0-22,-5 0-44,-3 2-97,-7 3-83,-5 4-151,-5 2-224,-4 3-352,-5 1-730,-2 3 1810,-29 12 0,37-16 0,-16 6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7.9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80 19574,'67'-8'152,"0"0"1,1-1 0,17 0-1,-10 0-157,-6-7-12,-22 8 17,-4 2-22,-1 2 10,-4 2 7,-3 1-230,20 4 44,-24 1-50,16 2-67,-29 0-107,-1 0-162,-4 3-285,-1-1-510,-4 0-1216,-1 0 1740,-1 0 0,-4-3 0,1-1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8.77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0 241 20867,'68'-43'-263,"0"1"0,-9 9 0,-8 2 263,-8-2-5672,-8 15 5678,1 4 805,4 3-799,2 4-7,0 2-5,2 2-11,-1 2 951,2 4-985,12 11 17,-14-1-6,6 7 1,-21-5 22,-6 1-12,-3 1 3145,-5 0-3105,-4 1 821,-5 1-766,-3 0 7,-6 1-18,-4 1-3380,-9 0 3386,-5 3 40,-24 12-375,5-8 324,-41 19-2186,28-21 2158,-19 4 6,23-10-17,2-4 0,4-2-1,5-2 1,5-3 17,7-1 16,5-2 23,6-2 202,6-2-225,5-1 2241,3-1-2286,2 0 6,3 2 29,5-1 3408,7 3-3370,8 1-16,5 1 10,9 3-4,4 0 10,7 2 23,2 0-6,4 3-22,0-1-659,1 3 603,0-2-34,-2 3-3174,-1-1 3191,-5 2-2124,-3 1 2135,-4 0 6,-5 1-6,-6 0 1,-4 1 284,-6-2-285,-3 2 23,-3-4-29,-3-1 1,-2-2 0,-2-4-23,-1 1-6,-4-5-5,0 2-78,-1-3 28,-1-3 2217,0 1-2301,-3-3 2596,0-4-3033,0-1-252,2-5-2437,0-9-208,5 1-2928,-1-4 5576,3 7 0,-2 7 0,-1 3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9.54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155 1 14352,'-87'12'302,"19"-1"-3255,74-9 3367,1 4 1308,-1 0-1239,4 9 656,-2-2-836,5 16 441,-3-7-554,4 27 1570,-6-13-1693,3 16-694,-6-10 661,0 4 1,0 4-12,-2 0 27,0 3 34,-1 22-39,-1-19 11,-1 14 1473,0-28-1445,-1-4 12,1-7 778,-1-5-779,1-6 11,0-5-10,2-2-1,0-4 6,5-2 67,1 2-79,0-5 46,5 1-57,14-10-140,-12-1-33,10-4-3420,-17 1 3353,-2 0-57,1-1-55,-2-1-68,-1 0-117,-1-1-162,-2-1-243,1 1-3661,-1-6-3759,0 6 8284,-1-1 0,0 9 0,0 2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20.1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216 0 18257,'-26'85'0,"-1"1"0,3-7 0,1-13-3833,4-31 3838,-1 3 23,1-2 1466,2-1-1494,2-2 6,4-3 5,2-3-1195,5-4 1200,2-4 318,2-2-289,5-2 2291,1-1-2252,8 0-6,4-1 0,4-2-10,6-1 4,3-1-21,3-4-18,2 0 1,1-4-23,3 0 28,1-1 3387,3 0-3409,2 0-3376,1-1 3371,1 0-558,-2-2 563,0 2-1,-3-1-4,0 1-339,-6 0 333,0 1-12,-6 0 12,-2 0 0,-6 0-18,-5 0 2933,-4 0-2960,-4 0 783,-4 1-811,-2 0 515,-3 1-549,-1-1-17,-4 2-61,-4-1-56,-5 2-95,-5 0-101,-1 2-152,-5-2-196,-2 2-347,-2-3-761,-2-1-4900,1-1 352,3-1 6205,6 0 1,10 0-1,5 0 1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20.39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16 248 21618,'-9'-7'78,"2"2"-134,7 5-257,0 0-641,120-65 921,-69 42-1134,21-14 0,0 1 1150,-25 22 710,-3 1-693,-3 1 0,-2 2 6,-5 2-12,-4 1-16,-4 2-6,-5 2 350,-3 1-378,-4 1 2143,-5 1-2171,-2 0-17,-2 0-61,-2 0-73,-1 0-1379,-2 0 578,-3 0-593,-3 0-1430,-4 0-4267,0 0 7326,0 0 0,5 0 0,1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20.75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0 264 20470,'84'-25'0,"1"1"0,-1 0 0,0-1 0,0 1 0,1-1 0,-4 2 0,0 0 0,-1-1 0,1 1 0,0-1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21.29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65 1 19272,'3'72'694,"-1"-11"-453,-2-44-12,0 1 1,0-2-51,-1 1-28,0-2-44,-2 0-46,1-2-10,1 0-12,-2-3-11,2 0 17,-3-3 22,1 3 0,-2 0 17,1 2-11,-3 1-12,1 1 1,1 2-34,-1 1-6,1 0-10,1 1-18,0-1 12,2 1 5,0-2 0,1 2 11,1-2 1,0 1 5,0 0 11,4-2 28,0 0 0,3-1 7,3-3-12,0 0-18,5-3 46,10 1-40,0-5 1,9-1-12,-4-1 11,4-2 18,3-2-12,2-1-23,2-3 23,0-2-28,1-1-5,-1 0-1,-2-1-16,-1 2-1,-1 1 6,-3 1-16,1 1-1,-3 1 1,-4 0 5,-1 3 11,-5 0-3403,-3 1 3386,-3 0-16,-2 0 11,-6 0-1,-2 0-21,-5 0-236,-1 0 174,-2 0 3364,-2 0-3404,-4 0-6,1-1-21,-3-1-34,1 0-34,-1-1-61,0 1-56,0-2-22,1 0-40,0 0-62,3 0-111,1 1-192,2-1-374,2 3-773,1-1-1316,0 0-2874,0 1 6111,0-1 0,0 1 0,0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21.64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8 267 20588,'-4'-9'229,"1"3"-279,3 6 167,0 0 62,105-65-2352,-64 44 2282,22-15 1,-1 2 80,-28 24 175,-2 1-264,-2 1-39,-2 1-12,-2 0-5,8-1-39,-8 3-6,6-2-17,-12 3 1765,-3-1-1792,-2 0 360,-2 0-411,-3 1-28,-4 0-28,-1 3 5,-4-1-44,0 2-348,-1-3 79,0 3-1065,-2-1 152,-2 1-1042,-3 0-1232,-2 0-1888,-1 0 5534,1 1 0,4-1 0,1 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6.60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68 19277,'2'-1'95,"0"0"2397,-2 1-2357,6 88-46,-3-56-64,2 20 1,-1-2 36,0-27-17,1-1-6,2 0 6,0-4-17,1 0 5,1-5 12,2-2-22,12-4-147,-7-5-49,11-5-74,-10-5-56,3-5-22,0-3-39,3-2-22,0-2-28,0-1 5,-2 0 90,-2 0 100,-3 1 119,-2 1 133,-2 3 74,-3 2 313,1 1-168,-5 7-12,0-1-4,-3 6-24,0 0 393,-1 1-420,-1 4-23,0 1-16,2 4-23,0 3-11,1 0-28,1 2-6,1 0-15,2 0-7,1 1 0,2-1-23,1 0 7,0-1-7,2-2-5,-1 1 6,1-3-3393,1 0 3399,-1-3 16,2 0 5,-2-2-10,8-2-74,-3-1-33,5-4-73,5-6 62,-6-1 6,9-5-7,-9 1 7,1 0-610,-2-2 581,1-1-39,-2-2-56,-1-1-212,4-13 223,-8 7 73,1-8 73,-9 10 683,-7-14-587,-2 22-12,-6-10 586,-1 26-580,0 4 11,-1 2-1,1 5 19,1 4-30,4 1 3387,0 3-3380,3 1-24,0 2 35,1 2 55,9 11-67,-1-8-16,10 8-23,-3-12-6,3-1 6,1-1-5,2-4-3371,1 0 3388,0-5-86,1-1 40,0-2-44,0-4-45,1-2-34,-1-2-39,1-2-6,1-4-22,0-2-17,0-6 11,0-2-2236,1-2 2253,-2-3 1,-3 0 2196,-2-3-2292,-4 0 0,-3-4 135,-4 1 28,-3-2 128,-3 2 118,-1 2 72,-1 2 102,-3 3 3402,-1 2-3391,-4 4-51,-2 1-39,-1 5-45,0 2-39,-1 3-33,2 1-34,0 1-28,1 0-23,3 1 1,2 1-6,2 2 11,1 2 5,1 2 23,2 0-17,2 1-3347,9 7 3308,0-3 17,7 4-22,-1-5 21,2 0-16,3 0 12,4-1-12,15 5 0,-9-5-12,10 4 12,-15-4-16,-3 0 3391,-2 0-3398,-3-1-3397,-3 2 3398,-4-1 16,-1 2 6,-4 1 12,-1 1-1,-1 2-6,-3 0 12,-2 3-34,-1-1 1,-1 2 10,0-1 0,-3-1 34,-1-2 23,-5-5 10,0-4 7,-1-3-18,-2-3-39,2-1-56,-1-3-44,1-4-51,2-4-79,1-3-56,3-3-94,1 0-102,2-4-61,3-1-61,3 0-1,3-3-504,9-10 689,-2 7 129,4-7 146,0 0 223,-5 11 3438,3-6-3354,-6 12-10,-2 3-1,-2 0 45,-1 3 62,-2 0 62,-2 1 67,-1 0 16,-1 0-3403,0 2 3376,0-2-46,0 2-27,-2 0 257,-3-4-347,-1 3-50,0-2-45,1 5-39,0 1 11,3 2 3274,0 0-3420,2 1-17,0 2 23,3 0 11,3 0 34,5 0-1,5 2-5,4 2-3386,5 3 3375,3 1-242,4 3 270,4 2-12,2 2 12,3 1-11,0 1 5,0 1-2183,0 1 2189,-1 0 323,-2 1-317,-4 0-64,9 9 52,-15-7 23,6 5-23,-18-8 28,-4-4 11,-5 0 2307,-4-2-2284,-3-1 5,-7 1-11,-4 0-28,-10 0-22,-6 2-11,-7-1 5,-4-1 2713,-6-1-2707,-3-2-6,1-1 571,-2 0-1102,-33 6 156,40-6-1166,-24 5-77,56-11-1883,2 0-6160,10-1 9650,3 0 0,-3-1 0,1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22.0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1 269 20341,'85'-38'342,"1"1"1,-1 0-1,0-1 1,-4 3-1,3-2 1,-10 7 0,-22 13-371,-23 17 0,10 0-3227,-14 1 3205,-1 0 693,-2 0-727,-1-1-5,-3 0-29,-2 0-493,1 0 270,-8 0-107,0-1 2347,-8 0-2761,-1 0-433,-2 1-1213,-6 0-7098,-2 1 9606,-5 2 0,8-2 0,2 2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23.73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1051 95 16880,'-3'0'1853,"1"0"-1191,2 0-668,8-23 17,-2 16 1,7-19 21,2 21-16,-7 1-17,6-1 22,-10 2 23,1 0 50,-3 0-89,0-1-40,-1 2-22,-4-1-16,-3 1 10,-6-1 12,-4 2-85,-37 1 107,13 5 11,-27 1-22,21 4 6,-25 7 44,-11 3-308,1-1 331,5 2 11,5-1-40,20-2-10,-13 4-29,16 1 17,15-7 6,-2 4 33,19-5 23,7-5 28,4 1 129,17 0-96,1-4-11,15 4-5,1-3-12,7 0-5,7 0-17,6 2-28,6-1 6,4 3-12,4 1-1285,1 4 1285,2 2-33,1 4-1204,1 2 1204,-2 2-414,-21-5 0,0 2 385,22 11 7,12 15-6,-29-18 11,-7 3 11,-4-2 1229,-7 1-1251,0 12 56,-12-13 1303,-5 11-1084,-17-5-74,-10-8-5,-8 9 1147,-9-12-1180,-5-2-3421,-6 0 3370,-5-3-1026,-5-2 1004,-4-3-1,-3-4 14,1-4 1,-2-1-747,-17 0 699,16-2 0,-1-1 44,-34-2 1776,22-3-1809,-20 0 45,7-9-23,22 1 12,-13-8-1,31 2 1182,4 0-1181,4-1-6,5-2 6,-7-11-62,14 6-23,-5-7-10,16 12-12,2 2 1076,4 3-1165,3 3-68,3 1-72,2 3 936,0 2-981,3-1 1,4 3-30,5-1-66,7 1-96,1 0-157,5 0-251,3 2-516,2 1-1641,4 3-3932,-1-1 7007,-2 0 0,-15-2 0,-6-2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24.49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790 93 10606,'3'-4'3759,"-1"1"-2886,-2 3 3956,0 0-4784,2-39-23,-4 32 23,-1-25 0,-4 44 44,-1 6 12,-1 6-17,-1 4-3403,-1 5 3380,-2 5-25,0 3 4,-2 6-7,0 2-16,-2 2-51,1 2 12,-3-2-2264,0 1 2275,0-4 39,-1-3 2252,2-4-2252,1-6-346,2-2 358,1-8 16,4-5-6,0-5 3261,5-6-3221,0-4 22,4-3 258,0-2 205,1-2-536,0-3-39,0-5 5,1-4-3397,2-5 3359,13-29 44,-4 12-117,5-13 1,1-2 55,0-3 5,12-33 11,-11 36 6,0-2 23,2 0 16,9-14-6,-5 19 12,5-6-11,-9 26-87,-1 7 59,0 6-12,2 5 17,-1 5 6,4 3 17,0 2 11,4 3-6,0 3 0,1 8 0,0 4-255,0 6 250,1 2 47,1 5-53,2 4 0,0 4-2107,1 5 2107,1 3 1021,2 2-1054,-1 1 282,3 1-322,-3-1 12,0 1 21,-2-2 1,12 16 33,-14-16 0,7 7 18,-19-24-7,-2-5 6,-5-7 1184,-3-4-1128,-5-6 17,-2-2 131,-3-6 14,-9 1-201,-2-6-17,-10-2 3381,-5-2-3403,-7-5-3381,-6 0 3381,-4-1-6,-6-2-886,-3 3 892,-8-2-1962,-4 1 1973,-8 3-70,16 4 1,-6 0 35,-25 2 0,-3 2 201,16-1 0,0 2-167,-16 1 0,6 3 0,-3 3-461,2 1 467,8-1 1862,7-2-1924,-9 1-16,25-1-35,-6 1 137,29 1-265,6 0 2081,8 3-2188,4-1 2231,7 1-2387,5-2-3539,10-1 3074,9-1-695,11-2-1708,13-2-3731,-1-1 7001,0-1 1,-20 1-1,-9-1 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25.30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196 376 18072,'-4'13'734,"0"-3"-666,4-10 621,0 0-650,-36-27-17,26 21 12,-26-21-6,36 27 39,0 0 40,0 2 10,0 2 29,0 3 11,0 2-1,0 4-4,0-2-13,0 5 1,0 0-44,0 2-7,0 0-27,-2 2-34,1-2 0,-2 0-17,0 0-5,-1-1-6,-2 1-12,-1 1 7,0 0-6,-1 1 5,1 1 0,-1-1 6,2 0 6,1-2 11,1-4 28,3-4 33,0-4 34,1-4 207,0-1-257,1-6-17,0-2-12,3-5-5,-1 0-11,1 0 11,-1-2-28,1-2 0,-2-1 0,1 0-17,-2-2 0,0 0 1,-1-2-12,0-2-3398,-5-11 3409,0 8 17,-6-8-28,0 4 39,2 9-5,-1-3-12,5 14-27,2 3-74,2 5 3471,1 2-3358,4 6-6,1 4 45,7 9-17,3 4-17,7 5 11,2 5-3408,3 3 3369,4 3-3,3 0 1,2 0 19,12 11-614,-9-11 0,0-1 609,6-2-311,3-4 332,1-5-10,1-5 11,0-4 11,3-5-6,-3-3 23,1-6-6,-1-2 0,-1-5-5,0-4 5,-1-4 6,0-3 867,-1-2-861,0-1 811,-3 0-834,-3-2 284,-5 0-284,-3-1 11,-3-1 0,-6 0-5,-2 0-1,-5 1 12,-4 0 2072,-4 1-2033,-3-8 642,-3 6-760,-2-7-3160,-6 7 3172,-5-2-1,-6-1 23,-5-1 17,-3-2-22,-5 0 5,-2-3-6,-6 0-5,-2 0-12,-40-29-5,28 22-36,4 2 0,2 2-32,4 2 12,-7-4 5,19 13 18,2 3 5,5 3 3414,2 1-3414,6 5-28,4 0-62,4 5-78,4 0-44,1 3-18,3 1 17,5 1-22,5 2-39,7 4-101,4 1-129,5 3-192,6 2-418,3-2-947,6 2-1171,4 1-2610,-2-2 5898,-5 0 0,-18-5 0,-10-3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25.92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567 80 18994,'-3'74'158,"-1"1"1,3 7 0,1-8-86,6-15-6,4 22-39,1-23 174,0-2-208,3-3 6,-1-6 103,-1-4 4,1-7 66,-4-3 324,5 0-290,-6-11 31,2 0-143,-6-13-22,-1-1-1,-1-6 24,-2 2 27,1-4 146,-1 1-247,0-5-22,-3-3-17,-2-8-5,-7-1-1,0-7-5,-6-1 23,-1-3-29,-2-3 17,-4-3-33,-1-2-779,-2-4 745,-2-2 11,0-4 11,0-3 29,-2-1 27,2-2 29,-11-21 5,13 17 0,-7-14-3118,19 25 3163,3 3 0,5 4 5,4 3-33,1 7-22,5 3-7,4 5-10,6 4 588,70-1-572,-31 9 1518,1 3 0,1 3-1529,6 8-5,4 5-1,2 4 6,3 3-22,2 4 6,2 2-3290,2 4 3284,-1 0 0,0 2-1390,-3 2 1395,-3 0-100,-5 0 100,-5 0-11,-4-2 0,-5 1-154,-7-2 171,-5-1 11,-5-1 17,-8-1 12,-5-3 2478,-8-2-2457,-5-4 1990,-4-3-1972,-7-4 136,-5-3-170,-12-3-6,-9-3-33,-12-1 5,-11-1-5,-11 0 295,-10 0-296,-9 0-3127,-9 0 3125,43 2 0,-1 1-14,-1 0 0,-1 1-750,-2 4 1,0 1 760,1 0 0,0 2-34,0 1 1,1 1-66,1 1 1,0 1-115,2 0 1,1 1-203,1 1 1,1 1-682,2 1 0,0 1 1096,-6 3 0,5-1 0,-4 3 0,3-2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0.32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1160 56 9713,'-32'-55'1229,"-41"79"1,-13 32-934,23-4 1,0 8-211,-3-1 0,-6 6 0,0 4 27,14-11 1,-1 3-1,2 0 1,8-8-78,-4 4 0,2 4 2,3 11 0,-6 15 0,3 1 0,13-16-30,14-17 0,6-1 36,-7 13 1,-1 9 0,9-12-34,12 13 874,9-2-885,7 0 0,8-4 11,11-4-5,4-5 27,-3-23 1,2 0 5,17 16 7,20 10 870,6-17-871,-17-17 0,20 3 5,-25-18 1598,-3-4-1614,-4-3 223,-7-1-223,-8-6 2841,-5 1-2819,-7-3 1461,-6 0-1461,-5 0-11,-5 0-50,-2-3 204,-3 1-260,-3-6-35,-3 2-32,-3-4-29,0 1-46,0 0-3463,1 0 3308,-1 2-135,2-1-173,0 0-275,0 0-477,3-1-1466,0 2-6386,4 0 10118,0 1 0,1 4 0,0-1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1.35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1 743 20884,'10'-34'426,"2"4"-258,22-1-112,2 0-39,6-7-4246,-6 5 4229,-10 9-1415,1-1 1337,19-31-99,-17 18 166,11-27 0,-24 26 11,-3-2 22,-4-1 18,-2 0 21,-4 0 29,-1 7 16,-2 5 2184,0 6-2189,-1 7 3254,0 4-3338,-3 6 320,1 3-359,0 3-6,-1 2 28,1 5 16,-1 5 1,1 11 0,-1 5-6,3 11-33,-2 30 5,3-10 11,-1 22 18,1-21-12,2-1 5,1-2-5,2-1-17,0-5 34,1-2-22,0-5 10,-1-5 1,-1-2-23,-2-5 39,1-2-16,-2-4-3387,0-4 3398,-1-1-11,0-4 5,0 1-11,0-3 5,0-1 13,0-1-18,-1 0 11,-2-3-22,-1 2 3403,-1-3-3404,0-1 12,-1 0 23,0-2-12,-3 0-33,-1-2 22,-1 1-18,-3-3 7,0 0 40,-1-1-23,-8 0 16,5-2-28,-6-1 1,-7-8-1,12 3-11,-8-5 17,16 5-394,3 2 377,1 0-17,4 1-16,1 0-1,2 0 1,0 1-6,3-1 28,3 2 366,5-1-366,3 1 11,3-1 17,3 2-11,3-2 5,2 1-5,1 0-17,3-1 23,-1 1-1,1-2 17,-2 2-28,1-2 6,9-2 0,-10 3 28,7 0-12,-16 1 12,0 2 17,-3-2 16,-2 3 34,-2-1 6,-2 1 16,-2 0 7,0 2-23,-1 1 10,1 4-16,-2 1-28,2 3-3392,0 2 3348,2 1 4,-1 2 1,4 0-39,0 3 22,2-1-11,1 0 5,1-1 23,2-1 0,1-2-12,2-1-10,1-3 10,2-3-10,1-3-7,2-2 1,0-2-11,1-3-6,2-4 3414,-2-4-3391,1-4-7,-3-4 7,0-3-3454,10-19 3419,-9 5-144,8-15 4,-7-12 79,-8 12 22,0-20 7,-13 19 16,-3-1 22,-3-2 0,-5 2 34,-5 0 12,-8 2-952,-5 4 1002,-5 2-513,-3 9 523,-2 3 2574,-1 11-2589,-2 4-7,1 11 131,-1 2-141,0 12 1332,1 6-1322,-1 10-22,2 8-6,1 6-10,1 5 937,4 4-915,2 4-12,4 2 60,4 2-70,6 0-7,3-1-649,5-1 660,3-4 7,7-4-6,4-4-265,8-6 226,5-3-135,18 3-5,-6-12-74,15 1-117,-12-14-157,3-5-268,1-2-381,3-2-780,-1-5-1785,1 0-5270,-5-4 8994,-6 1 0,-17 4 0,-8 2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1.78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157 375 21097,'-4'2'67,"1"-1"-95,3-1-129,0 0 118,1 119-4223,6-75 4267,-4 26 1,2-5 16,10-37 866,-2-4-816,1-5 29,-3-4 50,1-3 40,-1-3-23,0-2 3386,-1-2-3442,0-2-17,1-2-15,0-1-2,3-4-16,0-3-6,2-6-40,2-2-27,1-3-11,1-5-6,0-4 5,0-4 12,0-4 6,-2-1-7,-1-3 12,-4-2-11,-2-2-11,-5-1 5,-2-2 0,-3-1-526,-1 0 532,-4 0 0,-4 2 5,-7 2 6,-5 5 6,-4 5 5,-3 5 34,-1 7 5,-2 6 23,-1 6-17,0 5-22,1 8 11,-15 19-23,12 3 0,-12 18 1,16-4-1262,2 4 1256,1 3 11,-2 26-28,10-16 11,0 17-22,12-25-6,4-2 430,3-5-503,6-2-257,15 6 78,1-15-106,13 5-152,-5-20-195,4-4-292,4-5 803,4-5-2741,3-1-5976,-3-3 8928,-5-2 0,-18 1 0,-9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2.11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540 1 18863,'21'59'308,"0"1"0,-2-10 0,-8-3-150,-43 34-2667,3-15 2587,-4 7-44,-4 5-17,-3 2 4,10-19 1,0 1-14,6-14 0,1 0-177,-7 15 1,0-1 140,-9 25-12,2-4 1,3-3 56,1-9-23,-2 13-22,9-32-11,-2 6-34,14-37-45,3-9 249,4-7-444,2-5 1463,2-8-1727,2-6-185,1-8-246,3-7 757,4-5-2695,3-6-5690,1 1 8636,-2 4 0,-4 16 0,-2 9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2.64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21702,'38'82'0,"0"0"0,0 1 0,-7-18 0,-1 1 0,1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7.1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223 163 20808,'69'20'87,"0"-1"1,-5-1 0,-11-6-4,-22-9-411,1-3 361,-1 0 186,2-2-287,-3-2-73,0-3 81,-4 0-165,-2-2-28,-3-1 0,-4-1 11,-4 1 6,-4-3 111,-5 1-72,-2-1 276,-8-3-242,-4 0-51,-44-16 292,14 11-3298,-33-8 3466,22 19 49,-1 3-485,-7 3 520,1 3-23,-2 4-45,4 4-45,2 4-89,6 5-28,-8 9-95,19-2-6,-1 8-12,21-8 24,10 0 4,2-1-161,18 7-96,3-10-173,18 3-242,4-14-368,9-4-999,10-4-1304,7-5-4581,-1-3 7908,-8-3 0,-25 4 0,-12 2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2.65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22324,'25'83'0,"-1"1"0,1-1 0,-5-16 0,-1 0 0,1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3.84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150 166 15272,'-6'7'2520,"0"-1"-2060,6-6 1528,0 0-1859,48-7-22,-27 2-46,40-6-5,-39 1 0,3 1-17,-3-3-4251,2-1 4246,-4 1 836,0-2-814,0-3-2285,-6 4 2285,-2-1 56,-8 1-84,-2 5 2263,-1-2-2302,-5 6-23,-2 0 0,-6 3 6,-5 0 6,-3 1 16,-4 2-87,-2 4 104,-4 3 6,-2 5 5,-1 1 23,-16 8-17,13-5 6,-10 5-6,18-9 0,-3 3-23,11-5 3330,-2 1-3402,13-1-1203,3-5 1242,3 1 39,10-2-22,1-2-1,11 3-4,2-2-12,7 0 16,4 1 1377,6 1-1387,3 1 11,4 2-17,3 2-6,1 3 6,1 0-11,-1 4-1277,-1 1 1294,-3 2-12,-4 2 6,-2 2-564,-5 1 570,-3 0 11,-5 1 5,-6-1 57,-6-2 16,-7-3 28,-2-1 45,-6-3 0,-6-1 6,-5-2 1224,-8-2-1225,-4 0-5,-5-3 633,-2-2-661,-4 1 6,-3-4-22,-2 0-7,-2-3 51,-19-1-73,13-2-5,-11-4-12,19-2-16,5-3-17,2-1-28,5-2-17,4 1-23,2-3 6,7 1-16,2 0-6,6 1-40,2 2-34,4 1-32,2 0-29,5 1-27,5 1-35,6 1-83,6 1-106,4 2-174,6 1-208,2 1-3706,5 1 2839,0 1-1267,3 0-6709,-5 0 9678,-5 0 0,-16 0 0,-7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4.47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186 141 19053,'0'-11'902,"0"2"-863,0 9 174,0 0-84,60-31 27,-45 31 12,45-19 11,-59 40-39,-2 3-39,-5 4-22,-2 1-40,-6 3-6,-2 4-5,-3 1 6,-3 2 0,-2-2-6,-2-1 11,1-2-6,0-4 7,1-4 10,2-2 0,2-5 29,2-4-23,3-4 11,3-4 17,3-3-11,1-2-90,5-2-218,0-7 140,2-2-1,4-8 18,4-1-12,4-3 1,4-2-6,3-3-45,1-3-34,2-2-28,1-4-16,2-3 28,0-2 50,1-1 61,-2-1 74,1 1 61,-3 4 39,0 4 17,-1 7 6,0 7-6,-2 5 5,1 6-11,-4 3 6,1 4 12,0 7-12,1 4-3376,1 9 3382,1 7-2308,2 5 2257,2 6-39,1 5-11,2 4 6,1 3-12,-1 2-475,1 2 464,-1-1 0,-1 1 11,-2-2-11,-1-2-6,-2-3 1,-1-4 1636,-3-6-1625,-2-6 2846,-2-6-2818,-3-7 33,-2-3 45,-4-8 996,-2-2-984,-1-3 637,0-1-710,-2-1-17,-3-5-6,-5-4-28,-3-5-11,-4-2 5,-2-3-11,-5-2 34,-2 0 11,-5-2-5,-3 1-3359,-42-17 3352,27 18-379,0 2 1,0 3 379,6 7-23,-14-1 18,26 8-18,1 2-44,5 1 10,3 4-95,0 5 68,10 4 0,0 4 2999,10-2-3027,0 2 1039,5 0-1526,11 10 106,0-9-168,12 6-202,-2-11-2072,21-1-353,-5-7-3882,10 0 7153,-18-5 0,-16 0 0,-6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5.03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0 191 12491,'25'67'37,"0"0"0,0-5 1,-9-16 2583,-16-35-2526,0-3 1437,0-5-1409,0-1 877,0-2-1067,0-3 3369,-2-4-3397,2-4 0,-2-4 5,1-3 12,-1-2-23,0-1 11,1-2 23,-3 1-6,1-1 45,0 1 17,0 1 17,0 3-1,2 3-27,0 3-3415,1 5 3370,0 2 17,0 3 66,0 1 68,1 8 12,3 3 4,1 7 1,5 5 3364,1 4-3392,4 4-12,3 1-16,1 3-11,2-1-18,0-1 1,4-1-3386,-1-4 3408,5-2-6,0-3-538,2-5 522,2-3-280,1-6 268,0-4 1,2-2-6,0-7 3011,1-4-2994,-1-6 5,-2-5 764,-1-3-758,-4-2 6,-2-2 436,-3-4-442,-3-1-12,-1-2-4,-5-1 10,-2-2 23,-4-15 16,-8-2 7,-5 0 16,-6 10 11,-5 19 0,-3 3-22,-1 6-34,-2 5 0,0 3-22,-2 6-17,1 1 11,-1 2-11,1 4-17,0 2 6,1 5-17,2 0-33,-1 8-1,8-6-28,2 5-50,8-6-56,2-2-61,2-1-113,5-1-122,4-3-220,7-1-336,4-2-564,5-2-1239,4-1-975,2 0-722,-2 0 4548,-4-3 0,-13 3 0,-6-2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5.60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397 139 20056,'-1'-10'671,"-1"2"-676,2 8 240,0 0-157,28 121-16,-15-76-45,4 26 0,1-2-1468,-6-34 1479,1-1-3371,-2 1 3376,0-2-21,-1 0 931,-1-3-898,1 4-17,-3-11 28,-2 1-1760,-2-13 1766,-3-3 2279,1-3-2268,-1-3-17,0 0-34,-2-2-22,-3 0-39,-3 0 3375,-3-2-3414,0-1 5,-4-4-6,-1-1-94,-16-9 66,8 3-5,-12-8 0,12 3 6,-3-3-23,0-3-190,-11-21 140,8 8-3353,-7-17 3420,14 9 45,2-2-453,3-2 531,3 1 45,3 3 146,2-11-79,4 18-78,3-6 6,8 24 5,2 3 11,8 5 3171,7 2-3115,3 4 738,7 2-732,4 4-23,5 0 31,3 7-64,4 2-28,1 8-12,1 3 12,1 3-17,-1 4 0,-3 5 0,0 2-22,13 12-280,-15-9 1,-2 1 267,2 7-770,-4 0 798,-3 0 12,-2-4-432,-5-2 459,-3-2 1,-6-4-2781,-5 0 2819,-6-2 7,-6-2 368,-4-1-324,-8-4 544,-6-2-555,-8-4 0,-7-3-28,-6-4 367,-5-4-362,-7-2-21,-4-3-18,-7-1-39,-3 0 1961,-4 0-1978,-2-4-16,-3 1-474,-29-3 451,25 2-5,-19 2 11,37 1-45,6 1-67,5 3-85,8 3-122,5 5-152,6 2-151,6 2-229,4 2-471,8 1-1401,3 1-5901,4-1 8635,2-3 0,-1-7 0,1-3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6.14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20856,'24'58'297,"4"-1"-174,7-12-5677,5 5 5644,8 5-40,3 5 1240,9 5-1273,3 6-20,-29-34 1,-1 1-392,1 2 0,0 0 388,-1 2 0,-1 0 9,0 2 0,0 0 0,-2 0 0,0 1-6,-2 0 0,-1 0-98,-1-1 1,0 2 136,4 18 1,-1 3-4,-8-17 1,-1 1 894,3 17 1,-3-1-856,-3 28-937,-8-1 971,-6-2 39,-9-6-572,-5-6 622,-11-11-6,-6-8 82,-7-11-160,-6-6-56,-6-6 205,-6-5-261,-3-1-56,-4-1-95,-1-2-129,1-2-213,5 0-280,3 1-437,8 1-1042,7 1-7579,8-3 9796,8-5 0,10-10 1,6-5-1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8.31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0 590 5829,'2'-8'656,"-1"1"1793,-1 7 4054,0 0-5853,47-115 259,-35 81-699,15-31 0,-5 8 634,-21 47-631,1 1 1351,-1 4-1491,0 3-6,-1 1 28,1 2 472,1 6-382,2 3 22,1 11-16,0 6-23,0 8-34,1 7-16,0 6-17,1 8-12,0 4-22,3 7-15,3 5-1759,3 5 1718,3 5-11,5 0 0,3-1 11,4-5-1061,1-7 1123,2-7-2429,-1-8 2479,1-5-1648,-2-6 1648,0-7 671,-1-4-665,-2-6 34,-2-5-1,1-6 749,7-5-647,12-15-214,-11-3 0,1-13 2264,-20 0-2281,-5-1 1,1-4 5,-3-11-28,-4 4 3392,-1-11-3403,-4 11-460,-1-3 477,0 1-11,0-5 10,0-2-10,0-4-6,0-4 0,0-5 6,0-4-12,4-4-227,0-3 228,6-2-7,1-2 7,5-1-2857,2 0 2856,4 0-5,2 0-925,3 2 924,1 6-4,1 7 4,1 7-10,0 10 5,-2 7-5,-2 8 129,-4 6-169,-4 6 2918,-5 6-2951,-4 2 1355,-2 3-1451,-4 2-61,-1 5-106,-2 4-96,-2 8-207,-4 6-275,-7 7-407,-3 6-8488,-17 25 9180,14-20 0,-4 2 0,18-31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8.93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429 309 18224,'2'-1'779,"1"0"324,-3 1-1047,114-82-1492,-77 55 1458,28-18 1,-7 2 486,-43 28-447,-2 1 238,-4 0-244,-2 0-3114,-3 3 3108,-2 0 500,0 2-516,-2 0-40,-5 4 6,-3 0-5,-7 4-1,-5 0 1,-4 1 10,-4 4 6,-5 3 6,-4 5-247,-3 5 286,-1-1 112,-21 13 56,1-1-2302,1 0 2145,12-4-39,21-10-28,5 0-17,6-2 0,3 1 2180,6 1-2175,3-2 282,3 3-276,3-1 3409,5 2-3403,5 0-3392,7 1 3398,3-1-1,5 2 12,3-2-11,2 1-6,2 0-17,4 1-487,-1 0 493,1 1 2806,-1 2-2795,-2 2-6,-1 1 1,-4 2 5,-1 1-6,-4 1 23,-5 2 22,-4-3 34,-6 0 33,-5-3 34,-3-1 45,-4-3 11,-5-4 12,-6-2 683,-7-3-757,-5-2 340,-5 0-385,-3-4 23,-4 0-11,-2-4-11,-4 0-18,-3-1-32,-2 0-7,-2 0-22,1 0-420,0 0 426,5 0-45,-13 0-28,19 0-244,-5 0 176,22 0-60,6-1-57,5 0-106,3-3-119,5 0-455,5-3-31,7 0-184,8-3-1575,8 1-6833,1-1 9544,0 2 0,-13 2 0,-5 3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9.60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25 111 17200,'-2'84'126,"0"0"1,-1-6 0,2-13 393,3-25-470,0 0 1036,2-1-1046,2-2-1,1-4 6,1-4 571,0-2-554,0-7 1096,-2-3-1107,-1-5 925,-1-4-914,-2-3 39,0-2 5,-1-2 101,0-1-279,-1-6-52,0 0-21,-2-7-29,-2 1-6,-4-3-3408,0 0 3381,-1-2 11,0 0-17,-1-2 28,1-3 45,0 1 29,3-2 55,1 2 39,2 0 22,2 2 35,1 0 32,1 3 3427,2 0-3371,2 3 7,2 0-6,3 5-34,2 0 0,3 4-11,0 2-11,4 2-6,1 0-33,2 1-1,3 3-10,3 1-23,1 4 16,1-1-10,0 3 5,1-1 6,-1-1-6,2-2 12,-2-2-29,-1-3 6,-1 0-28,-1-2-22,0-2-1,-1-1-5,-1-5-67,8-11 67,-9 0 11,6-8 12,-12 2 38,-3 0 1,-2-5 16,-5 0 1,-1-3-23,-5-1 0,-1 1 11,-1 1 17,-2 2 17,-2 2 39,-2 4 5,-1 4 68,-2 2-107,4 8 1,-2 2-12,5 7 124,0 10-56,1 1-7,1 12-38,0 2 16,0 5-27,2 4-6,2 4 22,3 4-22,0 3-23,1 4 0,0 0-22,0 2 12,2-2 16,1 18-17,-3-16-6,2 10 18,-5-22-6,-1-5 22,-1-7-22,-1-4 11,0-6 0,-2-4 5,1-5 1,-1-2-17,0-1-23,0-3-44,0 2-51,0-3-78,-1 1-85,0-1-100,-2 0-118,2 0-173,0 0-303,1-2-582,0 0-2163,0-4-5359,0 2 9062,1-2 0,-1 3 0,1 1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59.99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11 151 16852,'-6'0'1562,"2"0"-1304,4 0 2850,0 0-3001,87-64-501,-48 46 410,16-17 1,1 5-1899,-14 27 1905,2 2-137,3 1 119,0 0 7,1 0-1,1 0 0,-4 3-522,-2-2 505,-5 3 276,5-1-270,-14 0 1913,1 1-2003,-16-2-185,-6 3-61,-3-1 574,-7 5-787,-6 0-1305,-19 13 302,-3-2-4483,-15 9-2423,-12 3 8458,20-13 0,-2 1 0,29-16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7.59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147 1 20895,'23'70'186,"-1"1"1,0-5 0,-4-7-711,-2 2 641,2 3-2977,0 8 2933,1 4-17,-1 7-837,-2 6 815,-1 6-140,-9-45 1,-1 1 122,0 3 0,-1 0-6,-1-1 1,-1 6-95,0 23 1,-2 12 0,1-8 23,-1-13 0,0-1-94,-1 11 1,1 7-1,-2-13 153,-3 10 697,0-9-709,-1-15 12,0-13 1646,0-13-1445,-10-7-156,4-16 253,-21-15-343,10-11 530,-11-14-524,6 0 22,-1-3 12,1-3 5,0 0 28,3-1 39,1 2 28,6 0 17,1 5-1714,5 1 1731,3 4-6,2 1 11,3 3-22,3 2-5,1 2-23,2 3 234,5 0-234,3 1-17,7 0-11,4 1-28,7-1-11,6 0-6,5 0-33,8 0-46,4 1-116,5-2 2648,1 3-3216,3 0-1672,-3 2-1351,0 0 3713,4 1 0,-28 1 1,-3 1-1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00.27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18336,'90'3'0,"1"1"0,-1-1 0,0 0 0,0 1 0,1-1 0,-1 0 0,0 1 0,0-1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01.18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241 865 14376,'-1'2'2935,"-1"-1"1478,2-1-4284,51 79-1734,-28-56 1661,9 22 0,0-5 239,-7-34-216,0 1-12,2-2 6,-1-2-6,2-1 17,0-2-11,1 0-6,0-2-11,1-3 0,-3-5-17,1-3 0,-3-2 0,0-2-2896,-1-1 2902,0-2-6,0-2 658,-1-2-669,-1-4-11,0-3-17,0-2-5,-2-5-2025,0-1 2019,-3-5 11,-4-2-489,-4-2 461,-3-4 1760,-3 0-1782,-3-5 5,-7 0-33,-17-29 55,-2 22-765,-16-15 760,6 31 5,-6 8 1876,-1 6-1887,-4 9-1729,-2 8 1719,-4 8-18,-2 4 181,-2 10-147,-1 5-1072,-1 8 1100,2 7 133,11 6 0,0 4-122,-9 12 531,14-8 1,4 2-526,6 10 28,6 3 5,7 3 1471,5-3-1459,7 2-547,2-3 524,8 0 1128,4-3-1139,9-4 50,22 14-44,-4-21 1360,16 8-1372,-9-25 6,0-4-22,6-6-45,0-4-73,2-5 183,-1-1-367,-1-5-147,-3-1-440,-4-2-35,-3-3-505,-6 2-1461,-4-3-6947,-6 2 9817,-5 1 0,-8 3 0,-5 1 1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01.62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755 10 19344,'1'-5'336,"0"0"-145,-1 5 2217,0 0-2279,0 125-34,-12-68-1457,6 22 1,-5 1 1428,-20-16-33,-2 6 0,-3 7 5,-1 3-6,-2 4 12,0 1-6,-1 2 105,1 1-133,-1 0-1585,-1-3 1568,3 0 6,-1-3-16,1-2 10,1-4 0,-1-3-927,3-6 939,2-8 5,5-9 28,6-10 1382,4-11-1309,7-9 422,3-10-422,5-5 1798,-1-4-1860,4-6-1839,-1-3 1728,1-8-90,0-4-62,1-5-101,4-3-117,3-3-180,5-2-335,3-4-522,2-1-1976,2-4-3544,0 4 6988,-4 5 0,-7 16 0,-5 7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01.89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20190,'27'36'0,"-4"-7"0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02.0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136 1 23478,'-22'65'-282,"-1"0"0,3-5 0,2-11-749,6-20-1455,-1-1-7345,2-4 9640,2-3 1,4-10 0,2-5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1.25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10 371 15188,'-5'13'3832,"0"-3"-3216,5-10-208,94-75-2771,-61 50 2421,22-18 1,-4 3 53,-29 26-39,-1-1-23,0 2-156,38 4 1,7 2 99,-15 3 6,13 1 0,2 3-208,-4 13 225,-20-4 5,28 2-2412,-28-6 2413,3-3 1141,26 1-1147,10-2-12,4 0 623,0-1-628,-21 0-119,33 0 119,-23-1 6,22-1-12,-33-1-5,-1 0 11,-3-1-17,1 1 23,-2 0-12,2-1-759,-2 2 754,0 0-316,-3 1 322,-1 1-1,-2 0 301,1 0-300,24 0 10,-16 1 2621,18 1-2637,-22-1 355,0 1-350,1-1-22,-1 1-2525,1-2 2548,0 1-872,-1-1 882,0 0-186,-1 0 181,-3 0 6,-1 0-12,-4 0 6,0 0 6,-4-1-12,-1 0 436,1-3-435,0 1 5,2 0 0,2 0 5,1 1 7,1-1 2303,0 1-2298,1-1-12,0 1-10,-1-2-6,3 1-1,-1 0 12,3-1-5,3 0 5,1-1 0,1 0 1269,0-1-1269,2 0 0,-2-2-758,1 1 742,1 0-395,8 0 0,6-1 405,-21 4 1,0 0 5,22-3 0,-2 1 0,12 2 0,-27 3 0,2 1-12,-1 0 7,2 1-1,-2 2 1,0 0-616,-3 4 610,0-2 5,0 2-472,0-2 478,1 0 798,2 0-804,0-3 6,2 0 329,1-2-323,1 0 5,1-1 6,1-3 5,0 0-16,2-3 22,-2 2 22,1-1 1,-6 0 38,-1 1-33,-4-1 23,-4 1-29,-1-1 1127,-4 2-1155,0 0-16,-6 2 649,1 0-650,-4 1 1,-2 1-17,-1 0 264,-4 0-275,-1 3-6,-3-1 5,0 3 575,-4 0-552,-1 1 0,1 0 11,-1 0-22,0 0 11,0-1 11,-2 1-11,2-2 17,-4 1-11,1-2-23,-3-1 0,-1 0 17,-3-1 0,-2-1-3380,-2 1 3402,-1-1-16,-3 0-34,-2 0-224,-1-4 5,-1-2-94,-6-3-779,-8-6 139,-3 4-682,-10-4-1513,1 6-4201,-1 0 7377,2 4 0,11 1 0,5 3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1.62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17363,'59'23'1,"0"0"1,-4-2 0,-11-3-2,-26-7 1523,3-1-1523,4 3 0,5-2 572,4 3-595,5 1-2743,1 1 2755,4 3-1635,0 2 1595,19 13-5,-16-6 34,11 9-29,-21-10 6,-4 1 12,0 1-29,4 16 51,-9-11 28,2 10 11,-14-14 33,-5-2 18,-4-1 16,-5-3 2291,-2-1-2235,-7-2 3392,-5-2-3369,-10-1-23,-6-4-28,-6-2-22,-6-4 11,-2-1-50,-23-2-56,13-1-34,-13 1-62,20-3-145,3 3-224,3-1-370,3 3-639,3 1-2128,5 4-5735,4-1 9331,6 1 0,9-6 0,5-2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3.53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1 131 12657,'0'-11'1405,"0"2"-1304,0 9 2515,0 0-2269,6-24-61,-5 16-68,5-16-78,-6 22-6,0 2-106,2 0 0,0-1 28,1 1 28,0-1 28,-1 0 12,1 1-1,-2-3-17,1 3 17,0-2-89,0 2 16,1-3-5,-1 3 1,0-2 10,0 0-11,-1 0-1,2-1 1,-2 1-6,0-2 1,0 2-18,0-3-5,0 2-6,-1-1-22,0 2 0,0-1 5,0 1-11,0 0-5,0 1 5,0 0-8906,0 1 6089,3-1 1232,-1 2 1602,2-1 0,-3 1 0,-1-1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4.42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700 224 10153,'2'-5'2963,"-1"2"2329,-1 3-5124,5-28-50,-4 20-23,4-22-44,-6 27-34,1-1-11,0 2-23,0-2-1,0 2 24,2-3-12,1 1 12,3-2 6,0-2-6,2-1 5,-2-1 0,0 0-11,-2 0 0,-1 0-6,-2 1-28,-1 1-11,-4-1-22,-4 1-6,-6 0 28,-6 0 23,-4 3 28,-7 0 33,-6 4 28,-5 0 39,-6 3 13,-5 3-515,-3 3 531,-3 4-1537,-1 1 1520,2 2-45,4 1-45,6-1-34,8 2-22,6 0-11,9 2 17,5 0 16,8 1 6,5 0-2391,4 0 2430,6 0 997,7-1-974,5 0-2245,11-1 2329,50 11-129,-19-12-623,40 6 578,-33-14-6,1 1-5,3-2 0,0 1 5,0 0 1,-3 1-6,0 1 11,-6 1 1701,-2 1-1690,-9 3-11,-4 1 0,-7 3 0,-7 3 5,-5 2 23,-9 3 103,-2 4-80,-9 4 2831,-2 2-2826,-6 4 0,-6 1 1285,-7 2-1280,-7-1 18,-4-1 16,-5-5 451,-2-3-434,-3-7 140,-21 5-107,12-13-936,-16 4 954,19-14-23,-1-2-12,1-5-10,0 0 5,4-3-11,3-1 90,-6-10-79,13 1-22,-2-10-12,15 4-16,6-4 909,1 0-988,7-4-33,-1-1-40,4-3-44,5-2-56,3-3-67,8 1-90,0-3-129,6 3-112,0 0-168,4 3-196,1 3-426,3 2-828,2 4-668,1 5-2228,-3 2 4271,-3 6 0,-14 3 0,-5 2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4.74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6 17529,'0'-3'-11,"0"1"935,0 2-711,45 116-4341,-33-71 4201,12 25 0,-2-2 33,-20-31 1164,2 0-1191,1-3-40,1 0-5,3-3-1,-1-1-10,1-2 706,-1-2-684,1-4 0,-3-1 11,0-5-22,-1-2-6,-1-3-12,0-3 2443,-3-3-2464,0-2-7,-1-1-144,-1-1 4,-2-1-436,-9-6 134,-2 2-162,-6-7-207,2 2-336,-1-1-656,-1-2-936,0-1-2648,2-1 5399,3 2 0,7 6 0,3 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8.81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81 15 18874,'0'-8'1019,"0"1"-873,0 7 979,0 0-968,-29 68-28,20-27-76,-8 8 0,1 2 37,13 6-29,-1 4-1602,3 0 1591,0 2-5,1 1-478,0 0 461,2 1-6,1-2-11,2 0 6,2-6-2151,0-6 2156,3-9 727,0-9-659,0-11 364,3-10-415,-2-6-173,13-10-63,-3-6 2543,11-8-2570,-4-4 45,1-2 67,2-3 33,1 1 34,-1 1 6,-1 4 11,-3 1 612,-4 6-584,-1 1 61,-10 7 57,-2 1 44,-9 5 40,0 3-6,-1 2-51,0 4-3430,-1 2 3346,1 1-15,-1 3-7,1 0 6,0 3-6,1-1-5,2 1 16,1-1 3387,4-1-3392,1-3 5,2-1 12,1-3 11,3-1 27,1-4-10,3-1-12,1-2-44,4-4-34,2-2-50,4-6-18,3-3-4,3-4-29,1-1-123,15-12 89,-16 7 1,7-7-130,-17 0 118,-10 7-5,-3-4-22,-11 10-7,-6 1 12,-5 3 28,-7 0 45,-6 5 67,-5 1 56,-4 5 51,-5 0 44,-4 3 6,-1 2 5,-2 2-16,-1 2-23,1 3 6,2 2-1,2-1 1,4 2 0,5-1-34,6-1-11,6-1-11,7-1-23,5 0 18,3 0 0,2-1 10,6 2 6,1 1-17,8 1 12,3-1-7,4 1 18,5-2 5,3-3-11,4 1-5,1-3-12,4 0-17,2-1-11,0 0-27,1 0 16,-1-1-12,-1 2 1,-4-1 6,-2 1 10,-5 1-5,-3-1-5,-3 2 5,-4 1-17,-1-1 0,-2 1 11,-3-1 12,2 0 0,-3 1 10,0-1-4,2 0-24,-3 0 7,1 0-34,0 0-45,-1-1-51,1-2-896,11 1 443,-6-3-1378,17 1-89,-12-2-1166,7 0-4559,-9-1 7780,-1-1 0,-8 1 0,-5-1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5.07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0 109 18461,'88'-31'-28,"-1"-1"0,-7 4 0,-11 11-4461,-27 24 4444,0 7 17,-1 5 1451,-2 1-1462,-2 4 932,-2 1-916,-1 3 1,-3 1-1960,-3 2 1971,-3-1 1950,-2 0-1922,-3-2 5,-3-3 40,-1-1 22,-4-4 45,-3-3 44,-2-2 3272,-4-3-3187,-1-3 499,-2-1-544,-5-4-62,-4 2 28,-27-3 12,-20-1 16,-34-1-112,7-1-2895,-3 0 2885,26 0-18,4-1-22,4-2-11,7-3-29,6-1-16,7-1 5,4 2-50,6 1-84,5 1-140,6 2 2760,6 0-3695,3 1 325,14 2-483,2 5-1231,17 3-4955,3 5 2148,2-1 5411,-2-2 0,-16-5 0,-7-3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6.12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23 10 11614,'-13'-5'1519,"3"0"-1122,10 5 3249,0 0-6972,1 109 3622,-2-66-195,2 21 0,-1 1 106,-1-13-156,1-13 1141,0 40-1142,0-42 12,0 17-2132,2-33 2148,0-4 40,2-4 291,-2-1-129,0-6-22,0 0 1501,-1-11-1720,2-1-22,-1-8-6,2-2-33,0-4 3397,1-3-3409,2-15 12,-1 7 0,2-13-6,-2 12-6,2-2 23,-1-1-23,2-2 6,-1 2 6,2 0-17,-1 3-1,1 4-116,11-10 116,-7 18-4,15-6 44,-15 22 16,5 0 24,-6 7 139,4 8-56,-5 2 17,3 9-34,-5-1 1,-1 2-1,-1 4-16,0 2-1,-2 4-10,-1 1-35,0 0 1,-1-2-17,1-1 11,-2-5 1,0-2 10,0-4-1320,-1-3 1321,1-2-1,-1-2 12,0-3-6,0-3 22,-1-2 17,2-1 0,-1-3 1315,0 1-1359,0-2-51,0 0-51,3-4-38,2-1-7,1-6-32,2-2-24,2-2-3447,2-2 3347,1-1-916,2-2 849,2-3-403,1 0 347,1-5-671,20-34 979,-14 21 140,13-24 2760,-18 33-2581,-4 5 51,0 5 1148,-2 6-1238,-3 6 522,-1 5-617,-4 3 400,0 3-345,-3 5 23,-1 5 0,-2 7-33,-1 6 133,-3 38-223,-2-20-22,-4 29 5,0-31-665,-1 0 631,1-2 17,-1-3-11,3-3-16,1-6 16,1-3-28,3-6-84,0 0-68,1-7-111,2 1-174,1-7-235,3-1 301,1-1-1276,2-1-1820,2-1-4464,0 0 7931,-1 0 0,-5 0 0,-2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6.58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1 188 16062,'0'-13'-953,"0"3"836,0 10 4094,0 0-3568,27 116-2808,-17-67 2505,5 22 1,1 1 50,-7-23 549,4 5-656,3 2 0,4 2-27,2 1 10,1-2 7,0-2-1,0-4 6,-2-3 5,-2-6-11,0-7 6,-3-6 17,0-6 2202,3 0-2164,-6-9 12,1-1 17,-6-8 6,-4-2-1,1-2-16,-2-1-12,-2 0-11,0 0-11,-1-4-5,0-1-23,0-6-12,0-2-16,0-5 0,0-3 17,0-5 6,0-3 17,2-5 16,2-5 5,5-6-10,1-4-1,5-7-11,1-4-1399,5-6 1410,5-3 12,2-4-819,5-1 780,2 1-6,2 0-29,-1 8-32,0 2-1,-1 11-34,-1 9-5,-1 9-16,-3 10-57,-1 8-62,-4 7-139,-2 6-152,-5 5-3277,-3 37-4922,-8-12 8230,-4 26 0,-4-36 1,-1-6-1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7.37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0 121 6344,'25'-52'6397,"-5"11"-5843,-20 37-240,0 1 72,3-4-296,-2 3-34,3-1-28,0 3-17,-2 0-11,2 1-17,-2 1-22,1 0 5,1 0-16,0 0-85,1 0-217,0 1-337,0 2-549,0 1-560,0 2-2291,0-1 4089,-1 1 0,-2-3 0,-1-1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8.77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7218,'55'13'6727,"-12"-2"-6526,-43-13-139,0 2-73,2 0 44,0 0 46,2 0 38,-2 0 46,1 0 27,-2 0 12,0 0 10,0 0-16,0 0 12,0 2 11,0 0-23,-1 2-12,1 1-32,0 0-57,0 0-17,1 0-11,-1 0-27,2 1 4,-1 1-10,1-1 0,0 0 10,1 0 1,0-2 0,1 2 5,-1-2-5,1 0 17,-1 1 22,0-1 11,-1 1 6,1 1-6,-2-1-28,1 1-5,-2-1 218,3 9-174,-3-6 96,2 11-113,-1-10 141,-2 17-180,1-10 46,-1 16-3444,0-16 3399,0 4 16,0-7 6,0 1-2190,0 4 2185,0-3-1,0 4 56,3 0-61,-2-4-12,3 5 6,-3-7 0,1 0 2268,1-1-2273,0 2 5,2 0 5,-1 0 3365,0 1-3392,1-3 5,2 8 6,-2-5-17,0 3-6,-2-3-16,0-1-1,-2 1 12,2 0 0,-3 0 5,2 0 17,-2 0 1,2-1 16,-2 0 28,0-2-17,0 1 11,0-2-22,0 1-28,0-2-5,0 0-18,0-1 1,0 1 5,0 0 11,0 1-22,0 1 17,0 2 6,0-1-23,1 2 5,0 2 23,3 6-6,-2-5 12,2 6-6,-1-8-17,-2 3 6,1-1-6,-1-1-11,1-1 17,-1 0-11,2-3-1,-1 2 1,1-2 5,-1 2-5,1-1 10,-1 1-4,1 6-12,-2-4 5,1 5-5,-1-7-3392,0 0 3409,0 1-6,-1 0 6,1 0 0,-1 0-11,0-1 16,0 1 17,0 6-28,0-4 17,0 4-17,0-6 3387,0-1-3381,0 0-17,0 0 11,0 0-5,0-1 5,0 1 0,0-1-11,1 0 6,0-1-6,1-1 16,-1 0-10,1 0 0,0 1 5,-2 0-6,2 1 1,-1-2-6,0 1 6,0-1-18,-1 1 12,1-1-5,0 8-1,0-6 23,0 6-11,-1-8-6,0 1 0,0-3 0,0 2 0,0-2 11,0 0 11,0-1-11,0 0 1,0-1-12,0 2-17,0-2 11,0 1 12,0-1-6,0 1 17,0-2-6,0 4 0,1-2-17,-1 0 1,1-1 16,-1-2-17,0 2 12,0-1 5,0-1-16,0 2-7,0-2 18,1 2-6,0 6-6,0-4-5,-1 6 6,0-6 16,0 0-17,0 0 17,0 1-16,0-1-6,0 3 16,0-3-10,0 2-1,0 0 12,0-1-6,0 1 16,-1 0-21,-1 1 10,0 0-10,-1 1-6,2-2 22,-1 2-17,1-1 17,0 0 1,1 0-12,0-1 5,0 0-5,0 0-5,0-2-7,0 3 12,0-3-5,0 1-1,0 0 17,0 0-11,0 1 0,0-1 0,0 1 6,0 7-6,0-5 6,0 8-1,0-6 6,0 2 17,0-2-5,0 1-6,0 0-6,0 0 6,-1 1-6,1-1 0,-1 2 6,1-1 11,0 1 17,0-2 11,0 0-6,0-1-5,0-1-17,0 1 0,0 1-6,0 1-5,1 2 5,0-1 1,2 2-12,-1 0 6,1 0 0,3 14 5,-3-12 17,3 10 17,-4-18 6,1-2 5,-1-3-45,2-3-38,-1-2-96,0-2-146,0-2-201,-2-1-409,1-3-734,1-5-2179,1-8-5343,0-2 9124,-1-2 0,-1 9 0,-1 4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19.43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478 196 8864,'0'-7'4257,"0"1"-2969,0 6 4067,0 0-5338,-39-51-39,25 38 5,-33-38 0,35 52 12,-4 5 5,1 3 5,-4 6 18,-1 4-1,-2 2 23,-2 3 11,-1 3-11,-1-1 16,1 2-16,1 0 11,1 0 11,0 1 0,3-2 23,0 2-6,5-1-11,0 2 0,5-1-12,0 2-16,4 0 5,1 2-16,2 0 27,3 12 63,21 14-74,-3-12 17,18 4 0,-7-29 1,1-2-12,5-3-17,1-5 0,2-4-22,2-5-496,3-3 501,1-5-11,1-7 6,0-7 11,-1-6 11,0-4 1,-1-5 4,-4-1-10,-1-5 0,-5-1-6,-2-3 5,-3-1 12,-5-1-2514,-6 0 2497,-6 1-1319,-7-22 1302,-9 17-28,-10-15-5,-9 20-23,-6 1-195,-5 2 195,-6 6-11,-4 6 2370,-6 8-2392,0 11-17,-3 5 1769,0 17-1938,0 8-200,0 17-360,3 14-851,1 13-4721,3 12-1165,8 1 7561,8-7 0,15-31 0,7-16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28.89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3496 93 11082,'1'8'1362,"0"-1"-1480,-1-7-2318,0 0 2514,25 0 73,-18 0 62,18-2 78,-23 0 146,-2-4 134,1 2 152,-1-3 78,0 0-45,-1 0-101,-1-1-156,-1 1-163,-1 0-117,2 1-107,-1 1-40,1 0-4,-1 1 16,1 1 22,-1-1 23,2 1-23,-1 0 1,2 0-7,-2 2 24,2-2 66,0 2 40,0-1 61,0-1 34,0 2 11,0-2 11,0 3 359,0-1-683,2 4 10,-1 0-16,1 4 0,1-2-12,-1 0 7,1 0 16,-1 1 11,2-1 11,-1 1 1,0 0-1,-1 0 12,0 0-1,-2 0 12,1 0 11,1 2 6,-2-2-6,1 0-6,-1 0 17,0 3-44,1 4-29,-1-2-11,1 2-5,1-5 11,-1 3-6,2 0 0,-1-1 34,1 6-34,-2-5 0,1 4 12,1 6-18,-1-7 6,2 8 12,-1-9 16,0 1 0,0 3 0,1-1-5,-3 3 5,1 0-11,0 2 0,0 0-11,1 2-6,-2-1 0,1 1 45,-1 7-17,0-6-11,0 5-11,0-10-6,2-1 12,-2 1-1,0-1 6,0 0-11,0 0-11,0 0-1,-1-2-5,0 1 11,0 0 1,0 1 4,0 0-4,0 1 16,0-3-17,0 2 11,0-3 17,1 1-22,-1-1 11,2 0 11,0-1-11,0 0 0,1-2 0,-1 2-28,1 0 0,0 1 12,0 0 4,1 1 1,-2-1-6,1 3 17,-1-1-11,2 17-22,-2-12 16,0 11 0,-2-16-11,0 0 11,0-2-16,-1 3 16,-2-2 0,0 2-5,0-1 5,0 1-6,1-1 12,0 1-11,1-2-1,1 2-5,0-1-5,0 2 10,0 10-10,0-7 16,0 7-11,0-9 0,0 2-6,0-2 1,0 1-6,1-1 22,0 0 0,0 1-5,-1 1 5,0 0-6,0 0 7,0 0-7,-1-2-5,-2 13-5,0-10 16,-1 14 6,2-17-17,-1 4 11,2-10-11,-1-2 5,2 0 1,-2-2-17,1 0 11,-1 0 0,1 0 0,-1 1 5,1-1 18,0 2-23,1-1 0,-1 1 5,0-2-10,0 3 22,0-2-29,0 3 12,1-1-5,-2 1 10,1 1-5,-1-1 6,1 1-6,-2 0 17,-1 11 0,2-10-1,-2 7 7,3-13 5,-2-1-23,2 1 18,-1-2-6,-2 1-6,1-2 6,-1 1-6,2-1-6,0 2 1,-2-2-6,1 3 0,-2-2-11,0 6 16,1-4 1,-3 9-6,4-9 0,-2 4 0,2-5 17,0 0-6,-1 0-11,3-2 17,-1 0-17,1-1 17,-1 0-6,1-1 0,-2 2 11,0-4-22,0 2 17,-1-1 0,2 0-6,-1 1 12,1-3-29,-1 3 17,1-1 0,-1 0-5,1 1 0,-2-1-1,1 1-5,0 0-11,0 0 5,1 1 1,-1-1 5,0 2 11,0-1 0,-2 1-11,2-2-11,0 1 5,0 0-5,1 0 28,-2 2-6,2-2-5,0 0-1,2-1 7,0-2-12,0 1-6,0 0 17,0-2 12,0 3-23,0-1 5,-1 1-10,1 0-1,-1-2 0,0 2 6,0-1 0,0 1 6,0 0-17,1 0 22,-2 0 0,0 1-11,0 0 17,-1 2-17,1-1 0,-1 1 0,0-1 0,0 0 0,0 0 22,1-3-5,1 2 17,-2-3-1,1 0-21,-1 0 4,2-1 1,-2 1-11,3-2-1,-1 1 12,0-1-11,1 0-6,-1 0 5,-1-1-5,2 1 18,-1 1-1,0-2 5,1 1 1,-3 0-7,3-1 1,-1 1-6,0-1 17,1 0-5,-3 1 5,3 0 0,-1 0 0,0-1-6,-1 0-11,0 1 6,-1-1-11,0 1-1,-1 1 12,0-2-11,-1 1 11,1-1 11,-1 0-23,1 1 12,0-1-28,0 3 11,-1-3 33,-1 2 12,-1-2-3319,-6 3 3257,4-3 17,-3 2 6,5-2-12,2 1 23,-2 1-12,1-2-33,-2 2 17,2-2 3403,-1 3-3381,2-2 12,-1 0-12,1 2-17,-3-2 6,2 1-16,-2 1 21,1 0 1,-2-2-12,-4 2-5,1-1 17,-5 2 5,4-2-17,-2 2 23,1-2-11,-1 3-18,0-1 35,-1 0-23,1 0 0,-2-2 0,2 1-6,0-2 6,0 1 6,0 0-1,1 0-5,0 1-11,0-1 17,-1 1 5,0-1-17,-1 1 23,3 0-28,-2 0 22,2 1-5,-2-3 11,2 0-12,-1 0 1,1 0 11,-2 0-17,2 0 11,0-1-6,0 1-10,-1-1 5,1 0-6,-1 0-5,-2 0 17,1 1-6,-1 1-6,0 0 6,0 0 0,-2 0 6,1-1 5,-2 2-11,-21 5-11,12-3-1,-29 9 24,27-6-7,-12 3 1,13-1 11,-2-1-445,0 1 445,0 0-17,0 0 5,1 0-135,0 1 114,0-1-3171,-1 3 3192,-1-2-242,0 1 237,-1-1 11,2-1-5,-1-1-1,2-1 7,2-1 258,2-1-259,2-1 108,4 0-107,0 0-12,4-1 5,1-1 3268,1 0-3261,3-2 363,0 0-370,1 1-5,0-2 17,1 1-6,-1-1 6,1 0 11,0 1-11,0-1 0,2 1-6,-1-1-11,0 0 0,0 0 0,-2 0 0,1 0 5,-1 0-10,0 0-12,-2 0 23,-1 0-6,-3 0-6,0 0 12,-4 0-12,1 0 6,-4 2 0,1-1-3392,-2 3 3381,-1 0-119,-1 1 124,-2-1 1,0 2-1,-2 0 6,1 1-11,-1 1-2209,-25 8 2231,18-7 1388,-29 8-1405,35-10 125,-7 2-130,11-2 6,2-2 10,-2 1-5,2 0 2980,1 0-2969,1 0 1273,1 0-1301,2-1-3386,2 3 3397,0-3-375,0 2 381,2 1-11,-1 1-12,1 1 23,0 0-5,2 0 5,0 0-12,1 0 3221,-1 1-3220,0-1 5,2 2 6,-3-1 548,2 1-537,-2-2-5,2 1 22,0 1-17,-1-2 6,1 1-6,-3-1-11,2 1 0,-2-1 0,0 3-11,1-1 11,-2 1-11,1 1 5,1-3 0,-1 1-5,1 1 11,0 1-5,1 1-1,0 0-5,3 0 0,0 1-6,1 1 11,1 0 1,0 0-7,3 0 18,-1-2-17,-1 9 11,2-7-11,-2 7 22,3-7-22,0-1 22,0 0-6,1-1 7,-4 7-18,3-8 12,-3 5 5,4-9-11,-1 0 0,0 1 11,0 0-11,-1 1 6,0-2-1,-1 3-5,0-1-5,0 1-1,0 2 6,2-1-6,-3 1-16,3 0 22,-1-1-17,1 0 23,0 0 11,0 1-23,0 1 6,-1 9 17,1-7-12,0 9 1,1-10-12,1 0-5,1 0 11,1-3 0,-2 2 23,3-3-12,-2-1 11,0 1-11,-1-3-11,0 1-5,-1-1-12,2 0 6,-2 0 5,1 0-5,1 1 11,0 0 6,1 0 5,0 0 0,0 0-5,1 2 5,-1 1-22,0-1 11,0 1-6,0 1 17,1-2 6,0 0-17,-1-1 11,1-2-11,-1 1-5,1-1 16,0 0-28,0 0 6,0 0 5,0 0 1,0 1 21,0 0-4,0 0-12,0-1-12,0 0-3424,0 3 3430,0-2 12,0 3 16,0-4-5,0 0-6,0 4-22,1 3 0,-1 0 3397,1 1-3386,0-5 0,0 0 28,0 0-28,-1 0 0,0 5-11,0-4 11,1 4-6,-1-7 6,1 1 6,-1 0-6,0-1 0,0 5-6,1-5 12,0 2 5,1-4 6,-1 0-12,2 0 1,-1 1-17,1-2 11,-2 2 11,2-1-11,-3 0 6,2 1-6,-1-1 11,2 1-11,-1 1 11,0-1-17,0 1-3408,-2-1 3408,3 0-1814,-3 0 1820,2 0 11,-2 2 12,1-1-18,1 1-5,-2 1 2488,1-2-2494,-1 1-678,0-1 673,1-1 11,-1 2 11,3 0-5,-2-1 5,1 0 6,0 0-12,0 0 3387,1 0-3386,-1-2-6,2 1 0,1 4 0,-3-5-6,2 4 6,-4-7 6,3-1 11,-3 3-6,1-2-11,0 1-11,-1 0 0,2 5 22,-2-2-11,0 4 5,0 2-27,0-4 16,0 7-5,0-6 17,0 4-3387,0-2 3392,0 2-11,0-1-22,0 1 22,0-2-17,0 1 34,0 5 0,0-6 3397,0 3-3397,0-7-12,0-1 7,0-2 4,0 1-4,0-5 10,0 2-28,0-4-5,0 2 17,0 0-1,0 0 7,0 1-12,0 0-12,0 0 7,0 0-1,0 3 23,0-1-17,0 4 11,0-2-16,0 1-18,1 1 6,-1-1-5,1 3 16,0-3 23,-1 2-6,2-2 12,-1 2-23,-1-1-11,1-1 16,-1 0-5,0 0 6,0-2 5,0 0-17,0-1 18,0 1-7,0-2-5,0 1-11,0-1 11,0 0 0,0 1 0,0 0 22,0 1-16,0 0-23,0 2 23,0 0-23,1-1 17,1 1 0,0-1 0,-1 1-11,2 1 0,-1-1 16,1 3-5,1-1 17,-2 2-6,1 1-11,-1 0 6,1 0-12,-1 0-5,1 0 11,-1 0-11,1-1 16,-1-1-10,1-1 5,1 4 0,-1-3 5,2 2-10,-1-2-1,0-4 12,0 2 5,-1-4-5,0 1-12,-1-1 0,1 1 12,-1 1-6,1-2-6,-1 2 23,1-3-22,-1 2 10,1-2 23,-1 2-28,1-2 17,-2 1-28,1-3 5,0 2-5,0-2 11,0 1 0,0 0 11,-1 1-5,1 0-1,0 1-5,-1-1 6,2 2-12,-2-2 12,2 1 5,-3 3 0,2-3-5,-2 2-6,1-6 6,1 0 5,-2-1 0,1 1 6,-1 0-12,0-1 12,0 3-22,0-5 5,0 2-6,0 0 6,0-2-6,0 2-5,0 1 11,0 0 0,0 2 0,0 1-11,0 0 22,0 0-22,0 2 11,0-1 0,0 1-6,0-1 12,0 1-12,0-2 1,0 1-1,0-1 17,0 0-22,0-1 28,0 0-6,1 0-28,-1 0 40,3-1-18,-3 0 1,2-1 5,-1 1-16,2-1 5,0 0-12,-1 1 7,2-2 10,-2 1 12,3 2-17,-2-2 17,1 1-17,-2-1 28,1-1-22,-1 1-1,1-1-5,0 1 0,0-1 11,2 0-5,-1 0 5,1-1-5,0 1 5,0 0 11,0-2 40,4 3-51,-2-2-5,5 0 5,-4 0 0,0-1 12,-2 0-35,-1 2 18,1-2-6,-1 1 11,0-1-5,0 0-1,-1 0-5,0 0 17,1 0-6,-2 0-5,1 0 5,1 0-16,-1 0 5,1 0-12,0 0 7,0 0-1,0 1-11,1-1 17,-1 3-5,2-2 16,-1 1-17,2 3 12,-1-2-17,3 1 33,-5-3 1,1-1-7,0 0 1,0 0-11,0 0-6,0 0 5,0 1 1,1-1-6,0 1 17,-2-1-17,1 0 0,-1 0-11,0 0 5,0 0 12,0 2-12,0-2 6,-1 1 6,1 0-18,-1 1 12,0-1 12,1 1-18,-3 0 0,3 0 18,-1 1-18,0-1 0,1-1 23,-3 1-28,3-1 28,-2-1-12,1 1-5,-2-1 6,5 0 5,-3 0 12,5 0-23,-5 0 5,2 0 6,-1 0 1,-1 0-12,1 0-12,-1 0 12,0 0-16,0 0 4,-1 0 24,2 0-12,-2 0 5,1 0 1,0 0-1,1 0 1,0 0-3398,0 0 3398,1 0-6,-1 0-6,1 0 0,-3 0 6,1 1 0,1 0 6,-1 0 3380,0-1-3391,1 0 5,-3 0-11,3 1 16,-2-1-10,2 1 21,-3 0-32,3 0 4,-2 1-4,2-2 4,-3 2 12,3 0 6,1 1-12,4 3 18,-2-1-7,1 1 1,-6-5 11,1 0-1,-1 0-10,2 0 0,-2 0-6,1 0-12,-1-1-4,2 1 4,-2-1-4,1 1 32,0 1-4,2 0-24,-1 1-4,0-1-7,-1 1 23,6 4 11,-4-4-16,5 5 10,-7-5 1,2 1 0,-3-2-6,2 1-6,0-1 17,0 0-5,1 0-3393,-1-1 3399,0 1-12,0 0 5,-2-1-10,2 1 5,-1-1-12,0 0 12,0-1 0,-3 1 0,1-1 3381,0 0-3381,1 0-5,0 2 5,1-2 16,-2 2-4,1-2-7,-1 1 1,1 1-17,0-2-1,0 1 24,1 0-24,-2-1 24,0 2-12,0-1-6,-1-1 6,2 1 6,-1 0-6,2-1 0,-1 1 16,0-1-32,0 0 16,-1 0 11,1 0-22,-1 2 16,0-2-10,0 1-7,-1-1 12,2 1-5,-1 0-6,1 2-1,0 0 12,0-2-5,2 1 16,-1-2-5,1 3-6,0-3 11,0 2-11,0-1-6,0 2 12,1-1-12,-1 1 17,2 0 1,1-1-24,-2 1 7,2-2-6,4 5-3365,-7-4 3371,6 4 22,-9-5-12,1 1-10,-2-1-1,1 0-16,-1-1 22,1 1 3392,-1 0-3398,3 2 12,-1 0-12,0 0 6,1 2 0,-1-2 6,1 0-6,-1 0 0,2-1 0,-2 1-12,1-1 24,-1 1-1,1-2 0,-2 0 11,1 0-10,-1 0-18,0 0 6,0-1 0,-1 0-6,3 0 6,-1 1 0,0 0-22,0 1 16,-2 0 6,2-2-16,-2 2 16,1 0-23,1 1 23,-1 1-5,1 1 10,1 1 1,-1 1-12,2-1 23,-1 1-23,1-1 1,-1-1 10,1 0-10,0-2 10,0 1-3380,-1 0 3375,1-2-5,-1 1 5,-1 1 0,1-2 5,-1 2 12,-1-1-17,1-1-6,-1-1-5,1 2 3386,-1-1-3375,1 1 0,-1 1 0,1-3 0,-1 2-11,1-1 11,-1 4 6,1-2-1,-1 3-16,2-1 0,-1 0 11,0-1-6,1 1 18,-1-1-18,1 1 0,-1-1 23,1-1-22,-2 1 16,1-2-22,-1 0 11,0 0-6,0 0 12,-1 0 10,1 1-4,0-2 4,-1 1-32,2 0 16,-2 1-17,1 1 0,0 0 23,0 1-18,1 0 18,-1 0-12,1-1 12,-1 0-6,1 0 6,-2 0-6,1 0 0,0 1 5,0-1-5,0 3 6,0-3-6,-1 1 0,2-1 0,-2-1-6,0 0 12,1-2-6,-2 1 5,1-1 7,-1 1-7,0-1 1,0 1-6,0-2 5,0 0-5,0 0-11,0 0 17,0 1-17,1-1 22,-1 2-22,2-1 33,-2 2-22,0 0-6,0 0 12,0-1-12,0 0 18,0-1 4,0 0-16,0 0 6,0-1-6,0 2-6,0-2 6,0 1 0,0 0-16,0 0 27,0 1-22,0 0 5,0 0 12,0 2-18,0-2 12,0 1 6,0-1 0,0 2 10,0-2-4,0 0-12,-2 0 16,1-1-4,-2 1-1,1-1-6,-1 1-10,2-1-12,-1 2 0,0-1 17,0 0 11,-1 0-5,1-1-12,-1 1 6,1 1 0,-1-2 0,1 3 12,-2-1-7,1 2-10,-1-1-7,0 2 12,-2-2 0,0 0-16,-1 0 32,2 0-21,-2 0-1,1 1 23,-1-1-11,1 1 10,-2-1-16,-1 0-5,2 1-18,-3 0 12,2 1 6,-2-2 21,3 1-4,-2 0 16,-1 2-17,2-2-6,-1 0-5,2-2-5,2 0-18,-1 1 12,1-1-22,-2 4 49,1-2-21,-1 1 10,2-2 18,1-2-18,-1 2 18,2-3-12,-1 2-5,0-1 10,0-1-4,-1 1-12,1-1 22,-1-1-22,0 2 6,0-3 5,-1 1-22,1 0-6,-3-1 22,2 2-5,-1-2 12,-2 0 4,1 0-10,-2 0 0,3 0-12,-3 0 0,2 1 1,-1-1 5,1 1-11,0 0 16,-2 0-10,2 1 5,0-1 0,-1 2-12,1-1 7,0 2 5,0-1 5,1 1-5,-1-1 23,0 2-18,-1-1-10,0 0-6,-1 0-1,1 0 12,-1 1 0,0 0 12,0 0-7,0 0-5,0-1 6,-1 1-1,0-2-21,0 0 16,1 1-12,0 0 18,0 1 0,0 0-3398,-3 2 3380,3-1-4,-3 1 4,1 1 24,2-1-18,-3 3-5,5-4 11,-1 2-23,3-2 29,-1 0 3392,0 2-3398,1-3-12,-1 2 12,1-3 0,-1 2 0,1-2 6,-2 1 5,2 0-22,-1 0 5,0 0-5,0 0-11,-1-1 16,1 1 1,-1-2-1,1 1 12,-2 0-1,1 1 1,-1 1-1,2 0-10,-1 0 22,0 0-29,0-1 7,-1 1 22,2-1-45,0 0 22,1 0 6,0 0-22,1 2-1,-1-2 18,0 1 5,-1-1 0,0 0 33,-1 0-27,1 0-1,0-1 7,0 1-12,1-2 0,-2 1-6,1 0-5,-1 1 16,-1 0-5,2 1 6,-3 0 0,0 1-12,-1-1 12,0 2-6,1-1-6,0 1 0,0-1 6,1 1-16,0-1 4,1 1 12,-1-1-11,-1 4 6,4-1-1,-3 1-5,4-2 0,0-1 11,0 0-12,1-1 12,1 1 12,0-3-12,2 0 16,0-1-16,1-2 0,0 0 6,0 0-17,0-2 28,0 1-29,0 0 1,0 0 17,0 1-6,0-2-6,0 2-5,0-1-6,0 1 17,0-1 11,0 1 1,0 0-1,0-2-6,0 2-10,0 0 10,0 0 7,0 1-12,0-2 28,0 0-23,0 0-44,0 0 33,0 1 6,0-1-11,0 2 0,0-1 5,0 2 18,0 0-12,0 2-12,0 0 12,0 1-16,0 0 10,0 1 12,0-1-18,0 3 7,0-2-1,1 1 6,0-1 0,2 0-11,-1 2 11,1-2 0,0 1-6,1-1 12,1 0 5,0-1 0,-1-3 1,1 2 10,-2-3-16,1 0-6,-1 0-12,1-1 1,-2 1 6,1-1-1,-2 1 12,1 0-1,-1 0 1,1 2-6,-1-1-6,1 0 1,0 0-1,-1 2 0,2-1 6,-1 2-5,1 1 5,0-1 0,0 2-11,1-3 27,-1 2-4,5 5-18,-4-4-3380,6 6 3397,-7-8-6,2-1 7,-2-2 4,1-2-4,-2 0 4,0 0-4,0-2-1,-2 1 3386,1 0-3385,0 0 16,0 0-28,1-1-12,-2 0-10,3 0 11,-2 0 5,1 0 17,1 0-22,-1 0 11,1 1 0,-1-1-11,2 2 17,-1 0-12,2 0 0,-3 1 6,3 0-11,-1 0 6,0 2-7,1-1 12,-3 0 6,3 0 16,-2-1-10,2 1-1,-3-3-6,4 1-5,-3 0 6,2-1-6,-1 1 0,-1-1 6,1 0-6,0 0-6,0-1 34,1 2-6,-2 0-27,0 0 22,0 1-29,-1-1-4,1 2 21,-1-1-10,2 2 5,0-2-6,1 4 12,0 0-12,1 1-5,-2 1 5,2-2-11,-3 2 12,1-2 10,-1 2-16,1-1 22,-2-1 6,1 0-22,1-1 5,-2-1 0,2 0 0,-2-1 0,1-1 16,-1 0-10,1-1-12,-1 1 18,1-1-12,-2 1 5,2-1 6,-3 1-16,1-1 5,0 1-6,-1-1-5,1 1 17,-1-1-6,0 1 5,0-1 18,2 2-35,-2 0 12,1 1-5,0 1-6,-1 0 27,2 1-27,-2-1 11,0-1 11,0-1-11,0 1-5,0-3 16,0 3-5,0-1-23,0 1 22,0-1-16,0 1 6,0-1 5,0 1 11,0 0-17,0 0 6,0 0 11,0 0-5,-2 1 0,1-1-1,-1 2-10,-1 0 10,1-1-16,-1 1 11,0 0 6,1 0-6,-1 1 11,2-2-22,-1 1 11,0 0-6,1 0-11,-1 1 17,2-2 17,-3 4 0,3-4-12,-2 3-10,2-4-12,-2 1 23,1 1-6,1-2 11,-1 1-6,1-1-10,0 1 10,0 1-10,0 0 10,0 1-5,0-2-16,0 1 21,0 0-5,0 1 6,0 1-1,0 1-16,0 1 6,0 0 5,0 0 16,0-1-16,0 0 17,0 0-22,0 0-12,0 0 11,0-1 1,0 0 5,0-2 16,0 0-16,0-1 6,0 0 11,0-1-12,0 1-10,0-1 10,0 0-16,0 0 6,0 0 16,0 1-3414,0 3 3397,0-1-11,0 3-22,0 9 28,0-5-2269,0 9 2280,0-7-5,0 0 10,2 4-33,0-1-5,4 17 10,-2-8 2297,5 32-2268,-4-30-1,2 16-2273,-4-24 2279,-1 0 0,0-2 2286,1 18-2297,-2-15 0,1 11-23,-1-19 23,-1-2 12,1 0-12,0 8-12,-1-8 12,2 8 3398,-2-12-3404,1 6-10,0-3 4,3 13-4,0-8 38,-1 6-3408,1-2 3386,0 1-266,0 3 254,1 3-2179,0 2 2185,0 2 12,1 1-397,1 16 391,0-13 2009,0 18-2009,-4-27 16,0 4 232,-2-14-231,0-4 3085,-1 3-3097,0-7 917,0 3-872,-2-1-27,-1-5-23,-1 4 5,-1-6-5,2 0-11,0-1 22,0 1-16,2-2-12,-1 4 6,1 0-1,0 2 7,0 1 5,1 0-6,-1 1-11,0 2 12,0 2-3398,-1 2 3408,2 1-5,-1 2-5,0-2 5,0-1 0,0-1 16,1-2-4,-1-1-12,1-2 11,-1-2-6,0 3 7,0-4-7,-1 2-10,1 0-1,-2-5 12,2 4-1,-1-4-5,1-1 3392,-1-1-3409,2 1 23,-1 0 0,1 1-6,0 1 0,0 0-3392,0 2 3380,0 1-4,0-1 16,0 2-12,0 2 7,0-1-6,0 3 22,0-1 0,0 1-5,0-1 5,0 0-17,0-1-11,0-2 1,0 1 10,0-2 0,0-1 34,0 0-44,0-2 10,0 1-22,0 0 3420,0 0-3414,0 6 38,1-4-21,-1 2-6,2-4-1,0-2-4,0 2 32,2-1-4,0 4-1,0-2-11,0 5 5,0-3-5,1 1 12,0 1-24,0 1 18,1 1-6,0-2-6,0 1 6,-1 0-3386,1-1 3392,-1 1-18,2-1 29,0 0-34,-1 0 6,1-1 17,0 2-6,0-1 3392,2 1-3387,-1-2 1,2 2-6,-1-2 6,-1 0-1,2 0-10,-2 0 10,1-3-3397,-2 2 3387,1-2 10,-1 1-16,0-1 11,0 0 0,-1 2-2261,1-2 2267,-1 0-12,0 1 6,-1-1 0,3 0 6,-2 0 2271,4 2-2282,-3-3 22,2 2-1,-4-5 3376,1 2-3380,1-2-12,-2 0 16,1 1-21,-1-3 22,0 2-17,-1-3 16,1 2 7,-1-2-18,0 2 1,-1-1-6,0-1 0,-2 0-6,0 1 18,0-2 10,1 1 0,-1 0-10,0-1-1,-1 2 11,1-2-16,1 0 11,0 0-17,2 0 11,0 0 6,3 0-17,0 0 0,2 0 5,0 0-5,2 0 6,1-2-6,0 1-3398,1-1 3393,-1-1 5,2 2-12,-1-1 24,1 2-12,-2 0 0,1 0-12,-1 0 3399,1 0-3393,0 0-16,0 2 22,2 0-3403,-2 2 3386,2 2 22,-3 1-10,3 0 5,-2 1 0,2 0-6,-3 0 1,2 1 5,0-1 11,-1 0 3381,1 2-3381,-1-2-11,2 0 6,-2 1 5,2-1-17,-2 1 1,4-1-7,-2 1 7,2-2 5,0 2 0,-1-1 0,1 1-1066,-1-3 1072,1 0-12,-1 0 23,19 6-12,-4-2 12,7 4-6,-9-8 1,4 1-12,-7-5-6,9 1 1072,-7-3-1049,23 0-3409,-19 0 3375,39 0-11,-42 0-134,14 0 178,-22 0 1,0 0 11,-1-1-33,2 0 5,-2-2 0,0 0 16,7-2-16,-6 0 0,6 1 3295,-3 0-3300,-6 1 5,4 0 242,-7 0-247,-1 2 10,1-1-5,0 0 17,0 0-11,0-1-1,1 1-10,-1-1 10,8-1 18,-6 3-18,3-3 1,1 2-29,-7 0 29,4-1-12,-6 2 18,-1-3-7,1 1-5,-2-2 6,1 2-1,1-1 7,-2 0-7,2 1-10,4 1-1,3-2 0,0 2 12,0-2-6,-6 1-11,0 1 0,6-2-6,-4 3 22,4-2-10,-7 3 16,1 0-17,-1 0 18,1 0-7,1 2-22,-2-1 23,3 1-17,-2 2 5,2-1 17,-2 0 1,1 0-1,-1-2 6,2 2-17,-2-3 11,2 1 0,4-1 0,-4 0-16,6 0 27,-7 0-16,1 0 5,-1 0 0,0-1-11,0-1 17,0 1-17,0-1 5,0 2 1,-2-3 0,3 3-6,-2-1 5,1 1 1,-2 0 5,1 0-5,-1 0 16,4 1-16,-3 2-1,1 0-5,-3 4 0,-2 0-11,0 2 11,-1 1 0,-1 0-6,0 0 23,-3 0-11,2 0 11,-2-2 5,0 0-11,0-2-5,-2 0-6,1-1 0,-1 0-17,0 0 34,1 0-23,1 2 6,-2 0 6,1 1-12,-1 0-5,0-1 11,0 1-17,-1-1 17,2 2 0,-2 0 6,3 2-6,-1 2 0,1 1-11,0 2-1,2 0-10,1 3 22,-1 1 0,2 0 6,-1 3 5,2-2-28,-2 2 6,1 0 16,-1 1-10,1 1 5,-2 0 0,1-1-17,-1 0 23,1-3 22,-2 1-17,2-3-17,-4-2-5,2 0-6,-1-1 6,0-1 17,1-2-1,-1-1 1,-1-1-1,1-2 1,-1 1 11,-1-3-12,1 2 1,-2-1 11,0-1-17,0 2 5,-1-1 1,2 6-6,-2-4 11,0 10-5,0-7 5,0 5-11,0-2-17,0-2-16,0 3-1,0 1-5,0 1 44,0 1-5,0 1 0,0 0 6,0 1-17,0 0 11,0-2 5,0 3-10,0 17-6,0-14 11,0 15 11,0-18-6,0 0 7,0 2-7,1-1-5,0 1 6,2 1-6,-1 0 0,2 3 0,0 1-6,1 2 6,0 1-5,0 1-3382,0 1 3393,-1 2-1,-1-1 18,0 18-1,-2-13-5,0 12 5,-1-19-10,0-1-1,0-2 0,0-2-5,0-2-1,0-3 12,0-1-11,-1-4 5,0-2 6,-2-1 3386,0-2-3386,0 0-1,-2-3 1,2 0 6,-1-1-12,1-1 0,-2 0 17,1 0-28,0-3 11,2 0-11,1-2 11,1-1 6,0-2-17,0 0 11,0 0-783,0-1 469,-2-2-139,2 0-157,-2-5-6408,-7-4-2818,2 3 9825,-6-4 0,9 8 0,0 1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33.38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2916 469 11715,'3'-7'-890,"-1"2"16,-2 5 3389,0 0-1328,-2-11 17,3 5-206,-2-11 284,3 3-722,2-1-425,-2 1-1,1 0-128,-3 8-1,1-1-16,-1 3-23,0 0-38,0 1 38,-1-2 28,-1-1 6,-3 1 17,-2-1 22,-1-1-16,0-1 22,-2-3-17,2 2 168,-18-23-180,13 15 18,-13-16-17,15 20 28,2-1-6,-3 1-22,0 2-1,0 1-4,-2 1 10,1 3 12,-2 0 33,0 1 0,-2 1 6,1 0-6,-3 3 23,0-1 17,-2 1 22,1-1 11,-3 1-6,3-2-11,-2 1-28,1-1 40,-9-1-85,2-1-33,-1-1-6,6 2 6,7 0-6,1-1 0,0-1-5,-1 0 11,0 0 28,-1 0 11,1-1 11,-3 0 0,0 2-17,-1-1-10,-1 1-7,-1 1-10,0 1 5,-1 1-12,1 2 7,-2-2 5,1 2-6,-2 0 1,2 0-12,1 0-11,1 0 5,1 0-3391,-1 2 3397,1-1-298,2 2 304,-2-2-6,1 1 17,-1 0-17,1 0 17,-1-1 11,2 2-22,0-3 28,-1 2 50,-7 0-11,4-1 51,-13 2-74,11-1-33,-6 1 11,8-1 3225,-1-1-3236,2 3-11,-2 0-11,-8 4-12,6-2 472,-9 3-450,11-2-10,-2 0 16,2 1 18,-1 0-12,0 1 28,-1 1-12,0-1-16,0 1 6,-1-1-12,0 0-5,1 1-11,-1-2 5,-10 8-22,7-3 11,-8 5 0,11-4-11,0 1 11,0 0 16,-1 1-3413,2-1 3402,0 1-409,0 1 410,2-3-6,0 2 17,2-4-12,2 2-16,-1-1 5,3 0 1,-3 0 3216,-7 9-3194,4-7 17,-5 7-18,6-7 614,1 0-602,0 1-22,2 1 10,-1 0-10,0 0-6,-1 0 11,-3-2-16,0 1 27,-1 0-5,0 2-6,1 2 6,0 2-17,3 0 11,1 2-11,-14 21-6,12-14-1065,-10 18 1083,15-21-441,0 2 446,1-1-12,0 0 1,1 1-6,1-3 0,0 4 1004,2 0-1021,1 1 113,1 2-107,2 0 11,0 1-6,1 1 12,3 1-12,-3 15 23,4-13-12,-2 9 35,1-18-7,2-2 18,-2-2 10,1-2-16,2 0 394,-1-3-372,-1 10-39,1-8-22,-2 8 16,3-11-27,-1 3 16,2-2 0,0 4-5,2 0 11,0 4-29,3 1-351,1 1 358,3 3 5,-1-1 5,1 2 7,-1-1-1,0 0-22,1-2 22,-1-1-39,0-3 28,1-1 11,-1-2 1,0-3 38,1 0 347,-1-4-335,0 0-6,1-3 5,0-2 18,-2-1-7,2-2-21,0 0-6,0 0-23,2-1 0,0 1 1,2 0-12,-1 0 6,7 6-17,-3-5 0,4 5-11,1-1 22,-5-2-11,5 5-17,-6-4 23,0 2-6,1-1 0,0 1 0,-1 0 0,-1 0-6,0 0 6,1-1 11,0-1 23,6 6-40,-6-7 29,9 11-12,-10-13 34,2 4-23,-4-7 0,-1-1 23,3-1-39,-1-1 22,0 0-6,0-1-5,-1-1 11,1 1-17,-1-1-5,1 2-6,0-2 0,0 3-3392,0-2 3386,2 3 1,-1 0-1,1 1-11,0 2 12,0-1-12,0 0 17,1 0 0,-1 0 3392,3 0-3381,-2 0 6,0-3 5,2 1-11,-3-1 1,2-1-18,0-1 6,0-1 22,1 1-16,1-2 28,-1 1-3415,2-2 3386,2 0 1,-1-1-28,2 1 33,-1 1-17,1 0 17,-2 0 23,9 1-23,0 2-5,1 1-6,-3 1 3403,-7-1-3375,2 0-17,1 1-11,2 0-28,12 0 28,-9-2-11,19 0 22,-20-3-11,10 1 0,-13-2 11,0 1-11,0-2 12,-2 2 4,0-2-27,0 0 22,-1 0-11,1 0-11,-2 0 11,2 0 11,-3 1-11,2-1-3386,0 1 3380,-1 0-5,2-1 28,-1 2-17,3-2 22,3 0-16,0-2-12,1-1 18,-2-2-7,0-3 1,-1 1 5,-2-2-11,-2 1 3392,0-2-3364,-1 3-17,-1-2 0,0 1 1,-3 1-18,3-1 6,-1 2 6,1 0-18,1 1 1,2-1 11,1 0-11,2-1 5,2 2 1,0-2 16,0 1-11,0-1 0,1 1 28,-2-3-17,2-1 17,11-8-33,-9 3-1,8-6 12,-12 6 5,8-6-22,9-5 33,-8 4 0,3-2-5,-20 13-28,8-6 11,-7 4 0,13-7 11,-15 8-16,6-4-1,-7 5 6,0-3 0,2 0-6,0 0 18,1-2-24,0 1 18,0-2-6,1-3 0,0 1 11,0-4 6,0 1 17,-1-2-12,2-1-5,-2 0 5,1-2-11,1 2 12,2-2 5,2-1-28,0 0 28,1-1-28,-2 0 11,2-2 6,-2 1-23,0 0 1,-1-1-12,-2 0-17,-2-3-22,-3 0-33,-2-2-46,-5-1-61,-3 0-89,-2-1-814,-4-14 30,1 13-718,-4-9-2515,-1 19-5529,-2 5 9227,-2 6 0,3 9 0,2 5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34.50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3 101 12449,'-2'-1'1154,"1"0"1557,1 1-2157,17-25-33,-10 16-67,14-20-45,-12 21-62,-1 2-27,0 0-68,0 1-62,-1 1-55,0 0 10,1 3 130,0 0-147,-2 1 12,-1 0 6,-5 0 78,1 0-129,-1 3-28,2-1 0,-1 3 1,2-3-18,-1 1 6,1-1-17,-1 1-5,0-2-6,1 1 89,0-1-21,-2 0 27,0-1 0,0 0 0,-1 0 6,3 1-34,-3-1-16,2 1-12,0-1-22,0 0 39,1 2-67,-1-1 0,1 1 5,2 3-16,-1-1 16,3 2-10,-4 0 10,1-1-5,-1 0-17,2-1 33,-1 2-5,1-1 12,0 0 4,1 0-16,0 0-5,2 1-12,0 0 0,1 2 17,6 4-17,-4-3-27,18 19 4,-12-12 12,12 14 12,-11-13-24,1 5 18,2 0-6,1 2-6,2 1 23,-2 3-702,3-2 691,-2 4-18,1-1-4,-2 0 10,0-1 12,-1-2-6,-1-2 11,-2-1-11,-1 1 0,-3-1-6,-1 2 1,-2-1 10,-1 1 1,-1 0 5,-2 1-5,-1 2-6,-3 2 11,-1 1-11,-2 3 11,-1 1-17,-2 3-55,-5 2 606,-3 4-831,-3 3-252,-4 4-470,1 3-1541,-6 3-7282,4-5 9734,0-7 1,10-21 0,3-11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18.56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249 123 17852,'29'-68'532,"-5"14"-5012,-24 54 4576,0 2 1445,0 2-1457,-3 4 876,-2 5-882,-1 3 231,-5 5-259,1 2-11,-3 5 0,-1-1 3086,1 4-3052,-4 1 22,2 1 28,-2 4-5,0 3 16,-1 4-5,0 5-17,-2 2-251,2 5 223,1 2-2605,0 4 2593,4 3-21,0 2 162,3 0-112,1 29-51,5-24 1,1 20-1,6-31-2233,10 22 2239,8-1 1397,4-3-1414,1-14 12,-7-27-2065,0-6 2087,-1-4-11,1-6 22,-3-3-6,0-4 12,-2-3 279,-1-4-195,-1-2 2150,-4-2-2268,-1-1 0,-4-2-11,-1 0 3408,-2-1-3329,2 1-147,-6-3-5,2-1 11,-4-2-22,3 0-11,-2 0-17,0-1-45,0 0-34,-1-1-33,1 0-68,2 2-55,-1-2-113,3 0-145,-1-2-1226,2-3 346,4 1-1109,2-3-7000,3 4 9549,1-1 0,-4 6 0,-3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9.05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5 20991,'7'-2'-23,"-2"0"-33,-5 2 874,0 0-4986,-5 59 4219,4-37 478,-2 46-490,6-50 6,4-2 6,3 0-51,0-2-62,3-1-123,1-3-156,1-1 217,1-3-637,1 0-371,1-3-1008,0-2-3433,1-1 5573,2-1 0,-10 0 0,0-1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18.96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 1 15630,'7'92'181,"-1"-1"0,0-5 0,-2-11-86,-3-8-39,0 1-22,3-4 418,1-5-435,1-8 1208,3-10-1192,-1-9-1845,2-9 1857,-4-7 930,2-5-835,-5-4 803,0-3-775,-1-2-27,-2-2-79,2 0 3336,-2-2-3455,0-4-55,0-4-28,0-6-67,-3-2-45,1-3-106,-3-2-118,-2 0-146,1-3-184,-3 2-248,0-3-458,-2-1-1064,0-2-667,-2-2 3243,-1-8 0,6 19 0,0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19.29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82 12634,'87'-23'2851,"0"0"0,-6 1 0,-13 9-3403,-26 18 552,3 2 178,-2-1-194,1 1-255,-3-1 249,0 1 16,-3 0-10,-2-2 10,-4 2 262,-6 0-268,-4 0-3255,-8 1 3273,-5 0 290,-4 0-217,-4 2 27,-4 0 6,-6 1-17,-7 3-16,-9 0-2185,-28 10 2179,7-6 2262,-22 7-2234,-8-6-51,15-5-27,-17 0-12,25-5 1,4-2 5,3 0 3392,6-1-3415,2-2-40,8-1-32,4 0-28,7-2-85,5 0-122,6-1-119,4 0-122,2 0-3515,7 0 3234,7-2-291,9-1-661,10-3-1517,8 0-3653,1-2 6957,-3 2 0,-18 2 0,-8 2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19.87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114 69 18470,'-7'-41'3338,"-4"13"-3338,-22 59 0,11-5 0,-2 5 0,15-9 17,4-2 0,3 0 0,2-2-12,5 0 12,3-3 5,7-4-10,4-1 4,1-4-10,5-2-3398,2 0 3375,2-4 6,2 1-234,-1-1 239,3 0 17,-2-1 1,-1-2-12,0 0 0,-3-2 3273,-2 1-3245,5 0-3034,-9 2 3051,3-1 33,-8 2-38,-6-1-6,0 2-6,-6 0 11,0 0-5,-3 0 3369,1 0-3386,-1 0-6,1 2 17,0-1-17,1 2-5,2-2-29,-2 1 7,1-2-7,0 2-33,2-1 0,0-1-62,1 1-78,0-1-95,2 0-3544,1 0 3264,2 0-207,0 0-209,2 0-385,2 0-891,1 0-1069,0 0 3332,3 0 0,-10 0 0,0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0.30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0 21287,'19'75'344,"1"0"1,-1-1 0,9 35 0,-10-46-351,-19-77 1,-4-5-7,1 1 12,-2-1 12,-1-1-40,-2-18 16,1 15 29,0-14-11,6 22-1,0-1-10,2 3-18,0 0 12,3 1-6,1 1 1,4 1 16,3 0-12,3 1 18,2 1-12,2 0 6,2 2 6,3 1 0,0 0-1,2 2-10,-1 1 5,-1 1-12,1 1 7,-2 0-18,4 0-16,-6 1-17,0 0-28,-8 3-45,-3 0-39,-1 1-409,-2 3 90,-3 0-1143,-1 8 263,-3-4-867,-3 4-1217,-1-3-3119,-1-1 6570,-1-2 0,5-5 0,-1-3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0.87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20453,'16'95'186,"-1"0"1,1 1-1,-1-1 1,1 0 0,-1 0-1,2 11 1,1 10-1,-2-7 1,-1-26 0,-5-42-131,-6-38 11,1-2-22,0 0-34,1-1-22,1-5-57,2-1-55,2-7-45,2-2-34,1-1-291,11-13 202,-5 6 16,8-8 57,-7 8 61,-2 1 96,2 0 55,-3 3 57,0 2 49,-2 5 57,-3 2 56,-2 4 11,-4 1 0,0 4-17,-4 0-11,0 1-17,-1 0 113,-2 1-191,2 3-11,-1 1-23,-1 4-6,2 0-16,0 1-22,0 1-7,2 0 1,0 3-11,2-1 5,0 1-3397,7 4 3386,-2-5-17,5 2 11,-2-8-27,0-1-7,1-1-60,1-1-63,1 0-66,1 0 2881,10 1-3168,-6 0-2351,27-1 643,-22-2 1376,22-2 0,-35 0 0,4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1.14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146 119 19725,'-40'-33'0,"-1"0"0,-23-19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1.26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8 216 17199,'-4'-5'5080,"1"0"-5046,60-36 0,27-7-5689,-26 23 5652,28-23 0,0 7-25,-33 38 1392,2 3-1672,24 3 410,-19 2-533,14 4-835,-12 8 326,-20-2-2422,9 3 1520,-24-3-1267,-1-2-1864,-6-1 4973,-3-3 0,-8-4 0,-5-3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1.7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18117,'79'22'628,"0"1"0,0-1 1,0 0-1,21 7 0,-3-2 1,-33-11-596,-47-16-33,3 0-5660,-9 0 5643,-1 0 1415,-1 2-1398,-1-1 859,3 6-909,2-2-34,-1 0-51,1-3 3315,-3-2-3488,1 0-79,4 0-128,1-1-168,2-4-214,1-2-3766,2-4 2551,0-1-1148,2-3-2979,-5 1 6239,1 0 0,-11 7 0,-3 3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2.16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0 22380,'25'92'0,"0"0"0,0 0 0,0 0 0,0 1 0,0-1 0,0 0 0,0 0 0,-2-8 0,0 0 0,0 1 0,0-1 0,0 0 0,0 0 0,0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3.6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1 296 13016,'1'-9'941,"0"1"1020,-1 8-487,0 0-1127,25-89-2891,-21 61 2852,18-69 966,-27 83-1022,1 0-1503,-1 1 1375,2 4-1326,-3 1 1269,3 5 1592,0 0-1692,1 3-18,2 0 96,0 4 2395,3 4-2389,2 5 3036,3 4-3014,4 1-17,2 3-16,3 0-12,4 3-17,3 1-5,5 2-3376,4 1 3370,3 1 22,3 2-921,4 1 877,-2 2 5,3 2-22,-1 2 33,-1 5-23,17 26 7,-4 14 1770,-3 1-1779,-28-28 1,-4 0 13,-3 11 574,-7-8 0,-3 0-529,-6 8 16,-7 18-1832,-7-31 1878,-7-2-872,-19 12 866,5-19 166,-13 9-166,11-24-35,1-3 46,0-2 1577,1-3-1627,2-2 1290,0-4-1329,5-1 11,0-2 1120,6-2-1137,5-2 111,2-2-139,6-1-163,2 0-5,4 0-140,1 0-152,5-1-290,3 2-510,8 1-1725,3 2-6818,3 0 9828,-1-1 1,-9-4-1,-5-2 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9.53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812 0 18403,'16'0'561,"-3"0"-679,-13 0 1781,0 0-1153,39 82-438,-26-48-38,12 24 0,-3 1-46,-14-20 18,2 15 0,-5-15-1,0 1 34,-1-1-22,-1 17 6,-2-15 83,-5 35-72,-1-40 16,-10 24-5,2-39 28,-6 5 5,3-12 96,-12 0-3494,4-5 3388,-11-2-18,4-5-289,-2-1 273,-5-2-23,-2-2 6,-3-3-11,-3-2-12,-1 0 3,-11 0 0,-3 0-2,-6 0 7,-4 0 1,4 1-1331,18 2 1322,-21-2 2571,38 5-2637,-2-2-91,19 3 168,6-1-520,5 0-258,2-1-336,9 0 1454,4-2-3476,12-2-5366,2 1 8497,1-1 0,-12 4 0,-4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7.83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90 0 7445,'-23'84'1870,"7"-27"762,-3 20-2509,9-2 1,3 4 27,4-15 0,0 1-612,-2 21 1,2 0 645,5-20 0,2-8-56,1-7 993,11 32-904,-6-50 2268,10 11-2301,-10-33 11,2-3 50,-6-5-10,0-2 3060,-1-1-3078,0 0 960,0-2-1105,0-2-39,0-4-6,0-1 0,0-1-11,6-7-6,-5 6-6,6-6 18,-7 11-6,3 0-17,-2 1-28,7-3 16,-2 4 7,6-1-6,-2 3-1,2 2 12,1-1 0,14 1 17,-6 0-6,12 0 12,-7-1-18,3-1 1,4 0 11,3-2-6,4 0 0,2-1 0,5-1-16,4-2-240,3-1 245,5-2-1244,2 0 1244,2 0 0,2-3 6,2 2 5,2-1 6,1 0 22,3 2-11,0 0 11,0 1-11,-1 1-11,-1 1-6,0 2 6,-2 2-17,0 1 0,-3 1 11,0 0-17,-5 1 12,-2-1-173,-4 1 161,-2 1 12,-4 0 5,-3 0 0,-3 0-920,-3 0 914,-4 0 723,-3 0-706,-5 0 164,-5 0-175,-5 0 17,-3 0-22,-2 0 34,-8 0 4,1 0 1291,-10 0-1088,0 0 177,-4 0-503,-1 0-33,-4 0-61,-1 0-30,2 0-43,-3 0-57,1 0-61,-1-1-134,1 0-196,0-2-309,2-1-705,0 1-1435,0-2-5079,2 0 8222,-1 0 0,3 2 0,1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8.13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20649,'10'6'-269,"-2"-2"107,-8-4 240,0 0-83,86 117-1526,-54-80 1587,18 29 0,0-6 112,-23-45 5,1-3-236,4-3 142,1 0-40,3-4-22,1 2-2816,1-2 2821,-2 3 764,0-3-679,18 6 50,-17-2-90,4 2 478,-28 6-472,-11-5-1,-9 9 1,-7-1-6,-10 4-22,-10 5-17,-6 2 6,-31 22 1741,15-10-1887,-19 14-162,26-15-236,3-2-375,5-1-771,5-2-1856,6 0-5819,7-6 9331,7-4 0,8-13 0,5-6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9.561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216 196 15468,'10'-1'1128,"-2"0"-932,-8 1 1999,0 0-1642,-21 21-157,15-12-148,-14 14 51,24-17-58,3-5 150,6 2-3,2-3-248,4 0-28,1-5 99,3-1 82,0-6-117,4-3 284,-1-1-3755,2-2 3354,-1-2-148,18-15 103,-20 12-98,9-13-65,-22 14-162,-7 6-228,-4-4 47,-7 13 3410,-8 2-3239,-16 7 317,2 3 96,-11 4 180,-6 9 113,11-4 56,-13 6 89,16-8 10,0 0-199,2-1-141,2-2-46,3 0-4,2 0-45,4 1-86,3 0-68,3 0-75,7 0-9,2 0-62,3 0-23,13 4-67,1-3 42,15 2 148,-2-3 77,5 1 42,2 1 0,3 0 74,4 2 112,1 0-13,2 2-219,42 25-1816,-35-12 1646,29 19-2840,-47-19 2744,-3-1-46,-6 1-16,-4 2-105,-2 12 170,-7-12 61,-2 10 207,-7-8 41,-7-8 187,0 3 268,-14-4-37,1-9 73,-9 2 1220,1-10-1126,-4-1-80,-4-2-98,-3-1-88,-3-2-20,1-1 2112,-2 0-2365,1-1-65,1-3-66,-1-2-466,0-2 467,-1-2-6,1 2 37,2-1 12,3 1 15,3-1-9,6 1-59,3 0-70,5 0-106,6 1-183,4 1-283,5-1 726,2 0-1307,4 0 305,7 0-1335,8-1-6319,4 2 8699,0 1 0,-10 3 1,-4 0-1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29.987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7 273 21617,'-3'2'331,"1"-1"1799,2-1-2186,102 40-5215,-62-30 5236,22 11 0,-2-4 17,-26-19 1477,2-4-1340,1 2 631,-1-3-753,0-1-2320,-1 1 2543,-2-4 1870,0 0-1928,-3-2-2394,-1-1 2164,-2-2-141,-2-1 36,-3 0-64,-5 0 2167,-4 0-2486,-5-6-2035,-4 4 2080,-7-6-67,-6 8 2042,-43-15-1802,14 12 78,-33-10-2087,25 18 2318,-5 3-878,-2 3 1209,-2 3 1975,0 2-1694,4 4-164,2 4-10,6 4-32,6 3-29,4 1-101,8 1-101,4 1-64,6 1 1566,6 10-1773,4-5 96,16 13-347,3-14 27,15 4 111,1-9 292,44 4-256,-24-9-962,31 3 774,-39-10-208,0-1 2174,-2-1-3147,-2 0-954,-1-2-4939,-6 0 7487,-6-1 0,-13 0 0,-5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0.776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0 238 20206,'0'-3'611,"0"1"1381,0 2-1503,88 47-456,-59-27-42,21 8 0,-3 0-7,-31-10-97,-1-2-165,-2 0 306,0-2 6,-3-1-331,0-2-3103,-2 1 3277,-3-4 28,0 1 101,-4-7-50,1 1 108,-2-3-126,3 1 58,-3-1 3468,2 0-3371,0 0-66,1 0-39,1-2 8,2-2-152,2-4-3444,2-2 3303,2-1-89,2-3-6,1 0 58,3-2 51,-1 1 42,3-1 68,3 2 137,-1 0 74,4 3-47,0 0 149,-2 0-25,1 3 60,-4 0 1,-1 2 3353,-3 2-3498,-2 1-38,-5 2 72,-2 1-7,-1 1 121,-3 4-80,-1 2-46,0 4-51,-1 2-16,0 1-16,0-1-2,-2 2 5,2-2 14,1 1 36,0-3 18,0 0 26,1-1 6,0 0 32,1-2 14,1-1-12,0-3 18,3 0-9,1-3-45,1 0-54,4-1-309,10-3 7,-1-1-75,9-5-50,-6-1-53,2-1-11,1-3 33,0 1 88,1-1-34,6-6 320,-10 5 72,3-3 102,-16 8 414,-3 0 241,-6 3-426,-2 2-62,-3 3 40,-1 2-236,0 0-16,-2 1-6,1 4-28,0 1 0,0 4 0,2 2 11,-1 0 17,1 1 17,3 1 22,2-2-11,5 0 28,3-1-3403,2-4 3380,2 1-681,1-4 670,2-2-83,3-1 73,2-1 5,3 0-6,0-1-33,3-2-29,0-4-44,1-2-78,2-2-35,3-1 131,-1-2-158,1-3 17,-1 0 27,-2-2-224,-2-2 247,-2-2 11,-3-1-106,4-14 112,-11 7 2977,3-8-3022,-15 2 50,-4 11 732,-4-4-754,-6 14 554,-3 6-458,-6 3 83,-2 4 67,-4 2 23,-1 7 5,-1 2 6,-1 7-28,2 3-11,2 3-23,0 1-38,4 2 44,2 9-56,6-8 16,2 6 74,9-2-62,5-8 0,6 7 11,6-11-16,2 0-35,7-1-105,5-2-236,5 0-134,5-1-297,3 1-482,4 1-8621,21 5 9718,-25-9 1,1 1-1,-36-10 1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2.09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166 282 18050,'-7'-2'330,"1"1"-408,6 1 1815,0 0-1597,105 31-495,-68-21 405,23 8 1,-2-2 173,-34-11-90,-1-1 17,1 0 0,-2-3-33,-1 0-45,0-1 287,-5-2-405,2-2-27,-3-3-35,-1-2-33,-2-1-5,-1-2-6,-1-1-6,0-3 22,-2-1 1,-1-2-6,-3 1-17,-1-4-16,-2 1-7,-4-3-10,-4 1-3387,-4 0 3386,-5 1 23,-3 1-265,-6 2 287,-3 1 23,-7 2 22,-3 3 57,-4 4 105,-2 2 124,-3 5 73,1 1 28,-1 5 5,2 4-50,3 6-28,3 4-51,4 2-33,4 0-28,6 2-34,5 1 129,3 22-123,9-16 16,1 16 7,13-23-1,2-2 34,8-3-1,3-1 12,3-3-5,5-1-18,1-3 1,6-2-17,2-3 3207,2-2-3291,1-1 309,19-1-427,-14-3-5,12-2 11,-20-2 11,-3-1 11,-4 0 34,-4 0-1,-3-2 35,-6 1 10,-4-1 1,-3 2 5,-3 1-11,-2 2-17,-1 2-50,-1 1-45,-2 2-61,1 0 156,-1 2 39,0 5-5,0 2 11,0 4 0,0 0 11,1 2 23,3-2 16,3-1 17,1-1 17,4-2 0,1-1 6,3-2 0,2-2-23,2-2 6,2 0-6,1-2-28,1 0 6,2-5-23,0-1-33,1-5-28,-2-1-34,2-3-28,-3-2-22,-1-1-6,0-1 0,-2-1 6,-1-2-34,-2 0-3817,7-21 3745,-11 14 38,5-12 62,-13 20 29,-2 2 38,-1 1-5,-1 3 28,0 1 39,-2 4 3442,1 0-3386,0 5-34,0 0-27,0 4 5,-1 0 28,0 4 33,0 2-5,1 6 11,1 0 6,2 4-22,1 0-7,1 4-4,1 0-3404,1 1 3392,1 1 0,3-2-12,0 2 57,1-4-5,2 0-2,-3-4 10,2-1 3396,-1-3-3374,-1-2 16,2 0 41,-1-5-42,1 1-43,0-3-44,3 0-83,-1 0-66,3-1-36,1-2-15,1-3-39,3-3-19,0-4 0,1-2-13,0-2 24,-1-2 12,1-1-4,-3 0 25,1 0 37,-2 0 25,-2 1 23,-1 1 9,-3 2 14,-3 2 36,-1 2 28,-2 1 19,-1 4 29,-2 2-7,-2 2 24,0 2 60,-3 1 73,1 4 286,1 12-405,-2-2-36,3 11-44,-3-7-27,2 0-48,-1 1-10,1-1-9,1 2 122,0-2 42,4-1 95,3 5-79,-1-8 33,5 4 22,-2-9 31,0-2 16,1-2-23,3-2-54,-1-2-75,3-1-3447,0 0 3323,2-1-2279,0-4 2226,2-1-45,-1-6-20,0 0-14,0-3-31,-2-3 30,0 0 45,-1-1-1500,-3 0 1545,0 0 1527,-4 0-1490,-2 3 2267,-2 1-2199,-3 1 50,-2 3 55,0 1 34,-2 3-60,1 2 3331,-1 4-3375,0 0 120,0 8-49,-1-1-15,2 7 4,-1-1-30,1 1-21,-1 1-18,3 1-11,-1 0-1,1 1 36,0 0 5,1 0 13,2 0-2,0-2 25,2 2 7,1-3-2,0-2 16,1-1 66,13 2-246,-6-4-168,8 2-94,-9-5-143,1 0-183,1 0-245,1 0-552,1-1-1049,1 1-840,0-2-5776,-2 1 9134,-3-1 1,-8 0-1,-5-2 1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2.483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1 412 16548,'0'11'1659,"0"-2"-1404,0-9 2157,0 0-2236,79 20-37,-48-13 2,62 15-25,-66-17-325,0-3 343,3 0-11,-1-2-45,0 0-22,0-1 6,1-3 9,0-1-7,1-3 27,13-6-77,-9 3-28,8-6 328,10-14-358,-22 9 3,15-16 12,-27 12-27,-5-1 39,-4-2 1,-5-1-3421,-3-2 3392,-5 2-733,-6-1 688,-7 2 1,-8 1 5,-6 4 11,-5 4 28,-4 5 39,-5 5-16,-2 5 0,-4 3 5,0 5-17,-3 5 17,2 5 3018,2 5-3012,4 4 5,7 2 1086,7 1-1074,7 1 11,8 0-3387,5 2 3359,7 0-40,5-1-139,7 0-191,8 0-246,10-2-504,8 0-1054,7-1 2185,12 1 0,-24-12 0,0-1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2.94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1 173 14964,'0'-11'4397,"0"2"-4027,0 9-213,73 58-34,-53-31-81,20 9 0,-6 2 25,-33-8-5,-1 1-12,0-1 28,0-3-16,2-2-6,1-2 28,2-4 11,0-3 28,1-3 34,2-3 17,2-3 178,9-1-206,-2-3-45,8-1-45,-4-2-28,4-3-45,3-2-28,0-5-16,2-4-7,-3 0 18,3-5 11,-2 2 5,1-4-5,-4-2-17,0-1 0,-4-2 28,-2-2 11,-4-1 12,-3-1-1,-6-1-3425,-2-1 3397,-4 0-1687,-14-12 1850,-7 2-1775,-8 3 1679,0 10-555,4 13 488,2 5 23,-1 4-17,4 2 971,1 3-982,5 1 1901,4 1-1985,4 3-1268,4 0 1139,1 5 2134,1 1-2464,4 2-360,5 0-721,6 2-1446,8 1-5130,-2-3 8239,2-1 0,-11-5 0,-4-2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3.41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15093,'28'93'1855,"0"0"1,-3-10 0,-6-20-1693,-12-45-5639,-3-12 5672,1-1 1420,2-4-1448,1 0 832,2-1-905,3-1-34,11-9-83,-3 1-34,7-10-28,-6 3-6,-1-1-27,0-2 27,-2 0 29,-1-1 3397,-1 0-3359,-1 1-281,-3-1 281,-1 4 6,-3-2-22,0 6-67,-4 0-79,-2 6-5,-1 2-12,-2 3 546,0 7-238,-2 2-5,1 8-6,-3 3-16,2 3 5,-2 1 16,3 1 7,-1 1 22,2 0-6,2-1 17,3-1 140,11 2-163,3-7-27,8 1-16,-2-9-13,4-1-16,3-1-3443,2-3 3264,2 1-2454,0-3 2022,1 0-2613,12 0-233,-12-1-5596,4 0 9008,-20-1 0,-11-1 0,-4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3.73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0 19014,'34'93'194,"-1"0"1,1 0 0,0 0 0,0 0 0,0 0-1,-1 0 1,1 0 0,1 4 0,2 8 0,1 2 0,-2-7-1,-5-13 1,-6-23 0,-9-29-665,-9-26-292,-1-5-302,-3-1-521,-1-2-3921,-2 0-1109,-4-1 6615,-1 0 0,0 0 0,2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0.5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1 442 18775,'55'-21'22,"0"1"1,-3 1 0,-6 1-7,-6 0 1,2-1-34,1-1-50,-2 1-45,-3 0-45,-4 1 1202,-5 1-1196,-7-1-22,-7 0 466,-6 3-461,-5 0 0,-5 2 56,-6 2 278,-5 1-116,-7 2 796,-3 3-661,-5 3 27,-2 1-16,-1 4 0,0 2-45,2 5-44,3 4-40,2 3-22,5 3-6,3 4 23,4 2-6,5 1 16,3 3 108,12 13 49,14 1-4,23 7-3522,0-16 3376,10-11-2281,-11-13 2225,1-4-29,1-3-50,0-3-50,-1-2-68,2-4-50,-1-3-231,-1-4 170,-1-2 2159,-3-2-2137,-6 0 3271,-4-2-3176,-7 1 56,-7-3 34,-6 0 470,-6-1-532,-11-12 78,-5 7 12,-9-9 190,-20 0 56,6 11-530,-14-8 580,13 16 213,-12-5-257,15 8-34,-7-2-17,21 7-22,4 2 0,5-1-163,5 4-111,11-6 669,1 5-541,12-4 17,1 3 0,5-1-6,4 0 6,4 1-5,23-3-29,-12 2-22,17-1 6,-21 3-6,-2 2 17,-3 1 5,-4 1-28,-5 1-27,-4 2 5,-7 3 5,-3 1 46,-6 4 66,-4 1-3229,-6 9 3320,-3-2-7,-6 6 96,-10 8-2392,3-6 2269,-5 11-23,9-10-45,2 1 34,2 0-11,4-2 2246,3-2-2179,7 5-39,3-9 5,7 4 6,3-12 28,3 0 3350,3-5-3406,3-1-28,3-3-45,2-2-39,3-1-11,1-4-23,4-3-16,0-5 43,3-2-61,-2-2-5,0-2 22,-2 0 35,-1-3 4,-3 2 7,-3-3-12,-4 1 17,-5-1-22,-5-3 16,-4 3 23,-6-4 22,-3 2 45,-3 1 50,-4 1 29,-2 3 38,-5 3 7,-2 3-18,-2 2-10,0 3-40,0 2-28,2 3-17,-2 0-44,6 2-7,-1 0-16,7 0 17,1 1 0,1 1 22,4 2 23,2 2-1,7 1-5,4 1 6,5-1 0,5 1-18,3 0 1,3 2-28,22 4-492,6 4 503,2 2-22,12 9 16,-32-9 0,12 7 6,-20-5 6,-3 0 22,-3 1-11,-5 1 11,-3 2 11,-4 0 6,-5 0 28,-4 1 5,-4 1-5,-2-1 475,-5 1-498,-4-1-5,-4 1 11,-6-2-6,-1-1 1,-3-4-7,-3-2-44,-1-5-33,-1-3-74,-2-3-72,0-4-101,-1-1-168,1-2-247,2-1-537,2-3-2229,2-2-6370,6-3 9824,2-1 0,8 5 0,2 0 1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4.22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46 20420,'99'-3'0,"0"-1"0,-1 1 0,1 0 0,0 0 0,0 0 0,-1 0 0,1 0 0,-9 0 0,0 0 0,1 0 0,-1 0 0,0 0 0,1 1 0,-1-1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6.36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21 7134,'4'15'3220,"-1"-3"-2032,-3-12 3791,0 0-4676,3 118-629,-2-74 429,1 25 1,1-3 92,2-36 104,1 0-160,3-2 28,1 0 5,3-3 1,1-3 44,2-3-55,0-1 5,2-6-16,0-1-7,2-3 6,3-3-22,3-2 0,3-3-17,3-5 396,1-5-424,1-6-23,0-5 1,0-4 0,-1-3-3387,-3-2 3381,0-1-338,-5 0 338,-1-2-6,-4 0 6,-4 1-11,-3-2-17,-6 1-17,-3 1-11,-4 0 6,-6 5-23,-5-1 6,-8 4-23,-6 2-5,-5 2 11,-6 4-2128,-2 4 2150,-5 7 1808,-1 1-1780,-1 9 6,0 4 334,2 8-334,1 5 0,6 4-16,3 2-18,7 0-5,5-1 16,7 0-2132,5-4 2155,6 0 2155,1-2-2127,8-2 432,3-1-416,9-2-4,4-3-130,23-1 1177,-7-7-1490,16 0-4386,28-11 1541,-28 2-5023,24-6 8243,-44 4 0,-17 2 0,-7 1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6.88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545 20 19473,'1'-11'23,"0"2"-130,-1 9 589,0 0-275,52 32-78,-44-4-51,39 31-33,-58-6-23,2 7-306,-2 9 318,-1 8-550,1 9 544,0 7-3126,-1 5 3110,4 1-1057,4-50 0,1 2 1039,1 17 1,1 0-117,2 31 122,3-21 0,1-1 6,4 5-12,-2-31 1,2-1 16,8 35-1186,-2-25 1203,4 9 0,-3-31 1288,-1-7-1299,-1-4 2072,-2-6-2073,-2-3 12,-2-6 416,-2-2-360,-2-5 3321,-2 0-3281,-1-2 348,-1-2-360,-1 0-28,-5-1-34,-4 0-39,-7-1-11,-5-1-11,-4-4 0,-7 1 11,-5-2-6,-4 1 6,-7-3-5,-5-1-3376,-5-2 3398,-3-1-2162,2-1 2162,2-1 5,8-1 0,6-1 6,10 1 17,7 0 0,8 2 2335,6 0-2341,7 0-17,4-1 3214,4-1-3225,8-3 17,6-2 17,12-2 0,8-3-12,8-2 6,8 1-236,5-3 225,6 2 0,2-1-16,3 4-1980,-1 0 1962,-2 4 6,-4 1-748,-3 2 743,-6 3-29,-6 3-89,-6 3-443,1 1 62,-15 6-207,-4-1-186,-15 8-1064,-4 3 429,-3 5-6455,-4 2 8224,-1-2 1,1-6 0,0-3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7.39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100 207 16502,'80'-5'9,"0"-1"1,-6 1-1,-14 0 2236,-34 3-2307,0-3-17,2-3-11,-2-2 1,-1-1 16,-2-2 994,-3 1-983,-5 0-5,-2 0-6,-7 1 556,-2-2-550,-3 1 11,-8-1-11,-2 2 1899,-10-2-1899,-5 4-3398,-5-1 3392,-5 4-169,-42 3 214,26 7-729,-32 5 763,39 6 22,1 1 6,2 3-1,4 1-158,4 2 164,5 0 0,6 0 17,4 0 2911,6-1-2878,5 2 18,4-2 110,2 1-116,7-5 1138,2 1-1150,10-4 262,3-1-272,6-1-18,6-2 1,4-3-11,4-2 5,4-2-28,5-2-28,2-1-73,4-1-107,0-4-77,2-2-158,-3-2-195,-1 0-308,-3 0-562,-3-1-4863,-3 0-3106,-8 1 9449,-4 1 0,-18 4 0,-6 2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8.42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26 0 17909,'0'100'106,"1"-1"1,-1-6 0,-1-11-107,-4-15 5,0 7-2253,1 5 2259,0 6-11,2 5 17,1 1-6,-2 2 1,3-1 16,-1-7 0,3-7 1241,4-13-1168,4-12 728,4-13-639,2-10-2211,2-10 2262,0-7 1378,2-6-1412,-2-5 74,10-7-135,1-14-113,2-1-33,-4-10-50,-9 8-29,-3-2-55,-3 1-24,-3-1 7,-2 2 3409,-3-2-3359,-1 1 28,-2 0 17,-1 0 6,0 2 11,0 2-6,0 3 11,0 3 6,0 3 23,-1 4 21,0 1 1,-1 3 0,1 1-11,-1 1 5,0 0 22,2 0 7,-1 4-1,0 0 22,0 5-16,0-1 0,1 2 5,0 2-22,0-2 12,0 1-12,0-1 5,1-1 12,2-1-6,1-1 17,1-2-5,1 0-1,0 0 0,3-2-10,-1-1-6,0 0 16,0-1-10,-1 0 21,1-1 1,-2 0-1,2 0-16,-3 0-17,2 0-11,1-1-11,0-2-6,1-1-6,0-1-16,2 0-1,0 0-16,0 1 0,-2 1-6,-1 1 11,-1 1-10,-1 1 21,-1 0-5,-1 0-11,-1 0 17,0 0-18,-1 0 0,1 0 29,-2 0 6,2 0 21,-2 0 1,1 1 0,2 0 17,-1 1-17,2-1-6,-1 1 1,0 0-7,1-2 12,0 2 22,2-1-16,-1 1-12,3-1 6,0 1-1,1-1 29,0-1 6,0 0 10,1 0-5,0 0-5,3-4-7,1-1-10,2-6 11,2-2-17,1-4 11,2-1-11,-2-2-6,1-1 12,-2-1-17,-1 0 11,-3-2-11,-4 1-29,-1-2-4,-6 3-29,-1-3-11,-3 2 0,-3-1-11,-6 2 11,-6 0-12,-7 3 12,-6 2-22,-4 5-12,-4 4-5,-3 4 5,-2 4 28,-4 8 29,-1 4 21,-1 9-3374,0 3 3408,3 4-1480,5 2 1486,6 0 0,6 2-16,7-2 27,5 11-11,9-11 62,10 19 2622,6-24-2606,26 13-61,-8-20 0,18 1-1192,-8-10 1175,6-3-6,2-3-16,3-1-2264,1-2 2264,-1 0-380,-1 0 379,-3-1 7,-2-2-18,-4-3 23,-4 0-6,-5-1 2106,0-1-2095,-10 1 23,-1 1-2067,-12 4 2067,-3 1 2077,-2 1-2245,-2 0 688,0 3-559,1 1-6,2 5 6,1-1 3397,2 1-3375,1 0-11,3 1-6,3-1 6,2 0-6,3-3-11,1 0-23,2-2-21,1 0-85,2-3-78,1 0-146,1-1-169,0 0-357,0 0-538,-2 0-1462,-1 0-6923,-5 0 9802,-4 0 0,-6 0 0,-5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38.98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640 0 17954,'20'83'84,"0"0"0,0 3 0,-7-13-39,-12-30-17,1 11 28,3-25 1420,3-5-1381,1-7 28,2-4-16,-1-6 596,1-3-602,-1-3-2778,3-1 2750,0-2 612,5-4-646,2-5 18,19-14-63,-8 2 6,10-10-11,-14 4 6,-2-1-2264,-1-2 2264,-4 0 10,0 0 6,-2 0-273,-3 2 268,0-3-1451,-4 3 1439,-1 0 1440,-1 3-1439,-4 5 2182,0 0-2182,-2 8 335,-2 3-364,0 8 3393,-1 4-3354,0 4 7,0 4-1,1 6-6,1 17-16,1-3-302,1 15 318,2-7-10,2 3-1,2 3 6,2 3-11,3 3 11,4 1 6,4 0-6,2 1 11,5-2-11,0-1 0,4-3 11,-1-2-22,0-3 5,0-1-5,-3-3 0,0 0-3068,-5-2 3085,-2-2-2275,-4-3 2275,-5-5 5,-3-6 23,-5-3 307,-2-4-105,-5-5 2278,-8-2-2178,-20-7-212,-6-1 4,-20-6-21,1 1-6,-9-4 11,-7-1-34,-4-4-16,-7-2-1413,-2 0 1379,-5 0-124,-5 2 113,-2 6-304,45 8 0,0 1 276,-1 1 0,0 2-45,2 2 0,-3 3-258,-15 4 1,1 3-387,-29 12 64,37-6 0,3 2-2657,-6 12-6212,12-1 9505,13-1 0,19-15 0,8-5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38.23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14 243 9072,'-2'-5'-56,"-1"1"-96,3 4 5798,0 0-8659,-4-78 4060,3 52-393,-3-59 1,5 74-173,0 1-107,-1 3-95,0 0-89,0 4-79,0-1-73,0 2 51,0 1-34,0 8 33,0 0-5,0 8-5,0 1-1,0 3 1030,0 17-1080,0-6 22,0 11 6,1-11 6,0 0 10,3 0 1,1 0 22,1 0 29,3 1-1,0 1 17,1 1-12,1 1-21,2 3-29,-1 3-16,3 4 5,-1 2-11,1 5 2984,0 4-2978,0 4-17,0 4 11,-1 6 16,0 4 1,-3 5-22,0 5-12,0 5-3262,-1 5 3240,-2 3 0,1-1-1304,-1-2 1298,-2-5 11,1-9-5,-1-9-220,0-9 242,-1-10 257,-3-9-195,1-8 11,-3-9 2610,0-5-2632,0-6 1928,0-6-1940,0-3-5,0-2 6,1-2 465,0 0-460,1-1-6,-1 0-27,0 0-29,-1 0-44,2-3-34,1-2-73,2-7-73,1-4-111,3-6-147,1-3-229,1-5-3801,2-3 2317,-2-1-7658,-1 2 9734,-2 6 0,-4 12 0,-2 6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39.10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730 7 15827,'-2'-3'-482,"-1"1"2269,3 2-1429,4-1-67,-2 2-22,2-2-45,0 3-34,-1-2 96,2 1-162,-3-1-6,1 0-1,-2 0 1,-1 1-45,-3 0-29,-3 1-16,-6-1 96,-45 16-46,18-5 40,-37 13 5,32-7 22,-4 1-1024,-3 1 1031,-2 1-7,1 0-16,0 1-34,3-1-22,4-1-11,5-1-3080,6 0 3030,5-3-2043,7-1 2003,4-1 457,7-4-457,4 0 22,4-3 29,2 1 44,5-2 6,4 1-23,8 0 0,5-1 1942,6 1-1981,4-1 1,7 1-12,5 1 0,3 0 5,3 2-22,27 6 12,-18-2-12,17 4 6,-27-2-453,-3 2 464,-4 1-5,-5 3 10,-6 0 2897,-6 3-2879,-4-4 44,-8 2 420,-4-3-381,-6 0 40,-4 0-23,-6 1 0,-10 1-16,-7 1-6,-8 2 5,-6-2 124,-27 7-107,10-10-153,-18 4 131,21-14-2973,0-1 2950,2-4-16,3-3-6,4-1-17,3-1 40,-13-4-107,24-1 522,-8-4-679,28 1 3291,5-1-3493,3 1-3487,7-2 3275,5-2-1921,10-2 1484,8-3-567,6-2-1567,7-1-5444,-1 2 8614,-2 3 0,-19 7 0,-6 4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39.6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541 81 20134,'-2'3'-1362,"1"-1"1615,1-2-197,54-26-56,-39 18-22,43-21-4241,-53 24 4241,2 0 851,1-1-829,-4 3 6,1 0-12,-5 3-2250,-9 1 2278,-1 2 2280,-11 5-2230,-2 3 24,-3 4 16,-6 4 11,0 1 35,-5 4-12,2 0 0,-1 1-12,2-1 12,0-1-34,4-2 61,-8 4-134,13-4 3404,-3 2-3410,16-7-10,2 0 5,5-1-3409,1 1 3392,3-2 17,2 1-17,5 1-5,3 2 0,6 0-12,4 3 0,2 2 6,5 2-11,1 2 0,3 3-6,2 3 3387,-1 1-3398,0 2 0,-2 1 5,-1 1 6,10 39 46,-17-29 4,5 25 45,-22-44 57,-2-5 38,-5-5 51,-5-3 34,-7-3-6,-6-2-17,-8-2-16,-4 0-45,-5-2-34,-4-1-6,-3-2-38,-2-2 4,-1-1-4,-1-1-29,1-1 22,-23-10-122,32 3-79,-12-6-95,40 5-73,4 1-96,4-1-123,3-1-122,7-2-152,6 0-263,11-3-510,7-2-1261,9-1-6255,0 1 8214,-3 2 0,-18 7 0,-8 4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39.94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33 0 16984,'1'92'95,"1"0"0,-2-6 0,2-12-11,3-23-33,0 2 5,2 1-28,0-3 5,2-2 708,8 10-702,-6-19 851,7 11-795,-10-30 478,-1-1-405,-5-14 1004,-2-2-1105,-4-3 470,-1 0-554,-4-1-50,-2 0-79,0 0-106,-2 0-162,2 0-264,-2-1-347,3 0-717,-2-2-1703,2 0-4833,0 0 8278,2-1 0,4 3 0,2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4.4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 64 10388,'0'-3'2252,"0"0"2654,0 3-4598,-1-19-67,1 12-56,-1-14 83,1 16-206,0 2-62,0 1-106,0 2 150,1 4-10,0-1-17,2 5 11,0-3 0,1 1 11,0 0 28,0-1 35,1-1 21,0-2 6,1 0 5,-1-2-16,2 0-6,0 0 84,6-1-118,-2-1 1,5-1-23,-3-2-17,0-1-11,3 0-6,15-2-44,-11 4-6,12 0 0,-17 4-6,-1 0 29,-2 1 10,12 5 79,7 8-61,-2-2-12,2 2 22,-16-9-10,2 1-1,1-2 6,1 1 6,1-3 5,1 1 0,3-2-11,1 1 0,17-2-11,-9 2 61,26-2-27,-21 1 10,10-1 46,-2 0-68,-11 1-602,9 0 574,-16 1 0,2 1-11,-4 0 6,0 1-6,-1 1-12,-1 1 12,-1 1 0,0 0 586,-1 1-564,-1 1 6,1 0-11,-1 1 11,0-2 17,1 3-23,-1-2 29,2 0-6,1 0 39,15 3-40,-7-3 12,15 1-11,-12-4 45,43 2-62,-28-4-23,30 2 7,-37-5-1,0 0-11,-2-1 0,0 1 0,0 0 0,-2 1-11,-1 1-6,-3 2 0,-2 1 6,-3 0 11,0 1 0,-3 0 17,22 11-17,-19-7 5,17 8 18,-22-10-3415,2 1 3414,2-1-282,2 2 272,2-1-119,2-1 146,3 1-11,1-3 5,4 1-10,1-2 27,26 4-27,-15-3 3171,17 1-3178,0-3-4,-18-3 444,29 2-456,-38-2 237,9 2-243,-22 1 12,9 3 11,-12 0-6,5 2 17,-13-2-17,6 4 12,-7-2-7,5 3 1,-7-3 17,0-2-17,2 2 16,0-1-5,3 0 0,-1 0 6,3-1-29,-2 3 29,1-2-34,0 1 6,2 0 16,-1 2-16,2-2 16,1 1 0,-2 0-16,1-2 0,-4 0-1,0-1 1,-1 0-12,-2-2 17,2 1-16,-4 0 10,1 0 1,-1 1-12,-1-2 12,-1 2-17,1-1 11,-4 1 17,12 5 11,-11-5-3392,6 4 3392,-10-7 0,-1 0-16,1-1-7,-2 1 6,2 0 6,0-1-6,1 1 3398,-1 0-3398,2-1-11,-1 0 6,1 0 5,-1 0-5,1 0 5,0-1 0,-1 1-11,0-1 0,-1 1 6,0-1-1,0-1-5,-1 1 17,-2-1-11,0 1-29,-1-1 23,-1 0-11,-1 0 11,0 0 11,-1 0-5,0 0 11,-1 0-23,0 0 17,0 0-11,-1-1 6,1 1 16,-2-1 6,1 0 510,-1 0-538,-1-1-39,0 1 28,-2-1-23,2 0 23,-1 0 0,0 0-1,-1 1 7,0 0-12,0 2-5,-1 0-18,0 5 7,-4 8 22,2-1 11,-2 7 0,4-5-6,0 4 0,0 3 12,2 6-6,1 3 11,1 6-5,0 3-6,2 5-11,0 1-977,1 3 972,-1 0 4,0 3 7,1 2 10,0 4-5,0 3 0,1 2-460,-2 2 471,1 1 6,0 1 0,0 2 5,3-1-5,1 0 11,1-2-2933,1-3 2927,0-2 23,2-4 196,-1-1-190,4-1-7,2-3 24,2 1-12,4-3 0,1 1 80,2-3-108,0 2 3078,1-3-3084,1 1 6,-1-3-359,-1-1 359,-1-2-2946,0 0 2929,-3-3-5,0 1 248,-2-1-221,3 21-5,-5-16-11,2 14-17,-6-21 11,-2-3-1599,0-4 1593,-1-2 2178,0-3-2166,-3-1-6,1-4 6,-2-4-2229,-1-3 2229,-1-4 5,-2-3-5,-1-2 2218,0-2-2269,-1-2-340,0-1-23,-3-3-287,-1-2-470,-6-6-1344,-4-4-7333,-1-4 9786,1 0 1,6 8-1,4 4 1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40.28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98 1 22515,'78'49'-166,"-1"1"1,1-1 0,0 1-1,17 11 1,-2 0 0,-30-22 176,-39-26 6,-4 0-1,-5-2 29,-3-2 45,-6 0 33,-3-2 11,-5 1 97,-15 5-158,-2-3-1,-15 6 1,-1-3 6,-5 3-1109,-7 0 1131,-3 0-501,-5-3 551,-1-2 6,0-4 5,3-3-22,3-2-28,6-3-39,4-2-28,7-4 1002,-6-5-1109,15 2-139,-3-2 421,17 6-926,4 0-431,3 2-879,10 0-3194,5 2-2984,7 0 8194,1 1 0,-8 1 0,-4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44.2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16 10858,'1'-9'-442,"0"3"812,-1 6 811,0 0 2236,10 6-2549,-7-4-487,8 6-50,-11-8 262,2 2-330,-1 0-27,0-1 4,0 0 158,-1-1-190,2 1-12,-1-1 11,0 3 12,-1-2 363,0 7-431,0-1-16,0 7-18,0-1 6,0 4-16,0 3-3410,0 4 3404,0 1-11,0 5-282,0 0 292,1 5-32,0 0 16,2 5 5,0 2 6,0 3 12,2 0-18,-1 0-10,1-1 3232,0-4-3255,1 1 0,0-3 424,3 0-406,-1-4 10,1-4 0,-3-4 0,0-4-3297,0 1 3302,-2-8 7,0 0 55,-2-6 62,-2-3-169,2-2-16,-2-1 90,0-3 3308,-2 1-3393,1-1 23,-1 1-5,0-1 10,0 0-27,2 0-12,-3 0-27,2-1-23,-2-3 0,1 0-40,0-3-38,0 1-73,1-3-68,1 0-89,0-2-163,0-1-178,3-1-342,3-2-645,4-1-2190,2-1-5281,1 2 9135,-2 2 0,-4 5 0,-4 5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45.25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794 93 19904,'10'0'-397,"-2"0"190,-8 0 918,0 0-661,11-11-33,-8 6 0,8-9-28,-11 8 5,0 0-5,0-1-6,0 2 11,0-1 1,0 0-23,-3 0-17,-1 0 0,-5 1-11,-4 0 6,-4 2 27,-5 1-3402,-4 2 3425,-5 0 17,-3 0 95,-22 6-17,11 0 17,-15 6 11,15 0 17,1 2 0,0 1-530,-1 0 507,3 0-21,0 2-1,5 0-33,4 1 39,4-1 111,-6 12-184,16-13 3113,-3 15-3124,19-18-6,2 6 23,5-5 769,4 1-792,5 1 51,3-1-57,3 3-5,2-2-5,4 2 5,3 0 0,3 1 11,3 1-5,2 0-12,1 1-22,17 9 6,-13-8 33,12 8-1656,-18-10 1651,-1-1-378,-2-2 372,0-2 0,-2-4 11,-2-1-5,-2-1 33,-5-4-5,-2 1 11,-4-3 1576,-4 0-1565,-1 0 501,-5-1-450,-1-1 49,-3 2 8,-1-2-8,-1 2-21,-4-1 5,-11 5-95,-4-1-1,-9 5-4,0-1 16,-3 1-3392,-5 3 3392,-3-1 5,-4 0-16,-1 0-513,-5-1 513,1 0 17,-4-1-86,3-1 125,-18 0-68,19-4 1,-9-2 5,26-4-11,4 0 3051,6-1-3101,5-3-62,4 0-527,6-9 1074,2 4-895,10-6-105,4 2-169,11-2-106,5-1-678,11-3-1899,6-1-5886,1 1 9275,-2 2 0,-20 9 0,-8 3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45.58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0 17686,'12'0'1103,"-1"0"-884,-11 0 2189,0 0-2279,34 124-493,-22-82 414,8 28 1,-2-5 38,-13-42 12,-1-5 182,1 3-221,0-7-6,-1 2-17,-1-8 6,-2-2-12,0-2 363,0-2-385,0-1-61,1-1-96,-2 0-516,1 0 86,1-1-219,-1-2-376,1-2-750,1-3-1709,-2-4-4077,1-2 7707,-1 3 0,0 3 0,-1 5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4:46.17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 76 20823,'-5'-8'599,"2"1"-3396,52-12 1,26 3 2891,12 18-90,-8-17 1,-1 2 1414,4 29-1420,-39-5 6,-1 0-6,0 1 0,-3 0 5,-3-1 1,-2 3 22,4 5 0,-12-3 876,1 2-803,-12 0-17,-7-5 22,-2 2 13,-5-5 4,-5 0-17,-3 3-22,-6-2-28,-4 4-28,-4-2 6,-2 2-12,-3-1 18,-1 0 10,0-2-16,-1 0-12,2-3-2268,1 2 2257,2-3 2258,4 1-2269,3-3 0,5 0 0,1-2-28,5-1 0,1-1 3375,3-2-3493,1 1 118,4-1-5,4 0 27,6 0-11,4 0-5,4 0 5,3 1-5,5 2-1,3 1-5,1 1 0,2 2 0,-1 2-17,3 4 23,-2 2 5,1 2-5,-1 2-654,-2 3 670,0 1 6,-3 2 0,-2 0 0,13 23 51,-15-11 5,5 9 5,-20-20 23,-7-10 693,-4-2-643,0-1 6,-2-3 23,-3-1-34,-2-2-6,-5-1-17,-2 2-27,-4-3-1,-2 0-22,-5 0 11,-2-2-5,-6-1 11,-1 0-3387,-5-1 3387,-2 1-977,-23-2 977,13 1-12,-18 0 1,19 0-507,-2 1 456,1-1 2647,1 2-2675,2 0 1434,6 1-1479,4 2-66,6 1-96,7 0-230,4 2-380,8 1-209,2 2-8788,5 1 9636,2 0 1,2-6 0,1-3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46.40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5 249 10343,'-4'1'8149,"63"-57"-13826,-39 41 5672,48-43-1,-58 58 1426,3 0-1397,-2 1 903,2 1-814,-5 0 17,0 1 23,-1-1 3391,0 1-3431,0-2 6,0 1-23,2-1-33,1 0-12,2-1-28,-1 0 6,8 0-28,-4 1 12,6 0 4,-6 2 40,1-2-3386,1 1 3408,0 0-1572,1-1 1578,-1 0-11,1 0-28,1 0 0,0 0-29,1-1 2614,0 0-2619,0 1-1045,1-1 1039,0 2-47,1-1 36,0 1-5,-1-2 17,2 2-12,0-1 6,0 1 11,1-1-11,2 2 6,2-1-12,1 0 6,1 0 11,2-1 3358,1 2-3341,2-1 33,34 1-49,-27-2-3350,25 0 3338,-35-1-217,-1 0 205,-2 0 18,0 0 5,-3 0-16,-1 0 21,-1 0-10,-2 0-12,1-1 29,9 1 3266,-9-1-3272,8 1 309,-10 0-320,-1 0-3387,0 0 3392,-3 0-11,2 0 11,-1 0-11,-2 0 0,1 0 0,-1 0 0,1 0 17,-1 0-6,2 0 6,1 0-6,1 0 0,1 0 6,2-1 3392,-1 0-3387,1 0 1,0 0 5,1-1 11,15-4-11,-10-1-28,10-2 11,-2-2-28,-9 2 17,7-2 0,-12 1 0,-2 2 28,-2 1 0,-1 1 6,-2 1-6,-2 0-23,-1 1-5,-1 1-11,0 1 6,-2 2-1,3-2 0,-2 2 6,2 0 6,-1 0-12,1 0 6,-1 0 12,1 0-7,0 0 46,16 0-46,-8 0 12,11 0 5,-12-1-5,1 0 22,1-3-3408,0 2 3402,1-3 1,-1 2 0,1-2 10,-2 1-10,2-1 0,-3 2-23,2-2-6,-1 2 12,0-1 3381,-2 2-3387,0-1 0,-1 0 0,0 0 12,-3-1 5,-3 3 0,0-1 5,-5 0 12,1 0 17,-3-1 5,-1 2 6,-2 0-28,-1 1-269,-1 0-12,-2 0-133,-1 0-96,-4 0-168,-1 0-224,-3 2-342,1 1-643,-3 2-768,3-1-4823,0 0 7433,3-2 0,3 0 0,1-2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46.80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11 20 16516,'-6'-5'-124,"2"0"12,4 5 4369,0 0-4117,29-6-62,-12 6-3413,26-4 3363,-18 7-438,1-1 444,4 2-57,-1 0 62,3 1 11,-1 0-5,-2 0 3144,2 1-3133,-3-1-17,1 2-5,-2 0 0,1 1-12,-2 1 648,0 1-659,0 0 72,15 11-83,-14-8-1010,11 10 1010,-20-13-5,-3 1-12,1 4-3046,-5-5 3057,0 5 17,-6-7-11,-2 1 676,-3-3-654,0-2 12,0-1 111,-6 0 3314,1 0-3408,-8 0-34,0 2 5,-5-1-28,-2 1 6,-4 1 17,1 0-3386,-2 2 3380,-7 5-2363,7-3 2105,-8 6-184,12-4-252,-1 1-404,0 1-969,1-1-1584,-1 1-1827,2 0 5467,5-1 0,6-7 0,4-1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48.36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279 148 16902,'22'18'571,"-6"-3"-425,-20-15 33,-4 0 34,-1 0-34,-2 1-5,0-1 10,-3 2-10,0-1-5,-2 1-35,1-1-33,0 2-28,2-2-23,1 2-55,3 0-7,0 1 1,1 1 0,0-1 5,-2 2-16,0 0 33,-1 3-16,1-1 5,-2 1 0,3-1-12,2 1 1,1-2 11,1 0-11,1-1 33,0 1-5,3-1 28,0 0 50,1-3 45,0 0 39,0-2 23,1 2-34,4-3-39,1 2-51,7-2-22,-1 1-11,5 1 0,36 0-56,-18 2 11,21-1 0,-30 0-6,-12-1 0,1 0 6,-4 1-11,3 0 6,-7 0 5,1-1 11,-5 1 0,-2-3-134,0 1 16,0-1-44,1 0-62,0-2-11,2-2 0,0-2 23,2-3 44,-1 0 45,1-2 10,-2 1-4,-1-3 5,-1 2 12,-2-2 16,1 1 17,-1-1 11,0 1-11,0-1 28,-2 1 28,-1-1 34,-2 2 33,-1 0 6,0 0 11,-2 3 22,1-2-16,-1 2 10,2-1-16,0 3-27,1 0 10,0 1 12,1 0 22,1 1 22,2-1 22,1 1 7,0 0-18,0 1 12,0-1-6,0 0 0,0-1 0,1-1-23,2 1-5,1-2-5,1 0-18,0 0-5,0 0-396,-2 0 351,1 2 6,-1-2-51,-1 3-22,0 1-123,-1 3-196,-1 0 269,1 0 435,0 2-357,2 1-6,0 3-5,1 1-12,1 1-27,0 1-3381,0 1 3392,1 0-6,1 0 28,0-1 17,1-1-6,-1-2 12,1-2-6,-1-1 3392,1 0-3398,-2-1 1,2 0 5,-3 0-11,0-1 16,0 1-5,-3 0 11,1-2 23,-1 1 0,-2-1-29,1 0-55,-4 0 11,-2 0 27,-4 0 12,-2 0-22,-1 0 11,0 0-6,-2 0-3403,-1 0 3420,-1 0 6,-3 0-23,-1 0 22,-1 1-21,-2 2 4,0 1 7,-10 4 5,8-1 0,-7 3-6,13-2 1,3-2 3391,1 0-3386,4-1 6,-1-1-6,3 0-3370,1-2 3376,0 1 10,1-1 12,0 1-11,0-1 28,1 1-39,-2-1 10,1 1 3388,0-1-3399,0 1 12,2-1-28,0 0-6,0 0-5,2-1 5,0 2 6,0-2 5,2 1 6,0 0 17,1-1 28,0 1 83,3 0-55,3 0 0,6 0-11,4 0-6,4-2-28,4 1-6,5-1-11,1 0 0,3-1-11,0-1 17,0-2-6,0-1-5,-3 0 22,-4 0-22,-3 1-18,-4 1-27,-5 2-11,-3 1-17,-4 0 5,-3 0 6,-2 0 22,-2 0 34,0 2 17,0 0 11,-3 4 0,-1-2 11,-6 3 1,-1 0-35,-4 0-27,-2 1-40,-2-2-72,3 0-85,-1-1-117,1 0-179,4-1-169,0 0-156,5-2-45,2 0-173,1-1-600,3-1-241,0 0-4475,1-1 6374,0-1 0,0 1 0,0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48.50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78 1 12948,'-45'69'353,"12"-9"1790,41-45-2888,2 2-153,3 1-8215,-2-1 9258,-1-2 0,-5-7 0,-1-4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0.65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1 973 11592,'4'-8'2929,"-1"1"-2212,-3 7 2504,0 0-2958,7-38-33,-5 25-17,4-28-17,-6 34 11,0 1 1,0-2-1,0 0 11,0-1-22,0-1-5,3-1-24,2-1-27,2-2-22,3 1-3404,3-4 3376,1 1-17,2-2 0,4 0-2308,0-1 2263,4-1 0,1-1-17,2-1 23,2 0 2262,3-1-2268,0 0-2268,3 1 2268,2-1 17,0 2 993,1-1-988,0 1-5,-1-2-16,18-10 294,-15 8-26,25-12 23,-30 20 2437,10-2-2385,-15 10 1779,1 1-1826,3 0-242,1-1-93,0 1 15,3-1-20,-1-2-24,3 2-4,3-4 39,1 2 12,2-3 390,1 1-399,1 0-1997,2 0 1984,1 1 34,3 0 60,1 0-61,3 2-5,-1-1-10,0 1 3,-1 0-5,-1 1 3,-1 0 928,0 1-926,-1 2-91,-1 0-593,0 2 585,-1 0-14,-2 2 2,19-2-18,-19 2 35,13-1 1,-23 1 479,-1 1-17,-2 0 1,13 1-2825,-13 0 2769,8 0 17,-15 0 672,-2 1-669,11 2-434,-9 0 538,9 1-561,-11-1 96,0 2-91,0-1 8,1 2-23,-1 0 3405,1 2-3412,44 12 27,-30-10 20,36 10 24,-23-9 67,-10-3-10,14 1 49,-14-3 10,2-4 53,5 0-18,2-1 11,3-1-9,1 2-28,3 0-1276,-1 0 1241,1 2 3,1-1-71,-1 1-4,0 0-615,0 1 993,-2 1-12,-2 1 406,1 1-2799,-3 0 2790,1 2 4,-2-1-1841,1 1 1822,-2 0 139,1 0-532,-1 0-1095,-1 0 731,1 1-37,0 0 853,-1-1-791,0-1 2178,-1-1-2117,-2 1-14,0-3 51,-3 0 8,2-1 835,-4 0-813,2-1 1015,-2 0-999,1-3-281,0 0 322,0-1-14,1 0-2,-1 0-36,19 1-19,-14 0-18,34 0-18,-34-1-20,16 0-9,-19 0-29,1 0 6,1 0 1129,2 0-1097,23 0-1298,-21-1 0,2 1 1289,36-1-11,-36 1 1,-3-1-646,8 1 635,1 0-21,-1 0 21,-2 0 6,1 0-9,-5 0 16,2 0-776,-2 0 755,0 0 5,-3 0 0,2 0 4,13 0-1,-14 0 0,-2 0 6,3 0-12,-3 0 282,0 0-276,-1 1-11,-1 1-9,-2 0 7,-2 2-66,1-1 2571,15 4-2575,-11-4 32,10 3-23,-17-4 44,-1 0 41,1-1-2145,1-1 2222,1 0-24,2 0-432,0 0 439,2 0 29,1 0-43,0 0 470,0-1 0,-2-1-24,1 0 381,-3-2-423,3 2 18,-3-2-29,2 0 4,0 2-469,0-3 19,0 2-12,18-2 520,-17 2-1517,12 0-695,-21 1-14,-2 1-22,1 1-31,-2 0 121,1 0-132,-4 0 1700,-1 0 17,-3 0-4,-2 0 86,16-3 55,-18 1 39,12-3 831,-22 2-615,4-1-73,-8 0 752,3 0-679,-6 1 225,-3 1-268,0-1 737,-2 2 525,-1-1-893,-1 2 727,2-1-473,-3 0-930,1 0 1037,0 0-563,-1 1 182,3 0-637,-3 0 0,1 0 0,-1 6-800,0 1-6,0 6-1617,0 4-73,-4 0-2475,-3 6-4860,-3-3 9211,-2-1 1,7-8-1,0-6 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5.4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682 28 11648,'-2'-15'1479,"0"3"-1132,2 12 3820,0 0-3948,-53 8-51,35-2-12,-42 8-3419,48-2 3370,-3 2-18,-2 3-16,-3 1 0,-3 2 5,-3 1-16,-2 0-11,-2 1 5,1 0-6,-1 0 23,1-1 11,-1-2 3392,2-2-3381,0-2-11,1-3 0,2-2 28,-1-4 6,2 0 56,1-3 22,3-1 274,-2-1-252,8-1-33,0 0-11,10-2-186,2-1-32,1-2-63,4-1 96,8-1 33,1 0 6,8 0-16,-2 4 10,1 0-16,11 2-1,-6 0-22,8 1 6,-8 1 0,-1 2-6,1 1 34,24 10-6,-17-5 6,19 4 0,-23-5-51,9 2-11,-10-3-22,5 0 17,-13-3-12,-2-3-5,-1 0-6,-1-1-11,-2 0 12,-2 0-7,-2-2 1,-1-1-51,-2-2-39,-1 0-34,-3-1-27,0-1 10,-1-3 29,0-1-118,-7-16 280,3 9 16,-7-11-5,5 12-5,-1 0-3359,0 0 3460,1 1-24,1 1 505,0-3-275,3 7 1,0-2-275,2 10 45,0 0 3395,2 11-3356,2 1 150,2 9-189,2-1-17,2 3 6,-1 2 11,8 14-241,-4-6-352,7 11-847,-3-10-7208,-2-3 8592,-1-3 0,-8-12 0,-1-6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1.998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480 281 19241,'41'-38'-1734,"-7"7"3712,-28 26-2075,-1 1 1509,1 0-1288,1 0 731,-3 0-923,2-1 3075,-2 0-3098,-1-1-17,2-4-249,-2 0-165,1-1-55,-2 2 68,1-3-16,-1 4 17,1-5 89,-2 6 162,2-9 64,-1 7 152,2-4 56,-2 5 128,1 2 33,0-1 95,0 1-48,2 2 451,-2 0-357,0 1 366,0 0-185,-1 1-41,1 2 592,-1-2-739,1 0 342,-1 0-679,0-1 62,-1 2-172,0-1-109,-1 1-231,1 0-761,-3 1 811,-3 0-209,-3 0 293,-4 0 280,-2 0-164,-4 0 258,-13 2 230,5 1 25,-11 2-258,9 1 64,-16 2-42,8 0 19,-23 2-33,22-4 12,-8 3-13,12-2-21,2 2 11,-1 1-7,2 0-64,3 0 77,3 0-82,4 1-17,4-2-13,0 6-19,6-7-9,1 3 23,6-5-116,2-1-55,1 0-21,0 0 63,1 1-14,4 1 206,4 1 67,6 1 82,5 1 146,5-1 100,5 0 85,4 0 3,21 2-26,-11-2-205,15 3-50,-19-3-821,1 2 675,-2 1-41,-1 1-56,13 8 6,-14-4-28,12 6-2,-17-7 281,0 3-44,0 1 272,-3 2-82,2 2 745,-4 4-834,0-2 43,-4 4-145,-1-3-237,-4 1-102,-2-2-250,-4 0-50,-4-2-54,-3-2 23,-2-3-90,-2-2 125,-1-3 52,-4-1 467,-3-2 169,-7-2 585,-2 0 223,-33 4 224,14-5 152,-38 6 6,34-10-12,-11 3-1094,12-4 601,2 0-838,-2-1 312,1-1-212,-2-1-61,0 0-34,-1-1-53,-17-6-110,14 1 672,-11-7-746,5-2-56,14 0 389,-7-2-400,13-5-301,8 7-28,1-7-145,11 7-263,2 1-72,4 0-354,1 4-739,6-2 714,4 5 419,8-1-3686,7 4 2808,6 1-4973,0 2 7126,-1 1 1,-14 0-1,-5 0 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2.650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579 95 29957,'3'-7'-3613,"-1"2"2170,-2 5 2720,0 0-316,50-31-756,-38 22-406,35-27-433,-48 34-625,-3-3 943,4 5 316,-2 0-892,0 0 39,-1 0 350,-1 0 370,-2 0 285,-2 0 144,-2 0-3417,-3 0 3104,-4 0 0,-4 0 17,-3 0 6,-2 0-1,-3 1 41,-1 1-9,-3 2-9,-2 2 19,-1 1-49,-3 2 11,0-1-3,0 0-19,1 0 11,1 0-34,3 1 18,-1 1-18,5 0-12,1 1 3382,6 1-3479,4 2-24,6-2-39,5 3-68,3-1 11,4 1-79,2 0-16,5 0 168,17 7-3268,2-5 3491,15 4 52,-1-4 162,28 5 1,-11-3 73,22 3 60,-22-7-1490,1-1 1244,-2 0 1367,-1 1-1488,-4 0-114,-2 0 422,-6 2 278,-5 0-84,-5 2-82,-7 1-138,-2 0-52,-8 0 1511,-3 1-2123,-5 1-175,-4 0 1080,-2 2-1427,-5 1 245,-3 3 179,-6 0 280,-4 0 205,-3-1 243,-2-1 291,-2-3 183,-3-1 131,0-3 519,-1-1-620,-2-5-65,1 0-22,0-4-29,0-2-17,1-2-42,0-2 25,0-2-74,1-1-75,-3 0-100,0 0-53,-1-1-129,-2-2-67,0-2-150,2 0-77,0-1-49,2 0 40,1 0 13,3 0 13,-4-1-49,9 1-26,0-1-39,10 3-77,5 0-387,1 1-97,3 0-657,1 1-1265,8 1 1640,2-2-3415,24 1 3704,-1 0 0,-4 1 1,-10 1-1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3.062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0 51 24726,'64'-30'-1859,"-12"9"1286,-47 40 378,1 1-194,-1 6 107,2 3 112,-1 5-15,1 3-587,-2 1 492,1 5 185,-1-1 23,0 2-17,0 1 105,-1 0-155,0 0-3007,-3-1 3074,1-2-108,-1 0 188,-1-5 32,2 0-38,1-6 19,-1-3 60,2-6 67,0-3 50,-2-5 29,2-3 3432,-1-3-3281,-2-3 266,1-3 116,-2 0-541,2-1 1714,-2 0-1929,0-6-80,0 1-105,1-6 35,-1 1-98,1-3-404,-1-1-234,0-3-609,0-2 903,-1-3-233,-2-2-209,-3-2-402,-1-1-3418,-12-16-1264,5 13 6190,-5-9 1,12 26-1,3 4 1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3.373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49 0 24082,'83'16'630,"0"0"1,0 0 0,0 0-1,1 0 1,-1 0 0,11 1 0,10 1-1,-8-1 1,-26-2 0,-42-5-1111,-53-2 533,-9-2 130,-7 2-35,-8-3 48,-6 0-15,-16-1 1,-3-1-107,-9-1-254,8 1 0,2-1 570,13-2-139,-35 0-253,39 1-133,-22-1-291,51 1-305,7 0-427,7-1-569,6 3-1530,4-2-5253,4 2 8370,3-1 1,-2-1 0,1 1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4.268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8 139 15672,'-4'0'3075,"0"0"1003,4 0-3820,2-27-688,5 18 348,2-20-82,4 25 310,1 1-134,3 1 11,0 1 22,2-1-15,1 0 451,9 2-2826,5-2 2795,-2 2-294,2 0-50,-10-1 66,16 1-109,-11-2-1,15 0-2464,-15 0 2459,4-1-1680,0 1 1675,3-1 1230,0 1-1239,0-2 6,-1 2 22,-1-2-32,0 0 11,-3 2-3,1-2-29,-2 1 1872,1 2-1867,-3 0 0,1 1-7,0 0-3,1 0 6,0 0-11,2 1 2670,-1 1-2704,3 4 528,0 1-551,2 1-199,-1 0 198,2-1 1,-3-1-1,-1-1 574,-1 0-519,0-2 69,-1-1 44,0-2 27,-2 0 10,1 0-18,-4-3-45,0 0-6,-2-4-58,-4 1 181,-2 0-235,-3 0-37,-4-1-27,-2 4 23,-3-2-56,-3 1-100,-2 0-60,-1-1-88,0 3 17,0-2-7,-2 0 118,-3 1 65,-4 1-246,-5 1-91,-2 1-97,-4 0-149,-2 0-5059,-23 13-3091,20-6 8902,-13 10 1,30-12 0,4-2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5.460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43 43 12341,'-3'-1'4302,"1"0"-125,2 1-4032,-19-20-56,15 17 52,-10-14-19,22 22 32,5 1-5,4 0-7,3 2-41,4-1-53,2 1 42,4-1-37,3 2 9,1 0-26,2 2-28,0 0 13,3 3-3,0 0-37,1 2-8,0 1-3,-1 0-17,-2 1 16,-2-1-9,-4 1-3405,-2-1 3410,-4 1-2294,2 6 2316,-10-6-4,1 6-19,-11 6 8,-3-10-6,-5 10 485,-6-14-447,-4 0 2500,-4 0-2479,-3-1-8,-2 2 15,-2-4 37,-1 0-19,-2-2 53,-10 1-60,7-3 10,-7 1 348,11-5 5,3 0-58,0-1-68,2 1-845,2-1 499,5 1-238,3-2-195,5 0-856,2 1-1086,8 0-6662,1 1 9075,5-1 1,-5-2-1,-1-1 1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4.984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113 281 9756,'-14'0'532,"3"0"-510,11 0 1404,0 0-297,-39 14-440,29-10 1207,-29 11-1541,39-15 1096,3 0-905,2 1-93,4-1-388,3 1 3347,3 0-3584,21-1-89,-12 0 22,16-3-61,-17-2 22,1-4 76,-3-1-58,-1-2 5,-2-1 365,-1-2-28,-1-3-30,1-1 7,-1-2 0,2 0-6,-2-1 41,4-7-63,-8 8 1,1-4-17,-9 9-28,-1 2-6,-3 0-12,0 4-38,0 1-17,-1 3-26,-1 3-7,-3 1 47,1 2 48,-3 0 11,-1 0 40,1 0-12,-3 1 0,2 1 15,0 1-16,2 0-6,-2 2-21,3-2 17,-3 1 0,4 0-78,-1 1-162,-1 1-369,0 1-482,-3 1-885,-2 2-855,-3 3-4402,-1 0 7228,0-2 1,7-4-1,2-4 1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6.715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319 540 16525,'-15'8'1858,"3"-2"-1221,12-6 3347,0 0-3760,2-16-571,-1 9 100,1-13 40,-2 13-187,0 0 111,0-2 1,0 0-90,0-2 1,0 0 393,0-2 14,0 0-23,0-1 66,0-1-23,0-2 1,1 0-11,1-1-21,3-2-3,2 1 6,1 0-3407,4 0 3388,9-10-766,11-6 771,1-1 4,4 2 39,-9 11-2004,-1 1 2042,-1 1 1951,-4 3-1955,-5 2 745,-4 4-768,-3 2-51,-5 1-89,-1 5 3330,-3 0-3493,-1 4 333,-6 8-108,0 0-4,-5 9 4,0 0 1,-2 5 3,1 4 7,-1 3 1,3 3-23,1 5 19,4 1-1,2 3 5,1 0-1,2 3-3402,4-1 3403,2 1-1009,7-3 1021,3 2 15,4-2-4,3 2-3,0-2 7,1-1-16,-1-1-4,1-2 15,-4-2-36,0-4 32,-5-2 111,-1-5 2901,-4-3-2911,-1-5 1516,-4-2-1543,-1-4 17,-3-2-34,-2-3 36,-4-2 72,-5-1 111,-7 0 22,-7-2 6,-7 1 25,-6-1-3387,-6 0 3449,-5 0-58,-3-2-275,-1-2 0,-2 0-85,-12-3 1,13 2 0,2 1-21,2 1 3,4 2 6,6 1 1,6 0 0,7 0 11,7 0-15,5 0 20,7 0 3378,3 0-3380,3 1-177,5 1 115,6 1-9,10 0 63,9 0-2,10-2 5,8-1 31,8 0-12,8 0-1619,6 0 1696,7-4 19,3 1-57,5-4-2811,-1 2 2785,-1-3-18,-29 5 0,1 0-121,21-2 134,14 1-15,-26 3-34,-23 1-33,3 0-116,-22 0 66,-10 0 1179,-3 0-1175,-7 0 3341,-1 1-3715,0 1 252,0-1-225,0 0 1363,0-5 5,0-2-11,0-4 6,0-1 10,1-2 400,4 1-547,2-3 28,3 1-1676,1-1-15,2 1-13,-1 1-63,1 2-34,-2 1 29,-1 2 511,-1 2-10,0 4 244,4 3-15,-3 4 130,4 4 48,-4 3 100,1 3 38,1 2-3388,0 0 3415,2 1 201,0 1 191,1-2 126,0 2 4,2-1-172,1-1-18,3 0-102,2-1 3300,3-1-3646,3-2-94,4-2-3499,2-4 3083,2-3-15,3-2-658,3-4 706,2-4 126,2-5 168,0-6 174,0-2 107,-1-3 150,-3-1 130,-3-3 123,-5-3 3188,-3-1-3103,-7-4 36,-4 0 918,-6-3-842,-6-1 74,-4-3 62,-9-3-509,-7-1-198,-11-4-1635,-11 1 937,-11-2-104,-8 1-162,-8 0-139,-7 2-3141,-6 6 3384,-6 5 39,-2 7 106,-1 7 295,0 10 25,2 6 38,3 10 34,5 8 77,6 8 66,9 9 63,-6 23 98,25-9 77,0 16-1368,28-15 1554,8 0 79,13 0 2087,8 0-2193,37 14-1612,-4-15 1344,27 12-61,-11-20-578,6 0 187,-15-13 1,2-1-381,33 11 251,-31-12 0,-1-1-1324,20 5-1216,-6-2-6769,-12-3 9510,-15-3 0,-23-8 0,-13-3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7.128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1 661 22648,'0'-14'-115,"0"3"-424,0 11 1330,0 0-296,117 19-1332,-72-7 955,25 0 1,-3 2 63,-32-1-179,1 0 429,-2 1-30,1-2-414,0 3-35,-1-1 24,0 1-4,0 0 7,0-1-38,0 1 93,0-3 317,0-1-297,2-4-246,1-3 319,0-2-2578,2-2 2588,1 0 37,20-11-25,-13 2-63,28-21-42,-19-2-124,-2-2-21,-12-4-54,-17 7-70,-6-5-63,-5-4-30,-6-8-73,-6-27-2,-9 13-801,-10-20 926,-8 25 109,-10 2 2050,-6 2-1840,-7 5 63,-9 7 104,-5 6 90,-10 11 15,-3 6-1,-6 11-1349,1 4 1311,1 12-101,4 5-41,7 11-92,6 5 1130,-4 25-1273,20 8-261,9 3-172,23-3 100,21-16-9,8-2-54,12 1-107,10 1-408,9-1-381,7 2-1433,7 0-6698,-4-3 9975,-6-6 0,-23-18 0,-12-9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7.951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805 121 19469,'22'-69'-149,"-7"18"420,-29 60-179,-2 8 100,-5 4-57,-4 7-29,-4 5-22,-4 4-432,-3 6 400,-2 3-3129,-4 5 3126,0 0 1,-4 1-233,2-1 329,-21 17-85,18-17-10,-12 12-6,23-23-6,3-5-5,5-2-6,5-7-5,4-3 16,1-5-11,6-3 333,0-2-300,4-2 3254,1-3-3248,2-1-3000,1-2 2980,2-2-16,-2 1-326,-3 0 46,1-1-869,-10 2 566,8-5-2901,-8-14 4240,10 2-8354,-2-12 7567,4 10 0,3 6 0,0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0.4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1 19860,'-2'0'95,"0"0"-84,2 0-22,45 106-1298,-17-54 1300,0 11 1,1-3 13,-4-23 12,-9-15 81,-2-3-54,0 0 247,0-2-425,-2-2-185,2 0-314,-2-2-566,-1 1-3655,-1-1-4124,-4 0 9026,-1-3 0,-3-5 0,-1-2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6.42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75 194 18857,'-18'-52'14,"0"0"0,-10-32 20,30 84 39,1 2 50,0 3 39,0 4-5,0 3 5,-1 3 6,-1 4-39,-1 3-1545,0 3 1539,0 4-11,-2 1 207,-5 35-235,2-23 112,-4 37-56,7-35-78,0-4 22,2-12 28,1-15 28,3-3 11,1-2 1534,4-4-1545,3 0-17,1-3 68,15 0-123,-4-1-18,12-3 73,29-11-106,-21 2-23,43-16-22,-47 13 56,41-35 28,-48 16-50,15-15 11,-41 17 16,-13-12-44,-2 14 17,-7-15 123,-26-3-96,-3 8-50,0-1-190,5 16 67,32 23-583,0 4 325,12 3-845,16 10 157,0-4-880,14 2-1193,-4-6 3159,9-1 0,-18-4 0,0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8.172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0 271 25072,'17'-71'-449,"-1"-1"0,-1 5 1,-3 20 407,-9 41 274,-2 3-16,0 0-163,0 2-307,0 0 236,1 3-153,-1 5 243,2 3-627,4 17-110,-2-4-239,6 12-556,-1-7-762,4 1-6981,-1-1 9222,1-5 1,-8-9-1,-1-7 1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8.686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1 0 24894,'8'75'-227,"1"1"1,0-1-1,0 0 1,0 5 0,0 1-1,0-1 1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59.86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476 118 18563,'38'-65'-44,"-8"12"413,-30 53-509,1 0 129,1 0 28,0 0 330,0 0-302,1 0 163,-1 0-169,2 0 358,0 0-403,1 0 121,0 0-121,0 0-16,-1 0 5,0 0-28,-3 0-240,0 0 189,-7 0 24,-4 0 16,-7 0 5,-6 4 12,-2 1 11,-7 4-3392,-5 1 3403,-4 1 17,-3 2-691,-1 1 730,-1 1-115,2-2 121,2 1-6,3-1-6,4-2 12,6 0-22,4-1 2969,7-1-2975,3-1 1042,6-2-1036,4-2 213,3-1-180,2 0 6,4 1-1,3-1-3397,9 2 3376,7 0 44,31 4-56,-8-3-17,26 3 6,-14-2-29,3 1-2284,1 1 2290,-2 1-22,-5 1 1874,13 8-1885,-22-3 0,7 6-6,-27-7-17,-2 1 34,-7 0 17,-3 3 3213,-5 0-3152,-4 1 597,-3 1-586,-2 1 29,-4-1-12,-3-1 23,-5-1 17,-3-3-3376,-3-1 3398,-1-2 0,-2-2-11,-2-3-11,-2-1-23,-2-3 11,-3-2-16,-2 0-1,-1-2 18,-1 0-23,-2-3 11,0-2 3381,1-2-3409,-1-3-11,2 0-28,1-1-3392,2 3 3392,3-2-28,2 2 11,3 0-16,3 2-1,4 2-22,2 1-56,5 1-78,3 1 3290,4 0-3895,0 1 263,10-1-112,3 1-230,11 0-448,7 0-929,9 0-617,7 0-3590,2 0 6430,-5 0 0,-19 0 0,-9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00.45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301 148 17535,'0'-7'1053,"0"2"-1160,0 5 735,0 0-381,2 33-12,-4-16-45,1 30-44,-6-24-40,0 3-39,-1 3-16,0 2-6,-3 3 11,2 4 0,-4-3-12,2 3-16,0-4 6,-2-3 0,3-3 27,0-4 40,1-7 61,3-2 79,1-6 11,2-3-11,2-3-68,1-2-83,0-6-28,3-4-29,3-6-27,4-7-23,4-4-17,3-5-10,2-3-1,3-3-3398,1-4 3393,0 0-12,1-2-525,-4 2 486,-2 0-28,-4 2 6,-3 1-2085,-3 2 2130,-2 3 2134,-1 3-2101,-1 5 527,-1 4-488,-1 5 23,-2 3-22,2 5 3312,-1 2-3407,-1 3-12,2 2 33,1 4 79,1 4 34,2 5 0,2 6-18,4 4 1,4 4 6,3 4-18,6 2 12,5 2-1055,5 0 1055,5 2-1,3-2 24,2-2-7,1-2-16,1-2 5,-1-3-16,-4-3-6,-2-1-11,-6-4-1,-5-2 1,-6-2-11,-5-3 5,-5-2 1069,-7-1-1035,-3 0 25,-4-2-3,-6 1 0,-6-1 6,-8 0-6,-7 0-5,-5-1-6,-6 1-6,-5-3 6,-5 1 0,-1-3-896,-5 1 907,-2-1-11,-2 0 0,-2-1 6,-1 0-17,1 0-1,-1-1-16,5 2 6,3 0-451,5 0 445,3 0-2981,-5 4 2863,18 0-89,-2 4-163,23 0 426,6 1-711,3 1 68,9 0-791,6 1 2305,11 1-9653,4-1 8726,1-2 0,-13-4 0,-5-3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01.31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123 382 12505,'-3'-13'2196,"1"3"-1860,2 10 4218,0 0-4246,-25-33-56,19 22-62,-18-25-100,24 31-101,-1 2-45,0 1-45,-1 2 39,1 0 51,-2 3 28,1 4 22,-2 3-5,0 4 5,0 1-11,0 2-6,0 2 1,-1 2-1,0 2-5,0 2-3404,0 2 3404,1 1-1607,0 0 1607,2 2 22,0-3 0,1-2-1704,1-4 1760,2-5 1749,2-3-1720,4-5-1,2-4-17,2-1 1591,2-3-1619,2 0-22,1-5 6,-1 0-6,2-5 5,-3-3 3382,1 0-3404,-1-2-11,-2-1-6,-2 0-5,-3-3 0,-2 1-6,-3 0-5,-1-1 5,-2 1 0,0-2-3414,-4 1 3403,-1-2-2268,-5 1 2268,-1-2 2,-4-1-7,0 1-23,-3 0 5,2 3-10,0 2-7,2 3 2263,1 3-2302,3 4 3385,2 2-3407,3 4 35,2 0 4,1 2 46,1 4 38,1 2-3392,0 6 3415,4 3-13,2 2-10,6 3 6,3 2-6,3 0-10,5 3 10,3-1-11,5 2 0,3 2-1029,4-1 1018,2 1 28,3-2-17,0-1 6,2-2 2677,-3-2-2666,22 7-11,-16-8 0,12 4-2818,-20-11 2829,-4-2-105,-2-3 111,-3-1 16,-3-2 0,-1-3 6,-5-1 6,1-2 0,-4-1 10,-1-3 974,-2-2-985,-3-5 7,-2-2-40,-2-3 268,1-34-240,-5 18 1842,-1-27-1837,-4 27 167,-3-4-167,-1 0 1,-6-2 5,-1 0-28,-2-1-5,-3-2-12,-2 1-10,-3 1-601,0 2 589,-1 2 0,2 3-6,-1 4 1411,2 4-1410,1 5-6,3 4-1,2 6-38,3 2 22,3 4-17,1 1 706,2 2-723,0 4-33,3 4-39,0 6-45,1 3-74,0 4-111,3 0-107,3 3-150,7 0-141,3 1-224,4 0-442,4 0-1003,2 0-2570,1 0 766,-2-2 4235,-3-4 0,-10-9 0,-6-4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01.90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432 164 13491,'15'-13'4094,"-3"3"-3483,-12 10 801,0 0-1284,4 25-32,-2-8-24,3 23-27,-1-13-6,1 1-5,0 2-12,0-2 1,1 2-1,0-3-16,0 2 5,-1-2 11,0-1 12,0-2 11,0-1 16,0-1 7,0-2 27,0-3 50,1-3 29,1-2 11,0-6-57,2-2-16,-1-3-28,1-2-5,-1-4 5,0-4-34,-2-6-33,-2-3-17,-2-4-6,-1-1 1,-1-3-1,-5-2 12,-2-2-6,-7-1 5,-1-4 7,-3-1-3393,-2-1 3375,-1-2-1491,-1 0 1491,1-1-1063,2 1 1069,1 2-1431,2 5 1414,4 5 1287,3 7-1354,4 7 1153,3 4-1203,1 5 1321,5 2-1277,3 4 34,7 4 22,4 6 12,7 5-2060,2 4 2060,6 2-1,3 1 12,5 2 0,24 14 11,-12-9-23,17 11-589,-21-14 578,-1 1 1832,-2-2-1821,15 11 23,-18-10-5,9 7-1,-27-14 6,-5-1-1601,-9-2 1685,-5-3 661,-4-3-589,-10 1 111,-8-3-133,-11 2 101,-34 5-167,5-3 2434,-28 4-2457,12-6 776,-7 0-799,-6-1 17,-3 2-2739,-1 0 2678,1 2-101,5 2-1340,7 2 583,7 2-1203,10 4-7719,12 0 9802,12-1 0,18-11 0,8-5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01.89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0 151 9409,'10'-2'8004,"22"-49"-7712,-19 32-225,18-35-4676,-19 44 4609,-1 5 1417,-1 1-1451,7 1 919,-6 1-885,10 1 269,-6 6-224,2-2 3403,-2 5-3381,-3-4 17,0 2-5,2-2 83,11 0-95,-4-1 1,11-2 10,-5-1 12,4 0 5,2-1 0,3-2-17,1-2-27,2 0-18,1 0-1026,1 0 1021,1 2-573,2 1 567,-1 1-5,1 1-23,0 0 23,3 0-6,0 1 960,2 1-938,1 2-545,1 2 535,-1 0 10,-2 1 12,-2-2-6,-2 1 6,-5-1 11,13-1-3034,-17-1 3017,8-2-281,-18 0 276,-2-1 752,-3 1-707,2-1-29,-7 0-5,-1 0-23,-8 0-61,-3 0 3190,-2 0-3285,-1 0 390,-4-1-603,-2 0-151,-6-1-247,-1 1-348,-5 1-587,-2 0-1479,-2 0-4173,0 2 7332,4 1 0,8 0 0,5-1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02.61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532 17 19815,'-6'-10'347,"-1"4"-5890,-2 8 5655,1 2 1426,-5 0-1398,1 1-6,-6-2 826,2 2-876,-5 1-28,1-1-28,-2 1 23,0-1 3363,-2 2-3375,-1 1 29,-14 5-40,11 0-34,-10 5-5,15-3 11,0 1-11,2 1 16,-1 2 1,2 3-1,3-2 1,-2 1-12,5-2 12,-1-1-12,5-2 1,1-3 16,3-1-11,3-3 6,1-1 5,2 0 0,0-1 6,1 0 56,7 2-12,1-3 46,14 4-40,-7-7 78,27 1-94,-6-4-29,8 0-5,-9-2-17,-11-1 11,-1-1-5,1 3-12,-3-1-11,1 2 34,-4-2-11,2 2-1,-3-1 7,0 1-18,-3-1 0,-3 1 18,-1 0-18,-2 0-28,0 0 12,-4-1-56,1-3 16,-4 0-16,1-4-18,-3 0-27,2-3 6,-2-2-29,0-1-11,-3-2 0,-2-1 29,-2-3 27,-6-3 45,0-1 34,-2-1 10,-1 0 24,-1 1 21,-1 1 23,-1 3 11,3 4 28,0 2-5,2 4 16,1 4-10,2 1-24,2 4-16,2 0-16,0 2-1,4 4 11,-1 6 12,1 7-1,2 6-10,0 7-18,1 1-10,1 6-18,3 0-5,3 2 0,3 0-1019,3 0 857,0 0-752,0-1 163,1 1-795,1 0 1546,9 26 0,-13-36 0,4 13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15.07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91 8259,'2'-14'4958,"-1"3"-1234,-1 11-3018,21-29-169,-16 21 147,17-21-577,-22 29 346,0 0-436,0 3 11,-1-1 11,0 3 1,-1 3 10,2 0 12,-1 3-12,0 2 45,0 3-5,0 2 11,0 3 330,1 31-263,-1-13-3264,1 48 3220,0-33-992,3 30 1,1 6 951,2 0-826,1 7 1,2-2 763,1-22 17,3 12-37,-4-39 66,1-8 21,-2-7 6,-1-6 1525,-1-3-1535,-1-6 2077,-1-2-2100,0-5 3345,-3-3-3318,0-3 193,1-1-193,-2-1 51,1-1-162,-1-2-29,0-2-33,0-5-28,-1-2-11,-1-4-28,-2-3-35,-2-1-43,-1-1-74,-2-1-111,-1-1-163,-1 0-207,-3-3-308,-1 0-3411,-10-16-3871,7 12 8374,-4-6 0,15 24 0,3 4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15.58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1 139 20811,'59'-50'611,"-7"9"-499,-28 34-34,4 0-27,4 0-29,6 0-5,4 2-6,5 0-3403,3 1 3386,3 2 1,1 0-557,1 1 539,0 1 18,1 1-18,1 3 6,-1 2-2070,1 3 2059,-2 3 5,-1 1-413,-1 3 408,-3 1 1711,-4 0-1694,-2 2-6,-5 0 498,-3 1-470,-5 0-6,-4-1 18,-7 1 2970,-4-2-2954,-6 0 45,-5 0 950,-2-1-945,-7 2 18,-4 1-29,-9 2 339,-7 1-349,-7 2-3399,-4 2 3415,-7 0-886,-3 1 925,-5-3-969,-3-2 1,-4-1 918,-15 4 16,0-1 1,0-2-306,3-3 289,-19 2-23,29-10-5,3-3 17,2-3-12,3-1 0,5-4-16,5 1 433,6-2-439,5-4 0,5-1 2037,5-3-2082,5-3 456,4 2-523,5-3 3255,4 0-3316,1 0 306,2-1-335,5 1-27,5-1-46,7 0-129,7 0-945,20-4 117,-3 6-1065,16 0 2269,-3 6 0,-27 4 0,1-1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6.96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138 1 20106,'1'5'-67,"0"-2"67,-1-3 56,0 0-51,1 102-848,-1-62 854,1 20 0,-1-2 6,0-28 233,0-4-233,0-1 0,0-4 11,0-4 5,0-4 57,1-5 11,-1-4 621,1-2-823,-1-2-50,-2-6-11,-2-1 16,-2-8 0,-2-1 18,-2-3-7,0-1 12,-2-2 28,0-2 22,0 1 56,1 1 34,-1 0 61,2 4 258,-2-4-134,4 9-56,-2-2-163,8 12-17,-1 0 51,3 5 106,1 3 17,4 4-11,3 5-6,6 4-22,4 2-12,3 5-5,4-1-22,4 5-12,2 2-395,5 2 401,1 2 11,4-1 6,1-1 22,3-3-22,2-4-6,0-3-73,19-5-50,-18-8-33,14-3-1,-24-7-67,18-12 107,-17 1 27,11-11 18,-21 3-606,-5-4 650,-3-1-156,-9 0 145,-4-2 366,-5 0-372,-6 0 62,-15-11-22,-2 9 663,-14-8-613,4 14 17,-3 1-23,-1 2 1,-1 2-6,1 1-12,1 2-72,1 1 68,3 1-24,2 2-5,2 1-39,4 1-6,3 1-11,4 0-11,3 4-45,5-1 167,1 3-313,4 0-78,1 1-67,4 0-79,6 0-212,6 3-375,5-1-909,7 4-3338,2 0-1007,1-1 6267,-3 0 0,-13-3 0,-6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16.67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318 119 13334,'2'-3'3350,"-1"1"-1188,-1 2-1960,66-10-4286,-47 7 4207,53-7 810,-65 10-889,4 0-4,-2 0-7,4 0 18,-1 0 49,8 0 3332,-4-1-3388,4 0-16,-7-4 23,-1 1-12,-1-4 6,-2 2-3370,-1 0 3403,-1 0 12,-2-1 5,-3 2-22,-1-1 11,-4-2-56,-9 0-50,-22-2 27,4 4-5,-16 3 28,15 3 6,-5 4 11,-2 3 3408,-2 5-3391,1 1-1,-1 1-652,2 2 653,0 0-17,3 0 5,2 0-11,3-2-22,2 2 11,6-3-22,2-1-12,6 1-22,3-3-28,5 0 17,2 0 11,3-1 11,2 2 647,3-1-630,3 2 0,5 0-17,3-1 34,4 0-17,3 0 0,3 0 17,5 1-23,3-1 18,3 2-18,4-1 6,3 2-3386,1 0 3375,1 1-705,0 0 716,0-1-5,-1 1-410,-1-2 427,-3 1-12,9 5 0,-14-4-6,3 3 23,-18-4 0,-4-2 11,-4 3 2983,-5 6-2888,-3-3 29,-6 7 965,-5-5-1011,-5 4-5,-6 0-17,-3 1-2703,-7-1 2698,-2 0-2263,-5-3 2262,-3-1 12,-2-1 145,-39 7-1707,28-9 1506,-29 4 475,40-14-458,-1-2 1706,4-2-1707,1-2 1,3-1-7,2 0-10,2 0 0,4-2-1,4-2-38,2-4 2589,4 1-2629,4-3-22,1 0-23,5-2 2300,1 0-2328,3-3 95,4 1-106,4-3-45,6 0-33,4-1-101,7-1-118,0-3-134,6 1-190,1-1-192,4 2-273,3 3-661,1 2-1384,2 2-3478,-4 4 6738,-4 2 0,-16 4 0,-7 1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17.05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10 18767,'0'-5'-168,"0"0"-11,0 5 1355,0 0-761,11 26-40,-8-8-95,8 27-45,-11-13-61,0 7-40,1 4-22,1 3-2970,2 6 2920,2 3-12,0 4-16,1 6-6,-2 2-17,2 2 23,0-3-214,0-4 219,1-8 0,-2-9 0,2-10 2875,-3-9-2835,1-7 27,-2-5-5,-1-3 275,-1-3-308,-1-1 21,-1-3 107,0-2-106,1-1-135,-1-1-73,1-4-38,-1-2-86,0-5-55,0-1-128,0-4-130,-1-3-195,0-5-314,-2-3-639,0-3-1927,0-4-4284,-2 1 7066,2 2 0,1 15 0,1 6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5:17.42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 29 20811,'-5'-4'-223,"0"1"144,5 3-2411,0 0 2585,117-11 34,-70 9-62,24-3 0,-1 1 12,-29 8 45,4 4-113,2-1-2207,3 4 2207,3 2-44,2 2-682,1 3 710,2-1-1,-4 3 28,-1-2 525,-8 0-535,-4-1-7,-6-1-5,-6 1 398,-5-1-353,-8-2 2924,-4 1-2812,-7-3 1308,-3 2-1263,-4 0 344,-7-1-388,-5 1-52,-10 1-3397,-6 1 3364,-6 1-11,-9-2 38,-33 7-44,11-8-91,8-3 0,-2-1 113,-38 1-441,1-2 363,15-3 11,29-6-22,6 1 3090,6-1-3123,5 0-3170,10 0 3018,4 0 32,10 0-380,3 0 212,6 0-609,3 0-336,8 0-946,7 0-7092,5 0 9315,3 0 0,-11 0 0,-3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15.80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106 33 8601,'-1'-7'7075,"-20"7"-6594,15 2 774,-18 3-959,21-5 539,-5-3-818,6 2-17,-5-2-17,6 3 17,-2 0-6,2 0 17,-2 0 23,2 0 33,-3 0-33,3 0-23,-3 0 6,2 0-6,-2 0 17,1 0-11,0 1 5,1-1 976,1 1-1004,4-1 12,-1 1-6,4 0 5,-2 1 18,2-2 5,2 2-6,0-1-5,1 0 11,1-1 17,6 0-17,-2 0-17,2 0 11,-4-1-16,-1-1 16,2 0-16,5-3-6,-3 2 0,10-3 28,-8 3-6,1-1 6,-5 1-22,-2-1-17,1 3-6,-2 0-3386,3 1 3386,-3 0-5,2 0 16,-2 0-16,1 0 5,0 0 6,-1 1-17,0 1 11,0 2 6,0 1-2263,0 0 2279,1 1 1,0 0 2268,2 1-2285,-1-2 11,0 2-12,0-1 12,-2 0 12,0-1-24,0 0 3427,-1-1-3410,0 1 1,1-3 22,-1 2-28,1-2 0,1 0 0,0-1 0,2 0-6,0-1 1,1 1 16,1-1-11,0 0 39,8 0-33,-6-2-1,6 1 7,-7-4-3399,0 1 3393,0 0-6,-1-1 0,6-1-17,-5 1 17,5-3-17,-8 3 23,2 1 5,-2 2-11,2 0 17,-3 1-17,3-1 5,-2 2-10,1-1 5,-2 1 0,9 0-6,-8 0 6,6 0 6,-10 0 3391,1 0-3391,-3 0-6,1 0 0,-1 0 6,-2 0-6,2 0 0,-2 0 0,0 0 0,-2 0-6,1 0 6,-1 0-11,-2 0 11,1 0 0,-2 0-683,2 0 307,-5 0-196,2 0-1757,-4 3-477,1 1-4756,-1 3 7562,1-1 0,2-3 0,1-1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16.61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79 76 16952,'-13'-42'549,"3"9"-370,10 33 1138,0 0-1182,0 2 5,0 1-17,0 2-6,0 1-5,0 1-22,-1 2-17,-1 1-6,0 2-17,0-1 1,0 4 5,1 0-28,-1 4-11,0 0 5,1 1-5,-1 1 11,0 2-6,1 2 12,-1 1 5,0 4 6,2 1 16,-1 2 51,1 16-61,0-13 27,0 25-55,0-26-575,1 10 580,1-14 0,2-1-5,3-1 5,-2 0-17,2-2 17,2 13-28,-2-10 17,1 9 0,-3-13 16,0-1-10,0 0 10,0-1 6,-1-1-5,-2 1 22,0-1 0,-2-1 573,0 0-567,0-1 22,-2 6-56,0-8 6,-3 6-23,-3-6 6,1 1-17,-3 4-6,1 0 17,-1 2 0,1-1 6,0 2-22,2-5 16,-1 1 6,2-4-12,0-2 18,1-2-23,2 1 11,1-6 0,2-1 17,0-5-11,0-2 0,0 0-1,0 0-10,1-2-17,1 2-17,2-2-28,1 0-28,1-2-56,0 0-56,1-3-90,-1-2-117,2-1-179,-2-2-275,0-2-471,-1-1-1405,-2-2-6369,1 0 9102,-4 2 0,1 6 0,-1 3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17.82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45 23 9962,'2'-7'1893,"-1"1"-1394,-1 6 2116,0 0-2295,-9-6-197,7 6 17,-7-4 12,9 7 4,0 0-10,0 1 11,0 1-34,0 0-5,0 1 10,0 0 24,1 0 223,1 2-146,1 0-10,0 2 229,-2 7-275,-1-5-10,0 8-46,-1-5-21,-1 1-1,-1 1-28,-1 1-11,-1 2-6,0 1-16,0 1-6,0 0-3386,1 2 3403,1 1 0,2 1 17,1-1 10,0 0-21,0 0 10,2 0 1,1 0 11,3-1 3408,1 0-3385,0-2 4,1 0-4,0-1-7,0 0-3391,2-1 3397,-2 3-2279,0-1 2279,-1 1-257,0 2 218,-3-1 39,3 15-56,-4-8 0,2 14 23,-4 3-45,0-9 16,-1 11 2136,0-18-2141,0-3 3229,0-4-3223,0-2 558,0-4-508,0-1 0,0-1-5,0-1 72,0 11-118,0-10 7,0 8 4,-1-13-10,1 0-28,-2 0-1,2 2-10,-3 0 10,3 1 12,-2 1 0,0 0 0,0 2-12,-1-2 6,2 1-3403,0-1 3404,0-2 16,0 2-12,-1-3 7,2 0-1,-2-1-5,0 0 11,0-2 3392,-1 1-3398,1-2 1,-2 1-1,1-2-3380,-1 1 3369,1-2 17,-1-1-11,2 2 0,0-3-1,0 0 1,2 0-17,-2-3 11,1 2-16,0-1 3408,0-1-3397,1 1-6,-1-1 16,1 1 1,0-2-11,0 1 11,0 1-6,0 0-17,0 0 29,0 0-1,0-1 17,0 0 0,0 0 17,1-2-5,0 1 0,3-1-1,-1 0-16,1 0 5,0-1-28,1-1-16,1-4-18,1-3-38,1-3-30,0-1-49,1-1-84,-2-1-1523,5-9 492,-4 8-1114,2-5-7208,-6 14 9577,0-1 0,-3 6 0,1-1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21.66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 28 12517,'1'-16'2100,"-1"4"-1395,1 12 46,-1 0-689,0 2 39,1 1 16,0 1 51,1 1 23,-2-1-18,1 1 23,-1 0-22,0 0 5,0 0-33,0 1-46,0 1-27,0 2-17,0 2-17,-1 1 17,0 1-11,-2 3 6,1-2 21,-1 2 29,2-2 179,-2 5-112,2-4 270,-1 13-326,-1-14-28,2 7-23,0-12-16,1 0 0,0-2 33,0 1 225,0 13-258,0-8-12,1 15-22,0-13 6,1 2 17,0-2 5,-2-2 112,2 8-72,0-5-7,0 4-4,1-5-7,-1-2 12,0 1-11,1-2-6,-1 1-12,1-1-16,0 2 11,-1-1-5,2 0-12,-1 0 46,2 5-52,0-3 12,1 3 6,-1-4-17,0-2 28,3 7-17,-2-7 0,2 6-12,-3-6-4,1 1-7,0 1 6,1 1-11,-1 0 17,2 0-11,-2 0 11,2 0 11,-3 1-23,1-1 12,0-3-11,-1 2 5,2-4 6,-2 0 11,1 0-12,-1-1 7,1 1-1,-1 0-11,0 0 40,4 5-34,-4-3 5,5 5-16,-4-7-1,2 1 6,-2-1-5,0 0 0,-1 0 5,0 0-6,0 1 23,4 9 6,0 3-28,0 1-6,1 0 11,-2-2 0,4 2 0,-3-2 0,1-1 6,-5-10-6,0 0 1,0-1-1,0-1 17,1 0-11,0-2-1,2 0-10,-2 0 5,1-2 0,-1 1-5,1 1 11,-1-2-28,2 2 5,-1-2 6,2 3 6,0-1 10,2 1-4,-1 2-7,3-1-10,-2 0-1,2 0 6,-1 0 11,8 6 6,-4-4-17,6 2-6,-7-3 12,0-2-6,0 1-6,0-1-16,-1 1 16,1-2 1,-1 1 5,0-1 0,-1 1 0,0-2-3381,-1 2 3381,2-2 22,-1 2-16,1-1-17,-1 1 22,2 0-28,13 8 17,-9-4 11,12 4 3376,-14-7-3382,1 1 1,2-1-12,-1 0 18,2 1 4,20 6-27,-13-4 6,16 6 5,-21-8 0,1 0-6,-1 0 17,1-1 12,0 0-12,-2-2 6,3 0-12,-2-1-16,1-2 11,-3 0-6,2-1 1,-1 2-1,12 2 12,-6 0-12,7 2 1,-10-2 16,0-2-17,0 3 6,0-2 0,1 1-11,0 1 11,1-1 0,-2 2 0,3-1-6,-2 1 6,1-1 0,0 0 0,9 4-11,-6-4 11,8 3-5,-9-3 5,0 0 5,1 1-5,0 1 6,1 0-17,2 0 11,1 2 5,0-2 6,0 1 17,0-2-11,1 0 0,1-2-17,14 3 0,-11-3-22,29 3 27,-29-3-16,13 2 11,-17-2 0,0 1 0,0-1-473,0 1 468,0 0-1,0 0 1,0 2-18,30 8 23,-25-5 11,22 7-16,-32-7-6,3-2 11,-1 2-12,2-3-10,1 2 16,1-3-5,0 2-6,1-2 17,2 1 0,2 1-16,0 0 44,17 4-28,-11-4 0,13 3 0,-17-6 0,2 0 0,-1-2 0,1 2-11,1-2-764,-1 0 780,-1 1 1,-2-1-6,-1-1 0,-2 1-11,0-1 374,-1 0-374,-1 0 5,0 0 27,0 1-26,-1 0-2812,1 1 2817,-1-1 362,0 3-356,0-1 0,0 0-12,-1 1 23,0-1 27,0 0-22,14 4-16,-11-3 5,11 3-5,-13-6 16,0 1-5,2-2-6,0 0 0,-1-2-11,0 1 2587,0-1-2576,-1-2-11,2 1-11,0-1 11,-1 0 272,1 0-267,15-1-5,-11 2 11,11-1 1,-17 0 4,17 0 416,-13-1-432,9 2-17,7 1 17,-22-2 0,16 3 11,-26-4 1,1 1-1,-2 0 6,2 0-1,-3 0 12,3-1-16,-2 0-7,2-1 12,-1-1-11,0-1-1,-1 0-5,0-2-11,-1 1 5,-2 0 18,-2-1 4,0 2-10,-1-1-12,1 1-5,-2 2 6,0 1-1,-2 0 17,1 0-3420,-2 0 3398,1 0 0,-3 1 0,0 2 16,-1-1-16,-1 2 0,0 0 11,-2-1 3386,1 1-3391,-2-1 10,2 1-5,-4-2-5,1 1 27,-2-1-5,1 1-11,-2-2 16,1 1-5,-2-1 11,0 0 33,-1 0 198,0-1-282,-3 1-16,-3 1 39,0 0-5,-1 2 16,3-3-6,1 1 7,0-1-7,0 0 6,1-1 1,0 0-7,0 0-10,2 0-35,-2 0 1,0 0-34,1-3-23,-1 2-21,0-5-57,0 2-39,-1-2-72,0 1-85,0 0-117,0 0-162,1 0-1458,1-2 142,-3 4-1049,0 0 3014,-2 3 0,3 0 0,0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22.19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54 28 17462,'0'-15'1355,"0"2"-1270,0 13 665,0 0-621,4 13-28,-2-3-28,5 12-6,-2-4 11,2-2 23,1-1-17,2-1 0,2-2-33,1-1-18,1-2-22,3-1-5,-2 1-3381,2-2 3386,1 1-215,1-2 238,1 1-12,0 0-11,0-2-11,-1 1-16,-1-1 4,-1 0-10,-1 2-17,-3-2 11,-1 2-2179,-3 0 2291,-1 5 0,-5-1 1753,0 6-1731,-4-1 238,-4 1-232,-4 2 0,-5 1 22,-5 0-22,-2 0 34,-3 0 16,-3-1 1,-1 0 140,-15 2-208,10-6-28,-8 2 3140,2-7-3202,14-2-61,-7-1 584,17-3-999,3-1-403,5 0-632,3-1 1506,7 3 0,-2-3 0,5 1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39.31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73 655 17249,'-40'-39'571,"8"7"-139,34 33-253,0 3-11,2 1 208,8 13-309,-1-2-28,4 5-5,-4-5 44,-3-2 6,0 3 17,0 3 5,2 2-10,0 3 44,1 5-6,3 3 6,0 6-3375,2 3 3576,11 34-173,-6-12-230,1 10 1,4 18 0,-3-10 78,-7-22 0,0-1-480,5 19 0,2 10 0,-3-13 480,2 17 19,-6-29 0,1-1-2,8 30-1,-9-35 1,1-2-316,5 13 438,10 18-72,-10-25 17,8 13 0,-12-31-17,1-4 2155,-2-2-2182,2-7-1,-2-3 11,2-5-6,-2-4 738,-1-4-681,-1-2 2150,-1-5-2145,-1-3 730,-1-2-724,-1-2-22,0-3 4,0-5 13,9-18-96,-5 0-23,6-18 23,-5 5-28,1-9 23,2-3-129,1-6 111,0-3 6,2-3-11,-1-2-1652,3-3 1652,1-3-17,2-3 6,3-4 0,3-2 5,3-4 1,3-2 2,-17 40 0,0 0-11,0 1 0,3-3-1407,12-22 1,2-1 1400,-8 17 1,0 0 10,10-15 1,3-3-925,1 3 0,0 3 938,-9 15 1,-1 0-595,12-14 1,-2 2 591,-14 21 0,0 2 261,9-14 0,3-4-231,6-8 1,0 0-23,-9 12 1,0 2 2,0-2 0,-3 5 1386,7-2-1394,-22 24 2121,5-3-2177,-23 26 5,-6 2 6,-3 3 3250,-2 3-3233,-3 3 398,-3 5-449,1 3-106,-5 4-134,2 3-271,-1 6-390,1 3-711,1 6-2349,0 5 4034,3 10 0,4-24 0,3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0.23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855 53 20901,'-84'0'302,"18"-1"-318,63 2 324,3-1-258,1-3-5,1 0 5,-1-4-16,0 2-23,-1-2-11,-3 2-28,-4 0 17,-4 0-12,-4 0 18,-5 2 22,-3 0-6,-6 2 6,-1 1 22,-5 1 0,1 4-11,-3 0 17,1 6-23,0-1-22,2 4 23,0 0-18,4 2 1,1 2 5,4 0-11,3 1-11,3 0 5,4 0-22,4 1 17,4-1-6,2 0 17,4 0 17,0-3-11,1 0-3376,2-2 3398,2-1 0,5-2 11,3-2-2268,4-2 2246,3 0 11,2-2-17,3-1-5,2 0-6,4-1 2257,0 0-2280,4 1 23,0 1-5,2 1-18,0 3 7,2 2-24,0 4-4,-2 4 16,0 5 0,1 2 11,-3 4-138,27 39 149,-25-24 6,18 28 0,-32-35 0,-5-2 0,-3-3 28,-5-3 17,-4-3 28,-3-3 16,-4-2 18,-5-2-6,-6-1 11,-6-3-5,-5 0-12,-1-2 11,-5-1-16,0-2-1,-4-1-21,-1-1 3303,-3-2-3315,-2-1 0,-2-2 5,-2 0 1,-2-3-6,0 0 22,1-1 6,-1-1 0,2-3-11,0-4 204,3-4-227,3-1-10,1-2 16,5-3-23,0-1-22,5-2-5,4 0-23,3-1 0,7 1-33,5 1-40,4 0-33,3 1-67,7 0-57,4 2-61,9 0-123,7 2-146,4 3-207,8 0-387,3 5-756,6-1-1853,4 6-4594,-4-1 7526,-5 3 0,-20 0 0,-10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7.6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0 137 19832,'22'67'72,"0"-1"1,-1-5 0,-6-9-17,-9-18-11,-1 0 22,-1-3 17,-1-3 34,0-4 38,-2-4 46,0-7 61,-1-4-5,0-5-51,0-2-140,0-2-190,-1-4-56,-1-3-6,-2-4-6,-1-4-16,-2 1 0,0-4-11,1-1 5,-2-3 23,1-2 22,-2 0 44,2-2 29,1 1 28,1 0 33,2 1 6,0 1-5,2-1 10,0 2-3408,3-1 3403,13-10 56,0 8 151,27-18-72,-11 18-12,17-7-39,-10 12-34,5 1-22,0 5-28,1 2-11,-2 6 3398,-1 3-3455,14 7 52,-17 3-24,9 5 12,-22 3 0,-3 2 17,-7 2 50,-4 1 17,-6 1 28,-3-1 6,-8 1 16,-3 0-5,-10 1-6,-5 2 6,-6-1-17,-4-1 23,-4 0-12,-4-3-3409,-1 0 3393,-4-3-924,2-3 968,0-2 22,1-3 23,4 0-11,4-1-6,4-2-5,6 0 2923,5-2-2974,5 0 1342,6-2-1415,4 1-22,4-1 0,3 2 34,5 2 5,5 2 11,9 1 23,5 1-6,8 1-5,7 1 0,4 1-34,4-1-12,4 1 1,0-1-893,-1 2 848,-1 1-39,-4 0-51,-4 0-61,-4-1-51,-6-2-72,-4-1-1524,5-1 454,-16-3-4256,4-1 2329,-17-4-1173,-2 0 4500,-1 0 0,-1-1 0,0 1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0.97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84 13 20016,'0'-7'-212,"0"1"161,0 6 1664,0 0-1490,29 0-45,-22 16-10,22 6-1,-29 20-28,0 6 6,-1 8-12,0 6-952,-1 5 941,2 5-2324,-1 2 2330,0 0-2312,0-2 2323,0-7 0,1-8-335,0-11 353,0-10 417,0-7-429,0-6 1603,1-6-1575,1-3 3379,-1-3-3116,0-4 536,-1-3-738,-4-5-3492,-1-4 3363,-5-4-435,0-3 419,-2-3 11,1-2 0,-2-3-17,2-1 17,0-3-2148,1-3 2131,0-1 2098,-6-27-2086,8 21-1823,-4-15 1812,11 26-7,0 6-22,1 0 2280,1 6-2268,3 1 5,2 4 33,5 1-16,2 2 11,3 2 3403,3 1-3403,1 1 6,5 2 11,0 2-12,5-1 6,-1 2 1,4-3-1,-2-1 0,1-1-28,-1-1-3392,-2 0 3387,1-3-993,-3-2 1003,3-6-16,-2-3 12,1-5-7,-3-1 12,-1-5 5,-2-2 2909,-3-2-2886,-4-2-22,-2 0-1900,-4-2 1922,-3 2 0,-4-1-129,-2 3 140,-1 2-23,-4 1 12,-1 2 11,-4 1-2226,0 4 2221,0 4 2113,-3 4-2192,6 6 6,-1 5 22,5 8 44,1 9 18,-1 7-6,2 8 157,-3 7-168,3 8-1,-1 6 18,1 8-17,0 4-2274,0 6 2262,0 2 0,1-19 1,0 0 2037,2 24-2026,2 18-2209,-1-44 2198,1-8 5,-2-9-129,0-7 146,0-6 2114,-1-4-2097,1-4 0,-1-3 257,0-4-229,0-3 3235,-2-2-3302,2-2 280,0 0-420,0-1-96,1-4-134,1-2-1042,7-14 79,2 3-1362,4-6-7142,-4 6 9785,-2 4 0,-6 6 0,-2 4 1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1.91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618 28 18738,'-46'-16'459,"5"4"-5365,22 24 4995,-1 0 1366,-1 2-1366,1 1 152,-13 10-106,9-6 902,-9 8-908,9-8-2112,-1 4 2090,0 0 50,-13 18-101,9-8-316,-10 15 333,13-10 0,1 2 11,1 5-6,3 0-4,-7 29 6,9-16 1244,-1 22-1274,11-18-11,4 4 0,3 4 6,1 2 0,6 2-6,2-22 0,2 0-16,9 27 4,5-3 0,2-1 29,2-2-37,-5-20 1,1-2 25,1-8 6,1-7-18,-1-3 210,14 11-181,-16-19-1,9 7 6,-19-22 12,-2-2 817,-3-3-756,-2-1 3112,-2-3-3085,-2 0 939,-1-1-1050,0-3-28,0-3-34,-2-2-5,-2-4-56,-4 1-85,0-2-380,-6-3 68,4 3-1374,-4-3-211,7 10-2170,2 1-4787,4 4 9006,1 1 0,0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3.89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753 32 6093,'13'-15'2593,"-3"3"166,-10 12 831,0 0-2584,-1-5-827,-4 12 6,-2 0 494,-3 15-432,-2 5 1548,-2 5-1361,-11 20 0,-3 6-294,-7 11-1404,2-3 1,0 1 1364,-7 7 5,-4 6-2519,-5 3 2497,-1 1 50,-2-3-1358,1-6 1375,3-10 34,4-8-22,5-12 959,7-8-1016,3-8 2300,4-4-2227,-2-3-44,10-9 2525,1-2-2649,11-9-190,2-4-118,2-4 531,3-5-789,4-4-145,5-6-201,4-2-405,3-5-1063,4-2-7074,0 1 9443,-4 4 0,-7 10 0,-6 8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4.10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1 21383,'-2'54'-804,"1"0"1,2 37-2945,21-60-5813,-5-10 9561,5 5 0,-13-18 0,-5-2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4.32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23567,'12'85'-3277,"-1"0"0,-1-6 0,0-23 1671,-5-49 0,-3-4 1,1-2-1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4.69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317 0 17966,'-7'92'119,"0"0"1,0-1 0,0 1 0,0-1-1,-1 1 1,1 0 0,0-1-1,0 1 1,0 0 0,0-1 0,0 1-1,-2 8 1,0 8 0,0 3 0,0 1-1,-1-4 1,-1-6 0,-1-11 0,-1-13-1,-2-19 1,-2-19 0,-34-12 0,-15 11-1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5.91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951 153 11978,'-12'-3'3473,"1"1"-2739,11 2 2672,0 0-3137,-50-40-12,34 28-16,-36-32-23,48 38-50,1 0-22,1 1-1,0 0-10,0 1-6,1 1-1,-1-1-10,1 1-17,0-2-6,1 3-17,-1-1-16,0 1 0,0 2-18,-1-3 1,2 3 0,-2-1 6,0 1-17,0 0 5,-1 0-17,-1 0-10,2 0 10,-3 0-11,0 0 17,-7 2-17,3 2-16,-7 8-1,7-1 6,-2 7-11,6-1 22,-1 3-11,5 4 0,-2 3 0,3 5 6,1 5-6,3 3-11,2 7-12,9 26 23,-2-14 11,2 22-826,-2-21 832,-2 4-6,2 5-11,-1 3 6,0 5-6,-1 4 11,0 5-1761,-2 3 1761,2 4 6,-4 1-2533,-1 0 2527,-4-4 8,-1-33 1,-2 0-102,-3 20 99,-3 12 111,-22-14-60,7-31 122,-34 27-89,20-42 84,-39 16-118,25-20-17,-20 6-322,18-11 283,-2-1 1091,1 0-1096,2-2 2856,2-1-2868,4-2-393,5-1 399,3-2 936,6-1-947,3-2-34,6 1-28,3-2-78,6 0-3124,4-1 2951,3-2 311,4 0-536,1-2-151,6 2-341,5-2-4061,21 4 5102,0-3 0,-3 1 0,-10-3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6.30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60 21943,'60'-23'236,"-6"3"-141,-4 16-62,-7 1-16,17 0 11,-12 2-28,-3-1-5,35 1 10,-33-1-38,32 1-12,-53 1-34,4 0-33,-16 0-62,-5 0-56,-4 0-44,-3 0-96,-2 1-122,-2 2-191,-4 2-297,-7 2-427,-7 4-615,-6 3-3915,-28 16 2162,13-8 3538,-13 7 1,34-19-1,8-4 1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6.44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 1 13553,'-11'5'4284,"2"0"-2625,9-5-3276,0 0 1841,21 56-73,8-41 639,24 39-734,5-58-44,6-2-12,2-2-28,0 2-17,-1 1-50,-3 1-124,-5 3-4132,24 8-5480,-37 0 9657,14 6 1,-48-7 0,-5-3-1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7.87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211 851 18140,'0'-6'2151,"0"2"-1888,0 4-45,0 0-190,-14-15 23,10 13 10,-10-11 34,14 14 29,0 0 55,1-1 0,1 0-11,2 0-22,2-2-68,3-4-11,3-7-28,5-5-5,4-6 5,3-5 0,4-5-4,1-5-3399,0-1 3392,0-3 11,-1-1-688,0 1 688,-3-2-16,-3 3 5,-2-2-6,-1 1 6,-4 1 11,-1 0-28,-4 1-5,-2 2 3051,-3 3-3057,-2 5-6,-1 6 1030,0 6-1064,-2 6-38,1 4-51,-1 5-56,0 2-157,0 2 236,0 4 66,0 5 18,-1 8 22,-1 5-11,-2 6-6,-2 5 6,-1 4-6,0 6 17,-1-1-11,1 5 11,0-2-11,2 1-12,2 1 1,1-2 11,1 0-6,1 0 6,0-2-3035,0 2 3029,0-1 1,0 1-234,0 0 284,0 0-2295,0 0 2294,0 0-989,0-1 950,0 1 1562,0-2-1550,0 0 5,0-2 215,0-2-203,0-1-1,0-2 2713,-2-2-2696,-1-3-11,-3-1 0,0-4 2107,-2-4-2101,1-4 22,-2-4 11,1-3 6,-3-3-17,2-2-17,-4-2-16,0-1-1,-4-2-16,-2-1-1,-3 0 6,-3-1-5,-1-2 16,-4-1-3402,-2-1 3392,0 0-36,0 0-3,1 1-1,2 2 11,2 1 17,0 1 11,5 0 0,0 0 3359,6 0-3409,2 1-34,7 0-34,2 2 6,4 1 40,1-1 61,4 5 39,5 1 45,7 2-11,7 3 0,7-2-12,5 2-16,9-1 22,6-2-10,7 0-12,5-3-712,5-1 678,3-3-1626,1 0 1637,0-3 6,-2 0-2604,-2-2 2593,-5-2 11,-5-2 0,-7-1 5,-9 0 415,-7 1-381,-10-1 1299,-6 0-1287,-9 3-12,-4-2-28,-5 4 3353,-3-2-3381,-4 0-22,-5-1 5,-5-1-27,-4 0-51,-5 1-95,-4 1-118,-5 2-191,-2 1-223,-2 0-314,3 3-633,-2 4-1961,5 3-5499,4 3 9118,8-3 0,10-4 0,5-2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7.9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19684,'21'69'143,"0"1"1,-2-6 0,-5-12 253,-14-29-296,0-1 87,0-3-115,0-1 50,0-3-56,0-2-3224,0-2 3246,1-4 12,2-1 0,2-3-34,1 0-5,3-1-1,12 1-16,-3-2-11,11 2-2291,-5-3 2273,2 1 2258,12 1-3243,32 5 387,-25-2-2554,16 3 1746,-45-4-1583,-1-2-102,-1 2-3300,-3-2 6375,-3 0 0,-4-1 0,-2-1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8.59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66 176 13541,'3'-3'1932,"-1"1"4224,-2 2-5842,-31-16-45,23 11-45,-23-11-39,31 15-62,0 0-72,0 1-79,0-3-23,0 3 18,3-2 27,2 1 0,5-1 34,4 0-5,3-1-23,4-1 11,4 0-17,4-3 6,4 1 28,6-3-16,3 1-12,4-1 5,2 0-5,1 0 6,2 1 22,0 2-23,0 1 1,-3 1 0,-1 2-12,-4 1 12,-1 1-1,-4 0 1,-2 0 11,-4 2-1,-5 0 18,-3 1 5,-5 0 28,-4-2 40,-4 1 27,-4-1 29,-4 0-12,-2-1-39,-1 0-39,-3 0-40,-1 0-16,-6 0-11,0-2-23,-4-1-6,0-2-21,-2 0-35,0-1-61,-3 0-129,1 0-3515,1 1 2277,-6 2-2681,-1 1-5631,3 6 9819,5-1 0,10 0 0,4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4.3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461 131 14846,'7'0'1686,"-2"0"-1770,-5 0 101,0 0 224,26 11 45,-14-7-1,20 9-33,-18-12-3431,1 0 3353,4-1-29,1 0-33,5-4-33,1-2-7,3-5-4,3-2 116,25-12-133,-23 9 3177,17-9-3132,-33 13-6,-4 1 27,-4 2-5,-4 2-72,-3-3-124,-2 6-264,-26-3-566,4 9 858,-28 3-6,-20 19 46,10-2 4,3 1 1,-1 2 17,-13 6-1,24-11 1,0 0 33,-15 6 17,1-3 17,5-1 0,3-2 5,7-1 1,5-2-17,6-1-17,7-4-40,7-2-16,7-2-6,5-2 28,4-1 135,6 3-51,6-1 1067,7 4-1045,26 2-3481,-2-2 3381,19 6 5,-7-4-144,6 3 133,6 2-22,4 2-377,4 3 366,2 3-867,-1 5 856,2 2-29,-2 5 1121,-26-5 1,-1 3-1104,19 22 27,-25-16 0,-5 2-11,5 25-1360,-7 8 1405,-6 0 22,-7 2 1,-6-5-1844,-4-5 1849,-5-9 22,-2-11 451,-4-10-210,-4-10 395,-6-8-255,-6-6 846,-7-5-980,-8-4-57,-6-2-21,-7-3-40,-6 0-28,-4-2 2965,-3-4-2943,-10-5 1,-3-3-124,-7-4-1297,9 3 0,2-1 1286,13-2 11,2-1 0,3-2-5,4 0 0,3 0 340,5 0-357,6 1-165,5 1 153,6 3 3291,7 1-3357,5 4-96,5 0-56,1 3-67,6 0-61,5 1 221,7 1-385,12 0-161,7 0-297,8 0-427,8 0-1192,8 0-7277,-3 1 9651,-5 1 0,-24 1 1,-10 1-1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4.97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499 471 7915,'0'-15'4061,"0"2"-957,0 13-1267,0 0-1792,113-110-149,-74 78 115,26-30 1,-4 7 10,-37 45 0,0-1 824,-3 1-790,0-1 1815,-4 0-1799,-2 0 7,-2 1 10,-3 0 1244,-3 0-1244,-3 1-10,-2-1-40,-2 1-39,-1-1-17,-5 0-22,-3 0 5,-6 0 1,-5 2 21,-4 1 1,-6 3-11,-4 2-6,-26 2 28,11 7 22,-20 2-606,18 8 595,-1 2-5,3 3 5,3 0-11,4 1 0,5 0-17,5-2 0,6 0-11,6-1 11,5 0 17,6 2-5,4 0 38,4 3-5,7 3 602,2 0-563,21 14-28,-3-10-22,15 10-6,-7-12-295,5 0 284,1 0 0,5 2 11,1 0-22,0 3-1,0 4-1715,0 4 1711,-3 4-12,-2 7 11,-5 5 6,-2 6-1,-6 3 7,-3 3-6,-8-1-489,-1 26 500,-9-28 17,-1 14 27,-8-40 239,-4-10-216,-7-9 17,-5-9-11,-8-5 6,-5-5 21,-8-3 1,-7-1 23,-6-3 951,-6-1-912,-2-2 16,-3-3 11,0 1-2577,3-4 2532,0 0-55,5-1-1257,2-1 1184,4 2-6,6 0 0,6 2 423,-3 0-428,16 4 2733,-1-1-2745,16 4 1954,5 2-2010,2-1-20,2 1-30,1 0-23,5 0-38,6 1-113,9-2-163,8 0-763,9-1 160,9-2-741,8-3-1668,9-2-5920,-4-1 9029,-5 0 0,-26 5 1,-12 3-1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5.30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21 21041,'-1'-12'-50,"0"4"-135,1 8 0,0 0 387,10 80 10,-7-39-117,3 12 1,0 2 61,-4-3-45,1 5-1593,-1 7 1509,1 6 6,-2 6-12,1 6 0,0 2 6,-1 0-5,0-4-18,-1-8 18,0-10 210,0-12-149,0-12 117,0-12 408,1-11-262,0-7-50,0-5-85,-1-2 709,0-6-865,0-2 235,0-8-274,0-3-3432,-1-3 3191,-1-13-61,1 7-791,0-22 224,1 18-351,0-11-825,0 9-7803,0-14 9279,-1 15 1,0 1 0,0 22-1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5.68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87 1 20817,'87'24'105,"-1"0"1,0 0-1,0 0 1,0 0-1,1-1 1,-1 1-1,9 0 1,11 0-1,-2 0 1,-13-2-1,-27-2 1,-40-4-16,-103 13-5661,17-14 5672,-7-1-9,13-5 1,-2 1 904,-33 3-950,30-6 1,0 0 59,-25-1-7,6-3-10,4-2-1235,6-1 1189,7-3-833,-14-5 828,25 0 1716,-7-3-1744,31 2 313,7 1-448,7 0 2508,6 0-2921,5 0 1832,7-1-2331,10-2-448,12-1-1244,16-2-6850,2 2 9578,1 0 0,-21 6 0,-9 2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9.55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116 18 18616,'-8'-10'941,"1"3"-986,7 7 594,0 0-4610,-31 58 4235,23-22 617,-26 53-662,30-33-11,-1 5-6,-1 3 5,1 3-11,3-17 1,0 1-23,0 26-48,1-26 1,1 0-1278,0 15 1292,0-3-1761,0-7 1777,0-6 5,1-8 1483,0-7-1471,2-9 170,-2-4-170,1-6 1262,-2-5-1290,2-1 3201,-2-4-3217,0-1 569,0-1-553,0-3-22,0 0 16,1 0-16,-1 0 0,1 0 10,0-1 24,-1 0-52,3 0-111,-2-1-140,2-3-169,0-3-234,2-6-247,3-4-403,1-7-1104,0-6-7439,-1 0 9042,-2 0 0,-3 15 0,-2 5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49.96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 59 16257,'-7'-6'1148,"1"2"627,6 4-2038,0 0 1080,44-17-739,-19 13-554,39-13 560,-24 17 1115,5 0-1149,9 0-33,5-1 0,7-1-6,1 0 0,3 0-17,20-1 8,-25 3 0,10 0 0,-10 1-13,20 4-26,-8 2 1,-4 2-3055,-17 5 2996,6 7 0,-35-4 611,-7 3-555,-8 4 50,-6 1 28,-4 4-557,-6 1 580,-7 3 3039,-9 1-3039,-9 1-544,-8 0 533,-9 0-12,-7-2 6,-6-1 11,-5-3-2851,-3-1 2868,-2-3 0,-2-3-817,0-2 839,1-3-952,2-3 958,4-4-251,5-2 228,6-5 1861,8-1-1748,-2-2-90,19-3 1539,-2-1-1556,19-3 1623,2 0-2195,4-4 1489,5 3-2004,15-4 365,4 6-213,15 0-393,1 2-940,6 3-4616,7 0 2907,-2 1 3893,-4 1 0,-20-1 0,-9 1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1.21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442 987 9621,'2'0'2201,"1"0"658,-3 0-2775,83-60 1162,-60 42-1229,25-15 0,-8 3-1306,-36 22 1311,2 4-11,-3-2 34,-1 4 2197,-1-1-2214,-1 2 198,0 1-243,0-1 3392,-1 0-3397,-1 0-6,-2 0 11,0 1-11,-1-1 6,1 1-23,-1 0 23,0 0-18,-3 0 35,2 0-18,-3 2 23,3 1-11,0 3 17,0-1 5,0 1 0,-2 1 17,2-2 0,-2 1 11,3-1-11,-2-1 17,2 1 11,-2-3 6,1 1 16,1-1 6,-3-2 11,1 2 12,-3-2-1,1 0-11,-1 0-33,0-2 67,-4 0-73,3-1 5,-4 0-16,4 0-17,1 2-11,-3-1-6,2 2 6,-3 0-6,2 0 11,-4 0 1,1 0-6,0 0 11,1 0 61,-3 0-33,5 0 85,-2 0-68,8 0-17,2 0 56,3-2-67,1 1-17,0-3-56,0 1-34,2 0 0,2-2-16,4-3 11,5-1-12,2-1-11,5 0-11,1 0 6,3 0 0,0-1 11,1 1 33,-3-2 29,0 0 22,-3 1 0,-2 0 0,-5 2 22,-3 0 1,-5 3 5,-1 1-17,-3 1-22,1 3-359,-1-1 331,-2 2 0,2 0 11,-4 2 17,4 0-1,-2 1 7,1 2-1,0-3-5,1 2 5,0-1-16,0-2 16,0 1-10,0-2 4,0 3 1,0-3-6,1 2 17,2 0 17,2 0 0,2 1 5,4-2 6,2 0-28,4-1 23,4 0-12,3 0 6,4 0 5,3-2-5,3-3-11,1-4 10,1-2 7,3-3-18,1-1 29,1-3-17,1-1 11,0-2 73,32-26-79,-25 15-1241,22-20 1241,-35 23 23,-3 0-11,-2 0 5,-5 1 11,-3 2-2980,-7 1 2986,-3 0-17,-7 0-11,-2 0-17,-5-1-11,-7 0 6,-6 0-23,-6 1 0,-7 1-11,-4 0-5,-5 4 846,-4 0-835,-4 5-6,-2 1-11,-3 5 11,-1 3-6,-1 4 6,1 2 3161,2 5-3145,2 7-38,-15 18 33,17-1-11,-11 14 23,21-7-1,1 5 17,3 2 0,3 4 6,0-1-968,4 2 968,2-2-6,3 0-634,3-3 639,2-3 7,5-3-1,3-5 17,3-3 212,2-3-173,1-4 948,4-2-925,4-5-6,5 0-11,4-4-33,4 1 0,3-1-23,4 1-12,2-1 24,5 1 758,22 6-770,-10-6-5,15 5-12,-18-5-6,0-1 29,31 8-28,-30-6-23,21 7-6,-41-10 12,-5 0-17,-5-2 0,-5 2 0,-2-1 0,-4 1 11,-3 0 40,0 0 10,-4 0 18,-3 0-1,-5 1-11,-6 1 6,-4 0-11,-6 1-1,-5-1-5,-7 1-11,-5 0 11,-3 0 11,-5 0 12,-4-2 10,-1-1-10,-3-1-667,1-1 667,-2 0-23,2-1 28,0 0 0,1 0-1001,3-2 978,3 0 1,4 0 0,5-2 16,4 0 0,6-2 629,-1-1-623,13-1-5,-1-3-7,13-1 1000,3-3-1077,3-1-57,0-1-78,4-1-56,3-2-117,7 0-113,7-1-135,7 0-195,6 2-341,7 4-786,7 3-7920,22 2 9261,-22 2 1,0 1 0,-33 0-1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1.92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454 105 18555,'-14'63'104,"0"0"1,1-3 0,3-5-3833,10 13 3784,2 5-6,-1 7 337,2-18 1,1 2-344,2 35-27,-1-34 0,1-1 33,3 19 18,2-13 16,0-12 28,1-16 11,-1-12 1079,-2-11-704,0-7 211,-4-7-446,-1-1 3100,-4-5-3295,0-5 1078,0-3-1124,-2-6-39,-2-4-33,-2-3-56,-4-3-118,-1-1-68,-6-3-88,-1 0-80,-7-2-95,-2-2-83,-5-2-112,0-2-68,-4-3-34,2-4-22,-4-2-78,3-2-128,0-2 9,3-3 142,4 1 307,3 0 449,4 3 481,3 2 392,6 2 1439,4-10-4439,4 15 3252,5-8-133,5 19-142,5 1-89,5 1-78,3 1-79,3 2-50,3 0-62,5 3-83,2 1-68,6 2 3330,3 3-3442,4 4-22,4 2-1634,1 5 1611,5 2-11,0 4-11,3 5-482,0 4 471,-1 7-2699,1 2 2704,0 4-208,-2 0 236,-1 2-11,-2 0 978,-3 2-978,-3-2-22,-4-1 22,-4-2-6,-4-3-16,-6-1 22,-5-3 6,-3 8 33,-10-7 396,-2 6-351,-8-8 22,-7 1 3232,-5 0-3260,-10 2 485,-28 8-496,4-6-1067,-25 7 1056,11-10 23,-8-1-12,-3-2 0,-3-2 0,-3-2-16,0-2-760,0-1 754,3-1-2836,3-2 2802,6-1 6,7-1-427,7-1 399,9 0 539,6-1-684,6 2-169,6-1-490,5 0-277,7 3 2672,4 1-4280,7 2-6170,4 1 8870,1 1 0,-1-5 0,0-1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2.61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201 211 15350,'-9'0'2683,"1"0"-1983,8 0 4196,0 0-4722,-82-36-34,62 26-40,-61-26-21,81 34-18,0 2 7,0-2-46,2 1-5,1 1 5,3-1 12,2 0 5,4 1 17,3-2-1391,2 2 1380,4 0-2956,2 0 2905,4 0 12,3-1-440,19 1 450,-9-2 1,15 1 6,-13-1 382,1 0-399,2 2-6,3-1-11,0 1 22,3 0-11,2 0 11,2 3-28,2 0 1,5 4 21,3 1-27,6-1 33,6 3 0,4-2-5,8 1 16,3-3-11,-42-3 1,1-1 600,2 0 1,1-1-613,2-1 0,1 1 8,3-1 1,0 0-9,1-1 0,1 1 5,2-1 1,0 0 0,1 0 0,0 0-996,2-1 0,-1 1 1004,2 0 0,1 0 0,0 0 0,0 0-848,0 0 1,1-1 855,0 1 1,-1-1-23,-1-1 0,0-1-303,-1 0 1,-1 0 313,-2-1 0,-2-1-6,-1 0 1,-2-1 8,-3 1 0,-1 0 204,-4-2 0,-1 1-179,42-7 1594,-11-1-1588,-10 1 1100,-11 1-1106,-11 2 1324,-9 2-1341,-11 1 543,-7 2-565,-8 2 12,-4 2 4,-6 1 1666,-2 1-1688,-2 0 808,-3 0-802,0 0-22,-6 4-28,2 1-29,-5 4-89,1 2-101,-3 1-1640,-15 21 166,7-7-8088,-11 12 9792,14-15 0,10-11 0,2-4 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8.1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 54 19882,'-2'0'907,"0"0"-1030,2 0-286,106-7-263,-60 3 139,20-1 1,-2-1-1534,-21-1-1087,-3 0-4409,-6-1 7562,-6 3 0,-14 2 0,-6 1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6.53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 96 10354,'-5'-12'4839,"0"3"-3673,5 9 3404,0 0-4592,-3-26 27,2 19 57,-3-19 27,8 29 35,2 2-7,6 1 1,3 2-1,3-1 85,21 2-129,-5-4 5,19 0 17,15-4-39,-12-1-33,21-2-367,-20-2 367,1-2-913,1-3 879,0 1 0,-3-1 5,18-1-691,-21 3 691,10 0 1,-28 5-23,-5 1 311,-4 1-373,-1 7 68,-9-1 852,-3 8-808,-9 6-38,-8-1-124,-6 7-3231,-24 11 2705,-1-8-196,-19 16-2197,2-11 1,-2-2-5086,-10 8 8144,9-8 0,6-4 0,23-13 0,10-8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6.72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1 106 17276,'88'-16'235,"0"-1"0,-5 1 0,-8 3-106,-2 2-62,6 2-33,3 2-1,1 1-16,-1 2-6,-5 0 6,-4 3-28,-10 0 0,-7 3 1306,-8 3-1401,-8 4-51,-9 4 974,-6 2-1270,-9 2-282,-6 3-8,-5 5-2858,-12 4-5137,-2 1 8738,-8-3 0,8-12 0,2-6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7.62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13 20358,'25'-7'829,"-2"1"-589,-11 8-38,4 0-45,2-2-34,4 1-28,5-1-28,4 0 7,23 1-63,-11 1 0,18-1 12,-16 1-1,0-1 1,3 1-1,-4-2 0,21 2-10,-3 0-7,1 1-5,-11 1-17,-21 1-5,-3 2-68,1 4 6,-10 0-34,2 3-319,-10-1 73,-5-2-179,-1 2-213,-4-4-376,-1 0-693,0 1-1312,-5 1-4895,-1-1 8032,-4-1 0,5-5 0,1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6:57.82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 85 20190,'-5'0'1753,"0"0"-1551,5 0 375,0 0-549,122-16-3526,-60 7 3506,19-2 1,0 1 2,-8 0-1715,0 2 1704,-3 1-17,-2 1-1637,-7 2 1609,-4 0-992,22 6 248,-34 4 179,16 8-3149,-41 8-5906,-6 0 9665,-5 0 0,-6-10 0,-1-4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04.21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 51 9274,'12'-14'3455,"-2"3"-2570,-10 11 717,2 0-946,-1 0-85,0 0-106,0 0 251,1-2-447,-2 0 140,1-1-308,0 0-45,-1 2-381,2-1 297,-2 7 73,0 1 28,0 7 16,0 2-10,0 6-35,0 3 1,0 5-6,0 3-16,0 3 22,0 1-6,0 2-28,0-2 51,0-1-18,0-2 24,0-4 33,0-4-6,0-5 12,0-5-1,0-4 6,0-3 219,1-1-107,-1-4 33,1 0 1,-1-3 257,0 0-358,0-5-85,0-15-72,0 0-5,0-12-12,0 8 11,0-2-10,-1-2 4,0-1-10,-2 1-17,-1 0-6,0 0 0,-1 1 12,-1-1-7,1 1 12,-1 2-28,1 3 17,1 4 0,1 3-134,2 4 27,1 6 12,0 0 33,1 5 78,2 3 51,2 4 12,3 4 4,0 4-10,4 3-12,1 1-5,3 1 11,2 0-11,2-1 45,13 6-18,-7-8-10,9 2 16,-9-9 1,-3-5-1,2-1 23,-2-3-23,2-1 17,-1-3-22,0-4-11,1-4-29,-3-3-33,1-1-5,-2-1-29,-2-2-72,4-8 72,-6 4 29,0-6 21,-8 9 1,-3 1-5,-3 3-12,-2 2-40,-1 2-27,0 3-39,-2 3-34,-2 2 33,-2 2-61,-11 14 185,7-1 39,-9 13 6,7-4-1,0 3 57,-4 14-56,6-9 5,-2 10-6,8-13-10,2 0 5,1-2-6,1 0 6,0-4 6,1 0-17,1-4-1,3 1-21,1-4-12,0 0-45,-1-3-100,1-1-112,0-3-169,2-1-224,-1-1-335,1-2-667,0 0-1277,2 0-4224,0-2 7170,-1 1 0,-4-1 0,-2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04.49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173 13 19927,'16'-7'-448,"-4"2"241,-12 5 111,0 0 248,-28 121-821,12-77 711,-3 27 0,-1-3 187,1-37-190,0 0-17,3-3 6,1-1 11,3-3-11,1-2-17,4-1 1,1-5-12,2-2-28,1-5 585,2-2-596,0-4-22,1-1-35,-1-2-66,0 0-522,0 0 46,0-2-348,1-3-464,0-4-1026,0-5-4873,2 1 7349,0-1 0,1 8 0,-2 1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04.85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206 1 15535,'38'76'820,"0"1"1,0 0 0,0-1-1,13 24 1,-1-3 0,-31-49-715,-22-48-44,-4 0-18,-3-3-32,-2 0-29,-4-4-17,-2 0-10,-4-1-24,-13-8 57,4 2 11,-9-6 0,9 4 0,0-1-22,-12-4 5,11 5-67,-17-6-3386,23 11 3369,-2 2-467,12 5 411,6 3-16,1 1-85,4 0-493,3 5 191,1 1 3054,4 5-3401,2-1-460,7 0-578,3 0-4939,0-2 6036,0-2 0,-7-3 0,-4-2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05.18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288 0 17451,'-53'69'0,"0"1"0,-1-1 0,11-14 0,1 1 0,-1-1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05.32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13 16756,'-2'-7'1356,"-1"2"-1244,3 5 1036,0 0-1103,111 123-1206,-69-79 1097,23 27 0,-1-4-289,-32-41-115,0-1-1134,-1 0-2391,-4 1-5838,-2-3 9800,-6-3 0,-8-10 0,-6-4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06.1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1 110 13043,'14'0'3618,"-3"0"-2750,-11 0 3036,0 0-3814,96-25-6,-64 18-51,22-7 1,-3 3-4224,-32 12 4235,1 1 881,0 1-797,15 3 0,5-4-50,2 1-522,3-3 521,-13 0 3123,5-1-3084,15-5-72,-11 1 5,12-4-3149,-15 2 3127,0 0-876,-1 0 865,-1 0 443,-3 1-444,-4 1-27,-3 1 6,-3 2 21,0 0-16,-8 1 6,0 0 2815,-11 1-2927,-2 0 1110,-2 0-1447,-5 2-240,-1 2-426,-8 4-1249,-2 1-7450,-1 0 9808,1-1 0,8-4 0,2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8.3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 89 19882,'-3'-5'459,"0"2"-453,3 3 16,0 0-22,94-31-608,-51 20 568,16-6 1,0 1-806,-15 13 402,0 1-897,-1 1-60,-2 1-1255,-1 1-6379,-5 1 9034,-6 1 0,-14-1 0,-7-1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01.08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287 389 17093,'31'-58'1249,"-5"12"-4786,-20 44 3750,0 0 1098,-3 0-1233,2-1 631,1 1-697,-1-1 49,0 1-56,1 0 2302,0 1-2279,0 1 23,2 0 21,-2 0 52,2-1-7,-1-1 18,1-2-29,-1-4-33,1 1-6,-1-4-33,1-2-12,0-2-3386,0-3 3375,2-1 6,-2-1 22,5-16 73,-7 1-112,2 1-117,-11 8 33,-4 18-12,-4 2 3404,-4 3-3386,-1 3 5,-4 0 12,-3 4 10,-2 2-5,-3 5 6,-1 3 16,-3 2-3391,0 2 3397,-2 1 0,1 2-475,-1 2 475,3 0 5,2 0 6,1 0-5,5-2-6,2 1 3151,5-3-3156,2-2 720,4-2-737,4-2 5,2-2 0,3-2 23,2 1 44,5-3 6,3 3 17,7 0-17,3 2-17,5 1 6,3 0-6,5 2 6,2-1 0,3 0-6,1 0 6,2 0-17,1 1-6,2 3-10,1 0-12,1 3 0,1 2 0,-1 4-12,0 3 7,-3 4 10,-1 3 12,-4 5-728,-3 2 744,-4 2 1,-3-1-3142,-4 1 3142,-4-5 5,-4-1 6,-4-5 22,-4-1 34,-4-5 67,-2-3 67,-3-3 534,-4-4-484,-4-3 3365,-6-4-3437,-3-1-51,-5-3 0,-2 0-27,-5-5-18,-1 0 102,-20-2-113,10-1 12,-15-2-23,16-2-5,-1-4-1,1-1-10,3-2-1,1 0 6,3-3-11,1 1-12,3-1-5,3 0-11,2 0-11,4 0 5,3 2 11,2-4-38,6 5-18,1-2-11,7 4-50,1 1-6,1-1-44,3 3-40,0-1-22,6 0-68,4 0-100,3 0-151,5 0-202,3 2-303,4-1-509,1 2-1418,3 1-5085,-2 2 8043,-4 1 0,-12 0 0,-6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01.79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627 181 17790,'57'-52'258,"-12"9"423,-42 35-608,-1 0 193,-2-2-244,1 2 107,-1 0-123,-1 0 309,-1 0-354,-5 1-101,-9-2 56,-2 4 6,-9 0 16,0 4 1,-24 3 94,8 4 124,-39 11-84,30 0 44,-35 17-89,36-11-530,-14 8 491,25-8-6,2-1-11,6 2-17,3-1-22,5 1-11,5-2 5,5 1 22,8-1 23,3 1 23,4 0 22,6 0-1,4 2 7,11-1 16,3 1-2884,5 1 2868,4-1-7,1 1-356,5-3 357,1 3-23,5-1-19,0-1 0,2 1 14,14 8 5,-12-8 1,-2 1 5,4 1-12,-2 2 7,-4 0-6,-2 1-12,-6 1 6,-3-1-16,4 15 33,-14-14 17,2 9 39,-16-19 56,-6-2 56,-3-4 50,-4-4 3196,-5-1-3061,-14 0-224,0-3 16,-13 1-44,5-3-11,-4 1-12,-3 0-2889,-2 1 2856,-2-2 0,-18 6-12,-14 3-16,12-2 6,0 1 5,34-7 56,-4-1-12,9-2 119,-7-1-146,17-2 3324,-2-1-3475,8-1-101,3-3-113,-1-2-144,3 0-175,0-2-224,5 1-492,2-2-1166,6 0-6653,1 0 8326,0 3 0,-6 3 0,-3 2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02.1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60 5 16723,'0'-3'-297,"0"1"1859,0 2-1226,15 131-4541,-9-75 4328,2 24 1,0 1 83,-4-24 1008,0 4-1075,0 4-23,1 3 330,-1 5-385,1-1-18,0-1-4,1-3 4,-1-9-10,1-8 11,-2-13 16,0-10 40,-2-8 101,1-8 2490,-2-4-2372,1-5 168,-2-2-258,0-1 410,0-2-584,-3-4-68,-2-3-77,-3-6-102,-2-1-105,-1-2-108,-1-3-195,-2 1-229,-2-3-517,-2-2-1389,-1-2 2734,-3-8 0,10 16 0,1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02.56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30 21215,'3'-15'-219,"-1"2"85,-2 13-320,0 0 432,118-2-4246,-67 5 4262,22-2 0,0 0-10,-24 4-1376,2 1 1408,1-2 35,-1 1-1,0 0-5,-1 1-17,-2 2-28,0 0 0,-2 5-17,1 0 6,-3 2 1723,-2 2-1723,-3 0 3071,9 12-3116,-17-6-11,2 10 39,-19-11 28,-7 3 56,-3-2 67,-5 0-3094,-8-2 3128,-4-1 540,-9-1-586,-3-1-27,-7 0-28,-3-1-5,-5 1-1,-4 0 12,-6-1 11,-1 0-746,-6-1 785,0-2 5,-2-2-5,1-2-16,1-2-18,7-3 0,-24-2-55,32-1 16,-15-1 2956,38-1-2973,4-1-61,3-1-68,5-1 1056,3-1-1324,2-1-69,5-1-262,4-2-184,6 0-309,8-1-694,5 0-1322,7 0-4145,-1 1 7360,-2 3 0,-14 3 0,-6 1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10.30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44 12124,'0'-2'6189,"13"-35"-6127,-9 33 151,13 6-174,-14 25 0,2 27 95,-2 43-128,-1-40-1,0-3 1,0-1-6,-1-3 23,0 1 11,-1 0-991,0 2 1002,0-2 11,0 2 0,0-5 6,0-3-226,0-6 226,0-7-12,1-5 0,1-8 46,1-6 77,0-4 813,0-5-667,-1-2 499,-2-2-477,2 0-357,0-3-113,-1-3-106,1-4-118,0-2-117,0-2-130,1-2-252,0-2-368,0-2-657,2-3-1164,-2-2-3294,0 2 6335,-1 2 0,-1 11 0,-1 3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10.74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10 111 17837,'-5'-9'476,"1"3"-537,4 6 453,0 0-145,86-30-1,-44 22-665,15-9 0,2 2 553,-7 12-55,8-3-2940,6 0 2884,6 1-12,4 2-2087,4 1 2104,3 1-52,2 1 21,-6 0 1,1 0-57,-30 1 0,0-1 39,40 3 1,-2 1-48,5 9 22,-9 3-39,-23 4 0,-33-5 5,-8 3 2057,-8 0-1984,-6 2 46,-5 3 16,-10 0 11,-6 5 6,-13 3-1995,-8 2 1973,-8 2 10,-9 1 430,-7 0-424,-6 0 17,-7-2 676,-4 1-659,-5-3 11,-2 0-17,2-3-5,-1 0-314,3-4 286,2 0-18,1-5 7,4-2-12,4-5 6,6-4 0,7-2-426,9-3 465,8-1 1267,9-2-1300,7-1-3268,62-36 2103,-11 22-673,51-28 2098,-26 31-6287,-5 2 5976,-5 2 0,-21 3 0,-9 2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11.55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434 327 12802,'2'-2'1770,"-1"1"1529,-1 1-3086,115-40-442,-76 24 299,27-8 0,-4-1 25,-37 9 123,-2-1-145,-1 0 62,0-1-68,-3 1 7,-1 0-13,-5 1 207,-3 1-201,-4 0-22,-3 1-6,-1 1-39,-1 1-28,-6 1-28,-2 3 0,-8 1-11,-5 4 0,-7 1 21,-3 2 24,-6 4 22,-5 3-3370,-6 7 3399,-6 2-12,-1 4-779,-2 3 785,2 2-9,3 0 20,4 3 10,6-3-10,3 1-23,7-2 6,4-1 2974,8-3-2996,6-3 5,5 0 1175,5-1-1147,1 0-3319,6-1 3353,3-1 0,7 1-1,6-2 6,5 1-39,5-1-28,7 1-16,3-2-12,7 2 1958,4 0-1975,6 2-28,1 2-2946,5 3 2901,-4 4-84,0 6-1127,-5 4 1161,-4 6-108,-5 1 237,-5 2 5,-6 1-5,-5 2 709,-6-1-743,-8 1 28,-5-2 2668,-7-4-2551,-3-4 113,-7-6 50,-3-8 1946,-10-5-1912,-4-5-45,-6-3-6,-6-3-5,-6-1 0,-7-2 0,-5 0 11,-5-3-908,-4 0 908,-3-4-34,1-2-33,1-5-45,5-3-34,4-1-27,3-2-7,6-1 1,2-2-6,5-3 6,3 1-6,6 0-5,2-1-6,8 2 5,4 1 1187,6 1-1276,5 0-67,2 2-84,5 0-73,5 0-62,5 3-78,10-1-89,5 2-113,7 4-168,4 0-336,6 5-689,2 1-1237,4 2-3552,-4 0 6604,-5 2 0,-21-1 0,-7 1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11.87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 36 20308,'0'-20'-420,"0"5"72,0 15-240,0 0 812,-4 117-44,3-69-110,-2 23 0,1 0-1496,2-25 1482,1 2-17,0 4-11,0 1 65,0 3-65,-1-1-11,2-1 6,-1-8 5,1-4 22,-1-10 0,2-7 29,-1-7 61,0-7 1131,0-6-1086,-2-3 223,1-2-598,-1-4-101,0-2-129,0-5-163,-1 0-286,0-3-491,-4-1-1127,1-3-6139,-2 2 8626,1 1 0,2 7 0,1 3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12.2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22 15955,'87'-6'-34,"0"0"1,-7-1 0,-9 4 5,-14 9 22,4-1 12,0 1 16,3 0-16,0 0 10,2 2 1,1 1-17,2 2 11,0 1-16,0 2-1,0 1 6,-5 2 0,-4 2-17,-7 1 1958,-8 0-1986,-9 0-5,-7 1 27,-9-1 816,-6 1-709,-8-1 51,-2 2 21,-8 0 18,-5 2-17,-9-2 421,-9 2-348,-28 8-141,7-9-5,-25 6 179,12-10-196,-5-3-11,-1-1-11,-3-1-2994,3-3 2988,1 1-11,2-3-574,5-1 512,1-1-95,8 0-167,5-1-509,6 2-46,7-1 133,4 1-2278,7 0-3673,4-1 6669,7 0 0,5-4 0,3-1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13.94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48 434 12018,'-12'0'840,"2"0"-745,10 0 4213,0 0-2827,-12-6-1145,10 3 358,-9-6-458,11 5-57,0 0 155,0 0-239,2-1 610,2-1-677,3 0-17,2 0-5,1 1-6,1 1 17,1 0-3387,0 1 3376,2-1 10,-1 2-16,0-1 12,0 1-1,-1-1 6,1 2 16,-1-2 3376,1 3-3381,1-1 0,1 1-6,1 0 12,12 0-6,-6 0-6,9 0 1,-7 0-12,2 0 0,0 0-11,1 0 17,2 0 0,2 0-6,1 0 6,2 0-6,0 0 0,2-1 6,-1 0 11,3-1-17,-2 0 17,3-1-11,1 1-6,3-3 17,2 1-28,2-1 17,1 1-11,2-1-632,-1 3 626,0-2-239,0 1 256,-3 1-17,2 1 11,-3-1-16,1 2-7,-1 0 18,1 0-6,-1 0-2689,0 0 2701,-1 0-111,1 3 93,-2-1 34,0 3-28,-1 0 0,1 1 0,0 0-11,2-1 11,2 1-2175,-1 0 2187,2-2-1,1 2-11,0-3 188,2 1-182,-1-2-1517,1 1 1522,1-2 0,-1 0-6,-1 0 1,1-1 1506,13 1-1507,7 0 1,-1 2-12,-10 0 6,28 3 0,-44-1-143,-1 1 149,-1 0 2209,-2 1-2210,22 3-5,-15-2-11,15 3 17,-16-4-18,-1 1 12,3-1-2209,23 2 2220,-15-3-551,19-1 552,-20-3-407,1-1 400,2-1 1746,24 0-1751,-19 0-11,18 0 1157,-26 0-1157,0 0-1361,0 0 1378,0 0-253,2 0 258,-2 0-126,27-4 138,-19 0-23,20-3 739,-24 1-722,1 0-17,1 0 17,0 2-12,-1 0-27,0 0 5,-1 0-22,1-1 16,30 1 29,-20-1 0,23 0 5,-27-1-6,0-1 7,-2-1 2662,2-3-2669,-3 2 12,1-2-17,-1 1 1383,-1 0-1372,1-2 285,-2 2-282,-7 0 0,2 0-2,14-2-1411,-4 1 0,-1 1 1411,-4-1-7,19 0-2262,-26 2 2279,1 2-185,0-1 175,0 1-1460,0-1 1436,0 2 1027,2 0-1015,-1 1 5,2 1 6,0 0-5,-1 2 1867,2 0-1873,-1 1-6,1 0-1687,-3 1 1710,2-1-12,-1-1 12,2 2 1892,2-1-1898,0 0 6,-1 1 684,2-3-678,-2 2-1,0-1-2046,0-2 2063,1 1 6,0-3 1331,1 1-1348,-1-3-169,0 1 136,-1-1 21,-1 2 7,1-1 10,-1 1 1,0-1-28,1 2 5,-2-1 1847,1 1-1858,-3 0 6,1 0 11,-1 1-6,-1-1-6,3 2 18,-3 0-18,3 0 12,-2 0 0,2 0-23,-2-1 29,0 2-6,-3-1 5,0 0 1086,-2-1-1091,2-1-6,-4 0 417,1 1-360,37-2-1454,-32 4 1381,28-2-136,-24 3 147,-16 0 5,14 1-11,-20 0 5,1 1-5,-2 2-5,2 1 16,-4 1-5,2 0 5,-3 1 0,2-1-5,-3 1 1384,1-1-1390,-1 0 1182,-1 1-1171,0 0 0,-1 0 1,0 0-1,0-1-6,-1 1-5,1-1 12,-2 0 16,2-1-3420,-1 0 3420,2-2-219,0 1 191,1-2-2187,-2 1 2193,-1-1-1,-3 1 12,0-2 0,-3 1 2181,-1 1-2198,-3-2 5,-1 1 214,-4 0-202,-3-1 3375,-3 1-3392,-2-1-39,-3 0-51,-1 0-408,-2 0-741,-16 5 69,-2 0-1323,-22 7-7338,3-2 9793,-1 1 1,17-5 0,7-2-1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8.8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324 26 15496,'4'8'1059,"0"-2"-174,-4-6 683,0 0-1478,69 26-62,-44-24-196,60 12-29,-66-27-16,1-3-470,-7-1 454,-9 7-12,-6-4 56,-8 9 123,-10 2 130,-4 1 139,-5 1 106,-3 3 46,-6 3 22,-2 2-3392,-2 5 3364,-2-1-28,0 2-106,1 1 5,3-1-56,3 1-50,4 0-40,5 0-50,5 1-22,6-1-17,5 1 3387,6-2-3348,3 1 82,6-1-32,6 0 0,7-1-10,9 0-24,7-2-32,8 1-46,4-2-16,5 0-40,2-1-11,3 2 1,1 0-35,1 2-1321,-2 1 1332,-4 4-301,28 21 347,-34-12 5,17 15 6,-41-17 39,-6-2 28,-6-1 89,-5 0 1372,-5-2-1260,-5 0 7,-7-3-1,-6-1-3262,-5-2 3206,-6-2 17,-3-2-50,-4-3-34,-4-2-1014,0-2 997,-1-1 6,1-1 67,-15-3 0,5-5-90,2 0-56,15-4-72,16 3-96,7 0-156,3 1-241,5 0-1575,3-3 1150,7 1-8835,15-7 9089,-4 8 0,3 0 1,-13 6-1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15.19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743 259 17339,'17'0'1288,"-4"0"-1193,-13 0 23,0 0 56,30-26 22,-20 17-6,23-19-61,-27 22-62,0-1-22,2-1-28,-1-1 28,6-8-28,-2 4-3342,8-10 3370,-10 9-12,2-3-10,-6 4-1,-2 2-61,-1-8-28,-5 7-29,-3-4-10,-4 11-6,-2 2-6,-4 1 23,-3 1 0,-5 2 17,-3 4-18,-23 13 68,8 0-5,-17 12-310,12-6 343,0 2 17,0 1 22,0 1-958,3 0 975,2-2 1805,2-3-1822,5-1 0,2-3-33,6 0-6,4-3-6,6 0 376,4-2-381,6 0 1367,3-3-1316,3 0 1161,4 0-1129,5-3-4,6 1-24,6-1-16,6-2 12,4 0-18,25-1 0,-8-1-38,18 0 10,-13-1-514,2 1 503,3 2 12,1 3-40,-3 1 6,0 5-636,-5 2 608,-1 4 33,-5 4-11,-3 4 17,-5 4-22,5 21 39,-17-13 5,2 11 40,-18-9 16,-6-14 510,-7 5-409,-7-17 23,-8-2 33,-10-1 663,-4-1-490,-21 0 1,-4-1-241,-10 1-1777,5-1 0,1-2 1760,-1-8-11,1 2-2285,-1-4 2263,4 1-46,0-1 12,4-2-17,3-2 6,4-2-12,1-4-349,7 1 344,2-2-22,5 2-1,7 0 2053,4 3-2086,8 0 2798,3 1-3100,8 1-31,4 1-110,7 2-33,8 1 721,8 0-979,8 0-302,5 0-594,7-1-1198,3 1-4213,-1-3 7069,-5 3 0,-19-1 0,-7 1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15.82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574 229 19204,'51'-20'1003,"-5"2"-869,-28 6-5705,3-1 5605,1-3 1131,0 0-1148,1-1-11,-1 1-12,0 1 896,-2 0-890,-4 1 11,-2 1 6,-5 2 3253,-4 2-3298,-3 2-40,-2 1-27,-5 1 341,-5 2-313,-6 1 11,-6 2 6,-5 0 27,-5 3 6,-6 4-3397,-5 4 3414,-3 3-763,-2 2 757,-1 1 40,4 0 5,1 1 11,5-2 17,4 0-27,5-3-7,5 0-33,5-2-11,5 0 3005,5-1-3005,4 0 1155,3 0-1149,2 0-3382,3 1 3393,4 2 5,6-1 6,5 3-11,7-2-18,4 2 18,5-1-6,5 0 0,5 1 0,3 1-1140,30 13 1124,-18-5-18,-9 1 0,-2 1 6,5 11 0,10 12 2623,-26-10-2617,-3 1-6,-5 2-595,-6-1 612,-4 0 0,-5-2 33,-5-2 12,-3-3 33,-4-4 45,-7-4 1532,-3-2-1465,-9-4 266,-6-3-53,-25 1-213,7-7 1,-21-2-12,11-6-6,-4-2-5,-5-1-23,1-1 1,-1-2-191,3-2 135,-1-3-7,5 0-21,-22-7-40,21 4 0,-11-3-193,26 3 188,6 3 5,5 0-34,5 2-2488,7 2 2405,6 1-124,3 1-106,6 1 46,2 0-209,7-1-66,4 2-90,12 0-192,6 2-329,8 1-649,8 1 2170,8 3-7375,-3-1 7030,-4 0 0,-22-3 0,-9-1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16.52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73 0 15359,'16'73'9,"-1"0"0,-2-5 1,-3-7 12,-7-2-841,-3 3 863,1 1-4,-1 3-1730,0 1 1723,0 0 1043,0-2-1040,0-11 1,0 1 7,0 13-333,-1 29 334,0-54 945,-3-5-923,1-8 85,0-6 116,0-8 40,2-7 34,0-4-73,-1-4 979,2-1-1159,-1-5-72,0-3-73,-1-7-101,-1-4-83,0-4-57,-2-3-84,1-2 3269,-2-1-3555,-1-3-347,-3 0-671,-3-3-1401,-2-3-4196,0 4 7282,1 2 0,6 17 0,4 4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7:16.91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0 141 18638,'0'-9'2039,"0"3"-1770,0 6-208,0 0-61,126-60-4268,-72 49 4262,23-19 1,0 5 836,-26 34-842,1 0-6,3 1 29,24 5-7,-15-1-260,17 4 249,-24-1 12,-1-1-2186,-1 3 2174,2 0 109,-3 1-92,23 8-546,-21-7 530,15 6 163,-29-8-175,-5-2 1,-7 1 2069,2 5-2025,-14-6 16,-1 4 2864,-14-7-2802,-2 1-2136,-7 1 2165,-4 1-2267,-11 2 2239,-4-1-12,-9 1-11,-6 1-1534,-6-1 1517,-8 0-5,-5-1 763,-5-2-758,-4-2 1816,-1-1-1810,-1-2-141,-29-2 113,24-4-6,-17-2-28,34-3 23,7 0-12,4-1-27,8-1-40,6 0-90,5 1-94,5-1 883,7 2-1287,6 0-124,5 0-357,4 0-271,7 0-2020,4 0-1616,7 0 5021,-1 3 0,-5-3 0,-6 2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4.33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60 5 15300,'-34'-5'504,"8"10"-134,28 50-202,-1-8-34,0 21-22,-1-12-33,0 4-29,3 34 1,0 6-40,-1-11-960,1 7 0,1-8 977,-1-45 12,0-6 32,2-2 18,0-5 11,2-3 0,1-4-1,1-1 7,1-3 5,2-1 5,4-2 7,0 0 4,5-2-16,1 0-39,2-2 6,5-2-18,1 0 6,5-3 1915,0-1-1926,3-3-28,0-1-17,0-1 0,0-1-356,-2 0 340,-2 0-12,-1 0-67,-3-2-62,-1-1-117,-4-1-146,-2-1-179,-7 1-235,-1 2-365,-4 1-559,-1 1-37,-3 0-792,-1 0-191,-2 0 2767,-3 0 0,0 0 0,-1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4.58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0 232 12917,'40'-34'361,"-1"1"0,31-21-209,-35 45-35,2 0-428,5-1 384,3 0 619,0-1-893,2 0-394,-3-1-709,-1 3-836,-2-2-6439,-5 4 8579,-8 1 0,-14 3 0,-6 1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4.82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8 219 19608,'-4'-12'67,"0"3"-162,4 9-85,0 0 141,103-66-4296,-46 46 4273,14-17 0,3 3-106,0 26-1437,1 1 1386,-1 0-884,-5 2 739,-5 0-206,-6 1-259,-4 1-465,-7 2 1122,-5 0-2153,-4 1-128,-7 2 2453,-8 0 0,-11 1 0,-6-1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5.29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8181,'15'4'-426,"-3"0"437,-12-4 3681,0 0-2897,55 96-4324,-42-62 3823,17 22 0,-6-2 143,-26-30 747,-1 3-932,-2 1-67,0 1-34,-1 0-287,1 1 209,1 0 3258,0 2-3292,0 1-378,0 0 378,-1-1 17,1-1 6,-1 0 16,0-2-4,2 1 376,0-2-349,2 12-3327,0-12 3265,1 10 17,2-17 273,1-1-223,3-2 23,2-4 11,0-1-17,1-2-2262,1-1 2268,2-3 1842,1 0-1870,1-1-17,2 1-11,1 1-28,3 0 5,3 1 3179,-1 1-3190,3 0 12,1 0-23,0 0 17,14 4 11,-8-3 268,38 6-189,-33-9 627,20-1-639,-30-6 6,-2-3 89,6-6-134,-10-1-28,1-5-50,-10 4-46,-2 0-105,-3-1-180,-1 1-1137,-2-4-11,-1 4-1081,-2-2-4352,-1 6 6906,0 1 0,0 2 0,0 2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5.70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9 16896,'0'-5'-806,"0"1"576,0 4-134,0 0 471,54 102 66,-37-57-44,12 16 0,-2 4 420,-23 1-303,-2-15-61,-2 17 0,-2-22-45,-1 1-45,-2-1-17,2-2-61,-1-4-344,3-5 383,0-6 39,1-6 45,1-6 23,2-4 22,2-4-17,2-4-34,2-2-28,2-2-16,3-1 349,2 0-383,4-1 1,15-6-29,-6 0-6,14-6-5,-12 4-3398,3-1 3392,0-1-1000,16-3 1011,-13 4-316,13-3 311,-18 5-6,1 0 6,-3 0 0,-2 0 11,-3 2 2729,-2 0-2752,-3 0 1370,-3 2-1543,-4 1 364,-3 1-762,-4 1-251,-3 1-6487,-1 0 3148,-7 2 4156,0 0 0,-1 0 0,3-1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5.93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19 200 19714,'-10'-3'-230,"2"0"113,8 3 27,0 0-420,92-16 448,-46 10-1887,14-4 1,1 0 1892,-11 1 22,-3-2 895,-3-2-867,-5-1-5,-4 0-34,-4-1-101,-5 2-111,-2 1-180,-4 0-235,-2 3-154,-3 0-647,-2 2 2407,-4 2-3410,-2 0-1949,-3 3 4425,-2 0 0,-1 2 0,-1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9.1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153 357 19994,'-1'7'442,"0"-2"-453,1-5 879,0 0-739,18 38-51,-3-31-44,17 24-57,-6-41-49,4-4-699,2-2 620,3-1-17,2-4-11,1 1-129,0-3 78,-2-1-44,-4 2-45,-4-3-6,-6 1-5,-6 0 38,-8-1 79,-4-1 56,-8 1 118,-6 1 741,-7 0-574,-9 2 91,-4 4 50,-5 1 147,-3 6-80,-4 3-520,-1 5 464,-1 2-50,0 4-73,1 4-29,-1 5-32,5 3-46,1 3-16,6 2-18,5 1-21,7 4 16,7 0-22,7 3-90,3 0-157,10 3-313,5 0-627,12 1-2045,9-2-6318,1-3 9684,-1-6 0,-16-10 0,-6-5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6.13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3 167 18044,'-2'-8'1205,"2"2"-1199,0 6-96,0 0 51,97-68-1451,-53 51 1377,16-19 1,1 4-246,-16 32-180,-1 0 203,1 0-723,-2 1-466,2 1-574,-3 0-265,-1 1-1748,-6-1 4111,-7-1 0,-14 0 0,-6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6.78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446 59 18649,'78'-24'208,"-14"3"-174,-63 18-23,0-1-90,-3 1-145,-7 1 39,0 1-694,-50 26 806,25-9 6,-35 23-6,31-12 0,-3 3-11,-19 21 90,14-9 27,-12 17 12,22-14-6,5 5 12,3 1-18,5 5-599,3 1 594,6-2-11,4-2 168,8 27-68,7-31-22,7 21 17,6-38 17,2-2-6,5-4 45,2-4-16,2-5-7,3-4-16,3-5-22,4-4-6,2-2-23,1-2 584,2-1-606,-1-2-6,1-2 6,-3-4-571,1-2 565,-1-3-16,-1-2-12,-3-1-5,0-3 0,-4 1-12,11-13-5,-13 7-22,7-11-17,-14 9-29,-1-4-38,-2-1-17,-1-5 0,-4-2-1,-2-2 617,-3 1-538,-3 0 17,-1-11 73,-2 15 17,-2-6 6,-1 20-7,-2 5-78,1 4-89,0 5-18,-1 4-22,0 2 57,1 3 61,0 4 39,1 4 17,-2 7 17,2 4 5,-2 5-3397,2 5 3381,-1 4-1,1 7 1,0 5-1,0 8 1,1 4-234,0 4 250,1 2-11,0-1 23,1-1-28,2-5-18,0-6-4,1-9-29,-1-9 11,1-8-27,-2-7 38,-1-6 57,-1-4 3287,-2-2-3271,-1-4-61,-1-2-163,0-3 239,0-5-519,-1-3-185,-1-5-257,-1-2-532,-3-2-1204,-1 0-7227,-2 0 9638,1 4 1,4 7 0,1 4-1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7.96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0 316 15859,'71'-30'5,"-1"0"1,-6 1-1,-7 9 1,-10 21-28,2-1-23,2 0-22,1-2-51,1-3 503,-1-4-547,-2-2 557,0-3-596,-4-2 748,-1 0-771,-1-1 1262,-4-1-1229,-3 2-5,-3-2 1002,-4 3-963,-4 0 68,-4 3 50,-5 3 626,-4 2-615,-4 2-39,-4 3-6,-2 1 23,-2 1 33,-1 0 56,-1 2 23,-2 3 5,-2 4 12,-2 5-29,-2 3-16,-1 5-12,0 3-5,1 4-3198,0 2 3192,2 2-98,2 2 87,2 1 17,1 17 16,2-13-198,0 10 210,2-16 3062,1-2-3034,2 0-17,2-1 137,1 0-132,0 0-16,1 1-11,-1 0 17,1 1-18,-3-3-5,0 1 23,-1-2-23,-2-2 0,0 0 11,-1-3-11,-1 0 0,-1-3 0,0-3-11,0-1-12,0-1 308,0-2-313,0 0 11,0-2 17,0-1 11,0-1 23,0-3-12,0 0 34,0-2 56,0-1 84,0-1 432,0-3-556,0-5-44,0-2-5,0-7-18,0-3-16,0-3 11,2-4-6,0-4 6,-1-2-11,0-3 11,-1-2-17,0-2 1,-2-3-355,-3 1 359,-3-4-4,-3-1-1,0 0 6,-2 0-34,0 2 17,1 3-3294,1 4 3272,3 4-62,4-4-56,2 5 45,7 4 5,1 7 245,6 10-228,3 2 23,2 0 5,5 2-22,2 0 11,2 2 3409,3 2-3404,3 0 57,3 1-6,3 0 17,3 0-17,3 0-846,-1 1 846,1 2-23,-1 2 7,-2 3 4,-4 0-400,-2 3 412,-6 1-22,-2 1 11,-8 1 5,-2 0 6,-7 0 828,-5 2-778,-2 0-5,-6 3 419,-6 2-419,-6 2-34,-10 5 17,-6 0-11,-5 3-6,-4 2 0,-3-1-5,2 1 5,0-4-11,4-1 0,5-5-6,6-3-3408,6-4 3386,4-3-986,5 0 964,3-1-6,5-2 5,1 1-10,3-2 16,4-2 2898,4-1-2909,6-1-1968,5-2 1906,4-2-2329,5-1 2212,4 0-17,4 0-29,2 0 46,3-1 50,-2-1 62,0-1 61,-2 0 23,-1 0 2307,-3-1-2268,-2 0 79,4-2 3419,-11 2-3173,3-1-185,-18 4-17,-3 0-33,-5 1 28,-2 0-90,0 3-17,0 1 6,0 4-17,1 1 0,-1 2 11,1 11-11,-1-6 17,0 8-3409,0-7 3414,1 2 12,1 0-28,2 1 10,3-1 18,2-1 5,3 0 0,1-3-5,2 2 39,1-3 33,3 2 17,1-4 3421,1-1-3432,2-4-23,1-2 1,1-4 50,15-2-79,-9-3-5,11-4 56,1-8-50,-10 2 5,10-8 28,-14 4-22,-2-1 101,8-15-102,-12 8 12,3-12-28,-13 9-33,-5-3-6,-4-3-45,-2-4-12,-8-4-4,-4-3-24,-10-4 40,-7 0 0,-5 1 12,-5 3 32,-4 3 35,-2 6-3370,-2 6 3391,2 7-296,-31 3 140,29 15-28,-18 9 5,40 15 40,3 12 17,9 9 33,4 10-714,4 7 731,7 7 11,5 4-101,5-19 1,4 2-342,15 25-101,-8-25 0,3-3-3009,23 19-6131,-2-7 10399,-1-11 1,-23-22 0,-10-11-1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9.57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253 370 10954,'0'-5'1859,"0"2"-1791,0 3 1348,0 0-1225,66 2 16,-40 1 11,52 1 505,-34 2-487,-14-3-18,17-2-11,-19-5-11,0-4-11,0-4 134,8-12-201,-10 4 167,19-29-27,-20-11-230,0 8-28,-17-3-17,-13 34-33,-5 3-12,-4 1-55,-4 3-3393,-3 2 3387,-3 3-6,-4 4-22,-21 5 106,9 5 28,-19 7 28,15 4-2273,-3 4 2273,-1 2 11,1 3 12,0 2 22,3 2 1578,2 2-1545,3 1-10,4 1 105,-9 15-105,15-10 3035,-4 11-3041,20-13 0,5-2-12,4 1 7,6-2 1057,6-3-1047,6-2 23,5-3 0,5-1 11,0-4 16,4-2 7,2-2 16,1-3-16,2-3-17,1-3-1,0-4-27,2-1-3381,0-2 3380,1-1-21,0-3-29,0-1-28,0-4-33,-1-2-18,1 0-21,-1-2-57,-1-1-11,0 0-401,0-1 328,0 0 11,0 0 23,0-1 40,0 0 32,-2-1 40,-2-1 17,-2-1-56,20-19 78,-20 13 17,14-14-11,-25 19 4,-1 0 12,-2 0 6,-1 0-5,-2-1 327,-2 0-338,-1 0 16,-2-2 0,-1 2-2,-3-1 2,0 0 17,-2-6-6,-1 6 29,-3-5 33,-2 11 0,-2 3 3400,-1 3-3467,-2 1-71,4 4-74,-2 2-57,4 9 129,-1 2 33,0 8 1,1 4 16,1 3 12,-1 6-6,1 3 6,-1 4-1,1 4-943,0 4 955,1 4 0,1 3 11,-1 1 6,1 0-6,0-3 11,1-4-11,0-6-657,0-6 679,0-6-212,0-7 240,0-4 914,0-5-762,0-3 56,0-4 11,0-2 990,0-1-1180,-1-6 199,-2 0-272,0-7-17,1-1-17,0-2-6,2-2 6,-1 0-11,1-3-39,1-15 33,2 11-17,1-9-5,2 17-28,2 2-84,2-3 78,1 6 17,1-2-6,-3 8 17,-1 1-11,0 3 28,1 0 17,0 1 0,0 0 33,7 1 6,-3-1 12,6 1-3388,-2-1 3393,0 0-11,3 0-17,1-2-29,-1-3-16,2-2-2290,-2-5 2273,0 0 17,-1-2 17,-3-3 22,-1-1 17,-2-2-11,-2-2-1,-2 1-16,-3-3 0,-1 1-11,-2 0 11,-1 0 1835,-1 0-1840,-1 2 5,-1-1-23,-1 2 1,-1 2-6,-1 2 3191,-1 3-3191,1 4 584,0 2-674,1 3-44,1 1-13,0 3 52,2 2 39,-2 4-3353,2 6 3426,-1 5 17,0 4 5,1 6 6,-1 4 11,1 5 5,0 5 1,0 5 11,0 4-12,0 4 1,0 2 64,1-4 1,1 1-21,1 13 6,3 32-17,-2-54 3376,1-8-3376,0-6-11,0-6-17,-2-4-11,1-7-33,-2-4-63,1-5-94,-1-2-180,0-2-370,-1 0-693,1-1-1435,-1-4-5304,1 0 8144,-1-4 0,0 5 0,-1 1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09.92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25 5 17445,'0'-2'-705,"0"0"492,0 2 162,24 92 1,-17-49-171,6 15 1,-2 2 271,-10-14 33,-6 5 22,0 0-3995,-7 1 3973,2-3 861,-10 25-861,10-31-2124,-4 16 2208,11-39 130,2-3-74,1-4 2212,0-4-2224,2-2 163,3-2-196,2-1 3382,3 0-3399,2-2-33,3-1-6,4-1-33,6 0-23,5 0-11,4-2-22,5 0 5,2-3-17,5-1 17,0 0-11,2 0 6,-1 1 11,-2-1-23,-1 1 12,-3 0-23,-4 2-39,-2 0-39,-4 1-107,-5 1-128,-6 0-186,-4 1-246,-6 0-291,-5 0-3287,-5 0-2617,-4 1 6929,-3 0 0,2 0 0,1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0.12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21 257 18644,'-12'-8'639,"3"2"-684,9 6 34,0 0 33,96-41 6,-53 25-17,16-8 1,1 1-1164,-18 11 1135,-1-1 184,-3 1-375,-2-1-140,-4-1-262,-2 3-1804,5-6-17,-10 5-3204,3-2 3855,-14 5 1003,-3 3 1,-6 2 0,-2 2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0.91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15 242 17960,'-8'-6'376,"2"2"-393,6 4-11,0 0 28,109-44-3151,-57 29 3151,17-10 0,2 2 0,-16 14 689,1 1-678,-1 0-11,-3 0 5,-1 2 7,-3 1 10,-1 2-11,-3 0 2457,2 1-2490,-2 0-18,0 0 7,1 0 5,-5 0 0,-2 0 5,-5-1 7,-3 0-7,-5 1-16,-3-1-39,-4 2-1,-5 0 12,-2 1 17,-4 0 55,-2 2 34,-3 2 29,-1 3 10,-1 3-5,0 1-6,0 5-17,0 3 1,-1 5 10,0 3-21,0 4-1,-1 6-6,-1 6-681,1 4 659,-3 6 0,2 1 34,-1 0 11,0-3 22,3-5-5,-1-6 11,2-9 23,2-6 33,1-9 398,4-3 428,-1-8-669,0-1-101,-3-7-49,1-2-80,-1-6-28,1-2-16,-1-4-1,0 0-11,0-4-5,-1 2-6,0-4 6,0 0-12,0 1-11,-2-3-5,0 0-12,0 0-5,0-3-3381,0 0 3387,0-2 16,0 0 0,0 1 0,0 1-11,0 4-45,0-3-134,1 9 45,1 3 3369,2 10-3336,1 6 62,0 5 39,2 2 50,2 7-10,2 2 4,3 2-4,1 2 16,4 2 11,1 0 22,2 0 12,2-2 11,2-1 6,1-6 11,1-1-1,1-5-10,-1-3-6,0-2-28,-2-2-22,-2-2-12,0-4-28,-1-3 1,-1-7-18,0-1-16,-1-5 0,-1 0-51,4-14 68,-8 6-12,3-7 23,-11 10-22,0 0 10,-2-1 6,0 1-16,0 0-6,-2 1-6,2 0-11,-1 3 0,1 3-39,0 3-51,1 4 0,-2 5 6,1 3 40,-2 3 60,2 5 40,2 11 28,-1 4 0,3 10 12,-4-1-1,2 5 6,-1 5 5,1 5 6,-2 2 0,1 6-6,-1 1 23,1 2-17,1-1 0,0-4-3358,4 8 3341,-4-18 6,4 3 22,-6-22 6,0-5 16,-1-4-5,-1-3-22,-1-3-51,-2-2 3331,1-1-9845,-2-2-1630,1-3 8133,-1 1 0,0-1 0,0 2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1.18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16835,'23'72'212,"1"1"1,-2-5 0,-7-8 287,-14-8-287,0 3-51,-2 4 63,-1 1-68,0 22-90,0-25-134,2 10 179,4-34 154,2-5-131,4-9 16,0-5 123,5-4-218,-5-5-101,4-2-195,-7-3-23,1 0-493,-1-1-532,-1-1-1317,1-2-6183,-1-1 8788,-1 0 0,-2 2 0,-2 3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2.33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447 291 13889,'-2'0'1865,"0"0"-1652,2 0-101,70-1-1831,-43 1 1831,55-1-11,-61-2-39,0-1 528,0-4-640,-2-1 239,-1 0-345,-3-2-52,-2 1-44,-4 1 552,-4-5-698,-3 6 12,-7-4 61,-6 7 56,-8 1-123,-19 1-134,-59 15 543,26-1-433,16 0 0,1 3 573,-1 7 22,1 4 286,-21 20-235,22-8-12,-9 17-50,27-16-28,7 3-6,6-1 23,6-1 39,6-1 51,5-3 386,6 11-286,6-14 944,5 6-966,7-16-40,2-2-16,4-4-39,5-2 139,22-2-218,-5-7-11,17 0-11,-14-7-17,2-4-33,-1-4-29,1-6-33,-1-2 0,1-4-1678,-2-2 1672,0-3-2845,-3-1 2834,-1-3 16,-3-2-59,-3-2 32,-3-1-6,-3-2-11,-3-2 17,-2 1-118,-3-1 135,-3 1 2410,-2 1-2416,-4 2-87,-1 2 87,-5 5 22,-2 3 12,-3 5-45,-1 6-34,-3 5 1724,-1 5-1786,-1 3 451,0 3-384,-1 3 205,-3 5-159,-2 6-3337,-7 19 3382,2-3-18,-4 15 7,4-5-12,-1 5-6,-1 4 23,1 2-714,-2 2 764,3-3 102,-3 10-130,7-22 62,-2 1 61,8-25 62,0-7 11,1-4 2980,0-2-3080,0-3-90,2-4-45,1-3 1109,3-6-1160,3-5 1,2-4-17,1-2 5,4-5-5,-1-2 0,2-4-17,0-2-11,0-4-1114,-1-1 1086,1 0-40,3-23 85,-4 18 22,3-15-3044,-4 21 3039,-2 4 21,2 3 1,0 5-2028,-1 5 2006,2 6 462,-3 5-513,0 5 2274,-2 5-2257,-1 2 22,0 6 17,1 2 28,5 18 6,-3-1-6,5 12 5,-3-2-5,2 3 11,1 5-5,1 3 5,0 6 17,0 0 0,1 6-775,-2-1 786,3 0-56,-2-2 34,2-5-12,0-5-5,17 21 28,-19-31 34,11 13 39,-24-38 39,-1-4-17,-3-2 2969,-1-1-3109,-9-3 1180,-1-1-1169,-10-3-5,-5-1-11,-5-1 80,-8 1-80,-3 0 11,-7-1 16,-3 1 6,-3 1 12,-1 1 22,0 2-17,2 0 0,1 2-655,6 0 621,4 1-5,5 2-6,6 2-33,5 3-62,6 3-202,6 1-218,5 1-359,4-2-475,2 2-819,4-2-11,6-1-3758,2-1 5954,3-3 0,-5-3 0,-4-1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2.74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89 11 17988,'0'-6'-582,"0"1"341,0 5 90,0 0 325,24 95-1810,-18-56 1745,6 18 1,-4 0 86,-13-21 326,-7 3-393,-1 3-17,-2 2-34,-1 0 1,0 0-29,1-2-16,1-3-1,2-3-5,4-4 28,1-3 23,3-6 1446,3-4-1149,1-2-152,1-6 64,3-2-115,3-5-38,6-2-29,2-1-5,3 0-6,5-1-22,2 0 0,4 0-12,5 0-5,3-1 28,6-1-17,3 0 17,5-1 11,2 1-5,4 0-3376,0-1 3376,1 1-2274,1-2 2251,-2 0-54,0-1 26,-1 0 0,-4 1-11,-4-1-1503,-6 1 1520,-5-2 0,-7 1 5,-6-1 1515,-7 3-1504,-5-1 44,-5 2-122,-4-1 2129,-6 1-2963,-13-1 3375,-1 2-4082,-12 0-1920,1 1-5590,1 0 9068,1 1 0,12-1 0,6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09.8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7 17193,'7'-3'1165,"-2"0"-1221,-5 3 841,0 0-634,8 24 0,-4-13-16,8 20-35,-7-18-4,1 0-7,0 3-38,0 0 16,0 3-11,1 12-23,-3-4-3408,1 9 3414,-2-8-567,-2 1 556,0 3-121,-1 0 144,0 1 16,0-1 11,-2-1 85,-7 7-68,0-13 34,-5 4 33,7-16-11,-2-4 546,3-1-574,1-3-5,1-2-12,2-2 227,1-1-305,5 0 6,1 0 5,5 0 3353,1-1-3403,25-5 28,-8 1-6,20-4-6,-14 3 1,4 0-6,2 0 0,0-1-11,17 2 0,-16 2 5,10 1 6,-22 2-17,-4 0 0,-4 0-44,-4 0-3410,-3 2 3354,-4 0-34,-3 3-34,-4 1-62,-1 2-72,-2 0-117,0 0-164,0 1 3174,0-1-3744,-1-1-645,-1-1-862,0-2-4728,-1-2 7405,0-1 0,2-1 0,0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4.21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795 99 16499,'1'-7'1495,"0"1"-1366,-1 6-723,0 0 488,-52-39 5,22 30 23,-44-28 16,34 40 17,-3 2 12,-3 1-7,-5 2 7,-1 0-1312,-2 1 1306,-1 0 28,-18 6 5,20-3 6,-9 3-44,18-1-7,16-3 12,1 3 0,19-6 33,4 0 90,9 6 1289,5-3-1329,9 5-10,3-3 0,6 0 5,5 0 95,28 10-44,-8-6 5,20 7-675,-14-7 676,0-2-1,3 2-22,-2-2 78,1 3 28,0-1-28,1 3 12,-3-1-1697,-12 0 0,0 0 1551,7 6 0,22 12-201,-43-12 246,-13-8 252,-2 9-62,-15-15 455,-9 5-483,-10-7 50,-31 7-195,1-4-29,-25 3 0,9-5 2992,-7-1-2981,-2-3-1343,-2 1 1310,1-3 11,3 0-22,3-3 34,3 0-7,6-1-16,4 0 12,7 0-12,7 0 11,7 0-28,7 0-61,6 0-79,5 0 70,4 0-389,6 0 1631,1 0-2007,4 0-419,6 0-1004,4 0-1668,9 0-1260,0-2 5175,2 0 0,-11 0 0,-4 1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4.47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19109,'0'2'-204,"14"63"1,11 51-1,-2-17-2583,-3-9 2806,-5-21 1,4 19 0,0-4 0,-5-25 52,-5-20 883,0-7-825,0-7 60,-1-7 533,1-5-448,-4-4-46,1-5-89,-3-2 1423,-1-6-1686,-1-3-477,-4-15 124,-5 2-129,-4-11-174,-6 7-301,0-2-674,-5-2-1104,0 1-3448,2 2 6306,3 4 0,9 11 0,4 3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4.77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90 20101,'68'-26'0,"0"0"0,-5 3 0,-7 8-6,-7 24-1653,1 3 1653,0 1 6,-1 2 11,0-1-102,-3 0 108,-1-2 499,-4-2-516,-4 1 99,-2-4-116,-5 2 6,-3-2 948,-3 2-953,-1-1 661,-5 0-661,1 1-7,-4 1-5,-1 3-3375,-2 1 3392,-4 3-9,-1 2 48,-4 2 6,-3 4 5,-3-1 17,-5 4 11,-6 0 17,-6 0 3385,-6 0-3396,-5-3-34,-6-3-55,-5-3-91,-5-4-46,-5-4-194,-4-3-202,-4-5-330,-1-1-779,-1-3-2748,-1-3-3816,5-2 8222,11 0 0,21 2 0,12 2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6.17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1 283 9962,'6'4'3255,"0"0"-2589,-6-4 2000,0 0-2537,8 26-11,-2-14 50,8 20 11,-5-22 34,2-1 22,2-2-17,0-3-22,3-2-28,2-1-50,3-6-29,1-2-38,1-7-23,2-3 0,8-14-45,-6 4 0,5-10-16,-11 8 5,-3 0 5,-3 0 6,-4 1-547,-1 2 547,-4 1 6,-2 2 0,-2 4 0,-1 2-23,-1 5-55,0 3-124,0 3 463,-1 3-580,0 2 39,-2 1 123,0 5 73,-1 3 55,-1 7 1,1 6 22,0 4-5,-1 24 16,3-9-3402,-1 17 3391,3-14 11,0 1 12,1 2-1,2-1 18,2 0 10,2-3-311,2-2 295,0-3 5,-1-2-11,1-4 6,-2-3 11,-2-6 0,-3-2 11,-1-5 3274,-2-1-3251,-4-2-12,-2-1-22,-7-2 442,-2 1-453,-5-2 5,-3-1 0,-2 0-5,-2-1-6,-2-1 12,1 0-6,-1-3 22,2 0 17,1 0 28,4-2 11,2 1 11,4-1 1,4 0-68,3 0-56,5 0-28,2 1 1,2-1 55,1 2 90,3 0 44,2 1-16,4 1 17,5 0-12,3 1 118,21-1-146,-5-2-5,19 0-1467,-8-2 1450,3-2-914,5-1 858,0-3-125,-1-1-21,-2 1-123,-4-1-157,-4 1-162,-5-1-297,-4 1-392,-5 0-823,-6 0 960,-3 0-4203,-6 0 5577,-4 1 1,-3 3-1,-4 0 1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6.71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965 110 14758,'-67'21'-118,"1"-1"0,4-1 1,10 1 66,17 13 113,-4 0 84,-2 3-1507,-3 0 1647,-1 1-45,-4 0-45,2 1-40,-2 0-204,3 3 183,1 2-40,0 4-45,3 2-39,2 4 1,3 1-12,4 3 11,6-1 6,4 3-17,8 0 0,5 1 5,5 4 40,5 2 11,7 5-11,8 4-6,10 3-1757,7 2 1758,7 1 49,5 0-452,6-2 503,4-3-1349,6-5 1354,4-6-38,5-8-566,2-9 510,3-9 654,2-10-671,2-9-6,1-9 5,-23-10 1,1-3 28,28-10-20,-30 2 0,-1-3 64,14-18-11,-2-6 6,-5-7 214,-5-5-243,-3-7 13,-7-3-12,-3-5 27,-9 0 1,-1-4-56,7-19 711,-10 17 0,-3 0-734,-4-10 151,-6-3-168,-3-3 6,-7-4-11,-3-5 17,-7-4 0,-1 48 0,-2-2-1,-2 1 1,-2-1 17,-2 0 0,-3 0 8,-1 1 0,-2 0 5,-2 3 1,-1 1 2,-3 2 1,-1 1 44,-28-32-28,-6 10-11,-1 14-45,-1 14-56,-1 15-27,0 12-35,2 15 18,1 13 568,0 15-490,1 14 22,0 13-33,1 11-124,3 12-58,29-37 0,1 3-414,1 2 0,2 3-208,3 2 0,1 1-1323,2 3 1,2 0-1885,2-3 1,2-2 4032,-4 42 0,6-45 0,5-21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7.54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361 109 8226,'2'0'750,"0"0"4924,-2 0-5170,12 108-930,-13-62 577,6 21 1,-2 0 67,-11-19-808,2 1 729,1 4-28,3-2-11,0 0-17,2-5-21,0-5 55,3-8 16,0-6 286,6-2-2705,-3-11 2537,2-1-464,-6-11 391,1-2 115,-3 0-294,1-4-174,-1-3-167,0-7-141,0-3-134,-2-4 2715,0-3-3029,-3-3-134,0-1-129,-2-1 1615,-2-2-1480,-1-1 140,-2-1 212,-4-1 218,-1-1-1012,-4-1 1416,-2-2-626,-1 0 1225,-1-3 427,-1 2 402,3-1 224,1 1-67,2 1 955,-5-25-1980,12 26-212,-1-15-147,12 35 925,3 2-1109,3 6 904,7 2-910,5 3-95,59 10 140,-28 2-1020,46 12 1025,-39 0 18,6 4 582,6 4-572,-15-6 1,3 0-12,29 14-775,-28-12 1,0 0 791,21 9 0,-3-1 12,-3-1-12,-3-2-2526,-7 0 2498,-7-1 586,-10 0-602,-8-2 16,-10 0 28,-8-2 90,-8 1 56,-5-4 1570,-17 8-1475,-4-7-22,-17 4 3330,-7-5-3420,-8 0-34,-11 3-1340,-5 2 1318,-6 2-28,-5 3-2946,-2 0 2951,-5 2-10,0 0-1042,0 0 1047,3-2 0,4-2 28,6-3-22,6-3 22,5-4 0,5-4-1130,9-3 1130,6-5 1515,9-4-1622,6-2 1031,8-3-1316,5-4-213,5-5-269,4-4 2761,5-3-11802,29-25 9368,-13 19 0,14-11 0,-26 29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 15 10024,'-1'-8'1020,"0"2"587,1 6-1803,0 0 593,66 13 678,-46 6-643,49 16-90,-63 5-51,-1 6-954,-2 5 848,-2 7-34,0 4-11,-1 3-22,0 0 16,0-3 963,0-5-951,0-8-715,0-9 692,0-8 34,0-9 100,0-8 102,0-6 17,0-5 1485,0-2-2169,-1-13-146,0 3-353,-1-10 268,2 5-1819,0-1-991,0 0-1961,0 1 5310,0 2 0,0 5 0,0 3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8.28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7 18050,'0'-4'-549,"0"1"392,0 3 146,26 102-1183,-15-52 1180,5 16 0,-1 1-25,-9-8 11,-1 0 34,-2 2 10,-2-3 46,0-2 364,-1-5-354,-1-9 29,1-8 213,-1-9-101,1-9 123,0-6 50,0-5-38,0-3-34,0-1 157,1-6-740,0-1-219,1-6-234,0-1-392,-2 0-802,0-1-650,0-2-3729,0 2 6295,-1 1 0,0 6 0,-1 3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8.50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35 16209,'74'-7'22,"1"-1"0,-6 1 1,-8 3-23,-6 9-11,0-1-3270,1-2 3281,-2-1 0,-3-1 819,-3 0-825,-4-1 896,-3-1-974,-6-1-72,-2-1-119,-5 0 374,-4 0-838,-2 2 2487,-4 1-3916,-4 1 2412,-3 5 1,-5-4-1,-3 4 1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8.73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 54 18280,'-3'-2'829,"1"0"-773,2 2-852,112-22 801,-61 17-876,19-7 1,0 2 864,-19 11 17,-3 3-16,-1 1 563,-6 2-558,-2 1-11,-4 1-6,-3 0-39,-1 0-78,-2-1 183,0 1-575,-1-3-465,0 1-1009,0-1 838,-2-1-5442,-4 1 6604,-3-3 0,-9-1 0,-5-1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0.26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14 19769,'0'67'272,"1"0"1,2 0-1,4-12-867,8-27 729,7 9 290,-4-15-340,2 1 165,1-2-165,2-3 80,1-1-30,2-4-27,-2-2 403,0-2-706,28-9 140,-25-2 11,20-9-16,-28-10 44,-5 3 28,3-9-17,-6 8 12,-1-1 5,-1 1 23,-1 1 11,-1 1-6,-1 2 17,0 1-23,1-1 1,1 1-6,0-1-6,2 0 1,1 0-23,3-2-6,1 2 6,2-4-17,1 3 12,3-3-18,0 2-83,2-1-107,0 2-3560,-1 1 3202,0 3-633,-1 1 217,1 3-357,-1 2-773,1 3-509,-1 1-4325,-2 2 6951,-4 0 0,-7 0 0,-4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9.22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130 63 18364,'6'1'-264,"-2"0"85,-4-1-101,0 0 241,34 105-3649,-25-61 3738,9 20 1,-2 0 111,-16-23 989,0 1-983,0 2-22,-1 1-40,0 0-16,-2-1-17,2-1 16,0-6 631,1-6-579,0-8 22,0-6 77,0-6 2076,0-4-2053,1-4 28,0-1-185,0-2-94,-1-3-46,0-5-22,0-4-28,0-7-11,-1-1-12,-1-5-5,-1-1-28,-1-3-22,-1 1-34,-3-2-67,0-1-18,-4-1-38,1-2-45,-3-1 11,-1-1 23,-2-1 83,-1-1 96,0 0 78,-1-1 107,2 3-3269,3-1 3503,3 4-624,3 2 726,3 4-51,3 4-95,1 4-101,4 3-56,2 3-27,6 4-18,4 2 6,5 4 6,4 1-6,24 6-11,-8 3-3,8 6 0,3 2 3,6 3 2770,33 13-2664,-14-10-640,-17-7 511,17 2-44,-24-11-192,-4-1 119,-4-3-35,-5 0 7,-6-2-17,-3-2-17,-8-2-50,-3-1 32,-8-1-749,-3 1 814,-5 3-2426,-4 1-7220,-5 2 9784,-1 0 0,1 0 0,3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9.45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 1 19613,'-1'2'706,"0"0"-891,1-2 157,102 30 0,-64-18-2822,26 8 0,-3-1 2850,-35-12 12,3 1 1408,-12-7-1460,0-1 777,-1-3-1012,1-2-206,1-3-298,1-1-41,13-7-7593,-8 4 8413,5-2 0,-19 9 0,-4 2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19.94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 52 17496,'0'-5'1086,"0"1"-1125,0 4-392,0 0 571,23 28 56,-17-12 0,14 25 12,-24-19-35,-4 6-44,-1 1-34,1 3-28,0 2-16,1-1-1,3 1-5,2-3 5,1-1 79,6 5-84,0-10-3392,7 4 3375,-1-10 11,2-1 6,0 1 39,9 6-39,-4-7-6,8 5 11,-7-10 3387,3 1-3387,0-3 6,1 0 17,1 0-17,2-2 28,0-1-11,1-2-6,1-1-5,-1-2-12,0-1-11,-2-2 23,14-6-17,-10-1-6,9-6 50,-1-9-61,-9 2 17,4-7 6,-12 2-7,-5-1 18,-1-3-23,-5-3-11,-3-3 0,-3-2-22,-2-3-12,-5 0-5,-10-19 5,-2 14 1,-8-13 10,3 22-5,-1 3 0,-1 4-5,-1 5-23,1 4-17,1 5-5,2 3-12,2 5-28,-2 2 23,9 3 0,-3 1-34,9 1-28,1 2-55,2 0-85,1 4-89,1 0-130,2 2-100,2 0-286,4 0-459,3 2-1103,6-1 2436,4 0 0,-8-3 0,-1-2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0.50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371 34 17339,'-43'3'537,"8"-3"-357,31-4-85,2-3-62,1 1-49,1 0-35,0 1 6,2 2 1,1 0-24,0 1-27,1 2-17,-2 0 17,0 0-6,-1 0 90,-6 0 0,0 3-3387,-8 2 3409,-2 2 17,-5 1 6,-2 2-6,-5 2 11,-1 1-22,-2 2-17,-1 0 17,2 1-23,3 0 6,6-1 0,4 2 3392,7-1-3386,4 2 11,3-1 22,3 1-6,5-1 23,3 0-3392,9-1 3381,4 1-2280,7-2 2258,5 2-12,6-3-11,4 2 0,4-1-238,4 0 216,1 1-18,3-1 2052,22 10-2040,-21-5 6,14 6 3225,-29-7-3209,-6 1-11,-7 0 28,-6 2-5,-4-1 56,-7 1 538,-6-2-421,-2-2-3196,-5-1 3319,-6-2-10,-5 0-29,-12-2-2324,-6-1 2218,-8-1-1517,-6-1 1494,-7-3 1518,-2-1-1484,-1-2-28,-1-3-475,4-1 442,1-1 1625,4-1-1671,4-3 2840,3 0-2845,-9-2-6,12 2 12,-3-1-6,17 2 988,8 0-1022,3 1-3107,5-3 2682,3 3-191,5-4-145,5 2-186,8-2-379,6 0-1060,6 0-3624,5-2 3255,0 0 2733,-4 2 0,-13 3 0,-7 2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0.77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42 11 19983,'0'-6'487,"0"2"-593,0 4-158,0 0-2272,-13 90 2480,9-51 36,-3 16 0,0 1-8,5-19 572,0 2-538,0 1 10,0 1 29,1 1 446,0 0-446,1-2-23,1-3-33,2-5-101,2-5 1187,3-5-1423,1-6-3361,2-5 2236,5-3 224,-4-4-992,5-4-419,-5-4-2874,-1-2 5534,-3 0 0,-4 3 0,-2 1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1.15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0 346 15149,'8'0'1742,"-1"0"-1328,-7 0 656,0 0-930,18 96-4229,-8-58 4167,2 20 1,1-2 84,1-26 90,0-3-96,2-3-1,0-2-10,1-5 22,2-1-6,1-5 6,1-2 0,3-3 2978,3-3-3034,2-2 78,20-11-94,-11 2 100,49-32-146,-42 15 1144,25-19-1155,-33 14 12,-3-2-12,1-3 0,-3-2-225,-3-3 231,-3 0-3277,-5-25 3249,-10 18-1485,-14-36 1423,-12 38-565,-16-11 570,-3 22 16,-6 6-26,-5 3 5,-3 8 2316,-4 5-2339,0 6 7,-3 5-6,1 8 11,1 4 16,5 8 1410,4 5-1409,5 3 1033,7 4-1011,0 14 40,15-9 5,2 10 5,12-14 1,6-2 142,5-1-226,6 0-101,8-2-180,5 0-223,5-4-309,4 0-481,6-2-1132,3-4-5091,0-2 7567,-6-5 0,-18-5 0,-9-2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1.72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214 387 18778,'-4'-16'320,"0"3"-376,4 13-326,0 0 338,-73 69 27,50-42 33,-18 13 1,4 0 23,28-17-1,1-1 0,1 1 17,3 1 12,1-2 33,2-2-23,1-1-11,2-4-22,2-2-17,2-5 23,3-3 10,1-3 12,1-1 5,0-4-22,1-3 12,-1-5-18,-1-5 0,-1-3 6,-1-2-33,-4-2 5,0 0-6,-3 2 1,0-2 5,-3 1-17,-2 0 11,-2-1-27,-3 0 5,-2 2-6,1 1-33,-6-2 5,6 9-67,-3 1-11,6 9 17,1 2 22,2 4 68,2 4 22,1 5 22,1 7 11,4 3 12,1 5 27,8 4 1,2 3-450,7 2 472,4 2 123,22 15-112,-7-15 106,20-1 1,5-4-146,-2-8-50,6-4 0,-1-6 10,-14-15 12,16-6 40,-24-7-29,-2-6-858,-1-5 897,-5-2-2943,-2-2 2971,-6-4-424,-3-1 402,-6-3-11,-3 0 6,-7-2 232,-5 1-289,-5-1-1552,-9 0 1530,-7-1 1564,-10-2-1547,-7-1 5,-4-2 291,-3 0-301,-2 2 4,1 1-4,2 4-12,5 6-504,4 5 443,5 7 2785,4 6-2808,3 6 758,4 4-803,4 3 147,3 5-254,3 5 737,2 7-1022,5 3-386,3 6-729,6 0-2049,3 3-5613,-1 0 9270,0-5 0,-9-11 0,-2-5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3.19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163 114 10433,'-2'11'2616,"0"-3"-1916,2-8 1227,0 0-2046,65-59 75,-37 45-12,52-45-79,-42 69 79,-9 1 11,7 11-4234,-11 1 4257,-4 3-1393,-2 5 1398,-3 4 28,-4 4 12,-5 2 16,-3 2 28,-4 3-5,-6 3 36,-8-2 0,-4 1-19,-9 13 952,4-13 1,-2-3-859,-10 0 51,-1-2 263,-25 12-111,-2-6-242,-1-2-33,8-13-34,24-16-33,6-4 3203,4-3-3270,7-1-3244,5-3 3249,6-1 17,2-3 50,6 0 340,5-1-312,9 0 17,9-1 0,8 1 0,6-2 17,7 1 3381,3-1-3398,0 3 0,2 0-68,13 2-13,-14-1 0,-1 3 3,20 9 10,-21-5 12,11 6 101,-15-5-39,-16-4 22,6 0 11,-18-5 28,1-2-11,-4 0 208,14-8-415,-16 2-101,11-6-113,-20 3-200,3-1-259,-1-2-346,3-2-3059,6-11-2313,-4 6 6458,5-6 0,-10 15 0,-3 4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3.77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1490 373 17048,'-69'-58'154,"1"-1"1,6 6 0,7 7-127,11 12-1098,3 5 1065,2 4-6,4 6-1,3 3-32,2 4 305,1 2-367,-1 3-29,2 4 34,-2 1 206,0 6-133,-2 2-1379,-17 17 1463,9-1 12,-4 13 1,-2 3-13,-5 9-31,11-8 0,1 1 15,-6 9-2721,2 1 2737,-1 5 14,12-12 0,0 2-1410,-16 28 1365,16-23 0,2 0 435,-9 29-437,1 3-7,3 6 1,3 4-6,18-43 1,1 1-226,1 1 1,2 0 221,1 1 1,2 1 24,3 1 1,0-1-6,2 1 0,1-1 11,2-1 1,3 1 16,1-2 0,1 1-12,3-4 1,5 3 120,24 34 1,6 0-102,-16-33 1,4-2 2,19 29 1,4-7 88,15-11 776,6-11-787,2-9-1367,6-12 1356,2-10-10,4-11-424,0-8 395,3-12 402,2-10-467,-47 6 1,0-2-3,0-2 0,0-3 70,-1-1 1,0-4-32,17-14 1,-1-4-35,-18 11 1,-1-3 2,25-28 1,-5-1-32,-30 26 1,-4 0 260,8-13 0,-3-1-266,3-20 0,-8-4 363,-7-2-368,-6-3 5,-9-3-17,-3-1-255,-13 24 1,-4 0 271,2 14 0,-2 0 3,-7-13 0,-6-1 84,-7 2 1,-8-2-83,-1 10 1,-6-3 0,1 3-263,-10-16 0,-3 3 260,10 15 1,-3 0 0,4 7-1,3 6 0,2 5 262,0 0 0,-1 0-265,0 3 0,0 0 5,-41-21-16,6 10-22,6 13 1324,9 11-1425,7 10-12,9 13 174,8 9-106,6 14-12,4 36-559,19 25-371,11 6 1000,9-41 1,4-2-9032,16 20 9051,0-7 0,-13-30 0,-6-15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4.65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93 139 11206,'0'-6'2509,"0"1"-2089,0 5 1087,0 0-1249,2 10-23,-1 6-67,1 12-17,-2 7 51,0 27-2716,-1-8 2598,-1 24-323,-1-16 0,0 0 329,-2 21-32,1-18 1,0-2 76,0 1-2257,0-7 2324,0-10 145,1-12 527,-1-8-465,1-14 1559,-4-10-1901,1-11 588,-4-8-621,0-19-18,2 3-4,0-15 3374,5 9-3403,2-2-5,1-1-954,0-1 925,0-2-22,3-1-22,1 0-11,3-2 5,1 1 6,2 3 11,0 2-6,2 6-27,1 4 5,-2 7 908,2 6-1121,2 5 146,-1 7 72,2 4 18,-2 8 50,0 5 27,4 9 1,0 3-3381,4 8 3403,2 6 1,3 7-1472,18 34 1482,-8-12-2,-12-21 0,-1 2 52,13 23 18,-9-21 0,1 1 5,16 23-51,-7-20 1,2-5 0,7-3 6,13-2 33,-18-30 129,14-10 95,10-31-218,-13 3 16,-3-23 17,-30 11 84,2-24-134,-6 11 2658,0-19-2675,-9 21-1165,-3-1 1160,-2 0-18,-1 2-2256,-6-3 2251,-1 1-37,-7-1 54,-3 0-17,-4 1 6,-3 0 5,-5 2-28,-1 0 45,-14-10-39,12 16-12,-17-11-33,25 30-33,-3 0 2221,13 15-2277,4 3 3361,4 3-3602,1 3 118,3 3-236,2 4-343,5 2-441,4 3-863,7-1-565,4 2-4081,2-3 6769,-3-1 0,-8-5 0,-6-3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0.6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76 202 17440,'-22'-58'-913,"0"0"1,-10-28 1566,44 97-2049,8 9 206,7 4-1073,5 1 517,4 0-3329,-6-3 4509,-2-5 1,-15-9 0,-5-3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0.6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 1 20727,'-3'52'182,"1"1"0,-4 34-81,2-64-17,0-2-5,3 0-23,0 0 5,2-1-16,2 1 5,2-2 29,4 0-1,0-2 34,3-3-5,1-3-12,3-1-5,1-3-23,2-1 6,2-2-3426,1-2 3376,2 0-2297,2-2 2240,-1 0-5,1 0 11,-1-2 17,1 1 0,-2-3-6,-1 2 0,-1-1-28,-1 2-28,-3 0-498,10 1 223,-11 0-83,6 1-146,-13 2 2003,0 2-2468,-3-1-571,-1 0-980,-2 0-5764,-2-2 8357,-1 0 0,-1-1 0,0-1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5.02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194 0 16751,'0'13'-11,"0"-3"-45,0-10 112,0 0-56,-53 98-636,36-51 608,-14 16 0,3 1-1196,20-11 1174,-1 1-21,1-2-19,0 1 12,2-3 33,-1 0 22,1-4-2434,0-1 2591,2-3 502,2-2-435,1-2-13,1-3-20,3 0-11,2-4-12,6-1-5,2-4-11,5-1-170,3-1 176,4-4 5,3-1 5,1-3-10,3-2 3074,2-3-3097,1-1 626,2-2-653,1-3-3306,0-1 3350,18-3-79,-12 0-164,10-2 182,-18-1 4,-3-2 18,-3-2-17,-2 1-17,-4-1-28,-4 1-51,-3-1-44,-6 0 3139,-3 1-3318,-4-1 379,-1 0-816,-2-1-404,-3-1-879,-4-2-7225,-11-4 9191,3 6 0,-1-1 0,11 7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5.24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9 258 17507,'-5'-10'431,"2"2"-437,3 8 62,0 0-123,96-28-881,-49 19 850,15-8 0,1 1 67,-11 7-176,1-2 28,-1-1-23,-1-2-27,-4 0-40,-5-1-28,-4 1 6,-7 1-12,-4 0-72,-7 2-140,-5 1-1593,-6-2 103,-4 4 2005,-5 0 0,0 5 0,-2 1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6.03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0 264 17961,'88'-41'18,"-1"0"1,-5 3 0,-8 10-1786,1 20 1817,2 2-16,3 1-6,2-1-28,-1 3-1182,0-1 1154,-5 2-22,-4-2 11,-7 1 0,-5-2 905,-8 0-877,-5-2 11,-7 0 5,-7-1 260,-5 1-237,-4-1 0,-6 0 11,-4 1 0,-4 2 1098,-3 1-1204,-2 2 2114,-2 1-2142,-1 1 45,-2 3 39,1 2 5,0 5 17,0 5-3397,-1 2 3375,0 6 16,0 2 12,0 5-23,0 5 12,-1 3-23,-1 4 17,-1 3 11,1 4 17,1 6 17,1 4-17,0 4 28,0 4-3,0-17 1,0 1 18,0 26-611,1 20 634,0-40 141,1 1-46,-2-23 73,0-3 17,0-22-11,-1-6-67,-2-2-90,-2-4 3108,-5-10-3186,1-1 878,-3-7-879,3 3-21,0 0-1,0-1 0,0-3-11,1-2-6,0-1-5,0-3-11,2-2-1,1-3 1,3-1-17,0-3 0,2-1-1,0-1 1,5-1-3398,1 0 3387,8-2-652,2 2 634,6 0 7,3 2-6,7 3 22,4 2 0,6 3 6,4 3 0,3 4-838,3 2 833,0 4 4,0 2-4,-2 3-1,-2 4 104,-4 2-127,-1 3-4,-6 1-12,-4 4 867,-6 3-856,-6 5 3170,-4 3-3131,-8 2 23,-4 3 780,-6 3-696,-18 15-34,-1-8-6,-17 9 1,3-12-6,-5 0 39,-47 19-33,8-12-29,32-12 1,-2-1-12,-44 8-16,46-15 0,-5 1-18,33-7-49,13-1 72,3 0 34,6 1-3387,8 2 3404,8 1-2269,9 2 2246,8 3 23,7 1-12,5 3 1,3 2-12,2 3 0,26 18-11,-19-7-6,18 13 18,-27-14 1428,-1 0-1406,-4-4 11,-4-1 16,-6-6 29,-6-5-175,-7-5 281,-5-5-16,-6-4-35,-4-4 756,-3-3-884,-3-3 3157,-1-10-3325,-1 1 313,-3-5-1797,-5-11 682,2 12-554,-5-14-1405,6 15-5305,-1 0 8217,1 2 0,2 8 0,1 3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6.64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81 187 17546,'0'-4'1086,"0"0"-1170,0 4-5,0 0 100,-1 101-5655,1-52 5650,-1 16 0,0 2-1089,-1-10 1083,-3 1 1091,-1 2-1069,0-1 6,-1-2 34,0-6 33,0-8 152,1-10 2392,1-11-2224,2-9 3362,1-8-3525,0-5-3501,0-5 3327,0-6-232,-4-18 182,3 0-6,-2-14-16,4 7-6,0-4 11,1 0-22,0-1 5,0 0-5,0 0 0,0-1-360,1 1 355,0 0-7,2 3 6,1 3 3057,0 3-3124,2 5 304,1 4-545,7 2 174,-1 11 44,4 2-3218,9 17 3314,-5 2 383,10 12-338,6 19-23,-6-3 12,8 18-12,-11-9-787,-1 4 787,2 4 11,-2 0 6,2 1 23,-2-1 5,1-5 11,0-3 17,1-7 2999,0-6-2988,0-7-183,-2-7 211,0-6 11,-3-6-5,2-5-6,-3-3 40,12-14-96,-10-1-6,8-13-10,-12 3-1,-1-3-5,0-3 1144,-1-1-1156,-2-4-5,-1 0-5,-2-3-7,-3 0 1,-2-2 11,-2 0-5,-3 0 208,-2 0-209,-1 1-33,-5-2 0,-2 2-6,-6 0-5,-3 1-256,-2 3 295,-3 1 0,0 2-1,-2 2 1,1 1-28,0 1 11,-1 3 0,0 1 0,0 4-11,1 1 11,4 5-23,1 1-38,3 3 187,2 3-355,3 1-130,1 2-133,3 2-169,2-1-169,1 3 830,29 4 0,-21-2 0,20 3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7.21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492 150 18280,'9'3'436,"-1"0"-452,-8-3-276,0 0 326,36-11 5,-26 3-5,28-10 5,-34 5-5,0 0 16,-1-1-5,-1 1 5,0 0-11,-2 2-22,0 0-22,-2 2-1990,-3 1 1939,-3 1-112,-11 2 95,3 3-16,-10 2 33,3 5-11,-3 3 5,-4 5 12,-2 3 5,-2 3 11,-2 3 17,-1 2 23,0 2-17,1 2 22,2-1-11,5 2-28,3-2 17,7 0-17,2-1 5,7-1 1984,2-2-1966,5-1 33,6 9 16,6-9 40,22 14-44,-1-17-12,16 5-12,-4-8-10,4-1-365,4 1 343,3 0 10,2 0 0,1 2 1,2-2 5,-3 3 0,2-3-6,-3 3-263,-3-2 280,-3 3-5,-6-1 16,-4 1-5,-6 0 28,-4-1 33,-7 1 405,-5-2-292,-6-1 106,-6-1 34,-4-2-1,-8-1-50,-6-1 173,-11 1-308,-9-1 7,-8-1 49,-9-1 45,-7-3 18,-6-3-783,-3-2 737,-3-1-1330,0-2 1241,0-2-54,9 0 1,-2 1-76,-13-2 0,19 2 0,4 0-28,10 2-50,8 1-124,9 1-229,6 2-353,8 1-521,5 1-1372,4 1-7154,2 1 9291,4 0 1,-2-4-1,1-1 1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8.44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31 11 9498,'-4'-4'756,"2"1"-476,2 3 5668,0 0-5489,-11-3-128,8 7-113,-7 2-61,12 13-68,1 5 18,2 6 10,0 7-49,1 8-1,-1 5-34,2 8-992,0 3 1004,2 5 11,1 2 17,0 0-17,0-1 0,0-2-11,-2-7-3073,-1-6 3078,-3-9-1189,2 0 1402,-4-23-45,0 1-190,-2-22 364,-1-5-616,-3-5-197,-2-5-218,1-6 2074,-2-3-3435,3-4-1181,-1-4-334,2 1 3515,0 4 0,1 13 0,1 7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28.64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1 143 17194,'81'-35'9,"0"0"1,-3 3-1,-4 8 13,19 21-14,-42 1 1,0 0-9,2 1 0,-1 0-14,1-1 0,1 1-51,-1 0 1,0 0-104,-3 0 0,0 1-403,45-1-392,-10 4-757,-8 2-1685,-9 5-5209,-13 1 8614,-14 0 0,-20-5 0,-10-3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49.11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190 88 16420,'-5'-6'1400,"2"2"-1164,3 4 1304,0 0-1590,-19-35 39,15 26 22,-15-25 56,19 36 40,0 4 27,0 3 56,0 6-16,0 5-12,0 8-55,0 9-57,-1 8 6,-4 7-3386,-7 41 3346,4-37 1,-1 1-11,1 0 0,-1 4-1,-2 35 1,0-1-424,6-45 0,0 0 454,-4 46 1,0-2 2,1-7-17,3-31 1,1-2 21,-2 16 1,2-6 28,0-7-6,1-6-343,1-7 349,1-8 2874,0 1-2863,1-14 40,2 0 10,1-12 270,18 3 892,-3-5-1212,16 4-11,-3-7-6,5 0-22,6-1 16,5 0 603,3-1-619,4 1 0,4-1-485,2 0 457,2 0 16,1 1-1293,1-2 1265,-2 2 12,-2-3 5,-5 1 12,-2-3 5,-5 0 12,-3-3 5,-3-2-6,-5-4 6,-4-1-11,-5-1 410,-5-1-399,-4 1 1335,-6-2-1369,-2 0-33,-5 0-45,-2-2-67,-2 1-62,-1-5-3504,-2 1 3213,-3-3-325,-4-1-515,-6 0-1104,-5-1-7411,-2 1 9807,2 5 1,8 7-1,5 5 1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49.37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1 421 19722,'71'-46'134,"0"0"1,-5 3 0,-8 11-57,-13 21-630,1 1 597,0-1 539,2-1-545,-1 0-11,0 0 296,-1-1-290,-2 0-34,-5 1 252,-4-2-403,11-10 643,-20 9-728,6-10-139,-21 14-201,-4 0-1800,-4-3-7455,-5 1 9289,-2 1 1,0 5 0,1 5-1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49.60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5 282 16925,'-3'-9'1282,"2"2"-206,1 7-784,0 0-946,112-88 726,-58 60-618,18-21 1,2 4 596,-15 34-7,4 2-4,0 0-24,2 1 341,-2 2-351,-1 1-6,-2 2-531,-3 0 481,-2 2-23,-6 0-56,-5 1-369,17 5-285,-27-1-316,10 7-626,-32 1 676,-7 4-6534,-1 0 6825,-4 0 0,0-8 0,0-3 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0.77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 17 19927,'-7'-3'392,"1"2"-370,6 1 90,0 0-196,101 13-3207,-59-9 3159,19 3 1,-2 0-300,-23-8 416,-1-2-1183,-2-2-1071,0-2-2357,-4-1-370,-4 0 4996,-6 1 0,-10 4 0,-4 1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50.48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36 14740,'1'7'481,"0"-1"-279,-1-6 3103,0 0-3148,17 26-11,-8-8-3432,14 24 3393,-13-12-343,2 3 315,-2 5-1,0 3-2127,2 24 2094,-5-13 56,3 31 39,-6-27-67,0-6 5,-3-16 12,-1-19 2306,0-4-2217,0-5 616,1-2-571,0-3 3482,0-1-3628,0-3-28,0-2-16,-1-4 39,0-11-40,-2 3-10,0-12-12,-1 3 11,0-6-16,0-5 16,-1-5-16,0-2-6,-1-2 0,-1 0 0,-1 2-11,0 1 0,1 3-12,3 4-296,0 4 123,7-4-117,8 9 150,3 4 23,8 10-61,10 10 161,-7 2 24,12 6-1,-8 3 17,1 7 11,3 4-460,1 4 449,2 5 246,1 2-252,1 3 0,1 1-5,-1 1 6,0-1-7,-4 1 1,22 36 45,-30-31 27,12 25 40,-36-44 45,-2-5 27,-2-2-2953,-5-3 2937,-5-3-281,-18 4 197,2-6-23,-13 2-5,7-5-17,-1-1 0,-14 0-39,14-1 5,-8 1-5,12 0 3255,11 0-3249,-3 1 456,10 0-468,5 0 0,-1 0 6,5-2-17,2 0-235,1-1 246,2 0-5,2 0 16,2 0 0,1 0-10,-1 0 16,2 0 0,-1 0 11,0 1 0,-1 1-5,-1-2-1,0 2-27,-1-1 5,-1 0 6,-1 1 0,0-1 5,-1 1 12,1 0-23,-1 1 17,0-1 50,1 3-50,-2-3 0,2 0-5,-2-1 5,1 0-2419,-1 0 1443,0-4-586,0 1-1530,1-6-6739,-1 3 9521,1-2 0,-1 3 0,0 2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51.53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104 268 15704,'0'-6'1131,"0"2"-739,0 4 633,0 0-857,5-27-28,-3 24 44,4-13-122,-6 27 230,-1 34-174,0-27-3370,-2 21 3448,2-33 16,-1-3 7,2 0 178,-2-3-262,1 1-23,0-1-56,-1 0-34,1 0 3364,-1 0-3425,-1-1 17,0 0-23,0-1 17,1 0 11,0 0 12,1 0 10,-1-1 1,2 0-6,-2 1 0,2 0-6,-2 0 6,2 1 17,-1-1-6,0 0 17,1 1 0,-1-1-78,1 2 78,1 3-11,0 0 16,1 2-5,1 1 11,-1-1-11,2 2 6,-1 0-12,0 2 1,-1 1 10,-1 3-16,1 1 22,0 6-5,0 3 11,2 3-17,-2 5-11,2 4 11,-1 4-6,1 5 6,1 4-6,1 5-1563,0 4 1552,1 5-2844,4 25 2861,-2-21 11,2 15-930,-3-32 930,-2-8 17,1-9 207,-2-6-28,-2-12 914,0-5-897,-3-8 2801,0-2-2924,0-4 1569,0-4-1665,0-7-16,-2-4 0,1-5 17,-4-3-23,1-4 11,-3-1-11,1-4-11,-3 0 6,-1-2-3392,-2-2 3397,-1-1-317,-1-1 306,0 0-57,0 0 34,-1-1-5,0 2 0,0 1 12,1 2-29,1 2 22,4 2 1,2 3-12,2 3 6,3 3 3193,0 5-3238,2 3-78,5-1 560,1 6-476,6 0 91,0 7-52,1 2-5,1 2 27,3 2 1,2 0-7,2 2 1,3 2 0,0 3-6,3 3-11,0 1 17,2 4 0,-2 1 16,1 4 7,0 1-18,0 3 17,0 3-22,0 2 0,1 4 11,0 2-6,1 4 1,-1 3 10,2 4-1707,-1 2 1691,1 1-298,0 0 303,0-2 12,-1-2 0,-1-5-12,-1-5 17,0-6-16,-3-7 38,-2-4 1656,-2-7-1616,-2-3 400,-3-5-378,-1-1 73,1-4-89,-3-3-12,0-4 0,-4-5-16,-3-2-7,1-4 1,-2-3-11,0-5 5,-3-2-5,-1-4-6,-1-3-6,-2-3 12,-2-4-18,-4-2 18,-3-1-28,-1-1-1,-5 1 6,0-1-11,-2-1 45,-1-1-11,0 0 44,0 1-11,2 2-5,0 4 0,4 3-246,-1 5 229,3 1-45,2 5 11,0 2-17,3 5-22,2 2 23,1 6-18,1 1 29,2 3-6,0 2-17,1 2-28,0 1 190,0 1-274,2 0-50,0 0-79,3 1-72,1 2-113,2 0-145,3 1-247,1 1-514,3 4-1250,0 3-7214,1 2 8965,-4 0 0,-4-4 0,-5-2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52.63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44 215 17175,'-13'-58'17,"-1"0"0,-3-35 491,32 90-520,3 1 812,2 2-795,4 2 6,2 3 6,4 2 6,3 5 433,3-1-445,2 1 6,1 1 0,1-2 854,-1 0-832,0-2-22,0-3 553,-3 0-570,1-4-372,-3 0 344,-1-2-6,-4 0-196,4 0 51,-14-1-56,0 1-3304,-14-2 3287,-3 2 257,-1-1-201,-4 1 49,-5 1 19,-6 3 21,-7 2 29,-6 5-1,-6 4 1,-5 2 2563,-1 2-2485,-3 2 95,1 0 101,-1 2 79,3-1 67,3-2-1,3-2-10,4-3-51,6-3-79,6-4-77,6-2-46,6-4 835,2 1-807,6-2 62,4 2 22,7-1 12,10 0-56,8-1-51,10-1-28,9-2-3403,10-4 3381,9-3-17,7-3-1344,4 0 1176,2 0-550,-2 0 108,-1 2-443,-3 3-936,-3 3-7667,-10 2 9628,-12 2 0,-25 0 0,-12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53.82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1402 15277,'26'43'801,"-1"0"1,17 27-5886,-34-67 5588,2-1 1325,1-2-1336,9-9 513,-2-2-900,9-10-2218,13-18 2174,-6 3 0,15-17 946,-10 7 0,-1-2-941,11-16-34,-10 12 1,-1 0 33,0-8-584,-2-1 584,-2-1 51,6-28-130,-12 21-32,4-21-40,-15 27-17,-3 2 6,-3-1 44,-3 2 29,-3 0 1828,-3 2-1811,-3 3-1,-4 3 566,-4 4-582,-14-14-34,3 21 796,-8-6-863,9 29-6,-3 8 23,2 7 27,-3 13 29,-13 22 89,7 5 910,-11 21-904,12-5 5,0 6-10,2 6 4,3 7-506,11-14 1,1 2 483,1 36-17,3-30 1,4 1-11,5 30 21,1-48 1,2 2 8,6 20 1,2 0 2,-2-18 0,2-1-1080,4 15 0,2-3 1142,11 15-405,14-11 0,4-2 449,8 4-197,5-7 1,2-6 157,-8-26-22,15 5-12,-25-17 40,-4-5 285,-3-2-229,-4-5 1756,-3-3-1751,-4-3 6,-4-5 1425,-5-2-1458,-2-5 970,-4-2-1032,-3-1 548,-2 0-542,-3-5-34,-1 4-73,-3-3-45,-4 7-67,-3 1-90,-3 0-128,-1 2-891,-11-2 241,6 5-432,-9 0-857,8 5-654,1 4-3832,1 2 6783,5 2 0,3-2 0,5-4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54.24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28 13 17010,'-1'-7'-879,"0"2"1373,1 5 666,0 0-958,-14 79-40,13-48-61,-10 63 290,18-68-302,2-1-5,2 0-5,1-5 170,2-2-126,0-5 522,1-2-449,-2-4 11,1-3 0,-1-2-39,0-1-28,0-2-45,0-3-27,0-1-18,2-5-28,-1-1-10,0-2-24,-1-2-27,-2 0-6,1-3 1,-3 1-7,0-2 23,-1 0 0,0 0 11,-2 0-5,0 2-23,-2 2 6,1 0-17,-1 3-28,1 2-33,-1 4-46,0 2 1,0 3 67,0 0 72,1 5 68,1 1 39,2 8 0,1 0 0,1 6-17,1 0-22,1 3 0,-1 2 61,7 9 62,4 0-101,0-3-44,1-6-63,-6-13-150,1-2-252,0-3-449,2-3-8940,6 0 9544,-9-3 0,0 1 0,-13-1 1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55.61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688 345 17240,'87'-33'376,"-3"-3"-4993,-61 17 4701,8-6-17,-7 7 1197,18-20-1180,-15 15 17,8-13 925,-19 18-830,-6-3 76,-4 6-266,-5-9 3141,-8 12-3242,-5-2 574,-8 7-591,-4 4 22,-6 1 18,-6 4 21,-5 4 6,-7 6 6,-5 7-22,-4 4-200,-5 4 261,-2 5-1618,-2 3 1702,1 3 19,19-6 1,-1 1 20,-23 20-66,25-17 1,2 2 36,-13 18-16,7 2-18,6 1-21,8-2-1,6 16 33,14-21 35,4 11 173,28-13-107,-1-13 164,18 7-51,21-7-191,-6-13-28,1-8 0,3-3-50,16-2-625,28-3 602,-27-6 34,0-4-348,0-2 364,23-10-21,-28 2 33,29-11-6,-51 9 1,3-3 5,-24 6-6,-8 2-5,-5 1-23,-4 0 2165,-3 3-2192,-1 0-57,-1 2 508,-3-1-586,-1 2-302,-11 0 83,1 1-167,-7 3-275,3 2-342,-1 3-3562,-6 9-3125,8-4 7830,-1 3 0,12-9 0,4-2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55.85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 6 20599,'0'-3'-471,"0"0"902,0 3-375,-7 97-2844,4-58 2813,-1 19 0,1-1-288,1-25 330,2-2 681,0-3-754,8 8-117,-3-15-174,6 5 89,-3-11-2056,-2-4-6228,-1 1 8492,-3-3 0,-1-5 0,-1-1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56.44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160 79 16936,'-10'0'252,"2"0"-292,8 0 3351,0 0-3104,-65-2-39,50 2-23,-47 1 12,70 2-11,3 2-1,4 0 1,7 2-23,5 0-11,6 0 0,8-2-28,6 0 0,7-2-21,4 0-13,6-2-11,3 0-485,5-1 485,3 0-22,7 0-17,4 0-11,4-1 8,-22 1 0,2 0-1606,-17 0 0,0-1 1609,18 1 0,-1 0 17,30 0-889,-28 0 1,1 0 899,-17 0 0,-1 0-788,17 0 1,-1 0 832,25-1-6,-5-1-147,-2-3 116,-30 1 1,-1-2-3,28-4 357,-33 4 1,-1-1-347,12-3-11,-7-1 1145,-6 1-1134,-8 0-23,-7 0 1,-7 1 2332,-2 0-2338,-11 3 673,-3 1-679,-10 3 1576,-2 0-1564,-1 2 512,0-1-540,-1 0 182,-4 0-256,-2 1-21,-3 0-68,-4 0-56,0 0-68,-4 0-95,0 0-162,-3 1-285,3 1-566,-3 1-1916,2 3-6486,0 0 9802,2 0 0,9-3 0,2-1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57.48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853 138 16174,'-8'6'95,"1"-1"-218,7-5 2783,0 0-2536,15 1-12,-6-1-17,13-2-16,-10 0-4253,0-5 4242,2 0 847,-3-1-864,3-2 128,3-10 6,-3-2-129,0 1-28,-9 3 3364,-5 10-3432,-1 1-32,-3 1-12,-2 1 0,-5 1 5,-4 2 12,-3 2 5,-4 0 1,-5 3 22,-3 4-1,-4 5 18,-22 14 16,11-2 23,-16 12 22,-7 9-5,15-7-234,-20 14 261,20-12 6,1 4 23,-1 1-2792,4 3 2831,0-1 0,4 0-11,4 1 61,-10 19-249,19-15 132,-5 33-2299,27-16 2321,9-3 45,14-7 2010,28-12-1993,-2-15-18,22 3 46,25-12-1510,-13-10 1366,-21-5 1,0-3 42,28-1-178,4-3 166,-25-5 1,1-2-6,31-4-34,-34 1 1,-2-1 16,14-7 1,-9 1-18,-8 0 29,-10 0 1377,-7 2-1249,0-7 396,-18 10-597,1-4 3274,-30 13-3606,-13 6 147,-2 0-1103,-17 11 431,27-7-2230,-6 8-50,19-9-4341,2 3 7500,4-5 0,-1-1 0,1-3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57.93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52 96 20218,'-7'-3'-286,"1"0"130,6 3 1623,0 0-1411,-23-9-34,22 6-22,-13-9 17,32 9-12,5-2-5,5 0 6,4-1-12,4-1 6,1-1 0,3 0 12,0 1-29,0 0-11,-2 2 5,-1 1-27,11 3 33,-15 1 0,7 3-11,-20 2 12,-3 3-12,-5 1 16,-3 0 18,-4 3 22,-2 0 11,-2 2-5,-5 4 11,-5 1-6,-6 4 6,-7 1 11,-4 4 16,-4 0 57,-17 12-67,10-9-17,-11 8-668,17-15 679,4-2-376,3-2 382,4-4-17,7-2-6,4-3 6,4-3 6,4-2 44,2 0 669,4-1-652,5 2 414,8 0-442,5-1-23,8 2-27,5-1-17,5 1-29,28 1-3368,-15-3 3324,16 3 0,0 0-135,-15 1 2,-1-2 0,-6 1-444,-28 2-465,-3 1-1327,-7 4-7406,-3 2 9191,-5-1 0,-1-7 0,-1-5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0.93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1 19546,'-5'2'-67,"2"0"-12,3-2-2856,0 0 387,111 13-7283,-68-8 9381,23 3 1,-6-1-1,-42-5 1,-7 0-1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11.28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28 64 8220,'-8'0'9684,"-9"-15"-9426,14 10 784,19-13-834,6 15-124,17 0 72,-2-2-88,-13 3-12,8-3-28,-9 2 0,-1 1-12,-1 1-21,7 0 5,-7 0 0,4 1 0,-10 0 5,-2 2 1,-2 0 0,-3 2 5,-2-2-11,-2 1 17,-1-2-1,-2 0 46,0 0 22,-1-1 0,0 2 0,-2-1-17,-2 1-11,-2 0-11,-4 0-6,-2 0 0,-2 0-11,-3 0 0,-1-1 0,-1 0-11,-1-1 11,1 0 11,-1 0 6,0 0 5,-1 0 23,1 0-17,-1 0 6,2-1 11,1-1-17,2-1 16,1 0 24,1-1-12,3 2 11,1-1-11,3 1-17,1 0-17,2 1-16,1-1-23,1 1-184,2 1 133,3 0 12,2 0 23,4 0 5,2 1 0,4 3-6,1 2 1,4 0-7,0 2 12,3 0-5,0-1 10,1 1 18,-2-2-23,1 1 33,-4-1-10,0-1 5,-3-2 33,-1-1 1,-3 0 16,-2-2 34,-4 1 0,-2-1-16,-3 0-35,0 0-33,-1-2-28,-2 0-11,-3-3 11,-4 0-6,-4 0-10,-3 1 10,-2 0-5,-3 1 16,-1-1 12,-2 2-17,-1-1 17,0 0-34,2 1-5,0-1-23,2 3-50,4 0-101,2 0-191,4 1-279,4 4-538,3 2-1697,2 3-6851,2 2 9752,2-2 0,-2-3 0,2-4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13.19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1 186 20151,'43'-51'263,"-8"11"-246,-30 39-23,3 0 29,0 1 21,6 0-10,-5 1-1,3 0 1,-3 0 100,6 1-61,-4-2 17,14 1-40,-10-1 6,19-4 11,-3-2-39,1-3 12,-3-1-12,-8 2 5,0-1 1,-1 0 22,9-3-39,-9 3 11,4 0 0,-12 3 0,-3 3 16,-3 0-10,-3 2 11,-1 0-12,-2 1 12,-12 0-56,1 0-6,-25 2-3420,-22 7 3426,7-2 0,-16 5-558,29-4 569,0-1 12,4-1 10,-8 0-11,14-4 51,-8 1 3059,21-3-3104,-1 0 811,11 0-873,1 0-61,3 0 95,6 0 22,1 1 11,8 1-5,3 1 0,5 1 0,1 1 5,4 0 6,2 0 11,2-1-16,0-1 10,2-1-5,-3 0 0,0-2 17,-4 1 0,-3-1 89,3 0-39,-9-2 18,1 0 22,-11-2 10,-4 0-10,-1-1-46,-2-1-27,-5-5-73,-2 3-1,-12-4-3424,3 6 3335,-6 1-123,4 4-992,-11 6-391,5 3-3093,-7 9-5131,10 1 9454,4-1 1,7-7 0,5-5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55.47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97 85 12517,'0'-3'3147,"0"0"304,0 3-3496,-5-35-50,3 27 28,-3-27 61,5 36 185,0 6 56,0 12-128,0-2 38,0 8 12,0-8-6,0 3-39,0 4-50,0 3-12,0 5-16,-1 1-17,1 4-6,-1 1 17,1 4-6,0 2 1,0 3 10,0 4-1682,2 3 1688,2 5-433,1 4 406,0 5 10,0 4-33,0 5 39,0 5 5,2 6-808,1 6 814,1 5-1247,-3-46 1,0 0 1218,0 1 0,0 0 0,1 0 0,0 1 262,0 0 1,0-1-266,-1 0 1,1-1 2,0 0 0,0-2 3,-1 0 0,0-2-14,7 46 11,-3-7 1,0-10-1,-3-9 327,0-12-254,-2-12 79,1-12 729,-2-10-573,1-10 3206,-4-6-3149,2-3 693,-3-3-840,1 0-72,0-1-67,-1-3-23,1-1-22,-1-4-23,0-3 0,0-2-16,0-2 5,0-2-11,0-1 17,0-2-6,0-2-11,0 1 23,-1-3-46,0 1 23,-3-1-28,1 1-11,-4-2-17,0 1-28,-2 0-56,-1-1-45,-2 0-33,-2 1-34,-1-1 21,-3 1 7,-2 1 34,0 1 50,-2 1 34,2 3-3359,0 2 3398,2 3-85,-4 1 68,7 5 17,-2 0 11,8 6 11,2 0-10,1 1 3390,3 0-3424,1 0 83,1 1 12,1 1 11,0 2 16,0 2 1,0 3-1,1 1 1,2 2 173,22 33-151,-10-18-11,18 25 0,-15-25-12,1 1-16,-1 1 0,1 2-11,-2 2-6,1 3 28,-2 1-28,1 3 11,-1 0-1363,1-1 1402,-2-4 219,7 2-67,-6-16-29,4-2 237,-1-15-220,-7-3 40,6-5-3003,-6-5 2885,2-6 713,1-6-774,2-4 22,0-5-17,3-3-17,-1-3 22,3-2-27,1-2 2733,0-1-2733,2 0-34,22-31-6,-17 30-22,16-20-2988,-24 38 2848,-1 5-249,-2 4-54,-2 5-274,-2 5-437,-1 4-428,-4 9-2299,-1 6-5075,-5 6 8984,-3 0 0,-1-8 0,0-4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56.2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1 142 14760,'7'73'343,"0"0"1,0-7-1,-1-5 140,-3 24-293,-1-17-33,0 26-12,0-25-21,-2 1-1,2-1-6,-1-3-5,2-4-22,-1-5-3364,1-7 3369,-1-8-722,0-9 750,0-7 1080,0-7-1007,-1-7 468,1-5-333,-1-4 2262,-1-2-2189,0-1-326,1-5-33,1-2-23,-1-7 3393,1-2-3399,-1-3 1,2-4-6,0-4 1,1-3-12,0-4 16,0-2-16,1-2 17,4-21-17,-1 13-3386,10-35 3397,-5 32 0,8-14 0,-3 18-11,14-16 12,-3 14-1,12-11 0,13 4-33,-11 13-139,18-11 149,-14 14 24,19-14-12,-14 10-12,12-8 2150,-23 16-2149,-3 4 5,-4 3-95,4-2-2954,-13 12 2825,1-1 31,-16 14-216,-4 2 713,-3 3-947,-2 6-275,-4 4-528,-5 8 2156,-6 6-10035,-3 0 9331,0-1 0,8-11 0,3-6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56.44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0 17471,'77'22'125,"0"0"0,-6-2 1,-10 2-48,-14 12-22,0 4-2427,0 6 2405,-2 3 5,-2 3 759,-3 0-782,-4-1 1,-3-5 1001,-3-3-1304,3 7-123,-10-13-442,1 5-333,-12-15 1184,-4 2 0,-4-13 0,-2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45.26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800 323 9475,'0'-3'1994,"0"1"4089,0 2-5759,0-12-83,0 9-95,0-8-90,0 11-112,0 0 28,2 0 17,-1 0 50,4 0 28,0 0 17,3 0 0,0 0 17,2-2-6,2-1 11,-2-1 13,2-1-30,0-1 1,-1-1 5,1-3-11,0-1 0,-1-2-17,-1-1-11,0-1 0,-2 0 12,-2 0 16,0 1-28,-3 0 11,-1 0-17,-1 1-27,-1 0-3410,-1 0 3370,-4 0-22,-2-1 0,-3 2 0,-3-1 5,-3 4-39,-14-5-5,2 7-40,-13-2-302,-33 15 308,23 5 34,-32 10 2948,38 4-2904,-3 4 29,0 3-3229,-1 4 3234,-1 1 11,1 5-151,0 0 162,3 6 0,2 2-2122,3 4 2122,4 2-1290,5 3 1290,5 3 1522,6 1-1443,3 26-165,9-21 98,5 16 22,12-30 56,16 16 1935,3-20-1963,13 11 33,-4-26 3174,3-5-3039,6-9 0,3-3-73,14 2-95,-10-6 0,-1-4-519,10-7 542,2-2-755,1-5 727,1-2-29,-3-5 12,0-2-12,-7-1 0,-6 0 255,-7 0-143,4-6-67,-17 4 6,3-2 5,-19 5-16,-2 3-23,-4 0 520,-3 4-548,-2-1 1283,-1 3-1311,-1 0-22,0 1-56,-4-1 5,2 2-22,-5 0-39,1 1-84,0 1-67,-1 0-102,1 0-133,-1 2-152,1 1-247,1 2-425,2 2-1014,0 1-6748,1 0 9095,1-2 0,0-1 0,1-4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45.96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87 305 20632,'0'4'-621,"0"0"402,0-4 23,0 0 370,42 17 11,-25-18-17,34 11-39,-34-25-12,-1-1-27,3-3-45,-1 0-6,3-2-23,0 1-10,2-2 22,0 1-11,-1-1 5,-2 1-5,-1 0 17,-4 0-6,-2 2-12,-3 1-3374,-3 2 3347,-4 3-11,-1 1-46,-2 3-44,0 2-11,-3 3-28,0 2 28,-4 1 3408,-2 3-3380,-1 4-3364,-1 4 3409,-3 6-12,-6 15 34,4-4 0,-3 11 6,4-8 10,4 2 12,-2 2 6,3 0 0,1 0-1,2-1 46,0 18-40,3-20-22,0 13-1,3-26-4,-1-2-24,0 0-16,-1-2-22,-1 0-12,-2 1 18,0 0 3424,-3 0-3380,0 0 17,-1 0 0,-1-2 11,-2 1-11,0-1 11,-1 0-6,-1-1 6,-1 0 6,0 0-3404,0-2 3409,0 1-22,2-2 39,0-1 17,3-1-11,1-1 38,0-3-4,3 0 4,0-2 18,2 0 3397,0-1-3380,2 0-12,0 0-28,1 0-73,2 0-44,2-3-6,3 1 28,4-2 45,2 1 22,4 0 51,4 1 16,4 0-11,4 0-5,5 0-12,4 0-22,3 0 0,4 0 0,0 1-28,4-1 6,-1 2-1,0-1-5,1 1 6,-1 0-1,-1 0-5,0 0 6,-5-1 5,-2 0-3397,-7-1 3419,-4 1-59,-9-1 98,-3 1 24,-7-1 4,-4 2 7,-2 0 44,-2-1-235,-4-1-62,-1 1 2935,-13 0-3249,0 1-46,-8 0-311,0 0-388,-2 2-917,-4 1-1088,-1 2-3825,4-1 7007,4 1 0,13-3 0,4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46.67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186 85 17120,'-8'-4'1624,"2"2"-1220,6 2 1422,0 0-1809,-76-18-4246,57 14 4268,-57-14 11,76 18 877,1 0-860,3 0 6,3 3 28,2 1-12,4 3 12,4-1 0,4 2 5,5-2-5,7 2 3369,6-3-3397,8-2-3426,7-1 3365,7-2-2281,6 0 2276,5-2-228,5-1 244,3-1 10,4-2-21,1 2 10,4 0-1055,2 0 1039,1 1 20,-21 1 0,11 0 0,-6 1 547,-11 0 1,2 0-587,23 0 0,13 0 0,-15 1 1,-27 0 1,-5 2 14,20-1 0,-1 1 0,-22 0 0,-2 1-3,-1 0 0,1-1 11,47 2 847,-4-2-847,-3-1 3,-32-1 0,0 0 229,25 0-215,-19-2 0,-3 0 22,1-2 6,13-5-630,-21-1 636,-19 2 429,4-2-441,-22 4 1371,-5 1-1359,-4 0 0,-3 1 43,-3 1-49,-2 1 3298,-1 1-3371,0 0 109,-2 0-181,-2 1-23,-4-1-39,-3 1-3477,-3 0 3314,-3 1-106,-3 4-188,-3 2-221,-2 5-403,-2 1-897,0 4-1517,-1 0-3814,2 1 7460,5-3 0,10-7 0,5-3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47.53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698 165 16252,'1'-5'919,"0"0"-1031,-1 5-4893,0 0 5481,67-17 1465,-48 12-1454,48-12-72,-64 15-102,-3 0 760,1-3-922,-1-1-50,0-2-28,-1 0 3352,-1-1-3414,-2 0-11,-1-2-33,-2 1 10,-1 1-16,-2 0-6,-1 0 12,-2 2-12,-1 1 0,-3 1-140,-50 5 152,30 4 10,-40 5-484,42 3 501,-1 4-88,-3 0 100,-18 15 39,12-7 11,-11 11 0,18-8 11,1 1-33,1 2 27,0 1-16,3 3-3206,1 1 3206,4 1-23,3 2-452,6 1 464,3 0 315,6 0-304,5 0 110,6 17-99,9-13 22,7 11 34,8-18 11,5-3 431,6-4-448,4-4-16,6-4 11,5-5-505,5-4 549,6-4 107,35-5-156,-19-6-60,-27 0 1,1-1 30,20-10-27,-1-2 4,-1-3-4,-3-1-12,-4-3 16,-5 0-886,-8 0 882,-5 2-1,-6 1-11,-6 1 2449,-5 2-2466,-4 2-2537,-7 3 2554,-4 3 426,-6 3-454,-3 2 914,-2 2-1211,-2 1 314,-2 1-220,-1 0 3332,-2 2-3504,-3 1-163,-3 4-257,0 2-353,-4 4-672,1 0-1423,-1 3-4851,3-3 8094,2 0 0,5-7 0,3-2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47.99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27 18127,'53'4'285,"-1"0"1,39 0-4181,-59-12 3979,0 1 299,2-1-377,0 2 1016,1 2-1050,-1 0 326,-1 3-320,-3 0 2853,-3 1-2943,4 5 1365,-8 3-1292,-4 3 56,-11 3 22,-9-2-5,-5 4 16,-6 2-28,-6 4-10,-7 4 38,-22 16-28,6-7 227,-17 13-232,13-13 16,1 0-3386,2 1 3393,2-3-66,6-1 54,5-2-2252,7-1 2263,4-3 6,7-2 22,4-5 2275,4-1-2202,5-5 23,6-1 16,7-3-2221,9-1 2183,8-3-12,7-1-34,8-2-1138,7-1 1099,6-1-750,4 0 722,3-2-28,-17 0 0,0-1 0,26-2-11,20-1 1280,-37 2-1302,-7 1-63,-7 2-44,-7 0 1229,-8 1-1493,-6 1 337,-5 6-5221,-12 8-553,-7 2 5841,-9 2 0,3-10 0,1-4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1.4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74 207 17960,'14'64'18,"0"1"1,-1-5 0,-2-10-3597,-6-23 3589,1-1 12,-1-3 1522,3 7-1500,-2-11 1110,3 10-1054,-3-18 516,-1 1-522,-2-11-17,-3 0 3320,0-1-3510,1-3-56,1-3-51,1-6-33,0-4-935,5-30-185,-1-7 476,0-12-652,-5 5 764,-2 14 380,0-2 651,0 0-2657,0 2 3502,0 3 33,3 8-256,1 3-220,1 9 181,0 5-466,0 4-342,-1 8-38,2 2 3424,0 6-3352,4 3 62,2 4 11,4 4 11,4 5 0,2 2-28,2 2-6,2 2-33,3 2-17,1 1-17,1 2-11,1-1 0,-1 4 0,1-2-22,-2 3-1,0-1 1,-2-1-370,-1 1 359,-5-3-155,-2 0 48,1 25 90,-11-19-1,-1 30 40,-16-33 22,-5 9 17,-6-13 0,-3-1 12,-6-1 4,-3-1-2995,-5-2 3002,-5-3-11,-4-2 81,-7-2-99,-30 1-111,17-4-1171,-21 0 857,30-5-252,5-2-808,7 0-1075,7-1-4467,9 0 6977,6-1 0,12-1 0,3-2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42.45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23 16157,'18'-6'1344,"1"-1"-1299,-14 3-84,3 0-6,-5 3 6,0 0 16,-2 1-621,-1 0 152,-3 0-271,1 1-530,-3 0-1032,2 1-3819,1-1 6144,0 0 0,1 0 0,1-1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44.12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1221 18229,'-5'-13'112,"3"1"-89,4 11 5,2 0 16,-1 1-10,1 0-6,1 0-11,1 0 5,-1 0 40,5 0 67,-4 0 101,5 0 44,0-2-145,-1 0-17,1-3 73,2-6-95,-2 1 5,6-5 84,2-6-106,-3 4-17,6-8 0,-5 5-6,0-3 12,1-3 5,0-1-11,2-5 22,-1-1-3380,0-3 3386,0 0-1053,-3-1 1069,1-2-27,-5 1 6,-1-2-1913,-2 1 1879,-3-2 165,-2 1-154,-2-2-451,-1 1 428,-2 1-1198,-2 0 1176,-3 3-5,-4 0 1006,-3 2-1017,-3 1 1491,-1-1-1486,-2 2-6,-7-14 1580,5 14-1596,-5-7 2966,10 18-2972,1 3 472,1 4-522,2 3-23,0 4-179,-1 3 135,3 2 16,-2 4-174,-4 18 242,5-2-3085,-6 15 3124,8-9-2269,1 2 2269,-1 2-161,-2 16 172,4-8 11,-2 13-17,5-11 34,0 4-1475,2 4 1474,1 5 7,0 7-6,1 3 1380,0 6-1397,0 1-23,1 4 153,1 1-135,2 2-12,2 1 17,1 2 0,1 2 0,2-2 1117,2 0-1111,2-3-50,0-6 67,5-6 10,0-10 23,1-8 2159,3-9-2147,-1-7 1555,2-7-1534,-1-6 295,0-6-255,-3-3 22,-1-4 134,3-6-72,-4-9-151,1-3 724,-6-5-730,-5 2-11,0 1-28,-1-5 0,1 0-34,-1-3-11,-1-2-3392,0-2 3370,0-3-6,0-1-484,1-3 478,-1 0-79,1 0 130,-1 3-12,2 3-5,-1 5 11,1 3-11,-1 6 3094,0 2-3122,0 5 631,-2 3-738,0 4 171,0 1-143,-1 2 40,1 1 39,0 3 6,1 3 33,2 4 17,-2 4-17,1 1 23,-1 4-12,0 2 6,0 3-3375,-1 4 3386,-1 0-1932,0 1 1927,-1-1 11,1-3-12,0-3 7,1-3 4,0-3 1,1-2 2438,0-3-2438,0-2 2908,0-2-2914,-1-1 28,3-1-5,-3-1 11,2 0 5,-3-1 40,0-2-18,0 1 29,0-2 0,1 0-17,0 0 6,0-1-29,2 0-16,0-2-11,2-2-12,1-3-3392,1-1 3382,0-3-1,3-2 0,0-3-5,2-3 5,0 0 6,1-4-6,-1 1-11,0-2-6,0 1-16,-1 0-1,-1 4-5,-1 2 3364,-2 5-3408,0 4-24,-4 2-4,2 4 4,-1 1 29,0 4 45,0 3 27,0 6 79,6 16-56,-3-2-3375,3 12 3386,-3-7-439,3 19 417,-4-10 0,3 12 16,-4-17 7,4 9-117,-2-13 105,3 3 12,-4-16 16,-1-6 3148,-3-3-3132,0-4 651,-2-2-728,-1-2 36,0-1-328,-1 0-324,0-2-483,-1-1-1416,1-3-7237,-1 0 9757,1-1 0,-2 3 0,1 1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35.10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68 10550,'0'-2'3176,"0"0"-896,0 2-2056,1-24 174,-1 16-225,1-18-22,-1 23-83,0 1-29,0 1 17,1 6-11,0-1-17,1 5-17,-2-2 34,1 3 27,0 2 40,0 3 34,-1 3-23,0 3-11,0 3-11,0 3-39,0 1-23,0 1-6,0 2-3385,0 17 3380,0-10 11,0 13 129,1 23-129,-1-24-11,1 28 0,0-34 45,0 0-6,0 2 17,1 0-6,-1 4-33,1 1 6,0 3 0,0-1-18,0 2 7,-1-1-12,1-2 3397,-1 1-3380,0-4-6,1-1 23,-2-6 5,2-6 219,0-1-62,1-14 72,0-3 57,-1-13 5,-1-2-22,1-2-84,-2 0-11,1-1-190,0-2-29,0-1-16,2-3-6,1-1-23,1-2 12,1 0-3409,2 1 3392,2-1-240,16-3 224,-7 4 21,12-1-5,-11 5 17,4-1 45,2 2-18,4 0 12,3 1-5,3 1-12,3 0 6,1 1 0,2 0-6,1 0 6,0 2-1,0-1 12,0 2-2209,1-2 2192,-3 0 1791,0-1-1791,-3 0 11,-2 0 221,-3 0-232,-3 0 34,-5 0-17,-3 0 0,-5-1 3192,-2 0-3198,-5 0 617,-1-1-628,-5 2-5,-1-2-34,-2 2-504,-1-1 117,-3 0-189,-2 1-248,-4-1-358,-4 1-722,-2 0-1339,-3 0-4061,0 0 7332,2 0 0,6 0 0,6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35.41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0 136 12553,'68'-28'108,"0"-1"0,-6 2 0,-9 8 1993,-18 16-2090,0-1 17,-1 2 11,0 0-11,-1 0 1473,-2 1-1473,-1 0 905,-3-1-922,-3 0 3191,-4 0-3219,-2-1-11,-5 2-17,-2-2-11,-4 2 495,-3 0-601,-2 0-1703,-1 1 610,-5-1-1047,-1 1-997,-4-1-3131,0 1 6430,0 0 0,4 0 0,2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35.74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0 102 16360,'69'-4'199,"0"1"1,4-1 0,-9 1 395,-22 4-511,17-1-28,-13 0 1004,2-2-1021,3 1 6,1-4-6,0 2 1,1-3-18,-1 1 576,0-2-576,-3 1 308,-2 0-308,-4-1 774,-4 1-785,-5-2-16,-4 2 5,-7 1-23,-4 0 1,-7 2-6,-1 0-28,-6 1-17,-2 1 872,-2 0-900,-1 1-33,-4 0-57,-1 1-89,-8 2-106,-2 3-140,-6 2-163,-3 4-292,-5 3-520,-3 1-1053,-3 5-734,-1 1-5044,3-1 8332,6-2 0,13-9 0,7-4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36.61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418 52 19232,'2'-10'-308,"0"3"117,-2 7-10,0 0 296,28 90 186,-16-45-192,4 9 1,0-1-257,-7-17 323,-2-10 169,6 15-291,-4-14 72,9 18-61,-10-27 22,2 1-11,-4-8 274,-1-4-229,-2-1 39,-1-3 39,-1-1 397,-1-1-536,-3-5-12,0 0-12,-4-6-4,1-2 4,0-2-21,-1-3 10,0-1-10,-8-15 10,2 6-5,-7-13 6,4 9 0,-2-1-3398,0-3 3392,-3 1-12,4 1 12,-1 1 0,5 4-5,1 3-62,4-2-12,4 9-33,1-2-33,5 11 16,3 2 17,3 3 3431,6 1-3386,1 2 5,6 0 12,1 1 11,4 4 0,3 1 27,2 6-10,5 4-12,1 2 23,3 3-17,3 2 17,0 1 28,2 2-45,31 24 11,-29-18-5,21 17-1,-40-22-16,-6-4 5,-3 2-3380,-7-2 3408,-2 0-268,-6-1 319,-3 0 33,-4 0 6,-4-1-2142,-6-1 2154,-4-2 122,-18 5-117,5-7 226,-16 4-42,-34 6-217,24-10 21,-33 7-10,37-11-7,1 0 7,-1-2-12,1-1 73,-24 1 2207,20-3-2230,-33 0-72,42-4 3386,-9-1-3408,23-1 16,5 0-11,4-1-34,2-1-22,5-2-84,3-1-95,2-2-151,6 0-247,1 1-302,3-2-516,2 1-1232,5-1 2655,4 0 0,-2 3 0,0 1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37.5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 29 13211,'-8'4'1814,"2"-2"-1774,6-2 3197,0 0-2828,36 6-50,-21-5-40,30 5-67,-29-6-61,3 0-51,1 0-3437,2 0 3364,2 0-5,1 0-29,4 0 1,0 0 5,4 0-17,0 0 12,2-2-6,1 0 0,-2-3-317,0 1 283,-3 0-2206,-4 1 2128,-3-1 2128,-4 1-2212,-3-1-62,-5 0-711,-3-1 379,-5 1-3387,-1 1-937,-6 2 4886,1 3 0,-1-1 0,1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6:37.79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17 21545,'3'-2'0,"0"0"-28,-3 2 34,92-8 5,-47 9-1175,15-4 0,1 1 1175,-9 6 6,-1-1-6,1-1-11,-4 0 690,-4-2-774,-7 2 316,-4-1-551,-7 1-230,-5 1-453,-3-1-1093,-4 2-7640,-2-1 9735,-3 1 0,-4-2 0,-3-2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19.13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4 186 7279,'0'-6'5450,"0"1"-5086,-1-26 1193,0 11-930,0-19-49,0 20 99,2 4-514,0 5-34,1-2-34,0 7-28,0 0-33,0 0 50,1 0-45,-1 2-11,0-2-6,-1 5-207,-1-1 219,2 3 22,-1 2 0,1 2 17,-2 3-6,1 1-22,0 0-23,1 4 12,1-1-17,1 2 27,1 2 18,2 0-6,1 3 6,0 1-6,0 0-12,-1 3 1,0 1-6,0 0 23,-1 4 0,-1 1 22,0 4 0,-1 2 5,-2 5 12,0 2-28,-2 7 11,0 1-807,0 4 740,-2 0-28,1-3 5,-1-1-5,1-5 11,1-2 11,0-3-11,0-4 12,1-4 49,2 5 6,0-12 12,0 2 5,0-11 1,-1-5-13,-1-1 1,1-2 17,-1-1-57,1-3-5,-1 0 796,1-1-600,-1-2-17,1 0 0,0-1-17,0-1-55,1-1-62,0-2-23,1-3-39,1-3 6,1-3-6,0-3-11,0-1 6,-1-3-6,1-2-11,-1-2-23,2-3-28,0-18 23,-2 8 28,-1-15 5,-2 13-22,-2-3 12,0-3-18,-2-3 0,-1-2-5,-2-2 6,-1 0-12,-1-1 6,2 0-17,1 0-12,2 2 12,1 1 6,1 4-354,3 3 342,1 5-16,5 5-12,1 4 1,2 5-18,2 5 23,2 3-3267,1 4 3295,4 3 240,3 2-217,1 2-1,3 2 6,2 1-12,1 2-5,2 4 0,-3 4 6,0 3 11,-2 4 11,-3 1 12,-2 3-18,-1 1-5,-3 0 6,-1 1-2274,-4 0 2296,-2 0 2257,-5 0-2252,-3 10 1,-2-6 16,-5 6 23,-2-10-11,-5 1 22,-5-2 0,-3 2-11,-5 0 6,-3 1 5,-5 0 134,-37 17-134,22-18-186,-24 13 191,36-24-22,4 0 6,3-4 6,3-1 3273,5-2-3301,1 0-12,5-1-17,2 0 271,2-2-276,3-1-17,3 0-33,1 0-102,2-1 102,3 0 10,2 1 12,5 0 0,3 1 5,3 1 17,3 1 12,2 2 22,2 3 5,2 2 6,3 4 17,1 2-12,2 5 1,2 4-12,-1 2-16,0 3-17,0 5 5,-3 1-771,-1 4 777,-3 0 23,-3 3-6,-2 0-6,-2-1 6,-3-3 5,-1-4 17,-3-7 40,-1-6 27,-2-6 56,-1-4 867,0-5-749,-2-3-5,-3-3-29,1-1-84,-3-3-50,3-4-22,-2-3-45,3-6-45,-1-1-23,0-2-78,0-2-33,-1 0-28,-1-2-73,0 2-45,-1 0-112,0 1-146,0 1-202,0 1-296,-1 3-566,-1 1-1193,-1 2-4503,0 1 7298,1 4 0,1 2 0,1 2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0.09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169 1008 6307,'1'-8'3321,"0"1"-1157,-1 7-2197,0 0 1208,19-30-1035,-15 33-5,13-18-18,-19 42 18,-2 5 16,-1 5 584,-1 4-550,1 4-22,-1 4 89,0 28-152,3-17 1097,0 15-1091,4-28-377,4-7 467,3-8 51,7-7 16,2-6 6,3-6-12,2-5 7,-2-3-2398,3-3 2358,-1-1 287,2-4-359,1-5-18,3-5-44,0-5 5,0-2-274,1-3 246,-2-2 3273,0-1-3267,-2-2 11,-2-1-11,1-4 22,-2-1-3289,-2-3 3261,-1-3 0,-2-2-90,-4-16 0,-3-3 0,1-8 9,-3 4 0,-4 2-3,-11 3-2150,-5-4 2150,-6-2 6,-5-2-44,-4-4 46,-5 6 1,-3-2-14,-13-17 5,9 20 0,-1 3-28,-7 5-96,1 15 1,-3 5-269,-13 0 219,-23-4 2254,49 51-2283,2 33-2017,10-1 2191,-7 21 17,14-10 1199,4 4-1205,6 2-35,3-1 69,12-2 28,4-5 16,11-4 1,6-4-1872,3-5 1872,4-4-6,1-4 1310,4-4-1299,2-2 671,1-5-637,1-3 6,2-5 16,0-1 6,1-6-34,0-1-38,-1-3 61,0-4-191,-1-2-95,-1-3 2742,-1-2-3140,-4 0-2851,7-3-5762,-19 6 9196,2-1 0,-23 7 0,-3 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2.5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47 350 17059,'-9'5'1181,"1"-2"-1057,8-3 1562,0 0-1479,-15 28-78,13-24-39,-11 18-29,19-32-22,4-4-11,0-3-5,3-2-1,2-3-11,0 0-5,23-26-12,-13 18-22,18-18-3386,-17 23 3386,3 1 11,0 1 34,32-12-23,-23 14-22,23-8-2268,-32 18 2251,-2 4-5,0 3-73,16 2 2380,-17 5-2240,11 3 27,-22 5 29,0 3 11,-2 1 17,0 3 3470,4 12-3465,-3-6-5,2 8 6,-5-8-12,0 0 134,13 21-178,-7-16-6,9 15 5,-10-20-5,0-2 16,1-1 85,10 4-62,-7-7-6,8-1 23,-9-10 12,1-3-12,1-2 28,1-1-23,0-4-39,4-4-28,-2-4-50,4-4-50,1-1-29,2-4-39,1 0-50,1-5-57,0-1-83,0-2-112,-1 0-185,-2-1-263,-3 1-377,-4 1-776,-3 2-769,-7 4-5063,-3 2 7864,-5 6 0,-3 5 0,-2 5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0.74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136 138 17706,'-78'-50'62,"20"10"39,72 40 1063,5 0-1052,5 0-5,5 2-1,5-1 393,3 0-269,27-1-112,-10-1-18,20-1-21,-15-2-18,5-3-253,1 1 231,5-2-129,0 2 129,3-1 6,2 2-1583,3 2 1543,2 1 12,2 1-28,1 1 0,0 2-388,-1 1 399,-2 3-6,-1 1 1,-2 0 16,-1 0 0,-3 1 6,-2-1 11,-4 0-11,-4-2 22,-8-1-11,-5-2 0,-8-1 344,-7-1-333,-6 0 620,-7 0-597,-6-2 1688,-6 0-1722,-4-2 493,-3-1-610,-2 0-46,-5-2-251,-14-1 123,-3 3-1199,-47-1 672,24 5-297,-30 4-587,27 3-1239,-1 6-5052,6 0 7965,5 1 0,19-6 0,7-3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1.5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5 6983,'2'-2'-331,"-2"0"26,0 2 1,0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2.30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32 16045,'10'50'129,"-1"1"0,5 38 807,-14-50-857,0 1-7,0-3 301,0-4-289,0-3-3093,0-5 3082,1-3 363,0-6-301,0-4 621,-1-3 297,0-7-969,0-2-28,0-5 3369,0-3-3402,0-3-18,2-2-10,2-3-3410,1-2 3387,1-3-2257,0-2 2257,2-2-1595,4-15 1550,-1 10-145,20-34 157,-12 31-1,16-18 1490,2 17-1473,-6 10 6,12-5 2243,-11 15-2254,2 2-12,-2 4-5,1 4-2245,-4 1 2234,-2 3 22,-3 3 11,-3 3-1478,-3 5 1535,-3 6 1544,-1 2-1495,-2 6 12,-1 2-11,-1 6-694,-4 2 705,0 5 1917,-4 3-1917,0 4-12,-2 2-27,0 0 5,0-1-28,-2-4 12,0-3 5,-2-6 78,-1 3-33,2-15 2899,-1 1-2675,3-16 1481,0-4-1622,1-2 40,0-2-173,0-5-79,0-2-67,1-6-85,1-1-88,2 0-113,1-1-2521,6-8-223,-5 9-5439,4-5 8592,-7 12 0,-1 4 0,-1 1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3.28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7 16482,'0'-4'-778,"0"2"2116,0 2-1030,9 107-5218,-7-14 4994,2-18 0,0 0-23,-4-22 1,0-6 829,0 13-824,0 1 34,0 22-45,1-23 50,5 25 911,-1-45-490,7 8-175,-7-33 12,3-2 3113,-7-12-3236,1-1 685,-2-4-831,2 1-55,-1-6-29,1 0-22,0-2-40,-1 0-22,0-3-39,-1 1-39,0-2-28,0-1-67,-1 0-73,-1-1-174,-2 0-197,-2-2-1897,-5-12-264,1 6-4649,-2-7 6652,4 13 0,3 9 0,3 4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3.51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0 167 15782,'0'-6'3198,"0"2"-2772,0 4 554,0 0-902,109-51-5648,-64 39 5609,22-15 0,-1 3 34,-22 24 1341,3 0-1358,2 0-6,2 0 1,0 0-7,0 0 1,-1 0-22,-2-2-116,-2-3 98,-3 0-99,10-4 10,-15 3 2834,2-1-2901,-19 3-34,-8 1-157,-3 2 950,-5 0-1202,-3 1-190,-8 3-548,-4 2-1307,-7 7-5415,-2-1 8054,0 3 0,8-8 0,5-1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3.71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4 119 20089,'-2'-2'907,"0"0"-537,2 2-275,98-38-1325,-47 25 1269,15-8 0,0 1-686,-5 13 709,1 2-40,-1 0-2419,-1 2 2419,18 1-38,-22 4-630,10 3 383,-31 5-1654,-7 3 1183,-5 3-343,-6 3-2496,-6 3-3880,-5 0 7453,-3 0 0,-2-11 0,-1-4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6.89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264 166 15934,'10'-91'1115,"-1"20"-1104,-9 67 580,-1 4-658,0 3 312,-5 14-228,3-3 145,-3 13-61,2 2-40,2-4 12,-2 8-6,3-8-2923,0 1 2929,1 0-6,0 0-5,0 1 50,2 15-62,0-9-11,2 11-11,0-14 0,-1 0 0,1-1 118,0 25-90,-2-22 11,0 16 11,-2-28 1,0-2 22,-3-2 16,-1-2 3527,-6 3-3526,1-6-34,-4 0-51,2-6 1,1-1-23,0-2-16,-1-1-1,0-1-11,0-2-5,-2-2-6,0-4-6,0-1-5,-2-3 11,1-2 0,-1-1 6,1-2-1,-6-6 12,5 5-11,-5-7 10,10 13 7,1 0-12,6 7-17,1 1-10,1 3-152,1 0 235,1 4 0,3 1 17,3 5 0,1 2 17,3 2 11,2 2-11,0 1 16,4 3-27,-1 0-1,4 1 12,0 0-23,3-1 1,1 1 22,1-3-12,1-1 23,1-4-334,-1 0 323,-1-4 5,0-3 1,0-1-7,-2-3 29,-1 0-6,-2-2-5,-2-1 356,-1-3-390,-4 0-67,-1-4-101,-3 0-252,-3-1-319,-2 0-639,-3-2-2246,0 2-6194,-1-1 9762,0 3 0,0 4 0,0 1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7.66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608 75 13289,'0'-2'3087,"0"0"-589,0 2-2487,-37-31 6,23 23 28,-30-23-12,30 32-16,-2 2-11,-2 2-23,-3 3 17,-1 1 22,-4 3 12,0 0 0,-3 2-1,2 1 6,-1 0 1,1 2-1,-2-1 0,2 1 0,-1 0 0,1 2 6,0 0-17,2 1-11,3 1-6,3-3-11,3 1 0,3-1 0,4 0 11,1 0 17,3 2-16,2-2 16,2 4 11,1-2-11,3 2 17,2 0 11,6 0 0,2-1 28,4-1-17,2-1 17,4 0-11,2-1 5,2 0 23,2-2 0,1-1 83,18 2-116,-12-7-3399,14 1 3370,-15-8-569,13-2 558,-13-5 22,9 0-10,-19-5 10,-3 0 28,-4 0-10,-5-2-7,-3 0 3083,-5-1-3122,-3 2 880,-1-3-919,-5 2-16,-3-1-7,-5-1 12,-3 2 0,-5 0 12,-2 0-24,-2 2 12,-2 0-11,-2 2-6,1 1 17,-2 3 0,3 1 0,0 1 0,-5 1 45,12 0 11,-2 0 11,13 0-11,3 0-16,3 0-24,1 0 24,6 0 4,1 0 7,7-3 10,2 0-16,7-4-17,3-1 23,5-2-23,3 0 0,3 0 22,0-1-11,1 0 6,0 1-11,-1 1 10,-3 0-21,-2 3-29,-5 0-55,-4 2-119,-5 2-211,-4 0-309,-3 2-449,-4 2-968,-3 3-1356,-2 3-3545,-1 1 7046,0-1 0,0-4 0,0-1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8.26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161 89 19249,'0'-4'-375,"0"0"128,0 4-112,0 0 511,0 52-29,-5-27-50,-2 43-1040,-5-39 1012,0 2-221,1 0 215,3 0-5,1-3-12,2-4 18,2-4 16,2-5-1697,0-4 2291,1-3-29,0-5 209,6-7-752,3-12-44,4-3-17,1-6-1,-3 5-10,1-3 0,-1 0 2580,1-1-2580,-2 0-3376,1-1 3381,-2 0-589,0 0 578,-2-1-5,2 0-12,-2 0 11,0 2 6,-1 1 3083,-1 3-3105,0 2 752,1 1-847,-1 6-40,0 2-17,-1 7 18,-1 1 49,2 1 29,1 3 33,2 4-5,1 4 5,1 4 17,1 4 0,3 4 17,-1 3 11,3 2 0,-1 2 22,2 2 12,1-1-3398,2 1 3397,-1-2-2262,11 11 2240,-8-12-162,6 7 179,-11-14-12,-1-3 12,-1 0 2180,-2-4-2180,-3-1-6,-2-2 3273,-3-3-3233,-1-1 415,-2-2-331,-1-4 33,-1 1-28,0-3-39,-3 1-67,-4-1-23,-5 0-16,-6-2-6,-2 1-11,-7-3 5,-2 0 1,-5-1 5,-2-1 11,-3 1-11,-2-1 0,-1 0-11,0-1 11,0 2-6,1 0-5,4 2 5,4 1-11,3 1-16,4 1-57,4 0-95,4 1-145,3 1-213,5 2-286,3 2-348,4 2-844,1 0-903,5 0-4072,2-1 6996,3 0 0,-3-4 0,-2-1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8.77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89 227 19361,'16'-3'-583,"-3"0"421,-13 3 1098,0 0-852,61-34-28,-37 19-45,49-27-918,-50 27 924,2 0 226,0 1-221,-1 1 17,-3 0-3140,-2 2 3185,-6 0-11,-3 1-23,-4 1-61,-3 3 395,-2 0-490,-6 3-17,-2 0 28,-7 3 11,-3 0 44,-6 4 12,-5 2 28,-4 5 28,-3 1 0,-3 2 3415,1 0-3404,-1 0 0,2 0-273,3-2 240,5 1-17,4-3-28,4 1-17,7-1 11,4-1-11,4 0 45,3 1 11,1-1 22,3 1 51,5-2-6,4 2 273,6 0-256,5-1-33,4 0-29,4-1-11,3-1-22,2-1-11,4-1-1,0 1 1,2-1 5,0 0 0,-3 0 6,-2-1-11,-4 1-18,-3 0 18,-5 0-12,-5 1 18,-4 1 16,-4-1 16,-3 2 35,-5-1 27,-1 3 29,-2 1 21,-4 1-10,-2 2-6,-7 1-28,-2 1-22,-5 0 10,0 0-21,-4 0 27,-1-1 6,-1-1-17,0-1 6,-1-2-39,1 0-96,1-4-184,4 2-269,1-2-527,4 3-1210,3-1-7298,3 1 9550,4-1 0,3-4 0,1-2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3.1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11 214 17059,'-5'-5'1305,"0"1"-1216,5 4 1508,0 0-1474,3-18-11,4 7-11,4-16-6,5 11-28,2-1-11,1-1-11,4-1-90,56-18 6,-41 21 0,52-10 61,-66 29 23,7 3 22,-10 4-5,1 2-1,-2 4-5,1 0 0,-1 5 6,1 0 0,0 5 10,0 0 57,9 15-73,-7-9 6,5 8-3409,-9-12 3403,0-2-852,1-1 852,1-3-1964,0-2 1998,0-4 16,1-3 28,-1-6 1993,1-3-2003,0-3 828,3-2-885,0-5-55,4-3-52,1-7-381,3-3 224,4-3-2260,1-4 1981,1 0-936,0-2 180,0 0 687,0 0-9000,-3 2 9545,-6 5 0,-14 9 0,-7 6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9.46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394 148 10651,'4'-5'4122,"-1"0"-3275,-3 5 1936,0 0-2828,57-62-4218,-42 46 4308,42-43 882,-58 64-849,-2 4-16,-3 5-6,-3 1 0,-4 4 5,-3 1 1,-3 2 6,-1 2-1,-3-1 0,-2 2 12,-1 1 10,-3 0-10,-1 0-1,-2 2-11,-1 0-11,-1 1 0,0 0 0,0-1 0,3-2-11,2-2-2257,4-2 2285,7-6 235,-3 3-275,13-10 2224,-2 0-2369,10-8-481,0-1 38,3-3 3118,1 0-3773,5-5-790,4-1-795,2-4-3528,2 1 6323,-2 1 0,-7 6 0,-3 1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29.93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139 4 16437,'-2'-2'566,"0"0"167,2 2-475,-30 30-28,18-12-57,-22 27-44,25-19 0,0 3-56,1 2 5,-1 1-10,1-2-12,2-1 22,2-4 51,1-5 73,2-4 61,0-4 23,1-5 240,2-1-291,0-2-3162,6-2 3123,-1-1-45,5-1-33,1-1-40,4-2-22,3-2-11,4-2-23,2 1 1,4-2-18,3 1-5,1 1 17,1 0-17,-3 3 0,-1-2-22,-2 3 3358,-2 0-3432,-3 1-161,-3 1-230,-4 0-353,-3 0-662,-4 3-1791,-3 1-6240,-3 2 9533,-1 0 0,-2-2 0,0-2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0.67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256 53 17736,'13'-30'504,"-5"8"-380,-14 34-1,-4 3-28,0 5-4274,-1 5 4235,-3 5 280,0 5-286,-2 4-2068,-1 2 2058,0 3-580,-18 48 557,17-45 1835,-12 36-1729,25-68 919,2 0-650,3-12 2828,0-1-2722,0-2 1201,0-6-1654,0-1-40,0-7-5,1-2 0,1-3 6,1-3-1,1 0-10,0-4 16,-1 2-5,0-1-6,-1 0-23,1 0 12,-2 0 5,1 1-10,-2-2 27,2 0-28,-1 0-5,1 2 5,0 2-22,1 2 22,-1 4-22,2 3-1,0 1-16,0 3-39,2 3 11,-1 1-140,4 2 34,4 3 140,1 2 5,2 5 22,-2 2 18,2 6-12,2 1 11,3 5 12,12 11 22,-6-5 0,9 9 11,-9-12-16,-1 1-18,-1 0 12,-1-1-17,-2-1 0,-3-1 0,-2-2 17,1 14 33,-10-18 96,-1 12-62,-12-21-34,-7 1-11,-4-2 0,-6-2-11,-6 1 0,-4-1 0,-4 1 0,-3-2 17,-18 0-3420,13-2 3386,-11 0 6,20-1-11,3 0-6,4 0 16,3 0-32,2 0-208,-2 0-34,12 0-201,-1 0-191,12 0 3140,4-1-3800,4 1-959,4-2-728,8 2-3186,0-2 6183,0 2 0,-8-1 0,-4 1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1.41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175 81 17440,'62'-7'85,"0"0"1,-5 1 0,-12-1-86,-26-2 17,-2-1-6,-1 3 17,-3 1 45,-2 1 33,-3 1 18,-2 0-1,-3 0-39,-2 1-39,-4 2-34,-2 0 0,-5 1-5,-3 0 22,-25 9 5,10-4 174,-53 23-128,48-17 27,-27 13-78,45-17-28,0 1-17,8-3 12,2-2-1,3 0 192,2 0-80,1 0 1,3 0-18,4-1-22,2-1-11,2 1-16,3-2-24,0 2-21,2-2-18,-1 1-33,1-1-3420,-2 0 3359,1 1-62,-4 0-18,0 2 1,-3 0 28,-3 1 17,0 0 22,-3 0 3420,-1 2-3364,-1-2 34,-1 2 28,0-1 5,-2 0 23,0 0 39,-2-1 73,0-1 95,0-2 78,1 0 7,0-1-18,1 0-84,-1 0-50,0-2-34,1-1-33,-1-1-28,1 0-23,0 1-39,1 0-39,0 1-45,1 1-555,0 0 555,1 5 28,2 1 34,1 5 5,2 3 23,2-1-1,-1 2 1,1 1 5,1 0 23,10 10-23,-7-10 0,7 6-11,-10-12 0,-1-2-22,0-1-1,1 2 18,-3-3 10,1 1-5,-3-3-11,0 2-6,-1-1 12,0 0-1,-2 0 56,1 3 6,-2-2 28,1 1 28,-1-3 45,0-1 0,-1-1 11,-2 1-17,-2-2-33,-2 1-40,-1-1-39,-2 0-16,-3 0-18,-2-1 18,-3 0-18,-5 0 12,-5 0-6,-3 1-27,-4 0 16,-2 0-3420,-1 0 3403,-1 1-11,2 1-213,3 2 123,4-2-156,4 1-191,4-1-426,7 0-705,3-1 2191,6 0-3995,3 0 1770,2-1 0,1 1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2.20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204 119 15261,'-2'-8'1271,"0"2"-940,2 6 2694,0 0-3081,-10-50 67,7 40-5616,-7-34 5689,10 54 1415,0 7-1432,0 2 871,0 5-882,0 4-11,3 2 5,0 4-22,4 1 6,1 2-12,0 2-402,0-1 419,1 2-11,-2-1 17,0 0-6,-2-2 3201,-1-1-3195,-1-1 11,-2-1-28,0-1 11,-1-2 90,0 9-78,-1-13 5,1 4-23,-1-16 34,1-4 650,0-4-588,0-3 39,0-1 11,0-1 359,0-2-482,-2 0-22,0-1 0,-2-3-18,-1-2 1,0-1-6,-1-1-5,1-1 16,2 1-10,-1 0-12,2 0 0,0 0-3409,1 0 3381,1 0 5,0 1-55,6-4 44,0 2-38,12-6 60,-3 6-16,7-3-11,6 0 0,-4 4 11,9-3-18,-8 6 3399,2 1-3398,1 1-5,-1 2 5,-1 0 6,0 2-17,-1 2 0,-2 2 11,-2 2 0,-1 3 29,-4-1 10,-1 2-22,-3 0 22,-4 1-10,-1-1 10,-3 1 34,-3 5-6,-1-4 12,-1 5 5,-4-5-16,-4 2 10,-3 0-5,-4 1 11,-1 0 17,-4-1-11,-1-2-6,-3-1 6,-2-1-11,-2-3 16,-2 1-10,-2-3-12,-4 0-643,-1-2 637,-2 0-273,0-2 279,0-1 0,1 0 6,3-1-12,4 0-22,3 0 6,5 1 11,3-1 619,5 1-620,3-1 288,4 0-344,4 0-72,2-1-112,2 0-712,11-5 97,2 0-483,13-3-1395,3 1-6866,2 0 9583,-1 1 0,-12 3 0,-7 2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2.79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146 124 18902,'5'-7'1120,"-2"1"-1103,-3 6 257,0 0-212,57-46-12,-43 33-27,43-34-29,-60 44-39,1 2-28,-4 0-5,0 1 11,-2 0 22,-1 1 11,-2 2 12,-2 2 11,-5 3-6,-1 2 6,-2 1 0,0-1-1,0 2 7,2-2-381,1-1 375,4 1-22,1-3-1,4 0 17,2 0 6,3 0 17,1 3-18,2 1 392,0 1-357,4-1-7,2-2 18,5 0 0,4 1-18,2 0-10,15 3-23,-6-2 6,12 3-17,-9-5 17,0 1-6,0-1-5,-1 0-1,1-2 12,-3 1-11,-1-1 10,-4 0 24,-3-1-29,-3 0 45,-5-1 17,-2 1 55,-4 0 63,-2-1 50,-1 1 27,-5-1-27,-3 2-23,-7 0-33,-4 1-39,-6-2-1,-3 2-33,-6-2-726,-2 1 709,-3-2-27,0-2 16,1 0-12,4-1-27,3-1 0,6 0-23,5-1-33,5 0-45,4 0 592,5 1-922,1-1-219,4 1-5019,11 1-3399,-2-1 9051,9 1 0,-10-1 0,-3-1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3.20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102 11 19221,'0'-5'790,"0"0"-902,0 5 157,0 0-6,-36 44 11,23-26 12,-26 35-23,33-37-73,2-2-223,2-1-342,1-3-645,3-1-1731,3-1-6311,1-1 9286,3-2 0,-5-3 0,-1-1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3.54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17 1 14790,'-9'0'56,"2"0"90,7 0 3489,0 0-3388,79 49-57,-54-23-112,20 7 1,-5 1 33,-30-1-28,-2 0-17,-3 3-11,0 0 0,-4 0-11,1-2 106,-2 15-83,0-21 88,0 12-72,0-30 23,0 1 27,0-9 34,0 1-6,0-3-178,0 1-331,-2-1-258,-1 0-342,-2-1-459,-2-1-941,-2-2-672,-2-2-3226,0 0 6245,0 0 0,6 4 0,1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3.82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2 236 20907,'-1'-8'806,"0"1"-795,1 7 124,0 0-57,120-51-1195,-59 34 1162,19-11 0,2 1-1399,-8 18 1466,3 0 5,3 1-5,-1-2-28,1 0-5,0 0-18,-2 1-5,-2 0-17,-3 2-27,-5 2-692,-4 0 680,-5 2-11,-5 1 11,-6 1 668,-7 1-685,-8 0 1757,-8 1-1773,-8 2 5,-5 0 5,-7 3 946,-2-1-951,-3 2-56,-5 3-68,-2 0-122,-7 3-186,-3 2-274,-5 1-514,-4 3-1368,-3 1-7175,2-3 9791,3-1 0,12-9 0,5-2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5.07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311 0 16700,'-3'26'874,"0"-1"-611,-2-10-11,0 3-5,-2 0 5,-1 2-12,0 2 142,-7 13-85,-8 21-196,2-9 39,-4 11 5,9-24 1,1 0-323,-2 2 311,1 0-27,-1 0-40,1 0-28,0-2-11,1-2 6,2-2 5,0-5 34,3-4-6,3-5 17,1-6 39,2-2 356,2-4-277,1-3 33,1-1-453,0-2-102,0-2-111,0-3-84,1 0-112,0-2-107,2-1-123,-1-2-235,-1 0-494,0-3-855,-1 0-147,-2-1-1837,0 1 4425,-3 2 0,3 6 0,0 3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3.81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70 0 15428,'-17'67'100,"-1"-1"1,3-4 0,3-9-2843,7-14 2837,4 3 1505,-1 0-1393,2 23-106,0-13-51,2 16 547,2-18-581,3-1 7,4 0 33,1-3 0,2-2 505,3-4-443,1-6 44,2-6 3063,3-7-3052,-1-5-3083,3-6 3027,0-5-196,11-3 118,-10-5 178,9-2-172,-4-8-29,-9 1 1,6-6 45,-3-4-23,-8 4 6,6-8-12,-9 6 1,0-4 11,0-2 3089,-1-3-3028,8-19-78,-7 8 999,5-15-999,-11 13-820,-3 0 827,-2-1-7,-2-1-6,-6 3 28,-2 1 6,-4 4-11,-2 3 11,-2 3-11,0 5-34,-1 3-95,-3 2-28,4 8 668,-2 3-729,10 7-46,1 6-72,5 2-146,1 5-184,4 2-331,3 4-779,8 1-1339,4 1-5684,2 0 8754,0-6 0,-10-4 0,-4-6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5.37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18156,'4'84'381,"1"-10"-5924,5-42 5655,-1 1-4,1 3 1390,0 0-1403,-1 0 0,-1 0 503,-2-3-509,-1-1-5,-1-4 12,-1-3 21,-1-5 29,-1-3 3262,0-5-3151,0-4 68,-1-3 28,1-3 901,-1-1-1164,0-4-34,0-3-28,0-5-12,2-2-21,1-2-1,4-2 12,2 0-1,5-3 7,2 1-29,4-3 6,3 0-12,2-1 12,4 0 5,2-1-10,2 1 4,3 1 1,-1 0-56,1 4-84,-3 3-140,-2 4-208,-3 4-273,-4 4-394,-2 1-878,-3 5-1440,-6 5-4027,-3 3 7511,-4 1 0,-3-5 0,-3-3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6.74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17 388 8086,'-9'0'789,"1"0"-682,8 0 5511,0 0-5187,1-34-162,-1 23-90,2-26-89,-2 32-39,1 1-18,-1 0-16,0 1 5,0 1 393,0 1-314,0 5 33,0-1 17,0 5 45,0 0 23,0 3 21,0 2-16,0 3-33,2 3-29,1 3 62,7 18-50,2 8-101,1 4-6,-1-1-17,-4-13 107,7 35-73,-4-13 67,5 20 18,-8-38 94,-1-15 96,-6-17 55,2-6-16,-3-1 128,1-3-392,-1-4-27,0 0-40,0-6-22,0-2 11,1-2-34,0-3-5,1-2 5,1-3-11,0-3-3380,1-4 3397,1-3-1595,1-3 1623,3-2 17,0-2 6,3-3-12,1-1 17,2-2-6,1-3-11,1-3 6,2-3-28,1 1-663,2-1 646,1 4-22,-1 6-12,-1 6-27,-1 7-1,-3 7-28,-1 6 2252,-3 7-2279,-2 3 3363,-2 4-3420,-2 3-10,-1 1-74,-3 3-33,-1 4-146,-1 6-252,-1 4-2274,-4 19-330,-1-5-4616,-3 9 7881,0-13 0,5-14 0,0-5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7.33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108 245 15003,'0'12'3125,"0"-3"-2766,0-9 644,0 0-941,66-36 10,-41 22 7,52-29-782,-59 32 765,0-1 169,-3-1-186,0 1-3199,-2-2 3210,-2 0 0,0 1-11,-3-1 373,-3-3-435,-2 6-50,-4-4-17,-4 7-140,-12-1-11,-11 3 27,-12 2 113,2 8 17,0 3 3403,11 5-3387,-1 1 28,1 3 6,-1 2 17,3 0 6,2 2-12,3-1 17,3 0-23,5-1 7,3-1 10,4-2 12,2-1 33,2-3 11,3-1 23,4-3 11,4 0-17,3-1 0,5-2 1,2-1-24,1-2 7,3 0-6,0-1 11,0-1-23,0-1 6,10-4-39,-10 1 12,8-1-7,-13 4-10,0 1-7,-3 1-21,4 4 16,-6 0 11,2 5 6,-7 1-5,-2 0 16,0 1 11,-1 1 1,-1 0 10,-2 1 18,0-1-6,-1-1 11,0-1 11,0-3 0,1-2 6,-1-3-40,3 0-33,0-2-50,3 0-118,2-2-106,1-3-124,4-4-202,2-5-223,3-2-404,-1-2-1069,2-1 2296,10-16 0,-18 20 0,7-9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8.19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9 19568,'-3'-5'-156,"2"1"-236,1 4 72,0 0 409,27 103-3411,-18-59 3375,6 19 0,0 1 1034,-11-19-1003,-1 5-33,0 2-1,0 3-391,-1 0 402,2-2 1,-1-1-6,1-5-6,1-2 1380,1-6-1402,-1-5-2913,1-4 2924,-2-6 752,1-3-729,-1-5 22,0-3 17,0-4 5,0-3 23,-2-3 179,2 0-151,-1-3 196,1 1-274,1-3 3357,0 0-3408,2-3-3414,1-1 3392,1-2-1,0-3-22,2-1 17,1-2-11,1-2 0,0-1-6,0-1-16,-1-1-18,0 2 7,-2-2-1,-1 4 22,-2-2-5,-1 5 0,-3 2 3387,0 2-3438,-2 3-173,0 1 107,-1 3-68,0 0 163,-3 6 22,1 1 11,-5 4 34,-1 3-6,0 1 22,-1 2-10,1 2 5,1-1-11,1 1 5,4-1 0,0-1-5,2-1 17,2 0-6,2 0 17,3-1 11,4 0-6,1-2 28,2-1 12,2-1-3392,1-3 3402,1-1-10,1-1-6,-1-3 11,1 0-17,-1-2-16,1-1-23,-1-3 3370,1-1-3398,-2-3-5,1-2 11,-4-1-1,1-1-4,-5-1-7,0-1-22,-3 0-83,0-12 77,-4 10 18,1-7-7,-4 12 12,0 2-16,0 2 4,-1 2-4,-1 1-24,0 3-4,-1 0-29,0 1 6,1 0 5,0 2 6,0 2 28,1 3 23,0 0-1,1 3 17,0 1 0,0 1-5,1 2 11,2 0-6,2 0 11,1 0 1,1-2 10,-1-1 6,2-1 17,0-4 6,0 0 28,0-3-1,0-1-5,0-1-17,1-1-55,0 0-24,-1 0-32,3-3-35,0-2-5,0-5-5,1-1 5,0-1 39,-1-1 17,0-1 5,0 0 18,-3-1-12,0 1 6,-2 1 0,-2 0-1,-1 2 29,-2 3-6,1-1 17,-2 4-22,1 1-23,-1 1-22,1 2-101,-1 0 79,2 1 38,-1 1 23,1 2 11,0 1 1,0 3 4,0 3 1,1-1 33,5 15-21,-2-9 26,8 13-27,-6-15-44,3 2-40,-3-6-84,-1-1-112,0-1-207,-1 0-236,1-3-358,-1 0-650,0 0-1355,-1-2-4442,0 1 7500,-2-2 0,-1 0 0,-1-1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8.77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23 173 18352,'0'-4'567,"0"0"-629,0 4 958,0 0-655,61-30-67,-41 19-62,48-23-62,-56 26-11,1 1-16,0-2-18,0 1 23,-1 0-5,0 1 55,1-4-33,-4 5 5,-1-3 40,-4 2-124,-3 3-16,-2-1-12,-3 5 1,-4 0 5,-2 0 11,-2 1-6,-4 3 12,0 2 6,-5 3 10,0 1 18,-1 3 10,-1 0-16,1 0 5,2 2-3391,0-1 3391,4 2-5,1-1-11,3 1 10,4 0-4,0-1-1,4 0 28,2-1 6,1 0-6,2-2 28,3 1 6,3-1 3386,3-2-3375,2 1 0,3-1 11,0-1 90,10 1-90,-5-3-5,6 1 27,3-6-49,-8 0-7,7-2 46,-3-2-46,-5-1 12,5-3-11,-11-2-6,0-1 11,-1-1-6,-2-2 46,3-6-34,-5 3-6,1-4 0,-6 5-11,-2 1-6,-1 0-5,-1 0-22,-2 1-12,-2 1-11,-1 0-39,-7 2 27,3 4 1,-3 1-11,3 3 5,0 1 11,2 2 6,-2 7 28,3 2-5,1 6 5,2-1 11,3 1 6,0 2-6,3 1 6,3 1 11,5-1 5,2 1 7,3-2-12,1-1 0,5-3-45,2 1-17,3-4-3475,4 1 3189,2-2-2017,4-1 1122,1 0-1787,0-1-6716,-4-1 9718,-7-2 0,-12-3 0,-8-1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39.69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98 14818,'-2'0'1328,"0"0"862,2 0-1821,21 4-38,-9-2-62,19 3-34,-13-4-50,3-1-22,4 0-23,3-1-12,4-2 1,4-2-3409,6-2 3375,3-3-5,3 1-12,5-2-5,0 0-2274,2 0 2257,0 2-6,0 0-47,0 1 19,-1 2-10,-3 1-12,-2 3 0,-5 0 11,-4 2 6,-6 0 2250,-4 1-2250,-6 1-23,-4 1-39,-5 0 3304,-4 1-3483,-4-1-31,-4 0-226,-1 0-270,-2 1-532,-3 0-1428,-2 0-6631,-4 1 9342,1-2 0,3-1 0,2-1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40.41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176 1 13917,'-7'0'1647,"2"0"-1541,5 0 2599,0 0-2509,11 35-17,-6-21-27,10 27-34,-9-29-12,0 0-22,-1 1-6,1 4-5,-1-1-6,1 4-5,-1 0-12,-1 2 18,0 3-12,-1 1-17,0 2 6,0 0-6,-1 3-11,2 0 11,-2 2-11,1 1-6,-2-1-3374,0 0 3385,0-4 29,0-2 22,0-7 50,0-4 73,0-7 40,0-3 10,0-4-22,0-1 3404,-1-1-3706,1-3-107,-1-1-95,0-3-117,0-3-118,-2 0-90,0-3-78,-4 1-124,-1-2-100,-2 1-89,-1-3-35,-3 2 113,0-3 218,-3 3 230,0-1 229,-2 3 213,2 2 219,0 1 190,-1 3 151,1 3 90,2 1-34,1 2 7,1 0-18,1 1-34,1 1-61,0 2-112,2 2-129,1 0-68,3 0-21,0 1 16,3 0 23,0 3-11,2 0-23,3 3-34,3 0-22,3 1-11,3 1-23,1 0 6,2 0-16,1 3-12,2-1 0,0 0 0,0-1 0,1 0 33,-1-1 1,1-1 11,-3-2 11,1-2 5,-3 0 34,0-4 40,-1-1 33,0-2 0,-2-2-17,1 0-39,-3-4-34,3-2-22,-2-4-11,1-5-17,1-1-17,0-4-27,0 0-6,2-4-12,-1 0 17,1-2-16,-1-2 5,1 0-17,-1-2-17,0 3 1,1 0-12,0 4-28,0 1-50,-1 5-91,-1 2-155,0 3-146,-2 4-174,1 2-246,-1 3-393,-1 1-851,-1 4-1153,-1 5-3737,-3 3 7041,-1 0 0,-3-5 0,0-2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41.18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85 76 13670,'0'-2'650,"0"0"1215,0 2-1355,4 42-124,-2-22-83,5 36-74,-2-31-72,0 3-39,0 3-23,1-1-11,-2 2-6,1-3-4251,0-1 4263,0-4 881,0-5-792,-1-2 34,1-7 74,-3-2 329,1-4-353,-2-2 3482,1-6-3729,-2-1-27,1-5-45,-1 0-101,0 1-89,-1-2-124,0 0-78,0-2-62,-1 1-67,1-3-72,-2-1-147,0-2-100,-2-2-112,-1-3-146,0-1-67,-2 0 140,0-2 275,-3 0 397,-1 0 560,0 2 454,-1 0 302,1 3 197,1 1-29,0 3-151,2 2-157,2 2-89,0 3-50,2 3-18,2 1-56,1 2-78,1 0-128,1 2-118,0 1-96,0 0-27,0-1 27,3 2 264,10-2-197,2 2-44,9-1-34,0 1-22,2 0-28,5 0-23,0 0-10,2 0-18,1 0-11,0 0 23,0 0 5,1 0-17,12 0-67,-12 0-78,8 1-84,-17 0-112,-5 1-7428,18 11 1267,-22-7 6480,10 7 0,-25-9 0,-2-2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41.42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 0 19048,'-12'8'-589,"3"-1"410,9-7 263,0 0 235,31 40-44,-19-29-62,25 31-51,-26-41-55,2 0-57,1-1-123,3 0-240,2 0-371,2 0-711,3-2-1590,0-1-5316,-2 0 8301,-4-1 0,-8 3 0,-5-1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42.83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1 221 18364,'82'39'812,"-13"-8"-683,-58-32-39,2-2-17,-1-2-12,1-2-22,0-2-27,0-1-12,-1 0-17,0-1 6,-2-1 5,-1 1-3397,-1-2 3392,-2 1-29,-1-2 1,-3 0-28,0-1-2274,-2 0 2251,0 1-201,-12-8 213,5 11 2222,-24-8-2155,16 15 5,-11-1 12,12 5 27,0 3 3387,0 1-3392,1 5-3403,0 1 3410,3 1-2281,0 3 2290,2-1 7,1 1-18,1-1 46,4 3-34,0-6 22,2 4 22,3-8 2281,1 1-2270,4-2 3399,2-1-3410,1-1-5,3-1-5,1-1-34,0-1-23,2 0-16,0 0-23,2 0 6,0 0-6,1 0-11,-1 0-6,0 0-11,-1 0 12,0 0-3382,-2 2 3399,0 1 10,-1 2 12,2 6 10,0 0 18,1 4 0,-4-5 5,-3-2 3414,-5-5-3369,-1-1 157,-1-1 0,0 0-174,0-1-11,1-3-39,-1-1-17,1-3-11,0-3-23,2 0-3397,0-1 3358,0-2-278,-2 0 239,0-1-6,-1 0 29,-1-1-18,-1-1 23,-1 0 3271,-1-2-3276,-2-5 471,-1 5-382,-3-3 12,0 9 16,-2 1 16,1 2 7,0 1 22,1 3-6,0 0-11,0 2-6,1 1-27,1 0-1,1 2-5,0-1-23,2 1-145,0 0 157,6 0-1,-1 0 12,13 1-17,-3-1-6,7 2 6,-3-1 6,2 1-6,1 0 17,-1 0-17,-1-1-17,12 3 11,-13-3-5,7 3-11,-15-2 11,-4 1 11,0 0 11,-2 0 6,-1-1-6,-1 0 0,-1 1 6,1 0-12,-2 1 12,1 0 0,-1 1 5,0 1 18,0 6-18,-2-1-11,0 3 6,-2-2 11,1-1-6,-1 2 6,1-3-11,0 1-17,2 0 11,0-1 1,1 0-7,0-1-5,0 1 0,0-1 11,0-1 6,2 1 11,0 1-5,3-3 27,2 2 79,3-1-40,0-1-38,2-2 16,0-3-84,-1-2-33,3 0-46,-4 0-38,1-3-11,0 0-1,0-4 6,0-1-56,5-4 118,-3 0 33,2-2 22,-4 2 23,-2 0 51,0 0 27,0 1 57,-3 0 33,0 2 16,-2 2 1,-1 1-45,-1 2-73,0 1-246,-2 3 157,2 1 83,-2 10-33,2-3 0,-1 7 6,2-7-17,1-1-1,0 1 12,1-1 6,0 1 11,2-2 33,0 1 6,2-1-11,0 0 22,1-1-28,2-2-5,1-1 0,-1-1-18,3-1-4,-2 0-12,1 0-28,7-2-12,-6 0 12,6-3-5,-8-1-6,1 0 22,-1-1-11,0 0 0,-2-2 5,-1-1-10,0 1-1,-3-4 1,0 1-29,-3-2-5,-1 0-34,-2 0-117,-5-7 83,-1 5 18,-6-3 10,-3 6 18,-2 3 16,-3 1 0,1 4 17,-3 2 6,1 2 11,1 1 5,-2 2-5,2 2 0,-1 3-12,2 2-5,0 1 23,3 1 10,0 1-5,3-2 6,2 2-1,2-1-5,4 0 23,1-1 38,2 3 51,8 1-56,-1-2 0,6 0 0,0-6 11,1 0-11,2-1-16,1 0-18,1 0 6,1-1-6,0 0 6,2-2 0,-2 1-11,3-1 6,-3 0 10,2 0-27,-3 0 11,1 0-17,-2 1-12,0 0 18,-1 2-6,0 0 6,-2 0 10,0 1-16,-1 0-84,3 3-61,-5-3-96,2 2-95,-5-4-157,-2-2-223,1 1-433,-1-3-1080,2 1-7130,-1-1 9359,-1 0 0,-2 0 0,-1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4.57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65 80 12186,'0'-3'1613,"0"0"2688,0 3-3841,13 3-68,-10 3-72,10 4-80,-13 6-66,-2 1-56,0 5-23,-3 3-34,-1 2-16,0 3 11,-8 34-50,5-22 22,-7 23-3381,9-32 3415,0-4-76,1-4 104,1-5 72,1-6 68,2-5-1,0-4-16,2-4 3237,0-2-3450,0-3-162,0-36 39,0 13-29,1-28-60,0 24 27,2-2 39,-1-1 57,1 1 61,0 0 61,1 2 432,7-21-437,-4 28-67,5-12-23,-5 33 6,-1 2 62,2 5 33,2 4 12,4 7 16,2 4-17,3 5 6,1 3-17,3 3-22,2 5-661,1 0 639,4 3-3163,0-1 3179,4-1-331,0-1 371,3-2-12,2-2-17,2-4-22,3-5-200,-1-5 161,2-7-6,-2-5 0,-1-4 17,-4-8 34,-3-3 16,-3-6 575,12-23-497,-19 14 7,8-19 3138,-25 20-3122,-4-2-11,-2 2 545,-5-1-590,-4 1-33,-6 1-1,-5 1 271,-4 0-276,-2 2 6,-4 0-18,-1 1 1,-4 0-17,1 1-11,-4 0 22,2 1 6,-15-7-6,15 7-28,-9-4-3425,20 8 3364,2 2-74,4 1-380,4-1-22,6 4-196,2 0-220,5 4-2211,15 2 426,2 1-4387,11 3 7142,-5 0 0,-11 0 0,-5-1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43.93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93 0 17462,'15'46'690,"-1"-1"-5436,-8-12 4824,2 5-22,2 8 1410,-1 4-1438,1 8 17,2 4 33,4 34-33,-2-23-21,5 22 32,-6-35 151,2-5-139,-2-7 4,2-7 2942,-4-10-2930,0-8-2907,-3-7 3019,-3-7 978,-2-4-889,-1-3 253,-2-1-499,-6-6-22,1 1-6,-5-4-50,2 1-6,1-1 3387,0 2-3404,0-2 12,2 1 16,0 1-16,1 1-1,0 1-5,1 1 12,-1 0-12,1 1 11,0 0 11,-1 0-50,-2 0 39,-1 2 29,-1 0-7,0 0 23,-1 0 0,1 0-5,-2 0-7,0 0 1,0 0-17,-1 0-50,-6 0 39,2 3-6,-4 1 11,5 1 23,0 1 0,-1 1 11,3 0-11,-1 1-6,4-1-5,2 1-23,1 0 11,2 2 6,1-1 0,2 1 23,1 1 5,1 0 22,4-1-5,3 2 33,2-3-16,4 0-1,0-2 18,2 0-29,2-2 34,9-2-56,-7-1 11,7-1-27,-8-1-1,-2-1-17,1-1 23,-2-2-3387,-1-2 3404,-1-1 11,-3-1-12,-1 1 7,-2-1-24,-2-1 12,0 2-22,-3 1 3369,0 1-3408,-1 2-35,-2 2-312,0 1 368,1 0 24,1 0 16,0 0-17,3 2 17,-1 0 17,4 2-6,-3-1 6,2-1 22,5 3-11,-1-2-11,3 1-1,-2-1 1,0-1-11,1-1 5,-2 0 6,1 0 0,0-1 5,-1 0 6,1 0 0,-1 0 0,-1 0-17,0 0-5,-1 0-1,1-3-21,-2 0-3382,1-3 3381,-1 1-11,1-1 11,-2-2-2285,0 0 2230,-2-2-24,0 1-88,-1-1 2217,-1-2-2280,-1 2 29,-1-3 67,0 0 72,-1-1 28,0-2 3410,-1 2-3404,-10-12 73,3 12 17,-7-6 50,-2 12-66,4 4-7,-5 0 6,5 3 0,-1 1-11,0 2-6,0 4 0,-1 3-16,2 3 16,-1 2 17,3 1 11,0 3-11,2 0 6,1 1-29,4 0 6,1-1 34,2 0 6,2-2 27,2-2 28,2-2 18,4-4-1,0 0-11,3-3-11,1-2-12,2-2-22,0-1 12,3 0-46,-1-1 7,2-2-29,-1-3-6,-1-1 12,-1-2-17,-1-1 6,-2 0 11,1 1-3387,-3 0 3426,-1 1 56,0 2 22,-3 1-5,-1 2-45,-1 0-33,-2 2-51,0 0-23,-2 1-10,1 0 3391,-1 0-3392,1 3 34,3 4 0,-1 1 23,2 3 5,-2-3 11,0 0 6,1 0-29,0-1-44,1-1-78,-1-2-146,2-1-162,0-1-225,2-1-313,1-1-454,0 0-1042,0 0-711,1-3-2537,-2 1 5696,-1-3 0,-3 3 0,-3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44.44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242 1 17538,'58'50'387,"-12"-7"-303,-44-30 455,-1 0-438,2-2 167,-1-1-156,2-3 74,-1 0-80,1-2 253,0-3-252,0 1-12,1-3-33,0 1-46,1-1-21,0 0-51,1-2-28,2-2-28,1-2-11,0-3-1,2 2 1,1-4 11,-1 1 17,1-3 11,0 2 22,0-4 12,1 3 11,-1-1 5,2 2 17,0 3 17,0 0 6,0 3-6,-1 1 17,1 3 0,-1 0 16,0 3 1,0 2 5,0 6-11,-1 2 17,1 5 5,-2 1 23,1 3 5,-2 1-3374,1 2 3497,4 13-106,-4-8-327,6 22 288,-8-19 11,-1 8-11,-4-13 112,-2 8-45,-1-8 0,-3 5 51,-3-10 55,-3-3 7,-3-1 3279,-2-3-3240,-3-3-57,-1-3-33,-3-3 529,-2-1-613,-4-2-28,-4-2 5,-3-1-38,-3 0-7,-3 0-10,-2 0-23,-2 0-28,-3 0-500,1 0 455,-1 1-50,-1 2-51,2 2-157,0 2-206,2 0-387,2 2-779,4 1-2084,3 2-6044,6-1 9217,7 0 0,9-6 0,6-1 1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46.31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2275 426 9531,'-4'-12'3361,"0"2"-2499,4 10 1373,0 0-2173,-55-71 5,34 53 6,-44-54-17,46 71 5,-1 0-27,-4 1 11,-2 0 28,-3 0 61,-3 1 40,-4 1-23,-3-1-39,-2 1-79,-2-2-38,-4 0 5,-4 0 11,-5 2 34,-24 7 0,-5 4-62,-14 3-617,7 0 1,2 2 594,2 7 0,-2 5 19,25-7 0,-2 4 34,-2 4 0,1 2 0,-1-1 0,3 1 8,6 1 1,4 2 24,4 2 1,4 2-8,-23 25-21,27-23 1,2 5 13,6 3 1,4 1 0,-15 33-15,18-30 1,3 5 27,5 7 1,4 1-17,4-15 0,2 2 22,-2 19 0,3 1-11,6-17 0,2-3-3,1 4 0,2 1-8,2 2 0,2 0-1129,1 2 0,1 0 1106,2 1 1,2 0 5,0 0 0,0 1-1125,1-1 0,1-1 1130,0 1 1,1-1-18,-1 1 1,2 0-309,-1-1 1,0 0 297,1 0 0,0 0 10,0-2 1,2 3 11,8 22 0,1 0 3,-6-22 0,2 0 5,4 14 1,4 1 94,13 8 1,1-7-60,-16-31 1,2-1 115,29 33 0,3-7-926,3-24 833,-21-23 1,2-4 63,24-5-252,5-10 208,3-5 247,3-18 0,3-6-329,-29 8 1,-1-1-3,33-13 0,1-5 19,-17 1 0,-4 0-8,-14 7 0,-1-1 8,15-8 1,0-1 145,-2-1 0,-3 1-132,-15 7 0,0-1 0,13-6 1,-1-4 50,-5-2 0,-4 0-6,25-26 190,-29 22 0,-2-2-184,11-25-17,-4-4 718,-19 15 1,-2-3-761,-9 14 0,-1 0-195,5-20 1,-4 0 174,-9 16 1,-4 1 5,-1-4 0,-2-1-671,-1-3 1,-2-2 656,-1-4 0,-3 0-1,-1-5 1,-3-2 365,-1-3 0,-1-1-363,-3-4 1,-2-1-447,-2-1 1,-1-1 448,0 0 1,-2-1-150,-2 0 0,-1 0 141,0 2 1,-2-1-1,0 1 0,-2 1-6,0 0 1,-1 1 2,-2 2 1,0 1-430,-1 3 1,-2 1 417,0 4 0,-1 3-145,0 6 0,-2 3 114,2 6 1,-1 3-18,2 7 1,-2 4-157,-26-21 778,3 20-1019,5 18-184,2 16-253,4 19-538,2 15-1389,2 21-4733,5 4 7545,6 0 0,15-25 0,6-11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47.22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1 175 8696,'0'-3'2370,"0"0"5981,0 3-7925,6-71-146,-4 51-123,4-53-113,-6 70-77,0 2-102,0 0 191,1 4-11,0-1 0,1 5 11,1-2-6,0 1-5,-1 0-6,1 0 6,0 0-17,-1 1 11,2-1-5,-1 0-3348,3 5 3410,2 3-63,0 3 12,6 9-40,-5-8 12,4 9 0,-1-4-6,1 3 0,3 2-5,1 4-2269,5 3 2269,2 3 1655,3 4-1628,3 2 1,3 2-6,3 3-11,2 1 28,5 1-1,1 1 7,3 0 33,3-1-23,-1 0-5,2-4-148,-3 0 143,0-3 10,-2-2 18,-2-3-35,0-3 2495,-3-2-2488,-1-5-2254,-6-2 2259,-1-6-1117,-6-2 1106,-3-6 151,-5 1-156,-3-6 303,-4 0-292,-4-4 2809,-2 0-2760,-4-2 1838,0-1-1518,-2 0-381,-3-4-16,-1-1-23,-3-4-56,-8-4-39,2 3-73,-6-5-73,5 5-124,-2-3-161,0 1-169,-1-1-3643,0-2 2960,-1 0-1338,0-2-6633,1 2 8782,4 1 0,5 7 0,5 2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48.04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35 0 9145,'-9'0'521,"2"0"-191,7 0 4923,0 0-4686,-9 99-114,7-61-271,-2 20 0,0 0-1970,4-25 2012,0 4 90,0 27-124,0 16-109,0-25 1,0 2-457,0 38 437,0 1-1121,0-25 1103,0 0 1032,0 22-987,0-29 23,0 10 34,0-39 39,1-10 1049,0-5-736,1-11 1333,-1-3-1512,0-7 734,0-5-901,0-12-113,1-3-17,2-11 1,1 4 5,1-3-17,-1-3 11,1 0 12,-1-17-17,1 15 67,-1-11-6,0 17 110,0 2 2,2 2 53,1 1-1,3 2 67,-1 3 16,2 1-52,-1 3-70,6-6-37,-4 6-44,6-4-250,3 0-232,-4 6-151,7-4-390,-7 5-213,2 3-287,-1 0-2874,7 0-4103,-8 3 7411,3 0 1,-15 5 0,-2 1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48.383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1 0 18876,'0'7'544,"0"-1"-633,0-6 727,0 0-472,103 26-3928,-52-11 3823,15 3 1,1 2 23,-12 1 230,-2 0-257,-1 4-1717,-2 2 1679,-3 2 11,-4 2-15,-3 1-29,-5 4-62,-3 1 977,-6 6-5379,-1 28-5110,-12-18 9551,-1 15 0,-11-44 0,0-9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7:59.3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27 39 9666,'-14'-5'2234,"3"0"-2335,11 5 1552,0 0-1361,-1-2-40,1 1-5,-1-2-11,1 0-6,1 0-17,-1 0-56,2-1-123,-2 0-353,2 1-751,-2 1-649,1 1 0,-1 1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02.20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67 2 10679,'-4'-1'420,"1"0"5316,3 1-5019,-26 31-29,19-23-94,-19 23-196,26-31 73,0 0-421,0 2 12,0-1 11,1 2-6,1-1 28,1 0 11,2 1 6,1-1 0,2 0 0,3 0 84,7-1-112,-2 0-17,6-1 17,-4 0 219,19-1-214,-12 0 74,26-3-124,-26 1 6,10-2-17,-12 3-17,1-2 17,0 2-17,2-2-11,-1 2 17,0 0-34,1 1 23,-1 1-6,1 0-6,0 1 12,1 1-12,1 1-5,-1 1 11,1 1 6,1 0 5,14 3-17,-8-3-5,9 1 0,-11-3 11,1 1 22,1-2-16,0 0 16,1-1-285,-1-1 286,0 0 10,0 0-22,-2 0 1,1 0-7,-1 0 12,-1 0-6,-2 0-16,12 0-12,-11 1 0,21 2 17,-21 1 6,9 1-1,-11-1-16,0 0 5,1 1 1,1 0 16,2 1-11,1 0 17,2-1-23,1-1 292,0-1-275,14 0 11,-11-2-11,11 0-3391,-16-1 3402,0 0-28,0 0 23,15-4-17,-12 2 17,12-5 0,-18 2-23,-1-1 6,-3 1 0,0 1-11,-2 0 22,-1 1 6,-3 0-11,8 2-6,-9 0 3392,5 1-3398,-11 0-16,9 0 16,-9 1 6,11 2-6,-15-1 12,1 2 0,-3-2-1,-1 0-5,0 0 0,1-1 17,2 0 0,0-1 16,1 0-5,2 0-5,0-1 22,10-2-23,-5-1 57,15-3-40,-13 1-11,6 1-11,-9 0-6,0 2-16,0 0 10,0 2-16,1 0 11,1 1 6,1 0-1,-1 2-5,2 0-11,0 2-45,2 1-11,2 0 21,0 0-116,12 5-23,-10-3-156,9 3-292,-17-4-437,0 1-1154,-3 0 2224,0 2 0,-8-4 0,-2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06.29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396 65 6983,'0'-8'2044,"0"1"-1058,0 7 4049,0 0-4794,12-17-23,-7 12-21,8-14-1,-9 17-17,-2 0-50,1 1-34,-1-1-17,0 2-5,0-1 5,-1 1-22,1 0-28,-2 0-16,2 0-18,-1 0 17,1 0 17,0 0 6,0 0 16,-1 0 1,0 2 21,0 1 7,0 2 5,0 2 17,0 0-17,-1 2-17,1 1-11,-1 0-17,0 3-11,0 1 0,0 0 6,0 3 5,0-1 11,0 4 23,0 0-23,-1 4 6,0 1 0,-1 3 6,0 1 16,1 1-22,0 2-16,0 1-1,1 0-3381,0-1 3415,0 1 11,0-2-11,0 0-2297,0-1 2263,0-3-16,0-1 27,0-3 2266,1 0-2260,1-4-2243,0 0 2249,0-2-12,0 0 12,0 5-34,-1-6 28,1 10-5,-2-13 16,1 5 2263,-1-7-2263,0-1 23,0-1-1,0-3 3427,0 0-3410,-2-2-11,0 1-5,-3-1-45,-1 0 5,-3 0-22,-1 0-11,-2 1-3392,-3-1 3386,-1 1 0,-4-1-11,-1 2-6,-4 0 1,-3 2-6,-1 0 11,-4 0 11,-13 5-11,10-4 3076,-8 4-3065,18-7 6,2 0 22,5-2 1,4-2 27,5-1 0,3-1-28,3 0 277,2 0-367,9-2 18,1-1-12,9-2 28,16-3-5,-2 2 16,15-3-11,12 1 12,-12 2-6,15 0-6,-18 3-6,-1 2 12,-1 0-11,-2 1-6,14 0 17,-17 2-1,7 1 7,-21 2 22,-5 1-12,-3 0-10,-5-2-1,-2-1-16,-3-1 5,-2-1-39,-1 0-627,-1-3 211,-1-2-144,-1-2-240,-2-5-427,-2 0-1064,-2-3 1499,-1-5 0,4 9 0,1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06.58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0 133 14896,'0'-9'1237,"0"3"-189,0 6 95,0 0-1092,87-52-45,-56 39 16,19-16 1,-2 6 16,-26 25-11,-1 1-17,0 1 17,0 2 214,-1-1-208,-1 1 553,13 1-475,-10-4-67,5 2-17,-17-5-11,-6 0 234,-3 0-1780,0 0 616,-5 2-644,0 0-1210,-5 3-4576,1 0 7343,2 1 0,2-3 0,2-1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5.1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368 81 19652,'-8'-11'152,"2"3"-304,6 8 343,0 0-130,12 99-1398,-6-58 1359,2 19 0,2 0 348,0-24-330,0 0-29,3-2 0,-3-1 28,1-3 23,0-3 22,-2-5 17,-1-5 16,-2-5-5,0-6-22,-3-3-118,1-5 984,-3-5-1107,1-4-11,-2-7-34,0-2-79,-2-5-83,-1-3-1468,-3-3 1220,-3-3-462,0 0 279,-3-3-24,-1 1 309,-1-1 296,0 1 264,2 1 645,0-9-197,5 12 1349,0-4-1321,6 16-134,0 3 257,2 4-504,2 3 17,2 2-101,4 4-11,2 1 46,3 3 32,6 0 6,4 4 28,4 3-5,5 3 5,4 3 0,4 2-1967,2 1 1905,1 3-39,3 1-33,0 4-6,1 3-40,0 2 23,-3 3-5,-1 2-6,-5 2-6,-5 0-2754,-5 1 2748,-7 0-167,-5-1 174,-7 0-1,-5-2 34,-7 0-925,-7-1 964,-8 0-849,-8-2 877,-8-1 1766,-7-4-1755,-9-5 0,-3-3-61,-18 4-134,13-6 1,-3-3 121,7-6 1,1-3 0,-31 2 1254,31-3 1,-2-1-1227,-43-1-29,28-2 37,10-2 0,4-1-19,9-1 1810,-15-4-1950,47 4-152,6 0-179,5 0-157,7-1 526,6 1-985,11-2-684,10 1-1170,9-2-4901,2 1 7791,-2 1 0,-19 3 0,-8 1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07.28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1 235 17306,'98'-13'134,"-16"1"-4341,-68 8 4258,1 1 1749,11-6-1515,-8-1 666,4-1-912,-11-2 316,-7 3-333,-1 0 3393,-1-1-3398,-1 0-1,-1-1-32,0 1 10,-2-2-72,-7-4 50,-1 5-17,-7-4 11,4 7-5,-3 0-11,2 2-6,-2 1-79,-3 3 46,3 1 21,-4 2-10,5 4 11,2 2 22,0 5-17,1 1 12,1 1-12,2 3 6,0 0 12,2 3 10,2 1 23,1 1-6,2 2 17,1-3 0,1 1 28,2-2 134,10 7-100,-2-10 5,9 6 112,0-10-95,-4-3 0,5 0-16,-7-5-29,1-2-11,-1-1-39,-1-1-1,0 0 7,-1 0 5,0-1 5,-1-1 7,-1 0 21,0-3-5,-3 2 11,0-2 12,-1 1-12,0 0 23,-3-1 16,1 1 28,-3 1 6,1 0-11,-1 2-157,1 0 39,0 1 12,1 3 16,0 1-5,0 4 22,1 3-6,1 0-22,1 3 22,3 0-10,-1 2 4,1 0 12,0-1-11,1 1-6,2-4-44,0 1-34,2-4-96,-1 0-100,1-3-151,0 1-348,0-3-555,-1 1-1881,2-3-5394,-2 1 8592,0-2 0,-6 0 0,-2-1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09.07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11 67 19238,'-6'2'308,"2"1"-258,5-3 432,49 2-454,-25-4-11,39 0-6,-38-2 0,0-1 34,12-1-6,-10 1 0,6-2-22,-11 3-17,-3-1-33,-1 0-46,-1 0-33,-3 0-45,-2 1-67,-3 0-140,-3 0-241,-3 1-3859,-2 1-1955,-2 1 6419,-2 1 0,0 0 0,1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09.76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287 8 18800,'1'-4'-313,"0"0"61,-1 4 73,0 0 347,22 51-34,-19-23-11,16 43-28,-24-33-16,0 5-23,0 4-17,-2 4-28,0 2-179,-3 24 179,5-20 18,-1 14-13,4-28 12,2-7 40,0-6 27,0-8 17,1-4 0,1-6-11,1-3-12,-1-3 6,0-1 236,0-1-185,-1-2-17,0-1 78,-1 0-269,-2 0-16,0-1 0,-4 0-1,0 0 23,-4 0 6,0 2-1,-1 1 7,-3 4-1,0-1-6,-3 3 18,-1 1 16,-2-1 23,1 0 22,-1-1 0,2-2 0,0-2 5,1-1 29,3-2 11,1 0 22,1-1 28,1 0-11,3 0 0,1 0-17,3-1-28,1 0-22,3 0-17,0-1-28,0 2-5,0-2-1,2 0 6,3-1 17,4-1-3387,1 0 3404,5-2 11,2 1-1,5-2-4,17-3-35,-6 2-852,16-2 852,-11 4-135,3 0 141,0 1 0,0 2-11,-2 0 2871,13 1-2871,-15 1 6,6 0-2888,-17 1 2882,-4 0 815,-5 0-860,-4 0-2133,-3 0 2099,-5 0-346,-2-2 83,-5 2 2000,-2-3-2684,-6 2-3986,-10-2-2309,4 1 7321,-7 0 0,16 1 0,1 1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0.08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87 19888,'69'-19'154,"1"-1"1,-5 2 0,-10 5 43,-19 13-153,3 0-34,3 1 41,1-1-47,1 1 7,2-1 25,0 0-21,-1 0 1,-2 0 11,-3 0 50,-4 0-62,-4-2 12,-4 0-16,-5-1 10,-2 0-16,-5 1-29,-2 0-33,-3 0-224,-1 0 17,-4 2-67,-2 0-29,-3 0-117,-1 0-202,-2 0-408,-3 0-869,-5 3-1002,-2 3-3776,-2 2 6733,1 1 0,6-4 0,2-2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0.60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155 66 20481,'55'-4'235,"-10"0"-207,-42-2-5,1-1-12,0 0-6,-1-1-10,1 3 16,-1-2-17,-1 3-5,0 0-84,-2-1-34,1 3-11,-1-1-22,-1 3 0,-2 1-3348,-3 2 3432,-2 4-13,-2 2 52,-2 4 0,-3 3 0,-1 2 5,-2 5 12,-1 2-1,-2 3 7,-1 1 4,-9 15 24,9-11-12,-5 9 28,10-16-23,6-4 34,0-1 17,5-2 3392,2-4-3352,4-1-3370,0-1 3369,4-2 0,3 0-16,4-1 10,2-1-10,3-1-12,1 0-6,2-1-10,2-1-1,2-4 1,3 0-7,2-2-2278,2 0 2262,1-3-12,2 0 2275,0-4-2280,1-1 28,0 0 6,-2 0-6,-3-1 17,-6 2 3376,-3 0-3399,-5 2 6,-3 1 1,-4 1-29,-3 1-28,-3 0-50,-1 2-208,-1 0 63,-6 0-141,-1 3-190,-8 3-455,-2 6-1231,-7 2-7320,0 3 8701,1-1 0,10-8 0,6-2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1.86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443 114 11452,'0'-5'3232,"0"2"-2627,0 3 2862,0 0-3596,11-48-11,-8 36 56,8-34 56,-11 50 45,1 5 11,0 2-3392,2 4 3397,-1 4-544,1 3 522,-1 3 23,0 4-12,0 4 1,0 4 10,0 3-5,0 4 11,1 1 17,-1 1 0,1 1 7,-1-2-2093,1-3 2091,-1-3 2098,0-6-2108,1-4 527,-1-5-522,2-4-22,-2-3 10,0-2 3393,-1-2-3414,-1-3 10,0 4-33,-1-7 0,-2 3-17,-1-7-11,-1 1 0,-1-1-11,-17 5 45,9-4 16,-14 3-16,14-5 16,-3-1-11,0 1-22,-11-2 0,5 2 5,-9-1 12,9 2-17,-3 0 5,-1 1 6,0 0-11,-1 1 50,-8 0-5,8-1 67,-13 2-17,20-3 16,-2 2 7,12-3-1,3 0-33,4-1-17,2-1 39,1 0-22,6 0-6,2 0 6,6 0 11,5 0-45,4 0-11,7-2 28,20-3-28,-7 1 0,14-3-11,-13 3-334,1 0 350,2 0-16,1 1-11,1 1 5,-2 2-11,-1 0 0,-8 0 11,-3 3-16,-9 0 5,-5 2 11,-5-1 17,-4-1 28,-4-1 39,-2-1 11,-3-1-156,-1 0 154,-6-3-473,-1 0-186,-4-3-251,-1-2-399,0-1-917,-2-2-2779,-1-1-90,1 0 4991,2 1 0,6 5 0,1 3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2.10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5 184 19983,'-3'-8'716,"1"2"-704,2 6 329,0 0-201,97-62-1010,-53 44 934,17-16 1,1 4 8,-15 23-23,1 2 230,-2 0-275,0 2 6,-3 0-5,-2 2-34,-3 0-39,-2 1-79,-4 0-72,-2 2-79,-5 1 686,-4 2-837,-4 2-151,-4 1-287,-3 1-693,-4 0-1552,-3 3-4996,-2-1 8127,-1 0 0,0-5 0,0-3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2.64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48 264 17755,'44'25'185,"0"0"0,31 13-135,-59-48 6,1-2 1111,0 0-1122,1-2-6,-1 1-39,1-3 400,-2 0-417,-1-3-2970,-1 0 2965,-3-2 429,-1 0-469,-3 1-11,-4-2 6,-1 2 6,-5-2 10,-2 1 6,-5 3-16,-3 0 5,-2 4-79,-12 2-2178,4 5 2268,-9 2 17,7 8 17,-1 3 0,-12 13 22,9-2-284,-7 10 290,13-5 1947,0 2-1936,5 0 3086,1 1-3092,5-1-5,4 0 0,3-4 604,2 0-576,3-4 290,2-1-290,4-3-6,4-2-22,4-1 5,3-2 6,2-1-11,2-2-6,1-1 6,2 0-17,1-2 0,2 1 0,0-2 0,-1 2 6,-1-2-1,0 2 18,-2-1-3393,-1 1 3398,-2 1 6,-2 1-18,-1 0 1,-3 0-6,-1 0 1,-2 1-1,-3-1 3386,0 1-3397,-2-1-28,0 2-16,-4-1-29,1 2-73,-3-3-89,0 1-123,0 0-242,0 0-347,-1 1-856,0-2-1434,-2 2-4101,1-2 7338,-1 0 0,1-2 0,2-1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7.27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1 112 10881,'0'-8'2582,"0"2"-2028,0 6 3597,0 0-3894,15-17 23,-7 10-21,13-13-35,-12 15-34,1-1-44,2 1-34,-1 0-40,2 0-27,2 0-17,1 1-5,2 0-29,1 1 23,2 0-28,2 1 11,-1 1 11,3-1-11,-2 1 11,-1 0-22,-1 0 11,-2 1-6,-4 0 1,-1 0-7,-3 0-21,-2 0-23,-2 0-39,-2 0-34,-3 0-22,-1 1-62,-1 0-118,0 2-218,-1 0-291,-1 2-599,-4 1-1401,-1 1-4537,-1-1 7377,0-1 0,4-3 0,1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7.61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19529,'7'38'347,"-1"-1"-279,0-10-46,1 2 0,-1 0-10,2 3-1,-1-1 11,0 0-11,0-1 12,-1-2-12,2-2 6,-1-3 11,-1-2-3409,1-3 3392,-1-3-39,0-3-56,-1-1-73,0-1-106,-1-1-684,1 3 101,-4-3-509,2 2-1468,-3-3-5080,0-1 7903,0-1 0,0-3 0,0-1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5.48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178 0 20302,'-8'0'481,"1"0"-514,7 0 27,0 0-2469,-71 99 2447,52-67 405,-20 24 0,6-5-338,32-35-2399,6 2 2495,2-5 206,22 11-72,49-7-263,-23-1-118,42-6 39,-63-10 880,8 0-891,-6-1 33,-12-2-66,2-2-102,-12 1 3275,-4-1-3537,-1 2-180,-4 0-191,-2 2-363,-1-1-1003,-2 2-811,0-2 1,0 1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8.19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89 6 18095,'0'-3'-51,"0"0"135,0 3 96,-7 101-29,4-58-675,-1 20 0,-1 0 603,1-19-23,0 4-6,0 1 6,1 2 1,-1 3-1,0 0 0,0 0 0,0-3 261,0-4-277,1-7-1,0-9 11,2-8 45,0-7 57,0-7 897,1-4-876,-2-3-21,1-1-57,-1-1-28,-2 0-28,0 0-33,0 0-6,0 0-6,2 0-16,0 0-208,1 0 180,6 0 11,-1 0 22,7 0 17,1 0 11,2 0 6,2 0-6,2 0-5,1-1-6,1 1 0,3-2 28,1 1-12,2-2 1,0-1 0,1 1 0,-1-1-17,0 1 22,-1-2-5,0 1 0,-3-1 11,-1 1-3381,-2-1 3381,-3 2 0,-3-1-28,-3 2-73,-5-2-61,-1 2-113,-3-1-167,0 1 3167,-1-1-3756,-1 0-766,-2-1-1401,-4-2-3748,-1 0 6918,-1 0 0,5 3 0,1 1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8.43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0 206 16239,'71'-51'74,"0"0"1,-6 4 0,-10 12 562,-20 26-632,2 3 466,1 2-527,2 2 675,3 1-831,0 1-130,0 3 1064,-2 1-1417,-2 4-330,-3 2 195,-4 1-2351,-6 3-4307,-3 0 7488,-9-1 0,-5-7 0,-6-2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8.90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11 40 14387,'-6'4'941,"2"0"-627,4-4-2205,0 0 2261,6 30 1347,0-22-1477,8 22 827,1-32-904,3-3-35,5-3-33,2-4-2307,3-1 2240,1 0 1625,-1 0-1653,0 2 0,-3-1-17,-1 3-2094,-3 1 1994,-1 3-79,-5 2-112,-1 2 290,-3 1-615,-2 2-1960,-3 3 280,-1 4-5680,-2 0 7993,-1 1 0,-1-6 0,0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19.39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265 19 20408,'36'-5'364,"-8"1"-5968,-28 4 5358,0 0 1498,-2-2-1392,0 0 882,-4-2-826,0 3 22,-4 0 6,-1 1 6,-2 0 5,-2 0 17,0 2 3403,-13 7-3369,6 1 16,-8 8-11,7-1-5,0 3 11,1 1-6,1 3 22,2 0 7,1 3 72,-1 16-45,7-10 0,1 13 219,13 10-169,4-20 157,17 23-3548,-1-37 3380,12 2-22,-4-14-181,4-3 170,1-4-11,3-1-18,-1-2 1,1-4-2261,-2 0 2155,-1-5 2109,-4 0-2961,7-3-140,-11 4-1462,2-1-7316,-14 5 9311,-6 2 0,-4 1 0,-3 1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0.37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116 93 17563,'-13'-51'1092,"0"9"-6528,2 42 5543,1 0 1285,0 3-1432,2 1 883,-1 4-837,1 3 27,2 4 35,2 13-7,2-4 12,1 10 11,3-8 3392,1 2-3330,8 18-3477,-2-8 3382,5 13-588,-4-11 565,1 2-17,-1 1-17,0 1 6,1-1 0,-2 0 62,4 14-28,-5-15 10,2 11-38,-5-18 0,-3-2-29,0-1-38,-2-3 3092,0-3-3765,-12 12 218,3-14-245,-13 8-387,4-17 101,-3-2-1591,-2 1-3562,1-3 6200,3-2 0,10-4 0,3-4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0.58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0 126 20547,'71'-22'80,"0"0"0,-6 0 0,-9 7-616,-20 12 570,0-1 474,0 2-486,-2-2-11,0 2 247,-3-1-247,-1 1-5,-3 0-23,-3 1-45,-1-1-83,-3 2 156,-2-2-308,-2 1 461,-1 0-690,-2-1-247,1 1-387,-3-1-4460,0-1-3768,-2 0 9388,-2 0 0,-4 2 0,-1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0.83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0 141 12032,'78'-36'108,"0"1"0,-7 1 1,-8 10 1511,-14 20-1581,3 0-645,3 3 595,2-1-90,0 2-348,-1 1 130,0 2 1123,-2 3-1600,-2 2-2037,15 6-1001,-20-4-2037,6 4 5871,-28-8 0,-12-2 0,-7-2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1.39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133 287 20571,'77'1'229,"-12"-3"-5850,-52-13 5666,1-1 0,1-1 1453,12-18-1481,-10 13-73,9-22-17,-18 24 843,-1-7-871,-6 10 23,-3 0-12,-3 1 3398,-5 2-3403,-3 3-28,-4 1-11,-2 5-214,-27 7 287,15 3 38,-20 9 18,21 1 33,-10 13-17,10-5 6,-6 7 0,14-9 5,5-1-3408,1-1 3374,6-1 130,3 13 44,14-6-100,2 3 16,11-11-5,-1-9-17,2-1-5,4-1-7,0-2-2290,2-2 2269,2-1 33,1-1-17,1 0 45,-1 0-11,0-1-17,-1-1 1837,-1-2-1848,-1 1 3152,-2 0-3185,-2 1-1,-4 1-11,-2 0 5,-3 1-16,-2 0-67,-2 1 597,-2 1-1006,0 3 112,-2 0-174,-2 1-348,-1-1-682,-1-1-1575,0 2-4760,-1-1 7914,1 0 0,-2-2 0,1-2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1.59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534 0 20011,'2'8'-415,"0"-1"376,-2-7 34,0 0 5,-75 105-1375,37-62 1394,-12 20 1,-1 0-14,4-26-124,-1 0-3089,-1-2 1829,2-1-2016,3-3-5477,7-5 8871,8-6 0,15-9 0,5-6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2.20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139 223 9198,'7'-6'1681,"-2"0"705,-5 6 1020,0 0-2484,13-6-838,-6 2 420,10-5-442,-9 2 1443,2 0-1461,2-1 12,1-2 0,2-1-11,0-2-11,0 0 5,1-2-11,-2 1 11,0 0-5,-3 1 11,-3 1-6,-2 1-28,-4 2-11,0 0-39,-2 1-23,-4 2-16,-1 1-34,-6 2 22,-1 1 1,-3 1-1,-3 2 40,-3 3-3398,-2 3 3408,-2 5 18,0 2-40,-20 22 46,18-11-24,-20 26 18,29-25 11,-2 7 5,9-12 45,1 4 29,4-8 27,2 3 34,3-9 3386,1-2-3392,3 1 219,13 11-281,-3-7-5,10 8 6,-7-12-12,-1 0 6,4-1-3381,-1-2 3370,3-1 17,1-1-17,1-2 11,2-2-1,1-1-27,0-1-134,13-8-107,-8 0-145,6-4-275,-13 2-532,-3 2-2006,-2 0-6339,-5 1 8943,-5 3 0,-4 2 0,-3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1.47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7 18420,'1'-3'-471,"0"0"-5189,-1 3 5671,2 112 45,4-51-429,-3 15 0,2 3 491,5-3 833,-3 5-851,-1 1-21,-3 3-6,0-1-1,0 1 29,2-4-5,2-2-919,3-3 913,1-3-40,4-2 1183,0-2-1177,3-4 1669,-1-1-1624,8 23-73,-5-23-1908,4 15 1914,-7-30 16,-1-3 823,-1-5-828,-1-5 728,-1-4-701,7 8-88,-8-16-35,3 6 319,-10-21-313,-2-1 3212,-1-5-3212,-1 0 372,0-3-573,-1-7-91,2-3-88,0-10-46,0-4-33,2-6 56,0-7 101,2-6 112,0-3-912,2-4 1125,1 1 162,4 0 123,0 6 124,2 5 61,0 7-45,0 6-106,-1 7-124,-2 5-78,-1 7 996,-2 3-1007,-1 5 39,1 5 17,1 4 12,0 7 16,0 3-17,0 4-22,1 2-23,-2 3-5,1 3 6,-1 1 10,1 1 1,0 0-6,1-2 0,2-3-23,-1-2 1,1-3 0,1-3-6,1-5 16,1-2 23,0-3 17,1-4-22,-1-1-40,2-3-44,0-3-73,1-1-45,0-3-51,1-4-72,-1-5-442,10-15 251,-7 2 51,5-12 78,-12 3 61,0-2 85,-4-4 56,-1 1 218,1-15 45,-3 17 29,0-6-35,-4 23-78,-1 6-84,-1 6-28,-1 4 39,1 9 34,-2 5 22,2 7-5,-1 7 5,2 5 12,-1 5-12,0 5-22,0 4-23,1 4-22,0 2-1071,2 1 1088,1 0-419,10 21 430,-2-18-11,8 18-17,-5-24-6,3 1-10,-2-2 4,2-1-16,-2 0-11,0 0 6,-2-1-1,0-1 6,-4 0-6,0-1 1,-3-1-1,-3 0 1,-2 0 5,-2 0 0,-3-1 1035,-5-1-1007,-3-2-5,-9 0 21,-4-3 12,-7-2 40,-6-2 587,-6-5-577,-8-4-11,-7-4-1555,-10-5 1505,-9-3-12,-9-3-16,-5-2-17,-3-2-11,0-1-34,5-1-72,8-3-135,8-4-180,10-3-228,7-3-321,6-2-1171,6-1-526,5-5 2010,3-5 1,17 11-1,3-1 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5.66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80 21853,'-1'-2'718,"0"0"-931,1 2-6,114-26-4386,-63 17 4339,21-5 0,-1 0-529,-21 11-21,-1 0-921,-5 0-1209,-5 2 2946,-2-1 0,-18 2 0,-3-1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2.78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9 7 14465,'-5'-3'2084,"1"2"-890,4 1-869,0 0 193,2-1-406,8 0 136,4 0-158,22 1 482,-6 0-690,11 0-190,-11 0-286,-1 1-9237,23 10 9076,-27-6 1,12 5 0,-34-8-1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2.97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6 16486,'70'-2'-189,"1"0"1,-7 0 0,-11 2-176,-26 4-191,-3 0 1332,-2 0-2726,-4 1-1683,0 0-2383,-2 0 6106,-2 0 1,-7-2-1,-3-1 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3.74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11 20274,'0'-6'-84,"0"2"-106,0 4-510,0 0 767,31 54 34,-22-28 5,23 43-33,-30-41-17,1-2-17,0-1-17,1-2 29,1 0 5,1-4-11,0-1-1,0-3 18,0-3 22,0-3 67,0-4 45,0-1 11,-1-3 6,-1 0-67,0-4-46,1-2-60,0-5-29,2-3-34,1-2 1,0-2-3404,0 0 3382,0-3-18,2 1-330,8-18 258,-4 14-51,12-20 118,-13 23-73,12-11 56,-11 16 3409,5-3-3376,-6 10 6,0 2 12,0 4 5,-2 1 17,0 1 39,-1 4 16,0 3 24,-1 5 10,1 2 6,0 2 11,-1 1-16,-1 2 10,-1 2-10,1 0-29,-2 1-5,0-1-3415,0-1 3398,0-1 11,0-2-11,0-2 6,-1-1-6,2-2 22,-2-3 12,1-1 3492,2-2-3475,-1-1-18,1-3-128,5-2-45,-3-4-56,6-2-39,-5-3-6,1-2 40,0-2-152,8-8 157,-6 3-23,5-5 23,-8 5 62,-1 0 39,0 0 50,0 0 213,1-5 0,-2 8 39,1-2 56,-4 6-279,-2 7-40,0-1 5,-3 5 34,1 3 68,-1 1 106,3 13-107,-1-2 45,3 18-3487,-2-11 3375,2 8-11,1-1 23,-2-6 10,4 5-5,-1-9 6,0-5-40,5 4-100,2-5-6,1-1 3308,-1-7-3515,-3-4-196,-1-1-382,2 0-722,-1 0-1635,1-1-4593,-1-2 7847,-1 0 0,-5 1 0,-3 1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4.12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1 303 18952,'10'-4'1014,"-2"2"-1148,-8 2 44,0 0 264,42 27 5,-26-18-45,33 21-27,-36-27-40,1 1-17,0-2-22,3 1 0,1-1 84,20 0-73,-12-1 17,14 0 84,1-10-106,-14 3 16,14-9 1,-22 6 16,1-2 17,-3-1 112,5-8-112,-7 3 0,2-7-17,-9 5-39,-3-2-11,-2 0-23,-3-2-16,-5-1-17,-3 0-3415,-7-1 3415,-4 1-1039,-17-4 1050,7 10-385,-12-2 373,9 14 1,1 2 11,-1 3 17,1 5-60,2 3 71,0 6-6,5 2 1,2 3 2670,4 1-2693,4 3 6,4-1 1373,3 0-1379,5 0 620,1-2-687,4 1 88,5-3-536,13 3 67,0-6-264,10 2-487,-5-7-1545,3-3-6498,-1 0 9270,-3-4 0,-13 0 0,-4-1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4.70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0 19249,'13'22'683,"-1"3"-1289,-3 10 718,0 5-45,1 5-16,1 4-18,0 4-5,0 3-3768,2 2 3768,-1 2-28,0 0 375,-1-1-386,-1-3-205,-3-3 216,0-6 6,0-5 5,-1-9 259,-1-6-214,0-8 3054,-1-5-2992,0-7 818,-1-2-807,0-4 341,-1 0-386,1-2-101,1-6-67,1 0-3566,7-13 3516,-1 7 11,5-5-79,6 3 129,-3 4 6,9-1-2257,-7 6 2273,2 1 2281,2 2-2270,1 1-10,1 1-17,1 1-12,2 0-16,-1 2 17,1 1 27,-1 3 29,-2 2 33,-2 3 0,-3 0-5,-3 1-6,-4 1 11,-3-1 3398,-1 0-3381,-3 2 6,-2-2 10,-2 2 24,-2-2 27,-1 0-11,-5 1 22,-4-2-16,-6 0 100,-16 2-100,4-4 16,-14 1-5,8-6-23,-1-2 12,1-1-29,2-1-5,2 0 6,4 0-17,4-1-23,2-3-27,5 0-23,1-3-45,5 2-56,2-3-84,3 0-83,1 1-102,2-1-72,5 0-90,3-1-141,9-1-195,4 1-420,5-1-992,6-1-481,2 1-2454,0 1 5243,-5 1 0,-14 4 0,-7 2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4.88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5 14762,'4'-3'3686,"-1"2"-2196,-3 1-1445,10 74-23,-8-45 23,8 58 0,-7-64 11,1-3 11,5-3-22,3-4 5,1-1-11,4-4-27,-1-2-24,4-2-66,-1-2-79,2-1-100,1-1-158,-1-1-224,3-1-341,-1-2-678,0-1-1450,-1-1-4213,-2-1 7321,-5 2 0,-6 2 0,-5 1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5.09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40 313 22268,'-12'-62'-144,"0"0"0,0 5 0,9 12-85,16 28 16,3 2 22,0 1-16,0 3 22,0 1-16,-2 1-12,1 3-61,-3 3-129,1 1-236,-1 2-386,-1 3-801,1 3-1344,1 5-4151,-3 2 7321,1 1 0,-7-8 0,0-1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5.57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5 19294,'0'-2'-224,"0"0"-186,0 2 624,6 61 10,-1-34-6,7 50-50,-2-46-39,1 3-34,-1 5-1354,3 5 1287,-3 6-57,0 2 0,-1 4 29,0 16 3,-1-15 0,-2 0-2896,-2 4 2921,0-2-1936,0-2 1964,1-5 409,1-7-403,1-8-6,0-8 11,2-7 228,0-7-200,0-5 2364,3-2-2358,-3-4 3374,4-2-3430,-3-2-39,2-3-57,1-3-38,1-5-1,2-3-33,1-1 22,1-2 1,0-1 27,1-2 17,-2 2 17,0-1 16,-3 2 1,3 0 33,-3 3 45,1 0 28,-2 3 11,-2 3-11,1 1-84,-3 2-33,-1 2-1,-1 1-11,-1 2 51,-1 3 33,-2 2 11,0 6 23,-2 3-11,1 3 16,-2 2-3414,2 1 3387,0 1-1,1-1 0,2 1-16,1-2 16,2 0 6,1-3-5,0-2 21,13 3-128,-6-10-22,8 2-566,6-15 163,-11 0-180,12-6-326,-14 0-665,-1-3-1473,1-1-4515,-3 0 7640,-3 2 0,-6 6 0,-2 4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5.75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36 132 19944,'-21'-74'-1468,"6"16"-5246,26 67 1775,8 2-396,-4-2 5335,4 1 0,-13-7 0,-2-1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6.57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25 20319,'0'-14'-129,"0"3"-106,0 11-404,0 0 785,16 73 0,-10-39-34,12 62-1702,-16-53 1646,2 8-1237,-2 5 1204,1 9 10,-1 4-16,-1 6 17,-1 1-1,0 0-5,0 0 12,0-2-18,0-6-11,1-6 17,3-9-22,3-8 16,2-10 23,2-9-6,3-7 79,-2-7 16,3-5 1,-3-4-1500,3-2 1399,-1-2 561,11-7-791,-6 0-51,9-7-44,-9 4-67,2-3-12,-1-2 2479,23-25-2389,-16 12 101,15-17 455,-23 23 94,1-6-6,-7 10 449,4-5-477,-11 15-157,-1 0-134,-2 7-79,-3 1-33,1 1 44,-1 4 35,-2 2 32,-2 6 40,-2 3-11,0 2-3375,0 1 3386,1 2-17,3-1-17,0 1 1,2 0 5,0-3-17,2 1 34,2-3-17,4-1 45,7 1 3347,-1-4-3331,12 2-66,-8-8-18,4-1-3397,-6-3 3319,-2-1-95,2 0 33,-2-2-49,1 0 16,-1-3-34,0-1 0,0-2 3390,-1-1-3339,-1-2 28,-2-2 22,-1-2 17,-1-1 5,0 0 144,-2-1-9,0 2 84,-3 0 68,2 2 49,-3 3-22,1 0-89,-1 5-135,0 1-117,0 3-34,0 0 28,-1 1 50,1 4 45,1 1 6,-1 7-17,2 2 6,-1 3-6,2 2 0,0 2-3387,2 1 3393,1 1-6,1 0 28,1-2-28,2-1 11,2-1 23,0-3-29,4 0 3399,-1-2-3382,3 0-39,0 1 17,10 6-5,-7-3 5,4 4-6,-8-5 0,-3-1-5,1 2 0,-2-1 5,0 2 12,-2 0-6,-1-2-6,-3 1 23,-1-3 11,-2 0 45,-3-3 78,-1-2 39,-1-2 34,-4-1-28,-4-1-50,-6-3-28,-6 2-51,-6-3 6,-7 0-3409,-6 0 3364,-7-2-1711,-5 1 1700,-4-1-86,-1 0 85,-1 0-4,3 0-18,3 0-56,4 0-44,5 0-68,5 0-55,5 0-23,6 0-51,4 0 2352,6 0-2800,5-3 1938,3-2-4329,4-5 3142,5-6 0,-1 8 0,2-1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5.84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21747,'5'0'128,"-1"0"-156,-4 0-72,0 0-197,94 2-5951,-46 4 5671,15-2 0,0 2-2000,-6 10-6192,-7-1 8769,-7-1 0,-21-7 0,-9-3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6.80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1 151 17195,'81'-41'-206,"0"0"1,-6 2 0,-9 12-2331,-13 26 1908,2 0-408,-2 1 908,28 8 1,-44-6-1,13 6 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7.39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50 136 18846,'14'-9'73,"-2"4"-5683,-8 11 5666,2 0 17,2 1 1666,19 6-1655,-8-4-34,16 2-72,-13-7-12,3-1 815,0-3-870,1 0 5,-2-4 5,-1-3-184,17-22 178,-21 12-32,10-17-12,-25 18-17,-3 2-16,-4 0-247,-23-5 297,4 8-5,-21-2 21,11 10 18,-1 3-564,-3 3 625,1 2-17,0 5-16,3 3 2767,2 3-2784,4 2-70,4 3 98,5 0 801,6 0-902,4-1-112,5-5-185,5-2 44,7-3-1091,7-3-6634,19-4 8118,-12-1 0,2-2 0,-19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7.79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9 6 18795,'-5'-3'-560,"1"0"364,4 3-157,0 0 398,29 96-2666,-11-54 2719,2 17 0,1 0 115,4-17-91,-1-1 57,1 2-27,1-1-40,-2 1-39,1 1-22,-1-1-23,0 2-6,-3 2 12,-1 0-71,-2 1 65,-1 3-6,-3-1-5,-1 2 0,-4-1-1357,-5 1 1362,-1 0 12,-4 1 1601,-5 0-1590,-4 1-2010,-7-1 2093,-17 17-21,6-21-334,-13 8 490,12-32 1192,1-9-1186,2-9-51,2-7-72,2-7-28,2-5-29,2-6-38,2-3 3106,2-1-3135,4-2-11,5-1-33,2 0 827,10-1-866,5 0-1,11 1 17,6 2 6,6 1-11,6 1-373,16 3 0,4 0-114,9 1-487,-7 2 1,-2 2-226,-9 9-1328,-7 1-6765,-6 2 9342,-12 1 0,-12 0 0,-8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9.57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74 221 13771,'12'13'1394,"-3"-3"-1086,-9-10 1849,0 0-1911,47 16-10,-29-9-52,36 13-27,-40-15-39,0 1 11,2-2-23,0 0 7,1-1-3376,2 0 3386,1-2 22,0 0-10,2-1-1,-1-3-33,-1-1-11,0-4-18,-2-2-10,1 0-6,-3-4-131,0-1 120,-1-2-11,-1 0-17,-1-1 5,-3 0-16,-1-1-18,-2 1-16,-4 0-39,-1 1 103,-2 1-148,-4 2 11,-1 1 17,-7 1-11,-1 1-2241,-5 2 2241,-1 0 2229,-5 3-2240,-1 2 5,-3 2 0,-2 1 6,-3 2 16,-2 3 18,-1 3 10,0 5 23,-1 2 23,1 2 10,2 1 18,1 0-7,5 0 1,2-2 0,5-1-11,4-3-23,5 0 6,5-1-1,3-2 24,2 1 3400,4 0-3356,4 0 80,3 0-85,7-1-12,1 1 17,5-1-3398,1-1 3415,3-1-177,1-1 171,3-1-22,-1-1-17,2-2-6,-3 0-22,2-1 11,-3 0-5,-1 0-12,0 0 3271,-3-1-3304,-2 0 248,-2 0-265,-2 1 45,-2 0 17,-1 0-1,-3 0 23,0 2-22,-4 1-3393,2 1 3404,-2 0-11,1 0 11,-1-1 16,0 1 6,-1-1 17,1 0 28,0 1 3381,-1-1-3358,-1 0 21,1-2-4,-1 0-18,2-1-39,2-1-61,0-3-113,9-5 7,-2-1-186,17-10 101,-12 7-11,10-4-33,-9 3-7,2 0 6,-3-1-5,1-2 11,-3 1 33,-1-2 29,-2 0 33,0 1 62,-1-1 50,-1 2 62,-1 1 84,-1 2 33,-2 2 6,-2 2-17,-1 3-72,-1 2-34,-1 3-17,-1 0-6,0 1 28,-1 2 29,1 2 16,-1 4-5,0 4 5,0 2-22,-1 3-5,0 1-12,0 2-23,0-1 12,1 2-11,1-2-1,0-1 40,1 0-17,0-4 17,2 0 33,1-5 6,0-2 45,2-3-6,0-2-33,3-1-62,0-1-56,1-3-28,3-1-28,0-4-39,4-3-29,0 0-44,1-1-56,2-2-11,-1 1 0,1-2 16,-1-1 51,0-1 39,-4-1 28,-1 0 56,-4 1 17,-1 1 56,-2 1 56,-1 2 56,-3 2 45,1 2 11,-4 3-38,0 1-108,-2 3-61,-1 1-45,1 1 17,-2 0 61,2 2 34,-1 3 0,1 3-11,0 2 5,1 3-22,0 1 6,1 2 5,1 0-11,2 1 28,0-1-5,1 0-7,1-2 1,1-2 11,1-1 11,0-2 6,2-3 6,-1 0-40,0-4-22,1 1-45,-1-3-56,1 1-40,2-1-55,0-1-95,2-2-63,0-2-83,0 0-67,0-2-40,0 0 23,-1-3 34,-1 0 84,-1-1 117,-1-3 78,-3 1 107,0-1 101,-3-1 162,0 2 169,-1-1 184,-3 3 95,2 1-17,-3 1-106,1 3-173,-1 2-186,0 2-134,-1 1-89,1 1 5,0 0 56,1 1 51,1 1 28,0 3-6,2 1 5,0 4-27,1 0 5,2 1 1,1 3 10,1-2 12,0 2-28,2 0-3432,-2-1 3325,1 2-96,-1-3-127,0 1-248,-1-1-391,0-2-3596,3 6-2196,-5-6 7575,2 2 0,-7-8 0,-1-2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29.84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28 136 17434,'-4'-9'2207,"2"1"-1904,2 8-1132,0 0-3608,-13-56 4314,12 45 764,-7-40-966,15 61-196,3 1-364,1 3-3299,9 7-2750,-5-4 6934,4 3 0,-13-13 0,-2-3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0.21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0 189 15588,'67'17'74,"0"-1"1,-5 1 0,-14-10 1954,-28-18-1990,-2-2 802,0 1-824,-1-1 387,-1 0-460,-1-1 1423,-2 0-1451,-2-1-5,-4 0-7,-2-1-16,-2 1 6,-4-1-140,-14-7 145,0 8 6,-14-5 27,3 10 29,-4 4 11,-3 2-11,-25 9 22,23 2-22,-15 7 5,30-1-22,2 9 51,6-6 10,3 8 12,6-10 11,3 2 28,2-2-17,4 0-33,3-1-56,6-1-102,2 0-144,4-2-220,4-1-364,4-3-800,3 0-1283,3-2-4111,-3-2 7074,-4-1 0,-13-1 0,-7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0.61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6 19070,'5'-3'-309,"-2"0"175,-3 3 218,0 0 107,20 63-6,-14-42 0,16 47-34,-18-60-28,0-1-5,1-1-29,0-1-5,2 0-22,1-1-23,-1-2-39,3-1-28,0-1-39,1-1-6,0-3-28,0-2 0,1-2-22,0-1-39,0 0 16,0-2-33,-2 0-18,1 0 46,-2-1-11,-1 1 33,-1-1 56,0-1 0,-1 3 40,-1 0 61,-1 2 50,-1 2 51,0 2-34,-1 2-45,-1 1-16,1 1-6,-1 1 50,0 2 23,1 3 12,-1 3-23,2 2-12,1 1 0,1 3-22,0 0-5,2 1 10,1 0 1,1-1 5,3-1 6,-1-1 17,2-1-6,1-2-40,1-2-55,1-1-78,1-1-79,0-1-96,1-2-106,0-1-240,0-1-555,1-1-1658,-1 0-7008,-1 0 9323,-3 0 1,-7 0 0,-3 0-1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0.98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21 26 16381,'-11'1'-705,"2"0"172,9-1 5306,0 0-4801,21-12-56,-11 9 0,17-9 28,-14 13 22,1 3 28,3 3 6,0 4 12,3 1-12,0 1 0,2 1 0,2 0-17,-1 0 6,1 1-1,-1-1-4,0 1 10,-2-1-16,-1 1 5,-2-1 6,-1 1-12,-2 0 29,-2 1-1,-2-1 1,-3 0 28,-2-1 33,-2-2 50,-2-2 68,-1-1 50,-3-3 6,-4-1-11,-3-2-34,-4-1-45,-3-1-22,-1 0-40,-4-1-38,1 1-40,-2-1-11,1 0-34,-1 1-55,3 1-79,-1 1-146,3 2-184,-1 1-236,2 1-476,-1 1-1237,1 2-6991,2 1 9438,2-2 0,7-4 0,1-2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2.04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273 42 13323,'-3'0'515,"0"0"3411,3 0-3573,12 17-123,-5-16-79,11 12-50,-7-19-45,0 0 0,1 0 5,-2 0 13,1 0 4,-2 1-5,-2 0 0,-1 0-11,-1 1-1,-2 0-22,-2-1-50,-1 2-34,0-1-44,0 2-1,-4-1-16,-3 2 10,-3 0 23,-3 1 6,-2 1 39,-3 2 0,-1 2 17,-2 3 5,0 2 6,-1 2 17,-2 0-6,-1 4 6,-2 0-12,0 3 7,0 0 4,3 1 24,1 1-18,4-1-11,3 1-5,3-2-1,5 0 12,3-2 45,3 0 17,2-3 11,5 2 5,3-3-11,7 0-6,1-2 6,5-3 0,0-1 0,3-2 11,2-1-11,3-2-5,2-1-12,1-1-28,0-2-16,1-1-46,-2-2-38,0-1-35,-2 2-32,-1-2-35,-1 2-44,-3-1-56,-2 1-102,-3-1-150,-1 2-185,-2 1-297,-2 0-426,0 2-828,-3-1-186,1 1-2083,-2 0 4520,-2 0 0,-4 0 0,-2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2.54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132 179 19809,'90'39'650,"-10"-12"-572,-69-31-33,4-6-34,-2 2-28,-1-3-33,1 1-45,1-3-6,-3-2-22,1 0 11,-2-1 5,-1 1 1,-3-2-17,-1 2-34,-3 0-50,-1 1-40,-4 1 1,-5 0-7,-4 2 46,-6 0 28,-3 2 16,-4 3 35,-2 3 44,-1 2 50,-2 2 62,-1 3 73,-1 3 33,1 4 29,0 1 5,2 1-17,2 2-56,3 0-28,4 2-50,3-1-17,6 2 22,4-2 12,4 2 51,3-2 21,5-1 34,3-1 28,6-3-11,2-1-6,3-2-22,2-2-39,4 0-6,1-3-34,2 0-5,2-2-3415,0 0 3387,2 0-17,-2 0-121,1 0 138,-3-1 5,1 0 45,-4 0 1,-1 0 4,-3 0 3336,0 0-3340,-3 1 182,0 0-228,-2-1-5,-2 1-5,-1 1-12,-3-2 11,-2 2-22,-1-1-34,-1 1-34,0 0-55,-1 1-56,-2-1-51,1 1-73,-1-2-83,1 1-136,1-2-313,1 1-649,3-1-1513,1 0-4559,1 0 7567,0-1 0,-5 1 0,-2-1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6.2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15 18711,'0'-8'740,"0"1"-774,0 7-22,0 0 84,55 95-1341,-40-59 1335,16 20 1,-5-2 343,-24-27-310,-1-1 6,-1-2 0,-1-4 33,-2 7-168,-1-8 454,-3 5-981,3-14-257,-1 0-817,1-8 1674,-1-7 0,2 4 0,-1-4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2.84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 15 20252,'-1'-8'-56,"0"1"-196,1 7 341,0 0 124,14 45-45,-8-22-34,12 39-50,-13-30-11,1 4-23,1 5 34,3 28-39,-1-14-6,1 20 1,-3-23-18,-1-4-28,-1-3 18,-1-5 4,-1-6-10,-1-6 28,0-6-23,-2-6-34,1-5-10,-1-4-46,0-4-44,1-1-101,-1-2-151,2 0-258,-2-4-331,2-1-469,-1-6-1189,0-1-6188,1-1 8810,-2 0 0,1 5 0,-1 4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3.06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16539,'67'3'46,"1"1"1,-6-1 0,-8-1 9,-10-2 1537,-1 0-1587,0 0-23,-1 0 560,0 0-683,-3-1-123,-1 1-180,-1-1-263,-2 1-3099,-2 0 2148,-3 2-555,-4 0-5075,-5 2 7231,-4 0 0,-9-1 0,-3-1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3.31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19888,'5'0'-454,"-2"0"353,-3 0 342,0 0-39,21 79-51,-15-53-39,17 60-28,-19-75-28,1 2 22,0-3-22,1 0 0,2-1-28,-1-3-39,1-2-17,1-1-34,1-2-61,-1 0-84,1-1-706,3 0-40,-2-3-822,3 0-1429,-3-4-4178,-2 1 7382,-2 0 0,-3 4 0,-2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3.50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 92 20727,'-4'-10'381,"2"3"-571,2 7-3300,0 0 3345,47-37-141,-30 32-296,37-28-684,-43 44-1383,3 0-4112,-3 1 6761,0-1 0,-5-5 0,-2-2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4.28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149 225 20991,'48'20'145,"-1"0"1,30 9-636,-61-35 490,-4-5 142,1-1-198,0-2-11,-1-1 69,-1 0-114,-3-3 0,-2 0-23,-4-2-10,-3 0 16,-5-1 257,-5-1-229,-7 1 6,-4 1 5,-2 1 17,-4 4 0,0 2 12,-2 5 16,2 4-3386,-1 2 3420,2 5-74,0 3 74,0 5 0,2 5 0,2 2 16,4 0 34,3 0-2247,5-1 2286,3 0 17,5-2 28,1 1 12,3-3-12,4 1-17,2-2 26,6 1-65,2-3 2257,2 2-2296,2-2 0,2 0 0,0 0 3375,2-2-3408,1-1-29,-2-2-11,3 0-22,-2-1-3398,-1-1 3398,0-2-256,-1 0 250,-2-1-6,2 0-16,-3-4-11,3-2-6,-3-6 3251,1-1-3234,-2-3 28,0 1 5,-2-2 34,1 1-11,-3 0 374,2 1-335,-4 2 17,2 1 22,-2 2 1,0 1-12,-1 1-17,-1 3-6,0 1-10,-3 2 10,1 1-10,-2 2 22,1 2 27,-1 2 24,0 3 32,-1 3-4,0 1-12,0 2 0,1 0-6,-1 1 6,2 1-11,0 1-17,0 0-11,1 0-1,-1-1 7,2-2 10,-1-1 6,1-4 6,-2-2 6,2-2 5,-1-3-12,0 0-16,0-2-28,0 0-44,1 0-52,1-2-49,1-3-286,7-9 106,-4 2-67,5-7-95,-2 2-57,-3-1-50,3-1 23,-2 0 129,-1 0 139,1 1 191,-1 1 185,-1 2 140,1 0 128,-4 3 63,1 1 10,-2 3-60,-2 1-108,-1 3-128,-3 1-79,1 2-39,-3 1 28,1 1 33,-1 2 18,0 3-1,1 3-11,0 4 12,2 0-23,0 3 0,1 0-11,1 1-12,0 1 12,1-1 0,1-1-6,1 0-11,2-3-17,-1-1 0,2-1-16,0-2-29,1-3-33,-1 0-95,1-3-90,0-2-140,-1-1-252,3 0-410,-1 0-1147,2 0-7265,-1 0 9438,-2 0 0,-5 0 0,-4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8:34.62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 47 17244,'-3'-2'252,"2"0"2666,1 2-2873,24-21-28,-11 17-12,21-14-5,-16 25 0,3 4 6,0 3-6,3 3-6,0 3 6,1-1-22,11 13 16,-8-9 12,8 10-6,-12-13 11,-1 0-5,-3-1-18,-3-2 12,-3 0 6,-2-2 5,-4-1 56,-3-1 56,-3-3 34,-1 0 6,-4-3 21,-3-1-60,-5-2-29,-7-2-11,-3 1-73,-4-3 0,-3 2-16,-2 0-1,0 1-95,0 2-162,4 1-274,1 3-567,3 3-2094,1 2-6633,4 2 8979,3 0 0,7-9 0,3-1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9:06.12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1127 221 12363,'-12'-62'315,"0"0"1,-29 1-1,-4 25 2101,5 58-2293,-11 10 1,0 16-104,23 11 1,9 13 0,0 1-675,0-5 0,0 1 0,0 3 658,-2 23 0,-1 4 0,4-7 4,2 0 0,2-6-11,1 4 1,1-4 7,3-21 1,0-2-6,1 3 0,0 1-3,-1 1 0,1 0 9,0 1 0,1 1-541,-1 0 0,0 0 554,1 1 1,-1-1 404,0 0 0,1-1-402,-2 1 1,0 0-820,0 0 0,0-1 816,-1 1 1,-1-1 498,0-2 0,-2 4-487,-3 7 1,-3 8 0,1-8-12,1-4 0,-2 1 541,-3 9 1,-4 7 0,3-13-472,-10 16-29,12-38 1,-1-5 89,-4 3 1086,3-10-1091,2-10 688,-10 3-728,11-17 666,-7 2-727,15-16 0,0-3-17,3 0 2127,1-1-2127,1-1 0,2 0-22,1 0-12,3-1-89,0 1 90,6-1 27,0 0-11,6 1 0,-1 0-11,4 2-11,1 0 6,2 2-7,0 0 12,0 0 0,1 2-5,0 0-6,0 2 11,1 1-17,7 6 22,-6-4 7,7 4 4,-2-1-4,-6-6-12,7 4 0,-10-6 0,2 2 0,-1 0-6,2 0 0,0 1 6,0 1-5,0-2-1,2 0 6,2-1 0,1 1-5,4-2 5,1 1-17,37 7 0,-22-5-11,48 8 6,-43-9 10,16 2 12,-17-3 6,3 0 5,3 1-11,2-1 0,1-1-5,3 0-1,-2 0 12,3 0-1560,0 0 1538,2 1-1,0 0 0,3 2-2846,33 3 2869,-21-2-1,-26-4 1,0 0-583,24 3 571,2-1-249,2-2 250,3-4 10,3-1 352,3-2-351,0-3 1002,3-1-986,0-5-16,1 0-6,2-1-11,1-1 11,1 1 42,-2-1-36,2 0-17,-2 0 5,2 1-1621,0 0 1633,2 2 5,1 2-6,-50 3 1,0 0-3,-1 1 0,3 0-619,21-1 0,1 0 607,-18 1 1,1 0-3,17 0 0,-1 0-84,-21 2 1,-2-1 91,0 1 0,1-1 0,-1 1 0,0 0 9,48 0-888,2 0 893,-2 0-11,2 3 314,-1 1-314,0 4 1134,0 0-1123,-1 0 6,1 1 389,-48-6 1,-1 1-405,-2 0 1,4 0 2,42 1 1,3 1 143,-35-2 1,0-1-150,34 2 0,-2 0 2,-41-3 1,-4 1 0,2-1 0,0 0-1,-1 1 1,1-1-335,48 2 332,0 1-1371,0 1 1337,-1 1 6,1 0-611,-2 1 639,0 0-11,0 1 0,1-1 836,-1 0-841,1 0 4,0 2-16,1-1 28,0 0-182,-28-2 0,1-1 188,-17-2 0,1-1-6,16 3 0,0-2 299,-20-2 1,-2-2-309,2 1 1,0 0 257,0-1 0,1 0-255,1 0 1,0 0 2,0 0 0,1-1 3,-1 0 0,3-2-619,24-1 1,2-1 621,-19 0 0,1-1-15,19 0 1,0-1 403,-23 1 1,-3 0-407,0 0 0,2 0-316,25-3 1,1 0 323,-21 2 1,-1 0 10,21-3 1,-1 1-291,-25 3 0,-2 0 290,1 0 1,0 0 493,0 1 0,0 1-502,-1-1 0,-1 0-3,1 0 1,-1 1 2,-2 1 0,3 0 11,21-1 1,0 1-9,-19 2 0,0 0 5,19-1 1,-2 1 25,-23 1 1,-3 0-29,2 0 0,0 0 11,0 0 0,0 0 803,0 0 0,0 0-803,1 0 0,0 0 791,-1 0 1,1 0-792,0 1 0,0 0-496,0 0 1,-1 0 484,0 1 0,0 0-3,0 0 0,0-1-168,-1 1 1,0-2 175,0 1 1,0-1-852,-1 0 1,0 0 887,50 0-1047,-1 0 1047,-1 0 120,-6-1 0,2 0-132,-34-1 1,-1 0 5,34 0 1,-3-1 27,3-2-11,-2 1-3,-2 0-8,-1 0-6,-3 0 17,0 0-17,-4 2-11,3 0 581,-2 0-592,2 2 0,0-1-6,-24 1 0,0 0-11,31 0 5,-33 0 1,1 1-1,-2 2 1,-2 0 6,32 2-18,-31-1 0,-2 1 12,21 1 315,-1 0-304,-1-1-6,-2 0-5,1-1 16,-2-2 1,2-1 5,-1-1 0,2 0 5,-1-1-21,2-2 908,-2-1-904,-19 0 1,1 0 2119,30-2-2139,-31 2 0,3 0-25,2-1 0,-1 1 0,32-2 25,-30 2 1,-1 0 1244,25-1-1245,-26 3 1,2 1-781,30-1 780,-32 1 0,-1 2-19,22 2 5,-3 1 11,1 3-10,-4-1-1,-4 2-2510,-3 0 2515,-2 1 18,-3-1-657,0 2 651,-5-2 301,1 0-295,-3-2 27,0-1 6,-3 0 1,2-2-12,13 1 209,-12-1 1,-2 0-221,3-2 5,0 0 2471,19-1-2448,-17 0-6,14-1-5,-24-1 1544,-4-2-1555,-2-1 10,-4 0 30,-4 1-58,-5 0 12,-2 0-6,-6 0 887,-2 0-875,-5 1 165,-2 0-171,-4 2 5,-2 0 6,-2 1 0,-1 0-16,-1-1-12,-2 0-23,-1-2 6,-4 0-33,-2-1-56,-1 1-58,-2-1-116,-1 1-117,-3 1-180,-3 1-280,-3 1-571,-5 0-1827,-3 0-6171,0 0 9426,4 0 0,11 0 0,7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9:07.292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9 565 22499,'-5'-7'-1326,"2"2"796,3 5 1222,0 0-327,85-101-3615,-29 67 3360,8-24 1,6 4 68,20 34-130,-41 10 0,4 1 215,29-5 0,3 2-12,-17 1 0,1 1-240,25-2 1,0-1 1,-23 4 0,-2 0 15,5 1 0,0-1-933,3 1 1,0-1 878,2 1 1,2-1-332,1 2 1,0-1 315,2 0 0,0 1-444,1 1 1,0 0 458,2 0 1,-1 1-153,-1 1 0,5 0 187,-5 2 0,6 0 0,-3 0-1,-19 1 0,-2 1 1,4-1 339,19 1 0,4 0 1,-4 1-387,10 1 1,-5 0-151,5 2 0,-1 1 154,-32-2 1,0 0 0,0 0 6,1 1 0,0 1 1,1-1-2,0 0 0,1 1 0,0-1 174,0 1 0,1-1 0,0 1-163,1 0 0,1 1 0,0-1-2,-1-1 0,0 1 1,5 0 51,1 0 1,6 1-1,0-1 1,-3 0-263,5 0 1,-3-1 0,4 0 237,-5 0 1,4 1 0,0-1 0,-5 0-35,2-2 0,-5 0 0,1-1-1,2 1 0,-1 0 0,1-1-2,0 0 0,1-1 0,-1 0-3,0 0 0,-1 1 1,6-1-5,1 0 1,6 0-1,0 0 1,-4 0-270,5 0 1,-3-1 0,4 0 250,-6 1 0,6-1 0,-1 1 0,-7-1-113,1 0 1,-6-1 0,0 1 91,2 0 1,0-1 0,0 2-6,-1-1 1,0 0 0,0 0-5,1 1 0,-1 0 0,0 0-24,0 0 1,-1 0-1,1 1-4,-1 1 1,0-1 0,0 1-64,-1 1 0,0 0 0,0 1 114,-4 0 1,0 0-1,9 2 63,-4 0 0,9 2 0,3 0 0,-1 0 0,-9-1-96,13 2 1,-8 0-1,11 0 101,-17 0 0,9 0 0,5 1 1,0 0-1,-5-1 0,-12-1-13,11 2 0,-11-1 0,3 0 29,-2 0 0,4 1 1,-1-1-1,-5-1 68,-3-1 1,-5-1 0,8 1-55,-2-2 0,9 0 1,3 0-1,-1-1 1,-8 0-27,12 1 0,-7-2 0,7 1-9,-14-1 1,6 0 0,2 0 0,-1-1 0,-5 0 30,24-1 1,-5-1-1,-5 0-24,-19-1 0,-2-1 1,2 1 191,19 0 1,4 0 0,-7-1-218,5-2 0,-6-1-9,1 2 1,-1-1 5,-3-1 0,-1 1 3,-3 0 0,-2-1 3,-1 1 0,-1 0 31,-3 0 1,-1 0-35,-1 0 0,-1 1-11,-3-1 0,0 1 19,-1 0 0,-2 0-5,-1 1 0,-2-1-12,-1 2 1,0-1 213,-4 1 0,0-1-216,-1 2 0,-2-1 8,-1 0 0,-1 0 628,-2 1 0,-1 0-594,46-2 5,-4 0 6,-5-2 12,-4-3-12,-5-2 5,-2-2 12,-5 0-17,-5-3 11,-6-1-927,-4-2 933,-6 0-1,-4 0 1837,-5-1-1836,-5-1 218,-4 1-224,-2-3-11,-4 2 6,-1-2-12,-3 0 674,-1 2-657,-5 0 3282,3-5-3287,-6 8-12,0-4-11,-5 10 379,-4 3-412,1 1-23,-2 4-73,5 0 113,-2 5-7,4 3 12,-1 3-11,0 4 0,4 0-6,-2 3 12,3 1-1,-3 1 6,1 4 6,2 3-6,-1 3 5,4 3-5,0 4 0,1 4-5,1 3-306,0 4 311,0 5 12,0 8-18,0 6 6,0 7-11,0 7-666,-1 7 688,-1 7-1546,-9-44 1,0 2 1534,-1 2 0,0 2 0,0 2 0,0 1-239,0 2 0,-1 1 247,0 1 0,-1 2 6,1-1 0,0 4-1,-1-3 0,1 5 1,-1-2-519,2 11 0,-1 0 510,0-11 1,1 4 0,-1 0 27,0 1 1,0 1-1,0-4-5,1 13 0,0 0-441,-1-12 0,0 3 0,0-5 452,-1 4 0,0-3-3,1-1 1,0 0 2,1-2 1,-1 0-15,1-2 0,-1-1 0,2 0 0,-1-1-9,1-3 1,-1 0 2,0-1 1,0 0 2,0-5 1,1 2 8,2 16 0,0 0-17,-2-19 0,-1-2 8,3 13 1,-1-2 16,4 10 0,-4-8-39,0-8-45,-3-7-641,-2-7 361,-3-7-257,-2-6-387,-8-3 506,-8-6-5620,-14-3 386,-6-5 6148,-4-3 0,18-4 0,8-2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9:20.72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1 909 13911,'5'-15'1744,"37"-23"0,27-13 0,-8 7-7298,10-3 5590,-14 8 0,15-9 1,3-2-1,-9 8-527,8-2 0,-3 4 544,15-10 1,1-1-229,-5 3 0,-6 4 183,-28 16 0,-3 1-57,6-5 1,-3 3 42,5-3-16,9-5 1460,-27 16-2217,8-5 476,-24 15 2148,6-3-2276,-29 17 3076,-2 3-3575,-5 6-193,-5 4-1341,-1 4 2464,-7 6 0,12-12 0,-1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9:22.65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 85 10993,'4'-11'3349,"-1"1"-2458,-3 10 3097,0 0-3904,-2-28-73,1 21-39,-1-21-22,2 28 61,0 0 34,-1 6 33,0 4 18,1 7-18,-2 6-5,0 6-12,0 5-10,1 3 5,0 3 5,1 0-21,0-2-1,0-1-17,2-4 1,1-2 10,3-3 1,-1-4-6,1 0 17,-3-7-1,2-1 7,-2-5 33,0-5 11,0-1 297,1-4-286,0-2-50,1-5-39,-1-3-34,1-5-16,1-2-79,5-16-3359,-1 6 3382,2-12-130,2-4 113,-4 7-6,4-9-50,2-4 106,-4 13 16,3-9 7,-5 18 22,-1 4-2291,-1 7 2262,-1 4 2275,-1 4-2257,-4 4 55,1 3 23,-3 5 23,1 5 5,-1 5 3381,0 7-3387,0 4-5,0 4-6,0 2-11,0 3 0,0-2-28,0 0 0,1-4 6,1-2-12,2-4 17,1-2-16,2-6 10,1-2 1,0-2-1,0-2-10,1-3 5,0 0-23,1-4-5,0 0-17,1-2-44,3-2-46,1-3-55,3-4-28,3-5-12,3-4-27,2-3-1,1 0-11,-1-4-145,9-10 284,-9 6 52,3-7 33,-12 10 17,-3 2 34,-2 2 78,0 2 73,-4 5 50,-2 2-5,-2 6-45,-3 3 134,0 2-196,-2 11 12,-2 2 10,0 9-44,-2 2-12,2 2-16,0 1-34,2 2 6,0-1-22,2 1-12,2-2 11,5-1-11,3 1-22,4-3-39,1 1-40,3-3-201,10 8 17,-5-11-185,8 4-241,-7-12-371,-1-4-822,2-2-2162,1-2-2179,-3-1 6234,-3-2 0,-11 2 0,-4-2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6.40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10 21590,'0'-4'645,"0"2"-489,0 2-128,95-4-993,-47 6 954,15-3 0,1 1-1355,-8 5 1102,2 0-189,1 0 279,-3 1-840,-3 1-627,-2 0-4279,-6-1-3444,-6-1 9364,-10-2 0,-14-1 0,-7-1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9:23.19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398 4 19585,'-14'-4'191,"2"9"-5813,9 25 5667,-1 6 0,1 7 460,0 7-477,1 6 0,1 7-6,0 5-5,1 6 0,0 5-1003,0 8 1014,1 4 0,1 8-344,0-49 1,-1 3 340,1 24 1,0 2-18,0-19 1,0-1-12,-1 20 0,0-1-8,-1-24 0,1-2 154,-1 1 1,0-1-161,-1-1 0,1-2 1,-3 46 16,-2-8 0,-1-9 28,-1-10 0,1-9 16,-2-11 52,0-10 1848,1-9-1787,0-9 1104,1-6-1138,-1-7 3199,-1-3-3300,-1-3 406,-1-2-462,-3-3-27,1-3-40,-1-5-56,0-4-39,2-4-28,-2-4-22,1-6-6,-1-3 11,0-3-3375,-1-3 3431,0 0 37,-2 0 58,2 1-2216,-1 3 2277,2 1 40,1 4 1,-1 3 10,1 4 12,1 4 24,1 3 15,2 1 2290,4 2-1920,0-8-158,8 2-173,3-3 3381,9 4-3392,4 3-28,5-1-6,4 0-11,5-2 11,23-9-39,-12 5-991,17-7 991,-18 8-22,-1 0-51,-1 0-123,-2 1-174,0 2-341,-4 4-3899,7 1-4357,-16 6 8939,2 0 0,-22 6 0,-2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9:21.34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1 802 16381,'7'10'1865,"-2"-2"-1423,-5-8 1670,0 0-2056,71-79-1337,-11 24 1311,-9 1 1,3 0-1270,18-5 1284,-14 14-34,4-1-11,6 0-5,4-1-18,3 0-2229,1 2 2156,0 1-66,-1 4-1110,-23 14 1,1 1 465,22-8 80,-29 12 1,1 3 826,28-1 1,-40 10 0,7 2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9:24.21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81 297 17091,'1'-81'678,"-1"25"286,-4 71-846,-1 7-3705,0-1 3705,0 3 138,0 4-149,0 6 242,1 3-293,-2 4-11,1 1-17,0 2-6,0 2 6,0 0-11,-2 19-11,1-7 11,0-4 3001,3-17-2962,3-20 1195,0-9-1167,0-2 22,1-5-22,3-1-17,1-5-95,12-22-3436,-5 3 3391,8-21-2285,-7 14 2274,-1-2-11,0-1-297,9-59 369,-10 47 7,5-43-116,-12 68 104,-1 4-17,0 7 12,0 5 2314,1 8-2163,0 5 44,1 9-22,0 7 175,-1 7-203,1 5-28,1 6-1,2 4 3377,2 3-3354,9 27-56,-4-20-1341,10 18 1342,-6-30 16,2-5-317,2-7 334,1-6 0,0-8 6,1-4-12,0-6-16,0-4-1,-1-2 1259,1-4-1275,0-5 383,-1-4-400,-1-7-624,-1-3 596,-2-4-17,-3-3 17,-4-3-317,-1-3 306,-5 0-6,-2-3-16,-3-15 5,-6 11 28,-2-11-17,-7 14 6,-2 2 16,-3 1 1,-1 3 5,-1 3 638,1 3-593,2 3 12,1 4 353,4 4-320,1 2-6,6 4-17,0 1-10,4 2 94,3-3-44,6 1 128,20-7-3548,0 3 3341,18-7-877,17-7 827,-8 4-11,19-8-73,-16 8-169,1 0-2236,0-1 1530,-2 1-1102,0 1-7759,-9 4 9639,-7 3 1,-20 7 0,-10 4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27.6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45.98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575 0 2245,'-11'1'7517,"5"3"-5073,6-3-2191,3 1 1281,-3-2 801,1-1-1744,-5 4-518,3-2 1713,-6 3-1736,1-3-15,1 0-18,-1 0 5,1-1 6,0 2 11,-1-2 28,1 2 6,0-2 0,2 1 22,-1-1-16,1 0-1,-1 0 12,0 0-12,0 0 6,-1 0 17,0 0-17,0 0 0,1 0-23,1-1-27,-2 1-17,2-1-17,-3 0 0,1 1 5,-2-1 1,1 1-3409,-1 0 3414,0 1-5,-12 10-12,7-3 12,-10 7-1,11-7 6,-1 0 6,-1 1-6,1 0 3415,0 0-3387,-1-1 0,1 0 6,0 0-6,0-1-5,1-1-23,-1 0 17,1-1-17,1 1 23,0 0 11,0 0-23,2 1 17,-1 0-44,0 3 10,0 1-16,1 1 22,0 2 6,1-1-11,-1 1 5,0 0-3392,2-1 3387,-1 0 27,1-2 23,0-1 12,0-1 4,1-1-5,-1 0-16,1-1 22,-2 6-40,3-4 3387,-2 4-3403,4-5 0,-2 1-12,1-1 23,0 0 0,-1 1 12,1 1-12,-1 1-17,-1 1 6,2 2-17,0 1 16,0 0-4,1 0-7,0-1-5,1 0-5,0-1 10,0 0 6,0-2-11,-1 0 12,1-1-7,0 0 1,-1 0-3370,2 1 3381,-1-1 72,1 5-50,0-7 12,0 4-29,1-5 6,0 1-17,2 0 3393,0 1-3382,1 1-28,0 0 12,0 1 0,0 1-12,1 0 12,-1 1 5,0 0-11,1 1 17,0-1-6,1 0-6,1-1 29,-1 1-6,0-2 67,3 4-28,-1-4-22,1 2 0,-1-3-6,-1-2-11,1-1 1,1 1-1,1-2 6,0 2-12,0-2 6,1 0-6,0 0 6,0 0-11,2 0-17,-1 0 11,0-1 1,1 0 4,0 1 7,1-1 5,7 3-11,-4-1 5,5-1 6,-5-1 6,-3-3-6,3 0 0,-3-1-6,2-1 0,-3 0 6,0-1-28,-2-1-56,-1-1-78,-2-2-90,-1 0-113,0-2-100,-2 1-139,-3 0-225,0-2-386,-2 1-1099,0-4 2286,-4 0 0,3 5 0,-2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46.7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56 23 18902,'-30'-11'672,"6"1"-571,24 10 61,0 0-95,-1 2-5,0 1 95,1 7-129,0-3 11,0 3 17,0-5 190,1-2-67,0-2 152,3 0-180,1-1-22,1-2-17,1-1-28,0-3-28,2 0 84,3-2-73,-1 2-11,2 0-34,-3 3 12,-2 1-6,1 1 17,3 0-34,-3 1-11,3 0-3386,-3 1 3380,-1 2 12,0 2-6,-1 2 5,0-1-16,0 2 5,-2-1 12,0 1 3392,3 9-3387,-4-8 22,2 8-33,-3-14 12,-2 2-18,0-5 17,-1 1-16,1 0 5,0-1 11,0 1-6,-1 0-5,1 0 6,0 1-6,0 4-6,0-2 6,0 4 0,-1-3 0,0 1 12,0-1 10,0 0-5,0 0 16,0-1 13,0-1-18,-2 0 6,0-1 10,-3 0-32,-2-1 10,1 0-5,-2 0-17,1-1 11,-2 1-11,0-1 0,-1 1 6,2 1-12,-2 0 6,0 2 0,0-1-11,0 2-23,1 0-33,2-1-46,0 0-55,1 0-39,0-2-67,0 1-118,2-1-146,1 0-229,2 0-393,0 1-4463,5 3-1597,0-1 7220,3 2 0,-3-5 0,-2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48.05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8338,'6'0'3304,"-1"0"-2429,-5 0 3919,0 0-4436,24 1 253,-18 0-365,18 1-39,-23-2 404,0 0-303,0 0-196,1 0 12,0 0-1,1 0-6,1 0 46,3 0-96,-1 0-17,4 0-10,-2 0 4,1 0 12,-1 0 0,2 0 17,0 0-6,0 0 0,1 0-11,0 0-5,0 0-12,-1 0-11,1 1-6,0 1-10,1 2 4,-1 1-4,-1 1 10,0 0 28,-2 1-5,2 0 17,0 0-1,-1 0-10,0-1-1,0 2-5,-2-2 0,0 0-3398,-1 0 3409,0 0-367,0 0 356,-1 1-11,0 0-17,-1-1-6,0 1 0,0 0 6,-2 0 0,2 0 3215,-1-1-3220,5 7 525,-2-5-532,2 6-3397,-2-6 3403,0 1 6,1-1 56,8 9-56,-5-5 11,7 5-6,-8-7 1,1 0 5,-2 0 0,1-1 3448,3 6-3448,-5-7-5,5 4 5,-8-8-17,0 1 0,0 1-5,-2-2-1,2 2 7,0 3 4,1-1-16,0 4 12,-2-3-7,1 2-10,0 1 16,0 1-17,1 0 17,-2 1-5,0-1-12,-1 1 12,0-2 5,-1 2-11,-1-1 23,0 0-12,0-1 0,0 0 6,0-1-17,-1-1-6,-1 0 12,0-1-6,1-1 11,-1 0-5,1 0-1,-1-1 6,1-1-16,-1 1-3376,2 0 3387,-1 1-6,0-2-6,1 0 6,-1 0 11,0-1-11,1 2 17,-2 0-11,1 4 10,-1-2 3382,0 4-3404,0-4 12,0 1 0,0 2-6,0-2-3387,-1 1 3398,0 0-1684,0-2 1679,1 0-1,-1-2 1,1 0 5,-1-2 17,1 0 2547,0 0-2559,0-2-4,0 1-7,0-1 2536,-3 5-2535,1-3 0,-1 3 10,0-4-4,2 0-12,-3 1-3392,1 0 3392,-2 2 0,-1 1 5,0 0 6,-2 1 1,0 0-7,-3 2 6,1-2 3381,0 0-3386,-1 0-6,2 0 0,-12 7 11,10-8 6,-10 6-11,11-8-6,-1-1 11,-1 1 0,0-1 6,-1 0-6,2 0-5,-1-2-6,3 2-6,-2-2 12,1 0-6,0 0-17,0-1-28,2 0-269,-2 1 18,6-2-103,0 0-99,5-1-1081,0 0 240,7-3-1333,1-2-6821,5-2 9493,-1 0 0,-6 2 0,-1 3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49.02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314 0 18599,'17'27'218,"-3"-5"-133,-14-17 10,0-2 90,0 0-95,-2-1 134,-9 0-168,-3-1-28,-17 1-17,11-2 213,-19 4-90,20-1 12,-11 2-17,13 0-34,-1 0-22,0 1-17,-1 1-12,0 0-4,1 1-7,1-3-16,2 2 22,0-2-39,5 0 0,0 0 11,8-2 353,15 6-319,-1-4-23,13 6 6,-6-6 0,11 1 0,-6-1-11,8 1-6,-12-3-5,1 1-12,-3-2 1,1 2-1,-4-1 1,0 1-7,-3-1 7,-2 1-6,-1 0-1,-2 0 7,-1 0-40,-4 1 28,0-1-5,-2 1-12,-1 0 12,-3-1-1,-1 0 7,-3 0-29,1-1-45,0 0-27,-1-2-29,0 1 6,0-2 0,1 1-22,1-1-17,1 0-17,1 0-34,1-1-16,1 0-304,-1-5 236,1 1-5,0-4-28,0 0-34,2 0-16,-1 0-18,1-2 74,0-1 100,0 1 67,0-1 85,0 0 33,0 0 16,0-1 35,0 0 55,0 1 107,1-2 123,0 3 146,1 1 78,0 1 812,0 0-1059,0 5-61,-2 0 124,0 4-157,0 4 10,0 2 23,-2 6 6,0 1-17,-1 2-34,1 2-56,-1-1-17,1 3-33,1-1 0,0 2-11,1 1-12,0-1-78,0 1-168,0 0-274,-1 1-472,0 0-1320,-2 0-7288,1-3 9578,-2-2 0,2-9 0,1-3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51.1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2731 13778 11575,'3'-9'2818,"-2"2"-2449,-1 7 2482,0 0-2604,8 15-35,-6-9 7,5 13-12,-7-13-5,-1 1-6,0-1-28,-1-1 17,1-1-17,-1 0-5,2 0-7,-1 0-21,1 0-12,0 1-22,-1-1-12,0 1-10,1 1 83,-3 9-123,0-2 12,-2 4 27,1-4 23,-1-3 11,-1 2 5,-1-1-5,-3 0-3420,-1-1 3376,-2 0-1,0 1-6,-1-2 1,0 0 0,-1-1-6,-2-1-12,0-1-2273,-2-1 2252,-1 0 420,0-1-426,-2 1 0,-1 0 5,-1 0-11,-2 0-5,-2-1 11,-4 2 0,-2-2 5,-4 2 0,-2-1 1,-3 0-6,0-1 2479,0-1-2479,1-1-6,2-1 0,1 0 2771,1-1-2748,2 1-3381,-1-1 3386,2-2-496,0-2 468,0-3 11,2-3 1,-2-2-2108,2-2 2113,0-1-5,1-3-7,1-1 109,1-3-86,0-1-1448,0-4 1425,2 0 1193,0-3-1209,2-1 17,1-1-6,-1 0-135,4 0 169,0 1 1956,1 2-1934,1 1 6,0 1-6,0 2 373,3-1-199,-15-21-163,11 15 6,-11-16-6,14 19 566,0 0-504,-10-20-90,5 10-22,-9-13-28,7 12-5,-1 1-18,-3 0 2658,-3 0-2652,-1-1 11,-3 1 12,0-2 5,-1 0 1,-3-5 1,-14-16 0,-1-4 0,8 9-19,3-1 0,1 0-780,-4 0 1,-8-9-1,3 2 1,12 12 762,-1-22-2066,16 24 2084,1-1 313,4-1-292,-1-1-1472,4-4 1518,2-2-12,2-5 618,1-4-651,1-5 1585,2-4-1563,-1-6 6,0-1-386,0-3 369,1-2-22,-1-2 11,1-4 16,1 0-128,1-2 146,2 0-34,0 2 5,2 0-22,2 0-11,0 1 11,1-1-1437,0-1 1443,2-1 5,1-2-258,-1 50 1,1-1 246,-1 0 0,1-1-3,0-1 0,1 0-3,0-1 1,-1 0 720,1 1 1,0-1-708,1 0 1,-1 0-306,-1 0 1,1 1 304,0 1 1,0-3-17,0-9 1,1-7-1,-1 5 371,0 1 1,0-1-370,0 0 1,0-5-1,-1 6 6,-1 8 0,-1 4-6,0-2 1,0-1-318,0 0 0,0 0 337,-1-1 0,0 0-9,1 1 1,-1-1-103,0 0 0,0 0 102,0 0 1,0 0 223,0 0 1,0-2-242,0 2 1,0 0 5,0-2 1,0 1-18,1-1 1,-1 0 11,1-1 0,-1 0-335,2-1 1,-1 0 328,1-1 1,0 1 24,1-1 1,1 0 199,-1 1 0,1-1-208,0 1 0,1 0-6,0 1 0,0-1-22,1 2 0,-1-1 8,1 1 1,-1 0-9,0 0 0,0 1 11,1 0 1,-1 0-4,0 0 0,1 0 14,-1-1 1,1 0 8,0 0 0,0 0-442,-1-1 0,1 0 453,0 1 0,0 0-8,1 0 0,0 0-12,0 1 0,0-1 12,1 2 0,0 0-174,1-2 1,0 1 167,0 3 0,1-2 3,6-25 0,1 0-12,-4 19 1,0 0 5,5-20 0,0 1 246,-5 23 1,-2 4-247,2-3 0,0 1 6,-2 1 0,1 0 0,0 0 0,-1 0-9,0 1 0,0 0 171,0 0 0,0 0-165,-1 1 0,0 0 0,0 1 0,-1 0-3,0 0 0,0-1 3,0 1 0,-1 0-6,0-1 1,0 0 77,0 1 1,0-1-71,0 0 1,0 1 106,0 0 1,0 1-102,0 0 1,0 2 30,0 0 1,0 1-40,9-47 5,-1 4-5,1 4 6,0 3-6,0 4 0,-5 26 0,1 0 17,5-29 129,-2 13 0,0 1-140,4-14-607,-6 30 1,-1 0 594,9-19-5,0 1 528,0 4-545,2 0 28,0 4-11,0 1-6,2 3 993,-1 1-982,1 0 12,-2 1 11,1 2-17,0 0 11,-1 3 1284,1 1-1295,0 4 11,0 1-11,-1 4-17,2 2 0,0 2-205,1 1 200,0 2-1,1 2 1,2 2 5,1 3-11,1 2 868,1 2-856,1 3-7,1 1 140,1 2-134,1 1-5,0 2 3188,1 0-3183,0 3 6,0 0 693,0 2-721,-2 3 11,-2 1-11,-1 3-6,-1 3 17,-1 1 0,-1 1-5,-1 4 5,0 3-17,0 3 17,-2 4 11,0 0 6,-1 2 0,-1 0-6,-1 0 17,2 0 0,0 0-11,2-1 22,1 0-11,2-2-11,0 0 22,2-2-11,1 1-3392,0-2 3403,2-1-17,1-1-2256,1-2 2262,2 0-636,2-1 648,-1-1-1,2-2-11,-1-1 5,2-1 1952,-1-2-1951,0-3-6,-1-1 2928,0-6-2905,-1 1-1977,-2-4 1982,-2-1-22,-1-1-297,-1-2 308,0 0-17,0-3 5,1 0 18,0-2-18,2 0 12,-1-2 0,1 0-17,-1-1 11,-1-2-11,0 1 0,-1 0 6,-3 2-12,-1 1 6,-1 1 11,-3 2-16,-1 0-1,-4 2 3265,-1 2-3259,-3 4 441,-4 0-441,-3 5-12,-3 0 1,-1 3-11,-4 1-1,-1 2-257,-2 1 286,0 4-17,-1 1-28,1 2 11,-1 0-45,1-1-11,0 2-39,0-2-73,0 1-12,0-3-28,0 2 1,0-3 22,0 0-16,0 0-264,0-2 168,1 1-89,1-3-124,2-2-106,-2-3-236,1-2-2447,-2-8 712,0 3-197,-1-4-739,-1 6 3551,0 2 0,0 5 0,0 2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51.50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75 87 19904,'-41'-14'12,"8"3"10,33 11 34,1 1 0,2 1 17,2 1-6,3 0-11,3 0 11,2-1-11,3 0 17,2-1 5,3 0-3369,3-1 3386,4 0 6,3 0-318,4-1 273,3-2 11,5-2 6,23-5-40,-14 1-5,15-1-5,-23 2 5,-4 2 5,-3-1 18,-4 0 10,-4 2 3235,-4 1-3268,-4 1-33,-5 2-40,-4 0 465,-4 1-448,-4 0 16,-4 3 46,0 2-6,-4 4 6,-4 4 5,-5 1-17,-5 2 12,0 2-6,-4 0 11,1 2 11,0 1-16,1 1-6,1 1-11,2 2-12,0 1 7,2 1 10,1 1 0,0 0 12,4 0 5,0-2-33,3-1-34,2-1-95,3-2-157,1-3-219,2-2-391,2-3-897,3 0-7853,0-4 9640,0-1 0,-3-4 0,-1-3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6.8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19182,'8'72'851,"-2"1"-6338,-6-47 5616,0 7-39,1-10 1442,3 11-1476,0-9 1011,10 24-950,-5-26 359,18 13-336,-13-26 3381,9-1-3426,-9-8-17,2-2-10,0-2-40,1-2-6,-1-3-11,2 1-16,-2-2 10,2 1-22,-1 1-22,-1 0-84,1 2-112,-1 0-112,0 0-146,1 2-179,-2 1-202,0 1-2924,4 1-5404,-5 0 9202,0 0 0,-9 0 0,-3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1.212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194 73 11350,'4'-7'4564,"-1"2"-4645,-8-14-245,7 8 284,-4-9-177,6 12 312,-2 7 311,-1 0-354,-6 1 37,0 1 23,-4 1 158,0 1-78,-1 2 71,-10 5-145,5-2-66,-8 4-3380,8-3 3224,-1 2-52,1 0 2,1 0-20,2 1 7,1-3 6,3 0-19,1-2-22,3 0 147,1-1 3388,2-2-3368,1 1 19,0-1 28,2 0-20,3 0 32,3 0 30,1-1-6,3-1 34,0 0 16,2 0 18,2-1 18,1 0 6,1 0-48,1-1-38,0 1-30,1 0-21,-2-1 15,1 2-40,-1 0 4,-1 2-22,-1 2-1,3 7-931,0 5 895,-3 0-15,-4 3-20,-7-5 8,0 0 19,-3-1 31,-1-1 36,-1-3 58,-1 0 33,-2-3 68,-3 1 52,-2-1 1000,-2-1-916,-3-1 50,-3 0-8,-2 0 8,-2-1 0,-1 0-66,-2-1-25,0-1-49,0-2-27,2 0 112,-6-1-190,9-1-35,-3-1-13,10-2-49,2-2-21,3 0-55,1-1-65,2 0-78,2-2-99,1 0-86,0 1-123,3-1-124,3 0-233,4 1-458,4 0-600,2 1-3994,1 0 5988,-3 1 1,-6 3 0,-4 1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1.53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12657,'32'16'901,"-7"0"-1620,-28 0 876,1 3 297,1 1-247,-1 10 29,2-7-185,-1 8 5,1-12 32,0-2-5,0-3 58,0-2 18,0-4 11,2 0 454,0-2-509,2-2 33,0-1-90,0-2-128,0 0-363,0-1-2195,2-5-127,0 1 157,-1-4 2645,-1 3 0,-3 2 1,0 1-1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2.11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74 15648,'8'-14'-12,"-2"2"-72,-6 12-258,0 0 337,95-21 21,-65 15-5,23-5 1,-4 1 16,-37 10 0,0 0-6,2 2 1,-1 0-7,2 2 1,-1 1-17,-1 1-5,1 0-12,-4 1 6,-1 0 5,-2 3 23,-2-2 5,-2 2-3369,-2 0 3409,-2 0 5,-3 1-11,-3 1 0,-4 1-28,-2 1 0,-14 8-16,5-5-7,-9 6-10,10-9 5,0-1-28,-8 5 5,11-7-2279,-4 3 2246,16-8-510,2 0 538,3-2 2041,0 0-1980,2-3 13,3 0-18,2-1 3004,4 0-3037,4-2-2235,0-1 2229,5-3-2263,0-1 2252,3 1 289,1 0-29,0 1-14,0 2-16,1 0-8,-2 1-16,0 2 4,0 1-20,-3 4 1772,-1 3-2121,-2 4-81,-3 2 2,-2 2-2210,-3 2 2236,-2 1 1931,-2 1-1898,-2 0 49,-1 1 44,-1 0 128,-2-1 50,-3 1 199,-3-2-106,-2 0 31,-2-4 19,0 1 3302,-1-4-3209,-1-1-2936,1-3 2995,-1-2-6,1-2-22,0-2-46,-1-1-57,2-1-17,-1-1-39,0-2 52,-2-6-221,4 1 3313,-1-5-3421,4-1-79,4 3-112,0-3-184,3 5-260,1 1-402,0 2-552,0 2-606,0 2 2322,2 1 1,-1 1-1,2 0 1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37.01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17 6451,'0'-2'263,"0"0"3148,0 2-3254,2 0-29,0 0-44,2 0-11,0 0-17,0 0-17,0 0 23,0 0 56,1 0 128,-2 0 168,0 0 107,-2 0 2140,0 0-2359,-4-2 12,0 0-28,-2-1 123,0 1-297,0 0 0,-1 0-129,4 2-28,0 0-89,2 0 134,3 2 11,-1 0-3397,5 13 3386,-3-5-6,0 9 6,-2-6 6,0 1 10,-1 8-10,0-5 11,0 3-28,-1-7 5,0-3 3415,0 1-3381,0-2 162,-1 2-50,-1-4 28,-1 2 129,-1-1-179,1-2-29,-1 2-5,2-4-28,1 1-11,0-1 39,1 2-45,0-2 6,1 1 17,0-4 106,2 0-51,-1-1 130,1 0-147,-1 0-4,0-1 100,-1-3-90,0 0-16,0-1-23,-1 2-17,0 1-22,0 1-218,0 0 195,1 1-10,1 1 5,2-1 0,-1 2 0,2-1 11,8 4-11,-4-3 0,6 2 6,-7-4-12,-1 1 12,0 0-1,-1-1-5,1 0 6,0 0-17,1 0 22,2 0-11,-1 0 5,1 0-5,1 0-11,0-1 0,5 0 11,-4-2-6,5 2 6,-5-1-5,-1 2 5,0-2 0,0 2-11,2-1 5,-4 1 6,2 0 17,-7 0 72,0 1-33,-3-1 6,1 1 0,-2 0 224,1-1-236,0 1-5,0-1 17,1 0-17,1 0-1,-1 0 29,4 0-39,-2 0-34,2 0 0,-1-1-6,0 0 12,1-1 39,0 0 11,-1 0 11,1 0 11,-1 0 1,1 0-7,-2 0-10,1 0-12,-1 0-10,0 1 38,0-1 23,-2 2 112,-2-1-208,-2 0 12,-2 1-17,-2-1 11,-1 0 0,1 0 6,-2 0-11,1-1-1,0 1 12,2 0-17,0 0 6,2-1-1,0 1-16,1-1 17,0 0-1,2 1-16,0-1-17,0 2-5,0-2 33,1 1-12,2-1 18,2-1-17,-1 1 11,2-1 11,-2 1-17,0 0 18,0 0-12,-1 1 11,-1 0 6,0 0 16,-2 0 40,1 0-62,-1 0 0,0-1-11,0 0 0,0 0-11,0 1 22,0 0-11,0-1-5,0 2-1,0-2-5,0 0 0,1 0 22,1-3-17,1 2 17,2-3 6,0-1-17,1 0 11,1-3-22,3-11 11,-3 7 17,1-7-11,-5 11-6,-1 1 0,0 0 0,-2 2 5,0 2-16,0 1-6,0 1-44,0 2-23,0 0 84,0 4 17,0 1-12,0 4 1,-3-1-6,1 0-6,-2-2 6,2 0 11,-1-2 6,1-1 5,0 0 23,0-2-28,1 1-67,0-1 5,1-2-50,0 0-292,0-4 51,0 1-140,1 0-185,1 1-330,2 2-544,1 1-1411,1 1-4414,0 0 7360,-2 1 0,-2 0 0,-1-1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37.64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19 8730,'1'-10'1294,"0"2"-1316,-1 8 4911,0 0-4631,-2 0-79,1 0 45,-1 0-156,5 0 256,3 0-200,0 1-24,2 3 12,-5 0 34,0 5 5,-1 0 23,0 2-1,0 0-21,1 2 128,0 6-157,0-4-11,0 7-6,-1-7 62,0 6-95,-2-7 95,1 8-50,-1-12 50,0 1 11,-1-7 186,-1-2-231,0-1-39,-2-1-67,2 0-39,-1-2-62,0-2-78,1-2-96,0-3-89,1 0-135,0 0-1119,1-7-3298,2 5 2183,0-3 2705,3 5 0,-3 4 0,0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3.70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32 29 8634,'-12'0'2409,"3"0"-1350,9 0 4385,0 0-5091,-5-2 1042,4-3-1328,-3 1-28,4-1-22,0 5 22,2 0 1,0 0-1,3 0-6,0 0 18,2 0-6,1 1 11,1-1 11,1 2-17,1-2 1,2 1 5,0-1-17,1 0 0,2 0 6,1 0 0,2 0-6,1-1 0,0 0 0,2-1-11,-1 1 0,0-1-11,0 2-17,-2-1 6,2 1 10,-3 0-10,1 0 5,-2 0 0,4 0 6,-8 0 11,2 0 11,-8 1 34,-2-1 28,-1 1 22,-2-1 23,0 0 363,-2 0-514,-1-2-12,-5 0 6,1 0-6,-2-1 17,2 3-11,0-1-12,0 1 1,1 0-73,1 0-73,1 0-3109,1 0 0,1 0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4.38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385 102 13088,'1'-5'1338,"0"1"-1002,-1 4 4190,0 0-4509,29-41-34,-22 31 1,21-31 21,-28 48 12,-2 0 0,-1 9 5,-3 1-5,-2 2-6,-2 3 51,-16 28-34,7-14 5,-7 10 1,-1 1-12,1-1 6,-18 28 0,21-34 12,-3-2 4,0-3 203,-29 23-135,26-29-6,-20 15 6,36-35 23,-1-1-96,6-5-11,0-1-34,6-1-50,1 0 56,6-1 0,1 0 28,7 0-11,2 0 11,3 0 90,29-5-74,-15 2 1,21-4-6,-23 4-5,-1 1-12,2 0-5,-3 1 5,2 0-10,-3-1-1,-1 2 22,0-1-10,-1 0-1,-2 0 1,-1 0-1,-2-1 28,-4 2 40,-3-2 16,-3 1 34,-5-1-11,-2 1-11,-2 0-6,-1-1-112,0-1-39,-3 0-6,-1-2-151,-8 0 45,2-1-68,-5-1-61,4 1-78,0 0-124,0 2-167,0-1-321,0 1-519,1 0-1178,0-1-1987,0 0 890,2 0 3764,2 2 0,3 1 0,1 1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4.75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29 8 19580,'0'-4'145,"0"0"-279,0 4 425,0 0-196,-12 64-22,8-35-17,-8 52-22,12-50-1,0 3-10,0 1-12,1 4 11,2-1-5,2 2-11,0-1-1,2 0 1,0-1-1,2-1 12,0-1 0,0-2 5,2-1-5,-1-4 11,0-2 0,0-3 0,-1-3 51,-1-5 21,-1-2 29,-1-4 33,-1-1-22,-3-3-22,-1 1 11,0-3 11,0 0-11,-1-2-6,0-1-45,-1 1-16,-1-2-6,-3 1-11,0-1-29,-1 0-32,0 0-35,1 0-33,0-1-56,0-1-73,1-2-83,0-2-108,1-3-127,0 0-214,1-2-337,0-1-715,1-2-1424,0-1-4391,1-1 6764,0 1 0,0 8 0,0 2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5.22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32 250 17451,'0'7'-196,"0"-2"218,0-5 2264,0 0-6297,35 95 4190,-21-69-118,6 26 1,1-7 899,-7-40-872,-1-1-16,3-2-11,-2 1-6,3-3 17,-3 1-12,2-1 3409,-2 0-3386,0-1-28,-1-1 0,0-2-28,-3-1-22,1-1 5,2-4-61,0-7-1,-1 2 18,0-7-23,-7 7 11,1-3 0,-1-1-16,-1-1-18,-2-2-5,-1-1-11,-1-2-22,0-3 5,-4 0 11,-1-2 17,-6 1 33,-1 0 29,-2 3 11,-2 1 11,0 3 17,-4 4 5,1 3-5,-1 5 0,-1 4 5,1 3-5,-2 2 78,-9 11-22,8-2 16,-7 11 7,11-5-7,2 4 1,2 0-6,3 2 72,-1 11-83,7-8-17,0 7 0,5-9-17,1-1-11,5-2 6,1 0 0,7-2-1,3-1-50,3-1-83,2-3-175,4 1-223,1-3-415,3-1-790,3-1-1842,1-1-4745,-2-1 8290,-4-2 0,-13-1 0,-6-1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57.91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11 12298,'11'-11'4666,"-6"65"-4498,-7-32-23,-2 50 701,8 3-493,-1-28-12,1 48-217,-3-55-62,-1-2-1,0-10-16,0-4-3381,0 1 3398,0-3-12,0 1 51,0 5-34,0-8 0,0 4 12,0-11 10,0-2 3382,0-2-3398,0-3-1,0 1-32,0-3-7,0 1 1,0 0-12,0 0 12,0 0-1,0 2-10,0 0-6,-1 2-6,0 1-11,-1 1 11,0-1-5,0 2 27,1-3 23,-1-1 0,2-1 17,-2-1 22,2-2 17,-2-1 11,2-2 0,-2 0-27,1-1-40,-1 0-40,0 0-66,0-1-68,0-2-94,1-1-102,1-3-139,0-1-186,0 0-3473,1-10-1478,1 8 5590,3-4 0,-2 10 0,1 3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7.0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77 17389,'65'-12'-310,"1"0"0,-5 0 0,-10 3-2994,-19 6 2480,0-1-358,-3 0-1995,7-3-4446,-14 3 7872,1-2 0,-17 4 0,-3 0 1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1.05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25 120 6406,'-14'0'1321,"3"0"-587,11 0 7192,0 0-7669,4-17-117,-3 12-84,3-13 40,7 17-102,-6 1 17,11 0-11,-11 0 79,8 2-51,-7-2 0,4 2-17,-5-2 22,3 0-10,-1 0 5,1 0 5,-2 0-21,0 0-1,1 0-6,0 0 1,1 0 16,-1 0-27,1 0-6,-1-1 5,-1 1-16,0-1 27,0 0-5,0 1-5,2-1 10,-2 1-5,2 0 17,-2 0-11,2-1 16,0 1-5,-1-1-17,1 0 17,-1 1-23,1-1 12,1 0 5,-2 0-6,3-1-10,-1 1-1,0 0 12,0 1-12,-2 0 40,2 0 5,1 0-5,-1 0-23,1 0 6,-2 0 61,5 1-44,-4-1 72,9 1-89,-10-1 0,2 0-6,-4 0-22,-1 0-12,6 0 12,-4 0-6,4 0-5,2 4 27,-4-2 29,11 8-23,-10-7 0,4 3 1,-5-5 10,0 0-11,-1-1 17,2 0 0,0 0-5,1 0-7,0-1-4,2 0 4,-1-2-4,1-1-7,0 0 1,1 0-6,-1 0 11,0 0 17,-1 0 11,0 0 12,0 0-18,-2-1 6,2 2-16,-2 0-23,-1 2 5,0 0 1,0 1 0,-2 0 10,0 0-16,-1 0 6,-1 0 0,1 2-6,0 0 11,-1 1 0,1 1 0,-1 0 28,6 0-16,-2-2-12,4 1 6,-3-3 5,2 1 1,-1-1 5,1 0 0,2 0-12,0-1 1,2-1-11,-1-1 5,1-1 6,0-1 28,0 1 22,-1 0 28,-1 0 197,10-2-197,-5 2-78,4-1-17,-9 4 11,-4 1-11,-2 0 6,1 0-1,4 0 1,-2 0 5,3 0 0,-3 0 6,0 1-17,2-1 17,-1 1 11,1-1-11,1 0 16,1 0-5,1 0-11,1 0-6,0 0 12,1-2-1,8-2-22,-6 0-17,7-2 12,-8 4-6,-2 0 11,2 1 16,-3 1-10,2 0 5,-1 0-3403,-1 0 3375,1 0 17,-3 0-5,1 0-1,-3 0 17,1 2 6,-2-1-11,1 2 3408,-1 0-3386,-1 0-11,0 2 0,1-2-12,-2 1 12,2-1-6,-1 0 6,2-1 11,-1 0-17,2-2 6,2 1 11,1-1-17,2 0 1,1 0 10,1-1-16,1 0 5,-1-2-6,1 0 7,0-1 4,2 0-16,0-1-11,21-1 22,-16 1-5,15-1-17,-21 4 11,-4 1-11,1 1-6,-4 0 11,0 0 12,-2 0-12,-2 0 1,0 1-1,3 2 0,-4-1 6,4 3-16,-3-2 16,0 1 5,2-1 1,-1 1 16,1-1-11,0 0-11,0-1 0,2 0-5,-1-1-6,1 0 16,0-1 1,1 0-1,0 0-10,0 0-6,1 0 11,0 0 0,1 0-17,0-1 22,0 0-21,-1-1-3376,0 1 3408,-2 0-32,-1 1 21,-4 0-16,1 0 5,-2 0 6,0 0-5,-2 0 3386,1 0-3387,-1 0 12,-1 0-6,4 0-28,-3 1 28,3 1 0,-2 0-12,-1 1 12,1-1-11,1 1-6,1-1 6,0 1 6,0-2-29,1 0 17,1-1 12,1 0-18,0 0 23,1 0 0,14-2 0,-9-1 0,11-2-11,-13 1 5,-1 1-5,1 0 11,-2 1-17,2 0 6,-3 0 11,1 0-11,-1 0-6,-3 1 17,2 0 0,-1 0 0,-1 1 0,2 0-5,-3 0 5,0 0 0,-1 0-6,1 0-11,-2 0 23,2 0-12,0 0 17,-1 0 6,1 0-22,0 0 10,2 0-5,0-2 6,0 0-1,2 0-16,-1-1 0,3 1 5,-1-1-5,2 2 0,-1-1 11,0 2-6,0-2 1,-1 2-1,1-2 1,-1 2 5,-1-1 5,-1 1-5,-1 0 0,0 0 0,-2 0-11,0 0-23,7 4 34,-5-1-3397,5 4 3402,-8-3 7,-1 0-18,-1 1 12,1-1-1,1 0-5,0 0 0,1 0-5,1-1 10,0 1-5,1-2 0,2 0 3392,1-1-3420,8-1 28,-4 0 0,5 0 0,-5 0-28,6-2 28,-5-1 0,6-1-5,-8 1 5,1 1-17,-2 1 6,1 0 5,-3 1 0,1 0 12,-4 0-23,0 0 17,-1 0 0,-1 0-11,0 0 28,0 2-17,0-1 5,-1 3-5,1-1 0,1 0 6,1 1 5,0-1-16,2 0 5,-1-1 0,2 0-6,-1-1-3375,1 1 3376,0-2 5,0 1-6,0-1 6,-1 0 0,2 0 6,-2 0-1,3 0-5,-1-1-5,2 0-2269,0-1 2257,1 1 2057,9 0-2045,-8 1-1,6 0 23,-3 0-12,-6 0 18,4 1 3298,-7 0-3304,-2 1 282,2 0-294,-1-1 1,-1 0-6,1 0 0,-3-1-6,1 1 6,0-1-11,-2 1-6,0-1 17,-1 2 11,5 0-11,-3 0 0,7 1-5,-8-1-1,5-1-5,-4 0 0,0 0 11,0 0 5,1-1 1,1 0-6,0 0 6,0 0 5,1 0 11,6-4-22,-5 2-5,6-3 10,9-2-5,-10 2-5,11-2 5,-14 4-6,-1 1-5,-1 1 5,0 0-5,0 1 5,0 0 12,1 0 0,-1 0-1,0 0-5,1-1 17,-1 1-23,5-2 18,-4 2-18,2-2 28,-5 2-33,-2-2 11,3 1 0,-3-1 0,2 1 11,-1-1-22,0 2 11,0-2 0,0 1 0,1-1 28,-1 0-28,1 1 11,0-1-5,-2 2-6,2-2 17,-1 1-6,-1-1 11,2 1 1,0 0-12,0 0 11,0 1-5,0 0-6,-1 0 12,2 0 22,4 0 22,10 0-50,-5 0 11,4 0-23,-11 0 12,0 0 5,0 0-5,0 0 11,-1 0 6,2 0-23,-1 0 11,2 0-5,-1 0 6,2 0 5,-2 0-12,2 0 7,-2 0-23,1-2 11,-2 0 0,1 1-5,-3-1 11,0 2-12,-1-1-5,-1 1 23,7 0-18,-7 0-10,4 0 16,-7 0 0,-2 2-5,0-1-6,0 2 11,3 1-11,-2 0 17,2 0-12,-3-1-5,0-1 6,0 0-1,0 0 7,1 0-1,-1 0 6,1-1 5,-1 0 12,1 0-6,0-1 11,0 1 0,0-1-11,1 0 0,1 0-17,1 0-11,1-1 0,-1 1 0,1-2 0,-1 1 6,-2 0 5,2 0 6,0 1 11,0 0 11,0 0-11,2 0 6,0 0 55,15 0-61,-9 0-5,10 0-12,-13 0 22,-1 0 12,0 0-3381,0 0 3403,-2 0-947,2-1 936,-2-1-5,1 0-18,-2-1-10,-1 1 5,-1 0 2920,-1 0-2886,3-1 1368,-3 0-1402,3 1-12,-4 0 12,1 2 6,0-2-6,-1 2 0,0-1-11,1 1 0,-1 0-6,-1 0 6,-1 0 11,0 0 11,-1 0 0,1 0 0,-2 0-11,1 0-17,-1 0 1,1 0-24,-1 0 7,0 0 5,0 0-6,-2 0 12,1 0 5,0 0-11,0 0 0,2 0 0,0 1 11,-1 0-16,1 1-1,0 0 23,0 1-17,2-1 11,-2 0-11,2 0 11,1 0 6,-1-1 0,1 1 0,-1-2 5,0 1-22,2-1 17,-1 0 5,2 0-11,0 1 6,1-1-11,-1 1-1,9-1-5,-6 0 6,3 1 0,-6-1-1,-2 2-10,0-1 5,0 1-12,-2 0 24,2-1-1,-1 1-11,-1-1 33,0 0-16,-2 1 11,-1-2 23,-1 1 537,-1 0-543,-2 0-6,0-1 6,-1-1-22,1-1 21,0-2-21,2 1 16,-3-2-33,2 1 22,-1 0-40,1 1 24,0 1-12,0 0-12,0 0 12,-1 1-16,1 0-2617,0 0 224,1 3-7422,0 2 9755,0 0 1,0-1 0,0-1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3.10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26 7710,'-4'-14'1765,"0"3"-1087,4 11 4284,0 0-4643,1 9-77,0-2-41,0 9-5,1-3-28,-1 2 0,0 3-5,2 1 5,-1 2 56,0 2 302,3 14-263,0-7 398,8 62-583,-5-43-39,0 6 1,0 1-3415,-1-2 3403,3 20-2263,-2-18 2280,0 2 39,-1 3 120,0 2 1,0 3-59,1 20-139,-1-17 1,-1 1 81,-2-10 1,0-4 1735,4 35-1786,-5-33 0,2 3 17,1 1 0,0-3 6,3 34-29,-3-33 1,1-2 33,1 23 0,-1-5-6,-2-24 1,-1 2 1330,0 0 0,0 0-1373,-1-1 1,0-1-884,1 40 914,-3-36 6,-1-5-2491,0-6 2507,-1-7-314,-2-6 321,-1-5 266,-3-5-238,0-7 615,-2-3-638,2-6 2880,-3-3-3059,-1-2-95,1-7-90,0-2 1180,0-8-1785,1-16 297,4 3-124,1-14-235,4 11-341,3-3-829,3 0-1087,4-1-1680,2 2 4884,-1 6 0,-5 14 0,-3 5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3.63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460 64 12959,'-1'-2'3618,"0"0"1081,1 2-4570,-27 25-34,15-8-11,-21 23-28,19-15-11,0 3-6,-1-2 6,-3 1-6,0-4 6,-2-1-6,-2-2-22,1-2 22,-3 0-28,0-3 6,0 0 17,-1-3-23,1-3 0,0-3-5,4-3-45,0-1-29,4-2-27,1-4-28,4-3-6,3-4 12,3-4 16,3-3 17,1-4 22,3-2 1,5-5-12,3 0 17,6-2 11,2 1 39,5 0 23,13-7 0,-6 11-6,11-4 28,-11 13 17,0 4 28,1 0 23,-1 5-1,-2 1 286,17 2-241,-18 3 18,11 0-1,-23 2 23,-1 2-1,-3 1-33,0 3-6,-3 2-50,2 2-12,1 3 1,1 2-23,1 4-16,4 2-23,0 4-23,4 3-16,1 1-6,1 1 0,2 0-167,14 12-57,-6-11-190,10 6-360,-11-17-928,1-5-8112,-3-5 9676,-6-2 0,-11-4 0,-6-3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7.05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11 243 9147,'20'-3'599,"-11"-11"2056,8 60-2381,-14-16 185,1 33-379,-1-17 32,0 46-90,-3-57 6,0 16 6,0-30 1430,0-4-1396,0-3 38,0-2 905,0-3-826,0-4 3408,0-1-3369,0-3 342,0 0-538,0-5-34,0-2-5,0-4 11,0-5 11,0 1 0,0-5 6,0 0-6,0-4-16,0-3 16,0-1 6,1-1-23,0-2 17,2-1-11,-2-1-11,1-3 17,-2 0-12,1-2-11,0 1-3391,-1 1 3368,2 2-4,0 2 4,2 4-2290,2 2 2252,2 6-346,24-12 351,-13 15 17,18-6 2220,-8 18-2181,-5 2-95,33 8 84,-25 1 6,17 8 3310,-16 8-3311,-10-4 29,5 7-6,-15-9 269,-2 1-219,-4 0 0,-4 1 29,-1 0-6,-8 1-12,-1 0-10,-9 1-3393,-2 0 3387,-5 0 5,-3 2-279,-3-3 257,-1 2-11,-3-2-11,-2-1 5,-1 0 6,-15 7-12,14-6 6,-11 6-16,12-4-6,12-7-17,-1 2 3228,15-8-3290,3-3-5,4-2-17,2 0 382,10 2-293,-1 0 23,11 2 23,15 3-12,-4 0 22,54 14-33,-36-9 17,9 4 0,-2 1-6,-9-2-5,23 11 11,-35-10-17,-10-7-3353,1 3 3409,-16-8 56,-2 1-336,-6-1-2448,-4 0 2011,0 0-437,-3-2-733,1-1 733,-2 0-5730,1-2 6828,1-1 0,2-1 0,1-1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7.28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23 0 18380,'-2'11'-352,"0"-3"340,2-8 1682,0 0-1625,-11 55-12,10-40-44,-6 42-123,15-53-236,2-1-280,2-2-498,2 0-4179,10-1-1058,-6 0 6385,5 0 0,-14 0 0,-5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8.8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96 709 2538,'9'-11'3630,"-2"3"-753,-7 8 574,0 0-211,57 14-3134,-37-11-5,44 11 6,-50-14-1,-1-1-22,1-1 498,0-2-509,-1-2 1704,1-2-1688,-2 0-4,-1-1-7,1 0-16,-3-2 5,0 1 62,0-4-84,-3 3 67,0-10-90,-5 9-27,-7-7-29,-1 11 0,-6-1 1,-1 4-29,-2 2 12,-3 1 16,-3 1-22,-3 1 23,-1 2-18,-3 2 12,0 4-6,-1 3-6,2 2 6,0 0-5,2 2 22,4-2-39,-5 6 33,11-7-11,-1 4 6,12-8 5,2 0 6,2-1 34,1 1 22,5 0 6,1 0 33,8 0-6,3-1 1,4 1 0,1-3-12,3 0-4,2-1-2,1 0 7,1-2-1,1 0-5,1-2-6,-1 0-5,-1 0-1,-3-2 7,-2 0 21,-5-2 23,-2 0 17,-5 1 17,-3-2 5,-3 1-22,-2-1-6,-3 0-39,-1 1-23,0-2-27,0 1-12,0-1-16,-3-1-23,-1 1 23,-1 0-23,-2 1 6,1-1-3404,-1 2 3371,2-2-158,0-3 84,3 1-184,-1-10 218,4 6 16,2-7 40,2 3 3392,3-2-3392,3-2 0,0-2 0,3-2 6,1-1 10,1-3-2980,2-1 3026,-1-1-336,0-2 363,-1-2-181,-2-1 176,-2-1 0,-2 1 11,-3 2 34,-3 1 22,-2 2 46,-1 2-7,-4 3 2762,-1 2-2790,-4 6 426,0 3-510,0 4 212,1 5-301,0 2-11,0 2 16,0 2 45,1 4 17,-1 2 17,0 7 11,0 1 0,0 5-22,1 1 44,1 21-22,2-6 22,1 16-10,4-7-18,3 3 6,2 4-11,3 4-505,1 4 499,2 2 6,1 1-6,1 1 17,-1-1 17,2-1-17,-2-2 11,1-4 1,-2-3-29,-1-6 17,-2-6 0,-4-6 17,-2-8 11,-2-3 28,-2-5 33,0-3 51,-2-4 6,-1-2-12,-4-4-22,-2-1-67,-4-3 476,0 0-499,-6-2-16,-1 0 5,-3 0-11,-3 0-17,0-3 6,0 0-17,1-4-11,1-2 0,1 1-12,2-1 18,1 0-6,3 1-12,2 0 18,4 1-23,3 1-12,2 0-38,2 3-34,3 0-5,1 0 10,1 0 51,4-3 39,5 0 23,4-3 5,5-2 6,3-1-17,6-2 11,3-3-3408,5-1 3402,2-1 6,4-1-113,1 0 119,1 1-40,14-7-16,-16 10-39,8-5-46,-22 10-66,-6 3-129,-2 0-163,-8 2-269,-3 3-414,-4 1 2663,-3 2-4694,-1 0 0,-1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9.1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1 17104,'-4'0'1478,"0"0"-1366,4 0 1076,0 0-1115,19 57 11,-7-40-17,15 42-11,-13-55 0,0-1-45,-1-2-28,-2 1-55,-1-2-96,-4 1-140,0-1-219,-3 0-302,0 0-459,-2 0-1989,0 0 0,-1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9.33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8 20201,'-3'-6'-845,"3"4"15,6 16-592,1 0-1082,2 1-1058,2 0-1737,-1-1 5299,-1-2 0,-3-5 0,-4-4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9.95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94 16812,'0'2'387,"0"0"1220,0-2-1405,26 94-22,-17-66-2929,6 25 0,-1-7 2917,-7-38 1408,-2-1-1402,1-2 870,-2-2-859,2-1 0,-1-1-11,1-1 3346,-1 0-3436,0-2-28,1-1-17,0-2-22,0-2-17,2 1-11,-1 0-28,1-1-23,-2 1-33,2-3-51,-1 2-44,1-1-34,-1 0-5,2-1 44,0 0 34,1 1 39,-1-1 33,2 1 6,0 0 29,-1 1 38,0 2 34,-2 0 67,1 1 45,-4 0 39,1 2 6,-3 1-22,0 0-35,-2 0-38,0 1 72,0 0-78,0 1-16,1 1-18,0 2-17,1 1-21,1 0-1,1 2-6,0 0 1,2 1 11,0 0-6,3-1 28,-1 0-16,0 0 21,1-1 24,-1-1-35,0-2 34,-1-1-27,0-1-12,1-1-17,-1 0-28,1 0-22,0 0-51,3 0-50,0-2-72,2-1-68,2-2-73,1-2-50,0-2 5,0 0 5,1-2 80,0-2 55,-1-1 68,1-3 83,-3-2 62,-1-2 68,0-2-3264,-4 0 3510,0 1-480,-2 2 704,-1 4-5,-3 2-40,-1 4-84,-2 2-124,-1 4 2985,0 1-3185,-1 2 864,0 1-921,-1 1 28,0 4 17,-1 1 23,0 6 5,-1 3-12,1 2-10,1 2-3409,0 1 3386,2 0 6,0 1-12,0-2-5,2-1 6,2-3 16,3-1 1,2-4 3397,0 0-3409,2-2-50,-1-1-40,0-3-61,1 1-145,0-3-169,1 0-318,-1 0-3009,8 2 3781,-4 1 0,-1-1 0,-8-1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0.58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38 13586,'-3'0'-571,"2"0"5466,1 0-4621,9 7-66,-5-3-40,8 6-45,-6-4 0,-1 1-10,0 0-12,0 1 16,-1 1 6,0-2 17,0 1-5,-1-1-1,-1 1-16,0-1-12,-1-1-16,2 0-6,-1-1 11,2 1 11,-1-1-5,1 0-28,1 1-6,0 0 0,2 1 6,1 0 11,0 2-11,1 1-12,0 0-33,2 1 17,0-1-17,0 0 23,2-1 5,-1 0 0,1-2 16,-1-1 1,0-2 6,0 1 5,0-4 16,-2 1-3385,1-2 3391,-1 0-5,-1 0-23,-2-2-16,1 0 5,-1-3-10,0 0-1,-1-1 6,0-1-23,0-1 3414,0 0-3419,0-1 5,-2 0 0,1-2-27,-1 1-7,0 0 6,-1-1-11,1 0-11,0 0-45,11-18 39,-5 12-22,8-10 0,-8 14-6,1 3 0,1-1 23,2 0 0,0 2-1,2 0 6,0 1-5,-1 0-12,-1 2 6,0 1-28,-3 2-23,-1 1-16,0 1-56,-2 1-56,-1 0-85,0 0-156,-1 0-190,-1 2-291,-1 1-534,-2 2-1315,0 2-6402,-2 0 9180,0-1 0,0-3 0,0-1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7.2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38 14595,'14'-10'236,"-3"1"2183,-11 9-3164,0 0-269,107-12-1630,-58 13-2173,16-6 0,-1 3 4817,-27 10 0,-18-2 0,-8-4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1.15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0 255 15518,'2'0'1703,"0"0"1960,-2 0-4549,90 5 942,-61-6-11,68 3 285,-81-9-302,0 0 157,2-2-157,0 0-5,0-2 21,0 1 473,-2 0-484,0-1 7,-1-1-18,-2 0 0,1-1-10,-3 0-1,-2 1-11,-1-3-28,-3 2-28,-2-1-39,-2 1-12,-1 1-10,-4-1-7,-1 2 12,-6 0 6,-2 2-11,-3 2 5,-1 3 5,-4 2 23,0 1 17,-3 3 33,-2 2 12,1 3 11,-1 3 11,2 1 22,-1-1 12,3 3-6,0-1-17,1 1 11,3-1-16,2 0-12,4-1 34,3 0-22,3-2 33,3 1 23,3-1 11,1 0-6,4-1 11,4 0-22,3 1-6,3-1-5,0-1-6,3 1-5,1-1-497,3 1 491,0-1-8,2-2 24,1 0-10,0-1 5,-2-1-11,2 0 6,-2-3 5,0 0 6,0 0 0,-1 0-1,-1 0 508,-2 0-501,-2 0 25,-1 0-37,-4-1-22,0 0 0,-3 1-12,-1 0 1,-1 0-6,0 0 0,-1 0-28,0 0-22,-1 0-18,0 0-55,1 1-106,0 0-141,2 2-257,1-1-342,1-1-594,3 0-1618,2-1-5361,0 0 8542,-3 0 0,-6 0 0,-2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1.94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149 59 16918,'-1'-7'45,"0"2"906,1 5 488,0 0-965,19-28-401,-14 27-28,16-17-17,-20 35 172,4 5-183,-1 3-6,4 4 0,-1 3 328,1 2-334,1 4 6,1 1-5,1 4 11,1 2-3313,0 1 3324,1 1-1994,0-1 1988,2-2-1476,-1-3 1460,0-3-6,-1-7 16,3 4 1606,-6-12-1582,3 2 2051,-8-13-1911,0-2 3329,-2-5-3352,-2 0-39,-1-5-46,0 1-55,-3-1-196,-8 0 61,2 0-22,-8 0-16,4-1-29,-3-1-17,-2-1-5,-3-2-28,-2 1 45,-2 1 44,-3-1 28,0 2-22,-23 0 129,19 2-3403,-16 2 3386,29 3-11,1 1 5,6 3 6,1-2 34,5 1 16,2-1 28,4 1 34,0 0 17,0 0 0,3 0-17,4 2 6,3 1-18,3-1 3410,2 1-3392,1 0-18,3-1-21,1 0-12,0 0 0,2-1-3403,-1-1 3420,2-2-5,1-1 16,-2-2 6,4-3-23,-2 0 11,3 0-10,0-2-34,3-3 16,0-2-50,1-2-11,1-1-16,14-9 38,-8 4 3398,11-7-3386,-16 5-1,0 1 6,-4-2 1,-1-1-3382,-3 0 3398,-1-1-16,-5 0 38,-1 0-5,-6 1-12,-2 1-10,-4 2 5,-3 1 3350,-2 2-3372,-4 1 18,-1 3-69,-5 1-16,-2 4-1,-1 1 23,-3 2 5,-1 2-3386,0 4 3392,-2 2 12,0 4 16,1 1-2246,-1 1 2263,3 1-6,-5 5-17,7-4-11,-2 4 2330,10-1-2273,2-3 32,3 4-32,5-7 16,1 2 3403,6-3-3386,1 0-17,2 0-6,2-2-28,2 1 6,1-2 6,3 1-6,1-3-11,2 0-28,1-1-51,2-1-50,0 0-78,0-2-102,-1-1-3553,1 0 3145,0 0-544,1-1-431,-1 0-1674,0-2-4610,-3 0 7959,-7-2 0,-7 2 0,-7 1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2.5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201 4 15844,'0'-2'128,"0"0"3799,0 2-3759,13 73-45,-8-43-17,11 60-758,-12-60 725,2 2 154,-2 2-194,1 0-10,0 2 16,0 0-17,0-1-345,0 0 357,-1-2 417,2-2-429,-2-2 29,2 0 5,2 6-3290,-1-10 3228,2 5-970,-3-14 993,0-1 62,1-2-57,0-1-1865,-1 0 1860,0-2 1865,0-1-1837,-1 1 1221,-1-3-1244,-1 1 6,-3-4 28,0 0-28,0 0 3404,-4 4-3444,-2-2-4,-3 3-12,-3-3 0,-2-1-17,-4 1 6,-3-2 16,-1 1 6,-4-3-5,-27 4-12,18-2 23,-18 4-11,28-4-6,2 1 11,6 0-28,2-2 6,5 1 11,4-1 0,3 0 28,2 1 34,3-1 5,3 2 78,9 4-55,1-2 44,17 7-61,-9-7-6,9 2-5,-8-3 22,14-1-22,-11-2 38,17 0-10,-21-3-6,6 0-28,-13 0-11,-1-2-62,-4 0-67,-1-2-560,-1 0-134,-3 1-517,-2 0-1157,-1 1-7188,-3 2 9668,1 0 0,-1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3.1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34 13 20078,'1'-7'17,"3"3"123,35 8-112,-18-2 5,24 1-16,-26-3 0,0 0-11,0-1-18,-1 0 1,-1-2 11,-1 1 0,-3 0-5,-2 1-12,-3 1-17,-2 0 6,-4 0 28,-1 0 6,-2 3 16,-4 2 1,-5 4 5,-3 5-6,-5 3 62,-12 18-45,4-8-5,-9 15-23,9-10-11,0 2 22,1 1 12,-3 12-12,10-13 62,-3 14-33,16-25 10,0 0-5,5-9-17,0-5 17,3 2 12,1-2 10,5 0 6,3-3 6,2 1-23,3-3-6,3 0-16,2-1 0,1 0-23,0-1-10,2 0-1,-2 0-39,0-1 5,-1 1-38,-1-2-23,-4 2-45,-1-2-89,-2 1-107,-1-1-168,-2 0-1305,1 0 140,-6 0-1686,-1 0-4262,-4 0 7606,-1 0 0,0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3.35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 9 20923,'-3'-5'-201,"0"2"167,3 3 202,0 0-157,72 7-50,-46-5-123,57 6-280,-63-8-438,1 1-817,2 0-1977,0-1-4560,-2 1 8234,-2-1 0,-9 0 0,-5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3.76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3 223 15704,'-1'2'1635,"0"0"2560,1-2-4106,75 26-33,-47-20-11,58 20-11,-64-26-12,0-2 12,0 0 5,0-2-28,0-1 45,-2 0-22,1 0-23,-4-1 56,13-9-22,-14 4-5,9-6 10,-16 7-22,-2-1 0,-3 0-5,-2-1-34,-1-2-12,-1-1-3408,-3-2 3386,-3 0-74,-4-2 74,-5 1-2258,-1 1 2252,-6 1-27,-1 3-23,-15 1 34,9 6 28,-10 2-17,14 5 19,-7 10-13,8-1 10,-5 9 2275,10-6-2302,0 9 39,7-6 0,-1 5 17,10-8-1,1 2 18,2-3 3397,5 2-3408,2-1-29,6 0-67,3 0-123,2-2-179,2 0-263,2-1-349,1-2-715,2-2-1827,2-2-4217,-2-2 7774,-3-1 0,-11-1 0,-4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4.42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 26 17557,'1'-10'6,"0"3"16,-1 7 2925,0 0-2858,-10 40-5,8-22-11,-7 31-6,9-32 6,0-1-17,0 0-11,2-2-1,1-1-4,2-1 111,10 4-90,-6-8-10,8 4-1,-7-9-27,3-1-40,-1-1-22,2-1-51,5 0 40,-4-3-18,4 0-16,-6-4-22,1 0-23,-1-2 0,0 2 1,0-3 21,-1 0 46,0 0 16,-2-1 28,-1 0 23,-1 0 16,-3 2 45,0 0 1,-2 3 10,-1 1-11,-1 3-33,0-1-6,-1 3 128,1-1-83,-1 5 0,1 0-11,1 5-1,1 0 1,2 1 5,1 0-17,0 2-10,2-2-1,1 0-22,1 1 5,0-2-5,1 1 5,1-2-5,0 0 11,0-2 0,1-1-6,0 0 12,0-1-17,0-2-12,0 0-10,1-2-34,1 0-23,1-2-22,0-2-22,0-2-18,0-2 12,-2-1 0,2-2 45,-3-1 11,0-3-45,2-9-106,-5-16 157,-1 7 11,-5-5 16,-4 21-21,-3 3-1,0 3 0,-2 4-11,0 2 28,0 3 39,-1 1 17,-1 2 28,-1 3 28,-2 2 11,0 4 17,-2 2 28,-1 1-17,0 1-27,1 1-12,0 1-12,3 0-16,0-1-5,1 1-3398,2-2 3363,2 0 12,2-2 12,1 0-7,1-1 1,3 0-12,3-1 1,4 0 16,5-1-11,1-3-2257,5 1 2218,2-4 1951,4 0-2013,3-1-2208,4-1 2130,2-1-1507,3 0 1367,3 0 1338,-1 0-1618,2 0-241,-2 0-314,0 0-655,-2 0-1608,-5 2-3316,-4 0 6705,-7 1 0,-12-2 0,-4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5.30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459 124 5997,'0'-10'2313,"0"2"-1002,0 8 6373,0 0-7281,0-25-22,2 16-11,-1-19-23,3 22-33,0 0-50,1 0-29,1-1-62,-1 2-27,0 0-28,1 2-34,-1 0-34,-1 2-11,1 0-22,-3 1 50,3 3-16,-5-1 27,1 4 0,-1-2 6,0 2-3313,-6 1 3290,-1 1-22,-7 1 34,-7 3-34,1-2 17,-8 3 0,6-2 12,-2 2 3380,-3 0-3409,-2 3-3403,-2 3 3375,-3 2-2279,1 2 2273,0 0-5,2 1 12,3 2-1,2 1-22,1 2 5,4 2 2257,3 1-2262,3-1 11,2 13 23,6-12 10,2 8 3426,5-14-3386,5 0 17,3-2 5,6-2 0,2-1 6,2-3 0,1 0-23,1-4-5,1 1-11,1-5-17,1 0 11,-1-2-17,0-2 1,0-1-7,-3-2 34,5 1-44,-9-3-18,2 1 23,-11-1-28,-2-1 12,-2 1-203,-1-1 118,-3 3 6,-1-2-29,-2 4-55,1-2-62,0-1-100,0-1-152,0-1-252,1 0-386,1-1 1103,1-5 0,0 4 0,1-4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5.97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217 111 12573,'9'-1'128,"-2"0"-144,-7 1 1903,0 0-1338,2-13-28,-2 6-17,1-9-6,-2 9-27,1 1 5,0-3-51,0-1-66,0 0-79,1 1-101,-1 1-49,2 2-86,-1 2-88,-1 2-68,0 0-147,0 2 293,0 5 16,0 0 23,-1 6 11,-2-2 1,-1 3-7,0 0-11,1 0-3391,0 1 3374,1 2 6,1 0 11,0 2-11,1-1 17,0 2 17,1 0 72,3 10 3314,0-4-3414,2 5-6,0-7-12,-1 0 18,0 1-17,0 0-6,-2 1 0,2 1-50,-3 0 28,1 1-17,-1 1 0,0 0 50,-1 11-11,0-11 45,-1 10 6,0-15 16,0 2 40,-1-3-12,-2-2-3341,-2-3 3414,0-4-5,-2-3-12,0-2-44,-3-3-40,1-2-33,-2-1 101,-12-1 1422,8 0-1534,-8-2 65,1-10-82,8 2-6,-8-8 6,6-2-23,4 3-5,-4-4 1857,5 6-1857,1 2 19,2 2-59,-1-1 1,3 5-29,1-2-27,4 7-421,1-1 258,0 3-56,3-1-112,4 1-206,1 0-253,4 1-2157,9 3-263,-3-1-4100,6 0 7388,-8-1 0,-7-2 0,-4 1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6.27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10 112 13189,'-3'-2'2251,"0"0"3400,3 2-5533,-4-39-28,8 26-40,0-29-5,8 37 5,3 2-5,1 1 11,0 0 6,2 2 5,1-1-17,-1 1-22,3 0-11,-2 0-23,0 0-5,0 0 28,-1 0-11,0 2 5,-1 0-6,-2 1-10,-1 1-12,-3-2-17,-1 0-22,-1-1-44,-4 0-63,2-1-78,-3 1-677,3-1 168,-1 0-326,0 0-543,0-1-1372,0-1-5091,0 0 8082,1-2 0,-4 3 0,-1-1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7.71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268 119 17328,'0'-2'2431,"0"0"-2045,0 2-352,60-25-1399,-41 16 1354,46-18 285,-53 18-319,-5 2 6,1-2 6,-6 2-51,-1 2-28,-2 0-241,-9 0 1258,1 1-961,-20 2 129,6 2 39,-11 5 17,5 4 50,-2 3 6,-1 4-6,0 1-16,0 3-23,2 2-17,1 2 0,2 4-3381,4 1 3381,2 4-962,4 0 935,4 3-40,3 0-28,5 2-6,2 0 6,2 0 22,5-1 57,5-2-1,7-4 29,6-3-1994,4-5 1910,5-6 1582,2-4-1762,4-5-1337,2-5 1096,1-1-1380,1-4 955,1-3-466,-2-3-1275,-2-2-6302,-5 1 8838,-6 0 0,-13 5 0,-6 1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7.12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61 0 20386,'-9'65'71,"-1"0"0,1-5 0,1-7-5709,0-13 5655,1 1 11,2-4 1520,2 20-1469,1-24 22,3 12 5,3-29 849,1-2-860,1-2 0,1-3 0,0 0 3376,3-1-3387,-1 0-17,2-2-17,0 0 6,1-3-17,-2 2-5,1-3-6,1 1-17,-1 0-5,2-1-6,0 1 0,0 1 11,2-2 0,-2 2 0,0-3 6,0 1-6,-1-2 17,1 0 0,-1 0-5,0-3 10,1 0 30,3-10-30,-5 4-5,3-7 12,-6 4-12,-1 0 16,1-6-27,-2 5-17,-1-3-17,-3 5 6,0 1-11,-1 1 11,0 0 16,0 1-10,-1 1-1,0 2 6,0 0-11,0 1 16,0 1-16,0 0 11,0 0 0,0 1-28,0 1-286,0 0 303,0 6 5,0-1-22,0 5 17,0-2 11,1 1-6,-1 1 1,1-1 10,-1 1-10,0 0-1,0 2 23,0 0-17,0-1 11,0 2 0,0-3 0,1 0 6,1-2-11,0 0 16,2-2-5,-1-1-6,2 0 6,0 0-17,1 0 6,-1 0 10,2-1 12,0 1 0,2-1-5,-1-1 11,1-1-17,1-1 5,2 0 23,6-3-17,3-6-11,0-1 5,0-5 1,-5 1-1,-2 0 6,3-9-5,-4 6-7,-1-6 1,-5 8-17,-3 3 6,-1 0-12,-2 3 6,0 1 0,-1 3-33,0 1 5,-1 2-23,0 1 12,-1 1 17,0 0-1,-1 0 18,0 3 5,-1 1 16,1 3-21,0 3 16,1 1 6,1 1-12,1 2 12,0-2 0,1 1-6,2-1 17,2 0 17,2-1 11,2-1-6,0-1 6,1-2 0,1 0-33,2-1 10,-2 0-21,4-3-24,-1 2-10,2-4-45,0 2-40,1-3-10,1 1-29,1-1-90,-1 0-111,0 0-219,-1 0-380,-1-1-533,-1 0-5072,-3-2-3161,-2 2 9712,-4-2 0,-3 3 0,-1-1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7.59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1 19512,'6'3'1182,"-1"0"-1093,-5-3 40,0 0-78,-11-4-1,12 8-22,-6-2 0,16 9-3398,5 0 3393,1 1 5,3-2 5,2 2-2278,2-2 2261,2 0-71,0 0 71,0 0 2242,7 3-2157,16 7-79,-17-6 74,5 5-18,-32-14 6,-3 1-6,-3-1 3312,-3 1-3345,-3 2 152,-5 3-186,-2 0 6,0 2-22,-4 1 21,3 0 1,-3 0-1866,1-1 1888,1-1 197,-15 2-169,17-8-22,-10 1-23,18-7-5,3-1-62,-1-1-39,3-2-51,0-1 1772,1-1-1934,3-1-95,2-1-185,4 0-3660,4 1 2965,2-1-8559,10-1 9180,-7 2 0,0 1 1,-13 4-1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8.07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217 163 19949,'26'-35'140,"-1"-1"-106,-21 29 5,2-5-5,-2 4-12,-2 1-11,1-1 12,-2 1-1,1-2 6,-2 2-11,1 0-6,-1 1-28,-1 0-11,-4 2-11,-1 1 5,-4 2 12,-2 1 5,-2 0 0,-2 2 23,-3 1 11,-1 4 22,-1 1 6,-1 2-6,1 2 0,1 1 6,2 0-17,2 3 6,0-1 10,3 2-27,1-1 11,2 1-3386,3-2 3391,1 1-2234,3-3 2347,1 6-79,6-6 168,21 16-1713,-7-15 1506,19 8 1529,-14-13-1535,2-2-5,2 1 2240,0 0-2313,12 2-11,-12-3-34,6 1-78,-14-3 3268,-4 0-3525,-2-1-197,-5 0-135,-3-1-195,-3 0-393,-1 0-1007,-4-1-5927,0 1 8290,-3-1 0,2-2 0,1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9.0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28 3 19221,'-15'-1'1059,"4"0"-410,13 1-615,5 1 5,-5 0-6,2 0-5,-4 1 12,0 0 16,0 1 0,0 2 50,-1 6-67,-1-1 12,-2 6-1,2-2 23,-1 2-17,1 1 67,1 10-2393,0 6 2315,1 1-140,0 1 151,0-7 84,4 10-72,0-9-7,4 6-5,0-12-11,-1-1 11,1 1-5,0-1 2328,1-1-2306,-1-1 159,0-2-165,0-1-28,0-2 0,0-2 12,-1-1 5,-2-3 84,2 0-84,-2-3 5,0-1 29,-3-4 0,-1 0 290,-1-1-368,0-3-1,0 1-17,0-2-5,0 1 17,0 0-6,0 1 11,0 0-11,0 0-6,0-1 6,0 0 0,1-3 0,1 1 0,1-2-17,1-1 12,0 2 10,0-2-33,1 2 6,0-2-12,2 0-5,2 0 17,1-1-6,1 0-6,2-1-11,0 2 23,1-1-23,5-1 45,-4 2-11,15-4-6,-16 7 0,7-1 12,-12 6 16,-1 0 0,-1 0 12,1 0-12,-3 0 17,-1 0-6,0 3-5,-1 1 5,1 3-16,-2 0 16,1 2 6,0 3 0,-1-1 0,2 2-5,-1 2-1,0-1-16,0 1-1,-1-2-5,2-1-5,-2-1 5,1 1 5,-1 0-5,0 4 0,0-1 12,1 2-7,1-3-5,1 1 11,0-5-16,-1 0 10,-1-2-5,1-2 6,-1-1 16,0-1-10,0-1-1,-1 0 6,0-1-1,0-1 1,0 1 22,-1-2-11,0 1 0,2-1 12,-1 0-18,1 0 0,-1-1-10,2-1-12,-2-1-6,0-1-11,0-1-5,-2 0-23,2-1-17,-2 0-33,1 1-34,-1 0-5,0-1-45,0 1-45,0 0-555,-2-4-1528,-4-1 755,2 1-1988,-2 1-5573,4 4 9113,0 2 0,2 1 0,0 1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9.73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91 202 22032,'21'-8'130,"-2"1"-69,-12 7-33,1 0-4246,1 0 4241,-1 0 848,1 0-855,1 0-16,0 0 0,1 0 0,1 0-22,1-3 3425,0 0-3403,3-1 6,0-2-1,2 0-5,0-2-11,0-1 0,-1 0-6,-2-1 6,-2-1 5,0-1 1,-4 1 16,-1-2-22,-4-4 0,-1 3-40,-3-4 23,-4 7-33,-5 2-2,-5 3 13,-4 2 11,-2 2 5,-3 1 28,-3 4-5,-1 2-6,-2 4 17,-12 8-5,9-2-1,-9 3-5,15-4 11,3-1-11,2 0-3387,4-1 3398,2-1 0,6-1 39,1 0 17,4 1 0,2-2 34,3 1 17,4 0 5,4 2 11,5 0-5,4 1 140,45 17 3156,-26-13-3408,35 15 22,-40-20 11,0 3 28,32 10-22,-29-12-17,24 7 28,-38-17-17,-1-2-11,-1-1 11,6 0-11,-7-2-11,4-2 0,-10 1 5,-1-2-33,-2 0 17,-3 0-1,1-1-10,-3 1-1,1 0-16,0 0-29,-2 0-16,1 1-28,-1-1-28,0 0-17,1-1-56,-1 1-34,2-1-79,0 1-94,3-1-79,1 0-105,2-1-181,0 1-3632,3 1 2854,-2-1-1663,3 2-5109,-5-1 8318,0 1 0,-5 2 0,-3 1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20.40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192 149 17407,'-4'-83'650,"2"18"-2891,2 64 2510,0 1 1129,0 3-1253,0 2-1747,2 5 1731,0 2-89,3 3 55,0 1 1380,1 3-1397,1 1 6,-1 2 6,0 1-18,0 2 1,0 1 6,0 1-23,1 0-5,-1 0 16,1 1-11,0-1 412,0-1-429,2-1-6,-2-1-5,1-1 6,-1-2-34,0-1 3354,0-1-3360,-2-1-5,1-2 149,-2 0-127,0-2-11,0 0 17,-1-2-6,-1-2 1,0 0 16,-2-2 5,0-2 46,0 0 5,0-3-45,-3 0-11,-3-3-11,-2 0-62,-9-5 0,3 1-11,-9-3-6,5 3 1,-3 0 10,1 0 1,-3 0 0,1 2 10,0 1 7,0 1 10,1 0 7,1 1-12,1 1 0,3 2-6,1 0 0,3 1 12,2-1 5,2 1 17,3 2 17,1-2 17,2 2-1,1-2 29,1 1-1,2 1-21,1 2 4,4 1-10,1 1-12,2 0 6,2 2-11,0 0-11,1 1-1,0 1-27,1 0 33,-1 1 0,0-2-11,-1 1 34,0-3-3409,-1-2 3397,-2-2 6,1-3-5,0-3-1,0-1-11,1-1-16,2-4-23,0-1 3386,2-6-3420,2-1 1,0-2-18,3-2-33,0-1-39,0-1-29,2 0-44,-2 1-50,3 1-29,-2 2-89,1 2-907,7-3 246,-5 5-3691,10 0-3288,-16 6 8032,0 3 0,-13 1 0,-2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20.85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 71 15456,'-3'-6'1322,"0"2"-1199,3 4-2118,0 0 2057,-7-30 1513,10 25-1491,-5-21 938,14 34-944,1 3-1640,3 3 1629,2 2 11,1 2 2203,4 1-2168,0 1-13,2 1-10,0-1-34,1 1 6,0 0-12,-2 0 6,0 1 6,-1 0-12,-2 1 17,-1 1 12,-2-1 3370,1-1-3371,0 0-5,0-2-34,1 2-17,-3-1 6,1 0 105,-3 0-122,0-2 23,-3-2-23,-4-2 11,-2-1 23,-4-1-17,-1-1 11,-2 0-16,-4 0-1,-3-1-5,-5 3 0,-5 0-3404,-5 3 3354,-5 1-57,-4 3-352,-21 11 61,14-5-158,-14 7-273,20-10-767,2 0-4969,0 0-3029,4-3 9577,4-4 0,11-8 0,6-4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32.69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1807 284 10427,'-88'-11'1260,"22"2"-834,36 7 1210,-50-13-7101,43 9 5532,-44-8 1578,56 12-1427,6-2 658,-4 0-915,5 0 56,-6 2-17,9 1 22,-5 1 3499,6 1-3314,-8 1-134,4-1-90,-6 2 17,5-3 23,-2 2 21,0-1-4,-1 1 16,1 1 33,-1 0 79,2 0-23,-1-2-44,1 1-56,-1-2-80,1 2 23,-1-1 17,-1 2-10,2 0 16,-3 1 0,2 1 7,0 0 369,0-1-6,2 0-1,-1-1-8,2 1 24,-1 1 14,1-1-1,1 1 21,1-2-292,1 0-26,1 0 83,1-1-5,2-1-141,0 1-3363,0-1 3411,1 2 43,1-1 16,-1 2 47,1-2-151,-1 2 31,2-1 27,-1 0 3365,0 0-3369,2 0-61,0 0-4,0 1-62,0-1 52,-1 1-47,0 0 10,-1 0 14,-2 1-20,1 0-18,1 3-51,-1-1-3356,1 1 3324,0 0-458,1 2 435,-1-1 15,-10 13-43,7-10 29,-6 9 54,11-12 2,-1-1 82,1 1-35,-3 1 70,2 0-46,-2 0 143,0 0-29,0 1-1139,0-1 1134,-1-1-1802,-2 1 1784,0 0-9,-2 0 43,1 1 1691,-1 0-1707,0 1 1597,1-1-1614,0 0-57,-1 3-50,4-4 3367,-1 4-3425,3-2 264,3-3-78,0 3-3124,1-5 3332,1 1-613,0 0 658,1 0-115,-1-1 148,1 1-355,0 0 53,-1 1 2925,1 0-3175,-2-1 1054,1 2-989,0 0 158,0-1-106,1 1 12,-1-1 135,-2 9-191,1-7 196,-1 8-183,2-8 69,2 0-157,-2 1 101,2 0-30,-2-1 34,2-1-1,-1 0-17,1-2 59,1 0-134,0-1 128,1 0-226,0-2 187,-1 5-128,0-5 244,-1 4-66,0-5 71,1 1 169,0-1-287,0 1 256,1-1 27,-1 1-225,0-1 26,1 0-193,0 0-55,0 0-62,0 0 402,0 3-158,0 0-32,0 1 134,0-1-145,0-1 183,2 0-347,0 1 96,1 0-110,1 0-14,-1 0-7,1-2 301,-2 0-303,1 0 229,-1 0 69,0 0-92,1-1 284,-1 1-211,1 0 187,-1-1-407,1 2 227,-1-1-219,1-1 498,0 1-54,1 0-100,0-1 280,0 1-203,1 0 370,1-1 170,1 0 41,1 0-142,-2 0-74,2 0-29,-1 0-121,2 0-3280,0 0 3324,0-1-220,2 0 197,-1 0-153,5 0 188,-4-1-108,5 1 73,1-1 11,-3-1-458,3 1 90,5 1-283,-7-1 55,5 2-128,-9-3 3484,-1 1-3504,0-1 83,-1-1 219,1 0 111,0 0 18,-2 0 33,2 0 19,-1 0-75,1 0 90,-1 0-173,1 0 72,1 0-103,-1 0 0,-1 0 6,2 0-1,-3 0-10,1 0 10,0 0-5,0 0 0,0 0 0,0 0 0,0 0 45,3 0-28,-3 0 0,3 0-6,-1 0-11,-3 0-6,3 0 6,-4 1-126,0 0 86,0-1-63,0 0 103,1 1-109,1 1 3,5 1-100,0 0 14,1 0 134,-1 0-70,1-1 144,-3-1-70,4 1 77,-3-2 204,-1 1 20,0-1 69,1 0 4,-1 0-11,0 0-54,0-1 36,-2 0 46,2-1-122,-2 0 64,0 1-168,0-1 86,10 0-101,-8 1-3,9-1-81,-11 2-121,3 0-76,-2 0-16,2 0 90,1 0-64,0 1 11,1-1 79,9 2-73,-3-2 168,5 1-30,-7-1 37,1 0-6,-2 0-5,1-1 114,-2-1 38,-1 0 70,-2-2 52,0 1-84,-1 0 9,-1 1-49,2 1-67,-1 0-111,5 1-212,-3 0-34,2 0-125,-5 1 43,-1 1-153,2 1 11,-1 2 18,-1-1-6,1-1 274,-1 0-30,1-1 102,-1-1 129,1 0 112,-2-1 122,2 0 65,0 0 10,7 0-76,-5 0-95,12 0-91,-12 0-61,6 0-29,-8 0-71,0 0 21,0 0-16,-1 1-48,0 1 26,0 0-20,0 1-42,0-1 52,6-1 81,-3 1-42,4-2 113,4 2-6,-7-1 130,6-1-1,-8 0 85,0 0-68,2 1-137,2 0 93,-1 0-143,3-1 65,-1 1-21,1 0-14,1-1 17,-2 0-42,1 1 76,-2 1-107,10-2 123,-8 2-70,7-2 50,-7 1 6,-3-1-14,1 0 52,-1 0-30,-1 0 79,1 0-83,-1 0 57,1-1-26,-1 0 34,2-1-8,-2 0 13,1 0-66,-2 1 47,0 0-88,-1 0 54,0 1-105,0 0-5,1 0-45,0 0-12,0 0 42,0 0-24,1 0 72,-1 0-32,2 0 35,-2 0 5,1 0 23,0 0-6,-1 0 6,0 0-6,0 0-22,-1 0 17,0 0 5,3 0-11,-3 0 11,3 0 0,-3 0-93,0 0 6,0 0-122,2 0-6,-1 0-11,1 0 11,0 0 1,0 0-708,15 0 128,-12 0-1,11 0 100,-14 0 5,1 0-11,0 0-79,1 0 0,-1 0 673,0 0 0,1 0-6,-1 0 342,0 0 15,-1-2 368,-1 1-259,0-1 11,-2 2-45,1-1 31,-3 1-20,1 0-352,-2 0-10,0 0-726,-1 0 350,6 0-7,-5 1 46,3 0-31,-4 2 35,-1 1 22,1 0-12,-2 0 353,1 0-3,0 0 23,4 1-17,-2-2 5,4 1-15,-3-3 17,0 1 0,0-1-5,1-1 3,1 1-11,1 0-6,0-1-11,0 0 11,-1 0 0,1 0 5,-1 0 1,0 0-12,-1 0-5,-1 0-11,1 0 10,0 0 12,0 1 0,-1 0 12,1 0-1,-1-1 0,0 0-5,1 0 5,0 0 5,0 0 1,-1 0-6,-1 0-5,0 0-28,8-1 5,-7 0 6,6 0 0,-9 1-6,1 0 17,0 0-11,1 0 16,0 0 1,1 0-1,-2 0-10,0 0 5,0 0-11,1 0 11,0 0 11,-1 0-11,1 0 5,0 0 1,-1 1-12,0 0 12,1 0 0,0-1 5,0 0 5,0 0-4,0 0 4,1 0-16,0 0 6,0 0 5,1 0-5,-1 0-6,0 0 11,-1 0-11,-1 0 6,0 0 16,-1 0-16,1 0-1,1 0-5,-1 0-5,0 0-1,0 0 6,1 0 6,-1 0-1,0 0 1,1 0-1,0-1-16,1 0 22,-2 0 1,1 1-12,-1-1 28,-1 0-28,-1-1 22,1 0-5,-1 1-12,1-1 7,0 2-12,-1-1 11,0 0-11,0 1 11,0-1 0,1 0-5,-1 1 11,1-1-6,-1 0-6,2 1 1,2-3-17,2 3 0,0-2 11,-2 2 5,-2 0 1,-1 0-6,1 0 11,1 0-5,1 0 5,1 0-11,0 0 17,1 0 11,-1-1 16,2 0 12,0-2 6,7-2-40,-6 0 6,4-1-5,-5 1 38,-1 1-33,-1-1-11,-1 1 0,-2 1-11,-1-1-1,1 1-5,-1-1 11,0 2-22,-2 0 6,0 1-1,-1 1-11,0 0 17,-1 0 6,1 0-12,-1 0 17,0-1 6,-1 1 11,1-1 11,0 0-5,1 0-6,0-2-6,1 1-22,-1-2 6,2 1 5,0-1 0,-1-1 17,1-1-3402,-1 0 3391,1 0 5,1 0-5,-1 0 5,0-1-5,0 0 6,-1 0-7,1 1 3399,-1 0-3398,1 0-1,-2-2 1,1 1-6,-1 0 17,3-6-16,-3 7-7,2-5-10,-4 7-1,-1 1 0,1-1 6,-1 2 6,0-1 0,1 2-5,-2-1-1,2 0 261,0-2-91,1-1 63,0-1-38,0 0-7,0 2 35,-1-2-57,1 0 39,0 0-302,-1 0 94,0 0-67,0-1 24,0 0-4,0 0-37,-1 1 37,0 0-45,0-1 56,-1 0-35,1 0 30,-1 1-33,0 0-2,0-1 9,0 0 25,0-1 17,0 0 3,0 0 32,0-2-32,0-1 19,-2 0-26,1-2-2,-3 0 17,1 0-3409,-2 0 3433,0 1-13,0 0 2,1 0-2291,0 2 2331,1 0-43,0 1 17,0 0 23,1 1-66,-1 1 58,1-2-69,-1 1 2321,-1-1-2288,1 0 17,-1 0 15,2-1-36,-3-5 68,2 5 3355,-3-5-3325,-6-3 52,3 5 58,-3-4 9,4 7-4,0 1 77,1 0-91,-1 1 35,2-1-69,-2 1-84,1 0-5,-2-4-54,1 3-3,-1-2-31,2 3 25,1 1-35,-3-1 121,-9-5-1,5 5 87,-8-5-3380,8 7 3426,0 0-111,-2 0 112,0 0 1,0 0-52,-2 1-17,1-1-33,-2-1-20,0 1-54,-1-2 3312,0 0-3332,-30-11-18,23 9-300,-23-9 163,30 13-166,1-2 10,-1 1 7,0 0 11,0 0 37,-2 1 18,2-1 269,-2 0 13,0 0 12,-1-2-28,-1 2 0,1-3-5,-1 2-52,-1 0-2,1 1 13,-1-1 5,1 1 7,-1 1 23,0 1-19,0 1 96,-1-1-19,2 0 9,-2 0 19,-18-7-46,17 3-34,-13-4-14,23 4-71,-1 2-48,2 0 0,0 2 28,1 0 16,0 1 55,1 1 17,1 1 24,-1 1 72,2-1-49,-1 2 56,0-1-55,-1 0 8,-1 1-19,0-2-27,-2 2 10,-2-2-51,-2 1 43,-1-1-3463,-2 0 3432,-1 0-548,-4-1 493,0 0-2036,-4-1 2027,2 0 38,-2 0-5,2 1 23,0-1 2070,3 0-2074,0-1 4,1 0 542,2-1-579,1-2-48,1 1-6,0-1 3358,2 0-3355,-3 0-3360,1 0 3386,-3 1-780,-15-4 847,9 3-190,-12-1 230,9 6 55,-3 1 47,-4 2 18,-4 0 9,-4 0-55,-4 0-18,-5 2 1579,-6 1-1576,-5 3-21,-4 2-20,-3 1-10,0 0 0,0 3 284,0 1-317,-1 4 79,2 2-5016,10 5 1,0 3 4263,-6 2 1,21-7 0,8-3 0,25-9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5.81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 41 14925,'-1'-22'801,"0"6"-700,6 13 151,-4 8-112,-1-1 302,0 13-212,0 3-197,0-1-3408,0 1 3403,0-11-2263,0 5 2269,0-3-12,1 3 34,0-4 84,2 5-61,0-5 2251,0 5-2280,-1-5 3409,-1 0-3386,1 1-6,-2-2 6,1 0-17,0-1 0,-1-1 11,1-1 6,-1 0 6,1-1 5,0 1-12,1 0-27,-1 1 6,1 0-12,-2 1 6,1 1-3381,0 2 3364,-1 0 11,1 2-22,-1 0-1,0 1 7,1 0-12,-1-1 23,2 0 3380,-1 0-3386,2-1 11,0 1 6,2 0 39,0 6-33,-2-6-23,1 5 28,0 1-33,-2-5 5,2 5-3387,-3-7 3382,1 1-1,-2-1-22,1 0 22,-1 2-10,0-1 4,0 1 12,0-1 3437,0 9-3437,0-7-11,0 8 5,-1-10 6,1-1-16,-1 2-1,1-2-6,0 1-3391,0 2 3392,0-1-18,0 3 18,2-2-12,0 2 1,3 0 16,-1 1-5,0 0 3397,0 2-3381,1-1 1,-1 1-18,2 0 6,-1-1-5,0 1-12,0-3 29,-2 1-12,2-2 0,-3-1 12,1-1 10,-2-2 34,0 0 29,-1-2 21,0 0 18,0-1-12,0 0-17,0-1-11,0-1-33,0 1 5,-1 3-67,1-2 11,-1 3 6,0-3 6,1-2 5,-2 4-23,2-4 1,-1 3 11,1-5-12,0 1 6,0-2 0,0 1 6,0-1 0,0 0-6,0 0 6,0-1 0,0-1 22,0-1 0,0 0 448,0 0-251,0 0 38,0 0-246,0-5-28,0 1-17,0-5-22,0 3-34,0-2-33,0 0-90,0-2-95,0-1-113,0 0-822,0-6 352,0 4-2722,0-8-5584,0 11 9180,0-3 0,0 9 0,0 1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6.61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100 52 13127,'-11'2'2380,"3"0"-1892,8-2 1371,0 0-1758,-36 29 0,28-21 39,-28 22 296,36-28 64,0 0-204,4-2-184,0-2 96,10-6-108,-3 0 85,14-8-95,-8 5-12,7-4-5,-5 3-28,1 1-6,0-1-11,1 2-17,0 2 23,7 1-34,-8 3-6,4 2 17,-10 2-5,-2 0-12,-1 1 6,-2 3 6,-2 2 5,-1 2 40,-2 3-7,-2 2-4,-1 3-3376,-3 1 3364,-3 2 5,-4 0 34,-12 9-33,3-9 0,-9 6 10,9-10-27,-3-2 22,2-1-22,-1-2 3397,1 0-3402,1-1 4,1-1-16,3-1 0,1 0 0,2-2 12,2-1 10,4-1 12,1-1-1,3-1-27,0-1-17,5 0 11,1-1-12,4 1 7,0-1-6,1 1 16,1 0-16,0 3 5,0 1 62,12 13-56,-11-7 6,10 7 5,-14-10 6,-1-3 28,-2 1 5,1-4-5,-2 1 17,1-2-18,0 0-4,1-4-24,1 0-10,-1-6-28,2 0-51,0-2-50,0 0-544,5-4 74,-3 4-247,6-3-382,-5 7-872,4 0-1289,-1 0-3322,0 2 6705,-2 1 0,-5 3 0,-4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7.9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19162,'9'58'140,"0"1"0,6 39-750,-17-70 666,1-2 826,1 0-849,0-2-2440,0-1 2395,1-1 284,1-4-446,3-1 559,-1-4-782,2-2-68,-2-3-117,2-3-180,-1-3-336,2-1 2468,-2-5-4366,0-1 2996,-1-8 0,-2 7 0,0-1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7.11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35 1 11820,'-20'60'84,"5"-8"1969,18-34-2042,0-3 1362,2 2-1334,-3-6-5,1-1 806,-1 0-812,-1-2 2607,1 0-2601,-1-4 499,1 1-465,0-4 4,0 0 7,0-1-6,0 0-23,1 0-16,-1 0-23,1 0-39,0 0-11,2 0-6,1-1-6,1-1-5,2 0 23,-1-1-1,0 2 6,0-1 0,1 2-17,-1-1-16,1 1-18,0 0 18,2 2 10,0 1-5,-1 3 34,2 1-6,-2 3 11,0 0 12,0 2 10,-1 2 12,-2 0-11,-1 0 38,-1-1 18,-2-1 39,-1-1 44,-1-1 23,-1-3 6,0 0-6,-2-1-11,-3-1-34,-2-1-11,-2-1-28,-2 0 5,1-1 12,-3 0 6,1-1 5,-2 1-45,2-2-22,-1 1-29,3-1-4,-7 2 4,10-2 7,-6 3-46,12-3-464,-1 1 123,5-4-117,1-2-180,4-4-325,0-1-700,2-3-1563,0-1-4133,0-1 7382,-2 3 0,-3 4 0,-3 5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7.31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31 17988,'64'-8'28,"0"0"0,-5 2 0,-10 1-4502,-21 2 4194,-2 3 1151,0-1-5469,8 1-2947,-11 2 7545,3-1 0,-18 1 0,-3-1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8.20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5 9458,'2'-2'4571,"0"0"-914,-2 2-3159,-3 71-234,2-51-3966,-1 54 4239,2-71 68,0-1 389,1-1-994,0-2-22,3-1 22,0 1 0,2-2 0,-1 2 3397,-1-1-3397,2-1 0,0 0 6,0 1-12,0 0-5,0 2 17,0-1-12,1 1 6,1 0 0,0 0-17,1 0 0,1 0-5,0 0-6,0 0 6,1 2-1,0 0-10,0 3-7,0 1 7,1 1-1,-1 0 6,1 1 11,-1 1 12,-1 2-18,-2 0 18,-1 2 5,-2-1 0,-2 1 45,-1 6-6,-1-3 11,-1 4 85,-8 0-63,1-5 18,-8 3 16,4-7 6,-2-1 23,0-3 5,-1 0 168,-13-4-252,11-2 5,-15-7-16,15-2-39,0-1-6,4 0-28,6 2-51,1 2-66,1-1-79,2 2-118,2-2-156,0 1-1362,0-6-223,2 2-1597,2-4-2941,2 4 6621,-1 2 0,-2 4 0,-1 1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8.44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4 103 16219,'-2'0'1019,"0"0"-3487,2 0 2519,55-24-23,-32 14-1078,53-24 1050,-52 25 1083,8-2-1105,-8 6-23,-1 0-44,-1 2-113,0 2-128,-2 0 2077,-2 1-2520,-1 3 3056,-2 2-4216,0 5-1231,-3 1-3451,0 1 6615,-4-2 0,-3-5 0,-4-1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8.78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1 214 15787,'47'39'392,"1"0"0,29 21-2801,-67-66 2533,-2-3 1475,1-2-1526,-1-4-17,-1 1 977,-2-3-977,-1 0-1414,-2-10 1391,-1 6-21,-2-6 1800,-5 0-1795,-1 6-6,-6-6-6,2 9-5,-1-1-16,-3 3 3151,1-1-3163,-2 5-6,2 0-22,0 4 707,2 1-751,2 5-18,2 0 17,1 5 23,2 3 16,2 4 12,1 5 16,1 1 17,1 3 17,0 2-16,0 1-68,2 3-146,0 1-251,3 0-376,2-1-998,0 0-7823,0-4 9678,-1-3 0,-2-10 0,-3-3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9.92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135 66 17484,'-7'11'90,"0"0"44,0-2-61,-1-1 118,-8 8-74,5-5 18,-5 5 83,0 3-128,4-3 16,-2 5-4273,5-4 4262,3 0 849,2 1-860,2 2-2050,4 23 2050,3-14-6,5 17 163,20 1-157,-7-17 2291,12 12-2263,-12-25 11,-2-7 6,0-4 3576,18-12-3604,-16-4 0,14-9 17,-22-1-29,-1-3 1,-4-3-12,0-3-3403,-3-2 3376,-2-1-1,-3-2-25,-9-26-20,-1 20-10,-8-18-2253,-1 29 2241,-3 2-387,-3 2 376,-1 4 2035,-1 2-2057,-2 5 26,0 2-48,0 6 3081,2 2-3121,4 3-6,1 5-5,6 2 28,2 7 39,4 4 891,3 6-925,3 3-3599,1 4 3001,7 4-842,3 4-7017,6-2 8547,2-4 0,-8-15 0,-3-7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06.65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38 122 6607,'-2'-8'672,"1"2"-448,1 6 1345,0 0-1171,-1-33 61,1 22-3462,-1-29 3333,1 34 810,0-3-737,0 5-425,0 2-101,0 0-12,0 2 208,0 4 3386,0 0-3420,0 5-11,0-2 0,0 2 6,0-2 28,0 0 50,0-1 51,0 0 27,0 1 23,0 0 0,0-1-12,0 2-22,0-1-22,0 2-39,0 0-29,0 1 29,0 6-79,0-2 17,0 3 0,0-4 17,0 1-23,0 1 29,0 6-12,0-4 45,0 3 0,-1-4-11,0-2-17,-1 3-11,0-3-1,0 1-16,0-3-5,1-3-6,0 0 27,1-4 12,0 0 0,0-2 34,0 3-90,0-2-11,-1 3 0,1 0-17,-2 1 5,2 1-5,-1 0-11,1 13 28,0-7-28,0 9-3365,0 2 3376,1-8 7,0 9-7,1-8 5,1 11 118,-1-7-5,0 2 39,-1-15 50,-1-7 3437,0-3-2933,0 1-716,-1-3 5,0-1-17,-1-3 17,-1 1 0,2-1-11,-2-1 11,2-1-23,0 0-22,-1-1-33,1-1-23,0-2-11,-1-2-11,2-1 5,-2-1 23,1-2 11,-1 2 34,1-3 33,-1 3-11,1-2 11,0 2-11,1 0-22,0 0-23,0 0 6,0 1 0,0-1-643,0 1 632,0 0 11,0-1-34,3-6 61,-1 5 23,2-5 1,-3 5-1,1 0 6,-2 0-1,2 1 632,-1 0-620,0 2 6,1 0-6,-2 3-12,1 1-4,-1-4 10,0 4 6,0-10 22,0 11 1,0-5 10,0 8 2,0 0 15,0 1 28,-1 1 1,1 1-23,-2 0 0,2 2-34,-1-1-44,1 2 78,0 3-17,0 2 6,0 4-40,0 0 12,0 0 0,1 0-17,0 1 28,1 1 140,4 16-106,-4-10 83,3 29-111,-4-25 72,1 39-100,0-36 44,-1 23-22,-1-33 235,0 26-251,1-26-1,0 22 6,1-30 22,-1 2 67,0-3 695,-1-3-728,0-1-51,0-10 1,0 0 21,0-26-44,0 11 28,1-25-16,-1 21 32,2-32-32,-2 28-24,1-15-16,-1 23 12,0 2-7,-1 2-10,1 1-7,-2-3 12,2 7 17,-1-2 6,1 8-23,0 1 16,0 3-10,0 1 11,0 1-6,0 1-28,0 0-5,0 1-79,0 0 140,0 6 17,0 0-17,0 6-5,0 1-6,0 2 17,-1 1 16,1 2 18,-1 1-1,1 1 6,0 0-5,0 2-7,0 0 12,0 2-22,0-1 0,0 0-6,0-1-17,0-3 0,0-1 0,0-2 0,0-2 12,-1 0 22,0-3 95,-2 7-101,1-8-11,-3 3-6,3-9-16,0 0-23,0-2-33,2 0-74,-2-1-100,1 0-168,-1-1-179,0-4-224,1-4-370,0-4-745,1-6-555,2-4-2626,0-2 5091,2 3 0,-2 9 0,0 5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04.80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68 13 6826,'0'-7'470,"0"2"-414,0 5 286,0 0-298,-1 2 18,1-1-23,-1 2 17,1-1-11,0 1-11,0-1-18,0 1-4,0-1-7,0 0 6,-1 1 1,1-1-7,-1 0-10,1 0 21,0 0 29,0 0 73,0 0 67,0 0 50,0 0 6,0 0-45,0 1-5,-1-1-23,1 2-17,-2-2-17,2 2-44,-2 0-40,1 0 12,-1 0-17,0 0 5,1 0-5,0-1-39,1 1 10,0-1-10,0 1-17,0-1 28,0-1 22,0 0 11,0 1 29,0-1 10,0 2 18,0-1 5,0 0 0,0 1-28,0-1-23,0 1 68,0 2-56,0-1 5,0 1 101,0-1-100,0-1-12,0 1-39,0-1 0,0 1-22,0-1-6,0 0 5,0 1 12,0-1-6,0 2 17,0-2 0,0 2 11,0 0-5,0 0 11,0-1 11,0 1 11,0-2-5,0 1-18,0 0-21,0-1-12,0-1 17,0 1 6,0-1 16,0 0-16,0 1-18,0-2-4,0 2-7,0-1 18,0 0 27,0-1 29,0 0 44,0-1 28,0 1 1,0-1-29,0 2-22,0 0-51,0 1-22,0 0-11,0 0-12,0 0-5,-1 2 23,0-2-12,0 1 17,1-1 0,0 0-6,0 0 12,-1 0 33,0 0 73,0 1 39,1-2 51,-2 1 5,1-1-39,-1 1-45,0 0-44,0 0-40,0 0-22,0 0-12,0 1-27,0 0-6,0 0 11,1 1-22,-1 0 17,2 0-1,-2 1 1,2-1-12,-1 0 12,0 0-12,0-1-5,1 0 22,0 0-11,0-1 17,0 0-6,0 0-11,0 0 6,-1 0-12,0-1 6,0 1 0,1-1 17,-2 2 0,1-1-12,0 0-5,0 0-16,1 0 10,-1 1 0,1 0-5,0 1 17,0 0-12,0-2 6,0 1 0,0-1 6,1 0-1,-1 0-16,2 0 22,-1 0 1,0-1-7,0 1 12,-1 0-6,0 1 0,0-1 6,0 1 11,0 0-11,0-1 5,0 0 6,0-1-11,0 0 0,0-1-11,0-1-6,0 1-6,0-1 6,0 1 11,0 1-5,0 0 11,0 1-6,0 0-11,0 0 11,0 0-5,0-1 10,0 0-10,0 1 16,0-2 6,0 1 0,0-1 28,0-1 12,0 0 1254,0 0-1317,0-5-5,0 2-5,0-5-1,0 2 1,0 0-7,0-1 12,0 0-11,0 2 0,0-1 11,0 1 0,0 0 0,0-1 0,0-1 6,0 1-12,0-1 6,0 1-22,0-2 16,1 0-11,1-2 12,1 0 10,0 0-5,-1-2 0,0-1 0,-1 1 0,1-1 0,-2-1-11,2 1-6,-2-2 6,2 1 0,-2 0 16,2-1 1,-2 0-6,2 1-17,-2 1 6,2 1 0,-2 0-6,1 2 11,-1 0-5,0 1 11,0-1 0,0 2 0,0 0 6,0 2-6,0-1 0,0 0-6,0-1 1,0 0-1,1-1 6,-1 0-3398,1-4 3393,-1 3 5,1-2 11,-1 4-5,1 0-6,-1 2 5,0 0-5,0 1 0,0 1 3392,0 0-3403,0 1 11,0 0 0,0 0-196,0 2 168,0 3 17,0 1-6,0 4 17,0-1 17,0 2-12,0 1-5,0 0 0,0 0 0,0 1 6,0-2 11,0 0 0,0-2 16,0 1 1,0-3 5,0 0 17,0-2 28,0-1 28,0 0 420,0-2-532,-1 1 6,0-1-1,-1 0 1,0 0-6,1 0 0,-1 0 0,1 0-11,0-1 5,-1 1-16,2-1-146,-3-3 128,3 2 7,-3-4 5,2 2-6,0-2 6,-1 0-5,2-2-18,-1 0 6,0-1 6,0 0 0,-1 1 11,1 0-6,0 0 6,0 0 12,-1 2-7,0-1 12,0 1-6,0 0-11,0-3 17,0 3-23,1-6 29,0 7-57,1-5-111,0 4 49,-1 1-21,1 2-321,-1 3 478,1 3 16,0-2-17,0 2 22,0-1-10,0-1-1,0 2 6,1 0-5,-1 2-12,2-1-6,-2 0-10,2 0-1,-1 0 6,0 1 6,1-1-6,-1 2 17,0 0 5,0 0-11,0 0 23,0 3-29,-1-2 1,1 1-12,0-2 12,-1-2 0,1 2-12,0-2-5,0 1-17,0 0-34,1-2-55,-1 0-169,1-2-285,-1 1-482,1-2-896,-1 1-3742,1-1 5691,0 1 0,-1-1 0,0 1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07.67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81 143 7022,'1'-10'1517,"0"1"-788,-1 9 4026,0 0-4486,1-50-51,-1 36-33,1-38-112,-1 49-118,0 1-28,0 1-39,0 0 157,2 5-17,0 2 11,2 6 12,1 10-29,-2-2-22,2 9-6,-3 7 12,-1-6 5,0 8-11,-1-11 39,0-1 34,0-1 39,0-3 34,0-2 16,-1-3-33,0-1-23,-1-3-32,0 1-29,1-1-6,-1 0-11,2 1-3387,-2-1 3382,2 1-1,-1-1 1,1-1 10,0 0 12,0-2 28,0-2 50,0-2 84,0-3 90,0-1 3913,0-1-4188,-1-4-16,0-1-1,-2-4 6,1 0-16,0-4 10,-1-1 7,1-1-12,-1-3 22,0 2-5,0-3-6,0 1 0,-1-1-33,1 1-3415,-6-20 3409,4 18-6,-3-13-44,6 23-73,0 4-23,2 1 23,-1 3 50,0 0 3476,1 3-3352,-1 4 22,0 4-1,1 3 1,-1 3-11,0 0-23,1 0 0,-1-2 6,1 1-6,0-3 12,0-1-1,0 0-5,0-2 61,0 8-67,0-8-5,0 5-28,0-9-6,0 1 5,0-1-66,0 7 49,0-4-4,0 6 4,0-6 7,0 1-3382,0-1 3387,0 3-2273,0-3 2284,0 1 11,-1-2 40,1-1 111,-2-3-89,2-1 2213,-2-1-2314,1-2-28,-2-1 3381,1-3-3386,1-2 5,-1-2 0,2-1 0,-2-2 17,2-2-39,-2 0-28,2-3-40,-2 1-66,1-1-3472,-1 2 3264,0 2-285,0 4-7814,0 1 8536,1 4 0,0 2 0,1 2 0,0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12.13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60 28 9649,'0'-13'2688,"-2"2"-2676,2 10-702,-2-1 858,2 2-45,0 3 129,0 2-139,0 2-7,0 3-5,0-2 34,0 1-12,0 0 6,0 2 22,0-1-50,0 0-6,0 2-6,-1-2-16,1 1 11,-2 0-17,2-1-11,-2 0-22,2 0 16,-1 4-10,1-3 10,0 4 0,0-5 6,0-1-11,0 1 0,0-1-11,0 1-1,0-2 1,0 2-12,0 1 6,0 0 6,0 2-6,1 1 11,-1 1-11,1 1-6,0-1 1,0 2-12,1-3 11,1 1-16,-1-2 0,2-2-1,-1 0 1,0-2 11,0-2-6,-1 0 22,2 2 7,-2-2 10,1 3 73,-1-1-50,-1-1 5,0 2 23,-1-3 67,0 5-106,0-2-12,0 7-33,0-7 5,0 3 12,0-5 0,0-1 10,0 1-16,-1-1-5,0 0-18,-1-1 7,0-1-7,1 0-16,0-1 22,0 1-11,1-1-17,-1-1 29,1 1-1,0 1 6,0-1-6,0 2 11,0-2 1,0 1 27,0-1-5,0-1 28,0 1 56,0-3 61,0 2 68,0-3 436,0 1-666,-1-4-16,1 1-7,-1-4 1,1 0 22,0-3-11,-1 0 16,0-2-10,0 0-18,-1-1 6,1 0 12,-1-1-23,-1-1 5,0 0-33,1-1-50,-1 0-28,0-1-68,0 2-33,-1-4-34,0 3-453,-5-19 547,3 12-3362,-3-13 3442,4 17 22,1-2-6,1 2 29,0 0 5,1 2 12,1 0 5,0 3 5,1 0 3382,0 2-3382,0 1-10,1 0-1,2 1 12,1 1-12,1 0 12,0 0 16,0 0 40,3-3-23,-4 3 17,3-3-11,-5 3-6,1 0 6,-1 0-12,0 0 18,0-1 16,0 2 1,-1 0 16,0 2 0,-1 0 11,0 0 0,0 2-22,0 1-252,0 1 167,1 1 7,0 0 10,1 0-5,0 0 6,0 2-12,1 0 6,0 2 0,-1-1 12,1 1 16,-1-1 11,0 1 6,0-2 134,1 4-112,-1-3-17,0 2 1,-1 0-1,-1-1-5,1 2 5,-1 0-5,1 1-17,-1 2 0,0 7-22,0-1 16,0 5-22,0-4 11,0 1-16,0-1-18,0 1 35,0-1 4,0 0-3391,0 0 3403,0-1-11,0 0 5,0-1 6,0-1 12,0-1 10,0 0 0,1-2 3410,0-1-3416,1-1-4,0 1-1,0-1-11,0 0 11,-1 0 0,-1 1 0,1-1 6,0 1-17,-1-1 6,0 3-6,0-1-17,0 3 17,0-1 6,0 2-6,0-1-6,0 2 17,0-1-11,0 1 0,0-2 6,-1-1-12,0 0 6,1-2 0,-1-1 17,0 1-6,0-2-16,0-1 5,0 1-12,0-1 12,0 1-5,0-1-6,0-1 16,1-1-22,-1 0 12,1 0-6,-1 0 16,1 3-16,-1-3-6,1 4 23,-2-5 22,2 2 17,-2 0-1,1-1-16,0 0 23,-2 1-62,3-2 16,-3 0-5,2-1 90,-2 1-62,1-1 11,-1 0 0,1-2 35,-1 1 4,1-2-5,1 1 5,-1-1-33,2 0 11,-2 0-78,2-2-1,-1 0-16,1-3-28,0-1-34,0-1-39,0 1-39,0-3-57,0 1-27,0-1-40,0 0-61,0 0-67,0-2-73,1 0-78,1-1-85,0 1-140,2 1-262,0 1-415,0 1-494,0-1 18,0 2-1059,-1 0 2991,0 2 0,-2 2 0,0 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8.43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 50 20677,'-1'-3'605,"0"0"-689,1 3 50,104 0-27,-59 3-636,20-3 0,-2 1 545,-21 4 356,-2-4-428,-1 1-28,-2-2 170,-3 0-232,-1-3-44,-2-1 44,0-4-95,7-3 359,-10 3 55,3-2 702,-14 5-416,-4 2-83,-6 1-1,-2 1 208,-4 1-202,-1 2 11,0 3-17,-1 5-39,1 2 134,-3 15-22,1 7-151,-2 2-40,0 2-10,0-10-23,-1 3-17,0-1-5,0 2-18,1-1 7,0 0-12,0-1-5,1-1 22,1-2-17,1-2-17,1-3 12,0-2 50,7 13 0,-1-14 17,8 8 11,-1-17 5,1-3 51,14 2-89,-5-2-7,11-1-9,-9-1 82,29-4-83,-21 1-23,20-3-56,-20-7-5,-8 1-46,4-6-55,-11 3-90,-2-1-134,-2 1-174,0 0-263,-4-1-594,-1 1-1899,-3 0-6222,-3 0 9527,-2 3 0,-1 3 0,0 2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12.84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12 25 7307,'-1'-12'700,"0"3"-28,1 9 2919,0 0-3389,0-4 190,-1 5-213,0 0 0,1 3-16,1 3-23,1-2-34,2 1-11,0 0-5,0-1 22,-1 0 45,1 0-6,-1 1 17,1 0-17,1 1-11,-1-1 17,0 1 0,-1-1-6,0 2-17,-1 0-16,-1 1 5,0 1-10,-1 1 4,0 3-22,0 0-11,0 2-22,0 1 11,0 2 11,-1 0-11,-1 3 16,-1 0-10,-2 0-1,1 0 12,1 0 10,-1-2 12,2 1-5,-1-3-6,1 1-23,1-4-11,-1 0-3403,1-2 3381,0-2 28,0 3-40,1-4-5,0 1 6,0-3-12,0-2-5,0 1 3386,0-1-3397,0 1-6,2 0 11,-1 1 6,2 0-6,-1 1 62,1 3-17,-2-1 11,2 0 17,-3-3 34,1-2 39,0-1 212,-1-2-212,1-1-45,-1-1-45,-1-1-22,-1 0-34,-3 0-28,2 0-179,-4 0-28,2 0-106,0 0-140,0-1-214,2 0-340,0-2-741,2 0-767,-1-1-3304,2 0 5836,-1 0 0,1 3 0,0-1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4.45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1 750 7111,'0'10'4397,"0"-1"-3988,0-9 739,0 0-1120,76-68 17,-44 41 39,22-19 0,1 0 45,-20 17 39,12-9 34,-12 9-6,2 0 11,2-1-17,2-2 185,18-13-184,-14 11-18,13-10-422,-19 16 372,0 2-33,-1 0-11,-2 2-12,-1 2-11,-1 0-6,-3 2-5,-1 2 5,-5 0 29,-3 4 27,-5 0 45,-4 3 241,-4 0-201,-5 4-57,-1 1 340,-3 3-452,0 2-44,0 0-17,-2 1 5,-2 0 6,-1 0 11,-3 0 28,1 2-27,-1 1-24,2 1-44,-1 0-56,1-1-67,2 1-78,1-3-74,2 2-117,0-3-6089,1 1 3608,3-4 2957,-1 2 0,1-2 0,-2 2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4.85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 57 11687,'-4'-10'723,"2"3"-981,2 7 477,0 0 111,19 6 18,-13-3 10,17 5-33,-17-5-96,1-1-61,3-1-22,0-1-17,2 0 145,11 0-195,-5 0-12,7-3-22,-7 0-29,0-5 1,1 2-17,-1-2-5,0 1-18,5-2-10,-8 2-130,6 0 46,-12 5 21,1 0 40,-6 2 107,-2 2 55,-1 3 34,-1 3 17,-3 5-34,-3 2 6,-5 2-6,-3 2-22,-2 2 5,-3 0-22,-1 3-1148,-1-1 1243,-16 16-145,15-16-1,-14 15-22,24-24-11,-1 4-128,8-9-114,2 0-262,2-4-392,2-2 360,3 0-1806,3-3-1993,2 0 4335,0 0 0,-4 0 0,-2 0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6.24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267 46 7862,'9'-11'588,"-2"3"-482,-7 8 2700,0 0-2666,5-9-22,-4 6-45,2-7-34,-4 7-33,-3 2-102,-8 0 74,3 1-17,-7 1 0,7 1 11,0 3 11,-3 0 50,-7 6 51,2-2 45,-6 5 78,5-5 23,0 1 11,0 1-17,0-1-67,3 0-22,1 1-3455,1-2 3382,2 0-40,3-1-44,-1 1-28,3-2-23,1 0 0,3-2-5,1 0 3453,1-2-3364,0 1 34,1-1 16,2 0-10,2-1-34,3 0-6,2 0-11,0-1-23,2 1 29,3-1-28,8 4-6,-2-2 16,7 5-4,-8-1-12,-1 2 11,0 1-34,-3 2-3402,0 3 3374,-3 1-2273,-2 3 2274,1 0 16,-4 2 23,0 0 28,-3-1 5,-1 0 34,-1 0 6,-3-2 16,0 0 45,-1-3 2386,-4-2-2083,-1-1 145,-2-4 112,-1-1-5,-2-3-101,0-1 3314,-2-2-2833,-16-1-4175,9-2 3346,-12-2-44,17-1-34,-3-2 17,-3-2-101,5 1-5,-3-1 5,7 2-5,2 0 3391,1 0-3413,1 1-1,1 0-6,2 0-21,1 0-7,1 0-16,2 1-51,0 1-122,1 1-248,0 1-805,0 1 514,2 1-84,1 0-307,4 0-634,2 0-33,3 0-2190,-1 0 3999,0 0 0,-6 0 0,-1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6.56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13463,'27'93'1232,"-5"-17"-1053,-17-48-22,-1-4-45,1 3-11,1 1-6,1 2-17,1-2 18,-2 0-23,1-2-17,-1-3 11,0 1 12,-2-10 94,-1-1 57,-3-9-6,0-1-135,0-3-391,-3 0-202,0 0-292,-3 0-369,2-3-622,-2 1-61,2-3-2515,-1 3 4363,1-3 0,1 4 0,2-1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6.90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13 15272,'4'-7'134,"-2"2"-408,-2 5-1356,0 0 1753,97 19-1525,-65-14 1564,23 5 1,-5-1 709,-35-9-542,-3 0 580,6 0-864,-8 0-24,4 0 0,-12 0 29,1 0 936,-3 0-511,1 0-196,-2 3-28,-2-1-56,-2 3 72,-10 3-167,2-2-6,-7 2 460,-42 3-589,34-8-50,-34 5-95,47-8-118,2 0-140,1 0-274,4 0-404,0 0-1052,4-2-5081,2 1 7248,1-3 0,1 3 0,0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04.83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74 222 7164,'0'-10'2207,"0"2"-1152,0 8 1757,0 0-2551,-2-9-116,0 6 59,-2-6-53,2 9 142,-1 0-192,1 0-23,0 1-28,1-1 740,1 1-650,2-3 29,0 0-13,2-2 18,0 0-6,0 0 0,0 0 11,1 0 0,-1-1-27,0 0-35,0 1-55,0 0-40,-1 2-27,1 0-12,3 1 17,-1 1-3392,2 2 3403,-2 0-17,-1 2 18,1 1-12,1 1 0,0 0 11,1-1 6,-1 0-1,1-1 7,2 0-6,-2-1 5,1 0 3392,0 0-3408,1-2 5,1 0 0,-1 0 12,3 0-1,-2 0 1,1-1-12,1 1-6,-1-1 7,0 0 10,1 0 6,-2 0 28,1 0 22,-1 0 23,0 0 11,-2 0 118,4 0-146,-5 0 5,1 0 18,-5 0-74,-1 0-21,-1 1 10,-1 0 17,0 1 12,-1 0 128,0 0 936,-9-6-1104,5 2-3375,-14-9 3375,10 4 1,-6-1-1,4 2-2280,-2 2 2275,-1-1-1523,0 0 1539,-25-2 1501,16 3-1551,-17-1-11,20 5-6,1 0 6,0 1 2268,-7 6-2235,7 1 3404,-5 4-3392,9-3 5,1-2-6,1 0 12,2-1 6,1-2 21,0-1-4,2-2-7,1 0 1,0-1-6,2 0 0,-1-2-6,1 0 34,0-8 0,3 3-11,-1-6-6,2 4-5,0-2 5,0 1 0,0 1 0,2 0-16,0 2-12,4 2 6,1 0-12,1 0 1,2 1-6,1-1-11,1 0 22,1 1 0,2 1 17,0 0-28,3 1 6,-1 1 5,3 0-11,-1 1 6,2-1 5,0 1 11,1-1-5,1 0 11,0-1-3392,1-1 3392,0-2-6,0-1-10,-1-1-7,1-1-5,-2 2 6,-1-1-1,0 0 3404,-3 2-3403,0 0-3421,0 2 3393,-6 1 0,1 1-40,-5 1 62,-3 0 22,-1 1 18,-3 2 27,-1 2-6,-2 2 7,-2 3 3368,-2 0-3419,-2 0-17,-1 2-28,-2-2-17,-4 3 17,3-4 0,-5 2-5,7-6-6,-2 0-29,1-1-27,0 0-28,-2-2-17,0-1-6,0 1 6,-2 0 6,1 1-12,-1-1-22,0 3-33,-1-2-29,0 3-6,1 0 18,-3 1 33,3 1 51,-3-2 38,1 2 46,-1-1 22,1-1 11,-2-1 0,3-1 17,-2-1 0,3 0 17,-1-2 0,2 0-6,0-1 0,1 0 1,2 0 16,0 0 11,2-2 0,2 0 6,0-2-12,1 0 7,1 0-1,2 0 6,0 1-1,2-1 7,0 0 10,1 0 1,0 1-6,0-1 11,0 1-5,0-1-6,0 0 5,1 1-38,0 1-51,1 1 22,0 0 12,-1 1 5,0 0 17,2 0-5,1 0 0,1 2 5,0 1 11,2 1-17,0 1 6,3-1 17,0 2-17,1-2 11,2 1-5,0-1 5,0 1-11,2-2 0,-2 1 0,1-2-6,-1 1 1,-1-1-6,3 0 11,-1 0-23,1 0-5,0 0 17,-1 1-17,1-1 11,-2 1 0,1-1-11,-3-1-5,1 1 5,-1 0 5,0 0-5,-2 0 0,0-1 0,0 1 0,-3-1 23,1 0 10,-4 1 7,1-2 38,-2 2 12,0-2 33,0 1 34,0-1-17,-1 0 78,0 0-156,0-1-6,-1-1 0,0-1-12,-1-1-16,-1-1-11,-2-1-6,-2 1-5,0-2 5,-3 3-11,-1-3 17,-2 2-17,-2-1 5,-1 1 1,-2 1-23,-2 1 17,-1-1-16,-2 2 4,-1-1 1,1 1-6,0 1-11,1 0 17,3 1-11,1 0 16,2 0 1,-2 1 10,5 0-5,-1 0 11,7 0-11,0-1 17,3 0 0,1 0 5,1 0-44,1-1 16,0-1 1,2-1 10,1-2 29,4-1-12,3 0-5,1-1-22,3 1-7,2-1 24,3 0-7,1 2 29,2 1-23,1 2-6,1 1 7,1 1 4,1 0-4,0 1-18,1 1-50,1 2-157,1 1-285,1 3-465,-1-1-1446,1 2-7062,-3 0 9471,-5 1 0,-10-5 0,-6-1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07.37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 99 7716,'-11'-2'1658,"3"0"2403,8 2-2801,0 0-806,16-10 235,-7-4-521,15-6-280,-13 6 45,-1 7 22,-6 6 0,-1 1 28,1 0 12,-1 1 10,1 1 18,-1 0-18,1 2 7,0-2-12,0 2 11,0-1 11,0 1 1,1 0-1,0-2-5,1 1 5,1-1 12,1-1-6,1 1 11,1-1 67,5 1-55,-4 0-12,4 0-28,-4-1 0,0 1 1,0-1 16,-2 0 11,1 1 0,-1-1-5,-2 1-12,2 0-3386,-3 1 3375,0-2 17,-2 0-11,-1 1 11,0-1 28,-2 0 11,0 0 1148,-1-1 2261,-3 1-3408,1-1 32,-6-1-60,1-1-18,-2-1-5,1 0-12,-1-1-5,-1 1-5,0-1 10,-1 1 1,-1 0-23,-1 0 0,0 1-11,-3 1-5,2 0-23,-10 1 17,2 2 27,0 0-4,4 2 10,9-1 6,1 1 0,1-2 17,1 0 16,1 0 7,1-1 60,1 0-49,0-1 5,2 0 95,0 0-134,1-2 11,0 0 11,0-2 6,0 2 22,0-2-11,2 1 17,-1-1-12,2 0-21,0 0-6,-1 0-17,2 0-6,0 1 17,0 1 11,1 0-11,0-1-22,2 1-12,0-1-16,3 1 5,-1 0 17,2 1-11,1 0 16,0 1 12,1 0-11,1 0 16,1 0-5,1 0-11,0 0 5,1-1 11,-1 0-5,0-2 11,1 0-11,-1 0 0,0-1-1,-1 1-10,-1-1 5,-1 2-16,-2 0-1,-1 1-5,-2 1 0,-2 0-6,1 0 6,-3 0 5,0 0 17,-1 2 34,0 1 0,-1 1 16,-1-1 23,0 0 17,-1 0 90,-2 1-119,-1-1-4,-3 1-18,-1-2-11,-2 0-11,2 0-5,-3 0-1,0 0-5,-1 0-6,0 0-5,-2-1-6,0 1 0,-1-2 0,-1 1 0,-1-1-3398,0 0 3387,0 0 11,-1 0-17,0 1 23,0 1-23,0 1-2252,0 1 2264,2-1 2143,-1 0-2155,-2 2 12,6-3 5,-2 2-12,7-2 24,1 0-12,-1-1 11,2 1 11,-1-2 3342,4 1-3314,-2-1 109,4 0-193,-1 0 6,1-2 17,2 0 28,0-2 5,2 1 6,1 0-17,0 0-16,0 0-1,2 1 1,0 1 5,1 0 0,1 1 11,2 0 0,0 0 0,1 0-5,2 0-3387,7 0 3387,-4 1 16,5 0 6,0 2-11,-4-1-17,3 0 5,-5 0 1,-2-2 3397,0 2-3380,4-2 5,-7 2-6,4-2-11,-8 2 6,-2-2-28,-1 1-6,-2 0 28,0 0 34,-2 1 0,0 0 16,0 1 1,0 1-17,0-1 11,-1 1-6,-3-1 1,-2 1-18,-3-1-5,2 1 6,-4-3-12,2 1 0,-2-2-10,-1 0-7,-1 0-5,0 0 11,-2-2-3391,0 0 3391,-1-2-1137,-1 0 1115,0-1 5,-1 0-22,0-1 6,1 1-6,0 2 2820,2 1-2893,0 1 1715,4 1-1816,1 0 96,6 0 22,2 0 34,1 1 27,1 1 23,2 0 34,3 1-6,3 0 0,1 0 11,3-1-22,1-1 5,2-1-5,0 0 33,13 0-33,-9 0 6,7 0-18,-13 0-16,-3 0-62,0 1-145,-3 0-253,0 2-431,0 1-996,-1 1-7451,-1 1 9349,-1-1 0,-2-1 0,-1-3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0.19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761 105 9262,'1'-9'2560,"0"1"-2140,-1 8 784,0 0-941,-19-14 12,11 10-12,-15-11-28,17 15-11,0 0-56,0 0-45,0 0 6,-4 0-90,3 0 40,-9 0-51,8 0 443,-13 0-354,13 0 1,-7 0-6,9 0 11,0 0-11,0 1 146,-4 0-107,3 1-11,-4 0-17,5 0-22,-2-1-28,1 0-6,-1 0 6,2 1 11,-2 0-17,1-1 0,1 1-5,0-1 44,1 2 29,-1-1-29,-1 2-28,0-1-66,-1 0-12,1 1 16,0-1 24,-1 2 4,1 0-4,-1 0-1,2-1-17,-1 0 6,1 0-11,1 0-6,-1 0 12,0 1-12,1-1 17,0 0 5,1 0 18,0 0-6,-1 0-1,1 0-16,0 0-22,-1 1 11,2 0 5,-1 0 45,-1 1-44,1-2-1,-2 3-11,1-2 23,0 1-12,1-1 6,0 1 0,0-1-10,-1 1 16,0-1 10,-1 3-10,1-1 5,-1 0-11,1 1 101,-13 11-3482,10-8 3404,-10 8-18,11-13 23,1-1-22,0 1-6,0-2-6,0 1-11,0 1 3393,0-2-3399,1 1-3391,0-1 3391,1 0-5,-1 1 0,0 0-5,-2 4 10,0-1-5,0 2 0,1-2 3398,1 2-3392,-1-2-12,1 2 12,-1 3 5,1-3 11,-3 4-5,3-4-11,-1 0 5,1 0-6,-1 0 7,0 1 10,0-1-5,0 1 0,0 0-17,-1-1 16,1 0-27,0-1 6,0 1-7,1-2-16,0 2 6,0 0 0,1 0 22,1 0 0,0 1 0,1-2-6,0 1-3392,1-2 3398,-1 2-11,2-2 0,-1 0 5,1 1 6,0 0-5,0 0 10,0-1-5,0 0-11,0 1 3398,0 0-3387,0-1-12,0 6-4,0 6 16,1-3 0,1 10 11,0-14-6,1 5-3391,-1-4 3397,0-1-5,1-1 11,-1 1-12,1-4 1,0 2 5,1-2-11,1-1 17,-1 0-12,2-1 7,-2 1-12,2 0 16,2 2-16,-1-1 17,2 1-6,-3-2 12,0-2 3391,2 1-3397,-2 0-6,3 4-5,-3-1 5,2 2-5,-1-2 16,-2 0-5,1 0 0,-2 0 22,2 4-28,-2-4 6,-1 1 0,0-4-6,-1-2 17,0 0-17,0 0 0,0-1-5,0 1-12,0-1 1,0 2 10,0-2-10,1 2 5,-1-1-12,2 1 7,-2 1 5,2 1-11,-1 0 22,1 0-6,-1 1 7,1 0-7,1 1 1,-1-1-3398,2 1 3409,-1-1-6,0-2 17,-1-1 11,3 3-39,-4-5 11,4 3-5,-5-5-6,1 0 11,-1 0 0,2 2-5,0-1 3380,1 2-3386,-1-2 0,0 1 6,0 0-6,0 0 0,0 1 0,0-1-17,1 2 28,0-2 0,-1 2-5,1-1 11,0 1 0,-1-3 5,1 2-16,0-2 5,-1 0 0,0 1-11,0-2 17,0 1-6,0-1 6,0 0 0,-1 1-12,0-2 40,3 1-28,-2 0-12,3 0-10,-1 1-1,-2-2-5,1 2-6,1 1 6,-2-1 0,2 2 11,-2-1-6,0 1 12,-1-1 5,1 1 6,-1-1 0,1 1 5,0-1-5,0-1 39,-1 0-6,0-1-5,1-2-17,-2 0 11,1 0-28,0 0 1,-1 0 4,6 0-21,-5 0 5,5 0-17,-5 0 0,1 0 28,0 0-22,0 0 28,1 0-6,0 0-22,0 0 11,-1 0-11,1 0 16,0 0 12,0 0 11,1 0-17,-1 0-5,1 0 5,-2 0-5,1 0 10,0 0 1,-1 0-6,1-1 1,-1-1-7,-1 2 12,1-2-6,-1 2 23,2-3-17,-2 2-12,2-3 12,-1 2-11,1-1-1,0 1 18,1-1-18,-2 0 12,2-1 0,0 0-12,0 0 12,2-2-6,0 1-11,0-1 0,-1 0 12,1-1-12,0 1 5,-1 1-5,0 0-17,2-1 6,-2 2 17,2-1-12,-4 2-5,1 0 5,-2 0 12,2 1-3403,-1 0 3408,1 1 5,-1-1 7,0 0 10,1 0 7,-2-1-24,2 0-10,0-2 5,0 0 0,0-2 12,0 1 3391,6-6-3408,-4 2 11,4-4-1,-4 4-4,-1 1 10,0-1 0,0 0-10,-1 1 21,1-2-5,0 0 6,-1 0 11,-1-2-1,0 1 12,0 0 0,-1-1-5,1 2 10,-2 1-27,1 0 11,-1 0-12,1 0-5,-2 0 12,1 0-18,-1 0 6,0 1 0,-1-2-11,1 1 5,-2 1 6,1-1-5,-1-1-12,0 1 11,0-3-11,0 1-11,0-1 6,0 0-12,0 0 29,0-7-18,0 6-5,0-5-5,0 5 16,0 0-5,1-1 5,0 0 6,1 0-17,-1 0 11,1 1-6,-1-1-16,-1 1 22,0-2-11,0 1-5,0-1 22,0 0-12,0 1 12,0-2-6,0 1 6,0-1 40,-1-7-29,-1 6-34,2-6 29,-1 9 38,1-19-61,-1 13 11,1-14-11,-2 18 6,2 1 5,-1 2-11,1 0 11,0 0-11,0 2 17,0-2-6,0 3 12,0 0-18,0 0-5,0 2 23,0-1-18,0 1 12,0-1-6,0 2-11,0-2 40,-2 1-24,0-1 24,-3 0 4,0-2-21,-2-4 10,-1 0-10,-2-4-1,1 0 12,-3-1 11,-1 0-6,1 0 6,-3 0-12,2 0-10,-1 2-18,-1-1-5,1 4-39,-5-1-17,4 7-297,-6 1-34,10 7-263,-2 2-447,5 5-1133,1 4-7588,1 4 9818,2-1 0,2-5 0,1-3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12.703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4 48 19124,'-2'-5'-3527,"0"1"2220,2 2 1513,1 1 978,0-1-658,1 1 515,1-1-268,-1 2-596,1-1 1431,0 0-189,0 0-321,0-1-826,-1 0 177,0 1-556,1 1-388,0 0 385,1 0-176,2 0-11,-1 0-128,1 0 65,-2 0-87,0 1-180,0 1 388,0 0-162,-1 0-94,1 0 87,-1 0-48,1 0 60,2-1 241,-2 0 205,1-1 216,0 0 214,-1 0 72,2 0-72,-1-1 281,0-1 65,0 0-205,-2-1-165,1 2-458,-1 0 61,-1 1-237,1 0 156,-1 0-176,0 0-160,-1 1-695,1 1 14,-1 1 358,0 1-337,0 0 613,0-1-547,0 1 387,0-2-312,-1 1 1004,0-1 143,0 0-137,0-1 110,2-1 401,-1 0 414,1 0-409,0 0-84,1 1-26,1 0-142,0-1 204,0 0 194,1 0-767,0 0-22,0 0 5,-1 0 346,0 0-340,-1 0 124,1 0-219,-2 0 11,1 0 16,-1 1-400,0 0-35,-1 1-550,2 1 239,-1-1-195,1 1 234,-2-1-228,1 0 234,-2 0 559,2 0-56,-1-1 595,1 1-199,0-2 795,-1 1-811,1-1 894,-1 0-217,1 0-163,1 0 140,0 0-28,1 0-195,0 0-589,1-1 707,0 0-622,1-1 85,-2 0 86,3-1-3,-2 2-7,1-3 326,-1 2 25,-1-1-285,-1-1-326,-1 1-63,0 0-251,0 1 156,-1 1 69,1 0 59,-2 1-376,2 0 139,-1 0 220,0 0-16,1 0 119,-1 0 146,0 0 0,1 0-208,0 0 374,0 0 11,0 0-124,0 0 0,0 0-16,0 0-310,1 0-17,-1 0-23,1 0-5,-1 0 11,0 0 130,0 0-1,0 0-11,0 0-17,-1 0-5,1 0-6,0 0 16,1 0 24,1 1-205,-1 0-89,0 1-233,1 1 102,-1-1-91,0 0 7,0 0-53,-1-1 142,0 0 265,0 0 129,0-1 520,1 1-376,-1-1 469,1 0-7,0 1-220,1-1 83,0 1-217,0-1 192,0 0-292,0 1 84,1-1-225,1 1-110,0 0 300,0-1-123,0 1 56,-1-1-212,1 0 0,0 0 201,-1 0-147,0 0 109,0 0-26,-2 0-120,2 0 102,-2 0-10,1 0-6,-1 0 0,-2 0 12,1 0-1,-1 0-5,1 0 5,1 0 1,-1 0-7,2 0 1,-1 0 11,0 0 17,1 0 0,-1 0 22,1 0-11,0 0 0,-1 0-11,1 0 5,0 0-22,0 0 0,0 0 0,-1 0-11,1 0 17,-1 0 10,0 0 1,0 0 11,-1 0 11,2 0 12,-2 0-6,1 0-6,-1-1 356,2-1-82,-2 1-17,2-2-111,-3 3-59,1-1 192,0 1-330,1 0 12,1 0-311,-1 0 32,1 0 33,2 0 67,-2 0 58,3 0-146,1-1 419,-2 0 68,3 0-60,-5-1 211,2 1-189,-1-1 176,0-1-50,0-1-31,-1 1-150,1-1-78,-1 1 43,0 0-256,1 0 269,0 2-294,-1 0 9,0 1-113,-1 0 65,1 0 53,-1 0 8,1 0 21,-1 2-539,0 0-9,0 1-108,0 1 104,0-2 134,0 1 6,0-1 142,-1 0 102,2-2 607,-1 0 232,1 0 181,0 0 37,1 0-112,0 0 5,0 0-163,-1 0-109,0 0-208,1 0-178,-1 0-6,1 0 17,-1 0 5,1 0 143,-1 0-17,0 0 11,1 1-161,0 0-33,2 2-3440,0-1 3363,0-1 154,-1 1-242,5-2 208,-5 1-139,4-1 309,-5 0 49,-1 0 3453,1 0-3348,-1 0-153,1 0 128,0 1-457,0-1 271,-1 1-297,0 0-4,0-1 145,1 1-114,-1-1 166,1 0 34,-1 0 185,1 0-142,0 0 178,1 0-14,-1 0-150,0 0 102,1 0-171,0 0 0,0 0-11,0 0 6,0 0-12,0 0-5,0 0 11,1 0-6,-1-1 148,0 1-125,1-1 79,0 1-102,2 0 1,-2 0 145,1 0-6,-2 0 12,1 0-130,1-1 244,-2 1-181,2-2 311,-1 1-77,1 0-143,0-1 71,-2 1-36,1-2 93,-1 1-88,1 0 57,0 0-178,0 0 62,-1 0 34,0 1-224,0-1 227,-1 1-281,0 0 29,0-1 122,-1 2-339,0-2 406,0 2-429,0-2 533,1 2-558,0-1 350,1 1-300,-1 0-85,1 0 322,0 0-395,0-1 556,1 1-514,0-1 497,0 0-184,2 0 214,0-1 116,0 0-14,0 0-106,-1 1-78,2 0-76,-2 0-13,0 1 26,0-1-97,1 0-48,-2 1-94,0 0 108,-1 0-104,0 0 210,1 0-95,-1 0 4,-1 0 106,1 0-84,-2 0 107,1 0-134,-2 1-267,1 0 196,0 0-430,0 0 438,0 0-355,0 0 363,0 0-353,0 2 98,0-1 230,0 1-328,1-1 582,0 0-345,0-1 482,1 1-394,1-2 583,-1 1-59,3-1 173,-3 1-29,1-1-39,-1 1-211,3-1 6,-3 0 47,3 0-241,-4 0 108,1 0-121,-1 0 133,1 0-112,-1 0 123,1 0-275,-2 0 0,1 0-23,0 0 1,-1 0-6,2 0 22,-1 1-148,1 0 6,-1 1-5,0 1-141,1-1 131,-1 1-124,2 0 165,-2-1-59,1 0 213,-2 0-82,2 0 242,-2 0 37,2-1 83,0 1-97,0-2 49,0 1-30,1-1 55,0 0 94,1 0-101,-2 0 98,2-1-137,-1-1 315,2 0-219,-2-1 160,1 1-201,-1 0 4,1-1 59,1 0-73,-2 1-83,0 1-207,-1 1-83,0 0-70,-1 0 102,0 0-31,-1 0-173,1 0 62,-2 0-10,1 0 135,-1 0 66,1 0 16,1 0 0,-2 0 1,1 0 129,-1 1-146,1 0 126,0 0-203,1 0 203,0-1-83,1 0 98,0 0-17,-2 0 11,2 0 157,-1 0-126,1 0 215,1 0-198,0 0 55,1 0-92,-1 0 59,1-2-3,1 0 74,-1 0-2,2-2 71,-2 1 24,2-2-54,-3 1-26,0 0-67,1 0 28,-1 1-157,0 0 59,-1 0-67,0 1-38,0 1-32,0 0 7,-1 1-88,0 0-48,1 0 81,-2 0-32,2 0-22,-3 0 20,2 0 93,-2 0 0,1 1-52,0-1 154,-1 2-255,1-2 287,1 1-59,-1 0-28,2 0 78,-1-1-105,1 0 277,-1 0-153,1 0 261,1 0-205,-1-3 181,2 1 19,-2-1-93,0 1 67,0 1-196,-1-1 71,1 2-141,-1-1 3,2 1-200,-2 0 7,5 0-11,-3 0 20,1 1 15,-1 0-110,-4 1-41,5 1-22,-5-2 77,2 2-6,-1-3 230,1 2-152,-1-1 224,2-1-15,-1 1 204,0 0-25,1-1 37,10 0 46,-7 0-201,10 0 128,-11 0-175,1 0 42,-4 0-5,1 0-4,0-1-16,0 0 61,-1 0-5,1 0 101,-2 1-105,1 0 24,0 0 5,-2 0-80,1 0 78,-1 1-351,0 0-11,1 1-172,-1 0 204,1-1-41,1 0 233,0 0-117,1-1 143,-1 0 193,1 0 38,0 0 107,1 0-130,0-1 160,1 0-261,-2-2 227,1 1-176,0 1-81,0 0-19,0 1-85,-1 0 16,0 0-95,2-1 65,-3 1-177,2-1 71,-4 1-7,1 0-3,-1 0 102,1 0 22,-1 0 0,0 0-38,2 0 23,-2 0-55,1 0 87,-2 0 0,1 0 11,-1 0-5,2 0-6,-2 0 0,1 0 0,0 0 11,0 0-28,1 0 23,1 0-6,1 0-11,-1 0-6,2 0-11,-2 0 11,-1 0 6,1 0 11,0 0 17,0 1-146,-1-1 119,0 1-129,-1-1 151,0 0-1,0 0-17,-1 0 6,0 0-11,0 0 157,1 0-109,0 0 102,0 0-150,0 0-17,-1 0 11,2 0 11,-2 0-16,1 0-130,0 0 11,0 0 0,1 0 22,1 0 28,0 1-107,-1 0 82,1 0-177,-1 0 290,1-1-76,-1 0 96,1 0-12,0 0-5,-1 0 108,1 0-105,-2 0 171,0 0-188,0 0 77,-1 0-91,0 0 11,0 0 6,0 0 5,0 0 0,1 0 18,1 0-1,-1 0 0,0 0 6,0 1-173,-1 0 99,1-1-104,0 0 173,-1 1-237,2 0 189,-2 0-194,2-1 186,0 0 193,0 0-92,0 0 155,3 1-357,-3 0 200,3 2-303,-3-3 327,1 2-357,-1-2 141,-1 1-111,1 0 21,-1-1 231,1 2-141,0-1 174,0 0-109,0 0 142,1 0-136,-1-1 179,0 1-84,1 0-50,-1-1 215,1 1-111,-1-1 70,1 0-38,-1 0-10,0 0-108,0 0-43,-1 0-18,1 0-45,-2 0 84,2 0-69,-2 0-18,1 0-5,-1 0-17,1 0 122,0 0-10,1 0 5,-1 0-11,1 0-17,0 0 6,-1 0-6,1 0 17,-2 0 23,2 0-1,-1 0 40,-1 1-108,1 0-75,-1 0 4,2 1 15,-1-2 134,1 2-120,0-2 20,-2 1-93,1-1 205,0 0 76,0 0-10,-1 0-16,1 0-155,1 0 114,0 0-15,0 0 88,0-1-39,0 0-6,5-3 35,-2 1-40,2 0 59,-3 0-38,-3 2 32,1 0 3,-1-1-101,1 2-53,0-2 33,0 1 34,-1-1-71,1 0 65,0 0-21,0-1 11,-1 1 14,1 0-93,-1 0-55,2 0-141,-1 1 46,0-1-33,0 1-18,0 0 9,-1 0 6,1 1 95,-1 0 23,1 0 115,-2 0 19,1 0 6,-1 0-5,0 0-18,0 0 6,0 0 28,0 0 40,0 0 0,-1 0 11,1 0-17,-2 0-17,2 0 6,0 0-5,0 0-1,2 0-5,-2 0 11,2 0 11,-1 0 18,1 0 10,-2 0-5,1-1 7,0 1-34,0-2-16,1 2-14,0-2 17,0 2-28,0-1 7,0 1-63,0 0-18,-2 0 28,1 0 16,-1 0 60,0 0-19,1 0 18,-1 0-18,1 0 28,2 0-27,-2 0 5,2 0 0,-3 0-11,1 0 6,0 0 5,1 0 0,0 0-5,1 0 11,-1 0 0,1 0 5,0 1-23,-1-1-9,1 1-5,-1-1 4,1 0-12,-1 0 12,0 0-11,1 1 6,0-1 29,0 2-26,-1-1 22,-1 1-35,1-1 30,-1 1-31,0-2 27,0 1-4,-1 0-21,5-1 57,-3 1-12,4 0 192,-1 0-124,-2 1 65,2-2-129,-2 0-44,1 0 16,-3 0-71,3 0 72,-3 0 74,9 0-34,-7 0 4,6 0-36,-7 0-55,4 0 39,-3 0-1,2 0 1,-3 1-25,-1 0 19,3 0-19,-3 0 48,3 0-11,-1 1 3,0-1-14,1 1 65,-2-2 77,0 1 47,-1-1 62,1 0 2,-1 0 10,0 0-2,1 0-3,0 0-93,0 0-46,1 0-78,-1 0-42,1 0 11,-1 0-12,0 0 18,0 0-23,1 0-28,-2 0 17,1 0-22,-1 0 11,1 0 5,1 0-5,-1 1-43,1 0-6,-1 2-76,0 0-43,0 0 25,-2 1-79,1-2 89,0 2-73,-1-2 108,2 1 34,-1 0 143,1-2 121,0 1-76,-1-1 168,1 0-144,0 0 119,0-1-4,0 0-50,0 0-16,0 0-95,1 0 51,0 0-67,1 0 16,-1 0-35,0 0-39,1 0 6,-2 0-12,1 0 11,0 0-11,0 0 1,0 0-7,-1 0-5,0 1-37,1-1 47,-1 2-88,2-1 143,-2 0 29,3 1-24,-3-2 72,2 1-43,-2-1 103,-1 0-43,2 0 83,0 0-121,1 0-29,1 0 13,-2 0-87,3 0 52,-3 0-48,1 0 6,-1 0-11,0 0 11,-1 0-17,1 0-5,0 0 5,-1 0 11,0 1-49,0-1 52,0 2-137,0-2 114,0 2-126,0-1 47,0 0 30,0 0 5,-1 0 77,0-1 6,1 1 73,-2 0-209,1-1 246,-1 1-187,0 0 22,0-1 105,0 1-119,1-1 91,0 1-64,1-1 165,0 1-185,1 0 156,1 0 44,0 0-149,1-1 170,-1 0-132,2 0 103,-1 0-73,0 0 30,0 0-10,-1-1-21,1-1 57,-1 0 6,-2 0-38,1 0-1,0 0 12,-1 1-35,0 0-136,0 0-92,0 1-142,2-1 67,-1 1-42,3 0 29,-5 0 16,1 0 41,-1 0 141,1 0 11,0 0 69,0 0 85,2 1-89,-2-1-1,3 1-34,-3-1 30,2 0-1,-1 0 12,1 0-29,-2-1 49,2 0 25,-1-2-50,1 1 38,-1 0-19,0 0 1,0 2-59,-1-1 66,1 1-110,-1 0 9,2 0-10,-1 0-133,1 0-109,0 0 9,-1 0 55,1 0-55,-2 0 50,0 0 0,1 0-6,-1 0 122,-1 1 82,1-1 12,-1 1-17,1 0 37,0-1 14,0 1 20,1 0 6,-1-1-3,1 1 36,0-1-21,2 0 12,-1 0-20,2 0-31,-1-1-98,1-1-1,-2 0-2,1-1 10,0 1-32,-1 1-39,3-2 18,-3 2 4,2-1-3352,0 2 3474,-3 0 7,2 0 5,-4 0-6,0 0 18,1 0 16,0 0-5,0 0 16,-1 0-10,1 0 3387,0 0-3393,-1 0-16,1 0-12,-1 0 1,1 0 6,0 0-7,0 0-4,1 0-1,-2 0-6,1 0 18,-2 0-1,2 0 0,-1 0-11,1 0-12,0 0 12,0 0 0,1 0 0,-1 0 5,-1 0 0,1 0 12,-2 0 11,2 0 0,-2 0-17,1 0-6,-1 0-5,0 0-6,-1 0 17,1 0 17,-1 0-17,1 0-6,0 0-5,1 0 11,0 0 34,1 0-1,-2 0 18,2 0-18,-1 0 18,1 0-1,0 0 0,1 0-10,1 0-24,3-3-16,-3 1-5,3-4 16,-2 4-17,-1-1-5,-1 1 6,0 0-18,-1 1 6,0 0-5,0 1-6,4 0 6,-3 0 10,2 0-27,-4 0 22,-1 0 1,1 0 16,-1 0 22,2 0 6,-2 0 6,2 0 5,-1 0 11,1 0 45,2 0-55,-2 0-7,4 0 1,-3-1 11,2 0-17,-1-1 0,0-1 0,1 0-12,0 0-4,2 1 4,-1-1-4,0 1-12,0-1 5,-1 1-16,0 1 0,-4-1-56,4 2 39,-5-1 0,3 1 11,-3 0 11,0 0-5,0 0 17,0 0-12,0 0 12,1 0-6,0 0 0,0 0 0,-1 0 16,1 0 12,-1 0 0,2 0 23,-1 0-18,1 0-5,0 0 12,0 0-24,1 0 1,0 0 0,-1 0-6,1 0-5,0 0-1,0 0-16,1 0 6,-1 0-12,-1 0 11,0 0 1,0 0-7,-1 0-150,1 0 112,-2 0 10,1 0 18,-2 0-6,1 0 0,-1 1 17,1 1 11,1 0 17,-1 2 11,0-2-12,0 1 18,0-1-12,1 1 46,0 0 4,1 1-10,0-2 5,0 0-39,0 0 0,1-2 11,-1 1 1,1-1-7,-1 0-5,2 0-22,-2 0-6,2 0 0,-1-1 11,0 1-11,-1-2 6,0 2-6,0-1-17,0 1-22,2 0 11,-2 0-12,1 0 18,-4 0 11,1 0 16,-2 0 68,2 0-56,-1 0-6,1 0-11,-1 0-11,1 0 0,-1 0 11,1 0-17,0 0 17,0 0 6,-1 0 5,1 0 28,-1 0 11,2 0 18,-1 0-7,2 0-5,0-1-22,0 0 22,3-2-34,-3 0-5,4 1-6,-4-1-11,2 0-44,-1-1 26,0 3-9,0-2-163,0 3 139,-4-1 1,2 1 16,-2 0-28,-1 0 50,2 0 17,-1 0 5,1 0 12,-1 0 1,0 0 16,0 1 20,1-1 2,1 1 83,1-1-76,-1 0-12,0 0-17,1 0-11,0 0-23,0 0-3,1 0-12,0 0-22,0 0 4,-2 0-12,2 0 18,-2 0 5,0 0 12,0 0 5,-1 0 0,0 0-17,1 0-6,0 0-5,0 0-11,-1 0 6,0 0-7,0 0-4,1 0 4,-1 0 29,1 1 10,-1 0 10,0 0 56,1 1-28,-1-2-3,2 1-7,-1 0-12,0 0-10,0-1 0,1 1-9,-2 0 0,2-1 16,-2 0-11,2 0 5,-2 0 18,1 0 16,0 1-17,-1 0-17,1-1-24,1 0-3,-1 0 4,1 0-11,-2 0 0,1 1 27,-1 0-10,2 0 27,-2-1 1,2 1-17,-2 0 21,2 0-17,-1-1 7,-1 1 11,0 0-7,-1 0 0,1 0 7,0 0-2,0 0-3,0-1 12,0 1-3,0-1-7,1 0 11,-1 0-16,2 0 0,-1 0 4,1 0-16,1 0-2,-1-1 8,-1 1-13,0-2-6,-1 2 23,0-1-17,0 0-6,-1 1 17,0-1-297,0 1 239,0 0 30,0 0 10,1 0 6,-1 0 0,0 0 11,1 0 11,-1 0 2,1 0 10,0 0 6,-1 0 6,1 0-1,0 0 12,-1 0 11,1 0 6,-2 0 16,2 0-11,-1 0-23,0 0 0,1 0-5,-1 0 6,0 0-51,1 0 0,-2 0-275,2 0 275,-1 0 11,0 0-5,1 0 28,-1 0 16,1 0 23,0 0 22,-1 0-17,1 0-66,-1 0-108,0 0-262,1 0-583,0 0-1635,0 1-5826,0 1 8402,-1 1 0,0-1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1.6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19189,'65'16'-2458,"0"0"0,1 0 1,22 5-1,-11 0 1705,-10 8 0,-32-14 0,-14-7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8.6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5 190 21618,'-3'-7'919,"1"1"-897,2 6-111,0 0 83,101-42-95,-46 26 42,6-8 1,-1 1-1175,-14 13 941,-17 2-83,-2 0-134,-1-1-214,-2 1-185,-2 1-1456,-5 0-7136,-2 1 9500,-6 1 0,-4 3 0,-3 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15.8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54 7134,'2'-4'-123,"-1"1"4105,-1 3-3652,10-5-72,-8 4-17,8-6-6,-10 7-62,0-2-60,1 2-1777,-1-1 1563,2 1 118,-1 1 45,1 1-1,1 1 12,0 1-28,0-1 145,1 3-111,-1-3-34,3 1-1,-3-2-10,1-1-12,0 1 1,1 1-1,-1-1 6,0 1 6,0-1-6,1 0 0,0 0 0,1 0 95,2 0-33,-1 0 10,0 0 29,-1-1-6,-3-1-39,2 0-16,-2 0-80,0 0-144,0 0 60,-1 0 12,0 0 23,0 0 16,-2 0 0,2 2 28,-2 1 23,2-1 11,-1 1 78,3 0 0,-2-1 45,3 0 56,-2-1 29,2-1 10,-1 0-5,1 0 16,-1 0 6,1 0 0,-1 0 22,-1 0-10,1 0-40,-1-1-23,1 0-50,-1-2-50,-1 1-34,0-1-39,0 2-28,0 0-22,-1 1 863,0 0-797,-1-2-4,0 1-12,0-1 28,0 1-12,0-1-16,1 1-11,-1 0 56,1-1-28,-1 1 89,0 0-78,0-1-28,0 2-28,0-2-28,-1 1-22,0 0-6,-1 0-6,0 0-5,0 1 11,-1-1 0,0 1 6,0 0-12,0 0-5,1 0-23,0 0 45,2 0 101,-1 1-61,5-1-12,-1 1 0,2-1 6,-1 0-56,1 0 28,-2 0-7,2 0-15,-3 0 21,0 1 29,-1-1 6,1 1 5,-1 0-17,1-1 0,1 2-11,0-2 17,1 2 11,-2-2-11,2 2 27,-1-2-10,2 2 0,-1-1-1,1 0-10,0-1 10,1 1 1,-1 0-1,1 1-16,-3 0 6,2 0-1,-2 0 6,2 2-17,-1-2 0,0 3-16,-2-3-23,0 1 17,0 0-6,-1 0 11,1-1 40,-2 1-1,2-1 35,-2 0 38,1-1 34,-1 1 269,0-2 639,0 2-1004,-1-5-10,0 2 0,-2-4-1,0 0 12,-1 1-23,-1 0 6,1 0-5,-1 0-12,1 0-5,-2 1-12,0 0-22,-1 1-17,-1 0 0,2 2-22,-1 0-168,-2 0 179,3 0 34,-1 0-29,3 1 12,2 1-11,0 1-46,0-1-5,2 0 0,-1 0 23,1 0 22,0 0 28,0 1 5,0-1 18,0 1 22,0-2 27,0 1 24,0-2 4,1 2-4,-1-1-1,2 0-11,-1 0 11,1 0 0,0 1 6,1-1-6,0 0-16,2 1-1,-1 0 6,0 0 0,0 1 29,0-1 15,0 1 63,-1-2 330,1 0-191,-1-1-22,1 0-45,-1 0-44,-1-1-18,0-2-38,0 0-18,0-3-10,0 1-7,0-2 1,-1 2 22,1-1 12,-1 2-18,0-2-21,1 2-24,-2-2-10,1 0-6,-1 1-6,0 0-33,0 1-6,0 0-55,-1 0-40,0 0-34,-1 2-22,-1 1 22,1 1 29,-3 0 44,2 0 6,-2 1-336,0 4 307,1-1 40,1 3 12,2-3-1,1 0 11,0 0 12,0 1-12,0 0 17,1 1-11,2 1 17,0-1 11,0 2 6,0-2-1,0 0 7,0-2-12,-1 1 0,0-1 5,0 0 23,1-1 11,-1 0 12,1-1 10,-1 0 40,-1-1 78,0 0 1132,0 0-1255,-1-3-39,1-1-6,-1-1 6,0-1-6,0 0 0,-1-1-11,-1 0 6,-1-1 5,2 0 0,0 1 6,1-2 11,0 2 0,0-2-28,-1 3 0,1 0-17,-1 2 6,1 0-17,0 1 22,-1 1-72,0 0 39,0 1-191,-2 0 112,3 0-139,-2 0 55,1 0 141,0 1 10,0 2-44,-1 4 61,2 1 1,-1 2 16,1-2 6,0 1 0,0 0 22,0 0-11,0-2-6,0-1 12,0-1-17,0-1 11,0 0 16,0 0 12,0-1 28,1-1 17,1-1 22,1 1-5,0-2 5,0 1-5,0-1-12,1 0 17,-1 0 17,1 0 12,-1 0-1,-1 0 6,1-1-23,-3-1-5,1 0 0,0-2-17,-1 0-16,1 0-1,-1-1-28,0 0-11,0-1 22,0 0-16,0-1 11,0 0-3398,0-1 3381,-1 2-11,-1-1-12,-1 0-10,0 0-12,0-1-11,-1 2 11,1-1 3398,0 1-3403,0 1-29,1 2-61,1 1-68,-1 1-223,2 1 235,-2 0 50,1 0 18,0 2 21,-1 0 23,2 2 0,-1 1 34,1-1-6,0 0-17,0 3 45,0-2 11,0 3 0,0-1 6,2 2-11,0-1-6,2 2 5,-2-3 12,1 0-3403,-1-2 3391,1 0-5,-2-1-11,1 0 6,-2 0 5,2 1 11,-2-2 17,1 1 3414,-1-2-3341,0 0 45,0 0 1053,0-2-1166,0-4-16,0 0 0,0-3 5,0 1-10,0-1 4,0-2-10,0 0-12,0-3 6,0 2 17,0-2-17,0 0 0,-1 0 6,0 0-12,-1 0-3397,0 2 3392,0 1-17,1 1-34,0 2-67,0 2-89,1 2-29,-1 1-201,0 1 3717,0 2-3359,-1 1 40,-1 4-1,1 2 6,0 2 12,0 0-6,1 2 22,1-1 17,0 0 0,0 0 11,0 0 28,5 7-28,-1-7 23,2 5 0,-2-10-6,-1 0 16,0-3 40,2 1-44,-3-2 27,2-1 185,-3 0-168,0-2-291,0 1-157,-1 0-348,0 1-800,1 2-1344,-1 1-4325,2-1 7181,-2 1 0,1-3 0,-1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6.09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 54 18638,'-10'-11'544,"2"3"-449,14 26 96,0 3-4370,-1-2 4252,3 6-1,-4-7 850,1 1-855,0-2-11,0 0-11,0-3 5,0-1-11,0-2 12,0-3 21,1 0-4,-2-2 10,1-1 12,-2-3 3425,1 1-3392,-1-3 11,1 1-22,0-1-3448,0-1 3375,2-2-44,-1-2-18,1-4-10,-1 0-34,2-2-2286,0-2 2264,3-1 2093,-2-1-2105,2-2-2197,0 1 2208,-1-1-168,4-7 208,-4 8 2161,3-5-2167,-1 8 198,-4 6-142,2-1 3293,-5 7-3270,-1 0 312,0 1-267,-1 1 16,0 2-6,1 3 17,-1 1-11,1 3-17,-1 0 1,1 4-35,0 0 1,3 9 5,1 2-6,-1-1 46,4 1-29,-4-14 6,4 2-5,-4-8 10,1 0-5,-1-2-11,0-1 0,1-1-23,0-1-33,-1 0-39,2 0-169,4-3 34,-2-1-27,5-5-35,-2 1 7,1-3 21,1 1 18,0-3 38,-1-2 57,1 1 22,-1-4 61,1 3 29,-2-3 39,0 2-3331,0 0 3432,-3 2 22,0 1 196,1-1-185,-3 4 112,4-1-173,-6 6-45,1 2 3402,-4 2-3402,0 1 22,-1 3-11,1 1 12,-1 4-12,2 0-34,-2 1-22,2 0-6,-1 3-10,1-2-3393,1 2 3409,0-1-453,3 4 447,-4-5-16,4 2 0,-1-2-57,-1-4-66,2 2 3052,-4-5-3294,1 1-189,-1-2-326,0 1-3078,3 0 3952,0-1 0,-2 0 0,-1-1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6.65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1 126 18500,'29'79'548,"5"7"-480,-20-48-24,6 12 7,-3-14-6,0 0 11,0 0 0,-1-2 11,0-1 434,-1-3-451,-1-3 23,-2-1 162,-1-6-134,0-2 90,-2-4-96,-1-1 231,-1-3-242,0-2 0,-1-1 17,-1-2 34,0-2 21,-1-1 7,-1-1 16,1-1 85,0-1-163,1-2-40,0-3 1,-1-3-6,1-3 0,0-2 6,2-5 10,2-3 7,0-2 5,3-5 17,2-1-23,3-5 28,3-1-10,1-3-18,3-2 23,1-3-34,1-1-17,2 0 23,2-1-28,15-13-17,-11 18-34,10-8 6,-15 23 0,-4 5-22,1 5 0,-3 5-62,-1 2-1148,14 3 508,-19 8-502,9 5-2135,-23 9-6470,-2 2 8899,-1-1 1,0-8-1,0-3 1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4.22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96 9421,'10'-50'527,"0"9"1943,-9 39-2566,1 0 85,-1 2 1515,2 17-1470,9 10 820,-4-4-966,24 1 3470,-18-23-3397,18-5 28,-17-1 11,4-4-6,-6 3-11,0 1 1,-1 0-158,4 0 84,-8 3 23,3 0 28,-9 2 22,-1 3 34,-1 1-11,0 6 5,-1 3-11,-3 3 0,-1 4-6,-5 2-5,0 2 22,-1 4-11,-3 2 23,0 3-1,-1 2 6,-1 2 34,1 1 89,-5 16-56,5-14-11,-2 8 0,7-21 6,2-5-23,2-4 6,1-6-3409,2-2 3397,0-2-5,2-1-22,0-1 11,1-4 5,0 1 23,0-3 78,0 1 3309,3-1-3432,0 0-28,2 0-39,0 0-46,0-1-55,-2 0-62,0-1-100,-2 0-107,0-1-145,-1 1-230,0 0-398,0 0-728,0-1-683,0 1-2370,0-1 4963,-1 1 0,1 1 0,-1 0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4.44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17 15053,'0'-10'1082,"0"3"-1127,0 7 1647,0 0-1418,61 28-49,-38-20-34,48 21-45,-53-28-28,1-1-28,0 0-84,0-1-152,0-1-206,-1 0-269,-1-2-466,-1 2-839,-1-1-712,-1 1-2335,-3-1 5063,-2 2 0,-4 0 0,-3 1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4.8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150 7 18168,'0'-3'-409,"0"0"230,0 3 442,9 72-95,-12-45-1378,6 58 1289,-15-62-40,1 1 96,-2 3-107,0 2 5,-1 1-5,1 1-16,0-1-18,1-1 6,0-3 17,2-2 0,2-2 11,2-5 11,1-2 995,0-4-972,1-3 247,1-2-292,0-2-23,2-2-22,0-1-6,1 0 18,5-1-1,-1 0 0,6 0-3381,-1 0 3404,2 0-6,2 0-22,2 1-2264,1 1 2264,1-1 0,1 1-18,-2 1 1,1 0-11,-3 1-1,0 1-27,0 2-51,-3 1 34,-1-1-17,-7-3-605,-1-1 2291,-1-3-5186,-1 1 593,-2-4-1076,-2 2 4095,0-4 0,1 3 0,2 1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5.17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10923,'4'69'282,"0"0"0,0-6 0,-1-9-1844,-3-14 1819,0 21-178,0-11 428,0 37-451,0-36 1064,0 13-941,1-3-111,-1-27-904,2 11 976,-1-34 1901,1-4-1817,-1-4 1255,1-2-1339,-2-1-67,2 0-90,-2-1 3336,2-2-3498,-1-2-152,1 0-190,1-1-3616,-1 1 3107,3-1-455,-1 0-771,2 0-343,-1-1-1552,0 2 4151,-1-1 0,-2 3 0,-1 1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5.77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11 13385,'8'-6'22,"-2"2"-78,-6 4 1428,0 0-946,46 40 185,-32-23-370,34 33-62,-43-34-67,-2 1-39,1 1 149,-1 0-65,2 3-79,-3-7-5,2 0-6,-2-8 34,-1-1 494,0-2-377,-1-1 51,0-1 319,0 0-560,0-4-11,0 0-17,0-3 0,0 0-22,0-1-12,0-1-22,0-1 0,0 1 0,0 0 0,0 0 11,0 0-5,2 0-6,1 2 0,3-1-6,2 0-11,1 0-67,6-1 68,-3 4-29,11 0 67,-9 3 23,4 1 5,-3 3 12,-2 0 0,1 3-1,0 1-5,-2 1-5,2 1 10,-1 0-16,-1 2 5,1 1-5,-2 0 6,-1 1 5,-1 1 5,-3 1 6,0 1 6,-4 0-11,0 2 100,-2 9-27,0-8 61,-6 8-56,0-16-23,-5 0 18,0-4-12,-2-1 0,-2-2 6,-2 1-6,-1-3 6,0 1-17,-1-3 11,1 0-16,-1 0-12,2 0-22,-1-3 0,3 0-6,-1-1 17,3 0 0,1 0-11,2 0-17,3 0-28,1 0-50,2-1-102,2 1-112,1 0-144,1 0-124,0-1-168,1 1-292,2-2-475,2 0-987,2-1-1103,3 1 1166,-1-1 2419,0 2 0,-5 1 0,-1 3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6.07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64 12230,'-2'-2'1446,"0"0"2978,2 2-4138,40-13-73,-21 8-45,31-9-281,-29 13 197,-1-1-33,2 0-18,1 0 1,-1 0-6,1 0 0,0 0-22,-3 0 208,2 0-248,-3 0-28,-2 0-44,-2 0-124,-2 0-162,-2 1-180,-2 0-262,0 1-336,-3 0-735,1 0-845,-4 1-2588,2 2 5338,-4 0 0,1-1 0,-2-1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6.50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1 213 15401,'14'53'311,"0"0"0,-2-16-3004,4 21 0,2-5 3124,-8-40 129,0-3 1387,1-3-1477,-1-4 753,0-1-970,1-2 33,4-7-219,-1 3 3364,3-8-3414,-3 5 5,0-2-5,-1-1 22,1 1 6,0-1-3386,-1-1 3385,1 0-10,-2-1 0,0 0-1,-2-1 18,-1 0 33,4-19-90,-6 10 3392,2-13-3391,-7 14-18,-3-13-21,-4 7-3371,-2-9 3393,-8 9-12,0 3-150,-6 0 145,0 3 11,-1 1 22,-2 5-22,1 2 12,1 6-47,-8 3 41,9 6-2200,-5 3 2222,6 14 0,6-2 2228,-4 11-2206,9-4 184,1 3-178,2 1 18,4 13-1,1-10-1,6 6 7,3-16 3374,5-4-3469,1-2-108,5-1-223,0-2-387,3-2-773,3 0-1820,1-3-4391,-1-1 7746,-3-2 0,-10-2 0,-4-1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8.83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27 17952,'72'-8'-364,"0"0"0,-6 0 0,-9 5-135,-17 10-184,-1 1 385,-1-3-1343,0-1-283,-1-1-6253,-4-2 8177,-7 0 0,-12-1 0,-7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7.60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 71 12293,'-4'-7'2884,"1"2"-2290,3 5 2845,0 0-3389,-8-26-50,6 19-16,-6-18-18,8 25 17,0 0 23,3 2-23,-1 0 34,5 3-6,0 0-11,1 2 39,1 0 0,0 1 6,3-2-11,-1 0-6,2-1-34,0-1-39,1-2-89,-1-1-196,2-1-237,0 0-379,0-1-678,1-1-1390,0-3-3976,-2 1 6990,0 0 0,-8 2 0,-1 1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8.34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56 11906,'-2'-5'2470,"0"2"-2151,2 3 2045,0 0-2230,6-21-5,-2 15-17,4-15-45,-3 21-11,2 0-39,-1 0-6,2 1 12,-1 0 61,5 3-17,-2-1-6,4 1 12,-3-3-17,2 0-11,-2-1-11,4 0-12,-2 0-5,3 0 0,-2 0-29,2-1 7,-1 0-12,-1-2 0,1 0 6,-2 0-6,0 1 0,-2 1-11,-1 0-11,-2 1-6,-1 0-11,-2 0 6,-1 1 22,-1 1 22,0 2 29,-2 1 33,0 2 33,-1 3 18,0 0 10,0 5-5,-1-1-5,-2 5-6,0-1-6,-4 5-17,1 1-39,-3 1-27,2 3-18,-3 1 12,1 1 10,-1 0-4,2 0 21,-1-2 12,1-2 17,1-3 34,2-3-7,0-3 12,1-2-11,1-1-29,0-2-5,1 0 6,0-3-12,2 0 1,0-2-7,0 1-16,0-3 12,0 0-7,0-1-5,0-1-33,0 0-35,0-2-55,0 0-5842,0 0 2996,-1-4-1971,-1 1 4912,0-4 0,1 4 0,0 0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8.55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15 16992,'0'2'1786,"0"0"-1690,0-2-23,43 4-6,-28-3-11,35 2-28,-40-3-22,3 0-68,-2 0-128,2-1-203,0 0-274,1-1-441,0 0-758,1-1-968,0-1-3411,-1 0 6245,-3-1 0,-4 2 0,-4 2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9.8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283 0 15093,'17'45'1501,"-4"-2"-7049,-16-30 5637,-1 6 1393,-1-5-1404,-9 16 793,4-11-781,-19 28-51,14-27 45,-14 19-56,15-23 11,-4 4 3420,6-9-3319,-3 3-78,5-7-23,-2 3-3397,6-6 3380,1-2-11,2 1 12,0-3-1,2 1-11,-1 0 12,2-1-18,-1 2 12,0-1-17,1 1 3392,-1 1-3392,1 0-17,0 2 17,0 1-11,0 0 17,0 0 5,-1 0 6,1 1-1,-1 0 12,0 0 23,0-2 262,-3 1 7,1-3-180,0 0-40,1-2-16,2-1-22,-2 0-44,1-1 10,-1-1-28,0-1-6,0 0-5,1-1-12,0 2-5,1 0-320,0 1 337,-1 4 11,1-1-5,-2 3 10,2-1 12,-2 0-6,2 1 6,-2 0 5,2-1 6,-2 0-5,2-2-1,-2 2 12,1-2-6,-1 2 0,1-2-6,-1 2-11,0-1 1,0 1-1,0-1 0,-1-1-11,1 0 0,-2 1 0,1-1 0,0 2-11,-1-2 0,1 2 5,-2-1 17,0 3 12,2-1 5,-1 2-6,2-3 6,0 1 12,0-1-12,0 0 0,1 0-11,0 0-6,1-1 28,0 0 28,0 0 230,0-2 101,0 0-353,3-4-23,0 0-16,4-4-1,-2 1-10,2 0-1,0 0-16,0 0-12,-1 0-5,0 1 16,0 1-5,2 1 12,0 1-7,0 1 12,2 1 0,-1 0 0,1 0-1,-2 1-4,1 1-1,1 1 11,-3 2-5,2 1 5,-2 0 18,1-1 4,-1 1 7,0-3 10,-1 2 7,1-3 4,0 0-4,-1-1-18,0-1-5,-1 0-17,0 0-23,0 0 18,0-2-46,0-3-55,-1 1-68,-1-2-156,1 1-169,-2-1-184,1-1-286,0 1-510,-1 1-1304,1-1-4163,-1 2 6946,-1-1 0,0 2 0,0 2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0.3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5 15860,'0'-2'1697,"0"0"-1232,0 2-303,2 82-5,0-48-34,2 65-5,-2-68 5,1 2-44,0 0 106,5 29-50,1-1-3460,-1 1 3403,0-14 51,-4-29 33,-1-2 18,1-3 10,-1-4 101,2 0-201,-3-4-23,1 1 3375,-3-4-3402,2 1-24,-1-2 24,0 2-18,1-1 11,-1 0 12,1-1-28,0 0 22,-1 0-11,1-1 0,-2 0-364,1-1-5,0-3-186,-1 1-196,1-4-352,-1 2-756,0-1-1300,0-1-3882,0 1 7013,0-1 0,0 3 0,0 2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2.75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223 2 7436,'10'-1'3988,"-2"0"-2991,-8 1 1764,0 0-2694,-1 4 1,0-1 10,-2 2 6,0-1-11,0-2-5,-1 2-40,0 0 0,-1 1 5,-1 1 34,1 1 45,-1 2 34,-1 0 28,0 3-6,-3 1-34,1 2-22,-1 1-34,-1 2-22,1 1-3392,0 2 3376,-1 3-404,-1 2 403,1 1 0,-2 3-22,1 1 0,0 0 22,0 0 0,2-3 29,0-2 32,3-6 63,0-4-2089,2-6 2150,3-4 2122,0-3-2061,2-2 219,0-1-353,5-1-95,0-1 0,5-1-11,-1-2 11,3 0 3382,1-1-3394,2 1-4,1 1-7,0 1 12,2 1 11,-1 1 11,2 1 17,-2 0 11,1 0-11,-3 0 0,0 2-22,-2 0 0,-1 2-18,0 0-10,-2 0 0,-1 0-1,-1-2 1,-2 1-1,-2-1 29,-1 0 0,-2-1-1,0 1-111,-1-2-157,-4 1-152,1-1-196,-3-2-251,-1 0-292,0-3-594,-1 0-1108,1-2-3899,-1-1 6699,3 2 0,2 2 0,1 2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3.08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 19 19361,'-5'-10'-252,"0"2"101,5 8-5813,0 0 6144,18 101-28,-10-63 611,3 21 0,0 0-673,-4-27-18,1 4 846,-2 3-784,8 43-2354,-7-30 2259,6 28 2288,-4-34-2277,-3-16 6,2 2 39,-6-19 23,1-2 43,-3-6 219,1-2-240,-1-2-61,0-1 3218,0-4-3460,0-1-83,1-3-3516,1-2 3275,0 0-141,2-3-162,-2 0-274,2-1-493,-1-2-1181,2-2-4068,0 2 6806,-1-1 0,-2 10 0,-1 1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3.54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15308,'50'15'179,"0"0"1,34 10-68,-65-25-39,2 0 1452,-2 0-1497,2-2 555,-2 1-578,0-2 281,-2 2-303,-2 0 931,-2 1-958,-3 0 21,-2 0-5,-4 1 34,-1 0 39,-2 2 5,-2 1 0,-4 1-16,-2 3-12,-7 2-10,-1 2-12,-4 3-3376,-1 3 3399,-3 3-963,-23 28 940,16-16 28,-16 23 28,4 16-33,23-33 5,-11 26 33,27-45 2933,2-8-2910,4-2 1450,4-4-1433,4-2-23,5-3 6,1-1-34,5 0 6,1-2-16,1-3-12,3-2 11,-1-1-28,3-1 0,-3 1-3380,-1 0 3374,-1 1-194,3-2 189,-8 3-17,1 0-17,-10 3-16,-4 2-6,-1 0 3287,-2 1-3282,-3 0 1,0 2 277,0 0-400,-3 2-152,-3 1-190,-1 1-248,-2 0-424,-1 0-835,0-1-885,1 0-3422,0-2 6329,2 0 0,3-3 0,2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3.81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11 20890,'9'-6'-235,"-3"2"123,-6 4-123,0 0 352,42 22-50,-24-20-50,33 16-45,-33-23-73,-1-2-117,2 3-185,0-1-191,1 3-997,7-2 633,-8 2-94,4-1-237,-12 2-548,-1 0-263,-4 1-253,-3 0 107,-1 0 2246,-2 0 0,0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3.99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75 18982,'64'-13'28,"1"-1"0,-6 2 0,-8 2-3791,-19 6 3791,-1-1-45,-2 1-22,-4 0-140,-2 1 801,-5 0-1417,-3 2-336,-4 0-2397,-3 1-3120,-2 0 6648,-3 1 0,-2-1 0,-1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19.31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503 192 15413,'7'73'60,"0"-1"0,-1 6 0,-1-9 7,-3-19-28,-1 14 785,0-27-757,-1-5 928,0-8-816,1-6 530,-1-6-401,1-6 1090,-1-3-1146,0-2 224,0-9-723,0-2-44,0-10-39,0-2-45,0-3-79,0-4-3521,0-2 3236,-1-3-146,-1-1-398,-1-4 140,-2 0-436,-2-21 1556,1 15 673,0-13 397,4 19 298,1 3-46,1 2-190,0 2-179,0 3 425,0-6-884,0 11-124,1-2-39,3 12-342,-1 9 3298,11 4-3247,-2 8 324,10 8-313,2 2-22,6 6-1,3 1 12,6 4-11,1 2-1,5 3-709,-2 2 704,2 1-11,-2 1-144,14 16 138,-16-12-3096,7 10 3119,-21-16-12,-5-3-167,-2-1 145,-5-4 441,-3 1-441,-6-2-172,-3 1 172,-12 3 3185,-5 2-3191,-17 4 1,-11 3-76,-15 3 103,-12 2-1647,-12-2 1675,-7 0-31,41-23 1,-1-1-31,-1-1 0,0 0-62,-1-2 0,1 1-106,-1-2 0,1-1-599,-45 14-937,4-2-8075,14-3 9818,16-4 0,29-8 0,14-5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5.20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252 388 10875,'11'1'4604,"-2"0"-2856,-9-1-919,0 0-757,23 22 35,-14-13 33,16 17 11,-19-20 17,-2-1 12,1-2-18,0 0-5,1-2-34,1 0-44,1-1-18,1-1-21,3-1-12,-1-3-12,1-1 12,2-2 0,-1-2 45,8-6-34,-6 2-22,6-8-11,-10 6 16,2-2-5,-2 0 0,0-1 100,4-28-100,-8 20-11,2-20-6,-9 29 0,-3-1-11,-2 1-12,-4-1 6,-4 0-11,-1 1 6,-3 0 11,-1 2-17,-2 2 0,-1 2-11,-1 4-1,0 2 12,0 3 6,1 2 0,-1 1-1,3 2 1,-1 3 11,2 2 11,0 3 0,1 1 5,1 1 1,1 1-6,2 0 5,1 1-3374,4 0 3386,-1 0 16,3 1 1,0 1-12,2 1 17,2 1-5,0 1 0,2 1-6,0 1-17,0-1-310,3 2 316,1-1-2168,5 0 2168,2 0-12,1-2-5,2 1 2167,0-3-2167,1 0 5,3-1-5,0 0-1959,3-1 1948,1 2-6,1-3 2263,2 1-2280,1-1-11,2-2-3,-1 2 4,-1-2-2275,-1 0 2285,-2 1 1916,-4-1-1915,-1 0-1,-5 2 34,-2-1-11,-2 1 33,-3 5 3221,-3-6-3142,-2 9 490,-5-11-551,-2 4-12,-5-6-6,-3 2 17,-2 1-5,-4 0 11,-2 0-1,-3 0-10,-2-2 0,-3 1-12,0-2 28,-1-2-16,-1-2 11,0-1 5,0-3 29,0 0 16,2-1 0,0-3 0,2-2-33,2-4-1,1-1 1,4-2 11,0-1-1,4-1 12,3 0-5,3 0-23,3 0-23,2 0-21,3 1-24,2 0-16,2 0-5,4 0-1,3 0 1,5 0-3387,4 0 3408,2-2-204,5 1 176,3-2 12,2 0-33,4 0 22,3-1-51,3 1-89,3-1-190,2 1-185,0 0-348,1 1-773,-3 2 980,1 0-7197,-7 4 7892,-7 2 0,-15 4 0,-6 1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6.19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276 573 7660,'12'0'4885,"-3"0"-3385,-9 0 4163,0 0-5573,44-58-17,-32 39-6,36-44 23,-42 48-34,0 3 22,4-20-50,-3 13 39,2-22-22,-5 19-17,-1-10 11,-2 9-11,-1-1 0,-1-2 0,-3 0-17,-1 0 34,-4 2 34,-10-13-96,6 15-11,-6-6-28,11 17-3398,-1 5 3353,3 2 17,1 2-5,0 1 16,2 3 34,-1 2 5,1 4 17,0 1 6,-1 6 22,1 2 40,0 16-23,2-4 0,0 13-11,1-8 3397,0 3-3397,0 3-17,0 2-11,0 5 5,1 2 6,1 5-11,1 3 16,0 4 1,1 3-1092,0 3 1081,-1 1-18,1 2-350,-1 29 362,1-23 11,-1 19 11,1-34-11,-1-4 6,1-4 5,-1-5-11,-1-3 22,1-7-5,0-4 22,0-6-5,1-6 16,-2-4 23,0-7 34,-1-3 1106,0-4-1022,-1-2 653,1-1-811,-2-6-5,-1-1-5,-2-6-3398,-1 0 3397,-2-1-5,0-1-6,-3 0 6,0-1-12,-2-1-2200,-20-15 2201,9 10 1664,-14-11-1558,2 4-380,8 7 363,-10-6-22,12 9-17,2 1 2477,0 3-2516,3 2 839,4 0-845,3 3-5,4 1 572,4 2-611,1 0-23,3 1-34,0-1 442,1 2-492,2-2-28,2 2-23,2-1-49,4 0-74,1 0-134,2 0-157,4 1-258,0 1-374,3 0-875,0 1-1238,0 1-3001,-2 0 6351,-4 1 0,-6 0 0,-5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6.60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5 192 13558,'-3'-4'1053,"1"1"4515,2 3-5154,5-34-134,-2 22-123,4-25-56,-2 33-51,1 2 0,2 1 1,3 1-12,2 0 17,3 2-28,1 0 34,12 3-40,-7-1 28,7 0 6,-8-2 6,-1-1-23,-1-1-11,-1 0-17,0-2-5,-1-3 11,0-2 5,-1-1 6,0-1-11,-1 0 11,-1 0 0,-1 1-11,-2 0 11,-1 1-6,-4 2-11,0 0 12,-3 2-1,0 0-16,-2 2-12,1 0-3034,-1 1 2148,3 0-558,2-2-1373,4-2-5237,0-2 8060,0-1 0,-5 4 0,-2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7.18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163 19 18224,'0'-6'941,"0"1"-935,0 5 268,0 0-11,23-8-44,-15 14-51,17-2-34,-21 19-33,0 5-34,-1 5-11,0 7 0,-3 6-28,0 4 23,0 32-40,0-16-1675,0 25 1675,-3-26 17,-2 28-17,2-23 0,-2 16 1,3-34 16,1-9 5,0-8 23,1-8 28,0-7 342,0-5-230,0-7-11,0-2 1663,0-6-1725,0 0-5,2-5-106,0 0-1,2-5-22,0 1 11,0-2-34,1 0-17,0-1-16,0 0-62,-1-1-22,-1-1-17,-1-1-56,-1 0-11,-1-3-890,0-1 823,-1-3-198,-3 0 181,-2-3 39,-5-2 39,-2-1 51,-2-2 83,-2 1 62,-11-14 157,6 11 912,-7-8-761,7 16 51,4 3 220,1 3-226,2 3-3415,3 3 3393,1 2-62,6 2-45,0 4-67,4 0-62,0 2-5,2 1 11,2-1 3426,5 1-3348,3-1 12,5 0 0,1 0-17,4 0-28,1 1-29,3 0-16,2 0 6,13 1-45,-8 0-6,10-1-3386,-10 1 3380,0-1-101,1 0 102,0 0 0,0-1 16,0-1-16,-2 0-12,-1-1-5,-4 0 3095,13-7-3673,-11 3 203,3-3-1926,-14 2-1475,-13 4-5746,0 0 9533,-4 3 0,0 1 0,0 1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29.5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145 200 7649,'3'3'8111,"0"-1"-6812,-14 2-862,8-5-68,-8 3-66,11-7-35,0 1-49,1 1-40,1 0 124,3-2-140,0 2 167,3-3-179,-2 2 219,11-7-281,-5 4-16,7-5 28,-3 2 5,0-1 1,5-2 21,-1 0-16,4-3-22,1 2-12,1-2-27,-1 2-34,1 1-17,-3 3-6,-1 2-5,-3 4-12,-1 1 18,-4 2-23,-3 1 5,-1 2 23,-3 4 0,-1 3 17,-4 3 0,0 5 0,-2 1 11,-3 7-23,-2 2 18,-5 5-6,-5 2-12,-2 2 6,-5 1-11,-2 0 0,-3 0-5,0-2-658,-4-1 675,0-3-3204,-3-3 3181,0-2-6,0-4-129,1 0 146,2-3 0,2-1 6,3-2-12,4-2 18,1-2 424,5 0-442,1-1 3324,4 0-3335,3 0 218,3 0-195,3 1-6,2 0 5,2 1-5,4 1-5,6 0 10,3 1-3386,6 1 3393,2-1 4,4 1-205,5 0 189,3-1-2208,23 2 2192,-14-7-7,15 0-22,-20-8 12,-2-2-12,-4-2 2236,-6-2-2163,-3-3 189,-5-1-166,-6-1 3397,-3-1-3404,-6 0 7,-1 1-23,-3-1 5,-2 2-5,-2 0 0,-3 2 12,-2 1-29,-3 1 0,2 1 0,-2 1-11,0 1 11,0 1-16,0 0-6,1 1-17,3 1-23,0 0-50,3-1-123,2 0-167,3-1-265,0 0-374,1-2-701,4-2-1669,6-3-4632,1 0 8032,0 0 0,-6 3 0,-2 2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30.27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94 371 13446,'-3'0'224,"2"0"6492,1 0-6498,41 5-50,-24-3-45,35 3-44,-35-5-6,2 0-17,0 0-23,0 0 18,0 0-18,0-1 1,0-1 11,-2-1 11,1-3 5,-2 0 18,-1-4-1,-1 0-11,-2-2-5,-1-3-23,-1 0 0,-3-3-5,0 1-17,-2-2 5,-2 0-22,-3-1 0,0 0 6,0-1-1,-1 1-5,-4 1 6,-3 1-1,-3 2-27,-2 0 22,-1 3-28,-2 0 11,-3 1 6,-2 1 0,1 2 16,-2 0-27,1 3 11,3 2-6,-1 2-5,4 1 16,1 1 6,2 0 11,3 2 6,1 1 0,1 3-12,0 2 1,2 0-12,0 0-5,1 0 0,1 2 5,1 0-5,1 1 0,1 2 22,0-1-11,2 0-17,1 1 1,3 0-1,2 1 6,2 2 5,2 0 12,0 2-12,5 0 6,-1 2-6,4 1-5,0 0-28,3 2-6,0-2 0,1 1 1,0-1 21,2 0 12,0 0 5,0-1-10,1 0-57,-1 0 17,0 0 0,-3 1 5,-2 0 57,-2-1-12,-3 2-5,-2-5 22,-4 2 1,-4-5 16,-3 1 28,-2-5-12,-4 1 18,-3-3-12,-6 2-10,-6-1 16,-4-2-17,-4 1 11,-3-1-5,-5-3-6,-3 0 12,-3-2 27,-2-1 0,0 0 23,-1-1-6,0-2-32,2 0 15,3-4 12,-12-4-40,17 1-11,-8-4 17,21 2-22,4 0-12,5-1-22,6-2-22,2-1-51,14-11 62,3 6-400,13-10 400,3 7-22,6-2-46,4-1-38,7 0-41,2-3-77,6 1-1315,0-1 822,2 2-650,-1 2-2313,-4 3-6140,-7 5 9825,-9 5 1,-18 7 0,-8 2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31.93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21 747 15720,'-11'5'1904,"2"0"-1652,9-5 2135,0 0-2202,5-15-40,1 10-50,6-11-39,-1 13-17,1 2-11,0 0-11,1 1 6,1 1-18,-1 1 6,1 2-5,-1 1 16,3 0-5,-1 1-11,2 0 16,0-1-22,1 0 28,0-2 6,2 0-3393,0-1 3393,2-1-28,1 0-8,1-1 18,3 0-4,-1 0 16,3-2 0,0-1-6,1-3 0,0 0 1,-3-1 5,0 0 3399,-5 2-3376,-2 0 22,-4 2-6,-4 0-11,-4 1-17,-3 1-11,-3 0 134,-1 1-83,-4 0-12,-2 0 0,-4 0-11,-1 0-22,-3 0 11,0 0-11,-5 0-12,1-1-10,-3-2-7,1-1 1,0-2 5,1-1 6,0-2 5,1 0 17,0-3-22,1 1 39,0-1-5,2-2-35,-3 1 29,3-2-56,-3 1-34,2-2 17,-2-2-17,0-2 6,0-4 22,0-2-5,0-4 16,1-1 23,0-3-3398,1 1 3381,2-1-800,1 2 800,4 2-5,1 2-1,3 3-22,2 0 0,1 4 6,1 0 5,3 1 28,3 3 2990,5 0-3001,3 1-2201,2 2 2207,3 0-117,2 3 117,3 1-45,19 1 22,-7 5-2245,15 0 2267,-11 4-625,2 5 597,3 3 18,2 7-18,0 3 23,0 3 1430,-2 2-1430,-3 0-124,-3-1 124,-4 1-5,-3-3-7,-5-1 2611,-4-1-2599,-5-1 1226,-5-2-1209,-4 0 22,-4-2 830,-3-1-841,-3 0 391,-4-1-402,-4 1-6,-5 2 12,-2-1-29,-3 3 12,-2 0-1,1 2-10,-2 0 10,2 3-10,-1-1-6,1 3-6,3 1-39,0-2-1,5 1 7,2 0 10,3-3 12,3 2 6,3-2 5,0 0 6,3-1 11,3-3 0,4-1 11,3-2 0,3-2 6,1-3-6,3-1-22,1-2 11,2-2 6,1 0-12,2-2 12,2 0-12,2-1-11,1 0 17,2 0-11,0 0 11,0 0-5,22 0 10,-21 0-5,16 0 11,-28 0 1,0 0-7,-5 0 23,1 0 0,-5-1 0,-1-1 17,-2-1-5,-3-1-1,-2 0 6,-1-1-34,-1 1-11,-1 0-28,1 1-45,-2-1-34,1 2-55,-1-1-79,0 1-112,0 0-179,0 0-285,0 0-416,0 0-710,0 1-1670,1 0-3786,-1 0 7399,2 1 0,-1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32.66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1 151 20313,'25'-20'442,"-3"6"-397,-16 26-17,0 1-11,1 1-6,0 2 0,0 0-16,-1 1-12,-1-2 6,1 1 5,-1-3 57,0-2-3393,-1-1 3398,-1-4 17,0-1 33,0-2-27,-1-1 100,6-1-146,-3-1 1,3-1-17,-2-2 3375,-1-2-3370,2-2-22,0-3 11,1 1 6,-1-1-39,1-2-1,0 0 1,2-2-28,1-2 5,1 0 6,3-2 5,-1 2 6,4-1 17,-1 2 11,2 0 0,0 2 17,0 1-1,0 2-4,-2 3 10,-1 1 12,-3 3-6,-2 1 11,-2 2 0,-1 4 6,-1 3 11,-1 5 0,-1 3-6,1 0-11,-2 4 1,1-1-1,0 4-6,-2-1-27,1 0-12,-2-2-5,1-1 11,-1-3 28,-1-2 6,1-2 5,-1-4 0,1-1 0,0-4 17,0 1 7,0-3-18,0 1-12,0-1-22,1-3-22,1-1 17,1-3-34,1-3-6,0 0-5,2-1-35,0-3 7,0 0-28,0-2 11,1-2 17,1-2 0,0 1 33,1-2-5,0 1 22,2 0 17,-2 1 0,4 3 11,-3 2-5,1 3 27,0 3 1,-2 3 22,0 1 0,0 3 0,-2 0 34,1 3-3410,-1 3 3416,1 5-12,-1 2 0,2 4-11,0 0 11,2 3-22,-1 1-1,3 0 12,-2 1 3375,5 0-3386,-2 0-45,4-1-17,-1-2 0,1 0 0,0-3 33,-1 0-5,2-2-5,-3-2-12,2 0-6,-3-3-16,1-2-241,7 0-17,-9-3-185,4-1-380,-15-2-824,-2 0-2650,-2 0 1203,-1 0 1,0 0-1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5.30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4396 0 15496,'-15'74'529,"-19"-20"1,-21-5-2288,-26-17 0,-20-11 0,6 2 1793,27 2 1,4 1-1,-11 0-198,-12-3 0,-15 2 0,-5-2 1,7-2-1,18-3 213,2 0 1,7-2-149,-13 3 0,-6 2 0,14-5 266,-7-2-127,7-2 0,-1 0 51,28-6 1,0 0-12,-27 5 0,2-2 65,-5-3 0,1-1-11,0-3-6,-1-1-29,2-1-38,0-3-23,0 1-22,-1-2 16,20 2 1,-2 2 22,-34 2-34,34 0 1,-3 3 515,0 5 1,2 2-534,-33 7 1,34-4 0,-1 1 5,2 1 0,3 0 0,-32 11 239,32-10 1,1 1-251,-19 8 0,2-1 1192,4 1-1192,3-1-1111,5-1 1111,0-3 17,5-1 297,2-2-280,5-2 28,6-2 1429,6-2-1418,7-2-1381,6-2 1308,6-1-17,4-1 6,5-1-1180,3 10 1258,4-5 11,4 7 102,19 6-141,-4-7-11,14 9 1647,-11-10-1658,2-1 1868,0 2-1885,1 0 0,1 2 11,-1-3-11,-2 3 12,-1-3-2264,-3 2 2263,-2-3 6,-2 0 28,-1-3-28,-4-2 33,2-2 2274,-2-1-2256,0-2 3407,-1-2-3228,10 0-236,-6-2-17,8 0-27,-7-3-34,0-1-40,1-3-44,3-3-62,-1 0-50,3-2-101,-1-1-84,2 1-117,-2 0-119,2 1-100,-3 2-1558,6 0 164,-6 5-309,3-1-2179,-8 4 4666,-3 0 0,-3 0 0,-2 0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5.84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57 17020,'0'-4'856,"0"0"-878,0 4 112,0 0-51,79-22-964,-50 17 964,62-16-22,-70 22 16,2 1 240,0 0-228,-1-1 17,1 1-1,0-1 1,-2 1-6,0 0-28,-3 0-11,-3 1-17,-4 0-2673,0 2 2707,-5-1 122,-1 6-55,-4-4 68,-9 12-113,-1-5-955,-41 48 0,-9 10 927,15-13-14,-14 16 0,4 0 1468,30-24-1426,3 3-2009,4 0 1997,1 1 1,1-1-355,3-1 338,0-1 1490,4-4-1479,3-2 0,2-6 28,2-5 719,1-8-674,0-5 17,1-6 2925,1-5-2903,0-4 813,2-4-880,-1-1 568,1-1-691,0-2-101,0-2-78,0-3-644,0-7 184,0 2-331,0-5-570,-1 3-1362,-2-1-4693,0 0 7634,-1 2 0,0 6 0,0 3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52.6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1041 60 10371,'0'-3'4414,"0"1"-3938,0 2 1120,-6-24-1282,-6 17-325,-3-16 5,-1 26-5,4 1 11,4 3 17,-3 0 16,0 1 29,-1 0 179,-9 1-40,5-1 23,-7 0 28,5-3-11,-1 0-23,-1-1-4,-2 0 139,-11 2-196,7-3-23,-10 2 0,11-2-10,-2 0-1,1 0-17,-3-1-3386,1 2 3398,0-2-298,0 1 275,0 0-22,1-1-17,1 1-22,1 0 5,1 0-5,1 0 2985,3 0-3002,1 1 408,3-1-425,0 1 11,2 0 0,0 0 0,-1 1 34,-14 6-34,9-3 284,-10 3-239,4-1 0,8-3 208,-22 7-180,22-8 0,-10 2-40,17-6-10,2-1-23,2 0-39,3 0-28,1-1-50,2 0-208,0 1 292,1 0 27,2 1 35,0 1-1,3 0-6,1 1-5,2 0-16,0 0-12,0 1-6,0 2 6,2 0-3392,-2 2 3392,1 0-6,0 3 1,0-1-1,3 11 17,-3-6-22,1 10 22,-3-6-5,-2 3-6,0 5 6,-2 0 3386,0 17-3398,-2-9 12,0 10-6,-1-12 0,-1 0 11,-3 2-22,-2 1 16,-4 20-5,1-12-674,-2 14 686,4-16-12,1 0 5,2-1 6,1-1 1,1-1 16,1-2-3160,2-1 3160,2-1-2088,12 25 2076,-4-23 7,9 17-1,-8-31 1,1-3 317,-1-3-296,-1-3 2275,1-3-2274,-3-3 3408,-1-3-3380,-2-2 0,-1-1 22,-3-2 6,-1 1 0,0-2 404,0 1-472,-4 0-10,0-1 5,-3 1-6,0-2 12,-1 0-6,-1-2-23,-1 0 29,0-2-6,1 1-11,-1-2 33,0 0-3425,1 0 3392,0 0 11,1 0-12,-1 1 1,3-1 0,0 0-11,0-1 5,1 2 3392,0-1-3392,0 0-16,2 1-12,-1-1 17,1 2 0,1 1-6,0-1-11,-1 0 12,2 1 5,-1 0-17,1 1-11,0 1-6,0 0-5,3-1 34,1 1 5,5-1-12,1-1 1,3 1-6,3 0 17,23-2 6,-14 3-6,18-2 6,-20 3-6,0 0 0,0 0 0,9 0 5,-9 0-16,6 0 5,-13 0 12,-2 0-28,-3 0-18,-4 0-44,-1 1-39,-4 1-67,0 1-91,-2 2-139,-2 1-314,-4 4-565,-4 2-1765,-8 4-6418,1 2 9482,-1-1 0,9-7 0,3-5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6.06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 58 16493,'-5'-2'1238,"1"0"-1093,4 2 1559,0 0-1632,95-22-1183,-60 16 1122,21-5 0,-3 0 285,-26 11-268,0 0 11,1 0-11,-2 0-28,1 0-11,-3 0-62,-1 0-84,-3 0-72,-3 0-107,-1 0 736,-3 0-1156,-1 0-448,-4 0-1064,1 0-1182,-3 0-1681,0-2 5131,-3 1 0,-1 0 0,-1 1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6.48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291 1 18750,'-19'55'63,"-1"0"1,2-4 0,2-7-30,2-17-6,0 2-6,0 0 6,0 0-5,1 1 5,-3-1 5,2 1 1,-2-3-3387,0-1 3364,0-1 0,1-4 6,3-2-11,-1-2-1,5-1 1,0-2-12,3-1 3398,0-3-3386,2-2-6,1-1 11,2 0 12,0-2 5,1 0 5,2 0 6,4-2 12,2 2 10,3-3 12,4 0-6,1-1-5,4-1-12,1 1 1,2 0-6,2-1-17,1 0 0,0 0-12,1 0-21,-2 0 10,1 0 1,-5 0-12,-2 1 29,-4 1-12,-3 0 17,-3 0 17,-3 0-6,-3-1 6,-2 0-913,-1-1 195,-5 0-419,-1-2-756,-3-2-1093,0-3-4021,1-1 6962,0 1 0,4 3 0,1 1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6.80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18110,'13'73'159,"0"0"0,0-5 0,-3-9-1062,-6-12 987,2 3 447,-1 3-469,0 2-17,1 1 246,-2 1-252,-1-4-5,1 0-981,-2-5 981,0-3 16,-1-5 578,-1-7-555,0-4-2981,0-8 3025,0-4 35,0-5 38,0-5 236,0-2 705,0-3-985,0-1-191,0-7-50,0 1 3336,0-7-3460,0 1-72,1 0-90,0-2-139,2-1-232,-1 0-412,2-1-987,-2 0-1053,1-2-3338,-1 1 6542,0 1 0,-2 7 0,0 3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7.27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77 7 15620,'1'-3'-40,"0"0"2034,-1 3-1815,27 91-33,-24-57-96,11 20 1,-5-2-470,-16-26 491,-2 0 157,1 0-162,-2-2-11,1-2 107,-1-1-96,-2-3-5,2-1-18,0-3 253,0-2-252,3-2-17,0-3 17,0 2-40,2-3 12,-1 1-6,3-4-5,2 1-6,0-2 0,1 2 5,0-1 12,0 0 29,1 1 10,2 0 22,3 1 6,2 1-11,2-1 33,3 1-33,2 0-6,3 0-11,2 0-16,2 0 4,1-2 7,1 0 10,1 0-10,0-2 5,-1 0-6,2-1-5,-2-1-6,1 0-11,-3 0 6,1 0-6,-5 0 0,1-2-17,-5 1 11,0-1 1,-4 0 16,-3 2 6,-1-2-12,-3 2-27,-1-1 0,-1 1-163,-1 0-22,0-2-684,0-1 17,-3 0-453,-1-3-936,-1 1-740,-1-2-2928,1 0 5903,0 0 0,2 2 0,2 3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7.60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 11 17092,'-5'-6'488,"1"1"-522,4 5 264,0 0-18,-3 16-4,2-2-1,-2 14-34,4-3-27,1 2-16,0 6-41,0 3-22,0 6-16,0 6-1,1 4 17,1 33-3431,0-19 3386,-2-9 1,1-1 5,1 9-2268,1 17 2279,-2-32-22,1-3 11,-1-5 39,0 7-5,0-16 16,0 2 34,-2-17 56,1-6 73,-2-3 2285,1-4-2297,-1-3 3236,0-2-3683,0-7-96,0 1-123,0-9-100,0 2-153,0-3-290,0-2-493,1-2-1383,1 0-4577,0 0 7433,0 4 0,-1 7 0,-1 4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8.15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157 47 14925,'1'-6'1378,"0"1"-1160,-1 5 1585,0 0-1679,60-20-24,-44 19 7,44-14-12,-58 24-28,-1 2-4,0 0-13,-1 0-11,0 2 12,-2 0-1,-3 1-3352,-9 11 3374,-21 26-72,8-14-368,-14 18 368,19-28 5,-1 2-16,2 2 6,0 1 5,2 2-12,2 3 24,2 1-609,2 2 586,4 2 2919,2 1-2919,3 2 11,2 0 500,1 1-483,1-1 22,3-2-11,3-4 17,4-4 22,2-6 0,2-5 977,1-5-943,2-6-6,1-4 17,3-4-11,1-2 0,1-2 5,1-4-27,2-4 5,0-6-12,0-5-4,1-4-18,0-3-11,-1-4-5,-1-2 55,8-18-267,-8 12 234,4-14-610,-12 16 627,-4-1-29,-4 1 175,-4-27-152,-6 24-28,-7-16-28,-6 33-3151,-4 5 3084,-2 6 137,-1 5-154,-1 5 411,-2 8-382,-1 6-2264,-2 10 2297,-1 8-34,1 6 2162,0 7-2385,0 5-298,1 5-729,0 4-1902,2 7-6634,5-6 9683,2-5 0,10-26 0,2-12 1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5:37.57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87 79 4689,'-10'-40'2189,"3"14"298,5 14-2515,1 12 28,-1 2 1448,-15 24-1459,9-13 842,-10 20-847,13-20 4,2 0 3393,0 0-3392,2-2 11,-1-1 11,2 1 79,-2 6-45,2-3 33,-2 4-28,1-4 18,1 1-1,-1 0-34,0 2-10,1-1-12,0 2-11,0 0 6,0 0 5,0 1 11,0-1 6,0 1 17,0 0 12,0 1 21,0 1-11,2-1-5,0 1-6,-1 0 5,0 1 7,0 0 4,-1 0 7,1 0-1,0 1-3397,-1 0 3397,1 0-5,-1 2 39,0 8-84,0-5-17,1 16 1,-1-19 21,1 6 1,-1-11 5,1-1 0,-1 0-5,2 0 5,-2-1 0,2 2 0,-2-2-5,1 2 3392,0-3-3387,-1 2 6,1-3 11,-1 2 5,0-1-16,0 2 0,0 0-17,0 2 0,0 0 0,0 0-17,0 1 0,-1 0-5,1 1 5,-1 0 17,1-1-6,0 0 1,0-1-12,0-1 17,0 1-17,0-3 6,0 0 11,1-3-17,0 1 17,2-2-5,-1 0-1,1-1-5,-1-1-17,0 0 0,1 0-11,-1-2 11,1 3-6,-1-2 17,1 1 0,-1 2-5,0 0 5,0 2-16,0 0 16,0 1-3409,0 1 3387,-1 1 22,1 0-28,-2 0 23,1 1 5,0 0-11,0 0 28,0-1-11,1 11-11,-1-13-1,1 7 12,-1-15 11,-1 0-6,0-2-2251,0 0 2257,0-1 2257,0 1-2262,0 0-18,0 0 1,0 0 0,0 0-12,0 1 0,0 1-5,0 0 17,0 1 11,0 1 3403,-2 5-3404,1-4-16,-2 4 28,3-7 23,-2-1-1,2 0 34,-1-4 17,0 0 33,1-2 34,-1-1 298,1 0-298,-1-1-123,0-1-23,0-1-33,-1-1-62,2-1-145,-2-1-237,2 1-396,-2 0-913,2 1-1294,-1-1-4050,1 1 7108,0 0 0,0 1 0,0 1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5:40.2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1 223 12640,'10'-17'-107,"-4"3"135,-3 14 17,-2 0 17,1 0 33,0 0 39,0 0 6,1 0 23,-2 0 27,1 0 17,-1 0 286,3 0-308,0 0-73,3 0-56,-3 0-56,2 0-6,-1 0-10,1 0 4,-1 0 1,1 0 17,-1 0 11,1 0 11,-1 0 16,1 0 18,0 1 0,-1-1 16,1 2-5,0-1 5,1 0 6,1 0-17,0 0-11,0-1-28,0 1-16,4 0-12,-3 0 0,4 1 5,-4 0-5,1 0 11,-1 0 6,2 1 0,-1 0 33,12 1-10,-8-3 10,10 2 40,-12-3 33,0 1 17,1-1 157,5 0-179,-4 0-3415,6 0 3381,-7 0-17,2 0 0,-1-1-16,1 1-12,-1-1-17,0 1-5,-1 0 3375,0 0-3386,0 0-1,1 0-5,-1 0 12,0 0-1,0 2 11,0-1 6,1 2 62,6 0-34,-3-1 5,5 1-10,-5-2-1,1 0-11,1-1-11,1 0-11,1 0 6,2 0-12,0 0 0,0 0 6,8 0 164,-7 0-6,6 0 374,-9 0 0,-2 0-11,2-1 23,-2 1-3405,1-1 3400,0 0-160,0 0 1,1 0-364,-1-1 19,2 2-36,-1-1-6,3 1-15,0 0-7,0 0 3381,1 0-3376,1 0-3,0 0 3,0 0 42,1 0-35,-1 1 9,1-1-86,-2 1-9,2-1 23,0 0 0,2 0-5,2-1 3,-1 0 15,2-2 14,0 1-392,30-5-12,-23 4-18,21-3-901,-30 4 901,0 0-367,-2 1 366,-1 0-18,0 1 477,0 0 0,13 0 11,-9 0 859,10 0-864,-11 0-1,-1 0 399,-1 0-392,0 0 4,-2 0-10,2 0 0,-1 0-1,0 0-5,-1 0 23,0 0-12,1 0 6,0 0-1,-1 0-4,2 0 10,0 0-5,2-1-6,0 0 0,2-2 6,0 1-6,0-1-5,0 0 5,-2 1-5,1-1-1,-1 1 18,1 0-7,0-1 1,1-1 6,1 1 5,1-1 0,-1 1 5,1-1-5,0 0-11,-2-1-6,1 0-5,-3 0-1,0 2-3397,0-1 3398,-1 2-277,0-1 271,0 2 11,0 0-6,2 1 18,2 0-12,2 0-5,1 0 5,-1 0-342,0 0 342,0 0 17,-2 0-17,0 0 40,17 0-29,3 0-512,3 0 490,-5 0 11,-13 0 6,-1 0-17,1 0 11,-1 0-5,2 0 5,-2 0-6,2 0-5,-1-1 6,19 1-6,-15-2 321,15 2-321,-3-4 34,-10 2 3013,11-1-2991,-17 0 1189,0 0-1195,-1 0-16,1 2-6,1 0 6,1 1-12,0 0-11,2 0 23,-2 0-23,2 0-734,-2 1 768,1-1-34,-2 2 17,2-1-5,-1-1-6,2 0-3138,-1 0 3126,0-3-9,1 0 22,-2-1-1748,1 0 1786,-1-1-403,-3 1 420,-1-1 2048,-1 0-2071,-1 0-2064,1 0 2042,1 2 1019,14 0-1030,-13 2 523,12 0-501,-4 0-22,-10 1 22,9-2-1883,-15 1 1917,0 0 1217,0-1-1218,0 1 1012,0-1-1033,1 0-1922,30-1 1911,-22 0-7,20 0 1983,-27 0-1999,-1 1 801,0 0-801,1 1 6,1 1-12,0 0 6,1 0-2291,0 0 2279,1 0 1836,15 0-1824,-12 0-6,13 0 6,-17 0-11,1 0-29,-1 0 18,-1 0-18,0-1 7,0 0 346,0-2-330,0 1 11,1 0-22,0 1 5,-1 1 6,1 0-5,-2 0 10,2 0 6,-2 0-11,0 1 6,-1 1-6,-2 0 0,-1 2 17,-1-2-23,0 1 3353,-1-2-3347,-1 1 181,1-2-175,0 2-6,0-2 0,1 1 17,2-1-12,-1 0 7,1 0-18,-3 0 12,2 0-12,-2 0 6,1 0 28,-2 0 34,19 0-40,-15 0 6,12-1-11,-19 0 16,0-1-10,-2 0-6,2-1 39,6 1 44,10-4-83,-8 3 11,5-1-11,-18 3-6,1-1 17,-2 1-34,0 1 23,0 0 6,-2 0-18,1 0 12,-2-1-28,1 0-6,-2 0 6,-1 0 5,0 0 29,-2 0-12,1 0 11,-1 1 1,-2 0-18,1 0 6,-1 0-5,-1 0 16,-2-1 18,-1 1-7,-1-1 6,0 0-425,-1 1-17,-2-1-247,-2 1-493,-5 0-1680,-3 3-6625,0 0 9448,-2 3 0,6-3 0,4-1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5:42.484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9 476 11232,'-5'-1'1620,"2"0"-1116,3 1 3472,0 0-3707,0-40-204,12 23-3261,-1-29 3177,31 30 261,-18 10 17,28-3-30,-25 8-105,32 0-5,-26 1 179,18-1-217,-22 0 172,15-3 2959,-10 2-2813,42-5 273,-33 4 154,43-6-75,-39 2 39,19-2-13,-16 1 11,5-2 120,3 0-395,1-2-360,0 1-18,2-1 86,-3 2-37,1 2-169,0 1-32,1 0-30,0 2-822,0-1 810,2 2-11,-2 0-114,1 0 27,1 1 172,1-2 42,1 0 27,0-2 34,0 1-3124,2-2 3168,1-1-13,3 0-121,0-1 123,3 1-38,-1-2 15,0 2-1199,1-1 1148,-1 1-50,2 0-31,0 1-108,-1 0-27,2 0-33,-2 2-60,0 1 2508,-3 1-2538,0 0 160,-4 2-164,25 0 415,-22 2-301,18 3 94,-27 1-12,0 3 524,28 2-509,7-2-14,1-2-1168,-4-1 1140,-28-2 18,2-1 22,-2 0 34,1-1-2434,0 0 2426,1 0-1033,1 0 1025,-1 0 21,2 0-44,-1-2 6,2 0 612,0-2-613,2 0 0,-1 0-12,1 0-11,-3 2-1,0 0 83,-2 1 39,-1 1-62,-1 0-24,-3 0 13,-1 0-103,-3-2 2273,-2 1-2229,-1-1 3344,-2 2-3349,1-2 20,-2 0 154,2 0-223,-2-1 89,3 1-8,-2 0 7,26-1-19,-17 1 13,22 0-28,-24 0-1347,1 2 1425,0-1-6,1 1-3018,-2 0 2966,-1 1-14,1 1-799,-2 0 790,-1 1-575,-2-2 582,-3 0-93,0 0 102,-2-1 609,0 1-599,-1 0 16,-1 0-73,43 2 8,-33-1-15,32 2 55,-44 0 3,3 2-22,-2 2 11,0-1 2593,-1 1-2534,-4-2 15,-2 0 1170,-3-3-1213,-4-1 27,-1-1 50,-4-1 1240,10-2-1152,-9 0-8,7-3-3270,-13-1 3261,0 1-32,-3 0-21,1 1-11,-3 1-5,2 0-63,-3 2 1,2-1-5,-2 1 14,1-1 3376,-2 1-3385,1 0-16,-2 0 1,0 0 51,-1 0 7,-1 1-81,4 0 31,-4 0-17,1 0 12,-2 0-12,-4 2-13,1 0-3385,-2 2 3363,0-1 73,0 1-9,0 0-15,0 0-11,0 0-12,0 1 6,0 0 3399,-1 0-3370,-2 0 1,0-1 5,-1 1 7,1 3-1,-2-3 1,1 4 2,-2-5-1,0 2 1,0-1-8,0 1 26,-4 8 8,3-5-17,-5 5 12,3-5 7,-1-1-7,-1 0 2,0 4-13,2-2 16,-1 2 1,1-2-11,1-1 2,-1 1-17,1-1 4,1 2 0,0 2 2,1 0 6,0 3-11,0 0 6,-1 3 13,1 0-2,-1 4 2,1 1-1,0 3-18,-1 3 19,1 3 32,-3 23-21,2-10-12,-1 20 5,1-16 17,0 1-10,0 0 16,0-2-11,1-2-34,0-4 17,0-3-12,0-4 12,0-2 23,0-4 10,0-2 6,1-1-5,0 0-1,2 0 23,0-1-28,-1 1 22,1 0-17,0 0-5,-1 1-6,2 2-10,-1 2 4,1 2-27,1 1 11,0 2-3397,0 2 3391,-1 1 23,0 1-479,-1-2 473,1 1 12,-1-1-18,0 0 23,1-2 17,2 28 2294,-1-25-2322,2 21 405,-4-32-394,1-3 34,-1-2 5,1-3 0,0 0-5,-1-2-12,0 2 878,1-1-877,-2-1 286,1 1-281,-2-1-16,1 1-1,-2 2-6,1 0-16,-1 4 11,0-1-5,0 1-3393,0 3 3392,-2 0 6,1 3-153,-3 1 147,1 1 6,-1 0-11,0-1 22,1-3 6,2-3 106,0 1 3288,1-11-3282,0 0 235,0-11-223,0-2-1,0-2-22,0-1 772,0 0-918,-1-4-17,1 0-22,-2-2-84,1 0-168,-1 1-281,0-2-554,-1 2-8705,-3-1 8880,1 2 0,0 1 1,4 2-1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6:07.68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33 631 7503,'-7'0'9830,"-7"-8"-9096,12 6-751,-8-6 107,13 9 38,4 4 287,31 8-331,-15-5 107,31 3-79,-32-11 11,7 1 6,-7-1-11,2 0-18,-1-2-38,3 0-17,1-4 0,0 2-29,1 0 12,-1 0-3386,1 2 3392,-1-1 10,-2 1 1,-1-1-11,-1 1-6,-2-2 0,0 1 5,-3 0 18,-1 2 3397,-2-1-3364,-3 1 11,-2-1-11,-2 0 22,-2 0 6,-3 0-11,0 0-11,-2 1-29,0-1-50,-1 0 1,-1 0-29,-3-2-6,-2 1 12,-5-2-3409,-1 2 3387,-12-2 5,-4 3 5,-3-1 1,2 1 0,8 0-18,0-1 1,2-1 3386,-2-2-3403,3-1-5,-1-2-23,1 0-6,1-1 1,1-1 16,0 1 11,2-1-16,-4-8 55,4 3 7,-3-15 16,8 10 0,0-6-6,5 7-5,1 1 0,1-1-6,1 1 11,0 0 1,1-1-7,0 1 7,0 0-23,4-7 17,0 7 11,5-5-17,-2 8 6,2 2 5,0 1 6,0-1 6,2 2-1,0 0 12,2 1-28,-1 2 16,2 0-5,-1 1-11,3 1 17,0 2 5,2 1-5,1 1-3387,2 2 3403,0 0 1,3 1-49,1 0 66,2 1-18,0 2 6,4 2-6,-1 3-10,2 3 4,-1 0 7,13 9 22,10 8-40,-10-2 37,0 2-42,-27-12 6,-3 0-6,-1-1 5,-4 2 23,-3-2 6,-3 3 3414,-2-1-3392,-3 3 6,-4 0-29,-5 3 29,-17 15-51,2-9 11,-27 28-33,17-22 0,-15 12-695,16-13 695,0-1 11,3 0-6,-4 10 6,12-11 0,-1 13 6,17-24-1,2 3 18,7-13 5,3-2 0,4-1 700,5-2-700,4-1-11,4-2 5,4 0-5,2-2 5,5 0-5,2-1-11,3 0 5,1 0-17,0 0 12,1-1 0,0 0-6,-1-1 5,1-1-16,-2 0 11,-1 0-6,-2-1 12,-3 1 16,-3 0 6,-4 1 17,-4 0-6,-6 0 23,-3 0 22,-5 1 22,-3 0-5,-1 1 90,-2-1-191,0 0-34,-1-1 6,0 1-39,-1 0-68,0 0-89,0 1-145,0-1-185,0 1-236,1 0-348,-1 0-2139,2 0 0,-1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34.1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9 7962,'7'-4'-386,"-2"0"386,-5 4 0,0 0 0,0 0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6:08.46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31 14404,'10'1'3108,"-2"0"-2520,-8-1 864,0 0-1368,19-20 0,-13 21 11,16-14-22,-18 28-3404,2 2 3387,-1 2-17,1 1 6,1 0 0,-1 0-17,0-1 67,2 8-50,-1-10 33,-1 5-10,-1-12 3380,-3-2-3376,1-2-5,-1-3 12,-1 0-1,0-1 23,0-1 229,0 1-229,0-2 0,0 1-95,0-5-23,0 0-11,2-5 0,0-2 0,2-1-28,1-3-34,0 0-22,-1-2-28,1-1-5,0-2 38,2 2 12,1-1 17,0 3 16,2 0-16,1 4-1,1 1 12,0 3 0,1 3 17,-1 3 22,1 1 22,0 1 23,-1 1 28,-1 2 11,0 3 0,-2 4 16,0 2-10,-3 2 5,-1 2 17,-1 2-28,-2 1 62,1 13-85,-2-8 18,0 9-18,-1-13 1,0 1-1,-1-5 7,0-1 116,1 0-88,-1-7 83,2 1-78,-1-8-29,0-1-21,1 0-51,0 0-34,1-1-22,2-2-50,2-3-6,2-1-28,3-3-39,0 0-23,5-3-22,-2 0-5,4-1 38,-1-1 46,1-1 66,0 0 40,0 0 22,0 0 84,17-8 34,-14 11 112,17-6-67,-24 15 22,3 1 11,-7 4-11,-1 2 0,-2 3-17,1 2 79,3 8-113,-3-3-22,2 8 6,-3-4-11,0 1-6,0 1 0,1-1 33,4 8-50,-3-6-5,3 4 0,-5-8 16,0-2 0,1 0 40,-2-3 5,3-1 6,0-3 17,-1-1-23,0-3 95,9 0-179,-6-3-61,8 1-129,-7-1-163,0 0-218,2-1-397,-1 1-970,0-1-7904,-2 1 9807,-3 0 0,-3 0 1,-4 0-1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6:36.107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114 46 12249,'-3'-3'5136,"0"0"-5173,3 3 679,0 0-318,-16-9-264,11 7 125,-16-8-141,16 10 365,-3 0 203,4 0-16,-2 0-220,1 0 5,-1 0 144,0 2 169,0 1 139,-1 3-417,4-2-112,-2 1 109,3-3 46,1 0 178,0-2 1229,1 1-2245,2-3 427,0 0-3477,4-2 3576,1-1-65,3 0-62,1-1 66,1 0 32,2 2 475,0 0-571,1 1-59,1 2-182,1 0-15,1 1 39,1 1 3402,1 2-3605,1 0-132,0 3-42,2-1 93,0 2 70,2 0 31,-1-1 49,3 2 31,0-1 236,0 2-7,3-1 89,2 0-23,0-1 40,2 2-4,0-3 16,0 1 28,2 0-18,1-1 53,0 2-24,2-3 19,-1 1-38,3-3-3346,-1 2 3351,1-2-79,0 0 117,-1 0-14,-1-1 31,-3-2 17,8 0 31,-12 0-36,7 0 66,-17-2 15,-4-3 79,-2 0 93,-4 0 11,-2 0 57,-2 1 248,2-4-181,-5 2 3160,1-3-3486,-4 3-55,-2 1-322,2 0 679,-1-1-466,1 1 260,-1-1-381,0 3 208,-1 1-485,0 1 61,2 1-57,2 4-1423,2 1-674,3 5-5151,0 4-2228,1-2 9469,1 3 0,-6-8 1,-1-2-1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7:41.33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29 8542,'-3'27'5825,"-1"-5"-3925,14-23-1888,-3 1 773,6 0-780,0 0 19,0 0 396,0 0-398,-5 1 1351,1 0-1334,3 2-17,-2-1 1,4 0 27,-5-1-11,1 0-3324,7-1 3318,-3 1 1,5-1-12,-4 0 1,2 0 33,8 0-2308,-3 0 2280,5-1-11,-7 1 2262,0-1-2273,11 1-12,-7 1 1,8 0 5,-8 1-6,1 1 12,0 0-17,-2-1 11,2 1 3397,-1 0-3397,0 0 17,-1-2 0,0 0 0,-2 0 5,1-1 17,-1 1 12,-1-1-1,1 0-5,0 0 5,0-1 1,1-1-1,-1-1-3386,1-2 3370,-1-1-18,1 0 18,0-1 11,-1 0 5,0-1 12,0-1-12,-2 0-5,2 1-6,-3-2-11,2 3-5,-2 0-29,0 2 6,-2 1-6,-1 1 1,-2 1-1,-2 1 1,-1 0-1,-2 1-5,-2 0 16,1 1-16,-2 1 11,-1 2-5,-1 2 10,-1 0-5,-1 2 3409,0 1-3398,0-1-33,-1 4-29,1-5-3408,-1 2 3381,0-5-258,0 1 61,-2-3-173,0 2-320,-2-4-564,-2 1-1245,-1-1-6015,0 0 9440,1 1 0,2-1 0,3 1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7:42.09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50 10657,'-2'0'2050,"0"0"3825,2 0-5662,7-7-22,-2 4 5,6-6-28,-5 6-22,1 0-34,-1 1-40,2 0-21,-1 1-6,0-1-6,-1 2 11,0-1 12,0 1-6,0 0 22,0 0-5,-2 0 0,2 0 0,-1 0 5,2 0-16,1 0-18,1-1 1,0 0-3403,1-1 3391,2 0 12,-1 0-6,1 1-11,1-1 0,0 1-11,0 0 0,2-1 3397,-2 2-3397,2-1 0,-2 1-6,2 0 6,-1 0-12,0 0 18,0 0-12,0 0-17,0 1 6,1 2-3392,0 0 3392,9 6 6,-5-2-148,15 5 142,-13-3 0,7 3 17,-7-4 16,8 3-5,-6-4 73,15 1-39,-15-5 3321,5-2-3310,-8-1 246,-1 0-241,1 0 6,0-3-11,1 0-12,-1-2-10,1 1-1,0-1-11,1 1-5,0-1-17,-1 0 5,0 0-11,-1 1 6,0 0 11,0 0 11,11-1-16,-11 1 16,9 0-5,-15 1-12,1 0-11,-2 1 6,0 1-5,-2-1 5,-2 2-6,0-1 0,-1 1 0,-1 0-5,-2 0 11,1 0-23,-3 0 29,2 0-18,-2 0 18,0 0-18,-2 0-10,0 0-551,-1 0-172,1 2 728,-1 7 0,-1-5 0,1 4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7:46.92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60 8058,'2'0'1440,"0"0"100,-2 0-1417,9-6 28,-4 4 39,7-4 57,-7 6 61,-1 0 51,0 0 33,-1 0 386,2 0-419,-3 0-29,1 0-33,-1 0 218,2 0-302,0-1-28,2 0 6,-2-2 16,0 0 22,1 0 18,0-1-29,1 0-61,1-1 45,5-3-186,-3 3-16,4-1 0,-5 4-22,-2 2 11,1-1 11,-1 1 5,1 0 12,-1 0 17,0 0-1,-1 1 12,1 0 22,0 3-33,1 0 5,-1 0 23,-1 0-17,0-2-6,0 2 6,1-2-12,1 1 6,-1-1 17,-1 0-11,1 0-11,-2-1 5,1 1-22,0-1 5,-1 1 1,1-1-7,-2 1-10,1-1 5,0 1-11,1-1 6,-1 0 5,5 1 0,-3-1 17,3 1-11,-3 0 17,0-1-3398,2 1 3380,-2-2 1,1 1 0,0-1-6,0 0 0,1 0 6,-2 0-6,1 0-5,0 0 0,0 0 3397,1 0-3392,-1 0-11,1 0 6,-1 0-6,1 0 5,0 0 18,0 0 5,-1 0 22,1 0-16,-2 0-6,1 0 0,-2-1-34,6 1 6,-5-1 6,5 1-1,-7 0-10,1 0 5,0 0-12,-1 0 12,1 0 6,0 1-6,-1 0 6,-1 0-12,1 1 12,-1-1-1,0 0 1,1 0-6,-2 0 5,2-1-10,-1 1 22,0-1-6,1 1 6,0-1 11,0 2-17,0-2 6,1 2-12,-1-1 1,2 2 16,0-1 1,1 1 33,-1 0-17,1-1 0,-1-1-17,0 0-5,0 0 17,-3-1 5,2 1 17,-2-1 84,1 0-66,-1 0 4,0 0-11,-1 0 6,0 0 0,0 0 5,1-1-5,0-1 5,-1 0-10,1-2-7,-1 1 6,0-1 1,0 0-1,-1-2-11,0 0 0,0 0-11,-1-2-29,1 1 1,-1 1-22,0 1-35,0 2-72,0 0-112,0 1-207,0 0-214,0 1-3152,0 0 980,0 5-3294,0 0 6111,0 3 0,0-4 0,0-1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7:47.74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3 8774,'5'-1'348,"-1"0"-12,-4 1 4744,0 0-4850,0 2 5,0-2 275,0 3-258,0-3-22,0 1-6,1 0 22,-1-1 219,2 1-263,-1 0-62,0-1-34,1 2 0,-1-2-5,1 2 22,0-1-11,0 1 0,0-1 90,2 2-146,-1 1 6,1 0 10,0 0 7,-1-1 10,0 0 12,0 0-6,0-1 6,1 0-27,0-1 10,2 1-34,0-1 1,3 1 10,-1-1-27,2 0-1,1 2 7,5 0-29,-3 1 11,6 1-3403,-7-2 3376,1 1 10,-1-1-16,-1 2 11,1 1 0,-1 0-11,-1 1 22,11 9-11,-10-6 34,9 11 3391,-15-14-3380,0 4-3386,-3-5 3402,-2-1 62,0 3-61,-2-2-17,-2 1 0,-2-2-6,-3-1-11,-1 0 3392,-1 0-3392,1 1-17,-3 0 23,-6 1-51,3 0 11,-5 1 17,5-1-16,1 1 10,-2 2 1,1-2-6,-1 2 11,2-2-5,0 1-12,0 0 12,2-1-6,0 0 28,-3 3-107,7-4-145,-2 1-140,9-5-208,2-1-419,0-1-969,5 0-7181,0 0 9141,3-1 0,-4 1 0,-1-1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7:50.05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499 73 8265,'12'4'3019,"-3"0"-2560,-9-4 3025,0 0-3103,-8-14-56,6 10-73,-8-11-84,10 13-33,-1 0-35,0 1 1,1-1-11,-1 2-17,0-2-1,0 1-27,-1 0-6,0-1-11,-1 2 12,-2-1-18,0 1 12,0 0 5,-1 0 17,2-1 0,-1 0 22,2 1 17,-1-1 12,2-1 16,-2 0 0,1 1 6,-1-1-11,1 1-12,-1-2-11,1 1-5,-1-1-17,1 2 11,-1-1-6,0 1 90,-2-1-112,1 0 1,0 1-1,1 0 39,0 1-67,1 0 0,-2 0 0,3 0-6,-2 0 6,2 0-5,-2 0-1,0-1-5,-1 1-6,-1-1 0,1 0 6,0 1-6,-1-1 17,-1 1-28,0 0 28,0 0-5,2 0 10,1 0-5,0 0 6,0 0 5,-1 0-16,0 0 21,0 0-16,1 0-5,0 0-6,0 0-1,-1 0-16,0 0 12,0 1-7,1 0 1,0 1 11,0 0-17,0 0 16,0 0-16,0 0 0,0 0 6,-1 0-12,0-1 23,1 1-11,-2-1 5,-2 2-17,1 0 12,-2 1-12,3-1 18,0 0-12,-1 1 0,0-1 0,0 1 11,-2 2 6,1-2-6,-1 3-11,3-1 0,0 0-6,2 1 12,-4 3-6,2-1 0,-2 2 0,3-4 22,-1 0 40,-4 9-40,4-8 1,-3 7-7,5-7-10,1-2 0,0 2-6,-1-2 11,1 2 11,-1-1-5,1 0 5,-1-1-10,1 0 10,0 0 0,0 1-16,-1-1 11,2 0-17,0 0 0,0 0 33,1 0-5,0 0 0,-1-1-5,2 0-12,-1-1 17,1 1 6,0-1 10,0 0-4,0 1-18,0-1 12,0 0-12,2 2-11,-2-2-5,3 3-1,-2-3 7,2 2-1,-1-2-6,1 0 7,-1 0 4,0 0-4,1 0 4,-1 0 7,0 0-12,0 0 0,0 0 0,0 0 1,0-2-1,0 1 11,0 0-11,-1-1-11,1 1 11,-2 0-5,2-1 11,-1 2 0,1-1-23,0 0 17,1 1-11,0 0 17,2 0 0,-2 0-12,0-1 7,-1 0 21,3 1-10,-3-1-18,3 0-10,-3 0 10,0-1 6,0 1-16,0 0 16,0 0 0,1-1-16,-1 1 10,0 0-10,1 1 5,-1 0 5,1 1 6,-1-1 6,0 0-11,0-1-6,0 0-6,0 0 1,0-1 10,0 0-5,0 0 28,0-1-17,0 1 1,1-2 4,-1 2-21,0-1 10,0 0 1,-1 1 5,1-1 12,-2-1-7,2 0-4,-1 0-24,1 1 12,-1 0 0,1 0 0,-1-1 28,2 0-22,0 1 16,1 0-10,0-1-1,1 1 0,0 0 17,0-1-6,1 0 6,0 0-16,0 0-18,1 0 6,-1 0-6,-1-1 6,1 0 0,-2-1 0,1 2-5,0 0-1,-1 0 17,0 0-11,2 0-5,-3 0-1,3 0-5,-3 0 33,2 0-22,1 0 0,-1 0 0,0 0 0,-2 0 0,1 0 0,-1 0 0,0 0 6,1 0-12,-1 0 6,2 0 12,1 0-12,-1 0 5,1 0-5,-1 0-5,0 0 10,1 0-5,-1 0 0,0 0 11,-1 0-11,-1 0 6,1 0 0,-2 0-1,1 0-10,-1 0 5,0 0 5,1 0 1,0 0-1,1 0-10,-1 0-6,0 0 11,1 0 5,-1 0 12,1 0-11,-1-1-6,1 0 0,0 0 0,-1 1 0,0-1 16,0-1-4,-1 2 4,2-2 1,-2 1-11,1-1-1,-1-1 12,1 1-11,-1-2-17,2 2 16,0-1-5,0 2-5,0-1 5,-1 1 0,1-1-17,-2 0 11,2 0 6,-2 1-11,1 0 11,0 0 6,0 0 5,0-1-11,1 2 17,1-3-29,0 2 12,0-2-5,0 1 5,-1 0 5,0 0 7,1 1-12,-1-1 0,1 1 11,-1 0-22,0-1 11,2 0-12,-2-1 18,1 1 5,-1-1 0,-2 1 1,2 0-1,-2-1-11,2 1 0,-2-2 0,2 2 0,-1-2 5,1 2-10,-1-1 5,1 1 0,-1 0-6,0 0 12,-1-1 22,0 1-17,0-1 6,-1 0-6,1 1-22,-2-1 22,2 1 0,-2-2-5,2 0 5,-2 0-5,1-1 5,0 0 0,-1 0 6,1-1-17,-1 2 5,0-2-10,0 2 10,0-1 1,0 0-6,0 1 0,0 0-6,0 1 1,0-1 5,-1 2 0,1-1 5,-2 1-5,2 0 6,-2 0-6,2 0 0,-2 0 11,2 1-16,-1-1 10,0 0-10,1 0 10,-2 0 1,0-3-12,0 1 17,-1-3 1,2 3-12,-1 0 0,2-1 0,-2 0 11,1 1-11,-2-1 11,1 1-22,1 0 11,-1 0 5,2 0-5,-1 0 12,0-1-24,1 1 7,-1 0-1,1 0 6,0 0 11,0-1 1,0 0-24,0 0 18,0-1-6,0 0 0,0 0 28,0 1-17,1 0 6,-1 0-11,1 0 22,-1-1 0,0 2 0,0-2 5,0 2-5,0-1-11,-1 1 5,-2-1-10,0 2-7,-3-2 12,1 2-6,-2-2-16,-6 0-85,1 2-106,-5 1-246,3 2-477,-2 2-1417,-2 4-7488,0 2 8976,4 1 0,5-3 0,5-2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8:13.72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0 5913,'3'0'4665,"4"41"-9967,-6-30 5437,1 26 1307,-2-48-1470,-1-2 893,1-3-870,0 5-1,1 4-39,1 0 3393,1 3-3388,0-1-16,-2 4 1636,0 0-1440,-4 1-39,1 1-11,-3 2-46,3 1-21,-1 0-23,0-1-6,1 1-5,0-1-11,1 0-12,1 1 23,0-1 0,0 1 11,0-2 0,0 2-12,1-2-16,0 1-28,2-2-44,-1 1-96,2-2-180,0 1-341,0-1-431,1 1-337,-3-1 1485,1 2 0,-2-2 0,0 1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8:15.05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17 101 7011,'1'3'3366,"0"-1"-1697,-1-2-1709,0 2 18,0 0 33,1 3 0,-1-1 1,1 0 10,-1 2 0,0-1 23,0 2 22,0-1 1,-1 0 279,-2 1-173,0-2-17,-1-2 0,2-2-29,0-1-10,0 0-28,1 0-40,-1 0-39,2 0-50,-1-1-34,1-2-44,0-3-29,0 0-16,0-2-6,0-2 11,0 0-134,2-6 184,-1 3 45,3-3 34,-1 4 22,1 1 62,1 0 17,-1 1 101,1 0 6,-1 2-1,0 2-39,0 1-51,-2 2-21,1 0 10,-1 3 62,-1 0 258,0 0-197,0 0-10,0 3-68,0 3-17,-1 1-22,0 3-39,0 0-6,0 2-16,0-2-7,-1 2 1,-1 0 28,-1-1 22,0 0 6,1-2-23,0-2 74,-1 2-108,2-4 1,-1 0 0,2-4-95,0-1-113,2 0-178,1 0-292,2-1-538,1-1-868,2-2-2576,-2 1 4643,0-1 0,-3 3 0,-1-1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8:17.31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57 5930,'-2'-7'-129,"0"2"107,2 5 44,0 0-22,6 0 6,-3 0 5,5 0 56,-7 0 0,0 0 387,0 0-101,1 0-213,-2 0-6,1 2-16,-1 0-12,0 1-22,0 0-34,1 1-5,1 2-34,0-1 0,2 1 1,-3-2 4,2 0 35,-3-2 94,2 0 96,-2 0 84,2-1 56,-2 1 2784,1-2-3154,-1-4-6,0 1 18,0-3-68,1-6 28,0 6 0,1-6-5,0 7 5,0-1 23,0 0-17,1 2 16,0-2-5,-1 2 17,2-4-6,-3 4-11,2-1 11,-3 3-22,1 2 67,-1 3-33,0-1-1,0 3 0,0-1-16,0-1 5,0 1-16,0-2-1,1 1 17,-1-1-5,2 0 16,-2 0-11,2 0 12,-2-1 5,2 1 11,-1-1 11,0 0-10,1 0-1,-2-1-22,2 1-1,-2 0-206,2 0-163,-1-1-1831,1 0-1524,-1 0 3708,0 0 0,0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34.83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1162 87 19406,'-84'-47'375,"17"10"-274,65 36 0,2 0 1131,-1 1-1216,2 4 18,0 3 5,1 4-22,0 4-6,0 3 23,0 4-17,0 5-6,0 4-11,0 4-6,0 3 12,-1 4-17,0 1 16,1 45 3,4-30 1,0 0-186,-2-6 1,1-2 181,2 4 1,2-6 6,1-9 4,-3-1-10,2-2-3253,-3-1 3275,1-2 0,-4-1 0,2-1-11,-3-1 5,0-1 264,0 7-263,-2-11 27,1 3 6,-1-12 0,0-5 3415,-1-2-3393,-1-3 17,0-1 18,-1-2 16,1-1-23,-1-2 1,0 0-35,-2 0-32,-2-1-12,0-2-12,-3-2-10,1-1-12,-5-1-5,3 1 0,-3-1 0,0 0 0,-1 2-1,-1 0-27,1 2 0,-3 1 17,3 1-18,-4 1 12,1 0-11,-1 2-28,-1 1-6,1 2 12,-1 2-46,-7 4 67,6-3-5,-4 4-11,11-5 12,1-1 4,3-1 1,3-1 11,1-1 17,3 0 11,0-2 17,2 0 112,0-1-107,1-3-11,-2-1-11,0-1 0,-3-1 11,1 1-11,-1 0 6,-2 0 5,-1 0-11,-4 1 11,-2-1 6,-2 2-6,-4 0-5,-2 1 0,-21 2-6,7 0 5,-16 0-10,10 1 5,-2 3 11,0 2-17,-3 0 1,4 2-7,1-1-912,5 2 929,3-2-3096,6 1 3086,4-1-7,6 1-16,3-2-16,4-1-7,5-1 625,2-1-608,3 0 3409,1-1-3369,3 0-57,6 1-94,1-1-550,14-1 74,-6-1-3706,10 0 2680,-4 0-1529,4 0-5657,-2 0 8833,-2 0 0,-11-1 0,-6 0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8:21.18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 69 6103,'0'-4'336,"0"1"1507,0 3-1580,0 4-50,0-2-17,-1 4 6,-1-3-17,0 1 11,0 0-28,1 1-39,-1-1-34,2 2-50,-1-1-17,0 1-6,1-2-11,-1 1 96,1 2-51,0-3 22,0 2 40,0-3 83,0-1 57,0 0 246,0-2-241,0 2-224,1-2 56,-1 1 1524,2-1-1406,-2-2-34,1 2-39,-1-3-56,0 3-16,0-2-29,0 1-11,0-1-28,0-1-28,0-2 17,0 0-6,0-3 11,0 4 1,0-2 5,0 2 0,0 1-17,0 0 28,0 0-28,0 2-532,0 0 555,0 4 5,1-1 51,1 4-29,1-1-21,-1 0-24,-1-2 1,1 1-6,0-2 34,0 2 11,0-2 0,0 1 11,-1-1 454,1 1-246,-2-1 761,1 0-795,-3-6-151,0 1-23,-1-3-11,1 3-28,0 0-11,2 2 11,-1 0-17,1 0 17,0 0-11,0-1-17,0 0 0,0 0 0,0-1-12,0 0 24,0-2-12,0-2-1,0 0 29,0-1-11,0-1 11,0-1-11,0 0-1,1 1-10,-1-1 5,1 2-5,0 2-17,-1 0-73,1 2-84,-1 1-23,1 2-22,-1 1-134,3 4 56,-2 1-538,2 5-1059,-1-1-3511,0 1 5427,-1-2 0,0-4 0,-1-1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8.63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336 0 6854,'3'6'1758,"0"-1"320,-3-5 1070,0 0-2638,-7 8-409,4-6-57,-5 7-10,8-7-23,0 1 6,0 3 95,0 2 73,-1 5-56,-1 0 22,1 2 22,0-4 51,-1 2-16,0-1-17,-1 1-1,0 1-16,-1 2 22,-1 1 33,0 3 6,-2 1-16,-1 3 5,0-1-17,-2 2-33,-1 0 122,-6 12-217,3-9-18,-4 10-44,6-14-11,-1-1 27,2-1 7,0 0 16,0 0 95,-6 23-118,6-16-5,-3 17-5,9-23-12,1 1 6,0-3-6,0-2 11,0-2 40,2 2-23,1-8 34,1 3 29,0-10 15,0-1-5,0-2 45,0-1-118,0 2 17,0-2 17,0 3 0,-2-2 151,-5 3-174,2-1-22,-5 1-28,3-2-33,-1-1-23,1 0-40,0-1-27,1 0-84,0 0-118,1 0-140,2-3-191,0 0-1769,2-4-173,0 1-4544,1-2 7142,0 4 0,0 1 0,0 2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9.5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15 392 9363,'-8'-2'3406,"2"0"-2723,6 2 2386,0 0-2850,1-10-23,1 6-23,2-7-27,1 9 16,1 0-16,2 1-6,-1-1-11,1 0 5,1-1-16,1-2-1,1-1 1,0-2-23,2-1 129,12-17-179,-8 7 5,10-13 6,-4 1-28,-5 7-11,6-7-17,-8 9 18,0 1-3399,-2 0 3386,-2 2-5,0 0 5,-3 4 12,-1 1-34,0 0-5,-3 7 16,-1 1-39,-3 5-213,-1 1 3580,-2 3-3367,-1 0 38,-1 5-38,-1-1-11,1 3 17,-1 1 11,1 0 5,0 2 12,0-1 5,2 0 1,2 0-6,0-1 5,0-2 6,0 1-17,0 0 23,2 0-17,1 0-1,2 2 12,0-2-16,-1 3 16,1-1 16,0 9-4,-1-5 4,-1 6 12,-2-7-5,-1 0 16,0 0 0,-1-2-11,-2 1 17,-3-2-6,-2 0-11,-1 0 0,-2-1 6,-1 0-6,-1 0 0,-1 0-3381,0-2 3392,0 0 45,-5 1-39,5-3 0,-3 1 6,8-4 11,-1-1 5,1-2 3392,0-1-3392,1 0 6,0 0-6,1 0-5,2-2-12,0-1-5,1-2-17,1 0 6,1 1 10,1-2 12,1 1-16,0-1-12,0 1-17,0 1-11,0 0 11,2 1 17,2-1-6,2 2 29,3 0-23,2 1 0,1 1 0,1 0-17,3 0 0,0 1-5,2 1 16,0 2-5,1 1 22,0 1-5,-1-1 5,0 0 0,-2-1 23,-1-1 5,-2-2 112,2 0-123,-7-1-11,3 0-112,-7-2-79,0 0-128,-2-3-174,-1 1-241,-1 0-443,0 0-974,0 0-1389,-1 0-2907,0 1 6402,-2 0 0,2 2 0,-1 0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0.3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19 17927,'4'-11'89,"0"3"-161,-4 8 284,0 0-88,2 17-1,2-11-28,3 11 6,3-15-34,3-2-5,1 1-12,3-1-22,-1 0-6,3 0-10,-2 0-6,7-2-6,-7 2-85,12-2 57,-16 2-78,7 7 55,-14-2-49,-5 29 77,-6-15-10,-6 18 10,-1-17 29,-3-2-17,0-1-3370,-3-1 3381,0-2-192,-2-1 203,0-2 6,1-1 5,2-3-2221,1-1 2221,4-1 2189,1-2-2217,4 0 176,3-1-226,1 0-28,3-2 73,4 0 11,0 0-12,6 0 12,2 0 0,3-2-5,2 0-18,2-1 7,2 1-18,1-1 3392,-1 2-3386,1 0-16,-1 1-40,9 4 16,0 6 35,-2 1-1,-7 6 12,-10-3 5,-3 0 11,-3 0 23,-1 1 11,-3 0 11,0 0 17,-2 0 23,-2 0 10,-3-2 23,-4 0 12,-1 1 116,-8 3-122,4-5 6,-6 3-1,7-8 6,-1 0 5,2 0-22,-1-2-5,2 0 307,-14-1-313,11-2 106,-14 0-123,19-4-11,-2 0-34,4-3 17,2-1-17,0-1 1,1-2-13,0 2-32,1-3-12,1 0-33,1-1-29,1 0-72,1 1-90,0 0-117,1 1-9473,34-4 8809,-23 7 0,24-2 0,-33 8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0.88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 1 17244,'15'57'204,"-1"1"0,9 37-114,-23-85 0,0 0 27,0-3 18,0-3 16,0 0 39,0-2-11,-1-1-5,0 1-22,-1-2-51,-1 1-34,0-1 0,-1 0-33,1 0-1,0 0-5,1 0-28,1 0 17,1-1-45,0 0-28,0-1-22,0 0 5,0 1-5,0-1 16,2 1 6,0-1-12,3 0 12,1 1 0,2-1 0,1 2 22,0-1-3402,3 1 3391,-1 0 6,1 0-6,0 2 17,0 2-6,-2 2-2268,2 0 2269,-2 1 2273,-1 1-2262,0 0 5,-2 1-6,-1 1-1090,-2 6 1141,-2-2 2851,0 4-2828,-2-6 77,-3 8-44,0-5 68,-8 8-68,2-9 1671,-4 1-1659,3-5-7,-1-3 18,0 1-7,1-1 1,-3-2 11,2-1-22,-1-1 16,-1-1 1,1-1-23,0 1 0,1-2-17,1 1-17,1-1 1,0 0-1,2 0 0,1 0-22,1-1-5,0 0-6,2-1-29,0-1-21,0 1-40,2-2-89,0 1-90,1 0-96,0-1-133,0-1-192,0 0-262,0-2-471,3 0-1260,1-3-4806,2 2 7472,-1 1 0,-2 3 0,-1 2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1.14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 69 17154,'-6'-12'386,"2"2"-492,4 10 1299,0 0-968,54-22-24,-33 17-66,44-15-46,-47 22-16,1 0 0,-2-1-12,1-1-16,-4 0-95,0 0-157,-3 0-219,-3 0-331,1 0-564,-3 0-1609,0 0-5169,-4 0 8099,1 0 0,-3 0 0,1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3.2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301 169 15788,'11'-49'185,"-2"8"-4252,-7 39 4067,1-1 1452,0 2-1452,2-1 929,0 1-917,3-1 375,-1 0-381,2 1 3397,-5 0-3409,3 1 6,-5 0 0,0 0 84,-1 0-11,-1-1-90,0-1-44,-3-1-7,-1-2-16,-3-1-67,-9-2 84,2 1 28,-7-2 0,3 3 5,-3 0 6,-1 2-39,-10 0 56,8 2-6,-9 1 11,13 2 17,-1 2-11,3 3 6,-1 3 5,3 2 17,0 0 28,2 2 28,3 0 0,1 1 0,2 1-11,3 0 11,1 0 22,3-3 6,0 0 12,4-3 10,2-2-22,5-3 22,2-2-43,3-1-41,3-1-78,2-3-141,1-1-178,1-4-269,-1-2-521,2-1-1159,-2 1-6313,-2-1 8609,-4 4 0,-7 3 0,-4 2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3.66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9330,'9'75'524,"0"1"1,-1-6 0,-2-10-2397,-4-23 2174,-2 0-33,1-1 1678,-1 9-1746,0-14 1356,-1 15-1383,0-30-12,-1 4 958,0-16-957,1-1 3369,0-2-3415,0 0 40,1-1 12,-2 0-163,2-1-1,-1-1-10,1 0-23,0-1-29,0 0-72,0-1-73,0-1-89,0 0-101,1-1-2487,0-8 393,1 3 2486,-1-8 0,0 12 0,-1 0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3.8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18997,'55'6'131,"0"0"1,34 3-87,-73-9-84,-3 0-123,1 0-192,-2-1-256,1 0-342,-2-2-695,-1 1-1321,-2 0-3866,-2 0 6834,-3 2 0,-1-1 0,-2 1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4.0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4 18791,'57'-1'-4916,"0"0"1,41-1 3855,-85 2 1,-1 0-1,-8 0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35.42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378 6 14273,'-66'-2'123,"0"0"0,6 0 1,12 4-2292,25 9 2308,2 0 1516,2-1-1511,2-1-22,2-2 967,2-1-967,3-1-1405,2-1 1405,3 0 2244,1-2-2215,3-1 542,0-1-610,3-3 0,2-1 56,8-4 3302,-3 2-3414,6-1-22,-3 2 11,3 1-17,2 1-6,2 2 6,1 0-11,3 1-6,1 0 17,2 2 0,2 1 6,3 3 5,-1 1 6,2-1 5,-1 1 12,0-1-6,-1 0-12,-2 0 1,-1-3-11,-1 1 11,-3-2-6,-3-1 6,-1 0 11,-6-1 11,0 0 39,-5 0 45,-3 0 7,-2 0-24,-2 0-27,-1 0-68,-3 0-33,-2 0-1,-5 0-5,-15 0 11,2 0-11,-11 0 0,4 0 0,-2 1 17,-4 1 0,-1 2 11,-3 2-28,0 1-3438,0 1 3354,2-1-134,4 0-118,3 0-201,7 0-343,3 0-537,8-1-1630,4 1-6756,6-1 9363,2 0 1,1-3 0,0-1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0.2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0 104 6770,'9'-4'375,"-1"2"274,-8 2 1043,0 0-1916,0-2 269,0 1 426,3 0-85,9 1-330,-3 1-6,6 0-10,-8 0 4,0 1 1,1-1 11,0 0 6,-1 1-17,1-1-1,0 1-4,2 0-1,-2-1 11,2 1-22,0-2 11,1 2-5,2-1-6,-1 1 22,3-1-10,0 1 16,2-2-12,0 1-10,2-1 11,8 0 0,-7 0 16,7 0 46,-8-1 77,1 0 57,2-1 67,-2 0 51,3 0-12,-1-1-44,-1 1-40,1-1-78,-1 1-45,-1 0-39,2 1-17,-4-1-6,2 2-11,-3-1 12,0 1-12,-2 0-11,-1 0-17,0 0 6,-1 0-17,1 0 33,5 2-55,-4 0 11,5 2-12,-5-2 1,-1 1 11,1-1 11,-1 1 11,1-1 0,0 0 6,2 0-6,-1 0-22,2-1-17,1-1-11,10 2 5,-6-1 23,7 1 0,-10-2 11,1 1 22,-2 0 6,1-1 0,-2 2-17,1-2-11,-1 2 17,1-2 34,-2 1 27,1-1 40,-2 0-6,0 0 6,0 0-17,-1 0-34,1-1-11,-1 0-28,3-1-6,-1 1-3380,0-1 3380,0 2 23,-1-2 0,0 1 11,1 1 11,0-1-17,0-1 23,0 1-17,-1-1 11,-1 2 3381,0-1-3408,-1 1-12,0 0-34,1 0 6,-1 0-6,0 0 1,0 0 16,0 0 6,-1 0 0,1 0 162,13 0-146,-7-1-16,11 0-11,-14-1 11,1 0 5,-1 0 62,8 0-62,-8 1-5,6-1-17,-9 2-5,1-2-1,-2 2 6,1-1-11,-1 1 11,0 0-11,1 0-12,-2 0 6,1 0-16,0 2 22,11 5 16,-9-2 1,10 4 5,-12-5-5,0 1-6,2-3 11,0 1-11,0-2 45,8 1-45,-6-2-17,6 2 6,-8-2-6,0 1-11,3-1 5,-1 0 7,2 0-12,0 0 0,1 0 5,1 0-5,-1 0 0,1 0-5,-1 0-12,-1 0 6,-1 0-6,-1 0 17,-1 0 5,1 0 18,-2 0-6,1 0-6,-2 0 0,1 0-17,-1 0 12,1 0-6,-1 0 0,-1 0 0,2 0 6,-3 0-1,2 0 12,-1 0-6,1 0-5,-1 0 11,0 0-12,-1 0 1,1 0-6,-1 0-11,0 0 11,0 0-6,-1 0-5,1 0 11,0 0-6,-2 0-5,2 0 0,-1 1-3409,1 1 3420,-1 0-17,0 2 11,-2-1-2262,1 0 2262,0 1 34,0-1-16,0 1 2273,0-2-2207,11 2-39,-8-3 12,7 1 3363,-11-2-3319,13 0-78,-9 0-17,14-2 6,-15 2-12,5-3 17,-7 3-16,2-2 5,-1 2 0,1-1 0,-1 1 5,2 0 1,0 0 11,0 0 6,1-1 11,-1 1-1,2-2-10,-2 1-7,2-1-10,-2 0 5,1 0 28,0-1-3386,0 0 3409,-1 0 5,0 1-17,-1 0 12,0 0-12,0 0-5,-2 0 0,2 0 3397,-2 0-3414,-1 1 6,1-1-23,-1 1-11,-1-1 11,1 1-11,-1 0 0,1 1-5,-1 0-1,-1 0 23,1 0-11,-1 0 10,0 0-10,-1 0-12,0 0 6,0 0-5,1 0-12,-1 0 11,-1 0 1,1 0-6,1 0-1,0 0 12,1 0 0,2 1 12,-3-1-1,3 2 11,-5-2 1,0 1 10,-1-1 1,-1 0-29,1 0-5,-1 0 0,0 0-16,0 0 4,-2 0-16,1 0-72,-1 0 234,0 0-89,1 0 5,-1 0-16,0 0-6,0 0-1871,1 0 1680,-2 1 12,2-1 28,-1 1 33,1 0 34,0-1 34,0 1 22,0 0 28,1-1 5,2 1-38,0-1-12,1 0 0,1-1 0,0-1 12,1 0-12,6-3 67,-5 2 40,3 0 28,-5 2 5,0 0-22,0 1-3432,-1 0 3370,0 0-11,0 0 6,0 0 16,0 0 18,-1 2 4,1 1 1,0 1 3403,0-1-3319,4 2-56,-3-2 22,3 1 18,-4-3-1,0 0 11,2-1-28,-2 0 17,1 0-17,0-2-11,0 0-16,0-3-18,-1 0-16,0-2 5,0 0-11,-1-1-11,1 1 5,-2-1-22,-1 0 28,0-4-50,-2 2-6,0-1-6,-1 2-33,0 1-23,-1 0-16,-3 1-6,-1-1-11,-3 3 16,-1 0-5,-1 2-5,-2 1 5,0 1-6,-2 1 6,1 2 11,-1 2 6,1 3 17,-2 3 16,1 2-3403,-1-1 3409,1 4-11,0-3 0,1 2 11,-1 4-2229,5-4 2273,0 3-42,6-3 71,2-7 2228,2 4-2200,1-8-6,2 0 6,1 1 3297,1-2-3269,7 3 177,-1-2-250,4 1-11,-4-3-6,1 0-27,-1 0 10,1 0 12,-2-1-6,0 0 22,-1 0 68,4-4-34,-4 0 0,3-4-12,-6 2 24,0-2-29,-2 0 0,-3-1-11,0-1-17,-2 1 28,0-3 1,-3 2 32,-2-1 1,-5 0-17,-2 1 17,-3 1 5,-10-2-61,4 4-17,-6 0-28,9 5-11,0 1-6,1 2 6,0 3-45,2 3-129,1 4-207,2 2-415,4 2-845,0 3-1776,2 3-4447,2-2 7903,2-1 0,1-8 0,1-5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1.9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310 227 12405,'-49'84'2346,"13"-15"-1920,41-58-5700,3 1 5638,1-1-836,5 4 696,-3-5 1060,5 3-1060,-5-6 191,6 1-225,-3-2 2224,2-1-2252,-5-2 3382,0-2-3388,1 0-10,0-1 89,6-1-116,-4-1-2,4-3-10,-6-2-12,1-2-17,0-1 6,0-3-17,0 0 12,0-3 5,0-2-23,0-3 18,0 0-6,0-3-6,0-1 0,-2 0 6,0-2-23,-2 1-16,-1 0-1,-4 3-27,-1-1-12,-2 1-16,-3 2-6,-2 0 0,-3 2-22,-3 3-12,-3 2-16,0 2-12,-2 4-16,0 2 16,-1 2 28,0 3 6,-2 0 0,1 1-11,-2 3-34,1 1-5,-1 3 22,2 3 11,0 1 12,3 2 21,0 1-10,4 1 21,1 0 1,3 4 39,2-4 23,3 7-22,1-9 5,1 3 16,3-6 1,2 0 5,0 0 0,2 0-16,0-2 5,2 2-6,1 0-5,0 1-17,2 0-11,0 2 11,1 0-6,-1 2 6,1 0-5,-1 2-12,0 3-17,12 26 29,-8-14 5,9 21-3370,-11-24 3387,0 1-349,0-2 349,0-2-2168,-2-2 2151,0-2-15,-2-4 15,-3 0 2153,-1-4-2142,-2 0 376,-2-2-337,-2-1 40,0-2 27,-3-2 21,-1-2-21,-5-2-27,-3 0-34,-3-2-11,-6 1 11,-3-2-6,-4 1 6,-5-1-11,-1 0 5,-4 0-16,-1-3-12,-4-1 17,-1-4-11,-1-2 6,-2 1 2560,1-3-2561,3 0 18,1 0-1,6 0 6,6 1 11,5 0 17,5 1 0,6-2-33,4 1-79,5-5-90,9-6 68,6 1-1,12-3 23,3 6-11,8-2-34,5 0-78,6 0-588,27-7 123,-15 9 579,18-5-1385,-25 11-1306,-2 1-5751,-7 3 8479,-7 1 0,-17 5 0,-7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2.42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1 388 7598,'3'2'1092,"0"0"8738,-3-2-7992,83 50-1334,-50-37-426,14 14 1,-1-4 38,-26-23-10,-5-1-29,0-2-16,3-2 5,-1-3-6,2-2 197,23-21-230,-19 13 6,17-17 5,-27 18-17,0-2-5,-3-1-3415,-1-1 3365,-2-2-2280,-2-1 2240,-3 0-5,-1-2-6,-2 0-17,-4-1 6,-3 1-6,-8 0 11,-3 1-1511,-3 2 1500,-4 4 6,-1 1-28,-2 6 1506,0 2-1501,2 4-95,-13 4 135,10 6 2273,-8 4-2273,11 6 3392,1 3-3382,2 4-16,2 2 23,4 3 10,2-1-3363,5 1 3403,4-2-154,4 12 204,5-12 12,4 9-51,5-14-112,4 1-180,2-2 3068,3 1-3589,2-1-192,1 0-1364,4 0-7462,9 4 9263,-11-8 0,-2-2 1,-16-9-1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2.8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81 280 15881,'84'48'930,"-14"-9"-3426,-59-39 2585,1-1 1361,0-1-1282,7-5-1662,-4 0 1516,5-4 354,-7 1-387,2-3-1,9-15 1,-9 7 1693,8-20-1794,-15 9 6,-2 0-34,-3 2-23,-8 10 3382,-1 0-3382,-9 1 6,0 0-6,-6 3 1,-1 2 11,-2 3 16,-2 4 46,-2 3 38,-1 2 40,-1 3 33,0 4-5,-1 3 73,-10 12-34,12-3 39,-11 15-50,24-12-17,-1 8 11,13-9 17,2 2 17,4 0 16,4-1 13,4 1-46,6-3-95,3 1-141,3-3-229,4 0-297,1-3-565,3-1-1205,1-2-5662,-3-3 8138,-3-2 0,-12-3 0,-6-1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3.2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10 19182,'0'-5'-258,"0"2"-22,0 3-1176,0 0 1534,96-1 73,-65 1-56,24 0 1,-4 0 77,-35 1-55,1 0-62,0-1-34,1 1-16,-1-1-29,1 1-27,-3 0-23,0 2-44,-3 0-12,-2 1-22,-2 0 5,-2 0 51,-4 1 84,0-1 95,-2 1 72,0 1 46,0 2-23,-3 3 0,-1 4 152,-9 17-152,0-2 129,-14 37-178,7-18-46,-7 22 61,2 14-405,7-20 322,-1 19 72,12-6-89,6-33 89,6 19 68,3-41-3353,1-3 3302,-3-8 185,1-5-246,-2-5 119,2 1-651,-2-5-45,-1-2-287,-1-2 856,-1-6-3011,-4 2-3899,-3-1 6828,-1 4 0,1 3 0,3 3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3.43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59 18131,'79'-17'-25,"0"-1"1,-6 3 0,-8 6-189,-12 20-213,-2 4 873,-4 2-1527,-6 3 234,-7 2-2392,-7 3-5460,-7-2 8698,-7-3 0,-6-9 0,-5-4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3.8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48 14169,'5'1'1949,"-2"0"-1518,-3-1 2868,0 0-2918,99-10-45,-58 7 87,38-3 0,1 0-233,-27 4-1692,32-3 1597,-30 3-142,6-1 92,6 0-1411,6 1 1378,4-1-52,5 1-116,2 1-214,1 0-1016,0 1-1182,-26 1 0,-1 0-7127,22 3 9695,13 1 0,-64-2 0,-12-1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3.32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145 22 7061,'-8'-5'2106,"-9"6"-1781,15 0 17,-8 4 481,10-8 28,0-4-767,0 3-162,0-2-438,3 4 332,3 1 161,9 1 18,-5 1-12,10 3 6,-11-2 39,5 1 33,-6-2 275,6-1-67,-5 0 577,11 0-644,-11-2-73,3 1-51,-7-2-44,-2 1-46,0 1 12,-1 0 12,0 1 290,-2 0-229,-1 2-23,-2 0 12,-1 2-12,-2 0 6,1 0 17,-4 0 22,1 1 6,-2 0-6,1 0-11,-1-2 11,-1 1-11,0-2-5,1 1-6,-3-2-34,2 0 28,-1-1-39,-2 0 17,2 0 0,-2 0-23,2 0 23,0-2 5,-1 1-5,2-3 0,0 1 341,-3-4-72,3 2-213,1 0-197,7 3-88,2 1-477,1-1 638,2 2 35,1-1 10,3 1 12,-1 0 16,2 0-11,1 0-16,1 0-7,1 0 18,7 0-6,-4 0-6,4 1 1,-6 0-1,0 1-5,-1 0-6,0-1-11,2-1 6,-4 1 11,1 0-12,-4 0 1,-2 0 16,0 0-11,0 1 90,0-1 6,-1 1 94,0 0 74,-2-1 980,0 0-1222,-4-1-22,1-1-5,-4 0-12,0-2 18,-1 0-7,-1-1-5,0 1-11,-2 0 5,1 0-3402,0 1 3402,0 0-23,1 1-5,2 0-33,0 1-728,-1 0-1888,4 3 2655,-1-2 2285,5 3-2246,3-1 35,1-1 27,6 0-34,-1 0 40,11 1 3318,-10-2-3380,10 2-22,-11-3 5,2 1 11,-5 0-17,-1-1 23,-1 1 17,-1-1 22,0 1 28,-1-1 28,2 1-17,-2-1-6,1 0-94,-1 0-130,-1 0-234,1 0-517,-1 0-1135,1 0-4964,0 0 6985,0 0 0,0 0 0,-1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4.32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30 9274,'-5'0'2312,"2"0"-1791,3 0 1384,0 0-1732,2-8-38,-1 6-18,2-7-94,1 6-1,-2 1-33,2 0 5,-1 1-16,0 1 0,2 0 22,0 0-6,0 0 6,1 0 17,0 0-6,1 0 6,1 1-12,1 0-3391,0 1 3386,2-1 11,1 1 0,7-2-5,-3 1-6,4-1 11,-4 0 6,-1 0 3375,3 0-3381,8 0-16,-5 0 16,7-1 0,-7 1 6,-2-2-6,1 1-17,-3-1-5,0 1-17,-3-1-5,-1 2-7,-3-1 29,-3 1 67,-1 0 123,-4 1 101,0 1 28,-2 2-33,-2 2-79,-3 3-72,-3 3-40,-4 3-28,-4 4-3392,-1 1 3386,-4 4 6,-1 0-6,-1 1 1,-1 0-132,0 0 142,1 1 62,-6 7-83,9-8 3298,-4 4-3338,12-10 0,1-2-28,3 0 236,3-2-214,3 0-3296,3 4 3374,2-7-4,3 2 16,2-9 11,0-2-22,0 0-29,1-2-60,0 0 3296,1-1-3527,-1 0-4293,6-2 3386,-3-1-800,3-2 1954,-4 0 0,-5 2 0,-1 1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4.55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19 14633,'0'-4'588,"0"1"-722,0 3 184,55-2 12,-37 2 28,44-3 33,-51 4-17,3-1-55,-2-1-1138,15-2-139,-11 2-522,11-2-38,-14 3-2197,-1 0 3983,-3 0 0,-4 0 0,-2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36.55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1 206 17977,'8'8'403,"-2"-1"-291,-6-7-1306,0 0 1311,104-9-2665,-39 1 2688,10 0 0,7-2 5,-15-2 1,-5 1 4,32-7-120,-35 8 1,-2 0-15,12-2 29,0 3 5,-2 2 700,0 1-722,-3 3 1632,0 1-1626,-4 1-1,-2 1 877,-2 0-865,-2 0-8,-2 0 24,0 0-2739,-2 0 2745,0 0-1224,0 0 1224,-3 0 243,0-1-243,-5-2 0,-3-2 54,-4-2-71,-4 1 12,-4-1 10,-5 1 2293,-5 0-2237,-5 1 3393,-4 1-3420,-4 0-28,-4 0-73,0-1-23,-4 1-5,-3-2-16,-6 2 21,-2-1-5,-3 4 0,-1-1-84,-14 2-11,6 1-326,-21 7 68,18 0-111,-8 6-208,13-2-275,4 1-543,1-1-1417,5 1-6021,2-2 8956,5-1 0,4-5 0,2-3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4.9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0 246 16230,'31'13'431,"-3"-1"-291,-11-11-56,-3 0 23,4 0 16,-4-1 17,0 0-6,1 0-5,-1 0-17,1-1-28,-1-4-17,0-1-28,0-2-27,-3-1-7,2-1-10,-2-1-12,0 0 0,-2-3 6,1 1 5,-2-3 17,-1 2 90,0-17-73,-3 12-17,-2-12-11,-2 17-33,-5 1-1,-3 1-16,-4 2-12,-3 1 1,-3 2-12,-3 1-6,-1 3 12,-1 2 22,0 2-5,2 4 22,1 2-11,1 6-12,3 0 7,1 3-12,2-1-12,2 1 7,3-1-6,1-2 22,3-1 0,2-2 11,1-1 1,1 0 22,2-2 16,1 0 23,4 0 23,2-1 16,2 0 22,1-3-10,3 2-79,0-2-84,3 0-179,-1 0-241,3-1-298,0 0-508,-1 0-679,2-1-21,-4 0-2404,1 0 4414,-6-1 0,-4 0 0,-5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5.41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0 197 15704,'38'14'442,"-2"-1"-330,-27-11 6,4 0 22,-5-1 145,6 0-150,-5-1-12,4 0-6,-5-2-10,0-1-1,-1-3-5,0-1-23,-1 1-5,2-2 0,-1-1-17,1 0 22,-2-1-5,1 0-11,-1-2 5,0 2-5,-1-2 5,-2 0 6,-1 0-6,-1 0-34,-1 0-10,0 2-12,-2-1-17,-2 1-3386,-3 1 3376,-4 1-18,0 0-16,-2 0-23,-1 2-22,-1 2-34,-1 2-6,0 1 3393,0 3-3387,1 2 23,1 3 5,1 4-3375,2 2 3403,-1 2 23,3 1 16,1-1-55,-1 8-40,3 5 106,1-4 7,3 2 16,4-14 33,1 1 23,4-3 3398,1 1-3370,1-2 0,7 2-123,-3-4-101,3 2-118,-2-6-151,-2-1-224,2 0-342,0-2-514,0 1-421,0-1-17,-1 0-1753,-1 0 3680,-3 0 0,-4 0 0,-2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5.72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0 260 10814,'6'-13'4189,"-2"2"-4144,-4 11 257,0 0-223,4 8-1,0-4 29,4 7 16,-1-8-3352,1 2 3391,1-2-11,-1 1-22,0-1 5,1-1 1,0-1-1,1 0 29,-1-1-12,1 0 6,1 0 3537,4-4-3392,1-4-178,0-3-24,-2-3 24,-1-6-57,-4 4 6,2-5-1,-5 5 1,-1 0 6,-3 0-29,0-1-5,-2 1 0,0 0-29,-4 1 1,0 0-11,-6 1-23,-1 0-39,-2 2-22,-1 3-219,-7 2 134,6 3 23,-3 4 6,6 6-90,3 4-140,1 5-241,2 3-464,1 3-1010,3 1-5667,1-1 7746,1-2 0,0-10 0,0-3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8.7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114 36 7134,'-4'0'302,"2"0"-313,2 0 190,-6 4 140,5-2 135,-6 2 61,6-4 1,-1 0-40,0 0-45,0 0 359,-2 0-477,2 0-94,-3 0-74,3 0-100,-1 0-78,1 0-35,0 0-105,1 0 134,-1 0 1030,1 0-817,0 0-6,0 0 45,-1-1-40,1 1 1,-1-2-40,0 2-72,1-1 0,-1 0-29,2 1 281,-2-1-258,2 0-67,-1 0-34,1 0-28,0-1 39,0 2 1,0-2-29,1 1-11,1 0 29,1 0 4,2 1 18,0 0 16,1 0-5,-1 0 11,0 0 6,-1 0-1,0 0 1,-1 0 11,0 0 11,-1 0 0,1 0-17,-3 0 633,1 0-644,-4 0 17,0 0-17,-3 0-6,1 0-5,1 0-6,0 0 17,0 0 11,0 0 12,0 0-1,1 0-16,0 0 5,1 0 17,0 0 34,0 0 27,1 0-16,-1 0-6,0 0-11,0 0 39,0 0 45,0 0 23,1 0-18,-1 0-21,2 0-40,-2-1-11,2 0-6,-1-1-28,1 0-39,0 1-1081,0 0 969,1 0 28,0 1 50,2 0 40,0 1 22,2 1 11,-1 0-11,2 0-11,0 1-23,1-1 1,0 1 5,-2-1 11,0 0 23,-1 0 16,-1-1 45,0 0 40,-1-1 21,1 0 7,-2 0-1,0 0 410,0 0-622,-7 0 5,2 0 22,-5 0 18,1 0 5,1 0 17,-2 1-6,2-1 6,0 2-6,2-1 17,0 0 45,1 0 22,0-1 28,1 0 11,1 0-33,0 0 11,0 0-17,1 0 12,-1 0 33,1 0-6,-1-1 1,0 0 27,-1-1-56,1-1-5,-1 1-17,1-1-56,1 1 6,0 0-34,1 1-23,0-1-262,0 2-102,0-2 365,0 1 16,1-1 12,0 2-28,2-1 22,-1 0-12,2 0 18,-2 1 28,1-1 22,-1 0 28,0 1 0,0 0 5,0-1-27,-1-1-6,1 1-17,-1-1-17,0 0 1,0-1-12,0 1-11,1-1 0,0 1 0,-1 1-11,0 0-863,0 1 891,-1 2 17,1-2 27,-1 2 46,0-1-656,0-1 62,1 3-287,-1-1-615,1 2-689,-1 2-3674,1-1 5752,-1 1 0,1-4 0,-1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0.50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2322 1807 8410,'-3'10'1564,"0"-2"-1335,3-8 902,0 0-851,-25 5 17,16-4 0,-19 4 34,22-4 11,0 0 10,-1-1 1,1 0-50,-1 0 5,0-1-34,-1 0 0,0-2 202,-3-2-324,2-1-46,-3 0-44,3 1-11,0 0-23,0 0 0,-2-1-40,1 1 12,0 0 0,2 2 23,0 0-12,0 1-5,-1-1 10,0 0 35,-11-3-23,7 1 67,-13-5 17,8 3-39,1-1 246,-12-6 79,6 4-298,-3-2-10,7 4-45,11 4-12,-2 0 7,1 0-12,-1 1-28,1 1-6,-1 1-33,0 1-6,1 0 6,-1 0-23,-4 1 45,2 2 23,-5 2 11,6 1 16,-3 0 12,3-2 11,2-1 6,-1 0-1,1-2-10,0 1 5,1-2-17,0 1 17,0-1-6,0 0-10,0 0-12,2 0-17,-3-2 0,1 1-39,-4-3 0,2 1-28,-2 1 17,4 1-6,0 1-11,0 0-11,-1 0 0,1 0-6,-1 1 34,0 1 22,-2 3 11,-1 1 29,0 1-1,-1-1-5,2 0 5,-1 0-16,0-1 11,0-1-6,1 0 0,-2 0 23,3-1-12,-1 0 140,-9 0-100,8-1 0,-7-1-29,10-1-5,1 0-5,0 0-18,-2 0 1,2 0-12,-1 0-5,0 0 0,0-1-51,-5-1 34,4 2-50,-9-1 61,7 1 0,-4 0 23,5 0 5,0 0 34,0 0-6,1 1 0,0-1 12,0 1-7,2-1-4,0 0 4,2 0 1,-1 0 11,0 0 6,1-2-12,-1 0-27,1-3-7,-2 0-16,0-1 6,1-1 11,-1 0-17,2-1 0,-2 1-6,1 0-5,0-1 11,0 1 0,-1 1-6,1 0 6,0 2-11,0-1-11,0 1-1,-1 2-3397,-2-1 3387,2 2 10,-2 0 7,0 1-1,-1 0 22,0 0-5,1 0 0,-1 1 6,1 0-6,1 0 3403,-2 1-3380,2 0-7,-1-1 29,-3 1-17,-5-2-17,4 1 17,-2-1-28,6 0 17,0-1-6,-1 1 1,-2-2-7,1 1 23,-2-2-5,1 0-23,-3-1-23,0 2-22,-2-1-22,-8 1 50,6 1 6,-6 0 0,8 1 17,0 1-1,0 1 18,1 0 21,-1 1 12,2-1 0,-1 0-11,2-2-22,1 0-18,0 0 12,3 0 17,0-1-1,1-2-5,2-1 0,1 0-17,2-1 23,-1 1-12,2-2-5,0 1-22,1-1-12,-1 1 0,2 0-5,-1-1 16,1 2 0,0-1 18,0 0-1,-1 1-6,1 0 7,-1 1-18,0 0-5,0 1 0,0 0-6,0 0 6,0 0 11,0 0 0,1 0 11,-1 0-6,1 1 7,0 0 21,0-1-10,-1-1 5,1 0-6,0 1-22,0-3-11,2 2 0,-1-4-6,0-3 22,0 0 7,1-3-12,0 3-12,0-2 12,0 2 0,-1-1 0,0-1 12,0 1-7,1-2 6,0-1 1,-1 0 4,0-1 7,0-6-6,-1 3 11,-2-7-6,2 4 12,-2-2-18,1 0-10,-1-4-6,0 1 0,0-3 6,1 0 5,-1-1 6,0-3-6,0-2 0,0-2-5,0-2 10,0 0-10,-1-2 22,-1-21-22,0 12 16,-1-16 23,3 20 5,-2 1-5,0 2 6,-2 1-6,-3 2 11,0 1-442,-2 3 442,0 3-11,0 3-28,-2 0-31,2 1 14,0 2-3243,2 0 3243,2 4 0,0 1-17,1 2 296,2 3-296,1 2 23,2 1-12,1 3 3381,1 0-3403,1 1 17,0 1-17,0 1 17,0 0-23,0-1-16,0 2-13,0 0-99,6-4 128,0 5 1,5-4 5,-3 6 0,1 0-6,1 1-16,2-1-34,0 2-34,0-1-39,1 3-27,-2 0-7,-1 0-38,0 0-74,-3 0-150,0 3-236,-2 0-309,1 1-508,-2 1-287,0 1-4222,-2 1 6015,-1 0 0,0-3 0,-1-2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1.037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1 170 15245,'7'-29'226,"3"4"-3679,8 21 3548,2-3 996,1-1-987,15-3-45,-7 1-2162,12-1 2166,-12 2 29,1 1-33,-1 1-30,1-1-3,-1 1 1282,-2 1-1323,0 1-14,-5 1-16,1 0 7,-4 1-27,-1 1 3585,-3 1-3438,-3 1-10,-3 0 89,-3 0 115,-3 1 7,-1 2-151,-2 2 180,-2 3-3590,-3 4 3438,-2 3 2,-4 4-28,-1 4-53,0 3 67,0 3 187,0 1-208,2 1-2360,1 1 2196,1 1 2248,1 0-2202,-1 29-2366,3-23 2277,0 20-188,4 0 61,0-27 30,1 20 8,0-35 32,0-1 12,1-2 21,1-1 9,2 5 11,-1-6 2105,1 4-2313,-2-4-146,0-2-194,0 0-329,0 0-638,-1 1-48,1-2-3602,-1-1 5254,-1-1 0,0-4 0,0-1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1.2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15928,'57'48'537,"-5"-13"-912,-18-48-219,-5 2-4789,9-6 3625,-10 5-4250,-2 2 6008,-6 3 0,-9 3 0,-6 2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1.676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83 13 16517,'3'-7'-737,"-1"2"569,-2 5-163,0 0 825,68 28-261,-51-14-156,52 24 18,-69-21 97,-3 2 45,0 2 5,-5 2 50,-1 2 33,-16 29-2738,8-17 2747,-13 20-553,11-24 441,0-1-62,0 0-12,0-2-65,2-2-9,2-3-24,3-4-19,2-3-27,2-3 2478,4-3-2515,1-2 675,2-4-707,1 0-24,2-2-117,1-1 0,4-1 131,3-1-3351,1-1 3427,3 0 26,1 0 27,2-1 61,2-3 148,0-1 32,3-1-115,0 0-41,0 0-34,0-1 3407,0 1-3384,-1 0-11,0 0-6,-3 0 52,5-1-147,-8 1-75,4 1-137,-11 2-426,-1 1-213,-2 1-259,-3 0-379,0 1-1492,-2 0 0,1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1.996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1 0 15820,'55'53'-453,"-10"-6"276,-39-28 252,-3 0 408,2 2-350,-3 0 147,1 0-130,-2 1-51,1-2 141,-2 2 190,1-1-252,-1 0-58,1 0-14,-1-1-53,2 2 69,1 12-46,1-4 28,2 11-5,0-9-27,2 1-87,2 0-84,2-2-99,1 0-3460,1-5 3312,1-2-82,0-5-110,0-3-120,-2-3-194,1-4-500,-4-2-2905,2-2 1464,-5-3 3675,0 0 1,-5-2 0,-1 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2.406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64 1 15643,'32'49'104,"-8"-5"-111,-33-18 196,0 1-59,-3 4-28,1 1-44,-1 2-11,0 2-5706,1-1 5741,-1 2 1415,2-3-1490,0 13-8,4-16 881,2 15-865,3-26 29,2 3-2,4-13 71,6 2-102,0-6 25,5 1 174,14-6-126,-9-1-6,14-4 6,-13-1 22,1-4 41,-1 0 18,9-6-51,-8 5-27,4-4-22,-12 8-37,-2 2 3244,-3 1-3413,-2 2-16,-3 0-4,-1 1 44,-3 0-150,0 0-183,-1 1-326,0 4-423,-1 0-689,-2 4-4346,0-2 6234,-1 0 0,3-4 0,-1-1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36.89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4 19731,'-5'-2'78,"1"0"-156,4 2 783,0 0-531,51 38-12,-27-21 1,42 31-35,-37-31-32,3 1-18,3 2-16,3-2-23,3 3 0,4-3-11,-1 3-22,2-2 5,-1-1 56,26 17-39,-29-14-224,17 13 224,-39-19-3280,-5 0 3319,-7-1 17,-3 0 33,-5 0-21,-7 0-18,-5 0 12,-10 2 135,-5-2-164,-5 3-5,-5-3-39,-4 3-6,-3-3 3387,-3 2-3398,0-2-39,2 0-79,3-1-123,6-1-191,5 0-234,6-1-381,6 0-791,5 0-1444,6 2-5713,4-3 8995,3-1 0,1-4 0,0-2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2.67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 0 16583,'-15'0'-269,"3"0"-274,12 0 106,0 0 442,12 98-882,-3-55 890,0 18 0,1 0 234,5-20-191,-2 1 0,3-1 11,0-3-80,2-2-3070,0-3 3189,0-2-5,-2-3-70,-1-1 81,-3-1 438,-2-3-471,-2-1-62,-1-3-107,-1-2 2753,-1 3-3391,0-6-255,0 2-563,0-8-6,1-3-3287,-1-2 4839,0-2 0,-3-1 0,0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3.11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46 9 14757,'0'-5'184,"0"1"-503,0 4-67,0 0 610,3 57-17,-2-32-39,2 45-17,-5-46-16,-1 0-7,-1 1-4,-1 2-29,0 0-11,0 1-56,0 2 6,0-2-28,1 2 10,1-4-10,1 0 16,1-1 1,1-1 78,3 9-23,3-9 73,3 5-5,2-10-45,1-2-51,1-1-95,1-3-56,3-1-5,1-5 16,1-2 18,1-3 4,-1-1 7,2-3 10,-2-3 23,-1-4 12,-1-6 38,-2-1 0,-3-5 18,-1 0-3371,-4-1 3382,-4-2 16,-1 0 11,-4 1 40,-4 0 44,-3 2 29,-5 4 33,-2 1-45,-3 5 3358,-3 3-3430,-1 4-79,-1 2-39,-1 4-40,1 4-10,1 7-12,0 8 17,3 4-3387,-1 25 3264,10-9-370,0 18-1002,9-14-7002,6-4 8553,0-5 0,0-18 0,-1-7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9.633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0 33 27377,'4'-1'-779,"-1"0"551,-3 1 445,42-2 114,-30 2-305,32-2 107,-40 4-1042,-1-1 210,1 0 483,0-1 403,0 0-159,0 0-126,1 0 176,0 0-98,1 0 1028,0-1-36,0 0-368,2-1-572,-1 0-154,1 1 341,-1-1-212,2 2 57,4-3 30,-2 3-250,2-2 270,-3 2-164,-2 0 150,0 0-359,-1 0 200,0 0-39,-2 0-24,0 0 42,0 0-172,0 2-389,1 1-266,0 1-378,0 0 253,0-1 54,-1-1 578,1-1-140,-1 0 485,1-1 478,1 0 529,1 0 366,0 0-52,1-2-35,1-1-792,1 0 138,0-1-568,-1 0 168,1 0-277,-1 1 173,-1-1-416,1 1 273,-2 1-136,1-1 280,-3 2 193,1 0 157,-1 1-216,-1 0-157,-1 0 198,0 0-375,-1 0 283,0 1-878,-2 0-1029,0 2-1103,-1 0 49,0 0-3182,0-1 5339,0-1 1,0 0 0,0-1-1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41.715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0 124 28576,'3'-5'-6848,"-2"0"4570,-1 5 5408,0 0-1482,21-4-469,-10 1-230,17-1-182,-16 2-531,2 1 1904,0-2-150,2 0-1797,0 0-152,1 0 168,-1 0-140,1 0-33,1 1 15,1-1-94,0 0 150,1 1-42,0-1 100,1 1-115,-1 1-21,-1 0-38,-1 1-177,-2 0 52,-1 0-13,-2 0-76,-1 0 56,0 0-64,-2 0 93,0 0 43,-1 2-328,1 0 16,-2 2-460,1 0 26,-1 0-74,1 0-8,-2-1 124,1 1-80,-1-1 695,2 0-65,0-2 863,0 0 29,2 0 106,0-1 114,1 1-207,-1-1 233,2 0-289,-2 0 72,3 0-431,0 0-55,-1 0-21,2 0-110,-2 0 114,2 0-135,0 0 16,1 0 1,-1 0-12,1 0-28,0 0-11,1 0 0,15-4 228,-12 1-19,10-2-25,-16 1-131,0 1 92,-1 0 14,-2-1-215,0 2 148,-2-1-436,-2 2 293,0 0 108,-1 1-44,1 0-68,-1 0 31,0 0 186,0 0-209,0 0 196,0 1-595,1 0-91,-1 1-19,1-1 330,0 1-180,1-2 404,2 1-149,0-1 162,1 0 304,2 0 136,4 0 289,5 0-378,-1 0 151,1-2-300,-1 0 68,-5 0-281,3-1 0,-6 3 0,-3-1 0,2 1 0,-2 0 0,0 0 0,0 0 0,-1 0 0,-1 0 0,0 0 0,0 0 0,0 0 0,0 0 0,-1 1-36,0-1-5,1 1-171,0-1 229,0 0-17,1 0-6,1 0 6,0 0-11,1 0 244,0 0-181,2-1-48,0 0-4,0-1 0,7-1 0,-5 0 0,12 0 0,-12 1 0,4 0 0,-5 2 0,-1 0 0,-1 0 0,0 0 0,-2 0 0,0 0 0,-1 0 0,-1 0 0,-1 0 0,1 1-48,-1 0-269,0 1 20,0-1-158,-1 0 421,2 0-367,0 1 147,0 0-194,0-1 463,2 0 175,0 0-12,3-1 299,-1 1-530,3-1 504,0 0-180,0 0 199,0 0-232,0 0-221,-2 0-17,1-1 0,-2 1 0,0-2 0,-2 2 0,1-1 0,-2 1 0,-1 0 0,-1 0 0,-1 0 0,0 0 0,-1 0 0,-1 0-58,-1 0-110,1 0 156,-1 1-1013,0 1 213,0 1-706,0-1 359,0 0-212,1-1 869,-1 1-475,1-2 916,1 2 418,-1-2 388,2 1 505,0 0-316,2-1 458,0 1-1030,1-1 688,0 0-917,1 0 564,4 0-597,-3-1 366,3 0-289,-7-1-177,-1 1 0,-1-1-41,1 2 82,-2-2-520,0 2 539,-1-2-923,0 2 763,0-1 0,-1 1 66,1 0 322,0 0-396,-1 0 616,2 0-568,0 0 842,4 0-861,-1 0 264,4 0-185,-2 0 0,0 0 0,0 0 0,1-1 0,2 0 0,-2-1 0,0 0 0,0 0 0,-1 0 0,0-1-34,6 1-35,-4 0-23,7-1-47,-4 3 246,0-2-26,1 2 41,-1-1-98,0 1-24,1 0 0,-1 0 0,1 0 0,-1 0 0,0 0 0,0 0 0,-2 0 0,2 0 0,-3 1 0,1 0-45,0 0-148,-1 1-119,1-2 231,5 2-225,2-1 152,1 1-32,-3-2 184,-4 0 78,6 0 32,5 0 165,10 0-226,-7 0 165,2 0-97,-10 0 50,2-2-49,-1 0-173,2 0-5,0 0 4,0 0-34,1-1-85,8 0 80,-8 1-11,4-1 12,-8 3 166,-3-2-116,1 1 89,-3-1-146,2 1 182,-3-1-157,1 1 139,-1 1-41,-1 0-56,0 0 122,0 0-82,-1 0 119,1 0-137,0 0 122,0 0-169,1 0 51,4-1 63,-3 0-49,5-2-78,-6 1-64,1-1-91,-1 1 68,2-1-72,-1 1 124,0 0-123,-1 0 73,-1 1 165,0-1-10,-1 2 235,-1-1-108,0 1 50,-1 0-149,-1 0 20,0 0-1,-1 0-93,1 0 147,-1 0-127,0 0 51,0 2-436,0-1 92,0 2-355,1-1 265,-1-1 182,4 0 123,5 0-1,-2-1 103,4 1 396,0-1 50,-4 0 362,13 1-372,-9-1-167,7 1-186,-7-1 27,3 0-76,-3 0 59,1-1-71,-3 0-20,0-1-32,-2 0-77,0 0 22,-1 1 31,-1 0 18,1 1 81,-2 0-21,0 0 47,-1 0 93,0 0 25,-2 0 40,1 0-3151,1 0-12,-2 1 152,0 0 50,0 2 468,0-1-108,0 1 105,1-1-262,-1 0 3068,3 0-264,-1-1-95,0 0-377,2 0-336,1-1-37,-1 0-100,3 0 245,-2-2 207,2 0 161,-1-2 200,0 2 91,1-1-9,-2 1 44,9 0-88,-6 1-45,7 0-308,-6 1 1,1 0-334,0 0 207,0 0-104,-1 0 107,0 0 120,5 0 56,-5 0 56,3 0 69,-7 1 43,9 1 94,-8-1 41,7 2 71,-12-2-4,-2 1 327,1 0-62,0 0 51,-1 0-241,-1 0-306,-1-1 56,-1 0-931,-1 0 1068,-1 0-1478,-1 1-27,-1-2 1963,0 2 1,0-1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47.43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400 843 13564,'-6'-33'325,"2"7"-230,4 22 28,0 2-11,0-2 0,0 2 73,0-3-107,0 2 23,0-2-62,0 3-11,0-1 6,0 0-12,0 1 1,0-1-7,0 1 1,0-1 0,0 1-6,0-1 23,0 1 22,0 1 33,0-1 51,-1 0 219,0-1-157,-1 0-23,0-2-22,-1 3-28,0-1-34,1 1-22,-1 1-28,1-1-17,1 2 0,-1-1-12,2 0 12,-1 1-16,0-1 10,1 0 0,-1 1 12,0-2 5,1 1 28,-1-2 17,0 1 23,0 1 5,-1-1-28,0 1 11,0-1-33,1 0-12,-1-1 0,1 1 6,-1-1 6,0 1 22,1 0 6,-1 0 66,1-1-83,-1 1-11,1-1-12,0 1-16,-1-1-17,2 0-17,-2-1 16,2 2-4,-1-1 4,0 1-4,1-1 10,-1 1-11,0-1 0,0 1 12,0-1-12,0 0 0,0 1-5,1-1 11,-2-2 5,2 1 12,-3-2-12,2 2-5,-2-1 0,1 1 5,0 1 12,-1-2-12,0 1 28,-1-4-33,0 3 11,-1-6-33,1 1 21,0 0-10,1 2-6,0 2 6,2 1-6,-1 1 11,1 0 0,-1 0 56,-2-2-33,0 1 5,0-2 0,0 1-16,2 1 16,-2-2-5,1 1 5,0-2 1,-1 1 4,1 0-21,-1 1-1,0 0-5,2 0 0,-2 0-6,1 0-5,0 0-1,0 2-10,1-1 10,0 1-5,-1 0 0,1 0 17,-2 1 22,1-1 62,-1-1-56,0 1-17,0-1-11,0 1-6,1 0-11,0 0 5,-1 0 12,1-1-6,-1 2 6,1 0-6,0 0 17,-1-1 0,0-1 0,-1 0-16,1 0 4,1 0-16,-1-1 0,1 0 12,-1 0-7,0 0 1,1-1 5,0-1 11,-4-3 6,3 1 0,-4-1-16,4 3 16,1 3 0,1 1 11,-1-1-22,1 0-1,-2 1 7,2 1 10,-2 0-5,2-1 12,-2 2-7,2-1-16,-1 0 17,0 1-18,0-1 1,0 0 17,1 1-23,0-2 17,0 1 0,0-1-17,1 1 17,-1 0-22,2-1-1,-2 1 1,2-1-17,-1 0 0,1 0 22,0 0-6,0-1 12,0 1-6,0 0-5,0 0 22,0 0 22,0 0-16,-1 1-6,1 0-6,-2 1-5,2 0 6,-2-1-18,1 1 23,-1 0 0,1 0-11,-1 0 5,1 0-22,-1 0 0,1 0 6,-1 1 5,1-1 0,-1 2 6,2-2 5,-2 1-16,2-1 17,-2 0-7,2 1 1,-2-1 11,2 2-6,-2-2 1,2 1-1,-1-1-11,0 1 23,-2-4-17,1 1 5,-1-2-16,2 4 16,0 0 1,1 2-18,-1-2 18,0 2-460,1-1 420,-1 4 6,1-2 5,0 3-5,0-2 11,1 0 0,0 0-5,2 1 5,-1 0-6,1 0 12,0 1-12,-1 0 17,2 0-16,-1 1 5,1-1 5,1 2-16,-1 0 0,0 1-6,0 1 23,0-1-23,1 1 17,-1 1 11,1 1-33,0 1 27,0 1 1,-1 1-12,1 0 12,2 9-12,-1-5 6,2 5 6,-2-6-6,3 2-3381,-2-3 3381,1 2-11,-2-7-17,2 3 11,-3-5 6,6 7-6,-6-8 17,3 4-2252,3 3 2264,-2-3 2245,4 7-2274,0 4 11,-4-6 1,4 9-1,-3-2 6,-3-5 11,1 7-5,0 1-6,-1-7-17,0 4 3443,0-6-3393,-2-7-10,0 2-1,-2-7-5,0 1 39,1-1-34,-2 0 6,1-1-11,0-1-17,2 3 0,0-2 17,0 2-17,-2-2 11,1 0-16,0 2-1,0 0 17,0 1-22,0-1 11,1 2 0,0-1 6,2 0 10,-1-1-10,-1-1-1,1 1 7,-3-2 21,3 1 29,-4-2 139,1 1-33,-2-3 432,0 0-556,-1-4 1,0 0-17,-1-3 17,-1-1-23,-2-3 1,-1 0 16,0-4 0,-4-7-5,1 3-17,-2-7-6,1 8-39,-4-11-11,-2-2 11,0 0 5,1 3-22,4 8 6,-1 1 11,0 1-5,0 0 5,-4-9 28,4 5 5,-4-6-5,5 8 6,-2-1-6,1 0 5,-1-1-5,-1 0-16,1 1 4,0-1 1,-1 2 0,1-1 5,-1 2 12,1 2-6,1 1-3398,0 1 3404,2 2-320,2 1 297,0 0 6,2 2 5,0-1-11,3 0 12,-1 0 3230,2 0-3247,-1 0 469,2-1-453,-2 2-3386,2 0 3398,-1 1-12,1 0 12,0 1-6,-1 2 11,1 0-5,-2 1-12,1 0 6,-1 0-22,1 1 3397,-1 2-3397,1 0-326,0 1 343,3 4-3382,-1 0 3393,4 3 0,-2 0-12,1-1 0,1 2 6,1 1-11,0 0 17,0 1 3391,3 5-3391,-2-4-6,2 5-6,-4-4 18,1-1-18,-2 1 17,2 0-3403,-1-1 3381,1 1-199,-2 0 216,2-1-6,-2 1 17,2-1-6,-1 0-17,2-1 3294,-2 0-3293,1-1-3074,-1 0 3079,2-1-7,2 6 13,-1-4 11,1 2 16,1 1-27,-3-2 11,4 2 3374,-5-2-3380,1 0 6,0 0 0,0 1 19,1 0-25,-1 1 0,1 1 6,1-1 5,-1 2-5,0-2-3392,-1 0 3392,0-1-6,0 1-11,-2-4 22,3 1-5,-5-5 0,2 1 5,-3-2-16,0 0 3419,1 3-3419,-1-3 11,1 2 0,-1-2-12,0-2 12,0 2-17,0-1-6,0 2 6,0 0 6,0 1 11,3 2-23,-2 0 12,2 4-12,-1-1-5,0 0 5,0 1 1,0 2 10,0-1-10,0 2 16,0-1-11,-1 0 6,0-1 5,0-1 0,0-2 0,0-2 34,0 0-23,-2-4 18,2 0 4,-3-3 618,1 0-640,-2-6 12,-2 2-12,-1-7 12,-5-4-28,2 2 10,-4-5-16,3 5 12,-1-1-12,0-1 0,0 0 16,-1 0-16,0-1 12,1 1-18,0-1 0,-1 2 6,0-1-5,1-1 10,0 1 7,0-4-12,1 3-12,-8-20 12,5 13 6,-5-13 0,8 16-6,-1 2 0,2-1 0,-1 1-6,2-1 12,-1 0-12,-1 0 0,2 1 1,-1 0-6,2 1-1,-1 0 12,1 1-11,-2-4 6,2 5 5,-3-1 0,4 5 0,-1 2 0,1 0-6,1 1-16,0 0 10,-1 1 12,2 1 0,-1 0 0,1-1-11,0 2-6,0-2 17,0 1 0,0 0-5,0 1-6,1 0 5,0 0 6,0 0-11,1 0 0,-1 1-1,1-1-16,-1 1 17,0 0-28,1 2-6,0 0-11,-1 1 79,0-1-7,0 1 7,0-1-1,0 0 1,1 0-12,-1-1 11,-1 0-22,1 0 0,0 0-33,-1 0 21,2 1-10,-1 0-146,0 1 140,0 0 0,0 3 17,0 0-6,1 3 28,0 1-22,0 0 11,0 0-18,0-1 2,0 0 16,0 0-6,0 1 6,0-1 0,1-1 0,0 1-11,1-2 11,-1 2 0,1-1-6,0 0 1,1 0 10,0 0 1,0 1-12,1 1 17,-1 0-22,2 3-34,-1-2-520,3 7-169,-1-4-649,1 5 1383,2 7 0,-4-14 0,1 7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59.4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14 9358,'3'3'420,"-2"-2"-202,-1-2 241,1-3-347,-1 2-67,1 0 459,-1 2-112,0-1-112,0-1-185,0 1-33,0 0 5,0-1-17,0 2-587,0-2 565,1 2 0,0 2 11,1-1 28,-1 4 6,-1-2-6,1 0-11,1 1-33,-2 0-1,1 0 0,0 1 6,-1-1 0,1 1 0,0-1 0,-1 1 6,2-1 16,-2-1-5,1 1 6,0-2 5,-1 1-17,1-1 6,-1 0 0,0 0 17,0 0 5,0 1 6,0 0-1,1 0-27,-1 1 0,2 0-11,-1 1-6,0-1 28,1 2-12,-1-2 35,1 2 89,1 1-73,-1-2-33,2 2-6,-1-5-6,0 1 118,-1 1 39,0-1-128,0 2 184,-1-2-179,1-1-6,-2 1-16,1-2-6,-1 1-17,1 0-11,-1 1 6,1 0-6,0 1-12,-1 1 1,1 0 0,0 0-11,-1 0-6,1 0 0,0 1 5,-1 0-5,2 0 0,-2 1 23,1 1 10,-1-2 29,0 3 33,0-5 11,0 1 6,0-1 12,0-2-29,0 2 17,0-1-28,0 1 185,-2 7-235,2-4 22,-3 11-45,2-10 6,0 4-3409,-1-3 3392,2 0-304,-2 2 298,2 1-10,-2 0 16,2 1-6,-1 0 12,0 0 5,1 2-11,-2-2 17,2 0-1,-1-3 3246,1-3-3223,0-1 423,0-4-439,0 1 33,0-3 22,-1 2-44,1-2 11,-1 1-57,1 1 7,0 0-6,0 0 16,0-1-10,0 2-1,0 0 17,0 1-11,0 0 6,0 1 5,0 0-11,0 1 6,0 1 16,1-2-11,-1 0 6,1-1 0,0-1-6,-1 0 0,1-1 6,-1-1-17,0 1-22,1-2 16,-1 1 0,1 0 6,-1 0 79,0 1-34,0-1-17,0 1 11,0 2 0,0 0-17,0 1 12,0-1-23,0 2 6,0-1 5,0 2-5,0 0 6,0 2-18,0-1-10,0 1 21,0-2 1,0-2 0,0 1-6,0-3-28,0 1 6,0-1 11,0 2 0,0-1 28,0 0-17,0 0-11,0 5 0,0-3 28,-1 12-5,1-10 78,-3 11-29,2-13 298,-1 4-56,1-8-18,1 0 1,0-2-347,0-5-90,0-3-275,0-16 135,0 4-33,0-11-85,2 5-33,0-2-62,0-1-67,0-1-129,0 1-202,-1-2-245,1 0-489,-2 0 40,1 1-1899,-1 4 3484,0 4 0,0 12 0,0 3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02.9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145 33 11659,'-8'-18'409,"2"3"-291,6 15 269,0 0-152,0 2-11,0 0-28,0 3-39,0 1-40,0 0 1,0 0-29,0-1 12,0 0 6,0-1-1,0 0-5,0 0-12,0-1-10,0 0-6,0-1 5,0 2-11,0-2-11,0 2-11,0-1-11,0 1-23,0 0 11,0 1 1,0 0 21,0-1 29,0 2 11,0-1 39,0 2 1,0 0 4,0 1 130,1 4-129,0-1-11,0 5 95,1 8-157,-2-7 11,1 9-11,0-13-3392,-1 2 3392,1-3 6,-1 0-1,1 1 18,-1-3 77,2 6-100,-2-6 40,2 10-57,-1-10-6,1 6 3404,-1-6-3409,0 2 6,0-2 16,-1 0-11,1 2 6,-1-2-11,0 1 5,0 0 0,0 0 0,0-1 1,0 2-1,0-2 0,0-1-5,0 1-6,0-1 5,0 0-16,0-1 5,0 1 12,0 0-6,0 0 22,0-1-5,0-1-6,0 1 6,-1-1 39,0 5-45,-1-5 1,0 5-7,0-5 6,0 0 1,1 1-12,-1 0 5,1 4-22,-1-1-11,1 3 0,0-3 0,1 0 0,0 2 6,0 0 0,0 1 10,0 2-10,0 0 0,0 2-6,1 7 11,0-6-6,1 5 18,0-2-12,-1-7-5,1 10-1,-2-12 23,2 8 6,-2-10 11,1 4 106,-1 5-118,0-8-27,0 8 5,0-9 6,0 0 0,0 1-6,0-1 6,0 1-12,0 2-5,0-1 12,0 2-18,1 0 0,0 0 12,0-1-12,1 0 1,-2-1 10,1 0-5,0-1 6,-1 1 16,1 4-5,-1-4 11,0 9-17,0-9-5,0 4 0,0-4 10,0-1-10,0 0 16,0 1 1,0-2-6,0 0-1,0-1 12,0-1-11,0-1 0,0-1 1,0 0-7,0 0-11,0-1 5,0 0 7,0 0-1,1 0 0,-1 1-11,3 4 0,-2-1 0,1 9-6,-1-6 1,0 4-1,-1-5-5,1 0 17,0 1 10,-1-1-4,1 0-1,0 1-17,0-1-5,-1 0 11,1 1 6,-1-2 22,0 1-6,0-1 34,0 9-45,0-8 0,0 6-16,0-9 10,0 0-10,0 0-1,0-1 1,0 1-7,0 0 1,-1 1 6,1 0 10,-2 7-5,1-2-5,1 4-12,0-5 22,0 2-5,0-2 6,0 2-6,0 1 11,0 0-11,0 0 0,0-1 6,0-3 22,0-1 0,0-2-6,0-1 1,0 0-35,0-3 12,0 1 0,0 0 0,0 1 6,0 0-12,0 0 6,0 1-16,0 3 10,0-1 0,0 3 1,0-3 5,-1 1 0,0 0 0,1 0-6,0 0 6,0 2-11,0-1 5,0 1-5,0 10 6,0-5 10,0 7-16,0-6 22,0 1 0,0 0-5,0 0-3387,0 1 3381,0-3-5,0 1-1,0-4 12,0 0-1,0-4 23,0-1 28,0 3 3375,0-4-3414,0 3-11,0-5 5,0-1 0,0-2-11,0 1 6,-1-1-1,0 1-16,0 1-11,1 2 5,-1 0-22,0 9 44,1-4-10,0 7 10,0-6-5,0 2 6,0-1-17,0 1 11,0 1-6,0 1 1,0 0 16,0 0-6,0 1 12,0-1-17,0 0 6,0 0-6,0 7 11,0-6-11,1 5 6,0-8-1,-1 0-16,0-1-6,1 1 23,0-1-12,0 1 23,0 0-6,0 0-11,0 1 11,0-1-33,-1 1-6,0-1 11,0 1 6,0-1 11,0 1 11,0 0-11,0 1 0,0 1 6,0 2-23,0-1 17,0 12 11,0-7-5,0 8-6,0-9-6,0-2-5,0 2 22,0-3-22,0 0 17,0-1 5,0-1 34,0 7-40,0-6 23,0 12-28,0-15 11,0 4-11,0-8 0,0 0 12,0 1-7,0 1 1,1 0-6,-1 2 0,2 0-11,-2 2-1,1-2 7,0 2 5,-1-2 17,1 3-29,-1-1 18,1 0-17,-1 1 5,2 0 12,-2 1-12,1 1 17,-1-1-11,0 1 0,0 0 17,0-2-17,0 1 6,0-2-1,0-1-5,0 0 17,0-4 0,0 0-6,1-2-5,-1-2-1,1 0 7,-1 0-7,0-1-16,0 0 11,0 1-11,0 0 5,0-1 6,0 3-11,0 0 17,0 2-6,0 1 16,0 2-16,0 1 6,1 3-6,0 0-6,1 4-5,0-1 6,0 1 5,0 2-17,0-1 11,-1 1 17,1-3-11,-1-1 0,0-2 17,0-1-22,0-3-1,-1 0 17,0-3-3420,0 6 3421,0-7-24,0 4 18,0-7 5,0 0-11,0-1 0,0 1-11,0 4-6,0-3 12,0 4 3391,0-3-3403,-1 2 17,0 1 0,0 2 0,0 2 0,0 1-17,1 3 23,0 1 0,-1 1-3393,1 3 3404,-1-2-6,-1 18-11,0-18 0,-2 12 0,2-22 6,-1-1 11,1-1-12,-2 0-10,2-1-1,-1 1-11,1-2 12,0 1 3402,1-1-3397,-1 1 6,0 0-12,0 1-3386,0 0 3403,0 2-22,1-1 28,-1 2-34,1 0 17,0 2-5,-1 1-7,1 1 12,0 1-5,0 2 5,1 1 0,0 0 5,0 3-10,1 8 3391,0-9-3414,2 14 17,-1-20 11,0 4 11,0-10-16,-1-1 10,1 0-10,0 0-3404,0 13 3409,0-10 11,-1 8-5,0-11 5,0-1-6,0 2 1,1 9-12,-2-4 3398,1 7-3375,0-7-17,0 0 0,1 1-17,-1-2 17,0 1 0,0-2-3392,-1 1 3415,2-2-29,-2 1 6,2-1-11,-1 0 11,0 0 0,2 0 0,-2 2 17,2 0-40,-1 2 18,1 0 10,0-1-2273,0-1 2285,0 0 2251,-1-1-2268,1 0 6,0 1-6,-1-1 11,1 2 0,-1 0-2279,0-1 2279,0 0 2220,0-1-2220,0 1-5,0-1-1,-1 1-5,0 0 0,-1 0 6,0 1 3367,0-1-3356,0 1 39,0 1-56,0-1 6,0 2-6,0 0-6,0-2 12,-2 2-6,0-3 11,1 1 6,0-2-23,1 0 6,-1-1-17,1-1 6,-2 0 11,2-1-5,-1 0 10,1-1-5,-1 6 0,1-5 0,-1 11 0,0-10 11,1 4-16,-1-6-1,1 0 12,-1-1-6,1 1 11,-2 6 0,1-3-22,0 4 22,-1-4-5,1-1-12,-1 1 12,0-1-3398,0 1 3386,0-1 6,0 1-5,-1-1-1,2 2 23,-1 0-12,2 0 12,-2 1 3386,1-1-3403,-1 0 0,0 0-11,0 1-3370,-1-1 3376,0 2 5,0 1 11,-1-1-17,2 2 23,-2-1-6,1-1-16,-1-1 16,2-1-17,-1 0-258,0-1 275,1 1 6,-1-1-12,1 0-5,0-1 12,0-1 3248,0 0-3254,0 0 11,0 0-12,0 1 12,-3 8-6,2-6 385,-3 8-385,1 1-5,1-7 5,-2 8 6,2-1-17,0-6 6,1 5-6,0-9 0,0 8 44,2 9-16,0-6-44,1 5 21,0-17-10,0-2-7,0 0 35,0 2-18,0-3 12,0 3-11,0-5 5,0-1-5,0 0-1,0 1 23,0 5 0,-1-2-17,-1 3 1,0-5-7,-2 1 1,2-2 11,-2 2-17,2-1-6,-2 1 12,1 0-18,0 0 18,0 1 5,-1-1-5,1-1 5,-1 2 0,0-3-5,1 2-6,0-1 11,1 0-22,0 0 22,0 0-5,0 0 5,-1 1-11,1-1 0,1 2 0,-1-1 0,0 6-6,0-5 12,0 4-12,0-4 12,1 0-1,-1 0-5,1-1 0,0 1 6,1-1 5,0 0 0,0 0-16,0-2-1,0 1-5,0-1 0,0-1 28,0 1-12,0 0 6,0-2-3380,0 6 3380,1-4-5,-1 3-12,1 1 0,-1-4 12,0 2 0,0-4-6,0-2 16,0 1-4,0-1 3385,0-2-3391,0 1-6,0-1 0,0 1 0,0-1 5,0 0-10,0 0 16,0-1 6,0 2-12,0-2 1,0 1-6,0-2-11,0 1 11,0 0-11,0 1 22,1 0-6,-1 2-10,2-2 5,-2 2-6,2-1-5,-1 1 11,2 0 0,-1-1 0,0 1 11,0 0-22,-1 1 11,2-1-11,-2 1 11,0 0 0,-1 2 0,1-1 5,0 0 1,-1 2 11,0-2-6,0 2-11,0 0 0,0-1-22,0 0 16,0 1 6,0-2 0,0 1 6,0 0-12,0 0 6,1-1 0,-1 2-11,1-1 16,0 0-10,-1-1 16,2 1 6,-1-1-17,1-1-23,1 8-5,-1-7 0,1 6-5,-1-9 27,-1 1 6,1-1 6,-2 1 5,2 0-5,-1-1-23,1 1 6,0 0 11,0 1-6,0 0 12,-1-1-1,1 2-16,-1 0 11,1 1 11,-1 0-5,0 2 5,1 0-11,-2-1 6,1 1-12,-1-3 17,0 2 0,0-1-5,0 0-12,0-1 6,-1 0 12,1 0-1,-2-3 6,1 2 5,-1-1-22,0-1 6,0 1-12,1-2 6,0 1 0,0 2 11,-1-3-16,1 2 16,0-3-6,0-1-10,1 2 10,-1-1-10,1 0 10,0-1 1,0-1 11,0 1-6,-1-1-11,1 1 0,-1 0 0,1 1 6,0-1-1,-1 0 1,1 0 27,-1 1-27,1-1 22,0 0-11,0-1 5,0-1 1,0 0-12,0 1-11,0-1 5,0 0 1,0-1-6,0 1 28,0-2 39,0 2-84,0-1-5,0 0-12,0 1-16,0-1-45,0 1-34,0-1-73,0 1-106,0-1-95,0 1-180,0 0-1646,2-1-599,0 0-4846,2-1 7674,-2 0 0,0 0 0,-1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04.01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6675,'0'4'2895,"0"-1"2891,0-3-5702,9 14-34,-7-8-16,9 11-6,-9-13-16,2 0-7,-2 0 12,2 0 0,-1 1-12,1 0 1,1 2-6,-1 0-6,0 0 6,1 1 0,-2 0 0,2 1-11,-3-2 22,1 0 1,-1-2 49,0 0 29,-2-1 33,0 0 6,0-2 16,0 0-5,0-2-28,-2 1-11,-1-1-45,0-1-17,0-1-11,-1-2-16,1-3 4,-1-1-21,-1-1 10,0-3-5,0 0 17,0-2-11,0 1-12,0 0 17,0 2-11,1-1 17,0 4 0,2 0-17,2 3-6,0 1-5,0 3 403,0 1-196,0 4-3414,1 2 3369,1 4-28,2 0-11,-2 2-11,2-1-17,-2 2 34,2 4-85,-2-3 3393,1 3-3398,-2-5 0,0-1 17,-1 0-6,0-2 17,0 0-17,0 0-17,0-2 1,-1 0-34,0-1 16,-2 0-27,1 1-34,-1-2-11,2 0-40,0-3 6,1 1-5,0-3-1479,0 1 532,1-5-952,2 0-885,2-6-1888,2 0 4778,1 1 0,-4 3 0,-1 4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15.39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14152,'13'54'2235,"-15"-43"-2045,26 66-5425,-27-48 5392,0 10 1275,-1-2-1416,1 21-16,2-33 860,0 30-849,1-32 0,1 18 12,0-21 3380,2 4-3381,0-6-11,2-3 6,-1 1 0,0-1 5,-1 0 6,1-3-5,-1-2 10,0-2 18,0-1 184,-1-1-33,0-3 50,-1 0 0,0-2 252,0-1-492,1 0-18,0 0 12,-1 0 587,0 0-582,-1-2 1,0 0 27,-1-5-22,0 1 22,-2-5-22,0 5-17,-1-6 5,1 5 1,-1-1-6,1 3-23,-1-2-5,0 4 6,0-2 0,1 4-46,-1-1 12,1 1-28,0 1 17,1 0-6,1 0 6,0 0 17,-1 1-6,2 1-6,-1 2 23,1 0-28,0 1-7,0 0-15,0 0-29,0 1-5,0-1-12,0 0 1,0-1 16,1-1-16,0 0-258,2-1-1294,3-1 521,0 0-857,2 0-459,-1 1-2000,-1 1 4481,1 0 0,-4 0 0,-1-3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16.0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501 308 16902,'40'42'711,"-5"-10"-610,-29-41-28,0-2-12,1 0-10,0-1 10,-1-1-21,-1 1 16,0 0-17,-2-1-6,-1-4-33,-1 4 0,-1-3-5,0 4-23,0 0-6,0 0-11,-2 0 6,0 0-6,-3 1 6,0 2-6,-2-2 6,-1 3 17,-2-1 5,-1 0 6,-3 0-12,-3-1 12,-1 1-11,-2-2 33,-1 0 0,-2 0-5,-2 1 16,-1 0 1,-2 2-3376,0 0 3386,-1 0 12,-1 2-6,0 0-11,1 2 12,-1 2-7,2 0 6,1 2 12,2 1-6,2 2-17,4 3 0,3 3-28,2 4-6,3 1 3392,1 3-3397,3 3 0,0 2 5,2 5 18,0 0 10,0 3 28,3 2 12,0 0 11,2 1 16,1 1 12,2 1 11,2 1-17,5 1-4,0 1-18,4 0-23,1-1-424,3-3 419,1-3-3242,3-5 3264,-1-3-6,2-5 1,0-5 5,-1-4-28,1-4 17,0-2 68,10-2-1327,-6-1 1259,8-3 2669,1-7-2686,-8-2 6,8-4-12,-12 3 12,0-1 0,-3-1-6,0-1 6,-2-2-17,-1 0 11,-2-2-5,-3-1 16,-4 0-2624,-1-1 2619,-3 0 1520,-2-1-1532,-3-2-5,0-2 0,-2 0-28,-4-1 28,-2 1 0,-4-1-22,-1 1 5,-3 1-28,-2 0 12,-1 2 10,-3-1-16,0 4 11,1 1 0,-2 2-17,2 4 3381,1 4-3403,0 2-29,4 5 12,-1 3 65,5 0-54,0 4 0,2 3-50,2 6-157,3 3-246,2 3-427,2 4-990,2 3-1580,5 4-3843,1-2 7338,4-5 0,-5-10 0,-2-5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37.5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 23 14409,'-5'-6'2745,"0"2"-2185,5 4 2017,0 0-2404,13-13 1,-7 16 139,12 3-178,-11 14-23,0 11 0,-1-5-34,-3 3-16,2 3-6,-3 2-11,0 3-3398,-1 2 3392,-1 0-11,0 0 45,0 25-34,0-25-17,0 16 23,0-22-28,0-11 22,-1 4 3381,0-10-3425,-1-4-74,-1-1-111,1-2-3594,-3-1 3185,1-2-420,-3 1-471,-1-1-1417,-2 0 2907,-1 1 0,4-4 0,0 0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19.38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120 501 4652,'-15'-10'7091,"3"1"-4896,12 9-918,0 0-463,0-7-775,0 5 348,1-3-342,2 7 951,1 2-918,3 0 28,0-1 23,0-2 6,1-1-23,1 0 5,1-1-16,1-3-6,0-4-3168,20-33 3225,2-7-129,4-7-940,0-5 956,-21 30 0,5-17-33,-11 21-1917,0-6 1939,-7 13-5,-1 1 1949,-2 2-1972,0-1 1012,0 3-1001,0-1-5,-3 2-23,1 4 3241,-7 2-3280,5 5 17,-2 5 11,1 2 5,0 7 17,-1 1 18,1 6 38,-2 12-27,1-3-12,0 12-11,3-7 0,0 3-11,1 5 5,1 2-5,0 5 11,0 4-6,1 2 23,-1 1-639,1 2 645,0-1-1,0-1-22,0-3-28,3 13 6,-1-22 5,3 9 6,-1-26 5,-1-3-5,0-5 11,-1-2 0,-1-5 17,-1-1 11,0-2 627,0-2-610,-1-2-23,-1-1-5,-1-1 0,-3 0 22,-8 2-39,4-2-84,-16 3 23,12-3-29,-8 1 11,6 0 17,-2 0 6,0 0 28,0-1-5,1 1-12,-7 1 28,7-1 17,-4 2 0,8-3 28,0 1 0,3-1 17,0 0 5,2 0-5,2-2 0,1 1 5,2 0 13,2 0 116,0-1-123,4 0 5,2 0-5,5 0-11,1 0-6,4 0 6,1 0-6,3 0-11,1 2 6,2 0-23,2 0 0,-1 1 17,1-1-22,1 1 0,-3 0 10,0 0-16,-2 0 23,5 3-6,-8-3-1,3 3 24,-10-4 38,-2 0 28,-2 0 29,-3-2-12,-1 1-218,-2-1-202,-4-3-224,0 2-420,-3-4-958,1 2 1051,-3-3 0,5 3 0,-3-1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0.0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120 122 19395,'21'-60'196,"-1"11"-191,-1 44 1,-1 1-12,31 1-10,-17 2-2172,19 3 2194,-20 1 666,1 3-678,24 9 6,-20-4 356,16 5-361,-30-6-18,-3-1-5,-2 2-5,-4-2-40,-2 6 56,-5-6 1176,-3 6-1125,-7-5 11,-5 2 0,-6 0-12,-8 2-3402,-4 2 3385,-6 1-323,-4 3 318,-5-1-5,-3 3 11,-2-2-12,1 1 7,1-2-12,1 0-6,3-1-666,4-1 661,3-1 6,6-2-12,4-1 2885,6-2-2890,4-3-2617,5-1 2611,5-2 17,2-2 5,8-1-22,2 0-11,7 0 704,3 0-726,6 0-7,4 0 7,5 1-1,4 0 3398,3 2-3369,4 0-7,3 3 1,1-1 17,3 1-23,-1 2 0,1 1-51,-4 2-21,-1 2 16,-7 2-11,-3 3 50,-4 2 12,-4 4-1,-5 2 35,-2 3-12,-7 2 22,-2 1 23,-6 1-6,-3-2 39,-2-1 46,-6-4 307,-15 16-184,2-19 27,-12 10 57,10-21-23,-2-3-28,-1-1-3409,-2-3 3353,-1-1-190,0-4 151,-2 0-6,0-2-33,-1 0-6,2 0-23,-1-2-10,3-1-12,-1-3 0,1-2 96,-15-12 3182,15 7-3306,-10-10-3133,21 9 3128,1-1-29,2 0-5,3 0-33,1 0-46,3 2-61,1 1-117,3 1 3273,0 2-3486,1 2-118,4 2-95,2 1-219,4 3-403,2 0-813,2 3-637,1 3-3664,0 1 6419,-1 2 0,-8-3 0,-2-2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0.5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18 586 18677,'22'51'426,"0"-1"0,16 33-5929,-25-74 5598,0-2 1414,1 2-1436,2-2 865,1-1-686,18 1-2447,-12-5 2273,16 2 2258,-19-4-2224,10-4-68,-10-1 52,16-10-52,-17 4-1747,6-5 1748,-8 2 2537,-1 0-2526,0-2-6,-2-2 1,-1-1-23,0-2-2521,-3-3 2521,0-2 1327,-3-3-1321,0-4-6,-2-3 5,-2-1-10,-3-1 5,0-1 0,-3-1-17,-3-2 3206,-15-18-3245,-24-16-23,-10 4 41,-4 10-35,13 31-22,14 18-3175,3 6 3181,1 4-87,2 5 98,2 4-18,0 7 18,1 5 0,2 6 427,0 5-371,0 5 22,-5 23 3332,9-10-3332,-2 34 0,14-34 23,5 12 5,6-22-39,6-2-51,4-2 23,4-3-330,4-2-614,1-3-249,5-3-1395,3-5-6867,-1-2 9466,-4-5 0,-14-5 0,-5-2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1.15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219 227 16096,'1'-6'2391,"0"2"-2089,-1 4-5536,0 0 5313,38-19 1385,-27 18-1424,28-11 858,-37 23-875,0 2 10,1 1 7,1-1 3408,1 1-3392,0-2 16,2 0-4,0-2-3376,1-2 3397,1-2 1,-1-2-1,0-2-10,1-1-18,0-1-2279,1-1 2252,-1-2-17,1-4-6,0-3-56,3-17 45,-5 9 0,2-12-5,-8 13-40,-2-8 34,-4 7 2257,-3-8-2291,-14 0 11,2 7 12,-11-7 22,5 11 3392,-3 1-3381,-2 3 6,-1 4-17,-3 3 11,1 4-11,0 1-6,1 4-10,3 5 4,2 3-10,4 3 5,4 1-3397,3 1 3386,4 0 11,4 1 34,4 0 11,2 0 11,3 2-11,5-3-34,3 2 2294,7-3-2585,4 1-2267,18 3-416,-4-5-6166,9 0 9146,-14-7 0,-14-6 0,-5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1.5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 0 17630,'-8'6'-353,"2"-1"320,6-5 626,0 0-184,16 95-2340,-11-54 2102,4 18 1,-1 1 119,-7-16-457,-3 4 312,-2 8-45,-2 3-23,-2 5-16,2 0-1,-1-2-10,3-6-502,0-6 502,3-10 1281,0-7-1282,1-8 1035,0-7-995,1-5 84,0-4 66,0-4 700,1-3-638,-2-1 355,1-1-573,1-6-33,-1 0-23,3-7-28,-2 0-17,2-4-28,-1 0-56,0-2-78,1 0-112,-1-1-129,0 0-218,-2 0-264,0-1-465,-1-1-1165,-4-1-5203,0 1 7735,-3 3 0,4 9 0,0 4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1.7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57 19182,'0'-6'694,"0"1"-621,0 5 246,0 0-162,96-20-645,-50 15 575,15-6 0,1 2-668,-12 10 766,-1 0 5,0 1-27,-1 0-100,-1 0 43,-1 0-28,-2-1-16,-2 1-17,-4-2-12,-3 1 1,-4-1-12,-5 0-10,-3 0-1,-5 1 427,-3 0-449,-5-1 917,-3 0-990,-3 0-120,-3 1-76,-5 1-124,-4 2-228,-8 2-309,-5 0-516,-7 5-1153,-5 1-3635,-6 4 2974,0-2 3271,5 0 0,16-7 0,7-3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1.92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0 149 19424,'77'-36'78,"0"1"1,-6 2 0,-7 8-63,-2 15-16,-1 4-5,-1 3-34,-5 2 611,-7 1-734,-7 4 769,-7 1-1122,-10 5-393,-6 3-985,-11 1-7747,-4 2 9640,-4 0 0,0-9 0,-1-1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38.4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2565 232 12683,'-21'-58'1168,"0"-1"0,-5-22-1123,-10 51 477,-29 26 1,-11 9-484,20-2 0,-3 1-1824,-28 0 1,-2 0 1792,19 2 1,7 1 922,-2-1-909,-22 2-1741,-2 2 2077,-7 0-145,0 2-6,40-4 0,1 0-55,-8 2-131,-18 6 64,28-4-40,0 5 1910,0 2-1927,0 5-17,0 3-44,-25 23 16,21-8-1126,-18 19 1132,28-13 5,3 3 1996,2 3-2018,2 4 5,1 3 1,3 5 11,1 1 22,3 4-5,2-1-1042,2 1 1087,1-2 10,1-1-1858,1-2 1932,2-2 5,1-3 854,1-3-826,1-2-17,0-3-11,0 0 6,-1-3-34,1 2-12,-1-3-941,1 1 902,2-1 701,-3 22-728,7-12 10,0 20-32,9-17 21,3 4 1,5 5-339,4 4 330,5-19 0,3 2-543,10 30 529,-6-29 1,2-1 38,15 20-96,5-2 102,7-6 11,5-4 0,6-6 17,-13-23 0,2-2 23,27 15-180,-26-20 1,3-1 150,1-5 0,-1-1 1407,31 12-1452,-28-14 1,-1-1 22,21 7 11,0-1 6,-1-2-1017,0-1 1006,1 1-51,1-4 0,2 3-22,1 0 1804,1 2-1768,-19-5 1,2 1-15,-14-5 1,0-1-111,18 6 1,-1-1 101,-15-7 0,-3 0 8,3-2 0,0 0-5,1-1 0,0-2-6,1-1 0,-1-1 5,1-1 1,-1-2-738,-1 0 1,1-1 722,-2-1 1,1-1-20,46-6-523,0-7 580,-3-11-29,-2-8 23,-4-8-6,-3-4-366,-4-5 377,-5-3-11,-2-4-113,-5-3 152,-3-5-28,-4-6 407,-4-7-407,-3-7-124,-28 40 0,-2-2 113,-1-2 0,-2 0-12,0-3 1,-2-1 13,0-1 1,-3-1 2,0-3 1,-3-1-18,1-2 1,-2 0 11,-2-2 0,-1-1-12,-1-1 1,-1-1-201,-1-1 1,-2-1 219,-2-2 1,0-1-12,-1-2 0,-2 1 11,0-3 0,-2-1 420,-2 0 0,0 0-400,-2-1 0,-2 0 8,-2 4 0,-3-3-7,-2 10 1,-1-3 0,-2 4-234,-3-9 1,-3 3 202,-9-19 1,-3 4-3,7 29 0,-2 6-50,-3 1 0,-3 2 33,0 3 0,-3 2-8,-2 4 0,-5 2-20,-24-4 0,-5 5 62,16 10 0,-1 5-140,-22-3 0,-5 6-285,21 15 0,-1 4 0,1 2-348,-16 4 0,-1 4-470,9 0 0,-5 3 1,6 1-3705,-5 6 1,4 2 4905,5 0 0,6-1 0,-6 3 0,28-10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2:02.549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114 435 17057,'-1'-11'-600,"-6"3"573,-3 25 296,-1-2-4256,-13 44 4080,15-29-1452,-9 24 2031,6 11-494,7-31 204,-6 54 9,10-58-204,-2 18-6,3-21 38,-1 1-15,1 1-360,0 0 12,0 1-46,1 2 2096,2 1-2065,0 1 2,1 2 42,-2 0 3289,1 2-3144,-1 0 26,0 2 18,0 0 23,0-1 18,1-1 0,1-3-6,1 0-1,1-2-17,1-2-31,2 0-17,1-2 6,1-2 3,1 1 289,0-1-274,0 1-1407,0-1 1370,1 1-58,-2 0 48,0 1 13,0 0 10,-1 1 56,4 15-50,-4-9 7,3 11-2951,-5-15 2931,-1-2 943,-1-2-864,-2 11-12,-2-16 21,0 7-36,-2-18 197,0-1-206,0-4-18,0-1 3366,0-4-3414,0-2-59,0 2-19,-1-1 99,1 1-38,-2 1 37,1 1-23,-1 1 18,0 2 0,0 1-30,1 0 20,-1 1-41,1 0 24,-1 3-19,1-2 25,-1 1-23,0 0 27,0-2-7,0 0 13,0-1 31,-1-2-30,1 0 21,-2-2 8,2 1 12,-2-1 6,0-1 4,0 0-12,0-1-8,0 0 23,0-2-10,0 0-6,-1 0 0,1 0 11,-1 0-5,1 0-6,0 0-6,2 0-11,-1 0-27,0 0 10,1-2-22,-1 0 11,2 0-5,-1 1-23,2 0-481,-1 1 453,3-1 6,0 1-29,9 3 68,-2 0-5,6 6 10,-4-3-10,1 2 5,1-2 5,1 2 12,2-1 11,0-1 6,3-2 11,0-1-12,4-2-10,2 0-12,3-2 6,3-3-6,5-1 17,3-3-17,4-1-5,2 1 5,1 0-11,3-1 5,-2 0-10,3-1-1072,-2 2 1088,2-2-5,0 2-12,0 1 6,3 0-660,0 2 649,1 0-2809,0 0 2809,-2 0 1,0-1 10,-2 2-5,1-2 677,-2 2-677,-1-1-7,1 0 18,-2 0 0,-1 0-329,0 0 323,-1 0-28,1 0 11,2-1 22,0 2 7,-1 0 2300,-1-1-2306,-4 1-6,-1-1 11,-3 1-2774,0-1 2763,-2 0-1346,1 0 1335,0 0 353,3 1-342,0-1 0,0 2 0,1 1 5,-1 1-5,0 0 0,-2 1 2280,1-2-2275,36 2 1,-24-1-6,28 1 3127,-37 0-3104,1 0-23,-2 0 24,20-2-7,-15 0 22,14-1-11,-18 2 0,3-1 0,0 2-16,0-1-12,1 1 11,-2 0-11,-1 0 5,-1 3-5,1 0-307,0 5 307,0-1 3,-1 1 8,1-1 12,-2 0-6,0-2-1,-1-1-21,0-1 5,-2 0-6,-1-1-5,-1-1 28,-1 1-17,-1-2 5,-1 1 584,2-1-583,-2 0-1,0 0 1,-2 0 0,1 0-1,-2 0 1,0 0 5,-2 0-5,-2 0-1,1 0-16,-2 0 17,2 0-1,-2 0-5,2 1 17,1 0-11,0 1-12,1 0 6,1 0-6,30 4 18,-20-2 4,21 3-4,-27-3-1,17 0 11,-10-1 31,19-2 1,2-1-49,-7-2 20,7 0 1,-2-2 7,-22 0 1,10-2-5,-17 2-7,0-1 17,0 1-11,0 0-3403,0 0 3397,2 0-33,-1 1 11,0 0 11,13 1-5,-12 0-6,10 0 11,-15 0-11,1 1-2257,-1 0 2257,1 1 2257,12 0-2257,-8 0 6,10 0-2269,-13 0 2263,1 0-11,-1 2 11,1 1 5,11 0 12,-9 0-11,7-1 2273,-11 0-2256,-2-1-12,1 0 0,-3 0 6,2-1-6,-1 0 17,1 0-5,-1 0-1618,1 0 1606,-1 0-5,1 0-12,-2 0-1712,2 0 1724,0 1 1728,0 0-1728,-1 2-674,1 0 668,0 2-446,0 1 451,1-1 2048,-1 1-2048,3-1-5,-1 2-16,2 0 16,-3 2 3069,1 0-3052,-3-1-6,-1 1 17,16 0 0,-15-5-11,11 1 956,-19-3-973,-1-2 0,0 1 17,9-1 6,-5 0-7,6 0 1,-7 0 11,-1 0-5,0 0 16,-2-1 62,5-3-40,-6 1 6,4-3-16,-10 2-12,0-1 6,-2 1-12,-1 0-10,-2 1-1,0-1-5,-1 2 0,-1-1 0,0 1 11,-1 0-6,0 0-11,-1 0 6,1 0-6,-1-1-11,-1 0 6,1 1 5,1-1-17,0 1-5,0 0 11,0 0 0,0 1 0,0-1-11,0 1 5,1-1-5,0-1 11,1 1 0,1-1-11,0 1 11,1 0 0,0-1 6,-2 0-1,2 0 12,-2 0-17,1 0 6,0-1 10,1 0-16,-1-1 12,1 0 10,-1-2-28,1 1 23,0 0-11,-1 0-12,-1 0 17,1-1-5,0-1 0,-2 1 5,3-2-6,-3 2 12,1-5 0,1-5-17,0 1 6,0-3-1,-1 3 1,0 0 5,0-4 0,0 0-5,1-14-6,-1 7-6,0-12 1,-2 10 16,-1-4-17,0 0 6,0-3-17,-1 0-5,1-2 11,-1 0 16,0-1-5,0-1 6,0 0-6,0-1 0,-1 1-11,-1-1-12,-1 0 7,-1 0-1,-1 1 6,-2 1-522,1-1 533,-3 0-28,2-1 23,-4-2-7,2-1 1,-1-1 6,-2-1 5,0-1-12,-1 1 7,-1-1-1,1 2-5,-1 0-6,-1-1 6,1 0 0,-1 0 16,1 0-10,-1 1 22,2 1-23,0 4-16,-3-11 10,3 15-10,-2-6 11,6 18 521,1 3-527,0 1 6,1 3-6,-1 0 6,2 3-40,-8-10 40,7 10-11,-7-6 22,8 11-17,-2 1 17,1 0-17,0 2-5,2 0-6,-1 2 0,2-1 11,-2 1-5,1 0 5,-1-1-6,2 2-5,-2 0-33,-1 0 38,1 1 7,-1-1-1,2 2 0,-1 0-5,2 1-6,-1 0 16,1 0-4,-1 0 10,0 0 6,-1 0-6,0 0 1,0 0-6,-1 0-1,0 0 24,0 0-12,0 0 11,0 0 0,0 0-11,-2 0 0,0 0 6,1 0-6,-3 0-6,0-1 12,-1 1-18,-2-2-3385,-2 2 3402,-2-2-106,-4 2 112,-2-1-11,-3 1 12,-3-1-24,-2-1 1,-2-2-2240,-2-2 2239,-3 1 7,-4 0-6,-4 1-1439,-4 0 1439,-5 1-45,-4-1 56,-3 1-12,-3 1 894,-3 2-888,-3 0-5,-3 0 0,23 0 0,-4 0 706,-15 3 1,0-1-693,13 0 0,0-1 11,-8 2 0,6 1-20,0-1 6,1 0 11,2-1-16,-1-1-600,1-1 594,-3 0-6,-3 0 0,-3-2 17,-5-1 0,-4-1-11,-7 0 0,-6 1-1,19 1 1,-2 1 5,15 0 1,0-1 2,-21 1 1,1 0-4,19-1 0,2 1 0,-2 1 1,-1-1 5,0 1 0,-1-1 0,0 2 0,0 1 5,0 0 1,0 0 8,1 2 0,-1 0-345,2 0 1,0 0 338,0 0 1,2-1-4,1 1 1,0 0 70,2 0 0,0 0-48,-46 5-12,5 1-4,3 2-1,6 0 1006,2-1-1017,4 2 0,4-3 17,-1 1-17,2 0 739,-1-1-717,-1-1-5,-2 1 256,-3-1-256,-2 0 0,-3-1 17,-3 0-6,-3 1-294,0 0 325,24-4 0,-1 0-37,17-1 0,-1 0 6,-34 0 0,0-1-5,-11-1-12,34-2 0,1 1 28,-18-1-11,3 0-1134,6 0 1151,6-3-11,6-1 42,7-5-26,-20-13-33,33 6 1350,-13-8-1339,35 11 722,5 2-733,3-1 3375,2 4-3403,2 0 5,2 4-16,0 1-28,2 2-12,-1 1-50,1 3-73,-2 3-123,1 7-1037,-5 20 41,3 0-1077,-2 17-7450,2-13 9043,1-3 1,2-15-1,0-8 1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2.47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275 175 15645,'21'58'863,"-3"-10"-505,-14-43 438,4-1-460,-6-3-87,3-3-70,-2-2-40,-1-4 34,3-9-94,-2 2 129,3-34-141,-4 24-16,2-19-12,-4 24 0,-1 3-22,-2 0 11,-6-3-56,0 6 0,-5-2-17,3 7-11,-4 2 0,1 3-11,-5 2 0,1 1-91,-13 9 85,7 2-44,-17 19 61,17-4-6,-6 11 1,11-3 21,2 1 24,1 6 139,-3 41-22,9-27 33,-2 31 119,10-21-158,2-15-33,4 12 128,16-2-100,-4-25-1346,12 11 1519,0-31 73,29-13-263,-16-6 0,18-14-17,-33-3-28,-1-5-22,0-1-6,-2-5-564,-2 0 553,-4-1 1050,-3 0-1067,-4 1-11,-4 0 5,-3 0-11,-2-1 170,-6 0-147,-2 0-3101,-8 0 3111,-2 2-4,-5 3-136,-1 3 141,-3 5 119,-1 3-136,-3 4 0,0 3-17,-1 4 17,2 2 17,2 3 2498,4 1-2526,2 2 803,3 3-826,4 1-11,3 4 23,3 1 0,2 2 5,3 0-22,2 4 514,3 0-850,3 2-348,5-1-582,3 1-1266,5-3-5926,-1-1 8525,-1-4 0,-6-5 0,-6-2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4.45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81 130 10371,'-4'-1'2801,"2"0"2861,2 1-5493,-33-30-102,25 22-67,-25-22-6,33 30 40,0 0 33,5 2 0,1 1 29,7 2 10,2 2 0,1 1 18,5 0 16,0 0 11,4-1 11,2 1 17,2-2-11,4 0-5,4-4-18,4 0-38,1-2-23,6 0-12,3 0-16,4-1-1827,5-2 1833,5-1-2799,2-3 2771,4 1-28,-1-1-561,-1 1 560,-2 0-5,-3 1 17,-5 1-17,15 2 0,-25 1 0,7 1 6,-28 0-12,-7 0 6,-6 0 0,-5 2 1113,-3 1-1102,-3 0 3072,-3 1-3061,-1-3 991,0 2-1013,-1-3-465,-12 0 90,3-3-129,-12-2-106,6-4-237,-3-1-318,-1-1-531,-2-2-629,-2 0-5343,3 1 7668,3 1 0,8 6 0,4 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37.79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0 157 17301,'80'-10'78,"1"-1"0,-6 2 1,-10 1-40,-16-1-5,4 1-1852,-2-1 1835,2 1 1189,-3 0-1206,0 0 11,-4 1-5,-2 0 11,-3 1 1023,-4-1-1029,-4 1 1048,-5-1-1076,-5 2 3199,-5 0-3244,-5 2 512,-5 0-590,-4 2-73,-2-1-118,-3 2-162,-3-2-196,-3 1-296,-6-1-612,-4 0-1601,-5 1-6128,0 0 9326,2 1 0,9 0 0,5 0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2.8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17412,'2'1'812,"0"0"213,-2-1-958,5 57-5,-3-41-40,3 42-22,-5-55-67,0-2-3355,0 0-785,-2 0-1758,1-1 5965,-1 1 0,1-1 0,1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3.3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 1 12686,'1'73'306,"1"1"0,-1-7 1,-1-10-145,1-25-50,0-1 1865,-1-3-1893,0-3 23,0-4 89,1-7 815,0-4-764,0-5 395,1-3-530,-1-2 1257,0-3-1374,0-5-62,-1-2-29,1-4-49,-1 0-51,1-2-376,2-13 460,0 11-67,5-11 67,-2 18 22,3 1 0,2 6 118,-2 3 112,9 4-33,-6 2-6,5 3-34,-3 2 50,7 7-83,-6-1-17,5 6-3381,-6-4 3386,-1 2 6,2 1 34,5 20-34,-6-14 17,3 12 5,-10-21 12,-3-2 11,-1-2 45,-3-1 3397,-2 0-3364,-3-2-11,-4-1-5,-2 0 16,-3-3-22,-1 0 5,-2-2 0,-2 0-44,-2-1 0,0-1-40,-2-1-28,0-1 6,2 1-28,1 0 0,2 0 0,2 1 0,3-1 0,0 0 0,5 0-11,0-1-17,3 0-39,1-1-90,2 0-145,1 0-169,1-3-168,0-2-257,2-4-325,2-4-734,4-3-1075,1-3-2918,3-1 5948,-4 3 0,-3 7 0,-2 5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3.55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99 20364,'45'-5'117,"-3"0"-156,-20-5-112,0 1-140,1-1-180,-1 0-246,-1 1-431,0 1-756,-2 0-1311,-1-1-3591,-4 3 6806,-2 0 0,-7 4 0,-1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3.74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18993,'17'71'116,"1"0"0,-2-5 0,-4-11-5511,-7-23 5463,-1 1-7,-2-2 1405,0-2-1455,-1-2-2061,4 20-297,-3-24-6230,3 11 8577,-3-29 0,-1-4 0,0-1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37.46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54 89 19636,'-10'-2'358,"-14"-40"-487,20 34-492,-11-29-30,15 42-463,1 2-8717,3 2 8306,-1-3 0,1 1 1,-2-5-1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58.8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60 445 6635,'0'-3'4895,"5"-3"-4654,-4 6 286,5-3-247,-4 3 56,0 0 375,0 0 953,0 0-1519,0-1 74,1-1-140,-1 0-46,0-1-10,-1 1-12,1 1-6,-2 0 40,2 1-11,-1 0 223,1 0-184,-1-1-11,0 0 5,-1 0-17,1 1 12,1-1 5,-1-1 0,0 2 12,-1-2-18,1 1-10,1-1-3354,1-4 3326,0 1 61,3-7 0,-2 5 123,3-5 0,0 3-123,-1 0-28,1 1-28,-3 5 3381,1-1-3398,-1 2-22,0-1 11,0 2 6,0 0 16,-2 0 124,2 0-29,-2-1 286,1-5-352,-2 2-6,0-5-17,-1 4 11,0-2 0,0 0 11,0 1 51,0-4-45,0 3-22,0-2-12,0 3-22,1 1-5,0 0-3399,1 1 3393,1 0 6,-1 0-1,2 1 6,-1 0 0,0 0 17,0 0-6,0 0 3392,0 0-3374,1-1 16,-2 0 22,2-1-11,-2 2-17,2-2 23,-1 1-12,2-1-5,-1-1 0,-1 0-17,1-1-6,-1 2 6,2-5-28,-2 4 17,2-3 5,-3 4 1,1 0 10,0 0 7,-1-1-7,0 2 18,0 0-1,0 1 0,0 0-5,0 0-6,0 0-16,0-1-12,0 2-5,0-1 5,0 2-6,0-1 7,0 2-1,-1-1 17,1 1-17,-1-1 0,0 0 12,1-1-23,-1 1 11,0-2-11,0 1-45,1 0 11,-1 2 6,2 0-33,-3 1-62,1 0 128,-1 2 12,0 1 11,-1 3-17,-1-1 6,0 0 0,-2-2 0,1 1 11,-1-2 5,2 1 1,-1-2-6,2 1 0,-1-1 5,2-1-16,-2 0 0,1 0-23,-1 0 1,0 0 10,1 0-10,-1 0-34,2 0 5,-2 0 0,2 1 18,-1 0-1,0 0-6,0 1 12,0 0-22,-1 0 5,1 0 16,1-1-16,0 1 12,-1-1 4,0 2 7,0 0-1,1 1 17,-1 0 1,-1 0 10,2 0-16,-2 0-12,1-2 0,-1 2 1,-1-1-1,1 0 17,-2 2-16,0-2-1,0 4 1,-1 0-1,0 2 0,-1 0 12,-9 21-6,6-13 17,-8 17-12,8-16 12,1 1-6,-3-1-5,2 1 0,-2-1-6,0 1 22,-1 0-5,1 1 0,-2-1 11,1 1-6,0-2 6,0-1-3403,1-2 3403,2-2 5,-1-3 18,3-2 10,1-1 1,1-2-6,1-2-17,1 0-11,1-2-22,1 0 3783,1-1-3727,3-3-12,0 0-16,3-4-6,-2 0-6,1 1 17,0-2-16,0 1 16,-1-1 0,0-1-11,0 2-5,0-3-1,0-1-16,0 1-6,1-2 11,0-1-11,1 1-6,-1-2 6,2 0 11,0-1 1,2-2-1,0-1-11,1-2 5,-1 0 1,2-2-12,-2 0-10,6-8-1,-6 8-11,9-10 17,-9 17-29,2-2-27,-5 10-39,-1 1-79,-1 2-28,-1 2-487,0 3 84,-1 4-432,0 5-1276,-2 5-7069,0 1 9393,0 0 0,0-7 0,0-3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09.0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74 75 7263,'0'-11'4777,"0"1"-2458,-1-13-2375,1 17 56,-1-18 386,1 31-89,0 8-17,1 10-117,0 0 33,1 0 6,-1-7-6,0 1-6,0 0-22,0 1-5,0 1-7,-1 2-16,0 1-22,0 0-6,-1-1-11,-1 0-6,-2 0-5,0-2 5,1 0 0,-1-2 6,2-1 5,-1-1-16,0-1-12,1-2-22,-1 0-17,1-3-11,0 0-5,1-1-12,0 0-5,0-3 10,1 2-4,0-2 4,0 0 7,0-2 10,1 0 7,1-1-1,1-1 11,1 0 17,-2-1 51,0 0 50,-1-1 18,0 0 374,-1-1-504,1-2 0,-1-2-28,0-3-6,0 0 6,-1-1-22,-1-2 10,-1 1 1,-1-1-6,0-1 1,-1-1-1,0-1-6,0-2 1,0 0-12,-3-17-5,2 10-3392,-1-10 3403,4 15-11,2-1 11,0 1-2291,1-3 2274,0 2 12,2-2-1,0 3 0,2-1-10,1 3 4,-1-1 7,0 3 5,1-1 5,-2 3 2269,2 0-2274,-3 1 0,2 2 17,-1 2 3370,0 1-3387,-2 2-12,1 0-16,-2 2-5,1 0-225,0 1 286,-1 3 6,1-1-17,-1 3-12,0 0-5,0 0-17,1 2 17,-1 1 0,2 2 17,-1 2-3398,1 6 3387,0-1-502,0 7 490,0 0 1,0 3 22,0-1-2112,1 0 2100,-1-1 1600,6 30-1555,-6-31 442,4 21-453,-6-36-16,0-1 5,0-1 3052,0 0-3018,0 3 957,0-4-1003,0 3-4,0-6-12,0 0 11,0-1-6,0 0-5,0 0 12,1 0 10,-1 1-5,1-2 28,-1 0 677,0-1-689,0-4-16,0-1-11,0-6-1,0-1-16,0-3 6,0-1-18,0-4 23,-1 0 0,1-5-17,-2 0 23,1-2-34,-1-1 11,0-2 6,0 1-28,-1-1-3387,2 3 3398,0 1-2274,0 5 2258,0 2 10,1 5-28,0 3-27,0 4-51,1 4 2251,0 1-2256,1 2 3386,-1 2-3264,1 3 18,-1 5 5,0 4 0,-1 5-3381,1 3 3386,0 6-401,-1 12 396,0-8-34,0 6-72,0-16-169,1-4-263,-1-3-476,2-3-962,-1 0-7367,1-3 9445,0-2 0,-1-3 0,0-2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1.34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132 73 6036,'-2'-5'924,"0"1"1446,2 4 682,0 0-2856,-2-21-5,1 16-29,-2-17 62,-2 22-235,2-1-56,-1 1 55,2 0 7,0 0 10,1 0 18,-1 0 66,1 0 309,-2 1-107,3 0 40,-3 0-7,3 0-27,-1 0-67,0-1-85,1 1-61,-1 0-33,1 0 5,0 1 39,0 2 34,0 0 23,0 4-18,0 2-22,0 1 34,1 12-85,-1-4 1,2 10 33,-2-5-28,2 2-3196,2 22 3197,-2-16-1,2 16 185,-1-14-123,0-14 5,1 6 146,-2-17-112,-1-3 314,0-1 3184,-1-2-3094,0-2-544,0-8 6,0 1-29,0-7 6,0 2 6,0-1-11,1 1 16,0-3-33,1 2-6,0-1-22,0 1-39,0 0-18,0 2-21,-1-3-86,0-4 125,-1 4 11,0-6 11,-1 5 17,0-1-1,-2-1 29,1 1-11,-3-6 27,3 7-16,-2-2 11,2 6 0,0 2-5,0 1-7,0-1 24,0 0-12,0 0 5,1 1 1,0-1 11,0 1 11,0 0-6,1 1 17,-1 1-16,0 0-1,1 1-5,-2 1-34,2 1-151,-1 1 106,1 5 90,0 2-11,0 5 0,2 1 0,-1 4 11,2 2 5,-1 4-10,1 4 5,-1 2-28,0 2 0,0 2 17,1 2-12,-1 0 18,1 2 5,-2-1 0,0-2 5,-1-5 1,0-5-1,0-5 12,0-4 22,0-5 1,0-1 39,0-5 27,0-1 17,0-1 426,0 0-543,-1-4-23,0-1 11,0-3 6,0 0-5,1-2-12,0-1-11,-1-1-17,1 0-5,-2-2-17,2-1 5,-2-1-16,1-1-68,-2-10 45,0 5-16,0-9-23,0 7 5,-1-1-5,1-2 23,-1-3 10,-1 1 29,1-1 11,-1 2 5,1 4 23,1 2 22,0 4-5,1 3 16,1 3-16,1 3-34,-1 2-46,1 3-16,-1 1-22,1 2 185,0 9-50,0-1-7,0 9 1,0 0-17,0 0 17,0 4-11,0 2-6,0 1 11,1 2 6,-1 0-1,2 0 13,-1-2-6,1 0-1,0 0 0,-1-2 1,0-1-1,0 0 12,0-5-1,0 0 7,-1-5 16,0-2 5,0-2 12,0-1 5,0-2 6,0-1 0,0-2 482,0 0-583,0-5-5,-1 0-6,-1-4 0,0 0 5,1-2 1,-1-2 0,2-3-6,-2-1 16,2-3-4,-2-1-12,1 0 0,-1-3 0,0 1-3398,0-4 3404,1 0-143,0 0 148,1 2 12,0 3-18,0 2 1,0 4-17,0 1 3330,0 4-3331,0 2 188,0 3-220,0 1-29,0 3 11,0 0 62,1 3 62,-1 2-12,1 3 12,-1 1-23,0 3 17,0 1 11,0 1-22,0 3 22,0 0-11,0 2 28,-1 7-39,1-7-6,-1 5 0,1-2-16,0-5 16,0 3 23,0 0-6,0-6-6,0 3 12,0-7-1,0-1 6,0-1 23,0-1 173,-1-1-61,1-3-12,-2 1-27,2-3-52,-2 0-49,1 0-23,-1-3-11,0 0-5,-1-4-12,-1-1 0,1-1-39,-1-1 11,2-2-22,-1-1-11,1 0 16,0-5-27,0 1 21,0-7 1,0 0-6,-1-3 29,1-1 16,-1 1 0,1 2-3376,0 4 3399,0 5 5,1 4-11,1 3-45,0 4-23,0 3-27,0 1 167,0 9 3382,2 0-3286,4 34-124,-2-13-10,3 21-23,-4 0 11,-1-10-778,1 14 784,-1-12-92,-1 2 81,1 1 11,-2 0 11,1 15 0,-1-17 16,0 6 80,0-18 731,0-12-760,0-1 6,0-13-45,0-2 25,0-2-887,0-1 313,0-3-191,0 0-302,1-5-464,1-1-1323,2-2-4833,0 1 7606,-1 0 0,-1 5 0,-1 2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07.10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38 7218,'9'-6'1220,"-1"1"512,-8 5 547,0 0-1299,13-8-459,-6 5-241,8-6 325,-8 7-504,-4 0-34,2 0 39,1 2-89,-3 0 0,3 0-17,-4 0 0,1 0-11,-1 0 0,-1 0 644,0 0-342,-1 1-11,0 0-78,0 1-68,0-1-67,-1-1-27,0 2-35,-2-1-10,1 0 5,-2 1-28,1-1 22,1 1-11,1 0 6,0-1 17,0 1-6,1-1-6,0 0 17,-1 1 0,1-1 1,-1 1 38,1 0 12,0 0 27,0-1 40,-1-1 218,1 1-352,-1 0-1,1 1-5,0 1-17,0 0 22,0 1-5,0 1 11,0 0 0,0 2-6,0 1 12,0 0 5,-1 0 6,1-1 11,-2 1 0,2-1 11,-1 1 12,1-2-1,0 1 12,0 0-23,-1-1-6,1-1-16,-1 1-6,1-1 6,0 1-6,0 1 1,0 2-1,0-1-6,0 8 1,0-7-6,0 4 11,0-4-11,0 0 23,0 0-23,0-1-12,0 0 24,0 3-7,0-2 12,0 1-23,0-2 18,0 1-7,0-1 6,1 2 12,-1 0-18,1-1 7,-1 1-7,0-2-10,0 2 10,0-2 6,0-1 6,0 0-22,0 0 16,0 3 0,0-1 39,-1 2-10,1-2-1,-2-1-11,2-1-6,-1 1 23,0 2-28,1-2-12,-1 3 12,1-5-11,0 2 11,0 2-17,0-1 11,0 6-11,0-6 0,0 3 0,0-3 0,0 0 5,0 1 12,-1 5 6,0-4-3404,-1 6 3426,0-6-17,0 1 16,0 0 102,-2 9-118,2-8 11,-1 11-16,3-13 3458,0 14-3464,0-14 17,0 11-23,0-15 29,0 6-29,0-1-11,3 10 11,-2-8 0,2 5 6,-1-9 123,1 18-84,-2-12 23,2 20-46,-3-20 34,3 18-44,-3-16 44,3 15-39,-2-22 6,0 9-34,0-12 11,0 1 0,-1-4 6,1-1 0,-1 1 16,1 1-10,0 0 55,3 9-67,-1-7-16,1 6 21,-2-4-21,2 6 5,-1-1-6,1 3 6,-1-5 6,-1-1 22,0-1 5,-1-2 1,1 0 0,-2-2-12,1 0-5,-1-3 16,0 0-16,0 0 6,0-1-7,0 0-27,0 1 28,0-1-23,0 2 1,-1-1 22,0 1-23,-1 3 0,0 0 6,1 2 6,0-1-6,1 0-6,0 1 1,0 2-6,0-1-1,0 1 7,0 0 10,0 0-5,0-2 6,0 1 0,0-1 5,0-2-6,0 1 7,0-1-7,0-2-5,0 0 0,0-1 17,0 0-6,0-1 0,0 1-5,0-2 5,0 1-11,0 0 6,0 0-6,0 1 0,0 0-6,0 2 6,0 0-11,0 0 5,0 2 12,0 0-6,0 7 0,0-3 11,0 4-5,0-5-17,0 1 11,0-1-17,1 1 6,-1-1 22,2-1-11,-2 1 0,2 0 17,-1-1-12,0 1 1,0-1 16,0-1-5,-1-1 11,1-2 17,-1 1-6,0-2-5,0 0-12,1 1-16,-1 0 5,1 2 6,0 0 5,0 0 12,-1 1 16,0 1 6,0-1 112,0 11-118,1-6-22,0 10-11,0-10-6,0 3 6,0-1-6,1 2-5,1-2 16,-1 0 6,1-3 0,-1-2 17,0-2 0,0-2-6,0 0 0,0 1-11,0 0 6,0 0-3409,0-1 3391,0 1 1,0 0 0,0 0 22,-1-1 6,0 1 11,0-1 17,-1-1 0,0 0 5,0-1 3381,-1 1-3414,0 1-23,0 1-10,-1 0-7,0 2-10,0 1 10,1 1 1,-1 1-23,2 1 34,-1 1-6,1 0-22,0 1 22,0 1 6,0 0-6,0 5 17,0-8 28,0 1 34,0-9 10,0-4-21,0-2-62,0-1-62,0-4-95,0-3-118,1-5-173,0-5-269,2-5-409,1-5-963,2-5-7736,0 1 9808,-1 2 0,-2 13 0,-1 7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08.3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136 249 10024,'5'-6'291,"-1"1"-515,-4 5 4106,0 0-3423,10 5-129,-5-3-67,8 3-33,-7-3-12,-1-1-27,1 1 117,4 1-173,-3-2 128,5 3-123,-6-4 11,2 2 398,5-2-3773,-6-1 3381,5-2 61,-7-3-134,1 0-17,-2-3-5,-1 1 11,-1 0-12,-1-1 3382,1-1-3404,-2-1-17,1 0 1,-1-2 10,0 0 7,0 1-1,-3-3 0,0 3-5,-4-2-23,-1 0 0,-1 0 6,-1-1 39,-1 2 22,-2 1 17,2 1 1,-3 4-34,1-1-3420,0 3 3374,0 2-1089,-6 1 1045,5 3 10,-4 4-27,1 9 29,4 1 16,-4 5 11,7-2 11,0-1 1063,0 2-933,-2 12-102,5-12-5,-2 9 6,7-16-1,0 0 0,2-1 3594,7 14-3588,-2-10 51,12 15-79,-6-17 0,4 3 11,4 0-17,-4-5-10,5 5 10,-6-7 0,1 2 264,18 1-191,-14-6 6,13 1-11,-21-8-1,0-1 12,-2-2-23,-2-1-11,0-1 17,-1 0-39,-1-1 78,1-4-83,-1 0 10,-1-2-11,0 1 0,-2-1-5,0-2 0,0 0-12,-2-2 6,1 1-22,-1-1-6,0 1-17,-1-8 17,-3 6 5,-1-5-27,-5 2 0,1 7-6,-2-3-12,1 10-16,1 1 0,-3 2-11,2 2 17,-3 0-12,1 2 17,-2 1 12,1 3-1,-1 2 29,1 4-1,-2 3 12,2 1-3393,-1 2 3387,2 0 0,0 1-5,0-2 5,1 2 17,3-4-6,0 1 11,2-1 3392,2-2-3285,1 8-78,2-10-7,3 6 7,1-10-12,5 1-17,0-2 23,8 3-11,6-3-23,0 1 6,2-4 16,0-1 7,2 0-12,-2-1 5,-3-3-5,-8-1 6,-2-2-6,-1 0-6,-2-3 12,-1 1 5,-1-2-3392,-4-1 3387,0-1-6,-2 1-6,-3-3 6,-1 2-22,-6-1 11,-2 0-12,-3 3-27,-1-2 16,-1 4 3381,-9-1-3358,6 4-22,-6 1-1,11 5 6,0 1-17,3 3 6,1 3 0,2 3 0,1 0 5,4 3-28,1 0-10,2 2-85,4 0-207,3 2-476,6 2-4658,5 1-4361,1-2 9801,1-3 1,-10-8 0,-2-2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38.0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0 163 20873,'0'-9'689,"0"2"-639,0 7 297,0 0-279,108-49-7,-62 36-1622,21-13 0,-1 3 1606,-22 22 687,0 1-721,0 0 23,0 0 541,1 0-536,-1-1 6,1 0 11,17-3-56,-16 1-129,39-5 12,-45 3-674,31-2 343,-48 4-190,8 0-958,-25 6-997,-1 1-5859,-5 4 8452,0-2 0,0-2 0,0-2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14.24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4 6843,'14'8'2263,"-2"-1"-1827,-13-8-245,-1 0-23,0-1-140,0 1-39,2 0-107,-3 0 112,2 1 6,-1 0 45,0 0 22,2 0 1,-2 0-7,1 0-38,-1 0 55,0 0-16,0 0 27,0 0-5,0 0-22,1 0 162,-1 0-67,1-1 27,0-1 841,-2 0-739,1 0-62,0 0 79,0 0-247,2 2-5831,-1-1 4397,1 4 1378,0-2 0,0 1 0,0-2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15.22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0 124 7106,'1'-2'448,"0"0"1899,-1 2-2140,3-6-39,-2 4-11,2-4-6,-3 4-45,0 2 376,0-3-348,0 3 214,0-4-259,0 4-604,0-2 588,1 2 11,0-1-6,1 1 23,-1-1-17,-1 0 112,1 1 213,0-1-78,-1 0 307,1 1-375,-1-2-78,0 1-34,0-1-39,0 0-50,0 0-17,0 0-28,0 1-23,0-1-5,1 0-17,-1 1 22,2-1 1,-2 1 10,2-2 18,0 1-12,0-1 11,1 0-11,-1 0 1,0-1-1,0 0 11,0-1-11,1 1 6,-1 0-11,0 1-17,-1 1 11,1 0 0,-2 2 0,2-1 0,-1 0 0,0 1 263,0-1-90,-1 0-117,0 0-22,0-1-6,0 0 0,0-1 11,0 0 34,0 0 5,0 1-10,0 0-24,0 0-32,0 0-18,0 1-3752,0 0 2246,-2 6-51,1-1-896,-2 4 2459,1-3 0,0-2 0,2-1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19.7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6 448 12018,'3'-12'44,"-2"3"-32,-1 8 1847,0 1-1679,0-2-1,0 2 22,-1-2-5,-1 2-33,2-2-34,-2 2 83,2-1-21,-1 0-118,1 0 5,0-1 12,0 0 39,0 0 0,0-1-17,0 1 11,-1-1-45,1 1-5,-1-2 0,1 2-51,0-2 1,0 1-29,0 0-16,0-1 5,0 2-28,0-1 23,1 1 11,0-1 5,1 0 28,0 0-16,1 0 11,0-1 5,0 1-11,-1-1 6,0 0 6,0 0-1,0-1 17,0 1 17,0 0 0,0 0 45,-1 0 112,1-2-79,-2 2 57,2-5-186,-2 5-10,1-1-12,-1 3 17,1 2-11,-1-1 5,1 0-11,0 0 6,0 0-6,1-1 12,2 0 5,-1 0 5,0-1 18,-1 0-18,-1 1-10,1-1-12,-1 1-11,1-1 17,-1 1-6,0 0 0,1 1 0,-1-1 6,1 2-11,-1-1 22,1 1 0,-2 0 11,2-1 0,-2 1 39,1-1-10,0-1 4,-1 2-10,1-3 0,0 2-12,-1-1-11,1 0-5,0 0-12,0-1-16,-1 0 11,1 1-6,0 0 6,-1 1-29,0 0 24,1 0-1,0 0-11,0 1 0,0-1 17,1 0-6,-1 0 17,0 0 11,1-1-5,-1 1-6,1 0 11,-1-1 11,1 1-5,-2-1 0,1 1 0,0-1-1,0 1-4,1-1-12,-1 0 22,1-1-5,-2 0 0,1 0 5,0 1 0,-1 0 29,4-3-40,-3 1-11,2-4 6,-1 5-6,-1-2 11,0 2-11,-1 1-23,1-1-5,1 2-5,-1-1-6,0 1 22,1-1 6,-1 0 22,1 0-6,-1 0-10,1-1 22,-1 1-17,1-1 22,0 0 6,0 1-6,0-2 1,0 1-23,0 0 0,0-1 0,0 1 0,0-1 0,-1 1-11,0-1-1,0 1-21,1-1 5,0 1-11,0 1-6,0 1 17,0-1 17,0 0 11,1 0 16,-1 0 1,1 0-6,-1 0 1,0-1-1,0 1 17,0 0-6,0 0 12,1 1-23,-2 0 6,1-1-6,-2 1-11,2-1 0,-2 0 0,2 0 11,-1 0 0,0 0 6,0 0 17,0 0 11,-1 1-1,2-1 1,-1 0-11,0 0 5,1 0-22,-2 0-6,2 0-11,-1 0 0,1-2-11,0 2 5,0-2 1,0 2-1,0 0 6,-2 1 11,1 0 6,0 0 101,-1 0 33,0-1-95,0 1 28,0 0-39,0-1-1,0 2-10,0-1 0,-2 1-12,1 0 0,-1-1 1,1 1 10,0-2-10,-1 2 5,2-2 0,-1 2-17,0-1 6,1 0-12,-1 1 1,0-2-17,1 2 56,-1-1-40,1-1 6,0 2 1,0-2-18,0 1-750,-1 1 538,0-1 212,0 1 0,0 2 6,0 1 6,1 2 5,-1 2 6,0 0 11,0 2-17,-1-1-11,-1 0-5,0 1-7,-1 1 7,0 0 10,-2 6 1,0-5-6,-1 6 17,2-6-17,-1 0 11,0-1-17,0 1 18,0-1 4,0 0 12,0 0 6,-1 1-12,0-1-5,0-1-17,-1 3 0,3-5-11,-1 3-6,3-6 6,0 1-17,1 1 11,1-1 6,0 2-17,1-2 11,0 1 0,0 0 6,0 1 22,0-2-11,0 1-5,0-2-6,1 1 5,0 0 12,1-1 10,-1 2-10,1-3 5,-1 1 0,-1-1 6,0 0 28,0 0 11,0-1 11,0 1 17,0-1 17,0 2-11,-2-1 5,-1 1 0,0 0-22,-1-1 0,0 1 50,-4 4-112,3-4-11,-2 3 0,4-3 0,1-1-6,0-1 12,1 0 0,0-2-23,1 2-17,0-1-5,0 0 28,-1 1 5,1 0 6,-1 1-5,0 1 16,1 0 6,-1 0-6,0 1 11,0-1-11,0-1 1,-1 0 10,1-2 28,0 1 18,-1-2 10,1 2-5,-1-2-12,0 1 2,0-1-7,1 1 17,0-1 145,0 1-190,0-1 6,0 0-18,-2 0 1,3 0-28,-1 0-6,-1 0 6,2 0 134,-2 0-100,1 0 139,1 0-151,-1-2-5,1 1 39,0-5-29,0 3-16,0-2 0,0 2 0,0 0-16,0 0-1,0 1 0,0-2 0,0 1 12,0-1 5,0 0 0,1-1 0,0-1 0,2 0 0,-1 0 0,2-1 5,0 1-10,-1-2 10,1 0 6,-2 1 1,2-1-1,-1 2 0,1-2-17,0 1 29,-1 0-12,1 0-3381,-1-1 3382,0 1-7,0-1 18,1 2-12,-2 0 0,1 0-5,-1 1-23,0 0 3409,0 1-3403,0 1 5,0-1 6,0 2-6,0-2 18,0 2-12,0-2 0,1 2-6,-2-2 6,1 1 0,-2 0-6,2 1 12,-2 0-12,2-1 12,-1 1 0,1-2-1,0 2 6,0-1 6,0 0-11,-1 1-1,1-2 12,-1 1 6,0 0-1,1-1-5,1-2-17,0 3 0,1-4 11,-1 4-22,0-1 28,-2 0-17,1 0-6,-2 0 17,2 0-5,-1 0 11,2 0-17,-1 0 11,1-1 0,0 0-5,-1-1 16,1 2-5,-1-1 11,0 1 11,0-1-5,1 1-6,-1-1-6,0 0-16,-1-1 16,1 1-16,-1 0 5,1 1-6,0 1-10,0-1-1,0 2 1,0-2 5,0 0 11,0 1-11,0 0 0,-1 1-6,1 0-5,-2 0 17,1 1 5,0-1 0,0 2 0,-1-2-5,1 2 11,0-2-6,0 1 11,0-1 1,0 0-1,-1 0 6,0-1-17,0 0 6,1 0 5,-1 1-10,2 0-1,-2 0-6,2 1-10,-2-1 5,2 2-6,-2-2-800,1 2 291,0 3-377,0 1-877,2 4-3911,0 1 712,1-1 4968,-1-2 0,-1-2 0,-1-2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22.249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0 60 24231,'13'11'-4697,"-3"-3"4167,-10-8 2704,0 0-1220,53-12 271,-35 12-764,39-10 211,-49 14-1593,-1-1 1650,-1 0 185,3-2-1103,-2 0 325,6-1-471,-3 0 382,4 0 486,2-3 1012,-5 0-4056,5-5 5004,-2-2-1244,-3 1-190,1-1-208,0 1-217,-6 4-242,3-1-90,-6 3-698,0 2 176,-1 0 391,-1 1-653,1 0 88,-2 0-51,1 2-1968,-1 1 498,0 6 169,-1-2-284,0 3-371,-1-2 1405,0-3 272,1 2-296,-1-4 2959,2-1-1635,-2 0 1298,2-1-257,-1-1-59,-2 0-478,2 0-211,-4 0 363,2 0-720,-1 0 757,-1 0-1336,1 0-5,0 0-46,-1 0 182,1 0-49,-2 0-1,1 0-39,0 1 254,0 1 180,1 0 337,0 1-338,1-1-227,-1 2-2766,0-2 3007,1 1 1,1-2-1,1 0 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26.017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0 474 25681,'4'0'106,"-1"0"-27,-3 0-79,95 0-1788,-60 0 1791,17 0 0,-1-1 399,-28 1-388,-8-1 91,3 1-88,-5 0-6,0-1 133,-1 1 1266,0-2-1143,0 1-4061,5-3 4354,-5 1 154,4-2 240,-7 0 281,0 1-109,-1 0-14,-1 1-339,-1-1-288,-1 2-102,-1 0-162,1 1-492,-1 1-618,0 0 9,1 0 33,-1 0 83,1 2-498,0 0-320,0 2-486,2 0 568,-1 0 363,1-1 306,0 1-141,1-1 440,2 0 624,-1-2 526,1 0 547,1-1-15,0 0-7,0 0-343,2 0 134,0 0-438,-1 0 77,3 0-390,-1 0-74,1 0-168,1 0-1,-1-1 146,1 0 26,-2-1 157,1 0-26,-3-1 66,2 1-25,-1 0 13,1 1-156,2-1-24,0 2-219,2-2 15,-1 1-43,2-2 120,0 0 49,0 0 48,0-2 309,0 2-160,0-2 410,-1 0-235,1 1 71,0 0-238,0 0-56,0 0-84,0 0-138,-1 0 113,1 0-258,-2 2 71,-1-1-85,-2 1 34,0 1-125,0 0 2,0 1-134,0 0-8,0 0 102,0 0-32,0 0 84,-1 0-31,2 0 116,-1 0 68,1 0 117,-2 0 0,1 0 5,-1 2-269,-1 0 122,9 1-184,-5 0 92,6 0 28,-6-1 12,16 1-6,-12-2 54,18 2 260,-20-3 65,6 1 81,-7-1 19,6 0-23,-6 0 5,4 0-61,-5 0-60,-2 0-6,3 0-98,-2 0 41,2 0-77,-2 1-95,2-1 68,-2 2-203,2-1 112,-1 0 31,1 1-80,-1-2 189,0 2-201,1-2 303,-1 2-260,2 0 218,-1 1-184,8 0-37,-5 0 152,5 1-240,-7-2 223,0 2-331,0-1 255,1 1-53,0 0 78,2-1 123,1 1-139,2-1 213,1 0-102,0-2 313,0 1-89,1-2 170,-2 1-71,0 0-117,-1-1 94,0 1-212,-1-1 116,-1 0-156,1 0 7,-3 0 3974,2 0-4040,-3 0 3,2 0-67,-2 0 61,1 0-86,-1 0-7,0 0 6,-2 0-6,0 0 0,-3 0 17,1 0-1,-2 0-93,0 0 6,0 0-12,0 0-22,5 0 34,-3 1-130,10-1 141,-9 2-201,5-2 323,-5 1-73,1-1 100,2 0-10,1 0 4,1 0 108,2 0-91,-1 0 185,2 0-197,0-1 161,-2-1-20,1 0 26,-1-2 135,-2 1-133,0 0 74,-2 1-216,0 0 38,-1 0-86,0 1-172,0-1-3331,-1 2 3072,2-1 212,0 0-85,2 1 122,1-2 112,0 2-137,2-2 213,-2 1-117,3-1 235,-2 0 3353,0 0-3373,0-1 207,-1 1-168,0-1 218,0 0-229,0 1 17,1 0-205,-1 1-109,1 0-116,-1 1-143,-1 0 53,0 0-72,-1 0 97,1 0-5,0 0 99,0 0 82,1 0 106,0 0 64,0 0 6,-2 0 11,0 0-6,-2 1-102,1 0 14,-1 1-93,-1 0-80,2 0 94,-2-1-13,2-1-12,-1 1 51,1 0 40,-2-1 102,1 0 110,-1 0 80,0 1-148,2 0-35,-1 0 11,3 0-37,0 0 59,-1-1-35,1 1-75,-1-1 58,1 0 70,-1 0-1,1 0 5,-2 0-41,1 0 14,-2 0-25,0 0 69,0 0-52,0 0-5,0 0-6,1 0-6,-1 0-5,1 0-3398,1 0 3398,1 0-2285,-1 0 2273,0 0 89,-1 0 4,1 0-16,-2 0 0,2 0-1528,-2 0 1522,1 0 0,-1 0 12,0 0 1429,0 0-1512,-1 0 12,0 1-99,-1 0 2170,1 1-2352,0 0-3,1 0 24,0 0 3371,1-1-3308,0 1-24,0-2 294,0 1 3,0-1 151,1 0 7,1 0-16,2 0-25,3 0-101,1-2-3212,3-2 3196,2-2 286,2 0-74,1 0-2308,0 1 2241,1 0-33,0 1-52,1-2-103,-1 1-30,0-2-125,-1 0 191,0-1 176,-1 2-19,0 0 1,-1 1-55,-1 1-134,-1 0-59,-2 1-93,0 2-75,-3 0-77,0 1 2,-1 0 2225,1 0-2163,-2 0-2154,0 0 2235,0 1 2133,-3 0-2143,0 1 116,-1 0-92,-1-2 13,0 0 77,0 0 3387,0 0-3370,1 0 109,9 0 20,-4 0 82,8 0 352,-7 0-4,1 0-32,1-2 50,1-2 79,-1 1-22,-1-2 116,0 2-369,0-2-398,0 0 0,-1 0 0,1 0 0,0 1 0,0 0 0,0 0 0,1 0 0,-1 0 0,-2 0 0,1 1 0,-1 0 0,-1 1 0,0 0 0,0 1 0,-2 1-1,2 0-360,-4 0-24,1 0 70,-2 0 90,1 0 71,-2 0 60,3 0 11,-2 0 77,2 0 12,-1 0-6,0 0 11,-1 0-6,1 0 1,0 0-12,1 0 1,1 0-6,0 0 76,0-2 30,0 0 77,0 0-2,1 0-21,0 0-1,1 0-5,0 0-5,1 0-66,1 0-30,-1 0-3471,0-1 3447,1 1 40,-1 0 3,0 0-17,1 1-35,-1-2 72,0 2-72,0-1 55,0 2 3196,1-1-3366,1 1-3459,0 0 3412,11 0-899,11 0 886,-6 0 77,0 0-58,-19 0 119,-1 0-43,-1 0-20,2 0-5,-1 1-72,0-1 60,1 1 2863,8 1-2947,-7-1 1513,8 1-1557,-10-1 201,1 1-101,-2-2 171,1 2-157,-1-1 93,0 0 24,-1 1-108,1-1 163,-2 1-204,3 0 113,-2 0-139,1 0 85,1 0-66,-1 0-87,1 0 63,2 0-21,0 1 31,3 0 81,1-1 108,0-1 21,2 0 94,-1 0 33,0-1 33,-1 0-6,-1 0 69,0-2 27,0-1-42,1-1 76,0 1-154,-1-1 101,1 2-161,-1-1 76,0 1-72,-1 1-165,0-1 25,0 1-3562,-1 0 3453,-1 0-2316,1 1 2295,-2 0-486,0 0 533,1 0 55,-3 0-13,2 0 2084,-1 0-2098,9 0 3009,-6-1-2928,6 0 1020,-10-1-906,0 0 0,-1 0 10,1 0-84,-1 1 136,0 0-146,0 0 10,-1 1-67,0 0-106,0 0 1,-1 0-17,0 0 8,1 0-65,-1 0 142,-1 0-45,7 0 80,-6 1-83,5 0 12,-6 2-119,-1-1 61,2 0-2,0 0 2,1 0 9,1 0-18,-1 0 97,2-1 73,-2 0 126,3-1 95,-1 0-32,3 0-1,1 0-16,2 0 2,0 0-2,2 0-90,-1 0-25,-1-1-19,-1-1 47,0 0 40,-1-2 99,-2 1-72,1 1 46,-2 0-116,1 1 55,0 0-177,1 0-22,-2 1-76,1 0-127,-1 0 83,0 0-56,1 0 115,-1 0-21,1 0 118,1 0-24,0 0 58,1 0-6,2 0 5,-1 1-56,0 0 48,-1 0-3506,0 0 3954,0 0-614,2-1 711,0 1 66,1 0-43,2-1 129,1 1-90,1 0 96,0 0-522,0 0-93,0-1 54,1 0-76,-1 0 37,1 0-71,-3 0 46,1 0 18,-2 0-34,1-1 42,-2 1-113,1-1 51,0 1-50,0 0 5,1 0 12,-2 0 5,1 0 0,-3 0-61,1 0 51,-1 1-127,-1 0 39,1 1-55,0 0-8,0-1 83,0 0 11,0 0 14,1-1 48,-1 1-4,0-1 90,2 0 57,-1 0 23,1 0-60,1 0 5,1 0-3,0 0-52,0 0 29,0 0-74,-1 0 5,1 0 6,-1 0 6,0 0-1,0-1 64,0 0 24,-1-1 116,2-1 108,-2 1-43,0-1 68,-2 1-81,-1-1 43,1-1-332,-2 1 0,0-1 0,-1 2 0,0-1 0,-2 1 0,2 0 0,-4 0 0,2 0 0,-2 1 0,1-1 0,-1 1 0,1-1 0,-1 0 0,1 1 0,0-1 0,1-1 0,1 0 0,-2 0 0,2-1 0,-2 1 0,0-1 0,6-3 0,-8 2 0,6-2 0,-12 3 0,2 0 0,-3 1-194,7-2-36,-6 3 110,4-2 123,-8 3 168,1 0-11,2 1-64,-1 0-51,1 0 24,-2 0-69,-2 0-25,1 0-9,0 0-168,1 0 13,2 0 228,0 0-6,0 0 7,2 0 16,0 0-12,2 0-32,1 0-12,2-2 172,1 0-118,1-1-54,0 1 0,1 1 0,1-1 0,1 1 0,0-1 0,1-1 0,1 1 0,-2-2 0,2 1 0,-2-1 0,-1 0 0,-1 1 0,-1-1 0,-1 0 0,-1 1 0,0 0 0,-1 1 0,-1-1 0,0 1 0,1-2 0,-3 3 0,0-1 0,-5 2 0,-1 0 0,-1 0 0,-1 0 0,0 0 0,-1 0 0,-1 0 0,0 0 0,0 0 0,-1 0 0,1 0 0,-1 0 0,1 0 0,0 0 0,-1 0 0,2 0 0,-1 0 0,1 0 0,1 0 0,0 0 0,0 0 0,2 0 0,0-1 0,2 1 0,-2-1 0,1 1 0,-1 0 0,1 0 0,1 0 0,-1 0 0,0 0 0,0 0 0,1 0 0,0 0 0,-1 0 0,2 0 0,-1 0 0,1 0 0,-1 0 0,1 0 0,2 0 0,-2-1 0,1 0 0,0-1 0,0-1 0,0 0 0,3-1 0,1 1 0,2-1 0,2-1 0,2 1 0,1-1 0,0 0 0,2 1 0,0 0 0,1 0 0,-1 1 0,2-1 0,-4 2 0,20-3 0,-15 2 0,13 0 0,-21 3 0,1 0 0,-2 0 0,0 0 0,-2 0 0,0 0 0,-3 2 0,0 0 0,-1 0 0,0 0 0,-1 0 0,2-1 0,-1 0 0,-1 0 0,1-1 0,-2 1 0,0-1 0,1 0 0,-2 0 0,1 0 0,-2-1 0,1 0 0,-4-2 0,2 1 0,-4-1 0,2 1 0,-3 0 0,1-1-1057,-1 2 191,1 0-412,-1 0 1938,0 0-891,1 1 1408,0 0-615,1 0 471,1 1-1033,0 0 0,2 1 0,2 1 0,0 0 0,1 0 0,1-1 0,1-1 0,0 1 0,1-2 0,0 1 0,0-1 0,-1 0 0,-1 0 0,-2 0 0,1-1 0,-3-1 0,1 0 0,-2-1 0,2 1 0,-1 0 0,0 1 0,-1 0 0,-1 1 0,1 0 0,-2 0 0,0 0 0,-1 0 0,0 0 0,-2 0 0,1 0 0,-1 0 0,1 2 0,1 0 0,-1 0-954,1 1-503,0-1 208,-1 1-457,2 0 474,-1-1 1402,3 1-136,-1 0 192,2-1 666,0 1-107,2-1 130,1 1 441,6-1-402,-5 1-124,6-1-2563,-5 0 34,3-2-675,0 1 220,4-1-454,-1 0 3,3 0-161,-1 0-115,-1 0 2047,-1 2-501,-2 0-608,-2 3-4639,-3 0 6859,-4 0 1,-3-1 0,-2-2-1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27.5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159 170 14510,'-1'15'1860,"0"-3"-1625,1-12 28,0 0-201,20-2-17,-11 1 207,18-1-56,-19 1 33,2-1 135,-3-6-252,-1 0-5,-1-6-29,-2 2-2277,-1 0 2244,0-3 95,-1-11-90,0 10 40,-11-17-90,3 21-56,-14-8-17,4 14 2306,-9 0-2250,3 7 62,-9 9-12,11 2 91,-11 14-68,15-8 146,-12 24-146,20-24 11,-5 12 34,14-23 17,2-2-1,2-3 102,10 0-135,-1-3 22,16-7-95,-9 1-28,9-6-72,-9 2-34,1 0-225,4-4 214,-9 4 50,3-2 73,-11 6 22,-2 2 11,-3-1-5,-1 2-34,-3-1 1,-3 1 38,-3 1 51,-3 1 39,-3 0 33,-1 1-5,-1 0-28,-1 1-11,-1 0-45,1 0-22,1 0-51,-1 0-39,8 0-62,0 0-83,6 0-545,1 0 1,7 2-599,2 0-1591,6 2-5035,0 0 7122,-1-1 0,-6-2 0,-3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30.62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55 8130,'0'-12'2448,"0"3"-2128,0 9 2659,0 0-2743,-4-15-29,4 12-45,-5-12-33,4 15-34,0 0-22,-1 0 1227,2 0-1950,-2 0 605,2 1 34,-1 1 5,1 1 0,0 1 6,0 1 0,0 0 6,0 0 0,0-1 5,0-1 56,1 0 17,0-1 17,0-1 17,0 0 240,-1 0-296,0 0-12,0 0-5,1 1-17,0-1 0,0 1-5,1 1-1,-2 0 6,2 2-6,-1-1-16,1 0 0,0 0-1,0 1-5,-1 1 11,0 1-5,0 3-12,-1-1 6,1 1 0,-1 1 12,0-1 4,0-1 12,0 0 6,0-2 28,0 1-29,0-5 23,0 2-17,0-3 12,0-1-18,0 1 1,0 0-23,0 0 6,1 1 0,0 0-12,1-1-5,1 0-16,-1 1 27,1 3-6,-1-2-5,0 3 12,-1-3-12,0 0 5,-1 1 1,2 1 5,-2-1 23,1 2-1,-1-2 1,1 0-12,-1 2-16,1 0 16,0 0-5,-1-2-6,2 1 17,-2-1-17,2 0 12,-2-2-6,2 0-12,-2-1 6,2 0 1,-2 0-1,2 0 6,-1-1 16,1 1 6,-1-1 1,0 2 10,0 0-5,0 1-28,0 1 5,0 0 0,0 1 1,1 5-6,0-2-12,-1 4 12,1-5 0,-2 2-6,1-2-5,-1 1 10,0-3 1,0 1 0,0-1 11,0 0 11,0 1-16,0-3-7,0 2-4,0-3-7,1 1 6,-1-1-11,1 1 17,-1 2-17,0-2 0,0 2 23,0-1-18,0 1 6,0 0 1,1 2-7,-1-1 6,2 6 17,-1-3-22,0 3 28,0 1-29,-1-6 6,0 5 6,0-7-6,0 1 17,0 1-16,0-2 10,0 2 23,0-2-28,-1-1-12,1-1 18,-1-1-7,1 0-10,0 1 0,0-2-6,-1 2-12,1-2 7,-1 2-1,1-1 1,0 1-1,0 1 12,0 0-6,0 2 5,0-1 6,0 0-11,1 0 0,0 0 12,1 1-12,0-2 5,0 1-10,-1-2-1,1 2 0,-2-1 6,2 1 0,-2-1 0,2 0 6,-1-1-6,-1 2 6,1-2 10,0 2-10,-1-1-6,0 1-6,0-1 6,0 0 0,1 1 0,0-1-16,0 2-1,-1 1 6,0 0-12,0 1 18,0 0-1,0 1 0,0-1 18,0-1-12,0 0 0,0 0-12,0-1-4,0-2 32,0 6-16,0-6-16,0 7 27,1-8-22,1 6-6,-1-5 0,2 6 23,-3-4-6,1 3 5,-1-2 6,0 1-22,0-1 22,1-1-11,-1 1 6,1 0 5,-1-1 6,0 1 17,0 2-29,0-1 6,0 2-11,0-4 0,-1 0 17,1 0-22,-2-2 16,1 0 0,-1-1-28,0 0 17,-1-1-5,2 1-7,0-2 7,1 2 5,0-1-6,0 2 6,0-1-5,0 2 5,1-2-12,0 1-4,2 1 16,-2 1-6,1 1 6,-2-2 0,2 2 0,-1-1-22,1 5 22,0-2-23,0 3 34,-1-3-5,1 0 0,-2-1 5,2 2-6,-1-2-5,0 0 0,0-2 0,0 1 0,-1-3-16,3 4 16,-2-4 11,2 2-11,-1-4-6,-1 1 12,1 0-17,-1-1 11,1 1 0,-1-1 0,0 1 0,1 1-23,-2 0 29,2 1-29,-2 2 12,1-1 6,0 2-7,-1 1 18,2 3-6,-1 0-6,0 2 6,1-1 0,-2 0-5,1-1 10,-1-2-16,0 0 6,1-1 5,-1 0 0,2-3 0,-2 2 11,1-2-6,0 0-5,-1-1 17,2-1-22,-2 1 21,2-1-4,-2 0-18,2 1-5,-1-2 0,1 2 27,-1-1-4,0 0 16,0 0-12,0 1-10,1 0 0,-1 1-18,1 1 18,0 2 11,1 0-12,-1 0 18,2 1-23,-2 1-6,3 6 12,-2-4-1,2 5 7,-1-4-1,0-2-6,-2 2-5,1-4 6,-2 1 0,1-2 33,0 5-34,-1-6-10,1 5 22,-2-8-34,0 0 17,0 0 0,0 0-11,1 1 22,0 0-11,0-1 5,1 1 7,-1 0 16,1 4-23,0-2 1,0 3 5,1-3-17,-2-1 29,0 0-6,-1 0-12,1 0 12,0-1-17,-1 2 17,0-3 0,0 3 5,0-3 6,0-1-11,0 0 5,0-1-11,0 1 1,0 0-1,0-1-6,-1 2-10,0 0 10,-1 0-5,0 0 6,1 0-6,-1 0-6,1 1 1,-1 0-18,2 1 23,-2-1-11,1 1-11,-1 0 11,1 0-23,0 0 0,1 3 29,0-1-1,0 2 1,0-1 16,0 0-11,0-2 0,1 1 11,-1-1-22,2 0 11,-1-1 0,0-1 5,0 0 7,0 0-12,-1-1 5,1 0 12,-1 0-6,0 0-5,0 0-12,0 3 1,0 1-1,0-1-5,0 4 5,0-5 1,0 3-18,0-3 12,0 1-11,0 0 22,0 0 11,0 1-6,0 0 1,0-1 5,0 0-5,0 1-17,0-1 11,0 0-17,1-1 34,-1 0-6,1 0 11,-1-2 6,0 1-11,0-2 11,0 1-11,0-3 11,0 1 5,0-2-5,0 1 23,0-1-12,-1 0-11,0 0 11,-1 0-16,0 0 27,0 0 7,1-1 16,-1 0-12,1 0-5,0-1-11,0 1-6,0 0 45,1 0-140,-2-1 0,2 1 17,-1 0 0,1 2 11,0 1 0,0 0 17,0 0-1,0 1 24,0 0-7,0 1 12,0 3-17,1-2 0,-1 2-6,1-3 18,0 3-1,-1-2 0,1 1-5,-1-4 27,0 2-22,0-3 6,0 1 0,0-2-11,0-1 5,0 1-6,0 0-10,0 0 16,0 0-22,0 0 5,0 1 6,0-1-11,-1 2 5,1-1-16,-1 1 16,1 0-5,0 1 11,0-1 6,0 1-6,0 0 0,0 1 5,0 0 7,0 0-18,0 0 23,0-1-6,0 2-11,0-1 28,0 2 0,0 0-17,0-1 6,0 1-17,0-3 0,0 1 0,0-2 0,0-1 28,0 1-6,0 0-5,0-1 17,0 0-1,0-2 23,0 0 264,0 0-208,-1 0-51,1 0 600,-1 0-678,1 0 23,0 0-12,0 2 1,0-1 10,0 1 1,0-1 5,0 0 6,0-1 727,0 0-654,-1 0-56,0-2-6,-1 0-6,0-1 6,0 1-6,0-1 1,0 0-18,0 1 1,0 0-224,1 1-23,0 0 162,0 0-10,0-1-393,0 1-772,0-1 564,1 0-278,-1 1-589,0-2-1423,1 2 564,-1-2 0,1 1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31.5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72 171 8679,'0'14'129,"0"-3"785,0-11 4697,0 0-5369,20 6 10,-14-4 61,16 4 18,-19-6-1,1 0-27,-1 0-63,0-2-27,1-1-45,-2-2 56,1-5-162,-1 2 16,-1-6-3447,0 4 3385,-1-1-2256,0-5 2257,-1 3 0,-1-6 16,-4-1-33,0 5-22,-8-11 2279,6 15-2369,-14-7 3498,14 14-3380,-10-1 16,11 7-5,-2 1 22,2 2 17,1 3-11,-2 0 17,3 2-6,0 2-28,1 0-3375,1 1 3380,0 0 12,1 1 168,1 10-146,1-10 18,1 6 10,2-14 17,-1-3 3386,2 2-3402,-1-3-18,1 0-11,0 0 51,4-2-62,-1 1 22,3-1-16,-2 0-3381,1 0 3386,0 0-17,-1-2 1,1-1-1,0-2-5,-1 0 11,1 0-11,-3-1 3397,1-1-3386,-1 1 0,0-1 0,-3-1-11,1-2 0,-3-2-12,0 1-5,-1 0-28,0 2 11,-1 1-11,-2 0 6,0 0 0,-3 1-46,-2 1 12,1 2-28,-2 1-11,4 2 11,-1 1 17,1 0 0,0 1 11,0 2-11,1 1-6,-1 3 22,1 2 12,0 1 0,0 2 11,0 2-6,-1 7 12,3-3-6,0 4 0,2-7 0,0-2-11,0 0 5,0-2 12,0-1-51,1-1-4198,2 2 3402,-1-6-878,1 2-1726,0-7 3445,2 1 0,-3-1 0,2 0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4.45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70 186 16056,'-2'3'1059,"17"-13"-6636,-7 2 5661,15-11 1449,7-19-1545,-6 9 866,6-12-1246,-5 15 235,-20 19 34,6-4 3431,-11 17-3325,-2 1 12,-2 6-1,-3 2 17,-3 2 1,-2 3-12,0-1-3409,-6 12 3409,4-9-6,-2 9-33,2-4 11,7-6-6,-2 5 6,4-9-5,2-1-1,1-1 34,1 1 3364,1-2-3364,0 2 0,0-2-11,2 0 33,1 0-5,3-1-11,1-2-6,-1-1-56,5 1 22,-4-4-16,2 1 11,-5-6 39,-1-1 33,-2 0 85,0 0-124,-7-1 1,0 0-12,-5 0 6,-1 0-6,0 0-3403,-2 0 3414,0 0 6,-1 0 34,1 0 33,1 0 11,1 1 12,2-1 16,2 2 3376,1-1-3392,2 0-12,3 0-28,0-1 337,2 0-230,3 0 11,1-2-17,5 0-22,0-2-1,2-1-21,2 0-23,1 1-17,2-1-22,1 2-17,1-1-17,0 2 6,0-1 22,12 2-22,-12 0 5,8 1-5,-16 0 11,-1 0-28,-1 0-62,-1 1-156,-2 1-219,0 0-375,-1 2-3142,2 2-3406,-2-1 7360,0 1 0,-4-3 0,0-1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5.03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68 15468,'1'13'-588,"0"-3"358,-1-10 4067,0 0-3658,25-25-101,-14 15-44,21-19-34,-6 18-6,-9 4 12,12 0 0,-13 5-18,0 2 7,-3 0-23,1 0-17,-1 0 39,-6 1 29,-1 1-1,-5 2 6,-1 1 0,0 0 0,-1 2 18,-8 7-7,-5 3-22,-2 1-6,-1 1-11,4-6 0,1 0 6,0-1-6,1 0 0,0-1-6,4-1-5,-1-1 0,2 0-6,1-4-17,2 1-17,1-2 6,1-1 6,1-1 28,0 0 11,0-1-17,2 1 11,1 0-5,3 0 6,3 1 5,1 0 0,2 2-12,3-1-4,0 2 10,3 1 0,-1 1 1,2 2-1,-2 1-5,0 0 0,-3 1 5,-2 0-16,-3 2 22,-2 0 0,-3 1 11,-1 0 17,-2-1-6,-1 0 12,-1-2 11,-3-1-6,-2-1 6,-3-2 0,-4-1-5,1 0 167,-19 1-112,12-3-28,-13 0-28,16-3 29,-5-2-46,7 1 6,-3-1-17,8 0 17,3 0 0,0 0-17,3 0-39,0 0-56,2 0-151,0-1 84,1 0-102,2-1-133,3-1-275,3 0-504,3-2-947,2 0-2413,2-1 380,-1 1 4145,-2-1 0,-5 3 0,-4 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38.7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16709,'25'62'89,"1"0"1,-1-5-1,-8-12-21,-13-31 1817,0-3-1824,0-1 23,0-2 737,0-1-692,0-2 390,1 0-413,0-2 1220,0 0-1309,2-3-62,1 0-44,1-2-57,3-3-44,1-3-46,3-2-44,1-3-11,3-1-33,1-3-348,12-11 347,-8 4 39,7-7 68,-12 8 43,-1 1 75,-3 0 94,-3 2 90,-3 3 113,-2 4 66,-1 3 398,-4 5-488,-1 2 12,-2 3 17,0 5-1,-1 1 146,-1 13-3515,-1 4 3275,1 2-171,1 2 164,1-8-4,1 0-40,2-1 0,2-1 0,2 0 3318,0-3-3251,7 5-72,-4-7 249,6 1-199,-5-6 17,2-3-23,-1-1-61,1-2-57,2 0-55,0-1-45,2-3 4,-1-1-9,2-5-7,-2-1 18,3-3-23,-3 1 11,2-1-6,-1 0 35,-1-2 10,0 1 17,-1-3 28,-3 2 17,0-1 28,-2 1 40,-1 2 44,-3 3 162,1 1-156,-4 5-34,0 0 11,-2 3-11,0 1 28,-1 2 140,3 9-168,-1-2-28,1 8 5,0-7 12,0 0-11,1 2-1,1-1-10,0 2 6,2-1-24,1 0-45,11 10-61,-5-8-67,9 5-537,-2-8 78,-4-4-5266,19 4-2962,-19-6 8855,8 2 0,-20-5 0,-1-1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5.8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150 13 16936,'4'-7'313,"-1"1"-486,-3 6-320,0 0 1187,7 16-498,-5-9 45,5 21-191,-7-15-16,1 7 0,-1-3-18,1 3 7,-1-1 10,0 1 1,0 0 11,-1-1 33,-1 1 17,-1-2 17,-2 0 28,1-1-16,-2-2 4,0-1-21,0-3-6,1 0 17,0-3 16,1-2 34,0-2 191,2-1-242,0-2-133,1 0-52,1-4-21,0 1 10,0-4 7,2 1-1,1-1 6,3-1-1,0 2-32,0 1-7,1 1 12,0 2-18,0 0 29,-2 1 6,0 0-1,0 0 29,-2 2 0,2 0 33,-2 2 17,0 0 11,-2-1 51,0 1 16,-1 0 6,0 0 17,0 0-22,-1-1 5,-1 1 28,-2-1 140,-2 0-95,1 0 84,-5-2-157,5 0-28,-2-1 22,2-2-89,1 1-17,0-1-23,3 1-257,1 0 331,2 1 10,-2-1-5,2 1 28,-1 0 252,-1 0-324,2 0-1,-1 0-11,1 0 0,1 0 0,1 0-6,2 0 12,0 0-1,1 0 12,0 0 11,2 0 6,1 0 5,1 0-5,1 2-1,2-1 1,1 2-17,0-1 11,1-1-6,-1 1-5,0-1 0,-1 2-17,-2 1 5,-1 0-33,1 2 39,-3-1 1,0 1 21,-5 0 18,-1 0 33,-2 0 11,0 1 11,-1 2 6,0 2-28,-3 3 0,-2 1-5,-5 4 5,-1 1 201,-27 31-218,15-23 73,-37 36-61,35-43-12,-15 9 6,20-17-1,-1-3 7,2-2-1,1-3 29,0-1-12,4-3 0,-1 0 0,3-1-28,0 0-27,3-1-52,1-3-88,4-2-102,0-1-100,3-3-90,0-1-151,2-3-209,3-1-323,2-1-582,4-2-982,2 1-4827,-2 0 7494,2 4 0,-7 5 0,-1 5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6.1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57 13601,'0'-7'1188,"0"2"487,0 5-1944,0 0 325,51-22 12,-32 19 4,42-17 793,-38 26-1100,-3-2 105,5 2-1163,-8 0-1553,0 0-4292,-4 1 7138,-1-1 0,-6-2 0,-2-2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7.8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117 19 11754,'4'2'3025,"-1"0"-264,-3-2-2800,1-10 45,-1 7 61,1-7 17,-1 12 0,1 1-6,-1 2-22,1-1 0,-1 2-16,1-2-1,0 2-6,1-2-16,0 0 11,0-1-5,0 0 10,1-1 6,1 0 85,5 0-68,-1 0 11,3-1-11,-3 0 0,1-1-11,2 0-6,-1 0-17,2 0-11,-1 0 12,1 0-23,-1 0 11,1 0 0,0 0-5,-1 0 5,-1 0-11,0 0 6,1 0 5,-2 0 67,2 3 1,-7-2 45,0 3 363,-3-3 258,-1 0-695,-2-1-11,-1-1-22,-3 0 5,0-2-10,-2 1-12,0-2 5,-5 0-5,2 1-11,-3-1 11,1 2 0,1 0 11,-2 1-5,1 1-12,-3 0-22,-17 3 17,12 1 17,-23 4-6,25-3 5,-6 2 12,11-3-17,1 0 6,2-1-1,3-2 6,0 1 12,2-2-1,1 1 6,2-1 28,1 0 56,1 0-112,5-1 22,1 0 6,5-2 23,2 0-1,0 0 1,4 1-12,0 0-6,3 1 7,9 0 4,-4 1-4,5 0 44,1 0-56,-10 0 0,6 0 0,-9 0 0,-2 0 11,0 0 0,-2 0 11,-2 0 12,0 0-28,-2 0 10,-2-1-10,0 0-6,0-1 28,-2 0 0,0 0 22,-2 0 102,-1 1-74,-1 0 46,-1 1-152,-4 0 6,1 0-6,-5 0 11,-1 0 0,-1 0 11,-1 0-5,-2 0 0,-1 0 0,0 0 0,-3 0 27,-8 0-32,6 0 4,-17 0-16,15 0 17,-8 0-39,13-1 27,0 1-5,4-2 0,2 2 6,3-2-6,3 2 0,2-1-11,1 0-12,1 1 1,0-2 33,0 1-11,3-1 11,1-1-11,5-1 0,2 0 17,1 0-6,4 1 6,0-1-17,2 2 0,0 0 0,0 1 0,-1 1 0,0 0 0,-2 0 0,1 0 0,-3 1 0,0 1-33,-3 1-254,0 6-166,-3-1-9378,-2 17 9075,-3-11 0,-2 6 0,0-16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9.2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50 36 17148,'-27'-20'852,"5"5"-869,22 15 78,0 0 51,3 1 12,-1 2 10,4 1-5,-1 0-17,2 1 0,0 0 23,0 2 5,1 1 11,1 2 96,6 6-152,-2-1 0,4 6-17,-4-2 18,1 1-18,0 1-5,0 2 0,1 1-12,-1 0-3408,1 0 3375,0 1 367,23 23-1,5 3-231,-4-4-222,5 6 0,0 0 115,-5-12-50,-13-11 10,5 4 1,-15-15-7,2-2 34,-2 1 3270,1-1-3269,-3 1 0,2-3 5,-3 1-5,0-2 320,-1-1-309,-2-1 6,-1-4-11,-1-1-1,-2-2-5,-1-2 0,-1 1-17,0-1 5,-1 0-21,0-1 4,0 0 1,0 1-17,2-1 28,-1 2-22,0-1 16,0 0-22,-1 1 6,1-2 5,-2 2 1,1-1 10,-1 0-5,0-2 6,0 1 10,0-2 1,-1 1 72,0-1-22,0 1-73,0-1 617,-1 1-707,-1-3-83,-1-1-113,-3-3-201,0-1-280,0 0-487,-2-1-1340,0-2-7185,-1 1 9768,2 0 0,3 5 0,1 1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0.46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21 247 9307,'-12'11'2683,"3"-3"-1764,9-8 3461,0 0-4010,1 4-133,2-3 21,2 1-74,2-6 96,3-2-3,-1-1-11,0-4-148,1 1-4,0-4 28,0-1-46,0-1 9,1-2-211,-1 2 52,9-16-66,-9 13 44,7-10-3421,-10 16 3421,-1 0-287,-2 0 273,-1 2 135,-2 1-17,0 2-45,-1 4-50,0 1 3187,0 2-3278,0 1 424,-2 0-389,1 1 39,-3 2 11,1 2 6,0 3-12,-1 1 1,1 0-1,0 2 29,1 1 16,1 1 18,-1 1-7,2 2 6,-1 1 17,1 4 0,0 1 17,0 1-11,0 1-1,0 1 12,0 0 6,0-1 10,0 2-5,0-1-5,0 0 5,0-1-12,0-2-4,0 0 4,0-1-16,0-1 17,0-2 0,0 0-6,-1-4 6,-1 1 5,0-5 68,-4 3 0,3-6 33,-2 1 17,2-6-6,0-1-21,0-1-35,-1 0-33,1 0-11,-1-1-17,0-1-12,-1-2 1,1-1 5,-1-1 17,1 1 28,0-1 45,2 0 56,-1 0 11,1-1 11,1 2-50,0-1-51,1 2-61,0-2-28,0 1-17,3 1-6,0 0 40,4 2-1,2-1 29,1 0-1,1 1 1,3-2 11,0 1 0,1-1 16,0 0 12,-1-1-11,0 1-12,-1 0-44,-1 0-113,1 0-195,-2 0-264,1 0-403,-1 0-756,0 0-1053,1-1-5372,0 2 8150,-2 0 0,-4 2 0,-3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1.05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0 126 18320,'44'-62'-39,"-6"12"5,-25 43 156,1 3-156,2 2 64,-2 1-53,2 1 27,-3 0-26,0 0 73,-2 1-62,-2 1 16,0 2 1,-2 3 22,-2 0 17,-1 2 5,-1 2 12,-2 1 16,0 1 0,-1 3 6,-2 0 1,-2 3-18,-4-1-5,-3 3-17,-3-2 5,-1 2-11,-3 0-11,0-2-11,-2 1-6,1-3 6,1 0-6,1-3 6,3-1-6,1-3-16,4-1 10,1-2-10,3 0-18,1-2 7,2-2 21,1 0 6,1-1 12,1 0 5,2 0 0,3 0 0,3-1 5,3 0-5,3-1-16,0 0-7,3 0-16,-1 0 0,2 0-17,0 0 5,-2 1-5,-1 1 0,-2 1-5,-4 1-1,0 1 6,-1 1-11,-3 1 28,0 0 0,-3 2 16,-1 2 18,-1 0 5,-1 2 16,-1 2 12,-3-1 0,-2 3 12,-4-2 10,-3 1 135,-8 5-101,2-7-11,-6 5 11,7-7-6,0-2 6,1-1 22,1-2-10,2 0 15,1-3 1,3-2-16,2-1-1,1-1-50,2 0-73,1 0-124,1-2-161,3-1-157,0-3-186,0-2-263,4-1-492,4-1-1104,3-3-6513,2 2 9000,-2-1 0,-4 7 0,-4 1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1.457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97 419 20953,'41'7'194,"-6"-3"-142,-25-11 168,1 1-40,0-1-18,-1 0-5,2-2-32,-2-1 12,-1-1-14,0 0-18,-1-3-97,-1 1-13,-1-2-16,0 0-19,0 0 0,-1-1-4,0 1 5,0-3-13,-1 2 25,-1-3-5,-1 2-10,-1-2-3373,-1 1 3373,-3 0-32,-2 0-7,-4 1-33,-4 0-15,-1 0-1,-2 1 19,-3 1-15,-2 2-1,0 2 17,-2 5 21,0 2 38,1 6 45,0 5 3430,1 6-3370,2 4 14,2 5-18,2 1-20,2 1-19,4 2-29,4-2-18,2 0-1,3-1-25,2 0 39,4-2 5,3 1-48,7-1-208,1-2-400,4 1-778,2-3-1642,1 0-6256,-2-4 9348,-2-3 0,-9-5 1,-5-4-1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4.725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369 17 19929,'5'-8'204,"-2"2"-333,-3 6 1407,0 0-1406,0-2-1162,0 1 700,0 4 228,-1 2-102,0 6 223,-2 0 162,0 4-377,-1 2 55,-2 3 936,0 4-86,-4 3 128,-2 4-3626,-2 3 3495,-3 1-956,0 1 985,-12 15-442,9-16 462,-8 9 186,12-20 22,-1-3 2832,1-1-2666,-1-2 1051,0 0-984,-7 6-413,9-8 670,-4 4-887,11-9-161,0-1-15,2 1-350,-2 1 66,1 0-166,0 1 32,1-1-20,1-1 17,1-2 115,1-3 29,1-2 25,1-2 1247,1-1-1667,9-16 76,-4 6 82,7-12-15,-1 2 12,-3 5-23,3-7 153,-2 7-112,1-4 658,0 1-170,0-2 219,1 0 38,1-1 240,0-2-21,1-1-6,0-3-42,-1 0-125,3 0 45,-3 2-283,1 0 47,0 2-257,-2 1 0,0 1 13,-2 1-36,-1 0 5,-2 2-152,1-1 76,-3 2-264,0-1 110,-2 1-207,0 1 65,-2 1-68,-1-1-95,-1 4-180,-3 0-341,0 6 686,0 3-59,2 1 884,1 2 439,1 3-449,-1 2 28,2 0-141,-1 2 361,1 0-650,0-1-276,0 1-299,0-1-457,0 1 654,0 1 68,1-1 184,-1 1 20,1 0 54,-1 3 132,0 0-1,-1 1 83,-3 3 207,-1-2 132,-4 3 361,-9 10-60,6-8-3280,-8 8 3324,9-13 48,1 0-78,-2 3-300,4-7-64,0 1-139,4-6-58,3-4 3457,0 1-3278,1-2-300,0-4-896,1 0 238,1-4 23,2-1 163,0 0 9,0 1 16,1-1 338,-1 1-380,1 1 987,0 1-264,0 0-243,-1 1-167,0 0-148,0 0 47,1 1-64,2 0-1763,3-2 129,-2 2-4894,2-1 6892,-5 2 0,-2 2 0,-1 0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6.101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215 223 14720,'2'-2'2976,"0"0"3035,-2 2-5178,3-27-1537,-1 19 343,4-23 112,-3 28 512,3-2 436,-2 4-56,0-1-222,2 1-162,-2-1 883,2-1-277,-1-1-159,1 0-318,1-3-487,-2 2-278,1-3-220,-2 1 20,-1-1-243,-1-5-3,-1 3 65,-1-3-100,-2 4-60,-1 1-53,-2-1 204,-1 1 202,-2 1 344,-1 1 255,-4 2 307,0 1 181,-3 1 308,-1 2 79,-1 0 10,-1 5 75,-1 2-84,0 4-226,-1 1-248,1 1-174,2-1-137,1 3-115,2-4-43,3 1-297,1-1-22,4-3 24,2 1-132,1-2 114,3 1-331,0-1 128,1 1-132,1 1 47,2 0-259,2 0 230,3-1 402,3 0 95,2 1 478,1-2 48,3 0 207,-2-1 85,4 0 262,-2 0-110,0 0-299,-2-2-36,0 1-149,-2-2 282,6 0-279,-6-2 42,3 0-32,-7-1 9,-3-4 172,0 0-194,-1-4-313,-2-1-242,0-2-207,-3 0-181,0-2-88,0-1-67,0 1-225,-4-2-3487,-2 3 3696,-2-1 377,-1 2 196,-1 1 141,-1 1 168,0 0 48,-3 3 222,1 2 304,-2 2 165,0 1-105,0 2 9,0 2-2183,2 2 2285,1 3-312,2 2-233,3-1-262,2 1-283,1 0-124,3 0-361,0 0 2146,2 7-2522,2-5 3458,2 5-3334,2-7 364,2-1 302,0 0 71,1 0 381,-2-3 57,1 0 210,0-2 265,-1-1 148,-2-1-145,0 0-136,-2-2 265,-2 1-454,-1-1 381,-1 0-216,1-2-837,0-1 94,-3-6-512,0 4-67,-2-3-174,1 4 509,-1 0-238,0 1 112,1 0 650,0 1-158,1-1 192,0 1 156,1-1-352,0 2 75,1-2-40,0 2-94,0 0 92,0 0-54,0 0-9,0 0 131,0 4 348,0-3-280,0 4-26,0-4 788,0 1-793,0 0-18,0 0 12,0 1-18,0-2 24,0 2-12,0 0-12,0 0-748,0 2 754,0-2 34,0 2 6,0-1 5,0 0 28,0 0 0,0 0-11,0-2 28,0 0 73,-1 0 980,1-1 445,-2 1-502,1-1-185,-1 0-73,1-1-710,1 0-95,0 0-6,0-1-974,-1 2 318,0-2-269,-1 1 166,1-1-437,0 1 470,0 1 1119,1 3-972,-2 2 79,2 2-1417,-2 2-863,1 1-4770,-1 0 7549,1 0 1,0-5-1,1-2 1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8.255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13 11 19179,'-1'-4'-2941,"0"2"4642,1 2 141,-3-2-1476,3 1 1088,-3-1-1228,5 5-395,-1 0-744,2 2 1180,0-1 61,-1 0-1304,2 0 847,-1-1-143,0 1 23,-2-1 244,0-1 232,-1 1-174,1-1 31,0-1 281,-1 0-321,0 0 79,0 0 62,0 0 61,0 1 103,0-2-72,0 2-156,0-1-92,0 0 55,0 2-62,0-2-5,0 3 0,0-1 11,0 1 5,0 0 6,-1 1 216,1-1-153,-2 0 317,1 0-347,0 0 314,-1 1-167,1 0 62,0 2 81,0-1-463,-1 0 405,2-1-559,-2 1 587,1-1-361,0 0 135,-1 0 54,1 0-202,-2 4 352,1-2-268,0 2 156,0-3-203,2 0-225,-1-1 175,1 1-301,0-2 148,0 1-123,0 0 18,0-2 115,0 1-73,0-1 279,0 1-150,0 0 170,1 0-222,-1 0 151,2 1-303,-2 1 318,2-1-310,-1 1 157,1-1-179,-1 1 170,1 1 151,-2 0 58,2 0 91,-2-1-92,1 0-3200,0 1 3270,-1 0 253,2 1-368,-2-1 260,2 0-446,-1 1 454,0-1-485,0 3 3702,2-4-3655,-1 6-6,1-6 72,0 6-73,-1-6 106,0 3-73,-1-3 260,1 4-161,-2-4 382,2 2-295,-2-1 308,1-1-204,0 0 98,-1 0-37,2 0-263,-1 0 93,0 2-140,1-1 103,-2 0 37,2 1-90,-2 0 195,2 0-291,-1-1 437,0 1-294,0-1 167,0 1-6,-1-1-106,0-1 209,0 0-287,0 1 105,0 4-208,0-2 196,0 3-198,0-3 82,0-2-130,0 1 1,0-1 104,0 0 115,0 1-5,0-2-6,0 0 5,0 0-72,1 0 67,0 1-44,-1-1 61,0 1-68,1 0 53,0 1-45,-1 1 43,0-1 67,0 0-56,0 1 51,0 1-62,0 1-54,0 0-47,0 3 33,0-1-47,-1 2 34,0 0-9,0 1 3,0 11-293,1-11 392,0 9 4,0-8-21,0-3 42,0 4-1,0-6-7,0 0 2,0 1 314,0-2-331,2 0 13,-1 0-24,1 0-48,-2-1 27,2 3-29,-2-2 34,1 1-38,0 2 37,-1 0 36,1 2-17,-1 1 52,0 2-39,1 0 31,0 3-43,1-1 4,0 0-19,0-1-18,0-2-2,-1-1 8,1-3-19,-2 4 62,2-5-51,-2 2 55,1-5-20,0-2-12,-1 1 34,1-1-24,0 4 11,0-3-48,1 1 14,0-3-49,-2-1 58,1 1-16,0 1 8,0 7-3,1-2 30,-1 6 19,0-4 24,0 1-2,-1 3-25,1 0 45,0 1-26,-1-2 39,2 0-38,-2-2 18,2-1-44,-1-2 13,0-1-7,1-3-82,0 8 23,0-7-56,1 8 64,-1-10-79,-1 2 106,1-4-75,-1 1 106,0-1-77,0 3 81,0-2-40,0 2 62,0 0-25,0 3 7,0 0 16,0 1-39,1 3 55,-1-1-70,1 8 72,-1-6-93,1 3 75,-2-8-44,1-2 22,-1-1 1,0-1 33,0-1-132,0 1 10,1-2-89,-1 0 8,2 0-35,-1 0 27,0 0-35,1 1 5,-2-1 119,2-1-11,-1 1 77,1 0-7,0 1-5,0 1-11,-1-1 11,1 1 11,-1 0-22,2 1-6,-2-1-5,1 0 5,-2 0 28,1 1 12,0-1-1,-1 0 0,1 0-22,-1 0 12,0 0 4,0-1 1,0 1 6,0 0 5,0 0-17,1 0 0,-1-2 6,1 1-12,-1 0 12,0 0 11,0 6-17,0-5 6,0 5-6,0-8-5,0 1-12,1-2 18,-1 2-12,1-1 0,-1 3 0,0-1 0,0 2 0,0 1 16,0 3-4,0 1 4,0 2-4,0 0-12,0 1-6,0-2 6,0 1 0,0-2-6,0 0 12,0 1 0,0 0-12,0 0 12,0 0-18,1-1 12,0 0 12,0-1-12,1 0 5,-2-2 6,2-1-5,-2 0 0,2-3 10,-2 0 1,2-1-6,-2 0 12,2 0-12,-2-1 6,1-1 0,0 0-17,-1 0 5,2 0-10,-1 1 5,1 0-12,1 2 12,-1 1 0,0 2 0,0-1 6,0 4-6,0-2-6,0 0 18,0 1-12,0-2 0,0-1 5,-1 0-5,0-1-5,0-2 10,-1 1-10,2-1 5,-2 0 16,2 0-16,-2-1 79,3 1-68,-2-4 6,1 2 0,-1-3 1383,-1-1-1366,-1-2 16,-3-3-27,1-1 5,-1-2-17,2 2-5,0 1-23,0 1-39,1 1-45,-1-1-106,2 1-768,-1-2 12,1 0-5899,3-1-1069,1 4 7931,2-1 0,-3 3 0,-1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39.2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233 242 20649,'3'9'112,"-2"-2"-101,-1-7 1109,0 0-1053,95 7-2740,-60-6 2701,20 3 0,-1-3 526,-26-7-504,1-1-22,2-1-2316,1-2 2300,0 0-29,0-2 11,-1 0-11,-2-2 930,7-8-997,-3-10 16,-8 5 166,-9-3-199,-18 13-22,-6 0-17,-5 1 34,-7 2 5,-4 5 50,-5 1 57,-37 8 39,23 5 0,-27 4-6,36 2-11,-8 7-17,15-4-39,-4 3 17,18-5 5,4-1-5,4 2 17,2 0-1,2 0-2245,4 1 2274,4-1 2267,4 1-2295,6 0-6,0-1-17,7 0-5,0-1-23,17 5 28,-9-3-5,27 7 5,-25-7-17,12 3-10,-16-4-1,0 2-6,-3 3 1,-1 3 33,-3 3 0,-1 3 17,-3 2 12,-1 2-24,-4 1 12,-2 3 23,-1-1 3397,-4 3-3392,-1-2-17,-4 0 23,0-1 5,-2-2-3347,-4-1 3437,-1-3 27,-7-4-20,-3-4 15,-6-3-10,-3-4-18,-7-2-11,-4-3-5,-4-2 49,-29-3-116,12-1 7,3-2 1,0 0-9,-16-4 39,-14-5 1,0-2 3333,9-3-3381,3-1 0,7 0 9,29 2-96,0-1-129,21 4-140,7 3-157,4 0-190,8 2-230,5 0-481,9 1-1440,10-1-6716,1 2 9539,0 0 0,-14 2 0,-6 0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8.9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103 186 12752,'1'4'1484,"0"0"-1042,-1-4 2835,0 0-3244,7-12-4228,-4 9 4324,9-10 786,-8 13-820,6-1-2318,-5 1 2273,4 0-1021,-2 0 1066,1-1 1772,-1 0-1739,1-2 13,0 0-23,0-1 2628,-2-1-2640,1-1 2311,-2-1-2255,1-4-106,-3 2-11,0-3 6,-3 4-23,0 0-6,0 0-11,-4-1-33,-1 2-17,-4 1-17,-1 1-90,-9 3 62,3 0-17,-7 2 17,7 2-17,-2 3-3386,2 3 3403,0 1-33,-4 9 82,6-5 24,-2 7-23,6-7 12,3 2 5,1-2 3404,3 0-3365,1-1 17,1-3 52,1-1 15,0-2 28,3-2 23,1-1-11,4-2-17,3 0-6,1-1-22,2 0-17,3 0 0,1-2-3409,1-1 3392,1-3 6,-3-1 5,1 0 29,-4-1-18,0-1 1,-2-1-1,-2 0 158,1-12-197,-6 7 3381,1-10-3414,-8 11 0,-2 0 0,-4 0 50,-7-3-50,1 4-29,-5 0-16,5 7-28,1 2-16,2 3-7,-1 0 12,3 5 22,1 1 12,2 6-18,2 1-94,1 2-247,1 1-2135,7 9-6855,1-7 9382,3 4 0,-3-13 0,-4-5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42.82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19 104 11782,'1'-20'364,"-1"5"-380,1 13-1,-1 2-756,0 9 773,0-7 45,0 8 33,0-10 1670,0 1-1541,1-2 23,-1 0 33,1-1 23,0 1-23,0 1-6,-1-2-21,1 1-12,0-1 0,-1 1-5,0-1-29,0 1-22,0-1-39,0 1-51,0-1 152,0 2 179,0-2-40,0 1-78,0 0-151,0-1-11,0 2 22,0-2 1,0 0 4,0-1-10,0-1-17,0 2-6,0-1-28,0 1-11,1 0 1,0 0-35,0 1-5,0-1-11,1 1-12,-1-1-5,0 0 0,1 0 5,-1 0-5,1 1 0,1-1 16,2 1-27,-1-2 5,3 1 12,-1 0-1,1-1-16,1 1 10,-1-1-3408,1 0 3392,2 1 17,-1 0-6,1 0 6,1 2-6,0-1 1,0 1-7,2 0 1,-1 0-1,0 0 7,1 0 21,8 6-22,-9-2 62,9 11-34,-16-8 135,1 16 3263,-5-10-3420,-2 8 5,-1-7 0,-3 0 12,-2 2-12,-2-2 18,-1 2-12,-2-2-6,0 0 12,0-1 38,-12 5-55,10-5-6,-9 3 1,12-9 4,0 1-21,2-3 5,1 0-6,0-1 1,3-1 16,0 1-17,1-2 1,1 1-7,1-2 7,1 0 44,1-1-45,3 0 1,0 0-18,3-1 12,-2 0 0,1-1 11,1 0-11,1 1-6,0 0 11,1 0-16,1 1 16,2-1-5,0 0-6,2 1 12,1-1-6,0 1-1,2 0 7,-1 0 5,2 1 11,-3 1-11,1 3-6,-3 1 12,1 4-6,-3 0 17,0 1 11,-4 3 0,1-1 11,-3 1 0,0 1 0,-2 0 12,0 0-12,-2 2 6,0 0 5,-2 1-11,-1 1 6,-4-1 0,0 1-28,-2-2 16,0 0-5,-1-1-11,1-2-3375,-2 0 3397,-1-2 112,-20 11 17,-5-6-123,-1 3-6,7-11-2257,18-7 2274,3-1 11,-2 0 141,-3-2 2177,3-1-2250,-3-3-12,6 0 95,-1-6 3253,3 3-3410,-2-4-21,6 4-23,-2 0-17,3 0-5,0 2-23,1 0-7,1 2-38,0-2-39,0 1-84,1 0-100,2 0-152,1 1-291,4 2-3891,0 1 1784,4 2-6911,-2 2 9757,0 1 0,-5-1 0,-2-1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7.6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93 7184,'11'0'1674,"-1"0"-1186,-10 0 3651,0 0-3959,4-13 189,-3 10-206,4-10-29,-5 13 672,0 0-604,0 3 191,2 1-186,0 3-28,2 0 0,0-1-28,0 1-22,1 0 314,11 17-399,-9-12 63,10 13-40,-14-17 28,0-1 23,-2-2 11,-1-1 5,0 0-5,0 1 78,-1 2-129,-1 1-22,-2 0 12,-4 2-57,2-4 11,-3 2 12,5-2 5,-2-1 6,1 1 16,0-3 29,1 1 22,1-2 28,-1-1-10,2 0-24,-1-1-22,1 0 0,-1-3-3465,2-1 3387,-1-5-1,2 1-21,0-3-7,0-1-38,0 0-29,1-3-22,1-1-12,1 0-16,1-3 6,-1 1 22,0-1 3386,-1 1-3352,-1 1 22,0 1 11,-1 2-3386,0-2 3419,-1 5-4,0 1-12,-1 5 5,1 2 18,-1 1 16,2 2 45,-2 0 3409,2 3-3398,-2 1 17,2 1-17,-1 2 6,0-2 22,1 4-3201,-1 12 3196,1-3-1733,4 18 1699,-2-13-17,4 7 56,3 7-55,-4-14-35,4 9 2524,-5-19-2496,0-1 2664,-1-2-2669,-1-1 6,0-2 5,-1-1 23,-1-1 16,1-1 17,0-2 0,-1 0 169,0-2-1,1 1-280,0-5 0,0-1-16,-1-3-7,0 0-21,0-2-23,-1-1-11,-1-1-12,-1-1-22,0-2-16,0 0-12,1-2 11,-1 0 23,1 0 39,1-1 17,-1 2 22,2 0-5,-1 3-35,0-1 23,1 7 6,-1 0-50,1 6 151,0 0 50,0 3 23,0 2 0,0 4 0,-1 1-18,1 4-27,-2 2 11,1 2-28,-1 1-22,0 0 39,0 13-17,1-12-28,1 8-152,0-9-167,0-7-264,0 4-470,0-6-8806,0 1 9452,0-4 0,0 0 0,0-5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8.7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 54 10136,'-14'-7'3837,"3"2"-3104,11 5 1306,0 0-1944,9-18-16,-5 13-1,8-13 12,-9 20 39,0 2 5,-1 3 0,0 0 102,0 8-141,0-3-17,-1 5-5,0-3 0,-1 1 0,0 2 67,0 11-3476,0-7 3392,0 10 140,0 10-135,0-14 96,0 29-118,1-33 7,0 10-1,1-17-1,0 0 1,0 0 3403,1 8-3431,0-5 22,2 12-11,-2-12-5,0 4-3387,-2-7 3408,0-3 1,-1 1 39,0-2-2296,0 1 2262,0-2 23,0 0 218,-2 5 2056,2-8-2207,-3 5-84,3-10 101,-1 0 3274,1-2-2530,0 0-889,0-5 16,0 2-12,0-5-4,0 2-46,0-1-50,0 1-78,0-2-113,0 0-117,0-1-162,0-2-202,0 1-320,0-1-520,0-1 1596,2-6 0,-2 9 0,2-4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9.8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118 160 10158,'1'12'4912,"0"-3"-4021,-1-9 2336,0 0-3155,18 20 12,-10-15 12,15 15-12,-14-20 11,0 0 90,3-2-101,-3 0 72,4-7-94,-6 1 84,5-14-113,-6 8-16,0-9-17,-4 8-6,-2 0-16,0-1-6,0-1-3403,-2 0 3380,-2 1 1,-3 0 11,-2 2-56,-6-6-695,-68 43 762,51-16 17,-48 37 33,74-23 12,1-1 22,1-2 11,0-2 3392,2-2-3380,1 0-7,1-4 1,0 0 22,0-3 1,1-2-1,2-2-28,2-2-5,2 0-23,1-1-6,2 0-3402,2 0 3386,0 0 5,1-1 17,7-4-16,-4 0-1,4-3-5,-6 1-2280,-2 1 2252,1-2 2285,-3 1-2291,0 1 17,-2 1-6,-1 2-16,-1 0 5,0 1 3376,-4 1-3376,1 0 11,-3 1 85,1 0-40,-1 2 34,-1 4-40,0 1-5,-2 5 17,0-1-11,-1 2 22,2 1-23,-1 3 12,1 1-6,0 0-11,0 4 6,0-1 44,-1 11-39,1-6 0,-1 7-16,1-8 10,0-2-5,0 0 17,-1-1 6,0-1-12,0-2 6,1 0-1,0-4-4,0 0-1,0-2-17,0-3 1,1 0 10,-1-2 12,2-2 28,-2-1 39,2-3 11,-2 0 0,2-2-11,-2 0-39,2-1-34,-2-3-11,1-1-28,-1-5-17,0-1-3386,1-2 3375,0-2-22,1 1-23,0-2-2302,0 1 2247,0 0 16,0 1 0,0 2 2257,0 1-2263,2 2-39,0 2-33,-1 3 3380,1 1-3391,-2 2 27,2 0 51,-1 1-28,0 0 117,1 0 17,-2 2 12,1-1 22,-1 2-1,0-2-4,0 1 150,0-2-106,-1 1 11,0-1 17,0 0 0,-1 0 6,1 0-29,-1 0-5,0 0-28,1 0-11,0 0 117,0 0-134,0-1-5,1 1-51,-1-1 50,-1 1-22,1 0 17,-1 0 11,2 0 0,-2 0 6,1 1-18,0 0 1,0 1 6,0-1-23,1 1-17,-2 0-28,1 1-22,0 0-62,-1-1-44,2 1-107,-1 1-124,1-1-123,0 0-178,0 0-203,0-1-340,0 0-607,0-1-844,0 1 895,0-2 1,0 1-1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20.64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54 67 18336,'22'-11'291,"-3"3"-218,-14 13 5,-1 1 7,0 2-18,-1 0 17,-1 0 0,0 0 17,-2-2 28,1-1 5,-1-1 6,0-2-11,0 1-17,0-3-11,-2 1-23,1-1-22,-4-1-17,1-1-33,-1-2-1,1-1-21,0-2-12,0 0 11,-1-1-17,1 1-5,-2-1 0,2-1-17,1 1 0,-2 1 17,2-1 11,-2 1-12,0 0 18,0 2 0,-2 0-12,2 2 40,0 1 10,1 1 18,1 1 11,-1 0 0,2 0 11,-2 1 72,1 5-55,0 1 0,2 4-11,0-1-12,1 0 0,0 0-5,0 0 6,0-2 5,0-2-23,1-1-50,1-1-83,2 0-158,1-2-224,0-1-381,2-1-643,0 0-1922,2-4-4660,0 0 8088,-1-2 0,-4 3 0,-1 1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21.2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42 10186,'11'-5'4319,"-3"1"-3295,-8 4 2752,0 0-3686,9-14-40,-7 10-5,7-11-11,-9 18 10,-2 1 24,0 4-12,1 1 11,0 1-11,1 3 0,0 0 33,0 2-10,0 1-12,0 0 28,1 0-22,1-1 22,1 1 0,0 0 6,0 0 5,1 0 6,-2 2-11,2-1 84,1 14-112,-1-7 0,3 10-1,-2-9 7,0 1 5,-1 1-6,0 1 1,0-1-1,0 0-22,-1 0 0,0-1-6,-1-2-5,0-4 0,0-2-6,-1-6 0,0-2 23,0-3 17,-1-3 16,1-2 141,0-1-220,-1-6 1,0 0-28,0-4-11,0 1-29,-1 0-33,0-1-33,0 0-63,0 1-89,0-1-123,1 0-101,0-1-162,0 0-247,0 0-442,0-2-1255,0 1-6900,0-1 9499,0 2 0,0 5 0,0 1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0.44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81 6462,'-2'-6'2957,"0"1"-1831,2 5 2979,0 0-4004,-2-22-11,2 17-12,-2-17 0,2 21 382,0 1-404,1-2-23,0 2-27,1-2-57,0 1-55,0 0-84,0 0-74,0 1-88,0 0-80,1 0-72,-2 0-61,1 0-34,-1 0 16,1 0 34,0 0 45,-1 0 39,1 1 6,-2 0 5,1 1 51,0 0 83,-1 0 130,1-1 111,-1 1 4073,0-2-3288,-1 1-51,0-3-61,0 1-57,-1-3-89,1 2-38,-1-1-69,1 1-44,-1-1-62,2 1-27,-2 0-35,1 1-33,0 0-17,0 0-22,0 1 179,0-1-280,-1 1 28,2 2-11,-1-2 5,1 3 1,0-2-12,0 1 11,0 1 6,0-2-5,0 1 16,0 0-11,0 1 6,0-1-12,0 1 0,0-1-5,0 2 0,0-1-6,0 1-11,0 6 11,0-5-5,0 5 0,0-5 10,0-1 7,0 2 10,0 0-5,0 0-5,0 0 10,0 0-10,0 0 22,0 0-6,0 1-11,0-1-6,0-1 1,0 1-1,0-2 0,0 2-5,0 0-11,0 0 11,0-1 27,0 1-10,0 0 11,1 1-17,0 1-28,1-1 11,1 1 6,-1 1-6,0 2 17,0 0-6,1 1-3397,-1 0 3386,1 0 6,-1-2-11,0 2-1,-1-2 7,1-1 11,-1 1-1,0-1 3437,2 3-3442,-2-4 28,1 2 0,-1-4 5,0 0 29,0 1-12,-1 0 17,0 2-6,0-1-11,0 0-11,0 0-16,0 1-12,0 0-28,-1 0-12,0 2-10,1 1 5,0 0 12,0 1 10,0 2 12,0 0-6,0 1 28,0-2-22,0 1-11,0-2 11,1-1-6,0 0 28,-1-2 11,1-1-10,0-1 16,0-1-17,-1 0-6,0-1 7,0 2-12,0-1 11,0 1-17,0-1 12,0 1-17,0 0 5,0 1-5,0-1-17,0 1-17,0 11 34,0-5-6,0 10 0,0-11-5,0 3 5,0-4-5,0 2 5,0-4 11,0 0-16,0-1 11,0-1 5,0-1 6,0 0-17,0 1 6,0 0-6,0-1 12,0 1-12,0 0 11,1-1-5,0 0 0,-1-1 0,0 0-6,1 1 6,0-2-12,-1 2 6,0-1-11,0 1 17,1 0-6,-1-1 17,1 0 0,-1 1-11,0 0 11,0 0-6,0 0-10,0 0 4,0 0 1,0 0-11,0-2-1,0 1 1,0 0 11,0 0-12,0 0-5,1-1-5,0 0-1,1 1 17,0 1 1,0 2-7,0 0 1,0 0-12,0 2 6,1-2 6,-1 2 5,1-1 6,0 1 16,1 1-16,-1-2 11,0 0 6,-2-3 11,1-1 5,-2 0-16,1-1 10,-1 0-10,1-1-6,-1 1-6,1-1 12,-1 2 0,0-1-12,1 0-5,-1 1-6,1 0-11,0 1 6,-1-1-6,2 1 0,-2 1 0,2 2 5,-1-1-5,1 3-5,0 0 5,-1 1 5,1 0 6,-2 1-16,2-1 5,-1 0 0,1-2 0,-1-1 17,0-2 11,-1-1-17,1-2 11,0 0-11,0 0-5,-1 0-6,1-1 0,-1 1 0,1 0 0,-1 1 6,0 1 5,0 0-3398,0 0 3399,0 0-12,0 1 0,1 1 0,-1 1 11,1 0-11,0 3-6,-1 0 1,1 2-12,-1 15-2257,0-10 2280,-1 10 22,0-13-6,0-1 6,-1 0-11,2 0 2268,-1 0-2274,1-2 3398,0 1-3398,0-1 6,0-1 5,0 0 1,0-2-1,0 0-3403,1 1 3392,1 0-5,1 1 22,0 0 11,-1 0-22,2 1 11,-1-1 0,1 1-17,0-1 28,0 0-11,-1-1 6,0-1 5,-1 0-11,2 0 3403,-2-2-3375,2 1 18,-2-2 21,0-3 0,0 1-22,-2-3-17,1 2 6,-1 0-17,0 0-6,0 0-17,0 0-5,0 0-6,0 0 6,0 1 11,0-2-6,0 0 18,-1-1-7,1 0-10,-1-1 5,1 0-17,0-1 11,-1 0 85,1-1 55,-2-1-173,1-2-45,-1-2-56,0-5-123,1-2-113,-1-5-201,2-3-1781,-1-20-1159,1 4-6342,0-10 8937,0 14 0,0 15 0,0 6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1.7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15 555 3008,'-8'4'4526,"2"0"-2233,6-4-882,0 0-141,0-2-901,0 1 447,0-2-529,0 1 1554,0-1-1622,0 0-12,0 0 0,0 1-33,0 1-29,0-1-22,0 1-16,0 0-23,0-1 0,0 1-17,0-1-11,0 0-17,0 1-11,0-1 6,0 2 89,0-2-78,1 1-6,0 0-28,0-1-5,1 2 11,-1-1-1,1 0 29,-1 0-6,1 0 34,-1 0 17,0 0 123,1 0-118,-2-2-6,2 0 1,-1 1-23,1-2-5,0 0-17,0 0-12,0-2 1,1 1 5,-1-2 17,1 2-6,-1-1 12,2 1 0,-1-1 0,0 0 134,3-6-151,-3 4 11,3-5-39,-3 6-1,1 0 1,-2 2 6,0 1-12,1 0 6,-1 0-12,1 0 1,-1-1-1,0 2 7,1-1 4,-1 1-4,2 0 21,-1-1 6,-1 2 29,1-4-40,-1 2 5,0-2-5,0 2 17,0 0-17,0-1-6,0 1-5,0-2 6,0 2 5,0-2-6,0-1-16,0 1 5,0-2 0,-1 0-5,1-1 22,-1 0-17,1 0 11,1 1 1,-1-1 16,1-1-11,-1 2 11,1-1-11,-2 3 11,1 0-16,-1 2-7,1-2 7,1 2-23,0-2 17,0 1-6,1 0-11,-1 2 22,1-1-5,-1 1 11,-2 0 11,1-1-11,-2 0 0,2 0 6,-2-1-12,2 0 1,-2 0 5,2-1 61,0-5-61,0 5-6,1-5-5,-1 6 0,0 1 11,0-1-17,1 0 6,0 0-17,0-1 0,1 1 11,-1 1 0,1-1-5,-2 1 16,1-1-5,-1 1-6,0 0 6,0 0 11,0 2-5,0 1 5,0 0-6,0 1 51,-2-1 72,0 0-100,0 0 0,0 0-28,0-1 0,0 1 11,0-1 0,-2 1-6,1-1-11,-1 1 0,2-1-16,-1 1 16,1-1-22,0 2-28,0-2 22,0 1-941,0 0 415,1 0-347,1 2-606,1 3-1641,2 2-5382,-2-1 8519,0 1 0,-2-3 0,0-2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4.02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 45 15025,'-3'-15'1110,"0"4"-1071,3 10 84,0 0-89,0 0 162,0 0-90,0-1 135,0 2 33,0-2-117,0 1 0,0 0 0,0-1-23,0 1-16,0 0-17,0-1-17,0 2 39,0-2-112,0 5-5,0-2 10,0 4 1,1-3 11,0 0 0,0-1 0,1 1 6,-2-1-6,2 0 17,-2 1-1,1-1 7,-1 1-12,0-1 0,0 1-5,0-1-6,0 1-17,0 1-5,0-1-6,0 1 11,1-1-6,-1 1 12,1 0 0,-1 0-6,0 1 6,0 1 5,0-1-16,0 1 16,1 1-22,-1-2 12,1 3-24,-1-4 1,1 6 17,-1-5-6,4 8 0,-3-5 11,2 6-11,-1-6 28,-1 10-16,0-7-6,-1 5 72,0 4 23,1-6-79,0 5-16,-1-9-1,0-2 1,0-1-6,0-1 17,0 5-12,0-5-5,0 4-5,0-4 16,0-1-11,0 2 6,0-1-6,0 1 0,0 1 11,0 1-11,0-1 0,0 4-6,0 0 1,0 1-1,0 1 17,1-1-5,0 1 5,0-2-11,-1-1 6,1-1 5,-1-2 0,0 1 11,0-1-10,0 0 4,0-2-10,0 1 5,0-2-11,0 1-5,0 0 10,0 0-16,0 8-6,0-4 0,0 7 6,0-5 11,0 0-11,0 3 0,0-1-6,2 12 17,-1-6 0,3 9 6,-1-8-1,0 0-5,3 6 45,-1 14-45,0-11 0,-1 5 0,-4-20-17,0 0 12,0-2-7,0 2 46,-2 4-23,0-6 17,-2 5-28,2-6 6,0 0 16,1 1-22,0-1 6,0 2-12,1-1 6,0 1 0,0 1-17,0 1 23,0 0-12,0 1 12,0-1 5,1 0-11,1 0 11,1 1-22,2 0 22,-1 1-11,-1-1 0,0 2 17,0-2 0,-1 0 11,1-2 6,-1 1-6,0-2-3381,-1 0 3386,1-1-16,-2-1 17,2-1-12,-2 1-11,1-1-2251,-1-1 2257,0 1-12,0 1 7,1-1-7,0 3 6,-1-1-5,0 3 16,0 1 2264,0 1-2270,0 3 12,0-2-11,0 3-34,0-2 34,0 0-1,0 0-4,0-2 4,0 2 1,0-3 3420,0 8-3364,0 0 34,0-2-85,0-2-5,0-8 5,0 0 12,0 5-17,0-3-6,0 2 0,0-4 0,0-1-5,0 2 11,0-1-6,0 1 17,0 1-3398,0 1 3382,0 1 4,-1 0 1,-1 2-6,2-1 6,-1 2 0,1 0-6,0 0 3398,0 0-3409,0-2 22,0-2 1,0-1-1,0-2 17,-1 0-16,1-2-1,-1 0 6,1-2-11,0 0 17,0-1-29,0 0 6,0 2-16,0-1 27,0 2-22,0-2 11,0 0-22,0 0 0,0 2 11,0 0-6,0 1 29,0 4-7,0 0-4,0 3 10,1 1-22,1 2 0,1 0 0,-1 0 11,1-2 6,-1-3 5,-1-2 6,0-2-5,0-2 10,-1-1-5,1 0 0,-1-1 0,0-1 23,0 3 10,-2 2-49,1-1-7,-1-1-5,1-4 11,1 0-5,0 0 0,0-1-6,0 1 16,0 0-16,0 2 0,0 0 0,0 0-5,0 0 10,0 1 7,0-2-12,0 1 11,0-1-11,0 0 0,1 2 5,1-3 12,-2 2 6,1-2 5,0 1 5,-1 0 1,1-2 11,-1 0-1,0-1-4,0-1-1,0 0-11,0-1 0,0 0 0,0 0-11,0 1-1,0 0 1,0 1-6,-1-1 6,1 1-6,-1 0 6,0 5-11,1-3-6,-1 4 17,1-5-6,0 0-6,0-1 12,0-1-6,0 1 6,0-2 11,0 1 11,0 0-22,0-1 0,0-1 5,0 1 29,0-2 773,0 2-785,0-7-5,0 2-6,0-4-17,-1 1-11,0 2 17,0-1-23,0 1 17,0 0-5,1 0-17,-1 0 5,0 1-5,1 0 11,0 1-11,0-2-17,0 1-40,0 0-94,0-1-107,0 1-157,0-1-179,0 1-341,2-1-830,2 1-5052,2-2 908,1 3 5920,-1-3 0,-2 4 0,-2-1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0.13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138 264 11827,'-4'8'3120,"0"-1"-2358,4-7 2083,0 0-2638,35 28-21,-22-21-18,27 22-23,-30-30 74,0-6-174,-1 0-34,-2-5-90,-3-5-72,-3-3 84,-2-1 22,-2-1-39,-11-10 62,4 10 16,-6-12-5,4 14 5,2 0-16,-2-1-28,-5-7 27,3 9-5,-3-3-17,6 12-5,1 6 10,-1 1 34,0 3 40,1 2 45,-3 3 33,3 3 23,0 5-7,0 3 12,2 2-5,0 1 10,2 1 186,-2 9-191,5-7-34,-1 7-22,4-9-17,0-1-11,0 0 0,3-2-3308,5 6 3336,0-7 11,5 3 113,2-6-119,-2-4-22,3-1-11,-5-4-22,-2-2-6,1-1 0,-1 0 3386,0-1-3386,-1 0-16,0 0 4,0 0-16,0 0-5,-2-1 16,0 1 0,1-1 6,0 1-6,1 0-5,2 0-6,0 2 5,3 1 7,1 3-1,2 2 6,1 2-1,4 1-21,0-1-51,5 2-151,1-2-202,3-1-325,-1 1-542,0-1-1749,-2-1 3025,1 2 0,-13-5 0,-2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2:07.63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91 1 19316,'-5'78'612,"0"1"1,-2-14-1,0 3-772,5 6 1,1 7 0,0 1 256,-2 4 0,0 1 0,1-12-1844,3-21 1,1-2 1774,-1 32 0,1-4 17,4-13 404,-1-28-398,0-5 27,5 7-50,-2-14-1988,5 10 1988,-7-20 1976,1 0-1662,-5-8-202,-1-5-50,-1-1-51,-1-3-84,-2-4 361,-1-4-495,-2-2-69,-1-4-110,-1 0-124,-3-2-212,0-2-1995,-8-14-548,4 5-5663,-4-9 8900,9 13 0,3 10 0,5 6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2:08.12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427 38 19272,'-42'42'442,"5"-4"-3945,12-11 3604,2-1 1015,0 0-1049,-1-1 570,1-1-525,-13 10-56,9-11 5,-9 6-5,13-14 12,0-2 1995,4-2-1990,1-4 112,-1-1-79,8-4-50,0 0-22,7-2-57,3-3-16,0-2-6,5-5-3397,4-4 3409,6-2-2040,4-5 2050,4-1 6,2-4 1,4-2 16,1-2-6,1 0 0,16-12 18,-11 13 2423,13-8-2206,-6 11-100,-11 7 0,6 1-45,-16 11 3046,-5 4-3040,-3 2 11,-2 3 5,-2 4 23,-1 4-28,-1 7-23,1 2-22,0 4-16,0 0 33,0 1-6,1-2 17,2 1 11,1-4-11,2 0-22,2-3-3392,2-1 3386,2-3-6,3-2-31,1-3 53,3-3-21,1-2-18,3-1 23,27-9-392,4-3-100,-1 0 3061,-14 1-3868,-30 9-4561,-5 7-4027,-5 1 9829,-3 5 1,-3-5 0,0-2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28.62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214 208 7503,'0'-13'8531,"-4"-6"-8441,3 16-6,-5-7-4218,2 2 4139,2 5 515,-6-11-184,0 8-2363,1-3 2139,-2 5 117,3 2-77,0 1 2009,-1 0-2172,0 1 362,3 0-373,-1 0 3391,2 0-3391,-3 4 22,2 0 11,-4 8 17,2-1 17,-2 4 11,2-1 5,-1 0 12,0 4-17,-1 0 6,1 2-1,-1 2-5,-1-1 17,1 3 6,0 0 5,1 0 5,0 1 18,2-1 33,2-1 22,0-3 28,2-2 13,0-3-7,1-2 0,0-1-28,0-1-23,1-1-21,1 1-12,3-2 5,1 1-10,3-1-12,-1 1-11,3-2-17,1 2-11,0-2-17,1 1 17,1-4-11,1 1 17,0-3-1,0-1 1,0-1 10,-2-1 7,0 0 10,0-1-5,-2-3 0,0-1-16,0-6-12,-1-1 0,-1-3-17,0-2 62,3-26-73,-4 12-6,0-19-5,-6 18-6,-1 0 11,-1-17-22,-2 11-212,-3-12 212,-2 16-17,-4 3 0,-3 0-28,1 3 1,-3 2-1,2 2-6,0 2-5,2 6-16,2 2 150,2 6-274,1 3-17,3 3 0,1 1 40,1 4 72,-1 4 45,1 5 22,-1 7 18,1 3 4,1 6 1,-1 4-95,2 4-219,-1 4-1793,1 20-1057,1-13-5858,1 11 9033,1-26 0,-1-15 0,0-8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29.0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 1 19910,'-11'22'241,"2"-1"-196,7-5-12,0 1 6,1-2 23,1-2 0,0-2 5,0-2 17,0-2 0,0-2 5,0-3 29,0 0-342,0-2-319,0-4-1816,3-6-895,2-1 3254,4-7 0,-4 10 0,0 1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30.51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37 15614,'3'-20'342,"0"3"-191,-2 19 0,0 0 11,0 2 230,1 3-184,-1-1-35,1 3-33,-2-1 45,2 8-95,0-3 156,2 19-100,-1-8-46,-1 7 119,4 5-118,-4-18-23,2 9 17,-2-17 0,1 1 91,-1-1-74,1-4 17,-1 0 16,0-4 12,-2-1 6,1 1 509,-1-2-700,1-1-17,0-2 17,2-2 11,0 1 0,1 0-5,0 0-6,0 0-6,1-1-5,1 1 0,1 0 11,-1 1-11,2-1 11,0 2-6,1-1-5,-1 2 0,1 0-17,0 1 0,0 0 16,0 0-4,-1 0 21,1 2 6,-1 1 1,-1 2-1,0 2 6,-1 1 5,1 4 28,-1-1 1,-1 3 22,-3-2-1,0 0 12,-2 1 12,1 0-7,-1 0 6,0 2-11,-1 0 12,-1 1-1,-2-1 0,-2 2 252,-10 9-3576,5-9 3385,-8 8 135,3-9-139,4-6 4,-5 3-21,7-6 78,-4-2-107,5-2 3437,-6-1-3420,5-2-61,1-2-6,0 0 6,4-5-34,1 2-17,1-3 0,3 1-28,0 1 6,0-1-6,0 1-22,0-1-45,0-1-50,1 2-79,1 0-106,3 1-101,0 1-179,1 1-219,1 0-387,1 1-760,1 1-1116,1 0-3691,-2 0 6800,0 1 0,-4 0 0,-2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30.82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0 120 21203,'36'-13'465,"15"-3"-426,-29 13-5,16-4-6,-15 1 6,1 0-6,0-2-6,-2-2 6,0 2-17,-3-1-89,3-2-202,-6 2 33,-1 1-201,-8 4-268,-5 3-2561,-1 1 0,-1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6.18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212 290 7055,'0'6'1775,"0"-1"-1158,0-5 3265,0 0-3614,0 1 7,-2 2-12,-1 1 34,0 0 50,-1 0 34,0 1-6,0-1-27,0 1-57,0 0-39,-1 0-34,1 0-44,1-2-12,0 1-27,2-2-12,-1 1 6,2-1-6,-1 1 6,1 0 16,0 1 18,0 0 195,0 1-173,1-1 11,0 2-16,3-1-18,0 0-38,3 2-35,-1-1-16,1 0-11,0 0-6,1-1 0,1 0 11,0 0 11,0-1 17,0-1 12,0-1 22,0-1-1,-1-1 113,2-2-151,-2-2-12,1-3-27,-3-3-7,1-2 12,0-1-11,1-2 11,-2 0 11,1-3-28,-1 1 12,-1-2-18,1 0 7,-3-11-29,-1 6 6,-1-17-34,-4 16-106,-12-25 78,2 24-6,-11-11 1,8 19 5,-3 4-78,-9-2-45,-4 7 90,-1 2-152,-23 20 208,30-3 55,-23 26-16,34-12 0,-1 10 17,8-8 16,2-1 6,4-2 17,0-1 5,2-2 1,1-2-7,2-1-10,2-3 39,8 4-73,-1-5-12,4 2 18,-4-4-17,1-1 16,2-1-33,-1 0-330,7 1-163,-6-3-453,4 4-1037,-9-3-7489,0 0 9472,-3 0 0,-3-5 0,-2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6.53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20697,'25'71'336,"-5"-11"-219,-20-53 249,0-1-237,-2-4 59,0-2-115,0 0-40,-1 0-129,1 0-17,-2 0-946,1-4-49,0 2-920,1-5-1529,1 2-4682,1-1 8239,0 1 0,0 3 0,0 0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7.2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95 132 14497,'1'7'666,"0"-1"471,-1-6 1216,0 0-2252,40 31-12,-27-23 334,31 23-233,-37-31 73,-2 0-162,2-5 381,-3 0-499,-1-4 0,0 1-39,-1 0 6,0-2-17,-1 1-23,1-2 1,-2-1 5,1 0-28,-1-7 84,0 4 0,-2-9 33,-3 5-10,-1 2-12,-3 2-34,3 8-33,-3 1 17,1 3 22,-2 2 34,1 2 34,-2 4 33,0 3 16,-2 4 147,-4 13-90,1-5 5,-2 10-5,5-9-12,1 0-10,0-2-1,2 0-11,1-2-22,2-1-6,-1-1-16,3-2-29,2-2 12,1-3 10,2 2 1,0-4 0,3 2 5,0-5 1,4 0-40,1-2-28,0 0-28,1-1-33,0 0 16,3 0 1,-2-1 5,2-1 22,0-1-5,-1-1 22,0 0-5,0-1 5,-2 2 0,-1 1 17,-1 1 112,1 1-17,-3 2 6,0 1 90,-2 10-96,-2-1-11,0 9-34,-1-3 1,0 4-12,0 2 6,0 3 5,-3 5-39,-1 0-5,-12 36 22,4-26 129,-13 41-79,14-55 90,-5 8-62,10-30-4,0-1 44,0-5-158,2 0-72,-2-2-969,3-8 280,1 0-436,1-8-987,2 3-1406,2-2-4049,2 0 7651,1 2 0,-3 7 0,-1 2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7.7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151 4 18767,'0'-2'1093,"0"0"200,0 2-1271,-1 12 6,0-1-5,-1 11-1,0-3-16,0 2 11,-1 2-6,0 3-3392,-1 1 3387,0 2-173,0 2 184,-3-1-1,1 2-4,-3 0-1,0 0-6,0-2 18,0-3 10,-2-1 12,2-3 0,-1-5 0,0-1 11,1-6 3287,2-2-3315,1-2 272,1-2-289,1-1 0,2-1-5,0 0-12,1-2 6,1 0 6,2-1-1,1 0-10,5 0 21,0 0-10,3 0 5,1 0 6,1 0 5,1 0-22,2 0 6,8 0-6,-7-1 11,7 0 6,-3-1-6,-5-1 23,3 0 5,-7-1 0,-2 1 0,-1-2-5,-2 1 5,-1-1 1,-3 2-12,0-1 6,-1 0-23,-1 1-17,0 1-27,-1 0-35,0 1-302,0 0 45,-2 0-139,0 1-124,-3 0-258,0 0-392,-3 0-711,1 0-1260,0 0-4157,0 0 7366,1-1 0,3 1 0,1-1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0.63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20823,'14'52'515,"-1"-8"-420,-9-23-22,0-3-6,1 2-22,0-3 0,0 1 5,1-3-16,0-1 16,1-2-5,-1-3-34,1 0-56,-2-3-128,1-1-191,-2-2-241,-1 0-448,1-2-1003,-3 1-1680,1-2 1042,-2 1 0,0-1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8.03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 19107,'0'-3'1204,"8"10"-725,-6 5-289,7 11-50,-7 2-11,0 4-22,0 4 63,0 5-80,1 4-28,0 6-322,1 7 311,1 5-29,0 6-11,1 6 6,-3 2-11,2 1-3128,-2-2 3150,1-2-23,0-7 9,0-4-14,0-7-28,0-9-45,-2-8-168,1-8-280,0-9-305,-1-4-1868,1-6-3909,-1-3 6603,-1-3 0,0-1 0,-1-2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7:23.79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142 227 7442,'0'-4'6335,"-10"52"-5649,-7 4 0,-1 4-602,-5 37-51,3-31 1,2-3 78,5 11-3193,6-13 3120,-3 25-17,7-18 922,1 4-936,1-15 1,1 2-1174,1 30 1159,0-28 1,1 1 10,3 24 7,4 2-300,0-1 288,-2-27 0,1 0 6,3 26 28,3 17 0,-5-41 5,0-8 28,-2-7 29,0-5 44,-2-7 1352,0-3-1313,-1-6 12,-1-4 16,-2-2 1915,0-3-1914,-1-2 376,0-2-438,0-2-40,0 0-33,0-3-39,-1 1-12,0-1 6,-2 0-28,1 0 17,0 0-12,1 2-10,-1-1 5,1 1 5,-1 1-5,0 0 17,0 3 11,0 3-5,0-3-7,1 3 24,0-7-18,1 0 28,0-3 29,0-1 801,0-1-959,1-1 6,0 0-39,0 0 84,1 1 17,-1 1 22,2 1-6,0 2 91,10 7-57,-2-5-17,8 7 23,-3-6-11,3 0 0,3 0 16,4 0-27,2 1 10,4-2-5,5 1-5,6-2 27,31 4-16,-13-5-569,25 3 552,-18-5 16,2 0-10,6-1-1,4 0 17,7-2 1,6 1 4,5-1-522,-46 0 1,0 0 510,3 0 1,0 0-1233,2 0 1,1 0 1231,2 0 1,0-1-6,2 0 0,1 0-6,2 0 1,1 0 5,0 0 0,1 0-17,1 0 1,1 0-347,0 1 0,1 0 335,0-1 0,0 0-6,1 0 0,1 1 6,-2-1 0,3 0 4,-5 0 0,4 0 0,-4 1-247,13-1 1,-1 1 238,-12-1 1,3 0-1,-4 1-13,5 0 1,-4 0-12,0-1 0,-1 1-3,-1 0 0,0 0-643,-4 0 0,1 0 651,-2 0 1,0 1 8,-3-1 0,0 2 226,-1-1 1,0 1-224,-3 0 0,1 0 5,-2 0 1,-1 0-1,-2 0 1,0 0-1,45 1 23,-6-1 200,-5-1-189,-7-1 5,-5-1 1,-5-3-17,-4-4 0,-5-4 22,-4-3 39,-5 0 29,-5-3-12,-1 1-22,-3-1-34,-2 1-963,11-3 947,-14 6-1,9-1 1699,-1 7-1721,-17 5-11,9-1 1272,-22 4-1289,-2 0 470,-1 0-487,12 6 3421,-7 0-3382,9 6-3397,-8-2 3386,0 2-160,2 2 188,1 0 6,2 1 16,1-2 12,1 0 11,3-2 17,0-2-17,1-2 6,1-3-12,-1-1-5,0-2-12,-1-1-5,1 0-11,0-1-11,-1-1 11,0-2 3298,0-1-3309,2 0 5,1 0-17,0 0-5,1 1 11,0 1-6,-2-1 6,-1 2 265,-2 0-265,-3 0 6,-2 2 33,-2-2-11,-1 0 6,-2-1 33,1-2-11,-2-2 22,2-4 6,-1-3 39,10-16-55,-5 6-7,6-11-27,-6 10-6,-2 2-28,1 0 0,-1 3 5,1 2-21,-1 2 4,0 1 18,-1 1 0,15-8-6,-13 8 5,10-7 1,-16 10 11,-1 0-12,0 1 23,2-5-22,-3 3 11,1-3-6,-4 3 0,0 0 6,0-1-6,-1-1 0,1-1-5,-1 0-12,0-1 17,1 1 1,-2-1-24,-1 1 7,1 2-18,-3 1 7,2 4-7,-2 0-10,2 2-1,0 2-11,1-1 51,-1 3-6,1-2 17,-2 2-6,0-1 22,2 0 18,-2-1-6,1 0-17,-2-2 5,1-1-5,-1-2 0,2-2 6,0-3-12,0-2-11,0-4-3380,-2-1 3386,2-4 16,-3-3-16,1-2-2274,-2-4 2279,0-2-826,-1-3 838,-1-1 5,-3-1-22,-1-1-6,-5 1-22,-2 0-411,-11-18 405,3 15 1653,-10-13-1670,7 19 735,-4 2-712,-2 0 5,-9-2 1,-3-2-1,-6-5 9,4 6 0,1 2 717,4 6-704,0 0-4,3 0-7,2 1-10,1 0-1826,1 2 1831,2 1 525,1 3-508,3 0-17,3 2 11,1 2 39,4 1-11,1 3 12,2 0 2516,2 3-2567,2 1 2613,1 0-2613,2 3-11,0 0 17,1 2-23,2 1-6,1 2 1,2 2-28,0 0-6,1 2 61,1-1-61,-4 0-11,-1-2 0,-5 1 11,-2-3 28,-5 2 28,-2-4 5,-6 0-326,-3-1 299,-4 0-23,-25-3 17,8 4 11,-21-3-3282,15 6 3283,-4-2 16,-2 2-740,-2-2 768,-1-1-12,-5 0 23,-4-2 1,-4-1-229,25 4 0,-1-1 203,-32-4 0,1 1-6,31 3 1,1 1 16,-29-4 0,-2 1 861,17 1 0,0 0-864,-23-2 1,-1 1-1,23 2 1,2 0-650,-4 1 0,0 1 655,-3-1 0,-1 2-6,-1-1 1,-1 1-977,-2 1 0,-1 1 968,-2 0 0,-1 0-3,-1 1 0,-1 1 23,-1-1 0,-1 1-29,0 1 1,0 1-476,-1 0 1,0 2 483,-2 1 0,1 1-3,2 2 0,-5 2-91,9 1 1,-6 1 0,4 1 70,-14 4 1,2 0 266,14-2 1,-3 2 0,1 1-269,1 2 1,1 2 0,4 0-3,-13 3 1,0 1-104,14-3 0,-3 2 1,5-1 105,-3 2 1,4 1-6,0-1 0,2 1 2,2-1 1,1 0 126,3-1 1,2-1-124,3-1 0,1-1 8,6-3 0,-1 1 723,-10 2 0,2-1-863,-23 5-112,-11 3-428,46-19 153,10-3-1295,9-5-117,9-4-6091,7-3 8030,6-2 0,5 2 0,3 2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0.0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4 14757,'26'13'3399,"-13"-5"-8925,17-4 6233,56-4-634,-47 1 701,15 0 0,5 0-583,11 5-124,-10 0 927,33 2-837,-27-3-358,0-2 332,-7-1 1,2-2-14,16-2-90,-24 1 0,-1 0 28,12-3 5,-22-1 23,19-1-56,-14 0 0,15 0-11,-19 2 11,0 0 0,0 0-5,-2 1 3199,-1 0-3182,-2 1-1,-1-1 17,-1 1-11,-3 0 22,11 0-56,-14 1-22,13 0 11,-23 1 0,2 1 440,-10 0-412,-4 2 47,-1 0-47,-2 1 0,-1-1-5,0-1 5,-2 0-40,1 0-38,-1 0-392,-1 1-51,0-1-285,-1 1-466,0-1-1058,-2 0-6973,0 0 9275,-2-1 0,1 0 0,2-1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0.9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515 50 10450,'3'-3'1086,"-2"0"3882,-1 3-4424,29-17-152,-22 12-90,21-12-44,-28 17 610,0-1-823,0 0-39,-1 0-79,-9 0 84,1 1 0,-9 0 6,4 2 0,-3 0-6,-3 3 6,-4 1 17,-1 2-12,-3 2 17,-3 1-11,-1 0-11,-4 2 0,2-1 5,-1 0-16,1 2 11,3-2-17,0 1 5,3-1 1,2-2-1,3 1 12,4-2-17,4-1 6,2-1 5,5 0-5,0 0 5,3-2 17,0 0 0,3 0 17,1-1 39,1 2 28,0-1 218,7 3-173,-1-3-23,8 3-33,1-5-6,1 0-22,5-1-6,-1-1 6,5 1-3420,-1-1 3397,2 2-11,0-1-11,14 1-28,-10 0 0,10 2 17,-14-2 6,1 1 5,-3 0 56,14 2-23,-15-3 6,8 1 3409,-19-3-3392,-4 0 0,-2-1 118,-2 0-107,-3 0-39,0 0-179,-7-10 39,1 3-34,-6-9 29,1 5-12,-1-1-6,-1-1-5,-2-1 12,0-1 10,-3-2 23,1 0 28,-2-2 5,1 2 6,-1-1 11,3 2 6,0 1 0,2 1 28,3 3-12,0 0 1,1 3 11,3 2-28,-2 0-124,4 2 57,1 1 5,2 3 23,1 0 66,0 5 7,0 1 16,1 6 0,1 0 12,2 2-12,2 1-6,1 1 1,2 0-6,1 2 17,1-3 11,0 3 11,1-4-6,-2 1-10,1-2 5,-1-2-11,-1 0-6,-2-3-45,-1-1-117,-1-1-157,-2 0-330,-1-1-550,-2 0-1433,0 2-6890,0-3 9483,-1 2 0,0-4 0,1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3.77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120 125 9654,'0'-3'3764,"0"0"-711,0 3-2796,11-49 18,-8 35-12,8-36-11,-10 48-28,-1 1-73,0-1-369,0 2 212,0 2 101,0 5 29,0 5 32,-1 5 29,0 6-22,-2 7 5,0 6-28,-1 8-40,-1 6-9,-1 6-30,-2 4-1578,1 3 1573,-1 0-23,2-3-545,0-5 535,1-7 27,1-10 28,2-6 40,1-10 78,1-7 106,1-6 1539,0-5-1482,1-2 608,1-2-766,-2-2-72,0-3-67,1-3-12,0-5-27,0-4-12,0-2 6,-1-2-29,0-2 7,-1-1-6,0-3 5,0-1-5,-1-2 5,-2-1-16,-1-1-29,-4-1-16,-1-1-157,-7-17 112,5 10 11,-5-13-495,6 17 529,2 3-241,2 3 224,4 4 0,1 4-12,4 5-4,2 3 10,5 4 506,4 4-489,2 1 271,4 4-265,1 0 16,3 4 6,1 3-11,2 3 23,1 5 10,-1 2 7,15 13 16,-11-7-6,8 8 12,-15-7-6,-5 0 16,-1-1 18,-6 2-12,-2-2 12,-5 1 11,-3 0-17,-4-1 11,-5 1-5,-4-2-12,-6-1-5,-2 0 5,-5-1 1,-2 1-1,-2-2-5,0 1 0,-1-3-6,1 0 0,2-2 11,2-2-16,4 0-12,2-2-16,4-1-17,4-1-6,2-1 11,5-2 1,1 0 10,3-1 1,2 1-12,3-1 18,5 0-12,1 1 11,5-1-11,0 2 0,4 0 0,2 1 5,4 0-10,2 1 10,2 1 18,1 1-18,0-1 29,1 1-6,1 0-11,-1 1 11,2-1 5,-3-3-5,2 0 17,-3-2 0,0-2 22,-2-2 6,0 0 5,0 0 6,-1-4-11,0-2 6,-3-4 5,-1 0 5,-3-3 18,-3 0-7,-2-1-10,-5 0-17,-1 0-12,-3-1 1,-2 1-17,-3-2 11,-1 2-17,-1-2-5,-5 1-6,-2 0-23,-5 0 6,-3 1-22,-3 0 6,-1 2-7,-2 2-38,0 1-17,3 4-6,-1 2-5,4 2 10,0 2 29,3 3 6,1 2 27,1 4 6,2 2 17,2 1 16,2 1 29,2 2 22,1 1 17,2 1-17,3 1 0,2 0-17,5 1 0,3 0 6,2 0 5,4-1 12,0-1 5,5-1 6,1-2 0,2-2-6,0-2-17,0-2-16,0-2 0,0-2-12,1-3-5,-2-1-6,0-2-17,-1-3 6,-1-3-5,-1-5-12,-4-2-5,-1-1-6,-4-2 5,-2 1-5,-4-1 0,-2 0-28,-4 1 6,-1-1-6,-2 1 0,-4-1-45,-9-6 51,0 7 10,-6-4 12,5 10 6,1 2 16,2 2-150,-4 2 100,8 2 5,-2 1 18,8 2 10,1 2 23,0 2 6,1 1 11,4 1-1,2 2 7,4 0-1,3 0 1,4 1-7,3 1 1,1-1-28,4 0-6,0 0 12,4 0-7,-2-2 7,2 0-1,-2 0-5,-1-1 0,-1 0 5,-4-2 1,-3 1-12,-4-1 6,-3 1-1,-5-1 24,-2-1 60,-3 0 24,-1-1 21,-3 1-16,-5-1-11,-3 0-12,-6 1 12,-3 0-1,-4-1 90,-13 0-16,-5-2-3505,1 0 3387,4-1 11,16-1 5,1 0 79,2-3-201,8-1-46,0-3-10,9 0 3380,6-1-3352,2-1 10,7 0 18,3 0 10,3-1 12,4-1-3392,3 1 3397,2-1-688,2 1 694,1 0 0,-1 1-28,10-3 28,-12 2 28,6 0 11,-15 3 3051,-3 2-3034,-3 2 1036,-4 1-1053,-3 2-11,-2 0 0,-2 1 28,-2 0 0,-1 1 11,0 2 17,-1 1-28,2 3 11,-2 2 6,2 2-17,0 1-6,2 2 6,0-1-11,1 2 11,1-1 11,1 0 17,1 0 6,3-1 27,-1-1-10,2-1-12,3-2-33,-1-1-68,4-1-391,8-1-74,-4-1-363,6 0-718,-8-3-1428,-1-1-5808,-2-1 8816,-4 0 0,-6 0 0,-4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3.94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1 124 20257,'24'-70'-4385,"-1"16"-5048,-8 66 9433,-3-2 0,-5-4 0,-4-3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4.5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17714,'25'12'622,"-5"1"-6132,-12 3 5622,0 2 1393,1 1-1433,2 2 855,0-1-842,1 2 4,-1-2-5,-1 0 17,0-2 0,-2-1-11,0-2 3386,-1-1-3398,0-3-28,-2 0 18,0-2-1,-1-1 6,0-3 33,-1-1 23,-2-1 28,0-2 44,-1 1 689,0-2-850,0-2-12,-2-3-12,-1-2-4,-1-1-1,0 0 6,-1 0-17,1 0-6,-1 0 6,1 0-6,0 0 1,-1 1-6,1 2-17,1 0 11,-1 2-11,2 0-17,0 2-33,1 0-270,1 1 281,0 5 17,0 1 27,0 7-16,0 1 28,2 1 11,2 3-6,3 1 12,4 4-6,1 0-17,1 1 23,4 2-12,-1 0 17,4 1-11,-1-1-5,1 2-3393,0 0 3393,-1 0-1,0-1-5,-2-1 11,0-1-6,-1-2 1,1-3-1,-2 1-5,1-3 11,-3 2 0,-2-2 11,-2 0 0,-4-2 3398,-3 1-3370,-1-3-11,-4 2 23,-2-2-12,-7-1-6,-1-1 12,-6-3-6,-1-1 1,-5-1-3354,-14-3 3348,6-2-12,-10-1 6,16-1-6,0-3-22,5 0 12,2-4-91,0 0 6,6 2-72,2-2-96,7 3-140,4-1-167,0 0-158,4-1-219,2 0-419,7-1-1076,4 0-2718,2-1 5138,0 2 0,-9 3 0,-3 1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5.0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15 19137,'-4'-8'-303,"0"1"73,4 7 163,0 0-4050,9 91 4229,-6-47-78,2 15 0,1 1-142,0-7 141,0 3-732,4 3 749,2 1 6,2 1 17,3-2-28,0-3 5,1-7 0,-2-4-16,-1-7-106,-3-5 111,-1-6 2475,-1-3-2430,-1-5 1283,-1-3-1295,1-3 1252,-1-3-1341,1-3-50,-3-2 95,0-2-263,-1 0-78,0-1-114,-2 0-26,0-1-175,-1 0-234,0-1-287,-1 0-323,0-2-310,0-1-139,-1-4 347,1-2 499,-1-5 694,1 1 1008,0-4 662,2 2 486,0-1 270,2 1-214,0 2 886,1 0-1777,-2 6 304,3 1-846,-5 5-118,1 0-73,-1 1-50,-2 0-40,2 0-10,-1 2-46,1 2 7,1 1-18,0 4-28,0-1 6,0 2 12,1-1 4,-1 0-4,2 1-40,0-2-96,1-2-139,1 0-196,1-4-280,0 0-466,1-2-1074,1 0-6588,-1 0 8839,-1 0 0,-4 0 0,-1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5.2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211 136 16336,'-50'-32'-2708,"0"0"0,-33-22-2473,72 48 5181,2-1 0,5 4 0,1 1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5.3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46 17652,'61'-14'3,"1"0"1,-6 2 0,-5 6-149,-7 17-180,1 2 1052,4 1-3214,20 7-487,-15-4-5500,9 2 8611,-28-8 0,-18-6 0,-7-3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0.82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 12221,'62'0'-3277,"0"0"0,-5-1 0,-14 4 2679,-30 9 1,-7-5-1,-2-4 1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5.76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 1 17003,'-1'2'-17,"0"0"1820,1-2-1572,92 89-2119,-60-59 1980,21 21 1,-3-3 75,-29-32 661,-2-1-694,2-1 333,0-3-367,-1-1-12,1-2 7,-2-2 1165,-1 0-1098,-2-3 21,-3-1 12,-2-2-16,-3 0-18,-2-2-44,0-2-29,-3-4-16,1-2-23,-2-2-5,1-2-17,-1-1 11,0-1 1,-1-2-7,0-1 18,-1-1-23,0-2 5,0-7-38,0 8-1,0-3 0,0 11-16,0 3-6,0 2-28,0 2-6,1 1-16,1 3 5,3 0 0,1 1-5,4 1-51,0 0-84,2 3-134,4 1-235,0 3-325,5 0-606,0 1-1372,3 1-6289,-1-2 9174,-3-1 0,-9-3 0,-5-1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6.01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20224,'6'68'252,"1"-13"-169,1-47-4,0-2 22,1 1-12,0-1-27,3 1-34,-2-2-34,1 0-95,0-2-106,-2 0-789,6-2 43,-4 1-654,4-2-1463,-3 1-5169,-2-1 8239,-1 0 0,-5 0 0,-1 0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6.2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16 160 20028,'-10'-90'-2364,"4"20"320,11 76-1026,2 3-3741,0-1 6811,0 0 0,-3-3 0,-2-3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6.99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11 19417,'-5'-6'-498,"2"1"211,3 5-474,0 0 335,1 96 622,-1-55-761,1 18 0,-1 1 705,0-17 150,0 5-161,1 31-90,3-15 1,2 20-1400,4-26 1394,3-4-729,0-2 728,2-4 834,-1-3-828,1-4-2253,-2-4 2281,1-4 1028,0-5-983,1-4-6,0-5 34,1-2 899,-1-3-888,2-3 0,-1-3-50,1-3 3358,-1-3-3409,0-1-16,-1-2-6,1-5-28,0-2-17,0-3-33,0-4-17,0 2-12,0-5-22,-2 3-27,0-5-40,-3 2-34,0-3-11,-4 1 40,-1-1 38,-2 1 51,-2 3 34,0 1 5,-2 5-29,0 2-15,0 3 16,0 3 28,0 3 45,-2 0 56,0 3 17,-3 4-6,0 5 29,-1 4-17,-1 2-7,1 4 18,1 0-28,1 2 5,1-1 17,2 0-23,0-2 12,4-1 0,4-2 11,4-1 6,4-2 22,0-1-12,3-1-27,0-3-11,1 0-29,1-3-27,-1-3-6,0-1-11,0-2-17,0-2 17,-1-3 5,-1-3 6,-1-4 17,-2-2-12,-3-1 1,-2-1-3398,-3 0 3392,-2-1-22,-3 0 16,-1 1-16,0-1 16,0 1-5,-1 0-17,-1 1 3414,-1 2-3403,0 2 1,0 2-57,1 2-39,1 3-6,0 2 17,1 1 45,0 4 40,1 2 16,2 6 16,1 3-4,4 3 4,1 2-4,3 2-1,1 2 11,4-1 1,2 3-7,2 0 7,3 1-18,-1 0 7,1-1 16,1 0-23,-2 0 18,-1-2-7,0 0-10,-3-1 11,-1-2-17,-3-3 22,-2-1 6,-4-3 11,-2-2 57,-4-1 27,-1-3 45,-2-1 17,-4-2-12,-4 0-27,-7-2-40,-5 1-11,-6-1-44,-4-1-3399,-5 0 3393,-7-2-17,-5 1-653,-6-1 675,-3 0 1,-3 0-6,-2 0 5,3 0-2063,1-1 2036,6 1-403,5-1 352,5 1 1789,8 0-1968,6 0 443,5 0-835,6 0 2758,4-1-3839,4-1-705,5-2-6022,1-1 8407,2 1 0,0 2 0,0 1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7.1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1 136 17437,'80'-38'-182,"0"0"1,-6 2 0,-9 13-318,-12 29-369,1 2-677,0 1-3957,0 4-2977,-7-3 8479,-9 2 0,-18-7 0,-9-1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7.8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9 194 16616,'-5'0'241,"1"0"-263,4 0 1959,0 0-1723,47 41-63,-28-31-16,36 30-12,-40-40-22,1-3-17,-1-2-12,3-3-4,-1-4-12,2 1 11,-2-3 0,1-1-22,-3-1 0,0-2-1,-3 1-10,-3-2 11,-2 1-17,-4-1-23,-2 0-5,-2 1-22,-3 0-6,-4 2 17,-2 2-6,-3 3 34,-2 4-6,0 3 0,-2 2 6,-1 3-23,-1 4-5,-2 5 0,1 7-17,-1 2 17,2 3-6,1 2 11,2-1 6,4 1-5,2 1-40,6-3-56,1-2-95,7-2-168,5-5-269,8-3-577,5-2-1350,7-4-6631,-2-2 9191,-1-1 0,-12-1 0,-6 0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8.3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147 0 15056,'-12'78'115,"1"0"1,1-6 0,5-7-49,12-2 17,1 6-22,2 8 10,1 5 7,3 6-29,1 1 29,5 3-12,1-3-11,2-5-17,1-4-17,1-9-5,-1-6-11,0-9 5,-1-5-11,-3-8 918,-1-6-924,-2-5 879,-4-5-873,-3-5 472,-3-3-478,-3-3 1052,-3-3-1108,-1-2-16,-2-2 487,-5-1-661,-16 1 96,-1-2 16,-12-2 22,4-3 45,-3-2 51,0-1 5,-2-2 28,2-3 28,0-4 51,3-1 72,2-1 51,5-1 50,3 1 6,6 0-34,5 1-33,3 1-68,5 0-78,2-1-22,7 0-12,3 0-11,9-3 17,7 0 0,6-1-22,6-1 5,5 1-5,4-2-1142,5 1 1142,2-1-51,3 1-123,-1 0-263,0 2-539,-7 1-1360,-4 5-7344,-10 2 9674,-9 4 0,-13 1 0,-6 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8.81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37 1 13418,'-3'0'3478,"0"0"-615,3 0-2757,-14 3-5,11 7-28,-10 5-23,15 7-11,1 4-16,1 1 10,0 3-5,0 1 17,1 0 17,-2-1 5,1-1 17,-1-3 5,0-3-55,0-5-23,0-4-56,-1-4-89,1-4-67,-2-3-152,0-1-1502,0-2-665,0-5-6856,0 2 9376,0-5 0,0 4 0,-1 1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8.99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96 54 19552,'-7'-10'1422,"2"1"-1265,5 9-505,0 0 315,-41-25-85,33 25-554,-26-10 28,41 28-292,5 6-564,0-6-1318,3 0-5505,-1-3 8323,-1-1 0,-7-8 0,-2-1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9.3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18958,'2'8'431,"0"-2"-459,-2-6 717,0 0-605,30 96 0,-19-63-51,7 22 1,-1-3 33,-10-34 12,1-1 16,0-4 34,-1-1 22,0-4 6,0-3 117,2-1-168,-1-3-38,2 0-40,-3-4-45,1-1-45,2-3-39,-2-3-3403,1 0 3342,-1 0 0,1-2-12,-2-1-22,0 1-151,2-6 213,-2 5 16,2-2 23,-4 7 5,0 2 17,-1 2 3404,-1 1-3354,0 2 51,-1 0 56,0 1 56,-1 0 17,0 1 17,0 2-40,0 2-5,0 3-34,1 1-11,1 4 0,0-2-28,1 3-6,1 0-16,0-1-6,1 1-6,1-2 34,-2-1 17,1 0 17,-2-2-6,1-2-6,-1 0-16,0-2-40,-1-2-39,0 0-128,0-1-214,-1-1-262,1 1-482,0-2-981,1 2-6128,0-1 8212,0 0 0,-1 0 0,-2-1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1.2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21226,'1'58'134,"0"1"1,3 37-57,4-82-5,1-1 0,0-2 11,1-3 123,4 2-118,-2-4-26,4 0-46,-3-4-45,1-1-29,1-1-44,1 0-157,10-7 85,-6 2-146,17-13-3376,-10-1 3572,1-4-2246,-8-1 2302,-7 5 22,-5-1 17,-1 1 17,-2 0 162,-3-2 23,0 6 27,-2 0 2247,0 10-2325,0 1 3325,0 3-3381,-1 0-22,0 6 39,-1 0-6,0 7 135,0 17-146,1-7-28,0 11 17,3-14 1,2-2-18,2 0 12,3-2-23,3 0-6,0-2-16,4-1-51,0-1-101,2-1-185,1-2-234,1-1-337,1 0-728,2-2-8201,8 0 9052,-10-1 1,-1-2 0,-15-1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9.78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20151,'14'50'75,"1"-1"1,9 38-48,-17-52 17,1 0 5,2 0 23,-1-3 11,4-5 0,-1-5 28,0-5-6,1-4 1,-3-5 27,0-2 0,0-4-10,-2 0 16,-1-2-23,1 0-27,0-3 5,0-1-39,0-5-11,0-2-12,0-3-16,1-2 11,-2-2-11,1-2-6,-2-2 0,2-1-16,-2-2 10,0 1 7,-1-1-12,1 0 5,-1 0-16,2 2 5,-1 0-5,0 2-6,1 3 6,0 1-17,2 4 6,-2 2-29,1 2-33,-2 3-50,1 1-90,0 3-78,-1 0-102,0 2-144,-1 0-197,1 3-325,-2 1-890,0 5-1205,-1 3-4363,-1 0 7528,-1 0 0,-1-6 0,0-2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0.31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0 221 20851,'87'49'319,"-14"-10"-241,-57-42-11,3-2-27,1-4-1,3-1-39,1-3 0,-1-1-11,2-2-6,-3-1-11,0-1-51,4-8 18,-7 5-1,1-6-341,-9-21 291,-8 25-17,-4-19-22,-9 33 6,-4 4 5,-1 2 33,-4 3 29,-2 4-3342,0 3 3420,-4 6-284,1 3 340,-1 3 12,0 2 4,1 0 208,-22 41-263,28-36 17,-14 29 5,33-46 3238,3-1-3221,3 0 477,3-1-472,2-1-5,3-1-17,1-1-5,4-2-17,0 1 0,4-3-12,1 1 1,1-1-6,0 0 17,1-1-12,-1 0 6,0-2 23,-2 0 11,0 0 16,-1-1 12,-1 2-28,-2 0-17,0 2 6,-1 0-29,-2 0 18,0 2 5,-2 0-12,1 2 18,-2-1-17,0 1 0,-3 0-17,-1-1-45,-1 1-6,-3-2-89,-1 2-117,-2-1-169,0 0-274,-1-2-404,0 1-884,1-2-1355,0 1 3343,3-1 0,-3 0 0,1 0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1.0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149 104 15681,'0'-5'1367,"0"2"-869,0 3 2723,0 0-3283,24-46 12,-17 37 55,18-31 23,-22 51-11,-1 4 0,2 4 0,-2 4 11,1 4 0,-1 3 5,0 6-22,1 5 6,0 4-6,1 4-11,-1 3-3364,1 3 3387,1-3-2247,1 1 2269,2-5 0,3-4 17,-1-7-6,3-7 0,-1-8 5,0-5 2269,-2-5-2257,0-4 3403,-4-3-3375,0-1 22,-3-3 0,0 0 0,-1-1-44,-1 0-6,0 0-84,-1-2-18,0-2-38,-1-2 5,-2 0-5,-3 0 0,-5-2 11,-1 2 11,-4-1-5,-1 1 16,-4 1-11,-2 0-22,0 2 6,-1 1 10,0 2-10,-1 0 5,2 2-6,0 1-11,2 5 23,2 0 16,2 3 1,2 1 33,2 0 0,4 0-12,2 0 12,4 0 6,1-1 16,2 0 18,2-1 16,3-2-12,4 1 7,5-2 5,3 0-11,4-2 5,2 0-5,4-3-6,2 0 6,2-2 0,1-1-1,2-2 7,1-3-481,1-3 464,1-4-12,0-1 6,-1-1 0,0-2-3246,-3 0 3241,-1 0-7,-4-1-224,-2 1 230,-4-1-5,-1 0-6,-3 0 284,-3 0-295,-3 0 3278,-2 3-3278,-3 1 356,-3 0-361,-1 3-1,-2 1-28,0 2-5,-1 4-11,-1 0-23,-2 3 23,-2 0 22,-2 1 0,-3 0 22,0 3 6,-1 2 0,-3 4 0,2 2-6,-1 0 12,2 3-17,3-2 22,0 2 0,3 0 17,2 0 6,2 0-1,2 0 12,2-2-6,4 1-5,1-2 5,4 0-11,2 0 11,3-2-5,2-2 5,3 0 0,2-2-33,4-1-12,2-3-61,4 0-34,2-2-89,3-3-112,2-2-130,0-2-217,2-1-264,-2 0-488,-2-1-1142,-1 2-6866,-6-1 9409,-6 2 0,-12 3 0,-7 2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1.5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271 1 19580,'6'6'296,"0"5"-228,-6 15-1,0 2-28,2 6 17,-1 4-11,2 5 11,-2 4-6,1 2-5,-2 3-17,1 1 11,0-1 0,1-1 6,1-4 22,3-3-16,0-4 16,3-4-6,-1-5 12,2-5 11,0-5 11,-2-5 12,1-4-29,-1-4-11,-2-3-16,-1 0-23,-1-4 17,0 2 11,-1-3 11,-1 1 0,-1 0 157,-1-1-213,-3 1-28,-1-1 1,-5-1-29,-4-1 11,-4 0-5,-5-2 17,-1 1 16,-5-1-16,-2 0 22,-3 1-17,0 0-6,0 1 7,3 1-18,2 1 12,4 0 5,4 0-6,3 2-5,5 1-16,3 1 10,4 0 12,2-1 22,2 1 28,1-1 16,3 1 1,3 1 6,6 0-12,4 0-11,7-1 28,6 0-28,5-1 11,5-1-17,4-1-5,3-1 6,1 0-1,-1 0-22,-2 0-39,-4-1-73,-4 0-140,-5 0-191,-7 0-262,-6 1-348,-9 0-868,-4 0-3199,-11 5-1209,-2-1 6329,-5 5 0,5-5 0,3-1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00.331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0 46 19476,'10'-3'6219,"32"-1"-5397,-30 2-270,27-2 257,-16-1-88,-3 2-301,8-1 666,19-2-3749,-23 5 2694,34-4 238,-5 2-162,21 0-110,-11 1-147,-2 1-701,-29 1 752,0 0-2019,16 0 2040,-12 0 1944,10 0-1934,4 2-73,-18-1 0,12 3-32,-26-1-75,4 1 689,-8-1-578,6 4 3172,-13-6-3279,0 4-249,-5-5 512,-1 1-1757,0-1 962,-2-2-1256,-2 0-690,-1-2-4566,0 0 7158,0 1 1,2 0 0,0 3-1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01.201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392 48 18122,'8'-8'-457,"-2"2"84,-6 6 2427,0 0-1613,19-10-225,-12 6-69,14-7-80,-16 9-38,-2 0 88,0 1 168,-1 0-136,-1 0-102,1 1 1874,-2-1-1974,-4 1 1087,0 2 52,-7 1 132,-2 3-338,-2 2-20,-4 2 195,-2 0-1070,-2 1 1183,-3 0-964,0 0-116,-1-1-3030,-26 8 3286,18-7 34,-18 5 320,16-5-253,13-5-39,-5 0-147,14-3-84,4-3-263,2 1-14,2-1 3006,3 0-2962,2 0-371,1 0 73,1 1-1301,3 0 939,2 1 237,4 0 143,3 0 174,2 1-51,4 0 76,2 0-29,2 0 1418,0 0-924,4 1-38,-2 2-287,1 0-91,0 3-72,0 1-164,-2 0 41,0 3-120,-1-1-3396,-4 0 3354,1 1-645,-5-1 608,0-1 130,-1 0 88,-3-2-23,0-3 315,-1 0 2995,-3-3-2757,0 0 1293,-3-3-631,0 1-469,-1 0 128,-1 0-1170,0-1 824,-1-3-1426,1 0 154,0-3-458,1 0-90,-1-1 118,0-3-531,0 0 910,-1-2-935,0 1 1402,0-2-2235,-6-10 1578,2 8 186,-5-8 350,3 10 542,0 2 53,-1-3 295,0 2 431,1 0 282,-1-1 675,1 2 24,0 0-335,1 2-214,1 1-350,0 0-68,1 0-291,0 0 14,2 0-160,0 2 210,1-3-139,0 3-139,0-1 87,0 4-14,0 0 41,1 2 832,0 0 273,1 1 270,0 0-164,0 1-470,2 2-313,-1 4-612,2 3 53,1 5-1172,-3 2-267,2 4-267,-3 3-3166,0 3 4001,0 1-2071,-2 0 2734,1 1-578,-1-1-691,0-1-1698,1-1 3156,0 1 0,0-13 1,0 0-1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2.1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116 1 18778,'-11'0'841,"3"0"-836,8 0 813,0 0-779,47 7 6,-29-2 5,38 6 6,-41-5 17,3-1-23,-1 0-5,3-1-17,-2-2-22,2 0-3404,-3-2 3387,1 0 6,-4 0-23,1 0 16,-5 0-16,-1 0-16,-2 0-24,-3 0 3365,-2 0-3476,-1 0 123,-6 0 11,-2 3 12,-6 1 16,-3 5-6,-5 1 12,-3 2-11,-3 3-1,-3 0 7,-2 4-1,0 0 17,1 3 0,-1 2-17,3 0 11,1 2 1,3 3-1,4 0 17,3 1 1,4-1-1,4-1 11,5-2 12,2-3 11,3-4 27,6-3-3374,1-3 3380,8-3-5,2-1-17,3-2 0,4-2 0,2-1-17,2-2 6,2-1-22,1-1-18,1 0-38,0-2-96,0-1-162,0-1-191,-3-1-392,-2 2 3134,-5 1-3721,-5 1-1379,-6 1-4968,-4 0 7808,-3 0 0,-3 0 0,0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2.32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 59 19714,'-13'1'711,"2"0"-750,11-1 330,0 0-246,98-23-23,-59 15-22,19-4 0,0 0-1137,-24 9 907,-1 2 55,2 0-827,-1 1-1144,1 1-5482,-4 1 7628,-5 1 0,-12-1 0,-7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2.7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1 301 18689,'48'23'156,"0"0"1,34 10-118,-59-42 6,2-3-3668,1-1 3667,3-2 18,-1 0 1412,-1-3-1441,-1 0-16,-3-1-12,-1-1 952,-4 0-946,-1-1-17,-5 1 12,-1 0-23,-5 1 468,-2-1-479,-3 2 3336,-5-3-3375,-2 3 67,-8 0-78,-3 2-12,-6 4-5,-3 2 5,-3 5 6,-2 3 6,-3 4 11,-2 3 27,1 4 1,0 5 39,3 3-5,2 3-7,6-1-4,1 2-12,5-1 0,3 1 22,3 0 0,5-2-10,3 1-12,4-3-62,1 0-67,6-4-117,4-1-196,7-3-292,3-3-527,5-2-1220,2-3-6861,0 0 9370,-4-1 0,-10 0 0,-7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3.31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21 19272,'0'-3'352,"0"0"863,0 3-1142,4 71-1512,1-43 1512,3 55-40,1-62 51,1-3 22,2-2 6,1-4 12,1-3-1,0-3 1077,-1-2-1121,2-3 417,-1 0-490,2-5-51,1-2-50,2-4-45,0-2-39,2-2 0,-1-1 22,0-2 6,1 1-12,-4-3-33,2 2-39,-5-2 0,0 2 33,-1-1 51,-2 3 67,0 0 39,-1 3 40,-1 1 50,-2 2 50,-1 1 73,-3 4 11,0 0-11,-2 3-17,0 0 235,-1 6-279,0 0-18,0 6-21,0 2-24,0 1 12,0 3-5,0 0-6,0 3-1,0-1 7,1 1-12,1-1 17,2 0 0,1-1 6,3-2 27,0 0-5,4-3 11,0-2-16,2 0-29,3-5-302,46-2 112,-28-5 23,34-4 49,-40-4 12,-2-3 40,-2-1-1,0-2 6,-3 0 11,-3-3-6,0 0 17,-5-4-11,0 2 23,-3-2 10,-1 1 23,-4 0 56,0 1 34,-2 3 39,-2 2 11,-1 5-33,-1 1-40,-1 3-28,-1 2-28,-3 3-16,1 0-18,-1 3 12,1 3 0,0 3 22,1 4 6,0 1-6,2 3 12,0 1-7,2 1 7,3 1-3404,5 0 3392,5 2-5,5-3 55,17 8-77,-3-7-1,14 4-34,-6-6-27,4-3-286,28 4-84,-14-7-1250,23-1 560,-22-7-598,1-1-157,-1 0-7994,-6 1 9784,-10 1 0,-21-2 0,-10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1.76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646 176 21327,'0'9'16,"0"-2"24,0-7 722,0 0-695,101 16-3173,-67-12 3136,24 5 1,-3-3 761,-33-8-769,1-3-23,0-2-62,1-1 526,0-1-599,1-2-56,-3 0 1,0-2-6,-2 0 1705,-5-1-1985,0-16 510,-8 11-303,-7-16 146,-8 19 33,-8-1 34,-2 9 62,-3 3 39,-3 3 27,-3 1 24,-1 5 16,-2 2 5,0 6-11,0 2 6,2 1-39,3 3-22,3-2-7,4 3-21,4-2 10,2 2 7,6-1 4,2 1 12,3-1 0,5 1-5,3 0-6,6-2-17,4 1 0,3-1 28,14 9-40,-5-7 1,10 7-6,37 21 1,-32-20-7,36 24-10,-23 1 33,-23-18 5,12 24 23,-31-27 23,-5 0 16,-4-3 28,-3-2 6,-6-3 62,-5 0-6,-9-5-6,-9 0 6,-10-4-68,-9-1-16,-10-3 0,-11-1-368,10-4 1,-2-1 406,-37 3-65,31-4 1,-1-1 64,-30 0-17,1-3-33,2-2-29,5-3-33,10 0-104,22 2 1,3 1-194,-7 0-235,-15 0-224,57 3-280,8 0-801,7 1-5972,6 2 7970,3 0 1,-1 0-1,-2-1 1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0.21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8 121 10371,'-8'0'8457,"11"-52"-8479,2 38-5745,10-39 5722,-9 52 1657,31 18-1338,3 12-196,8 3 827,-7 3-849,-19-16-11,4 3-352,1 4 335,3 1-12,-1 2-4,1 1-12,1 3 3245,2-1-3205,1 2-12,1-2 5,-1 0-10,0-2-12,-2 0 22,0-2 7,-2-1-1,0-3 34,-3-1-1,-2-3 550,-3-2-516,-2-2-16,-4-2-12,-2-3-22,-1-1 17,-3-2-3387,-2-2 3409,-1-1 34,-3-3 162,-2 1-128,-1-3 430,-1 1-615,-4-3-45,0 1 3358,-2-3-3470,-1 2-51,2-1-84,-3 1-105,1 0-769,-5 2 168,2 0-783,0 0-981,1 0-5074,3 0 7858,1 0 0,2 0 0,2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0.56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133 13 18526,'0'-7'594,"0"1"-717,0 6-342,0 0-3720,39 32 4241,-28-15 860,28 25-866,-37-24-2279,-2 0 2275,2-1 21,-1 0-22,1 0 2262,1-1-2279,0 1-5,0-2-1,-1 1 6,0-1 0,0 0 3386,-1-1-3386,1-1 0,-1-1 0,0 1 23,0-2-1,-1 0 101,0 2-50,-1-4 22,-1 1 12,-2-5-6,-1 0 128,-6 0-145,2-1-11,-5 0-6,0-2-17,0-1-5,-3-1-17,0 0-22,0 0-12,0 0-95,-5-1-33,6 1-84,-3-1-3538,9 1 3129,1 0-298,0 1-593,2 3-1299,1 1-5792,2 3 8581,1-1 0,2-4 0,0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1.2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45 72 11301,'0'-9'3316,"0"2"-2633,0 7 3501,0 0-4072,-7-21-33,5 16-40,-5-16-22,8 20-6,1 1 0,1 0-22,2 0 22,0 0-11,3 0-5,-1 0 33,3 0-23,1 0 18,5 0 5,1 0 0,4 0-3387,1 0 3376,1-1 0,1 0-23,1-1-2273,-1 0 2267,-1 1 1,-1 0-11,-4 1-62,2 0 33,-8 0 2281,-1 3-2242,-8 1 35,-2 4 5,-1 3 3409,-3 3-3415,-4 3-11,-5 3-5,-4 5-6,-4 3-17,-2 4 11,-2 6-22,-2 4 6,-2 2 22,1 6 6,-1 0-3387,3 2 3409,0 0-2285,2 0 2262,3-4 6,2-1 12,3-8-1490,4-6 1518,3-8 1550,5-7-1512,1-6 29,2-3 39,0-2 2262,1-4-2268,2-1-22,1-2-23,4 0-44,1-2-68,2-2-466,8-10 153,-4 2-812,10-11-1032,-8 5 163,-3 1 2000,-7-2 0,-6 12 0,-1-1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1.4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 89 15356,'-2'-2'3019,"0"0"-913,2 2-4125,87-20 2064,-51 13-31,16-4 0,0 1 14,-20 6 656,0 1-651,1-2-22,0 1-2765,-2 0 2586,-2 0-226,-4 0-121,-2 1 448,-6 1-1211,-2 0-1158,-4 2-6688,-4-1 9962,-2 1 0,-3 0 1,-1 0-1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1.7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297 13 19568,'0'-7'-156,"0"1"-46,0 6 56,0 0 247,-20 76-39,4-42-48,0 14 0,-2 0 3,-8-13-991,1 4 963,-1 1 17,0 1-1,2 0-804,2-1 822,1-1-391,2-4 396,5-6 870,2-6-758,5-6 68,3-6 10,3-5 854,1-3-926,1-2 415,3-1-505,4-1-17,4-2-11,4-2-17,4-3 12,16-5-6,-5 2-1,13-4-4,-10 5-7,3 0-16,17-3 11,-12 4 6,11-1-1,-11 5-22,-15 2-5,4 1-51,-16 3-3375,-6 2 3364,-2 1-56,-6 2-313,-5 4 55,-2-2-202,-4 1-352,-3-4-666,-2-2 2293,-3 0-8438,2-2 7763,1 1 0,7-2 0,3 1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2.0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7 19535,'0'-4'61,"0"2"231,0 2-141,25 98-5688,-19-58 5587,7 20 0,-1-1 40,-12-21 468,0-1-513,0 2 967,0-2-968,0-2 1,0-5 213,14 18-185,-7-25-6,10 10 782,-11-28-832,-1-3-62,-2-1-106,0-1-308,0 0-151,1 0 3162,0-1-3959,-1-1-8424,2-3 9377,-3 2 1,1 0 0,-2 2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2.4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132 17 13025,'12'-9'-191,"-3"2"2478,-9 7-2231,0 0 45,3 100 5,-5-68-56,3 24 1,-2-6 1205,-4-39-1122,3-4 678,0-3-627,2-2 2295,0-1-2312,0 0-190,4-4-73,1-1-28,4-3-57,1 0-4,1-1-1,1-1 6,2-1 55,2 1 12,2 0 28,1 1 6,2 1 0,0 3-1,3 1-27,0 2-1,1 1-39,-1 3 6,-1 2-50,7 9 150,-10-1 24,4 6 16,-10-3 11,-3 1 17,-2 2 17,-4 2 16,-2 0 12,-2 3 5,-5-1 23,-2-1 39,-6 0 18,-3-2-1,-1-2 11,-6-1-40,-1-2 12,-6-1-11,-4-2-22,-2-2-18,-2-2-10,0-1-23,0-1 5,1-1 1,3-2-6,2-1-6,4 0-11,2-2-33,3 1-28,4-1-51,2 0-84,5 0-89,3 0-230,3-1-348,3-1-593,1-1-1367,2-1 2784,5-1 0,-2 2 0,1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2.72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91 17235,'61'-15'48,"1"0"1,-5 1-1,-8 3-53,-11 3-40,0 1 726,2 0-1039,0 1 395,1 2-1259,-1 2-3876,-1 0-4206,-7 2 9454,-6 0 0,-14 0 0,-4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3.10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0 153 17692,'42'64'500,"0"0"1,3-2 0,-3-14-249,-12-34 5,11 3 196,-14-10-325,2-1-16,-2-4 87,1 0-98,0-2-6,0-1-33,1-3-6,-2-2 6,1-4-12,-2-4 12,0-1-1,-1-3 1,-3-1 41,-4-1-59,-3-1 165,-4-1-170,-4-1 17,-2 0 0,-3 0-22,-3-2-12,-5 1-61,-15-11 11,-3 8-11,-13-7-1,3 13 1,-5 1-11,-1 6 5,-4 2-22,1 7 11,-2 2-804,1 7 770,2 4-56,-14 17 107,17-1-11,-27 49 44,45-38-3129,-9 29 3085,30-39-310,5-1 86,6-2 204,8-1-955,4-2-1126,7-1-7326,0-2 9477,-2-3 0,-13-6 0,-6-3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4.20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5 11273,'1'2'3607,"0"0"-426,-1-2-2990,3 3-12,-1 0 0,4 3 0,0-3-21,1 1 122,6-1-151,0 1-29,5-2 1,-3-1-6,2 0 85,10 0-24,4-1-32,14-3-74,-9-1-247,0-1 248,-9 1-18,-1 0-10,-1 2 10,1-1 6,13-3-39,-17 3-11,12-2 11,-25 4-5,-1 1 5,-6 0 157,-1 0-308,-6 3-79,-2 0-122,-6 2-186,-2 0-264,-1-1-458,-2 1-1115,1-2-6463,1 0 8838,4-2 0,5 0 0,4-1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2.6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 15 15269,'-4'-8'902,"2"2"-700,2 6 2600,0 0-2561,2 3 9,1 9-15,2 8-33,-1 11-23,1 6-28,1 7-3326,3 31 3248,-1-13-28,0 24-109,-2-23 92,-2 1 0,0-2 11,1-3-268,-1-5 313,5 12-33,-2-23-7,2 6 24,-4-27 10,-1-4 6,-2-5 3223,0-1-3229,-2-4 145,0-2-267,0-2 248,-3-1-580,-1-2-301,-5 0-460,-3-1-1053,-2 0-2583,-4-2 4773,-3-1 0,9 1 0,0-1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4.9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 95 13805,'-2'-3'2089,"0"0"1513,2 3-3406,-8-28-40,7 19-44,-6-21-50,10 27-23,0 1-11,2 1-5,0-1-1,3 2-5,1-1 16,2 1-16,1 0 0,3 0 5,1 0-1241,12 0 1219,-4 0 22,20 0-10,-16-1 4,8 1-4,-11-2-1,-4 1 6,1-1 11,-3 0 78,8 0 1136,-12 0-1220,4 1-11,-13 1-11,-2 0 12,-1 2-7,-2 2 23,0 2 0,-1 2 6,0 3-1,0 2-10,-4 3 5,-1 2-6,-5 2 0,0 4-5,-4 3 0,-1 2-17,-3 3 0,-1 2 0,-2 1-6,0 2 6,0 0 17,0-1-17,-4 13 17,9-17-11,-1 8 22,9-21 5,4-4-5,2-3 11,1-4 6,1-2 0,0-2 5,0-2-10,1 0 16,1-2 0,2 1 0,0-1-12,0 0-38,1 0-45,0-2-51,2 0-78,0-2-95,0 0-118,-2 0-139,0 0-186,-3 0-336,0 2-778,-2 1-1177,0-1 2997,-4-1 0,4 2 0,-4-1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5.14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9 19424,'82'9'252,"6"-2"414,-65-6-738,16 0-113,-19-1-123,2 0 75,-2-1-484,-1-1-274,0 0-1036,-1-3-851,1 2-4314,-3-2 7192,-2 1 0,-7 1 0,-3 1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5.5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255 2 19070,'6'-1'-202,"-1"0"39,-5 1 1290,0 0-943,16 35-55,-15-18-50,10 29-46,-22-25-5,-1 4-11,-3 4 11,-2 3 0,-13 18-6,6-12-16,-9 11 28,10-18-12,-1-3-5,3-4 11,2-2-6,2-3 6,4-4 0,1-3 11,3-3-16,2-2 5,3-3 5,2 0 1,1-2 16,1-1-11,0 1 1,0-2 32,7 1-49,-1 0-12,8-1-5,-1 1 38,24-1-44,-12 0 12,17 0-12,-17 0 0,-1 0-12,-2-1 7,-1-1 5,-2 0-6,-2-2 29,0 1-23,-2-1 11,-1 0-6,-1 0 1,-3 1 0,-2 1-51,-1 0-50,-3 0-96,-1-1-128,-3 1-202,0-2-285,0 2-528,0-2-1281,-2 0-6655,0 0 9270,-2 0 0,3 2 0,-1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5.8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 0 17399,'-7'67'108,"1"0"1,0-11-1,2-5-74,1 0 5,2-10-22,1 3 11,0 1 1122,0 3-1133,0-3 438,0 0-416,0-5 0,1-4-17,2-5 6,1-6 213,2-6-230,1-5 688,0-3-722,0-5-61,2-3-112,2-2-812,6-3-23,-2-2-839,6-4-1418,-5-3-4016,-2 1 7304,-1 0 0,-7 5 0,-2 1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6.29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131 7 17182,'0'-4'-381,"0"2"2352,0 2-1841,23 36-57,-20-18-4263,14 30 4212,-27-28 648,-3 4-631,2 1-22,-4 1-6,2 1-17,-14 22 12,9-18 33,-14 23 17,20-33 3290,-2 2-3257,9-13 445,3-2-434,1-4-21,2 0-23,3-3-11,1 0 11,4 0-17,1-1 6,2 1-17,2 0 0,1 0-12,1 1-16,2 0 23,0 0-23,1 1 17,1 1-3393,0 0 3382,0 0-328,0-1 339,-1 1-126,-1-3 143,0 1 5,-3-2 11,1 0 6,-3 0 6,0 0-6,-2-1 0,-1-1 3167,-4 0-3161,0-1 464,-2 0-531,-2 1 156,-2-1-985,0-2 218,-1 1-320,-3-1-593,-2 0-1401,-1 2-5152,-1-2 8082,1 1 0,3 2 0,2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6.59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 5 19630,'-15'-2'-202,"3"0"90,12 2 398,0 0-101,1 99-28,0-59-96,0 20 1,0-1-875,1-22 880,2 3-39,1 2 6,2 1 11,0 1-23,1-1 23,1-1-2956,1-4 2956,0-3-176,0-5 243,1-5 11,-1-7 11,0-6-1762,1-4 1712,-2-5-11,0-3-11,0 0 102,-1 0-176,1-3-72,-3-1-61,1-1 2178,-1-2-2391,1 1-135,-2-2-235,0 0 3027,-1 1-4281,-2-1-1222,0 1-4005,-2-1 7209,0 2 0,0 3 0,0 1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7.39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19 16224,'0'-11'1529,"0"3"-1506,0 8 660,0 0-515,15 1-39,-4 1-22,13 0-23,-8 2-17,2-1-17,1 1-5,2-1 0,2-1-3409,1 1 3409,0-3-65,0 1 65,-1-1-1,0 0-16,-3 0-16,-1 0-18,-4 0 3343,-1 1-3359,-4 1 85,-2 1-102,-2 2-3381,-2 1 3403,-3 1 17,-1 3 23,-3 3 10,-5 2-16,-4 4 6,-7 2-7,-3 5-27,-5 4 6,-3 1-7,0 3-10,-1 1 0,2 0 22,3 0 5,3-2 3398,4-2-3347,3-3 6,5-3 44,4-5 62,4-2 40,2-5 4,6-2 1,1-1-56,9-3-23,2-1-16,6-1-29,4-1-5,4-1-28,3-1-5,4-1-23,1 0-11,2-1-17,-1 0 16,0-2-4,-5 0-7,-3-2 12,-6 1-34,-4-1-16,-4 1-57,-5 0-128,-3 1-129,-5 1-169,-2 0-262,-4 1-606,-5 1-1803,-4 3-5601,-4 1 8788,0 1 0,6-1 0,2-4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9.6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114 227 14258,'0'-3'202,"0"2"2251,0 1-2302,-17 87-915,8-47 831,-2 15 1,0 0 72,1-13-6,-1 1-11,1 2 43,1 2-88,0 0-5,1-1 16,3 1-10,2-3 209,2 0-187,1-2 11,3-2 11,1-2 40,4-1 0,1-1-6,-1-1-1,2 0-27,0-2-39,0 1 428,1 0-462,1 0-3225,0 0 3237,-1 1-24,2-1-4,-4 1-1,1 1-22,-2 2-6,-2 1 17,-2 0 0,-1-1 17,-2-3 5,0-4 12,-1-6 16,-1-6 6,-1-5 3414,0-6-3380,-2-1-3415,0-3 3392,-1-1-39,0 0 0,-2-1-44,3 0-1,-2 1-6,3-1 7,1-1 3385,0 1-3403,2-2 152,0 1-107,1 0-16,2-1 5,1 1 0,1-1 0,1-2-12,0 1 7,2-3-6,0 1-17,1-2 0,-2 2 0,1 0-23,-1 1 18,-2 1-7,1-1 24,-2 2-1,1-1-6,-2 1-10,1-1-6,-1 1-6,0-1 6,1 1 22,0 0-22,0 0 22,1 0 6,0 0-17,1 0 11,2 0 6,2 0-12,1-1-10,3 0 21,2-1-27,3 0 11,2 0 11,4 0-16,0 0 10,3 0-10,2 0-6,3 2 11,1 0 0,3 0-12,0 0-4,3 0 10,0 0-11,1 0 23,1 0-6,2 3-3398,1-1 3409,0 0 1,1-1-7,1-1 18,1 0-12,0 0-6,1 0 1,0 0-12,2 0 12,2 0-2269,1 0 2275,1 0-7,0 0 2252,-1-1-2268,0 1-778,0-1 789,-1 1 6,2 0-1,-1 0 2244,2 0-2288,1 0-178,-5 0 1,3 0 228,15 0 2,-15 0 0,-1 0 8,5 0 17,1 1 0,1-1-11,2 1 0,0-1-11,1 0 0,1 0 0,1 0-6,-2 1-5,0 0-1,-3 1 12,0 0-11,-1 0 16,2-1 0,1 1-33,1-2 6,0 1 5,0-1 0,0 0 33,3 0-5,-1 0 17,3-1 11,0-3-6,2 0 29,1-4-485,1 0 468,2 0-1,-2 0 73,7-1 1,2 1-78,9-2-38,-10 2 1,-4 1 14,-15 2-12,0 0-5,-2 1-1040,-1 2 1046,-3 0 219,-1 2-208,-2 0-17,-2 0 5,-1 1-5,-1 1-17,-1 1 22,-1 1 332,1 0-337,0-1 11,1-1-17,1 0 0,-1 0 1140,2 0-1145,-4 1 16,1-1-5,-4 1-6,0-2 1309,-2 1-1303,1-2 0,-2 1 464,-2-1-476,0 0 7,-2 0-1,-1 0 0,-1 0 11,-2 0-10,-1 0 4,-1 0-4,-1 0 316,0 0-311,-2 0-6,1-1-5,0 1 22,-1-1-6,0 0 6,-2 1 11,-1-2-3391,0 1 3391,-1-1 6,-1-1-6,-1 0 6,0-1-23,-2 0 6,0-1 0,0 1-11,-1-1 16,0 1 3376,-1-2-3381,0 1-11,0-1 5,0 0-5,0 0 0,0 2-11,-2-1-6,0 1 22,-2 0-5,-1 1 0,-1 0 16,-2 0-22,-1 0 6,-2-1 17,0 2-23,-2-2 34,-2 2 0,0-2-23,-2 2 12,0-1-23,-1 1-6,0 0 1,0 0 5,0-1 0,0-1 1,0 1-1,-1 0-17,-1 0 29,0 0-7,-2-3-4,0 0 4,-1-2-4,0-3-24,1 1 24,1-3-1,-1-2-11,1 0 17,0-4-12,-1 1 12,1-3-11,-3-1-18,1-1 12,-1-3-5,-1-1-1,0-2 17,-2 0-16,-1-2 10,0-1-5,0 0 23,-2-1-1,1-1 1,-2 1 5,-2-2-40,-7-16-10,4 10 28,-4-13-1,7 16-10,1-2 27,1-1-11,1 0-5,0-1 5,1 0-17,2 0-10,-1 1 27,-3-15-11,3 14 0,-1-9 5,4 21-10,1 3 10,0 4-21,1 6-12,-1 2 0,1 4 5,0 2 1,1 3-6,0 2 0,0 1-73,-2 2 67,0 0 29,-2 1-12,3 0 28,0 0-11,3 0 0,-1 0 0,1 0-11,-3 0 11,1 1 0,-2-1 11,2 1-16,0 0 16,-1-1-6,-4 1 7,1-1-7,-3 0-16,2 0 11,0-1-3381,-1-1 3376,-1 0-2247,0-2 2252,0 0-6,-3 0 12,1 0-23,-3 0 6,1 0 2268,-3 1-2268,1-1 3414,-3 2-3386,0-1-3409,-3 1 3392,-2-1-17,-1-1 12,-4 0 16,-1 0-6,-4-2-5,0 0 0,-3-4 0,-2-1 3387,-3-2-3382,-7 0-27,-36-5-2506,11 5 2525,24 5 1,-1 0-21,-28-1-2563,0 1 2552,-1-1-5,-1 3-89,0 0 111,-4 2-1294,0 1 1295,-1 0-434,0 1 433,3-1 1346,1 0-1351,25 2 0,-3-1 16,-5 1 0,-1 0 6,1 0 0,0 0-748,1 1 0,2-1 742,-29 0-5,-4 1-140,45 0 1,-1 0 158,-2 0 1,0 0-7,-3 0 1,-2 0 239,-1 1 1,0-1-246,-2 1 1,-1-1-1,-1 1 0,0 0 3,-2 0 0,1 0 0,-1 0 0,0 0-486,-1 1 1,1-1 485,1 0 0,0 1 14,0-1 0,1 2-7,2-1 0,0 0-2,0 0 1,0 1 429,2 1 0,1 0-438,-1 0 1,0 0-13,2 2 0,1 1 7,0-1 0,0 1 5,3 1 0,-1 1-6,3-1 1,0 2 5,3 0 1,-1 1-10,-13 3 1,0 2 1375,-28 8-1367,37-9 0,0-1 53,-34 15-28,28-10-50,-11 4-68,33-10 315,6-4-588,6-2-175,4-2 1236,6-3-2058,4 0 1269,3-2 95,5 0 1,2 0 0,2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34.24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37 106 18756,'-20'-38'1025,"4"13"-1238,15 14 1,1 10 1533,0 0-1321,3 1-17,0 0-11,4 0 0,-1 0-44,4 0-3348,-3 0 3375,4 0 28,-5 0 0,2 1 6,-2 2 28,1 0-6,0 1 6,-1-2 0,0 1-1,-1-1 3399,1 0-3387,-2-1 5,2 1-10,1-2-1,-1 2-16,2-2 5,-1 2 17,2-1 11,-1-1 17,1 0 22,0 0-16,2 0-12,-1 0 46,11-1-68,-7-2-12,9 0-4,-11-1 10,-1 2-22,2-2 6,-3 2-12,0-1 0,0 2 12,-1-1-17,-2 2 0,2-1-6,-2 1 6,0 0 5,-2 0 17,3 0-11,-3 0 11,3 0 1,-2 1-12,0 0 16,-1 1-4,1 0-7,1 0 6,0 0 1,1-1 4,0 1 12,-1-2-5,1 1-6,1-1-6,-1 0 6,1 0 5,0 0-5,1 0 0,0 0 33,5 0-33,-3 0 0,4 0-6,-4 0 0,-1 0 6,0 0 0,0 0 11,0 1 5,1-1 12,-1 1-11,0-1 5,-1 0 0,0 0-11,1-2 0,-1 1 6,0-2-23,0 1-17,0 0 6,-3 1-5,2 0-1,-1 1-5,0 0 5,0 0 6,0 0 0,1 0 0,0 0 0,3 0 11,-1 0-5,1 0 22,2 1-17,-5-1 12,4 1 10,-5-1-5,-1 0 11,0 0 12,0 0-1,-2 0 12,1 0 0,-1-1-6,1 0-17,1-2-11,0 1-16,0-2-7,-1 1 18,0 0-18,-1 1 6,1-1 1,0 1-7,-1-1-5,1 1-11,-2 1 22,1-1-16,-1 2 5,1-2 0,-2 2-6,1-2 12,-1 2-6,1-1 0,0 1-12,-1 0 1,1 0 11,-1 0-11,1 0 17,-1 0-6,0 0 5,-1 0-10,2 0 10,-2 0-5,1 0-5,-1 0 16,1 0-11,-1 0 5,1 0 1,-1 0-6,0 0 11,0 0 0,1 0 1,0 0 21,1 0-16,-2 0-6,1 0 0,-1 0-22,0 0 17,-1 0-12,0 0-1159,0 0 761,-4 3-200,0 0-326,-4 5-655,0-2-1530,-2 3-5779,0-1 8894,1-2 0,2-2 0,4-2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34.9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46 17003,'5'-10'1484,"-2"2"-1339,-3 8 1844,0 0-1759,0-12-57,0 9-66,0-9-91,0 12-116,0 0 156,2 2 5,0-2 1,1 3 11,0-3 27,1 2-16,-2-2-11,2 2-6,-1-1-39,0 0-5,1 1-12,0-1 11,1 0-10,1 1 4,0-1-4,1 1-7,1 1 6,1 1 1,2 0-1,0 1 11,2-1-22,-1 2 6,1-1-1,0 1-3397,1-1 3409,-1 1-11,1 0 11,-1 0-17,2 0 5,-1 0-5,0 2-5,1-1 10,-1 2-5,1-1-365,-1 3 365,0-2 6,-1 1-12,-2 1 6,10 10 6,-10-8-18,7 8 46,-5-1 3177,-7-11-3205,4 9 540,-8-14-507,-1 1 0,-1-3 0,0-1 17,0 1 18,0-2 105,0 2-112,0-1-5,-1 1-23,-1 1 0,-2-1-11,-2 2 0,0-2-5,-4 2-12,0 0 17,-3 0 0,2 1-6,-4-1-10,2 2-12,-2-2-6,0 2 23,-2 0 0,1 0-6,-2-1 11,1 1-16,0-2-6,0 2 11,1-1-5,0 0-1,-4 0 12,6-2 0,0 1 0,6-3-1,3 1-10,1-2-12,3 1-801,0-1 488,5 0-84,0 0-152,4-1-223,-2 0-410,2-1-884,-2 0-1143,2-1-4576,-3 1 7791,-2-1 0,-1 2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4.7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 5 14779,'-2'-3'2767,"0"1"-2313,2 2-376,94 5-684,-51 3 659,16-3 1,1 2-1221,-13 8 1251,-1 2-33,4 1-1,-2 2-5,1 0-12,0 3 1,-2 1-17,-2 2-6,-4 2-11,-5-1 11,-4 3 12,-6 0 5,-6 1 56,-5 0 316,-7 0-237,-4 0 77,-8-1 63,-6-1 265,-28 1 1,-8-1-362,-10 4-320,2-3 0,-3-3 320,-6-5-27,0-1-52,-1-2-117,2-1 50,3-2-27,3-2-6,6-1 11,5-2-39,8-1-17,8-4-95,8-1-168,6-3-179,7-1 1339,5-1-1838,2 0 86,8 0-1867,6-2-6379,7-1 9118,2-2 0,-10 3 0,-4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2.79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1 113 20459,'2'-2'716,"0"0"180,-2 2-794,113-14-4950,-57 6 4870,18-1 0,2 0 23,-10 1 657,3 1-679,3-2-74,1 1-1057,0 0 771,-1 0-240,-2 0-778,-6 2-455,-5 2 195,-6 2-7728,-12 1 9469,-9 1 1,-16 0-1,-8 0 1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35.46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75 1 20179,'26'48'274,"-5"-4"-3570,-18-23 3335,-1 4 955,2-1-977,0 2 62,2 20-51,-3-18 536,2 13-525,-3-27 34,-1-3 39,1-4 1872,-2-4-1799,1 0-6,-1-3 869,0 1-987,0-7-10,0 0-23,0-6-6,-2 1-3391,-1-4 3369,-2 1 16,-1-3-16,-2 0 0,0-1 12,-3 0-12,1-2 5,-3 2 1,0-3 3386,0 2-3403,-1 0-17,2 2-6,0 3 17,4 2-28,1 4-151,2 1 28,3 5 16,0 1 57,2 7 56,0 4 11,0 10-84,2 7-224,3 8-532,3 8-1725,3 7-7238,0-1 9605,0-5 0,-5-20 1,-3-9-1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40.62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 40 10343,'-1'-2'2174,"0"0"1735,1 2-2705,-6-16-431,3 12-639,-3-11-615,5 15 430,1 0 74,0 2 38,0 4 12,0 2 22,0 4 12,1 1 16,1 2 0,0 2-22,2 0-34,-2 3-17,2-1 2,-1 2 32,1 1 11,-1 0 6,1 3-17,0 0-28,1 0-23,-1 0 23,2 0 23,-2 1 44,1-1 6,-1 4-23,0 0-28,-1 3-27,0 1-1,-1 2-16,1 1 5,0 2-3397,-1 1 3408,2 0-159,1 32 160,0-27 10,1 22-5,-2-35 6,0-1-12,0-1-16,0-2 0,0-1-23,0-3 3258,-1-2-3230,0-1 388,0-3-376,0 0 5,0-2 17,-1 0 111,5 25-161,-2-15-12,3 20 23,-3-20-18,1 2 1,1 2 17,1 15-6,0-10-11,-1 10 11,-3-17 28,0 6 5,-2-11-10,0 2 38,-1-13 34,-1-4 6,0-1 225,-2-3-203,1 0-17,-3-1-33,1-1-50,-2 0-7,1 0-16,0-1-5,0 0 16,0 0 6,0 0-17,1 0 5,0 0-10,1 0-18,0 0 18,0 0-6,1-1-6,0-1 6,0 0-6,-1 0-17,0 0-27,0 0-46,1 1-61,0-1-73,1 2-123,0-2-5327,-2-4-4049,2 1 9712,-2-4 0,2 7 0,0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41.27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108 278 10136,'-3'-3'3545,"0"0"-2783,3 3 6010,0 0-6442,-37-72-33,26 47-45,-28-54-50,36 65-39,-1 1-35,2 0-16,-1 1-28,2 3-39,0 1-22,1 5-29,0-1-16,0 4 5,0-1 17,3 1 5,0 0 12,3 2 0,10 5-11,-5 0 5,7 4-6,-5-4 7,-1-1-7,4 1 6,-1-2 12,3 0-6,-1-1-12,3-1 34,-1-2-16,2 0 16,0-1-11,1 0-11,1 0 16,12-2-16,-7 0-6,10-1-3408,-11 1 3419,1-1-27,1-1 21,15 1-21,-11 0-2252,26-1 2251,-24 1 17,10 0-1528,-15-1 1540,1 1 1522,-2-2-1534,13 0 6,-11 1 39,15-2-12,-23 1 1,2 0 2252,-14 0-2275,-1 1 3404,-4 2-3404,-2 0 28,-1 0-22,-2 2-705,0-1 111,-4 1-364,0 0-453,-5 0-1026,-3 1 2409,-3 2 0,6-1 0,-1 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41.8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151 91 12696,'-9'-12'319,"2"2"-403,7 10 5276,0 0-9012,-20-31 4088,13 24 755,-16-23-1017,19 30 5,1 0 28,0 0 45,0 2 0,1 1 3386,-2 3-3352,0 2 0,-1 3 33,-1 1 11,2 3-16,-2 2-34,2 3-23,-1 2-5,1 3 17,-1 1-28,2 3-11,0 1-1,1 2 6,0 1 23,0 3-3348,0 3 3398,0 5-1936,-1 34 1857,2-12-500,-1 29 428,2-19-1433,0 6 1432,2 4 18,0 4 493,1 3-471,1 0 22,-2-3-16,1-3 16,0-8 867,0-7-855,0-11 547,0 7-542,0-22 29,2 4 2327,-3-24-2310,1-5-969,-1-5 940,0-4 798,0-5-798,0-2-11,1-2 17,0-2-29,0 0 7,0-1 3357,1-1-3453,1-2-50,2-2-113,0-4-145,3-3-124,0-2-178,2-3-219,0-2-403,-1-3-868,0 0-1087,-1-1-4683,-2 1 7898,-3 4 0,-2 9 0,-2 3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42.50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1 145 11060,'7'-11'3730,"-2"1"-2598,-5 10 3438,0 0-4469,38-13 11,-23 8-17,33-9-5,-31 11 16,1-1-22,2-1-11,1 0 11,3-2-6,0 0-10,2-2-1,1 0-22,0 1-23,-2-1-5,0 1 11,-2 2 0,2 1-17,-3 2 17,3 1-11,-2 1-6,0 1-5,0 0 5,0 0-11,-1 1-6,2 2 12,-1 1-12,0 3-3380,0 1 3408,9 5-1253,-7-1 1248,5 3 6,-11-3 16,-1-1-6,-5 0 18,0-2 2768,-3 0-2780,-2 0 1882,-3-2-1848,0-1 18,-4-1 32,1-3 11,-2 1 23,0-3 571,0 1-700,-2-1-17,1-1 0,-3-1-5,1-2 5,-1 0 6,-1-1-11,0 0 16,0-1-22,1 0 11,0 1 0,1 0-11,0 1 0,1 1-22,1 1-12,-1 0-27,2 2-180,-1-1 185,1 3 34,1 3 16,2 4 0,1 3 12,2 5-6,1 4 0,0 5 0,2 7-11,-1 5 11,2 8-238,1 8 227,-2 8 11,0 6-11,-1 6-281,-2 4 286,-1 5-2182,-2 4 2177,0 5-17,-2 0-56,0-1-146,-1-1-417,-3-29 0,0 0-1206,-4 30-108,2-33 0,-2-2-7870,-3 10 9496,2-11 1,2-28-1,4-11 1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56.05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808 233 7162,'12'-10'9830,"-5"-48"-14253,-8 44 4568,-3-39-21,1 48 1397,-2-1-1409,0-1 927,-2-2-765,-2-1-134,1 0 12,-1 1-52,4 3 3376,0 2-3403,-1 0 62,-2-2-79,1 2-28,-2-2-40,2 3 24,1-1-12,-1 2 11,0 0 17,1 1-28,-1 1 11,1 0 6,-2 0 22,1 0 39,-1 0-5,2 0-17,-1 0-33,1 0-23,-2 0 5,1 0 1,-1 0 16,-1 1 6,-1 2 11,0 2 1,1 2 44,-6 3-40,5-2 46,-5 1 39,4-3 5,2-1-22,-1-2-39,1 0-62,-1-1-11,1 1 6,-1 0-1,-1 2 23,-7 6-39,5-4-11,-4 6 22,8-6-12,1 2 24,-1-1 4,1 0-4,0 1-3388,-1 0 3404,0 0 23,-1-1-23,1 1 11,-2 0-5,1 0-18,0 0 57,0-1 3398,0 1-3387,2-2-17,-1-1-56,0-1-11,0 1 0,-1-1 6,1 3 16,-2-1-16,1 1 5,1 0 0,-1 2-11,1-2 11,0 1-11,1-1 11,0 1-5,0 1 11,0-1-6,1 1 0,-1 0 0,-1 0 1,2 0 217,-15 28-218,13-22 6,-11 21-22,17-24 10,-1-3 1,-1 6-12,2-4 17,-1 4-11,2-1 0,-2 1 17,2-1-17,-1 0 0,0-2 11,1 0-3385,-1 0 3374,1-2 11,0-1 17,-2 3 0,1-4 28,-2 6-28,3-6-11,-1 1-6,2-3 6,-1-1 3381,2 1-3398,-1 0-3404,1 0 3404,0 1-6,0 0 23,0 2-6,0-2 6,0 2-6,0 0-5,1 0 3394,1 0-3389,1 0 4,1 0-4,-1 0 0,1-2 12,-1 2-6,0-1-1,0 1-16,-1-2 12,1 1 4,-1-1 1,0-2 6,0 2 5,-1-2-12,1 2 7,-1-3-12,1 1-5,0-2 22,-1 1-17,1-1 6,-1 0-6,1 1 0,1 0-5,-1 1 5,0-1 6,0 1-17,1 1 11,-1 1 0,1 0-5,-1-1 5,1 1-6,-1-1 7,2 1 10,-2-1-28,2 0 1,0-1 16,0 1-5,-1 1 5,1-2 6,-1 1-17,1-1 5,0 1-5,-1 0 11,1 0-3386,-1-1 3375,2 0 11,-1 0 1,4 8-2270,-3-5 2270,2 5-12,-3-5 5,1-1 2275,1 1-2263,0-1 22,0 1-22,0-4 3397,3 4-3425,-2-4 16,3 3-10,-4-2-23,2-1 11,-1 1 6,0-1-6,-2 1 39,1-1-5,-1 0 0,1-1 0,1 1 16,-1-2 12,-1 0 0,0 1 0,0-1-6,-1 0-11,2 1-22,-1-1 10,1 2-21,-1-1 10,1 0 7,0-1-18,1 1 23,0-1 5,-1 0 1,1 0-1,0-1-5,1 0-3398,-1 1 3392,1 0 6,-1 0-11,1-1-1,1 0-5,-2 0 6,1 0-1,-1 1 3393,1-1-3398,0 2 0,-2-2 0,2 2 6,-2-1 10,2 2-4,-2-1-7,0-1 12,-1 1-6,1-2 0,-2 0 17,2 0-3403,-1-1 3403,1 0-22,0 1 33,1-2-33,-2 1 5,1-1-2274,0 0 2263,1 0 2285,-1 0-2285,2 0 0,-1 0 11,0 0-5,0 0 0,-1 0 10,1 0-16,0 0 3398,-1 0-3376,0 0-10,-1 0-1,1 0 17,-2 0-23,2 0 7,-1 0-1,0 0-6,0-1-5,-1 0 0,2 0 17,-1-1-17,2 2 23,-1-2-23,-1 2-1036,1-2-7,-2 1 7,2 0-5,-1-1 1052,2 1-11,-1 0-11,1-1 5,-1 2 1,1-1 5,1 1 0,-1-1 5,1 1 1,0-1-6,0 0 11,0 0-11,-1 1 6,0-1-6,0 0 0,-1-1 0,0 1 5,-1 0 6,1 0 6,0 0-6,0-1-5,0 1 0,-1-1-1,0 0-5,-1 0 23,2 0-7,-2 0-4,1 0 10,0-1-28,-2 1 29,2-1-6,-3 1-6,2 0 6,-2 0-1,0 1 7,-1 0-23,0 0 0,0 0 0,-1-1-6,1 2 40,-1-2-29,0 1 23,1 0-16,0-1 10,0 1-11,1-2-11,-1 1 6,1-2 5,0 1-17,1-1 6,-1 0 0,1-1-5,-1 1 10,2 0 1,-1 0-6,0 0-11,1 1 16,-2-1 1,2 2-17,-2 0 16,1 0-10,-2 1-6,0-1 22,0 1 0,-1 1-5,2 0-46,-1 0 52,1 0 4,-1 0-21,1 0 38,1-1-38,0 0 10,1-1 12,0-1-11,1 1-12,0-2 23,0 0-17,0 0 0,-1-1 6,2 0 5,-2 0 0,1-1 0,0 1 6,0-2-28,2-3 0,-4 1-1,5-4 7,-5 6 5,3-1 11,-1 2 0,-1 0-5,0 0-6,-1 0-6,1 0 12,-1-1-6,1 1 5,0 0-10,0 0-12,1 0 11,-1 1-5,0-1 11,0 2 17,0 0-23,0 0 6,0 0-5,0-1-6,0 1 11,1-2-6,-1 0 17,0 0-22,0 1 11,1-1-6,-2 2-5,2-1 17,-2 1-12,1 1 12,-1 0-6,-1 1 11,0 0-5,0 1-6,-1-1 11,1-1-28,-2 0 23,1-1-12,0 0 0,-1-1 1,2-1-6,-1 0 5,1 0 12,0 0-1,0-1 6,0 0 6,1-1-11,0 2-6,0 0 11,0 1-11,0 1-11,-1 0 11,0-1 0,0 1-6,0 1 12,-1-2-1,1 2-5,-2-2 12,2 0-18,-1 0 0,1-3 6,0-2 12,0 2-1,-1-2-11,1 2-11,-2 0 16,2 0-5,-1-1 6,-1 0-6,0 0-6,0 1 12,0 0-6,0 0 0,0 0-6,0 1-5,0 0 5,0-1 23,0 0-6,0 1 6,0-1-11,-2 2-1,0-2-16,0 1 11,0-1 0,-1 2-5,1-2 5,-1 1-6,1-1 17,0 2-16,0-1 10,0 1-5,0 1 6,0 0-1,0 0-16,-1 1 11,1 0 0,0 0 0,0 0 11,0-1 1,0 0-12,-1-1 16,1 1-27,-2-1-11,2 0 27,-2-1-10,1-1 10,-1 0 1,1-1 5,0 0-11,-1-1 0,2 1 0,-2 2-22,2 0 16,-2 0 6,2 2 0,-1 0 0,1 1 0,-1 0 0,0 0 0,0 0 0,-1-1 6,0-1-6,0 0 5,0-1 1,0 0-3398,0-1 3392,0 0 6,0 1-18,-1-3 7,0 2-6,0-1 11,1 3 5,0 0 3398,1 1-3391,-1-1-12,2 1 0,-2-1-6,1 1 6,-1-1 0,0 0-11,-2-1 16,1 0-5,-1-1 6,-1 1 0,-1-1-6,0 0-6,0-1 12,-1 0-1,-2 1-5,1-2 17,-3-1-23,1 0 18,-3-2-1,1 0 0,-2 0-5,0-2-1,-1 0 6,-1-1-5,1 0-6,0-1 0,-1 0-11,0-1-45,0 3-79,0 2 135,2 2 0,2 5 0,2 2-2397,1 2-7304,0 2 9701,5 0 0,1 0 0,5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1.521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4 814 14739,'-3'-4'4149,"14"-15"-3887,-3 11-88,21-16-2994,-12 15 2681,57-9 580,-10 7-250,18-3 3,-23 5 142,-27 2-140,1 0-48,2-1-163,1-1-2280,5-1 2157,4 1 35,32-6 156,21 0-106,-47 7 0,0-1-82,4 1 1,-1 0-12,31-3 163,-19 1 0,3 0-629,-16 3 0,0-1 608,18-3 1,0-1 5,-19 3 0,-2 1-103,2-2 1,-1-1-4,1 1 0,-1-1 3,1-1 0,0 0-7,1-1 0,-1 1-89,1 0 1,-1 0 91,2 1 0,0 0 7,0 0 0,0 0 5,0 0 0,0 1 132,-2-1 0,0 0 39,-2-1 1,-1 0 105,45-12 80,-3-1-12,-3-2-56,-2 0-56,-3-1-34,-3 3-33,-5 1-6,-6 3-17,-6 3-10,-9 2 931,-7 5-954,-8 1 16,-8 3 2215,-7 2-2198,-7 2 2123,-5 2-2150,-5 0 1001,-2 1-962,-2 0 532,-1 0-208,-2 0-363,0 2 16,0-2-33,0 3-6,0-2-3605,0 4 3319,0-1-223,0 3-326,0-3-409,0 2-984,-1 0-2259,-2 1-1075,-1 2 5562,0-3 0,2-2 0,0-2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2.2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2 168 11962,'-1'-7'4649,"0"2"-3781,1 5 1395,0 0-2886,5-75 607,-3 58 265,5-46-176,-3 76 92,2 11-87,-1 0 0,-1 3-22,0 5 6,0 5 264,0 5-253,0 4 16,1 3 23,3 28-67,-1-16 30,3 5 1,0 1-25,3 3 5,1 5 0,1-2-12,-3-17 12,7 25 45,-9-40-39,-4-14-17,2 5 16,-3-16 18,0-2 10,-2-5 62,0-3 40,-2-2 5,0-2-6,0-1 281,-1 0-387,1-5-28,-1 0-28,0-6-22,0-2-40,0-2-27,-1-2-46,0-3-33,-2-3-78,0-1-3522,-1-4 3275,0-2-928,0-2 492,-3-2-349,2 0-911,-3 0-1383,1 1-3647,0 5 7191,1 4 0,4 12 0,0 4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3.09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554 30 19193,'-1'-6'398,"0"1"-488,1 5-363,0 0 626,32-10 6,-14 9-33,27-6-40,-21 11-27,3 0-18,2 0 1,4 0 5,1 0-16,3 0-12,1 0 0,1-1-5,0 1 16,0-1-5,-2 1-23,-3-2-5,-3 1-3403,-4-1 3369,-6 0-17,-4 0-39,-5 0-5,-6 0 22,-2 1 50,-3 1 40,-3 2 22,-4 2 0,-6 2 67,-43 25-84,12-8-5,-33 19-6,22-15-28,-5 1-56,-4 0 45,-4 1-427,-4-3 449,-1 0-987,-1-2 999,3-3-7,3-2-4,3-1 2674,6-4-2664,4 0-664,5-5 675,6-1 29,7-5-1,6-2 29,9-2 500,4-2-522,9 0 1385,3-1-1469,4-2-46,3-1-22,6-3 6,5-4 33,10 0 11,6-3 17,6 0 931,5 0-919,5 1 10,2 2 7,2 1 21,3 2 1,1 0-23,1 2 11,0 2-3391,0 2 3380,-3 2 0,-2 3-520,-4 4 498,-5 5 11,-4 4-11,-5 4-6,-5 4 6,-2 3-6,-3 3 17,-3 4 22,-1 3 3144,-3 0-3138,-3-2-6,0-1-5,-5-4 0,0-1 5,-3-4 12,0-1-1,-2-2-10,0-2 757,-1-1-752,0-1 11,0-2-11,0-1 51,-2 10-63,1-10-4,-2 8-1,1-11-6,0 0-5,0 0-11,1 2 22,0-1-16,1 2 22,0-1 5,0 2-5,2-2 16,1 0 1,2-2 11,2-3 5,0 1 12,2-3 11,0-1-6,0-1-17,2-1 23,1 0 0,1-1-6,2 1 17,0-2-45,2 0 45,6 1-56,-4-1 0,5 0 6,-8 0-34,1-1 22,1-1-22,0 1-17,-1-2 45,-1 2 1,-2-1 16,-2-1 28,-1 0 0,-3 0-6,-1 0 6,-2 0-1,-1-1-16,-1-2 6,-2-1 0,1-1-34,-1 0 0,-1-1-12,0 0-10,0-1-12,-3 1-10,-1 0-40,-2 1-34,0-1-3448,-2 1 3303,0-1-90,0 1-185,0 2-223,1 1-393,0 1-684,1 1-1623,1 0-1739,2 0 5172,0 2 0,2-2 0,0 2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3.77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0 352 15143,'0'9'2700,"0"-2"-2280,0-7 1686,0 0-1843,21-4-151,-14 2 0,18-2 129,-15 4-112,0-2 313,17-11-363,-13 2-18,12-10 1,-14 5-12,-2-1-11,1-3-11,0 0-398,-2-1 387,0-1 0,0 0 5,-2-1-5,-1 0 5,-1 1-22,-1 1 18,-2 2-13,0 1 371,-2 3-421,0 0-17,0 7-39,0 1-50,0 5-274,-5 10 391,0 9 28,-4 6 6,3 9 12,0-1-7,3 4-5,1 4-573,1 2 573,1 1 11,0 0-6,3-5-175,2-4 210,4-5 10,3-6 23,0-1 567,4-5-573,-1-1 68,9-1-68,-6-7 0,5-1-17,-7-5-38,0-1 141,1-2-315,-1-2-163,1-2-201,-1-3-646,1-1-195,1 0-1203,0 0-7047,-3 0 9617,-1 2 0,-8 4 0,-1 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3.2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0 309 16774,'68'19'71,"-1"-1"0,-3 0 0,-9-5-2004,-9-15 1871,2-3-83,2-4 1214,21-9-1321,-18 2 17,15-6 1022,-25 6-1000,-4-2 51,-4-1 39,-6-1 1097,-7 0-1036,-6-1-5,-9 0 5,-4-1-2240,-11-2 2235,-4 1 33,-11-1 68,-6 2-1450,-4 3 1589,-6 3 1552,-3 5-1177,-54 3-408,32 7 393,12 2 1,2 3-428,-3 6-418,3 5 396,6 0 2258,-4 11-2319,18-8-7,-2 14-4,23-13 32,3 3 1740,9-4-1840,5-1-2632,6 1 2324,9-1-452,7-1-175,5-2-1099,8 0-7415,-2-4 9505,-2-1 0,-18-4 0,-8-3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3.9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89 293 19474,'-23'-71'43,"-1"1"0,4 11 0,4 11-116,11 23 1805,4 18-1889,1 2 731,2 2-764,1 1 370,2 0-420,1 1 1230,-2 1-1366,2 0-217,-1 4-432,2 2-1092,2 6-7714,-1 1 9806,0 1 0,-3-6 0,-3-3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5.15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132 224 11150,'-2'-2'3243,"0"0"3108,2 2-6088,-41-44-5704,28 33 5637,-32-35 1375,40 43-1454,0 0-38,1 1-23,0 1 831,0 0-652,0 1-206,2 0 464,1 0-459,6 0 3374,0 0-3419,4 0 6,1 0-7,2 0 12,3 0 23,4 0-18,2 1 7,4-1-1,1 2-11,2-1-17,16 3 23,9 1-6,1 1 22,0 1-11,-13-3-5,3 1 11,2 0-6,4 0 45,32 1-3415,-15-3 3382,24 0-6,-24-1-235,3-2 234,2 1 18,3-1-6,1 0-665,1 0 643,1-1 0,1-2-6,0-2-1183,0-2 1206,3-1 10,-1 1-2,-3-1 0,1 0-23,-28 2 1,0 0 10,28-2 1,-3 0 123,2-2-79,-25 5 1,0-1 2,24-4-28,21-1-11,-35 4 17,-3 1-11,-4 1 27,-5-1 1,-3 2 516,-4-1-522,-3 0-17,-5 1 1339,-2 1-1356,-3 0 6,-3 1-28,-3 1-620,5 0 626,-9 1-12,2 0 17,-6 1 1,-5 0-7,1 2 3017,-7-1-3022,-1 1 1119,-2-1-1119,0 0 16,-1-1 1,-1 0 6,0 0-1132,-1 0 156,-4-1-956,-3-1-7922,-3 0 9712,-2 0 0,7 0 0,0 1 1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6.4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 69 16023,'0'-5'873,"0"1"-889,0 4 984,0 0-716,26 21-4251,-17-3 4453,21 32 585,-25-15-692,4 55-524,-5-36 250,0 34-2193,-3-36 2192,0 3-10,-1-2 2154,1 0-2177,-1-4-590,0-1 607,0-5 240,-1 31-217,-1-29 5,-1 20 220,0-36-226,0-4 6,1-2-5,0-7-2054,1-3 2081,0-4 450,0-4-360,1-3 802,-1-1-931,1-7 2229,0-1-2279,0-8 3375,0-1-3409,0-7 1,0-3-18,0-5 6,0-4 0,-1-3-3381,-1-3 3409,-3-2-5,-2-3-1,-1-2-6,0-2-22,0-3 6,-1-1-5,1-1-129,1 1 139,1 2 7,1 3-46,3-14 23,3 20-12,5-10 1,5 24-6,5 3 22,5 3 1,4 3-1,4 3 3340,24-5-3317,12 7 0,2 0 11,0 9-1392,-21 5 1392,0 2-11,0 2 191,-3 3-169,1 3-17,-2 1 12,-3 1-12,-1 0-5,-5-1 5,-2 1-22,-6-2 1376,0 5-1381,-10-4 22,-4 4 5,-8-3 34,-5 2 0,-5 1 6,-6 3-1,-8 1-16,-8 3 11,-5 1-11,-6 2-17,-4 1 11,-4 0-22,-1 0-17,-3 1 22,1 1-16,-3 0 5,3-1-3386,-22 10 3386,21-8 17,-11 3-185,3 7 124,35-21 33,-6 11 56,40-23 84,40 3-79,-11-2 23,54 7-33,-35-5-894,21 6 882,-19-2-22,0 4 0,1 0 0,-1 5 2589,1 1-2600,17 16 10,-21-8 163,-2 3 1,-3-2 49,-17-10 23,23 16-21,-56-37 49,0 0-185,-2-4-33,-1 1-29,-4-5 1261,-1 0-1322,-7-3 430,3 4-682,-13-6 83,12 9-94,-4-4-101,9 7-152,2 0-206,2 1-2000,1 0-185,1 0-5506,1 1 8469,0 0 0,0 0 0,0 0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7.2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20188,'41'57'117,"-9"-6"-5678,-28-22 5622,-1 0 1389,0 0-1411,-1-2-16,0-3-1,0-4 857,1-2-795,0 1-22,0-8 10,0 3 35,-2-10 3576,1 0-3510,-2-3 264,1 0-336,0-1-51,0-1-16,1-3 5,0-1-39,1-4-5,1-2-1,0-2-22,1-2 11,0-3 12,1 0-29,0-3 12,0 1 10,2-2 1,-1 1 6,2 0 10,0 2-3436,9-5 3386,-3 7 6,6-3-6,-5 10 23,1 1 5,-1 3 11,0 2-5,-2 2-6,1 1 3393,-4 1-3388,2 5 18,-2 0 16,0 7-16,-1 0 0,0 2-12,0 4-5,-2 1 5,1 2-5,-1 2 5,-1 0 545,5 42-433,-7-42-33,4 29-23,-7-52-16,-2-4-12,2-2-10,-2-3-7,2 0-27,-1-2-29,2 0 1,0-1-23,1-3 6,1 0 5,0-2-11,2 0 11,1-1 29,2 1-7,-1-1 18,5 2 16,-2 0-22,3 2 6,1 1 5,0 1 6,0 1 11,0 3 0,-1 0 11,-1 4-22,-1 1 5,-2 2 12,-1 0-6,0 1 22,-1 1 6,-1 2-5,-1 1 33,4 10-45,-4-2 0,3 7 0,-3-2-5,-1 1 22,2 3 0,-3 0 6,0 2 6,-1-1-18,0 1 17,3 6-16,-2-7-7,2 2 1,-4-10 11,1-2 6,-1-3 11,0-1 27,1-2-16,-1-3 12,0 0-7,0-2-22,-1 1 1,1-2-12,-2 1-17,0-1-6,1 0 7,1 0-35,-1 0 18,2 1-35,-2 0-44,1 2-78,0-1-129,-1 3-236,1-2-431,-1 4-963,0 1-4941,-2 3-2685,0 1 9547,0-1 0,0-5 0,0-2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8.38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54 1 17820,'-9'18'947,"1"1"-6052,0 13 5194,2-12 1046,-1 31-1039,5-27 775,-1 17-771,0-2-44,0-6 56,0 29 3062,2-22-3157,0 17 590,1 8-612,1-11-1732,0 21 1748,1-19 34,0 6-230,-1 3 230,1 4 11,0 4-541,1 1 524,0 3 6,1 0-6,-1-2-1370,1-4 1382,-1-5-6,2-5 531,1-6-549,0-1-2074,5 21 2091,-3-18 12,3 20-1333,-3-25 1311,-1 2 713,0-1-730,1 3 22,-1 1 422,1 2-444,0 5 1187,0 4-1193,3 5 6,0 6-23,2 7 0,1 3 6,1 5-5,1 2 27,1 2-5,0 0-6,1-1 833,-2-4-810,0-7-17,-3-7-270,-1-11 264,-4-11-6,-2-8 163,-2-6-162,-3-7 1183,0-4-1145,-2-4 18,-2-2-810,-10 6 843,0-8 297,-6 5-336,-4 3-45,7-7-5,-7 11-23,9-9-461,0 3 462,1 1 16,2 1 11,0-1 3150,2 0-3139,2-2-3172,1-3 3156,1-2 11,1-4 0,0-2-1,2-4 501,-1-3-461,2-2 28,0-3 7,1-3 3385,0 0-3387,0-3 354,0 1-404,0-4-6,0 0-10,0-4-12,0 0-5,0-1-1,0 2 1,0-2-12,0 1 12,0-1-17,0 0 5,-1 2-16,1-2-51,-2 1-39,2 1-67,-1 0-34,1 1-46,0 0-4,0 0-39,0 1-85,0 0-145,0 1-156,0 2-3631,0 0 1944,1 8-537,0 1 2064,1 8 0,-1-8 0,0 1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8.98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0 458 17255,'4'7'1994,"-1"-2"-1815,-3-5 706,0 0-756,78-40 0,-43 26-68,14-9 1,0 1 55,-14 12-33,3 0-16,2 0-12,3-1-489,2 2 478,2 0-28,2 0-6,2 1 6,1 1-12,4 0 1,0 2 5,2 0 6,0 1-11,1 1 16,-1 0-3250,0 1 3250,1-2 23,1 2-113,2-1 135,1 1-11,2 0-6,1-1 57,32 0-68,-21 0-148,-26 2 0,0 0 148,21 1 23,0 0 16,2 0 17,0 0 17,5 0 12,2-2-6,3-3 10,3-2 18,0-2 2008,2 0-1998,0-3-1582,3 1 1516,0-1-23,2-1-1124,-1 2 1107,0 0 118,-3 1-101,-2 2 22,-2 0-5,1 1-28,-1-2 0,0 1-16,-3 1-24,-3 1 24,-5 1-24,-4 2 12,-4 1 12,-6 2-24,-6 0-4,-4 1 457,-7 0-457,-3 3-1,-6-2 6,-3 1-1,-7-2 1558,-5 1-1557,-6-2 1531,-5 1-1537,-4-1 693,-3 0-704,-1 0 380,-1 1-425,-2-1-28,-2 1-44,-4-1-57,-5 0-67,-5 0-84,-4 0-111,-4 0-187,-3-3-334,-5-2-4364,-23-14-4510,14 4 9625,-10-6 1,33 12 0,9 5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9.8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0 384 18588,'68'-61'599,"-8"10"-386,-41 48-45,3-2 901,3-1-962,3-1-18,4 1-33,4-1-11,4 1-6,4 0-16,5-1 10,7 1 5,6 0-32,6 0-1414,6 1 1413,4-1-5,6 2-214,4 0 226,5 0-1,3 1-6,-46 1 1,0 0-3,2 1 0,0 0-641,2-1 1,0 0 631,2 0 1,0 1 2,1-1 0,0 0-3,1 0 1,-1-1 7,-1 1 1,1 0-3,-1 0 0,-1 0 3,1 1 0,-1-1 0,0 0 0,0 1 5,1 0 1,1 0 10,-2 0 1,1 0-6,0-1 0,-1 0 5,-1 0 1,0 0-17,0-1 0,-2-1 5,0 1 1,-2-1-4,48-3 7,-5-2 16,-7-1 0,-8-1-6,-8-1-11,-8 1-359,-9 0 353,-7 2 1276,-6 0-1264,-8 1-6,-7 2 613,-5 2-635,-7 1 1549,-4 2-1566,-5 0 812,-2 1-806,-2 0 22,0 2 6,0 2-1,0 3-5,-1 3-5,-1 1 10,-2 1-5,-2 2 0,0 3 0,-2 2-17,1 4 6,0 4 0,3 4 22,1 5-11,2 4-11,1 5 22,2 3-22,2 3 11,3 2 6,4 2-12,3 5 6,2 4-363,4 6 329,2 6-1304,4 6 1322,2 6-12,2 6 28,-15-46 0,-1 2 5,1 1 1,0 2-4,0 1 1,0 1 3,-1 1 0,0 1-6,1 2 0,-1 1 5,-1-1 1,0 1-4,1 2 1,-1 0 3,-1 0 0,-1 0 5,0 2 0,0 0-6,-1 1 1,-1 1 5,-1 0 1,0 0-1416,-1 2 0,0 0 1418,-2-1 0,-1 1 11,0-1 0,-1-1-819,-1 0 0,-1-1 827,0-1 1,0-1-89,-1-2 0,0 0 89,0-3 0,0-1-1,0-2 1,0-1-9,0-2 0,0 0 624,0 45-610,0-4 1672,0-7-1639,0-17 1,0 4-3,0-7 0,0 0-233,0 1 0,0-3 208,0 31-11,0-57 496,0-6-485,0-6-2061,0-5 2105,0-7 397,0-4-385,0-4 28,0-3 2274,0-3-2168,1 0-157,0 0-22,0-1 3370,1-3-3415,0-6-16,1-2-40,2-6-56,0-3-78,-1-4-68,1-5-111,-3-2-124,0-3-190,-2-1-325,-2-2-593,-4 0-1122,-4-1-1298,-8 0-3305,0 5 7315,0 5 0,8 15 0,4 6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5.71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65 19260,'58'-33'68,"-45"1"-2924,45 38 1,8 13 2760,-26-9-7456,37 15 2164,-47-13 5387,35 11 0,-62-20 0,-1-1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5.8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1 137 14648,'79'-36'-10,"0"1"1,-6 2 0,-11 9-36,-15 19-39,-2 3 1032,-3 1-1211,-1 3 845,-3 1-1690,-3 2-2040,-3 2-5455,-5 0 8603,-6-1 0,-10-3 0,-5-1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7.0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120 416 18196,'-16'-10'745,"3"1"-689,13 9 280,0 0-1683,-14-64 1392,17 40-3420,-5-51 3391,22 54-4,7-1 955,19-10-956,-6 7-6,6-1 1,2 1-34,2 1-81,4 3 0,-1 3-9,-13 8-11,19 1 0,-36 15 34,-5 4 39,-3 8 163,-8 38-35,-9-13 460,-8 32-454,-24 7 3337,3-13-3432,1-7 0,-5 6 34,-8 5 0,-1 0-862,8-13 1,0-1 875,-8 9 0,1-7 58,1-5-1688,2-7 1739,4-8 5,4-8 152,-3-1-84,14-14-6,0 0-2266,15-14 2155,4-2 829,2-2-975,3-2 1393,5-2-1383,5-3 12,7-2 12,3 0 3374,7-1-3397,3-1-6,5 2-11,2 1-56,18 1 28,-14 4-28,10 2 11,-21 6-5,-3 4 50,-4 4 56,-2 3 17,-5 1 39,-2 1 11,-3 0-6,-4-1 18,1-2 16,-4-2-11,-1-5 17,-2-1 56,-1-4 27,-1-1 35,-1-1-1,1-1-61,-2 0-56,1-1-51,-1-4-33,1-3-17,0-6-34,2-2-27,1-4-23,1 0-3432,1-3 3354,1 0-101,1-1-112,1-1-224,-1 1-343,1 1-609,-1 2-1972,2 1 2955,0-1 1,-4 10 0,-2 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3.64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1 254 13051,'65'22'110,"1"-1"0,-8 0 0,-4-7 2233,11-18-2354,-20-1-963,26-4 873,-30 0-34,1-1 744,-1-1-749,0-1 5,-5-3 29,-1 1 2018,-7-4-2018,-3 3 10,-9-4 1,-3 0-11,-8-2-1859,-3-2 1853,-8 0 2118,-6 0-2051,-7 1 51,-8 3 561,-6 3-472,-5 5 23,-5 3-12,-3 5 1,-3 1-1,0 4-5,-1 3 3408,1 5-3413,2 5-3388,3 0 3360,5 2-2309,7 1 2264,7 0-29,5 0 6,8-1 11,4 1-50,5 0 2179,4 1-2398,7 0-173,5 0-275,7 0-2884,6-2 632,5-1-6445,2-3 9403,-3-3 0,-14-5 0,-6-2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7.72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157 604 18271,'54'1'148,"0"0"1,37-4-3882,-65-11 3789,0-3-6,2-3 1462,-1-2-1473,3-1-11,0 0 945,1-3-878,12-10-1849,-11 7 1805,7-9 22,-15 11 1981,-4 0-1992,-2-1-23,-5-1-17,-4-1-11,-5 0-39,-2 0-22,-7 1 3252,-4 4-3274,-8 0-7,-7 5-5,-4 2-17,-6 4 34,-3 4-17,-3 3 420,-3 4-397,0 1-6,-25 14-1210,16-1 1289,-18 13-7,24-2 1,2 2-23,3 1 23,5 0-6,7 0-23,5-2 6,6-3 12,5 0-6,5 0 16,3 2-5,3-1-5,2 3 1303,4 0-1292,5 1 5,5-1-5,5 1-6,17 12-12,-4-9 12,14 11 6,-8-10-780,1 2 774,2 2-11,-2 2 5,0 3-3128,-2 6 3101,-1 4 10,-2 7-923,-1 3 896,-3 4-6,-2 3-1587,4 30 1575,-12-26 52,2 17 66,-17-24 40,-2-21 10,-9 1 7,-4-23 1945,-8-5-1940,-5-4-6,-4-5-5,-4-2-6,-2-4-17,-1-5-5,-2-4 0,-1-8-11,-1-3-1,-2-4 987,0-4-981,1-2 23,-16-23 2091,16 11-2175,-9-17 5,20 18-514,3 0 498,5 3-6,5 3-12,5 3-55,6 4-6,3 3-23,8 4 7,4 1 44,10 3 1168,6 0-1135,7 2-21,5 0 544,7 3-646,4 1-3514,4 2 3240,2 1-297,2 2-1517,0 1-1535,0 1 3764,7 3 0,-31 1 0,-2 1 1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8.3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51 340 20718,'-30'-46'538,"9"9"-4663,37 25 4204,1 2-96,39-6 23,-21 9 899,32-3-866,-14 12 6,-9 2 5,34 8-22,-29-2 6,15 5 10,-13-5 12,1-1-217,7-3 262,4 0 751,5-4-667,4 0-11,3-3 282,5-2-333,4-2-39,4-2 0,6-2-3,-23 1 1,1 0-38,-14 2 1,-1-1-962,19-2 0,-1 0 945,-20 3 0,-3 0-14,2 0 0,-1 0-839,1 0 1,-1 0 838,0 1 0,-1-1 0,0 0 0,-1 0 55,0 0 0,-2 0-29,45-4-29,-3-1 6,-9 1-1,-6 2 12,-10 1 40,-9 2-18,-10 0 6,-8 0 224,-9 2-246,-7 0 1439,-7 2-1439,-5 0 2744,-4 1-2761,-3 0 1266,-2 0-1159,-1 0 327,-5 0-720,1-2-72,-3 0-79,1-2-2107,-11-9 130,3 3-7434,-8-7 9733,8 6 0,7 6 1,2 1-1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9.1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221 753 16476,'-4'3'930,"0"-1"-807,4-2 2252,0 0-2067,48 88-4313,-26-63 4108,7 25 1,2-7 81,-10-38 815,1 0-844,1-2-10,0-1 0,1-1 10,-1-1-38,0-4 5,0-1-22,1-5-45,-1-3 39,0-1-32,-2-4-2270,-2 0 2280,-2-5 2369,13-44-2403,-16 26-22,8-34 16,-18 37-10,-3-2-2269,0-2 2279,-4-4-724,-3 0 696,-5-6 1886,-5 2-1896,-3-2-18,-4 3-10,-4 2-12,-3 3 11,-2 3 6,-3 4 2863,1 4-2869,-3 6-5,2 6 0,-2 7-17,1 6 1559,-1 4-1553,1 4-6,0 6 16,1 5-3341,2 8 3330,2 7-1813,3 6 1831,1 8 33,3 7 16,4 7-4,3 7 4,7 5-4,4 3 10,4 0 2474,4-2-2471,12-5 1,2-1-26,4 2 1216,-1-10 0,2-7-1244,2-23-11,0-6-11,2-6-57,2-5-78,1-3-117,1-2-191,-2-3-268,-1-2-511,-1-1-1282,0-3-7248,-3 1 9802,-4 1 0,-8 3 0,-5 1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9.36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20840,'22'55'47,"0"0"1,13 36-3,-37-77-11,-1-1 203,-2-3-293,0-2 21,1-2-189,1-3-85,1-2-290,1-1-191,1-2-717,0-3-1591,0-5-5796,0-1 8894,0-1 0,0 6 0,0 2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9.9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207 267 21007,'39'14'196,"-7"-3"-5761,-27-10 5649,0-2 1392,1-2-1431,2-3 843,1-4-888,1-4-17,1-2-11,2-3-6,-1 0 29,-1-3-1105,-1 1 1110,-5-2 6,-1 1-29,-3 1 12,-3 1-34,-3 1 2829,-4 2-2986,-14-3 79,3 9 1365,-32 2-1354,21 14 0,-18 6 17,23 8 17,0 1 16,1 5-5,-21 47 72,22-32-10,-13 35-284,30-46 328,4-3-3291,1-4 3308,2-4-11,1-6 17,3-3 10,2-3 68,10-1 127,-2-2-228,7-2 3381,-4-1-3415,2 0-27,1-1 44,36 16 1,4 9 89,-8 16-246,8-9 1,-5 4 178,-33 23-510,-9-11 532,-4 5-22,-3 3 17,-3 2-12,-2 2-5,-3 0 16,-3-1-1005,-5-4 1033,-5-3-234,-3-6 290,-4-6-5,-2-6 412,-2-6-490,-2-6-6,-1-4-6,-2-4 1,1-3-1,1-4-33,4-3 987,2-2-1037,5-1 623,2-3-680,3-1-33,4-6-84,2-1-67,4-3-102,1-3-83,3-2-67,4-3-96,4-3-902,16-13-247,-2 8-156,12-11-1232,-7 11-2930,0 2 6089,-5 4 0,-10 11 0,-5 6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20.36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97 11 14854,'4'-6'1820,"-2"2"-693,-2 4-433,0 0-542,59 58 355,-44-27-383,43 50-2286,-58-40 2241,-2 3-328,-2 2 294,-3 2-106,-3 0 112,-1-1 72,-5 15-61,2-19 10,-4 11 12,2-23 34,-1-2 11,-2-4 11,2-4-17,0-5-2281,2-4 2242,2-2 1353,1-2-1420,4-1 612,0-2-640,2 2 113,3-2-91,1 1 3294,2-1-3299,1 0-3135,2 3 3129,3-1 17,3 4-12,3-2 23,1 1-5,3 1-6,1 1-6,2 0 3381,2 1-3398,0 0 6,2 0 11,1 1 12,0-1 22,3-1-12,0 0 6,0-2-5,-2-1 5,-1-2 6,-1-2-6,-3-3 0,-3-1 6,-3-1 0,-2 0-6,-2 0-10,-4-2-29,0 0-29,-2-2-44,-1-1-50,-1-1-84,-1-2-174,0 0-184,-1-4-314,0 0-511,0-2-1460,-1-4-6891,0 1 9741,-2 2 0,2 6 0,0 5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20.63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 9 21651,'-2'-5'34,"1"1"-118,1 4-95,0 0 179,2 112-1067,4-55 1067,-2 17 0,1 1-1257,6-6 1341,0 2 56,-3 4 0,-1-1-459,-2 2 409,0-1-34,0 1-22,-1 1-23,1-3 0,-3-1-11,1-4-1267,-2-2 1267,1-5 11,-1-4-146,1-7 119,-1-6 1047,1-6-1065,-2-6 323,2-6-424,-2-5 1481,1-7-1598,-1-4 954,0-3-1044,0-5 116,0-1-2463,0-2-2019,0-7-2473,1 2 7181,-1-5 0,1 6 0,-1 1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01.84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62 125 6288,'3'-4'6996,"4"1"-6867,-6 3 733,22-5-498,-18 3 50,15-5 293,-19 3-461,-1 1-22,-2-5-157,0 3-22,-3-3-6,-1 3 45,-9-7-5,6 5-7,-9-5 29,10 6-22,-1 0-40,0 0-11,1 0-6,1 1-11,1 2-11,0 0-39,2 1-73,0 1-84,2 0-50,1 1-135,0 0 426,1 4 16,0 0 18,1 5-18,2 1-10,1 1 16,2 0-17,0 2 12,2 0-12,-1 1-5,1 0 6,2 0-12,-2 0-3342,7 3 3354,-6-5 10,5 1 40,-1-2-34,-5-5-11,5 2 28,-7-4 12,1-1 10,0 0 17,-2-2 3404,0 0-3393,0-1-3392,-1 0 3404,2 0 106,0-3-151,1 1-6,-1-4-11,0 0 0,-2-1 11,1-2 3392,-1 2-3396,0-3-2,-2 0 1,-1 0-12,-1 0-16,0-1-17,0 1-12,-2 0-27,-2 0-6,-4-1-6,-1 2-27,-2 1-6,-1 1-6,0 3-28,-1 1 0,-1 2-22,1 0-12,-1 2 0,0 3 18,0 2 10,1 5-3391,2 1 3408,1 3-1633,0-1 1645,3 2 22,1-1 11,1 1 17,2-1-6,0-1 2589,3 4-2571,0-5 2453,0 3-2443,3-7 23,2 0-6,2-1 6,0 1 0,1-2-12,2-1 18,0-2 5,0-2 213,14-1-168,-11-3-17,10-3 11,-12-2-11,-1-2-22,0-2 61,1-5-78,-1 3 11,-1-3-6,-3 5 12,-3 1 11,-1 0-12,-1 2-16,-1-1 0,0-1-23,-3 1-16,-1-2-6,-5 0-17,-2 1 6,-1 1 11,-2 1-23,-1 0 7,-1 1-12,0 2-34,1 1 12,1 2-6,2 1-28,2 1 5,1 0-44,2 0-6,1 2 23,3 0 33,1 3 34,0 1 16,2 1 7,-1 3 10,1-1-5,0 1 16,2 2 1,1-2-6,1 2 11,2-1 0,0 1-5,2-2-6,0 2 0,1-2 0,0-1 0,0 0 11,-1-1 6,0-1-6,1-2 17,0 0 23,0-2 83,3-1-33,-4-1-17,3-1 61,-3-4-100,-3-1-6,1-5 85,-3-11-113,-1 6 11,-1-10 1,-2 11-7,-1-1 18,-3 1-23,-2 0 6,-1 1 0,-2 1-17,-1 0 0,-6-2-28,3 5-6,-3 0-33,6 5-11,1 3 10,1 0 7,2 1 5,0 2 5,2 1 23,-1 4 23,2 2 22,1 2-12,0 0 1,2 3-12,0-1-11,1 5 23,2-5 5,1 2-11,2-7-17,2 0-106,2-1-202,0 0-471,2 0-811,2-1-1563,1-2-4498,0 0 7668,-2-2 0,-5-1 0,-4 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04.0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663 262 13511,'-24'-63'190,"0"1"0,2 4 1,4 15 1761,12 34-1902,0 1 721,1 1-771,1 2 381,1 1-465,-2 2 1312,-4 1-1233,1 1 5,-4 1 45,-7 3-40,1-1 1,-6 4-3398,2-1 3386,2 0-2257,-3 1 2263,0 1-11,-13 7-22,8-1-7,-8 4 1,11-2-11,0 2 16,0 4-5,0 2-1506,1 2 1506,0 1 5,1 1 1534,3 0-1522,1 1 2262,3 0-2301,-4 27-284,10-19 385,-2 21 3302,23 23-3263,1-33-34,12 35-23,-3-48 45,6-2-5,2-2 22,3-3 23,2-2-23,1-5 11,0-4-5,2-5 507,-3-3-530,1-5 0,-3-3 1,0-1-1,-3-1 11,0-4 1,-3-4 311,-2-3-278,-1-4 11,-1-1 6,-2-4-12,1-2 12,-5-4-6,0-2-11,-4-3-11,-2 0-12,-2-3-33,-3 0-11,-3-3 11,-1-1-45,-1-1-3391,0 1 3374,-4 2-39,-1 1-27,-3 3-40,-1 2-40,0 5-27,-2 3-67,1 5-101,0 4-185,0 5-1580,-3 3-6,4 4 2273,-3 7-6221,4 2 6066,0 4 0,5-5 0,0-2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04.98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702 198 11659,'0'-4'3260,"0"0"-2666,0 4 2201,0 0-8316,-43-64 5622,26 43 733,-48-54-801,45 66 928,-19-4-972,19 10-11,-8 0 5,7 2-28,-2 1-5,-1 1-1,-2 2-5,-1 3 3030,-14 10-3019,7-2-5,-8 9 0,12-4-29,2 3 18,0 0-2393,3 2 2398,1 1 6,3 0-321,2 2 343,2 1 22,4 1 40,2 1 151,2 14-23,6-8 6,-1 11 11,6-13-44,2 0 154,4 0-154,5-1-43,2-1 60,5 0 4,1-2-27,5 0-17,3-3-5,3-2 27,2-3-5,0-4 16,1-5-5,-2-5-33,1-3-6,0-3-440,0-1 417,2-2 3138,15-8-3155,-10-1-10,10-8 10,-18 3-16,-2-3 0,-3 0-2845,5-14 2895,-9 9-500,2-13 495,-11 9 404,-4-3-343,0-40-123,-6 23-11,0-28-872,-5 32 866,-4 2 2067,-3 1-2061,-3 4 623,-2 4-623,0 4-34,-1 6-28,-1 3-39,0 4-73,-1 4 1233,2 3-1412,0 5 643,0 1-967,1 4-202,1 3-449,0 5-8520,0 12 9338,4-5 1,2 0-1,3-11 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3.98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18779,'11'69'114,"0"1"0,0-5 0,-3-6-3217,-6 0 3170,0 3-17,0 4 1257,0 1-1274,1 2 12,2-2 0,2-1-200,4-6 216,2-6-16,2-9 223,2-7-223,1-10 2253,-1-4-2265,-1-5 116,0-2-132,-3-3-253,5 2-156,-6-5 1258,3-1-1908,-8-4-699,0-1-2286,-2 0-3988,-1-1 8015,-1 0 0,-1-2 0,-2 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06.29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196 253 8170,'-4'-3'975,"2"0"-841,2 3 5680,0 0-5361,-14-13-38,8 8-107,-11-10-78,12 11-79,0 0-61,0 0-6,1 1-28,1 1-28,-1 1-40,2 0-44,0 1-28,0 0-156,1 0 200,1 1 57,0 2 28,0 2 17,2 3 16,3 2-16,2 1-6,3 4 0,1 1-17,2 2-6,0 1-5,3 1 0,-1 0-5,3 0 5,-1-1-11,1-2 11,-2 0 0,-1-5 28,-3-1 67,-2-2 56,-1-3 107,-3-1 559,-3-2-418,-1-1 267,-2-1-593,-1-6-34,-2 1 0,-1-6-22,-3 0-11,-1 0-3331,-11-18 3330,6 10-110,-17-22 99,13 19-16,-14-15 0,11 15-6,-7-5 0,8 10 11,-1 1-11,1 1-11,0 2 16,3 0 3327,1 2-3332,2 1 171,2 2-288,0 1-51,4 3 0,2 1 33,3 1 85,1 2 44,1 3 1,1 3 10,2 4-10,6 10 5,0-6 0,3 6-12,-2-8 35,1-1-12,-1-1 0,1-2 28,-1-2-16,-1-2 22,-2-1 22,-1-1 22,-2-2 7,0-1-12,-3 0 11,0 0 39,-1-6-78,0 1-17,0-5 45,-2-5-50,-1 4 5,-1-6-11,-3-3-5,1 5-7,-2-7 40,-4 0-28,3 3-17,-3-4-27,2 6 10,1 0-22,0 3-6,2 0-94,-2 2-96,4 5 112,0 2-23,4 5 107,1 4-5,6 9 22,2 7 5,4 2-39,2 3-974,3 7-707,-2-6-2743,5 11 4469,-4-5 0,-7-15 0,0 1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11.17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72 33 6327,'-4'-8'-588,"0"2"588,4 6 588,0 0 62,-2 2-409,2-2 1641,-5 1-1815,5-3-50,-4 1-39,4 1-6,-2 0 61,1 0 62,0 0 208,-1 0 447,2 0 387,-2 0-767,1 0-34,-1 0-45,1 0-39,0 0-16,-2-1-18,1 0-5,0-2-12,1 0-33,-1-1-16,1 2-52,0-1-32,-1 2-12,2 0 375,-1 1-409,1 3-5,0-2-17,0 4 11,1-2 0,-1 0 6,2 0 56,-1 2-23,0-1 12,0 2 22,-1 1-56,0-2-11,0 1-12,0-2 12,0-1 28,1 4-34,-1-3 17,1 4 11,-1-4 1,1 0 16,-1-1-12,1 1-4,0-1 10,-1 1 0,1 0 6,-1 1-5,0 0-6,0 2-6,0-1-22,0 0-6,0-1 23,0 8-23,0-7 56,0 8-22,0-8 17,0 0 50,0 0-73,0-1-5,0 0-6,0-1-6,0 0-5,0 0 0,-1 1-6,0 0 11,-1 2-16,0-1 11,0-1-12,1 2 12,0-2-28,0 0 28,0 1-6,0-1 17,-1 1-11,2-1 5,-1-1 0,1 1-5,0 0 45,0 0-34,-1-1-17,1 1 17,-1-1-11,0-1 0,1 1 5,-1-1-22,0 1 11,1 1-11,-1-1 0,1 0-5,-1 4 10,1-2 1,-2 2-1,2-3 1,-1-1-17,0 1 39,0 2-11,-1-1 11,1 2 5,0-1-27,0 0 11,1-1-6,-1 1-6,0-1 1,1 1 5,0-1 0,-1 0-11,1-1 6,-1 1 0,1-1-6,0 0 16,0 0 1,0 0-6,0 0 17,0-1-28,0 2 0,0-1 0,0 2 23,0-2 10,0 0-5,0 0 0,0 0-16,0 1-18,0 1 12,0 1-12,0-1 12,0 1-6,0-1 5,0 1 6,0 0-11,0-2 17,0 2-22,0 0 10,0-1-5,0 1-5,0-1 16,0 1 0,0 1 0,0-2-5,0 1-6,0-1 5,0 1-5,1 1 0,0-1-5,1 1 10,1-1-16,-1 0 22,0 0 1,0 0-12,0 0 39,2 8-28,-2-7 0,2 6-16,-2-9-12,-1-1 11,1 1-27,-2 3 33,2-2 0,-2 3 5,1-4 12,0 1-23,-1 0-5,1 1 0,0-1 17,-1 5 5,1-3 6,-1 2-6,0-5 11,0 0 1,0-1-1,0 1 6,0 1-17,0 0 34,0 2-28,0-1-6,0 1-5,0-3-1,0 0 1,0 0-3387,1-1 3387,0 1-6,0 0 0,0 0 16,0 3-27,1-2 17,0 1-17,-1-1 3397,1-1-3375,-2 0 0,2 0 1,-2 1-7,1 0 6,0 1 1,-1-1-7,1 1 12,0 1-11,-1-1 5,1 0-6,0 1 1,-1 0 11,1 0-6,-1-1 17,0 0-11,0 0-17,0 0 5,0-1-10,0 1-1,0 0-33,0 11 39,0-8-6,0 11 6,0-11 6,0 4-17,0-3 11,0 2-11,1-1 5,-1 1 6,2-1 0,-2-1 6,2 0 5,-1-1-6,0 0 18,1-1-6,-2-1 27,1 0 7,-1-2-3387,0 0 3392,0 0-6,0 0-11,0 0 1,0 0-12,0-1-12,0 1 1,0 0 3375,-1 1-3392,0-1-17,0 1 23,0 1 5,1 1-11,0 0 11,0 0 1,0 1 4,-1-1 1,1 4-17,-2-4 0,2 3 6,-1-4-6,1 0 0,0-1-6,0 0 17,0-1-16,0 0 10,0 0 12,0 1-6,0-2 12,0 1-6,0-1-23,0 1 12,0 1-18,0 0 12,-1 0 0,1 0-5,-1 4-6,1-3 5,0 3 0,0-2 1,0-2 16,0 1 6,0 8-23,0-7 12,0 7-6,0-7-17,0-1 23,1 1-12,0 0 17,0 4 0,1-2-3386,-2 3 3386,1-6 12,-1 1-18,0-1 7,0 0-7,0 0 1,0 0 11,0 2 3391,-1-1-3380,0 1-11,0 0-6,-1 0 6,1-1 0,0 0-11,-1 0 16,2-2-16,-2 2 16,1 2-22,-1-3 11,1 3 12,0-5-7,1 2-16,0-1 0,0 0 0,0 0-5,0 1-6,0 1 5,0 1-16,1 1 16,0 0 12,1 1-6,-1 0 5,1 1-5,-2-1 11,2 3 6,-2-1-11,2 1-1,-1 0-5,0-1 0,1-1 12,-1 0 4,0-3 7,0-1-6,-1 0-1,0-1 12,0 0 6,0-1-6,0 0-11,0 0-6,-1-1-11,1 0 22,-2-1 6,0 11-11,1-7-11,-1 7-1,2-7 1,0-2-12,0 2 18,0 0-24,0 0 7,-1 1 16,1 1-11,-1 0 17,1 0-6,0 2 0,0-2-5,0 2-1,0-1 7,0-1-1,0-1 11,-1-1-5,1 0 5,-2-3-5,1 2 0,-1-1 5,1 0-16,-2-1 0,2 1-12,-2-1 0,2 4 6,0-2 0,0 3 6,1-3-6,0 0 6,0-1-1,0 0-5,0 1-5,0-1 5,0 0 11,0 0-11,0-1 5,0 1-5,0 0-5,0 1 5,0 0 0,0-1 11,0 0 0,1-1-11,0 1 11,0 0 6,-1-2 11,0 1 34,0-1 11,0 0 11,0 1-11,0 0 50,0 4-83,0-2-7,0 3-10,-1-5 5,0 1 22,0 4-39,0-4 0,0 3 12,1-5-1,0-1-5,-1 2 0,1 0 0,-1-1-6,0 2 6,0-1-1,0 1-4,0-2 4,1 2-4,0-2 4,0 1 1,-1 0-17,1-1 11,-2 1-11,2 0-5,-2 1 10,2 1-10,-1-1-6,0 0 11,1 1 0,-1 1 0,1 0 11,0 1-6,0 0-10,0 1 10,0-2-21,0 1 16,0-1 0,0-2 0,0 1 11,0 1-11,0-2 5,0 1-5,0-1 6,0 2 5,0-2-11,0 2 0,0-1 0,0 1-5,0-1 16,0 1 6,0 2 11,0-1-28,0 1 0,1 1 0,0-2-12,0 1 12,0-1 12,0 0-52,-1 0-21,2 5 22,-2-2 39,2 3 0,-2-6 0,1 0 11,-1-1 0,1-2-5,-1 0 33,1-1-34,-1 0-3391,0 0 3380,0-3 6,0 2 6,0-1-6,0 1 0,0 0 0,0-1-6,0 0 3398,0-1-3386,0 2-12,2 1 6,-1 0 0,1 1-11,0-2 6,-1 0 5,0 0 5,0-1 1,0 1-1,0-1-5,-1 1 0,1-2 0,0 2 12,-1-2 4,1 2 1,-1 0 0,0-1-17,1 0-6,-1 0 6,1-1 0,-1 2 6,0-1 5,0 1 0,0 0 6,0-2-6,0 1-11,-1-1-5,1 0-1,-2-1 6,2 1-5,-2 0 5,2 0 11,-1 1-11,1 0 0,0 1 5,0 0-16,0 0 17,0-1 5,0-1-11,0 0 17,0-1 0,0 0-12,0-1 12,0-1-11,0 1 5,0-1-11,0 1-6,0 1 6,0 0 0,0 2 6,0-1-6,0 1-6,0 8 1,0-4-12,0 11 11,0-10 17,0 2-11,1-2 12,0-2-1,1 1 17,-1-1 11,0-2-11,0-1 6,-1-2-6,2 0 0,-2-1 0,2-1 5,-2 1 1,1-1-23,-1 1 11,0 1-16,1 0-6,-1 1 0,2-1 11,-2 1-5,2-1-6,-2 1 11,2-1-5,-2 1-6,2 1 0,-2 0 5,2 0 1,-1-1-1,1 0 18,-1 0-12,0-1 6,0 1 16,-1-2-5,0 1 12,0-1 10,0 2 6,0-2 22,0 1 12,0-1 33,0 0 0,0-1 538,0 0-616,0 0-45,0 0-17,0 3 6,0-1 11,0 2 11,-1 0-17,0 0 1,0 0-12,0-1 17,0 3-6,1-4 6,0 2 6,0-2-6,0 1 11,0-1-5,0-1-6,0-1-17,0 1 17,0-2-11,2 2 11,0-2-51,1 2-61,0-2-117,1 2-169,-1-1-285,2 1-533,0 1-1349,3 0 2565,3 3 0,-4-3 0,0 1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13.02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818 223 13054,'-2'-17'2750,"0"3"-2374,-1 11-85,-1 1-73,2-2-39,0 2-16,0-1-1,2 1 1,-2-1 10,2 1-5,-2-1-17,1 0-5,-1 0-12,-1 1 1,-1-3-1,1 2-5,-2-2-23,2 0-22,-2-1 0,0 0-10,-1-1 16,-1 0 16,-2-2 129,-4-5-117,1 2-45,-3-3 11,3 5 0,0 1-12,1 0 18,-1 1-17,0 1-23,0 1-27,0 1-12,-1 0-22,1 2-6,0 0 17,-1 3 17,-5 0 5,2 0-5,-5 0 16,5 3-5,0 1 6,-1 0 0,0 1-12,-2 0 17,1 1-5,-1 1 16,0 1 6,1-1 0,-1 0 0,0 0-17,-2 0 6,2 0-11,-1 0-1,0 0-22,0 0 1,-1 3-12,2 0-6,0 2 6,2 3 11,1 1-5,2 3 16,1 0-27,1 4 5,3-1-3392,1 2 3386,2 0-218,1 1 218,2 0 12,1 1-6,1 2 5,1-1 6,0 0-5,-1-2 5,1-2 3312,-4 9-3250,-1-3-23,-1 1 345,-2-7-328,3-8 22,0-3-21,1-2 16,0 0 5,-1 1-66,3-2 5,-1 1-17,2 0 11,1-2 1,0 2-12,0 0 11,0 0-16,0 0 5,2 1 0,1 1-5,2 1 5,2 0 0,0 1-5,2-1-1,-1 3 1,1-2-6,0 1 11,2-2 6,-2-1 11,0-1 0,-1-1 11,1-2 0,-1 0-5,0 0 22,0-1-17,2-1 6,-2 0-6,2 0-16,-1 0-1,2 0-5,-1-1-6,0 1 0,1 0 0,-1 0 6,0 2-6,1-2 1,0 1-24,0-1 18,-1 0 5,1 1 12,0 0 5,0 1-12,0-2-10,-1 1 17,0 0-12,1-2 17,-2 0 0,1-2-5,-1 0-23,0-2-1037,0 1 1,-1-2 6,2 1-13,0-1 1083,-1 0-24,1 0 7,3 0-6,-1 0-1,4-1 1,-4 0 6,0-1-18,1 0 1,-1-1-1,0 1 1,1-1-6,-1 1 17,1 0-12,0 0 7,0-1 16,0-1 0,-1 0 16,0 0-4,0-1 4,0 0-10,-1-2-12,1 0 1,-1-1 16,3-4-11,-3 3 0,2-4 0,-5 4 0,0 0-22,0-2 16,-1 1-16,0 0-1,-1 0 12,0 0-11,1 2-1,-1-2-5,0 1 0,-1-1 0,1 1-5,0 0-1,1-2 6,2 3 0,-2-1 0,3 1 0,0-1-28,1 2 17,-1-1-3392,3 2 3397,-2-2 28,1 1-16,0-1 5,0 0 6,-2-1-17,2-1 11,-3 1 3387,-1-2-3387,-2-2-11,0 0 0,-3-2 11,0-1-11,-2-1 17,0-2-6,-3-1-11,-2-1 0,-3 0 6,-1 0 5,-1 0-11,1 1 0,-2 1 0,2 1-11,1 1 16,0 1-5,1 1 0,0 1 0,1-1-5,1 1-1,0 1 6,0 0 0,-1 3 6,1-1 5,-2 1-11,-1 2 0,1-1 12,-2 0-18,2 2 12,-2-1-12,0 1 0,-3-6 18,2 3-1,-1-2-5,2 3-6,1 0 0,0 1-6,-1-2 12,0 0-17,1 0 22,0 1-11,1 0 0,0 0 5,0 2-10,2 0 5,-1 2-23,2 0-33,0 0-62,1 2-117,1 0-168,-1 2-191,2 0-240,-1 1-8358,1 5 9192,0-4 0,0 4 0,0-5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15.4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999 174 8494,'-6'-4'426,"2"1"-420,4 3 4738,0 0-4038,-23-16-113,16 8-117,-18-13-139,22 12-141,0 1-3442,-1-1 3341,1 1-28,-1 2-28,-1 0-39,0 0-22,1 1 5,-3-1-11,0 2 3420,-3-2-3364,-2 0-17,-2-1-11,-3-2-3420,-16-1 3420,6 3 34,-13 1 61,10 4-22,-3 1 5,1 1 1,-1 0-29,0 0-297,1 0 331,0 2 3077,1 3-3093,1 4-12,-1 2 11,2 3 6,0 0-12,2 1 23,1-1 0,0 1-11,2 0 33,0 0 460,0 2-465,2-1 169,2 1-163,0 0-23,4 1-12,0-1 12,4 2-22,1-3 16,0 3-5,2-1-11,0 3 5,1 1-17,-1 2 12,2 3-28,-1 2 16,2 4 6,-2 1 1,2 3 21,0 0 1,3 2-18,1-1-10,1 2-12,5 0 6,1 0 16,6-1 29,0 0-1,2-1-10,1 0-1,1-1-11,1 0-11,2-1 17,2-3-22,2-1 10,4-2-10,1 0-1,3-1-5,1-2-12,0-1 12,0-1-22,-1-2 44,13 8-56,-12-11 17,10 7-3398,-16-11 3404,1-3-130,-2-2 147,-1-2 5,0-2 22,1-2-5,0-3 16,0-1 3307,2-3-3329,0-3-6,0-3 189,2-7-189,-1-2 1,1-6-12,0-5-11,-1-5 1,2-4-854,0-5 842,0-2 17,-1-5-6,0-2-6,-3-4-5,-1-3-492,-2-2 509,-3-3 22,-1-4 6,-4-2-34,-3-2 12,-3-2-23,-5 1 17,-1 0-1,-8 3-21,-2 4-2972,-10 3 2865,-4 6-134,-4 7-956,-5 10 82,-3 10-1410,-6 15-7323,3 6 9825,1 10 0,17-1 0,7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3.21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50 2 13099,'4'-1'2571,"1"4"-2425,-3 1-6,2 5 476,1 41-527,-3-25 214,3 56-63,-5-38-133,0 8-1,0-10-22,0-13 17,1 0-11,0 1-3398,1 0 3380,1 1-241,-1-1 208,2 2 6,-2-2-6,1 2 6,-1 2 33,0 0-5,-1 3 17,1 0-23,0 2-11,0 1-2207,0 1 2213,0 0 9,0 1 30,-1 0 17,0 0-6,0-1-16,-1-2 2166,2-1-2083,-2 9-62,2-14 12,-2 4 236,1-16-225,-1-4 3355,0-1-3406,0-3-9,0-1-30,0-1-11,-2 0 17,0-1 0,-3 2-17,1 2-5,-10 26-23,8-15-11,-7 21 17,9-23 39,-2 6 17,2-10 83,0 3 80,3-13 16,0-4 280,0-2-482,0-9-56,0 0-38,-1-7-68,1 0-84,-1-2-90,0 1-123,0-2-162,0 1-185,0-2-236,0 0-329,-1-1-494,0 1-745,-3 0 73,0 1-1960,0 2 4447,0 4 0,3 4 0,1 5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3.5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1 10746,'-3'0'3865,"2"0"-404,1 0-3298,-5 57-12,8-31 0,-2 45-16,10-46 16,2 0-16,2 0-12,0 2 73,11 11-95,-7-9 5,8 7-5,-8-13 11,-2-3 0,1-3-5,-3-3 5,0-3 5,-3-3 34,-2-2 45,0-1 62,-3-3 33,0 0-5,-2-2-23,1-1-73,-1-4-50,1-2-45,0-7-22,0-3-27,1-4-7,-1-2 11,1-4-27,0 0 10,0-2-10,1 0-29,1-1 6,1 2-17,1 0 6,0 2-6,4 1-78,7-4-34,-3 10-90,6-2-122,-7 14-158,1 3-301,-1 3-505,0 4-1216,-1 5-7018,-2 2 9539,-4 4 0,-4-7 0,-5-2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4.08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105 0 14096,'-7'0'896,"2"0"-655,5 0 3434,0 0-3401,-43 19-78,34-15-62,-31 15 6,47-19 12,3 0-12,5 0-6,2 0 73,16 0-117,-6 1 5,11 1 17,-7 1 11,0-1 0,3 0 96,19-1-130,-11 0-10,14-1-18,-19 0 18,-3 0-3404,-3 0 3409,-4-1 112,5-3-84,-11 1 0,3-2 0,-13 1-5,-2 0-6,-3 1 3369,-1-1-3414,-2 2-11,0-1-11,-1 2-12,-2-1 6,0 2-34,-1-1-10,-1 1-18,-2 0-33,0 0-40,-1-1-67,0 0-100,1 0-113,-2 0-139,1 1-152,0 0-212,1 0-404,0 0-935,1 0-908,0 0-3814,2 0 6951,0 0 0,1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4.5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260 10 16577,'1'-4'-101,"0"0"12,-1 4 1388,0 0-817,56-2-68,-41 5-122,41 0-90,-58 6-68,-3 4-44,-2 1 16,-8 17-67,4-4-22,-8 11 0,3-6 16,-2 1-10,-4 0-335,0 1 335,-2-1-12,1-1 11,-2 1-5,2-2 6,-1 0-7,0-2-3282,3-1 3294,1-1-319,-2 5 341,6-10-10,0 2-35,8-12 12,5-2 5,0-3 18,3-1 3133,0 0-3072,1-3 930,3 1-936,3-2-5,4 1-6,3-1-17,1-1 11,5 1-10,3-2 44,15 3-3460,-7-2 3376,11 2 56,8 5-56,-20-3 23,15 5-6,-27-5-1,-1-1 18,-3-1 0,-1-2 3453,-1 1-3448,-5-2 6,-1 1 112,-5-1-96,0 0-111,-1-2-79,0 0-67,-1-3-106,0-1-135,-3-2-123,1-2-162,-3-2-181,1 1-1824,-3-12-74,1 6-4805,-1-7 7578,3 9 0,2 7 0,1 3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4.8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9 15687,'0'-4'3433,"0"0"-2901,0 4 51,0 0-522,-1 23 124,3 23-140,-1 2 11,5 14-6,-3-25-11,3 4 1,0 1 4,1 5-10,2 0 0,-2 3-18,3-2 12,-1 0-39,0-3 0,-3-2 5,0-2-5,-2-3 50,-2-4-202,1-6 214,-1-3 16,1-7 17,0-6 28,-2-4 50,1-4 34,-2-2 56,1-1-336,-1-8 158,0-1-309,-1-8-141,1 1-189,-1-4-1631,1-11-206,0 4-6151,1-6 8553,0 13 0,0 9 0,0 5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5.27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20 498 19624,'39'44'263,"0"0"1,25 27-96,-53-60-6,-1-3-16,-1-2-18,1-1-4,-1-1-18,0-2 0,0-1-22,0-1 0,1 0-11,-2-3 0,1-1 5,1-4 1,-2 0-18,2-4-21,-2-2-18,2-1-22,-2-4-3386,-1 0 3374,0-4 1,-1-2-11,-1-1-40,-2-2-5,-1-3-11,-1-1-1,-1-3 29,0-2 22,-4-2 0,-1-2 11,-7 0 3398,-2 1-3404,-4 0 7,2 3 4,-3 3-4,3 5 4,-2 6-21,2 8-23,-1 4-11,1 7 16,-1 3 12,1 8 5,-1 5 29,0 9-1,-1 7 17,1 6 29,-1 6-1,3 4-3392,1 3 3381,2 1 17,3 17-6,3-5-28,4-3 34,10-3-23,0-27-22,6 5-156,5-7 3368,-3-7-3531,7 1-319,-3-10-595,0-2-1752,5-3 2985,4-2 0,-14-1 0,1-1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44.37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131 1 17518,'-7'3'2571,"1"0"-2095,6-3 868,0 0-5595,68 10 4262,-36-2-11,57 10 122,-49-4-94,2 1-101,23 6 79,-14-3-23,13 3-1972,-21-6 1978,-5 0 2005,-2-1-2061,6 6 777,-13-4-631,8 18-1,-24-15 6,-2 12 1,-14-13 88,-5 2-95,-8 1 17,-7 3 3387,-7 0-3393,-9 0-21,-8 1-644,-8-1 626,-6-2 6,13-9 0,-2-2-17,-25 5-39,14-5 0,1-3-157,-2-1-240,-11-2-466,36-3-1237,9-2-7731,8 0 9748,7 0 1,8 0 0,2 0-1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6.31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24 18492,'-2'-14'371,"0"4"-315,5 29-28,1-3-6,2 10 1,0-5 10,0 2 12,1 1-11,0 1 16,-2-2 17,0-2-11,-1-2 28,0-4 0,0-2 0,-1-4 23,-1-3 16,-1-2 6,1-2 16,-2 0 214,1-2-287,0 1-116,0-1-29,0-2 0,1 0 6,-2-4-23,2 0-5,-1-3 0,2-1-6,-1-1 6,3 0 22,-1-2 11,3 1 6,1-1 12,1 0-7,1 1-5,1 1 6,1 1-6,-1 2 22,2 2 12,-1 2 16,0 2-3386,0 1 3398,-1 1-390,1 2 396,-1 4 21,-2 2 6,0 3-16,0 1 22,-2 1 3185,0 1-3185,-2 1 629,-1 1-618,-1-1 5,-2 0 1,0-1-6,-1-2-6,0-2 12,0-1 5,0-3-11,0-2 28,0-1-22,0-2 27,0 0-167,1-4-23,0-1-28,2-4 12,1-3 33,0-1 0,0-2 28,1-2 16,-1 0-16,2-1 34,-2 1-12,2 0 6,0 2 12,0 1-18,-1 3 17,1 1 12,-2 2-7,2 0 12,-1 3-16,-1 2 10,1 1 28,-1 1 23,1 1 22,0 2 12,2 2-1,0 4 1,0 0-7,0 2 7,-1 1-23,2 1-6,-2 0-11,1 2-16,-1-2-1,2 1 6,-1-2-5,0-1 27,-1-1 6,-1-3-17,1-1-22,-2-2-73,1-1-56,0-2-123,-1 0-230,-1-1-454,1 0-823,-1-3-1557,2-3-4380,-1-3 7679,1 0 0,-3 4 0,-2 2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6.7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17239,'55'62'862,"-9"-5"-1315,-38-23 582,0 5-40,1 7-27,1 3-17,0 5-12,0 2-16,1 2-6,1 2 683,0-2-678,1-3 12,-1-4 394,-1-8-338,1-8 17,-1-9 428,0-9-384,-1-7 815,1-5-803,-1-3-17,-1-1-11,1-2-51,-1-3 0,-1-3-22,2-4-5,0-2-12,0-3-22,0-2 11,1-1-6,-2-2 6,1-1-5,-2-1-1,2-2-22,0-1 6,0-1 10,1 0-16,0-1 23,1-2-1,0-1-11,0-2 6,-1-2-17,1-2 11,0-2 40,0-1 16,1 1 1,-1 1 16,1 4-45,-1 2-11,1 5-5,-2 5-29,-1 5 0,-1 4-10,-3 3-52,1 3-38,-3 2-91,0 3-77,-2 0-51,-1 2-89,0 1-208,-1 3-391,-3 2-999,-2 6-3678,-4 0-169,1 2 5859,-2-3 0,5-4 0,1-4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1.22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140 157 13105,'9'-5'2503,"7"-10"-2228,-12 10 10,6-9-10,-9 11 570,2-6-794,-2 7 195,2-6-212,-3 7 22,0-1 0,0 0 5,0 0 96,0-2-22,0 0-46,0-4-44,0 1 17,0-1-6,0 2-12,0 1 12,0-1-5,0 0-1,-1 0 1,-1-1-7,2 1-4,-2 0-12,2 1-62,-2 2-61,1 2-12,0 0-94,0 1 150,1 3 29,0 1 11,0 5 5,0 1-11,0 2 17,0 2-5,1 2-6,0 1 16,2 1-5,-1 2-5,2 0-1,0 0-5,0 1 0,0-1 22,0 1 0,-1 0 6,1-1 0,-2 1 22,1-1-17,-2 0 23,1 0 0,-1-1-17,1 1 17,-1-3-17,0 1 5,-1-2 1,0-1-6,0-1 17,0-2-1,0 1-4,0-2 10,0 0 17,0-1-5,0-2 17,0-2 5,0-2 0,0-1 6,0-2 10,0 0 712,0 0-845,0-3-23,-2 0 0,-1-4-34,1 0-22,-3-2-22,1-1-45,-2-1-23,-1-1-39,-1-2-17,-1 1-5,-1-3-1,-2 0 40,-2 0 34,-2-2 72,0 2 40,0-2 11,-1 4 44,4-1 23,-1 4 28,3 2 12,2 3-29,1 1-28,1 2-28,2 2 17,2 0 17,0 2 0,1 4 44,1 3-5,0 3 12,1 4 10,0 1 12,0 4 10,1 2 1,2 1 11,1 4-11,3 2 5,1 2 6,0 0 0,1 0 0,1-3 12,2-2-1,0-4-6,1-2-5,-1-4-16,0-1-7,0-3 13,0-2 4,-2 0 17,2-2 129,1 0-117,-2-2-1,3 0 12,-6-4-1,1 0 1,-1-2 0,1 0 10,-2-1 1,0 0 498,15-17-554,-10 6 50,15-24-72,-16 14-23,2-6-6,3-6-11,-3 8 0,5-10 1,-5 11-12,1 1-12,0 3-4,1 1-18,0 3-22,0 1-56,0 3-73,-2 3-106,1 2-168,-2 2-224,0 3-348,-2 2-756,-2 5-1405,-2 4-4370,-2 3 7562,-2 1 0,-1-6 0,-1-2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2.0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128 287 16342,'8'2'34,"-2"0"-264,-6-2 1557,0 0-952,34 4-95,-24-3-112,27 0-50,-31-6-56,0-3-18,1-1-10,-1-2 0,2 0 16,0 1-5,0-1-6,0-2 6,0 1-6,2-4 1,-3 1-1,2-2-5,-3-1-6,1-1-6,-2 1 12,-1-1-6,-1 3-3392,-1-10 3347,-1 12-495,-1-4 412,0 12-80,0 4-33,0 0-174,0 2 287,0 3 3210,0 2-3132,0 4 731,0 5-709,0 1 0,0 5 0,0 0-17,0 5 11,0 0 6,1 2 17,1 16 0,0-10 17,1 9 5,-1-15-22,-1-4 33,1 4-3431,-2-9 3398,1 2-11,-1-6 5,0-4-6,0 0 7,0-5 4,-1-1-4,0-1 3385,-1 0-3380,0-2 11,-1 1 6,1-2-6,-3 1-12,1-1-21,-2 0-6,-2 0-6,0-2-11,-2 1-17,-1-2-17,-3 1-22,0 2 0,-1 0 6,-2 0 5,1 0 34,-2 0-3375,0 1 3391,0 2 6,-1 1-22,1 1 0,0-1 11,1 2-11,0-1 22,2 2 23,0-1 3397,3-1-3314,-3 5-61,7-5 0,0 4 45,7-6 39,1 0 23,2-1 16,1-1 6,4 1-12,3-2-5,3 1 102,12-1-147,-5 0-17,10-2-16,-5 0-23,1-1-5,0-1 11,1 1-1,11-3-44,-10 3 0,6 0 17,-14 2-11,-3 1-1,-2-1 1,-4 1-6,-2-1-6,-2 1 6,-4 0 0,-1 0 17,-2 0-6,0 2-11,0-1-50,0 3-96,-1 0-100,-1 1-147,-3 0-223,1 0-409,-1-1-930,1 0-952,0 0-3360,1-3 6267,0 2 0,2-3 0,0 1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2.3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15480,'26'93'269,"-4"-17"-3157,-20-72 2955,0-1 1468,1 0-2123,3-1 798,-1-1-4389,5-2-3380,-4-2 7559,2-1 0,-5 2 0,-1 1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3.2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0 107 9016,'5'4'2946,"-1"-2"-1871,-4-2 3770,0 0-4744,32 5-17,-24-3 5,25 3 51,-33-3 1222,1-2-1300,-2-4-18,0 0-4,-1-6-12,0 2-12,0 0-4,-1 1-7,0-2-10,0 3-12,1-2 22,0 2 1,1-1 0,0 0-1,1 2-16,0 0 0,0 1 0,0 0-6,0 1-6,0 0-10,0 1-18,0 1 1,0-1 11,0 1 11,0-1 22,1 1 12,5-2-12,3 1-5,1-1 5,1 2-10,-2 0 10,2 1-16,-1 0 10,2 0 12,1 0-22,0 0 16,2 0 6,0 2 0,0-1-5,0 3-6,-2-1-1,1 1-4,-2-1 16,0 0-6,0-1 0,-2 1-5,1 0 11,-5-1 11,0 1 17,-5 1-5,-1-1 10,-3 1-10,-2 0 10,-4 3-21,-3 0 4,-1 3-10,-3 1-23,-2 1 28,0 1-11,-2 0 12,1 0-1,-7 3-34,9-5 1,-7 7-6,14-10 0,1 3-6,5-6 6,3 1 12,0-2 10,1 0 6,3 0 0,2-1 11,4 1 0,3-1 1,0 0-18,4 0-5,0-1 0,3 1-12,0 0-50,9 5 29,-7-1-1,7 3-45,-3 6 51,-4-3-3381,3 9 3409,-7-2-2092,-2 3 2098,0 2 22,-1 0-6,-1 3 22,2 6-27,-5-8 2375,1 5-2353,-7-13 3130,-1-1-3085,-2-3 201,0 2-66,-3-6 16,-2 2 11,-2-7-17,-3 0-5,-2-1-34,0-2-22,-3-1-3415,-1-1 3376,-1 0-1,-2 0 7,1-2-1,-2-2 6,0-2-23,0-1-22,0-2-28,-1 0-17,0-1-11,0 1-5,-1-1 5,1-1 3370,2 1-3398,0 2 0,3-1 0,0 2-3381,3 1 3381,3 1 0,1 1-51,2 1-72,2 1-90,2 0-123,1 2-1047,1-1 4131,7 2-3757,0 2-867,8 2-1507,1 3-3988,0 0 7371,0 0 0,-8-5 0,-2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4.44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91 17473,'-1'-16'555,"1"3"-455,4 13-32,1 1-1,3 1 17,-1 1 22,2 1 12,1 0-3376,3 0 3399,0-1-18,1-1-11,2-1-11,-1 0-17,4-1-11,-1-1-6,4-2 95,33-14-134,-24 6 28,42-15-39,-49 18-17,9-5 3387,-21 10-3399,-2 0-21,-4 2-6,0 0 5,-3 1 0,-2 0 29,-1 0-12,0 2-33,0 1-51,-3 3-90,-4 3-111,-4 2-113,-4 2-140,-3 1-161,-4 1-220,-2 1-3823,-3 1 2699,-4 0-531,1 1-2130,1-2 4721,5-3 0,11-5 0,6-5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4.60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23 19836,'75'-7'20,"0"0"1,-6 1 0,-10 3-1882,-21 6 1872,0 4-44,-1 0 708,-1 1-971,-3 2 80,-3 1-1163,-3 1-4827,-6 2 6206,0 4 0,-12-8 0,-1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2:29.43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9 19214,'0'-5'0,"0"1"0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53.79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482 293 13917,'0'-4'3019,"0"0"-2370,0 4 2298,0 0-2746,-17-96-1704,11 66 1584,-3-25 0,1 5 519,7 37-499,1 1 273,0 1-329,0 4-45,0 1-45,0 4 858,0 0-853,0 2 115,3 5-63,0 0-1,15 16 6,-4-10 5,21 12-16,-13-11-6,10 0 11,-5-4-11,3-2 17,4-2-6,2 1-11,4-4 5,2 1-635,3-2 625,1 0 16,0-1-6,-1-2 1,-3 0 0,-3-2-1,-5 1 6,-5 1-11,-6 0 0,-7 1-16,-6 2 16,-5 0 5,-2 1 648,-7 4-659,-4 3-3380,-7 4 3391,-6 2 12,-4 2-6,-3 3-771,-4 1 771,0 2-326,0 2 326,0-1 2843,2 2-2849,1 1-10,-7 13-12,11-6 6,-4 12-6,13-9 17,4 1-6,1 2 12,3 1 0,4 0-12,1-1 1113,2 1-1079,2 17-5,3-15-7,1 13-16,5-20 17,6 15 0,-1-13 602,16 30-608,-15-38 0,7 12 73,-13-21 67,-5-8-55,0 0 0,-4-9-35,-4-2 1,-8-1-57,-4 0 12,-20-1-22,6 1 10,-13-1-16,4 1 22,-25 7-16,12-2 10,-20 7 12,20-4-11,1 1 10,1-1-3402,3-2 3380,3-2 29,3-2-7,-12-1-5,15-3-28,-8-2-28,20-1-39,2-4-73,6 1-112,2-1-190,5 1-280,5-1-320,2 0-436,8 0 2231,6 1-9938,4 0 9206,5 2 1,-10 3-1,-3 1 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54.6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9 215 16191,'-5'-2'2486,"2"0"-2244,3 2 357,0 0-442,12 11 11,0-5 5,12 9-10,-3-8-40,4-3-5,4 0-29,3-3 9,24-1 0,4-2-64,4-1-171,1 1 1,0-1 153,-8 0-567,2 1 556,1 1 16,29 0-5,-20 1 17,21 2-6,-25 1-6,0 3-3110,-1 1 3111,-1 0-822,-4 0 821,-2 1-1694,-3-2 1711,-4 1 34,-4-3 263,-3-2-213,-6-1 12,-4-1 1963,-5 0-1991,-6-1 1018,0-1-1030,-9-1 29,-2 0 3364,-8 1-3416,-2 0-10,-1-1-51,0 0-11,-2-2-5,-2 0-1,-3-1 0,-2-1-5,-1 0-17,-3-1-101,-10-2 40,3 1-13,-9-1-21,7 2 0,-1 1-17,-2-2-39,2 0-23,0 0-39,0-1 12,1-1-583,-19-20-2636,21 16 3397,-10-16 12,27 22 202,4-8-12,3 7 6,3-4-1,3 7 12,3 1-39,1 1 73,10 1 3251,-4 2-3386,8 1-11,-6 4 34,16 7-56,-8 2-6,14 6-3392,-11-2 3380,2 0-27,1 3 16,1-1-2265,1 3 2265,0-2-808,2 1 820,-1-1 1854,-1 0-1871,-1-1 23,-4-1-4,-2-1-2,-5-2-6,-5-2 2794,-2-1-2788,-7-3 1799,-2-2-1737,-5 0 22,-3-3 5,-4 2 6,-5-2-50,-7 2-23,-7 1-6,-7 0-3408,-7 2 3403,-7 0-478,-2 4 455,-4 0 13,2 1-58,2 1-83,2-1-157,3 2-1406,-8 8-1031,15-4-7017,-2 6 9734,18-11 0,8-5 0,3-5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58.7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34 1 17540,'-9'50'216,"0"0"0,-5 32-5653,14-66 6003,-1 3 1538,7 12-1998,-3-8-33,7 11 887,-5-16-842,5 13-73,-3-8-40,3 8 3399,-4-12-3354,2 5 62,0-6 11,-1-2 45,-1-8 28,-2-6-6,1-1-22,1-2-67,1-3-50,1-4-51,2-4-96,11-13 24,-5 4-24,10-9-94,2-7 106,-6 7 17,7-8 11,-10 12-17,0 2-151,10-8 95,-13 16-27,5-4 32,-16 18 68,-1 1 62,-2 2 56,-1 3 10,0 3 7,0 4 10,-1 4 1,1 2-6,-1 4 0,0 2-17,0 1 0,0 2-27,0-1 55,0 12-45,0-12 6,2 9-17,1-14 6,3-1-11,1-2 22,2-2 61,2 1-38,0-7 111,10 3-123,-4-9-61,6 0-51,-3-2-241,17-6 96,-7-2-34,13-6-33,-11 0-12,1-1-17,0-2 29,-2 0 55,-2-2 84,-3 1-3330,-3 1 3437,-5 1-558,-5 1 608,-5 2 50,-3 1 51,-3 3 28,-1 1 40,-2 2 3098,-3 1-3110,0 2-2524,-4 1 2479,1 1-44,1 0-63,0 0-27,2 1-11,-1 3-1,2 1 7,0 4 3385,1 2-3397,0 8-205,2-2 222,3 4 50,10 3-39,0-7 12,8 5 4,-2-7 12,4-2 23,2-1 5,4-1-6,2-2-27,4-3-18,2 0-16,3-3-17,1 0-6,22-4-22,-12-4-11,13-1-11,-19-3-6,-5 0-6,-4-1-11,-3 2 1,-6-2 21,-3 1 18,-4 0 21,-2 1 24,-2 0 4,-3-1 217,-1-1-188,-2 1-12,-2-1 7,-2 0-24,-1 0 1,-2-1-11,-1-1-1,-1 0-10,-1-1-18,0-1 1,-2 0-6,0-1-6,-3 0 6,-1 0 6,-1 0 0,-2 1 10,0 0 1,1 1-11,-4-2 5,4 5 45,-2-2 11,5 7-22,0 1 17,2 0-40,-1 3-11,1 0 0,0 1-5,1 0 11,0 1 0,0 2-1,-1 3 7,1 3 27,-1 1 17,1 10-33,1-5-6,0 7 11,1-8 0,2 2 6,1-2 6,2 1 5,2-2-12,1 0 29,3 0-6,1-1 1,3 0-7,0 0-10,3-1 5,1 0 28,14 4-23,-8-3 6,11 2-5,-9-6-17,1-1 11,3 0 0,1-1 5,3-2 7,0-2-393,3-1 330,1-3-239,20-8 183,-12 2-5,15-8-5,-19 4-46,-3 0-5,-2 0 0,-5 0-3225,-3 1 3242,-6 2 33,-5-1 29,-5 3 257,-6 1-213,-4 1 85,-3 1-113,-1 0 3387,-3 1-3387,-1 0 11,-5 0 29,-1 2 10,0-1 12,-2 2 6,0-2-12,2 2-6,-1-1-33,4 1-16,1 0-7,1 0-16,3 0 0,0 1 16,2 0-5,0 1 28,0 1 28,0 0 12,2 0 27,1 1-3330,7 1 3369,-2-1-5,4 1 5,-3-1-16,0 0-6,2 0 0,0 1 22,5 1 3365,-4-1-3410,5 2 6,-4-2-11,-1-1 6,2 2-12,0-1 23,0 1-6,1-2 6,0 1 17,0-2-3398,2 0 3409,-1-2 16,2 0 1,-2-1-12,1-1-5,-2-2-28,2-2 11,0-3 0,0 0 0,-1-1 11,-1 0-17,-2 0 6,-1 0 6,0-2 3375,-3-1-3398,-1 0-28,-2-2-17,-3 0-16,-1-1-34,-2-1-17,-5 0-16,-3 0-7,-7 0 24,-5 1-12,-2 2 11,-5 1-17,-3 5 23,-3 1-3370,-2 4 3393,-2 1 44,-1 5-10,-1 3 43,-18 13-16,16-1-6,-11 7-2272,21-5 2244,7-2-351,4 2 345,6-3 2107,5 1-2072,5-3 27,2 0 11,8-2 96,24 9-90,-5-10 67,39 7-89,-25-17-19,16 2-43,-12-5 3135,-1 0-3135,3-4 11,-1 1 769,-2-5-757,-2 0-6,-5 0-1,-3 1 24,-6 1-24,-5 1-3385,-6 1 3391,-6 1 23,-3 2 17,-4 0 78,-1 1-124,-1 2 7,0 1-6,-1 3 3414,1 1-3398,-1 0 7,1 1 44,1 7-34,2-5-5,2 4 5,4-8 17,0 0-5,4-3-17,1 2-34,5-4-22,1 1-3437,4-2 3353,0 0-12,3 0-50,1-4 1,0 1-18,0-5-2257,-2-1 2319,0-1 23,-4-2 50,-3 0 2296,-4-2-2252,-4 0 18,-5-7 16,-3 4 3392,-4-4-3358,-3 5 45,-2 3 27,-2 1 6,-2 0-5,1 4-23,0 1 39,-3 2-173,6 3-17,-1 0 0,6 2 28,1 0 34,2 2 11,2 3 11,2 1 0,4 2-6,1 0 17,2-1-11,4 1-5,1-1 5,4 1-12,2 0-16,3 0 12,2-2-24,3 1 1,16 3 22,-11-2-16,10 3 10,-17-2-5,-2 0-22,-5 1 5,-4-3-11,-2 6 56,-8-6 39,-2 5 17,-7-5 28,-6 1-16,-1 1-24,-10-1 74,-16 4-84,3-3 5,-13 1-17,11-4-16,1-3 5,3-1-17,3-1-3386,4-1 3392,4 0-5,2 0 16,6 0-17,0 0-16,4 0-34,2-1-39,2 0 3341,1-1-3408,2-1-1,3 0 12,4-1-101,15-5 123,-2 2-3845,68-21 3588,-20 5 149,-2 1 0,3-1 186,-17 5 1,-3 1 106,35-12 56,-22 8 39,-36 13 123,0 1-223,-9 3-29,-3 2 3380,-11 2-3357,-3 1 111,-1 3-78,-1 3-10,0 2-7,-1 3-22,-1 2 40,-2 7-68,0-5-5,2 5 10,1-8-4,1 0 21,0 0 12,2-3 11,2 0-11,4-2 11,0-2-11,5-2-34,1-2-39,5-1-51,2-1-61,5-1-33,3-2-40,2-3-28,3-4-11,2-2-3414,1-2 3392,-1 0 16,-2 0-235,-2-1 314,-5 1 72,-4-1 34,-3 0 45,-6 0-2128,-2 0 2273,-6 2 1568,-3 1-1478,-2 2 253,-1 3-314,-2 2-40,-1 2-33,-3 2 3005,-1 1-3072,-2 1 1009,2 4-1032,-1 3 11,4 2 12,-1 3 55,4 13-55,0-9 61,8 17-39,1-18 73,11 9-84,-3-13 16,6 2-21,-3-6-29,0-3-22,2 0-12,0-2-22,0-1-22,2-2-22,1 0-35,1-1-4,2-2-12,1-4-3370,1-1 3409,0-3-2245,-1-2 2312,-3 0 6,-1-1 11,-4-1 6,-3 1 0,-4-1 2274,-3 0-2269,-5 0 0,-2-1 6,-2 0-245,-4 1 256,-3 0 17,-5 0 17,-3 2 28,-3 0 11,-2 3 3287,-3 2-3265,0 2-10,-1 0 354,0 1-326,-9-1-124,15 4-28,-5-1-40,17 3-32,3 0-52,1 0 136,5 0 32,3 0 1,7 0-11,3 0-1,5 1-5,3-1 0,5 1 0,2-1 0,3 0 12,1 0-18,1 0 6,0 0-22,23 0 5,-24 0-6,14 0 1,-34 0-12,-1 1 6,-6 1 0,-2 4 51,-4 1 10,-1 2 1,-2 0 16,-3 0-16,0 3 11,-4-1-6,1 1 0,-3 1 0,3 0-16,0 1-6,1 0-1,1 0 12,1 0 0,2 0 56,4 7-39,3-5 34,5 5-12,3-8-6,3 0 7,3-3-29,4 0 6,2-3-6,6-1-11,0-4 0,4 0-23,1-2 1,1-2-34,1-3-6,-1-4 1,0-3-3398,-2-2 3414,-3-1-567,9-8 618,-15 5-18,5-7 1,-18 8 5,-6-2-27,-3 1 3085,-7-1-3103,-5 0 864,-6 3-846,-8-1 44,-4 5 27,-3 2 7,-2 3-11,0 4-1,0 3-22,3 0-3403,2 4 3392,4 3-11,4 3 11,4 2 79,2 9-17,6-3 134,13 15-112,5-13-6,14 7-33,4-9 6,8 2-29,9-1-457,6 0 418,7-1-123,5-1-157,2-1-241,4 0 1883,0-1-3613,1 2-7591,-10-3 9521,-10-1 1,-25-7 0,-14-2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59.73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517 55 12892,'-4'-11'3562,"0"2"-2952,4 9 981,0 0-1513,-3-23 23,4 24 23,-2-13 206,8 57-4464,-1-14 4241,4 25-500,-3-20 466,1 4-23,0 1 56,4 23-61,-3-14-245,3 16 245,-2-22-11,-2-4 22,2-4-893,-2-6 893,2-5 40,2 2-57,-4-9 216,1 1-171,-5-10 2325,-3-2-2208,0-4 34,-1 0 3393,0-3-3432,-2 1-73,-2-1-78,-4 0-51,-4-3-39,-4-1-11,-5-2 6,-5 0-3398,-5 0 3409,-6 0-498,-4 0 492,-4 1 17,-4 1-155,-1 0 155,-1 2 0,3 0 0,2 2 12,6 0 16,5 0 0,5 2-12,7 1-21,3 2-34,6 3-17,4-1 5,5 1 34,3 0 3120,3 1-3025,4-1 729,4 1-701,6-1 265,5 2-164,43 2-146,-16-6 6,22-2 1,4-1 5,2-6-201,-13 0 0,-1 0 179,9-6-1,-3 0-22,0-3-11,-5 0 11,-3-1 6,-9 0 10,-6 1 40,-9 0-5,-7 1 16,-8 1 11,-7 1-16,-5 1-6,-5 3 0,-1 0 322,-2 1-333,-1 0-6,-1 1 6,0 0-10,0 1-30,0 2-39,2 0 39,-1 3-5,1 2 29,0 3-18,1 2 12,2 1 5,2 0-6,3 1 17,3-1 1,2 0-7,3-1-22,2-1-72,3-1-79,3-2-96,3-1-156,2-1-185,1-2-364,2-1-695,-1-1-1534,0 0-6256,-5 0 9426,-5 0 0,-10 0 0,-5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4:59.9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 17665,'78'-1'-5965,"-10"4"-773,-45 15 6738,-4-3 0,-9-7 0,-4-4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3.0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178 110 11687,'-6'-2'3120,"2"2"-2117,4 0 2839,0 0-3741,-72-38-56,53 28-96,-54-28 42,71 37 41,1 1 35,4 5-30,3-2 31,4 6 14,3-3 20,2 0-19,3-1-7,5 0 6,3-2-26,5-1 43,2-1-5,6-1-7,3-1-9,5-2 4,6-1-21,4-3-12,4 0-1157,3-1 1144,2 1-1,0 1-3,1 1-2,28-2-3030,-23 3 3010,17-1-8,-36 4-6,-6 0 11,-6 1 4,-8 0-2012,-4 0 2019,-8 0 493,-4 0-485,-6 1 2271,-5 0-2223,-3 2-13,-2-2 0,-2 1 3370,-4-1-3409,-2 1-3400,-6 1 3248,-4 0-368,-3 2 198,-3-1-106,-3 2-126,-4-1-244,-1 1-296,-2-2-435,-1 1-541,-1-1-6306,-13 3 8352,16-3 1,1 1 0,22-4-1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0.3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 1 17602,'0'4'672,"0"0"-476,0-4-5677,0 0 5649,-11 95-1094,8-47 1016,-3 12 0,2 6 390,8-11 1,3-4-324,3 16-738,-1-14 0,1-3 760,5-2 902,2-5-840,0-4 1779,3-6-1784,0-3-102,-1-5-33,2-2-28,-3-3-12,2 0 1,-3-3 739,0-3-610,1 0-34,-7-6 3009,0-1-2959,-8-5 1231,-1-2-1287,-1-1-62,-1-4-27,0-3-28,-2-6-1,-2-2-16,-2-3 11,-3-2-22,-2-3-6,-1-3 0,-2-2-6,-3-2 0,-2-3-27,-1-1-40,-21-36 56,18 27-28,-11-24-3403,24 37 3364,5 3-2302,4 5 2252,8 3-130,18 0 163,2 6 34,17 0 0,-3 8 5,4 2 18,5 2 2267,4 1-2268,29 5 12,-19-1 16,19 4-6,-30 1 2039,-1 0-2016,-5 0-11,-4 2 11,-7 0-6,-6-1 1,-9 1 22,-5-2 195,-15 6-116,-8-6-12,-16 4 28,-33-4-61,5-2-29,-2-1 1,-2 0 881,-17 0-994,-28-1-883,31-3 620,4-1-1275,4 0 261,10 0-8464,-3 0 9041,23 0 1,5 0 0,21 0-1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1.17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104 191 11866,'-2'0'4213,"0"0"-757,2 0-3311,25 34-38,-12-21-6,22 26-1,-16-30-10,0-2 11,4-1-23,0-1 12,1-2 83,15-1-100,-10-2-45,12-1-45,-14-3-134,14-5 28,-9-1-23,7-4-16,-13 2-118,6-8 168,-11 3 22,2-6 18,-13 4-40,-6-12 61,-4 6-16,-7-7 17,-6 10-12,-7 3 23,-5 1 50,-4 5 23,-5 3 150,-25 4-60,12 3 38,-19 4 28,19 6-10,1 4-7,1 5-44,3 2-34,3 3-22,5 1-23,-5 13-50,16-7-11,-1 7 17,18-9-3348,9 5 3409,7-8-11,10 3-61,7-12-85,6-4-134,6-4-201,6-3-303,6-2-634,5-3-1590,4-3-6183,-4 0 8972,-8-3 1,-23 4 0,-11 2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1.6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665 0 18587,'13'60'84,"0"0"0,0-3 0,-4-4-17,-7 6-1579,1 7 1546,-1 8-2628,0 7 2627,-1-16 1,0 7-6,0 7 0,-1 2 161,1 1 1,-1-1-179,0 0 0,1-5 3,-1-22 0,0-3 6,0 0 0,1-1 30,1 46-5,1-7 0,1-9-6,1-10 0,0-11 255,4 0-182,-3-25 78,1 0 779,-5-25-712,-1-5 2977,-1-3-3099,-3-1 1029,-3-4-1176,-6-4-27,-6-6-56,-6-4-45,-4-2-39,-6 0-40,-7-2-5,-4 1 51,-4-3 44,-3 1-376,-1-1 494,0 2-1035,0-1 1063,2 4 22,2 0 34,3 3 56,5 2 17,4 4 162,1-4-174,16 6-50,1-7-106,17 7 408,10-4-386,7 2 44,11-1 1,7-3-505,8-1 477,8-2 0,7 1-28,8-1 16,5 0-5,6-1-16,4 3-24,3 0-49,-3 2-90,-1 1-129,-8 1-152,-6 3-279,-9 2-460,-9 4-1108,-9 0-7524,-11 3 9207,-9 1 1,-9-1 0,-4 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2.36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674 0 16322,'-18'77'115,"-1"0"1,1-5 0,5-9-3205,13-8 3189,0 25-44,0-18-704,2 15 704,2-32 1207,13 11-1190,-6-28 537,8 9-448,-14-29 28,-1-3 2280,-4-3-2173,0-2 3157,-5 0-3415,-2-3-28,-8-1 0,-3-4-16,-4-1 5,-5 1-6,-5-2 6,-3 3-6,-6 0-5,-2 1 0,-3 1 17,0 0 10,0 0-4,2 0 4,1 1-4,3-3-7,5 1-33,4-3 0,5-2-39,5-1-56,4-2-51,4-2-95,5 0-111,4-2-163,2 0-213,7-2-320,4-1-728,9 0-1159,9-2-6868,2 3 9490,-1 2 0,-13 9 1,-6 3-1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2.65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9 169 16633,'-5'-6'2111,"1"2"-1539,4 4 1523,0 0-2006,66-49-22,-25 36-45,8-13 1,2 2-743,12 22 731,4 0 6,5-1-3029,3 1 3007,1-3-59,1 2-18,-26-1 1,0 0-59,24-2-1340,14-1 1239,-40 3 250,-7 1-894,0 2 2923,-17 0-2890,-2 1-237,-18 3-804,-3 1-2053,-9 5-2904,-1 0 6850,-4 1 0,5-5 0,3-2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3.04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106 217 19971,'68'27'99,"0"-1"0,-5-1 0,-12-8-4,-30-15 415,3-2-459,2 0-12,1-2 128,2-2-139,2-2-17,2-3-11,2 2 62,1-3-78,0-1-3169,-1-1 3151,-1-1 6,-5-2-5,-3 2 16,-6-1-6,-4 0-5,-5-1-5,-6-2 3369,-2 0-3415,-9-2-189,-49-22 228,16 19 29,-42-14 34,32 27-189,-3 5 233,-3 1-3330,-3 5 3319,-1 4 12,-1 2-896,0 6 873,3 2-12,6 2-22,5 1-11,10 1-1853,7 0 1841,10 1 1845,6-1-1833,7-1 880,5 0-925,30 11-2313,-5-11 2072,30 7-190,-8-16-409,8-3-1586,6-1-778,6-3-4647,-5-1 7896,-8-1 0,-25 0 0,-11-1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3.27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 1 20330,'-5'6'-370,"2"0"225,3-6 716,0 0-509,-1 92-29,2-56-19,0 19 0,1-2 31,3-26 11,2-4 22,1-1-11,2-5-50,1-2-62,0-5-100,3-1-493,6-2-18,-2-4-470,5-1 1126,4-4 0,-15 1 0,6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3.46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12931,'64'57'-2398,"-16"-16"1,-42-34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3.87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62 0 19669,'-4'0'-17,"1"0"521,3 0-453,-28 100 27,23-67-8,-9 28 0,6-4 31,15-40-6,4 5 17,-2-12-22,2-2-18,2 0-44,3-4-56,4-1-39,2-2-78,5-1-74,2-3-72,3-1-73,1-5-106,3-1-119,0-1-145,0-2-167,-2-1-130,0-1-50,-3-2 179,-2 0 281,-2-1 352,-3 1 1322,2-6 33,-10 7 169,1-1-146,-12 10-224,-2 2-240,-2 2 161,-1 2-554,0 0 101,0 5-197,0 0-21,0 5-18,0 1 18,0 3-34,0 2-12,1 0-5,1 3 67,8 13-106,-2-12 6,7 11-7,-6-18 12,2 1-39,1-3-50,1 1-242,5-1-5,-2-4-778,8 1 84,-7-4-802,4-2-1434,-3-1 3210,4 0 0,-10 0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4.22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18919,'8'69'291,"-1"0"0,0-4 0,0-7-95,3-3-5542,6 34 5458,-3-18-42,-2-6 0,-1 0 1040,4 13-1088,-6-26 1,1-1 16,3 17 0,1-5 17,0-7-22,-1-6 921,2-10-859,1 0-29,-5-16-6,1-2 29,-7-14 3258,-1-4-3247,-1-1 442,0-2-554,-1 0-185,0-1-1798,-1-6 521,0 1-1507,0-7-6105,0 2 9085,0 2 0,0 3 0,0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3.3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11 16342,'0'-6'1182,"0"2"-1205,0 4 152,0 0 5,75 30 18,-45-12-1,60 24-594,-63-19 622,2 0-27,3-2-12,0 2-45,2-2-33,0 0 0,1 1-34,-1-1 0,0 2 0,-3 0-17,-1-1 6,-3 0-6,-2 0 139,-4-2-133,-2 0 0,-6-1 22,-3 0 56,-6-1-3192,-3 1 3259,-4-1 34,-6 1-6,-6 0 430,-23 11-486,5-5-66,-17 7-1468,11-7 1310,-2-2-644,-16 8-241,16-8-990,-9 5-7059,25-12 8978,7-3 0,10-6 0,3-3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4.41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25 21062,'71'-8'-157,"-1"1"0,-4 1 1,-8 3-337,-8 10-336,3 1-1565,2 1-653,1-1-6043,-6 0 9090,-9-1 0,-19-3 0,-10-3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05.0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317 85 14219,'3'5'2515,"0"0"-1815,-3-5 2386,0 0-3069,9-28-39,-6 20-6,9-21-6,-7 26-11,3 1-39,1 0-78,3 0-84,3 1-118,1-1-79,2 2-28,1-2-1035,23-2 1298,-19 1-3368,15-3 3514,-31 5 73,-6-1 185,-10 2 90,-10 0 50,-5 2 39,-7 1-5,-6 3 347,-30 4-2649,14-3 2223,-19 1-56,22-2-50,4-1-90,3 1-50,6-1-79,7 2-16,7 1 2162,5 13-2185,22 4 50,3 1-5,22-2 6,-3-11 0,4 1-6,5 0-45,40 15 62,-25-10 27,28 12 3068,-38-16-2972,-2 1-40,-3-1 90,-4 0-3235,-4 0 3252,-3-1-93,-5 1 87,-4-2 230,-5 0-241,-2 0-16,-5-1-6,-1 0 150,-8 5-206,-3-3 3329,-7 2-3368,-5-5-73,-3-2-106,-5 1-54,-3 0-1688,-22 7-1501,11-5-6391,-12 5 9768,22-7 0,15-5 0,7-2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2.1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110 87 11547,'15'11'3658,"-4"-2"-2795,-11-9 2380,0 0-3120,2-13-61,0 7-46,1-9-10,0 12-28,-1 2 22,2-1-12,-1 2 29,1-1 6,0 0 16,0 1 17,0-1 17,1 0 16,0 0 18,0-1-12,1-1-6,1 0 35,5-5-46,4-1-56,1 0-5,1 0-11,-4 4-12,1 0-5,0 0-17,0 3 11,0 0-5,0 2 16,-1 0-5,0 0 0,0 0 5,-2 1-11,2 1 6,0 2 11,1 0 11,7 3-3380,5-1 3391,10 2-22,-5-2 28,18-2-5,-17-2-1,26 1-2285,-24-3 2263,9 1 2229,-8-1-2234,-10 1-12,9 0 6,-21 1-6,3 0 11,-11-1 1,0 1 5,-3 0 11,0 0 3361,-1 2-3338,0 0 53,-1 1-42,-1-1-6,0 0 17,0-2 5,0 1-10,0 0-7,-1-1 1,-1 1-22,-1-1-1,1 0-5,-2-1-6,2 1-17,-1-1 18,1 0-18,0 1-11,0-1 28,0 1-11,1-2 17,-1 1 17,2 0 313,-1 0-330,-1-1-6,1 2 6,-1 0-6,0-1-5,0 0-6,0 0 0,1-1-6,0 1-44,0-1 61,1 1 0,-2-1 0,2 2 0,-2-1 1,1 1-24,-1 1 12,0-1 0,0 1-11,0-2 17,0 1-1,0 0-16,1 1 22,-1-1-11,2 0 0,-1-1 0,1 0 0,0 1 0,-1-1-11,1 0 22,-1 1-16,0-1 10,0 1 1,1-1-12,0 1 12,0-2-12,0 2 6,-1-2 6,0 2 5,0-2 23,1 1-40,-2 0 1,0 0-1,-1 1 0,2 0 1,-2 0 10,3 0 7,-2 0-35,2-1 12,-1 0-17,1 0 28,0 1 0,0 0 6,0 0-12,0 0 0,0 1 1,0-1-6,1 2-1,0-1 12,1 1 12,0 1-24,-1 0 12,0 0-5,0 0-6,-1-1 22,2 1-6,-1 0 1,-1-1-6,1 1 0,0 0 6,-1-2-6,0 1-12,0-2 12,1 1-5,0 0 5,0-1 5,-1 1-16,0-1 11,0 0 0,1-1 11,0 2-11,-1-1-16,1 1 10,-1-1-5,2-1 16,-2 1 7,1 0-7,0 0 6,-1 1-22,1-1 22,-1 0-16,1 0 5,-1 0 11,1 0-5,0 0 10,-1 1-27,2 0 34,-2-1-23,1-1 11,-1 0-6,1 0-5,-1-1 0,1 1 6,0 0 0,0-1-1,1 0-10,0 1 16,0-1-6,1 2 1,-1-1 5,0 1-16,-1-1 10,0 1-10,-1-2 5,0 2 0,1-2 0,0 2 0,0-2 0,-1 2-6,2-1 0,-2 1-10,2 1 4,-1-1 12,0 2-11,1 0 6,-1 0 16,1 0-11,0 0 17,-1 1-17,0-1 0,0 1-6,-1 0 0,1 0 6,-1 0 0,0 0 0,0-1-5,0 1 10,0-1-5,0 1 0,0 0 6,0 1-6,0-2-6,0 2 12,0-1-6,0 0-6,0 1 1,0 0-6,0 0 27,0 5-4,0-5-12,1 5 0,-1-7 0,1 1-6,-1 0 0,0-1 1,1 2-1,-1-1 1,1 0 5,-1 0 0,0 1 0,0-1 11,0 1-11,0 0 0,0 1-3387,1-2 3371,-1 1-1134,1-1 1150,-1 1-11,0 0 17,1 1-1,-1-1 7,2 0 2816,-1 0-2817,1 0-1712,-1 1 1706,-1-1 6,1 0-22,0 0 11,0-1 6,1 0-23,-2 0 17,2-1 3398,-2 1-3398,1-2 16,0 1-4,-1 0-24,1 0 7,0 0-1,-1 1-5,1 1 5,-1 0 18,0 0-18,1-1 12,-1 1-6,1 0-6,0 2 6,-1 0 6,2 0-6,-2 0 5,1 1 1,-1-1-17,0-1 16,0 3-5,0-3 17,0 1-23,0-2 6,0-2 12,0 2-12,0-1 5,0 2-10,1 5-1,0-3 6,1 5-6,0-6 6,0 0-11,-1 0 11,1 1 0,-1-1 6,1 1 5,0 0-11,1 2-6,-1-1 6,0 0 6,-1 0-12,1-1-3380,-1 0 3392,0-1-18,1 5-4,-1-4 16,1 2 0,0-3 16,0 0-10,-1 0 3380,1 0-3363,-2 0-29,2 1 6,-1-1 0,1 1-17,-1-1 6,1 2 6,-1-2 5,1 1 5,-1-1-5,0 2 17,0-2-23,1 0 12,-1 0 5,0 0-16,-1 0 5,0-2 0,0 1 5,0-1-5,1 1 0,-1-1 0,2 0 0,-2 0-5,2 4-1,-2-3 0,1 4 6,0-4 6,-1 1 0,1 1-6,0-1-6,-1 6 0,1-3 6,-1 5-11,0-4 22,0 1-5,0 4 5,0-5-5,0 4-6,0-8 5,0 1-16,0-1 6,0 0-7,0 0 1,0 0 0,0 4 17,1-3 5,0 8-6,0-7-21,1 5 16,-1-3-6,0 1 0,1 0 18,-1 10-24,0-6 12,0 8-11,0-7 0,-1 1 17,1 1-6,0 0 0,-1-1 0,1-2 11,-1-1-6,0-3 7,1 3-7,0-4-10,0 3-18,-1-1 18,0-3 5,0 3 5,0-4-5,1-1-11,0 7 17,-1-4-18,0 4 12,1-2 0,1 0-5,-2 2 5,1 1 5,0 2-10,-1-1 5,1 3 5,-1-2-10,0 1 10,0 0-5,0-2 0,0 2 0,0-1-16,0 2 10,0-1 12,0-2-12,0-1 12,0-2 10,1 10-21,-1-8-6,1 7 11,-1-12 5,0 1 6,0 0-11,0 0 0,0 3 6,0-1-6,0 2-6,0 0 1,0 1-12,0 2 11,0 2 1,0 2-6,0 1 16,-1 1 6,1 2-11,-1 0-5,1 1 10,-1 1-21,1 0 16,-2-1 0,2-2-6,-2-3 6,1-1 0,0-2 6,0 0-6,0-2 5,0-1 6,-1-2 1,2-1-7,-2-1 6,1-2 1,-1-1-7,0 3 1,0-4-17,0 1 11,1-2 5,-1 0 1,1 1-17,-1 2 5,0 1 0,0 1-10,1 2 10,-1 0 12,1 2-6,-1 0 5,0 3 6,1 1-11,-1 3 12,0 3-18,0 2 0,0 2-5,0 0 6,1 0 21,-1-4-4,1-1-7,0-5 18,0-2-18,1-2 6,0 7-22,0-9 22,0 5-5,0-12 0,0 1 10,0-1-4,0 0-1,0-1 11,0 0 1,-1 1-23,1-1 0,-1 0 0,0 0-12,1 2 24,-2 0-12,1 1 5,0 3-10,-1 2-3387,1 2 3392,-1 1-66,0 2 72,0 0-23,0 3 6,1-1-6,-1 1 6,1-1 3378,0 1-3339,1 6 73,0-8-95,0 4-3387,0-10 3387,0-2 5,0-2-5,0-1-6,0-1 28,0-2-6,0 1 0,0 0 3387,0 1-3414,0-3-7,0 7 7,0-5 5,0 4 0,0-2-6,0 7 1,0-3 5,0 6 0,0-5 0,0 2 5,1 1-5,0 6 6,0-5-6,0 5 17,-1-10-12,0 0 12,1-1-11,0-1 5,0-1 28,-1 3-39,0-5 0,1 3 0,0-6 0,-1-1 22,0 1-16,0 0-6,0 1 6,1 4-12,-1-2 12,1 4-12,0-4 6,-1 2 17,1-1-6,-1 1-5,0-1 5,0 2-11,1 0 0,-1 0 5,1 0 1,-1-2 0,0 1 5,0-3 11,0 3-5,0-3 5,0 1-16,0-2-6,0-2 6,0 2-6,0-1 0,0 1 11,0-1-28,0 0 17,1 1 6,-1 0-12,2 0 23,-1 1-23,1 0 12,0 3 5,0-2-22,0 2 11,0 0-6,0 0 6,1 1 0,0 1-11,1 1 11,0 1-6,-1 1 1,1 1 5,-1 0-6,1 1-5,-1-2 11,0 0 0,0-3 6,0 0 10,0-3-10,0 0 0,-2-2 10,1-1-10,-2-2 33,2 2-50,-2-2 17,1 1-12,0-1 17,-1 0-5,2 0-12,-2-1 12,2 3 11,-1-3-12,0 2 1,1-3-12,-2 1 6,2 0 0,-2 1-11,1 1 11,0 0-11,-1 0 11,2 1 11,-2 0-11,2 1 11,-1 0-16,0 0-12,1 1 22,-1 1-16,0-1 11,1 0 6,0 5-6,1-3 11,-1 2-5,0-4-6,-2-3 5,2 2-5,-2-2-11,1 0 17,0-1 16,-1-1-22,1 1 0,0-2 17,-1 0-12,1-1 7,-1 0-1,0-1-17,0 0 23,0-1-23,1 1 12,-1-1 0,1 1-12,-1 0 17,0 0-5,0 1-6,1 0-6,-1 0-5,1 1 5,-1 0 12,0 0 0,0 0-6,0 0 0,0 0-6,0 0 6,0 1 11,0-1-11,0 4-11,0-3 11,0 6 11,0-4 12,1 1-7,-1-3 1,1-3 0,-1 1-17,0-2 0,0 0 62,0 0-57,0 0 57,0 0-68,0 1 6,0-2-17,0 2 34,0-1-17,0 1-5,0 1-1,0-1-11,0 2 6,0-1 11,0 0 6,0 1 5,0 1-11,0-1-6,0 2 6,0-1 6,0 1-1,0 1 7,0-2-12,0 1-12,0-1 7,0 0-1,0 1 6,0-1 6,0 0 5,0-1-5,0-1-1,0 0 6,0 0-11,0-1 12,0 1-7,-1-1-10,1 0 10,-2 0-16,2 0 5,-1 1 12,0 0-17,1 1 16,-2-1-5,1 1-11,0 1-6,-3 10 17,3-5 12,-2 7-18,1-8 12,1 1-18,-1 0 7,1 0 5,0 1-6,0-1 12,0 0-6,0 1 0,0-2 0,1 1 5,-1-1 1,0 0 5,1-1 0,-1-2-16,1 0 10,0-2-21,0 1 4,0-2 18,0 1 0,0-1-1,0 0-5,0 0-5,0 0 5,0 2 0,0 0 0,0 1 0,0-2 0,0 0 0,0 1 5,0 0 1,0 1-12,0 0 6,0 2 11,0-1-33,0 2 28,0-1-1,0 3-10,0-3 16,0 2-17,0-1-3403,0 1 3415,0 0-41,0-2 35,0 2 6,0-1-12,0 0 12,1-1 5,-1 1-11,1-1 11,0 0 3383,0 3-3377,1-3 38,-1 3-55,0-5 11,0 1-11,1-1-3386,0 4 3386,-1-3 22,1 7-33,-2-7 11,1 4 11,0 2-11,-1-2-11,1 10 3414,-1-10-3408,0 6 16,1-5-5,-1 2 6,1-2-1,-1-2-17,0-1 23,0-2-11,0-1-6,0 0 5,0-1 6,0 1-5,0-1 5,0 0 0,0 2-5,0-3 5,0 3-11,0-3 23,0 1-7,0-1-4,0 0-7,0 0 6,0 0-16,0 0 16,-1 0 6,-1 0-6,-1 1 11,-1 0-27,1 1 5,-1 0 5,1 1-5,-1 1 0,1 1 6,-1 0-17,0-1 16,0 1-5,0 0 6,0-1-12,1 0 6,-1 1 0,0 1-11,1-1 22,0 1-11,1 0-11,0 0-3386,-1 0 3391,1 0 12,-1 0-6,1-2 5,0 2-5,1 5 0,-1-2 6,1 1 3397,0-4-3397,0-7-1,0 2-5,0-2-11,1 0 22,-1 1 0,1-2-5,-1 2 5,1 0-11,-1 0-5,0 0 5,0 1 0,0 1 5,-1 1-5,1 1 6,-1 1-17,0-1 11,1 0-6,-1 0-5,2 2 16,-2-2-5,2 2 0,-2 0 12,1-1-7,0 1 6,-1-2-16,1 3-6,1-3-1,0 1 1,0-1 17,0 0 11,0-1-12,0-2 12,0 1-6,0-2 0,0 2 6,0-1-17,0 0 11,0-1 1,0 0 10,0-1 12,0 3-18,0-2-16,0 1 23,-1 0-23,0-1-6,0 0 12,1 0-1,0 0 7,0 0-12,-1 1 11,0 0-28,0 0 17,0 1-6,0 0 1,-1 1 10,2 3 23,-2 5-28,2-3-3392,-1 2 3398,1-7-12,0 1 12,0-1-12,0 1 12,0-2 5,0 0 6,0-2 3397,0 0-3408,0 0 0,0-2-6,0 1 16,0-1 7,0 0-18,0 0 7,0 1-7,0-2 1,-1 1 5,1-1-5,-1 0-6,1 1 0,0-1 5,0 2 6,0-1 1,-1 2-12,1-2 0,-1 1-17,1-1 22,0 1-5,0 0 12,0-1-1,0-1 95,0 0 180,0 1-281,-1-2 152,1 1-146,-1-3-5,2 0-6,-1-1 0,1 1-11,-1 0 5,0 1 6,1 0-11,-1 0 11,2 1 34,-2-1-6,1 0-23,-1 0 12,0 0-6,0-1-5,0 1-12,1-1 1,-1 0 10,1 1 12,0-1 5,-1 0-10,2 0-12,-1-2 11,-1 1-6,0 0 1,0 0 0,0 1-18,0-2 12,0 2 6,0-2 0,0 1-1,0 0 18,0-3-18,0 3-10,0-2 5,-1 1 11,-1 1-6,-1-1 7,-1 1-18,2-1 23,-3 1-12,2-1 1,-1 2-6,0-2 0,0 1 11,-1 0-22,1 1 17,0 0-23,-3 0 11,2 0 40,-2-1-29,3 2-10,0-2-1,2 3-5,0-2 22,0 2-28,1-2 12,-1 2 10,1-1-16,-1 1 17,1 0-1,-1 0-10,1 0 27,-2 0-22,1 0 0,-2-1 11,0 1-22,-1-1 17,1 0-1,-2 1-5,1-2 6,-2 1 5,0-1-22,-2-1 22,2 1-11,-2 1-17,1 0 29,-1 0-24,1 1 24,0-1-7,0 1-10,0 0-1,0 0-5,1 0 11,-1 0-6,-1 0 12,-3 0-12,2 0 6,-3 1 11,3 0-27,0 1 27,-1 0-11,0 1 0,-1-2 5,1 0 1,-1 0 5,1 0-16,-1-1 10,1 0-16,1 0 5,1 0 6,-2 0 12,3 0-1,-1 0-11,1 0 0,-1 0-11,-10 2 11,8 0 22,-8 1-16,11-1-29,0-2 34,-1 2-16,0-2 22,1 2-6,-2-2-6,2 2 1,0-2-12,-1 2 23,0-2-11,-1 1-1,1-1 1,-1 0-12,0 0 6,0 0 17,2 0-6,-1 0 12,0 0-18,1 0 12,1 0-6,-1 0 1,0 0 4,0 0-10,1-1-6,-1 1 6,1-1-6,-1 1 0,2 0 16,-2 0-27,1 0 22,-2 0-11,1 0 6,-1 0 0,0 0-6,-2 0 0,1 0 16,0 0 18,0 0 39,-4 0-34,2 0-11,-2 0 6,4 0-6,0 0 0,-1-1 5,2 0 1,0-2-12,1 1-11,0-2 12,1 2-12,2-1 6,0 1-6,1 1 0,0 0-22,0-1 11,0 2-11,2 0-252,1 0 151,6 1-68,1 3-150,5 0-101,1 0-157,5-1-270,3-2-3967,7 0 1223,6-6-6229,0 1 9761,-3-5 0,-13 5 1,-7 1-1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3.04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 4 12505,'-3'0'3406,"0"0"498,3 0-3742,-12-3 258,11 3-364,3 0-11,10 5 0,10 2 0,-7-1 33,1 0-11,0 0 0,2 0 0,-1 0-27,3-2-3376,-1 2 3392,2-2-106,0 2 118,2-2-12,2 2 22,1-2-2250,1-1 2228,2 0 2222,2-2-2250,3 0 6,1 0 0,3-1-2147,1 1 2141,3-1-286,4 0 275,3 1 5,4-1-5,1 1-132,3-1 121,-2 0 16,0 0 6,-3 0 6,-2 0 259,-2 0-281,-3-1 4,-2 0-10,-3 0 2215,-2 0-2193,-3 1-11,-2 0 17,-3 0 217,-2 0-223,-4 0 3377,-3 1-3383,-2-1-20,-3 2 21,-1-1-1,-2 2-3408,5 3 3380,-7-2 18,1 2 16,-8-5 123,-2 0-33,0 0 156,-1 0-235,-4-1-11,-1 0 3381,-6-4-3409,-1 0 0,-3-2 6,2 1-62,0 0-11,-1 0-40,1-2-3442,-1 0 3353,0 0-2347,-1 1 2168,0 0-118,1 1-145,0 0-236,1 0-264,1 1 1800,1 0-3390,0 0 1028,2 0-1537,2 1 3237,2-1 0,2 2 0,1 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3.3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36 7 15115,'0'-3'3657,"0"0"-1478,0 3-2162,-25 10 0,29 10 17,-19 3 5,36 3-6,0-8-10,4-2-29,4-1 17,4-1 1,6-2-24,3 0 12,26 5-16,-16-4 10,19 5-593,-24-5 594,-1 0 10,-2 1-5,-4-1-3199,-2 1 3182,-4 0-1484,-4 2 1485,-5 1 10,-6 2 40,-6 1 304,-5 2-254,-5 2 28,-7 0 28,-5 0 1798,-23 11-1764,2-10 0,-16 8-40,8-14-10,-3-2-2292,-2-3 2241,-1-1-6,0-2-28,2-2 0,1-1-11,2-2 0,5 0-5,5-4-29,7 0-61,5-2-135,7 0-145,5 0 2111,3-1-2436,9-2-213,6-2-454,13-3-1545,10-3-6565,1 1 9449,1 0 0,-18 5 0,-7 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3.93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66 54 14225,'2'-7'3887,"-2"2"-3389,0 5 477,0 0-863,30-36 45,-23 34 302,23-1-330,-29 32-23,-1 22-5,-2-13-17,-3 5-17,-3 6-11,-2 7-17,-3 4-615,0 6 604,-1 2-12,-1 2 1,5-21 0,1 1 11,-4 20 6,-1 15 33,8-40 34,3-11 67,2-8 39,1-12 0,3-4-28,2-7-32,6-1-35,3-2 588,5-2-644,3-2-12,6-2-21,3-3 5,6-1-23,2 0 7,5 1-12,2 0 0,1 2 11,0 3-6,-2 0 7,-3 3-1,-3 0-17,-6 1-11,7 2 1,-18-1-18,3 2-28,-20-1 18,-3 0-35,-1 0-44,-3 0-371,-6-1 35,-2 0-229,-8 0-2085,-9-1-465,1 0-5544,-8-1 8782,12-1 0,10 1 0,4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4.1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17 231 20951,'-9'-2'476,"2"0"-509,7 2 89,0 0-3641,105-58 3590,-62 36 408,20-11 0,0 0-503,-25 18-744,-2 2 504,2-1-197,-4 3-318,-1 1-3603,7 0-4793,-14 6 8948,1 0 0,-19 4 1,-4 0-1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4.35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6 139 20000,'-3'-10'727,"0"3"-799,3 7-18,0 0 101,100-53-3057,-48 39 3049,14-14 0,1 3-3,-5 24-6,1 1 849,2 4-1017,-2 2-140,0 5-19,-4 0-609,-2 1-749,-2-1-1216,-3 1-5298,-6-1 8205,-8-3 0,-18-2 0,-9-4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5.07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1 125 20879,'15'-74'184,"-1"24"-128,-5 79 0,-1 6 6,2 6-12,-1 4 1,0 7 10,0 34-44,-2-13-421,-4-4 1,-1 3 415,0 19 13,-2 6 0,0 1-3,0-2-14,0-25 1,1-2 322,5-1-95,-1-35-3098,3 1 3092,-5-31-51,0-2-62,-1 0 613,-1-1-679,0 0-29,2 0-33,2-1 3409,0-1-3415,3-2 28,0 0-11,4-2-11,0 2-6,1 1-11,3 0-6,0 1-10,3-1-7,0 1-10,4-1-7,1 1-16,1-1-28,3-1-22,2-2-3376,1-3 3398,3-2-357,0-2 424,0-6-12,-1-2 18,-3-3 5,-2-4 1,-4-1-2119,-5-2 2141,-3 0-6,-7 3 2141,-4-13-2124,-8 19 391,-3-7-408,-7 21-5,-1 4 5,-3 2 101,-19 12-34,12-2 1,-14 11-1,18-2 7,0 2-18,2 2 0,1 1-5,5 0 33,1 10-28,7-9 6,2 8-11,8-12-1,2 2-5,7-1-2257,2-1 2257,5-1-555,48 9 40,-28-13 1249,38 5-2145,-39-15 1383,29-1 0,-39-2 0,15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5.49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79 134 15827,'-7'8'627,"2"-1"-50,5-7 3562,0 0-4055,80 0-23,-53-3-33,62-1 0,-70-2-11,1-1-22,0 0-23,1-2-3420,-1-1 3319,7-4 84,-8 3 11,4-6-10,-16 7-7,0-2-5,-11 4-89,-11-3 78,-4 3 3386,-11 0-3381,2 5-680,-3 2 775,-2 3 57,-1 3 134,-16 10-112,13-1-11,-11 8-3143,20-6 3115,4 5-462,2 0 434,5 2 458,4 1-458,6 1-2116,3 0 2110,3 1 2105,6 1-2128,4-1 12,8-1 0,3-2-1783,6-1 1789,4-4-6,5-2-45,4-3-67,5-3 2156,4-4-2402,3-3-135,5-2-218,1-2-297,3-4-779,2-4-1255,2-4-5516,-7-2 8767,-8 2 0,-25 5 0,-9 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5.97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385 184 11290,'-1'-2'2240,"0"0"516,1 2-2633,33-33-11,-18 23-5,26-26-1,-28 31-5,0 0 11,0 0 5,-1 1 12,0-2 17,-1 1 5,-2-2-5,-1-1-29,0 1-5,-3-1-33,-1 2-3415,-2-2 3392,-1 1-40,-1 1-32,-2 1-29,-2 2-22,-4 0-12,-4 2-16,-2 0 3414,-4 3-3386,0 4 17,-5 2 16,-1 7 17,-2 1 0,-2 5-5,-1 0 16,-1 4-3386,1 1 3409,-1 1-60,2-1 76,1 0-10,2-1-7,2-3 7,5-2-6,2-3-6,6-3 17,2 4 3345,5-8-3334,3 3 108,7-7-108,4 1 45,15 1-45,-2-3-5,9 3-18,-5-4-10,1 2 0,3 1-18,1 0-4,0 2-7,1 1-5,-1 3-28,-2 0-17,-1 3-5,-3 1-23,-3 3 17,-4 2 6,-4 2 22,-5 2 28,-5-1 28,-3 2-3381,-6 0 3409,-4-1-44,-8 0 66,-5-4 12,-7 0 10,-3-4 35,-4-1 22,-4-4-2239,-2 0 2261,-2-5-335,-2-1 329,1-3 1,1-2 2056,1-1-2102,1-1 2,4-3-41,4-1-27,5-5-51,5 1-112,4-2-157,7 2-195,5-1-140,3 0-236,9 2 2901,4 0-3523,10 1 678,7 0-5898,0 0 6699,0 1 0,-13 3 0,-5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6.0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 8 19647,'-4'-4'-258,"1"0"101,3 4 1272,0 0-886,33 107-3589,-23-56 3469,9 18 0,-2 1 87,-12-11-2186,0 4 2102,-3 5-446,0-15 1,-1 2 377,0 32-102,0-30 0,0 2 89,3-1 0,0-2-9,4 23 12,5 15 11,1-48 870,1-11-820,1-11 2188,0-8-2177,-1-7 3255,-1-4-3294,0-4 389,-1-2-456,2-4-62,-1-5-11,5-3-56,0-4-34,4-2-16,2-3-45,1-1 22,1-1 46,-1 0 77,-1 0 46,-3 1 49,-5 3 46,-2 1 28,-4 3 61,-4 2 28,-1 3 6,-4 3-12,0 2 80,-2 3-174,0 1-23,0 2 5,-3 2 6,0 4-5,-3 3 0,-2 4-1,-3 10-27,1-3-6,-1 4-23,4-7 18,2 2-1,3-6 68,0 0-51,2-8-50,0-3-208,0-2 23,1-6-39,1 0-40,2-7-55,2 0-23,1 0-34,-1-3 18,1 2 44,-1-1 90,-1 1 78,-1 1 6,-3-2 39,0 5 0,-2 0-17,-2 6 28,-2 1 23,-2 2 16,0 1 1,-1 0-12,-1 0-39,-1 0-152,0 1-246,0 2-570,-1 3-1402,0 0-6317,2 2 8799,0-1 0,5-3 0,2-2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6.2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0 201 16194,'73'-56'-19,"0"1"1,-6 2-1,-8 17-1419,-16 36 1298,1 3 1270,1 1-1494,0 3-208,0 2-301,1 2 348,0-1-2567,0 3-6227,-3-2 9638,-8-1 1,-16-4-1,-9-4 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6.83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0 19613,'-5'22'706,"2"-3"-510,10-9-23,1 2-16,-1 0-23,1 1-33,-1 1-11,1 0-34,1 2 11,-1 0 0,0 2-5,0 0 5,1 2-17,-1 1 6,-1 2-11,1 2-11,0 2 11,0 0-17,-1 3 5,1 1-10,-1-1-1,1 1 6,0-4 17,-2-3 22,1-5 236,1-3-12,0-10-223,0-6-35,-1-10-10,0-8-7,2-5-21,0-5-214,2-5 213,1-4 6,2-4 17,0-2-28,0 0 22,-2 1-11,-1 3-39,-1 4 5,-2 4-5,-1 5-62,1 2 45,-2 10 0,2 0-17,-4 9 28,2 1 225,-1 1-236,6 1 23,-2 1-2,4 1 19,-3 0-35,7 4 51,-4 1-11,5 4-23,-6 0-33,1 2-95,1-1-101,1 1-96,0 0-128,1-2-235,0 0-286,0 0-656,2-2-1277,-1 1-5634,0-3 8575,-3 1 0,-6-3 0,-4-2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7.07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1 19608,'-5'1'-84,"1"0"190,4-1 952,0 0-806,6 94-17,-4-58-877,1 20 1,1-2 786,-1-26-27,0-2 319,2-2-376,1-1 12,2-5-39,2-2-40,1-4-83,3-2-130,1-3 976,1-2-1356,3-3-280,1-1-544,1-1-1607,1-5-6279,-2 0 9309,-3-3 0,-8 4 0,-4 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7.26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17031,'76'14'-2458,"-14"-4"0,-53-2 1,-4-5-1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8.1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251 109 21299,'84'-4'173,"-15"-3"-195,-53-7-79,-4 2-61,3-3-51,-6 5-45,0-1-5,0 4 28,-3-1 0,-2 2 28,-2 0 27,-2 2 7,-5 1 44,-2 2 90,-8 0 72,-5 3 91,-6 2 240,-19 12-185,7 0 0,-15 9-28,16-2-16,-2 2-23,3 1-12,0 3 12,4-3 0,4 1-353,4-4 336,6-1-16,5-2-12,5-4 6,4-1-12,2-2-3298,2-1 3276,2-2-11,2 0-11,4-2 249,3 0-266,1-2 11,1 0-6,2-4 3365,-1 0-3370,2-2-3409,-3 0 3392,1 0-451,-2 0 452,-1-1 10,-1 0 45,0 1-739,-4 0 817,3 0 2747,-6 0-2830,1 1 598,-1 2-604,0 2-11,1 0 34,10 17 1181,-6-12-1210,7 11-3364,-9-16 3382,0-1-7,0-1 29,6 0-39,-5-1-1,5-1 6,-6 0-16,2-1 3385,-1 0-3397,0 0 6,-2 0 5,1 0-17,-2 0-5,0 0-6,-1 0 6,0 0 0,-1 0 11,-1 0 0,1 0-17,-2 0 28,2 1-11,-2 1 6,1 0 16,-1 1-16,0-1 22,0 0 22,0-1-5,0 1 174,0-1-169,-1 0-28,0-2 6,-1-1-11,0-2-6,0-1 12,0 0-6,0 0-12,-1-1-10,0 1-23,0 0-17,1 1-28,0 1-17,0 0 1,0 2 27,1-1 6,-1 2-527,2-1 796,4 0 34,-1-1 16,4-2-72,-4-1-102,0-2-78,-1 3-3599,3 1 3420,2 2-11,5 4-107,11 3 241,-4-1 84,6 2 79,-9-6 39,-4 0 28,-3-1-50,-4 0 3318,-2 0-3458,-2 0-371,0 0 174,0 1-16,0 1 10,0 1-16,0 2-44,-2-1-130,-4 2-251,-3-1-438,-5 0-1736,-1 2-6620,-2 0 9443,3 0 0,5-3 0,3-2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8.72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137 0 13164,'-36'73'261,"1"-1"0,1 12 1,9-6-117,22-5-92,1-21 1,1 1 30,1 28-17,0 6 2358,0 2-2391,0 3-663,3 0 657,-1 0 6,5-4 618,-1-9-629,3-9 33,1-14 28,0-14-561,0-14 640,-1-12 36,-3-9-82,0-4 1312,-2-8-1452,-1-2 338,-1-7-517,0-1 3275,-2-3-4109,2-9 212,-1 5-3096,-3-19-5350,-2 19 9270,-1-5 0,2 18 0,1 4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8.8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0 120 19059,'0'-7'2032,"0"1"-1785,0 6 414,0 0-639,96-47-713,-50 35 697,16-14 0,2 4-1368,-11 22 1300,4 0-83,2 2-107,0 0-140,-3 3-191,-1 0-290,-5 1-579,-2 0-1218,-6 1-6644,-6 1 9314,-9-1 0,-12-3 0,-8-2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9.28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187 220 12749,'66'32'188,"-1"0"1,-5-2-1,-9-9 2495,-22-19-2532,1-1 550,-1-2-623,0-4 949,0-2-994,2-6 74,32-16-96,-23 10 3005,22-13-3027,-22 6 16,-12 5 35,0-6-29,-15 7-11,-8 2-28,-3-1-11,-9 1-6,-5-1 1079,-10 2-1079,-8 1-16,-8 4 38,-8 2 12,-6 5 22,-5 2-620,-7 2 665,-2 5 35,-3 3 15,0 5-5,3 3-6,3 1-192,-9 9 114,23-6-6,-3 7-5,29-9-12,7 0 6,8 0-5,3 1 649,6-2-655,7 1-51,4-1 174,12-2-336,5 0-96,10-3-133,7 0-690,9-3-2626,40-1-5826,-27-4 9595,19 1 0,-57-4 0,-12 1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19.67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4 299 20425,'-2'0'-386,"0"0"2357,2 0-1763,92 21-46,-58-20-109,20 9 1,-2-4-5664,-26-16 5638,4-2-12,2 0 928,4 0-933,1-2-33,3 2-23,1-2-11,-1-1-11,-1 0-56,13-11 78,-16 6 23,6-7 914,-21 9-909,-6-9-5,-7 7-1,-7-6-17,-8 9 1,-7 3 22,-7 2 23,-7 4 33,-5 4 0,-5 2 2541,-5 4-2535,-4 3 5,-5 4 23,-1 5 168,-38 16-179,39-12-18,-21 12-38,50-18 535,9 1-535,5-2-6,6 1 5,3 0-5,4-1-28,6 3 548,19 2-728,-1-4-78,17 0-106,-6-8-185,8-2-302,4-2-829,5-2-1108,3-3-7015,-4-1 9767,-9-2 0,-21 5 1,-12 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07.78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257 0 18168,'-4'0'-639,"1"0"219,3 0-1701,100 34 2116,-59-21 5,19 8 0,-1-2 28,-24-10-12,-1 2 661,1-1-649,0 1 337,2 0-353,1 1-7,2 1 12,-1 0-6,2 1 6,-2-2-6,-2 2-2290,-4-1 2251,2 5 17,-13-4 44,-1 7 79,-24-5-61,-8 1-18,-18-1 6,-8-3-11,-12 2 6,-8 0 5,-9 2-1703,-6-2 1676,-4 2-12,-4-3 11,2 1 11,-3-2 1110,7-1-1109,2-1-12,9-1 6,6-3 11,12-1-2098,9-2 2031,11-2 1276,12-1-1472,6-1 1151,12-1-1381,9-2-56,12-6-17,11-3-475,36-15 559,-9 4-235,27-9 342,-19 6 1035,3-1-867,3-2 84,-2-1-2418,0 1 2557,-3 0 147,-1 2-714,-4 2 1099,-5 0-171,-7 4 351,-9 2 1112,-7 2-1286,-10 5-139,-6 1 2300,-8 4-2592,-5 2 1528,-5 3-1601,-4 1 1225,-1 1-1140,-1 4 22,0 3-6,0 5-50,0 4-6,1 4-56,0 3-17,3 1-5,1 2 6,2 1 28,2-1 212,14 17-185,-6-18-33,10 12-34,-8-24-55,-1-1-102,3-5-134,2-2-208,0-3-374,3-2-678,1-5-959,0-3-5499,-3-3 7970,-5-1 0,-8 6 0,-6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6.66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87 186 15726,'-38'64'190,"8"-6"-83,32-31 5,0 3-11,0 1-12,0 3-5,0 0-33,-2 1 10,0 0 6,0-1-11,0-1 34,0-3 5,-1-3 12,-2-3 33,-1-3 33,1-5 146,0-4 129,2-4 12,0-5-40,0-1-168,1-2-179,-2-3-84,1-3-34,-1-4-39,0-4-28,0-2-11,1-2-29,0-2-5,1-1-3397,0-2 3397,0-1-2240,0 0 2262,2-10 96,-1 9-6,4-10 34,-3 19 28,2-1 39,-3 9 45,0 0 2302,-1 3-2275,0 1 3343,0 2-3471,0 1-67,1 1 67,1 0 28,2 1 0,1 1 16,4 0 18,-2 2 22,4-1 28,1-1 22,3-1-4,3-1-18,1-3-45,3-2-3431,0-5 3353,1-3-2033,1-3 1988,-2-2-17,0-3-34,-1-1 17,-2-1-5,-1 0 11,-3-2-11,-1 2-17,-4-2-17,-4 1 26,-2 1 8,-3 1 22,-3 0 23,-3 3-6,-2 0 28,-4 2 22,-1 2 34,0 2 2423,0 3-2412,1 2 2960,1 4-3005,0 2-5,2 2 5,1 3-5,1 2 11,1 6 28,0 11 23,1-1 10,2 10 34,1-5 6,1 4 28,3 3-11,1 2-3410,3 3 3382,1 2-560,11 40 504,-5-27 22,7 27 0,-10-42 0,-1-5 17,0-5-2061,-1-3 2106,-1-7 2110,-2-1-2032,0-7 644,-2-2-621,-1-4-63,-1-2-83,-1-1 3106,0-1-3503,-1-4-214,1-2-241,0-5-330,1-2-509,0-1-483,1-3-5819,-1 1 7920,0 1 0,-1 7 0,-1 3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0.1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64 12293,'-3'-5'862,"1"1"-677,2 4 5724,0 0-5752,6-28 39,-4 24 45,6-18-6,-5 34-22,1 2-12,1 6-33,-1 2-17,2 5-11,-1 4-16,1 4-24,-1 3-4,1 5-12,0 3 72,2 27-3464,-3-14 3392,1 21-353,-3 7 314,-1-18-12,2 19 1,-1-27-6,1-5 67,3 16-61,0-22 34,1 9-23,0-26 11,-1-5-120,0-6 159,0-4 0,0-5-17,-2-1-11,0-5-5,-1-1 3104,-1-4-3098,-2 1 546,0-3-586,-1 1 253,1 0-270,0-1 6,0 1-28,0-1-90,0 0-11,1 0-39,-2 0-343,2 0 63,-1-2-208,1 0-363,1-3-768,0-1-2022,2-2-4940,-1 0 8732,2 1 0,-4 3 0,0 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0.43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90 27 13805,'-2'3'3439,"2"0"-2224,0-3-1299,-35-15 0,25 11 5,-26-9 7,35 15-12,-1 0-23,2 2-464,-2 3 145,2-1-184,-1 2-292,1-2-521,0-1-537,0 0 1960,0 1 0,0-3 0,0-1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1.18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302 0 11914,'-60'11'190,"0"1"1,-35 4 1201,92-13-1437,2-2 1522,3 1-1449,6 4 974,0 0-979,7 3 2964,-1 0-2981,3 1 11,4 1-17,0 0-2126,4 2 2131,2 0-22,1 1 17,0 2-5,0 1-1,-1 1-11,-1 0-5,-1 1-23,3 8 56,-8-7-5,3 7 16,-12-8 3387,-2-1-3386,-3 1 38,-2-2 12,-3 1 16,-2-3 51,-4 1 23,-4-3 16,-4 0-11,-4 0-34,-5-3-10,-6 0-1,-3-3 11,-6-2 12,-1-3-6,-4-1-33,1-1-360,1-4 309,3 0-28,2-4-12,6 2-44,3-1-11,7 2-62,4 0-67,5 0-135,5 1-128,2 1-162,2 0-191,6 1-213,3 0-393,10 1-8441,15 0 8572,-7 1 0,0 0 0,-16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1.81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 82 17423,'-3'0'2201,"0"0"-655,3 0-1513,96-7-10,-52 4-15,17-1 1,0-1 19,-13 3-1077,1-2 1077,3 2 0,1-1-12,2 3 272,1 0-226,19 0-23,-19 0 31,-4 3 0,-3-1-14,-2 2 0,19 2 6,-40-3-1,-4-2 214,7 0 688,-12-1-890,0 0-28,-11 0-23,-6-1-95,1 0-44,-1-1-69,-1-1-94,-1 0-78,-2-1-101,-1 0-1042,-7-4 274,2 1-1069,-5-3-3462,1 2 1316,2-1 4442,0 3 0,6 2 0,2 2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2.06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46 7 19339,'0'-4'1691,"0"1"-6102,0 3 4461,103 39-16,-65-23 46,22 7 0,-2 1-57,-30-8 1003,-3-1-1015,-1 2-16,-2-2 10,-5 1 1,-2 0 2831,-4-1-2815,-4 0 1705,-3 0-1655,-5 7-3340,-30 14 3301,6-6-163,-25 7 147,14-14-45,-3-1-34,-1 0-363,-18 10-86,15-9-323,-9 6-4201,17-1-4661,13-10 10527,3 4 0,15-16 1,2-2-1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3.1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95 18448,'7'-1'1048,"-1"0"-1082,-6 1 1025,0 0-2158,-7 59 1251,6-35 399,-6 46-411,7-50 188,0-3-98,0 4-67,0-8-61,1 0 649,1-9-790,2-4-33,2 0-761,20-11 475,-6 3-521,29-17-582,16-9 1400,-17 11 129,14-8 297,-34 22 17,-11 3 78,2 3 56,-12 3 477,-3 7-522,-2-1-56,-1 8-61,-1-1-29,0 0-61,0 2-6,0 0-22,2 1-33,1 0-1,2 0 163,10 9-213,-4-11 0,7 5-6,-5-14-33,1-1-11,3-1-29,1-1-3464,3-2 3364,2 0-280,2-3 151,3-4-302,14-6 195,-9 1-10,10-3-12,-14 3 23,-1-1 22,-3 1 50,-2-1 79,-4 0 49,-1 1 91,-4 1 84,-2 1 90,-2 2 72,-2 2 280,-4 1-212,0 2-1,-3 1-39,1 2 292,-2 0-443,2 0 27,-1 0 13,1 1 3396,2 2-3396,1 2-29,2 1-11,2 1 95,16 12-123,-8-7-17,12 8-11,-11-8 0,2-1 0,1 1 0,-1-1-5,1-2-18,0 1-10,0-3-12,2 0-6,-1-2 1,2-1-28,2-2 10,1-1-27,2-1 28,4 0 0,-1-2-12,3-2 7,0-3-18,1-1-5,0-3 0,0 0-17,-1-2-23,-2-1-10,0-1-23,-3-2-28,-1 0-6,-3-3-22,-3 0 34,-5-3 50,-3-1 28,-4-2 45,-5 1-6,-2-1 0,-4 3 6,-5 4-3381,-5 1 3409,-8 5 39,-3 2 22,-6 4 40,-3 3 50,-3 2 22,-1 1 34,0 2-6,0 3 12,3 2-2297,1 4 2252,4 2 2206,4 1-2256,3 3-18,6 1 12,3 4-6,6 1 1,2 1-7,8 2 1,3 0 5,8 0-11,4-1 40,20 7-79,-6-7 50,55 11-67,-37-20-242,34 1 153,-13-13-40,-17-2-40,14-3-49,-28-1-65,-4-2-92,-4-2-124,-4 1-167,-3-1-275,-5 2-432,-3 0-973,-3 0-511,-3 0-4217,-3 0 7102,-2 1 0,-5 2 1,-2 1-1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4.7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4 374 14345,'9'-10'3227,"-1"3"-1610,-8 7-306,0 0-915,22 29-306,-11-18 156,18 23-156,-15-25 475,1-3-498,1 0-6,1-3-10,2-1-6,1-1-22,2-1-12,2-3-33,1-1-41,4-3 2,0-3-29,3 0 6,0-2-28,1-3-3420,-1 0 3358,-1-2-362,-3 0 317,-3-2-514,5-30 666,-15 20 39,-2-20 44,-20 33 40,-7 3 79,-7 4 50,-8 3 16,-4 4 12,-6 1-23,-4 4 3199,-4 2-3221,-1 6-17,-2 1 6,3 3-6,1 0-28,4 0-44,6 0 478,6-2-529,8 2-5,6-2-18,7 1 12,5-1 22,7 6-11,4-6 0,6 5 0,5-8-11,3-1 0,5-3-3403,3-2 3358,6-2-731,2-1 613,24-3 73,-14 0 17,17-2-469,-18 0 514,-3 0 6,-2 1-12,-4 0 2806,-5 3-2794,4 0 1007,-13 0-985,3 0 821,-13 0-815,-2 2 11,1 0-6,-2 0-3409,1 1 3398,0-1-11,1 1-1,-1-1 12,2-1 5,-1 0-10,1-1-1,1 0-17,0 0-27,2-2 3363,-1 0-3448,3-3-50,-1-1-392,13-5 184,-8 2-88,8-5-91,-11 2-128,0-1-141,-5-4-2066,4-26 2184,-10 13 365,1-33 834,-12 32 297,-1-8 1203,-8 8-1125,2 12-156,-3-4-157,4 14-158,1 3-167,2 2-96,1 3-61,2 0-17,1 1 28,1 3 28,1 2 0,0 4-6,2 3-5,3 2-17,2 1-5,6 2-23,2 1-3398,3 1 3370,4 1-488,15 6 477,-8-6 11,11 6-6,-13-12-16,0 1-6,-1-4 0,-5 0-6,0-1 3131,-5 0-3125,-3-2 755,-2 2-766,-6 0 22,-1 1 0,-3 1 12,-3 2 10,-4 1-16,-2 1 6,-7 1 10,-1 0-3380,-5 0 3392,0 0 5,-3-1-58,-1 0 70,1-4 17,2-2-12,2-5-11,3-2-17,4-2-78,0-2-56,8-4 3281,0-1-3416,5-4-61,4-1-73,4-4-588,17-12 302,-1 4-112,12-10-123,-4 7-39,2-1 56,4 0 184,2-1 247,2 0 213,0 0-435,0 2 1023,-1 1 276,-4 5-347,-4 1 637,-4 4-56,-5 1-101,-4 4-90,-3 1-84,-5 2-123,-2 0 870,-3 2-1218,-4 2 562,0 1-595,-3 2-39,0 2 0,0 3 113,-1 11-79,0 0-12,-2 9-11,0-3-28,0 1 1,1 3-18,1-1 0,1 0 6,0 0 0,2-2 23,2-1-6,4-4 5,3-1 12,4-4-23,1-2 0,3-2-28,1-4-16,3-1-40,1-3-39,2 0-11,1-5-17,1 0 16,1-7 7,-3 1 22,0-3 5,-4-1-22,-2-1-68,1-9-3313,-7-6 3454,-3 0 22,-8 0 28,-4 12 17,-2 2 85,-3 0-96,0 7-23,0 0-5,1 7-11,2 1 3403,-1 1-3393,2 2 12,-1 2 0,2 3 17,0 4-6,1 0-3391,0 6 3402,2-1 0,3 4-5,3-1 0,5 2 0,2-1-6,3-2 11,15 6 3359,-4-8-3386,11 5-761,-9-11 760,2 1-346,0-5 302,0-1-18,0-3-27,-2-1-6,1-1-22,-2-1 22,-2-3 12,-1-1 16,-4-5 768,-1-1-762,-2-1 344,-4-2-372,-2 0-11,-3-2-74,-2-12 90,-4 5 17,-2-9 6,-8 9 22,-3 0 23,-7 2 5,-3 1 28,-3 2 17,-1 1 17,-2 3 11,0 1-16,2 0-12,1 3-17,2 1 0,4 2-11,2 1 17,3 2-28,4 1-34,3 1-22,2 1 5,5 0 6,3 1 0,7-1 6,4 1 5,6-2-39,20 2 16,-5-1-620,15 1 610,-13 0 5,-1 0 11,1 1 6,-4 1 12,-2 0 4,-5 2-4,-4-1-7,-5 1 6,-4 1 17,-6-1 28,-4 0 621,-4 0-593,-1 1-22,-4 1-6,-2 2 0,-4 2-17,-4 2 11,-1 1-5,-2 1 11,1 0 7,0 0-2,0 0 6,3-1-22,2 1 11,2-1 6,3 10-1,2-6 1,3 6 5,4-7 12,5 0-12,6-1-6,5 0 7,2-4-18,5 2-16,2-4-1,3-1-22,2-2-16,3-2-23,1-3-17,3-1 0,-1-1 12,-1-4 21,-1-3-21,10-9 27,-16 2-23,6-7 1,-21 3-22,-4-2 5,-6-1 28,-4-2 73,-11-11 84,-4 11 40,-7-6 128,-14 12-184,9 9-18,-11 0 0,11 10 1,-3 16-34,8 1-17,0 16 11,13-1-6,2 4-10,10 6-6,5 3-79,9 3-1031,9 3 662,6 0-522,6 4-1601,3 0-7277,-3-5 9490,-6-7 1,-17-21 0,-8-10-1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5.6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31 26 11441,'-10'-1'1484,"1"0"-1019,9 1 4425,0 0-4784,-5-11-5,4 8 22,-5-7 79,7 15-3364,2 4 3403,3 7 364,11 39-421,1 5-133,2 18 72,1 11-61,-9-33-204,3 16 198,-4-25 72,2 10-55,-4-22 3669,4 10-3473,-9-33 369,2-1-469,-6-21-113,-2-1-22,0-8-17,-4-1-17,-1 1 0,-2-5 0,0-1-6,-2 0-5,-1-1-3085,1 1 3079,-1 0 0,2 2 6,0 2-17,3 1 5,1 3-22,3 2-22,3 1 3369,0 3-3403,1 0 17,3 2 17,6 1-3364,2 0 3403,5-1 0,2 2 0,3 1-2268,3 1 2268,2 2-17,2 0-50,4 2-96,1 0-100,2 1-1646,1 0 1349,0 1 1332,-1 2-1831,-2 1-2267,-4 4 604,-3 0 3129,1 5 0,-15-7 1,-1 0-1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6.54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1 208 21439,'41'2'123,"-2"-2"-84,9-12-50,-14 3-1322,25-8 1249,-23 6 393,1-1-454,0 0-23,-1 1 237,-2-1-215,-3 0-3146,-1 1 3180,-5-1-1817,-4-1 1823,-6 1-29,-5 0-10,-4 2-1535,-4 1 1518,-8 2 1545,-4-1-1507,-8 4 46,-5 1 78,-4 2-1461,-3 4 1623,-3 3 1557,-1 5-1484,0 3 12,0 2-40,3 1 0,1 1-67,5 0-39,3 1-23,5-2 62,4 9 51,7 3-107,10-1-6,5-1 2347,21-4-2302,11-2-78,4-1 3375,8-7-3392,-8-8-22,7-3-51,5-1-50,2-1-3443,3-5 3331,-1 0-2280,-1-8 2263,-3 1-1315,-4-3 1343,-3 0 22,-5 0 23,-5-2-6,-5 1 1650,-6 0-1605,-7 1 45,-6 0 39,-7 1 2429,-4 0-2373,-3 1 45,-5 2 2953,-2-1-2914,-4 4 0,-4 1-12,-2 3-3363,-2 2 3420,-1 1 17,0 1-6,3 0-29,1 1-83,4 1-50,1 1-34,5 0-6,1 1 29,2 0 10,4 1 12,3 3-6,5 0 1,5 1 4,4 1 1,4 1 6,5 0-1,3 0-11,4 0-28,1 0-797,2 0 752,0 3-27,-1-1-6,-1 2-1,-4 1 18,-6 0-12,2 5 3107,-13-6-2956,-2 2 1589,-25-3-1471,-12-6-3476,-9 2 3381,-6-5 90,-6-3-113,10 0-5,-9-1-11,16-1 11,4 0 0,3 0-6,4-2-61,1-4-106,9 0-79,0-4-45,9 0-39,4 0 3397,6-2-3397,7-4-22,6-1-6,3-4-5,6-1 61,3-1 33,3-1 79,4 1 84,0 1 51,0 4 83,-3 2 68,-4 4 33,-7 3 39,-5 4 17,-7 2-5,-4 2 257,-3 3-252,-5 2 12,0 3-23,-5 3-23,-1 2-44,1 0-45,-1 4-3431,2 2 3386,0 2 0,2 1-11,0 0-17,2 1 1,0-3-12,0 0 17,3-3-6,1-1 3353,2-3-3460,2-2-111,3-2-123,3-2-180,3-4-1422,17-2-7927,0-8 9229,-2 2 0,-15-2 0,-17 5 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6.71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37 17936,'80'-21'-9831,"-12"6"9097,-39 21 1,-14-3 0,-6-1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7.05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87 234 12493,'38'49'229,"1"1"1,-3-5 0,-6-10 1959,-18-23-2015,2-2 813,0-1-550,14 2 140,-9-5-426,10 1 1474,-12-7-1463,-1 0 169,8-1-191,-6-3-56,7-4-28,-8-3-39,1-2-23,6-12-33,-5 3 0,3-9-6,-8 5-22,-3 0-12,-2-1-16,-4-2-34,-2 1-227,-2-1 166,-5 0-34,-3 2-29,-7-1-4,-6 2 38,-5 2 23,-3 4-151,-19 2 196,9 9 16,-14 3 35,14 12 60,0 4 24,0 10 21,0 3 34,3 5 6,0 2-3081,-8 21 3092,13-12-475,-4 13 475,21-15 11,5-3 23,5-3 44,7-5 34,5-3-5,10-4-46,5-5-122,8-4-147,4-4-245,6-3-510,2-2 2164,4-1-1257,9-5 0,-26 3 0,-1-3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7.02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15440,'74'49'13,"-1"1"0,-5-4 0,-11-9 15,-20-21 11,0 2-28,-1 1 1831,0-1-1842,-3 0 11,-2-1 6,-3-1 740,-5-1-701,-5-2 51,-5 1 486,-7-3-313,-3-1 39,-8-1 1245,-4-3-1312,-8-1-73,-6-2-34,-4 0-44,-6-2-11,-4 0-23,-5-1-33,1 0 16,-1-2-44,2 0 5,4-1-34,5-1-61,6 2-84,5-1-145,6 2-174,5-1-269,4 1-269,4-1-505,4-1-1371,6 0-6111,4 0 9012,3 0 0,-7 1 0,-4 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7.4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15 21713,'-9'-8'123,"2"1"-207,7 7 17,0 0 123,16 96-510,-7-56 488,2 19 0,0 0 16,-1-19-11,2 3 92,-1 4-142,1 2 11,2 3-12,-2 0 24,2 0-1,1-3-22,8 11-1,-5-22-4,12 7 10,-13-32 0,5-2 352,-7-10-436,-1-6-50,1-2-89,2-7-35,1-2-44,2-3 1,1-1-13,-2 0 29,1-1 62,-3 1 72,-1 1 84,-2 2 45,-2 3 62,-1 3 55,-1 2 85,-4 4 39,-1 1 33,-2 3 252,-1 0-251,-1 4 279,-1 11-414,2-3 134,5 23-173,-1-16-11,5 10-6,-1-13 5,1-2-21,1-2 5,2-1-28,-1-4-62,2 0-62,2-4-100,0 0-152,3-2-189,0-2-320,1-1-583,0-3-1680,-1 0-6284,-2-1 9415,-3 1 0,-8 3 0,-2 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7.6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93 122 21691,'-9'-10'756,"2"2"-744,7 8-6443,0 0-195,-34-46-1288,25 35 7914,-25-35 0,34 46 0,0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7.79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11 20386,'-9'-6'470,"1"1"-498,8 5 39,0 0-16,118 0-85,-58 5-526,19-2 1,1 1 279,-9 6-196,4 2-213,-2 0-398,-1 1-1277,-6 0-7411,-10-1 9745,-11-2 1,-22-4 0,-11-3-1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8.15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20106,'0'2'28,"0"0"17,0-2-23,54 101-2596,-32-61 2618,9 19 1,0 0 412,-10-19-250,-8-11-5,3 4-18,-8-15 91,2 1-158,-3-7 1987,1-1-2031,-3-8 596,2-1-494,6-20-170,-3 6 6,6-26-3414,-10 17 3403,2-10-2279,-1 10 2279,-1-1 0,1 0-28,0 0 0,2 2-1,2 0-16,0 3 0,2 1 17,1 4-5,1 0 2273,1 3-2279,1 2-45,1 1-73,1 1-89,0 0-90,0 2 3285,0 0-3587,0 1-314,-1 1-751,-1 0-1305,0 1-5556,-4 0 8564,-2 0 0,-6 0 0,-2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8.3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20727,'0'7'241,"0"-1"-207,0-6 554,0 0-454,10 99-33,-8-68-65,3 24 1,-2-5 30,-6-38-39,-1-4-28,0 1-73,1-4-56,2-1-83,1-3-113,1-1-140,3 0-1310,6-4-287,1-1 2062,14-10 0,-16 8 0,7-4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8.57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68 18806,'52'-37'-3136,"-5"6"3136,-8 38 0,-21-5 0,7 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9.2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38 17 20330,'1'-9'146,"0"1"-141,-1 8 230,0 0-72,4 96-3035,0-52 2975,0 16 1,0 1 87,2-16-23,0 2-28,1 4 849,-1 1-916,0 5-34,1 1 474,0 0-502,2-1-891,0-3 914,1-6 986,2-5-958,3-8-282,0-8 282,2-6 0,-1-7-29,1-5 942,-2-3-963,0-4 503,-1-1-549,0-6 334,1-2-361,-1-5 16,3-3-11,-3-2-12,2-3-22,-3 1 1,0-1-124,0-8 129,-4 10 11,0-8 34,-2 12-11,-2 1-6,0 3 0,-1 2-45,-1 1 6,-1 3 44,0 2 51,-2 1 196,1 1-61,-1 3-12,0 2 56,0 7-117,0 0-12,0 4 17,0-2-22,0 1-17,1 1 11,1 0-16,1 0 10,2-1 125,10 11-113,-7-13-6,8 6 0,-8-17-73,1 0-146,6-2 18,-2 0-62,6-2-62,-3-2-44,0-3-84,2 0-23,-1-1 6,-1 0 44,0 1 130,-1-1 139,-1 0 185,0 1 471,0 1-202,-4 2-56,-1 1-78,-6 2-46,-1 1 12,-2 2 6,1 3-17,-1 4 67,0 15-157,0-2-17,0 10-5,2-6-28,2 3 11,4 2-17,0 2 0,4 1 6,-1 0-11,1 0 10,1-1-10,-2-2 0,0-1 5,-1-4 6,-1-3-1,-3-2 7,-1-4-6,-2-3 33,-2-4 73,-3-1-67,-7-2-28,-6-2 11,-26-1-22,2-3-834,-20 2 823,5-2-330,-30 0 375,15 0 17,-20-1-24,26 0-4,4-1-3083,-32-3 2903,39 1-140,-20-2-202,49 3-324,5-3-178,6-3-2478,5-3-5903,4 0 9365,2-1 0,1 6 0,0 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29.4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1 128 23560,'78'-36'-26,"0"1"0,-5 2 0,-4 9-97,16 24-1410,1 0 1203,3 2-169,-1 1-195,-3 3-494,-4 3-2212,-7 1-6431,-14-1 9768,-13 1 0,-23-5 1,-11-1-1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1.10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1182 873 16532,'3'3'2190,"-2"-1"-375,-1-2-1737,28 21-16,-18-11-6,22 17-6,-25-15 12,0-3 0,0-1 27,-2-1-3016,1-2 3123,-3-2-17,-1-3-28,-2 0-39,0-1-55,0-3-29,0-3-11,0-2 3369,0 0-3510,-5-8 18,0 5-12,-3-5 12,2 7-6,0 0 22,-1 1 29,-1 0-1,1 3 12,-1 0-12,1 2-16,0 1 11,1 2 27,0 0-4,0 1 4,1 0 12,-1 0-22,3 0 22,0 0 11,2 0-11,-1 0-459,2 0 426,1 1 10,0 2 23,0 0 28,-1-1 6,0 0 386,0-2-482,0 2 68,1-2 5,-1 1 6,1 0 16,-1 0-5,0 0 17,0 1 11,0-1 56,0 0-22,0 1 268,0-2-240,-1 1-12,0-1-44,0 0-51,0-2-28,1-1-33,0-3-18,0-2 1,0-2-6,2-3-16,0-1-1,4-3 1,-1 0-1,2-3-5,-4 0-67,0-12 111,-2 8-3324,-7-13 3420,-1 19 22,-7 0 11,0 11-16,-1 4 11,-3 3 0,0 6 5,-3 4 56,-11 17-61,6-2 45,-31 40-57,27-28 3393,-16 22-3264,10-10-3470,15-21 3398,-6 10-6,20-27-11,4-4-23,2-1 0,2-2 12,3 1 67,13 2-62,2-1-22,11 1-6,0-4 3375,4 0-3402,4-2-12,5 0-17,2-1-17,3-1-61,23-5 17,-19 0-1,13-4 1,-28 2 27,-6 0 63,-6 0 16,-7 0 39,-6-2 0,-6 1-28,-3-2-16,-3-1-18,-5 0 1,-3 0 22,-4 0 11,-3 2-5,-1 1-1,-2 3-16,1 2-17,1 3 11,0 1-5,4 2 16,-1 2 17,5 4-11,1 2 17,3 2-6,2 4-16,1 1-12,3 2-5,2 1 5,3-1 0,4 2 11,3-3 6,2 0 17,3-3 11,1-3 11,2-5-5,2-3-12,0-3-5,1-5-34,2-3-5,1-6 17,1-4-12,0-3 6,-1-3-17,12-18-490,-10 7 456,6-14-28,-6-8 12,-10 10-912,1-16 883,-12 16 18,-5-1 10,-2-2 12,-6-2 22,-5-2-5,-23-27-326,-1 18 342,-20-17-5,5 27 11,-7 6 0,-6 6-22,-7 7 10,-6 9-4,-4 5-12,-4 11-134,-3 3 139,-2 12-5,-1 5 6,-1 11 22,0 9-2175,1 6 2192,3 6 16,3 7-377,4 4 400,3 4 6,6 5-1446,3 3 1474,8 3-1,7 6-404,9 4 394,10 4-6,13 5 0,8 2-6,15 2 11,13-1 1359,15-4-1359,15-8-5,15-8-6,13-12-28,-31-34 1,2-4-15,3-2 0,2-4 6,4-2 0,2-3-9,3-2 0,1-3-14,2-1 1,1-2-15,1-3 1,1-1-391,-1-3 1,1-2 331,-3-1 0,1-1-32,-3-3 1,-1 0-34,-4-1 1,0-1-220,10-4 1,-2-1-79,21-7-84,5-6-184,-53 14-336,-15 1 1030,-31-14 0,8 18 0,-19-10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7.66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13551,'36'68'43,"0"0"0,-3-5 0,-8-9 665,-17-19-647,-3 3-2015,-2 0 2049,-1-1 28,-2-3 1036,0-6-1036,0-5 827,0-5-844,-2-6 605,1-5-610,-4-2 3369,2-3-3817,-17-11 161,9-1 13,-11-10 44,13 0-50,-3-18 123,4 7 5,1-14 7,4 13-1,3 0-22,2 0-12,3 3-3509,11-9 3482,0 11-225,7-5 247,-4 12 17,2 2 22,1 2-8,0 1 64,1 1 17,1 2 22,-2 1-5,2 2 5,-2 1 3258,7 2-3308,-8 3 354,5 0-377,-12 3 49,-2 0-49,-3 2 23,-3 1 17,-2 2 39,-2 2 17,-1 0 5,-4 2-22,-4 1-17,-4 0-11,-8 4-16,-2 1-7,-6 3-3397,-2-2 3403,-3 3 12,1-2-210,-1 1 232,3-1 0,2-1-17,4-2-17,6-1-6,4-1-10,4-1 10,5 0 18,2 0-6,4 1 3296,4 0-3274,5 1 316,5 1-310,6 1-11,3-1-6,4 2 11,4 0 0,4 0-5,2 1 16,1-1-22,0 0-6,0-1-16,-2 0-6,-2-2 0,-3 0-11,-3-1 5,-5-1-11,-4-1-5,-6 0 11,-4-2 11,-4-1 17,-3 1-40,-4-3-66,-3 2-600,-8-5-202,0 0-851,-4-1-4110,5-1 2373,2-3 3479,2 1 0,2-1 0,3 3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2.17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404 142 19680,'-26'-79'174,"6"16"-241,17 63 56,0 4 95,1 3 50,0 8 6,-1 6 0,1 7 19,0 19 1,-1 8-104,2 36-1744,-1-27 1,1 0 1709,1 26-5,3 2-236,-1-25 230,3 17-2181,-1-36 2204,0-9-1450,1-8 1512,-2-10 1509,0-8-1414,-2-6 154,0-4-194,-1-2 2223,0-1-2357,-4 0-34,0-2-44,-7-1 3296,-9-6-3330,1 1 0,-9-3 11,5 3 0,-1 0-28,-15-1 72,12 5-77,-28-1 83,28 4 6,-10 1 0,22 0-5,3 3-18,3-1 6,2 4 23,5-1 22,0 3 34,6-1 27,3 1-10,6 1 10,6 0 1,4 0-12,6-2 1,4-1-7,6-2-4,4-1-40,8-3 0,4-4-1174,4-4 1118,3-4-12,-1-5-21,-1 0 10,-4-2-413,-3 0 464,-7 1 78,4-4 6,-21 7 22,0-2 23,-20 9 6,-5 2 10,-4 1 1081,-1 2-1114,-4 1 480,-2 1-508,-2 1 0,-2 0-11,0 1-17,1 2 6,-1 2-23,3 2 11,1 2 12,2 0-6,1 0 11,2 2 28,2 4-33,4-2-12,4 1 6,5-5-56,4-1-78,2-1-90,5-1-135,3-2-100,3 0-185,2-3-280,1 0-437,0-1-1333,0 0 1818,2 0 0,-16 0 0,-1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2.35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0 134 17841,'46'-75'-2235,"-3"16"633,-18 67-1036,4 1-4375,-1-2 7013,-4-1 0,-11-3 0,-4-1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4.1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288 86 20397,'-9'84'175,"-1"0"1,1-4-1,5-10-3492,15-2 3435,1 6-23,-1 5 16,-1 5-66,-1 2 0,-1 4-17,0 0 0,-2 4-725,0-2 725,-2-1-11,0-6-555,0-6 566,-2-9 1037,1-11-1026,-1-10 17,0-11 723,-1-11-436,-1-8-192,0-10 1691,-4-4-1797,-3-10 911,-5-2-956,-5-7-3084,-4-2 3061,-4-3-5,-2-2-5,-1-3-1,-2 0 12,-1 0 5,0 1 11,2 0 23,3 6-17,3 0 3392,3 0-3403,8 7-11,0-3-46,10 8-27,0 0-34,2 1-73,9-5 157,4 1 40,13-7-7,6-1-27,9-6-28,9-6-600,6-3 550,8-6-23,4-2-3263,4-5 3134,1-2-84,-23 11 1,0-1-23,26-20 119,-31 21 0,0-5-134,-2-16 1,-6-1 209,6-18-328,-14 14 1,-6 0 456,-14-9 74,-5-1 78,-10 3 106,-4 2 124,-9 5 100,-6 3 12,-2 7 156,-1 6-258,1 10-111,2 6 2698,1 9-2849,4 7 173,5 6-252,3 4 1409,4 3-1370,1 6 291,3 4-235,1 10 34,2 6-17,0 8-17,2 8 56,8 38-84,0-14-1930,8 32 1914,-1-21-7,2 7-893,1 3 860,1 3 17,2 1-5,0-1 0,-1-1 5,1-2-17,-2-4 0,-3-6 6,-1-5-28,-4-8 22,-3-5-45,-3-8-5,-4-6-264,-2-7 291,-3-7 69,-4-8 10,-4-6 1646,-5-7-1662,-1-4 1028,-6-3-1085,-2-2 336,-20-8-403,7-1-17,-14-10-6,11 2-139,-36-27 196,30 16-1840,-25-19 1879,43 23 0,4 0-91,3 1 107,6 3-21,3 0-12,5 2-22,4 1-45,2 1-6,3 2-11,5 0 23,3 4 1869,9-2-1819,4 2 129,7 1-118,6 0 0,6 2-1097,8-2 1125,4 0-320,34-6 314,-20 2-44,24-5-34,-29 4-27,0 0-24,-2-2 40,-1 1-28,-6-2 28,-6 0 12,-7-1 10,-8-1 40,-5 0 5,-7-2 1088,-5 0-1071,-6-3 426,-4-1-410,-3 0 12,-4-1 28,-3 0 62,-4 2 33,-5 2 11,-1 3-5,-2 3-50,0 4-40,1 2-39,0 4-11,2 3-17,2 1 22,3 5 6,1 1 17,3 7 11,2 1 0,2 5 17,1 2-12,5 4-16,2 4 11,5 1-22,3 2-29,4 0 12,3-1 50,32 15-28,-16-20-11,24 9-1292,-26-26 1248,1-4-406,0-2 360,-1-3-199,0-4 177,-1-3-11,-3-5-17,-2-2-6,-4-2 17,-5-1-5,-4-3 16,-4-1-83,-6-11 105,-3 6 1210,-9-8-1215,-14 0 448,-2 8-391,-12-7 38,5 12 257,-3 1-184,2 4 17,-1 1-16,3 3-18,3 3-33,4 2-12,4 2-27,5 3-34,5 0-6,3 3 1,2-1 16,5 1 17,4 0 0,7 0 6,7 0 10,5 0-4,7 0 16,3 0-12,6 0 1,3-2 0,4 1-1034,2-3 1028,2 1-22,-1 0-22,-2 0-1,-6 2-5,-7 0-6,-6 1-11,-8 1-17,-7 1 12,-8 2 55,-4 1 1068,-5 3-984,-6 2 28,-5 4-38,-9 2-7,-3 4-10,-6 2-3253,-30 22 3286,23-15-22,-16 15-330,34-23 319,7-4-1,5-1 6,4-2 34,10 4-51,1-3 3224,10 2-3235,2-6 11,4-2 1,2-3-7,4-2 515,1-3-553,4-1-18,1-3-27,3-4-13,1-3-4,-1-3-6,0-2-16,-2 0-12,-1-1-22,-4 2 16,-3-2-10,-6 1-3376,-5-1 3415,-5 0-12,-6-2 17,-4 0 28,-3-2 1,-4 0 38,-2 0 34,-3 1 45,-5 3 22,2 2 3420,-3 3-3285,-6 2-191,8 5-22,-4 1 22,12 6 39,1 3 1,2 4 16,0 3-3403,1 3 3381,1 2-80,3 1 80,3 3 5,4 0-5,4-1 50,11 8-72,-4-9-18,11 3-5,-9-11 3353,3-3-3376,-2-3 82,3-2-127,0-2-44,3-1-303,28-7 230,-19 0-571,21-7 521,-30 1-11,-3-1-1,-2-1-10,-2 0-18,-5 0-10,-2-2 22,-4 1 72,-4-3 57,-2 1 89,-5-3 90,0 2 627,-2-1-448,0 3 67,-1 2 11,-1 5-66,-2 0-57,0 4-17,0 2-145,1 2 11,1 3 17,1 2 5,1 3 17,0 3-27,1 1 4,1 3-15,2 0-6,2 1-1,3-1-22,1 0 11,2 0-5,3-2-17,0-1 11,3-2-6,-1-3-3431,2-1 3353,1-2-33,0-2-299,24-4 243,-17-2-264,31-15 308,-37 7-112,13-22 169,-27 19 32,2-11-2217,-8 14 2308,-1 1 2318,0 1-1910,0-3-381,0 7-55,1-1 134,3 10-84,0 2 0,3 2 78,10 15 3241,-4-7-3409,9 11 12,-6-11-1,1 1-16,1-2-45,1 0-68,-1-2-117,1-2-101,-2-1-129,0-1-218,-3-3-325,0-2-706,-1-1-1473,0-1-6655,-1 0 9175,-3-2 0,-4 2 1,-2-2-1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4.3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 2 21075,'-2'-1'123,"0"0"342,2 1-348,8 93-2346,-2-50 2288,0 16 0,0 1 48,1-12 527,-2 2-556,1 1-11,0 3-17,-2 0 1,1 2-28,2 17-728,-3-15 1,1-3 704,0 2-23,3-5 1276,-1-8-1410,1-6-45,1-9-16,1-7-12,-1-9-22,1-7-2829,-2-3 2599,1-8-184,-2-3-269,0-8 667,1-5-2432,-1-4-6396,-2 0 9135,-1 3 0,-3 10 0,0 6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4.5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 7 19356,'-1'-4'2469,"0"1"-1583,1 3-970,107 9-3888,-53 0 3756,17-1 0,2 2-585,-8 7-767,4 1-2330,-2 2-5853,-6-1 9921,-13-4 1,-22-6 0,-13-5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4.9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11 19781,'0'-6'678,"0"1"-673,0 5 869,0 0-773,92 58 78,-54-11-149,15-5 1,-4 1 20,-26 14-18,-9-12-716,-1-3 717,-3 1-3127,4 10 3116,-5-14-2126,1 4 2115,-4-20-7,-3-6 1,-2-2 307,-1-5-324,0-3 2273,0-3-2301,-1-1 3117,-5-3-3380,-1-3-84,-3-2-101,1-4-152,-1-1-251,0-2-595,0-2-1377,-2-1-5915,3 0 8777,1 1 0,3 7 0,4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5.25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479 7 20845,'-3'-4'633,"0"1"-650,3 3 157,0 0-90,105 93-3512,-56-53 3484,18 18 0,0 0 12,-15-16-34,2 3 11,-2 0 0,0 4-653,-4 0 647,-2 1-5,-5 0-11,-3 0 11,-8-3-28,-1 18 6,-14-17 10,-3 11 24,-27-3 21,-5-15-147,-20 11 142,-4-18 2193,-8-2-2193,-10-2 11,-7-4 6,-6-10 0,-3-2-488,27-6 1,1-1 464,-32 2 1,2-2 16,-5-6-378,3-6 378,7-1 147,8-6-174,11 0-24,9-2-266,10 0 137,9 0 2434,9 1-2825,8 0 290,6 0-794,12 1-2919,24-4-839,6 3-107,15 0 4134,-14 7 0,-18 3 0,-8 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5.6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222 563 14743,'39'86'252,"0"-18"-77,22-73-181,-18-1 750,30-6-806,-30 1 1032,0-2-1491,25-13 342,-28 5-427,24-37 343,-49 23-14,-10-13 0,-7-4 193,-14-3 1462,-16-34-1333,-3 36 83,-6 3 57,-7 5 56,-4 4-28,-6 9-40,-2 5-27,0 9-34,2 6-11,5 6-22,3 4-12,5 9 2500,6 3-2528,4 9 0,8 4 17,6 6 1317,7 1-1340,7 5 6,5 1-11,10 2-3056,5 1 3051,10-1-6,8-1 292,5-3-427,7-2-128,6-4-180,6-2-241,4-3-436,5-3-1121,1-2-7477,-6-3 9701,-11-4 0,-22-5 0,-13-3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6.0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4 21142,'-3'-2'-235,"1"0"537,2 2-128,22 94-969,-14-52 896,5 17 0,-1 1-1865,-5-12 1904,-1 2-83,-1 1 44,-2 1-34,0 0-5,-1 0-17,-1-2-17,0-2-114,-1-1 125,0-2-11,0-5 369,0-1-403,0-6 1656,0-6-1711,0-6 873,-1-6-1092,0-4 170,-1-6-383,1-2-1976,-2-6-858,2-1-6268,-2-2 9595,0 2 0,2 1 0,0 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6.27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 69 21002,'-5'3'823,"0"0"-717,5-3 914,0 0-980,86 6-7,-47-6-30,15 2 0,1-2-20,-14-6 6,1-2-4319,1 0 4173,-2 1 41,-3 1-170,-3 1-101,-4-1-89,-6 1-162,-6-1-426,-5 1-1491,-8-1-7051,-2 1 10360,-4 0 0,0 2 1,0 2-1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7.88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18425,'8'5'-22,"-2"-2"11,-6-3-6,0 0 17,-1 102-4252,0-61 4255,0 20 0,0-1 25,1-26 583,0-2-555,0-2 28,-1-6 34,0-4 202,-1-3-186,1-9 3158,0-1-3388,1-6 192,1-3-700,1-2-2567,5-12-648,0 1-1620,2-7 5439,-3 7 0,-3 6 0,-1 3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36.46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0 160 23027,'83'-46'-84,"-1"0"0,-2 5 0,-6 15-308,15 38-4946,5 8 4032,0 4-3610,-37-4 1,-3 0 4016,16 8 1,-7 1 0,-48-21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46.1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79 202 3091,'0'-16'291,"0"3"1974,0 13-933,0 0 513,1-10-1094,-1 6 674,1-9-719,-1 10 2294,0-1-2451,0 1-22,0 0 352,-1-3-498,1 3-95,-2-2-85,1 2-27,0 0-34,-1 0-28,2 1-6,-2 0-27,2 2 458,-1-1-520,1-1 0,0 2 5,0-3 1,0 2-1,0 0-28,0-1-72,-1 2 482,1-1-292,-1 0-45,1-1-11,0 0-33,0-1 5,0 1-12,0 0-16,0-1 6,0 0-12,0-1 18,1 2-1,-1-1 0,1 1 17,-1 1-17,0-1 163,0 2 33,0-2-201,-1 2-130,1-1 52,-2 1 60,1 0 52,0 0-24,-1 0 80,2 0-46,-2 0 23,1 0 1075,0 0-1092,-1 0 39,2 0-34,-2 0-16,1-1 0,0 0-6,1 0-16,0-1 10,0 2 398,0-2-414,0 1-28,0 0 11,0-1 0,0 2-6,0-2 23,0 1-17,0-1 17,0 1-6,1-1-11,0 0 0,0 1 6,0-1-6,-1 1 0,2-1-6,-2 1-5,1-1 22,-1 2 6,1-1-11,-1 0-1,1 1-5,-1-2 6,1 1 5,-1-1 0,1 0 6,0-2-23,0 2 12,0-1 0,0 1-1,1 0-5,-2 1 0,3-1 0,-3 1 0,2 0 0,-2-1 11,1 2-173,0-1 151,0 1 16,0 0 1,1 0 16,-2 0-5,2 0 0,-1 0-11,1 0-12,0 0 0,0 0-5,1 0 28,-1 0-34,0 0 6,0 0 11,1 0-6,0 0-5,0 0 11,1 0-11,-1 0 5,1 0 1,1 0 5,-1 0-6,0 0 6,0 0-11,0 0 5,0 0 12,1 1 11,5 1-23,-3 0 1,4 1-1,-5-1-5,0-1 28,1 0-12,0 0 12,-1-1-11,2 1-6,-1 1-6,0-2 6,0 1 0,-1-1 11,1 0-5,-2 0-12,0 0 6,1 0-11,-2 0-17,1 0 11,-1 0 0,0 0 1,0 1 16,0-1 0,1 2 5,0-1-5,-1 1 0,2 0 17,-2 1-45,2-1 28,-1 1 6,1-1-12,-1 0 17,0 0-5,-1 0-1,1 0 7,-1 1-7,0-1 1,0-1 11,1 0-6,0-1-6,0 0 1,0 0-6,1 0 0,-2-1 11,2 1 0,0-2-16,1 1 10,-1-1-21,1 1 10,-1 0 6,1-1-17,-1 2 17,-1-1-11,1 1 11,-2 0-11,2 0 11,-2 0-6,1 0 6,-3 0 23,1 0-12,-2 0 11,1 0-11,-1 0 113,0 0-119,0-1-22,0 1 17,-1-1 17,2 0-17,-2 1 0,2-2 0,-1 1-11,1-1 11,0 0-6,-1-1 6,1 1-5,-1 0-1,0 1 6,0 1-78,0 0 61,1 0-11,-1 0 0,0 0 0,1 0 11,-1 0-5,1 0 16,-1 0 6,1 1 0,0 0 6,0 0-1,0 1 1,0-1-12,0 1 12,-1-1 0,0 0-18,0 0 7,-1-1 38,2 1-44,-2 0-17,1-1 39,-1 2-5,0-1-12,0 1 12,0 0-23,0 0 0,0 1 6,0-1 0,0 0 17,0 0 16,0 0-16,0 0-6,0 1-6,0 0-11,0 1 17,0-1-5,-1 1 10,1-1-5,-2 1 0,1 0 0,0-1-5,-1 1 5,2 1 11,-2-1-11,1 4-6,-1-3-5,0 3 11,1-4 0,-1 2 0,2-1-6,-2 1 12,2 0-6,-1-1 6,0-1-1,1 0-5,-1-1 0,1 0 6,0-1-12,0 0 17,-1-1-5,0 0 5,1 0-11,0 0 0,0 0 0,0 1-11,0-1 11,0 0 11,-1 0-11,0 2 11,0-1-16,1-1-1,-1 1-5,0 1 5,0 0 12,0 2-6,0-3 6,-1-1-6,2 1 5,-1-1 68,1 0-90,0 1 6,0-2 22,0 2-28,0-1 6,0 1 6,0-1 10,0 2-22,0 0 17,0 1-11,0-2 6,0 0-1,0 0 12,0 0-1,0 0 1,0 0-6,0-1 5,0 1 29,0-2-40,0 2 6,-1-2 0,1 2-5,-1-2-1,1 2-5,0-1-6,0 2 6,0 0 17,0 0-12,0 0 6,0-1 0,0 2-6,0-2 6,0 2 0,0-1-11,0 1 0,0 0-6,0 0 0,0 1 1,0-1-1,0-1 17,0 1 0,1-2 5,-1 2-10,1-2-1,-1 2-5,0-1-6,1 2 23,-1-1 5,1 0-11,-1 0 11,0 1-5,1 0-6,0 1 0,-1 1 11,0-1-22,0 1 0,1 0 5,0 1 6,-1 1-11,0 0 11,0 1-11,0-1-1,0 2 7,0 0 10,0-1-5,0 3 6,0-3-6,0 1-6,0-1 1,0 0 5,0-3 11,0 5-11,-1-2 6,0 0-6,1-1 5,0-2-22,-1 0 12,0 0-23,1 6 33,0-4-10,0 6 5,0-6 11,0 0-22,0 1 11,0-2 5,0 2-10,0 0 10,0 2-5,0 0-16,0 1 10,0 5 6,0-4 6,0 5-6,0-7 5,0-1 1,0-2 5,0-1-22,0-1 11,0-1 0,0-1-6,0-2 17,0 0-11,0-1 0,0 0-5,0 1 5,0-1 11,0 1-11,0 0 6,0 0-12,0 0 12,0 0-18,0 0 18,0 0-12,0 1 6,0-2 6,0 1-12,0 0 1,0-1 10,0 2-10,0-1 5,0 1 0,0 0-6,0-1 6,0 0 6,0 1-12,0-2 23,0 2-6,0-1-22,0 1 17,0 0-12,0 0-11,0 0 17,0-2 6,0 0-6,0 0 11,0-2-11,0 3-11,0-2 22,-1 4-11,1-2 11,-2 1-16,2 0 16,-1 0-22,0 1 11,1-1-17,-2 5 17,1-3 0,-1 2 0,0 2 0,1-3 0,-1 3-6,2-4 6,-2 1 0,2-1-5,-1-1 16,1 1 0,0-2-5,-1 1 5,1 0-11,-1-1-6,1 1-5,0-1 11,-1 3 0,1-3 0,-1 1 0,0-2 6,1 0-1,-2-1 1,2 2-6,-2 0 0,1 0-17,0 0 17,0 0 0,0 0 0,1 0 0,-1 1 0,0 0 0,0 0-6,0 0 12,-1 1-12,1 0 6,-1 2-11,2 3 17,-1-3-6,1 0 0,-1-2 0,1-2 11,-1 1-11,1-2 17,0 0-28,0 1 11,-1-2-6,1 1 6,-1 0-6,1 1 6,0 0-16,-1 2 10,1-2 6,-1 2-6,1-2 12,0 1 5,0 0-11,0 2 6,-1-1-23,1 0 6,-1 1 11,1-1-6,0 2 6,0 0 6,0-1-6,0 1 5,0-1 1,0 1-6,0-1 0,0-1-6,0-1 12,0 1 0,0-2-6,0 0 0,0-2 11,0 0-11,0-1 11,0 1-5,0-2-1,0 2-10,0-1 16,0 1-11,0 0 0,0 0-11,0 0-1,0 0 7,0 1 16,0-1 0,0 2 0,0 0-16,0 1-12,0 0 6,0 0-6,0-1 17,0 1 17,0-1 0,0 1-23,0 2-5,0 0 11,0 1 0,0-2 0,0 0 5,0 1-10,0 0 5,0-1 11,0 1-5,0-1-6,0 1 11,0-1-3403,0 4 3392,0-4-6,0 2 12,0-3-1,0-1-10,0 0 5,0 1-17,1 3 3420,-1-1-3403,1 1 6,0-2 5,-1-2-11,1 1-6,-1-1-10,0 1-1,0 1-3403,0 1 3403,0 1 11,0-1 1,0 1-1,0 0 17,0 0-5,0-2-12,0 0 3398,0 0-3397,0-1 5,0 1 0,0-2 11,0 2-11,0-2 0,0 1 6,0-2-23,0 1 11,0 0 12,0-1-1,0 1 1,0-1 0,0 1-6,0 0-12,1 0 7,-1 0 5,2 0-17,-1 2 11,0 0 1,1 0 5,-2-1 0,2 0 5,-2 1-10,1 1 5,0 1 0,-1-1 11,1 1-17,-1 1 1,0 0-6,1-1 5,0 0 23,-1 0-17,1-1 0,0 0-6,0-1 23,-1 4-6,1-5-22,1 4 0,-2-6 11,1 1 0,-1-1 0,0 1 5,0-1-5,0 0 0,1 1-5,-1 0 5,1 0 5,-1 0 1,0 1-6,0 0-22,1 5 22,-1-3 5,1 3 1,-1-3-6,1-1 0,-1 2 0,1 0 0,-1 0 0,0-1 0,0 1 0,0-1 0,1-1 11,-1 0-17,1-2 6,-1 1 6,0-1-17,0 0 22,1 1-11,-1-1 0,2-1 0,-2 1 0,1-2 0,0 2 0,-1-2 6,1 1-1,-1-1-16,0 0 11,1 0 0,-1 0 0,1 1 17,-1-1-17,0 1 11,0 0-11,0 2 0,0-2-11,0 1 11,0 0-11,0 0 11,0 0 0,0 1-12,0 0 12,0 0 6,0-2 11,0 1-6,0-2 6,0 0-6,0 0 241,0-2-269,0 2 12,1-2 5,-1 1 5,1 0-5,-1 0 0,0 1 6,0-1 72,0 0-83,0 0-1,0 1 0,0-1 12,0 1 0,0-2-1,0 2 1,0-1-23,0 0 28,0 1-5,0-2-40,0 2 51,0-1-17,0 0 11,0 1-5,0-1-17,0 1 5,0 0-11,0 0 23,0 0-12,0 0 17,0 0-5,0-1-6,0 1 6,0 0-1,0 0-5,0-1 0,0 1 555,0-2-566,0-3 11,0 2 0,0-3 0,0 3 6,0 0-12,0 0 6,0 0 17,0-2 0,0 1-17,0 1 5,0-1-5,0 1-5,0 1-29,0-2 34,0 1 0,0 0 6,0-1 16,0 2-27,0-2 10,0 1 1,0 0-6,1 0-6,-1 0 6,2 1 6,-2-1-12,1 0 1,-1 0 5,0 0 16,0-1-10,0 1 0,0 0-12,0-1 6,0 1-6,0-1 6,0 2-16,1-1 32,-1 0 12,1 1-16,-1-2-12,0 1 11,0-1-6,0 0 7,0 0 4,0 0-10,0 0 0,0 0-18,0 0 12,0 0 6,0 0-12,0 0 12,0 0-6,0-1-6,0 1 12,0 1-12,0-1 18,0 2 4,0-2 1,0 1-17,0-1 11,0 1 12,0-2-23,0 2-6,0-2 1,-1 1-7,1-1 12,-1 1 0,0-1 6,1 1 5,-1 0-11,1 0-5,0 0-1,0 1-5,0 0-152,0-1 152,-1 2-56,1-1 56,-2 3 11,2 0-6,-2 1 6,2-2 11,-1 0-16,0 1 27,0-1-27,0 1-7,-1-1 24,2 0-29,-1 1 28,0-1 0,0 1-22,0-1 5,-1 1 1,-1-1 10,1 1-16,0 0 11,1 0 0,0 0-17,0 0 6,1 0-6,-1 0 6,0-1 6,1 0 5,0 2-12,0-1 12,0 1 6,0-1-12,0 1 6,1-1 0,0 0-5,-1 0 5,1 0-6,0 0 12,0-1-12,-1 1 12,0-2-6,1 2 0,0-1 5,-1 1-5,0 0-11,0-2 11,1 1-11,0 0 11,1 0-6,-2-1 1,0 1-6,0 1 5,0-1 6,1 0-6,-1 0 6,1 0-5,-1 0-6,0 1 5,0 0-11,0 0 12,1 1-1,-1 0 0,1 1 6,-1 0-11,0 1 0,0 0 11,0 0-6,0 0 6,0-1 0,0 2-5,0-1-1,0 2 6,0-2 0,0 1 0,0-2-5,0 3-13,0 0 1,1 0 17,-1 2-11,1-4 0,0 4 16,-1-1-10,1 2 16,0-1-17,-1 0 1,1 1-6,0-1 5,-1 1 6,1-1 11,-1 2-28,0-1 6,0-1 11,0 1 0,0 0 17,0 0-11,0 0-1,0 0-10,0 0-1,0-1 17,0 1-5,0 0-1,0-1-10,0 1-1,0 1 1,0 0-7,0 0 12,0 2 0,0-2 0,0 1 0,0-1 0,0 0 0,0-2 0,0 1 0,0-3 17,0 0-17,1-1 11,-1 0-11,1 0-11,-1-1 28,0-2-6,0 0 0,0-1 18,0 0-18,0 0-5,0 0 5,0-1-11,0 1 6,0-1-6,0 1-6,0 1 1,0 0 5,-1 2 0,0 0-6,-1-1 0,0 2-5,1-1 0,-1 1 11,1 1-12,0 1 12,-1 1-6,1 0-5,0 2 22,0-1-16,1 6 5,0-4 0,0 4-6,0-5 6,0-1-11,0-1 17,0-1 5,0 0 6,0 0-23,0 2-11,1-3 28,-1 2 7,2-4-24,-1-1 12,1-2-6,-1 1-12,1-2 30,-2 1-18,1-1 5,-1 1-5,1 0-11,-1 0 17,1 0-12,0 1 6,-1-1-23,1 2-5,0-1-6,-1 0 6,1-1 34,0 0-6,-1 0 22,1 0-11,-1 0 29,0-1 22,0 1 201,0-2-207,-2 0-11,-2-2-11,-2-2-29,-3 0-5,-1-1 11,-2 1 1,0 0 4,-3 2-21,0-1-6,-1 2 11,-1 0 0,-1 1-3387,0 0 3404,-2 0-237,-11 1 237,5 2-23,-9 1 12,11 3-23,-1-1 6,0 0 28,2-1-17,-1 0 28,2-2-17,3 0 6,0-1 3263,6-1-3274,0 0 364,5-1-370,3 0-33,1 0-74,3 0-72,0 0-102,1-3-133,3-2-236,2-2-436,6-1-1255,5-1-7344,2-1 9685,-1 3 0,-7 3 0,-4 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47.3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23 299 16790,'-2'-4'3702,"0"2"-3534,2 2-89,-11-13 5,10 11 22,-6-7 34,14 15-6,3 0 29,1 1-18,5 0-27,4-1-6,6-1-22,5-1-12,6-2-11,6-1-33,5-1-1,6-4 1,2 0-6,2-4 12,-1-1-12,1 2-22,0 0 5,-2 2 0,1 1-11,-2 1 11,17 2-5,-20 0-1,11 1-5,-26 0-5,-3 0 10,-2 1 7,-4 1-1,-3 1 6,-4-1-6,-3 0-11,-4 0 11,-3 0 6,-3 0-12,-3 0 7,-2-1 4,-2 1 1,0-2 78,-1 1-139,-3-1-24,-1-1-44,-2-1-12,-2-2-10,1-1-23,-4-1-22,0 0-11,-1-1-34,-1 0 0,-1 1 5,0-2 18,-2 1 33,2 1 28,-2 0 28,2 0 0,0 0 0,-1-2-11,2-1-3381,-1 1 3436,2-3 7,-1 1 44,0-3 34,-1 2 28,1-3 95,0 0 67,2 0 45,-1 1 39,3 1 3398,0 0-3393,2 0-38,0 2-51,2 1-78,2 1-84,1 3-45,1 1-34,1 3-100,0 0 111,3 1 18,3 0 61,6 1-17,4 3 11,5 1-5,4 5 62,22 11-57,-6-2 6,17 9-3420,-11-5 3398,4 3-1,1 0-725,3 1 715,-3 1-1,2 0-2027,-4 1 2017,0-3-12,-4 0-259,-3-4 259,-4-1 1839,-6-4-1816,-7-2 645,-5-4-629,-7-3 3154,-5-1-3081,-5-3 714,-4-1-714,0-1 102,-6 0-164,-6 1-22,-7 0 6,-9 2-12,-7 0-5,-6 2-17,-6 1-23,-3 1-993,-1 0 1011,-1 1-12,4 0-28,3 0-144,5-1-68,6 1-164,10 0-133,5-2-152,10 1-229,4 0-399,11 0-675,8 0-7311,7 0 9336,2-1 1,-10-5 0,-4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48.74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668 8 17955,'-5'-4'1597,"1"0"-1502,4 4 56,0 0-39,-51 85-6,37-42-61,-13 13 0,2 2-1409,24-6 1425,0 5-10,1 2-12,1 5-5,2 1-12,2 1-5,2-1-6,2-2-5,1-4 10,1-1 7,0-6-1,2-2-2689,-1-6 2701,1-4 0,-2-6 55,5 3-33,-7-15 39,3 1 57,-7-17 772,-3-2-683,0-3 3582,-2 0-3823,-4-3-17,-3-1-22,-7-3 0,-4-1-12,-19-5 29,4 5-6,-15-3 34,8 6-399,-3 2 387,-2 1-16,-1 1-34,-2 0 11,2 2 6,1 2-6,3 3 6,4 3-6,4 0 6,4 3-6,6-1 28,5-1 388,5 1-383,4-2 18,6-1 11,1 0 16,3 0 23,2-1 23,4 1-6,5 1 22,7 2 0,6 0-5,4 0 16,7 0-39,7-2-16,4 1-7,6-3-16,2-2-1308,6-2 1325,3-2-17,3-1 6,4-6-12,0-1 1,3-7-6,1-2-6,1-3-11,2-2-23,-3-3-10,-1-1-29,-4-2 11,-4-1 1,-4-2 5,-7-1-957,-3 0 962,-7 0 1,-5 2 28,-7 0-6,-7 3-117,-9 1 139,-6 3-16,-7 2-17,-5 1 1123,-7 2-1145,-5 2 5,-8 2 28,-4 2 17,-4 5 11,-3 1 1098,-4 3-1092,0 2 0,-1 3 191,1 3-186,1 4 12,1 3-234,2 0 228,3 3 6,2 0-12,5 1-5,2 0 0,5 1 5,5 0 6,6 1 6,2 2 10,6-1 2,4 3 10,6-1-17,6 0 17,4-1 222,5-2-239,3-2 6,4-3-17,5-2 0,1-4-11,4-2 5,4-4 1,1-3-18,3-2-33,-1-4-22,1-3-23,-3-3-1010,0-3 1027,-4-1 6,-3-3 5,-5 1-12,-4-2 18,-6 3-596,-4-2 618,-6 2-268,-4-1 279,-6 0 12,-2 1-17,-4 0 50,-3-5-11,-4 7 921,-4-2-909,-2 8-1,-2 2 651,-1 3-651,-1 2-3072,0 1 3050,0 3 0,2 2-1,1 4-10,2 2 5,4 1 0,1 4 17,3 1 3404,1 3-3404,1 3 16,3 1-4,2 1-1,6 0 6,3-2-1,4 1-4,2-4-12,3-2 16,2-4-21,4-1 22,1-5-12,2-3-22,1-2-22,1-5-28,0-2-34,1-5-16,-1-4-3399,1-2 3376,-3-3-95,13-11 134,-14 7 6,5-8-1,-18 10 23,-6-1 17,-4 2 0,-5 0 17,-2 1-6,-4 2 6,-3 1 28,-5 4 3414,-2 1-3369,-1 5-29,0 2-10,2 3-6,1 0-29,2 2 30,0 4-18,3 2 11,2 3 17,2 3-11,1 2 0,3 3 5,4 1-16,3 2 11,8 0 16,2 1-3408,4 0 3397,4-1-1118,-1-1 1101,3-2-5,-1-1 0,3-3-44,-1-1-46,1-3-68,0-2 2778,0-2-2900,0-3-84,0-3-1876,-1 0 1451,0-4-354,0-4-672,-1-2-1114,-1-3-5316,-4 2 8245,-4 1 0,-10 4 0,-3 3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49.08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 5 19776,'-3'-2'1108,"0"0"-1181,3 2 73,105 34-5643,-59-19 5648,19 5 1,-1 1-11,-18-8 847,-1-1-825,-1 1-40,-1 1 29,-3 0-28,-5 1 940,-3-1-918,-6 1-17,-6-2 17,-4 0 22,-6 0 40,-3-2 3213,-5 0-3113,-4 1 749,-5-2-760,-6 1-22,-9 0-6,-5-1 6,-7 0-12,-5 0-10,-5 0-6,-5-2 0,0 1 5,-1 0-16,3-3-6,3 1-50,5-4-18,5 2 12,6-3-39,5 1 11,6-2-5,5 1-46,6-1-22,3-1-50,2 0-39,5 0-41,5 0-32,7 0-67,10-2-118,8-4-146,7-4-195,11-3-315,5-4-671,9-2-3292,6-4-3262,-6 1 8301,-10 1 0,-26 11 0,-13 3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49.2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2 20716,'-7'-1'1131,"2"0"-1030,5 1 382,0 0-439,-5 91-16,17-58-14,-8 21 0,5-4-14,22-27-44,4-4-80,1-2-122,1-5-102,0-4-3548,1-3 3174,-1-3-2960,17-2-5846,-18-3 9528,6 1 0,-28-1 0,-7 2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49.45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9 15569,'70'-2'-1639,"1"0"1,-6-2-1,-15 4 1,-35 3 0,-6-2-1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0.18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11 20229,'3'-6'0,"-1"1"84,-2 5 554,0 0-486,0 109-2890,4-56 2808,-2 18 0,2 1 64,6-10 498,0 3-520,2 4-11,-1 1-17,1 4-9,2-6 1,-1 2-30,4 18-412,-2-20 1,-1-4 410,2-4-6,1-4-21,1-8 27,1-4 1978,0-8-1978,0-7-23,0-6 6,-1-6 111,-1-7-150,1-5 999,-2-3-1010,3-2 65,-2-3-54,1-1-6,-1-5 0,0 0 6,-1-2-11,0 0 16,-1-1-5,-1 1 0,-1-2-6,-2 1 0,0 0 0,-1-2-5,-1 2 16,-1-2-5,1 1 0,-1-1 5,0 1-10,0 0-7,0 1-16,2 0-46,-2 2-10,1 2-6,0 2 12,-1 2 33,1 2 39,-3 2 28,2 0 23,-1 0 22,1 3-17,-2 2 22,1 4-10,0 1 50,3 13-45,-1-5-22,2 9-6,-1-5 11,1-2-28,1 2-3363,2-1 3396,0-2-4,2-1 32,0-3-4,0-3-7,1-4 6,-1-3-27,2-3 3374,0-1-3414,2-6-45,2-2-22,-1-7 5,1-2 18,-1-3-1,-1-2 34,-1-1-17,-3-3 0,-2 3 16,-4-1-4,-4 2 4,-3-4 24,-2 9 4,-1-2-10,0 11 5,0 3-16,0 2-51,0 1 61,0 9 23,0 0 6,0 9-6,3 1 0,0 3-6,5 3-5,1 3 5,3 2 6,0 0-22,4 3 5,0 0 0,1 2-11,0-1-5,0 2 5,-3-2-11,0 0-1,-4-2 18,-2-2-3376,-2-1 3376,-2-2 22,-3-2 6,-1-1-12,-2-2 34,-5-1-11,-6 0 0,-7-3-1,-6 1-10,-7 0-17,-7 1 28,-35 7-608,12-8 605,1-3 0,-1-2 9,-16 0-29,25-5 0,1-1 1,-20-1-6,4-2-12,5-2 1,7-1-51,8-1-50,7 0-51,6 0-89,5-3-90,4-2-191,5-4-391,3-5 2187,6-3-11111,3-1 10032,5 0 0,3 9 1,1 3-1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0.37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1 146 19662,'84'-41'-322,"0"0"1,-3 3 0,-4 12 16,-24 27 0,-2 6-194,3-2 1,-1-1-418,2 1 0,-1 0-8915,42 4 9783,-17 0 1,-38-4 0,-18-1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2.75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75 21 9078,'11'-2'117,"-1"0"382,-10 2 4300,0 0-4502,1 18 28,-1-11 0,2 13 17,-1-15-23,1-1-50,1-1-62,-1 1-61,1-1-17,-1 1-6,0 0 17,1 1 33,0 1 12,1 2 17,-1 0-1,1 1-16,-1 1-17,0 0-11,-2 1 5,1 0 1,-1 3 6,1 0-1,0 2-17,0 0 11,-1 2 1,1 0 5,-1 3 22,1 0-16,1 4-1,0 2-16,2 2-6,-1 3 0,0 0 0,0 1-16,1 2-29,0 2-27,2 1-18,0 0-10,1 1-7,-1 0 1,2-2 28,3 11-28,-2-16 11,2 4 11,-5-21 17,-1-3 28,-4-5 11,0-4 17,-2-1 191,0-2-252,-2 0-34,-2 0-17,-3-2 0,-4 0-28,-2-3 11,-3-2-22,-1 0-23,-4-2 6,1-2-6,0 0 12,0-1 0,1-2-12,0 1-11,3-2-33,0-1-23,3-1-40,1-2-38,2-1-6,3-3-44,1-2-23,3-2 5,1-3-22,2-3-10,3-3-7,2-3-11,5-2 12,2-4-124,9-25 280,-2 12-1157,7-15 1225,-7 23 10,3 6 11,-2 6-21,2 7-136,-3 7 96,0 8-5,-2 5 67,1 6 72,0 4 68,1 3 45,2 4 22,1 4 12,1 3-1,1 4-5,-1 1-23,0 4 1156,3 1-1212,-2 3-11,2-1-28,0 1 6,0 0-17,0-3-1,-2-2 98,0-2-103,-1-3 6,-4-2 39,-2-3 117,-6-4 107,-3-1 17,-4-4-45,-3 0-118,-5-2-111,-5 0-23,-9-2 0,-6-2-17,-8-2 6,-4-1-3415,-4 0 3415,-4-1 11,-2 0-17,-2 1 17,-2-1-5,1 0-1,-1 1 6,4 2-11,3 0-23,6 2-11,7 0-11,7 1 3320,6 0-3533,7 1-118,5 0-144,5 1-153,9 0-189,7 0-556,14 0-1366,10 0-6306,5 0 9073,-4 0 0,-17 0 0,-10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8.0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17 139 16807,'-10'4'1165,"3"0"254,7-4-1189,0 0-152,96-20-2010,-41 9 1946,13-3 0,1-1-65,6 0-315,4 0-94,3-1-10,1 2-1395,-1 3-7226,-10 4 9005,-12 2 0,-29 3 1,-14 1-1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3.11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116 64 19613,'-8'2'639,"1"0"-466,7-2 1350,0 0-1400,-32 79-38,33-57-12,-19 59-6,44-76-28,5-3-11,7-1-3408,5-4 3352,5-2-23,4-5-722,0-1 621,1-3-470,-3 1 460,-2-1-1857,-6-2 1935,-5 2 1935,-7-2-1868,-7 1 638,-9-1-638,-7 1 506,-5-1-534,-10 0 3398,-7 0-3376,-11 2 40,-8 2 17,-6 2 44,-6 3 17,-4 4-3386,-4 1 3403,-1 6-17,0 2-442,1 5 403,5 2-23,4 1-16,8 0-22,6 0-56,9 0 11,6-1-51,9 0-39,3 0 3064,10 0-3305,5 1 397,11-3-3584,30 5-5948,-11-8 8678,14 3 1,-34-9 0,-8 0-1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4.22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917 1 18744,'20'47'976,"-8"2"-702,-19-10 219,-15 36-292,2-10-1166,4-18 0,-1 1 1077,-14 34-39,-7 10-45,17-42 0,-2 2-12,-1 3 1,-2 1 2,-1 3 1,0 2 5,-1 1 1,-1 1-1193,-1 2 0,1 0 1184,-1 1 0,-1 0-6,1-1 0,0 0-321,0-1 0,0-1 304,0-2 1,0-1-12,0-1 0,1-2-42,1-3 1,0 0-52,2-3 1,1 0-65,3-4 1,1-1-426,-14 39-381,11-8-925,9-9-7152,7-12 9057,6-13 0,2-22 0,0-10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4.87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126 1 16741,'-9'76'134,"0"0"1,1-6-1,1-10-10,7-19-12,2 0-23,1-1-33,2-1 6,0-2 11,2-4 22,0-5 562,1-5-382,0-7 249,-3-5-98,1-5 75,-3-3-154,-1-2 153,-1-3-332,-1-3-67,0-3-45,-1-5-17,-3-3-17,-4-2 1,-3-3-6,-3-3-1,0 0-16,-2-1 12,0-1-12,0-1 0,1-1 11,2-2-11,2 0-11,3-3-29,4 2-27,1 0-17,3 1-5,3 3-18,4 1 18,5 3-12,6 2 11,3 3 12,7 4 5,3 2 23,6 4 16,1 3-5,5 3-11,0 2-68,1 2-117,1 4-180,2 3-273,0 3-372,2 3-726,-1 1-998,0 1-4839,-7-1 7623,-7-3 0,-17-6 0,-8-3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5.24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0 282 19848,'73'23'95,"1"0"1,-6-1-1,-10-7-39,-19-17 357,1-2-402,1-5 12,1-1-12,-1-4-22,-1 0 107,-1-2-164,-3-1-10,-1 1 40,-5-4-80,-3 3 6,-5-4 0,-7 1 190,-4 0-184,-5-1-6,-4 1 0,-8-1 28,-6 0 5,-9 2 74,-8 0 50,-6 3 67,-6 3 78,-4 4 6,-5 5 22,-4 2 1,-3 6-23,-1 3-23,0 5-1135,3 4 1057,4 2-3059,7 2 3015,7 3-34,6 2-177,9 1 149,6 3-1,8 1-10,4 0-6,10 0-34,5-3-128,12-2-73,7-3-168,9-3 530,6-5-1068,10-4-885,6-3 1634,7-4-7812,-4-2 8032,-9-1 0,-25 0 0,-13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6.01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288 2 20638,'-4'-1'-62,"0"0"68,4 1 257,0 0-213,7 98-10,-1-58-209,-1 20 0,2-2 192,4-25-7,0-1 1,2-2 11,0-1 6,1-2-6,-1-3-3214,0-4 3203,0-3 11,-3-5 11,0-3 34,-2-5 11,-2-3 23,-1-1 158,-3-5-148,0-11 3303,-2 0-3403,0-8-11,-4 4-1,0 1-10,-5-1-1,-2 1 17,1 1-5,-3 0 0,1 2 10,-1 0-4,1 1-7,1 2 6,2 0 1,1 3-12,0 1 11,3 1-17,1 2 6,1 0-5,2 1-23,0 0-6,1-1-33,0 1-17,0-1 5,2 0-5,1 2 12,4-2-1,2 2 17,3-1 5,0 1 7,4-1 21,-1 2 1,3 1-6,-2 0 11,3 1-17,-3 0 6,3-1 6,-3 1 5,2 0 6,-2-1 17,0 1-18,-1-1 12,-1 0 12,-3 1 21,-2-1 68,-3 2 5,-2-2 12,-3 2-28,-1-2-51,0 0-28,-4-1-22,-3-1 11,-4 0 0,-3-1 5,-5 1 18,-15-2-18,6 2-5,-13 0 6,11 4-17,-3 0 22,1 0 0,-1 1 6,0 3 11,1 2 11,1 2-11,3 2 6,3 2-23,4 1-17,3 1 12,5 1-12,4 1 1,5 2 22,2 2-6,5 1 0,4 3 28,6 0-28,8 1 6,6 2 0,6-3-34,4 0 17,5-3-17,2-1-16,4-4-29,-1 0-16,3-3-12,-5-1 1,0-1 33,-5-2 11,-6-2 17,-6-1 5,-6 0 1,-3 0 44,-9-2 23,-2 0 39,-7-1 17,-3-1 0,-3 1-12,-5 0-10,-8-1-6,-5 2-6,-7-1 6,-6 2 16,-7-1 12,-3 0 23,-3-1-1,0-1-28,-1 0-5,0-2-23,0 2-16,2-1-7,2 1-21,4-1-12,5 1 11,7-2-10,6 2-1,7-2-56,6 1-308,6-1 44,4 0-38,7 0-549,17 0 180,4 0-399,19-1-1002,0-1-7422,-1-1 9539,-1-1 0,-22 2 0,-8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6.23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 9 20823,'-6'-5'660,"2"2"-654,4 3 369,0 0-330,-9 69-6,13-42-11,-4 54-677,16-60 621,2-2-154,4 0-87,0-3-134,3 0-213,-1-3-230,3-2-1948,-1 0 465,-1-5-815,0 0-4042,-4-4 7186,-5 1 0,-7-3 0,-5 1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6.4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72 19115,'47'-42'-2980,"-5"13"515,-21 46-5712,-1-1 8207,-2-2 1,-8-7 0,-5-2-1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7.12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34 10 20800,'0'-5'56,"0"0"-17,0 5 208,0 0-152,-17 109-3729,15-56 3684,-6 17 1,2 1 27,11-12-174,1 2 164,1 2-394,3 3 376,0 0-11,3 2-5,-1 1-6,2-1 5,0 0-10,1-2 10,0-2 1,0-4 5,2-6 0,1-7-16,0-9-18,2-11-5,-1-8-11,2-10 2369,0-4-2425,1-6 1201,2-6-1230,0-3 616,3-9-649,0-2-61,2-3-79,-3-4-39,-1-1-28,-3-1 56,-3 0 90,-4 2 61,-3 2 90,-1 2 50,-4 2 62,-1 4 50,-4 3 22,0 3-10,-2 5-29,0 2-22,0 3 0,-2 1 0,-1 1 6,-1 1-6,-1 2 0,1 2-23,0 3-10,-1 3-3399,1 2 3376,1 3 12,0 0-18,2 1 12,0 1 33,5 5-28,0-4-11,5 3-11,1-6 3403,1-1-3392,1-1-11,3-1-40,0-2-150,12 0 44,-7-5-6,8-2 7,-7-3-1,1-2 0,0-2 6,1-4 22,-1-3 23,-1-3-3365,-1-2 3449,-2-1 106,-1 1 101,-4 2 106,-2 2 28,-5 4-67,-3 2-84,-2 3 3291,-2 1-3448,-1 1-33,-2 1 5,-2 4 6,-2 4 22,0 7-11,0 6 17,0 5-11,0 4-1,2 2 1,2 3-1,2 1-16,1 1-11,1 3 5,0 0-5,2 3 6,0-2 10,2 3-11,0-1-11,-1-1 6,0-2-34,-1-3-18,-1-3-10,-1-4-17,-1-4 29,-4-3 16,-4-5 33,-4-2-3386,-5-3 3387,-2-3 22,-3 1 0,-4-3 22,0 0 29,-3-1-585,-1 0 612,-3-2 2845,-1-1-2867,-2-2-17,-2-1-39,-1-1-28,0-1 5,1 0-27,0 0-17,5 0-68,1-1-100,6-2 776,3-1-1051,6-4-60,3-1-953,5-2-1975,3-2-6225,4 0 9695,1 0 0,2 6 0,0 3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7.34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87 23210,'89'-25'13,"0"1"0,-6 0 0,-9 11 4,-5 25-34,2 0-5631,0 4 5391,-1 0-219,-1 1-1410,-3 1 245,-4-1-7693,-8-2 9334,-12-2 0,-20-7 0,-10-2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8.3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350 242 19584,'-55'48'67,"-1"0"0,5-4 0,12-4-16,29-6 5,2 2 241,-1-1-253,0-1 1,2-2-6,1-4 105,2-3-88,1-6 805,2-1-721,0-10 66,1-11-228,1-9-12,0-10-5,1-1 11,0-4-11,-1-3 0,0-3-3409,-1-2 3375,0-2-113,-3-2 91,0-1-2235,-4-2 2257,-1-1 17,-2-1 0,-1 0-1472,0 3 1517,1 0 1539,1 5-1427,2 4 5,0 8-44,1 5-39,2 7-124,2 6 2280,1 3-2218,1 6 3526,0 4-3190,8 20-1842,1 1 1668,9 18-742,17 19 680,-4-10-5,16 22-5,-8-20-15,-6-15 0,2-1 9,23 20-26,-20-22 1,3-1 8,4-6 1,1-4-1,24 14-17,-24-18 0,1-3-190,43 5 145,-23-14 6,17-2 17,-31-10-6,-5-7 68,-4-4-6,-6-7 22,-6-3 11,-7-4-5,-5-3 11,-8-2-2510,-5-3 2465,-4-2-5,-7-4 943,-28-44-949,5 28 301,3 11 0,-3 2-284,-10-3 11,-3 3-5,-2 4-461,1 3 449,1 4-22,2 4 2969,4 5-2992,3 2-2901,5 5 2924,4 1-12,7 5-55,4 2 545,3 3-747,5 2-52,1 1-72,6 1-33,3 2-100,9 4-180,6 3-252,8 3-515,8 3-1367,6 0-6705,0 0 9528,-5-3 0,-17-5 0,-10-3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8.8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229 1 15760,'-8'3'-107,"2"0"-224,6-3 219,0 0 280,28 65-11,-20-36 40,21 53-7,-28-51-5,-1 1 11,-1 1-17,-3 0-5,-2-1-29,-6 1-10,-1-2-18,-3 0-10,-2-2-7,0-1-3413,-2 0 3386,0-2-2280,0-1 2257,-1-2 1,1 0 16,2-4-6,0 0-10,4-3 10,0-2 2264,4-3-2269,2-3 3369,3-1-3408,2-4-22,2-1-7,1-1 52,2 0 27,5-1 118,13 0-107,2 0-5,11 0-28,-2 0-6,5 0 0,2 0-11,5 0 0,1 3 0,2 2-3403,-1 3 3397,1 2-2307,-4 1 2251,-3 1-544,-3 1 533,-6 0 17,-2 0-39,-8-2-62,-3-1-89,-7-4-152,-2 0-218,-5-2 1634,-1-1-3046,-1-2-816,-1-1 1,0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8.83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74 223 12402,'-10'69'250,"0"-1"0,-1 5 1,0-9 2352,2-18-2508,-1 14-1110,4-19 1082,2-3 949,2-3-965,1-7 5,3-3 2171,3-6-2176,4-4-6,3-3 11,3-3-45,2-3 22,4-2-173,30-5-72,18-13 167,0 1-2077,0-11 2105,-32 7 17,-3-2 56,15-16 0,-22 11 0,8-12 33,-26 3-55,-5 6-12,-4-12 2269,-5 7-2257,-5-5 27,-3-1 40,-4-5 45,-3 0 45,-3 0 1657,-2-1-1675,0 0-38,-1 4-40,0 1-22,2 5-644,3 4 594,1 4-23,5 7-17,2 3-50,4 5-73,4 5 1509,2 1-1661,2 4 696,3 0-785,5 3-22,4 2-157,9 5-213,5 3-387,8 3-940,8 0-7731,-1 1 9633,-3-3 0,-18-6 0,-7-3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9.2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477 39 18520,'81'-17'202,"-16"2"-5773,-59 13 5690,-1-1 1379,-3 2-1526,-4 0 854,-5 1-815,-7 0 73,-6 0 107,-6 3 33,-7 2 28,-6 4 3392,-4 5-3409,-5 2 11,-3 4-16,-1 3-18,0 2-55,3 4-17,3 0-33,7 3-29,4 1-16,8 3-12,4 1 51,7 21-45,7-13-17,5 14 17,10-20-17,6-3 6,8-3 5,6-4-10,7-4-18,7-6-98,10-8 1,4-4-1659,16 2 1616,-12-5 1,0-1-185,9-6-2885,-1-2 2677,-1-4-268,-3-1-382,-6-1-951,-6 1-5845,-11 1 7956,-10 3 0,-15 3 0,-7 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5:59.6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81 1 20744,'7'75'359,"-3"-9"-1724,-11-38 1449,-2 1-3384,0 2 3356,-1 1-6,1 2 896,0 0-923,-1 1-7,2 0 1,1 0 0,1-3 0,2-2 11,1-2 514,3-5-228,17 12 3124,-4-18-3354,24 10-44,-13-22-1,10-1-16,-5-3 6,3-1-12,2 0-17,0-1 5,0-1 23,-3-1-16,-1-1-12,-3 0 11,-5 1-6,2 0 18,-11 2-18,-1 0-5,-9 1-11,-2 0-45,-1 0-5,-3 0-47,-2 0-54,-3 1-68,-1 1-66,-2 2-108,-1 2-122,0 0-207,-1 1-321,3-1-643,0-2-1389,4-2-5058,2-1 8144,2-1 0,2 0 0,0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00.0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115 1 19641,'7'1'-627,"-2"0"582,-5-1 1865,0 0-1646,-29 97-29,18-60-518,-6 20 0,0-1 457,9-26 0,-1 2-17,2 1-39,-1 0-14,2 0 3,0 1 0,1-1 5,2-2 34,2 8-11,2-11 50,8 10 28,18-16-84,-4-2-11,14-8-22,-12-7 5,3-4-28,2 2 12,1-3 16,1 1 629,0-1-651,0 0-12,-1 0-22,-2 0-16,-3 0-34,-2-1 210,-5-1-283,-2 0-34,-5-1-61,-5 0-118,-2 1-291,-4-1-516,0 1-1382,-4 0-7025,-3 0 9595,-1 0 0,1 0 0,3 1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00.19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1 132 21035,'0'-5'790,"0"2"-773,0 3-28,0 0 11,95-43-56,-58 30 8,21-11 0,-2 2-114,-25 17-84,2 0-567,-2 1 286,-1 1-486,-3 0-483,-4 2-1736,-2 0-5864,-7 1 9096,-3 0 0,-5 0 0,-4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00.39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8 17439,'73'-2'-387,"0"-1"1,-6 1 0,-10 1-381,-19 5-393,2 1 357,2 0-2182,3 0-4095,-4-1 7252,-7-1 1,-16-1 0,-8-1-1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00.97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322 25 19647,'6'6'375,"-1"-1"-274,-5-5 313,0 0-257,-41 99-961,23-55 880,-7 18 0,-1 0-711,6-15 719,-2 0-2866,-1 2 2796,1-5 0,0 2-14,-3 11-694,-13 29 700,24-47 400,2-6-366,2-6 10,3-6 652,4-6-629,0-6 2971,3-4-2955,-1-3 1373,7-9-1490,2-2-40,8-9 1,2-2 17,2-3-23,4-2 17,-1-4-3431,2-1 3341,0-3-383,0-2 266,-1-3-448,12-24 453,-12 11 68,8-19 89,-14 19 112,-2-1 129,-2 1 118,-2 3 89,-3 3 39,-2 7-44,-3 6-62,-2 8-84,0 6-95,-2 7 3095,1 4-3179,-1 5 505,0 2-483,0 6 192,0 3-170,-1 8-16,-1 5 6,-1 3-23,0 6-11,1 2 0,1 5-6,1 2-5,3 4-12,1 3 23,5 4-6,2 2-28,2 1 6,1 0-17,1 0-936,-1-1 935,3-1-3260,11 33 3177,-8-35 11,9 24-432,-12-46 444,-3-5 27,-1-5 17,-2-5 45,-3-4 700,-3-3-622,-2-4 3134,-6-1-3173,-4-5-28,-8-2 752,-3-5-718,-7-2-3392,-2-2 3425,-7-2-917,-4 1 929,-5-1 11,-1 0-22,-5 0-12,3 2-33,0 1-18,4 2-10,5 3 2912,-2 2-2957,14 4-68,0 1 1285,14 2-1441,5 0-78,3 1-96,2 2-117,1 2-197,5 3-3750,3 2 2574,9 0-1698,6-1-3802,2-1 7427,0-1 0,-12-4 0,-5-1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01.63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59 271 20811,'0'-12'-95,"0"3"39,0 9 779,0 0-662,-9 85-5,7-50-34,-3 17 1,1-2 5,4-19 0,1 1-28,0 0 0,1 1-11,0 0 11,0 0 11,0-1 6,0-1 0,0-4-6,0-4-3358,0-7 3425,0-5 140,2-5-122,-1-3-28,1-2-29,-1-4-28,1-3-28,5-11 3381,-1 1-3403,3-8-74,-1-8 29,-4 6-28,2-11-151,-5-8 95,-1 8-6,-1-15-10,-1 11-335,-1-3 390,-1-2 34,-5-2-34,-7-21 96,1 16 22,-4-12 44,6 24 34,4 6 17,2 6-22,3 7-3092,1 8 3002,3 5-6,2 5 129,20 6-27,-5 4 32,15 6-2278,-8 2 2273,2 1-6,3 3-229,1 0 196,1 1 2137,-1 1-2171,-2-1 1,-2 0-7,-5-2 3239,-2-1-3244,-5-2 471,-4-1-459,-4-2-7,-5-1 29,-2-2-6,-6 0-5,-5 0 5,-8 0-22,-6-1 0,-8 1-12,-5 0 1,-5 2 22,-1 0-17,-2 2 6,3 1-481,2-1 458,5 1-250,4-1 256,7 0-11,7-1 16,5 1 7,7 0 66,9 5 6,6-2 17,8 6-12,7-5 448,5 1-498,6 0 258,6 2-258,4 0 0,4 1-950,2 0 916,1 0-10,-2 0-1,-2 1 1,-5 0-1,-4 0 6,-5 1-17,-6 1-3062,-5-1 3057,-5 2-2060,-6 0 2054,-5 0-231,-4 1 79,-3 1-2446,-23 25 1271,6-18-393,-22 20-7976,14-30 10088,1-3 1,11-10 0,5-3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07.88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56 18571,'13'-16'1731,"-6"8"-1692,2-3 56,-1 7-78,-2 1-17,5 0 6,-3 1 11,-1 1-12,1 0 6,3-1 1,-2 2 60,12-2-27,-3 1-17,11-1-3397,-6 2 3413,1 0-4,-4 0 16,1 0-2258,3 0 2270,-1 0-812,3 0 823,0 0 1855,1 2-1799,12 3-79,-8 1 56,24 4-51,-22-4-16,12 2 2811,6-1-2789,7 0 1798,2-2-1820,12-1-34,-32-3 6,27 0 11,-30-1-22,13 0 10,-14 0 12,0 0 0,2 0 17,-1 0 6,2 0-7,-1 1 30,16 0-46,-12 0-6,14 0-5,3-1-6,-12 0 1,14 0-7,-19 0 23,-2 0-5,-1 0 27,-2-1-5,-2-1 5,-4 0-11,-2 0-11,-2 1 0,-1 1-5,-3 0-1,0 0 34,14 0-50,-12 0-12,11 2-11,-18 0 23,2 2-12,-1 0 18,2 0 4,1 1-16,-1 1 6,1 0 0,0 0 10,0-1 1,1 0 17,-1-1-1,2-2 46,9-2-23,-6 0-17,6 0 6,-9-1 22,-1-3-11,0-3 6,1-1-23,-2-1 0,1-1-11,-3 1-11,-2 0-6,-1 2 17,2-2-11,-7 3 5,3 0 6,-10 3 62,-1 1-68,-2 1 1,-1 0 122,-1 1-134,-4 0-44,1 0-34,-4 0-45,3 0-90,-1 0-50,1 0-146,0 0-230,1 0-329,-1 0-813,1 0-1955,0 0-5998,-1 0 9723,2 0 0,-1 0 0,3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08.56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106 180 17409,'-9'69'33,"0"0"1,-1 9 0,3-11 0,5-27 1748,0 19-1737,2-34 11,0-3 636,0-5-692,0-4 389,0-4-344,1-4 1188,-1-3-1183,2-1-106,-2-6-11,1-2-11,-1-5-62,-5-12 28,1 2-45,-5-10-45,2 5-27,-1-2 49,-1-3 57,0-1 62,1-2 94,3-1 51,1 1 39,3 0 51,0 4 11,2 2 0,2 6-17,3 4-34,2 5 135,9 3 33,5 9-178,4 6-29,2 10-11,-4 5-16,0 8-12,3 4 0,3 5-1235,2 4 1191,2 2 4,2 1-10,1-1 11,2 0 5,2-1 12,1-3-3002,1-3 2996,-2-4-1095,-2-6 1084,-2-4 661,-3-6-661,-2-7-1846,-3-4 1846,-2-6 1845,-3-4-1873,-2-7-1059,-3-4 1065,-2-6-1535,-3-4 1540,-4-4 1523,-4-3-1529,-3-3-5,-8-21 6,-5 11-461,-9-16 466,-3 19 2082,-3 0-2009,-3 2 50,0 3 3061,-1 3-3089,1 5-3083,1 2 3027,0 7-912,2 1 895,-7 1-115,11 7 70,-3 1-10,12 7-18,3 3 2546,4 0-2579,2 2 2312,2 0-2323,1 1 142,3 3-237,3 3-124,4 5-190,6 2-280,3 2-482,4 2-1607,5 1-6806,-2-1 9679,-1-1 0,-12-9 0,-5-2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9.24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257 408 11160,'66'21'272,"0"-1"1,-5 1 0,-12-10 1904,-30-16-2049,3-4 1374,0-5-1435,1-4-6,1-1 808,2-4-897,0-1 2654,1-1-2794,0 0-45,1-1-2867,-3-1 2738,-1 0-23,-5 2-143,-4-1 127,-5 1 29,-6 0 10,-8 2 62,-8-1-118,-30-5 303,1 8 73,-22-1 111,10 11 124,-6 6 2235,-1 2-2124,-2 5-2862,1 5 2807,1 5-39,3 5-17,5 5 179,-12 13-241,20-8-39,-5 10-39,25-13 795,8-1-806,5 0 5,6 0 3414,4-2-3385,8 0 10,5-2 34,8-3 0,7-2-22,6-3-79,6-3-112,7-4-3537,5-1 3139,8-6-358,5-4-1915,5-4 218,2-8-5982,-6 2 8508,-12 0 0,-24 8 0,-13 4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09.0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17 158 19720,'0'3'481,"0"-2"1995,0-1-2342,98 76-1362,-65-57 1289,22 23 1,-2-10 28,-34-38 256,-1-3-335,2-4 200,-2-2-273,1-3-11,-2-1 12,-1-2 16,-3 0-5,-2-1 688,-4-1-716,-3 1 88,-3 0-133,-6 1 0,-3 0 11,-7 2 34,-4 1-1,-2 3-3358,-3 3 3397,-3 4 29,-15 3 73,-16 12-28,-1 7-11,6 5 10,21 2-16,15-6 5,3-1 6,4 0-11,2 2 11,4-5 23,2 3-1,6-6 23,3 0-6,6-1-28,3-1 17,4-1-5,3 0 16,20 0-50,-8-1-6,15-1 0,-14 0 11,1-2-10,0 0-12,-2 0 16,0 1-27,-4-1 3403,10 1-3414,-13 0 27,7 0 7,-14 0 27,-3 0 17,-1 0 0,-3 0-11,-2-1-1,-1 1-10,-2-2-6,-2 1 0,0-1-34,0 0-66,1 0-96,1 0-516,7-2 90,-3 0-4811,24-7-4426,-19 2 9046,12-2 1,-22 6-1,-3 2 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09.69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7 22386,'0'-4'-399,"0"2"747,0 2-241,4 100-1361,-2-55 1302,1 18 0,0 0-622,2-17 636,2 3-12,0 1 428,2 1-455,1 2-12,0-1 6,0 2 5,1-3 40,5 17-34,-3-23-6,3 7-5,-7-30 634,0-8-623,0-5 877,0-6-928,1-2-33,-1-4-156,8-9 88,-4-1-16,6-8-22,-7 5 5,2-2-12,-2 1-133,6-12 50,2-13-184,-3 8 459,0-5 27,-8 23 45,-2 1 34,-1 4 22,-1 3 1,-2 2-40,-1 3-33,-1 2 61,-1 1 351,0 3-390,0 3 6,1 5-1,1 2-22,1 4 0,1 2-17,2 3-5,2 3 5,1 0-22,2-1 16,1-1-21,2-2 10,1-4 6,2 0-28,-1-4 22,2 0-16,-1-3-23,0-3-11,0-1-50,0-3-51,0-1-39,1-1-39,1-3-17,0-2 5,1-3-16,-2-3 6,-1-3-24,-1-1 1,-3-4 17,-3 0 55,-3-5 74,-3 1 67,-2-2 106,-1 3 73,-2 0 73,-2 5 17,-1 2-17,-2 4-34,-1 4-3453,2 2 3369,0 1-50,1 3-34,1-1 39,1 5-27,1 0 22,1 7-1,3 1 3404,1 4-3403,5 2 0,3 1 67,25 16-101,-10-13-3403,20 10 3375,-16-19-50,2-2-84,3-2-2397,2-3 2122,0-1-807,0-3 263,1-1 1385,-3-1-3933,1 0-6250,-5-1 9740,-6-1 0,-13 1 0,-5-1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09.92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37 22330,'-2'-2'106,"0"1"-128,2 1 39,110-15-5672,-54 12 5663,18-5 1,1 1-1081,-6 7 977,3 0 917,1 0-1626,-19 0 0,1 0-1972,28 1 2776,-22 1 0,-4-1 0,-14 1 0,0 1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0.73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19528,'88'34'73,"-14"-8"-224,-51-26-96,-1-2 1268,2-1-1379,-2-3 22,1 0 576,-4-2-414,-1 2 190,5-2 1,-14 4 1765,2 5-1491,-15 5 124,-9 16-275,1-6-34,-6 11-33,3-5-17,1 3-22,1 3-6,2 1-6,4 0-11,3 1 6,2-2-6,4-2 17,3-1-11,4-2-11,4-4-45,3 0-57,2-5-100,1 0-96,3-4-144,0-3-141,4-3-157,2-2-173,2-2-219,1-3-201,0-2-68,-1-5 213,-2-3 409,-1-2 728,-3-1 796,-3 1 453,-2-1 275,-3 4-96,-3 0-301,-2 3-214,-5 1-185,-1 3-168,-2 1-134,-2 1-106,0 2-96,0 0 17,0 1-134,0 0-12,1 1 12,0 1-6,2 2 0,1 2 16,2 1 7,3 1-12,1-1 6,1 0-17,2 0-17,2-1 6,2-2 89,25-2-117,-14-1-3409,17-4 3375,-20-1-58,-2-6 47,-1 0-12,-1-2-10,-4-3 0,-1 1-29,-4-3-5,-2-1 681,-6-2-793,-2-1-452,-19-23 536,2 17 84,-17-14 79,4 26 55,-3 2 46,-2 7-12,1 2 2596,0 3-2646,3 1-23,2 5 0,2 1 99,4 6-110,4 1 50,2 9-50,6-4 6,2 7-12,5-6 6,6 0-11,3-1 11,5 1-11,3-3 5,4-1-5,3-1-23,1-4 18,5 0-18,0-3 6,3-1 0,-2-3-17,1-1-5,-4-1 11,-1-1 5,-3 0 28,-1 0 29,-4 0 5,0 0-6,-4 0-27,1 0-23,-2 0-23,0 0 1,0 1-1,-1 0-5,0 2 6,7 1-12,-4 0-61,5 0-3706,2 0 2793,0-1-1684,9 1-70,-7-1-7097,-3 0 9827,-9-3 0,-6 1 0,-2-1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1.01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5 21019,'0'-3'884,"0"2"685,0 1-1474,58 96-3977,-35-49 3904,11 15 1,-2 2-7,-15-8 3,-2 3-8,-1 5-5,-1 2-1,-3 2 6,-1-1-1531,-2 0 1515,0-3-211,-1-12 1,-1-2-1857,1 9 1058,2 23-927,-7-53-7890,1-5 9848,-2-6 0,1-9 0,-1-4 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1.9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42 190 19236,'-8'-50'271,"0"-1"1,-3-31-4257,19 78 3996,1 2 1448,3 2-1425,10 13-12,-3 3 942,9 15-919,-5 2 34,13 29-57,-8-8-49,11 22 29,-18-30 1,-1 0-3,13 27-3,-12-23 1,0 0-9,7 20 2145,-1 0-2129,-1-5 7,-2-2 10,-3-4 6,-2-3 17,-5-6 5,-3-2 17,-5-7-5,-3-4 575,-2-5-553,-6-4 1167,-10 3-1201,-2-10-16,-9 3-23,1-13 23,-3-2-40,-4-3-11,-6-3 12,-2-2-12,-2-3 23,-1-3 22,0-6 72,-12-14 130,3-25-118,10 7-28,14-13-17,24 22-11,5-1-28,8-3-11,6-2 5,10-3-537,8-4 532,9-1-12,-4 9 1,2 0-6,27-22-6,-21 20 1,0 1-3233,22-13 3238,-2 5-34,-3 6-78,-5 7-6,-6 7-100,-7 6-1138,-8 6 964,-7 5-379,-7 4 250,-7 4 2456,-5 1-2557,-4 2-47,-3 0-2244,-3 0 1430,-5 0-6448,0 0 7931,-4 0 0,5 0 0,0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2.6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45 83 12142,'-11'-7'2403,"1"1"-1056,10 6 558,0 0-451,-17-15-1386,19 9 726,-10-11-771,24 13 1671,3 1-2030,28-6 1144,-19 4-1307,20-3-257,-26 6-387,-1 1-1047,-1 1-7382,0 0 9572,-6 0 0,-6 0 0,-5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3.1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13113,'22'68'125,"0"1"0,-1-6 0,-4-11-36,-7-24-10,0-1 1442,-2-1-1342,10 11-100,-8-16 16,5 7 1095,-8-21-1073,0-2 1,-2-2-23,-1-2 28,-1 0-95,-2-3 2218,1-2-2335,-2-9 50,1 0-1,-2-6 24,-1 2 4,-2 0-2278,-2 0 2284,-1 0 17,-1 1-11,2 2-1500,-1 1 1528,1 2 1500,0 2-1505,2-4 2256,2 5-2273,4-2-1,3 4 7,5 1 3391,11-4-3398,-1 1 12,23-7-11,-13 6-113,51-10-100,-36 11-134,29-5-187,-36 11-239,-2 0-291,-3 2-656,-5 1-1490,-3 2-5909,-7 0 8265,-2 2 0,-9-2 0,-2-1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3.6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1 140 18834,'2'0'594,"0"0"1641,-2 0-1950,98 20-49,-63-14-695,23 5 0,-4-1 644,-31-8 243,-1-1-300,-1 0-4,-2-1-35,-1-2-5,-2 0-11,-2-3 877,5-5-950,-5 2-23,2-5-33,-6 3-129,-2-6 73,-3 2-22,-1-3-12,-3 5-55,-2 0-1,-4-2-6,-4 2 18,-7-1-202,-31-2 207,-11 7 191,-2 0 50,6 12 61,21 9-3430,10 1 3374,-3 4 1,13-4-12,3 1-5,5-2 11,2 1 0,2-2 11,3 0 3392,5 0-3386,4-1-3363,5-2 3379,3 1-21,4-4-24,3 0-44,4-2-28,3-2-28,0 0-11,1-2-11,-2-1 4,-2-1 13,-2-1 21,-4-1 18,-4 0 16,-4 0 1,-4 0 3419,-2 1-3358,-3 2 124,-3 0-68,-2 1 90,-1 0-113,-1 1-27,0 1-17,0 2-28,0 0-1,2 1 7,0 0-6,3 1 22,1 0-6,1 1 7,3-2-7,-1 0 18,1-1-12,1-1-34,1-1-44,0 0-67,2-2-62,-2 1-79,2-1-83,0 0-130,1 0-162,0 0-245,1 0-466,0-1-1440,0 0-6659,-2-1 9432,-2 0 0,-7 1 0,-1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4.18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912 7 20828,'5'-4'-28,"-1"2"73,-4 2 1294,0 0-1266,12 95-692,-7-62 639,3 21 0,1-2 8,0-31-6,2 0-5,1 0-6,3 1 12,0-2-12,2-1-28,-2-2 0,2-3 443,-3-4-538,2-4-45,-2-3-45,0-2 182,0-1-193,-1-2 6,2-4 22,-1-3-6,0-4 12,-2-2 28,-1-2 34,-2-3 49,-3 0 52,-2-3 32,-3-9 108,0 7 402,-4-11-190,1 18-51,-4 0-94,2 11-57,0 3-33,1 3-33,0 0 16,1 1-6,1 2 6,0 4 6,1 4-12,0 3-5,1 5-6,3 2-16,1 3-1,3 3-27,3 4-1,-2 2-320,3 3 292,1 1 1,0 3 21,2 0-569,-1 2 548,-1 1 16,1-1-28,-2 1 17,-1-2 6,-1 2 16,-3 14 6,-3-13 11,-1 11 12,-7-19 10,-4-2 6,-6-2 23,-4-3 303,-5-5-292,-4-3-23,-8-5-5,-6-4-6,-8-4-28,-8-4-41,-6-2 30,-9-1-23,-6-3 7,-5-1-895,-6-4 889,-3 1-686,23 1 0,0-1 660,17 3 1,1-1-791,-16-1 1,3 0 703,-11-1-79,10 0 14,15 1-361,14 2 384,14 1-904,12 2-2530,5 0-6001,20 1 9288,-5 2 0,6-1 0,-10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19.79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133 128 15789,'0'69'-41,"0"0"0,-1-6 0,1-7 13,1-7 17,-3-2 1590,-3 0-1574,-3-5 18,-3-5 629,0-7-546,-1-7 371,1-8-309,2-8 982,-1-3-1122,2-6-112,0-4-140,0-3-146,0-7-140,2-2-885,-1-17 667,4 5-320,-1-10 611,3 8 286,1 0 190,1 1 151,3 0 136,1 4 54,4 2-32,2 5-85,-1 3 151,12 5-285,-9 5 17,9 6 443,-10 6-466,1 3-22,2 4-29,0 4 1,2 0-11,0 3 27,1 0-10,1 1 10,1 1 12,2-1-6,-1 2-5,2-2 0,0 1-18,-2-2-26,2 0 4,-2-1 6,0-1 17,0-1 39,-1-2 0,1-1 0,-2-3-17,0-3-11,-2-2-11,-2-3-11,-1-1-6,-2-1-6,-2-3-5,-1-2-11,-2-4-6,1-4 0,-2-4-17,-1-3 0,0-2-22,-1-4 11,-1-1-11,-1-4 11,-1 0 0,-1-3-17,0-1 17,0-1 11,-1-2 6,-2 2 11,-1-2-11,-2 4-1,-1 0 24,0 3-12,-2 3 11,0 3-11,-1 5-28,-2 2-17,-1 5-39,-8 0 28,4 5-6,-5 1 1,8 5 5,1 1-45,4 1-795,-1 0-662,6 0 192,2 0-858,9 0-6015,1 0 8211,4 0 0,-7 0 0,0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5.6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17 277 11990,'-9'8'4352,"1"-2"-3109,8-6 2672,0 0-3786,13 9-28,-1-6-34,14 8-17,-2-9 34,17-1 17,6 0-73,0-5-56,-1-1-3431,-14-4 3336,-1-1-191,14-10 135,-11 4-283,6-8 233,-15 7-443,1-20 459,-12 13-17,0-13 3258,-13 17-3258,-6 3 29,-4-1 16,-6 3-2947,-6 0 3025,-4 4-376,-3 2 466,-2 3 57,-1 3 60,1 2-2080,0 1 2165,1 4 1987,2 2-1988,2 4 12,4 2-5,0 3-6,5 0-6,1 2 373,6-1-115,1 18-297,5-11 230,23 29-286,-3-30-6,21 12-11,-9-19-5,4-2 3318,2-3-3218,61-1-229,-42-5-59,2-5 0,-1-3-59,-17-4 200,8-6-283,-19 1-63,-2 2-49,-3-1-12,-4 0-23,-2 1 29,-4 1-253,0-11 868,-6-2 57,0 1 84,-7 4 17,-1 12-35,-1 2-44,-2 1-78,1 2-62,1 0-45,0 1-22,2 0 16,0 0 23,1 2 12,0 3-1,2 3-22,2 5-17,3 2-17,4 3-17,1 3 6,3 2-39,3 0-17,3 1 0,1 1-6,2 0 6,0-2 29,0-2-1,-2-2 11,1-5 17,-3-2-11,-1-4-22,-1-3-23,-3-3-45,0-1-39,-1-5-39,0-1-29,1-7-28,2 0-16,0-4-33,0-2-23,-1-2-23,-3-1-16,-2 0 11,-3-2 56,-2 2-3330,-3-2 3459,-2 1 56,-1 3 44,0 1 74,-1 4 33,-1 3 44,-2 2 12,1 5-17,0 1 12,2 2 223,0 1-285,1 4 3375,0 0-3381,4 6-3279,10 14 3358,17 16-185,-5-6 27,17 14-21,-25-32 10,7 6-5,-10-11 17,1-1-22,-3-4 3380,6-1-3442,-5-3-157,10-5 33,-9-2-61,6-6-57,-6-1-49,2-2-34,-1-3-3409,0-1 3381,-2-2-602,-2-1 731,-1-1 106,-3-1 90,-2 1 112,-1 2 106,-2 1 3125,-1 4-2984,-1 2 985,-1 4-991,0 4-40,0 1-67,0 3 51,0 0-146,-1 3 11,0 1 6,-1 4 0,2 2-12,0 3-5,0 0-22,0 5-5,1-2-1,2 4-23,2-2 7,3 1-7,1-1-3397,1-1 3392,2-2 0,0 0 0,1-3 6,0 0-17,1-2-29,-1-3-32,1-2-63,-1-3-61,2 0-96,0-1-94,1 0-1568,29-20 1534,-20 7 100,21-17 62,-20 3 303,-9 6 129,4-5 173,-11 8 152,-2 3 61,0 1-12,-3 4 3315,-1 2-3550,-1 4-145,-2 1-83,1 2-74,-2 1 1,2 1 27,0 2-17,2 3-5,2 2-11,3 4-3398,3 1 3392,3 2-1648,2 1 1637,2 1-533,1 0 505,1 0-62,0 0-62,0-3 2195,2 1-2508,-4-5-1146,3 1 300,-4-3-1455,3 0-7082,-4-3 9829,-2-1 1,-7-2 0,-4-1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5.8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34 18997,'42'-20'-5797,"0"7"-1664,-17 23 7461,-1-2 0,-12-2 0,-5-4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6.64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 11 16191,'-4'8'532,"1"-1"-73,3-7 3254,0 0-3668,61 24-34,-35-17-11,48 20 0,-48-24-28,0 2 23,0 1-18,1 0-10,-1 1-1,-1 0 1,-3 2-12,-1 0-17,-3 0 1,-4 1 5,-3 1 33,-3-1 63,-4 1 21,-3 1 129,-5 6-106,-3-4 6,-6 5-313,-3-7 296,-2-1 0,-4-2-28,-1 0-40,-1-2-22,-2-2-39,0-2-5,-1-2 312,3 0-319,-1-2 1,4-2 11,3-2 0,3-3 6,4 0-12,5-1-3621,2-5 3426,5 3-3614,60-35 5635,23 5 1,4 1-1603,-38 13 1,-1 2 12,43-18 1,-34 17 31,-63 28-33,-5 0-28,2 2 3291,-1 0-3320,1 0-27,-2-1 11,2 0 236,1 0-259,1-2 17,1 1 0,1-2-22,2 1 12,1-1-141,6-2-18,0 0 35,6-2 17,2 1-17,4 1 16,3 1-16,3 0 17,2 1-1,1 0-5,1 2 17,1 1-28,2 4 5,-1 2-11,1 2 6,-1 2 0,-1 1 0,-1 1-6,-1 2-11,-4 0-11,-4-1 16,-4 1 40,-5-2 39,-5-1 51,-2 0 38,-3-1 1,-4 0-12,-3 0-11,-8-1-16,-2-1-1,-6-1-27,-2-3-6,-2-1 0,-1-1-11,0-2-12,0 0-11,2-3-78,-4 0-18,10-3-44,0-1-1203,12-4 369,5 1-2891,14-2-1137,3 2-89,9 2 5080,-4 0 0,-9 4 0,-2-1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6.88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17630,'27'63'86,"0"0"0,-2-4 0,-6-14 1813,-13-35-1865,-1 2 716,0-3-795,1 0 326,-1-1-523,1-1 1177,0-1-1444,0-2-5249,10-1-3624,-6-1 9382,5-2 0,-12 0 0,-1-1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7.13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31 48 18958,'-17'-27'-359,"3"6"180,14 23-73,3 0-163,0 3-218,3 2-408,-1-1-718,1 2-672,-1-1-3719,0 1 6150,-2-2 0,-1-3 0,-1-1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8.4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177 127 17227,'-5'0'840,"0"0"-762,5 0 2258,0 0-2258,22 34-16,-10-21 5,19 26 0,-16-29 6,2-2-6,9 2-95,-8-7-67,9 2-22,-10-5-40,0-2-22,-2-2-17,1-3-28,-3-4 11,1 0-17,-3-1 6,-2-2-11,-2 0-12,-3-1 34,-3-1-16,-1 0 27,-6-1 28,-4-1 12,-7 3 61,-4-1-3319,-5 1 3515,-1 1 118,-4 1-285,-1 4 459,-1 3-28,0 3 156,-15 3-319,13 4-45,-9 3-28,18 4-33,3 2-40,5-1 3143,4 2-3182,5-2 636,5 0-619,2 2 33,8-2-61,2 1-145,12 0-230,4-2-359,8 0-7089,30-1-1049,-17-5 8872,14-1 0,-38-4 0,-9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8.6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21015,'20'64'5,"0"1"1,-3-6 0,0-13 10,-5-32-30,2-4-132,1-3-135,2-4-223,4-1-270,2-2-481,3-4-981,5-1-688,1-6-4251,1 0 7175,-6 0 0,-12 5 0,-7 2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18.80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4 19988,'0'-2'2527,"0"0"-2197,0 2-912,36 69-6239,-17-42 3377,32 55-6387,-29-62 9627,-2-1 0,-10-11 1,-3-2-1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21.70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437 83 20554,'-16'-46'34,"3"9"16,13 40 28,0 0 129,1 10-139,1-2 38,4 9-72,0-6 10,3 2 7,-2-6 33,3-1-6,1-2 17,1 0-5,2-3-28,2-2-1,2-1-10,4-1-18,2 0-27,17 0-57,-9-2-122,26-2 78,-24-1-62,19-2 50,-15 1 68,-5 2 6,-9-1 21,-15 3 1,-2 1 0,-4 0-17,-1 1-90,-2 0 124,-2 2 5,-1 2 0,-1 1 1,-3 1 55,-4 3 78,-6 3-61,0 0-688,-1-1 778,0-1-107,5-3 22,-6 10-77,10-9 4,-2 7 40,4 2-56,3-1 706,0 9-701,2-2-5,1 4-3381,1 5 3381,3 5-386,2 4 386,5 29 17,-1-13-12,0-3 1,-1 3 28,5 16-29,-5-20 1,0 0-2128,5 29 2122,-1 5 6,2 3-124,-4 2 124,-1 2 1461,-1 2-1484,1 3 11,-1-5 1,1 3 5,-3-35 0,-1 0 0,3 33 0,-1 2-3,-5-25 0,-1-4 14,0-16 1,0 0-1,0 14 0,-2 1 11,-2-6 1,0-3-12,-4 32-6,2-34 1,-2-1 17,-4 17-6,-1-3-6,-4-5 11,0-3-5,-5-5 5,1-2-1647,-3-4 1647,1-2-16,1-4 16,0-3 113,1-2-112,0-2 5,0-3 11,1-1 437,-2-3-453,2-1 5,-1-2-11,1-3 2290,-9 11-2296,12-15-5,-6 6 22,14-18-34,2-2 1,1 0-6,2-2 3369,1 1-3364,1 0-10,1 0-12,0 1 16,0-1-4,1 1 4,1 0 7,2 2-1,0 1 12,2 2-12,0 1 6,1 0 0,0 1 0,-1-2 0,-1 1 17,0-1-17,-2-1 22,-2 0 6,0-2-11,-1 1 22,0-1 12,0 1 27,-3-2 40,-1-1 22,-2 0 39,-1-2-11,0 0 0,-3-2-34,-1 0-27,-3-2 10,-1 0-21,-3-3-7,-1-2 1,-3-4-12,-1-1 12,-3-3-6,0-2 0,-2 0 22,-14-6-67,10 6-16,-21-8-23,25 13 11,-9-2-3403,16 7 3403,2 0-73,3 2 51,3 1-6,4 0-34,1 2-38,2-1-74,2 1-66,2 0-947,1-4 3938,3 1-3569,3-4-287,5 0-1169,7-2-7568,1-2 8980,1 2 0,-10 4 1,-2 2-1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24.91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662 100 13065,'2'-2'3014,"0"0"-455,-2 2-2369,37-1-32,-25 1-18,27-1-45,-32 1 6,-2-1 134,9-8-184,-6 4-12,5-8 6,-7 6 11,-1-2 0,-2 0 28,0-3-90,-4 4-33,-5-1 0,-5 4-23,-6 2 0,-21 1 62,5 1 118,-60 10 106,30 2 0,-2 1-160,11-3 1,1 0 7,-12 5 1,7-1 84,12-2-843,2-2 815,5-1-124,-20-1 40,30-3-90,-11 0 17,37-3 0,8 0 34,7-1 758,10 0-764,8 1 0,9 0-11,8 1 22,6 1-28,8 0 82,6 3-110,6 1-1310,6 3 1266,0 4-1,3 2 12,-1 4-6,0 2 17,-1 4 16,-3 1-10,-4 5 21,-5 0 12,-8 5-149,7 18 160,-24-10-1305,-1 13 1361,-27-17-170,-9-3 282,-8 1 1071,-8-3-1026,-10-2 5,-8-3 78,-6-3-95,-6-3-1707,-5-3 1686,-6-2 0,-4-2-261,-4-2 188,-3-3 5,0-2-28,-2-3 62,-26-3-90,21-3 0,-20-4 1,32-3 10,3-4 6,5-3 0,6 0-6,6-4-5,6 2-11,5-3-29,7 3 603,3-1-770,7 2-113,4 2-105,4 0-75,8 2-721,20-2-3433,49 0-4627,-15 2 10084,22 1 0,-59 7 0,-11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20.3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382 0 19249,'10'4'-123,"-2"-1"-28,-8-3-197,0 0 365,-1 7-6,-3-4-22,-3 5-6,-3-5-3403,-2 1 3375,0 3 17,-2 3 0,-3 4 6,-1 3 5,-2 4-179,-35 50 112,25-27-399,0-3 0,2 0 421,3-1 2374,-2 2-2312,3 1 16,2 1-54,2 1 61,5 21-6,6-17 67,10 28-34,9-39-16,7 7-12,5-23 0,2-6-16,2-8-12,1-5-10,2-6-29,1-5 6,2-8 11,-1-5 5,1-5 18,0-2 10,-1-4 6,0 0 6,-3 0-11,-1 1-6,-3 2 0,-3 4 5,-5 3 1,-4 6-28,-4 4 1214,-5 2-1299,-1 4 675,-2 2-697,-5 1 62,-3 2-23,-6 0 34,-4 1 68,-3 0 72,-1 2 84,-3 1 72,3 2 80,-1 3 44,2-2 45,5 0 17,1-2-17,7-1-29,2-2-94,4 0-79,1-1-73,4-2-38,3-4 4,7-2-4,7-3-7,7-2-33,7 0-17,4-3 1,7 1-3360,27-7 3309,-14 5-106,19-3-2056,-1 5 913,-20 6-2288,15 1-5918,-31 6 9080,-8 2 0,-16 0 0,-8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25.33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184 265 20106,'-7'15'90,"1"-3"16,6-12 1210,0 0-1243,57 66 89,-12-49-131,-4 16 0,0-3-910,14-35 874,-13-4-40,3-3-22,-1-4-23,-1-2-2939,-2-2 2950,-2 0-2164,6-9 2226,-16 7-53,6-12 70,-25 14 267,-5-13-301,-13 13 2240,-6-6-2240,-9 9 3338,-7-2-3338,-6 3 1,-7-3 187,-5 3-126,-29-7 28,17 8-523,-18-2 579,25 10 95,-15 4-112,18 2-33,-10 5-29,25 3-5,5 4-146,5 2 95,6 1 1,5 3 16,4 1 1,5 3-1,3 1 17,9 3 6,4 2-17,11 2-61,7 0-124,7 1-168,5-1-213,8-1-307,3-3-2586,7-2 311,3-6-6250,-4-3 9398,-7-7 0,-24-3 0,-12-3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25.91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31 21041,'12'0'-437,"-3"0"448,-9 0 113,0 0-102,9 96 6,-6-52-1781,2 15 1,0 1 1791,-3-18 346,-2-1-346,1-1-5,-1-1-6,0-2 16,0 0 12,0-4 34,0-3 22,-1-6 39,0-5 2691,-1-6-2652,-1-5 492,1-5-671,-1-2-123,0-6-72,-1-4-12,-1-7 0,0-6-28,-1-4-3409,0-4 3375,0-2-157,2-2 247,-1 0 61,2-1 79,1 0 56,1 2 28,1 1-2130,0 4 2248,2 4-343,0 4 304,2 5 1999,0 5-2067,0 4 178,1 4-116,1 2 22,2 5 0,1 5 501,12 14-546,-3 0-10,8 10 38,8 10-89,-7-10-12,11 14 19,2 0-24,-10-11 11,12 9 0,-12-19-11,2-6 3327,-1-3-3316,2-7-3173,-2-3 3184,2-5-1968,-2-1 1946,0-3-479,-2-3 456,-1-5-238,-1-5 233,-2-5 12,-4-3-1,-1-1 1177,-5-3-1144,-2-1 561,-5 0-560,-4-1 301,-2 1-329,-4-1 3078,-4 0-3084,-3 0 34,-7-1 22,-1 1 34,-4-2 17,-3 1 922,0 0-972,-4 1-3404,-1 2 3364,0 1-6,-2 0-22,3 4-6,0 3 1,5 2-12,0 5 0,5 2-11,2 3-61,5 1 3329,2 1-3469,5 2-51,3 1-56,1 1-96,2 5-156,4 3-336,7 5-684,4 4-1697,6 3-6216,-2-1 9521,2-2 0,-12-8 0,-4-3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26.16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 0 17780,'-7'78'88,"-1"-1"-1,2-5 1,2-11-26,9-15-12,2-1 525,1-1-525,2-1 1,3-4 653,0-1-676,1-3 0,-1-3 11,-1-2-11,-1-4-45,-1-4 493,-3-4-729,0-5-2211,0-5 1775,-2-3 66,0-3-1730,-1-1-7103,-1-1 9456,0 0 0,-2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26.64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338 237 16686,'70'-25'-21,"-1"1"1,-5 2 0,-12 2-20,-24 3-2119,-2-1 2075,-1-1 1506,-4 1-1506,-5 1-11,-4 2 587,-9-4-716,-8 8 687,-41 0-479,-11 16 665,-15 4-162,-17 20-876,38-6 0,2 2 597,-34 17-128,34-14 0,5-1 110,0 6-566,5 0 510,7-1 1534,6-1-1618,8-1 1779,5-3-1660,6 8-74,7-11 42,6 4-48,8-10 867,7-4-855,7 0-45,7-4 6,7-3 647,7-2-681,36-3-112,-17-4-1781,25-3 1546,-27-3-163,-2 0-346,-2 1-303,-6 3-3808,-6 1-4885,-10 2 9824,-10 1 0,-16 0 0,-6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27.7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5 460 18229,'-3'-5'1939,"2"2"-1693,1 3 1098,0 0-1165,9-1 18,-1 2-35,10-2-5,-3 2-23,1-1-22,3 0-28,2-3 23,15-5-79,-6-1-17,49-15-22,-33 11 11,29-8-11,-31 11 16,20-1-10,-14 4 5,3 3 0,0 1 5,1 1-10,25 1-1,-45 1-5,-6 0 0,-5 1 11,-4 1-6,-5 2-5,-3-1 0,-4 1 11,-4-2 11,-1 2 6,-2-2 22,0 2-11,0-2 39,-7 1-67,-1-2-17,-7 0-28,0-1-27,-3-1 4,-3-4-32,-3-2-7,-3-3-10,-3-3-467,-2-2 427,-2-2-50,-2-3-1,1-2 46,0-1 16,3-4 68,1 0 39,4-2 39,2 0 235,-3-8-67,10 12 11,1-3 0,9 11-162,4 9-39,2 1 11,3 6 448,5 1-313,15 9-57,2 0-11,13 9 0,-1-2-22,7 3 11,5 1-242,34 12 214,-18-7-1448,21 9 1442,-27-11 3,-7-2 0,1 1 14,11 4-8,-15-5 0,-2-2-9,-5-3 0,-7-2-161,-6-3 144,-6-1 23,-7 0 33,-6-3 186,-5 0-169,-4 0 1435,-5 1-1463,-7 4-16,-5 0-12,-8 4-11,-5 1 0,-5 3 5,-5 1-16,-2 2-11,-1 1 152,2-1-231,1 2-78,3-1-107,5-1-163,3-1-268,7-1-408,5-3-976,6 0-7242,7-5 9343,2-1 0,3-6 0,0-2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29.0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559 73 19042,'-2'2'174,"0"0"-5286,2-2 5162,-2-12 1382,5 5-1404,-1-11-6,4 9 860,-1 0-848,-3 2-29,0 2-16,-2 1 3364,0 1-3398,-2 2-17,-4 0 1,-5 1-6,-13 0 111,2 2 24,-10 1 16,6 4 22,-3 1-33,-1 4-6,-1-1-3414,-2 2 3375,2 2-11,0-1-285,3 3 280,2-2 4,4 1-4,1-2-12,5-2-17,2 0 3226,4-3-3254,3 0-2964,6 7 3037,5-6-11,6 5 39,19-1-51,-3-4 35,13 4-2286,-5-5 2257,2 1-358,3 0 352,1 2-5,1 1 0,-2 0 2097,18 12-2092,-16-6-10,10 8-1,-20-8 1,-5 2-7,-6-3 52,-6 2 3148,-7-3-3082,-3 1-2512,-4-3 2636,-7 1-572,-5-2 594,-11 0-45,-4-1-39,-7-3-28,-4 0-28,-5-4-16,-2-1-17,-5-3-1,0 0 3082,-2-2-3037,-21-2-39,20 0 0,-12-3 882,29-1-893,6 0-1,6 1-4,6-1-3410,5 2 3381,5-1-50,4 1-34,2 0 6,4 0-11,6 1 22,7-1 16,9-2-4,9-1 16,8-3-928,9-3 956,7-1 12,9-3-7,4-1-22,5-2-1157,18-6 1,2-2 1075,-42 12 0,0 0-447,18-6 1,8-2 0,-12 3 427,11-7-9,14-6 58,-39 10 1199,-10 2-1181,-7 2 16,-9 1-5,-7 2 11,-8 0 1867,-6 2-1884,-3 0 2791,-7 2-2813,-3 1 1528,-8 0-1489,-4 2 357,-20 1-273,5 4-438,-13 2 455,9 5 5,0 4-16,1 4-12,1 4-5,3 3-39,4 2-3236,2 1 3236,5 3 157,-1 12-179,9-5-1,1 10-22,9-10 22,3 1 11,5 0 1,2 1-7,7-3 3346,5-1-3323,4-3-6,3-2 251,3-6-250,4-3-6,3-6-28,2-4-34,3-4-33,2-6-1611,0-4 1527,1-7-2907,0-3 2840,-1-3-30,-1-3-599,-2-1 522,-1 0-5,-4-1-12,-4 1 51,-5-1 1048,-6 3-869,-6 0 3180,-5 5-3001,-4 0 1025,-2 5-924,-4 2 50,-3 5 18,-3 4-3180,-11 2 3123,4 6-39,-5 2 106,2 13-151,7-3-10,-1 8-2292,8-5 2258,2 2 2083,1 3-2073,3 0 1,4 1-17,4 1-6,3 0 0,3 0-5,2-3 11,1 0-17,2-2 5,-1-4-2072,1-1 2056,-1-6-34,0-2-50,0-4-45,0-2-112,0-1 2128,0-1-2520,0-3-347,0-2-752,3-3-2015,0-1-5814,-1 0 9544,-4 1 0,-8 4 0,-5 1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29.23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 0 19064,'-12'24'-4061,"9"-1"1507,32-4-4156,-2-3 6710,-2-2 0,-12-7 0,-6-3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29.5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52 1 20310,'59'44'11,"0"-1"0,-5-1 1,-10-14-12,-22-27 162,-1-1-257,9 4 110,-13-1-99,6 4 48,-18 0-9,-2 2 114,-2 1-63,-3 2 16,-4 2-11,-4 1 6,-8 1 22,-3 2 0,-4 1 17,-4 2 0,-1-2 0,-3 1 0,3-3 0,-1 0 101,-8 1-79,11-7-38,-5 0-52,15-8-128,3-2-134,5-4-191,3-2-251,4-5-304,2-5-1308,5-2-192,5-5-403,8-3-2957,1-1 5880,3 2 0,-11 12 0,-3 4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30.28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39 11995,'3'0'4431,"-1"0"111,-2 0-4379,38 80-51,-25-51-17,30 60-28,-35-73-5682,0-2 5743,7 4-60,-5-5 1503,11 3-1526,-9-10 736,17 0-899,-12-8-61,10-3-96,-11-4 3320,2-4-3465,1-2-106,2-2-112,-1-2-226,2-2-491,0-2-947,-1 0-319,0-2 313,-2 0 650,-2 1 1412,-3 0 3231,1-5-688,-6 9 2615,-1-1-4218,-6 14 231,-2 3-522,-3 16-453,0-1 325,-1 11-63,1-3-55,2 4-50,0 1-29,1 1-5,2 1-23,1 1 1,3 0-18,1-1-282,3-2 289,0-2 380,1-3-347,2-3 5,-1-4-50,0-3-50,2-5-51,-2-2 220,3-2-338,-1-1-72,3-4-90,-1-2-671,10-12 296,-5 3-163,6-9-3565,-8 5 3431,-2-1 240,-1 1 466,-2 0-816,-1 2 1836,-1 2 1875,2-1-1970,-8 9 3499,2 2-3881,-7 9-39,-1 4-51,0 2 2074,0 3-2124,0 2 156,10 20-189,-3-12 5,8 16-17,-2-19 23,-1-1 16,2 0-11,0-3 17,1-3-22,0-2-40,8-3-95,-5-2-55,6-3-46,-7-2-324,12-9 173,-6 1-33,10-11-85,-10 2-587,13-13 519,-9 7 136,7-9 146,-11 11 184,-4 0 179,-1 3 146,-3 1 157,0 4 107,-3 1 5,-2 5-40,-3 2-83,-4 3-107,-1 1-67,-2 1-50,0 2-46,0 1 1,0 4-22,1 2 10,2 11-100,2-3-17,3 8 29,0-5-12,3 1-17,1 0 5,2 1-5,4-2 0,0-1 6,13 5-68,-8-8-61,10 2-359,1-8 78,-8-6-167,9 0-224,-10-4-375,1-4-1105,2-1-6614,-4-3 8861,-2-1 0,-12 5 0,-3 1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30.49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 23 21584,'-4'-14'-2402,"6"5"-5589,17 25-1626,-1-3 9617,-1-1 0,-8-7 0,-4-1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22.77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64 97 9862,'-15'-1'688,"3"0"-592,12 1 4440,0 0-4138,-8-4-39,4 3-23,-6-2 17,6 3 369,0-1-414,2 1-45,-2-2-67,4 1-17,-1-1-16,1-1-40,0 1-45,0 1-38,0 0 4,0 0-3233,5-1 3284,-1 0-5,5-2-12,-1 2-11,-1-2-11,1 1-11,1 0-6,1 0-11,1 1-17,1-1-5,3 2 0,0 0-6,2 1 16,0 0-10,2 0 11,0-1-6,3 1 3392,1-1-3403,1 1-5,3 0-3399,13 0 3404,-9 0-111,10 0 105,-12 0 12,2 0 5,0 0-5,1 0 10,0 0-4,2 0 4,0 0-4,2 0-1,0-1 11,2-1-5,0-2-6,0 1-5,0 0-6,-2-1 0,-2 1 0,-2-1 3331,-2 0-3331,-1 1 0,-1 2-6,0 0 12,-2-1 178,-1 1-173,1-1-6,-1 2-10,1-2-6,-1 2 22,2-1-11,-2 1 11,0 0 11,0 0-22,-1 0 12,-1 0 10,1 1-5,0 0 0,1 1 11,2 0-12,1 0 7,3-2 5,14 0-450,-7 0 433,11 0 17,0 0 6,-10 0-1,10 0 12,-14 0-11,0-2-6,1 1 0,2-1-6,1 2-22,2-1 11,1 1 6,3 0-17,-3 0 17,2 0-12,-3 0 1,0 0 0,-2 0-6,1 0 5,0 0-10,1 0 16,1 0 28,0 0 6,-1 0 11,0 0 5,-3 0-16,1 0 411,-3 0-434,0 0-16,-2 0-1,0 1 12,0 0 0,-1 1 5,2 0-5,-2 0-6,1 0 6,-1 2-11,-1-2 16,0 1 6,-2-2 11,1 1-11,-2-2 23,13 1-35,-9-1-3379,10 0 3390,-12 0 1,0 0-5,0 0 27,15 0-27,-9 0-360,10 0 343,-13 0 11,-1 0-12,0 0 23,0 0 3201,1 0-3213,0 1 12,1 0-11,0 1 34,32 2-35,-24-2 540,24 2-533,-33-2 5,1 0 0,-2 0 5,1-1-5,-1 0-16,1 0-276,1-1 264,1 0 17,1 0-6,0-2-11,1 0 0,0 0 0,1 0-11,-1 1 11,2 0 5,0 0-663,1 1 658,0 0 0,2 0 6,-3 0 5,2 0 0,-4 0-27,1 2-1,-3 0 257,0 2-246,-1-1 18,0-2 4,1 1 18,0-1 11,2 0 0,-1 1 16,1-2-27,1 1-6,1-1 670,2 0-676,0 0 1,3 0 5,-1 0-11,3 0-1,1 0 1,2 0-873,1-1 878,-1 0 1,0 0 16,-3-1-11,-1 2 11,-2-1-5,-2 1-6,-3 0 5,-2 0-16,-2 0 0,-2 0 0,-1 0-5,-1 0 4,0 0 1,-1 0 828,1 0-867,0 1-7,0 1 29,32 4 11,-21-1 18,23 3-12,-28-5-6,-1 0 6,1 0-6,-1-1 6,0-1 5,-1 1-5,0-2 0,0 1 5,0-1-5,1 0 6,0 0-18,2 0-5,0-2 0,0 0-1304,-1-1 1298,-2 0 18,1 0-12,-4 1-6,1 1 12,-2-1-18,-1 2 12,-1-1-11,-1 1 17,0 0-1,-1 0 1,-1 0 11,1 0-12,0 0 12,0 0-6,0 0 12,0 0-1,2 0-11,-1-1 1,0 0-7,0-2-10,-2 0 27,1-1 0,0 0 18,0 0 16,-2-1 1304,1 2-1310,-2-1-16,-1 0-6,-1 0-11,1-1 16,-2 1-16,-1 0-17,0 0 6,-1 0-12,0 2 12,-1 0 5,-2 0-11,1 2-6,-2-1 1,0 1-12,-1 0 6,0 0 11,-1 0 5,0 0-5,-1 0 23,10 1-29,-11-1-28,7 2-16,-12-2-56,-2 1-46,-2 0-32,-1-1-75,-1 1-82,-2 0-175,-4 1-256,-5 2-466,-10 0-1120,-6 2-6979,-3-2 9337,2 2 0,12-4 0,6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30.8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49 42 17256,'68'27'-69,"0"-1"0,-5-1 0,-12-8 41,-27-20 17,0-3 1734,1-4-1718,-3-4-5,-1 0 12,-3-2-1,-5 2 642,-5-2-703,-4 4 319,-6 0-364,-7 4-2147,-6 2 2326,-8 3-248,-5 1 427,-4 4 45,-4 3-17,-1 4-11,-4 6-49,0 1-63,0 5-45,3 0-39,4 3 0,5 0-2162,6 3 2139,8-2 12,6 1-17,5 1 28,7-2 73,17 11-51,21 1-66,10-1-46,-5-16 0,3-3 1363,20 2-1528,-20-8 0,2-2-473,24 1-521,2 0-1608,-1-2-7058,-11-1 9729,-13-1 0,-26-2 0,-11-3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31.91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9 377 16846,'-4'-5'2414,"0"0"-1826,4 5 582,0 0-1058,18 35-16,-6-14 102,16 30-148,-11-21-3264,0 0 3264,2 1-11,0-1 135,-1-1-163,1-1 28,-2-2-5,0-3 10,-4-6 18,-1-2 45,-2-7 3431,-2-3-3376,-1-3 1,-2-2-51,0-4-3443,-1-2 3342,0-7-316,0-5 288,-1-18 6,0 6-17,1-30 0,0 21 11,2-12-2169,3 13 2153,3 0 10,4 0 2103,24-24-2125,-12 25 306,16-13-424,-16 32 62,-10 9-5,2 3 3251,-11 8-3179,-5 1 34,0 10 0,-8-3 28,-4 14 79,-11 13-57,4-5-5,0 6-28,11-17 23,3-7 10,3 0 0,1-1 12,4 2 5,2-2-11,2 1 11,1-1-11,3 1-16,1-1-7,4 1-16,1-1 11,3 3 6,2-2 33,14 9-45,-7-8 12,30 11-17,-24-15-6,14 2 17,-14-8-28,-1-2-6,0-2 6,-3 0-5,-2-5 21,-3-2 7,-4-7-6,-1-5-17,-3-4-17,-2-6-22,-3-3-6,-3-4-11,-4-1-332,-5-2 282,-3-1-12,-5 0-5,-4 1 11,-6-1 17,-4 2 27,-5 0-33,-14-12 84,7 15 29,-11-7 167,-9 11 181,20 13-304,-17-1-62,32 15-5,0 2-11,9 1 11,0 1-6,4 1 22,-1 2-3391,2 3 3397,1-1 107,18 7-68,-4-5 29,32 6-79,-15-10-45,14 0-67,-9-3 3347,3-1-3499,2 0-128,2-1-224,3-1-325,0-2-560,2 1-1782,1-2-6099,-6 3 9382,-6-1 0,-19 3 0,-8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32.4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263 266 19759,'-3'0'806,"0"0"364,3 0-1058,63 63-16,-36-48-35,50 43-55,-51-65-51,-1-6-39,2-3-3448,1-4 3157,13-12 100,-8 4-2374,8-9 2162,-15 10-123,-3 0-169,-6 1-140,-5 2-184,-6 1-45,-7 0 2413,-9 2-2004,-8 1 3801,-10 2-2833,-8 3 25,-4 2 771,-6 6 169,-3 3-130,-2 3-224,-1 7-213,-1 3-145,2 6-112,1 5-96,3 3-33,4 4-28,4 2-29,5 2-4,5 0-29,6 1-45,8-1-22,5-1-366,7-2 343,4-1 12,8-3 17,7-2 457,9-5-463,5-2-10,5-3-46,3-5-56,4-3-231,25-3 58,-15-5-12,19-2 149,-23-4-87,-1-2 56,-3 1 22,-5-1 23,9-1-3246,-18 5 3368,5 1 40,-20 4 40,-3 3 187,-5 4-194,-2 5-38,-2 3-40,-1 6 3364,-1 0-3425,1 5 5,1-1-17,0 2 18,2-1 16,1-1-6,1-2-5,2-3-34,2-2-56,0-3-78,1-3-101,2-4-146,0-2-195,3-2-292,2-3-527,2-4-1590,3-3-6346,-2-4 9348,-2 1 0,-10 5 0,-4 2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32.8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33 21506,'0'6'0,"0"-1"0,0-5 39,0 0-581,58 94 547,-35-56-2,11 19 0,-1-1-736,-16-25 738,-1-1-123,0-5 124,-1-1-6,0-3 17,-1-3 256,1-2-239,-2-3 714,0-3-664,0-2 501,-1-2-485,0-3-16,1-2-27,-1-1-6,1-3-18,-1-2-5,0-3 0,0-3-5,0 1 10,-1-4 1,2 0-1,0-2 1,0-1 0,0-2 10,-1-2-10,1-3 28,2-3 16,0-2-16,2 0-6,-2-1-34,2 1-28,-3 0-10,7-9-40,-6 12-3443,3-7 3320,-8 15-84,-1 3-74,-1 4-38,-1 1-45,-2 5 6,1 2-6,-3 2-56,2 2 3240,-2 4-3716,-1 4-3798,-2 14-2957,0-5 7707,0 6 0,0-16 0,0-3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33.52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1 254 21119,'7'2'230,"-2"0"-208,-5-2 314,0 0-246,93 46-1286,-60-35 1235,21 15 0,-2-7 34,-29-24 277,1-3-361,-1-5-45,2-3-17,-3-1-39,0-1-62,-1-2-61,-5 1-56,-2-2-84,-4-1-56,-6 0-34,-1-1 1037,-9-2-897,-2 2 123,-9-1 112,-2 1 225,-17-2 78,8 10 45,-11 0 10,12 11-21,-1 3-34,3 6-17,0 3-40,5 6 1,0 4-17,5 1-28,1 5-11,5 1-28,2 3 16,4 17-38,5-9-18,5 11 29,7-15-3404,6 0 3404,4-3 27,3-1-676,2-4 654,4-5-281,0-2 186,3-6-202,20-3 46,-14-4 4,15-6-4,-21-6-18,0-5-11,-3-4-5,-2-1-1,-2-2 18,-3-1 10,-4-2 2954,-2-2-2925,-6-1 39,-2 0 50,-6-1 1036,-3 1-772,-2 0 150,-2 3 530,-3 2-384,-3 4-67,-2 2-95,-3 5-73,-2-1-45,-1 5-56,-3 0-39,2 3-61,-2 1-17,3 1-28,0 1-1,3 0-16,2 0 11,2 2-28,4 0 11,2 1 23,4 2 5,3-1-3375,7 3 3398,4 1-23,8 2-6,4 1 1,7 4-6,3 0 17,7 2-6,3 0-17,4 1-22,1 0-1301,1 2 1278,-2-1-1830,-2 1 1859,-4 1 1299,-4-3-1294,-5 1-362,-4-1 357,-6-1 1082,-4 0-1088,-9 0 112,-5 13-5,-10-9 2825,-9 9-2843,-9-11-5,-7 0-11,-5 3 11,-6 1-34,-5 1-2283,-3 2 2171,-4-2-647,-2-1 463,-2-1-135,2-1-168,1-2-251,5-1-517,4-3-1893,5-1-6361,6-4 9599,8-2 0,11-5 0,5-1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6:35.1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15601,'27'84'61,"0"0"1,-1-4 0,-3-8-2001,-1 2 2012,0 5 0,0 4 1524,-4 4-1496,-1 5 224,-4 5-255,-7-25 0,-2 6-11,0 7 0,-2 2-23,0 1 1,0-1-9,-4 0 0,-1-5-9,0-21 1,-1-3-197,-1-1 0,-2 0 196,1 0 1,-1-1-1,-1-2 1,-1 0-3,2-2 0,-1 0 988,-1-1 1,-1-2-972,-7 46-18,-1-4-2194,1-10 2195,2-5-224,-2 13 224,7-27 558,-2 7-559,8-33 235,0-9-223,3-6 2501,0-8-2461,1-5-1,0-5 1563,1-2-1591,3-2 1150,1-3-1178,4-2-5,2-2-18,1 0 12,0 0-16,3 0-1,-2 1 17,1 2-6,2 1 17,-5 2 12,2 1-1,-6 1 6,0 0-5,0 2-7,1 1-4,1 3-7,0 2-5,3 2 0,1 1 11,3 0 23,2 3-17,2-2 16,5 1-3391,3 0 3392,5 0-2252,5 0 2262,5 1-10,7-2 11,6 2-23,9-3 17,4 1 6,9-1 2252,5 0-2267,-16-4 1,1 0 330,-14-1 1,1-1-354,18 2 1,1 1-9,-19-2 0,-1 0 3,1 1 0,2 1-268,27 3 1,1 1 253,-21-3 0,1 1-1171,22 2 1,-2 0 1167,-25-3 0,-2 0 0,2 0 0,-1 0-775,0 1 0,0-1 778,0 1 0,-1-1 311,0 1 0,0 0-312,0-1 1,0 0 0,-1 0 0,1 1-155,0-1 1,0-1 165,-1 1 0,0-1 153,1-1 1,1 0-146,-1 0 1,2-2 10,0 0 1,1-1 599,2-1 1,0-1-617,2-1 0,0 0-1,0-1 1,1 0-3,0 0 0,1 0 3,-3 0 0,1 0-617,-2 0 0,-1 0 605,-2 0 1,0 0 2,-5 0 1,0 0-420,-2 0 0,-2 0 397,42 0 1002,-9 0-991,-10 1 6,-9 0 232,-11 1-215,-9 0 1994,-9 0-1983,-9 0 3044,-6 0-3016,-7 0 324,-5 0-274,-5 0 680,-2 0-613,-2 1 1,0 0-141,0-1 29,-2 0-23,1 0 17,-4 0 33,-1 0-28,0-2-22,0 1 6,1-1 16,2 0-22,0-2 6,2 0 11,2-6-51,6 1 17,4-2-27,37-5 16,-12 5-324,30-5 329,-21 7-3303,3 1 3282,2 1 16,1 1 0,0 0 0,-2 0 0,-3 0 11,-4-1-6,-6 1-2032,-3-3 2055,-6 0 2280,-2-1-2219,2-9-38,-6 2-12,1-10 17,-7 3-17,-1-6 6,-2-2 0,1-6-17,-3-3 11,-1-1-332,1-2 293,0 2 11,0 1-22,1 4 11,3 0 3238,0 3-3244,5 0 6,0 0-11,3 1 0,13-16-6,-7 11 23,10-13 16,2-6-11,-8 8-1512,12-19 1501,-13 13 0,0-8-2724,-1-7 2724,-3-7-11,-1-8-1675,-4-7 1669,-1-8-199,-14 46 1,-1-2 212,0 0 0,-2-4 11,-2-29 1,-3-1-12,-1 22 0,-3-2 8,-4-6 1,-3-6 0,-1 7-17,-2 8 0,-2 3 11,-8-18 0,-2 3-3,6 28 0,-1 4-3,-22-36 18,0 11-18,3 13 845,3 10-828,-5 1 2084,16 18-2196,-6-2 50,21 22-5,1 1 2733,7 8-2699,2 2 1134,1 2-1118,1 2-5,0 0 0,0-2-6,0 0 12,0 0 5,0-1 0,1 0 5,0 0 6,2-1-16,0 0 10,1-1-5,0 0 0,1-1 17,2 1-22,-1-1 16,2 0-17,-3 1-5,1-1 5,1 1-22,-2 0 28,0 0-11,-1 1 11,-1 0 11,-1 0-16,0-2 16,-2 1-11,1-2 17,-1 2 0,0-1-6,0 1 17,-3 0-11,-1 0 11,-10 0-17,1-1 0,-7 0 23,0-1-18,-2 0-10,-3-2 5,-5-1-16,-4-3-1,-5-1 0,-4-3 12,-7 1-6,-3 0 0,-10-1-479,-5 1 473,-9 0 17,-8 2 6,-7 0-6,44 4 0,-7 1 8,-13 2 1,-15 0 0,-3 1 0,8 0-1590,-19 2 1,-3 0 1581,14 0 1,-11 1 0,0 0-1,10 1-5,15 0 1,8 1 0,-2 1-1,-5 0 1,-1 0-1,-1 0-726,-4 0 0,0 1 1,0-1 725,-3 0 1,0 0-1,-1 1 2,-3-1 1,1 0-1,-1 0-482,-2 0 1,0-1 0,0 0 481,-2 0 0,1 0 1,-1 0-309,0-1 0,0 0 0,-1 0 284,2-1 0,-1 0 0,0 0-35,2 0 1,0-1 0,1-1-28,1 0 1,0 0 0,2 0-42,2-1 1,0 0-1,1 0-56,3-1 1,1 0-1,1 0-3,4 1 1,1-1-1,1-1-566,-28 0 1,4 0-1196,8-2 0,4 0-2625,13 0 0,3-1 4563,-33-4 0,49 3 0,23 3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30.588"/>
    </inkml:context>
    <inkml:brush xml:id="br0">
      <inkml:brushProperty name="width" value="0.035" units="cm"/>
      <inkml:brushProperty name="height" value="0.035" units="cm"/>
      <inkml:brushProperty name="color" value="#33CCFF"/>
    </inkml:brush>
  </inkml:definitions>
  <inkml:trace contextRef="#ctx0" brushRef="#br0">0 0 24575,'0'0'0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52.47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2478 8 14981,'0'-4'397,"0"1"-4556,0 3 4725,-72 7-1112,41-1 1014,-16 0 0,-9 5 165,-8 20 0,4 3-622,-16 5 316,7 1 1,4 0-317,10-2 0,-3 5 6,11-9 0,-2 1 28,-28 21-26,25-19 1,-1 1 19,-26 16 0,-2 2-25,40-28 0,-1-1 0,-1 2 0,0-1 6,0-1 0,-1 1-6,-1-1 0,-1 1-6,1-1 0,-2 0-263,-22 10 0,-1 0 260,17-9 1,-1-1 2,-15 8 1,1-1-4,22-10 1,3-2 28,-42 21 16,8-1 6,6-4-11,8-1-23,10-6 1133,9-3-1138,12-5 427,8-5-449,10-3 796,6-6-774,5-4 2946,2-3-2997,5-2 1117,5 0-1341,8-2 7,6-4-208,6-3-107,5-5-112,5-1-174,2-2-279,2-1-1253,1-1 88,0-1-4442,-6 2 6738,-7 3 0,-16 7 0,-7 4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52.9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800 1 17585,'-2'0'-465,"0"0"1227,2 0-364,-116 125-1913,70-80 1644,-23 28 0,0-4-1070,29-38 1075,-2 1-42,1-1-31,0 2-38,1 0 10,-13 15-33,13-10 0,-6 11-1902,19-15 1896,3 1-10,3-3 721,3 0-717,1-2 535,3-4-507,-2 15 24,8-18 16,1 8 11,8-19 6,2-4 3280,5 1-3263,2-3 576,30 0-576,-16-5 16,24-2-11,-21-3 0,3 0-22,2 1-6,1 2-5,-1 1-12,2 0 6,0 0-5,1 3-18,-1 0 18,1 4-23,-4-1 16,2-1-16,-4 0 0,-2 0 12,0-2-12,-5 0 11,1-1 11,-4-1 1,-2-1 5,-2 0 16,-2 0-10,-4 0 22,-2 0-6,-3 0-44,-2 0-51,-1 0-464,-1 0-40,-3-2-302,-2 0-533,-5-1-1579,-4 2-6407,0 1 9342,-1 0 0,7 0 0,2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54.40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231 379 8153,'3'-4'-6,"-1"1"1,-2 3 5449,0 0-4475,39-80-269,-29 52-167,30-61-102,-39 72-101,0 1-72,-1 0-68,0 3 51,-3-6-168,-3 8-6,-2-4 17,-2 9 6,0 4-12,0 1 96,-12 1-102,5 1-3374,-8 2 3397,10 4 135,-8 7-101,5-1-12,-6 5 1,7-3 5,0 1-1999,-14 24 2039,14-13 22,-10 18 2262,17-19-2273,2 3-23,3-1-5,3 3-12,1-2-16,2 4-18,4 0 3387,2 2-3408,5 0 10,1 1 12,2-4-22,2 1-1573,2-4 1566,1-2-16,3-1-11,3-2-17,2-1 6,1-2 5,2-3-5,0-1 5,1-4 56,13 0-28,-11-6 12,9-1 5,-18-5 22,-1-1 0,-4-3 1568,-2-2-1584,-3-5-40,-3-4-3408,-2-2 3386,-1-6-17,-3-3-223,-1-4 212,-2-4-17,-2-4-22,-2-5 27,-4-5-21,-5-4 2988,-4-4-2966,-5-1-841,-2 1 835,-1 2 17,-3 4-11,3 4-17,-2 5-211,-6-8 222,8 16-11,-4-5-240,10 14-40,5 8 69,1 1-478,6 10 795,0 2-1854,2 2-1000,-1 7-5766,2 1 7694,-1 6 0,2-6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07.9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5739,'0'0'0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24.14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59 214 15020,'-1'-4'947,"0"1"1500,1 3-2167,-28-11-38,21 7 43,-14-12-206,28 10-1,5-2-11,-2 1 0,1 0-5,0-2 67,7-11-101,-8 8 50,4-13-27,-12 15 5,0-2 246,-6-1-162,2 6-22,-4-5-29,2 7 62,-2-2-95,2 3-5,-1-2-7,4 4 1,0 0-17,1 1-11,0 0-6,1 3 0,1 1-5,2 4 5,0-1 12,1 5 5,-2-3-12,1 2 1,-2-2 78,0 6-33,0-4 5,0 6 0,1-4 1,-1 2-18,1 1 0,0 1-27,0 1 10,2 1-10,-1 1 5,0 1 28,1 1-28,0 1 17,1 1-12,1 0-16,0 0 22,0 2 0,-1-1-16,-1 1-1,1 1-11,-1 1-11,0-1 28,-2-2-5,1 0 5,-2-3 5,1-3-5,-1-2 24,-1-4 9,1-3 34,-2-2 34,1-2 6,-1-3-1,0-1 23,-1-1-112,0 0-29,-3 0 24,1-2-29,-3 0-6,2-1-38,-4-1-6,3 1-23,-2-3-33,3 4-34,1-2-61,0 2-96,2-2-168,0 1-151,1-2-235,2 1-504,3-2-1569,5-1-6429,1-1 9342,1-1 0,-5 5 0,-3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55.7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442 0 9162,'-5'7'-208,"0"-1"185,5-6 34,0 0 125,-73 118 233,41-73-444,-13 26 1,0-3 908,13-34-28,1 2-116,-2-4 63,2 0-300,2-4-3270,5-3 3158,4-5-72,6-5-56,3-5-6,5-3 413,2-3-390,3-1 224,4-2-264,2-1-16,4 0-1,3 0-16,0-1-6,2-3 34,2 0 11,3-3 6,1 0-1,4 1-33,1-2-16,0 3-35,3-1 3354,-3 2-3415,0 2-28,-1 1 0,-2 1-12,0 0 18,0 0-6,-3 1 6,2 1 22,-3 1-34,1 0-11,-2-1-44,0-2-51,-2 1-51,-3-1-100,-2 0-118,-2-1-201,-2-1-2146,-2-6 493,-2 1-3954,-1-3 6161,-1 5 0,0 2 0,0 1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55.9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10 17641,'-4'-5'235,"1"0"-335,3 5 464,0 0-264,26 117-1915,-17-72 1857,7 24 0,-2-2 36,-9-34 179,0 0-212,1-2-45,-1-1-101,2-3-167,0-2-214,0-4 1122,0-2-1928,0-4-650,-1-3-639,1-4-2559,-1-1 5136,-2-4 0,-2-1 0,-1-2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56.40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146 9 17104,'-76'-5'1288,"18"2"-1154,49 25 40,7-6 11,4-1 0,5-1-23,7 1-38,7-4-24,6 2-3413,4-3 3369,4-3-46,2 2-32,4-5-101,-2 1-107,3-3-145,0 0-169,-1 0-2420,1-2 1978,-2 1 1397,-2-1-2298,-1 0-187,-4 0 243,-2 0-1087,-2 0 2094,-6 0 824,-4-1 0,-10 1 0,-5-1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56.8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1 110 11564,'55'-62'7355,"-10"14"-7361,-45 49 17,0 1 17,0-1 6,1 2-23,0-1-5,5 2-1,-1-1 12,6 3-140,-3-4-180,2 2 28,-4-4-117,-2 3-190,-2-2-280,-1 1-685,-1 3-793,0 0-4522,0 3 6862,0-2 0,0-2 0,0-2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57.71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180 381 11788,'24'-89'1462,"1"0"0,2 2 0,-18 31-6915,-31 63 5526,7-1 1392,-7 9-1381,2 4-45,3-2 17,-9 13-39,12-11-6,-2 6 865,9-7-893,1 5-2223,3-6 2290,1 3 596,2-9-523,2 2 12,2-3 313,18 8-286,-6-9-22,14 6 0,-12-11 6,3 2 1342,-1-2-1370,2 0-23,0 0-34,3-3-16,0 1 0,1-1-6,-1 0 6,-2 0 0,-1-1-28,-2 1-11,-1-1-57,-1 0 3201,-3 0-3206,-2-1 555,-1-1-544,-2-2 1,-3-2-1,-2-1 6,-2-1-12,-2-1-16,-1-3 0,0 1 0,0-3 16,-3-1 34,-3-1 1,-3-3-3376,-7-8 3392,3 6 16,-5-7 52,-1 1-12,3 6 11,-4-3 6,5 9-23,0 1-22,-2 2-17,-7-4-16,5 5 5,-8-1 3386,8 5-3369,0 1-12,-2 0 18,2 2-12,-2 1 17,0 1 28,2 1-11,-2 1 16,3 1-27,-1 2-28,2 3-1,0 1-16,1 3-17,2 0 0,0 2-3403,1 5 3436,4 5 18,2-1 38,21 14 1,-3-17-6,15 12 23,5-7-46,-6-5-10,13 5 33,3-1-28,-9-7 3367,10 4-3401,-2-3-84,-10-6-83,7 3-97,-13-6-40,-4-1-329,-3-1-413,-3 0-8779,-2 1 9605,-6-3 1,0 0 0,-6-3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58.35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18 249 9772,'4'4'2324,"-1"0"-1472,-3-4 3836,0 0-4543,60 33-16,-37-24-11,48 26 10,-49-33 1,0-1 6,0-1-12,-1-1-11,-1-3-67,0-2-23,-1-3-22,0-2-39,-3-1 11,-1 0-17,-3-2-224,-1-14 168,-7 8 1,-1-12-85,-14 5 62,-1 6-208,-21-13 174,9 15 17,-10-4 51,7 9-118,-28-7 128,21 10 18,-19-3 10,31 12 23,3 1 28,2 1 73,-4 5 28,9 1 39,-4 5 39,10 2 6,1-2-6,2 5-11,2 0-17,1 2-16,1 1-7,3 1-16,4 0-16,2 0-1,4-1 0,1 0 6,1-3-12,4-1 1,0-2-39,5-3-12,0-2-72,4-2-114,-1-1-99,2-1-152,-2-2-156,0-1-146,0-1-297,-1 0-566,2-1-554,-1-1-538,-1-3 2655,3-4 0,-15 4 0,-1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9:58.7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67 209 14432,'6'-10'2173,"-2"2"-1893,-4 8 1182,0 0-1373,10 33-10,-3-22 5,9 27 0,-6-31-17,0 2 0,1-3 1,0 2-6,3-4 22,0 2 84,9-4-90,-4 1-16,7-2 11,-5-1-1,-1 0 12,1-2 40,8-5-68,-6-2-3404,3-4 3399,-8 2-6,-3-2-1,-2-1-10,-1 0-17,-3-2-17,-2 0-101,-2-11 23,-2 8-12,-4-8 0,-6 8 29,-4 2 16,-4-2-5,-5 1 3402,-3 3-3380,-2 0-3375,-5 5 3414,-1 1-306,-3 4 345,-1 3-50,0 1 67,1 3 6,0 3 17,4 3 33,2 3-17,5-1 6,5 2-17,4 0-16,3 0-6,4 2-12,4-1 34,4 8 328,12 2-395,0 1-101,11 0-179,-4-6-1384,21 10-968,-9-10-6736,13 6 9340,-17-12 0,-12-6 0,-7-2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0:00.42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397 19 9582,'9'-7'2256,"-1"2"-1561,-8 5 3030,0 0-3451,12-4-50,-9 4-44,10-3-29,-13 5 0,-1 0-11,-1 2 0,0 0 0,-2 2-17,0 0-5,-2 3-12,-2 1-11,0 1 68,-9 12-3482,2-4 3391,-6 10 1,2-5 0,0 2 11,-2 1-28,0 0 17,-2 0 6,1-2-2275,-1 2 2292,2-2 1972,-2-2-1972,2-1 16,-2-3 0,1-2-23,0-2 1,2-2-17,4-2-23,2-3-5,4-1 16,2-1 3222,5-3-3227,0 1 505,4-3-449,4-1 34,3 2-3163,22 0 3095,-7-1-22,15 0-17,-13-1 6,1 0-11,1 0-18,2 0 1,0 0-6,1 0 6,0 0 11,0 0-5,-2 0 16,-2 0-17,-3 0 1,-3-1 5,-3 0-12,-3-2 1,-2 2 3398,-6 0-3387,-1 1-23,-4 0-10,0-1-51,-1 0-45,-2-1-78,-3 1-96,-3-2-128,-4 1-202,-1-1-258,-2 1-386,-2-1-756,0-1-493,-3 1-4772,4-2 7270,1 1 0,7 1 0,3 2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0:00.68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5 14499,'0'-3'2924,"0"1"-6797,0 2 3962,25 13 1332,-17 1-1326,20 12-16,-24-1-1367,0 1 1338,-1 4-22,1 2-17,-2 1 12,1 1-7,-2 0 7,0 1 16,0-3 2257,0 12-2268,0-11-6,-1 5 23,0-15-11,0-5 16,0-3 23,0-3 80,0-3-80,1-4 3392,-1-3-3465,2-1-79,0-1-122,1 0-208,2 0-196,2-3-3706,1-2 2760,1-4-1015,2-4-5740,0 2 8306,-1-1 0,-5 6 0,-2 2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0:01.1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66 284 16544,'73'44'1256,"-1"0"1,-5-2-1,-17-17-1211,-37-33-11,-2-3-4264,1 2 4242,0-5-1427,-1 2 1404,2-5-812,-1 1 807,0-2-518,-1 1 450,1-10 1647,-5 7-1692,0-18 62,-8 14 11,-6-7 1052,-5 7-1041,-5 1-5,-5-1 16,-1 3 12,-5 1-6,-1 1-1343,-2 4 1371,-1 2-1478,-13 3 1517,11 6 1475,-8 1-1503,13 4 6,3 4-1,3 4-1498,3 5 1521,3 2 1595,1 13-1405,10 15-150,5-8 2257,12 8-2252,6-22-44,5-1 63,16 5-92,-6-6 2849,12 4-2883,-11-10-362,-2-2 211,1-1-156,-2-2-169,1 0-330,-4-3-666,0 2-1183,-2-4-5595,-7 1 8273,-2-3 0,-10 0 0,-1-1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24.95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37 81 11402,'0'-11'3926,"0"3"-3534,0 8 1501,0 0-1809,-16-27-39,12 20 17,-13-21 55,17 28 34,0 3 34,0 2 6,1 3-23,1 2-12,1 3-15,2 2-18,-1 1-5,0 2-23,0-1-16,1 2-12,-1-1 0,1-1 6,-1-1-6,1-2 0,-2-2-28,0-1 29,-1-2 32,-1-3 74,0 0 61,-1-3 28,0-1 236,0-1-522,0-7-22,0 0-11,0-7-22,0 1 11,0-2-163,0-15 135,0 10-101,0-17 118,0 22 5,0-2-11,0 8-50,0 4-46,0 0-4,0 3-96,0 0 207,0 4 28,0 1 17,0 3 11,-1 4-11,1-2-140,-1 4-286,1-1-526,0 2-1322,2-1-6632,0-1 8934,2-3 0,-2-3 0,0-4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0:01.64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79 260 19048,'67'-33'246,"0"0"0,1 1 1,30-12-1,-40 6-335,-76 20 5,-5 0 16,-3 3 12,-2 1 0,-16 5 68,11 4 4,-10 4 7,11 6 66,-12 13-38,10-1 5,-8 11-3375,18-6 3397,4 2 17,5 0 196,5 20-95,10-10-100,6 9-24,9-16-16,4-9 23,1-3-35,4-2 18,0-2-40,1-2 3354,1-3-3444,-2-2-83,2-2-78,-2-1-3160,35-8 678,-26 2 2711,27-7 0,-46 8 0,-2-1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0:02.00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0 219 16420,'63'-63'1523,"0"1"1,-2 3 0,-27 24-1530,-61 58 0,3 1-4245,6 1 4206,5-2-134,3 0 501,6 0-1683,2 0-1815,6-1-6340,1-3 8949,4-1 0,-4-10 0,0-3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0:03.68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315 266 10388,'6'0'3456,"-2"0"-2504,-4 0 2890,0 0-3719,10-2-32,-7 2-13,8-4-22,-10 4-17,1-2-5,0 0 50,2-1-39,0 0 27,5-5-55,-2 2 6,3-4-3393,-1 2 3404,-2-1-6,3-1-23,-1-1-22,0-1-27,0 0-7,-2-1-5,0 1 3381,-2-1-3381,-2 0 0,-1 1 6,-1-1-3382,-1 1 3399,-2-1-12,-3 2-12,-3 0 18,-5 1-17,1 1 28,-6 0 17,1 4-2274,-5 0 2301,0 4 1645,-2 0-1644,-2 3 0,-2 4 0,-1 4-2064,-1 5 2064,1 3 1577,0 1-1549,4 0 5,0 1 12,5-3 5,2 1-16,5-3 578,4-1-556,3-4 17,3 1 16,2-2 1,4 1 3086,3-1-3137,5 0-28,3-1 0,3 2 0,3-2 814,3 2-819,2-3-23,3 2-12,2-1 24,2-1-718,2 1 706,1-1 5,2 1-16,-2 0-6,1 1 1,-1 2-7,-2 1-3169,16 19 3187,-22-10-1,6 14 489,-25-13-438,-6-1-11,-3 3 22,-6-1 5,-7 1 1,-7-1-23,-5 0 12,-2-3-18,-4-2-5,-1-1 34,-3-1 3442,-19 4-3437,11-8-11,-14 2-3381,19-10 3398,0-2-947,4-1 964,2-3-17,6-3-12,3-4-27,5-4-45,4-2-34,5-3-22,4-2 2906,4-1-2912,3-2-11,7 1 17,6-2 1426,9 1-1420,4 0-3382,6 0 3404,6 2-1806,4-2 1716,5 2-862,27-9 537,-15 7-179,20-4-269,-24 10-570,0 2-1027,-2 2-5264,-10 2 7763,-8 3 0,-17 4 0,-9 1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0:04.17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63 377 15401,'0'4'1714,"0"0"1635,0-4-3220,68 66-1013,-45-54 957,54 46 8,-61-73-36,1-2-12,2-2 23,1-2-39,2-2 0,-2-1-34,1-1-513,-2-1 451,-3-1-21,-3-1 668,-4 0-680,-4-1 229,-3 2-241,-3 0 29,-6 1 11,-5 1 0,-7 0-2854,-1 2 2826,-18-7 66,8 11-77,-26-5-2202,24 17 2292,-10 2 16,16 8 17,-1 4 17,3 5 2273,1 5-2239,2 2 22,4 1 5,3 1 23,4 0 5,4 2 12,2 1 16,3-2 3387,7 3-3415,2-2-27,7 2-18,3-3-5,4 0-5,3-4-1,1-2-33,3-4-242,0-3 135,2-3-106,1-3-168,1-2-263,1-1-443,1 0-913,1-2-929,-2-2-4902,-4-1 7814,-5 0 0,-12 2 0,-5 2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0:04.5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1 201 12172,'86'44'364,"-13"-9"2100,-59-34-2402,1-1 1414,1 0-1414,0 0 859,2-1-876,-1-1 3340,1-2-3352,0-2-21,-2-1 162,1 0-180,-1-2-22,0 1 6,-2-3-17,-1 2-1,-1-3 12,0-1-33,-1 1 10,1-3-16,-2 1 11,-3 0 17,-2-1-17,-2 1 11,-2 0-16,-2 1-1,-4 0 12,-4 1-3393,-6 0 3399,-3 1 4,-5 1-170,-1 1 154,-6 3 17,0 1 11,-2 4 16,1-1 29,2 4 6,1 1 21,3 2 7,4 4-2199,2 0 2215,4 2-11,3-1 2226,2 2-2220,3-1 165,4 0-148,1 2-18,2 0-2267,4 2 2273,1 2 2257,5 1-2274,3 1 12,2 0-12,2-1-38,3-2-52,2-2-357,15 3-23,-8-5 3134,11 2-8517,12-2-2279,-21-6 8082,11 1 0,-32-6 0,-6-1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0:04.9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1 440 16084,'75'-43'731,"1"-1"1,-1 0 0,1 1-1,-1-1 1,17-4 0,5 0-1,-18 4 1,-46 12-788,-63 7 6,6 13 22,-2 4 5,-1 3-5,-12 6 6,8 5-1,-8 6 1,14 4-12,3 4 12,1 3 16,6 2-5,5 1-50,5 2-130,4 0-302,9-1-688,5 1-2219,11-1-6307,3-2 9707,-3-4 0,-10-11 0,-6-3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0:08.8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2658 311 14275,'-15'-7'1098,"3"2"-975,12 5 3209,0 0-3006,-34-37-46,24 25-34,-28-29-66,33 32-46,-1 1-28,0 0-44,1 0-34,-1-1-6,-1 2-22,1-3 17,-2 2 0,0-1-23,-2 2 12,-2 1-12,0-2 6,-3 3 23,1-1 22,-5 2 16,2 0 23,-3 2 0,-3-1 11,-1 2 28,-2-1 29,-3 1 16,0 0-17,-2 1-11,1 0 73,-19 0-3426,-4 0 3302,-1 0-27,5 0-12,17 0-5,3 0 0,0 0-11,3 0 6,0 0-29,0 1-6,1 1 12,1 1-39,0 1-24,-14 6 29,8-2 3393,-12 4-3393,11-2 22,-1 2-16,-1 0 11,-2 2 28,1 1-17,0 1-3397,-1 2 3437,2 1-322,-15 10 327,12-7-40,-12 7 35,-2 0-23,11-6 5,-12 8-2151,16-9 2157,0 1 0,0 1 6,-1 0 228,-1 1-245,0 0-6,-1 1-16,2-1 5,1 1-11,1 1-1506,2-2 1523,1 2 1203,-12 12-1175,10-8 2088,-9 9-2071,0 2-34,11-9-6,-11 10 17,3 2-22,11-9 2487,-7 9-2499,14-15 778,2-1-772,2-2-11,-1 1 11,3 0 6,-13 28-11,11-19 27,-9 24-21,13-27 4,1 1-3159,-1 0 3149,1-1 48,0-2-32,1 1-22,1-3 6,0 2-12,0-1-22,0 1 6,0-1 16,0 1 18,-1 16-2138,3-13 2132,0 13 16,5-14 2120,0 0-2136,2 18-23,0-12 420,1 14-397,0 0-12,0-13 12,0 12-12,0-17 17,0-1 1,0 1-7,0-1-5,1 1 3387,0-1-3387,2 0 5,-1-2-3391,1-1 3408,0-3-16,0 0-27,2-2 43,-2 0-16,0-1 5,1-2-11,-1-2 0,2-2 5,-3-1-5,3-1 17,-1-2 3376,1 0-3404,0 0 76,0 1-59,1 1-3404,1 1 3404,0 1-250,1 1 261,0-1-6,0 0-6,2 0-5,-1 0 0,0 0 12,0 0-7,0-1 3311,10 17-3305,-5-14-5,5 14 0,-7-19 358,0 1-353,0 0-3397,1 0 3386,-1 0-168,1-1 163,-1-2 5,2 3-11,0-3 11,1 2 11,1 1-6,0 1 3299,3 1-3304,-1 0 11,2 0-11,-3 0 6,2 1 244,-1-2-239,-1 2-11,1-3 17,-1 2 0,0-2-11,-1 0 5,0 0 0,-2-1 0,2 0 0,-2 0-11,1-1 12,0 0-7,0-1 1,0 0 5,9 5 0,-5-3 0,7 3-5,-7-5-6,2 1 0,1-1 6,1 0-12,1 1 12,1-1 5,0 2-6,-1 0 12,0 0-11,-1 2-1,0 0-5,0 2 12,12 12-12,-11-8 0,10 8 5,-5-4 6,-7-10-11,7 8 6,-10-12 0,0 1 5,-1-1 6,1-1-1,8 3 1,3 0-6,-1-3 12,-1-1 5,0-3-23,-6-3 7,5 1 4,-8-4-4,-2 0 27,1-3-28,-1 2 6,1-3-17,-1 2 0,1-2 0,-1 1 0,1-1 17,1 0-17,0 0 16,1 0-21,1 0 5,0 0 5,3-1-10,0 1-3382,2-1 3393,1 1-467,0 0 461,2 0 5,0 0 1,2 0-6,2 0 6,1 0 5,1 0-6,-1 0 7,0 0-24,-1 0-4,14 0 16,-11 1 22,9-1 23,-14 1 3135,-2-1-3163,0 0-11,-1-1-12,-2-1 707,0-1-690,0-2 0,-1 1-22,1-1 11,-3 0-6,-1 2-5,0-2 17,-1 2 11,1-2-6,-1 1-6,3 0 7,0-1-18,1 0 6,0-2 0,1 1 6,0-3-1,0 0 1,19-13-6,-15 8 5,15-11-5,-21 12-5,1-2-6,-1 1-3381,0-2 3403,1 1-606,-2-1 617,1 0-22,0 0 0,1-1 6,-1 2-28,1-3 27,-2 3 12,1-1-6,-2 0 3104,0 0-3127,-1-1 18,-1 1 0,-1-3 5,1 0 11,-3 0 873,3-1-895,-1 1-11,1-1 11,1-1-11,0-1 22,0-1-6,0-2 1,2 0 11,-1 0-17,3-3 17,-1 3-3415,0-2 3404,1 0 5,-2 0-336,-1-1 336,1 0 6,-4 1-11,2 0 16,-3 1 6,0 2-17,0-1-11,-2 2 3215,0-4-3215,1 1-12,-3-1 18,2 0-12,-2 0-10,1-1 21,0-2-22,0 1-2861,-1-1 2889,0 0-5,7-14-17,-5 10 5,5-10 6,-8 12 17,5-14-2286,1-23 2247,-2-6 28,-3 1 1333,-8-8-1328,-5 31 0,0-19 1,-5 1-12,-2 13-6,-4-16-232,-1 19 238,0-1 0,-2-3 17,-1 2-17,-1-1 17,-1 0 11,-3 2-11,0 0 11,-2 1-38,0-1 10,-3 1-98,0 1 98,-3 0 11,-1 1-5,-2 2-1,-1 0-1706,-1 2 1690,-2 1 22,0 2 1164,-2 0-1164,-1 2 477,-1-1-488,-1 1 0,0-2 6,1 0-12,0-1 6,-1 0-17,0-2 17,-1 2 0,-2 0 6,-1 0 16,-3 2-5,0-1 11,0 1 0,-2 0-17,0 0 12,1 2-7,0 2 1,1 1 6,2 3-35,0 4 7,3 1-1754,1 2 1775,2 3 12,3-1 1759,-9-5-1826,14 8-34,-6-5-50,16 12-79,3 0-809,-2-6-490,10 12-1828,-2-3-6502,10 14 10610,1 2 1,0-1-1,0 2 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3:52.391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10 10502,'5'-6'0,"0"2"0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3:58.2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884 106 12230,'6'-11'2935,"-2"2"-2105,-4 9 2161,0 0-2644,18-7-28,-10 6-27,13-6-40,-14 7-40,0 0-55,1-1-51,0-1-33,-1 0-22,-2-1-18,1 2-22,-1-1-5,0 2 16,-1-3 1,0 3 33,-2-2 11,1 0-22,-2 0-12,0-1-38,-1 0-46,-1-1 7,-2-2 4,-4 0-4,-4-1 21,-3 2 1,-4-1-23,-5 1 28,-3 2-5,-7 1-6,-3 2 17,-7 0-1,-6 3-4,-2 2-1116,-7 5 1132,0 3 6,-2 2 5,-1 2 6,0 2-484,0 1 484,3 2-11,2-1-6,4 1 5,6 0-16,-6 6-23,17 1 23,6-1 11,17-5 1072,14-7-1033,8-2-16,7 1-1,11-2-5,7 0 11,9-1-17,7-1 0,7-2-16,4-2-7,6 0-2864,3 0 2864,6 0-4,1 2-377,2 1 376,-1 2-5,-25-1 0,0 1-472,25 8 469,-18 2 0,-3 2 25,2 7-175,6 16 170,-34-11 2922,-11 2-2895,-10 2 6,-7 1 487,-9 1-504,-8 0 1,-11-1 745,-10 0-712,-10-3 279,-5-1-190,-34 9-44,18-14-292,-23 6 280,26-18-1120,-3-5 1137,-1-3 23,0-6 11,2-2-23,1-3-11,4-2 0,4-6-760,5-4 755,3-9-60,7-3 20,3-5-22,5-4 201,6-2-240,5-2 0,8-2 1007,5-1-1069,6 0-62,8 3-89,5 2 799,10 5-1006,6 4-179,6 5-217,4 6-501,5 7-1080,3 3-6853,-3 4 9261,-5 1 0,-18 0 0,-8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3:58.5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130 11 21920,'-2'-6'-341,"-1"2"201,3 4-605,0 0 610,-55 134-1507,41-71 1619,-16 23 1,4 0-1206,30-18 1200,-1 1 11,4-3-1173,-2-4 1162,1-4-271,-1-6 293,0-7 12,1-8 5,2-7 632,1-5-604,3-6 1371,0-4-1433,4-4 1406,-1-4-1635,4-4 356,0-3-524,2-7-17,-1-5 17,1-11-40,-2-6-44,-1-7 60,-4-6-452,-4-3-415,-5-5-784,-3 0-95,-7-3-2291,-2 6 4481,-4 8 0,3 18 0,4 10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25.8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94 15535,'0'8'2140,"0"-2"-1883,0-6 1766,0 0-1872,82-11-11,-49 7-34,65-8-27,-69 9-12,4 1-17,1-1-22,6 0 11,0 1-1185,5-2 1174,1 1-12,1 0-10,2-1-612,1 1 611,3-1-2801,2 2 2807,2-2-129,0 2 129,1-2 17,-2 2 726,0-1-715,-2 2 6,1-1-12,1 2-10,0-1-847,0 1 847,-1 0-12,-1 0 17,0 0 6,-1 0 2661,-1 1-2667,-1-1 0,-1 1-1480,-1-1 1497,-3 0-305,-2 1 300,-4-1-1,0 1-11,-2-1-1073,0 0 1073,-1 0-23,2 1 74,54 4-51,-41 0 0,42 1 988,-53-2-994,0 0 307,0-1-290,-1 0 3204,1-1-3199,-1-1 18,-1 0-17,-1-1 5,-2 0 17,-2 0 1,-2 0 569,-4 0-542,-3-2-11,-5 1-11,-2-3-6,-4 1 1,-3-2 16,-1 1-23,-4 0 1,-1 1-17,-2-1-17,0 1-12,-1-1-4,0 0-12,-1 0 11,0-1 0,0 2-11,-1 0 6,2 1-12,-2 0-5,1 1 16,0-1-10,-1 2-242,1-1 231,-1 5 4,0-2 12,0 4 0,0-2-11,0 2 6,0-1 5,0 2-12,0 0 12,0 1-11,1 2 11,0-1 0,0 2 0,1 2 0,-1 1-5,1 2 10,0 3 12,3 13 0,-2-5-12,2 12-5,-3-6 6,0 4 5,0 5 0,0 5-272,0 33 238,0-12-1931,-1 23 1971,0-19-12,-1 4 29,0 5-17,0 5-6,0 4 11,0 4-10,-1 3 4,-1 0 1,-1 1-1820,0 1 1826,0-2-23,1 2-1149,0-3 1138,0-1 11,0-2 56,1-4-1607,0-4 1607,1-4-5,0-5 99,0-4-122,0-4 445,1-5-440,0-6 941,1-5-923,-1-8-18,0-6-10,-1-7 2485,0-5-2491,0-6 1479,0-3-1457,-2-4 1335,0-3-1340,-1-4-34,-1-2-17,0-3-44,0 0-57,0-1-78,-1-3-134,0-2-214,-2-7-341,0-2-638,-4-7-2045,0-3-6245,-1-1 9813,0 1 0,7 12 0,0 3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3:58.9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0 234 15552,'84'-42'1124,"-1"0"1,1 0 0,-24 6 0,-4 1-1,3 9-1121,36 16 0,-4 11-2836,-38-2 0,-3 1 2833,1 0 0,-1 0 0,1 1 0,-1 0-250,46 4 239,-4 4 197,-6 2-197,-9 4-12,-6 1-394,-11 2 400,-8 2-11,-10 2 34,-11 0 1821,-10 1-1777,-10-1 1655,-6 1-1610,-14-2 1396,-7 2-1412,-16-2-18,-11 3-22,-11 0-2384,-11 1 2384,-9 0-5,-8 0-1094,-3 0 1127,-4-2-788,1-2 810,1-2-27,3-4-12,8-1 7,3-4-29,10-3 28,7-2 6,11-2-17,7-2-12,12-1 2252,7-1-2431,9-3 1628,5-1-1970,6-3 1256,10 0-1765,8-1-448,14-1-930,12 1-980,9-1-4063,2 3 7418,-3 0 0,-25 4 0,-10 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3:59.28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56 353 15777,'48'74'22,"1"-1"0,-4-4 1,-3-18 946,-6-38-913,2-3 1174,1-4-1180,1-1-16,1-4 652,4 0-697,-1-1-28,4-4 1535,-2-4-1547,1-5 7,-2-5 16,-3-2 22,-4-5 951,-4-4-917,-8-4-17,-5-3-22,-10-4-29,-5-3-21,-11-2-1,-7-2 17,-12 0 6,-10 0 11,-8 2-5,-5 4-2466,-6 4 2471,-3 6-2538,-5 8 2572,-1 8 22,-3 8-700,-1 6 689,1 9-161,2 5 144,5 9-12,7 6-10,7 3 11,11 3-17,8 3 22,11 0-5,7 3-11,9 1 1351,11 0-1458,9-2-134,14-1 2513,9-3-3197,10-4-672,8-3-475,9-5-6273,-4-5 8367,-6-5 0,-30-7 0,-13-4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3:59.81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224 151 15108,'-39'55'5,"0"-1"1,1 1 0,-18 20 0,16-13-6,36-31 2334,-1-6-2367,4-3 1050,0-7-1073,1-7 538,3-3-655,4-4 1947,4-2-2110,3-5-45,3-4 39,0-8-50,13-21 353,-10 4 39,9-16 56,-14 10 17,-2-1 50,-6-1 39,-3 2 6,-3-1-11,-1 2-3398,-3 2 3381,-2 5-22,-2 5-12,1 7-61,-2 6-45,3 6-17,0 4 6,1 4 39,3 7 3431,0 4-3386,1 9-6,0 7-5,3 5 5,4 5 0,6 3 0,6 2 6,6 2-11,8-2-17,5 1 22,8-3-1565,6-3 1554,6-3-11,5-5-6,0-2-11,1-4-1000,22 3 977,-22-10-1291,-12-6 0,0-3 1275,4-2 11,15-3-394,-28-7 416,-6-2 1,-5-6 782,-5-2-755,-8-2 705,-5-2-710,-8-4-23,-4-2 0,-9-2 3103,-4-1-3092,-12-1 40,-2-2 768,-6 2-729,-2-1-28,-3 1-22,0 1-12,0 0-28,2 4 18,3 0-18,2 4-5,4 1-12,5 3 114,1 2-125,8 5-66,1 1-108,5 3-150,2 3-202,2 1-257,6 2-455,4 0-1052,9 0-7198,3 2 9494,2 1 0,-11 0 0,-5-1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0.6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236 288 16295,'-3'83'-32,"-1"0"1,1-7-1,3-13 10,12-26 2068,-1-4-2057,-3-4 871,-1-2-849,-3-7 461,-1-3-450,-1-5 1531,-1-4-1537,-1-3 1,0-1-22,0-2-63,0 0-301,0-1 111,0-4 1,-1-4-3348,-3-5 3443,-1-5 1,-4-5 82,0-5 34,-3-5 6,-1-6-45,-2-3-5,-2-3-23,-1-4 16,-3 0 46,0-2 89,-2 1 118,2 1 95,-1 1 3469,6 3-3341,0 3-38,5 4 56,3 6-141,3 3-66,1 8-68,3 4-106,0 5-51,3 4-16,5 3 22,6 2 5,8 1-588,6 1 617,5 1-6,5 2 11,5 2-11,3 0 11,7 2-5,3-1-12,4 1 1,4-2-34,2 1-34,0-2-17,3-1-5,-3-2 0,1-1 33,0-3 17,-3-3-3159,-2-3 3204,-3 0 0,-4 0-396,-4 1 446,-6 0 23,-7 2-25,-7 1 42,-6 2 354,-6 1-376,-5 2 3165,-4 2-3149,-4 4 727,-3 6-666,-2 7 28,-1 6-100,-3 6-34,-5 9-22,-4 5-213,-4 9 241,-2 4-2522,-4 4 2500,-1 1-2476,-2-1 2459,1 0-61,-2-6 72,5-3-6,3-8 0,4-5 120,7-10-92,3-5 1723,4-7-1678,1-7 3355,1-5-3383,4-4 68,2-3-141,4-4-28,3-7-28,3-8 12,5-5-7,3-8-32,1-2 21,3-5-16,-1-4-18,0-1-470,0-5 410,0 1-1261,-2-5 1244,-1 2 50,-2-1 44,-3 1 40,-2 4 56,-1 5 12,-1 7 21,-2 8 12,0 6-17,-2 8 393,-1 5-382,2 6 1316,-2 3-1277,2 8 1,0 4-18,0 10-21,2 6-18,-2 5-5,2 7-6,-2 4 0,4 3-11,-1 5 11,1-2-1097,2 1 1109,0 0-288,2-4 271,1 0-1,0-6 1,1-2 11,-2-4 11,1-3-6,-4-4 6,0-4-6,-2-3 12,-3-4-17,-2-4 1069,-3-3-1041,-4-3 298,-2-4-310,-2-1-16,-1-2-11,-5-2-29,-4-2 7,-9-4-7,-7-5 12,-7-1-6,-10-2 23,-6 0 11,-9-2-1529,-8 1 1563,-6-1 16,-4 2 23,-2 0 11,1 1-17,1 1-17,3 1-28,7 3-39,6 4 0,8 1-22,9 4-62,11 0-95,9 1-119,11 1-189,6 1-319,10 3 861,9 2-3533,12 0-6229,5-1 9707,1-1 0,-13-2 0,-7-2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1.2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88 279 18335,'-15'82'37,"0"1"1,0-6-1,2-17-4504,7-36 4556,-2-4 1433,1-5-1472,2-5 889,3-3-927,1-4 200,1 1-425,0-4 3454,0 1-3370,1-3-3358,4-4 3419,1-5 63,11-15 10,-4 3 23,6-11-5,-6 8-18,2-2-5,-2 1-16,1-2 16,1 1 3425,-2 2-3352,1 1 45,-3 6 44,0 2 17,-3 5-16,-1 4-7,-3 4 18,0 1 5,-2 3 11,0 4 1,1 3-62,0 5-23,3 6-44,1 3-12,3 5 6,3 3 0,3 2 0,3 2 0,5-1-17,2 1 6,4-1 56,17 11-40,-9-11 7,13 7-28,-15-15 21,3-4-16,0-3 5,2-2 6,0-3 0,1-4-11,-3-4-11,2-2 11,-4-3-1,-1-4-3380,-3-1 3387,-4-5-2115,-3-2 2103,-4-2-5,-3-2-1,-2-4-10,-5-2 10,-3-4-10,-2-3-6,-4-2-12,-1-5 2357,-2 0-2351,-4-6 6,-4 0 3183,-7-3-3194,-4 0 11,-4-3-17,-2 1-11,-2 1 16,-1 4-1876,-1 4 1871,3 5-693,-7-2 670,11 15-27,-2 0-68,13 14-128,3 3-68,4 2 1599,2 2-1856,2 4 573,3 3-3699,10 14-55,4-4-3485,5 9 7237,-3-12 0,-10-5 0,-2-5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1.5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63 3 21898,'13'-1'106,"-3"0"-173,-10 1 5,0 0 79,-29 115-2741,18-69 2738,-6 22 0,1-1 14,9-32 660,4-5-575,0-1-7,7-5 12,4-2-34,8-2-23,7-1 1,5 0-12,7-3-5,4 0-17,5-3 28,5-2-17,1-3 2126,3-3-2109,-2-3-28,0-1 6,-3-1-23,-1 0-728,0-1 723,-2 0-3153,-1-2 3147,-1 1-455,-4-1 439,0 0-12,-8 0 0,-2-2-62,-5 0-33,-7 0 331,-4-2-579,-8 0 2956,-1-2-3532,-8 2 77,-4-4-2727,-10 2-6042,-3-3 9639,-1 5 0,10 2 0,4 2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1.73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50 20218,'62'-12'789,"0"-1"1,-9 6-1556,32-3 0,2 3 610,-21 11-1063,-1-1 833,-3 1-157,-6-3-213,-5 2 313,-8-3-2851,2 1 399,-19-1 2895,-1-3 0,-19 2 0,-3-2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2.23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17983,'79'50'371,"0"1"1,0-1-1,0 1 1,0-1-1,0 1 1,0-1 0,0 1-1,0-1 1,13 10-1,8 5 1,2 2-1,-7-5 1,-12-9 0,-20-15-1,-25-20-292,-23-18 10,0-3-33,-2-3-33,1-7-18,-2-3-16,1-7-6,-1-2-5,0-6-17,-1-4-17,-2-5-17,-3-6 22,-2-4-16,-3-3 17,-1-3 16,-5 0-16,-5 0 33,-6 3-11,-4 7-28,-3 6 0,-2 7-45,-1 8-5,-4 8 11,1 7 11,-4 5 28,2 7 11,-3 6 28,1 7 6,1 5 0,3 4-6,-3 17 11,15-10 17,1 13-11,13-12-39,9-1-78,5 2-141,9-4-180,7 2-250,3-4-393,5 0-773,2-2-1686,2-2-5349,-5-3 8889,-4-5 0,-14-7 0,-7-4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2.9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0 206 10634,'2'-3'3865,"-1"1"751,-1 2-4431,9-1 11,-7 6-6,8 2 6,-8 9-11,3 1-23,3 4-11,2-1 152,9 15-152,-2-7-11,6 9-17,-6-9-17,2-1-16,-1 1-6,2-2-11,-1 1 28,0-3 11,-1-3-6,1-1 23,-1-4-17,0-2-28,-1-2 17,-1-3 56,2 0-78,-4-4 5,1-1-12,-7-3-4,-1-1 16,-1 0-28,-1 0-6,-1 0-11,0-2-33,-1-3-1,1-4-21,-1-5 10,1-2-11,1-5-5,0-2 33,0-5-33,0-1 33,-1-3-17,1-2-16,-1-2 11,1-1-12,-1-2 18,1 2-12,-1-2 17,0 2 0,0 1 0,1 3 17,-2 1-29,1 4-4,-2 3-7,-1 4-111,1 1-34,-2 8-123,0 2-74,0 8-94,0 2-101,0 3-185,-3 4-302,2 5-432,-4 4-958,2 2-649,-1 2-3120,3-2 6206,0-1 0,1-10 0,0-2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3.44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288 83 20783,'42'-19'17,"-7"3"-45,-35 12-61,1 0-57,-1 0-33,0 0 11,-1 0 34,-5-1 38,-4 1-4,-19-1-3304,3 2 3438,-12 0-2207,8 0 2330,1 1-298,0 0 321,4 1-52,1 1-44,5 0-50,3 0-23,5 4 2088,1 0-2104,5 4 3188,0 1-3082,3 7-45,6-5 703,4 6-709,5-4-11,7 1-11,3 1-17,6 0-39,4 1-39,7 1-34,4 3-1184,3 3 1213,2 1 4,22 11 52,-18-9 4,13 8 52,-29-11-224,-2-2 329,-6-1 51,-3-1-28,-3-2-39,-3 1-22,-4 0-18,-3-1 18,-5 1 27,-5-1 34,-3 0-10,-6-1-7,-5-1-17,-9 0-33,-7-1-17,-5-2-11,-7 1-17,-4-3 1125,-6 0-1141,-1-1-3095,-4-2 3089,0-1-17,1 1-57,2-2-77,4 0-180,4-1-236,5 0-413,2 0-874,7 2-2034,0 2 3854,4 2 0,11-4 0,3-1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26.81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60 13183,'9'-11'-302,"-2"2"391,-7 9 1832,0 0-1439,37-19 17,-27 16-23,28-14-34,-35 20-84,-1-1-72,1 2-51,-1 0-39,1 1-45,0 3-11,0 1-16,-1 3 144,2 10-111,-1 0 1,0 9 4,-2-3-16,1 3 11,-2 4-29,1 4 7,0 5 5,-1 5-6,1 8-22,-1 5-232,0 9 215,-2 5-1757,1 9 1769,-4 6-1,2 6-50,0-47 0,1 0-1226,-1 1 1,1 1 1227,0 0 1,0 1-3,0 0 0,0 0-11,0 0 0,1 0-9,0 1 1,0-1-266,0-1 0,1 0 257,0-1 0,0 0 28,0 46-17,0-7 17,0-8 6,1-10-12,1-10 23,1-9-6,1-10 45,0-9 39,1-10 1189,-2-8-1082,-1-8 3078,0-3-3241,-1-8 930,1-10-975,-1-3 168,1-8-218,-1 4-11,2 0-34,-1 1-17,1 1-44,-1 2-17,-1 1-57,0 4-100,-1 1-191,0 3-257,0 2-285,0 3-3283,0 1-4968,0 6 9264,0-1 0,0 1 0,0-2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4.3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378 397 16702,'11'-2'-868,"-2"1"1964,-9 1-1214,0 0 264,-41 130-3284,29-78 3239,-10 26 0,3-2 73,18-32 530,1-1-558,2-3-29,1-2 481,2-4-514,1-3-16,-1-4-35,0-3 29,-1-3-1,-3-3 3165,0-3-3164,-1-3 625,-3-3-642,-1-2 28,-8-3-45,3-2-34,-4-4-111,3-11-29,2-1-27,1-12-3651,3-15 3612,3 5-473,1-38 198,3-2 252,-1-4-2059,1-4 2154,-5 21-341,-5-2 487,-5 1 140,-6 0 139,-4 4 729,-13-17-493,7 25-39,-8-10-113,12 29-44,1 6 1960,3 3-2010,4 5 210,3 4-283,5 4 2826,3 3-2995,2 3 837,3 3-931,6 1 136,6 1-92,9 0-3369,7 1 3391,8 2 1,8 2-6,6 1-6,9-1-16,6 0-262,8 0 268,7 1-1295,8 0 1323,5 2-24,4 0 731,3 1-730,-2 3-29,-4-1 12,-5 1-16,-10 2-145,-9-1 128,-12 1-12,-14-1 241,-13 1-218,-14 1 33,-9 1 1551,-16 2-1489,-11 1-6,-15 1 2389,-16 1-2423,-9 0 18,-13 2-3179,-6 1 3161,-7-1 12,-4 0-1332,-3-1 1321,2-1 0,5-1-205,23-6 0,1 0-2093,-7 2 1413,-22 5-2907,67-13-5569,11-4 9584,7 0 1,5-3-1,0 0 1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4.7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118 322 21719,'-4'2'-297,"1"-1"235,3-1 17,0 0 62,6 112-1976,8-78 1989,-6 29 1,6-9 42,15-47 6,1-4 424,1-4-475,3-6-6,1-3-27,2-7-23,1-1-39,3-4-2912,0-1 2844,2-4 435,-3-1-412,-3-2 22,-5-1-316,-7-2 367,-6-1 5,-7-2-1950,-7-1 1978,-6-1 17,-10-1 1979,-7 1-1928,-10 2 5,-6 5 565,-7 5-604,-3 8-28,-2 6 344,-4 7-361,0 5 1,-3 8-7,-1 7 12,2 7-17,2 5-11,5 3 3397,7 1-3403,8 2 12,9-2-96,11 0-151,4-2-319,14 1-516,6-2-946,15 1-1389,11-3-4011,3-3 7461,-1-5 0,-19-10 0,-9-3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4.96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15000,'27'79'138,"0"0"0,-3-7 0,-5-12-37,-13-24 2171,-2 0-2216,0-2-16,2-2 939,-1-2-957,2-3 505,-2-4-555,2-4 1658,-2-3-1764,-2-4-29,0-5-44,-2-3-134,-1-3-259,0-1-369,0-4-566,0-4-1383,-1-6-5489,0-1 8407,-3 0 0,2 7 0,0 2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5.1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43 20067,'90'-4'0,"0"0"0,-1 0 0,1 0 0,0 0 0,0 0 0,-4 1 0,0-1 0,1 0 0,-1 0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5.4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56 1 12685,'-10'5'5371,"2"0"-4823,8-5 1536,0 0-3389,-17 124 1439,13-82-73,-5 29 1,1-5 67,10-42 457,0-1-474,4-2 212,2-2-257,3 0 1,1-3-12,1 0 0,0-1 765,2-1-749,0 0-4,2-3-7,2 1-4,4-1-40,0-1-6,2 0 6,1-3-23,0 2 23,2-2 0,-1 1-12,2 0 12,-1-1-11,0-1-12,-1 2-22,-3-3-51,2 0-67,-3 0-89,1-4-62,-3 2-128,-1-3-146,-2 0-208,-3-1-397,-3-3-885,-3-2-1154,-4-6-4246,-3 1 7461,-2-1 0,0 6 0,0 2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5.66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95 16880,'82'-13'0,"1"0"0,-1 0 0,0 0 0,6-2 0,-1 1 0,1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6.2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3 106 18005,'-2'-4'1871,"1"1"-1361,1 3-521,130-39-5655,-76 28 5652,26-11 0,-2 2-25,-27 17 1363,0 1-1452,-2 1-57,-1 1 820,-3 0-887,-4 0 17,-2 0-34,-4 2-23,-2 2 29,-3 3 3426,-2 2-3320,-4 1 84,-2 0 34,-3 0 50,-2 0 79,1 0 83,-3 2 85,1-1 39,-1 2 17,1 0 0,0 0-34,1 2-56,-3-1-34,1 1-22,-4 1 0,0 0 17,-2 2-23,-1 1-39,-1 0-33,-3 2-17,1 1-34,-3 2-6,0 1 1,-1 3-6,-1-1 6,-2 5 5,-2-1-11,-4 2 0,1-2 5,-3-1-10,1-3-12,0-5-3381,1-4 3398,3-6 23,3-2 94,1-5-55,1-1 11,0-3-84,0-1-23,2-3 3376,2-4-3404,4-3 12,3-4-1,1-1 6,2-3-11,0-3-11,1-3-17,0-3 6,0-1 39,0-2-6,-1 3 0,-1-1 11,-1 3-22,-3 5 6,1 2 11,-4 6-56,-2 4-17,-1 3 16,-2 4 18,1 1 61,-1 1 40,3 5-7,0 3 18,3 8-17,1 3 5,3 4-16,3 5-6,1 3 0,5 4 0,2 1 11,5 0 6,3 0 78,23 10-73,-9-12-1153,18 5 1148,-14-17 11,-2-4 56,18 1-68,-16-10-10,10-1-5,-21-8-1,-5-1 0,-2-3-12,-6-4-4,-4-4-24,-5-4 7,-5-3-23,-5-2 1160,-3-2-1178,-3-5-4,-5 0 5,-4-6 17,-8 0 50,-31-34 101,-5-3-83,-4 1-28,13 14-18,26 35 6,4 4-6,4 5-16,2 1-24,4 4-206,3 1 12,1 1-80,4 3-94,5-1-118,4 2-252,7 0-381,4 0-863,5 0-1231,7 3-4079,0 0 7338,-1 0 0,-17 0 0,-6-2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6.67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6 17815,'3'-3'1350,"-1"1"-157,-2 2-1092,19 71-34,-13-37-17,14 61 12,-18-55-17,2 4 16,0-2 1,2 0-23,0-5 23,3-2-29,0-6-10,1-3-7,-1-5-32,0-2 4,-2-4-55,0-4-45,-1-1-61,-2-5-40,-2-1-22,-1-3-689,-1-1 27,-3-2-503,-2-3-869,-5-4-582,-4-2-3220,1-2 6071,-1 3 0,7 3 0,3 4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7.2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20548,'85'47'0,"0"0"0,0 0 0,0 0 0,-1 0 0,1 0 0,0 0 0,0 0 0,-8-4 0,1 0 0,-1 0 0,1 0 0,-1 0 0,1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7.33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20476,'51'76'-4336,"-15"-16"-2646,-21-65-2097,-13-4 9431,0 3 0,-2 0 1,0 4-1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27.80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 99 15384,'12'-24'353,"-1"4"-302,-11 20 727,0-1-728,0-1-33,0 1-17,0-2-134,-1-1 22,-1 1-28,1-2-213,-1 1 101,2 0-673,-1-2 153,1 2-186,2 0-95,1 1 73,4 3 235,0 0 280,2 0 235,1 0 163,1 0 45,5 0 39,-6 0 123,4 0 341,-8 0 354,0 0 234,-2 0 102,0 0-146,-2 0 2487,-1 0-3512,-6-1-6,2 0 17,-5 1 1,2 0 16,0-1-6,-2 0-11,1 0-11,0 1 0,0-2-17,0 0-5,-1 1-28,-1 0-12,2 1 0,-2 0-16,0 0-6,1 0-28,1 0-50,0 0-74,1 0-88,0 1-102,1 0-72,0 2-41,4 0-65,-1 0-96,2 1-236,0 0-257,0 1-4716,0 0 5909,1-1 0,-1-1 0,1-2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7.75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1 17053,'-4'17'975,"0"-4"-471,4-13 879,0 0-1180,27-3-181,-14 0 70,21-2-87,-19 0 245,5 1-256,2 0 6,6 1-5,2 2-12,3 1 22,1 0-21,3 3 10,0-1 12,2 4-29,1 1 12,0-1-6,-1 2-22,-2-2 5,-2 1-27,-5 2-40,-1-1-39,-5 1-84,-3-2-106,-5-1-163,-2 2-186,-5-3-228,-2 0-319,-2 0-500,-1-2-733,-2-1-3673,0 0 6132,-2-1 0,0 0 0,0-1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8.47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178 149 19860,'-21'-86'235,"1"24"-39,-4 110-5655,3 11 5588,-5 16-17,9-4 1392,5-13-1376,3 14 1,1 3-73,-1 6-716,2-7 1,3-6 754,9-21 23,1-6 39,6-8-17,0-5 2251,1-4-2284,0-4-18,0-2-21,1-2 3397,-3-3-3398,0-2 0,-1-2 6,-2-4-28,-2-2-11,-3 0-34,-2-3-163,-1 1-22,-2-5-62,-2-2-55,-4-5-45,-1-2-68,-2-2-89,0-1-168,-1-3-331,1-1-794,1-1-1430,1-3-4659,2 3 7886,1 3 0,3 9 0,1 3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9.03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253 68 14946,'-23'87'132,"0"0"1,3-7 0,0-14 2136,-1-28-2151,2-3-45,2-2 11,4-5-6,3-2 906,3-6-889,3-4 473,3-4-501,1-3 12,0-3 10,0-2 1686,0-3-1629,0 0-163,0-6-28,3-3-39,-1-8-28,6-4-28,-1-5-33,3-3-1,2-5-11,-2 1 1,2-5 21,-3 0 7,2-2 10,-3-3 23,1 1 33,-3-3 40,1 2 83,1 1 68,1 6 6,2 4 10,0 7-66,2 6-63,-2 7-16,3 6 0,-2 3 40,5 4 49,0 4 40,3 7 0,3 4 16,2 7-5,1 4-39,2 5-11,2 5-29,-1 6-1200,3 1 1189,1 4 12,1-1-1,1 2-5,0-3-16,0-1-1,0-3 6,10 9-6,-13-15-11,5 6-446,-19-19 441,-3-2-1,-6-4 34,-4-2 6,-3-3 39,-2-3 11,-5-1 0,-5-2 1129,-7 0-1145,-8-1-7,-6-2-5,-9 0-17,-8-3 6,-7 0-1491,-5-1 1507,-5 0 7,1-2 16,-2-3 17,3-3-166,2-2 121,5 0-28,6 0-11,7 1-6,8 2-2711,5 0 2672,8 2 1271,2 1-1361,7 1 15,3 0-261,6 1-179,2-1-297,5 0 3011,6-2-4177,9-2-1281,8 0-4583,4-1 7870,-1 2 0,-13 2 0,-6 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9.4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51 11 21299,'0'-6'-202,"0"2"28,0 4 102,0 0 133,-10 84-10,4-48-32,-2 17 1,1-1 13,0-16 7,1 1-1,2 2-17,3-1 17,0 1-11,3-3 12,2-1 16,5-3 11,0-4 45,3-3 17,-1-2-12,3-3 1,0-2-12,2-2-22,2-2 18,1-2-24,2-1-22,0-1-11,4-1-23,0 0 1,4-2 10,0 0-5,1 0-11,-1-3 6,-2 1 10,-3-3 1,-3 0-1,-4-1 1,-3-1-12,-5 0-10,-3 0 4,-2 0-27,-3 0-858,0 0 388,1 0-275,2-1-431,5-2-869,2 1-1378,5-3 3434,8 0 0,-12 2 0,3-1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09.8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950 146 19983,'0'-7'61,"0"1"-189,0 6-220,0 0 438,-17-54-28,10 38-51,-14-40-28,14 52 0,-1 3-5,-4-1 16,-3 2 6,-6 0 23,-6 0 21,-5 0 35,-6 3 33,-3-2 39,-4 4 28,-1-2 6,1 2-6,2-1-45,4 2-50,4 1-28,6 2-22,6 3 5,5 1 0,7 3 17,5 2-3408,3 2 3447,10 13-170,4-7 137,6 10-6,7-10 0,1 0 11,21 9-39,-10-8 0,31 19-28,-28-19 0,13 7 0,-19-10 39,-3-3 34,-4 0 17,-5-2-12,-2-1 3325,-5-2-3336,-4 0 159,-4 0-159,-2 1 18,-3-1-18,0 4-11,-1 0 51,-8 16-62,1-10 11,-10 10-12,2-13 12,-5-3 12,-3 1-12,-2-4 56,-18 3-51,7-7-874,-14 0 846,10-9 1,-4-2-17,-3-2-101,-3 0 112,0 0-56,-2 0-73,2-1-167,0 0-315,5-1-571,0 1-2106,4 1-6571,4 1 9760,7 2 0,14-2 0,7 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0.50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304 128 9996,'-1'-4'4094,"0"1"-3175,1 3 3489,0 0-4206,-15-54-73,12 41-62,-12-41-39,15 54-45,0 0 67,0 3 29,0 0 5,0 7-6,0 3-5,4 6-11,0 3 10,4 7-10,2 5 5,4 7-1827,1 5 1816,4 5-5,11 31-46,-6-16 31,4 25 1,-1 4-1079,-5-5 1084,0 8 0,-3-3-8,-10-23-23,0 17 6,-3-39 11,-4-5-1365,3-10 1399,-2-6 10,2-8 63,-3-7 942,1-4-904,-2-6 12,-1-2-213,-2-9 3381,-1-2-3398,-3-9 0,-1-2 6,0-3 17,-2-3 16,0-3 6,-1 1-11,1 0-17,1 0-6,3 6-5,1 0-3409,3 6 3370,1 3-270,2 5 247,3 2 34,4 3 22,5 1-6,3 2 12,6 2 3256,5 2-3240,4 3 29,7 3-1,1 3 18,7 2-23,5 2-23,6 1 12,3 2 56,5-1-51,2 1-10,3 0 32,-3-1-21,-2 1-942,-6-2 941,-3-1-22,-7 0-11,-7-1 11,-8 0 11,-10-1 34,-9 0 45,-9 0 287,-5 0-265,-13 1-23,-8 1-22,-15 0 23,-39 11-45,7-7-134,-1-2 0,-3-1 145,-22 2-1212,27-8 0,0 1 1206,-32 2-14,48-8 1,-1 0-2171,-49 5 2185,1-1 5,3-3-178,4-2 178,6-2-6,9-3 18,9 0 196,11-1-230,12-3 1557,10-2-1687,12-5 2899,11-3-3071,7-1-40,13-3 362,7-1-407,17-2-56,10-1-118,12-1 214,9 0-1087,11 0-4774,7 2-1556,-3 4 7758,-12 3 0,-31 7 0,-16 3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1.08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596 3 19017,'51'81'336,"-9"-8"373,-35-38-642,1 1 202,3-2-208,2-2-10,2-3 124,2-4-124,3-5 10,3-4 390,2-6-283,12-5-78,-7-5-40,8-7 17,-13-6-16,3-7-23,-3-4 0,0-5-17,-1-1-11,-3-3-6,-1 0 6,-3 0-3397,-4 0 3408,-4 3-11,-1 4 0,-6 1-17,1 6-16,-3 1-29,0 6-5,0 4 0,0 3-40,0 4 3482,-2 9-3380,2 4 16,-1 12-22,1 5-6,0 7 6,3 5 11,2 6-11,4 5-1,2 4-4,2 4-1681,4 3 1669,0 1-340,4 1 298,1-8 0,0 0 54,6 13-4,-2-9 0,-1-2 15,-6-14-502,1 8 535,-13-24 1530,-5-2-1480,-3-5 361,-7-1-355,-6-2-539,-10 0 545,-6-3 615,-7 0-610,-8-2 0,-6 0-197,-10-2 192,-10-1-1383,-5-2 1389,-7-2 4,-4-2-1133,-1-2 1111,-1-2 1,0-1-6,4-5-45,2 1-6,8-7 0,6 2-810,9-2 755,7-1-1996,10 2 1844,7-1-118,11 2 512,6 0-1122,9 3 565,5 0-2990,10 1-5648,4 1 8986,4 0 0,-4 3 0,-3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2.59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20257,'63'17'370,"-13"6"-5980,-52 16 5638,-1 5-11,-2 1-50,-1 22 50,3-18 11,0 12 5,3-24 1122,4 5-1094,2-13 90,12 8-55,-4-22-1,6 0 6,-3-12 2729,0-2-2757,3-4-17,2-5-45,2-5-22,2-8-17,2-1-45,3-5-11,0 0 1322,3-3-1345,1-2-126,16-17 182,-11 12 23,8-12-17,-16 19 6,-5 1 0,-4 5-6,-3 4-22,-6 5-39,-4 5 27,-3 4 650,-4 3-515,-1 2 201,-2 4-89,0 4 0,-1 5-45,0 4-3420,-3 4 3370,1 2-17,0 6 11,1 12-22,1-8-12,3 8-2262,4-15 2269,4-3 2267,3-1-2268,2-3 6,3-1-6,1-4 17,2-2-11,2-4 11,0-2 0,4-4 3415,11-3-3454,-5-5-45,10-4-46,-9-3-66,1-3-11,2-1-22,1-2-12,2-1 6,-3 0-6,-1-1-146,18-17 320,-23 14 11,11-12 23,-29 22 10,-4 4 23,-3 1 11,-3 5 29,-2 0 16,-1 4 140,0 0-124,-3 4 12,0 3-39,-5 6 17,3 3-23,-2 2-17,2 3-10,0 2-12,1-1-5,3 1-1,-1-5 6,5 1-28,3-3 11,3-1-16,6-2-1,1-1 17,3-3-5,3-1 16,1-3-16,3-1-17,3-2-28,1-4-62,3-3-62,0-4-55,0-2-63,0-2-10,1 0-6,-3-1 6,1 1 5,-3-1 40,-2 1 45,-3 2 44,-3 0 67,-5 4 51,-4 1 22,-5 2 45,-3 4 45,-1 0 308,-3 1-297,-4 0-12,1 0-4,-2 3-24,3 1 1,0 4 17,2 2-23,0-1 6,2 4-12,0 0 7,4 2-1,3 0 95,27 22-134,-13-15 6,21 17-12,-18-23-16,1-1-29,4-2-27,-2-4-23,3-2-28,-1-4-16,0 0-23,-1-2-6,0 0 23,-1-1 33,-1 0 29,-1 0 38,-3 0 12,2 0 11,-3 0 0,-1 0 11,0 0 6,-3 0 6,-1-1-3371,-1-2 3404,0-2 6,-2-1 0,0-4 16,0 1 6,-2-5 17,-1 1 16,0-3-16,-2-1-11,-3-2 22,0-2-5,-4-2 3531,-1-12-3537,-7 6-34,-3-9-11,-9 12-28,-4 0-5,-4 1-12,-3 2-11,-4 0-6,-3 6-16,-3 1 0,-1 3 5,-2 4-6,0 4 1,-2 3 0,2 4 10,-1 5 7,3 4-1323,2 5 1328,3 2 6,3 1 16,3 0-5,5 0 11,2 0 17,6 0-6,4 0 23,3-2 22,6 9 670,5-8-726,5 7-133,19-3 150,-1-5-22,14 3-7,-5-8-49,5-2-46,5-3-795,4-3 566,3-2-152,1-2-319,0 0-677,0-1-2207,-2-1 3663,4-3 0,-26 2 0,-2-1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2.9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13673,'25'84'82,"-1"0"0,-1-5 0,-1-15 1846,-2-30-1872,5-2-779,2-3 745,8-2 843,2-4-826,4-3 6,1-4 17,0-4-23,0-6 2001,-2-2-1956,-2-4-23,-4-5 29,-3-2-28,-4-6 5,-3-4 486,-1-3-497,-4-1 0,-2-4 3134,-2 1-3162,-2-3 0,-2 0 642,-2-1-631,-2 0 0,-1 0-5,-3-2-28,1 1 10,-4 0-27,1 2 0,-1 2-6,1 2-3403,2 3 3375,1 3 1,2 5-18,0 2 0,3 4 6,0 1 6,2 2 16,2 2-5,3 1-22,3 0 3038,17 1-3448,-5 2-319,13 1-559,-9 2-1698,-1 1-6761,-1 0 9808,-5 0 0,-14-4 0,-5-1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4.7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0 221 21909,'99'0'48,"-1"0"0,0 0 0,1 0 1,-1 0-1,1 0 0,11 0 1,10-2-1,-8 2 0,-25 5 0,-40 7 20,-43 10 10,4 9 62,9 0-67,-1-7 0,8 6-12,-2-12 1,1-2-17,3-2-6,2-5-6,2-1 1,1-5-17,3-1-17,1-2-34,1-3-44,1-2-29,-2-6-38,3-2-29,-3-2 6,0 0 0,-1-1-3365,-5-1 3427,-1 0 22,-6-2 28,-2 1 11,-6-1 6,-3 2 50,-4-4 73,-3 7 34,-1-1 3555,-3 8-3584,-1 3-27,-1 2-23,1 2 11,0 4 18,1 2-1,0 4 6,0 5-1,0 0-10,1 4 16,2 0 1,3 0-12,2 0 6,2-3-17,2 0 56,9 1-62,-3-3-27,8-2-1,-6-5-11,0-3-11,0-1-11,0-2-90,6-2 0,-6-3-44,2-1-34,-6-3-29,-3 1-4,-1-2 27,-2 1-68,1-3 203,-4 5-34,0-3 0,-2 5-6,-2 2 0,1 1 57,-3 1 22,1 0 11,1 0 5,0 2 12,2 0 5,1 2 23,1 0 11,2 1-11,1 0-11,2-1-6,2 0 22,2-3-22,2 0 0,1-1-11,2-1-28,1-1 22,1-3 22,1-2-33,1-1 17,0-1-3426,22-15 3398,-18 9-22,15-12-362,-18 5 288,-6 4 23,0-6 28,-9 8 17,-3 1 22,-2 1 3288,-2 1-3288,-1 2 371,-1 2-371,0 2-11,-2 1 6,2 1 11,-2 1 11,0 0 11,0 2-11,0-1 17,1 1-17,0-2 5,2 0 12,-1-1-11,1 0-6,-1-1 11,1 0-11,-1-3 0,-1 1 0,1-1-11,-2 0-1,0 1 18,0 0 16,-3 3 12,0 1 16,-3 1-10,1 2-18,-2 0-5,2 1-12,-5 2 1,4 2 22,-1 3 0,3 3 28,2 2-17,1 1-5,-1 1 5,2 1-11,3 2 22,1-2-10,3 1-1,3 0-6,3-2-16,2 2 17,1-3-11,3 1 5,0-3 6,1 1-18,1-1 12,1-1-11,2-1 6,1 0-7,-1-1 108,30 4-119,-25-8-5,24 2 0,-33-6 17,2 0-6,-1 0 0,1 0-11,-2 0-28,1 0 17,-1 0-6,0 0 1,-1 0 4,1-1-4,-1 0 4,2-3-10,1 2 5,1-2 0,0 1-22,1 0-11,-1-1 5,-2-2-17,1-1-6,-3-1-10,2-1-17,-4-1-6,-1 0 6,-3-2 11,-3-1-17,-4-2 6,-2-1 22,-3-1-17,-4 0 23,-4-2 17,-4 1-6,-4 0 5,-2 2 23,-11-2 56,5 5 28,-7 1 28,10 8-5,1 2 10,2 1 7,2 1-12,2 3 11,3 3-11,0 3 22,3 2 6,3 1 0,2 2 11,2 2-15,0 1-8,2 2 1,3-2-11,4 4 11,4-1-17,2 2-23,2-2-5,2 1-22,3-1 5,-2 0 45,21 11-3431,-16-12 3414,16 7-77,-20-16 55,0 0-23,-1-4-11,0-2 0,-1-2-22,1-2-34,-1 0 6,1-3 3340,0-1-3397,1-5 1,2-1-11,2-2 68,1-4-86,2-1-16,-1-2-11,2-1 22,-1-1 33,1 0 18,-3 0 44,0 2 12,-3 2 0,-2 2 16,-4 3-11,-4 4 6,-3 3 11,-2 2 11,-4 2 28,-2 1 118,-2 0-56,0 4 6,0 2-12,0 5-16,0 2-6,1 0-6,0 1-6,2 0 35,3 7-57,-2-6 6,4 3 5,-3-7 12,1-2-6,0 0-12,3-4-4,0 1-12,1-4-6,1 0-16,1-2-1,2 0-5,1 0-17,1 0 12,2-2-18,0 0 18,2 0-1,-3 0-22,2 2 6,-1 0-6,-2 2 17,0 1-6,15 13 34,-10-4 5,12 8-5,-12-8-56,0-1-73,1-2-90,2-2-123,1-2-180,0-2-295,2-2-639,0-2-2208,1-4-6166,-1-1 9813,-6-2 0,-9 4 0,-6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29.11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46 213 10086,'-2'0'2778,"0"0"2514,2 0-5112,-19-30-4303,14 20 4173,-13-21 838,20 29-888,3 1 0,-1 1 17,4 0 5,1 0-5,3 0 3408,1 1-3397,4 1 6,2 0 5,3 2 0,3-2 12,5 1 95,41 0-34,24-1-93,-22-2 1,1 0-1096,-17-1 0,-1 0 1064,2 0 1,-3 0-61,8 0-562,3 1 515,-1 0-21,1 0 0,1 1-11,-1 1 11,0 2-5,-1 2 16,-1 1 11,1 1 23,-1-2-2491,3 2 2507,0-1 1,1-1-855,-1-1 832,-1-1-6,1-1 29,0 0 16,2-1 23,0-1 22,2 0-5,-1-1 11,0 0-6,-1 0 0,1 0 0,0-1-5,-1 1 1072,-2-1-1061,-1 1 5,0 0 165,1 0-164,0 0 55,0 0-61,0 0-17,-1 1 1096,-1 0-1085,0 2-572,0 1 572,2 0 245,-1 1-234,2 0-22,-2 2 1752,1-1-1741,0 2 11,29 0 12,-20-3 11,22 0-2618,-29-3 2701,3-2 68,0-1 584,2-3-438,0-2-189,-1-3 216,0-3 917,1 1-871,1-3 1406,3-2-1440,2-2-1023,-4 2 1,15-2 0,-9 3 677,-17 3 1,1 0-8,4 1 1,12-2-1,-1 0 1,-13 4-524,-13 4 1,-4 1 521,19-1 0,-1 1-728,28-1 728,-2 0-641,1 4 629,1-1 18,1 2-1,-26 0 1,2 0-1,-18 0 1,1 0-173,18 0 1,0 0 168,-21 0 1,-1 0-35,1 0 1,1 0 37,0 1 0,1-1 8,0 1 0,0 0-3,1 1 0,-1 0-8,0 0 0,1 1 226,0-1 1,-1 1-224,1-1 0,0 0-1,0-1 1,1 1 10,-1-1 1,0 0 3,2 0 0,-1-1-6,1 0 0,0 0 457,1 0 1,0-1-461,1 0 1,0-1-7,1 0 1,-1 0 2,1-1 1,0 0-18,1-1 1,0 1-3,-2 0 0,0-1 5,1 1 0,0 0-2,-2-1 0,0 0 16,0 1 0,0-1 0,-1 1 1,-1 0-9,0 1 0,0-1 157,-2 1 1,1 0-158,-1 0 0,-1 0 0,-1 0 0,0 1-6,-1 0 1,0 0-1,-2 0 1,0 1 573,48 0-596,-4 0 11,-4 1-5,-3 2 27,-4 2-736,-4 2 714,-5 3 0,-3 1 395,-3 2-384,-2 0 12,-2 0 127,0-1-128,-1 0-258,-2-2 241,-1-1 24,-3-1 2148,-1-2-2138,0-1-1003,-4-3 1,1 0 974,15 0 3,-15-1 1,-2 0-108,3-1 105,-2 0 4,1 0 18,-1 0-6,1 0-5,-1-1 5,0 0-76,-2-2 87,0 1-5,-2-1 11,1 1 0,0 1-6,1-1 1,2 1-29,1 1 6,-1 0-28,24 0 28,-18 3-11,18 3 0,-22 1 22,1 1-6,0 1 1,2 0-6,-2 1-22,2-2 16,-1 2 2158,-2-1-2146,0-1 1243,-2 1-1243,-2-1 1135,-2-2-1102,-2-1 0,-3-1 11,-2 0 1,-2-1-2819,-2 0 2813,-3-1-158,-3 0 141,-3 0 17,-4-2 780,-3 0-769,-7 0 11,-3 0-39,-7 0 3175,-2 0-3360,-13-1-3175,-4-2 2962,-13 0-184,-3-1-281,-8 3-2744,-8-1 946,-6 2-6771,0 0 9404,5 0 0,22 0 0,9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5.01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 20 21047,'-7'-11'-594,"1"2"499,6 9 112,0 0 89,30 114-1825,-16-59 1791,4 20 1,1 2-2866,-8-9 2939,-1 7-40,-1 4 936,-3 4-986,0 0-2126,-1 0 2104,1-1 10,0-29 1,3 1-543,2-4 1,3-2 559,15 44 1179,21-11-1218,-15-44-40,9 2-218,-5-21-40,-12-10-201,3-4-369,-15-11-573,-7-5 798,-3-9-5710,-4-4 747,-6-2 5583,1 3 0,-2 11 0,3 5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5.3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21007,'98'4'0,"-1"1"0,0-1 0,0 1 0,1-1 0,-1 1 0,0-1 0,1 1 0,-1-1 0,0 1 0,0-1 0,1 1 0,-5-1 0,0 1 0,1-1 0,-1 0 0,0 1 0,1-1 0,-1 0 0,1 1 0,-1-1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11.3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211 249 10954,'-7'-6'2671,"2"2"-1819,5 4 4771,0 0-5287,-57-98-475,42 69 201,-17-26 0,6 8 22,25 41-180,1 4-21,0 1 27,0 1 57,0 3 38,0 6 12,3 6 0,-2 9 284,3 5-284,-3 7 5,0 6-5,-1 9-17,0 5 11,-1 9-1775,0 6 1764,-3 7-16,0 10-2196,-2 6 2190,4-41 0,-1 0 5,-1 4 0,0 0 14,0 3 0,1 1 6,-2 3 0,0 0 11,1 1 0,-1 0 0,1 1 0,-1 0 5,1-1 1,1 0-1,0-1 1,2 2-1013,-1 22 1,2 1 1017,-1-23 0,2 0-3,-2 17 1,2-3-325,0-28 1,1-4 345,2 42 18,5-9 11,1-12-6,0-12 322,1-10-243,-1-12 1390,-1-10-1273,0-8 2558,-3-8-2557,0-4 1376,-2-4-1517,0-3 1041,-2-3-1125,2-4-17,-1-4 17,1-1-16,0-2-6,1 0-6,0-1-11,0 1-11,0 2 16,0 1-5,0 1-22,1 2-1,0 3-10,0 0 5,3 2 17,1 0 5,3 1 12,5 0-12,6 0 12,5-2-6,8-1 5,6 0-5,8-1-5,6 1 10,5-2-10,7 1 10,-14 2 1,1-1-12,33-1 11,-11 0 1,1 0-404,14 0 409,-33 3 0,-1 0-5,17-1 5,-3 2-22,-9-1 11,-5 3 5,-9-3-374,-7 1 380,-9 0-16,-8 2-1,-9-1-5,-6 3 5,-6-1 407,-2 1-368,-3 0 18,-9 0-57,1 0 385,-9 0-418,2 0-45,-3 0-12,-1 0-32,-2-1-35,0-1-38,-2 0-86,2-2-99,0-1-101,3-1-174,1-3-190,4-2-376,2-3-711,3-3-728,3-3-5271,3-1 7937,0 2 0,2 9 0,0 3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11.63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60 10 14997,'3'-5'3877,"-1"0"-3255,-2 5 1477,0 0-2020,8 59-12,-6-27-17,7 48 6,-5-42-16,3 1-1,6 0 11,3-1 17,4-4 1,4-2 5,4-4 6,5-2-1,7-4-16,3-4-3421,5-2 3393,2-4-29,0-2-557,0-2 569,-3-2-75,-4-1 52,-7 0-16,-5 0 0,-7 1-2062,-5 0 2090,-8 3 39,-5 1 2083,-3 1-2050,-11 4 553,-5 0-586,-11 5-23,-8 1 0,-7 2 59,-9 2-53,-5 2-11,-6 0 3146,0 0-3208,-1-1-95,2-3-135,3-2-224,4-2-374,5-4-611,6-1-1799,7-4-6311,8-2 9594,9-2 0,8-3 0,5-2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16.65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950 204 20044,'58'-47'208,"-12"8"-5751,-25 20 5560,-11 6 1391,1-4-1436,-7 4 832,-2 2-860,-1-2-202,-29-1 169,4 6 3408,-28-1-3442,-17 14 56,9 5-2054,-23 6 2065,19 5 47,16-1 1,-1 1-1456,-27 15 1486,25-10 1,1 1-2173,-18 17 2234,2 3 17,6 6-228,5 1 206,6 4 5,5 4-28,8 3 189,6 5-205,8 3-24,10 7-796,6 2 824,9 2 23,9-27 1,3-1 577,14 25-603,-6-32 0,4-3-1191,19 5 1244,7-11-11,7-11 501,5-9-513,6-11-10,1-5-17,1-9 938,1-5-983,-4-7-11,-3-4-6,-7-2-11,-4 0-11,-10 1-1,-7 1-4,-11 0 16,-9 2-28,-9-9 16,-9 7 1338,-10-8-1304,-61-20 34,25 21-20,0 4 1,0 2 30,-4 4 76,-1 4-82,-3 3 18,1 2-12,0 4 11,3 2-16,2 1 1010,5 1-1028,3 1 24,7 0-1,5 0 17,6 0 3409,7 0-3426,4 0-11,6 0-28,2 0-11,8 0-1,4 0 29,11 0-11,8-2 5,9-1 6,7-4-17,6-1 0,9-3 0,5-1-1579,7 0 1568,4 1 17,3 1-1,0 1-27,-2 4 16,-2 0-10,-6 3-7,-8 1 12,-6 1 11,-7 0 0,-7 0 17,7 0 5,-18 0 12,4-1 5,-18 0 11,-4-2-5,-3 1 22,-1-2-11,-5 0-11,0 0 1584,-2 0-1618,-1-1-5,0-1 11,0-4-12,-2 3 34,-3-10-33,-1 7 5,-1-4-22,0-5 11,2 6-28,-1-6 28,5 9-11,0 1-6,1 1-33,-1-4 27,1 2-5,-3-2 11,2 4-5,-2 2 0,1 1-6,-1 1-17,0 2-6,0 1 1,-3 1-17,1 0 28,-4 0 27,0 1-3368,-2 2 3402,-1 5 6,-2 3-17,0 4 0,-1 3-5,1 2 16,-1 3-22,1 1 6,0 1 5,4 1-2279,0 0 2290,5 2 1436,1-1-1419,3 2-2007,1 0 1996,4 1-926,2 0 926,4-1 1539,4 1-1471,19 21-1175,-10-17 1124,16 14 17,-14-25 1754,2-4-1726,0-3-6,2-5-16,1-3-18,3-5-11,2-1 1545,3-7-1612,20-13-22,-11-3-6,13-12-28,-15 4 0,-2-1-6,0-1 6,-3-1 5,-5-1 12,-3 0-295,7-31 373,-19 26-11,4-21-5,-21 34-23,-2 4 5,-6 2-5,0 5-5,-6 3 3256,-1 5-3256,0 2 457,-2 3-441,1 2-6,-1 4 18,1 4-3376,-1 4 3381,2 4-122,0 1 111,2 3-6,4 0 23,1 3 5,4 1 0,-1 2 23,10 11-23,0-8 11,8 6 3341,0-13-3324,0-2 0,5-1 6,0-4 5,1-1 12,1-2-1,0-3 7,1-3-12,2-2-45,-1-2 157,-1-2-218,0-1-3415,0-4 3342,1-2-250,0-4 194,2-4-40,-2-1-5,1-3 0,-1 0 17,0-5 39,-1 2 56,-1-4 45,-3 2 33,-1-1-2147,-4 2 2181,1 1 5,-5 3 2216,1 4-2165,-6 3 239,-2 4-245,-3 3 1,-1 3-18,0 1 3398,-3 0-3375,1 3-5,-2 1 122,0 18-117,3-7-5,0 15-12,3-11-6,3 1 1,3 0 16,10 9-10,-4-6-7,9 3 12,-6-7 0,4-4-17,1 1 22,1-1-11,3-2 23,0-1-6,2-3 0,1-1-6,0-3-5,1-2-11,1-1-17,1-1-3404,2-3 3370,1-3-5,1-4-17,0-4 11,-1-1-17,1-3-5,-1-1 33,-2-3-22,-1-2-1,-6-1 24,-2-1-7,-5-1-10,-4 1 5,-4-2-17,-6 0-34,-2 1 3404,-3 0-3398,-3 3-3386,-3 1 3403,-6 2-1485,-3 4 1468,-2 2 6,-1 4 28,-2 4 27,1 2 18,0 3 2664,1 3-2659,1 3 2202,2 5-2202,3 4 17,2 4 17,2 2-17,4 2 39,2 2-5,4 4 0,5-2 22,7 4-6,7 0-16,5 0 16,4-1 84,38 19-106,-19-19-299,28 14 288,-30-26 11,0-2-966,2-3 944,-1-4-23,0-4-28,-2-2-5,-2-4-23,0-4-45,-4-4-5,-2-5 238,-3-4-271,-5-1 21,-1-3 966,-5-1-949,-4 0 17,-5-2 6,-6 0 6,-5-3 21,-2 1 1,-8-2 11,-3 3 17,-8-2-6,-4 1 6,-3 3 34,-2 1 10,-2 4 6,1 4 6,0 3-6,1 5 6,3 1-6,2 5-22,3-1-11,4 3-34,3 0 5,6 0 18,2 0 21,3 2 7,2 0-1,4 2 17,6 0 1,6 1 4,6-3-10,4 2-23,4-3-16,6 1-23,4-2-34,5-4-22,5 0-6,1-3 1,5-2-1026,-5 1 1081,-1-1 6,-6 3 11,-6-1-16,-7 3-18,-7-1 7,-8 3 10,-6 1 56,-7 1 130,-4 4-46,-6 1 1059,-4 5-1008,-15 12-78,3-3 5,-9 10-12,7-5 7,1 1-34,1 0 5,4 0-16,2 1 5,6-3 6,2 0 5,4-2 40,2-3 83,11 3-55,0-9-23,12 2 11,0-8-21,4-3-51,3-2-6,4-1-56,2-3-6,2-2-34,2-4-33,0-2 12,0-1-1,-3 0 17,0 0 23,-4 1-12,-2 2 12,-2 2-17,-4 2-12,-3 2 7,-3 2-1,-3 1 39,-2 1 23,-1 3 17,0 3-6,-3 4 0,2 2 11,-3 0 0,1 2 17,-1-2 28,5 6-17,-4-6 0,4 3-5,-3-5 11,2-3-6,0 0 17,3-2 11,1-2 6,5 0-11,5-3-18,3 0-10,3-2-12,2-4-16,3-1-12,1-7-16,2-1 0,1-2-85,14-12 40,-13 6-140,19-21 112,-32 17-34,2-10-34,-19 10-189,-5-12 184,-8 8 45,-10-8 16,-7 12 51,-11 3 34,-3 2 33,-6 5 34,-5 4 5,-2 7-750,-5 1 773,-2 4 5,-1 6 40,0 3-1,1 6-213,3 5 219,5 0-56,5 3-5,7 1 0,5-1-18,7 0 18,8 0-6,5-1 146,22 19 321,2-15-473,18 12 202,0-21-207,2-1-17,6-3 22,1-1-5,6-4-6,1-1-11,1-2-11,0-2-2387,-1-1 2375,-2-2-420,-1 0 415,-4 0-483,-4 0 477,-5 0-140,-5 3 107,-4 0 2084,-5 1-2067,-4 3 796,-5-2-780,0 2 656,-2 1-633,-3-1 191,0 1-175,-3-3-16,0-1-34,1-2-548,15 2 94,-4-3-335,14 2-499,-2-3-1764,4-4 3069,12-4 0,-20 2 0,0-1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17.13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 13 20940,'-5'-7'-347,"0"1"168,5 6-655,0 0 878,15 129-2098,-9-73 2118,2 24 1,1 1 81,-5-25-17,-1 7-6,1 3-39,0 8 0,1 5 18,1 5-30,1 4 7,2 0-722,2 1 660,2-5-2494,2-2 2421,2-7-981,1-7 1054,15 11 225,-8-28-170,14 1 406,-12-32-416,4-11 2191,1-5-2404,16-13-28,-8-2-40,14-10 3295,-15-2-3345,1-2 34,0-2 200,-2-2-83,-2-4 40,-5 0-531,-4-3 604,-5 0-3182,-6-1 3215,-6 2 11,-6 1 73,-5 4-2099,-6 1 2172,-5 4 32,-5 4-4,-4 3 2169,-1 6-2125,-3 4-5,2 5-39,0 1-39,1 5-34,1 4-6,1 5 0,1 6 1,2 4-18,4 2 12,5 3 3163,3 2-3203,4 4 1,7 1-1,4 1-5,10-1 6,7-2 548,5-3-571,7-4-22,5-5-23,6-3-50,5-6-2007,5-4 1788,3-3-725,4-3 361,-3-2-246,0-5-408,-5-3-959,-5-6-1165,-5-3-5495,-11 1 8884,-8 0 0,-16 8 0,-6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17.3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41 16043,'72'-8'-261,"-1"1"1,0-1 0,31-3 0,-11 5-379,4 12 171,-46-2 1,2-1-236,-1 0 0,1 0-633,1-1 0,-1 1-7832,43 0 9168,-17-1 0,-36-1 0,-18-1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17.7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236 1 20839,'-9'98'5,"0"1"1,0-1 0,0 1-1,0-1 1,0 1 0,0-1-1,-1 9 1,0 9 0,-1-2-1,-1-13 1,-3-23 0,-3-36 274,-16-37-56,-8 6-45,30-1 6,7-1-1,1 4-3211,11 8 3184,5-2-23,10 6-27,9-6 61,60 9-151,-25-12-731,-9-4 0,2-3 608,17-4-180,6-4-2040,1 0 1329,0-1-1047,-4 0-6501,-11-1 8545,-11 1 0,-29-1 0,-11 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5.99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20 11 18397,'0'3'34,"0"-1"1613,0-2-348,43 144-812,-12-86-755,-3 25 0,2-6 398,4-44-35,-11-11-22,2-3 193,-1-1-233,1-2-3166,1-2 3161,0-2-212,3-2 223,-1-4 228,0-2-217,-2-3 29,-2-2-1,-3-5-11,-1-2 3258,-5-7-3302,-1-1 320,-3-4-360,-3-3-291,-1-2 246,-4-3-22,-1-2 0,-2-2-22,-1-2 16,-4-2 23,-5-1-3273,-5-1 3300,-7 2-1054,-4 1 1071,-6 2 181,-3 4-136,-4 5-10,-3 7 10,2 8-5,-19 9-28,16 10 11,-13 9 0,21 7-12,3 6 40,5 3 543,5 3-543,6-1 11,7 3-11,5-3 0,4-1 0,8-4 6,5-4-12,10-5-5,8-3 3074,4-7-3219,6-5-2649,3-4 2373,5-6-2525,1-6 1932,5-7-818,2-6-1585,2-7-5863,-6 1 9263,-6 1 0,-24 13 0,-8 4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6.4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484 8 20974,'2'-4'-174,"-1"1"118,-1 3-28,0 0 67,16 126-1285,-7-69 1313,2 22 0,2 1-1402,-1-16 1447,1 2 0,-2 9-11,-1 6-17,-1 5-2082,1 7 2070,-1 2-220,-5-45 1,1 0 209,4 50-1,-4-50 1,-1 0 5,6 48-11,0-5 17,0-3 0,-1-6 5,-1-4 0,-2-6-383,-3-5 406,-1-8 27,-2-9 753,0-8-657,0-10 2676,-2-8-2626,-3-9 667,-5-6-755,-4-7-2040,-5-2 1860,-5-7-45,-4-4-2184,-25-18 2251,8 0 28,-16-11 36,16 8 1,1-1 36,-13-7-415,12 7 0,2 1 466,0 1 1455,4 3-1455,4 2 4,7 5 2619,6 3-2601,7 3-6,5 3-57,5 3-32,3 1-23,5 1 1586,6-2-1597,8 2 11,11-2-22,9-1 5,9 1-5,6-4 551,8 2-563,5-4-22,7 1-84,3-2-1349,5-1 890,0 0-572,-1-1-1579,-1 1 2722,6-1 0,-40 9 0,-3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30.0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87 309 13681,'-5'-5'1008,"1"0"-588,4 5 3440,0 0-3429,-8-93-44,11 61-217,-7-21 1,5 3 98,10 34-101,1 1-3465,0 2 3331,0 2-51,0 3 6,-1 3-28,-2 3 0,1 1-1,-2 1 7,-1 4-2258,-1 3 2291,-1 4 2274,-1 4-2252,-2 4 34,-1 3 0,-1 3 12,-5 3 10,-1 3-2066,-20 31 2072,8-21-34,-13 20 2274,14-30-2285,-1-3-11,2-2-5,1-2-1,3-2-2262,2-4 2279,2-2 12,4-3 16,0-2 2291,3-2-2269,0-2-27,1-2-51,2-2-95,1-1-95,3-1 3280,3-1-3555,1 0-223,3 0-438,-1 0-1271,2 0-6906,-2 0 9292,-2 0 0,-5 0 0,-2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7.0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0 390 14958,'3'0'3002,"-1"0"-5738,-2 0 2915,121 33-22,-80-31 140,29 13 0,-4-7-207,-38-23-1063,2-5 1012,16-11-518,3-9 395,-1 0 1765,-6 0-1922,-9 2 118,-11 7-6,2-6 6,-15 10 743,-4 3-738,-4 1 6,-8 1 6,-4 2 3043,-9 4-3060,-6 3-6,-4 6 34,-5 3 11,-4 4 67,-3 8 40,-4 5 33,-1 11 67,-1 5 23,1 4 1066,3 3-1027,4 1-796,7-1 807,6 0-312,9-1 301,6-2-34,7 0-22,2-3 78,21 11-123,0-10 73,39 15-79,-14-24 1,21 3 753,-14-15-765,4-3-11,2-5-1612,4-1 1601,2-4-90,2-2 17,1-7-1346,0 0 1094,0-5-213,-2 0-358,-4-1-740,-5-2-2103,-4 2 3694,1-2 0,-25 9 0,-1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7.58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8 14320,'0'-4'2862,"0"1"605,0 3-3305,45 23-22,-34-1 0,33 22-5,-45-6-18,0 6 18,-2 3-29,2 5-39,0 2-241,1 4 213,0 2 0,0 2-16,2 1-1,4 1 1,3-1-7,5-1 1,2-6-2901,2-3 2901,3-5-2340,3-5 2407,14 5-1350,8-8 1310,0-7 81,-2-14-69,-13-13-205,1-4 194,-2-1 1581,2-4-1654,-1-3-17,1-6-39,-3-2 17,1-3 5,-3-1 1946,-3-3-1946,-3-2-5,-4 1 11,-2-3-17,-4 2 29,-4-2 10,-5 2-5,0-1 3414,-5 0-3392,-2-2-5,-5 4 5,-3 0-5,-2 5-6,-1 3 5,1 4 23,-1 4 6,1 3 50,1 2 22,1 5-11,2 1 34,2 7-22,2 2 16,3 5 22,2 1-9,2 3 37,3 1-10,5 1 5,7 0-23,5 0-22,6-1-16,3-1-29,5-1-1150,3-2 1122,4-3-809,1-1 792,2-3-548,0-3 459,2-1-129,0-3-179,0-2-286,-2-1-487,-1-2-619,-2-1-8047,-7 0 9810,-5-1 1,-15 0-1,-6 0 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7.9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115 147 21472,'-5'13'-521,"2"-3"449,3-10 1102,0 0-862,105 27-698,-70-23 577,25 10 1,-3-5-3,-36-17 222,2-2-267,0-1-23,0-3-44,0 0-45,1-2-12,-3 0 24,-1-2 154,-3 1-99,-6 0 23,-4 1-29,-4 1-3058,-5 1 3064,-7 2-6,-6 2 18,-9 2-1,-5 3-5,-5 2 0,-5 3 11,-2 5 11,-5 5 23,-2 6 33,-1 4 6,0 2 134,-13 13-73,17-6-2167,-13 18 2135,33-20 183,20 41-184,33-32-45,14 17 22,36-28-27,-22-17 1494,21 0-1506,-17-6 6,2-2-84,2 0-90,-2-5-135,0 0-178,-4-7 2762,-1 0-5317,-9-3 1,0-1-6083,7-2 9107,22-11 0,-60 22 0,-8 3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8.2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20492,'13'92'98,"0"0"0,-1 0 0,1 0 0,0 0 0,-1 0 0,1 1 0,0 5 0,1 11 0,-1-1 0,0-15 0,1-25 0,0-39-647,3-39-268,5-11-376,-6 1-672,0-4-1732,-2-2-4682,-3 0 8279,-2 3 0,-5 11 0,-2 4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8.76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0 206 18431,'97'-16'0,"0"0"0,-1-1 0,1 1 0,0 0 0,-1-1 0,1 1 0,-7 1 0,1-1 0,-1 1 0,0 0 0,0 0 0,1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8.94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17960,'47'59'1609,"0"-1"1,3 22 0,-17-34-1627,-49-127 6,16 66-11,2-1 5,2 1-11,3 1-23,3 1 1,2 2-6,1 2-6,2 2 23,4 2 11,3 1 0,3 2 6,3 0-1,4 1-5,3 1 17,3 0 11,3 0 6,2 0-29,2 1-66,0 2-58,0-1-844,-1 2 672,-1-1-112,-3-1-202,-4 1-375,-2-1-852,-5 2-1713,-4-1 3573,-2 0 0,-11-1 0,-2-1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29.93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447 189 21282,'-28'-14'280,"6"2"-280,25 8-912,2-1 895,6-1 278,12-5-322,-2 2 15,19-9-105,-13 6 11,6-5 34,-12 5 11,-1-5 89,-8 4 433,-2-1-455,-9 5-39,-8 3 11,-5 1 28,-8 2 11,-6 2 17,-5 5 17,-48 22 0,24-4-222,-1 3 0,0 2 312,0 2 22,-16 10-3222,30-13 3188,4 0-528,8-2 489,7 2 0,9-4 12,7 1 4,9-2 12,8-1 339,9 0-350,9-4 2771,6 1-2788,6-4-5,4-3-6,4-1-12,2-4 1,3-2-2504,-1-2 2498,3-1 0,-3 0-6,-2 0-16,-6-3 5,-5 2-28,-6-2-16,-8 1-40,-5 2-67,-8-1 216,-4 1-289,-5 0 3011,-1 0-3290,-9 0-287,0 0-465,-9 0-1113,0 1 2357,-3 0 0,8 1 0,1-1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0.4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54 10 16538,'-12'-5'728,"2"0"-543,10 5 2532,0 0-2516,-15 16-16,12-3-12,-11 15-10,17-6-34,2 3-17,2 2-12,2 2-3419,1-1 3370,1 3-18,1-2-22,0-2 1,0-2 10,-1-1-22,-1-4 28,-2-2 11,-1-3-22,-2-4 3392,-1-2-3465,0-2-84,-3-2-123,0-1-174,-1 0-280,0-2-432,-2 1-1079,-2-2 2228,-5 1 0,5-1 0,-2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1.11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171 113 19073,'-47'-26'-37,"0"0"1,-29-20-4124,87 40 3802,-3 0-264,13 3 976,-5 8-2466,4 2-1669,4 6-3590,0 0 7371,-2 1 0,-9-7 0,-7-3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1.69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601 197 20403,'6'0'-532,"-2"0"302,-4 0-391,0 0 800,81 36 6,-59-26-57,59 26-88,-78-40-108,-2-2-122,1-6-118,2-1-107,-1-3-44,-1 0 55,0-3-284,-12-19 928,-39-15-32,11 10-7,-30 0-22,27 34-11,-2 4-50,-4 4-34,-1 4-11,-4 6 33,-1 6 68,-2 7 72,1 3 35,1 1 10,4 3-1169,4-1 1069,7-1-363,8 0 273,9-5-6,9 1 11,6-4 23,9-1 5,7 1 1097,9 0-1124,10 2-455,8-2 432,8 1-11,7-3 17,5-2-6,6-4-17,2-2-5,5-5-29,2-2-16,2-2-28,0 0-1538,0-4 1431,-5-1-78,-1-4-123,-8-1-179,-4 0-365,-6 0-297,-3 0-1058,-6 0-6178,-5 0 8396,-9 2 0,-13 3 0,-6 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30.4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388 1 17199,'4'7'1355,"0"-2"-1237,-4-5 515,0 0-4817,-39 52 4240,23-26-1426,-31 43 1398,34-38-1286,-3 2 1286,2 2-251,-2 1 240,1 2 1523,-1 0-1517,1 2 10,-1-2-5,-1 0-11,0-3 0,0-1 2253,1-3-2253,-1-2-494,2-2 493,0-2 513,4-1-513,-1-4-2250,2-2 2273,2-3 22,1-2 7,2-4 2256,2-2-2285,1-3-61,2-2-225,0-1-5,1-5 3325,4-3-3493,3-6-135,4-3-207,2-3-352,2-4-645,4-3-431,0-3-4548,0 3 6738,-2 3 0,-10 11 0,-2 4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3.12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3 20520,'-1'-1'-688,"0"0"654,1 1 224,-2 116 6,1-66-98,0 22 0,0 1-4192,1-22 4206,0 5-28,0 2 5,4 1-72,2 0 11,4-3-6,2-3 12,1-4 5,2-3 0,1-7 28,1-5-5,1-6 162,17 9-39,-6-14-79,7 3 2989,-13-18-2989,2-6-173,-4-4 698,29-14-850,-20 4-3380,16-11 3409,-21 10 55,-2-2 40,-2 3 45,-3 0 5,-3 3-33,-4 2-46,-1 0 7,-5 5 61,-1-1 3453,-3 3-3066,-1 0-90,0 4 22,0-1-51,0 4 80,0 2-208,0-2 11,0 2-22,0-1 16,0-1 1,1 3-1,1-2-10,2 0 10,4-1-10,0-2-6,5 1-6,3-1-16,3 0-12,4 0-11,1-1 0,2 0-17,14-1-5,-9-1-12,8 0 12,-11-1-6,-3 0-28,22 0 11,-17-1 6,15 0-28,-24 0-57,11-7 29,-7 1 5,9-6-5,-9-1 5,2 1 12,-2-3 16,1-3-16,9-9 39,-11 2-1,6-7 7,-15 7 10,-3 1 1,-5 0 0,-3 2-1,-3 2-5,-2 2 6,-4 3-17,-4 4 5,-2 1 6,-5 3-6,1 2-5,-1 2 17,1 1-34,0 1 11,0 1 23,0 0 5,1 1 0,1 2 11,1 1-16,1 1-3409,2 0 3386,2 0-11,0 0-28,4 4 73,0-1 11,2 2 0,3-2 0,2-1 3386,4 2-3386,2-1 11,1-1 1,3 0-1,-2-2 0,3-2 0,-3 0 12,1-2 21,-3-1 7,-1 0 6,-1 0-13,-3-1-32,1-2-35,-2-3 6,0-1-39,0-16-78,-2-3 61,-2-1-129,-16-3 107,3 19-6,-11-1 22,8 10-3391,-1 2 3414,-2 2-389,-3 5 395,1 2 0,-12 13 16,9-3 6,-7 7 28,13-6-6,1 1 18,3-1-1,3 0 6,3-1-6,4-1 3185,2-1-3179,1-2 601,3-4-601,3-1 5,3-4 0,4 0-10,1-2 0,2-1-24,2-2-16,1-1-33,3-3-12,1-2-23,2-3 23,-2-1 6,1-1 17,-2 0 5,-2 0-11,-1 1-62,-1 0 34,-5 4 17,-2 1-28,-6 3 50,-1 1 23,-2 0 16,1 1 45,-1 3-11,1 1-11,-1 4 5,2 1 6,1 1-11,-1 3 22,4-1-22,-1 0 6,4 1-11,-1-1-1,4-1-6,1 0 91,23 3-80,-11-7-10,15 4 0,-16-11-18,2 0 12,-2-1-5,1 0-1,-1-2 1,0-2-7,-1-2-10,-1-3-12,-2 0-106,3-9 17,-6 5-17,0-7 0,-8 5-23,-4 0 6,-3-4-5,-2 1 22,-1-3 11,-2 0 39,-3-1 12,-4 0 22,-2 0 11,-1 2-5,1-1 11,2 5-3393,1-2 3399,0 4 22,2 2-1,-1 1 29,5 2 0,-2 0 11,4 3 6,-1 0 3397,1 2-3403,0 0-17,2 2-11,1 0-17,3 0 6,0 2 5,4-3 6,1 3-22,3-1 0,2 1-1,3 0 1,3 0 11,3 0-12,3 0 18,2 0-23,2 0 16,2 0-4,2 0-24,1 0 24,-1 0-7,1 0-27,-5 0 5,-1 0-5,-5 0-18,-4 0 24,-4 0-108,2 0 102,-11 2 39,1 1 22,-10 3 28,-2 2-11,-1 2 28,-4 1 0,-1 4-16,-4 0 11,1 4-35,-3 0-21,0 2 10,0 0-10,1 3-3387,2 0 3403,2 0-153,3 1 148,3-2 5,2-1 11,1-2-5,4-2 6,3-3-7,4-3-38,4 0 16,0-4-38,4 0-24,1-3-44,2-2 3241,2-2-3403,3-1-3291,2 0 3033,0 0-958,1 0 449,-1-3-642,-1 1-422,1-3-993,-1-2-997,-2 1 870,-2 0 3197,-5 1 0,-9 2 0,-4 2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3.6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394 168 20790,'54'16'320,"-8"-4"226,-16-12-473,-7 0 86,14-1-107,-13-2 39,2-2-57,0-2-6,2-2 11,-1-1-3244,0-1 3216,-3-1-1106,-2-1 1106,-3 0 17,-1-2-5,-3 1-23,-2-7-28,-5 6 2810,-2-4-2905,-8 8 1732,-4 3-1637,-6 2 28,-3 3 28,-3 3 28,-3 2-6,-2 1-10,-3 4 4,-1 2-27,0 1-11,1 0-3376,4 0 3359,5 1 28,3-1 0,5 2-12,4-1 12,3 1-23,2 0 18,1 3-7,4 2 6,4 0 1,6 2-1,4 0-22,4 2 11,4 1 0,2 0 3380,2 3-3385,1 1-343,-1 5 331,1 1 22,-2 2-27,-1 3-6,-2 1 11,-2 2-5,-3 1-3260,-1-1 3265,-5-2-243,-3-1 260,-5-4 0,-4-2 22,-2-3 12,-3-3-2109,-6-3 2136,-5-3 2104,-10-2-2064,-26-4 0,-7-3-68,-14 2-594,2-4 0,0-2 628,-8-4 11,-3-2-420,2-3 404,4-2 10,3-3-38,7-4-1581,3-2 1558,10 2 440,4-3-457,9 1-56,7-1-33,7 0-1050,8-1 877,6-1 1108,5-1-1373,9-1-251,8-1-459,12-2-1452,10 2-5165,1 0 7860,0 5 0,-17 6 0,-8 4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4.25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0 337 22403,'0'6'-354,"0"-2"124,0-4-559,0 0 817,117-34-809,-74 18 792,25-5 1,-2-1 27,-35 5-11,0 0-163,2-2 140,0 1-27,-1 0-79,-2 1-56,-1 2-5,-4-2-1,-4 1 51,-6 1 45,-7-1 0,-7-6 112,-9 6 745,-20-6-689,-1 13 461,-48 9-467,16 16 29,-20 13-80,36-2 24,18 0 21,18-10 6,6 0 6,1-1-11,6 0 5,2 0-22,8 1 39,18 7-67,0-4-6,14 5 11,-5-9 6,1-1-17,3-1-21,2-4-18,-1-1 0,-1-4-6,-2-2-11,-4-2-3398,-3-1 3382,-4 0-1,-4-4-11,-2-1 12,-5-4-1,-2-2 23,-5-1-6,-1-8 28,-7 5 3359,-1-9-3376,-5 7-5,-3-3-11,-2 2-3393,-12-7 3404,3 8 11,-6-3 34,8 8-23,2 5 79,0-3-96,6 7-22,-1-2-28,5 5 3381,6 0-3364,3 0 33,8 0-11,7 0 17,5 0-17,6 1 12,6 2 16,5 1-11,4 2 11,26 5-28,-17-1-1280,17 3 1319,-26-2-803,-2 1 820,-4 1 4,-4 1-9,-5 1-1,-5 0 6,-5 0-5,-6-1-1886,-4 1 1953,-8-1 647,-2 0-602,-5 1 11,-6-1-39,-6 1 44,-24 6-106,1-3 6,-17 4-23,8-6-11,-3-2 0,0 0-17,-1-2 11,4 1 1,2-3-34,7 0-34,6-4-95,6 1 3201,6-4-3633,7 1-452,5-1-1144,5-1-7663,4 1 9796,1-2 0,-1 0 1,0-1-1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5.07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670 6 20431,'0'-3'-269,"0"1"398,0 2-23,-80 71-61,45-42-455,-24 20 1,0 0 476,18-20 11,-13 10-33,17-11 22,0 2-5,2 2-2923,-3 3 2962,3 2-714,0 5 719,2 3-317,4 3 346,4 2-7,6 2-1323,7 30 1335,6-16-16,9 21 1695,6-23-1763,8 0-6,5 0-244,2 0 233,5-4 229,1-2-251,0-6 1955,3-4-1950,-3-6 6,0-6-233,0-6 261,-2-5 1289,-2-6-1306,-1-4 205,-6-5-200,-1-3 913,-7-1-889,-2-3 614,-4-1-621,-3-2-16,-1 0-6,-1 0-50,-3-3-23,0 0-33,-3-3-67,1 1-62,0 1-79,1 0-117,1 3-163,2-1-201,1 1-302,1-1-584,4 0-1449,5-2-6207,3 0 9298,1-1 0,-6 3 0,-4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5.32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36 1 16432,'-10'76'102,"0"1"1,1-6 0,3-13 48,6-30 6,2-2 2028,2-1-2044,2-5 801,4-1-858,1-4 447,4-3-470,3-2-27,1-1 1499,1-4-1561,0 0-56,-1-4-50,-2 1-91,-1-2-100,-3-5-139,1-2-242,-5-4-324,1-4-724,-3-1-1528,-2-4-5506,-1 1 8788,-2 1 0,-1 9 0,0 3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5.74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 21355,'60'-1'0,"0"1"0,36-2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5.8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274 255 21075,'-13'-71'545,"0"0"0,44 11 1,-13 15-541,-100 37 1,-15 25-5650,64 2 5655,4 2-1060,7-1 1066,6 1 1083,6-1-1084,5 2-10,3 0 16,6 1-16,6 0-34,8 0 2016,27 6-2307,-5-9-141,21 4-212,-11-12-408,4-3 1689,4-2-8500,-5-4 7891,-8 0 0,-20-2 0,-12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6.47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17837,'85'29'0,"1"0"0,-1 1 0,0-1 0,1 0 0,-1 0 0,0 0 0,-5-2 0,0 0 0,-1 0 0,1 0 0,0 0 0,-1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7.8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41 186 14438,'0'-9'756,"0"3"831,0 6-589,0 0-701,-13-64 539,8 45-601,-9-48 274,11 61-336,2 1 977,-2 0-1172,3 2-40,-1 1-22,1 2 90,0 6 28,0 3 66,0 19-44,0-3-11,0 11-6,0-6-11,0 1 0,0 0-5,0-1 10,0 0 12,0-1 0,0 1 0,0-2 5,0 0 1,0-1-29,0-2 23,0-2 67,6 10 123,5-5-168,0-2 68,8-10-91,-10-13 2,4 0-7,-4-2-16,1 0-7,1-1 12,0 0-5,3-2-1,0-3 6,2-3-17,2-2 17,1-1 17,11-9-39,-6 5-1,18-17 7,-16 12-7,7-9 23,-12 9-17,1-2 6,-3 1 0,-2-1-11,-1 1 5,-1-1 0,-2 2-17,1 1 1,-5 4-6,2 1-1,-4 5 7,1 3-102,-2 3 18,-2 1 10,-2 1 29,1 1 22,-2 1 11,2 3 17,0 3-17,0 6-6,2 3 18,-1 6-7,-1 2 24,2 3-1,-1 2-6,1 1 1,1 0 0,2 0 0,1-2 5,2 1-5,1-5 27,11 11-16,-3-11 6,7 6 10,0-7-3408,-7-8 3386,6 3 28,-5-7-5,-3-3 0,2 1-1,-6-6-5,0 1-17,-2-1-22,2-2 3358,-1 0-3678,7-1 18,-7 0-124,5 0-297,-9-2-425,0-1-1143,-3-2-7282,-1 1 9584,-2-1 0,-2 4 0,-1-1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8.4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324 184 15009,'49'-33'42,"0"1"1,32-21 1743,-65 38-1730,-6 4 596,-2-2-686,-6 5 307,-2 2-374,-2 1 1125,-4 1-1069,-4 2 62,-7 1 56,-4 1 51,-5 0 10,-4 2 17,-4 3 1,-4 3-7,-1 2-3408,-1 1 3386,0 0-28,1 1-27,3-1-29,-6 4-62,17-3 1,-1 3 22,19-6 28,4 1 3414,4-2-3363,5 2-12,5-2 0,8 3-11,5-1 11,5 0-27,3 0-1,3 1-22,2 0-23,3 2 6,1 0 0,0 1-17,0 1 0,-2 1-61,19 10 44,-18-4 6,13 7-5,-24-5-12,-1-1 17,-6 1 0,-2-1 17,-6 0 50,-4-2 39,-5-2 68,-3-2 61,-6 0 11,-4-3 1,-7-2-34,-6-1 78,-22 2-179,6-6-17,-18 1 6,10-7-23,-3 0-5,-4-1 5,0 0-16,-2 0-23,2-1-820,1-1 821,4-3-415,4-1 425,8 0-33,6 1-56,9 0-3081,6 0 2807,8 0 318,2 1-739,9 0 39,5 1-874,11-1-1372,12 3-5729,3 0 8131,0 1 0,-16 0 0,-8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30.82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575 21 19944,'12'-11'375,"-2"2"-448,-10 9 381,0 0-235,44 111-849,-26-61 823,9 20 1,0 1 20,-11-19 16,1 0 188,2 0-211,2-3 35,0-3-7,2-6-5,0-5 17,-2-7-34,0-6-3195,-3-5 3167,-2-5 425,-2-5-448,-4-3 7,-1-2-18,-4-2-21,-2 0-29,-1-1-34,-2-3-33,-1-2 3387,-4-5-3404,-3-3 28,-7-2 28,-5-2-11,-5-1 45,-7-1-6,-4 0 1,-7 0 16,-4 1 28,-5 3 33,-4 1 74,-1 4 33,-4 2-3196,-26 1 3201,21 3-968,-17 1 918,29 3-50,5 1-23,4 0-483,-4 6 422,17-1-45,1 6-62,20-2 2589,6 3-2903,4 0 963,9 1-2234,7 3-7056,7-2 8787,1-2 0,-10-6 0,-4-2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38.8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15 20420,'3'-8'-398,"-1"2"258,-2 6-78,0 0 218,115 96-1734,-67-50 1759,22 15 0,0 1 42,-24-13 17,3 0 0,1 2 0,2 0 0,4 1-33,0 0-1,2 0-135,1 1 90,-3 0 1,-2-1-17,-5 0 11,-8-1 28,-10-3 28,-10-1 84,-10-4 50,-6 1 28,-12-3-10,-8 2-74,-14-1-39,-11 1-28,-10 1-1553,-8 1 1514,-7 1-112,-4 2-1801,-3 0 495,19-13 1,0 0-8362,-20 13 9447,26-17 1,6-3 0,13-8 0,12-9-1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41.26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15911,'6'4'526,"0"0"-453,-4-2 5,2 0 158,1 0-164,-3-2-44,2 1-582,-4-1-168,1 1-685,-1 1-7095,0 3 8502,0-2 0,0 0 0,0-2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42.28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38 20341,'-2'-4'-123,"-1"0"-17,3 4-1216,0 0 869,45-13-224,-24 9-415,37-9-935,-33 13-1306,4 0-1864,-3 0 5231,-1 0 0,-13 0 0,-4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42.94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1 111 20162,'32'-61'-235,"-6"12"123,-26 49-146,0 2-291,-2 4-633,0 3-1596,-2 6 2778,-3 2 0,3-6 0,0-1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42.07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 5 14695,'-7'-2'1149,"1"-1"-1222,6 3 1842,0 0-1573,9 30-11,-5-12 6,8 24-12,-8-17-39,1 2-23,-1 3-55,-1 1-23,1 3 0,-1 0-5,-1 0 5,1 1 17,0-2 1,0-1 21,1-2 23,-3-3-6,1-3-67,0-6-95,-1-2-129,0-6-689,0-4-62,0-4-1041,0-1-6822,0-1 8810,-1-2 0,1 2 0,-1-3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42.72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19406,'74'50'0,"0"1"0,0-1 0,0 1 0,0 0 0,0-1 0,-3-1 0,0-1 0,0 1 0,0 0 0,0-1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48.1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 66 15754,'-2'-3'3243,"1"1"-2896,11-20-50,-7 15-4056,9-17 3927,-10 22 793,1-1-922,0 2-56,-2 0-5,2 1 27,-3 0 51,1 1 3448,-1 4-3364,0 3 151,0 16-167,0-2-12,-1 13-34,-2-6-33,1 3-12,-2 1-21,1 3 4,2 0 1,0 2-11,1 1-6,0 0 17,0-2-6,0-3 17,0-7 17,3-3-1,1-6 24,5-6 27,-1-3 11,0-4 6,-1-3-17,0 0-15,1-2-19,1-3-22,1-2 6,1-5-28,1-3 39,14-23-39,-7 11 5,8-15-5,-13 15 0,-2 2 0,1-1-6,-3 2 0,1 0-11,-1 1-17,0 2 12,1 1-18,2 1 1,1 2-6,1 2-6,0 0 12,1 2-1,2-1-10,2 4 10,1 0-5,2 2 12,0 3 4,0 0-4,1 2 10,-3 0 17,0 1 6,-2 5 5,-2 0 12,-1 6 5,-5 3-5,2 3 5,-2 3-17,-2 2 6,2 4-5,-3 1-12,0 4-5,0-3-1,-2 3 6,0-2 17,0 0 0,0 0-11,1-2-6,-2 0-11,2-1 6,-1-2 5,1-1 6,-1-5-11,1-1 5,0-5-34,0-3-33,-1-3-16,1-3-63,0-2-72,1-1-135,0-4-207,2-1-280,-2-5-509,1-1-1709,-1-2-6492,0 2 9539,-3 1 0,-3 4 0,-1 3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49.6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149 163 13345,'0'-5'2767,"0"0"-2375,0 5 2090,0 0-2247,-21-7-39,15 14-11,-15-1-6,21 20 6,1 5 22,4 5-22,2 8-56,4 7-51,-1 8-39,2 9-901,0 4 867,-1 4 1,0 3 8,-4-22 0,0 1 14,1 31-1034,-2-23 1,1 9-1,-2-10 1045,0 22-31,1-10 1,0-7 25,-4-34-1,2-9 23,-3-8 90,1-6 67,-1-6 627,-1-3-616,1-3 3353,-1-1-3477,0-5-43,0-5-40,-1-7-34,0-6-51,-2-3-10,2-5-17,-2-3-40,2-4 12,-3-1-56,1-2-23,-2-1-636,-3 0 630,1-1 40,-4 0 28,0 1 45,-1 1 39,-3 2 0,-9-9 39,4 12 23,-4-2 28,8 14 22,2 7 16,1 2 1,2 3-11,2 2-12,0 3 615,3 0-665,0 5-45,1-2-44,2 4-1,1-1 18,2 1 105,1 4 12,4 1 5,5 3 6,5 0-5,6-1-1,3 0-16,5-2 10,2-1-10,3-3 16,4 0 1,0-3-23,2-3 5,0-4-1351,1-5 1346,1-1-2946,1-4 2957,1-2-688,22-16 682,-16 6 1,14-14 22,-22 13-11,-2-1 22,-3 0 776,-4 2-815,-6-1 0,-4 2 2970,-5 0-2976,-3 0-2167,-3-1 2156,-4-2-595,-3 1 578,-2-2-5,-2-9 0,-3 14-11,-2-5-12,-1 18 3078,-1 5-3134,2 3 877,0 5-922,2 1 35,0 4 32,1 3 63,1 7 38,0 7-5,0 8 12,0 6 4,0 7 7,1 5 22,3 6-1,2 5 1,3 6-324,3 5 307,1 6-6,2 2-5,1 4-1040,0 0 995,0 0 5,-1-1-10,0-3 5,-1-3 5,-1-4 1,0-5 11,1-5-2933,0-9 2955,1-9-261,0-9 312,0-9 27,0-7-16,0-9-11,0-3-28,1-4 166,-1-6-189,3-2 6,-2-8-29,2-1 675,-2-3-685,0-2 3199,6-13-3289,1-7 34,1 0-1,-1 1 12,-7 14 478,2 0-467,-1 5 0,0 1-5,-1 5-1,-1 2 6,-2 4-11,-1 3-17,-4 3 6,-1 2-1,-2 2 40,-1 1 22,0 1 12,-1 4-7,2 4 1,0 6 17,6 17-34,-1-5 17,4 14-12,-1-11 1,2 1 33,3-1-11,3-1 11,3-3 6,3-3-17,3-6 6,2-4-6,1-4 0,2-6-11,2 0 6,2-3-1,17-8-11,-11-1-11,12-7 17,-19 1-17,-1-2-889,-2-1 900,-2-2-11,-3-1-17,-4-1-5,-2 0-18,-4-2-11,-5 0 7,-1-2 16,-8-1-6,-1 0-3093,-4-1 3099,-2 3-23,-4 1 12,-4 5 608,-5 3-586,-2 6-2240,-3 3 2268,-1 4 2285,-1 2-2268,-1 3-5,1 4 16,3 6 50,-7 28-44,14-11-11,-4 22-5,15-18-7,6 3-11,5 1 17,7-1-5,6-1 10,5-2-5,5-3-39,7-2-62,4-3-84,7-4-112,2-3-168,5-5 1339,3-3-2487,5-1-2191,0-4-5678,-7 1 9454,-7-4 0,-27 0 0,-10-2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0.31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11 13060,'2'-6'733,"1"1"-525,-3 5 4850,0 0-4812,34 9-72,-25 3-40,25 10-16,-34 2-34,0 3 0,1 4 0,2 1 5,2 3 1,2 2-353,5 0 314,0 1-1,3-2-11,2 1-3277,0-3 3289,1-3 22,1-1 22,-1-5 237,0-2-214,3-5-17,-2-4-6,4-2-17,-2-5 3365,2-2-3399,0-2 7,1-2-1,2-1 6,1-3 6,2-2-6,-1-2-17,3-4 6,-1-2-6,-1-1-22,-1-2 5,-1-2-16,-2-2 5,-4-2 6,-3-3-12,-5-3-27,-3-2 11,-2-1 11,-4-3-11,-2 1 16,-3 0-16,-5 2-17,-3 2 17,-7 0-12,-2 4-5,-2 1 0,-1 4 0,1 3 0,-1 2-5,4 2-1,1 3-27,3 4-12,1 1-22,3 4-12,1 0-5,4 1 0,2 0 6,2 2-23,0 1-61,1 4-107,5 1-173,3 2-264,7 0-437,4 0-1081,6 0-6911,0-1 9163,-1-1 0,-11-4 0,-7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0.75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 3 19143,'-3'-1'-337,"1"0"1027,2 1-500,29 119-5,-17-81-1052,5 30 1,1-6 1006,-6-44 574,1-2-602,1-3 300,2-3-283,1-2-1,0-3-16,2-3 966,0-1-1022,1-1-45,0-2-6,0-3 7,1-4-18,1-4-5,0-3-12,2-2-21,-1-1-12,1 0-12,-3-1-10,0 2 5,-2 0 0,0 1 23,-3 1 11,0 1 17,-3 1 27,0 1 45,-6 5 12,1 0-6,-5 4-45,0 2-16,-2 1-1,-1 1 45,0 3 23,0 4-1,0 5-5,0 3 0,0 4-11,0 1 6,0 2-35,3 0 24,2 1 4,4-1 1,3 0 78,11 2-72,-3-7-6,9-1-1,-5-9-55,4-2-50,1-4-63,3 0-77,3-1-51,3-3-101,2-3-134,4-4-196,1-1-404,4-3-778,0-1-1171,2-2-4520,-6 0 7556,-5 2 0,-20 7 0,-8 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31.7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28 20 16101,'-9'-4'2902,"1"1"-1558,8 3-1148,0 0-168,-7-12 0,8 18 0,-6-7 0,10 25-6,0 1-11,-1 4 17,0 2-28,-2 2 11,0 1 6,-1 2-11,0-1-1,-1 2-3380,0 12 3387,0-12-281,0 7 280,0-17-22,0-3-34,0-3-50,0-3-57,0-4-4,0-2 3182,0-6-3396,0-2 137,0-3-1129,0-6-1533,1-2-6207,1-4 9102,1-1 0,-1 6 0,0 1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1.81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393 1 19445,'23'52'201,"1"0"1,-3-3 0,-4-4-34,-12 4-5711,1 5 5633,1 2-1123,0 3 1056,1 4 781,-1 1-798,1 2 5,-1 2-711,1-1 717,0-6 5,0-3 1321,2-9-1326,-2-7 2429,1-5-2429,0-10 511,0-3-478,-1-8 1593,-2-3-1559,-2-5 0,-2-3 852,-1-1-852,-1-3-16,0 1-124,-3-6-28,-2-1-12,-6-5 12,-4-3-5,-5-1 22,-4-2-17,-4-1 22,-3-1-5,-3 0 5,-4 3 12,-1 2-6,-2 2 0,0 3 6,-1 2 33,2 3 28,2 1 23,3 2-1,4 3-5,2 2-11,5 5 0,4 4 16,5 1-10,5 5 27,4 0 6,3 4 0,3 0 28,6 1-22,3 1-6,9 1 16,2 0-16,7 0 0,4-1-5,4-1-12,3-2 6,4-2-12,3-3 23,2-3-16,0-3-12,2-3-826,0-3 775,0-3 1,1-2-6,-2-3-6,0-5 6,0-3-5,-1-4-1,-2-2 29,-4-1-1,-1-2-16,-3-4 831,-3 2-837,-2-5 0,-4 1 22,-2-2-5,-5 1 11,-3-2 17,-5 1-1,-5 0-4,-4 1-7,-2 2 6,-2 2 1,-5 4-24,-2 2 1,-8 3-22,0 2-1,-5 4 0,1 3 29,-4 2-12,3 1 23,-1 2-1,1 3-5,1 2 11,2 4-22,3 2 11,3 1 11,3 2 6,3 2 17,2 1 22,2 1-11,1 1 16,5 2-3402,2-1 3397,7 2-933,5 0 922,2 1 16,19 11-27,-8-9 0,15 5-1953,-11-14 1953,2-2 111,57-1-105,-41-7-88,2-7 0,-3-3 93,-14-5-191,8-8 185,-20 1 1800,-4 0-1806,-4-4 2675,-3 0-2703,-3-3-16,-4 0-6,-3-2-22,-3-2 11,-2 1-6,-7-2 6,-2 0 0,-8 1-22,-2 1 1692,-3 2-1676,-1 4 6,0 3 22,-1 4-5,1 1-6,1 3 499,2 2-504,3 3-6,3 2-17,3 1-17,2 0-16,2 0 0,3 0 27,1 0 23,2 0 51,3 2-12,5 1 11,4 1-5,6-2-11,2 1 5,6-3 0,4 1-22,3-1-6,5 0-33,1-3-1,2 0 12,2-5 5,-2 2 6,-1-2 6,-2 1 11,-3 0 0,-2 1 16,-3 2 1,-4 1-1,-3 1-33,-4 1 0,-4 1-16,-4 0 16,-2 0 39,-5 4 0,-2 0 39,-2 5-5,0-1 17,-4 4 5,-2-1-28,-4 3 6,-5 1-17,0 1-6,-2 4 23,1 1 11,1 4 0,1 3 23,3 0-1,2 2 6,4-1-6,2 1-10,3 0-24,5 0 12,4 0-3414,6 0 3397,4-2 18,4-1-29,2-4 0,2-1-56,3-4-85,3-1-111,2-3-2419,3-1 2044,1-2 198,2-1-2226,0-1-7204,-4-1 9413,-4-2 0,-17-4 0,-6 1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2.69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373 96 18846,'-10'2'-432,"3"1"438,7-3 868,0 0-728,72 20-1682,-45-20 1665,55 15-39,-62-26-18,-3-1 396,0 0-412,-4-1-17,-2 2-22,-3 0-45,-4 1-40,-2 1-4,-3 0-24,-4 3 1293,-4-2-1269,-6 3-7,-5-1 29,-4 1 22,-4 1 33,-3 1 23,-1 2 28,-2 1 12,1 0 4,0 0 57,-10 5-78,12-2-12,-6 4-22,15-2-6,6 0-39,-1 3 28,8 0 0,1 2 67,7 7-28,6-1 0,1 7-5,8-3-6,3 4 45,18 13-34,-4-4-3375,27 25 3353,-19-19-6,11 14-508,-14-11 497,-1 5 5,-2 3-2110,-3 7 2093,-3 2-4,-5 3-556,-1 3 572,-5 0 17,-2-1 1613,-1-3-1607,-6-4-1453,1-7 1475,-6-7 1717,1-7-1661,-3-8 888,-2-6-815,-3-6 258,-5-4-270,-6-4-33,-5-3-45,-5-2-17,-6-2 3272,-5-4-3289,-4-3-11,-3-5 326,-1-2-321,0-4 1,0-1 0,1-4-17,0-1-17,4-2 0,0-1-5,5 0-28,2 0-18,4 1-49,5 0-12,5 1-84,6 0-100,5 2-147,5 0-211,5 1-209,9 1-324,7 0-706,13-1-1103,7 1-4493,1 0 7478,0 3 0,-19 8 0,-6 3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3.38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18 193 20235,'-10'-1'78,"2"0"-151,8 1-106,0 0 185,2-24-6,17 11 0,9-22-11,18 16-6,6-1 6,4 1-6,3 1-1093,2 2 1099,2 4-3034,-2 3 3017,-4 5-23,-5 2-397,-8 3 336,-8 5-17,-8 2 28,-8 7 759,-8 0-636,-6 5 3272,-3 1-3182,-9 4 0,-4 3-17,-9 2-22,-6 3-17,-4 0 596,-3 1-596,0-2-22,1-1 10,4-4-10,4-3-3398,6-4 3403,3-4-16,5-2 21,3-4 18,3-3 33,2-1 17,5-3-11,3-1 3369,7-2-3442,6 0-73,6-1-50,7-2-3470,7-4 3341,5-3-932,27-7 820,-17 3-17,16-3-2077,-24 7 2111,-4 2 84,-2 1 84,-4 2 111,4 2 124,-14 1 2144,-1 1-1976,-16 1 669,-5 0-618,-3 2 3391,-1 2-3447,-1 4-57,-2 3-39,-1 2-44,-2 3-1,1 1-11,1 2 0,1 1-5,1 0-23,1 2 6,0-2-6,3 0 11,4 0 6,5-2 0,4 0 0,3-2 0,4-2-16,4-3 21,3-4-16,3-2-45,4-4-11,3 0-28,3-5-17,2-4 28,2-5 0,1-3-17,1-1-739,-2-2 762,-3 0 11,-4-2 28,-5 2-17,-5-5-17,-5 1 0,-7-2-56,-6-1 6,-7 0-11,-6-2-34,-10 1 16,-8-1-4,-11 0 21,-8 3 807,-6 1-723,-5 5 34,-2 4 29,-3 7 16,-21 3-101,17 5-11,-13 6 17,27 2-34,5 5-11,7 1-17,7 2-17,6 2 23,8 0 22,4 0 12,5-1-18,8-1-49,5-1-63,12-2-117,8-1-140,9-3-1093,7 0 359,6-3-1041,3 0-7059,-2-2 9226,-9 0 0,-20-3 0,-12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3.78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96 18612,'45'76'347,"-5"-13"-280,-27-40-11,3-3-4583,1 2 4567,2 0-7,2 0 1448,2-1-1436,0-2 16,2-2 12,-2-2-17,4-3 11,-1-2-27,2-2 903,-1-3-892,2-1-12,-1-3 255,1 1-261,-3-1 23,0 0-5,-2-1 5,0 0 11,-2-3 3370,0-2-3381,-2-2 11,-3-3-5,-1-3-1,-4 0 1,-3-4-23,-2-1 0,-4-3-22,-1-1-11,-4-2 10,-4-2-16,-4-1-5,-7 0-6,0-1-12,-6 0 23,2 1 0,-4 1 11,2 2-5,0 2-17,3 2-6,2 4-11,2 2-39,4 4-17,3 4-51,4 2 7,3 3-7,0 1 6,2 2-22,5 3-39,3 3-101,7 2-146,5 1-218,4 2-404,6 1-991,2 1-6313,2-3 8363,-5 0 0,-14-7 0,-6-2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4.22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20358,'19'64'133,"1"0"0,-1 0 0,8 24 0,-5-22-55,-12-51 29,2-4 16,-2-4-22,0-2-23,0-4-33,-1 0-45,1-2 0,0-3-84,1-3-28,-1-4-45,2-2-39,0-1 11,1-1-22,0 0 50,1-1 34,-2 0 56,2-3 56,-1 1 5,0 0 146,2-6-11,-5 8 17,2-2-40,-8 9-67,2 4-22,-3 2 5,0 2 34,0 1 39,-1 1 23,1 3 16,0 3-5,1 3 11,1 2-22,1 2-17,1 1-23,1 0-16,2 0-6,3 0-23,2 0 18,1 0-12,3 0-6,1 0-38,3-2-68,1-1-84,2-3-140,0 0-3587,2-2 3016,-1 0-964,2 0-7903,-3-2 9735,-4 2 0,-10-5 0,-5 1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4.83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482 0 17031,'33'76'682,"0"-1"0,0 0 0,-2-5 1,-2-2-1,-8-11-671,-10 9-11,-3 4-5,0 0-295,-3 2 316,1-3-536,-1-4 548,-1-6 0,1-6 5,-1-8 6,1-9-5,0-6 22,0-7 227,0-6-199,-1-5 700,-2-4-599,-1-5-28,-1-1-17,0-2-185,-3-8-56,-8-7 51,-3-5 5,-9-5 6,-2 5-6,-3-1-633,-8 0 622,-5-1-3197,-3 2 3174,-6 2 29,0 2-616,-3 4 621,0 3 28,3 5 34,0 2 22,6 2 23,1 5-6,7 2-135,4 7 140,7 1 18,8 2 401,7 1-357,5 1 12,4 2 16,8 1 0,4 0 3000,11 1-3028,6-2-38,5 1-41,7-2 936,2-1-968,5-1 10,2-1 239,3-3-238,1-2-1,-2-4-44,0-2-23,-2-4-28,-2-1-51,-3-1-27,-5-2-34,-4-2-78,-5-3-79,-5-2-178,-6-1-270,-4 1-655,-7 0-1866,-3 3-6003,-2 0 9314,-3 1 0,0 2 0,0 1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5.9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81 1 10209,'-4'0'2049,"1"0"3793,3 0-5466,-33 49-80,25-29-54,-24 40-35,35-40-56,0 2-11,5 3-44,-2 3-29,2 2-6,-1 1-16,1 2 0,-1 0 22,0-1 12,-1-1 10,-1-2-16,-2-3 11,0-4 11,-3-4 34,1-6 39,-1-4-73,0-4-140,0-3-184,-2-4-264,-3-2-313,-4-2-511,-2-6-1260,-3 1-6653,2-3 9230,0 3 0,6 4 0,2 5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6.2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6 108 20576,'-3'-1'-156,"1"0"38,2 1 185,131-17-4848,-70 10 4856,23-4 1,0 0 92,-19 3-230,4-2 196,2 2 217,3-1-289,2 2-34,-1 0-11,1 2-23,0 2-16,-1 1-34,-3 2-34,-4 0-325,-4 1 241,-6 1 0,-8 2 1936,-5 1-1969,-8-1-11,-7 0-85,-7-2 1417,-6 1-1584,-6-1 987,-5 1-1457,-3-1-286,-4 2-1674,-7 1-3990,-1 1 6890,-4 1 0,7-3 0,1-2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7.0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28 14622,'28'28'4476,"-25"-6"-4375,43 4-12,-40-5 18,-1 0-46,-2 4 12,-1 0-11,-2 4-17,0 0-6,0 2-6,0-1 1,0 1 22,0-4-6,0-2 23,-1-3 0,0-4 0,0-3 22,1-3 11,1-4-5,3-4-28,1-2-34,4-2-44,0 0-46,2-3-50,2-2-44,2-6-40,1-2 11,2-2-16,0-2 16,1-1 18,1-2 10,-1-3 23,-1 1 22,-2-4 34,-2 0 10,-2 1 68,-1 0 18,-3 3 72,0 4 50,-5 4 17,0 3-39,-1 4-68,-2 3-38,2 2-18,-2 1 46,0 6 44,0 1 17,0 9-6,0 2 6,1 6 0,1 1-5,4 5-1,2 1 73,12 14-106,-3-11 11,11 9 0,-4-15-6,5-2 6,2-3-16,3-2-7,2-3 6,2-3 6,2-4-22,2-5-18,1-2-33,1-3-56,22-6 28,-19-2 34,15-5-12,-25-2 17,-2-1-3386,-4-1 3386,-6-2 17,-5 2 0,-8-3-5,-3 1-23,-5-2-6,-4-2-16,-7-2-1,-5 0-10,-8-3-1,-5 3 3421,-5-1-3399,-5 2 40,-3 0 12,-3 3-18,-1 1 12,1 2-23,1 3 6,2 1-6,4 3 0,4 1 6,5 1 5,5 3 17,5 0 12,5 2-12,3-1-22,5 2-28,1 0-34,1-1 17,3 0 11,4-1 11,5 0 18,7 0-29,5 0 6,5 0-1,5 1 1,1 1 6,4 0-1,1 2-50,0 0-56,2 1-62,-1 0-89,0 2-117,-3 1-4256,13 6 3600,-16-1-684,8 5-1276,-18-2-4605,-6-1 7601,-3-1 0,-9-4 0,-3-3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7.44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0 426 14521,'3'7'2443,"-1"-2"-1861,-2-5 2767,0 0-3074,126 85-2913,-80-64 2733,27 26 0,-2-9 68,-37-41 588,0-3-662,1-5-10,0-3-29,0-3 7,-2-2 10,0-4-11,-6 2 22,0-5 1,-6 1-6,-3-2 22,-6 0 2223,-4-2-2273,-5-1-40,-3-3-10,-6 0-34,-5-2-12,-10-1 6,-7 0-27,-7-2 16,-6 3-1197,-5 1 1191,-4 7-3027,0 5 3005,-2 9-821,3 6 849,2 6 45,2 8 5,4 4-5,4 10-6,5 5-11,5 4 700,5 4-689,6 0-11,7 2 17,5-1 2883,7 0-2984,7-1-106,9-1 1226,8-2-1680,9-2-661,5 1-2196,7-2-6155,-2-2 9684,-5-6 0,-18-8 0,-10-7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08.3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178 1 17395,'-7'0'-381,"1"0"263,6 0-134,0 0 241,54 94-34,-25-64 28,7 24 1,2-5-1236,-3-33 1291,2 0-598,1 2 615,0-1-40,2 1 18,1-1 22,0 1-524,0-1 563,-1 1-67,-2-1-17,-2 0 23,-5-1 89,5 6-16,-14-6 1128,2 2-832,-16-5 606,-4-5-678,-6 2-18,-5-4-105,-8 1-118,-6 1-51,-7 1 6,-7 1 50,-56 15-67,27-7-696,10-4 0,0-1 651,-10 3-11,-2-1-497,1 0 497,3-4-73,4-2-22,7-3-96,8-2-100,8-3-202,10-2-566,8-2-1024,7-4-2609,7-2 4720,2 0 0,1 4 0,0 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32.25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11 18904,'-5'-6'-106,"0"1"914,5 5-764,0 0 29,101 23-2602,-58-15 2579,20 5 1,1-1 27,-19-8 198,5-1-259,3 2 329,0-1-362,-1 4-24,-4 0-21,-4 2-29,-7 2 2047,-4 2-2058,-7 1 1,-5 1 27,-8 0 730,-6 2-696,-4-1 22,-9 3 6,-5-1 16,-10 2 1,-6 0 33,-6-1 219,-6 1-219,-4-2 17,-5 0-17,-1-3 23,-2-1-12,1-3 6,2-1-22,4-1 5,6-1-5,6-2-1,6-1 18,8-1-1,6-1-5,5-2-28,5-1-23,2-1-16,6 0-1,5 0 6,4-1 17,7 1-16,1-1 4,5 1-4,5 0-7,6 1 6,6 2-11,3 3 17,4 3 6,1 3-7,1 5-3419,24 13 3398,-20-2 5,-12-2 0,-1 2-584,3 10 595,7 13 12,-26-11-1,-8 0 23,-5 2-6,-9 0 34,-3-1 33,-7-2 34,-5-5 67,-7-3 17,-7-7 12,-6-6-29,-5-4-34,-4-7-38,-4-3-29,-2-3-22,-3-3 3078,-4-2-3112,-2-4 12,-6-2-2522,-2-1 2516,-3-3-11,1 2-1102,0-1 1085,3 1-136,5 1 125,5 2-34,-5 0-51,19 4-111,-2 0 2619,25 4-2977,5 1 1318,4 1-2086,6 3-1594,5 3-6628,3 3 9555,2 0 0,-5-4 0,-4-3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8.3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78 173 17322,'-19'-8'1266,"3"3"-1002,12 30-24,-1-3-21,3 3-23,-3 5-3398,2 2 3365,-1 5-40,1 1-357,0 1 285,-2 0-12,3-3 22,-1-2-16,1-4 17,2-6 33,-2-5 39,2-7 3334,0-4-3200,2-4 467,-1-3-516,1-1-96,2-5-50,0-3-34,1-7-39,0-4-22,1-3-12,1-4-11,0-2-5,-1-3 22,1-2-6,-4-1 6,0-2 11,-1-1-16,-2 1-1,2 0 12,-2 2-6,0 1 11,0 4-17,-2 3 1,0 6-90,-2 1-12,0 10 6,2 2 6,1 6 73,1 4 72,0 3 12,0 6 27,0 4 1,2 3-6,2 3 6,3 2-18,4 0-16,3 0 12,4-4 4,4-1-4,3-4 10,6-4-5,1-2-6,3-4-28,3-2-33,3-2-17,1-6-34,3-3 6,-1-4-12,0-6-10,-2 1-1403,0-4 1419,-4 0 17,-2-1 11,-5-1-451,-3-2 484,-6 1-15,-4 1 27,-6 1 1315,-4 4-1338,-4 2-22,-3 5-11,-4 1 562,-2 6-546,-2 0 40,-5 4 45,1 3-17,-3 3 0,2 6 0,-2 6 17,3 6 11,-1 3 17,3 5-6,2 3 0,2 1-11,2 2-17,2 1 1,1-1-12,2-2 0,4-2 16,2-5-16,4-3 0,0-5 6,2-1 0,-1-5-51,2-1-56,-3-4-89,2-2-443,3-1 34,-3-4-359,4 0-3893,4-3-3528,-7-1 8351,6-1 0,-15 0 0,-1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8.9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121 28 19792,'18'-8'-128,"-3"1"16,-15 7 638,0 0-352,12 122-766,-19-76 645,9 26 1,-4-4 18,-21-36-32,1-1 173,0-3-151,1-2 5,3-3-11,1-5-17,4-2-17,3-5 18,3-5 16,4-2 531,1-3-587,2-1-30,0-4-66,1-2-27,3-5-11,2-4-12,4-3-27,3-3-23,1-2-45,1-3-33,1-1-1,1 0-10,1-1 15,2 0 24,-1-1 44,1-2 40,1 0 78,0 0 72,2-2 68,1 4 68,-1 1 66,1 6-5,-1 3-34,0 6-33,-3 4-28,-2 4 0,0 2 22,1 4 44,-1 5-4,1 5-1,-1 5-22,2 4-17,-2 4-17,0 3 0,0 4-5,-1 2-29,0 1-16,0 1-17,-1 1-28,0 0 28,-1-2-28,-1 1 17,0-2 0,-1-2-1,0-1 7,-2-1-1,-2-3 12,-2-1 16,-2-2 17,-1-3 62,-3-4 22,0-3 12,-2-4 21,-2-4-44,-5-3-33,-4-1-23,-5-1-45,-5-4-22,-4-2 22,-6-6-22,-4-1-6,-3-4 23,-4 0-18,-1-3 1,-1 1 0,0 0-11,-1 1-6,0 1-17,0 2-1375,3 3 1364,2 2-422,6 1 288,2 3-124,7 1-128,3 1-180,6 2-156,5 0 1120,6 1-4464,4 1-4097,11 0 8191,-3 0 0,4 0 0,-5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9.2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1 17556,'-2'81'20,"0"1"1,0-7 0,1-16 46,1-38 1597,0-3-1574,0-4 596,1-4-630,0-3 320,1-1-336,-1-2 992,0-1-1082,-1-1-113,1-2-100,-1 2-107,0-1-2907,0 0 0,0-1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4:59.86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0 222 18800,'80'59'678,"0"1"0,0 0 0,-8 0 0,-4-1 0,-28-38-667,-59-111-17,-8 27 23,2 17 17,1-3 22,-2 0 11,1 2-3661,0 2 3633,2 6 226,0 7-282,4 3-16,3 9-74,4 4-72,3 7-85,4 4 2619,2 4-2747,2 3-123,3 7-347,3 6-3651,6 9-5127,0 1 9640,1-1 0,-6-11 0,-3-5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00.63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29 19 12959,'0'-4'2363,"0"1"1301,0 3-3490,-14-12 44,10 19 28,-7-3 236,20 38-191,5 15-2718,2 1 2466,-2 2-74,1 2 46,-5-14 6,1 11 11,-5-22-11,-2-3 17,-1-5 10,0-4 1,-2-7 2478,1-5-2467,-1-4 141,0-3-136,-1-3-33,0 0-50,0-2-2174,0 0 449,0-4-1474,0 1-4889,0-4 8110,1 1 0,-1 2 0,1 2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01.5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46 181 14549,'-9'-29'3759,"6"28"-3569,-3-14 315,13 63-371,1-14-11,4 25-22,-5-18-28,2 0-23,-3 2-10,2-2-1,-2-1 6,2-4 16,-2-4 12,1-7 201,2 1-66,-2-12 374,2-1-308,-5-11-55,1-2-91,-3-6-55,0-3-50,-2-7-18,1-15-5,-1 4 0,0-13-11,-2 9 11,-2-3-6,-3-2-597,-3 0 615,-3 0-29,-1 1 11,-1 0-306,0 2 306,0 1-28,1 4 11,0 3 583,4 5-599,1 5-179,4 2 50,3 8 341,1 0-252,2 6 106,4 5 6,4 2 79,27 24-72,-8-12 49,56 29-55,-38-29-3393,30 7 3399,-31-18 60,20-5-413,-18-2 347,15-6-1,-24-3-22,-3-7 23,-4-2-48,-5-3 42,-3-2 11,-6 1-33,-3-2 3196,-4 2-3202,-2 0 546,-4 1-540,-2 1 38,-2 2-84,-2 2-4,-2 2-40,-4 3-12,0 3 1,0 4-17,0 0 28,2 4 11,-1 2 45,1 6 12,1 7 32,2 4 18,1 7-6,1 2 6,2 6-34,4 3 11,2 5-6,5 0 1,1 3 16,2-1 1,2-1-6,1-2 5,2-4 6,1-5 0,-1-6 6,3-4 16,-4-6 6,1-3-11,-3-5 11,-1-3-34,-2-3-33,-2-2-39,-2-2-62,-2 0-68,-1 0-144,-1-2-219,-1-1-286,0-3-522,0-1-1320,1-2-6638,1 0 9309,-1 0 0,-2 5 0,-2 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01.90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20218,'9'75'122,"0"0"0,-1-1 0,1 1 1,-3 16-1,-1-3 0,12-30-110,33-41 21,-11-10-10,-1-1-1,0 0 0,-2-3 23,13 1-17,-11-1-5,9-2-23,-16 0 0,-3-1-96,7 0 52,-13 0-24,2-1-234,-12-5-566,-7-5 56,-4-3-516,-7-2-1344,-8 4-6541,-1 0 9213,-2 4 0,8 3 0,3 2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02.4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0 156 20112,'82'-21'0,"0"-1"0,0 0 0,0 1 0,5-2 0,0 0 0,1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02.47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26 20453,'75'-4'0,"0"1"0,1-1 0,-1 1 0,5-1 0,0 0 0,0 1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02.76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552 28 17109,'2'0'3355,"1"0"-2554,81-13-885,-72 10-11,55-9 39,-96 14-4246,-8 3 4257,-5 4 17,-4 3 843,-5 1-849,-2 1 18,-3 2-498,0 2 514,1 2 5,2 4 6,4 2 12,4 4-12,5 4 3157,6 1-3151,5 3 0,7 0 39,9-3 16,5 0 12,6-4 40,8-1-18,4-2-39,9-1 12,5-3 681,5 1-715,2-2 16,5-3-27,2 0 44,23 1-61,-14-6-1046,16-1 1051,-22-6 1,-1-5-1,-2 0 6,-4-1-11,-4-2-11,-4 2-6,-4-2-6,-4 0 1046,-1 0-1062,-6 0-1,-1 0-55,-8-2-17,-1 1-62,-1-1-84,0-1-89,0-1-174,0 2-190,0-3-293,0 0-3689,0-5-3642,0 3 8318,2-3 0,-2 8 0,1-1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42.17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99 1267 8522,'1'-5'953,"0"2"-566,-1 3 2788,0 0-2850,-32 10-235,22-7-51,-24 9-22,30-8-6,0-1-11,1 0 17,0-1 0,1 0 134,0 0 50,-1-1 119,2 0 542,-1-1 1535,2 0-2268,-1-1-28,1 0-23,0-2 6,0 0 12,3-3 10,1-1 0,4-2 12,3 0-23,0-3 0,6-1-5,1-2-23,3-1-11,3-1-11,1-2-3403,2-1 3386,5-3-642,1-2 625,3 0-5,3-3 0,1 0 10,4-1-4,1-1 4,2 0-21,3 0-29,0-1 6,3-1-1660,-1 0 1648,2-2-1504,0 1 1527,1-2-245,9-4 1,2-2 222,7-5 25,-9 6 0,1-1-14,12-11 39,-18 13 6,18-12 22,-27 18 17,-1 0 17,-5 2 969,-2 2-907,-4-1 1785,-2 4-1774,-4 1-12,-2 1-22,-3 3-11,-3 1-12,-2 3-10,-3 1 27,4 0-89,-8 5 884,1-1-890,-8 7-11,-2 2 3077,-3 1-3099,-1 0 955,-1 2-871,-1 0-62,-3 0-22,1 0-29,-4 0-50,-1 2-83,0 3-119,-2 1-162,-2 2-263,-2 2-465,-2 3-824,-3 1-3572,0 2 2043,-1-1 3546,2-1 0,9-7 0,2-2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03.45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20671,'72'69'0,"-1"-1"0,0 1 0,1 0 0,-15-14 0,0-1 0,0 1 0,0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08.8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199 191 12062,'-3'-5'6481,"15"-82"-6442,-2 68-28,7-60 6,-9 85 39,-6 3 22,2 4 12,-3 2 17,0 4 5,-1 3-11,0 4 11,-1 4 73,-3 23-96,-1-8-21,-2 18-12,1-16 0,1 4-17,-2-1-11,2 1 17,2-2-679,-1 0 684,3-4 17,-1-4-5,2-5 0,0-6-1,2-5 1,1-5-1,1-4 7,2-2 10,-1-4 6,0-1 690,-1-4-640,0-2 28,-2-1 18,1-1-18,-2-1 68,1 0-180,-2-3-22,0-2-17,-3-4 0,-1-3-5,-3-3-6,-2-2-28,-3-2 17,-1-2 5,-3-2-3397,-2-1 3403,-1-1-2291,-9-11 2291,7 8 0,-4-6-16,0 0-1,11 17 0,-5-7 2263,14 18-2297,3 0 3371,1 3-3416,1 1 24,1 1 4,8 1 63,2 3 22,9 1-12,12 7 6,-4 1-11,12 5 12,-7-3-1,0 1-6,2 0-33,-1-1-16,0-1-29,-1-1-34,0-3 1,-2-4-17,2-3 22,-4-3 12,1-5-1,-4-3 12,-1-8-12,-2 0 6,-3-5-11,-4 0 5,-2-2 12,-4-2 22,-4-2 17,-2-1 11,-3 0 16,-1-1 12,-3 1 12,-2 1 55,-5-1 17,-2 5 50,0 1-11,-1 8-33,0 3-28,2 5-40,1 4 6,1 2 6,3 2 22,0 5 44,1 6 12,2 7-17,1 9-22,2 2-22,0 5-7,1 4 12,3 2 28,2 6-11,3 3-1674,4 15 1,2 3 1628,0 7-543,4 17 0,1-3 258,-6-26-681,7 33 87,-10-52-2520,0-2 72,-1-4-4258,0-6 7557,-1-6 0,-5-14 0,-1-4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12.26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320 192 9817,'4'-7'6290,"0"2"-5366,-4 5 1765,0 0-2684,66-81 1,-48 61 2,19-26 1,-5 13 30,-28 38 45,0 3 17,-1 7 16,1 4 6,-3 6-5,0 5 61,-5 23-3431,-7 14 3325,-3 2 5,-4 4-2172,-6 5 2189,5-16-101,-7 16 96,8-25-23,-1-5 56,-3 10-78,6-20 2241,-1 4-2118,6-21 3326,7-10-3326,-1-3 0,5-7-56,0-1 133,0-5-273,10-25-3398,-3 3 3410,10-23-2281,-1-9 2292,-3 11-1,3-18-11,-5 16-420,-2 2 426,-1-1-6,-3 4 11,-1 1 2061,-2 5-2067,0 3 1,1 6 0,1 1 3075,-2 8-3239,6-5 103,-3 14 32,5 0 24,-4 11 956,3 4-923,0 3 11,3 8 11,2 5-11,2 5-17,3 5 12,1 4-18,1 5-3386,3 6 3370,1 2-1075,12 25 1080,-8-17-545,5 14 556,-13-26-81,-3-4 88,-3-6 2559,-2-3-2532,-6-4 1442,-3-3-1435,-2-4 21,-6-3 966,-3-2-972,-7-2-5,-5-2-22,-6 0 5,-22 0-5,7-2 121,-19 2-122,-9-6-16,14-1 6,-18-2 10,23-1-10,1-2-7,3-2 1,4 0-6,-10-4-11,16 4 0,-5-2-5,19 3-18,6-1-44,2 2-62,7-2-392,2 2 168,8 0-89,5-1-124,7 3-307,8-1-3999,5 0 1613,7 1-5955,0 1 9214,-3 0 0,-15 0 0,-8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12.9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95 271 8238,'5'-8'1949,"-2"1"936,-3 7 940,0 0-3674,-8 91 121,2-50-230,-1 16 0,-1-1 9,-2-16-6,-1-5 512,1-2-506,1-9 1711,1-3-1678,2-8 12,2-4 21,1-4 836,1-1-835,1-3-17,1 0 200,-1-1-351,1-3-113,-2-7 74,1-1-6,-1-6-17,2 2 0,-2-2-23,1-4-5,0-2 6,1-5 16,0-2 12,0-3 50,0-3 0,0 0 39,0-1 17,0 3 34,0-5 11,0 14 16,0-2 6,1 17-39,1 1 23,-1 6 21,1 1 29,1 2 56,2 6-6,1 3-22,4 7-17,0 7-39,5 2-23,2 5-16,1 3-17,5 3 5,1 2-5,2 2 11,4 0-11,1-1 5,3-2 12,3-3-18,0-3 18,2-3 16,1-4-3419,1-4 3402,-1-5 12,-2-3-790,-1-5 773,-3-3-103,-3-2 108,-3-2-10,-4-1 10,-4-4 2962,-4-2-2978,-2-6 1134,-4-2-1134,-4-4 5,-2-2 185,-3-5-184,-2-3-6,-5-5-376,-3-2 387,-7-7-11,-3-1 16,-4-5 1,-2 0 41,-4 5 1,-3-1-42,-10-9-18,-6-1 1,-2 3-17,8 16 6,-19-14-23,37 34-11,4 4-28,5 5-39,4 2-34,5 4-56,2 0-28,3 2-28,2 2 297,4 5-509,4 3-219,6 4-364,5 2-4054,5 0 1803,6 2-5199,-1-3 8486,-1-2 0,-15-7 0,-5-3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13.17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59 0 20358,'-17'89'188,"0"0"1,2-14-1,5-10-132,15-5-22,11-6-28,-2-16-6,5 9-17,-4-22-28,0-2-28,1-5-16,-3-3-12,0-2-28,-2-3-50,-1-2-101,-1-2-162,0 0-247,-2-2-354,2-1-726,-1 1-1340,0-1-4206,0-2 7315,-3 1 0,-1-2 0,-3 2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13.7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289 1 19742,'45'77'57,"-1"0"1,1 0 0,-1 1 0,15 17 0,-3-2 0,-30-33 99,-32-45 5,-6-4-4245,-5-1 4234,-5-2 843,-3-3-865,-3-2 95,-20-1-129,8-1-22,-12-4-29,11 0-10,2-4-17,-2 0-17,0-2 11,4 0-28,1 0-22,6-1-56,5 1-51,4-1-83,5 2 3307,2-1-3531,5 1-242,4 2-263,3-1-633,4 1-1528,6-1-4975,3 2 8094,4-1 0,-7 3 0,-2 1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14.49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0 183 20968,'86'-26'59,"0"1"1,0 0 0,-1-1 0,29-7 0,-5 0 0,-59 19-105,-53 15 45,-1 5-4196,4 17 4236,0 1 858,0 15-819,4 15-46,0-10-16,4 17-6,0-15-149,1 1 138,2-1 6,6 19-6,-3-18 16,4 13 3314,-5-26-3286,4 6-32,-6-15 4,8 7-38,-12-19 184,4-1-274,-7-8-28,1-1-90,-3-2-106,1 0-1019,-2-1-146,-1-1-1983,0-1-5209,0-2 8693,0-1 0,0 2 0,0 1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15.1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1 108 12922,'23'-60'168,"-3"13"2408,-11 53-2559,1 3-6,2 6-5,-2 4 1403,1 3-1409,-1 4 5,-1 3 7,-2 2 869,0 2-869,-4 3 16,1 0 3386,-2 2-3408,-1-2 22,0 1-6,-1-1 6,1 0 6,-1-2-6,0-2 11,0-4-6,0-5-10,0-3-1,0-5-5,0-4 0,0-2 5,0-3 6,1-2-11,1-1-45,0-1-56,2-2-95,0 1-90,2-1-162,0 0-219,2 0-330,3-1-639,1-3-1797,7 0-5014,-1-2 8430,0 1 0,-9 2 0,-4 1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15.69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296 1 19216,'24'88'370,"0"1"1,0 0 0,-9-13-1,-1-2 1,3-18-220,17-9 17,-27-22 286,-5 4-3594,-8-8 3337,-5 4 689,-8-12-763,-2-1 0,-5-4-39,-4-1-22,-3-3-12,-3 0-242,-2-3 208,1 0-21,0-1-57,3-3-134,4-2 2375,1-3-2829,7-1-515,4 2-1557,4 1-7109,5 2 9767,4 2 0,3 1 0,2 1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5:23.35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216 93 13765,'2'-4'4139,"39"-37"-3987,-31 31-5505,29-27 5493,-36 37 1656,-1 0-1723,0 0 1391,-1 0-1352,-4 1-11,0 1-11,-5 2 3391,0 1-3374,-3 1-18,-2 1 12,-2 1-6,-2 2 17,-2 2 12,-1 1-24,-2 1 74,-8 8 78,-9 6-151,9-6-17,1 0-17,20-14 6,2-1 72,1 0-83,0-1-1,1 1-33,2 1-11,-1 2 0,1 3-28,0 4 33,1 3-22,1 4 0,1 1-11,0 3-95,0 0-180,3 2-487,2 2-1277,3 3-7781,-1-4 9790,0-3 1,-4-13 0,-1-6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43.0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235 56 13205,'5'-4'678,"-2"0"-342,-3 4 3904,0 0-3949,2-15-55,-1 9-62,2-11-68,-2 13-67,0 2-33,0 0-29,1 1 7,1 1-1,2 0 22,-2 0 46,5 0-6,-6 2 11,4 0 0,-3 2 16,0 1-16,-1-1-16,0 2 16,-2 0-12,0 0 24,0 1 27,0 1-6,-2 2 1,-1 3-6,-1 1-28,-1 2 0,-1 2-11,-1 1-12,-1 1-10,-2 0-1,1 1 29,-7 6-23,4-6 5,-5 6 6,4-10-11,2 1 0,0-3 11,1 0-5,-2 4-17,2-8-6,0 4-11,4-8 0,2-1 6,2 0-6,-1 0 11,3-2-6,-2 1 12,2 1-6,-1-2 17,1 0 17,0-2 0,0 1 17,0-2 55,0 0-78,2-1-11,0 0-5,2 0 10,0 0 1,1 0-17,2 0 16,0 0 1,2 0 5,1 0 23,2-1-1,1-1-3391,1-1 3375,1-2 11,1 2-17,2-2 0,1 1 101,19-5-95,-12 3-17,12-3-11,-17 4 11,-1 1 3375,-1 0-3403,0 1-3386,-1 1 3369,-1 1 22,5 1-16,-9 0 22,3 0-11,-8 1 6,-2-1 28,-2 2 3402,-2-2-3356,-1 1 48,-1 0-206,-4-1-35,0 1-27,-6-2-89,-1-2-51,-1-1-68,-4-3-94,-1 0-45,-3 0-62,-2-1-67,-3 0-23,-3-2 29,-2 2 100,-4-1 152,0 0 173,-2 2 123,3 0 269,-11 1 23,13 2 67,-6 1 375,9 2-353,8 1-50,-1 0-68,10 1-43,4 1 38,3 4-101,2 1 6,1 3-6,5 0 6,1-1 11,6 0-22,1 1-62,4-3-140,3-1-314,5-1-476,4-3-1266,7 0 2168,9-2 0,-19 0 0,-1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04.22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88 82 15989,'-14'-82'2969,"-14"143"-2560,19 35-295,-2-3 1,0 1-84,7-41 0,1-5-9,-2 24-5626,4-9 5643,0-18 601,2 13-573,1-32 977,1-2-971,2-13 112,-1-5-68,0-1 3034,-1-2-2999,0-2 1143,-1-1-1188,2 0-34,0 0-17,3-2 39,15-11-90,-5 3-5,13-9 0,-10 9-11,1-1-6,4 1 6,1 0-28,19-2 28,-9 3 5,16 1 12,-14 1-1,2 2-10,1 0 5,-1 0-11,-3 1 16,-3 1 18,-4 0-1,-6 2 12,-4-1-18,-5 1-10,-2-1-12,-4 1-27,-2-2-34,-4 0-79,-1 0-67,-2-3-117,0 2-2051,-11-8 718,2 4-863,-11-5-5551,6 5 8077,0 1 0,6 3 0,4 2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04.46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9 241 13777,'-5'-6'3797,"2"2"-3103,3 4 1004,0 0-1631,46-47-22,-18 33 11,38-36-1088,-27 47 1111,0-2 122,1 1-196,1-2-3150,1 1 2994,0-2-79,0 1-554,11-3 157,-15 0-208,5-2-262,-20 3 161,-6-1-1052,-5 0-16,-5-1-3239,-4 3 6091,-2 0 0,-1 4 0,0 1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05.05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14740,'83'44'445,"0"0"0,0 0 1,1 0-1,-1 0 1,0-1-1,0 1 1,0 0-1,0 0 1,10 5-1,4 3 1,0 0-1,-5-3 1,-9-5-1,-13-7 1,-19-12-418,8 0-1018,-39-18 1079,-3-1 352,-3-3-334,-2-2 193,-2-1-109,0-1-140,-4-4-46,-1-2-55,-2-3-2915,-3-2 2539,0-7 74,-3 1-130,-1-6-179,-3 6-263,-3-1-3255,-7-4-4888,4 7 9067,-1 0 0,9 11 0,2 2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08.76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 80 14001,'-14'2'3903,"3"-1"-3572,20-26-219,1 17-28,10-19 0,0 20-11,0 1 61,43-4-179,-12 13 34,19-1-6,-26 13 6,-18-2-3381,3-1 3398,1 1-2252,2-3 2262,1 0-250,20-3 268,-11-1-12,16-3-5,-16-2 2120,-2-1-2132,0 0 23,-4-1 3163,-2-1-3168,-2-1-1,-5-1 0,-4 2 675,-3-1-686,-7 2 12,-4 0 10,-4 1 68,-2 3-45,-3 2-6,-5 4 18,-3 1-7,-4-1-16,-2 1-6,-2-2-28,-1 2-16,0-3-18,-1 2-55,1-2-51,-1 0-67,3 0-79,0-3-100,5 2-90,1-3-140,3-1-235,3 0-2744,1-2 2762,2 0 0,0 0 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09.2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65 18 13821,'9'-10'1367,"-3"3"-1283,-6 7 2302,0 0-2201,-10 78-28,5-42-90,-2 14 0,0 0-805,0-12 783,2 1-207,-1-3 179,2 0-6,0-2 6,2 1-12,-2-2 35,1 2 4,-1-2 18,0 0 0,0-1-2651,1-2 2662,2-2-1971,1-3 2022,0-4-6,2-2 162,11 9-157,6-5-73,5 3 23,2-9-22,-3-7-7,2-1 1,2-1-28,2 0-6,4-2 6,-1 0-6,4 0-5,-1 0 5,0 0-17,0-1 6,-1 0 2280,0-1-2274,-3 0 16,-1-1 12,-2 1-6,-3-2 0,-3 0 3403,-1-1-3403,-2 0 11,-1-1 6,-3 1-23,-2-1 6,-3 0-11,-3 0 0,-1 1 28,-2 0-1,0 0 24,-2-1 16,0 0-168,-1 0-118,-1-1-56,0-1-83,-1-2-96,-1-1-163,-1-2-251,-1 1-348,-1-3-733,0 0-746,0-1-3365,0 0 6043,1 1 0,1 4 0,2 2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09.61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20285,'10'88'-215,"0"0"1,-1 7-1,-3-11 226,-6-20-5671,0 21 5660,0-25 0,0 0-2,0 0 19,3-1 1014,-1-2-1014,6 10-28,3-12 22,-1-7 2824,3-20-2763,-4-17 1893,1-3-1870,1-4-22,2-2-12,3-2-3419,4-1 3386,2-4-121,5-1 121,4-3-6,3-1-5,3-1-17,2-1 0,3 1 11,-2-3-11,1 0-5,-3-1-12,-1 0-2305,9-3 2227,-13 4 1596,21-5-1938,-32 10-90,8 0-56,-23 6-145,-2 1-288,-2 1-1118,-2-2-627,-6 1-2582,-1-1 6190,-3 1 1,2 0-1,4 1 1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0.06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0 198 21058,'73'-27'0,"-1"-1"0,0 1 0,0-1 0,5-1 0,0 0 0,-1-1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0.07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0 203 20666,'79'-22'0,"-1"-1"0,1 0 0,0 1 0,-1-1 0,1 1 0,-1-1 0,1 1 0,-1-1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0.5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289 171 20901,'1'8'-1002,"0"-1"1069,-1-7 230,0 0-275,63 6-27,-36-12-1,51 3-44,-50-14-57,2 0-22,0-1-50,-1 0-3386,-1 1 3441,-3 0 29,-3 1 84,-3 2 61,-4 1 40,-6 2 16,-4 2-22,-4 2-28,-5 2-44,-5 3-12,-8 1-12,-6 2 3393,-8 6-3386,-6 4 5,-7 9-6,-6 6-3375,-30 16 3392,18-8 29,-19 8-2281,31-15 2292,3-4-7,6-1-16,6-3-72,-1 6-24,13-9 2264,2 5-2269,15-9 3420,3 1-3335,3-1-3371,6 2 3466,2-1 307,28 16-296,-9-10-29,17 12-2290,-15-13 2257,-1 1-141,3 1 108,0 0 5,0-1-12,2 0 29,1-2 0,-2-1-1467,2-2 1495,-2-2 1461,-2-3-1456,-3-3-5,-2-2 0,-1-3 96,-4 0-130,1-2-22,-3-3-17,1-1 2268,-2-4-2285,1 1-22,-1-4 0,0 1-45,-1 0 0,-2-1-12,0 2-10,-2 0 0,1 1-34,-1 1-45,0 0-95,-1 2-62,-2 0-134,-1 2-135,-1 0-240,-1 3-409,-3-1-656,0 1-812,-3 0-3455,1 1 7031,1 0 0,-2 0 0,1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0.90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16107,'32'79'717,"1"0"1,0 0 0,0 0 0,8 27 0,0-4 0,-19-57-925,-22-64-96,-3 5-83,-2-1-813,-11-9 275,2 7-3756,-7-8 131,-5 1 4549,1 3 0,5 3 0,7 9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43.6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6 16846,'0'-3'840,"0"0"852,0 3-1423,6 35-3731,0 28 3613,7 6 770,-6 0-820,5-30-56,-5-18-6,1 2-11,-2-9 22,-3-2 1,2-1 3397,-3-2-3404,0-1-38,0-2-79,-2-2-112,1 1-89,-1-3-151,0 1-197,0-2-353,-1-1-789,-1 0-1098,-2 0-5288,-1-1 8150,0-2 0,2 2 0,1-1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2.02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2 174 17098,'-1'-4'2353,"0"0"-6754,1 4 4474,110-3-11,-65 7 134,21-5 1,0 3-158,-28 5 978,2-2-966,-2-1-6,0-2 11,-1 0-23,-2-1 6,-1-1 12,-4-1-6,0-3 22,-5 0-11,0-3 0,-5 0-6,0 0 57,-1-2 2874,-6 2-2841,-2 0 1334,-6 4-1390,-4 0 35,0 3-62,-1-1-23,0 0-18,0-1 1,0-3-6,0 1-22,0-1-28,0 3-29,0 1-492,0 1 554,0 2 12,0 3 22,1 3-11,2 4 11,0 4 0,0 3-17,-1 7 6,-1 2-12,-1 6 1,0 1 5,0 5-22,-3 0 11,1 3-11,-7 20 22,2-15-22,-2 15-17,2-19 11,1-3-17,2-5 18,2-7 10,1-6-5,1-8 16,0-5 46,2-5 128,3-2-89,0-3-29,4-5-44,-2-5-6,2-5-16,2-5-18,1-4 6,0-3-11,1-5-33,-1-2-23,0-2-17,-2-1-28,-3-1 6,-1-1 11,-3-4-3381,-1 0 3420,-2-2 29,-2-1-858,-3 1 896,-4-2-17,-2 4 40,-1 4 11,1 7 11,2 6-16,2 6 2860,0-3-3034,3 12 1266,1-3-1317,4 13 106,4 0 24,4 1 38,6 1 12,4 4-12,6 2-5,3 6 22,4 2-11,3 4-3364,2 1 3398,0 4-2264,19 11 2242,-14-8-277,13 8 270,-19-13-15,-4 2 32,-3-5-11,-6 2 0,-5-3 17,-6 0 2080,-6 0-2007,-4 0 441,-6 1-425,-5 1 6,-9 2-11,-6-1 16,-6 2-5,-22 8-56,9-7 17,-14 5-11,16-12 17,3-2-202,3-2 162,5-3 6,5-1-22,5-4-17,5 1-45,5-4 3185,5 1-3258,3-2 416,2-1-365,3 1 67,4 1 22,7 0 11,6 1-22,4-2-16,5 0-7,4 0-10,2 0 10,3 1 1,0-1-1,0 3 1,1 0 5,-4 2-11,0 0-11,-5 1 17,-1-1 212,6 5-33,-15-3 16,3 5-10,-17-5-23,-2-2-28,-2 1 56,1 4-124,-2-2-16,2 4-16,0-4-7,1 0 1,2 1 11,2-1 5,1-1 6,3 2 0,1-2-6,4 2-10,2-1-18,3 0 28,2-1-5,3 1-6,-1-1-5,16 5 5,-10-5 6,12 3 0,-14-3 0,0-4-1,0 2 7,0-5-6,0 2 22,-1-3-11,1 0-6,-1-2 23,0 0-6,-1-4 12,-2-2 21,-2-4-4,-2-2-6,-3-4-6,-3-3-17,-4-4-22,-2-4-34,-6-6-16,-1-3-1,-3-5 6,-2-3 28,-5-2-1258,-7 1 1297,-7 1-214,-4 3 253,-2 4 1,-2 5-46,-2 5-44,-1 8-39,0 4-6,0 7 0,1 5 1212,-10 6-1178,9 8-3088,-17 19 3099,23-2 22,-6 16-61,12 9 5,8-8-51,2 13-100,9-17-101,6 1-162,6-3-274,8 0-589,6-2-2252,5-1-6127,-1-3 9411,-1-6 0,-14-12 0,-5-5 1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2.71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50 16 19428,'0'-8'829,"0"1"-918,0 7-320,0 0 448,-11 28-22,6-8-353,-9 25 369,9-13 1,0 1 72,0 36-89,3-25-17,-1 26 17,3-38-6,0-3 17,0-4 415,6 0-354,-1-9 29,3-1 16,-2-10 34,0-3 0,0-1-17,1-1 0,-1 0-27,3-1-18,1-4-28,2-1-22,1-7-11,1 1-11,2-3-17,1-2 5,1 1-5,1-2-12,2 1 1,1-1-3398,0 0 3386,1-1-149,0 0 144,0-1 0,1 1 11,1-2-6,0 1 12,0-2-17,2 2 11,-2 1-11,0 1 5,-1 1-5,-3 2-6,-1 2 110,-3 2-188,-3 3-45,-3 2-56,-3 1-50,-1 1-107,-5 0-184,2 3-253,-4 0-2315,1 1-3813,-4 0 6918,0 0 0,-1 0 0,2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2.93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20 1 18936,'-11'6'246,"2"0"-218,9-6 1176,0 0-1154,124 79-899,-82-51 860,29 17 0,-4-1 226,-42-28-220,-3 1-6,2-1-16,-4 0-40,0-1-73,0 1-72,-2 0-101,0 1 511,0 0-813,-2-3-226,2 1-374,-3-3-823,2-2-807,1-3-3467,-2-1 6290,-2-3 0,-7-1 0,-3-2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3.48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19540,'18'91'0,"0"0"0,1 0 0,-1 0 0,1 6 0,0 0 0,1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3.8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1 103 18347,'44'77'578,"1"-1"0,0 1 1,-2 7-1,-2-9-575,-6-23 0,-5-9-14,-11-8 5,1-5 6,2-1-5643,4-4 5665,0-2 203,3-4-186,0-2 981,1-3-964,1-2-11,-1-2 0,1-2-6,-2-3-6,-1-3 2886,-3-1-2851,-2-1 10,-2-2 28,-3-3 1576,-1-4-1593,-3-3 6,-2-3-33,0-3-6,-4-2-11,0-4 0,-4-2-12,-2-4 6,-2-3-22,0-2 11,-3-2-17,-3-3 12,-4-1-1,-1 0-22,-2 1-5,1 0-12,-1 1 0,1 2 11,-1 3-5,1 4-6,-1 3-5,2 1 11,0 3-6,2 2-3386,-1 2 3414,2 2-1509,0 1 1498,0 2-11,2 2-12,0 2-1786,2 1 1764,0 4 1742,3 0-1870,0 4 1341,1-1-1616,0 1-1955,0 0 588,2 2-8016,3 7 10455,0-2 0,0 2 1,-2-6-1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4.62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76 1 18402,'-21'48'272,"0"0"0,-12 32-160,33-66-11,0 3 147,2 1-159,1 2-5,2 3-11,1 1 57,-1 2-74,1 3-3334,-1 0 3345,-1 2 47,0 0-52,-3 3-6,0 1-23,-1 2-5,0 0-5,-1-1-1,-1-3 17,-1-4-28,-1-2 6,1-5-11,-1-2 5,-1-2 28,0-4 3381,1-3-3375,1-4 5,2-3-44,1-2-364,0-2-141,3-6-251,4-3-332,5-9-581,7-3-1272,6-6-4649,1-1 7584,0 4 0,-12 10 0,-5 6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5.1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58 1 17160,'-11'90'496,"-1"-1"0,1 1 0,-1-6 1,1-4-1,10-23-401,14-32 6,3-4 6,4-4-23,3-5 0,1-2 5,1-2-10,1-3-7,0-3 1,2-1-11,0-1-1,-2 0 1,1-3-17,-2-1-12,0-3 6,-3 0 6,1 2 6,-5-2-18,0 1 6,-2 1-5,-3 1-12,-1 1 12,-3 0-6,0 1-28,-3 1 22,0-1-5,-2 0 0,0 1-11,-3-1-40,1 0-84,-1 2-83,1-2-152,-2-1-246,2-1-343,-1-1-760,1-2-1547,-1-1-4889,2-2 8138,-2 2 0,0 3 0,-1 3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5.6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0 121 19193,'98'-16'0,"0"-1"0,0 0 0,0 0 0,-20 4 0,0 0 0,1-1 0,-1 1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5.68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19624,'94'1'0,"-1"-1"0,0 1 0,1 0 0,5-1 0,1 1 0,-1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7.3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66 71 9979,'-3'-3'2974,"1"1"2638,2 2-5264,-22-29-73,17 22-102,-16-22-106,21 29 73,0 0-28,0 4 56,1 2-28,3 7-33,1 3-12,3 5-11,-1 4-17,1 5-3369,1 21 3330,-3-10-602,1 15 635,-6-16-145,1 0 201,-2 0-5,0 1 11,0-2-22,0-2-6,0-1 17,0-3-16,0 1-1,1-6-11,-1 0 2985,2-5-3013,-1-2 898,1-3-909,-2-3 11,1-3 346,0 1-318,0-6 40,0-2 16,-1-2 0,0-3 90,0 1-180,0-3-16,0-2-17,-1-4-17,-1-2 0,0-2-224,-6-17-213,0 2 100,-2-6-128,3 8-195,2 7-292,0 2-488,-1 1-968,1 1-1581,-2 1-2166,2 3 6155,0 1 0,3 6 0,-1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43.99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1 216 13241,'67'-24'71,"-1"0"0,-4 2 0,-9 5-15,-17 10 6,3-1 1448,-1-1-1415,24-8-73,-16 4-16,17-5 1088,-18 6-1099,1 0 5,-1 2 5,-2 2-16,-4 1 2240,7 2-2274,-16 2-5,3 3 5,-19 4 23,-5 2 3408,-4 3-3397,-4 0-17,-4 2-56,-3 0-84,-5 0-95,-3 2-3544,-2 0 3197,-1 0-297,-1 2-673,0-2-1288,-1 2-6200,3-4 9068,3 0 0,6-5 0,4-2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7.74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17784,'57'27'214,"0"0"1,-4-3 0,-8-6-3614,-19-11 3556,3-4 1451,2-1-1519,2-2 778,2 0-811,1 0-1725,2-1 1714,-1 0 2196,1-2-2179,24 0-34,-11 1-12,7 0 168,-23 2-161,-10 0 3380,-9 0-3391,0 0-1,-9 0 0,-4 1 0,0 1 62,-3 2-23,1-1 18,-1 0-12,0-1-12,0-1 12,-1 1-16,-1-1-24,-1 0 24,-2 0-46,1-1-33,0 1-40,0-1-66,0 0-96,-1 0-96,1 0-178,-1 0-213,2 0-246,0-1-405,1 0-631,1-2-953,1 2-4509,0-1 7472,0 1 0,0 0 0,0 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8.12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11049,'0'88'0,"0"-1"0,0 1 0,0-1 0,0 6 0,0 0 0,0 1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18.7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219 282 15911,'41'-32'431,"-7"5"-46,-31 26-396,-1 0 118,0 1-124,0 0 80,-2 0-7,2 0 257,0 0-89,0 0 45,2 0 28,-1 0-17,0 0-62,1 0-39,0 0-56,2-1-49,0 0-18,3-2-11,0 0-6,1 0-5,1-2-12,0 2-5,2 0-3370,7-2 3381,-3 1 0,5-2 11,-5 0 0,0 0 57,7-4-40,-6 3 16,3-4 3416,-9 3-3382,-3-1-5,-2 2 0,-2-3-23,-2 2-16,-2-2-12,-1 3-16,-2-3-23,-3 0-11,-4-1-17,-5 0-11,-2 1-11,-18-1 22,7 3-11,-13 1 0,10 3 0,-1 3 6,-2 0 16,1 2 34,-2 3 22,1 2 18,1 4 4,0 1 12,3 2-11,1-1 6,2 2-18,3 1-10,4 2-1,1 1 11,6 3 1,-1 2 5,6 3 0,-1 2 6,4 2 0,2 3-11,1 1-6,1 2 0,4 1-12,2 1 12,6 0 12,3-4 21,3-4 1,4-4-1,2-5 7,3-3 10,0-5-11,2-2 23,0-5-23,1-1 1,2-4-1,1 1 62,22-5 33,27-6-111,-14 1-3415,12-4 3381,-39 5-420,-2 2 386,0-2 1,-4 2 4,-1 1 18,6 0-23,-13 1 0,3 0-16,-17 2 3178,-4 1-3173,-3 0 616,-3 0-616,-2 0 39,-1 0-45,-3 3-55,-3-1-107,-5 4-96,-3 2-145,-3 0-230,-2 2-402,-1-3-948,-2 4-7842,3-2 9818,2 0 1,7-4 0,5-2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25.29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12617,'1'2'8334,"8"3"-13966,-5-2 5643,7 3-16,-5-2 10,0 1 1393,3 0-1409,0 2 5,1-1 6,0 1 882,13 10-860,-7-6 6,11 5 12,-10-6-12,1-2 3380,2 1-3391,2-1-11,2 0 5,1 2-5,2-2 5,4 0 6,2 0 5,5-1-5,0 0-17,1 0-3392,-1 0 3392,0 1-583,0 2 572,-2-1-6,0 2-22,-1 2 16,0 2 18,0 1-2102,1 4 2107,0 0 1591,0 5-1608,2 0 28,1 4 500,0 0-517,1 2 6,1 2-5,0 1 16,1 1 1004,-1 0-1009,0-1-2014,1 1 2002,1-2-868,-4-3 0,2 0 891,11 6-6,29 19 6,1-13-1,-28-16-10,30 12 5,-40-21 893,1 1-916,-1-1 2219,2 1-2201,1 0-17,1 1 5,-2 3 3315,0-1-3321,-2 3 12,-1 0-350,-2 2 356,-1 0 5,1 2-22,-1-1 11,1 2 0,3 0 243,1 1-226,5 0-23,-1 0-281,4 0 287,-2 1-1489,1-2 1500,0-2-16,-2-1-731,3-1 725,-1-1-1,1-1 7,1-1-2427,0 0 2427,-1 0 21,2 0 43,-1-1-37,1-1 1,1 0-1,1 0 1,3 0 16,1 1-11,3 2 938,1 1-910,6 8 0,2 2-16,10 5-725,-11-4 0,-2 0 724,-6-2-27,1 1 1949,0 0-1942,-16-9 1,0 1-9,26 14-535,-25-15 0,-1 0 529,21 10-10,1-3-1754,-2 0 1787,1-3 1765,-2-1-1720,-6-6 0,2 1-28,19 6-566,-20-9 0,-2 0 560,4 1 1,-2-2 287,-4 0-287,-3-1 2125,17 6-2132,-20-5 12,13 1 21,-23-4-21,-3-3-12,0 1 1,-4-1 2057,-1 0-2051,-2 2 4,-2-1-10,-2 1-6,0-2-11,-4 0 0,0-3 1248,-4 3-1259,1-3 16,-2 1-22,-1 0 6,-1 0 5,0 0 0,-1-1 263,-1 0-268,0 0-6,-5-1 0,2 1 0,-3-3 11,-1 2-5,-1-2-1,-1-1-10,-1-2-23,-2-1-6,-1-2-39,-1 1-324,-1-2-747,-1-12-9,-3 1-1088,-2-15-7589,-2 5 9830,-3-1 0,4 11 0,2 3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26.20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707 164 9134,'16'-14'1988,"-4"3"-1249,-12 11 5573,0 0-10278,29-49 4202,-21 33 797,21-37-904,-28 46-34,-1 1-55,0 2-29,0 2-22,0 1-12,-3 1-5,-1 0 3409,-4 0-3381,-1 0 0,-4 2 22,-12 9-5,1 0 28,-24 15 5,15-7 6,-16 7 28,12-6 17,-4 1-573,0 1 595,-2 1-11,0 0-5,2 2-18,1-1 18,1 2-12,4 1 0,0 0-11,3 2-17,2 0-5,4 1-347,1 0 369,5 1-312,1 1 346,5 2-12,2 0-11,5 1-22,2 0-23,4 0 12,1-1 11,5-3 5,2-1 12,7-6-17,5-1-1,1-6 1,4-3 898,0-2-881,1-4-12,-1-1 1,1-3-3043,-3-1 3026,0-2-6,-3-1-17,4-1-55,-7-2-35,1-1-218,-4-4 11,-6 2 2709,2-7-3251,-8 6-416,2-4-935,-3 5-2968,-4-1-572,0 2 5691,-2 0 0,2 3 0,2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27.75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18 14275,'10'-10'1232,"-2"2"-750,-8 8 2862,0 0-3209,50 10-7,-33-3-4,40 9-1,-44-6-22,0 1-23,4-1 6,-1 1-11,3 0-23,0-1 6,2-1-17,1-1-11,1-2 6,3 0-23,-1-1 6,3 0-11,0 0-23,0 2 22,0-2-16,1 2 0,-2 1 5,2 1-10,0 2 10,1 2-11,1 3 6,0 2 0,0 2 5,0 3-5,0 2 17,0 3-1,-1 2-10,1 1 16,1 2-11,0-2-17,17 14 23,-8-13-12,12 10-3386,-11-14 3403,19 11 17,-12-9-483,12 10 522,-18-12-5,0 1 11,3 2-1,0-1-21,4 2-307,0 0 290,5-1-6,27 17-39,-17-11 11,-12-5 0,5 4 2,2 2 1,-1 1 5,-9-6 1,0 0-9,9 6 0,-3-3-1550,6 7 1567,-1-3-521,0 1 532,0-3 6,1-1-23,0-2 22,0 1-33,1-2 6,0-1 16,0-1-5,-3-1 17,1-2-12,-3-2-11,1 0 1,-2-2-1,1-1 11,0-2-11,-1-1-11,-1 0 80,-1-1-86,-4 0 6,0 0 11,0 0-11,-1 0 2001,0-1-1989,0 1-7,-1-3 2740,0 2-2739,-3-1-6,2 0 493,-4 0-487,2 2-17,-3 0 5,2 1 23,-1 2 133,2 1-127,23 10-40,-15-8-515,19 9 548,-23-12-16,1 1 12,-1-1-7,1 2-10,-1 0 10,0 2-785,0 0 752,1 2 6,1 0-1,-1 1-5,2 1 23,-4 1-1,1 1 6,-3 2 0,0 2-10,0 1 27,-1-1-1,0 1 126,-2-1-134,-6-1 0,1 1-8,10 8 18,-12-9 0,-2-2-7,1 2 0,-1-4 12,-2 1-23,0-4 626,9 11-615,-10-11 11,8 6-2506,-14-14 2523,-1-3 11,-2-4 6,-1-4 412,-2-3-350,-2-4 184,-1-1-140,-3-2 3382,0-2-3404,-4-4 17,0-14-106,-6 2-35,0-10-4,-4 5-1,-7-11 0,1 8-11,-8-9 6,3 12-1,-7-9-16,5 9 5,-4-5-16,8 10 11,1 3-6,0 0-5,2 5-6,0 0-6,2 4 6,0 1-6,2 2-10,-1 0-7,2 2-347,0 1 387,1 4 5,2-2-11,0 2 12,2-1 27,0-1-39,1 1 34,0-1-23,0 2-5,7 5 6,-5-3 5,3 4-23,-6-6 12,-2 0 0,0 1 0,-1-2 16,0 1-5,-1 0 17,1-2-23,-1 1 12,0-1-12,0 1 12,0-1 5,0 2-5,0-1 11,-1 1-12,0-2 6,-3 1-5,0-1-6,-2 1 11,0 0 0,-3 1-11,0 1 12,-2 0-29,0 0 6,-3 2-6,0 0 0,-2 4 11,-1-2-5,-1 3 0,-1 1-11,-1 1 10,-1 3 1,-1 1 11,0 2 0,-2 1-11,0 2-3398,-1 1 3398,0 1-606,0 0 605,1 1-4,0 0 4,3 2-4,-1 1-12,2 1 5,3 0 1,-1 2-1,4-1 23,2 1-485,3-1 485,3 1 0,3-1 0,2 2 11,2 15-11,2-10 11,2 11-17,1-12 18,2-2 1063,-1 1-1092,13 36-1301,-8-33 1329,10 25-69,1-33 97,-7-13 2655,10 6-2655,-9-14-11,1-2 17,2-1 1893,1-2-1894,1-1-32,1-1 304,-1-2-283,3-1-22,-1 0 17,1 0-11,0 0 0,-1-2 22,1-2-10,-1-4 10,0-1 12,1-3 27,-1-1 17,1-3 0,1-2-27,-1-4-3421,0-4 3386,-2-2-2251,-2-4 2263,-3-1-11,-1-5-1,-2 0-5,-2-4-5,-1-3-1,-3 1 12,-1-3-23,-4 0 2280,-2 0-2274,-2 2 1733,0 3-1750,0 0 0,-2 3-5,-2 3 10,-3 1-5,0 5 0,-1 2-5,-4-6-1,4 11-16,-3-6 1629,4 11-1657,1 3-56,0 3-74,1 2-94,0 2-175,-1 4-268,1 2-537,-3 2-8577,-2 9 8977,1-2 0,0 3 0,6-6 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28.58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59 13 15401,'0'-6'997,"0"0"-728,0 6 2448,0 0-2561,-25 23 186,17 6-185,-18 13 168,31 15-174,-1-17 168,11 37-179,-7-26-28,3 20-449,-5-19 399,-1 2-40,-1 1-772,0 0 783,-2-3-13,0-5 30,-1-5-5,0-9 11,-1-7 0,1-8 425,-1-6-318,0-4 1046,0-4-1069,0-2-96,0-3-139,0-5-572,-3-16-11,0 1-318,-2-14-629,0 6-1764,1-4 3389,-1-4 0,2 17 0,1 1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28.9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58 140 15164,'74'-38'121,"1"-1"1,-6 2-1,-8 12-1694,-15 24 1618,6 1-22,2 0-426,1 4 403,1 2 1068,-1 4-1068,-2 2-6,-1 1 6,-5 3-712,-3 1 712,-5 2 0,-2 1 1517,-7 2-1500,-5 1 11,-6 1 22,-7 2 6,-5-1 68,-10 12 27,-18-1-78,-4 0 72,-36 2-72,15-18-17,-20 4 28,12-11 1528,-5-1-1533,-2-2 5,-2-3-6,-2-1-11,3-3 1,0 1-7,5-4-38,3 1 5,3-1-17,6 0-17,5 0 3048,5 0-3031,5 0-11,6 0-17,6 0-72,7 0 989,6-1-1545,3 1 108,13-2-230,3 5-465,15 1-1429,3 3-7170,2 1 9742,-3-1 0,-14-3 0,-7-1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29.75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 36 18532,'-9'-10'1367,"3"2"-1182,6 8 290,0 0-396,44-10-23,-19 10-6,37-8-11,-30 12-11,1 0 0,0-1 6,0-1 0,-3 2-12,-3 0-11,-1 1 0,-6 1-16,-3-1 10,-5 2 29,-5 0 16,-3 0 34,-3 2 0,-1 1-16,-5 2-1,-4 3-34,-6 4-5,-8 3-5,-4 2-1,-7 3 17,-2 1-5,-4 2 0,-2 0-3398,1 0 3420,-10 11-685,18-11 646,-1 6-6,19-16 78,7 3-10,4-8-1,10 3 17,7-8-22,10-1 6,6-2-6,7 0-22,6-4-1,6 0-16,5-2 3057,1-1-3079,2 0-7,-1 0-1624,-1 0 1619,-4 0-859,-3 0 820,-6 0-17,-7 0-89,-8 2-102,-9 1-252,-7 3-470,-5 3-1394,-10 2-5319,-3 2 7682,-4-2 0,4-4 0,2-4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0.60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0 121 10817,'24'-67'632,"-5"14"2129,-19 55-2609,0 3 4,0 5-10,0 3-17,0 4-6,0 2 6,1 4 1403,0 1-1415,2 1-16,1 1-11,-1 0 16,2 3-16,0-1 5,0 2 6,0-1 831,-1 0-870,1-1-6,-1-1-23,0-2 3410,1-1-3404,-3-3 0,3-2 6,-2-3-6,1-2 11,-3-4 6,1-1 7,0-3 4,-1-3 0,1 0-22,-1-3-213,0 1-113,-1-6-200,0-2-281,-3-7-386,-1-1-835,-3-1-1400,-4-3-4985,-1 2 8368,1 2 0,4 7 0,4 4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44.61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31 72 15533,'1'9'84,"0"-1"-89,-1-8 2516,0 0-2326,32 92-67,-22-58-65,7 20 0,-1-1 698,-13-30-616,-2 0-6,1-2-34,0-3 322,1-1-372,1-2 992,-1-1-981,1-1 113,-1-2-124,0-1 5,-2-1 6,0-2 0,-1-2 0,0-2 6,0 0-29,-1-3-5,-2 1-17,-1-3-3419,-3-1 3374,-1-4-22,-1-2-28,0-4-17,-2 0-16,0-4-12,0 0-22,-2-3-1,1-2-4,1-2-7,0-3 35,3-2-113,3-13 146,2 10 3397,6-7-3380,4 13 16,6 2 12,6 1 22,4 1-3392,2 1 3431,5 3-198,3 2 209,1 2 23,3 3-6,-1 1-22,-1 3 11,-1 3-17,-3 2 12,-2 1-1,-4 2 56,7 14 3258,-17-5-3291,4 12 11,-17-8-5,-1 0 298,-5 3-299,-3-1-16,-7 3 16,-6-1 6,-6 2-11,-3 0-3403,-5 0 3369,-1 0 0,-2 0 0,0-1 12,1 0-1,3-2-336,2-2 330,5 0-10,4-2-12,5-1 74,4 2-1,6-4 3236,2 1-3236,8-2-11,2-1-11,5 0 11,2 0 476,3 0-498,3 0-1,3-2-22,1 1 17,3-1-5,2 1-6,1-1-1,2 0-10,-1-1 0,1 1 5,-1-1-11,-2 1-11,-3-1-1,-4 0 1,-4 0-22,-4-1-74,-4-1-111,-1 0-180,-3-1-201,-2-1-297,0 0-2381,-2 0 0,1-1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0.99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86 19960,'81'-12'128,"0"-1"-1,0 1 1,0 0 0,18-4 0,-2 1 0,-25 10-100,-27 15-1278,-2 4 1250,-3 1 430,6 10-430,-14-5 222,2 7-211,-17-8 17,-4 1-17,-6 0 17,-1 0 728,-4 8-672,-5-7-12,-3 6-16,-7-10 12,-2 1-12,-5-3-6,-1 0-3397,-4-4 3397,-3 0-11,-2-3-5,-2 0 5,-4-5-11,0 1 0,0-3 17,0 0-6,3-1 17,2-2 11,2-1-5,2-1-6,3-2 0,2 1-11,3 0-12,1 0-4,3 0-18,3 1 3381,2 1-3403,2 2-34,4-2-51,2 3-262,2-1-364,8 1 117,1 0-196,8 3-404,1 0-956,5 5-1783,4-2-2508,-1 0 6452,-2-1 0,-11-2 0,-5-2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1.6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17893,'60'63'836,"-1"0"1,1 1 0,-9-5 0,-2-1 0,-7-23-1556,5-36 769,-13 1 254,-1 0-287,2 2 143,-3 1-143,0 2 5,-4 1-5,-2-1 401,-3 1-390,-3 0 0,-4-3 56,1 2-22,-7-3-12,-1 0-38,-6-2-102,-2 0-162,-1-1-230,-1-2-370,-3 0-508,-1-2-8471,-6-4 9208,4 3 0,-1 0 0,6 4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2.81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20 407 13933,'-11'-5'5204,"2"2"-4896,9 3-45,0 0-55,14-30-29,-5 21-39,12-21-34,-7 28-11,2 0-27,1 0 4,1-1 12,0 0 62,10-2-85,-9-2-3380,7 1 3386,-10-2 185,12-10-190,-10 3-6,10-8 6,-6-1-46,-4 5-16,6-7 6,-7 6-6,2 1 6,-1 0-1,1 2 1,-2 1-12,1 2 12,-3 0 3380,0 3-3369,-5 1 5,0 1 1,-5 3-1,0 1-27,-4 1-7,0 3-200,-1-1 195,0 6 22,0 1-10,0 5 16,0 3-22,-1 1 11,1 2 0,-1 0 17,1 3 11,0 0-6,0 2 12,1 0-6,1 2-6,2 1-5,1 0 5,0 1-11,-1 1 6,1-1 0,-2 1-17,0 1 17,0-3-17,1 2 0,-1-3 17,1-1-12,1 0 18,-2 0-1,1 0 0,-3 1 12,0 0-23,-1-1 12,0 0 5,-1-1 11,-2-3 28,-1-1 90,-5 0 73,-13-1-179,3-5 5,-9-2-12,10-8 1,-2 0 0,1-1-3426,-1 0 3415,2 0-34,1 0 0,3 0 11,2 0-5,0 0 5,5 0 0,0-1 3392,4 1-3420,1-2-134,1 2 118,6-1-7,0 1 18,6-1 0,2 1 10,2 0 18,2 0-6,1 0 11,2 1-11,2 1 6,0 0-1,0 1 1,0-1 0,-2 1-1,1-2 6,1 1 6,0-2-6,2 2 1,1-2-7,0 0 6,0 0-5,0-3 5,1 2-3386,-1-4 3369,-3 2 12,1 0 16,-3 0-573,-1 1 551,-2-1-16,-1 2-7,-3-2 3109,-1 3-3165,-4-1-95,-1 1-162,-3 0 555,-1 1-1305,-2 3-1441,-1 3-7304,0 2 9824,-2 3 0,1-7 1,-1 0-1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5.31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951 15 11682,'0'-8'2498,"0"1"-2056,0 7 1832,0 0-1921,-30 13-62,15-4-50,-25 14-17,21-5-33,0 3-3944,-25 25 4089,-2 0-1353,-10 9 1168,9-9-106,11-12 78,-17 18-123,11-13-230,-14 14 258,17-16 1598,-1 3-1537,-1 0 2296,-18 21-2345,14-14 4,-12 12 7,23-22 150,3-3-145,6-3-28,3-6 23,4-3 21,2 1-27,5-5 472,4-1-489,5-7 23,2-3 38,0-2 991,1 1-951,5-3 434,11 2-484,1-4-23,11 2-23,-4-3-5,5 0-5,3 0-23,1 0 16,3 0-10,2 0 11,3-1 28,1 0-6,2 0-6,3 1 12,1 0 0,4 0-264,25 0 264,-15 1 0,20 0-6,-25 0 6,0-1-6,-3 0-17,-2 0 17,-6 0 1,-3-3-7,-6 1 12,-6-3-11,-5 0-12,-7 1 6,-6 0 0,-6 3 57,-4 0-63,-2 1 287,-6 0-343,-3 0-17,-4 0-50,-3 0-39,-1 0-73,-1 0-151,-3 0-173,1 0-281,1 0-448,0 0-1075,3 0-7013,3 0 9354,2 0 0,5 0 0,2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5.6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11673,'46'58'155,"0"1"0,-3-5 0,-10-6-43,-19-5-17,-1 1 1438,0 2-1472,1 0-433,-1 1 428,0-2-28,0-2 1534,-1-3-1517,1-3 2268,-1-1-2229,1-4-23,-2-1-10,0-3-1,0 0 0,-1-5-10,-2 0-7,2-4 1,-1-3 11,0-2-6,-1-4-77,-1-1 77,-3-2-11,2-3 11,-3 2 96,3-3-90,-5 0 3362,4-1-3351,-5-1 95,1-1-117,0 0-1104,0 0 253,0-2-500,-1-1-1449,0-2-6639,0 0 9405,0 1 0,0 1 0,0 2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6.07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16986,'21'87'0,"0"0"0,1 0 0,-1 0 0,0 0 0,0 0 0,0 0 0,0 0 0,1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6.40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93 18789,'81'-26'164,"0"1"1,-6 0 0,-10 8 109,-14 18 104,14 6 0,2 1-294,9 1-398,-7 1 0,-3 1 353,-12 0-11,-3 1-11,-4 1-6,-6 3-3068,-4-2 3063,-8 3 5,-8-1-2147,-5 1 2192,-8 0 11,-4 2 135,-5 11 199,-15 5-317,-2 0-28,-15-1 2285,-1-11-2279,-3 1-12,-5-3 3398,-2-1-3397,-3-2-12,-3-2 11,1-3-5,-3-1-17,0-3 28,-18 3-28,17-5-3212,-10 2 3212,26-6-2328,4-1 2328,3-1 28,5-1 0,2 0 12,5-2-12,3-1 2120,3-3-2187,4-1-102,3-1-139,2 0-157,2-2-139,2 2-130,5-1-106,4 0-202,9-1-414,3 1 2266,5 0-9548,-2 3 8682,-3 1 0,-10 2 0,-6 2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6.88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31 13071,'85'-6'0,"0"1"0,0-1 0,-17 2 0,0-1 0,0 1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7.04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82 19568,'81'-16'415,"0"1"1,0-1 0,31-7 0,-28 11-455,-62 19-118,-5-1-139,-1 1-1244,3 3-197,-6-2-1377,3 3-5495,-7-4 7761,-2-1 0,-3-3 0,-2-1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7.6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19428,'18'74'611,"-1"-6"-6143,-10-28 5622,2 2 1391,0 0-1469,1 1 265,0-3-277,0 0-265,0-5 327,-1-2 2986,-2-3-2958,0-5 5,-4-1-6,2-4-10,-2-3 837,-1-2-855,1-2 466,-3-3-477,2-2-22,-1-1 12,1-2-24,-2 1 18,2-1 5,-1 0-5,0 0 11,0-1 117,-1-1-56,1-2-44,-1-1-202,0-5-118,-2 0-145,-1-7-151,-2-1-180,0-2-5774,-13-32-841,8 22 7349,-8-20 0,14 34 0,1 6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45.04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83 18309,'16'55'249,"0"1"1,9 37-105,-23-74-10,2 0-3863,4-3 3834,3-1 1426,2-3-1476,4-1-28,0-1 0,3 0 955,0-3-944,2 2 441,1-2-435,0-1-6,-2-2 18,0-2 3402,-3-1-3414,0-2-6,-3-3-28,0-2-5,-1-5 5,-2 0-16,1-2 5,-3-2 0,3-9 0,-5 3 11,0-8-6,-6 6-5,-1 0 0,-1-3-5,-13-20 27,5 17-477,-13-14 517,7 24-17,-2 0 16,-6-1-50,5 6-16,-3-1 5,7 7-6,2 2-16,1 2 5,3 1 466,2 2-499,1 0-12,3 1-83,0 0 15,3 2-66,1 1-106,4 3-146,1 1-168,4 0-230,1 2-347,1 1-661,3 0-958,1 0-5270,-1-1 8082,0-2 0,-9-4 0,-2-1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7.93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22 1 14040,'55'45'1982,"0"1"1,-1-1 0,33 17 0,-39-16-1922,-110-37 1,23-5-28,1 0-6,5-2-5,2 2-5678,4-1 5672,2 0-6,4 0 1403,4-2-1414,4 0-45,6-1 764,1 0-971,4 0-134,2 0-129,6 0-185,6 0-269,7 0-600,6 0-1444,4 0-5876,0 0 8889,-4 0 0,-11 0 0,-6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8.5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56 76 20364,'19'-40'-45,"-3"6"6,-12 34 16,0-1-16,1 1 0,0 0 11,1 0 11,0 0-3392,9 5 3398,-4-1 11,7 5 0,-3-3 6,2 1-12,1 0 12,1 1-18,1 2 7,1-1 5,0 1-6,1 1 1,-2-1-1,0 2 6,-1-2 0,-4 0-6,-1-2 12,-4 1-6,-1-1 3403,-5-1-3352,-1 1-12,-3 0 28,-1 1-11,-5 1-22,-4 1 22,-7 2-23,-6 1 6,-4 1 6,-4 0-11,0 1-6,-4-1-6,2 3 6,-2-2-17,3 2 6,0 0 0,4 0 0,2 1 5,6-3-11,2-2-16,7-3-12,2-2 6,5-3 16,2 1 23,2-2 0,2-2 39,4 2-11,5-2 12,5 1-18,4-2 28,18 1-50,-4-2 0,12 0-3403,-10-1 3386,2 0-846,1 0 835,1 0-6,-1 0 17,-3 1-1987,-2 1 1998,-4 1 1677,-3 0-1632,4 3 758,-11-3-741,5 3-51,-16-3 1,0 0 3268,-7-1-3229,-1-1 602,-1-1-630,-3 0-34,-1 0-27,-4 0-57,2 0-95,-1 0-151,2 0-197,1-1-256,1-2-472,2-1-1539,0 0-6650,1 0 9433,0 1 0,0 0 0,0 2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9.07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17580,'77'10'1110,"-1"0"1,1 0 0,107 15-1100,-184-25-8025,0 0 844,0 2 7170,0 0 0,0 0 0,0-1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9.41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17120,'1'2'-257,"0"1"-2256,-1-3 2693,17 107-265,-12-60 127,4 20 0,-1 0 950,-4-17-919,-3 0 22,3 3 6,-1-2 6,-2 0 5,0-5-17,-1-3 11,0-6 2635,0-5-2629,0-5 2104,0-5-2104,0-5 68,0-2 102,0-6-187,0-2 0,0-4 18,0-2 134,0-1-242,0-2-22,0-3-44,0-4-62,0-4-91,0-2-156,0-1-206,0-2-264,0 0-3745,0-3 2596,0 0-7842,0-10 9408,-1 10 1,1 1 0,-2 14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39.88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18526,'59'55'0,"-1"0"0,1 0 0,11 12 0,0-1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40.9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20 48 14057,'0'-2'2531,"0"-1"-150,0 3-2280,22-18-11,-9 13-6,17-14 5,-13 19 6,1 1 1,4-1 4,3 1 1,2-1 28,2 0 0,2 0 5,1 0-5,-1 0-45,1 0 50,20 0-117,-20 0-6,24 3-5,-33-1 5,3 3-28,-5 6 6,-7-2 17,2 4-1,-7-3 18,-1 0-1,-2 1 0,-2-1 18,-1 3-7,-1-3-5,-1 1 6,-1-1-1,0-1 12,0 0 11,0-2-5,0 0-12,-1-1 6,-1-1-17,0-1 16,-1 0 1,1 0-22,-1 1 16,0 1-34,-1 0-5,0 1 0,-2-1 0,2 3 12,-2 0-1,0 1-6,-1 1 7,1 1-12,-1 0 84,-4 7-56,2-8 0,-3 4 22,6-10-33,-2-1 16,3 0 1,-2-2 5,0 0 6,-1-1 0,-2 0-12,-3-1-10,-1 1-6,-2-1-1,0 0-3396,-3 0 3391,-1 0 6,-1 0-6,-3 0 6,-2 0-6,-2 0 0,-3 3-5,-13 0-2275,0 3 2281,2-1-7,10-2 2269,13 0-2291,-1 2 12,7-2 16,-1 1-28,7-1-5,2-2-12,2 2-50,1-3 3118,2 1-3393,2 0-195,3 0-252,6 2-427,5-1-1035,5 1-7030,0-2 9298,-1 2 0,-10-3 0,-3 1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41.75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1 251 15592,'11'9'2570,"-2"-3"-2066,-9-6 1042,0 0-1512,66-66-6,-45 46-2100,49-51 2095,-61 62-3014,-2 0 3007,-1-1 967,2 0-977,-3 1 5,2-1-11,-3 2 738,2 0-732,-3 0 3392,1 1-3404,-1 0-11,0 2 0,1 1-5,-2 2-17,0 1-23,0 0-5,-2 1-34,1 0 112,-1 3-5,0 2 0,0 4 5,0 3-11,0 1 0,0 2 0,-1 1 11,1 11 17,-2 3-39,0 12 22,1-8-11,0 0 11,1-10 6,0 1 0,0-2 5,0-1-5,0-2 11,0-1-11,0-2 5,0-1 12,0-2-12,1-2-3391,0-2 3380,1-2 67,-1-3 17,-1-3 45,0-1 151,0-1-268,-2 0 5,-4 0 3353,-1-2-3387,-6-1 0,1-2-5,-5 0 17,1 1-1,-2 1-16,1 1 6,-1 0-7,1 2-4,0-2 16,1 0 16,2 0-16,2 0 0,1 1 12,2 1-1,2 0 6,3 0 16,2 0 96,1 0-56,9 0-12,-1 0 7,10 0-12,1 0-34,2 0 6,5 0-11,0 1 11,17 3-28,-9 0 28,24 3-17,-25-1 17,18-1-22,-25-2 16,8-1-11,-18 0-11,0-2 6,-9 1-1,-3-1 29,-1 0 22,-1 0-123,-6 1-96,0 1-156,-6 1-213,-1 1-313,-2 1-634,-1 0-1876,-2 1-5887,3 0 9242,1 0 0,7-3 0,2-1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45.703"/>
    </inkml:context>
    <inkml:brush xml:id="br0">
      <inkml:brushProperty name="width" value="0.08" units="cm"/>
      <inkml:brushProperty name="height" value="0.08" units="cm"/>
      <inkml:brushProperty name="color" value="#33CCFF"/>
    </inkml:brush>
  </inkml:definitions>
  <inkml:trace contextRef="#ctx0" brushRef="#br0">21 143 10427,'-11'1'2394,"2"0"-1777,9-1 2065,0 0-2615,21-20-5605,1 8 5657,23-16-1096,-12 15 1080,2 1 1076,-6 3-1056,3-1-26,3 1-29,1 0-11,2 1-29,-1 1-33,0 2-2,-2 3 1034,11 3-1033,-14 4-186,9 3 114,-17 4 5,-3 2 17,-1 4 39,-3 3 11,-1 4 23,0 0 157,-2 5-151,2-1 173,-3 3-163,0 0 18,0-1-12,0 1 17,-1-2 2875,1 0-2853,-1-2 1568,1-1-1500,7 7-79,-4-9 17,5 6 17,-5-11 5,2 0 12,2-2-12,3-1 1,2-2-1,1-1-11,4 0 12,1-3-7,3-1-4,2-1-12,0-1-12,1-2-21,1 0-6,2 0-11,-2 0-17,2 0-17,18 1-28,-13 0-6,14 1-11,-20 0 22,-1-1-5,-2 2 0,-3 1 6,-2 0-12,-4 3 6,-1-2-11,9 5 28,-7-5-73,17 5 17,-7-4 61,-1 1 17,-3-1 0,-9-2 23,-2 0-12,2 1-16,-1 2 0,1 0-12,-1 1 6,-1 0 22,-1 1 18,-1 2 49,0 0-22,0 3-5,1 2-11,0 1-28,2 0 27,3 1 17,-1-3 40,3 1-1,2-2 12,3-1-29,5-2-50,3-1-33,4-3-967,2-2 922,1-3-23,3-3-33,0-3-11,4-1-6,2-1 17,3-2 39,3-2-12,-2-3 12,2-2 28,-3-1 0,-4 1 33,-4 0-328,-6 4 351,-7 1-11,-6 3-12,-6 1-10,-3 5 5,-5 1 28,-2 7 0,-3 3 919,0 4-880,-1 4 28,11 20-67,-7-9-22,11 14-6,-9-15 0,3 0 416,1 1-399,2-2 16,2 1 12,2 0 101,37 27-85,-22-24-770,33 18 737,-28-31-17,5-1-22,3-2-12,30 8-1439,-22-7 1446,20 6-1,-30-9-470,-2-1 447,-1 0 628,-2 1-621,-2-1 10,-1-2-620,-3 1 604,-4-2 1215,-2 2-1220,-5-3-7,-3-1 557,-4 1-534,-4-1 5,-3 1 6,0 0 1,-2 1 781,1 0-765,-2 1 166,1 0-166,-2 0 0,1 3 11,-1-1 17,1 0 0,0 0 6,10 8 5,-6-5-17,8 6 23,-7-7 11,1-2-39,3 0-6,3 0-16,3-1-7,3 1 1,2-2 17,1 0-12,2-2-16,0 0-6,1-1-11,0-1-6,0 1 11,-1 0-624,3 0 636,-3 2 0,-1 0 5,-3 1 0,-3 3 11,-3 0-5,9 10 22,-10-7-11,6 8 45,10 10-22,-16-15-1,15 14 6,-21-18-78,1-1 83,0-1 57,13 6-45,-7-6-12,9 4-16,-8-7-23,0-1 6,3 0-28,0 1-3153,0-1 3170,1 1 269,-4-1-258,2 1 6,-2-2-12,-2 1-11,2-2-11,-4 2-17,0-2 1,-4 1 10,-1 1 28,-3-1 6,-1 1 6,-2 0 5,0 1 0,0 2 23,2 0-6,2 0 3299,0 0-3260,4 0-22,1 0 5,1 1-16,3-1-29,1-1 283,2-2-299,2 1 0,2-3-23,2 0 6,1-2-39,2-1-689,0 0 700,0-1 0,2-1 22,-3-1 23,0 0 6,-4-2 44,8 5-11,-13-2 0,5 3 0,-16 0-23,-2 2 1,-2 1 5,-2 2 689,-1 0-677,1 2-1,-1-1 0,2 2 102,15 12-63,-8-10 1,13 8 5,-12-16-5,2-1 10,3-1-4,3-2-12,3-2-6,2 0-16,3-2-18,0-1-16,1-1-5,0-2 5,-1 0-17,1-1 17,-1 1-565,1 1 531,-1 0 12,-2 2-29,-3 0-5,-2 2 0,-1 0 11,-3 3 12,-1 0 5,-3 2 11,0 2-5,-3 1 5,-1 1 17,-2 1 0,-2-1 560,-2 1-560,0 0 16,-2 0-4,1 0 4,0 0 1,0-2-6,2 2 12,-1-3-6,2 1-1,1-2 12,0 1-22,2-1 0,1 0 5,2 0-6,18 2-21,-9-2-80,42 11 91,-35-9 10,24 8 12,-27-8 17,2 2-17,3 1-1,2 1 7,23 11-1,-14-4-398,18 8 399,-17-8-29,0 1-72,1 0-4066,23 11 2772,-19-8-4946,17 10 5773,-19-5 0,-27-16 1,-1 1-1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51.28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632 234 10886,'7'1'3406,"-1"0"-2824,-6-1 1328,0 0-1842,45-23-24,-27 14-4,36-20-12,-39 20 0,0-3-12,1 0 7,-3-2-23,2 2 5,-2-1-10,0 2 16,-2 0 0,-4 1-5,1 1 22,-5 0-28,-1 2-11,-2-1-12,-2 1-10,-3-1-12,-7 2 11,-3 0 12,-5 2-17,-4 0 27,-3 3-3380,-6-1 3381,-3 2 39,-4 3-482,-2 3 521,-2 4 39,0 6 23,-2 3-2094,0 4 2111,-1 3 508,4 1 1,0 2-504,-10 9 426,-28 20-387,44-28 1,3 0-29,4-2 2057,3 1-2095,5-3 1446,4-1-1497,6-1 5,6-2 23,2 1 39,8-1 11,4 2 811,8 0-878,7 2-28,20 13-45,-5-7 17,34 19-11,-23-21 250,18 6-239,-18-15-606,2-5 618,1-2 83,45-6-90,-35-10-10,33-8-6,-45-10-253,21-19 258,-16 6-3,-10 2 1,0-2-9,4-5-5,11-14 11,-25 18-17,-3 2-3108,-6 0 3108,-2 3-6,-5 0-576,-3 0 588,-5 0-157,-2 0 157,-4 4 168,-3 0-146,-1 4 2809,-1 3-2815,-1 3 1,-1 2-12,-2 3 1468,-1 3-1473,0 2 269,0 1-297,0 3-12,0 0 6,-1 1 28,0 2 45,-8 17-6,8-2 12,-8 16 10,8-8-5,0 4-11,1 2-11,1 4-18,1 4-3391,1 1 3381,1 4 5,1 1-458,2 1 452,2-1 1,4-3 0,2-3 33,8 8 0,-4-18-5,5 3-1,-7-19 482,-1-6-459,-2-3 28,-2-3-12,-1-1-16,-2-2-5,0-4 3369,-2-5-3409,1-4 6,-2-2-17,1-4-11,-2-1 11,0-4-12,0 2 12,0-4 6,-2 2 0,-1-1-6,-4 1 0,0 2 16,-3 3 35,-2-5-12,2 10-11,-1-2-11,5 8-6,1 4-50,2 0-34,1 3-22,2 1-73,0 1 117,1 1 35,4 3 4,2 0 7,7 3 22,1 1-23,5-2 0,2 3-10,3-4-24,1 2-4,4-5-40,0 1 11,3-2-185,28-5 169,-23-1 27,21-5 17,-34-1 29,-1 0 21,-5-4 12,-2 2 5,-4-5 6,-1 3-11,-4-5-6,-2 2 6,-3-4-6,-2 2 6,-1-2-6,-1 2 1,-3 0 4,-1 2-10,-3 2 27,1 4-16,0 3-28,1 3-17,1 3-45,1 2 12,1 1 27,1 1 17,1 4 45,1 4 23,0 7 10,0 4-16,0 5 11,0 3-11,1 6-12,3 2 29,0 5-23,3 1 0,-1 4 1,0 0-732,0 4 709,-1 0 0,1 0 0,0-4 5,0-4 12,0-8 33,0-1-34,-1-14 12,0-2-45,-2-12 686,-2-2-1274,-1-2 157,0-3-168,0-1-270,0-5-352,0 0-868,0-2-1087,0 0-3293,0-1 6469,0 1 0,0 6 0,0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51.6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 8 20727,'0'-4'112,"0"0"-487,0 4-864,10 121 1228,-7-75-1743,3 26 1,-2-1 1759,-8-32 528,0 2-517,-2 1-2007,0 0 1990,1 0 154,1-2-143,0-5 12,3-5-1,0-6 2055,1-6-2021,3-5 404,1-2-404,5-3 3317,0-1-3317,2-4 0,0-1-28,4-2 277,1 0-305,3 0-5,4 0 10,0-1 1,3 1 0,1-1-3404,5 1 3387,-1 0-2269,20 0 2269,-16 0-6,12 0-27,-19 2-7,-4 0-128,4 1 67,-9 0 2218,1-2-2302,-7 0 3342,-5-1-3466,0 0-128,-3 0-202,-1-2-347,-3-2-683,0-2-1361,-2-3-4000,-1 3 7041,-2-2 0,1 6 0,1-1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45.43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40 11 17585,'3'-6'67,"0"2"717,-3 4 493,0 0-801,1 47-325,-4-24-44,1 39-23,-5-33-28,0 1-23,-1 4 171,2-1-176,0 0-12,1-3-27,3-4 28,1 1 50,1-9 554,3 1-504,2-8-21,5-1-35,1 0 6,3 0-11,1-1 17,2-1 6,3-1-6,2-1 0,2-3-6,4-1-11,1-1-17,3-1-11,0-1 12,1-2-7,-2-1-16,0-4-3387,-4 2 3365,-2-2-6,-3 2 22,-2-1-6,-4 2 1,-3 1 16,-1 1-10,-5 0 4,-3 1 3371,-2 1-3426,-2-1-202,0 2 5,-1-1-106,-2 1-111,-2 0-85,-2 0-139,-4 0-147,1 0-336,-2 1-3656,-8 1-2729,6 0 7545,-3 1 0,11-2 0,3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52.1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94 19647,'85'-13'0,"0"0"0,-1 0 0,1 0 0,5-1 0,0 0 0,1 1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52.44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20039,'75'41'193,"0"0"1,1 1-1,-1-1 1,0 1-1,0-1 1,0 0-1,18-12 1,7-9-1,-5-3 1,-16 6-1,-27 13-2219,-37 73 0,-23-35 2026,12-86 1119,2-2-1136,1-3 616,2 0-655,1-4-6,0 2-128,6-13 72,-4 7-27,4-8-34,-4 8-29,-1 2-4,0 0 2293,0 0-2243,-1 2 28,1-1 16,0 5 29,-3-1-1,1 5 28,-1 2 12,-3 3 0,1 2-12,-3 2-33,0 2-96,-1 1 85,-1 1 100,-1 2-5,0 1 11,0 2-33,0-1-57,0 1-106,0-1-158,0 0-178,0 0-151,1-1-190,0 1-422,2-1-1107,-1 1-505,2 1-1490,-1-1 4397,0 0 0,-1-3 0,-1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53.51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53 14723,'18'87'1278,"0"0"0,0-1 0,-1-5 1,-1-3-1,-6-26-6894,-8-37 5650,-1-2 1414,2-2-1358,-1-1 836,1-4-780,2 0-57,-2-5-10,3 0-1,-4-1-22,3-1-22,-1-2-17,1-3 3369,1-3-3397,-1-2-3420,3-3 3403,-3-2-23,2-4-16,-1-1-11,1-4-12,-2-2-5,1-1-6,0-1-11,-2-2-6,2 0 18,-4-1 3396,0 0-3363,-2-1 22,0 1 17,0 0 6,0 3 16,0 2 6,0 4 0,0 2-16,0 5 16,0 3-23,0 4 1,0 2-12,0 2-5,1 3 11,2 1 6,2 1 50,1 0 16,2 1 29,0 2-3286,6 11 3303,-3-2-12,3 9 40,3 4-84,-4-3 22,21 30-45,-16-24 6,14 16-1,-13-23 7,3-1 5,-2-2-6,2-2 17,-2-5 1,2-2 10,-3-4 3398,-1-2-3398,0-2-22,-2-4-16,2-2-12,-2-4-17,2-2 6,0-2-12,0-1-16,1 0-17,-2-3-11,0 1-6,0-1-5,-1-2-6,1-1-40,6-12 102,-8 10 28,4-10 22,-7 13 11,-4 2 6,1 2-6,-4 3-17,0 5-11,-2 2-5,-2 4 11,1 0 16,-1 2-10,1 3 22,-1 7-6,2 4 34,0 17-40,-1-4-3408,0 11 3409,-2-8 5,0 2-579,0 1 585,0 1-76,0 1 76,1 1-6,2-1-5,1 0-6,1-2-11,0 0 5,0-4 0,0 0 90,4 8-56,-3-16 3083,4 3-3078,-5-19 818,1-4-919,-1-1 48,1 0-171,-1-2-100,0-1-134,0-3-124,1-3-241,-1-1-302,0 1-656,1-2-1713,0 0-4599,0 1 8032,1-1 0,-5 6 0,1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53.79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20576,'25'71'-1093,"0"1"1,0-1 0,0 0 0,7 19-1,-1-3 1,-14-36 0,-16-45 0,-1-4-1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55.07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166 256 15546,'1'-3'1731,"0"1"-1311,-1 2-381,96-38 6,-65 25-20,23-8 1,-3 0 24,-36 12 0,1 1-4262,1-3 4341,9-7-73,-9 5 1011,8-10-944,-16 12 28,-2-3 17,-5 6-5,-2 0-23,-4 1-28,-4-1-39,-6 2-28,-3 1-12,-4 1-5,-1 3 17,-4 0 22,-3 1 169,-18 5-91,9 1 12,-11 6 5,13 1-5,2 2-17,1 1-22,2 2-63,2 2 29,4-1-2270,3 3 2259,4 1-220,6 1 209,1 2 2253,7 14-2242,0-8 0,8 9-6,4-11-11,6-3 17,8 0-6,2-2 45,18 7-67,-8-10 60,14 3-43,-12-12-23,2-3-11,1-4 0,2-2-11,2-3 5,1-1-264,2-3 253,-1-2-28,0-2-207,-1-4 219,-2-1-18,-1-3-58,-1 0 42,-1-4-6,-2-1 2959,1-2-2970,-4-3 11,1-2 805,-4 0-804,16-29 38,-21 20 362,9-20-356,-25 24 5,-3 2 142,-4 1-113,-2 2 27,-1 5-5,0 2 17,-2 3-101,-3 5 11,1 3-22,-2 6 28,3 3 11,0 1 0,-1 5 17,-1 3-3387,0 6 3376,-1 4 16,-1 4-5,1 2 0,-1 5 5,1 1 1,0 4-7,1 4-16,0 4 0,-1 3-1233,0 4 1233,-2 2 22,-1-1-11,2-2 6,-1-6 2807,3-8-2718,3-4-33,0-15 11,2-2 28,0-11-6,0-2 1860,0-1-1888,2-3-61,2-5-40,4-6-21,5-7-24,3-5-3385,3-5 3391,2-4-518,2 1 518,-1-2-2117,-1 1 2084,0 0-157,-5 1 156,2-1 6,-5 2 34,1-1-223,-2 2 262,0 0 1912,-3 2-1873,2 3 193,-3 2-153,2-2-40,-2 8 2924,2-1-2979,-5 12 1391,2 4-1380,-3 3 16,2 1 17,1 3 23,1 3-17,0 6 5,3 2 0,0 4-33,0 1-3370,3 5 3376,0 1-6,2 2-116,1 0 127,2 1-5,1 1-1,0-2-11,1 2 12,-3-1 3337,1-1-3349,-2 0 23,-2-1 185,-4-3-196,-1-1-3370,-4-3 3391,0-3-2267,-3-1 2279,-1-5 17,-2 0 0,0-2 6,-3-2-12,-5 1 6,-4-2-6,-7 0 2268,-4-2-2290,-3 0 11,-4-2-17,-2-1 1,-1 0 3396,-1 0-3380,-1-2 0,-2-2 0,1-4 0,-2 0-16,1 0 4,-1-1-21,0 1-386,2 0 385,1 0 0,2 2 6,3 0-90,3 1 56,3 0-33,2 0-45,6-1-62,3 3-73,4-1 271,3 1-550,3 1-887,2-1 399,3 2-3523,13 0-3685,-3 1 8222,9 0 0,-13 0 0,-4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55.56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48 20654,'42'-30'375,"-8"13"-296,-32 34 396,0 6-447,1 4-3979,-2 3 3962,1 4-1339,-1 3 1346,1 3 83,-2 3-90,2 40 1,-1-31 16,0 25 100,0-37-32,1-16 2278,2 0-2284,1-15 3380,1-3-3402,1 0-29,0-4 17,3 1-17,0-2-22,4 0 0,1-1-6,4 1-6,2-1 7,5 0 4,1 0-16,3 0 6,0 0-6,0 0-11,2 0 11,-1 0-428,-1 0 423,1 0-1,-1 0-5,1 0 22,-4 2 0,2-2 6,-5 1 22,2-1 0,-4 0-5,0 0 444,-4 0-439,-1-1-5,-4-1 33,-1 0 0,-4-2-5,-1 2-1,-3-2-10,-1 1-18,-2 1-27,-1-1-62,0 1-56,-1-1-56,-2 0-84,-2 0-62,-2 0-128,-2 2-186,-2 1-218,-2 0-397,0 3-751,-2 2-1607,1 2-4549,2 3 8150,1-2 0,5-3 0,3-3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09.247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1004 284 13677,'45'-55'-10,"-1"-1"1,-3 4 0,-9 16 37,-20 32-95,0 3 56,7 1 28,-3 5-23,18 10-274,14 15 196,-7-7 51,11 4-1,-20-16 23,-1-3-6,1 0-51,20 1 57,-21-3 0,13 1 0,-26-3 50,-4-2 944,0 2 0,-56-5-608,17 2-291,-51-4-33,27 3-1,-6 0 23,-4 0 11,-5 0 22,-2 3 6,-2-1 6,-1 3-1,-4 0 7,1 2-9,19-2 0,-1 2-37,-25 3-50,28-3 0,1 1 23,-14 5-35,6 0 1,5 1-39,6-1-40,6 2-22,8-1-5,7 1 16,8 1 56,8 2 45,5 1 50,9 1 23,7 0 39,26 10-112,1-8-33,19 7-7,-6-10-27,7-3-22,6 2-7,8-4-10,6 1-6,8-4 23,3 0-7,4-3 12,3-1 16,1-3 6,-47-2 1,0 0-23,48-1 11,0 0 1,-3-1 10,-2 0 6,-5 0 0,-3 0 0,-7 0 6,-6 0-1,-6 0 23,-9 0-17,-7 0-5,-7 0-23,-8 0-44,-6 1-29,-8 2 180,-5 1-1,-43 23-10,2-11 5,-40 18-17,11-14 6,-10 1 3,6-2 1,-12 4-1,6-2-37,8-2 1,-2 0-7,-9 3 1,-8 3-1,9-3 9,16-5 0,2 0 50,-44 14 1,-3 1-32,33-12 1,0 0 20,-34 11 0,2-1 18,42-14 1,4-3 22,0 1 0,-1 0 113,-44 11-12,5-2-45,4-1-53,20-4 0,1 0-115,-10 3-6,21-5 1,5 0-112,13 2 268,17 5-16,12-5 5,20-1-28,12-8-11,11-3-17,7-1-27,11-1-18,10-3-16,7 1-18,10-2-10,7 0 11,-41 0 0,2 0-9,1 0 0,1 0 6,3 0 0,1 0 0,0-1 0,4 2 8,27 0 1,1 1 5,-19-1 0,0 1-6,22 1 1,-1 1-6,-25-1 0,-3 0-15,2 0 1,-1 1 0,-1-1 0,-1 1 2,-2 1 1,0-1-3,-2 2 0,-2-1 8,-2 1 0,-1 1-6,-2-1 1,-2 1-45,42 6-11,-9 0-34,-10-1-40,-10 1 7,-11 1-12,-10 0 28,-11 1 68,-10 1 55,-10 1 84,-5 1 40,-14 1 28,-7-2-1,-15 1-27,-12-1-1,-12 1-27,-12 0-23,-14-1-5,-11 2-37,40-10 0,-1 0 0,-4 0 1,-1-1-4,-2 0 0,-4 0 62,-33 2 0,-3 0-25,23-3 0,-2 1-3,11-2 0,-4-1 0,4 1 50,-8 0 1,3 0 5,-1-1 0,1 0 11,-1 1 0,0 1-6,2-2 1,1 0-20,1 1 0,0 0-17,3-1 1,1 1-7,1-1 1,2 2-20,4-1 1,1 0-21,3 1 1,2-1 19,-43 9-40,14-1-16,12 1-61,3 9-12,26-7-6,5 8 17,27-8 23,7 0 33,11 2 18,7 0 10,14 1-28,7 0-10,14 0-12,10 0-23,12-1-22,8 0-27,11-2-46,6 1 65,-46-10 0,3 0-121,29 4 0,2-1 112,-18-3 1,2 1 3,9-1 0,8 1 1,-6-1 45,-5-1 1,-2-1 2,26 2 1,-2-1 16,-28-3 1,-4-2-4,1 1 1,0-1 8,-2-1 0,-2-1 0,-1 1 0,-2 0 8,-3-1 1,0 0 16,-4-2 1,-2 0 10,44-2 28,-9-3 6,-11 0-11,-12 1-17,-12 2-28,-13 0-28,-12 3 420,-11 0-364,-63 9-17,6-1 0,-6 2 1,-4 0 5,-33 8-9,37-6 0,-1 0-2,-5 1 0,-2 0-1,-3 1 1,-1 1-4,-3 0 1,-2 1 3,0-1 0,-2 2 8,-1-1 0,-1 1 5,0 0 1,1 1 10,-1-1 1,0 1 3,0 0 0,1-1 2,1 2 0,1-1-2,1 0 0,0 0-6,2 1 0,1-1-3,3 0 0,0 0-6,3 0 1,2 0 8,4-2 0,-1 1 3,-9 4 0,3 0-54,-21 8-128,-15 10 129,61-21 67,7 2 240,24-10-122,28 2 101,33-6-169,14 1-62,-24-5 1,2-2-6,39-5-31,-38 2 0,1-1-19,4-1 0,1-2-23,5 0 0,2 0-23,1 0 1,2 0-40,3-2 1,1 1-43,1 0 1,1 0-43,2 0 1,0 0-31,3 0 0,0 1-23,-1 0 1,1-1-12,0 1 0,1-1 17,-2 1 0,1-1 45,-3 0 0,0-1 58,0 1 0,-1-1 68,-2 0 0,0 0 28,-2 0 0,0-1 19,0 1 0,-1 0 20,-2-1 0,0 1 3,-1 0 0,1 1 14,-3 0 0,-1 0-1,0 1 1,-1 1-3,-1 1 0,-1 1 3,-3-1 0,1 2-9,-3 1 1,-1 2-4,-4-1 1,0 0-17,45 2-17,-10 4-17,-9 2-6,-11 7-5,-11 2-22,-9 4-28,-10 1-23,-8 2-22,-7 2 16,-7 0 40,-6 1 39,-6-1 39,-2 0 28,-6 0 29,-4-3 16,-7 1 28,-4-1 33,1-2 40,-2-2 28,1-4 28,0-3 11,-1-4-11,0-4-11,-1-1-46,2-5 113,-11-12-190,8-1 5,-16-19-56,17 11-6,-7-11-5,8 10 0,-3-4-34,-2 0-22,-4-3 11,-6-1-51,-28-16 34,7 8 1,-25-12-1,15 12 6,-7 1 11,-5-2 16,-5 1 1,-2-1 6,-3 2 10,-1-1-5,-2 3 14,24 12 0,-1 0-3,17 7 1,-1 1-4,-17-7 0,0 2 0,21 9 1,3 0 19,-49-12 6,5 2 11,6 1-6,7 3 6,10-1-17,9 2-17,10 1-45,12 1-16,9-1-79,10 0-61,9-1-34,5 0-29,13-2-49,24-16 212,5 5 17,24-12-5,-5 8 22,10-1 42,-11 9 0,3 0 22,-13 6 1,1 1 2,17-6 0,1 0 8,-18 7 1,-2 3-1,1-1 1,1 1 5,0 0 1,-1 0-1,1 1 0,-1 0 14,45-17-5,-3 3 5,-3-1 6,-6 2 22,-5-1 0,-7 5 23,-7-2 17,-10 5 184,6-14-308,-31 14-72,3-11-62,-31 16-46,-9 0 12,-9 1 17,-13-1 34,-10 2 39,-8-1 22,-10 0 17,-7 0 22,-8-3 17,-3 0 17,-5-5 6,-2-2 39,-3-4 106,-2-3 168,3-5 172,29 9 1,0-2 144,-25-20-177,20 7 1,3-1-130,4-9-95,-8-15-56,37 25-72,10 2-90,8 6-51,8 1-39,13 5-28,9 2 1,16 1-29,13 1-22,11 1 16,13 2 23,10 1 17,8 0 56,-42 12 0,0 1-3,2-1 0,1 2 2,-1 0 1,3 0-40,21-1 1,1 1 39,-19 2 0,0 1 2,15 0 1,-2 1-48,19 2 0,-10 3-22,-11 2-62,-13 4-28,-13 4-6,-13 5 45,-13 2 96,-9-1 61,-16 0 33,-11 1 1,-15-3 5,-15 2 59,1-7 0,-4 0 48,-37 5-65,25-5 0,-2 0-6,16-4 1,0-1-3,-1 2 0,-3-1 64,-22 0 0,0 0-78,19-1 0,-1 1 8,-33 1 0,-1 1-67,29 1 0,3-1-36,2 0 0,3 1-88,-24 10-55,45-3 11,14 3 28,10 3 90,11 2 72,14 5 34,14 3 45,16 5-39,16 2-18,14 3-10,14 2-31,-38-21 0,1 0 5,5 1 0,0 0-2,4 0 0,2 0-9,3 1 0,0-1 0,3 1 0,1-1-5,2 0 0,0 0-4,0 0 1,1 0-3,-1-1 0,0 1-6,-2-1 1,0 0-29,-3 0 1,-2 0-9,-2-2 0,-1 1 2,-4 0 1,-1 0 0,-5-3 0,-1 1-53,40 19 5,-16-3-11,-12 1 5,-16 0 74,-14 2 78,-15 1 100,-9-1 96,-18 0 50,-10 1 23,-19 0-23,-11 1-33,-14 1-40,-11 1-44,-11-1-104,40-20 0,-1-1-20,-1-1 0,-1-1-5,0 0 0,0-2 5,-46 13-22,35-12 0,0-2-22,-23 4-17,-15 4-40,47-10-27,10 0-23,12 3 23,10 0 61,10 5 56,11 3 62,13 4 11,14 5-34,15 4-106,14 4-235,12 5-229,-7-9 0,4 2 328,-6-4 0,-1-1 0,-5-3 0,-5-3 0,12 6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14.15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1439 209 15038,'45'-19'983,"0"2"0,-2 17 0,6-3-11,8 3-922,10-1-5,7 1-6,8 0-11,5 0-9,-21 0 1,0 0-17,-15 0 0,1 1 2,16 0 1,-2 2-6,26 3-11,-4 3-6,-5 1-28,-8 0 12,-8 0 5,-8 0 0,-8 0 5,-11-2 35,-10-1 100,-9-3 700,-10-1-677,-59-15 5,12 5 17,-51-12-17,25 9-12,-7-3-16,-9 2-28,-9-2 0,-9 1-56,44 6 0,-1 1 6,-3-2 0,-1 1-6,-2 0 0,-1 0-14,-2-1 0,-1 0-14,-2-1 0,0 1-14,-1-1 0,0 1 5,-1 0 1,-1 0-1,0 0 1,0 1 25,0 1 0,0-1 16,1 1 1,1 0-9,1 1 0,1-1-8,3 1 0,0 0-17,4 0 0,0 0-20,4 1 1,1 1-32,-42-2 23,10 3-22,11 1 5,10 6-5,11 2-6,9 6 0,12 3 5,9 2-10,12 2-35,15 14 63,10-8 38,13 9 1,10-11-12,6 0 6,8-2-11,7-1-6,8-4 12,5-1-1,9-3 6,4-1 0,6-4-5,4-2 5,-47-5 0,4-1 0,25 0 0,3 0-6,-17-1 0,1 0 0,23 0 1,-1 0-15,-20-1 1,-3 0 2,4 0 0,-1-1-3,3 0 1,-1-1-9,1 0 0,0 1 8,-1 0 1,0 0-9,-1 0 0,0 0 0,-2 2 0,-1-1-3,-1 0 0,-2 1 3,-1 0 0,-2 0 0,-2 0 0,-1 0 3,-5 0 0,0 0-14,40 2-23,-13 2-22,-13 2-33,-15 2-69,-14 1 12,-13-2 556,-12 2-220,-53 9-50,2-7-22,-49 9-17,10-8-17,-13 3-23,41-6 1,-3-1-12,-3 1 1,-3 0 2,-1 1 0,-3-1 0,-3 2 1,-2 0-1,-2 0 0,-1 0-11,-3 1 0,-2 0 0,-2 1 0,0-1 5,2 0 1,-8 1 47,1 0 0,-14 2 1,-2 1-1,12-2-45,18-3 1,6-1-1,-6 2-13,-16 2 1,-9 1 0,1 1 0,16-3 4,8 1 0,9-1-8,-1 0 0,1 1-1,4 1 1,2-1-6,3 0 0,1 0-11,-40 15-51,30-6 0,4 2 18,-3 7 66,-15 24 68,71-29 50,16 5 11,18-9-28,17-1-11,14 1-34,16-2-22,12-1-34,-38-10 1,1-2-4,5 0 1,2 0-6,3-1 0,1 0-3,4 0 1,2-1 2,2-1 0,2 1-12,3-2 1,0 1-6,3-1 1,1 0-1,2 0 0,1 0-6,1-1 1,1 0 2,1 0 1,0 0-9,0 0 0,0 0 5,-1 0 1,-1 0-9,-2 0 1,-2 0 2,-2 0 0,-1 0-3,-4 0 0,-2 0-3,-3 1 1,-1-1 5,-6 0 0,-2 1-3,-5-1 0,-2 0-11,38 5-106,-1 3 33,-35-3 23,-6 3 39,-36-3 106,-13 0-11,-35 7 0,-8 0 0,-35 4-17,-2 1-17,34-9 1,-2 0-7,-6 1 1,-1 1-6,-5 0 1,-2 0 7,-4 1 1,-2 1-12,-2-1 1,-2 1-1,-4 0 1,0 0-7,-1 0 1,-1 0-12,-1-1 1,0 1 11,2-1 0,-4 2 6,10-3 0,-5 1 1,4 0 4,-11 2 0,0 1-5,14-3 0,-2 1 1,5-2 26,-2 2 1,4-1-12,3 1 0,1 0 0,5-1 1,1 0-18,5 0 0,3 1-64,-37 11-16,15 2-18,13-4 0,11 2-55,7 20 184,19-14 129,28 26-106,19-30-1,28 6-5,4-13-5,11-3-7,12-2-10,11-3-34,-42-7 0,0-1-6,4-1 1,1 0-4,3 0 1,0 0-6,2-2 0,1 0 11,1 1 0,2 0 3,1-1 0,1 0-14,1 0 0,0 0 3,2 0 0,1 0-3,0 0 0,1 0-11,0 1 0,0-1 8,0 2 0,0 0-6,-1-1 1,0 1-3,-1 2 0,0 0 8,-1-1 0,-1 1-8,-1 1 0,0 0 2,-2 0 1,-1 0-3,-2 0 0,-2 1-6,-2-1 0,-2 1 8,-4-1 1,-2 1-34,41 8 0,-12-2 11,-12 2-27,-12-4-24,-14-1 29,-11-3 454,-14-1-331,-80 6 0,17-4-31,-10-2 0,-4 0 53,-23 5 1,-13 2-40,43-5 0,-2 0-3,-3 0 1,-1 1-18,-3-1 1,-1 1 2,-1 0 1,0-1-9,-2 0 0,0 0-3,0 1 0,-1-1-3,1 0 1,-1 0-9,1-1 0,1 1 3,0-1 0,2 1-3,1-1 0,1 1-3,3-1 0,0 0 0,5 1 1,0 0-10,-43 9-4,9 1-1,14 1-28,-10 8-56,25 1 56,9-2 17,29-4 34,22-9 33,13-2 62,40 1-45,44-5-51,-43-4 1,2-2-12,13-3 1,0 0-9,-9-1 0,-1-1 0,6-1 0,2 0-6,3-1 1,1 1 2,3-1 0,1 0 3,1 0 0,1 1 0,0-1 0,0 1-6,0 1 1,1 0 5,-2 0 0,0 1-11,-1 0 0,0 0-20,-2 1 0,-1 1-45,-3-1 1,-1 1-138,-4-1 0,-1 2-252,-4 1 1,-2 0-14,-5 1 0,-2 1-492,33 6 738,-21 0 0,-32-4 0,-14-3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6:59.8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111 1 16054,'-25'85'398,"4"-16"-353,18-61 546,-3 3-619,4-4 0,-1 18 255,3-10-222,0 14 6,2-6 6,0 3 134,9 21-128,-3-7-396,4 17 396,-4-9-23,0 1 22,2 5-11,-2 0 6,1 2 17,0 0-610,0 3 610,1-1-2948,-2 1 2948,0-2 10,-1-2-178,-1-3 156,-2-1-182,-1-4 199,-1 1 401,-1-3-350,-1 2 2978,0 0-2939,-3-1 11,-2 2 959,-2-2-964,-1 3-23,2-1-106,-1 3 67,0-2-28,1 5-23,-1-1-888,2 3 911,1 2-17,2 2 0,1 1-5,1 3-23,0 0 11,0 1 6,0 2-6,2-1 17,2 1-17,3-2 6,-1-2 11,0-6-207,-2-4 207,0-6-5,-2-5-7,0-4 57,-1 7-22,-1-15 33,0 7 11,-2-14 11,-2-1 1,-4 0 10,0-1 163,-4 8-140,3-8 349,-3 8-344,-6 0-111,5-5-23,-5 6-2394,6-8 2383,2-3 145,2 2-140,0-3 1,2 0-1,2-2-16,-1-2 22,2-1 3376,0-1-3398,1-2 27,1-3-16,1-2-5,0-1 10,0-3 7,0 0 4,0 1 108,0-2-124,1 1-12,2-1 7,0-1 10,1 0-10,0-2 5,1 1 0,0-1 0,0 2 5,2-2-10,-2 2 5,2 0-23,-1-2 12,3 3 6,-1-1-23,2 0 5,-1 1 6,1-1-5,1 1 5,1-2 12,3 2-12,3-2 17,2 1-11,15-3 11,-5 0-17,48-4-3386,-31 2 3397,30-3-5,-31 6-12,5-1 23,0 1-16,4 0-139,1-1 144,5 0-1506,1-1 1506,5 1 6,0-1 2325,2-1-2326,0 1 6,4-1-1708,0 0 1703,4-1-7,1 1-1844,4-1 1828,-1 1 6,3 0-6,0 2 28,3 1 604,0 0-621,3 2 3,-26 0 0,2 1 14,-16 0 0,2 0-707,37 0 1,0 0 714,-34 0 0,-1 0-8,17-1 0,0-1 290,-19 2 0,-2-1-288,1-1 1,-1-1-3,2 0 0,0 1 315,0-1 0,1 1-310,0-1 1,0 0-9,0-1 1,0 1-1,0 1 0,0-1 17,0 0 0,0 0 66,0 0 0,0 1-66,0-1 0,-1 1 5,0 0 1,-1 0-1,0 1 1,1 0 31,47 0-26,-48 0 0,-1 2 3,47-1 23,0 0 5,-5 0 0,-1 0 16,-2 1-32,0 1 4,0 2 1120,1 1-1131,0 1-879,1 1 874,1 0 6,1 1-390,1 0 361,0 1 12,2 2 91,-27-3 1,3-1-87,5 1 1,0 0-341,0-2 0,-1 1 324,-3-1 0,-3-2 2,-19-1 0,-2-2-13,50 2 13,-48-3 1,1 1 234,-3-1 1,3 0-227,23 0 0,1 0-3,-18-1 0,1 0 5,18-1 1,0 0-72,-22-1 0,-3 0 60,2 0 1,-1-1-9,0 1 0,0 1-112,0-1 0,0 0 114,-2 0 1,1 1 3,-1 0 0,-1 0 261,48-2-250,-3 3-6,-1 0 1,-2 1 10,-1 0 351,-2 0-367,0 0-6,-2 1 0,-1 2-6,-2 3-97,0 2 86,-3 1 6,-1 2 287,-4 2-276,2 0 12,-3 0-7,-1 0 955,-2-2-943,-5-1 0,-4-2 11,-2-2 362,-4-3-385,-3-1 1,-3-2-1,-4 0 1,-5 0-28,-5-3 16,-6 0 2785,-7-3-2851,-7-1-35,-5 2-94,-7-2 211,-3-2-497,-9-1 593,-6-4-1204,-11-1-683,-8-1-1770,-11-2-6280,2 4 9480,0 2 0,20 6 1,7 3-1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01.02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89 15844,'24'-22'1327,"2"5"-952,1 19-61,6-2-5751,4 3 5577,6-3-50,5 1 314,33 0-353,-11 1 16,6-2 0,26 0 0,4 0 0,-16 0-53,-7 0 0,0 0-206,7-1 0,15 1 1,-2-1-1,-18 0 214,-16 0 1,-8 0 2,6 0 1,-1 0-337,2 0 0,3 0 357,-2 0 1,4 1 0,-3 0-5,14-1 0,0 0-16,-10 1 0,3-1 1,-3 1 12,9 0 0,-3 0-3,2 0 1,1 0-377,2 0 0,-1 0 382,1 0 0,0 0-66,0 0 1,0 0 65,1 0 0,0 0-253,0 0 0,0 0 258,1 0 1,0 0 13,-1 0 1,1 0-1,1-1 1,-1 0 278,0 0 1,0 0-296,-1-1 0,1 0-9,-3 1 1,0 0-9,-1 0 0,-1-1-9,-2 2 1,-1-1 2,-1 0 1,0 0 2,-2 1 0,1 0 6,-3-1 0,0 0-12,0 1 1,-1 0-6,0 0 0,-1 0-3,-1 0 0,0 0-17,-2 0 1,0 0 10,-1 0 1,-1 0 2,-4 0 1,4 0 6,6 2 0,7-1 0,-6 1-15,-2 0 0,-1-1 0,0 1 0,5 0 0,-9 0 297,-11 0 0,-5 0-297,0-1 0,-1-1 0,48 3-5,-6-3-7,-5 1 18,-6-1 434,-3 0-429,-5 0 355,-2 0-360,-5 0-23,-6 0 28,-2 0-11,-7-1 6,-2 0 5,-5-2-751,-2 2 740,-2-2 0,-1 2 1194,-1-3-1188,-2 2 1415,-3-2-1438,-2 1 429,-2 2-423,8-2 11,-11 1-11,6-2 3092,-14 2-3081,1 1 887,-5-2-887,1 3 51,-1-2-23,-3 1-11,0-1-17,-5 1 5,-1 0-5,0-2-5,0 3-7,1-1 1,2 1-6,0 0-11,0 0 12,1 0-12,-1 0-12,0 0 29,0 0 6,-1 2 16,0 0 6,-1 1-6,0 0-11,-1-1 5,1 0 1,-1 0 11,0-2 5,1 1-5,0-1 0,0 2 0,0-2-12,8 4-22,-6-2 12,6 4-1,-7-2-3386,-1 2 3392,3 1-16,-1 1 16,1 2 0,2 9-12,0-2 12,0 7-2274,-2-4 2263,-2 3 2296,2 15-2246,1 10-39,-1 3 0,0 1-2307,-3-10 2251,-2 3-278,0 2 290,-3 7 27,0 5 11,-1 4-5,0 7-1131,0 3 1142,-1 5 1350,-2 3-1350,1 2 0,-1 3-6,2 1 1,1 1-1290,0-1 1284,2 0 13,1-25 1,2 1 1225,3 34-1225,-2-35 0,1 2-12,2 2 1,-1-3-1,-1-12 1,0-1 2,2 15 1,0-1-386,3 25 380,-1-1 16,-1-3-620,-1 0 638,-1-2-7,-1-3 12,-1 2 0,-3-4-5,-1-1-1,-2-3-5,0-2 290,0-6-290,-3-2 1255,-3-4-1233,-4-2-6,-2-3 18,-3-3-1,-2-5 1403,-27 33-1352,18-40 5,-20 20 3022,24-48-3033,1-6 0,0-2-11,-3-3 0,-9-3-78,8-1-6,-6-2-11,12 0-23,0 2 1032,3 1-1172,1 2-68,1 0-419,2 0-526,-1 3-1585,-1 4 2772,-2 6 0,7-5 0,0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45.79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8 144 19540,'-4'-2'1115,"0"0"-1015,4 2 248,0 0-354,55-48 0,-33 35 6,44-38-33,-45 48-96,1 0-162,3-1-291,1 1-471,1-2-1110,1 2-7213,-3 0 9376,-4 1 0,-9 1 0,-5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16.8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933 189 18823,'54'-12'185,"0"0"0,32-9-123,-66 18 44,3-5-67,-4 1 34,15-6-22,-13 4-7,5-3 24,-8 3 4,-3-1 18,-4 0 0,-1 1-18,-5 1-21,-1 0-40,-3 1-22,-4-1-17,-5 2-51,-18-3 51,-1 6 12,-16-1-7,0 5 1,-6 3 16,-8 5 11,-7 8 1,-2 1-2051,-20 8 2064,16-5 1,2 2 8,-4 4-1526,-2 2 1526,4 2-375,0 1 386,2-1 17,4 2 28,4-3-2070,6 1 2087,6-1-6,8 0 723,6-1-734,8 0 1116,5-1-1139,8-2 12,6 1-39,4-1 10,10 0 1,4-1 335,10 1-324,5-2-5,8 2-1,7-3 6,7-1-5,8-3 1176,6-3-1182,6-2-6,3-3 216,3 0-222,2-5-5,-1 2-5,0-6-1,0 1-5,-1-3 22,-3-3 0,-1 0-792,3-2 772,-12 1 1,-7-1 41,-28-3 1484,-5 0-1461,-8 2 295,-4 0-307,-5 1-4,-3-1-23,-1 1-17,-4-3 951,-1 2-973,-5-1 436,-3 1-465,1 1 18,-3 1-12,1 1-40,-1 0-33,2 2-89,1-1-162,3 1-163,2 0-241,3 1-319,2 0-3725,2 1-3837,3 2 8626,1 0 0,-2-1 0,1-1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17.49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18 245 15914,'62'-41'67,"0"-1"0,-5 3 0,-14 10-2805,-31 23 2766,1 0 1500,0 0-1450,8-4 936,-6 2-924,10-7 705,-13 6-756,7-6 3353,-11 8-3459,0-2-6,-7 7-100,-2 2 100,-4 4 11,-1 4 17,-4 6-5,-1 3 11,-1 5-12,-1 3-10,1 4 33,-2 2-23,-3 24 46,3-10-18,0 17-1007,5-18 1030,4-1-457,1-4 457,3-4-6,1-6 6,0-3 6,2-6 5,0-3 974,3-2-968,-2-3 569,6 7-558,-4-10-16,0 5 32,-2-10-1600,-3-2 1601,1 0 28,-19 6-62,5-5-22,-28 9 11,14-7 28,-18 2 28,17-5 1606,-3 1-1550,11-2 0,4-1 28,3 0-5,3 0-1,3 0-33,3 0-51,2 0-22,1 0-28,4 0-22,4 0 27,7 0 23,5 0 17,6 0 22,6-1-5,6-2 0,7 1-3415,7-3 3386,3 1-21,3-1-333,1 1 333,2-1-1,-3 3 11,-1-3-11,-3 2 23,-4 0-12,-4 1-340,-5 2 352,-5-2 2937,1 2-2977,-15-2 428,-1 1-512,-16 1-117,-2-1-140,-2 0 251,-5 0-918,-1 0-997,-7 1-7046,-1 0 9057,2 0 0,5 0 0,4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18.3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659 358 15918,'52'-20'120,"0"-1"1,39-14-82,-59 20-3697,17-6 3698,-12 5 985,35-21-935,-38 18 1106,20-18-1106,-36 18 415,-2-3-443,-11 6-34,-6-6 3030,-6 7-3114,-8-5 0,-8 10 906,-6 3-1018,-52 2-1551,23 5 1703,-41 5 10,35 4-443,-6 4 482,-2 2 18,-3 3 5,0 2 5,3 2-1527,3 1 1517,6 2-1318,6 2 1301,5 1 16,6 3 315,7 1-309,5 2-11,8 2 17,6 2-6,6 0 16,7 1 29,4-2 0,9 0-11,4-1-12,9-2 12,5-2-1002,6 0 1007,4-3 330,5-3-346,4-1-1,4-4-22,4-2 6,3-1-18,4-6-10,2 1 58,6-7 1,2-1-37,5 1-23,-10-3 1,-4-1 39,-20-2 2443,-6-2-2410,-5-1 12,-4-2 16,-5-1-5,-5 0 0,-4-2-516,-4 1 466,-4-1-18,-1 2-50,-1-2-5,0 3-12,-3-1-5,-1 1 0,-5 0 5,1 1-16,-1 2-12,1 0-33,-1 2-85,3 0-128,0 0-162,2 0-185,1 0 1778,2 5-3850,1-1-6627,1 5 9326,2-3 0,-2-2 0,2-1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18.84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24 0 19557,'90'5'75,"1"-1"1,-1 1 0,1-1-1,29 1 1,-4 1 0,-63 0-5675,-56-3 5661,-3 3 1419,-19 9-1458,1-1 5,-16 10-12,4-3-10,-6 2 188,-3 3-205,-7 1 5,-1 2-10,-2 4 21,1-2 2163,3 3-2162,3-2 16,8-2-354,5-5 360,10-3-2050,5-5 2123,8-4 33,6-3 18,4-3 634,2-1-663,4-2 250,4-1-289,6 2-22,7-1-12,4 0-1168,8 1 1146,5-1 0,5 1 0,4-1-11,4 0-1,2 0-4,-1 1-7,1 0 12,-3 0-6,-2 0 12,-2 0-1,-5 0 2822,-3 1-2822,-5 0-5,-4 0 1717,-5-1-1712,-4-1 0,-7-1 6,-3 0 12,-5-2-7,-3 2-10,-1-3-29,-1 1-67,-1 0-117,-4 0-191,-2 3-319,-7-1-448,-3 3-1149,-4-1-7286,1 2 9583,1 0 0,8-3 0,6-2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28.7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51 76 16034,'0'-11'1366,"-1"-7"-1332,-1 11 112,-1-10-12,0 11 124,-1-4-85,2 7-145,-1 0 6,2 3 419,0 0-475,0 0-34,0 0 0,-1 0 17,2 0 11,-2 1 28,0 2-6,1 4 12,-3 7-12,3-1 23,-3 4-23,2-6 6,0 6-16,0 1 10,1-1 12,-1 1 5,1-8-11,0 3-3381,1-3 3398,-1 2 5,1 3-5,0-3 0,0 3-6,0-5 6,0 0-12,0 0 1,0 0 3420,0 1-3393,0 0 29,0 2-6,0 1 17,2 7-50,-1-4 5,3 6 0,0-9 22,-1 0-11,0-2-5,0 0 11,-1-1 0,1-3 22,-2-1 39,0-3 34,0-2 23,0 1 10,0-3 264,-1 1-420,0-3-17,0 0-6,0-3 6,0 4-11,0-2 11,0 2 28,0 1-34,0-2 1,0 2 16,0-2-17,0 1 12,0 1 5,0-2-5,0 0 11,0-1-1,0 0-21,0-2 16,0 1-22,0-1 11,0 0-6,1 1 12,0 1-1,3-1-16,-1 1 17,1-1-6,-1 1-17,2-1 23,-1 2-12,1-2-5,1 1 16,0 0-16,2 1 11,-1 0 0,0 1-11,0-1 0,-1 0 0,3 2-6,-1-1 28,2 1-22,-2 0 0,8 0-6,-5 0 17,6 0 11,-5 0-11,1 0 6,1 0 5,1 0-6,0 0 1,1 0 5,1 0-11,2 0 0,-1-3 17,3 1-11,0-3-6,0 0 5,2 0-10,-1 0-1,1 0 0,-1 1 1,19-2 5,-15 4-11,13-1-6,-20 3-3386,-1 0 3391,0 0 18,1 0-6,7 0 17,-4 0-28,6 1-6,-7-1 17,1 1-6,0-1 3398,1 0-3381,2 0-11,-1 0 0,3 0 12,1-1 10,0-2-28,1 1 29,-1-3-23,1 1-6,-2 0 17,-1-1-16,0 1 16,-2 1-5,2-2-12,-3 2 0,-1 1-10,0 1 16,-3 1-6,-1 0 0,0 0 1,-1 0-12,1 0 11,-1 1-10,1 1 16,-2 2 5,2 0 1,-2 1 5,2-2-11,-1 1 39,20 2-3408,-13-3 3413,40 1-783,-22-3 739,11-1-343,-15-1 343,-10 0 11,11-4-16,-10 2 10,7-2 2846,-12 4-2840,0-1 1053,-2 2-1087,29 0 23,-22 0 0,18 0-11,-27 0-6,-2 0-11,5 5 28,-7-2 611,6 5-606,-8-5 12,1 2 0,1-2 0,-1 1 11,2-2-6,0-1-5,0 1 11,0-2-17,0 0 0,-1 0 6,0 0-11,0 0-1,-1 0 7,0-2-7,0 1-10,-2 0 5,-1-2-12,-1 3 1,1-1 11,-2 1-11,2 0 0,-2 0 16,2 0-10,-1 0 5,-1 0 0,1 0 0,-1 0-6,0 1 6,-1 1 6,1-1-1,-1 1 18,2 0-18,0-1 7,2 1-7,1-1-5,0 0 17,1-1-6,0 0-5,0 0-1,1 0-5,-1 0-5,10 0-1,-6 0-5,6 0 17,-8 0-1,1 0-5,0 0-17,-1 0 1,1 1 4,-1 0 12,0 2 23,0-1-12,5 2-17,-3-1 34,14-1-5,-12-1-18,8-1-10,-9 0-1,10 0 12,-6 0-6,6 1 0,-7 0 5,-1 0-5,1 0 17,1-1-17,-2 1 0,1-1 6,-1 0 5,0 0-17,0 0 17,-1 0-16,0 0-1,-1 0 1,-1 0-1,-2 0-5,-1 0 0,-2 0 5,1 0-11,-2 1 6,-1 1 11,0 1 0,-2 1 0,0 1 0,-1 0 6,0 0-12,-1 0 6,2 0 6,3 1 16,-2 0 1,5-1-7,-5-2 1,3 0-6,-1-2-16,1 1 16,-1-1-6,1 0 1,1-1 16,-1 0-5,1 0-6,-1 0 1,0 0-12,0 0-6,0 0 12,1 0-6,0 0 0,-1 0 5,1 0-16,-2 0-6,1 0 23,-2 0-23,1 0 34,5 1-3409,-4 0 3403,4 1 0,0 0-11,-4-1 12,3 2-1,-5-2 28,3 1-22,-3-1 3375,3 0-3404,-4-1 12,-1 0 6,1 0 11,-1 0 0,0 0-1,-1 0-4,1 0-7,-2 0 6,0 0-5,0 0 16,-1 0-5,1-1 6,-3 0-12,1 0-6,-2 1 12,0 0-6,-1 0-5,0 0 11,-2 0-17,2 0-6,-3 0 6,1 0-11,0 0-34,-1 0 45,2 1 6,-2 1 11,0 0-1,0 1-4,0-2-12,0 2 22,0-3 0,0 1 6,0 0-28,-2-1-11,1 3-28,-2-2-39,0 0-29,0 2-38,-3-3-62,2 2-68,-2-2-100,0 3-151,-1-2-175,-1 0-246,0 2-458,-3-2-1177,2 2-555,-3-1-1652,1 1 4789,1-2 0,5 0 0,2-1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29.36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266 20 16359,'-3'-4'924,"1"1"-896,2 3 1019,0 0-890,-10-9-17,7 10-17,-7-6-33,10 14 11,2 0-17,0 1-22,2 0-6,1-1-17,1 1-5,2-1-1,1 1-5,2-2-5,-1 2-1,2-2-16,1 1 27,1-1-5,1 1 17,0 0-6,0 1-3408,1-1 3408,-1 2-17,3-1 29,-2 1 5,3 1-12,0-2 1,1 2-11,1 1-2275,0-1 2269,2 3 2263,-1-2-2246,19 12-17,-16-11 0,11 9-17,-21-12 17,-2 0-2251,-3-2 2290,-3 0-1478,-2 1 1518,-2 1 1538,-2 1-1505,-4 1-28,-5 2-16,-5 1-12,-7 3-28,-4 0 0,-5 1 11,-4-1 1485,-4-1-1507,-3-1-1992,-24 8 1980,15-7-16,-17 6 0,21-8 1997,2-4-2042,0 0-44,6-2-124,-1-1-152,4-1-217,3-2-331,3-1 121,6-1-2658,5-2-1683,5 0 5116,7-1 0,1-1 0,4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30.95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17 119 10237,'-9'2'2767,"3"1"-2504,6-3 1641,0 0-1568,-2-16-83,4 11-18,-1-11-28,4 15-28,-1 0-22,1 1-39,1-2-34,0 1 95,6 0-50,-3-2 352,12-5-318,-11 3-7,8-4-4,-8 3-3427,2-1 3382,-2 1-40,0 0-39,0 1-17,-3 0-17,2 1-10,-1-1-1,-1 2 3398,1 1-3409,-1 0-3376,1 1 3416,-1-1-29,1 2-6,-1-1-5,1 1-16,-1 0 4,0 0 24,0 0 4,-1 0 7,1 0 10,0 0 2957,-1 0-2962,2 1 45,7 2-34,-5-1 17,5 3-11,-6-5-6,0 1 0,1-1 397,1 0-413,9 0-1,-3 0 12,10 0-12,10 0 0,-5 0 6,15 1 0,-9 2 0,2 1 12,1 1-417,3 0 405,1 0 0,3 0 11,2 0-11,3 1-5,3 0 5,3 1-6,4 0 6,2-1-11,2 1-2087,1-1 2109,1-1-11,3 0-214,-1-2 242,2 0-6,1-3 6,-1 1 6,-2-1-1,-1 0 14,-9 0 1,0 0-2512,14 0 2472,-8 0 1,0 0-3,3 5 1525,12 2-1531,-29 2 28,-2 2-5,-24-4 5,4 0 218,-12-1-190,-1-3 6,-1 0 11,-2-2 3371,-3 1-3338,-1-2-3118,3 0 3090,-6 0-50,4-2-101,-7 0-128,2-3-175,-2-1-246,-1-2-2509,-2-3-5,-1 3 473,-2-3 2663,-1 5 0,0 2 0,0 1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31.6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960 5 12287,'2'-2'2475,"-1"-1"-1691,-1 3-570,19 24 54,-20-13-10,11 19-12,-25-18-22,-5-1-44,-3 2-12,-2 0-34,-6 1-16,-2 1 184,-49 17-224,25-11-392,-36 13 381,38-14-1272,0 0 1272,0 2 6,-1-1-206,2 0 178,2-2 0,3 0-6,2-3 11,6 0-11,4-2 310,5-1-321,7-2-23,4-2-5,6-1 1311,5-1-1277,5-1 228,2-2-172,3-1 16,5 1-11,4-1 18,7 0-40,8 0 0,5-2-23,7 0-11,4-1-11,5 0-22,3 0 5,46 0-11,-33 2 5,-3-2 1,-2 1 17,-6 1 5,12 1 11,-25-1 0,-4 0 11,-5-1 12,-4-1 100,3 0-55,-10 0-1,1 0-16,-11-1-34,-1-2-45,-2-1-50,0-1-185,-2-4 73,0-1-1,0-3-27,-2-10 140,1 5 11,-1-11-17,0 5 6,0-3-17,0-1 28,0-2 0,0-2 6,0 1 22,-2 0 11,0 2 45,-1 1 28,1 4 22,0 3-22,2 5-129,-1 4-184,1 6 78,0 2 167,1 18 7,2-1 5,3 18 0,2-2 0,1 7-17,1 6-977,0 9 674,1 4-397,1 5-1321,0 2 2010,3 7 0,-7-32 0,0-3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17.29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695 1 15233,'-26'49'2201,"6"-13"-2117,-12 31-6,11-27 51,-5 4-45,3-7-1312,-9 13 1290,6-11 5,-2 1-28,-1 3 12,-1 0-18,-1-1 7,1 0 16,-3-3 28,2-1-2747,-2-1 2747,0-2-5,2-3-34,1-1 27,-8 6-72,13-11-5,-6 4-23,16-14 0,0-2 22,5-3 1,1-1 676,5-5-643,2 0 84,5-3 85,8-1-23,11 1-113,0-2 3370,8 0-3358,-4-4-17,4 0 11,4-5 12,1 2-29,4-3 17,0 1-22,2-1 6,2 0-18,1 0 1,2-1-1,0 0-16,1 0-6,-2 2-11,-2 2 12,-4 1-7,-4 2 1,-5 1-1,-6 2-5,-4 1-5,-7 0 5,-3 0-28,-2 0 11,-6 0 6,1 0 56,-3 2-6,0 1-6,0 2-49,-3 1-74,1 1-140,-4 1-178,-1 0-3568,-1 2 3153,0-2-386,-2-1-954,2 0-1147,0-2-2050,1-1 5360,2-1 0,3-2 0,1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17.67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15 10 18621,'-4'-6'-784,"1"2"392,3 4 667,0 0-119,-8 94 7,11-55-1132,-5 18 0,2 0 1103,13-22 257,2 1-291,2-1 393,2 2-426,2-1-17,0 2-2931,0-1 2909,2 1 727,-1 0-732,2-1-560,8 16 542,-7-13 18,3 11 27,-3-3 0,-10-11-22,4 9 23,-11-15 2748,-1-2-2782,-4-2-53,-1-3 87,-2-2 1111,0-2-1078,0-3 23,0-2 16,-1-2 17,-1-4 310,-2-2-321,0-3 48,0 0-143,2-3-79,-1 0-106,1-1-118,0-1-146,0-4-145,2-1-163,-1-8-1792,1-12-178,1 1-4365,1-8 7058,2 10 0,-1 11 0,-1 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46.8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 9 14953,'9'9'-124,"-1"-1"40,-8-8 3938,0 0-3473,-10 9-45,7-7 6,-4 7 22,11-10-17,4-1-28,2-1-50,1 0-73,2-1-50,2 1-40,3-1 51,18-4-124,-12 4-5,12-3 6,-18 5-17,-4 1-17,1-1-17,-5 2-89,-1-1-107,-3 1-129,-1 0-162,-3 0-1182,-1 0-252,-6 3-7348,0-1 9286,-3 3 0,4-3 0,1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18.23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16482,'83'17'0,"1"0"0,-1 0 0,0 0 0,6 1 0,0 0 0,-1 1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20.02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1 324 8561,'0'-14'2101,"0"3"-570,0 11-1060,0 0 520,15-31-538,-11 23 259,13-23-359,-17 31 834,1 0-197,-1 2-973,0 1-6,0 2-5,0 1 5,0 2 39,0 14-22,0-5-11,0 11 17,0-9-6,0 1 5,0 1-3363,0-3 3386,2 1-291,-1 0 291,1-1 0,2 0-17,0 1-2157,1 0 2158,0 1 1650,1 0-1674,1 0-1833,0 0 1817,1 1-154,4 12 165,-3-6 34,5 11-6,-4-9 2001,0 1-2006,1 0 507,0 0-541,3-1 3271,-1 0-3271,2-1 6,-3-1 16,2 1 421,-1-2-415,-2-1 22,0-1-16,-1-3 27,3 8-50,-3-9 57,4 9-18,-7-17 34,2 1 22,-5-7 18,0-1 16,-1-1-16,1-1-7,-2-1-16,1-2-23,-1 1-10,1-1-12,-1 1-12,0 0-4,0 0-18,-2-1-5,2 0 5,-1 0 12,0 0 16,0 0 12,0 0 22,2 0-6,-1 0 6,1 0 179,1-7-190,-1 0-23,4-8-5,-1 0-6,1-2-5,2-5 16,2-13-33,-1 6 11,0-11-11,-4 10 5,-1-1 6,-1-2-28,0-1 28,-1 1-11,2-1-3398,-1 0 3393,1 0-18,0-1 0,1 2 6,1-1-5,2 1-1,2-1 1,1-3-2264,3 1 2264,0-2-6,11-21-1,-5 13-331,7-16 338,-7 20-18,0 2 12,-1 3-120,-3 3 114,-2 5 2064,-2 3-2041,-3 5-18,-3 3 3074,-2 3-3079,-1 5 688,-3 0-744,0 5 227,-1 0-294,0 4-263,0 0 285,0 4-55,0 1-74,0 4-72,0 1-175,0 0-1382,0 6-73,0-3-958,0 4-3226,0-5 5285,0-3 0,0-3 0,0-2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21.14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48 7240,'0'-9'1832,"0"1"-1166,0 8 6089,0 0-6508,8-13-91,-6 9-55,7-9 106,-7 14-111,2 3-1,0 1-39,1 4-17,-1 2-5,2 1-18,-1 5 18,1 0 11,-1 2 11,-1 3-17,0 1 0,-2 3 0,2 1 12,-1 2 22,0 1 27,2 18-60,-1-9-3365,4 31 3370,-4-27-483,1 13 477,-2-19-2080,2 10 2091,-1-17-5,1 6-11,-2-19 27,-2-4-5,1-2 2120,-2-3-2058,2-1 488,-1-3-438,-1-1 3431,1-2-2865,-1-1-706,0-2 0,1-2-17,0-4 0,1 0 6,-1-2 0,3 0-12,0-2 1,2 1 5,-1-2-11,2 0 6,1-1-6,0-3 0,1 1 0,0-2 5,2 1-5,0 0 0,1 1-22,-1 1-6,2 0 6,1 1-23,0 2 17,2 1 0,-1 1-11,2 1 16,-1 1-44,8 0 33,-6 2 1,6 0-34,1 4 44,-5 0 6,3 2 12,-2 0-6,-9 0 5,5 0-11,-11 0 17,-1 0-5,-1 0-18,-3 0-27,0 0 27,-1 2 35,0 0-12,-1 1-17,-8 6 17,-1-3-11,-8 6 5,0-2-11,-3 0 0,-2 3-5,-2-2 5,-10 5 17,8-4 11,-4 1-11,11-6 6,5-2-6,0-1-6,5-1 18,0 0-7,4-1-16,1 0 5,1 0-22,3-2 28,-1 1 17,2 1 28,4 0 5,1 2 18,4 1 4,2 1-4,2 2-24,2 1-16,2 1 12,2 1-18,2 1 12,1 2-23,2 1 6,-2 1 5,3 1-5,-2 0 22,1 1-11,-3-2 0,1-1 11,-1-1 0,0-1 23,-2-3-6,1 0 22,-4-4 12,2 0-6,-4-2 112,3 0-90,-6-2 1,1 0-7,-5-1 24,-2-1-35,0 0-22,0-3 1,-1 2-35,0-4-38,-2 2-12,-1-3-62,-1 2-33,0-2-44,0 0-74,0 1-39,0-1-1467,-6-3 364,2 4-1664,-7 0-5601,5 2 8637,-1 3 0,4-1 0,0 1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23.41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633 332 13039,'-20'-73'263,"1"1"0,0 4 0,6 19 1942,12 41-2132,-1 3 790,2 3-897,-2 0 1008,2 2-1007,-1 0 1546,0 0-1518,-2 0-1,1 0 17,-2-1-5,2 1-1,-2-1 18,1 0-18,1 0 23,-1-1-16,1 2-1,0-1 0,0 0 0,2 1 45,-2-4-22,0 2-1,0-1-27,-1 0 5,1 0 0,0 0 17,0-2-11,2 2 6,-2-1-23,1-1-23,-1 2 6,2-2-27,-1 5-175,1-1 118,-1 1 73,-1 1 40,0 3 4,-1 3-10,0 4 16,-2 4-16,-2 4 5,0 3 12,-3 3-29,0 3 17,-5 5 0,-2 3 1,-3 7 10,-1 1-11,-4 5 0,1 2-33,-3 2 11,-1 3 5,-1 1-1085,-2 2 1136,-1-3 0,2 0 5,0-6 12,5-5-284,2-6 301,6-5-12,2-8 11,5-5 1,0-6-1,2-4 6,3-3-6,-1-2-5,3-2-11,1-1 1165,1-2-802,1-1-82,2 0-309,2 0 5,2-1-28,4-2 6,-1 0-28,5-2-23,-1 2-3363,2-2 3374,1 0 18,0 1 16,3 0 0,1 3 0,2-1 6,31 2-6,-15 0-2268,24 2 2274,-22 0-41,3 2 35,1 0 0,1 1 2256,0-1-2256,-1-1 6,-1 0-11,-1-2 16,-2-1 3397,16-1-3386,-16 0-282,10-4 288,-21 1 6,-2-4-6,-4 2-11,-2-3-16,-3 2 16,-3-2-6,-2 3-16,-3-1-18,-2 2-44,-2 1 277,-3 1-401,-2 0-55,-1 2-95,0-1-79,-3 0-128,-3 0-180,-5 0-309,-2 1-704,-4 1-1418,0 0-4128,-2 1 7276,3 0 0,7 0 0,5-1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23.76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 20 19468,'-5'-11'-493,"2"2"178,3 9 1005,0 0-505,19 94 5,-9-53-84,3 17 1,1 0 106,1-18-831,3 0 742,1 0-40,2 1-28,2-2-12,1 0-3009,2-2 3004,0 0-11,3-4 12,-1 0-12,0-3 0,-1-2-17,-2-2 0,-3-2-1870,-1-4 1864,-4-1 2177,-3-3-2165,-2-4-6,-4 1 1,-1-4-52,-4-2-27,-1-1 3330,-2-2-3358,0-1-9,0-2-546,0-1 85,-2-1-259,-2-1-442,-2-1-1070,-3-1-1024,0-2-2286,0-1 5646,2 1 0,3 2 0,2 2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24.26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1 263 17636,'84'-38'-241,"1"1"0,0 0 0,-1 0 0,25-13 1,-4 1-1,-52 35-9590,-72 51 9675,6-12 1,0 1 0,9-18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25.16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33 382 13939,'-3'-6'2638,"1"2"-2039,2 4 1351,0 0-1995,-12-35 34,9 29 17,-9-25 22,12 38 28,0 3 16,0 4 12,0 3 17,0 3 0,0 3 5,2 3 1,1 2 22,4 2-6,0 3-39,3 1 11,0 1-45,3 1-3397,0 1 3409,3 0-6,1 0-420,1-1 442,2-2 1,1 0-23,0-2-2120,-1 0 2114,0-1 2137,0-1-2131,-1-2-1472,-1-1 1455,0-2-71,33 38 60,-27-33 2571,28 31-2459,-40-50 34,0-1-18,-6-9-10,-3-1 2743,1 0-2721,2-6-100,-2 0 303,1-6-343,0 0 0,-2-3-5,2-3-6,-3-2-1,2-2-4,1-15-12,-2 7 16,3-11-4,-2 8-1,1-1 6,0-1-12,0 1 1,0-1-6,0 1 17,4-15-1,-2 10-4,4-10-18,-2 16-5,0 0-3415,2-1 3409,2 0 1,0-1-1,2-1-2252,1-1 2264,0-1-108,-1-1 113,1 0-6,-1 2-11,1 0-11,0 3 11,0 2 2199,4-7-2210,-4 11 0,2-2-28,-7 14 3310,-3 4-3310,0 2 214,-4 4-343,1 1-89,-2 3-521,-2 0-196,0 5 274,-1 3-421,-3 3-8693,-4 11 8744,0-6 0,1 0 0,4-9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26.33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429 0 16084,'2'17'891,"0"-3"-678,-3-11-23,1 1 191,0-2-202,0 0 1205,0-1-1390,1-1-5,1 0 6,0-1-18,-1 0-22,2-1-5,-3 2-12,2-2-5,-2 1-28,2-1 0,-2 2 123,0-1 11,0 0-11,0-1-11,0 0 16,1-1-10,-1 2-12,1 0-11,0 1-690,-1 0 629,3 0 27,-3 0 85,3 3 10,0-1 124,8 3-84,1-4-23,11 0-55,-7-1 10,4-1 24,-8 0-1,-1-3 263,10-2-179,-8 1-11,5 0-6,-11 2-5,0 1-34,-2-1 0,-2 1-6,1 0-33,-3 1-168,1 1 84,-6 0 22,0 2-6,-5 2 23,-2 4 12,-3 2-7,-3 1-22,-3 4 12,-4 0-1,-2 4-16,-6 1 11,-19 15-12,8-6 12,-14 11-496,15-8 507,-1 1 17,3 2 0,0 2 11,5-1-6,1 1 12,6-2 16,5-3 6,5-3 23,6-4 21,3-3 12,5-5 180,2 4-136,5-8 497,3 2-513,6-8-6,4-1-33,5-2-23,5-2 45,26-1-3419,15-9 3335,4 1 6,3-8-44,-1-3 38,-19 4-6,11-3 1,-25 6-216,-5 1 216,-4 1 3186,-3 0-3187,-6 3 96,-3 1-107,-6 1 17,-4 2-22,-4 0 325,-3 1-354,-2 1 24,-4 0-79,-2 0-62,-4 0-67,-2 0-145,-1 1-113,-2 1-173,0 1-325,0 2-706,0 2-2017,1 1-4463,3 0 8138,2 0 0,5-4 0,2-2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28.03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18 507 15093,'-2'0'1059,"-1"0"1371,3 0-2189,-5-7-39,3 1-51,-3-8-33,5 4-12,0-4-22,2-1-5,1-1-18,2-4-5,1-1 12,2-2 49,0-1 29,4-2 39,-1-1 184,8-13-212,-5 10-40,7-9-16,-8 13-73,11-13-78,-8 16-23,7-6-50,-11 19-11,0 5-1,1 2 6,-1 1 29,3 5 10,-2 3 17,2 5 34,-1 6 33,1 3-5,0 3-3398,12 34 3415,-9-18 11,8 24 16,-4-16 1,-8-12 11,7 6-6,-9-18 90,6 2-23,-5-9 3409,5 0-3330,-9-9 17,2-3 16,-2-1-11,0-2 185,10-11-3711,-7 1 3453,19-27-392,-10 5 292,4-7-6,-8 5-11,-5 10 45,3-14-51,-1 10 6,-1-10-6,-2 11 1,-3 0 3227,0 0-3250,0 2 11,-2 2-40,1 2 490,-2 2-518,0 3-49,0 3-40,-1 1-84,-1 5-61,0 1-62,-1 4-50,0 0-23,0 1-67,-2 3-135,1 4-207,-1 3-364,0 5-1137,0 1-4624,0 5 1824,-2-1 5147,0-2 0,0-8 0,1-5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28.58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8 397 17109,'-4'6'443,"1"-2"-393,3-4 1687,0 0-1592,21-55-38,-12 34-68,19-44-17,-15 46-10,2-2-24,3-1 12,2-1-5,2 1-6,2-1-1,2 1 1,1 0 6,-1 2-12,0 2 22,9-3-3425,-8 7 3342,4 0-2079,-3 10 2045,-13 5 40,5 6 27,-14 6 17,0 6 39,-2 3 6,0 5 28,-2 5-6,0 4 17,-1 5 1219,0 2-1247,-1 3 17,2-1 5,0-2 6,3-3 23,0-6 10,4-4-10,1-5 3252,8 3-3179,-4-11 879,6 2-813,-6-13-5,2-2-17,2-3-23,2-4-33,1-5-28,3-5-3414,1-4 3364,3-4-766,1-2 743,1-4 1,-1-1-7,-1-5 1,-1 2-6,-2-4 11,-2 1-28,-3 1 2362,-4 1-2406,-2 2-2198,-3-10 2091,-6 12-4278,-15-34 3337,2 43-8750,-20-8 9321,19 34 1,-4 4-1,11-6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08.8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17076,'25'6'756,"-1"33"-605,-14 15-2803,3 26 2708,-1-16-16,0 6 4,2 3 1,1 3-512,-1 1 512,1 2 5,-2-2-5,-1 0-1827,0-2 1854,-1-2 7,-1-5-670,1-6 687,-1-6 743,0-5-761,0-9-22,-1-6-22,0-7 729,-1-7-768,0-4 2923,-1-6-2957,-1-3 1352,-1-3-1381,-2-3-38,-1-1-96,-1-2-106,-1-3-129,0-3-106,0-4-157,-1-3-157,-1-4-40,-1-2-3284,-2-3 3615,0-1 297,-1 1 292,0-1 234,1 2 186,1 2 133,0 2 7,1 5 3213,0 2-3539,2 5-106,0 3-16,1 1 55,0 6 40,0 2-23,3 7-45,1 2-33,3 5-22,2 2-1,2 1-5,0 1-643,2 2 391,2 1-459,0 0-847,2-1-783,0-1-4901,-2-3 7141,-1-5 0,-7-9 0,-2-4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50.57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95 6 5790,'-3'-3'1803,"0"0"-879,3 3 5355,0 0-5814,-32 19-134,22-12-124,-24 15-78,30-19-3426,1 1 3353,0-3 11,1 2 224,1-2 2152,1 0-2242,2 0-5,-1-1-28,1 0 3375,-1 0-3117,-1 0-426,1 2 0,-1 0 11,0 2 6,0 0 0,0 1 16,-1-1 46,1 2-23,-1-3 0,1 3-6,0-3 6,0 1-11,0 1 0,1 0-12,0 0-5,0 0-22,1-1-6,0 1 5,0-1 12,2 1 0,-2 0 11,2 1 6,-1-1-12,1 1 23,1 1-12,-1 0 12,0 3-17,1-1 0,-1 1 11,2 1-11,-1 2 23,2 0 246,14 37-230,-8-23 28,12 29-22,-12-32-12,1 1 12,0 1-28,4 1 0,-1 0 5,2 1 6,0-1-5,1 4 5,2 0 5,-2 3-5,3 0 1,-1 1 10,0-1-39,0-1-17,0 0 12,-1-1-361,2 1 378,-2 0 16,0-1-6,1-1 0,-2-1-10,1-1-1,-1 0 11,-2 1-11,0-2 12,-1-1-12,-2-2 6,-1-3-12,-2-1 7,0-3 359,-2 0-321,3 3-50,-5-5 6,3 2 38,-4-3-27,-2-5 17,0-1-12,-3-4 34,0-3 11,-2-1 488,1 0-527,-1-5 0,0-1-23,0-5-16,0 1-11,-2-2-1,1-2-16,-3 1-34,1-2-44,0 1-62,-1 1-790,-3-14-3039,2 12 3178,-3-8-2508,3 11-6307,2 5 9617,0-1 0,2 6 0,1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30.48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81 176 15513,'0'-4'2739,"0"1"-2650,0 3 1,-5 16-4246,3 0 4240,-5 15 766,4-3-794,0 3-5,0 2-18,0 3-21,0 3 22,-3 2-17,2 3 16,-2 3 6,1-1 12,0 0 27,0-3 1,0-5 33,0-5 44,1-8 91,0-9 128,3-5 17,0-7-17,1-2 3419,0-2-3693,0-6 110,0-4-171,0-7-12,0-5 11,0 0-39,0-6 22,1 0-27,0-4-1,1 0 6,1-2 0,0 0 6,-1-1-1,-1-15-16,1 12 0,-2-10 0,0 16-12,0 0-10,-3 0-1,2 2-5,-4 1-12,2 3-3380,1 4 3353,1 4-45,1 5-57,0 5-55,0 2-185,1 5 297,2 3 34,24 39 117,22 38-6,-3-5 20,-3-11 0,-1-3-417,-4-14 437,23 24-6,-26-39 3159,1-6-3171,-2-2 7,-2-8 22,-1-4 39,-2-5 16,-2-3 7,-2-2-12,-4-2 0,-2-5-28,-3-3-16,-3-6 646,-2-3-663,-3-1-12,-1-3 6,-4-1-22,-1-2-23,-2-1 11,0-2-22,-3-1 6,-2-1 11,-4-1-17,-4 1 22,-2-3-11,-4 1-11,-1-1 6,-1-2-23,-1 1 6,1 1 5,2 2-5,0 5 11,4 2-5,0 5-12,5 3-11,1 4-28,4 4-56,3 3-28,1 1-51,1 3-430,0 0 307,3 5-150,2 2-186,4 6-258,4 2-498,0 3-8425,13 10 8838,-10-8 0,2-1 0,-13-13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30.85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452 11 18919,'0'-6'-141,"0"1"-38,0 5 476,0 0-196,-22 32 11,9-13-11,-17 27-17,12-17 6,1 2-34,-6 4-3392,0 4 3364,-2 2-942,-24 44 953,17-30 28,-19 28 11,25-43-480,-6 4 547,10-16-5,-3 0 11,13-18-27,2-4 2533,1-3-2618,4-2-95,0-1-84,4 0 1193,0 0-1467,1-2 953,0-2-1408,2-4-385,2-2-712,3-2-862,3-2-3754,1 0 6582,-1 1 0,-5 7 0,-2 1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31.28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17832,'68'59'0,"-1"0"0,1 0 0,-1 1 0,0-1 0,1 0 0,-1 0 0,1 0 0,-1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33.52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158 647 6893,'-3'0'1484,"1"0"4509,2 0-5489,0-10-17,0 8-32,0-8-52,0 10 2538,0 0-2841,1-3-21,1 1-18,1-3 7,0-2-12,2 1 0,0-1 0,1-2-12,2 0 1,-1-2 6,1 0 5,0-2-17,0 1 22,2-3-27,0-1 0,0-1 5,3-2-28,-2 0-3375,2-2 3392,-2-2-63,1-2 47,-1-1 16,1-2-6,-3 0 12,2 0 5,-3-1-11,-1 3-11,-2-1-6,-2 2 17,-2 1-11,-1-7-17,-1 9 3349,-3-5-3360,0 12 88,-2 2-83,1 3-44,0 3-23,0 2-33,0 2-23,-1 2 23,0 1 10,-1 5 40,2 2 12,-2 5 16,1 4 16,0 3-10,0 5 11,1 1 5,-1 6-5,1 1 17,1 3-18,0 2 18,3 20-1377,0-10 1399,1 16-313,5 30 297,0-31-24,3 34-32,-1-47-18,-1-1-16,-1-6 5,2 0-2793,0-6 2810,0-3 28,0-6 11,-1-4 6,-2-4 16,-1-4 899,0-4-859,-2-2 332,0-4-282,-1-2 3404,0-1-3415,0-1-45,-2-1-17,-4 0-33,-3 0-11,-6 0-6,-1 0 22,-5 0-16,-1 1 10,-3 1-3391,-2 2 3375,0 1 11,0 0-147,1 0 186,2 1 6,0 0 17,4 0 6,1-1 10,6-1 40,1-2 3336,6 1-3297,2-3 220,3 1-259,1-1-84,7 0 5,1-3 6,11 0-11,1-5 5,7 1-16,3-1 33,4-1-28,2 2 1,1-1-3399,2 2 3376,0 0-478,0 1 478,-1 1 16,-3 0-16,-3 3 0,-3 0 5,-1 1 959,-7 0-997,-1 0 587,-6 0-565,-3 0 11,-3 1 117,-4-1 23,-2 1-168,-3-1 2205,-6 0-2329,1 0-50,-6 0-83,3 0-85,-1 0-134,1 0-225,0 0-476,3-1-1399,1-1-5955,1-1 8570,3-2 0,0 3 0,1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34.25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 23 16970,'-2'52'171,"0"1"0,-1 36-87,8-62 5,1 0-22,-1 2 1046,3-1-1035,-2-2 1,2-1 385,-1-4-369,1-4 157,-2-3-185,0-4 613,-1-2-607,-2-2 50,0-2 51,-2-2 509,0-1-722,0-6-17,1 1 5,1-7-21,1 0 4,-1-4 12,1-3-5,1-2-12,0-2-22,1-1-23,1-3-27,0 0 5,1-1 0,0-3 22,1 1 29,1-4 10,2 3 18,-1 1-1,1 2 17,1 5 40,-2 3 16,1 6 6,-5 3-45,1 3-28,-4 4 5,-1 2 18,0 1 61,-1 2 39,1 3 6,-1 4-12,1 4-22,-1 4-16,1 4-18,-1 3 7,0 3 4,0 4-10,-1-1 11,1 1-2125,1 10 2142,-2-11 83,3 14-27,-2-25 28,2 4 10,-1-14 46,2-3 11,-1-2-6,1-3-39,0 0-45,0-1 2052,0-3-2142,1-1-33,0-5-33,2-1 5,1-3-39,0 0-1,1-5-4,1 2-7,-1-5 23,1 1-11,-1-2 22,0 0 1,0-2 27,0-1 22,0-1 1,-1 3 16,0 0-10,-2 3 4,0 2 24,0 4 21,-2 3 1,0 3-1,0 2-16,-2 2-45,-1 2-11,1 1 0,-1 1 16,1 3 29,0 2 22,1 4-11,0 4 11,1 2 0,0 5 5,1 1-3402,-1 3 3380,3 0 11,-1 1-5,1-2 0,1 1-145,-1-2 145,0 1-6,2-2 17,-2 0-5,1-2 21,3 4 3246,-3-6-3351,2 0-96,-4-7-95,0-4-3814,6 5-1749,-7-6 1178,6 2 4693,-7-5 0,-2-2 0,-1 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34.75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3 111 17059,'-2'-3'571,"1"1"-5403,1 2 4989,22 109-17,-10-60 467,2 21 1,2 1-507,-2-17 310,1 5-321,0 0-6,0-1-6,0-3-5,1-5-343,0-6 331,1-6 2838,-3-7-2809,1-7-2593,-4-5 2604,0-7 557,-2-2-529,-1-5 447,-2-1-364,-1-3 214,1-1-264,-2 0 3365,1-1-3415,-3-3-28,1-2-17,1-5-28,-2-2-5,3-4-23,-2-2 67,4-18-67,-2 5 12,3-16-23,-1 8 5,1-3 23,1-4-22,2-2 16,1-3-497,2-3 498,2 1-808,2-2 841,1 2 33,2 1-16,-1 4-34,2 5-11,-4 6-28,0 7-16,-3 7-24,-1 6-16,-3 4 250,4 4-424,-7 5 798,2 1-988,-7 4-134,-1 5-230,-1 3-577,-1 7-1866,0 5-5891,-1 0 9118,-2 0 0,2-9 0,-2-4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37.03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5 425 15221,'0'-3'1065,"0"1"520,0 2-1451,-2-13-11,1 9 113,-1-13-208,2 13 0,1-5-6,2 2 0,1-2 12,2-1-6,-1-1 17,2-2-3409,0-1 3403,0-1 39,2-1-5,0 0 6,2-3 5,0 0-33,3-2 10,0-1-10,1 0-12,1 0-11,1 1-22,1 2-6,1 1 5,1 2-16,0 2 0,-1 2 3386,1 3-3414,-2 2-3370,1 3 3392,-3 2-2262,0 0 2267,-2 2 1,0 3 6,-2 1 33,1 4 72,4 10 2247,-4-1-2201,7 17-45,-9-10-1,1 9 3404,-6-7-3397,1 1-3426,0 1 3386,0 0-575,1 1 559,-1-2 5,2-1 5,-1-3 27,6 4 30,-4-10 16,5 3 1,-4-11 3067,1-1-3090,-1-3-23,2-3 904,6-1-948,-4-1-6,6-1 104,-5-1-121,0-3-3391,1-2 3436,9-6-39,-4 1 56,18-14-50,-16 6 10,9-7-16,-9 5-5,2 0-12,0-4-5,0 2-23,7-14-22,-8 10-34,2-10-11,-10 13 3375,-4 2-3403,-2 1 6,-3 4-18,-2 2-27,-2 4-50,-1 2-74,-1 2-128,-2 2-106,1 3-91,-1 1-100,0 2-96,-2 1-329,-2 5-931,-3 3-773,-3 7-2822,-1 0 5651,1-1 0,5-7 0,2-4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37.59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8 578 15832,'-5'0'1210,"2"0"1384,3 0-2538,25-23 16,-10 12-16,20-21-16,-12 18 21,-1-2-10,4-2-7,0 1-4,0-3-12,1 1-17,0-1-11,-2 0-3392,1 0 3375,0 1-5,-4 1-18,1 2 7,-3 3-12,0 2 11,-1 5 6,-1 1-5,-1 4 3397,-1 0-3403,-1 1 27,-1 4 18,0 3 22,-2 5 22,1 3 12,-1 4-3370,2 1 3386,-1 4 12,1 0-6,-1 2 0,2-1-333,-1 0 361,1-3-1931,7 2 1993,-6-10 1440,15 4-1497,-11-14-10,6 1-29,-6-5 293,2-4-309,-1-2 2923,2-5-2945,0-4-12,1-3 0,2-1 1368,1-3-1374,0-2-659,2-3 648,-1-2 6,1-3-6,-2-2-457,1-1 463,-2 2-28,1 0-12,-5 3-22,0 1-39,-4 1-44,-3 3-46,1 1-39,-4 4-95,0 4-129,-3 2-156,0 5 500,-4 3-765,-1 3 304,-3 3-963,-1 7-1407,-1 6-4352,-3 5 7276,0 0 0,0-8 0,2-4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39.46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101 327 16247,'0'-8'1333,"0"1"-1261,0 7 729,0 0-672,3-21-28,-4 24-17,1-13-5,-5 34 5,-1 0-22,1 6-1,-2 1 12,1 4-6,-1 4 6,1 1-11,-2 4-1748,1-1 1725,-1 1-225,-4 22 253,5-27 6,-4 13 112,7-35 117,2-5 34,1-5 11,1-3 1754,0-3-2023,1-11 293,1-1-371,2-11-6,1 1 0,1-4 1,0-3 5,1-2-17,-1-2 6,1-1-6,-1-2 0,-1 1-5,0 0 11,0-1-6,-1 2-6,-1 1 23,-1 1-16,0 1-24,-2-4-4,1 12-40,1-2-68,-1 15-16,0 3-134,3 4 263,0 7 84,1 5 5,2 8 34,4 20-62,0-6-5,4 17-3392,-1-8 3386,3 3 1,2 3-406,2-1 427,0 1 12,3-4 34,1-4 5,3-6 5,1-7 12,3-7-28,0-6 11,2-6 28,16-4-45,-11-8-22,12-2 16,-17-8 51,15-9 17,0-11-62,-1 0-5,-9-6-12,-16 8 434,3-21-423,-8-6-27,-1 0-11,-10 1-12,-6 20 17,-25-54-11,10 42-14,-7 1 0,-1 3-9,1 15-156,-5-3 145,9 18 3312,1 3-3335,2 5-28,1 4-27,1 3-50,1 2-46,2 3 193,1 3-299,1 5-61,1 1-101,2 6-191,2 0-263,0 3-554,6 1-1804,2 2-4935,5-1 8206,0-3 0,-4-9 0,-3-5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39.78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525 25 19115,'10'-14'106,"-3"3"-173,-7 11 537,0 0-442,-94 119-4246,58-71 4229,-21 24 1,3-2-1,25-30 877,-1 0-860,0-1 28,1-2 5,0-3-5,1-3-429,2-6 390,1-5 3074,3-5-3169,5-4-79,3-4-95,4-2-84,4-2-107,2-2-190,3-1-1743,1 0-643,0-3-3240,0 0 6259,1-4 0,-1 5 0,1-1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51.46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277 198 10041,'2'-1'1361,"0"0"4156,-2 1-5388,90-63-5700,-64 43 5601,24-15 1,-6 3-728,-37 23 765,0 2 1079,-3 0-1080,-2 2-28,-1 0-11,-1 1 2402,-1 1-2419,-2 1 197,-14 0-80,3 1 2961,-12 0-2966,8 1 6,-2 3-6,-2 0 17,-2 5 11,-2 1-10,0 1-1,-3 1-6,3 0-11,-1-1-5,3 1-28,-1 0-23,2-1-34,3-1-5,1 2 0,5-4-28,2 1 17,6-2-11,2 0-1,3-1 35,1-1 4,4 1 18,2-1 0,6 2-6,2-1-28,3 1 11,0 1-28,3-1 6,0 1 11,3-1-17,0 2 6,1 0 0,-1 0-23,2 0-5,-2 1 11,0 2 0,0 0 0,-2 1 11,0 1-22,-2-1-28,5 6 16,-8-4 12,1 4 11,-9-5 28,-3 0 28,-3 0 28,-1-2 11,-2 0 28,-4-1-5,-3 0-12,-5-2 6,-2 2-5,-4 0-18,-2 0 6,0 0 6,-2 0-594,0-1 588,-1-1-11,-2-2 112,-25 3-1493,19-6 1347,-20 2 1,25-5-1,1 0-5,2-1 11,2-2 0,3-2 5,2-1-5,4-1-16,1 1 473,4-2-518,2 0-35,2 0-44,2 1 1395,1-1-1485,2 1-27,4-1-40,3 2-61,7-2-96,5 2-145,5-1-174,3 0-286,4 2-649,1-1-953,2 1-5673,-4 0 8278,-4 0 0,-13 3 0,-6 2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40.32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19316,'58'73'0,"1"0"0,-1 1 0,1-1 0,-1 0 0,1 0 0,-1 1 0,1-1 0,-1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40.96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31 776 14712,'54'-58'864,"0"1"0,0 0 0,21-22 0,-18 14-831,-37 30-874,-2-1 875,1 0-23,-3 1 6,0-2-6,-1 1 0,-1 1 311,-1 1-299,-2 4 5,-1 1 139,-1 4-139,-2 3 123,2-3-62,-5 9 437,2 0-481,-5 9-28,0 4-34,-1 1 11,0 2 52,0 3 27,0 4 5,-1 4-44,0 4-12,-3 4-11,0 2-16,-1 4 49,-2 17-38,3-8 5,-2 12-11,3-12 11,2-1 6,0 0 50,1 14-2921,0-12 2882,0 11-1468,0-4 1373,-1-10-28,0 8-17,-1-15-28,1-2 27,-2-3 2336,1-4-2341,-1-1 2038,1-3-1992,-2-2 32,0-2 7,-2-1-34,-1-1-51,-2-1-56,-4-1-22,1 1-11,-6-2 45,1 1 61,-6 0 34,0-3 39,-2 0 33,-1-1 29,-1 0 44,-2 0 40,0 0 16,-1 2 12,3-2 16,0 2 18,3 0 38,1-1 40,4 1 10,3-2 30,5 1-1,3-1 201,5 0-195,2 0-191,9 0-6,4 0 12,9-3-7,4-1-4,2-4-12,7 0-28,4-1-5,3-1-23,4 0-11,2 0-11,1 0 0,-1-1-12,1 0 12,-1 1-6,0 2-5,-2 1-12,-3 2-11,-4 2-3419,-4 1 3385,-4 1-22,-3 1-16,-6 0-779,4 3 482,-13 2-85,1 2-123,-13 1 3129,0 0-3929,0 1-1536,-3 1-4665,-1 0 7595,-2-2 0,4-3 0,-1-3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41.76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53 16980,'40'88'1546,"0"-1"0,-4-1 0,-7-34-1507,-20-60-33,0-2-18,2-2-27,-1-3-11,2-3-3426,-1-1 3403,-1-2-74,0-2 58,0 1 27,-2-3-22,0 2 0,0-1 28,-1 2-11,1-1 3375,-2 1-3347,1 1-17,-1 3-3313,0 3 3263,-1 4-23,-1 3-5,-1 5 22,0 1 50,-1 2 51,1 0 50,-1 1 23,1 3 5,1 3 17,-1 6 84,5 12 3319,-3-3-3313,7 21-3494,-6-16 3393,5 9-17,-5-11 6,2 0-17,-1 0-1,1-2-4,0-2-1,1-3-2246,1-4 2263,-1-3 2274,1-4-2280,-1-2 1,1-2-1,1-2-11,1-1 12,2 0 3369,1-3-3392,0-3-39,2-3-12,-1-3-22,2-1-22,-1-3 0,1 0-11,-1-3-1,0 1 1,-1-2-1,-1 1 12,0-1-3375,0 0 3403,0 1-52,-1 1 63,0 2 11,-3 2-5,0 3-2224,-2 3 2269,-1 3 2250,-2 2-2205,-1 2 67,-1 1-74,-1 0 7,1 1-1,-1 3 3381,1 3-3387,0 4 18,1 2-18,0 1 18,0 2-34,1 1 5,0 1-11,1 1-11,-2 1 17,3-1-34,-3 1 0,1-2-5,0 0 5,-1-2 6,5 2-67,-1 0-314,3 2-12,-2-6-144,-2-2-1547,5 0-633,-3-2-6978,4 2 9678,-7-3 0,-3-5 0,-2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42.38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1 293 11290,'21'73'1603,"1"-1"1,0 1 0,0 0 0,4 16-1,0-3 1,-5-24-1503,-5-30 11,1-6 39,0-5-11,0-6 17,-1-6-11,-1-4-23,1-4-6,3-4-21,1-4 16,18-20-796,-8-1 718,13-16-3138,-11 6 3155,-1-3 21,1-2-529,-2-3 547,-1-2 27,-1-2 1,0-3 2,-2-2 9,-1-1-34,-2-2-16,-2 1-198,-3 3 153,-2 4 2185,-2 5-2219,-3 7 710,-1 7-744,-2 8-23,-1 7-95,-2 6 840,1 4-1046,0 4-80,1 2 573,2 5-1025,-1 8-622,2 8-2303,1 12-5684,-3 0 9499,0 1 0,-4-15 0,-2-8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48.103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118 309 13407,'-3'-8'56,"1"1"-196,2 7 95,0 0 784,-15-29-397,11 25 756,-10-7-51,22 55-789,-2-1 72,8 42-3615,-7-31 3380,4 26-274,-3-16 246,1 6 1,0 4-12,-1 4 5,-2 1-1502,-1 0 1481,-1-2 10,-1-4-11,0-6 12,-1-4-509,1-8 526,-1-6 2268,1-10-2224,-1-8 45,1-8 422,-1-7-214,0-7 2100,-1-4-2135,-1-4 929,-2-7-1130,-3-3-51,-3-10-39,-3-6-11,-1-5-39,0-7 11,-2-4 0,1-4 6,1-5-12,0-2-446,0-5 447,0-2 5,-1-4 0,2-2 5,-1 0 1,2-2-6,2 3 0,0 0-22,2 5 5,2 2-28,1 5-5,2 6-34,2 4-45,5 8-6,3 7-16,7 6 17,2 6-96,33 5 219,-16 10 0,25 8-3217,-23 11 3251,2 6-701,5 4 690,2 5-12,5 2 16,1 3 12,3 2-245,2-2 284,1-1 1,2-3 10,-1-4-11,3-7-11,-1-7-22,0-7-1,-2-5 7,-1-8 4,-4-8-4,-5-8-187,-5-8 186,-7-4-5,-4-6-1,-6-4 12,-3-3 2642,-5-4-2659,-4-2 0,-4-1-23,-3-1-2051,-3-19 2035,-3 19-6,-1-13-25,-1 27 20,0 4 490,-2 7-530,-1 5-61,-1 6-2236,2 6 2112,0 5 2189,1 3-2098,0 5 105,1 8 51,0 8 332,0 13-254,1 8-2268,2 10 2286,1 10-1,3 10 11,0 12-385,4 8 312,-6-40 1,0 0 0,1 3 0,2 0-32,-2 2 1,1-1 8,1 0 1,1 0-353,-1-2 1,1-1 374,10 43 22,1-11 50,12 9-44,-7-33 1697,22 22-1641,-26-53 2503,8 5-2470,-20-28-50,-1-3 603,-3 0-749,-1-2 1575,0-2-1827,0 0 163,0-3-639,1-1-410,-1-2-765,1 1-1015,1-1-4151,0 1 7114,1 0 0,-3 3 0,-2 2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48.64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266 11 15093,'0'-6'1092,"0"2"-1204,0 4 532,0 0-201,-37 113 5,19-60-135,-6 20 1,0 0-5599,6-16 5654,-3 4-38,2-2-364,1-11 1,1 1 307,-3 8-532,-7 21 548,17-50-396,5-7 413,0-6 1386,4-4-1453,0-4 1671,1-1-1805,0-4 2849,0-1-4043,0-1-106,3 0-1064,0 0-4296,3 1 7076,-1 0 1,-2 0 0,-1-1-1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49.27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106 367 7568,'16'68'210,"-1"1"0,0 0 0,6 25 0,-6-14 2142,-14-27-2105,-1-3-7,-4-5-60,-2-3 1436,-4-7-1448,0-6 1201,-2-3-1055,3-11 3212,1-2-3274,4-10 414,2-2-649,-2-2-39,-1-4-174,-5-9 62,1-3-17,-2-7 15,2 0-26,2-4-244,-1-3 283,2-6 28,-1-4 39,1-3-3291,0-3 3319,1 0-2192,-1-2 2209,1 1 0,-1 1 11,1-1 6,1 4 22,1 4 16,2 5-21,1 7-1452,0 8 1362,2 8 1522,2 5-1494,6 5 2346,3 10-2217,5 4 16,4 12 29,5 7 83,21 31-123,-6-5-50,-12-17 0,1 1 16,17 25-1441,5 3 1447,4 0-11,3 0 34,2-6-18,1-4-4,3-7 4,1-6-16,2-7-1267,1-6 1290,1-7-704,-3-5 709,-2-8 929,-4-6-871,-11-8 1,0-4-47,10-6 4,-6-4 1,-5-4 0,-9-9 17,3-15-18,-20 9-10,-10-3-6,-4-5 2089,-7-2-2134,-5-3 1812,-20-31-1823,0 16 1173,-20-23-1161,5 24-1462,-7 1 1478,-2-2 11,-4 2 23,-2 1 16,-1 0-22,1 5-22,-1 2-18,4 6-781,1 6 743,8 6-116,5 7 82,6 5-11,7 6 398,5 5-623,6 5-111,6 2 1270,3 3-1550,3 2 836,6 5-1245,6 5-639,8 8-1176,8 7-4284,0 1 7163,-1-1 0,-12-12 0,-7-6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49.947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93 0 8988,'0'95'257,"0"0"1,-1-5 0,-2-11-1023,-9-6 1006,-1 6-34,-2 3 1360,2 1-1438,1 0 819,2-6-859,2-5 1399,4-10-1409,2-7 22,3-12 50,4-9 3275,4-7-3151,4-9 22,3-4 146,1-5-225,1-5-39,3-2-67,0-2-5,3 0-29,3-2-33,5-2-6,3-3-193,6-1 159,2-1 6,4 0-11,3-1-5,3 1 10,1-1 23,0 0-16,1 1 4,-2 1-3191,0-1 3180,-1 1 23,-1 0-428,-3 1 428,-2 0-128,-3 0 117,-5 0-22,-3-2 339,-5 2-407,-4-3-39,-2 2-353,1-3 534,-9 4-1677,2-4-339,-14 5-7138,-1-3 9085,-3 4 0,0 2 0,0 1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0.18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28 367 20173,'-15'-1'431,"3"0"-442,12 1-67,0 0 95,135-83-1452,-66 58 1444,-12-3 0,9-8 1,-7 11 23,25 12-5,1-2 11,-1-1-27,-3-2-1224,-7 1 1156,-7-1-84,-5 2-78,-8 1-152,-7 2-167,-8 3-276,-7 3-447,-10 2-751,-6 2-7359,-7 2 9600,-4 1 1,-4 0-1,-1 0 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0.423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0 427 14381,'39'-55'61,"1"0"1,-1 0 0,17-23 0,1 18 38,21 33 1,10 3 944,5 3-994,4 5-29,-1 2-5,1 4 0,-3 4 5,-2 2-11,-2 3-22,-6 1-34,-2 4-67,-5 2-117,-3 6-225,-5 1-173,-4 3-315,-6 2-508,-5 2-1087,-8 0-5270,-8 0 7807,-9-4 0,-15-8 0,-6-3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52.18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13 141 17781,'-3'-4'-22,"2"2"1411,1 2-1165,18-19-11,-13 18-22,16-11-35,-18 25-10,1 3-28,0 3-34,0 4-6,0 2-22,1 3-17,-1 3 0,-1-1 1,0 3-7,-2-3 1,1 1 44,-2-4 6,2-2 34,-1-4 33,1-4 39,-1-4 40,1-5 27,-2-3 12,1-3-72,0-1-35,0-1-61,0 0-34,0-2-27,0-2-18,-1-4-11,1 0-16,0-3 5,0-1-12,-1 1 12,0-4-5,0 2-1,0-2 1,0 2-29,-1-1 6,-3 1-6,-2-1 12,-2 0 5,-1-1 6,-1 1 0,0-1 5,1 3-11,-1 1 12,1 2 10,1 1 12,1 4-6,0 0-11,3 2-39,1 1-11,2 0-51,0 1 107,5 2-3382,1 1 3410,10 7-23,-1-2 23,7 4-2280,-3-5 2285,3 0 6,1-2-12,2 0 2286,2-3-2302,4-2-11,1-5-6,3-2 3358,-1-5-3386,1-1-17,-1-2-72,10-7 49,-12 4 1,5-5 10,-17 7 24,-3-1-12,-4 1 28,-3-1-5,-5 1-1,-1-1 18,-3 2-18,-2-1-10,-2 3-1,-3 1 23,-4 2-6,1 4-3369,-2 0 3403,0 4-1,1-1 1,0 3 0,0-1 0,3 2-28,-1 2 11,3 2 3397,0 4-3380,2 2 17,2 2-1,0 2 6,2 2 6,1 3 6,3 1 5,2 3-16,4 0-7,1 1-16,0 1-6,3 1 0,-1-1 17,2-1 0,-1-2 23,0-1-1,-1-3 1,-1-2 5,-1-3 0,-1-2-17,-3-2-34,0-3-10,-3-1-51,1-4-522,-1 0 130,0-2-241,1 0-358,-2-2-1037,1 0-7354,0-3 9438,-1 2 0,-1 0 0,-1 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1.12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0 135 16577,'33'85'363,"0"0"1,0 0-1,0 0 1,-1-1-1,1 1 1,4 10 0,3 7-1,-3-6 1,-8-21-1,-13-36-32,-13-34 245,-1-3-419,-2-3-123,0-5-17,-1-4-23,-3-7-16,0-4-3449,-6-16 3404,2 4-2459,-10-55 2453,8 36-1516,-6-35 1510,8 35-361,-4-26 379,5 17 1356,-2-20-1363,7 24 2036,1 2-2035,2 3-23,6 4-11,5 4 2968,8 4-2990,5 5-12,6 6 1075,5 4-1024,7 7 0,6 3 106,4 6-67,4 4 1,3 3 10,2 3 6,-2 5-6,0 3 18,-3 7-651,-3 2 650,-2 3 0,-4 2 6,-1 1 0,-6 0 0,-3 1-6,-7-3-17,-6 2 23,-7-1 28,-9-1 33,-5 1 34,-12-1-5,-6 1 632,-13 1-672,-11 0 17,-34 11-28,11-9 0,-23 7-1393,23-13 1371,1-4-6,2-1-208,3-5 1,1-1 179,3 3-22,-34 5 5,73-9 23,5 1 27,3 1 40,3 1 28,1 2 291,23 20-235,-3-9-2799,23 16 2765,-6-14-22,4 0 769,5 1-786,3 0-12,4-2-4,0 2-7,2-4-22,-2 2 12,2-2 5,-3 0 333,1-2-333,-3-2-690,-5-1 702,-4-2 2982,-10-1-2971,-2-5-1,-9 0 157,-4-4-168,-5 0 6,-3-3-73,-3-1 975,-3-2-1154,-1 0-1815,-1 0 275,0-4-1446,0-1-4699,0-2 7892,0 1 0,0 3 0,0 1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1.823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627 362 14723,'0'-6'482,"0"2"-477,0 4 1945,0 0-1838,3-27 11,-5 23-17,1-18 1,-5 32-1,-2 4 0,2 6-5,-2 1 0,1 8-17,1 1-17,-1 4-11,1 4 0,1-1-753,-2 5 747,0 0 6,0 2 6,-1 3-500,0-3 528,0 0-1,-2-7 7,2-4-1,1-8 34,1-6 78,3-8 79,1-4 50,2-3 11,0-2 135,0-1 347,0-6-773,0-1 507,0-8-546,0-3-39,2-4 11,1-3-1,2-3-10,0-5 5,0-2-11,0-3-17,0-2-11,0-2-22,-1-1-12,0-2 18,0 0 10,0-1 23,0-1-6,-1-22 34,0 17-6,2-16-11,-1 23-5,1 5-12,1 2 6,1 6-6,2 6-11,4 6 0,-1 5 5,5 3 7,1 5-1,3 3 6,2 3 22,2 4 17,3 4 22,1 7 6,1 5-11,1 6-6,2 5-1278,1 6 1278,1 2-11,1 6 5,2 1 7,1 3-7,2-1 6,-1 4-2973,0-2 2967,-2 1 1,-3 0-627,-2-4 632,-3 1 12,-3-5-18,0-2 1,-5-3-1,0-3 1,-6-4 755,-2-2-738,-4-4-1,-3-2 34,-3-3 3083,-2-3-3004,-3-1 1073,-4-1-1068,-5-2-11,-6-1-1,-6-3-44,-7-1 0,-6-2-33,-7-2-6,-7-2 5,-6-1-11,-5-1-3392,-6 0 3376,-5-1-2280,-2-2 2274,-2-4-204,-2-1 198,0-1 6,-2 0-559,2-1 548,2 1-6,4 0 0,3 3 1675,5 1-1747,6 2-119,5 2-867,-5 2 16,20 4-588,1 3-1216,24 4-5701,6 1 8753,5 0 0,1-7 0,0-1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2.57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396 3 17764,'-8'-1'-95,"1"0"-56,7 1-375,0 0-3687,-113 128 4286,76-77-31,-26 24 0,4 3 205,31-14-141,9-14-11,-10 33-22,16-37-1,-1 11 220,9-3-130,5-24 17,5 11 2972,6-26-2926,6-5 5,7 0 16,6-4-16,8-1-34,8-2-45,8-2-62,9-1-2162,6 0 2118,8 0-6,5 0-411,7 0 372,2 1-11,-1 2-2084,-2 0 2090,-5 4 5,-4 0 5,-5 1-10,-4 2-149,-5-2 154,-7 0 0,-7-1 12,-9-1-12,-9-1 5,-7-1 18,-9-1 2107,-7-1-1990,-4 0 488,-5-2-494,0 1 3180,-5-1-3297,-3 0 287,-6-3-461,-4 0-134,-4-3-162,-2 0-186,-4 0-269,-1-1-408,-2 1-1070,-1-3-5786,4 2 8172,3 0 0,12 4 0,6 1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2.84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11 19865,'0'-6'-285,"0"2"167,0 4-56,0 0 135,31 120-2056,-17-59 2086,5 19 1,-1 2 19,-5-9-5,-3 2 22,-3 2 0,-3-4-6,-2-3 17,-2-7 649,0-10-637,1-10 22,2-9 16,1-9 18,1-6 27,0-6 6,-1-5 298,-1-2-427,-1-5-151,-1 1-246,0-2-376,-1-2-627,1 0-477,-1-3-6854,0 0 8720,0 0 0,0 2 0,0 2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3.36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0 108 18291,'0'-3'-67,"0"1"190,0 2 50,10-28-55,2 20-34,12-22-28,4 25-17,6-1-4267,8 0 4233,6 1 13,8 0-18,6 0-5,5 3 5,3-1 0,1 3 0,1 0-6,-1 0 0,25 1-397,-25 2 392,17 1-51,-16 3 23,-23-1 2728,12 7-2706,-38-4 62,-4 7 28,-15 0 28,-7 3 22,-9 5-39,-10 3-16,-11 7-7,-12 5-1317,-8 7 1290,-7 5-1,-6 6-16,-1 3 11,-3 4 0,2 1 0,0 1-11,4-2 5,5-2-539,6-5 545,7-5 453,8-7-470,8-7-5,8-7 5,8-7 17,4-3 2479,6-6-2440,2-1 767,4-2-744,4-3 10,6 2 1,5-3-28,6-1-17,6 0-11,5-3-17,6 0-6,27 2-22,-12-2 0,20 1-17,-22 0-39,2-2-50,-3 2-1236,2-2 1034,-2 0-134,-1 1-158,-2-1-240,-3 1-364,-2 0-746,-5 1-766,-5-1-3344,-6 1 6347,-8-3 1,-10 0 0,-4-2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3.56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8 29 19389,'-4'-12'392,"0"2"-509,4 10-814,0 0 618,117-7-931,-61 10 1031,19-4 1,0 1-315,-16 8-150,0-1-265,2-4-3467,0-1 2118,2-2-3718,-7 0 6009,-8-1 0,-24 0 0,-11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4.151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465 2 18364,'-24'84'159,"1"0"1,0-1 0,-1 1-1,-6 24 1,1-4 0,16-58-384,26-90-6,-2-2 22,1 0-272,-1-3 357,1 0 111,-1-1-44,3 1-2237,0 1 2315,0 4 68,0 5 27,0 5 186,0 7-163,1 4-39,1 6-5,2 4-6,4 4-29,1 4-22,3 3-22,1 2 2320,0 6-2314,13 14-7,-9 2-10,10 13 11,-11-3-1552,1 3 1557,3 7-221,0 2 210,19 29 0,-11-14-1680,12 21 1680,-15-23 17,-2 1-160,-2-3 160,-2-3 0,0-6-11,-1-6-1421,-2-6 1416,-5-5-273,1-1 323,-14-10 1290,0 0-1196,-11-11 151,-8-1-161,-5-2 3078,-12-1-3168,-9-1 731,-8-2-753,-7 1-12,-7-1 23,-7 0-6,-4 0-1744,-7-4 1744,-4-2-22,-2-6 16,-1-1 23,2-3 23,2-1-12,5-2 6,3 0-34,6 0-1325,3 3 1291,6 1-10,7 3-29,5 4-28,6 3-89,6 2-185,6 2-196,7 1 1290,6 3-1716,5 1 1192,3 5-2530,7 1 2296,8 5 0,-5-7 0,3 1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4.50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13 17238,'2'-7'-123,"-1"1"-56,-1 6 1427,0 0-962,51 53-45,-36-25-67,39 47-39,-48-35-29,0 5-22,0 4-17,-1 5 6,0 1 11,0 0 0,1-1-3375,2-7 3380,1-6-5,1-8-1,1-8 1,-2-6 39,1-7 45,-5-3-11,-1-5-28,-3-2-107,-1-2 3250,0-5-3530,-3-1-163,-2-8-2128,-21-24-2400,4 12 2395,-16-19-1294,10 18 183,1 3 3665,5 4 0,9 10 0,6 4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4.921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1 175 19316,'91'-29'67,"0"1"0,-7 1 1,-12 8-34,-18 20-508,0 2 502,1 1-769,0 2 775,0 0-18,2 1 12,-2-1-16,3-2-12,-3-1 280,0-1-330,-2-1-28,-1-1-29,-1 0-16,-1-2-441,-2-2 402,-2-3 388,-2-1-389,-4 0 40,-3-2 56,-2 2 22,-2 0-3021,-3-1 3050,-3 1-1694,-5 0 1760,-3 0 219,-4 1-61,-3 0 27,-3 1 168,0 2 1837,-6 2-2240,0 4 68,-3 5 3408,-1 7-3381,-2 6 0,0 7 0,-2 4 23,0 7-23,-1 4 6,1 5-23,-1 5-3414,1 4 3381,-2 4-17,2 3-1536,-2-1 1530,4 1-220,0-4 237,2-5 45,9 9-44,-1-21 4,8 5 12,-1-25-16,-2-3 2540,3-4-2518,-2-2-1,1-3 18,-2-2 2188,1-1-2211,-2-2 396,0-2-452,-2-1-163,2 0-38,-3-2-124,0 1-196,-4-1-229,-1 0-348,-2 0-3523,0 0 2018,-1 1 1,0 1-1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5.37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0 523 13317,'54'54'141,"0"0"1,0 0-1,20 21 1,-14-18-898,-33-40 1070,1-5-67,0-3-51,2-5 869,2-2-981,1-2-592,2 0 548,0-1-7,1-3 1660,33-10-1665,-24 2-17,25-9 1844,-34 5-1850,-3-2-33,-1-4 0,-5-2-22,-2-4-28,-6-4-167,-4-5 122,-6-3-23,-4-7-22,-8-2 11,-6-2 28,-9-2 12,-9 0 44,-6 2 23,-6 0-6,-5 3 11,-5 3 6,-2 3 16,-2 8 18,-2 4 5,0 9-28,-23 8 5,19 9 18,-17 13-333,-10 42 338,35-11-3,13-7 1,4 3 18,10 7-4,6-1 27,10 1 0,4-2 11,10 2 362,5-3-361,9 1 22,9-1-45,5-1 2413,6 0-2598,6-2-179,5-2-2803,4-4 2298,2-2-469,1-4-1747,1-4 50,1-3-3837,-6-5 6844,-9-5 0,-22-4 0,-9-2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52.61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0 234 16437,'2'3'179,"-1"0"5248,-1-3-5297,98 77-3818,-65-55 3721,23 21 1,-2-5 45,-32-32 1083,3 0-1078,-1-1 630,2-3-630,0-2-28,0-4-6,0-3-5,0-3-23,13-10-155,1-5 110,-1-2-230,-6-3 231,-13 8-79,1-14 11,-8 9-16,-1-10-12,-9 12-33,-4-2 0,-6 2 2158,-5 0-2136,-7 3 326,-5 1-304,-4 3 29,-3 4 16,-2 5 23,-1 4 39,-1 3 0,0 5 28,1 3 11,1 5 51,-11 13-45,14-2 22,-7 7-17,17-6-5,4 1-6,4 1-16,4-1 16,5 0 11,2 0 1,7-2 17,3-3-1,7-1-34,4-3-55,4-3-108,5-2-150,3-5-240,5-1-1525,3-3 291,5 0-1517,2-2-6144,-3-1 9415,-6-1 0,-17 0 0,-10 2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5.95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126 602 12085,'-35'78'130,"1"0"1,1-6 0,11-15-8,21-38-16,1-1 2488,2-3-2528,1 0 1219,2 0-1235,1-2 720,-1 1-692,2-2 2549,0-2-2527,1 0 0,0-3 5,3-4-5,-2 0-28,3-3-12,0-3-5,0-2-5,0-3-1,0-5-16,-2-2-29,0-3-5,-1-1-11,-1-1-6,-3-2 6,-2-13 0,-1 5-6,-2-12 17,0 11-28,-4-2 17,0 1 5,-3 1-5,-1 4 22,2 4-50,1 6-56,1 5-17,3 6-84,-1 4 174,7 12 44,3 2 51,6 12 5,3 3 29,5 4-18,4 4-16,5 3-6,3 1-996,5 1 985,3 0 0,6-1 0,5-2-28,5 0 11,6-5 6,4 0-6,4-6 23,-2-3-12,0-6 6,-1-4 22,-1-7-22,-1-2-1472,-9-13 0,1-2 1506,12-7-43,-16 2 1,-5-3 42,-6-10 22,-9 0-5,-6-1-23,-9-1-17,-7-1-1641,-7-2 1591,-6-3 2155,-10-4-2183,-9-5 11,-10-6 6,-10-4-6,-5-7-216,-5-1 239,-3-5-724,-1 0 718,0 1-6,2 2-6,16 25 1,1 1 11,-17-16-17,-9-6-22,26 33-79,7 8-67,4 9 2761,5 5-3002,5 5 38,3 9-250,5 4 102,2 10-730,2 5-190,5 8-8021,0-1 9460,2-1 0,-2-15 0,-2-7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6.76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16 13984,'1'-9'145,"1"3"-296,-2 6 868,0 0-185,42 9 45,-31 9-28,32 12-532,-41 10 425,2 7-72,1 4-118,2 8-98,-2-9 0,0 2-59,4 34-6,-3-27 1,1 4 42,0 7 0,-1 1-451,0-16 1,0 0 318,1 18 0,0-1 34,4 23-2985,1-9 2990,1-12 12,1-11-55,2-13 65,0-11 236,2-6 17,-7-15 244,0-4-238,-9-12 447,-1-2-739,-1-6 3236,-4-1-3505,-3-7-51,-6-3-1098,-14-13 164,2 6-696,-11-11-984,4 10-6925,1 1 9764,2 2 1,13 12 0,6 3-1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7.147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0 213 15307,'62'-39'-21,"-1"0"0,0 1 0,25-16 0,-6 16-2517,4 34 2521,6 4 6,8 6 486,-47-2 0,0 1-489,1 2 0,1 2 5,1 0 1,0 0-9,-1 1 1,1 0-1,0 0 0,-1 0-53,-1 1 0,-1-1 59,0 0 0,0 1-12,45 10 12,-3-1 0,-5 0 16,-5-1-241,-8-1 242,-5-1 2052,-10-1-2075,-7 0 173,-10-2-196,-11 2 35,-9-2 50,-9 0 1721,-8 0-1576,-7-2 1691,-11 2-1696,-11 0-39,-15 2-45,-12 2-40,-13 1 118,-12 2-134,-12 0-1086,-9 2 1063,44-12 1,-2 0-972,-1 0 0,-1 0 968,-2-1 1,-1 0 5,0-2 1,0 0 10,0-1 1,0 0-1126,2-2 1,1 0 1127,2-2 0,1 0 45,-46 1-847,11-3 831,10-1 293,9-3-344,11-1-174,-3-8-90,25 4-240,1-2 921,27 4-1297,5 1 2313,13 0-2799,7 0 1401,15 1-2690,12 1-2957,1 0 5692,-1 2 0,-21 0 0,-8 1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7.64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337 748 18743,'76'3'73,"-1"0"0,-5 0 0,-13 1-6,-32 1 347,1-1-347,1 0 196,15-1-196,-10 0 51,11-2-57,-11-1 1,-2-1-6,1-2 11,12-6-45,-11-1 177,9-6-193,-3-9-40,-7 4-44,5-11-1293,-12 7 1208,-4-4-27,-4-1-73,-4-4-23,-5-1 17,-5-2 5,-5-5-60,-19-23-78,-2 13 340,-20-15 6,3 22 28,-7 1 468,-7 5-370,9 14 0,-2 2 54,-29-6-1577,24 12 0,0 4 1576,-23 4-22,-1 6-1693,1 11 1693,2 4-168,1 12 151,5 7-16,5 8-40,8 3-12,10 7-1177,9 3 1189,11 3 28,10 1 961,7 3-922,12-1 1383,8 0-1428,12-4-61,11-3-90,10-5-179,8-5-202,9-5-308,4-6-487,7-2-1126,5-7-5039,-7-4 7442,-8-5 0,-31-7 0,-13-2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8.591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301 256 19815,'-3'-7'-263,"1"1"95,2 6-152,0 0-4356,67 122 4738,-43-71-26,15 23 1,-3 0-1529,-22-25 1564,-1 0-16,0 1 1061,-2-2-1055,1-2 22,0-5 5,1-6 298,11 6-173,-6-21-68,0 3 2172,-11-32-2374,-9-3-50,-5-11-45,-3 0-45,-6-3-6,-2-2-436,-30-35 2528,15 21-2070,-24-26-708,2 8 776,13 12 22,-15-16 40,18 17 11,3-1 27,0-2 12,2 2 34,1 0 67,5 3 62,3 5 50,7 4 5,5 6-61,6 4 1148,4 5-1255,6 5 649,7 2-671,8 4 17,10 3 28,7 1 83,31 2-83,-9 1-6,24 2-16,-16 1-1137,3 2 1114,5 2 0,-1 4-368,-21-2 0,1 1 351,25 4 6,21 4 0,-37-5 0,-3-1 5,-5-1 0,-8-1 12,-5-1 22,-8-1 11,-7-2 12,-6 0 33,-6-3 22,-4 1 1032,-6-1-1070,-1 0 788,-8 0-872,-1-2 4,-7-1-21,2-2-1,-3 0-16,2 0-6,-1 1-6,2 2-5,0 1-6,2 1-16,3 0-7,2 0-4,2 0-1,2 0-6,6 6 85,-1-1-6,5 6 0,-2-3 0,2-1 6,-1 1 10,0-1 1,0 0 0,-2-1 5,1-1-10,-2-1 4,0-1-16,-2 0-11,0-1 6,-1 2-12,-2-1 6,1 2 16,-1-1 6,0 1 23,0 1 0,0 1-1,0 3-22,0 3 6,-1 2 0,0 4-6,0 3 6,-1 5 0,2 3 0,0 4-1,0 4-3385,0 7 3386,0 3-1128,0 6 1128,0 2 0,0 2-6,2 0 17,1-6-17,4-6 6,1-8 22,5-8 0,-2-7 17,3-4 2865,-3-4-2849,2-2 1662,-3-4-1667,2-2-3403,-1-2 3364,1-1 0,-1-1-6,3 0-5,-1-2 11,2 0-11,-2-1-17,3 0-6,-1 0 12,0 1 0,0 0-1,0 1-10,1-1-7,1 2 3399,1-1-3348,24 1-28,-13-2-5,18 0-6,-17-1 22,-1 0-11,0 0 6,-2 0 6,0-2-18,-2-1 12,-1 0-6,-1-2 0,-1 1 17,-1-1 0,-1-1-11,-2 0 0,2-3-62,-8 3-56,-1-2-95,-8 4-168,-2 0-190,-1 1-235,-3-1-355,-5-2-732,-7-1-1400,-5-1-4661,-3 1 7937,3 0 0,8 4 0,5 1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8.80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0 178 20414,'0'-9'649,"0"1"-665,0 8 32,0 0-16,142-36-1362,-76 29 1339,25-12 1,0 4-3471,-22 19 3443,0 0 708,-4-1-708,17-2 27,-24-3-16,8-3-62,-28-4-123,-7-2 276,-3-1-640,-5 2-309,-6-1-788,-4 2 1875,-7-1-8221,-3 3 8122,-3 1 0,0 4 0,0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7:59.09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1 146 19188,'89'-10'0,"0"0"0,1-1 0,-1 1 0,1 0 0,-1 0 0,1 0 0,-1 0 0,7-1 0,-1 0 0,1 1 0,-1-1 0,1 0 0,-1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0.10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13 88 17669,'0'-7'224,"0"1"-403,0 6-140,0 0 448,38 120-4383,-29-67 4327,12 22 0,-4 0 67,-19-21-1747,-2 0 1702,-2-2-11,-2-3 21,3-6-32,0-7 11,4-8 28,0-9 1433,1-6-1242,0-6 2748,0-3-2726,-1-2 1965,-2-1-2144,-1-1-51,-1-3-16,0-3-40,-1-4 6,0-2-1,-2-3-10,2-4 0,-2-1-18,4-4-10,-2-2 11,5-1-17,-2-4 0,3 2-28,0-5 5,0 2-10,3-21 10,1 14-184,19-39 112,-9 48-28,13-15 0,-14 39 33,1 3 0,2 8 46,2 4 38,1 8 6,3 7 34,2 7-6,4 6 5,1 7 1,2 5-17,2 5-1479,2 3 1496,2 4 11,5-2 33,2-1 0,3-6-145,4-5 134,2-7 1,2-7-807,0-8 795,-3-7 40,-2-6-1,-2-6 876,-4-4-819,-4-4-12,-5-5 11,-5-6 135,-5-7-73,2-19-146,-11 6 871,-1-13-882,-11 8-28,-3 0 6,-5-2-12,-4-2-5,-6-1-449,-8-3 437,-2-1-5,-3 0 0,-4-2 0,-3 0 12,-3 0 10,0 1-11,0 3-668,2 5 685,2 1-28,3 7 17,3 3-408,3 5 385,3 5-5,5 4-39,4 6 826,6 3-950,2 3 699,3 2-727,2 1 452,5 1-524,4 3-1737,33 20 572,-10-5-1250,25 16-6797,-23-15 9486,-1-2 0,-17-9 0,-6-3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0.36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0 13983,'11'6'-280,"-2"-2"2399,-9-4-2247,0 0 122,12 136-66,-4-76 63,2 24 1,0-2 8,1-30 6,1-5 784,1-6-740,1-7 12,2-5 11,-1-8 16,1-2 1731,-3-8-1702,0 0 0,-5-4-23,0-2 1045,-2-2-1117,-3-1-74,-1-1-576,-2-1-102,0-4-469,-3-1-3792,-10-8-1659,0 3 6649,-5-2 0,11 8 0,3 2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0.60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40 19428,'92'-3'0,"-1"0"0,0 0 0,1 0 0,-1-1 0,0 1 0,1 0 0,-7 0 0,0 0 0,0 0 0,1 0 0,-1 0 0,0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53.36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78 17602,'10'0'1373,"-2"0"-1172,-8 0-90,0 0 68,44 75-50,-31-44-1637,11 14 1,-3 0 1597,-19-15 821,-1-1-850,0 0-5,-1-3 23,2-3-18,-1-4 715,3-1-698,-1-7 85,1-1-74,-2-6 134,-1-2-94,0-1 90,-1-1-259,-1-5-2273,-1 0 2257,-1-7 2274,-1-1-2391,-6-20 49,-1-2-94,-5-19 111,3 15 0,3-1 29,4 13 22,3 0 3381,2 3-3387,1 1-3397,5 2 3397,3 3-2262,4 1 2279,4 2 17,0 2 17,5 0 0,-1 3 33,5 1 1,-1 2 10,2 1 2275,-1 2-2291,0 0 11,2 3-6,-2 0 6,-1 1-22,-1 0-1,-2 1 1,-2 1-23,-2 1 17,-2 1 0,-3 2 3375,-1-2-3369,-4 2-1,-1-1 1,-4 1 39,0 0-23,-2 2 1,-4-1-1,-3 2-28,-6 0 12,-6 3-6,-4 0-3409,-4 1 3409,-4 3-11,-2-1-273,-1 2 267,2-1 6,2 1-6,4-2 12,2 1-2186,6-3 2180,2 0 2179,6 0-2185,1-1 262,4 0-256,2-1 28,1-2 11,2 0 33,2 0 12,4-1 11,4 0 6,2 0 140,27 9-180,-13-7-2273,23 7 2256,-16-10-431,3 1 426,2-2 2044,0 1-2061,0-1 6,-3 0 0,-2-1-6,-3 0 0,-4 0 17,-3-1-11,-4-1 11,-4 0 5,-4-1 646,-5 0-611,-2-1 16,-3-1 22,0 1-173,-5 0-292,-3-2 3449,-1 0-3528,-4-2-150,5 1-201,-3 0-342,2-1-757,0 0-7943,-2-4 9402,3 3 1,1 0 0,4 3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0.87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37 1 15757,'5'2'817,"0"1"-258,-5-3 63,0 0-387,-22 101-2026,16-60 1894,-5 21 1,3-1 69,13-23 581,5 2-636,2 1-29,1 1 267,1-1-311,0 2-6,1-4 6,-1 1-6,0-3 6,1-1 17,-2-4-1586,-1-3 1608,-1-5 0,-2-5-6,-1-3 73,-2-5-106,-4-3-22,1-3-63,-3-4-147,0-1-2115,-3-2-3350,0 0 2460,-3-2 3192,0 2 0,3 1 0,1-1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1.50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123 118 20470,'-13'80'58,"-1"0"1,1-1 0,0 1 0,-1 0 0,-2 16 0,-1 8-1,3-21 1,7-48 87,6-35-85,0-4-66,1-5-18,0-6-5,0-7-5,0-16-90,1-11-3404,2-3 3121,3-2 0,3-4-305,10-34 514,-8 37 1,0 1 23,15-40-2060,-11 53 2227,6-9 28,-4 22 51,2 2 28,4 4 0,1 3 5,3 1 2161,3 6-2200,1 0-5,1 6-1,13 2-55,-10 3 224,8 6-235,-13 2 10,-1 6 3393,0 4-3392,-1 3-3370,0 3 3380,-1 3-2256,-1 3 2268,-2 3-17,-2 4 23,1 2-17,-4 4-1,1 2-16,-4 4 17,0 2 11,-2 3 0,-1 2 11,-2 0-5,-2 1 5,-2-3 0,-1-3-1511,-1-3 1523,-1-7 1510,1-6-1493,-2-5 16,0-10 100,-1-4 2337,-1-7-2281,-1-4-4,-2-1-119,-3-5-66,-7-2-12,-3-4-22,-6-5-12,-4-1 3398,-3-2-3391,-4-1-12,-1-2-12,-42-21 7,24 15-12,-31-16 0,12 16 12,19 7-12,-15-1-6,27 9-5,4 3-16,6 2-68,6 3-96,6 1-150,7 1-157,2 0-107,6 0-84,1 0-162,1 1-330,3 2-769,6 2-783,7 1-3478,4-1 6228,0-1 0,-10-2 0,-3-1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1.91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16 13 19899,'2'-7'465,"1"1"-566,-3 6 543,0 0-313,33 82-40,-29-45-67,12 14 1,-3 0-701,-24-12 689,2-1 17,-3 1 17,0-1 11,1 0-5,1-2 157,1-2-169,4-1 12,0-2 5,4-2 5,0-3 6,1-3 1,3-6 547,2-2-509,5-3-3369,3-2 3414,3-1-32,4-1-13,5 0 17,21 1-78,-7-2-6,15 2 12,-11-2-29,0 0-11,1 2 0,-2 3-16,-1-1 22,-2 1-23,-3 2 0,-4 0 3398,-2 1-3392,-2-1 6,-3 1 5,0-2 0,2 5-11,-8-5-16,2 2-12,-11-5-40,-3-4-44,-3-1-22,-2-1-63,-2-3-111,-2 1-218,-6-1-370,-7-1-611,-8 1-1915,-10-1-6178,-1 1 9600,-1-1 0,16 2 0,8-2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3.233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826 17 18308,'2'-1'386,"2"-1"-217,-4 2 660,1-1-829,-4 1-146,-1-2-117,-5 2-51,-1-3 28,-5 1 56,-3-1-67,-22 1 269,-35 8 84,10 0-1367,-19 6 1344,36-5 51,-20 2-39,17-1-291,-13 0 257,21 1-28,-11 6 6,14-1-12,-9 6-2853,22-5 2820,4 0-289,6-2 221,5-1 833,4-4-832,5-1 245,1-3-139,2 1 3274,1-3-3190,3 3 12,4-1 411,6 1-462,7 0-33,7 0-23,6 1-23,6 1-66,31 9 33,-14-1 22,24 12-5,-22 0-375,3 5 398,-2 6 27,2 6 11,-2 6-1573,0 6 1595,-1 8-21,-4 3-1,-2 4-1818,-7 0 1835,-3 0 8,-18-23 1,-2 0-228,7 22 230,2 15 12,-19-34-1,-6-4 51,-3-5 490,-7 6-227,-5-16 1281,-6 0-1224,-4-18-51,-2-6 2112,-3-4-2269,-4-2-3104,-3-3 3031,-3-4-117,-2-5 112,-2-5-1,-2-2-21,-3-3-942,1-3 918,-1-1-227,1-2 239,1-1 11,0 0 17,0-3 0,1 1-28,-1-3-5,2 1-46,-1 0 2750,-12-8-2789,16 11 17,-8-3-11,23 15-11,4 4 102,6 4-225,4 3 1274,3 1-1426,2 3 403,1 0-397,4 1 0,5 0-78,9 0-107,6 3-213,6 0-308,6 4-660,4 1-8185,26 3 8911,-24-3 1,3-1 0,-33-4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4.19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124 8 12034,'-6'-4'2168,"2"0"-2196,4 4 79,0 0 357,-37 37-4239,28-19 4245,-28 32 517,37-27-517,0 5-2223,3 2 2128,3 4-100,3 4-40,2 5-45,0 3 2101,1 4-2145,-1 2-12,-1 1 17,-1 1 6,-2 0 349,-1-4-366,-1-2 73,-1 7-56,-1-19 39,-2 3 359,-1-19-180,0-9 1,-2-3-57,-1-7-78,-2-1 3313,0 0-3459,-1 0-44,-1 0-68,-1-1-358,-4-5 44,2 0-140,-1-5-156,2 2-224,2-3-258,0-2-471,0-3-498,-1-3-218,-1-3-1866,1 1 4218,0 2 0,4 10 0,2 3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4.57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104 304 13026,'-7'-10'3714,"1"2"-2986,6 8 1025,0 0-1809,-44-114-4291,36 83 4297,-17-33 0,12 10 820,28 47-889,19 0-2188,0 3 2279,17 0-1523,-6 3 1523,6 1 1409,8 4-1392,4 1-1,4 6 1,3 2 0,21 5-259,-18-3 0,0 0 264,8 2 6,2 0-5,-4 0-12,-2-2 963,-10 2-968,-9 0 1583,-9 0-1601,-10 1 152,-8-2-112,-5 8 118,-12-7 979,-4 6-850,-13-8 1506,-7 0-1557,-10 1-45,-9 1-56,-9 1 1165,-9 1-1176,-9 3-2028,-8-1 2051,-8 1 5,-5-1-893,-3-3 905,-1-1-1,4-4-6,1-2 18,5-4-12,1-3-5,6-2-1027,1-2 999,8-1 954,5-1-965,7-3 882,8-2-905,6 0-17,7-1-50,5 2-163,6-1-167,6 1-169,3 1 1166,7 1-1406,8 0 617,10-1-1239,10 1-1059,10 1-6480,0 2 8911,-2 1 0,-20 0 0,-8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5.001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0 494 12350,'84'48'246,"-1"1"0,-6-3 1,-11-13 55,-20-25-83,-1-3 2101,-1-3-2169,0-1-11,-1-1 875,1-2-898,2-3-5,1-4-5,0-3 486,-1-2-509,-2-3-624,-1-1 573,-3-3-652,-5-1 658,-2 0 6,-8-2-28,-4 0-91,-7 0 68,-4-2-22,-6 1 6,-2-4-23,-7 0 6,-3-2 5,-10-1 12,-7-1-1,-8 0 2062,-5-2-2055,-6 2-24,-5-1 869,-4 3-812,-4 2-3225,2 4 3370,-25-1-362,30 18 1,0 3 110,-30-3-18,-2 17-5,50 7-223,7 7 257,6 2 16,7 21 90,5-8 11,9 13 3082,8-15-3104,9 0-68,8-1-66,7-2-146,6 0-897,28 6 73,-14-10-3414,22 4 1942,-19-13-4330,-4-3 6872,-7-6 1,-22-5 0,-10-3-1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5.58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18 251 19328,'0'-8'364,"0"1"-628,0 7-262,0 0 487,28 113-4235,-21-68 4282,8 22 1,-2-2 861,-17-30-847,0-2 33,-3-3-11,0-5 44,1-3 712,0-3-504,3-9 3296,-3-7-3632,4-11-56,-2-6 22,-1-3 12,2-4 16,0-3 34,0-4-6,1-1 0,-2-15 17,1 10 0,1-11-11,-1 16-6,3 2-17,-2 2-10,2 3-29,-1 3-6,1 4-21,0 4-35,2 2-5,2 4 0,3 3 28,2 1 39,3 6 34,1 3 28,3 10 22,2 3 6,3 6 22,16 19-11,-3-8 0,12 14 45,-9-15 0,5-2 16,2-4-260,3-1 244,2-4-996,3-3 985,-3-4 5,1-1-662,-5-6 684,-1-2 18,-3-5 10,-2-2-16,-1-4 11,-3-5 200,-1-4-167,7-15 34,-12 4-123,4-10 226,-15-7-221,-8 8-10,-2-12-7,-7 11-21,-7 0-12,-2-2-398,-9 0 382,-3-3 5,-5 0 5,-4-1-5,-3 0 23,-2 2 810,-17-14-794,11 14-11,-10-7-11,17 17-6,3 4 1,4 2-35,3 5 512,5 4-635,7 4-22,3 4-28,5 0 460,1 4-494,2 3-63,4 5-138,4 5-208,6 3-240,6 3-348,1 1-795,8 2-560,1-1-3747,1-1 6329,-4-5 0,-12-7 0,-6-5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6.56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394 109 18526,'0'-4'28,"0"0"-504,0 4 510,16 116-436,-9-67 438,3 22 1,-1-1 69,-2-24-22,-1-1 17,1-3 17,0-4-18,2-6 163,1-4-145,0-5 64,0-6-36,-1-3 33,-1-4 90,-2-4 282,-2-2-249,-2-3-45,-1-1-128,-1 0-95,0-3-40,0-4-72,0-3-17,-3-5-28,-2 0-34,-4-4-6,-3 0-21,-3-3 27,-3-1 28,-6-2 39,0-1-27,-21-16 72,9 8-5,-13-13-3393,15 12 3415,-1-2-720,2-1 748,0 0 22,2 0 12,3 2 72,2 3 45,4 2-1990,4 3 2046,3 4-61,6 5-85,4 3 1964,3 7-2109,3 0 714,5 5-702,4-1 32,9 2 24,6 2-180,6 0 208,8 1-12,56 10 0,-28-3 2,-13 0 1,0 0-550,9 3 580,-1-2 1,1-1 5,-1 0 2789,-2-4-2783,-1 1-6,-3-3 23,0 1-6,-3-2-6,-1 0-11,-7-4-11,-3 0-11,-5-3 0,-5-1-17,-3 1 11,-4 0 0,-3 1 229,-3 1-240,-3 0-44,-3 1-29,-3 0 804,-2 3-871,-3 0 0,-3 1 45,1 1 285,-2 4-213,0 4 29,1 5 11,-2 4-1,0 6 7,0 3-6,0 5-1,0 3 12,-3 4-5,0 5-3387,-4 0 3381,-2 2 5,2-2 12,-3-2-2292,2-6 2298,1-4-156,0-7 172,2-5 2228,0-4-2133,0-6 45,0-1 28,1-6 3284,1 0-3043,-1-2-5,3-1-270,-2-6-179,3-4-50,0-4-84,5-10 67,-1 5 0,6-7-34,0 4 12,0-5-124,8-15-3268,-5 6 3347,12-26 73,-3 14-344,-1 0 338,0 11-11,-1 7 39,-4 10-196,23-12 112,-22 22-78,19-3 117,-24 16 3242,5 3-3163,4 12 22,-6 0-6,8 9-5,-5-3 571,0 3-571,3 5-17,-1 2 11,1 2 0,-1 4-996,2-1 996,0 4-317,8 18 329,-5-14 22,3 12 22,-2-11-28,-9-15-28,4 4 34,-11-20 17,-3-2 27,-2-5 995,-2-2-882,-2-3 385,-1-4-396,-5 0-23,-2-1-56,-21-10-84,2 1-39,-15-10-23,-15-6 17,9 4 34,-20-7-443,13 6 431,-4-1-27,-1 3 0,-2 0 10,-17-5-400,16 7 1,1 2 383,2 5-39,4 6-67,7 1-600,-2 9 107,19 3-196,2 5-220,21 6-407,5 1-3685,9 3 2318,5 0-4547,6-4 7364,2-3 0,-8-8 0,-5-4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7.35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116 111 18666,'9'-14'-230,"-3"3"-50,-6 11-291,0 0-3417,40 34 4234,-28-21-22,30 27 765,-39-30-900,2 0-27,-3 2-17,2 0 100,0 6-43,-1-4-7,-1 3 3398,-1-9-3392,-1-1-1,0-2 12,0-1 107,0 0-152,0-2-45,-2 0-44,-1 0-12,-2 0-10,0 2-12,-1 2-6,1 1 0,-2 3-5,3 0 0,-1 5 11,1 2 17,1 4 5,2 3 17,1 4 23,0 2-12,1 5 23,3 2 34,0 3-18,3 1 1,0 0 16,-1-3 6,1-4 23,0-5 49,-1-6 18,0-8 106,-2-5 106,0-5 6,-3-3-39,0-1-107,-1-1-94,0-2-57,-3-3-28,-2-4-5,-6-4-3421,-2-2 3393,-1-2 5,-5-2-17,-6-13-16,4 5 11,-5-8 5,10 8-67,-4-14-11,3 7-22,-2-11-174,1-3 23,2-18 178,4 10-5,4-5-28,11 34 3381,4 3-3387,5 5-27,17 2 89,-4 7 17,14 3-51,8 9 23,-8 4 16,13 5 7,-14 8-1100,-2 3 1133,0 5-792,0 2 792,-4 3 17,2 2-12,-5 3 6,1-1 39,6 17 6,-9-13-28,4 8 28,-12-21-230,-2-4 224,1-3 45,-1-5 11,2-1 973,-1-4-962,2-3-5,-3-2 875,2-2-898,-1-2 312,-1-1-306,0-4 11,-1-2 6,-1-5-11,-1-4-12,-2-4 28,3-15-66,-6 4 4,-1-12-4,-6 9-18,-2-1 6,-2-3-22,-5 1-6,-5-3 5,-6 0-10,-3-1 5,-2 0 0,-3 2-17,0 1 6,-1 4 11,2 2-17,3 5-17,3 5-5,3 5-56,4 5-1232,3 1 599,6 6-85,0 0-1046,9 8 576,2 0-2543,19 6 1782,-1-3-1479,9 0 3523,-10-4 0,-12-1 0,-5-1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53.65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19076,'2'4'-90,"0"-2"2873,-2-2-2576,-2 96-66,3-60-372,-1 21 1,1-2 308,4-28-16,3 1 5,4-1 112,-1-2-123,4-1-16,-2-3-24,1-2 24,-2-5-7,-2-3 462,-2-4-417,-1-2-16,-1-2-45,-2-3-62,-1 0-95,-1-1-135,-1-4-145,1-2-3628,-2-4 3136,1-2-466,-1-2-1154,0-1-6827,0 1 9359,0 1 0,0 7 0,0 2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7.70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 18179,'19'43'280,"-6"-4"-213,-17-12 11,-1 0-22,1 2 12,2 2-12,1 1 17,1 3 0,0 1 11,0 3 0,0 2-11,0 0 5,0 0-11,1-3 17,1-3 40,3-5 44,2-5 16,1-4-4,0-3-35,2-4-44,-1-2-23,1-3 1,-1 0-6,0-2-23,-1-2 23,0 1 27,3-1-10,2 2-62,3-1-17,0 0 0,-2-1 1,1-1 4,2 1 12,1-1 6,2 0-23,-1 0 0,2 0-11,-1 1-11,3 0 6,-1 0-23,1 0-28,2 0-34,0 0-285,9 3 33,-7-3-688,12 3 324,-19-2-185,2-1-201,-11-3-465,-4 0-885,-3-2-4201,-1 0 6643,-3 0 0,0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7.94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0 339 15401,'59'-43'1092,"1"1"0,-1 0 1,23-18-1,-15 16-1053,-32 35-16,-1 0-12,-3 2 6,-4 0-17,-2 1-17,-5 1-50,-1 1-96,-4 0-83,-2 1-96,-3-2-112,-4 1-185,-2 0-245,-3 0-292,-1 1-460,-5-2-465,-4 1 119,-6-1 21,-5 0 1961,-6-2 0,12 4 0,0-2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8.50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0 10668,'63'72'971,"0"-1"1,0 0 0,0 1 0,0-1 0,0 0 0,3 8-1,3 6 1,-4-6 0,-8-16 0,-14-28-810,-3-32-89,-17-3-23,7-1-5671,-9-3 5638,3-3 17,0-4 1391,1-2-1357,11-11 830,-10 3-819,13-19-46,-21 11-38,2-9 5,-10 6-6,-3-2-5,-3-2 16,-2-4 3393,-1-1-3409,-6 0-6,-2-1-5,-8 2-6,-5 2 11,-4 4-17,-22-7-529,8 16 490,-14-1-100,-5 17 78,15 7-68,-25 15 79,30 2 17,-6 12-17,19-3 28,4 1 17,5 1 0,5 2 22,4 0 17,3-2 0,2 0 28,5 0 28,2-1-6,7 0 17,2-2-5,5 1-62,2-1-78,4-2 344,2 1-759,2-1-336,3 0-560,1 0-1333,1-2-5960,-3 0 8682,-6-6 0,-11-6 0,-8-3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9.08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48 56 8160,'-12'33'992,"4"-5"-1555,-2 0 703,5-6 1529,0 4-1529,1 2 28,2 2 6,1 2 11,1-2 1069,0 1-851,8 8-229,0-10 0,8 5 1644,0-14-1690,1-3 3427,0 0-3432,2-3 17,1-1 1,2-1-24,0-1 29,1-1 11,0-2 16,0-1 7,1-3-1,-3-2-11,1-1-11,-2-1-3303,7-9 3224,-6 2 18,6-10-7,-11 2-5,-1-2 17,-1-3-23,-4 0 73,1-15-106,-6 8-11,-1-11 3414,-5-3-3420,-5 6-17,-2-9-22,-7 13 28,0 1-17,-11-10 28,-3 2-23,1 2 1,4 8-12,11 13 1,2 4 5,2 1-28,2 4-3415,2 1 3348,3 1-73,1 3-476,1 0 381,3 1-67,1 1-141,6 1-174,0 2-256,4 2-382,1 2-862,2 1-538,3 1 138,-1-1 2545,-2-2 0,-9-3 0,-3-2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09.49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221 46 17451,'0'-6'1910,"0"2"-2022,0 4 84,0 0 224,-65-17-67,42 14-17,-47-12-22,57 17-34,1 2-84,3-1-34,-1 1-5,4 0 0,1 4 5,1-2-11,1 5 17,2-1 23,1 3 21,0 1 46,4 0 11,2 1 16,5 1-5,6 0 0,3 2 34,16 9-45,-4-5-23,10 8 1,-9-9-12,1 3-17,-2-1 1,2 0-12,-1 0-825,-2 0 842,-1 0 5,-1 2 40,9 9-28,-11-7 5,7 7-5,-13-11 5,-3 0 1,-2-1 22,-3-2 22,-3 2 28,-3-2-5,-2 1 16,-2 0 859,-4 2-797,-5-2 23,-6-1-7,-5-2-3408,-5-4 3348,-5-3 44,-19-1-107,-11-2-50,2-2-22,1-1-56,20-2-146,1 1-212,4 1-398,2 0-757,2 1 1544,2 1-9189,3 1 9225,5-1 0,7-2 0,4-3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13.13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1 518 14255,'0'-6'1306,"0"2"-682,0 4-361,0 0-207,119-27-2572,-70 22 2575,23-9 0,1 2 59,-27 14 725,5-2-731,5 0-56,4-2 119,5-2-136,3-2-2286,4-3 2309,2 1-45,3 0 1088,3-1-1071,3 1-12,2-1 6,5 1 11,2-1-5,3 3-1,4-2-905,-47 6 1,0-1 887,2 0 1,0 0 14,3 0 0,0 1-6,1-1 0,1 1 0,1-1 1,1 1-400,2-1 0,0 1 365,1 0 1,1 0 8,2 0 0,0 0 3,1 1 0,1 0 2,1 0 1,0-1-113,2 1 1,0 0 114,2-1 1,0 0-4,2 0 1,0 0-232,2 0 1,0-1 227,2 1 1,0-1-3,0 0 0,2 0-133,-1 0 0,2 0 133,-1-1 0,0 0 0,1 1 0,-1 0-279,2 0 1,-1 0 286,1 1 1,0 0 2,1 0 0,-1 1 3,2 1 0,-1-1 120,-4 1 0,8 0-120,1 2 0,13 2 0,2-1 0,-10 1-1,-18-2 0,-7 1 1,7 0 66,17 1 0,11 1 1,-2 0-1,-14-1-55,0 2 1,-9 1 13,5-2 1,1 1 4,0 1 1,1 0-3,0-1 0,0 0-9,1 1 1,1 0-12,0 0 1,0-1-6,0-1 0,1 1-3,1 0 0,1 0 14,0-1 0,0-1-6,2 1 1,0 0-1,2-1 0,0 0-110,2-1 0,0-1 107,0 0 1,1 0-11,-32-2 0,0 1 1,0-1 1,1 0 0,-1 0 1,0 0-1,2-1 0,-1-1 0,1 0 84,0 1 0,1-1 1,0 0-78,1-2 1,-1 0 0,1-1-6,1 1 0,0 0 0,1-1 9,-1-1 1,1 0-1,0 0 6,1 0 0,1-1 0,-1 0 7,0 0 1,1 0 0,-1 0 1,2-1 0,-1-1 1,1 1-136,-1-1 1,-1 1 0,5-2 125,2 0 0,6-1 0,0 0 0,-4 1-17,4-1 0,-3 1 0,7-1-5,-6 1 1,8-1 0,4 0 0,-4 1 0,-7 1 0,7-1 1,-7 2-1,4-1-5,-4 1 1,5 0 0,-1 0 0,-5 1 2,0 0 1,-5 2 0,0-1-1,2 1 1,0 0 0,-1 0-147,1 1 1,0 0 0,0 0 140,0 0 0,0-1 0,0 2 153,-1-1 0,1 1 0,-1 0-155,1 0 0,-1 0 1,0 0-5,0 0 0,0 1 1,0 0 1,-1 0 0,1 0 1,0 0 58,-1 0 0,1 1 0,0-1-59,-1 1 0,0 0 1,-1 0-1,0 0 0,0 1 1,0-1 6,-1 1 1,0 0 0,-1 0-1,0 0 1,0 0 0,0 0 5,-1 0 1,1 0-1,-1 0-43,0 1 1,0-1-1,0 1 43,0 0 1,0 0-1,-1 0-7,0 1 0,0 0 0,0 0-4,-1 0 0,0 0 0,0 1 2,-1-1 0,-1 1 0,1-1 0,-1 1 0,0 0 0,-1 0 124,0 0 1,1 0 0,-2 0-123,1 0 0,0 1 0,-1 0 1,0 0 1,0-1 0,0 1-6,-1 0 0,1 1 1,-1-1 1,-2 0 0,0 0 0,3 0-2,24 2 0,6 1 0,-5 0-38,-21-2 1,-3 0 0,4 0 41,18 2 0,4 0 0,-6 0 3,8 1 1,-5 0-6,2 0 0,-1 1-3,1 0 0,-1 0-14,1 1 1,-1 1-1,0-2 0,0 1-82,-1 1 1,-1 0 92,2 0 1,-1-1 10,-1 1 1,0 0-3,1-1 0,0 0-6,0 1 0,0 0-136,0-1 1,1 1 140,0-1 1,1 0 3,-1 1 0,1-1-1,0 0 1,0-1-127,1 1 0,-1 0 118,1-2 1,-1 1 2,1 0 0,1 0-6,-1-1 0,0-1 207,0 1 0,0 0-201,1 1 0,0-1-12,-2 0 1,0 0 3,0 0 0,0 1 8,-3-1 0,1 0 117,-2-1 1,1 1-107,-3-1 0,1 1-3,-7-2 1,11 2 14,-14-2 1,15 2-1,5 0 1,-2 0 0,-13-1 61,-5-1 0,-9-1 0,8 1-78,4 0 1,11 2 0,3 0 0,-7-1 0,-17-1 17,0-1 0,-10 0 0,2-1 1,-1-1 139,-3 1 1,-2-1-152,-2-2 0,-2 0-6,-4 0 1,-1-1-20,42-1-34,-13-5-78,-15-3 1499,-17-5-2031,-17-3-779,-15-1-368,-21-3-7608,-11 0 9410,-8 4 0,8 6 0,5 6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13.93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131 162 8039,'50'-46'114,"0"0"0,-1 1 0,-17 21-118,-32 29 474,-2 9 25,-5 13-288,0 0 1003,-5 14-975,-10 39-218,8-22 578,-1 2 1,0 4-576,6-13 0,1-2 940,-1 2 1,1-1-950,-5 47 6,8-9-6,1-26 23,3 12 16,2-36 3158,3-7-3129,1-7 22,2-7 111,-1-4 339,-1-5-115,-2-4 556,0-2-225,-3-1-571,1-2-123,-7-19-123,-1 7-40,-5-15-3419,1 11 3313,-2 1-34,0-1-5,-4 1-40,1 1-33,0 1-11,-1 0-68,3 2-117,1-1-84,1 2-151,2-1-286,3 1-314,1-1-666,3 2 3397,1-3-6147,2 3 4755,1 1 0,-1 4 0,1 3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14.98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2121 2047 6571,'7'-8'2828,"-1"1"25,-6 7-3245,0 0 549,76-50 0,-56 40 73,56-39 1081,-74 54-1026,-2-1 35,2 1-63,1 1 493,0 1-582,3 2 1945,-2 2-2001,3 1 0,0 3 0,2 1-6,3 5 12,-2 3-6,2 4-45,-1 3 6,1 2-23,-1 3 6,-1 2 0,-2 2 0,-2 1 28,-2 2 0,-3-2 1,0-1-1,-1-5-17,0-5 6,-1-5 22,0-5 28,-3-4 62,0-3 11,-1-2 28,-1-2 6,0-2-12,-2-1-11,-1-3-33,0-1-29,-1-2-44,-1 0-23,0 0-22,-2-1-16,1-1-24,-2-5-21,1 0-18,0-4-21,-1-2-40,1-2-45,1-1-582,-10-28 403,10 14 5,-7-24 12,10 16-490,2-2 444,-2-4 1,1-1 17,-2-1 67,0-3 61,-2 1 57,1 0-3198,-3 2 3248,-1 2-870,-1 1 999,-1 4 347,1 4-196,1 6 39,-1 4-72,1 8-51,-2 2-96,2 6 2832,0 4-3173,-17 12 1688,11 5-1425,-14 13 29,15 4 16,0 6-17,0 4 12,2 3 0,1 2 10,2 3 24,1-2-12,2 0 22,1-1 6,2-4 6,0-2 44,0-3 51,0-6 95,1-2 112,-3-6 22,2-6-21,-5-8-79,1-3-124,-4-5-28,-3-5-3436,-3-6 3375,-4-5-666,-2-5 626,-4-3-5,-3-3-16,-5-5 16,-5-3-17,-6-4 11,-5-2-499,-5-2 522,-5-4-11,-4 0 8,15 11 0,-1 0-3,13 8 0,-3-1 65,-16-10 1,-9-6 0,8 4-7,12 6 0,1 1 19,-28-19 1,1-3 92,26 10 0,5 1-34,11 8 0,2 0-92,-9-12 0,3 0 28,-5-22-34,9 0-22,8 2-28,11 3-50,8 4-412,10 3 361,12 2 0,15 3 11,15-3 18,16 2 1944,12-3-1897,-28 29 0,2 2 2,3-2 1,3 1 2,5 1 1,2 1-7,3-1 1,0 1-1033,3 1 0,1 1 1044,2 1 0,0 0 0,2 1 0,-1 2-876,1 0 0,0 0 876,-1 2 0,3 1-137,25-4 1,1 1 124,-25 6 1,1 1-3,19-2 0,-2 3-9,-30 7 1,-2 1-268,-2 2 0,0 1 245,-2 1 1,-1 2-71,46 7 974,-10 8-974,-9 8 25,-34-2 1,-3 4 35,18 15 52,4 20 44,-36-11 56,-11 6 39,-9 5 34,-12 5 16,-13 1 1873,-14 2-1906,-11-4 110,-8-3-150,-9-6-10,-2-7-6,-8-5-17,1-8-11,1-5 1575,4-7-1586,7-5 836,9-4-853,9-3 17,10-5-34,9-2-50,8-1 1689,5-3-1774,4 0 238,7-1-231,44-5 100,-3-1-22,45-5-631,-15-1 637,11 2-23,6-1-17,5 3-20,-25 5 1,2 0 41,-20 1 1,1 2 2,18 0 1,-2 2-37,24 5-1959,-6 8 1981,-6 7-5,-9 4-707,-7 5 718,-6 3-2305,-10 5 2327,-7 2 34,-10 1 332,-7 0-243,-9-2 57,-8-3 1327,-7 0-1227,-8-2 17,-9-2 630,-10 0-479,-37 10 2688,2-10-2990,-30 8-700,9-14 684,-7 0-18,-5-2 0,-6-3-1028,0 0 984,-1-3-84,2-1-2266,3-1 1868,5 0-308,6-2-633,7 1-1653,6-1-6084,12-1 9126,14-2 0,20-6 0,11-2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22.562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0 6116 8018,'19'17'694,"2"-5"2043,-2-11-2442,4-3-1225,4-3 1292,34-25 240,-9-3 1,2-3-590,-9 7 0,1-1 915,27-21 1,-3 0-911,0 3-820,-22 14 1,1 1 752,25-16 66,4-1-12,3 1 29,2-1 5,2 2-28,-41 23 1,0 0 10,42-23-17,-40 24 1,0 0-3,-1-1 0,1 1 5,2 0 1,0 0-7,0-1 1,1 0 1007,0 0 0,0 1-1008,1-1 1,-1 0-505,0-1 0,-1-1 510,0 1 0,0 0-2,0-2 0,0-1-820,-1 0 1,1-1 818,0 1 1,-1-1-1,0-1 1,0 0 524,0-1 1,-1 1-523,0-1 1,-2 0 2,-1 0 1,0-1-201,-1 0 0,-2 1 217,35-33 73,-5-1 84,-9 2 56,-5-4 67,-5 0-34,-6-4-50,-5 2-44,-5-1-68,-5 3-12,-5 0-10,-4 3 0,-5 2-12,-4 1-22,-6 0-17,-2 2 6,-3-3-17,-2 2-6,-4-2 1,-2 2 639,-4-1-651,-1 3-11,-1-1-17,0 2 7,6 4 0,1-3-12,0-15 13,2 17 1,1 0 718,7-4-738,4 2-28,7-1-962,9-1 945,6 1 0,7 0 1,5 1-1,6 2 2312,5 1-2300,3 2 5,8 0 16,4 2-2000,8-3 1995,6 3 28,-39 25 1,0 0-684,3-1 1,0 1 693,0 0 1,1 0-329,1-1 0,1 0 331,0 1 0,0 0 6,1-1 0,1 0-16,0 1 0,0 0 13,0 0 0,1 0 103,1 0 1,1-1-104,-1 0 0,0-1 5,1 0 1,0 0-4,-1 0 1,0-1 0,-1 0 0,1 1 162,-2-1 1,-1 1-149,1-1 0,0 0-3,-1 1 0,0 0-3,0 1 0,-1 0 3,0 0 0,0 1-408,-1 0 0,-1 0 388,0 1 1,0 0 351,-2 1 1,1 0-358,43-22-6,-4 4 29,-2 2-12,-4 2-225,-3 3 225,-4 2 11,-3 5-16,-4 2 16,-3 3 1067,-5 1-1101,-9 5 1,1 0-6,12-5 12,31-9 422,-43 17-434,0-1 687,1 2-671,1 1 2673,0 1-2667,1 0-10,0 1 10,-1 2 232,2 0-243,-2 1 1302,2 0-1285,-1 0 28,1 1-33,1-3-7,-1 3 1,1-2 0,-2 1 5,2-1-1156,0 0 1157,2 0 10,2-1 1,2-1 5,3-1-11,1-1 6,2-1 5,0 0 0,1-2 6,1 0-764,1-2 846,1-1 348,1-1-156,0-2 1,0 1-9,-2 0-389,-1-1 406,-2 2 902,-2 0-996,-1 1-376,-4 2 143,-4 2-2,-5 2-22,-6 3 1066,-6 3-1291,-7 2-30,-7 2 479,-5 3-520,-6 3 16,-4 4-8,-4 5 25,-2 2 69,-3 8-3217,-6 2 3442,-3 8-1227,-9 3 1261,-3 2 17,-5 1 41,-2 0 36,-5 0-3,1 1-31,-5 0-117,0 1-1877,-1 1 1835,-2 1 1,1 1-14,-1 0 1781,1 1-1785,1 2 0,3 0 101,3 0-10,0-1-224,4-1 211,1-3-15,2 1-146,-5 32 173,12-26-12,-2 26 11,16-35-5,2 0 2582,1 1-2572,1-1 128,3-3-123,2-1 1,2-4 0,2 1 6,-1-4-12,0 1 2112,-1-2-2144,1 14 57,-5-10-8,2 11 284,-5-12-245,0 0-22,-5 1 26,0-1 8,-8 1 8,1 2 10,-6 0-16,0 4-3,-4 0-6,-2 3-1047,-4 1 1057,-4 2-3045,-3 3 3021,-3 0-18,-1 2-42,-1 1 44,0-1-644,0 2 625,0-2 5,0-1-18,0-2-2,1 1 14,0-4-20,5 0 17,1-3 615,7-3-649,4-2-14,5-3 2993,7-2-3034,4-2 1,4-1-16,3-2-2974,3-1 2991,6-1 698,6-1-672,4 0 16,3-1 8,3 1 25,2 0 20,1-1-2267,2 1 2297,-1-1 990,0 1-993,0-1-885,26 22 848,-20-15-1543,19 15 1538,-28-20 43,-1 0 1539,-2 0-1574,6 14-20,-11-9 18,3 14-19,-15-14 1113,-2 3-1022,-4 0-21,-3 1 1154,-5 1-1066,-6 3 49,-7 0 27,-5 2 3229,-4 2-3403,-5 2-23,-2 2-17,-5 2-15,-3 0-3293,-4 2 3180,-5-1-47,-4 1-2188,-5-2 2363,-3 1-11,-4 0-155,-1-1 177,-3 3-333,-2 1 333,-2 2 399,-2 0-416,0 2 17,-1-1-11,0 1 6,1 0 1786,0 1-1792,1-2 6,1-1 5,3-1-6,25-16 1,0 0-11,-22 18-4,27-20 1,2 0 19,-13 10-16,5-1-7,2-3 1,5-1-1976,3-3 1959,4 1-446,5-1 452,5 0 1302,5-1-1325,5-1-6,2 1 409,4-1-408,2 0 5,3 0-5,2-1 2837,1 0-2816,1 33 24,2-25 10,1 24 1,0-33 6,0 0-1,-1-1 1702,-1-1-1685,0 0-5,-1 0 5,-5 0 11,-5 0-22,-5 2 11,-6 0-6,-4 2 12,-5 4-1,-4 0-16,-5 4-1116,-6 2 1105,-5 3-6,-4 1-6,-1 2 6,-3-2-5,0 1-3040,0 0 3034,1-1-6,2 2-2021,2-1 2038,1 1-102,3 2 102,3 0 12,5 2 132,3-2-121,4-1 1358,3-3-1398,4-2 2380,2-6-2386,2-2 7,-1-4 38,0-1 6,-3-2 11,-2-2 6,-2-1 28,-2-2 22,-4-2 6,-1 0 28,-2-4-6,-4 0-39,1-3-6,-2 1-39,4-1-33,2 2 16,4-1-2501,4 0 2484,6 0-44,3-2 336,5 2-622,6-2 440,3 2-1258,4 1-1203,3 2-6806,1 0 10000,1-2 0,0-8 0,0-5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33.861"/>
    </inkml:context>
    <inkml:brush xml:id="br0">
      <inkml:brushProperty name="width" value="0.08" units="cm"/>
      <inkml:brushProperty name="height" value="0.08" units="cm"/>
      <inkml:brushProperty name="color" value="#33CCFF"/>
    </inkml:brush>
  </inkml:definitions>
  <inkml:trace contextRef="#ctx0" brushRef="#br0">6 367 23043,'-3'-11'-4423,"1"2"2704,2 9 4271,0 0-5276,0-26 2108,2 17 1434,0-18-1121,1 22 435,0 3 1413,-1-2-154,0 2-1065,3-4 3260,-4 1-2943,4-1 260,-4 0-370,-1 2-1133,1-3 19,0 0 174,0-1-111,0 0-296,-1-1 566,0 3-628,0 0 638,0 2 166,0 0-224,1 2 597,-1 0-137,2 1 1224,1 1-214,1 0 1,1 0 27,1 0-27,1 0-18,2 0-657,3 0 344,-1 0-1369,3 1-2997,-1 2 3261,3 0-13,-1 1-161,2-1 226,1 1-61,2-3 221,1 1-81,1-1 275,2 0 74,3-1 71,-1 0 3593,3 1-3708,0-1 130,2 3-310,1-3 155,1 1-188,19 0 85,-12-1-52,15 1 0,-15-1 118,2 0-59,0 0 107,3 0-102,-1 0 31,0 0-3408,0 0 3368,0 0 17,-2 0-600,3 0 550,-2 0-106,2 0 111,-1 0-2047,1-1 2098,1-1 2087,2-1-2007,47-7 15,-34 3-13,34-6-86,-47 4 396,-1-2-219,0 1 73,-1-1-122,1 1-42,-1 0-85,-1 0 3276,-1 1-3217,-2 1-134,0 2-114,-1 2-59,-2 2-3114,0 1 3017,-3 1-344,0 0 295,1 1-14,-2 1-19,1 3-146,1 2 30,-1 0 3,2-1 121,-2 2 26,1-4 118,0 1 2911,0-4-2730,2 0 180,0-1 106,2 0 573,1-2-410,3-2 89,0-4-153,5 1 16,1-3-61,2 1-62,1-1-8,0 0-111,0 0-69,20-3 86,-17 3-139,15-1-10,-20 5-91,-2 2-27,2 0-36,1 3-64,0 0-12,1 1-18,-2 0 16,0 2-33,0 1 46,0 2 7,1 0 19,3 0 60,1-2-1678,1-1 1785,1-2 151,-2 0 198,23 0-112,6-2 76,0 0-221,-6-2 264,-25 2-958,-1-1 903,0 2-209,-3-1 15,-1 0 910,-2 1-972,-2-1 42,-1 1-92,0 0 12,-1 1-28,20 0 8,-17 0-137,14 0 29,-21 0-3,-2 0 34,0 0 11,-2 0-34,0 0 25,-1 0-5,-1 1 66,0 0 266,-2 0-251,1-1 40,0 0-5,-1 0 1034,0 0-1045,-1 0 703,-2 0-532,0 0-32,-3 0 45,0 0-51,-2 0-5,0 0-7,-2 2-151,0 1-41,-1 2-266,-2 1-120,0 0-26,-2 2-102,1 1-84,-2 1-110,1 1 81,-1 2-102,1 0 189,-2 1 12,3 1 74,-2 0 74,2 0 114,0 1 126,1 1 68,4 0 229,-1 0 46,3-1 201,3-1 69,1-2 169,2-1-2,3-2 105,0-2 91,1-1-55,1-2 93,19-1-37,-11-1-90,15-2-76,-15-1-152,1 0-131,0-1-57,1-2 5,-1-2 390,0-1-58,-1-2 158,0 1-744,-3-1 0,1 2 0,0-2 0,20 0 0,-16 1 0,15-2 0,-22 6 0,2-1 0,-3 1 0,1 2 0,-3 0 0,0 1 0,-3 0 0,0 0 0,-1-1 0,1 1 0,0-2 0,-2 1 0,1 1 0,12-2 0,-9 0 0,8 1 0,-12-1 0,1 2 0,-1-2 0,2 1 0,-4 1 0,1-1 0,-3 0 0,0 1 0,-2-2 0,0 2 0,-3 0 0,3 0 0,-2 0 0,1 0 0,-2 0 0,0 0 0,0 0 0,1 0 0,0-1 0,3-1 0,0-3 0,1-1 0,1 0 0,0 0 0,-1 0 0,-3-1 0,2 1 0,-3 1 0,17-4 0,-16 3 0,10-4 0,-22 6 0,-2 2 0,-2 1 0,-3 1 0,-1 0 0,-3 0 0,0 3-1422,-1 4-2462,-2 6-5947,-1 3 9387,-2-1 1,2-7 0,1-3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53.88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1 204 20604,'0'-3'1849,"0"0"-673,0 3-1014,95-40-3719,-49 24 3596,15-8 0,1 1 12,-12 11 494,0-1-522,-1 1 688,-1 0-711,-1 1 6,14-3-2566,-16 7 2549,7-2-6,-23 6 1258,-5 2-1353,-7 0 339,-5 1-423,-6 1-61,-3 2-124,-4 3 3162,-6 4-3823,-6 3-951,-7 3-7838,-2-1 9807,0 1 0,10-9 1,5-1-1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35.379"/>
    </inkml:context>
    <inkml:brush xml:id="br0">
      <inkml:brushProperty name="width" value="0.08" units="cm"/>
      <inkml:brushProperty name="height" value="0.08" units="cm"/>
      <inkml:brushProperty name="color" value="#33CCFF"/>
    </inkml:brush>
  </inkml:definitions>
  <inkml:trace contextRef="#ctx0" brushRef="#br0">0 53 19036,'14'-4'1564,"-3"1"-1142,-11 3-538,0 0-119,117-7 25,-73 4 145,25-1 0,-3 0-2176,-33 0 2312,0 2-2635,-1-3 2396,3 1 369,-4-1-26,3 1 626,33 1-244,-31 2 365,22 1 991,-36 5-1336,-8-2 2979,0 4-3388,-7-2-212,-2 0-649,-2 2-203,0-1-531,-2 1 394,0 2-180,-1 0 180,0 1 299,0 0 171,0 0 269,0 1 438,0 0-3448,0 1 3363,0-2 167,0 2-170,2-1-280,2 0 120,3-2 511,3 0 174,2-2 312,2 0 66,1-2-442,1-1 738,3-1 169,1-2 297,12-1-501,-6-1-76,8-2-291,-11-2 138,1-1-200,-1-2-195,-1 1-158,1-2 447,-2 2-670,0-3-207,-1 2 336,-1-2-632,-1 2 32,-2 1-2227,-2 1 2261,-2 2 2444,0 1-2262,-3 2 2,-1 1-237,1 0 185,-1 0-89,0 1 219,4 5-497,-2 0 3115,4 4-3509,-2-3 161,2 2 221,1-1 306,24 4-3231,-11-6 3300,20 1 630,-17-5-460,37-2 930,-20 1-52,27-1 0,-28 0-166,2 0-295,2 0-118,1 0-116,-1-1-80,-2 0-109,-1 0-65,-3-2 60,2 3-77,-1-1 31,-1 0-2,2 1-7,-3-2-16,0 2-29,-1 0-6,1 0 2961,-1 0-2903,-2 0-2258,2 0 2229,-4 0-2150,1 0 2139,-4 0-102,0 0 153,-2 2-53,0-2 51,-2 2-116,-2-2 2295,-3 1-2252,-1-1 3236,-1 0-3189,-1 2 0,0-1 0,-2 1 0,0 1 0,-2 1-41,0-2-153,0 3-246,-2 0-104,2 0-4,-1 1-106,2 1 72,0-2-77,2 1-107,2-1-239,-1 1-199,4 1 161,0 0-3457,0 1 4530,-5-2 0,-10-2 0,-7-2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35.684"/>
    </inkml:context>
    <inkml:brush xml:id="br0">
      <inkml:brushProperty name="width" value="0.08" units="cm"/>
      <inkml:brushProperty name="height" value="0.08" units="cm"/>
      <inkml:brushProperty name="color" value="#33CCFF"/>
    </inkml:brush>
  </inkml:definitions>
  <inkml:trace contextRef="#ctx0" brushRef="#br0">1 63 28765,'36'-35'-1834,"-3"8"-2194,-14 28 4103,3 1 1054,0 2-1769,2 2 160,2-1-340,-1 3 125,2-2-1110,0 2 2606,-2-2-891,-4 0 0,-9-3 0,-5-1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36.727"/>
    </inkml:context>
    <inkml:brush xml:id="br0">
      <inkml:brushProperty name="width" value="0.08" units="cm"/>
      <inkml:brushProperty name="height" value="0.08" units="cm"/>
      <inkml:brushProperty name="color" value="#33CCFF"/>
    </inkml:brush>
  </inkml:definitions>
  <inkml:trace contextRef="#ctx0" brushRef="#br0">1 188 29473,'94'-12'329,"1"0"0,0-1 1,0 1-1,-1 0 1,1-1-1,8 0 0,6 0 1,-6 0-1,-15 1 1,-26 3-330,-13-2-3771,-2 2 3925,0 0 748,-3 3-914,-1 1-55,0 1 55,-2 3-122,0 0-49,-3 1 783,-1 0-833,12 0-1142,1 2 1031,-1-2 91,-4 4 2572,-15-3-2491,2 1 21,-1 0 4,1-2 84,0 2 576,19-1-491,-9 0-88,11-1 120,-13 0-62,-2 0-267,2 0 256,-1 0-84,2 0 152,2 0-86,1 0 1721,1-1-1664,1-1 1,-2 0 33,1-1-17,-3 0-23,14-1 24,-15 0 56,12 1-75,-19 2-38,1 1-52,0 0-28,1 0 12,1 2-134,0 1-584,2 3 405,1 1 68,2 1-31,0 0 46,2 2 144,-1-1-240,2-1 112,0 0 15,2-3 283,4 1 10,1-2 111,2 1-48,2-2 111,-1-1-31,-1-1-399,1-1 414,-3 0-102,3-1-203,26-2 282,-16-2 57,21 0-52,-22 1 19,-1 0-59,0-1-1,-1 0 3,-1 1-57,1 1-52,28 0-2728,-21 3 2609,22-4-10,-30 3 567,1-1-582,-3 0 7,-1 1-744,-1-1 826,0 0 16,0 2 41,-1-1-24,1 1-75,-2 0 73,0 0-20,0 1-2,1 1-45,3 2-42,2 1 30,3 0-19,0 0 26,1 0 25,-1-1 1597,-1 1-1568,-2-2 57,-2 1-394,0 0 417,-2 3-63,1-1-17,1 1-36,-1 1-59,-1 1 8,0-1 383,-4 4-647,22 3 1086,-19-1-2,19 3 47,-25-5 57,2-1 36,-2-2 80,0-1-378,1-1-331,1-2 51,0-2 116,3-1 35,2-1 34,3-1 6,4-1-385,2-3-59,2-2 0,2-2 0,-1-3 0,0 2 0,1-2 0,-2 1 0,2 0 0,-2 1 0,2 0 0,-2 3 0,0-1 0,-1 4 0,29 0 0,-44 2 0,1 1 0,-1 0 0,-1 0 0,46 1 0,-30 1 0,3 1 0,0 0 0,4 2 0,1-3 0,1 2 0,1-1 0,-2-2 0,0 1 0,-2-2 0,3 2 0,0-2 0,1 0 0,-1 0 0,-1 0 0,-1 0 0,1 0 0,0 0 0,-22 0 0,1 0 0,28 0 0,-28 0 0,-2 0 0,21 0 0,1 0 0,0 0 0,1 0 0,2 0 0,-2 0 0,1 0 0,-1 0 0,-3 0 0,0 0 0,-2 0 0,-1-2 0,-1 0 0,-6-1 0,-2 0 0,-4 1 0,-4 0 0,-1 1 0,16-3 0,-17 1 0,9 1 0,-23 0 0,-3 2 0,-3 0 0,-3 0 0,-5 0 0,-3 0 0,-4 0 0,-3 2 0,-3-1 0,-1 3 0,-5 0-980,0 2-1515,-2 1-4718,-1 1 7172,-1 1 0,1-5 0,-1-1 1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52.032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486 349 12371,'-8'-4'7175,"-3"-48"-7153,12 36-66,-4-34-24,6 47-223,-2 3 95,-1 0 185,-3 2 39,-2 2 0,-3 6 6,-3 3-12,-4 6-11,-4 5-11,-5 7-850,-4 4 861,-2 5-3121,-5 0 3143,1 3 18,-2-1 83,-12 22-253,15-15 192,-9 16 39,12 4-62,9-16-22,-1 17 11,11-20 12,3-2 5,4 0 84,2-2-84,7-3 3099,11 16-3099,4-18 17,12 10 22,-2-24 11,4-5 12,4-8 16,5-6-2876,5-5 2871,3-9-230,5-6 207,3-11-16,5-11-23,2-6 11,3-8-22,0-3 12,0-3-1,-3-2-22,-3-2 27,-8-1-32,-5-2-1,-8-2 17,-7 0-28,-6-2-406,-8 2 412,-6 0-17,-6 2-1882,-6 3 1882,-5 1 0,-7 3 1310,-8 2-1355,-8 2 214,-10 6-225,-6 2-6,-6 6 389,-6 5-433,-4 8-1,-2 6 6,2 9 6,0 4-387,5 7 387,3 7 97,1 8-109,3 9-61,-17 32 95,16-7 22,-9 24 12,21-12-1010,11 3 0,2 4 657,-3 22 33,9-21 1,3-1-892,8 4-2004,8-7-5211,1-10 8448,4-12 0,-4-23 0,0-11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52.839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0 541 17734,'65'-32'544,"-10"14"-432,-40 45 440,2 6-485,-2 4-3957,2 5 3940,0 3-5,-1 2 691,0-1-708,-1 0 0,0-3 22,-1-2 6,0-5 183,-2-6-138,-1-6 27,-3-8 80,-3-4 3381,-2-5-3281,-2-4 250,-1-2-351,0-1-78,0-2-51,-1-4-22,-2-4-28,0-5-17,-4-3-5,1-3-17,0-2-17,-2-4-17,3-1-28,-1-4 6,1-2 0,0-4-3393,0-2 3404,1-4-484,1-2 495,2-3 0,1-3 12,1 3-2172,24-42 2188,-4 35 6,6 4 0,5 1 1696,8 8-1702,15-10 17,-10 22-23,0 4 18,3 4-12,-1 4 366,19-2-377,-18 10-22,9-1-34,-14 10 17,-14 2 11,2 3 0,-15 4 3184,-5 3-3150,-4 2 38,-5 3-2731,-3 3 2737,-6 2 75,-7 3-80,-7 4-6,-7 3-16,-5 2-7,-2 1 1,-5 0 6,-1 1 10,-2-4-10,-2 0 5,4-5 3392,1-1-3392,6-4 0,5-4-6,6-2 17,4-5-11,6-2-17,3-2 0,7-1 6,0 0 22,4-2 51,5 2 39,6 0-3387,8 1 3404,7 1-739,8-2 705,7 2-22,6-4-2,5 1-10,4-3-28,7 2 1,1-2-662,4 0 645,0-2 2728,-2 1-2712,-5 0 238,-6-2-254,-8 3-7,-7-1-139,0-1 969,-15 1-1977,1-3 302,-20 2-689,-2-3-927,-6 1-6119,-2-2 8581,0 2 0,0 0 0,1 3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53.202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0 8 20481,'0'-4'-252,"0"1"-101,0 3-1198,96 125 1596,-66-74 11,23 24 0,-6 0 67,-37-31-11,-3-1 0,0-3 153,-1-4-170,0-4-5,0-5 322,2-6-317,1-3 17,0-4 0,2-6 800,1 0-795,4-6-3098,2 1 3104,2-3-2274,4-3 2297,13-8-22,13-10-46,-1-4-16,2-2-28,0-3-29,-12 8-264,11-8 303,-16 9-4,0 0-12,-4 1 0,0 0 5,-3 0-22,-3 1 17,-3 0-28,-4 3 0,-2 0 12,-2 1 2066,-4 0-2156,-3 0 2754,-4-6-3701,-3 0-2946,-5 2 2666,-5 2-715,-6 8-7474,-1 1 9494,2 3 0,7 3 0,3 1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53.407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0 371 21685,'78'-40'-537,"1"-1"1,-1 1 0,0-1 0,0 1-1,15-8 1,5-1 0,-17 7 0,-40 18-2926,-39 21-4732,-1 1 8194,-3 1 0,2 1 0,-3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8:53.557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0 642 23565,'34'-70'30,"0"0"0,0 0 1,-1 5-1,0 2 0,3 11-44,4 16 0,3 8-1416,5 0 1,3 1 1255,2 2 1,2 2-186,3 3 1,1 3-362,0 2 0,0 3-1378,-1 4 1,-2 2-7734,42 0 9709,-19 7 1,-40-1-1,-17 1 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03.10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4358 1252 11743,'15'3'1082,"-2"-1"-304,-13-2 784,0 0-783,-2-4 588,1 2-695,-1-13-599,2 7-1,0-11-44,0 12 12,0-1-1,0 2 73,-1-6-67,-1 3 11,0-5 5,-1 5 40,1-2 0,-2-1 22,0 0-10,0-1-29,-2 1-17,2-1-39,-2 0 11,0-1-11,1-1 0,-3-2 11,2 1-5,-2-2 0,0 1-12,0-1 0,-2 0-5,2-1 11,0-1-11,0 0-6,1-2 0,-2 2 6,0-1 0,-1 1 22,0 0 6,0 0 5,0 0 12,-1 0-17,1 1 0,-3 0-17,3 3-6,-1-1-16,1 4-6,0-1 11,0 2-6,1 0 1,-1 2 5,1 0-16,-1 0-12,1 2 11,0-1-5,1 1-3381,-1-1 3398,2 1-1,-2 0 6,1-2-16,-3 2 27,2-2-16,-3 3 11,1-3 3386,-1 1-3403,0 0 17,0-1-6,1 3 17,0-3 0,1 2 0,0-2-11,0 2-3398,-4-4 3375,5 4 12,-3-4-6,4 4 0,0 0 0,0-1-6,-2 1 12,1 0-6,0 0 11,-1 0 3398,1 1-3398,1-2 11,-2 2-5,1-2 11,-2 1-5,0 0-12,0 0-6,0-1 1,0 1 5,-3 0-3397,1-1 3403,0 2-12,0 0 1,-5-2-1,4 2 1,-4-3-12,7 3 18,-1-1-1,1 2 3381,1-2-3392,-2 2 0,0-1 0,-1-1-6,0 0 23,-2 2-23,1 0 12,-1 0-12,-12-5 1,10 4-1,-10-2 1,13 7-1,-1-1-11,0 1 17,0-1 0,0 1 6,0-1 11,1 1-1,-1-1-10,1 2 11,-1-1-6,0 0 0,0 0 6,0-2-6,-1 1 0,0 0-5,0 1 5,2 0 6,-7 0-6,5-1-11,-5 0-11,-8 0 22,11 2-11,-11-2 0,13 2 0,0-1-5,-10 0 10,7 2 6,-7-1 1,8 1-1,0 0 0,-3 0-11,2 0 0,-3 0 0,-1 0 6,0 0-12,-2 0 12,3 1-18,-1 0 1,2 2 28,2-1-28,0 0 33,-4 1-16,5-2-1,-4 2-16,7-2 11,-1 2-17,0-1 12,-1 1-1,0-1 12,2 2 11,-1-1-12,1 0-5,0 0 0,-2 0-11,2 0 5,-1 2 1,0-1 5,-1 1-17,1 0 23,-1 0-1,0 0-10,0 1 16,-1-1-6,1 1-5,-1-1 12,0 0-7,1 0-5,-1 0 23,1 0-18,-2 0-5,1 0 11,0 1 51,-1-1 16,0-2-16,-1 1-29,0-1-83,0-1 5,0 2 6,0 1 17,-1 0 5,0 2-22,-10 5 22,-2 4 17,1 1 6,-6 5-6,16-9 5,-5 5 1,7-8-6,3 1-3387,-3-2 3387,2 1 6,-1-1 5,1 0-16,0 0-7,-1-2 29,2 1-17,-1-1 3398,0 2-3393,2-1-10,-1 1 10,0-1-10,1 2 5,0-1-6,1 1 6,0-1 11,0 1 0,1-2 6,-2 2-5,2 0-12,-3 1 16,1-1 29,1 0 0,-2 0 16,0-1-16,-1-1-56,-8 3-6,4-2 0,-3 4 17,5-3 6,2 0 0,-1 0 5,1 1-17,0 0 6,-2 3 0,2 0-11,-1 1 22,1 0-11,-1 0 0,1-1 11,1 1-11,-1-1 0,1 1 6,-1 0 0,1 0-1,-1 0 6,1 0 6,0 1 6,0-1-7,2 3-10,-2-3 5,1 2 0,0 0 6,-2-1 6,1 1-23,-1 1 5,1 0 6,0 1 1,0-2-1,2 1 6,-2-2-45,-4 8 22,4-6-11,-5 5 28,7-6-5,1-1 0,1 0-1,0-1 12,2 1-11,-2-1 10,-2 9-16,2-7 12,-1 6-1,4-7 6,2-1-12,-1 0 6,2-1-5,-1 0 0,1 1 10,0-2-16,0 2 6,2-1 0,-2 1-6,1 1 16,0 0-4,1 1-7,0-1 18,0-1-7,-1-1 24,-1 7-40,0-6 5,0 6-10,0-8 16,2 2-6,-2-2-5,2 1 12,-3 0-18,3 2 6,-2 0 6,0 1-6,1-2 11,0 3-6,1-3 1,0 2 0,0-1-12,0 1 6,0-1 6,0 2-6,0-1 0,0 1 5,0-2 1,0-1-6,0-1 22,-4 10-11,4-9-16,-4 10 5,4-12 0,1 1 0,0 0 0,0 1 0,-3 2-6,2-1 6,-1 0 6,0 2 22,-2 6-28,1-6 0,-1 7-11,2-9 11,1 1-3398,-1-1 3404,1 1-6,-5 8 11,4-6-11,-2 7-11,3-7 16,1-2-10,0 0 5,2 0 3392,-1 0-3392,0-1 11,0 1-11,-2-2 28,2 2-23,1-3 7,1-1-7,0 0-3402,0-1 3419,0 0-11,1 0-11,0-2 11,0 1-11,0-1-5,-1 0 10,1 2 3393,-1-2-3398,0 2 11,0 0-11,0 0 0,1 2-5,0-1 5,-1 0 0,1 0-28,-1 0 11,1 1 0,-1 1 0,0 0 23,0 1-1,0-1 1,1 0-6,-1 0 6,1-1-12,0 0 0,0-1 6,0 11-5,0-9 10,-1 6 1,0-8 5,0-3 6,1 1-6,0-1-5,0 0-6,0 0-6,0 1-5,0 0 0,0 6 11,0-4 0,0 5 17,0-4-23,0-1-5,0 0 11,-1 1-11,1 0 22,-1 1-6,1-1-5,0 1 0,0-1-5,0 0 10,0 0 1,0-1-3398,0 1 3386,0-1 12,0 0-6,0 1 17,1-2-6,-1 1-11,2-2 6,-1 1 5,1-2-6,-1-1 18,2-1 3374,-2 1-3391,1-1 16,0 1-16,0 0 22,1 2-17,-1-1-5,0 1-6,0-1 5,-1 0-10,2 3 5,-1-1-6,1 3 1,0 0 10,0 0 1,1 1-23,-1-1 28,0 0-11,2 0 6,-2 0 22,1-2-23,-1-1 1,1-2 5,-2 0 6,1-1 17,2 8-46,-2-8 29,1 7-6,0-7 1,-1-1-18,0 2 6,-1-2 0,0-1-11,-1 2 16,2-1 1,1 1-6,-2-1 17,3 2-28,-2-1 5,2 1 6,-3 0 17,3 1-12,-1 0 7,1 2-12,-1 0-6,1-2 12,-2 0-1,0-1-5,1 0 0,-1-1 0,0 1 0,0-2 17,-1 0-6,1-1-11,-1 0 17,1 1-11,-2-2-6,1 1 0,-1-2 0,1 2 5,-2-2-5,1 2 17,0 2-11,1-1-1,0 3-5,1-4 0,-1 3-5,1-1 5,-1 2 11,1 0-17,0 0 17,0 0 1,2-1-7,-2 1 12,0-2-17,0 0 0,-1-2 22,1 0-5,-1 0 6,2-2-1,-1 1-22,0-1 6,0 1-6,-1-1 0,1 0-3376,0 3 3388,0-2 4,1 3-21,1 1 5,-2-1-17,1 4 11,0-4 12,-1 0 3397,2 0-3392,-3 0-5,2 0 5,-1-3-11,-1 0 6,2-1 5,-2 0 11,2 0-16,-1-1 0,-1 1-1,1-2-22,-1 0 17,1 0 12,0 1-12,0-1 5,1 2-5,-2 0 0,2 1-22,-1-1-6,1 1 0,0 0 5,0 2 23,1-1 6,-1 1 5,1-1-11,1 1 11,-2-1-11,2 0 0,-3 0 17,0-2-11,1 2-1,-1 0 12,1-1-22,-1 0 10,2-1 1,-2 0 16,1 0-5,-1 0 5,4 3-22,-2-3 12,2 2-12,-2-2 0,-1 0 12,1 0-7,-2-1 12,1 1-6,0-2 0,-2 2 6,1-3 0,0 3-17,-1-2 17,2 2-12,0-1-16,4 6 6,-2-3 10,2 4 6,-3-4 6,0-1 0,1 1-17,0-1 6,-1 0-18,-1-2 18,0 0 5,1 0 0,0 1-11,0 0 0,0 0 12,0 0-12,0 0 5,0 0 1,0 0-12,0 0 17,0 0-5,0 0-12,0 0 6,0 0 0,0 0 0,0-1 12,0 1-7,0-1 6,0 0-5,-1 1 5,1-3 0,-2 3-11,2-2 17,-3 1-22,2-3 10,-1 1-5,-1 0-5,1 0 16,-1 1-6,2-2 1,0 1 5,1 0-11,0 0 0,-1 1 11,0-2-5,0 1 0,1 1-6,0 0-6,0 1 0,0-1-5,0 2 11,0-2 6,1 1-12,0 0 23,1 1-23,-1 1 12,1 0 0,0 0-18,-1-1 12,4 2 0,-3-1 12,1 1-12,-1-2 28,2 3-34,-1-2 6,1 2-6,-3-4 6,-1 0 12,3 0-12,-3-2 0,2 3 0,0-2 0,0 2 11,1-3-22,-1 3 5,1-1 12,0 0-6,0 1 16,2-1 1,-2-1-11,1 1-6,-1 0-6,1 0 12,-2 0-12,0 0 6,0 0 0,-2 0 6,2 1-1,-1-2-5,0 0 12,0 0-12,2-1 0,-3 1 11,1-1-6,0 1 1,-1-1 0,2 0 5,-1 0-11,-1 0-6,1 1 17,-1 1-16,0-2-6,1 1 22,0 0-6,1 0 7,-2 2-12,2-2 0,1 0-6,1 1 0,4 1 18,-3 0-29,6 2 22,-7-1-5,3-1 12,-6-2 4,2 1-16,-3-1 12,2 2-12,0-3 0,0 2 16,1-2-21,-1 1 16,0 1 17,4 2-22,-3-1 10,2 1 7,-5-3 16,-2-1-5,1-2-1,-3 2 18,0-2 10,0 1 1,0-1 257,0 1-313,-2-3 5,-2-1-6,-2-2-16,-1-1-28,-2-1-56,0 0-62,-1-1-95,-1 0-118,-1-1-157,-2-2-218,-3-1-307,-1 1-579,-2-1-1813,2 1 3444,0-2 0,8 7 0,2-1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03.72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284 73 19686,'-31'-41'269,"7"10"-202,24 39-11,0 2-11,0 1-6,0 1-11,0-2 6,0 1-12,1 1-5,0-2 16,3 1-16,-1-1 17,0 1 11,1 0 72,15 23-111,-7-16 16,18 25-16,-16-26-1,4 4-3402,-3-4 3386,-2-1 16,1 2-5,-1 0 0,1 1 0,4 12-2268,-4-7 2296,8 20 2240,-10-17-2240,4 14-11,-9-18 33,1 2 34,-6-13 207,-1 3-123,-3-7 3359,-3 4-3415,-4-7-23,-2 2-10,-4-1-1,1-1 1,-5 1-1,2-2 0,-3 0 79,-20-1-122,12 0-2,-15 0 12,18-1-6,0-1 6,0 1-6,1 0-16,-1 0-1,1 1-5,0 1-12,-1-1 7,5 0-24,-1 2 1,6-1 0,2 0-23,4-1 12,4 0-12,3-1-22,1 2-342,4 2 118,5 0-3538,3 1 3152,8-2-396,1 0-759,5-1-7768,-1-2 9589,-2-1 0,-11-1 0,-4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8:00.803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7 0 10108,'-3'7'650,"0"-1"-96,3-6 5366,0 0-5511,-1-2 241,2 0-404,-2-2-67,3 2-61,-2 1-33,2 1-68,-1 0-6,1 0 11,1 0-5,0 0 11,0 0 0,-1 0 11,-1 0 40,1 1 38,-1 0 68,0 0 28,0 0 660,0 0-800,0-1-6,0 0-33,1 0-12,-2 0-22,2 0-5,-1 0-1,1-1 12,1 0-6,0 0 0,2 1 5,-1 0 1,1-1-1,0 0 12,1 1-17,1-1 0,0 0-17,1 1 6,-1 0 17,1 0-3392,0 0 3397,2 0-6,-1 0-16,1 1 6,1 0 5,0 1 16,-1 1 7,2-1 3397,5 1-3409,-3 1 0,4 0 11,-6 0 1,1-2-12,0 1-3364,10 0 3370,-5-1-188,9 0 205,-7-2-2225,2 1 2202,2-1-6,1 0-10,1 0 16,1 0 2203,2 0-2237,-2 0 228,1 0-194,0 0 3403,0 1-3363,1 0-23,-1 2-6,1 0-16,0 1-1,1-2-10,1 1 5,13 1 16,-9-1 7,10 1-1,-12-1 6,0-1 0,0 0 6,0 1-3387,0-2 3392,0 0-711,3-1 705,3 0 12,1 0-17,3 0 11,0-1-22,3-1 6,0-2-1,0 0-5,4-1 3053,-1 1-3064,4-2 392,-1 2-359,3-1-5,-1 0-6,2 2-338,0 0 322,-2 2 4,0-1 18,23 2-3074,-19-1 3057,19 1-6,-26 0-78,44 0 73,-35 0 5,31 1-501,-44 0 496,-3 2 22,0-1-6,-2 1 12,-4-1 222,-2-1-128,19-1-100,-23 0 23,15 0 10,-30-1 97,-1-1-63,-5 0 966,-3 0-954,-3 0-6,-3 1-34,-1-1 3330,-1 2-3441,-2-2-96,-2 1-90,-3-1-134,-4 0-202,-3 1-252,-3 0-464,-4 1-1340,-3 0-6832,-1 2 9454,3 0 0,10 0 0,4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05.0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28 13435,'-4'-15'157,"1"2"-107,3 13 3064,0 0-2811,-6 132-767,6-77 612,-2 25 1,1 0 114,5-26-27,2 3-18,-1 2 129,5 30-161,-3-23-46,3 22 11,-2-31-28,3-3-3050,-2-4 3028,4-5-1969,10 24 1946,-6-30-815,9 17 838,-12-38 5,0-3 45,-2-5 17,1-4 17,-1-2 1719,1-3-1742,1-1 1204,-1-4-1277,4-3 388,-1-5-432,5-5 3381,15-14-3421,-4 4-10,14-12-1,-8 11 0,2 1 12,4 1-17,1 0 0,21-4-6,-17 7 22,11-3-3391,-25 10 3392,-4 3-6,-6 1-6,-2 4 0,-7 2-27,-3 3-29,-5 0-83,-4 2-90,-2 0 2988,-2 1-3178,-4 1-197,-3 2-314,-6 4-576,-4 2-1328,-3 1-5315,1 0 8155,0-3 0,10-1 0,2-4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05.23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25 489 19568,'-14'0'924,"3"0"-879,11 0 11,0 0-1392,130-114 1353,-78 73-9,25-25 1,-2 2-20,-36 36-68,-4 2-283,-4 1-2,-3 4-135,-4 1-207,-2 2-291,-2 2-560,-3 2-1142,-3 2-4103,-2 2 6802,-6 2 0,-2 4 0,-3 2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05.83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16465,'96'13'38,"0"0"1,0 0-1,0 0 1,1 0 0,-1 0-1,0 0 1,0 0 0,0 0-1,0 0 1,0 0 0,11 3-1,12 2 1,4 2 0,0-1-1,-8-1 1,-15-3 0,-19-4-1,-27-6 1,-33-7-5780,-45-14 22,3 13 4656,1 1 0,9 1 1,5 1-1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06.7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72 208 9251,'-5'3'2991,"2"-1"-2106,3-2 3590,0 0-4044,-29 16-16,22-12-23,-21 11-56,31-15-67,2 0-50,1-2-57,5-1-28,1-3-10,6 0-35,1-2-16,5 1-34,0-2-16,1 1-1,1 0-11,1 0-11,0 1 17,14-3-11,-9 3 16,9-2 6,-13 3 0,-2 0 0,-1 0 11,-1-2-11,-1 1 23,-1-4-7,-3 2-10,1-3 16,-4 1-11,-2 1-5,-1-1-3387,-3 1 3381,-3 0-39,1 1-6,-4 0-55,-2 3-85,0 1-90,-1 2-122,0 2 478,-1 1-2489,0 5-1317,0 1-1187,0 5 4884,0-2 0,0-4 0,0-3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07.37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1 199 11693,'0'-8'4307,"0"1"-3422,0 7 890,0 0-1724,23-88 16,-13 72 12,18-63-285,-20 95 267,0 5-5,-2 5-5,-2 3-7,-2 5-16,0 5-3318,-1 5 3313,0 33-1,-1 15-678,0 3 684,1-1 11,0-30 0,5 22-11,-1-23 17,3 12 11,-1-31 17,1-6 22,2-7 177,-1-7 8,5-2-112,-2-10 3033,1 0-2831,2-9 841,-3-1-1059,5-2-3438,-4-1 3364,2-4-997,3-1 953,2-7-1,1 1-10,4-5 10,1 0-16,2-1-11,1-3-6,2 2-12,2-2 24,1 1-1,30-13 2001,-23 14-2006,19-10 5,-32 18 1278,-4 0-1300,5 0 5,-8 3-5,4 0 0,-14 6 5,-2 1 1,-5 1 1054,-2 0-1077,1 0-28,-2 0-67,0 0-1608,-4 0 650,1 0-3848,-4 1-2778,5-1 7707,-2 2 0,3-1 0,0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07.75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 1 19154,'-4'60'358,"1"-3"-5822,10-20 5626,-2 4 275,1 4-347,0 3 423,2 4-468,0 1-75,1 1 80,2 0 6,2-6 2619,1-3-2596,1-9 21,1-8 1318,0-7-1295,2-9 929,-1-5-956,1-5 121,0 0-156,-1-5 1,2-2-17,0-4-17,2-4 0,0-3-12,3-2-4,1-1 27,25-19-3414,-19 14 3391,17-13-10,-25 19-227,-2 0 210,0 2-28,-4 2-51,-2 1-55,-1 1-74,-4 2 3222,0 2-3367,-4 0 224,-1 3-521,-2 0-398,-2 3-800,-1-1-1205,-1 1-4397,-3 0 7461,0 1 0,0 1 0,2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08.08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1 370 18997,'76'-52'0,"1"1"0,0 0 0,0 0 0,5-4 0,0 1 0,1-1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08.1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0 292 21035,'71'-41'-417,"0"1"1,-1 0 0,1 0 0,15-11-1,-2 3 1,-20 19-771,-20 27-858,-4 2-906,-3 0-3664,-5 1 6615,-6 1 0,-13 0 0,-5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10.0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294 421 19837,'79'-37'538,"-16"5"-460,-62 29-39,-1-1-55,0 1-35,0 0-33,0 2 6,-2 1-34,-14 14 95,1-2 0,-13 13 0,3-2-11,-2 3-5,-5 3 5,0 4-17,-3 2 34,2 5-3392,0 1 3391,0 7 18,4 1-841,2 2 835,4 3-25,5-2 36,5 0 17,4-4 0,5-1 11,2-5-386,2-2 380,5-3 12,2-2 11,8-5 11,2-3 2789,3-2-2772,3-4-11,4-3 1165,2-4-1160,3-3 153,18-4-136,-10-4-5,14-3 650,-16-4-668,2-5-21,-2-5-1,1-6-16,-2-2-12,1-5-949,-2-1 960,-1-3 1,-1-1-6,-3 0 0,-2-2-36,-3-1 8,-4-1 0,-3-2-6,-4-2-5,-3 0 5,-2-4 6,-3 0-11,-3-1-6,-3 0-3055,-2 0 3049,-4 2 657,-3 0-550,-13-18-44,6 25-8,-6-12-32,10 32-17,5 5-44,0 3-29,2 5 3297,2 1-3257,1 3 22,2 5 28,3 3-6,1 6-5,3 4 17,1 1-6,-1 5 5,4 1-5,-1 3-5,3 4 5,1 1-6,0 3 17,2 2-5,0 0 22,7 15-22,-6-14 5,4 8 0,-7-20 17,-4-6 22,2-4 1,-4-6 10,-2-3 1,-1-4 22,-3-3 17,0 1 16,-2-3 29,0 1-196,-1-5-29,0-2 1,0-3-34,-1-2-17,-2 2 6,-1-3-28,-3-1-6,-2 0 11,-4-3-16,-2 2-6,-2-3 11,-3 1-22,-3-3 28,-2 0 11,-1 0 45,-2-1 11,-1 2 28,2 1 16,-1 2-3396,3 2 3391,2 2-90,3 3-476,-2 1 169,8 4-6,-1 0 28,9 3 11,1-3 0,1 2 2956,3-6-2923,0 0 40,1-4 73,0 0 61,1-1 62,1 0 39,2-1-11,1 1-101,0-1-195,0 2-281,0 0-404,-1 2-268,1 1-22,-2 2 262,0 1 416,-2 0 397,1 1 235,-2 0 45,0 0 56,0-1 123,-4-2 353,-1 2 454,-4-1 392,-1 0 229,0 1-77,-1-2-242,-1 2-224,0 0-184,1 0-152,-2 0-96,4 0-111,-1 2-50,4-1-40,1 1-38,1 1-69,3-1-72,0 1-89,1-2-34,3 1 5,3-2 6,5 0 17,4-2 0,2 0-23,5-1-11,4-3-11,4 2-17,4-2-11,3 0-5,2 0-23,2 0-577,-1 1 554,-2 1-16,-1 2 56,25-5-6,-24 5-976,19-3 953,-31 4-2865,-2 0 2883,-2-1 5,0 1 361,-5-2-361,1 0 6,-4-1-6,-2 0-5,-1 0 756,0-2-717,-4 4 3386,0-2-3398,-4 4-10,-2 1-40,2 0-28,-3 3-156,1 0 105,0 1 18,-1 0 28,4 3 16,-2 2 0,3 7-16,6 13 5,-4-2 12,7 10-3393,-5-4 3392,1 2-131,0 5 132,0 3-6,1 4-12,-2 2 12,1 3 5,-3 2 12,0-1-377,0-1 393,-2-7 3136,1-6-3130,-1-7 201,0-8-179,-1-5 51,0-7 67,-3-2 5,0-5 712,-1 0-818,0-9-28,0 0-17,0-10 1,-1 1-23,-1-4 11,-2-2 6,-1-3-6,0-2-3386,0 0 3386,1-2-11,-1 1-1159,2-14 1120,1 7-57,1-26 68,1 22 0,0-11 0,2 16 0,2 2-11,3 3 5,5 2-11,0 6 2824,5 1-2830,0 6-5,3 0 28,3 5 11,1 1-16,2 3 1693,1 3-1710,2 1 11,0 2 5,0 0 12,-1 3 5,-3 3 6,-2 3-12,-5 2-27,-3-1-3404,-3 1 3410,-5 0-1,-3 0 39,-3 0 12,-1-1-6,-6 1 5,-3 1 12,-8 3-22,-6 2-1,-5 2-11,-2 1-5,-4 1 11,2 2-1,-2-1 7,3 0-23,2-1 5,4-2-5,3-2-16,5-2 4,4-1 18,3-3 0,6 2 3397,2-2-3381,2 3 1,4-1 16,3 0 17,7 0 5,2-2-10,4-1-23,4-2-3415,2-2 3371,4-1-887,20 0 830,-10-2-455,15-1 416,-17-2-17,0 0-100,10-2 2686,-14-2-2507,8-3-85,-11-5 51,-10 4 1089,3-5-1078,-14 5 711,-2-1-666,-3 2-6,-1-1 34,-1 2 320,-1 0-320,1 1 17,-2 0-6,1 0 68,0 0 55,1 0 62,0 1 302,3-3-229,-2 2-6,2-2-39,0 2-17,0 1-33,1 2-45,-2 1-17,2 1-34,0 0 1,0 2-18,2 2-10,1 3 10,1 3-10,3 3 16,0 2-17,1 1 1,1 2-1,2-1 17,1 1 45,11 5-39,-5-7 11,7 3 0,-7-12 0,1 1 11,-3-6 6,1 1 17,-1-3-17,-1-2-11,2-2-6,0-5-23,2-5 1,-1-5-12,2-1-10,-2-5-1,-1-1 17,7-19-23,-10 9 7,6-13-682,-15 13 647,0 0-3227,-5-38 3233,-6 29-22,-7-27-90,-21 27 50,1 14 6,-16-5 17,6 21 6,-6 4 22,-3 6 444,-4 4-444,-29 19 3126,16 0-3115,-19 19 0,28-4 11,8 7-10,5 2 27,9 1-6,7-1 1,6 1 5,9-4-33,5 1-40,3-4-83,7 1-158,5-5-190,10 1-347,8-5-773,6-1-1888,10-4-5960,-1-3 9461,-3-5 0,-19-7 0,-8-4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10.84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52 15317,'2'-6'2783,"-1"2"-2396,-1 4 398,0 0-696,76-27 12,-55 28 22,56-17-5,-74 36-29,-2 3-21,-1 3-7,0 4-16,0 4-6,-2 6-22,-2 2-3409,-3 6 3392,-1 2-851,-1 3 874,-1-1 16,0-2 17,1-7-103,1-8 108,3-10 7,3-7 16,1-8 22,1-5 2928,3-2-2927,2-3 1265,5 1-1288,3-1 157,3-2-162,3-2-1,6-4-16,5-3-6,5-2-6,5-1 1,3-1-18,2 0 12,2 0-6,1-2-3397,0 2 3475,38-12-72,-33 10-771,24-7 748,-42 14-389,-6 2 378,-4 2-22,-5 2 28,-5 2 2744,-5 1-2795,-5 1 1004,-3 0-1087,-9 1-68,-1 2 581,-8 1-732,3 2-112,-1-2-207,1 2-354,-1-4-738,3 0-1384,1-2-4845,1 0 7976,4 0 0,1 0 0,3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8:01.797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455 68 13933,'-1'-3'3165,"0"0"-84,1 3-3020,-4-27 1,2 20-6,-2-21-6,4 28 163,-1 0-179,0 0-12,-1 0 0,-1 0-22,-1 0 0,0 0-5,-2 0 10,-5 3-10,1 1-23,-11 6 33,6 0-10,-6 5-1,4-3 23,-2 1-23,-1 2 12,0 0 0,-2 3-6,0-1 5,-1 3 12,-2-2-6,2 2-5,0-3 5,1 1 6,1-4 5,3 1 101,-5-1-55,9-4 10,-4 0-16,12-6-6,1-2-17,3 0 28,1-2-39,1 1 6,3-1-6,1 0 11,5 0-6,3 0 1,2 0-6,3 0-6,2 0 6,3 0-5,3 0-12,2 0 23,2 0-23,2 3 6,0 1 5,-1 3-16,-1 2-6,-2 1 11,-3-1-17,-1 1 17,-3-1-5,-3 1 11,-3-3 0,-2 2-6,-2-2 67,1 7-61,-5-6 11,2 5 6,-6-8-1,0-1 62,0 0-67,-1-1 17,0-1-140,-1-1-45,-3-6-22,1 0-29,-3-5-22,0 0-27,-1 0-63,0-1-55,0-3-73,-1 0-73,0-2-67,-3-2-3405,0-1 3394,-2-2 112,-2-1-57,-7-11 544,6 7 145,-3-8 169,7 14 94,2 0 29,3 5-28,-1 0-62,3 5-50,-1 1-56,2 4 3302,2 1-3476,0 2 89,1 2-44,0 3 0,0 2-12,2 6-16,0 0 0,3 6 11,-1 1-6,1 4 1,-1 3-23,2 1 28,-2 3-457,2 1 424,-2 1 5,1-1-56,-3 0-56,2 8-168,-1-11-258,2 4-9377,9-7 9439,-5-14 0,3 3 1,-9-12-1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11.68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 46 10886,'-4'1'3316,"1"0"-969,3-1-2072,6-15 16,-5 11 0,4-12 17,-6 15-22,1 1-62,-1-2-51,1 1-44,0-1-28,0 2-12,-1-1-16,1 0 432,-2 0-483,1 0 34,1 1-28,-2 0-16,2 0-40,-3-1-6,2 1-33,0-1-135,-2 1 79,3 0-225,-1 0 225,0 0-1552,1 0 1143,-2 2-162,2 0-1597,0 3 269,0 0 11,0 2-1512,0-2 3523,0 0 0,0-2 0,0-2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12.19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16202,'0'11'1809,"5"0"-7251,5 9 5638,3-5-39,-1-3 1375,1-1-1420,3 3 68,24 24-164,-17-15-1312,32 30 1307,-33-34-45,10 9-83,-16-16 2183,0-1-2419,-2-1-230,-1-1-301,-2 0 2898,-2-3-4529,-1 0-4817,-1-2 7332,-2-1 0,-3-2 0,-1-1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12.43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294 0 20039,'-11'94'-165,"1"-1"1,0-6 0,-1-13 248,-5-21 45,-3 3 0,-3 5-2777,-2 0 2732,-1 3-39,1-2 598,1 0-609,2-4-12,3-2-576,-8 31-12,13-38-695,-4 20-346,14-49-8224,2-3 9569,2-9 1,0-2-1,0-5 1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12.9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18610,'16'93'0,"1"1"0,-1-1 0,-3-18 0,0-1 0,0 1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13.02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1 233 19120,'95'-26'0,"-1"1"0,1-1 0,0 0 0,-1 0 0,1 0 0,0 0 0,0 0 0,-1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13.21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15740,'38'82'52,"0"1"0,-1-2 1,-10-14 2055,-20-37-2075,3 8-49,-3-14 802,2-1-954,0-1 349,1-2-573,-2-3 1391,0-2-1789,0-2-1909,1 1-96,-3-5 2795,2 1 0,-6-8 0,0-1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13.57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5 15065,'0'-3'0,"0"1"0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14.01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334 143 13505,'54'2'28,"1"0"0,35 0 2288,-79-11-2288,1 0 11,-2-1 6,-3 0 1092,-3-2-1086,-2 1 629,-2-1-613,-4-1 2117,-2 1-2134,-5 0 38,0 1-105,-4 2-11,0 0-11,-5 4 11,-2 1 6,-3 3-6,-2 1 5,-3 1-27,-2 4-6,0 3 5,0 5 152,-30 23 17,23-10-6,-23 19-11,32-15 16,4 3-22,2 2-5,5 3 33,4 2-11,4 1 17,5 2 0,3-1-17,4 0-12,4-2 7,5 1-23,6-3 28,6-1-17,4-5-5,4-2 16,4-3-11,4-4-10,2-5-1,3-4 11,3-5-28,3-6 1,2 0 4,3-7-32,-1-3-12,1-5-3415,20-13 3376,-20 6-6,15-8-22,-15 2-23,-17 6-280,10-6-2329,-27 13 2127,-2 1-150,-14 7-213,-3 3 1707,-2 7-4228,-7 4-5494,0 4 8922,-7 4 0,8-10 0,1-1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2.376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 1 12856,'17'88'388,"0"1"1,-3-7-1,2-14 2028,4-30-2181,-2 2 146,21 28 569,-14-26-899,14 20-6,-20-37-6,-1-5-2355,-2-4 2367,-3-5-1159,-1-2 1209,-4-4-325,-1-2 364,-3-1 28,0-2-6,-2 1 2058,1-1-2119,-1 0 3087,2 0-3143,-2-1-22,3-2 5,0-2 778,2-3-756,12-10-1605,-5 3 1583,11-7-28,-7 6 0,1-1-473,3-1 473,1-2 11,3-1-11,1 0-40,0-1 51,0 1-2707,-1 1 2702,-3 0 400,-1 1-411,-3-1 152,-1 2-192,-2 1 9,-3 1-93,-2 2 2957,-4 1-3074,-1 3 831,-2 2-1010,-1 2 144,-2 2-492,-1 1-320,-4 1-559,0-1-1255,-5 1-4593,0 0 7500,0 1 0,5 1 0,0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2.621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11 602 12946,'-6'7'908,"2"-2"-457,4-5 176,0 0-464,83-124-62,-42 72-73,13-24 0,1 2-6,-10 33-5,-2 1 0,-1 7-23,-3 3-1487,-1 5 1319,-2 3-168,-3 3 645,-1 2-1127,-3 2 520,-2 2 304,12-3 0,-23 8 0,9-1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8:03.112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128 5 13586,'0'-3'2174,"0"1"-763,0 2-1198,6 4 5,-5 0-16,6 3-18,-6 0 1,0 1-11,1 2 22,-2 1-17,1 2-10,0 2 128,-1 12-1,2 7-72,-2 15-134,1-6-12,-2 0 118,-6 4-22,-7 22-90,-1-14-3370,-3 10 3398,5-33 0,2-2-22,-3-3 16,2-3 23,1-6-6,-1-2 12,4-6-23,1-3-17,3-4 3375,2-1-3341,1-2-129,3 0-11,3 0 0,4 0 5,2-1 17,4 0-16,2-1 10,3 0-16,3 0 11,2 1-11,4 0-3398,1 1 3398,2 0-328,2 0 339,0 0 11,0 1 11,-1 0 1,-2 1 10,-3 0 7,-3 0 4,-3-1 1,-2 1-6,-3-2 6,-1 1 22,-5-1 3241,-1 0-3178,-4 0 4,-1 0 23,-2 0 664,-2 0-810,-1-3-45,-2 0-44,-1-4-40,-3 0-50,0-3-44,-2 2-75,-1-2-648,-5-5 207,1 1-224,-2-3-544,4 5-1248,1 0-6335,0 3 9079,3 1 0,3 5 0,2 1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2.984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1 341 19053,'82'-47'0,"0"0"0,1-1 0,-1 1 0,-17 9 0,1 0 0,0 0 0,0 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4.118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63 3356 15261,'-13'1'1215,"3"0"-1131,10-1 2644,0 0-2571,-17-41-78,12 30-74,-13-30-5,19 41-1328,2 0 1361,1 3 91,4 6-74,0 0 6,3 8 0,-1-6 0,0 4 11,0-2-11,1 1 1368,-1-2-1357,0 0 6,0-2 22,1-3-3397,-1-1 3408,2-2 28,0 0-38,0-3 10,2 1-39,-1-1-28,1 0 17,2-1 3415,8 0-3443,-4 0 0,7 0-12,-7 0 7,0 0 10,10 0-5,4 0-16,1 0 4,-1 0 18,-9-1 0,1-1-18,1-3 24,2 0-18,-2-2 6,2-2 11,0 0-16,-1-2 16,1 0 0,0-3 6,0 0 5,0-2 12,-1-2-6,-2 0-6,0-1 12,-1 0 44,12-11-61,-11 7-5,10-8-6,-12 8-12,1 0 0,1-1-5,2 1-3392,1-2 3386,3 1-2274,0-2 2269,3 1-17,0-2 22,29-16 0,-22 16-5,19-13-360,-30 19 354,-2 0 12,13-11-18,-11 8 17,9-11-11,-11 11 2055,0-3-2016,2-1 1,-1-1 3096,1-1-3108,1-1-11,-2 0-12,1-2 7,-1-1 10,-1 1-16,1 0 10,-3 1 1,0 1-11,-3 1 792,-1 0-776,-2 0 6,-1 0-6,0 1 1,-1-1 5,1 2 17,-3-2 97,1 2-114,-1-1 0,-1-2 0,0 1 11,-2-1-5,0 0 10,-1-1-10,1 0-6,-2-2 0,2 0 0,0-1 34,10-19-29,-6 11 1,6-15-12,-6 17 6,-2 0 0,1 0-11,0-2 17,-2 0-1,0 1 6,0-1 6,-1 0 22,0 2-16,0 0 5,-3 1 0,1-1-11,-3 2 11,2 1-6,-2 0-16,0 1 38,5-35-44,-5 28-288,3-26 265,-5 35 6,-1 0-11,0 1 17,0 0 0,-1 1-11,1 2 10,1 0-21,-2 2-1,2 0 12,-2 2-12,2 0 17,-2 1 6,1 1-22,-1 0 10,1 1 1,0 1-6,-1 2 5,2 2 284,-3 0-278,-1 4 23,0 0 5,-2 4-33,0 1 5,-1 1-17,0 2 12,0 0 11,0 0 0,0 1 5,-1-3-5,0 1 0,-3-2 5,1 2 0,-1-2-22,1 1 6,-3 0-6,2 3 6,-2-1 5,0 2 0,0 0-11,0 2-6,0-1-5,1 1 0,-1 1-6,2-1-22,0 2 0,1 0-34,1 1-11,0 0-45,0 1-28,0 3-78,2 3-73,-2 5-89,2 3-147,0 2-145,0 2-263,0 1-414,3-1-1004,-1 1-1254,3-2-3999,1-2 7623,-3-2 0,0-8 0,-2-1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4.645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434 239 15944,'0'-3'1087,"0"1"4083,0 2-5120,14-72-50,-14 54-11,10-55 6,-17 76-18,-1 4 18,-2 4-12,-2 6 11,-4 3 12,-2 4-1,-3 1 12,-2 2-17,-1-2 23,-1 2-18,-1-5 6,-1 1 17,0-3-28,-1-1 17,1-2 0,0-2-6,2-1-3375,3-3 3420,-5 3 95,3-6-78,5-1-22,7-4-23,10-3-12,2 0-27,0-3 3386,1-1-3397,2-4 0,5-2 22,4-4-12,5-1 18,4-2-12,4-1 6,3-2 6,4-2-3404,1-1 3393,2 0-6,0-3 16,0 2 12,16-14-23,-14 12 12,11-9-17,-20 13 5,-1 2 23,-2 4-11,-1 1 5,-1 5-6,-2 0-16,-2 5 22,-2 1 3381,-1 3-3375,-2 1 6,0 2-7,0 2 7,-2 5-23,3 1 17,-1 4-12,3 1 1,1 1-6,2 2 5,1 0 1,2 1-3398,2 1 3409,0 0-355,3 1 355,-2-3 0,0 1-68,-1-2-142,-3-1-109,0-1-343,-1 1-559,-3 0-2246,0 3-6381,-4-2 10573,-3-1 1,-6-8 0,-1-3-1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5.770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0 22 18997,'32'-15'219,"-3"9"-163,-17 26 11,0 5-6,1 4-4245,1 2 4240,-2 3 0,2 4 438,-1-1-444,-2 4 12,0-1 11,-2-2 22,0-1-2129,-2-5 2158,0-3 2172,-1-6-2122,-2-3 410,-1-7-399,0-2-29,-1-6-4,1-1 4,-1-3-16,0-1 3387,1 0-3426,-1 0-34,1 0-28,2-2-5,0-2-12,5-4-5,0-1 5,4-2-5,1 0-11,3-3-1,1 0 6,2-1-27,0 0 21,2-1-16,-1-1-6,1 0 23,-1-1-12,2 0 23,-1-1 5,2-1-5,-1-2 11,1 1 17,8-10-28,-9 6 5,6-6-22,-12 11 28,0 2-11,-4 1 0,-2 2 12,-1 1-29,-2 3-24,-1 0-194,-3-1-23,-2 3-683,-1-1 140,-1 6-376,-1-1-850,-2 3-1407,-3 1-4189,-2 1 7606,-2 0 0,5 0 0,1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6.160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 18 19025,'0'-10'-95,"0"2"-91,0 8 551,0 0-57,31 15-33,-20-3-68,23 15-50,-27-5-51,-1 4-33,0 1-12,2 2-27,0 3 16,1 0-16,2 1 5,1-3 12,-1-5 10,1-3-3369,-1-5 3426,0-5 5,-2-3 129,3-4-140,-3-2-11,3-2 55,6-3-105,-4-1-18,8-3 3399,4-5-3410,-6 1-5,8-3 0,-8 3-1,0-2 12,-1 1 23,1-2-12,-2 1 17,1-1-28,-2 1 22,0-2 1,-1 0-12,-1-1 23,-2 0-68,-1 1 0,-2 1-38,-2 0-74,-1 3-50,-3 0-106,0 2-124,-3 2-123,0 1-279,-1 3-377,0 0-738,-2 2-1379,-3 0-4357,-2 0 7651,-2 0 0,5 0 0,1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6.376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1 392 19221,'73'-67'-128,"0"-1"0,0 1 0,-4 4 1,-3 2-1,-23 22-1054,-30 29-756,-2 4-991,-5 0 1866,0 3 0,-4 2 1,-1 1-1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6.572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0 430 14219,'56'-42'-40,"-1"-1"1,0 1 0,22-16 0,-11 10-1380,-20 20 1061,0-1-230,0 3 977,-2-2-1834,-2 5-1990,-2 2-3771,-4 5 7206,-8 2 0,-13 7 0,-7 3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7.007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0 1 17798,'56'55'-1093,"-1"0"1,0 0 0,1 1 0,15 18-1,-2-3 1,-33-40 0,-35-35 0,-1 2-1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7.908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0 114 13722,'43'81'160,"0"1"1,-2-7-1,-9-12-76,-18-25 1891,1 2-1930,1 1 1175,-1-2-1170,3-4 46,-4-7 673,2-6-679,-3-8 2067,-1-4-2084,-1-5 402,-1-3-391,-1 1 11,0-3-22,-2 1 67,4-1-106,-5 0 16,1 0-11,-4 0 12,-3 0 38,1 0-89,-1-2-17,0 0-5,0-2 0,-2 2-1,-1-2-10,-2 1-68,-3-1-3347,1 0 3403,-3 0-61,-4-4 83,6 4 23,-6-3 0,8 6 6,0-1 5,1 1 3387,1-1-3387,0 1 11,0-2-27,0 0 21,-1-1-4,1-2-7,-1-1 12,0-1 0,-1-2-6,1-2 17,-1-2 6,-4-33-23,5 21-11,-3-26-11,6 30 5,-1-1 0,-1-2 12,2 2-17,-4-2-6,2 1 6,-4 0-6,2 0 17,-2 1 0,1 0-11,1 2 11,-1 3 0,2 1-11,0 2 11,3 2-17,-2 1 17,4 3-45,-1 0 6,1 2 0,1 0-17,1 1 28,3 2 0,3-1 11,1 3-6,3-3 18,1 2 5,3-2-11,1 2 11,1-1-6,2-2-5,3 2-3381,1-3 3386,1 4 1,14-3 10,-10 2-2032,10-1 2027,-17 2 5,-3 1 1,-3 2 2409,0-3-2420,-6 3-6,-1-1-23,-5 1 3038,-3 0-3010,0 0 12,-1 1-6,-2 3-17,-3 1 23,-3 5-12,-4 0 1,-1 4 10,-4 0-22,-1 2 12,-3 1-1,0 2-5,-2 2 5,-1 1-10,3 0 4,-2 2-16,4-1 0,2 1 12,1-3 10,3 0 12,2-2 22,3-1-12,3-2-10,3-2 33,1-1 0,1 0 23,4-3 11,4 0-17,5-4 0,3-1 0,4-1-6,1-2-5,7-1-6,1-1-11,3-3-11,1-1 5,1-2-10,-3-3-7,-1 2 1,-2-1 5,-1 2-11,-3 1 0,1 1 0,-4 0 0,-3 3-11,-4 0-23,-3 1-16,-3 0-68,-3 1-44,-3 2-51,0 3-112,-2 1-128,-3 5-1032,-8 7 309,-3-4-560,-9 8-4608,1-8 6344,-4 1 0,11-8 0,1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8.441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129 101 17378,'-3'-2'1092,"1"1"606,2 1-1620,33-43-39,-21 32-22,24-32 5,-29 43-16,-2 0 11,1 0 11,-4 0 0,1 0 11,-1 1 11,-2 0-5,1 2 17,-1 0-1,0 1-16,-3 2-6,0 3-22,-5 2-6,0 3-11,-3 4 0,-2 0 0,0 4 11,-1 2-11,0 1 6,-2 1 16,0 3 12,0 0-6,1 2 22,0 2 6,1 1-5,0 1 22,3 0-6,1-1-11,2-1-6,3-2-11,3-1 1,1-5 10,2-2 23,4-5 5,4-3 17,6-2-22,4-3-17,4-3 6,5-2-12,3-2 6,4-2-11,4-1-6,1-2-11,4-4-11,0-5 5,0-3 2,0-2-19,-4 0 29,-1-1-12,-6 2-5,-3 2 11,-7 1-17,-5 2 34,-4 2 5,-5 1 12,-4 2-23,-3 2-50,-2 1-51,0 0-117,0 2-57,-4-2-83,-3 2-118,-4 0-106,-4 2-224,-1 1-275,-2 4-431,-1 0-1165,-2 3-5293,1-2 7931,4 0 0,7-5 0,5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09.03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1 102 17880,'83'-28'-564,"0"0"0,-6 1 1,-9 9-518,-9 18-960,-2 0 132,-2 1-4717,-8 1 6626,-10 0 0,-18-1 0,-9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8:03.570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208 411 17009,'13'58'285,"1"1"1,10 34-146,-13-93-21,2 0-30,0 0-10,3 0 1870,-1-3-1893,3-1 747,0-4-764,1-3 406,0 0-417,0-2-2092,-1-2 2069,1-1-22,-1-3-123,20-36 96,-17 22-2286,11-28 2240,-23 31-39,-5-1-39,-3-1-12,-1-2 18,-6 0 2301,-4 0-2223,-6 1 12,-4 2 21,-4 3 34,-3 3 6,-3 4 3414,-2 4-3375,-2 5-11,-2 5-6,1 4-16,-1 4 5,2 6 5,0 5 7,2 5-3365,1 5 3392,2 1 6,2 4 5,3 2-16,3 1-469,4 1 446,4 1-162,6-1 163,3 1 3112,5-2-3096,7-2-34,6-4-83,7-2-163,4-5-202,4-2-397,5-5-9,3-4-2176,5-3-6340,-4-2 9439,-2-1 0,-18 0 0,-7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29.253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269 654 12298,'-6'-18'5282,"2"4"-4241,4 14 1413,0 0-2398,-15-8 5,15 12-5,-9-3-5,18 15-1,2 4-16,2 4-12,0 2 6,4 6-6,0 2 1,3 3-12,2 5 11,1 0 12,2 2-6,2-1 67,14 8-50,-10-16 11,9 3 17,-15-20-12,-3-4 1,-2-6-17,-3 0-6,-3-4 17,-2-2 6,-3 0 17,-2-1 10,-4 0 12,-1-1 151,-2 0-224,-5 0-33,-15-4-3466,-6-1 3404,-6-2-23,1-2-184,-8-4 100,7 0-45,-12-6-10,12 3-29,-1-2-16,-1-3 2406,-1-3-2373,-2-3 85,0-1 66,0 0-294,0-2 412,4 1 39,3 0 17,3 2 16,6 3 40,3 2 0,5 2 5,3 1-27,3 2-23,4 0-17,2 1 6,2 2-2307,5 0 2324,3 1 267,6-2-195,15-6-100,-5 5-17,13-5-5,-8 6-12,2 1-17,2 1-238,3-2 238,0 1 18,4-2 49,22-10-44,-12 4-17,16-8 0,-21 6 6,-3-2-6,-4-1-6,-3-1 3285,-3 0-3285,-3-2 23,-2 1 44,4-12-61,-12 11-11,3-7 360,-13 17-394,-4 0 1,-2 4-46,-3 2-28,-1 1-33,-2 6-56,-2 0-35,-4 5-760,-12 5-2916,6 5 3229,-9 6-252,10 4-6439,-8 24 1337,8-17 6015,-2 15 0,11-31 0,3-4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0.326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0 631 12186,'0'-5'3938,"0"0"-3289,0 5 2762,0 0-3181,11-28-34,-3 26-1207,8-17 1151,-6 33-45,2 6-39,0 1-11,2 4-23,1 3-5,10 18-6,-6-9 0,7 14-5,-8-14 22,5 10-17,-5-13 11,1 6 1152,-7-17-1152,-1-3 18,-3-5-1,0-2 28,-2-4 0,-3-3 17,0-2 51,-2-1 27,0-2 326,-1 0-393,-3-4-28,1-1-39,-5-6-5,0-2-12,-1-4-17,-3-2 18,2-2-7,-3-3-5,0-2 11,-1-4-27,-6-17 4,4 6-16,-2-11 12,6 11 4,3 2 1,1 0 0,3 1 5,2 1-100,10-38 61,-1 32-701,11-28 679,0 44 45,2-1-23,5 2-6,0 0 34,5 3-39,14-6 34,-8 10-12,10-1 12,-15 11 5,-2 3-11,-2 4 0,-5 0 656,3 5-656,-10 3 34,-1 4 50,-10 12-40,-5-2 1,-7 9-28,-5 0 11,-9 2-17,-6 4-11,-4 2-2385,-4-1 2385,-2 3-1088,-1-2 1105,0 0 5,1-2 12,2-3-1,3-2-10,2-4-1,4-4 2056,5-4-2056,3-3-5,6-4 1435,4-3-1441,5-3-11,1-3 22,3 0 1,3-3-1,3 1 23,5-1 5,6 0 1,3-3-1,3-1-22,5-4 0,2-1 0,3 2-11,2-3 22,-1 1-17,3 0 1,0 0 27,0 3-27,0 0-1,-2 2 6,-3 0-22,14 2 33,-20 0 28,10 1 0,-23 1-5,-4 0 16,-2 0 12,-3-1-12,0 1 17,-3-1-11,1 1 40,0 0-79,-1-1-6,1 0 1,0-1-24,1 1 12,2-2-11,2 1 11,0-1 6,3 2-1,-1-1 12,3 0-28,0-1 17,2-1-1,-1 0 6,4-2 29,-1 1-7,3-4 6,0 0 6,1-3-17,0-1-3375,-1-4 3386,1-1 17,-3-3 17,1-2 0,-2-1 0,-3-1-6,-1-1 0,-4 0-39,-1-3 11,-4-1-5,-1-3-23,-2-1 11,-3-2-10,-6 0-29,-5-1 3381,-8 2-3409,-4 1-5,-5 4-79,-19-9 73,9 15-23,-13-2-21,18 17-1,1 5-3409,4 4 3398,0 7-850,3 6 894,0 10 6,4 5 23,3 4-238,2 4 238,4 2-1933,2 37 1978,6-29 915,6 26-1010,10-39 561,6-2-943,6-3-313,4-4-470,5-3-1429,4-3-6962,-2-6 9645,-2-1 0,-15-6 0,-5-2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1.135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9 351 19025,'-6'96'336,"3"-14"-5884,10-57 5654,1 0-16,0-1 1397,1-1-1425,-2-2 853,2-2-870,-1 0-11,1-3-6,-1 0 22,1-3 12,-2-2-208,0-2 247,-1-4 269,1 2-225,-3-5 12,2 2-11,-3-4 3256,-1 0-3302,1-3 288,-2-2-349,0-1-17,0-5-5,0 0-6,0-3-3380,-1-2 3391,0-3-5,0-2 0,0-2-6,-2-3 0,-1-1 6,-3-2 11,-4-15 0,-1 12-6,-6-19 1,6 25-1,-3-6 28,6 17-10,1 2-35,2 5-33,1 3-22,3 3-62,0 2 3504,2 3-3403,3 5 44,4 4-16,5 6 11,1 1 17,3 3-23,2 1 1,3 3-12,4 0-3381,1 0 3398,2-2 0,1-2 28,1-3 62,14 1-51,-11-10-16,9 0 16,-16-9-16,-2 1-1,-3-4 6,-1-2 0,-2-3 11,-1-5 3404,-2-1-3382,-2-4 68,2-12-95,-5 4-1,-3-8 12,-4 7-34,-4 2 1,-1-4-1,-4 1-6,-4-2 18,-5-2-18,-4 0-713,-2 0 736,-3 1-408,-3 0 420,-1 1-12,-2 0-12,0 4-27,1 0-6,2 5 1,4 2-3040,1 5 3028,5 1 445,1 5-478,5 0 300,1 4-469,4 1 29,3 1-354,1 4 3550,1 0-3523,3 6-188,3 2-259,6 3-375,3 3-851,4-1-1171,2 2-4178,1-3 7522,-2-3 0,-10-5 0,-3-4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1.404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16 0 19160,'-9'0'420,"3"0"-476,6 0 2111,0 0-1938,36 40-22,-20-23-11,29 31-22,-29-33-17,1 2-6,-1-1-11,2 2-6,-4-2-5,2 0 0,-4-1 6,1-1-12,-3 0 6,-1-3-3398,-2 0 3370,0-2-11,-1 1-29,-1-2-213,1 4-72,-2-3-179,1 2-241,-3-1-308,0-2-600,0-1-1595,0 0-5227,2-5 8486,0 2 0,-1-4 0,-2 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1.890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164 0 21103,'-31'73'144,"0"-1"1,0 1-1,1 0 1,3 1-1,13-15-2296,23-7 2168,9 14 659,6-28-585,20 3-29,-6-14-22,13 0-223,-12-17 262,0-4 1,1-3 16,1-2-22,1-6 1072,-1-3-1078,0-5-17,-1-5 61,-2-2-44,-2-2 11,-3-1-16,-4 0-12,-3 0-11,-4 2-16,-2 2 5,-4 2-28,0 1 699,-3 3-710,-1 3-107,-1 2 6,-3 6-73,0 1-790,-5 15-380,-1 3-8476,-5 29 7927,-1-17 1,0 1-1,1-20 1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3.831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506 466 20492,'28'-49'43,"-1"-1"0,2 0 0,-3 9-21,-7 22 12,6-8-5661,-10 6 5661,-1-2-6,-1 1 1442,-2-2-1425,-2 3-1409,-2-1 1420,-4 3-45,-7-10-61,-5 12-28,-7-6 2268,-2 17-2252,-6 4 23,-4 3 22,-8 7 11,-3 6 23,-6 9 777,-3 6-788,-1 2-1,0 6-16,0-1 17,4 2-317,0-1 311,-12 18 34,15-12 5,-7 12-5,21-14-12,7 2-11,5 1 1,7 0-1,4 1 17,7-2-23,7 0 7,7-2-758,8-3 746,6-2-752,5-4 763,4-4-5,4-3 28,2-5-6,4-5 11,4-2-11,3-8-6,4-2 29,2-4-815,1-5 804,-2-4-29,-1-6 1043,-13-4 0,0 0-1043,9-6-1506,21-15 1506,-47 22 12,-5 1 22,-6 3 5,-4 3 894,-5 3-866,-2 3 338,-3 2-360,-3 3 3364,-1 0-3420,0 1 0,0 0 0,0 1 0,0 2 0,0 5-3386,4 3 3374,2 3 12,3 4 12,1-1-12,3 3 11,2 1 0,2-3 6,3 2-12,1-3 12,3 0 11,3-3-28,2-2 56,2-4-17,2-4 12,3-2 33,4-5-28,3-5 0,5-7 3101,1-5-3117,3-6-7,0-3 6,-2-4-5,-1-2-12,-1-1 6,-4-3 6,-1-1 16,-4-2 12,-3 0-12,-5-2-5,-4 1-34,-6-1-16,-6 1-3311,-7 0 3277,-6-1-12,-12 3-303,-6 2 264,-12 2 12,-9 8-18,-7 4 0,-7 10 1,-7 6-20,-3 6 53,-6 13 3156,-4 6-3086,3 17 0,-1 7 71,26-15 0,-1 3-93,-37 31 0,5 3-3201,11 5 3201,26-21 0,2-1-19,-2 18-8,11-2-43,9-4-101,10-4-196,4-6-280,12-3-1999,21 10-2534,3-16-3474,15 5 8668,-14-22 0,-15-11 0,-7-4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4.414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138 89 11281,'-7'80'164,"0"0"1,-2-2-1,-3-15 2620,-3-40-2532,-4 4-17,5-13-112,2-4 1353,-1-3-1392,1-1-1437,3-2 1437,2-1 1793,5-2-1838,2-1-78,0-5 16,0 0-2110,0-5 2105,0-3 2111,0 1-2122,0-5 464,1 1-492,4-3-17,3 2-28,4-2 3375,3 2-3386,3 2 5,1 3-16,1 3-3353,1 4 3408,-1 3 23,2 2 6,-1 4 67,0 4 6,2 7 10,-1 4 6,2 5-2272,0 2 2278,1 5 1450,1 2-1473,1 2 35,1 0-57,4-1 28,1-1-6,4-2 17,2-3 3019,3-2-2991,2-4 1184,3-6-1083,19-4-101,-13-6 28,13-6-22,-20-8 34,-4-7-987,0-5 981,-5-5-3051,0-4 3034,-5-3-1188,-2-4 1216,-4-2-22,-5-2 201,-7-38-1479,-19 11 1239,-5-13-34,-17 25-6,1 21-11,-4 1 898,-3 4-921,0 3 7,1 3-7,0 4-22,5 3-6,1 5 2241,4 3-2313,4 3 3381,2 4-3387,4 0-6,3 4 7,2 5-74,3 3-134,1 7-3582,2 2 3139,5 2-358,5 3-1284,8 0-654,6 1-6412,1-3 9487,1-5 0,-13-8 0,-3-6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4.966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655 196 20358,'12'98'-46,"0"0"0,0-1 1,0 1-1,-1-3 1,-1 6-1,0-20 1,-3-45 196,-4-38-224,-3-5-72,1-18 105,-2 0 74,-3-15 11,-3 6-17,-4-5-6,-3-3 23,-2-2 73,-15-25-1745,6 15 1672,-13-19-17,9 21-2840,-2 1 2840,1-1-1898,-1 3 1898,2 3-1150,2 3 1195,3 6 519,7 4-541,3 6-102,8 5 1480,2 7-1636,4 4 2161,18 5-2061,1 4-199,19 7 267,2 5 5,5 9-925,8 4 943,4 5-702,2 4 701,3 4 17,1 2-22,3 2 19,-19-9 0,1-1-41,24 17 32,-26-15 1,-2 0-17,13 11 0,-6 0 12,-5 0-197,-7 0 180,-6-2 10,-7 0 2510,-8-2-2470,-8 17 1203,-13-14-1141,-9 12 38,-14-18 731,-8 2-731,-9-3-1062,-10 0 1063,-8-1 5,-7-4 6,-6-2 11,-7-7-506,-1-3 512,-3-8-1,1-3-22,-1-4-11,1-2-1832,3-3 1793,5-3 5,7-3 152,5-3-180,9-1-22,5-1 600,9 0-706,7-1 327,7 3-624,7-2-274,8 2 1872,6-2-2658,3 1-842,10-2-966,7 0-2541,6-1 5784,2 4 0,-10 3 0,-4 5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5.343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0 216 21047,'62'61'-25,"-1"0"1,0 0 0,0 1 0,14 17-1,-2-2 1,-22-42 114,-27-56-12,-5 0 0,-4-4-16,-4 0-17,-4-4-6,-4-1-11,-2-3 6,-4-2-23,-3-3 6,-8-2-389,-5-1 400,-5-2 39,-5 2 6,-2 1 5,-3 3-22,0 3-39,0 5-23,4 3-39,1 6-5,5 3-99,4 5-114,4 4-208,5 4-201,2 1-213,4 3-190,2 0 73,2 5-1233,5 2-6503,11 11 8738,-3-5 0,4 0 0,-10-8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5.953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0 1 21125,'77'61'-100,"-1"0"0,0 1 1,-4-6-1,-2-1 1,-29-14 104,-38-20-16,2-2 11,4 2 0,1-2 17,0 0 5,1 0-3380,0-1 3392,0 0-107,3 11-118,-6-13-122,2 10-236,-8-16-342,-1-1-722,-1 0 1874,0-2-8489,-2 0 8228,-1-2 0,0-3 0,1-1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8:04.246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87 78 13648,'10'-9'3484,"-2"2"-2947,-8 7 2376,0 0-2790,0 69-33,-5-36-1204,-2 58 1192,-6-54-22,-1 4-274,1-3 246,-1-1-167,4-4 184,0-5 45,2-5 61,3-7 873,1-5-811,3-5-56,0-3 536,1-2-760,0-7-12,0 0-27,0-8 212,1 0-218,1-2-39,1-3-23,2 0-61,0-3-56,-1 0-90,1 0-78,-1-2-101,0 1-57,-1-2 52,0 1 122,-1-2 141,0 2-3191,-1 1 3745,2-4 6,1 8 122,2-2-273,-3 14 5,1 1 73,-1 5 73,1 5 39,1 3 16,3 4 3371,1 3-3421,1 3-45,4 2-22,0 4 67,12 17-151,-5-8-45,10 12-5,-7-12 11,2 1-12,0-1-5,2-1 6,3-2 16,0-2 1,3-3-505,0-4 510,1-3-296,-1-5 274,-1-4-6,-2-3-6,-3-4-11,-2-2-11,-3-3-5,0-4 500,-4-4-501,-1-3-16,-3-1 293,-2-3-310,-4-1-6,-2-3-11,-4-2 23,-1-1-23,-4-4 11,-4-1 0,-4-3 0,-6 1 34,-4-1 33,-3 2 79,-2 2 23,-2 1 44,-2 4-3409,1 1 3365,-3 2-24,2 1-21,0 3-1,2 2-39,4 2-11,2 3-22,4 1-56,4 2-12,3 4 3342,4 0-3739,3 3 156,6 1 79,5 2-527,17 6 23,-2-2-652,13 4-888,-4-4-7254,0-1 9494,-3-1 0,-14-2 0,-6-1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6.887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392 106 14460,'7'-37'3887,"1"7"-3820,6 27-11,0-1-4235,0 2 4286,-1-3 887,0 1-697,3-2-146,-4 0 1,0 2-2247,-5 1 2285,-4 2 2286,-1 1-2207,-2 0-236,-3 0-44,-2 0-11,-6 0-2264,-4 0 2292,-4 3 2279,-5 4-2257,-2 3 34,-6 4-12,1 0 23,-4 2-11,1 0 50,-17 12-79,12-6-22,-11 9 3398,18-7-3415,3 3 18,3-2-7,5 1-5,4-2 6,6-1-17,3-1 5,3-1-3369,4 3 3409,0-1 10,4 2-25,4-1 31,4 1-16,5 0 11,4 1-2256,18 11 2227,7 4-4,2-1-431,15 10 424,-26-20 12,13 7 2054,-16-12-2021,2-4-5,-1-2 6,2-2-18,2-4 34,20 1-39,-11-8 12,14 1-18,-19-5-2002,0-1 2053,-3-3 22,-2-3 11,-2-4 227,-2-3-232,-4-1-17,-3-2-56,-2-2 57,-4 0-18,-2 0-5,-4 1 50,-1-2 2069,-5 4-2170,-2 0-39,-5 6 3133,-1 3-3278,-1 1 369,-4 2-538,-1-1-43,-3 2-225,-1 0-236,-1 1-280,-1 3-739,2 1-1317,-1 6-4536,2-2 7718,1 1 0,4-5 0,2-2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7.175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0 0 21495,'13'83'0,"0"0"0,0-1 0,-2-16 0,-1 1 0,0-1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7.560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10 81 17283,'-6'-7'4167,"2"1"-4089,4 6-33,84-4-738,-41 5 710,12-2 0,1 1 256,-7 4-239,1 1-6,-1-2 5,2-2 1,0 0 110,1-1-138,-1-2-1185,0-2 1184,-3-2-261,-3-3 267,-4 1-279,-4-2 268,-4 3 0,-4-3-23,-2 3 7,-6 0-40,-3 3 1113,-4 1-1113,-3 2 646,-2 1-629,-2 1 337,-1 4-315,-1 3 6,-1 6-6,-1 13 23,-1 13 16,-1 2 12,-1 4-6,0-9 0,0 0-17,0 1 6,0 2 16,1 13-16,2-12 11,0 8-11,4-19 5,-1-3 6,0-5 0,0-4 0,0-5-11,-1-3 17,-3-2 5,2-2 0,-4-2 6,1-1-23,-1-1-50,0-2-33,0 2-57,-1-1-61,0 0-84,-3 0-113,0 1-127,-3 2-169,0 1-264,-3 1-582,0 0-1647,0 0-5309,-1-1 8474,3-1 0,3-2 0,3-1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8.024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245 238 19456,'74'36'400,"0"0"1,0 0-1,30 18 1,-27-28-2229,-61-52 1862,-3 0 555,-4-3-561,-6-1 6,0-2-12,-4-2 0,-5-1-10,-7-1-12,-7 3 5,-8 2 316,-4 3-310,-5 3 0,-4 5-11,-1 3-11,-3 5 5,2 5 1,0 3 973,0 3-979,0 7 28,-15 12-6,16 3 11,-11 10 1,24-2-7,3 1 1,6 3 6,6 0-7,5-2-4,6-1-7,3 0 1,7-2-6,4 1 0,9-2-45,4 0-45,5-1-106,4-2-145,3-1-202,4-2-264,3-3-2397,23 4 12,-14-8-4073,12 3 7265,-27-9 0,-18-5 0,-7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38.598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1 239 19927,'89'-1'575,"1"0"1,-1 0-1,1 0 1,-1 0-1,18 5 1,5 5-1,-19-7 1,-45-16-1732,-78-55 1190,10 30 358,1 6-403,1 7-1,3 6-10,1 4-17,4 5 191,0 2-253,3 4-78,2 1-73,0 3-123,3 0-141,1 1 484,1 2-904,1 5-3974,4 6 1001,3 7-5922,2 1 9787,0-1 1,-4-10 0,-3-3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40.103"/>
    </inkml:context>
    <inkml:brush xml:id="br0">
      <inkml:brushProperty name="width" value="0.06" units="cm"/>
      <inkml:brushProperty name="height" value="0.06" units="cm"/>
      <inkml:brushProperty name="color" value="#CC0066"/>
    </inkml:brush>
  </inkml:definitions>
  <inkml:trace contextRef="#ctx0" brushRef="#br0">241 521 16426,'-6'-4'1305,"2"0"-1204,4 4 1036,0 0-1036,-99 6 39,72 8-53,-27-6 0,7 5 69,44 15-4,2 3-63,1 2-33,1 4-5,3 0-29,2 3-16,2 3 10,0 1-21,-1 2 27,-3 1-3391,2 0 3464,-4 23-107,0-18 73,-2 17-5,0-26 6,-1-4 33,-1-7 12,0-7 38,-1-5 23,1-7 45,0-3 660,1-6-772,1-6 3333,0-6-3400,0-7 65,1-4-65,3-6-23,2-4 6,5-6-17,1-5-11,2-4 5,3-4-5,2-3-11,3-2-1658,1-5 1663,0 2 6,2-4 11,-3 2-17,0 0 17,-3 3 6,-1 3 5,-3 5 29,-4 5-2861,-1 7 2838,-3 7-1,-1 6-38,-1 6-35,-2 6-111,3 5 1215,-2 6-1081,2 8 28,0 6 12,1 7 3392,0 6-3382,11 41-10,-6-22-17,11 33 22,-7-36 0,5 3-11,18 22 17,-6-16-1156,17 17 1145,-11-24 10,5-3-10,0-3 5,1-3 17,-4-8 0,2-2-28,11 4-2988,26 12 3010,-42-29-5,-4-4 39,-4-4 12,-5-2 16,-1-3 11,-8-1 28,0-1-33,-6-5-12,0-3 770,-4-8-820,-3-4 5,-2-5-21,-1-4-18,-1-4-5,-5-3 16,-3-5 7,-6-2 2332,-4-6-2316,-2-1-22,-4-6 5,-2 0 0,0-3-432,-2-1 466,0-1 33,-1-1 34,0 0-5,1 0 10,0 3-38,4 3-40,0 4-22,5 2-12,0 5 1,4 4 0,1 5-90,2 8-112,3 7-219,2 8-262,3 5-293,3 6-654,1 6-2235,3 9-5022,3 6 8881,1 3 0,-1-9 0,-3-4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56.16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1443 171 10237,'2'-5'5427,"-1"0"-4419,-1 5-95,0 0-5175,43-70 4211,-30 51-10,33-51 853,-43 69-854,0 1-5,-1 0 67,1 0 45,-2 3-6,0-1 11,-1 4 1,0-3 3414,0 1-3409,-2 0 11,0 1 17,-4 0-23,2 0 29,-4 0-6,0 0 6,-2 1 10,0 1-16,0-1-11,0 1-17,0 0 6,-8 6-51,4-1 0,-15 13-5,10-6 5,-6 7-5,5-6-6,-3 0 5,0 0 12,-3 1-3392,-1 0 3386,-2 1 0,-2-2-521,-2 4 515,-2-1-170,-3 2 171,-2 2-13,-23 14 13,12-7 11,-17 11 3034,17-12-3023,2 1 0,-1 1-5,-15 9 188,14-8 1,2-2-173,-2 5-5,1-1 16,1 2-21,1-1-1643,3 1 1631,1 0-1083,4 0 1077,0 0 17,5 1-16,0 0 10,6 0-5,1-2-6,7-1 6,4-3 0,5-4 16,5-3 40,4-6-1907,7 3 2193,16-8 930,2-1-1177,17-7-39,0-7-17,6-1-17,9-1-11,7 0-412,9 0 435,7-2-7,9-2-4,6-3-18,6-2-5,-46 4 0,0 1 2,2-1 1,0 0 8,1 1 0,1 0-3,0 0 0,2 0-400,-1 0 1,0 0 388,0 0 0,1 1-6,-1 0 0,0 0 3,0 1 1,-1 0 369,-1 0 1,-2 1-360,-1 0 0,-2 1 18,42-1-694,-10 1 688,-11 0 968,-10 0-980,-11-2 17,-10 1 965,-10-1-954,-10 0 1942,-9 0-1970,-6 2 1216,-5-2-1266,-7 2 363,-6 0-475,-7 0-101,-7 0-151,-4 0-1047,-22 0 189,11 0-850,-17 2-1183,17-1-3208,2 2 6491,7-1 0,15-1 0,8 1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56.47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14528,'15'68'162,"0"-1"0,1 1 1,5 28-1,1-11-39,9-3-22,4 4 270,-16-40 0,1 1-352,1 0 1,1 2-6,0 0 0,1 2-12,0 0 1,1-1 14,0 1 0,0-1-14,1-1 0,-1 0 5,1-3 0,0-2-2,24 39-17,0-10 0,-5-12-12,-2-10 548,-8-14-536,-6-11 808,-6-10-780,-6-7 1353,-6-5-1471,-5-5 921,-3-7-1273,-2-6 580,-2-6-1242,-3-5-684,-3-2-1410,-3-3-4252,1 3 7461,1 4 0,4 10 0,3 6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56.96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1 228 20207,'97'-14'0,"1"0"0,0 0 0,-1 0 0,1 0 0,0 0 0,-1 0 0,1 0 0,0-1 0,-10 3 0,0-1 0,-1 0 0,1 1 0,0-1 0,0 0 0,0 1 0,0-1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57.76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42 326 10707,'-12'-14'4604,"4"3"-3595,8 11 3147,0 0-4614,-12-115 542,12 82 24,-7-31 0,4 9-86,8 47-33,-1 2 87,1 1-93,0 0 0,1 0 17,-2 2 278,1 1-300,-2 2-12,-1 0-22,1 0 28,-1 0 11,-1 0-5,2 1 16,-2 2-16,1 1-23,-1 2-72,0 0-57,-1 0-89,1 2-56,0-2-51,0 3-611,0 4 399,-1-2-6,0 3 50,0-5 17,0-1-78,0 1-348,0-2-878,0 1-584,0 1-2016,-1-1 4425,-1 0 0,1-3 0,0-2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8:04.889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355 0 19356,'8'0'-180,"-2"0"214,-6 0 1668,0 0-1607,49 19-50,-36-15-17,36 15-11,-47-18-28,-2 0-236,1-1 135,-3 1 6,-2 1-101,-13 6 129,0 0 5,-10 7 28,0-1-11,-1 2 45,-4 4 11,-2 2 28,-1 3-1455,0 4 1505,1 1-433,0 3 467,3 2 11,1 3-33,5 2-23,2 5-34,4 3-5,6 4-11,4 3 6,5 3 21,2 0 7,8-1-304,4-4 314,9-8 29,21 1-56,-6-19-51,16-1-17,-11-19-33,3-3-39,0-3 5,1-3-22,0-3-6,0-3-1745,-1-5 1745,-2 0 17,-2-2 170,-2 0-148,-5 0 29,-2 0 33,-7 1 33,-3 0 35,-7 1 262,-4 1-279,-5 1 3291,-3 0-3325,-7 1 318,-4-2-262,-7 2 50,-5 0 51,-4 0 44,-5 1 67,-5 2 35,-3 1 38,-1 1-479,0 1 435,1-1 0,0 1-40,5 0-27,3 0 335,-5-3-397,17 3-40,-2-2-61,19 3-33,4-2 5,5-1 28,4-1 502,11-3-435,7-3-5,9-1 16,10-3-11,10-2-392,9-2 359,8 1-29,5 1-38,4 1-1753,2 3 1753,-1 3-29,-2 3 23,-4 2-28,-8 4-1,-7 1 1,-10 2-6,-8 2-11,-9 2-50,-10 2-28,-7 2 253,-8-1-299,-6 2 1842,-3 1-1870,-9 1-100,-3 0-218,-10 2-331,-6 2-768,-6 0-2318,-6 2-5916,2-2 9790,3-3 1,15-6 0,7-2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58.60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1 527 6855,'54'-71'3579,"-11"14"-7376,-43 57 5125,0 0 654,0 5-1545,0 0 823,0 6-951,3 3 190,-1 2-275,3 5 229,4 18-206,-2-6 5,4 14-172,2 7 99,-1-11-11,4 16-17,-2-13-82,9 28 59,-4-13-4,8 21-1,-6-20-17,0 2-5,2-1-22,1 2 0,-2-2-12,3-2 224,8 20-219,-7-22 35,7 11 16,-13-28-1980,0-5 2008,-2-5 0,-2-2-1,-1-5-16,-2-2 2190,-2-5-2178,-2-3 234,-1-3-184,-1-3 45,-1-4-17,-1-3 3704,1-1-3816,-2-4-29,1-2-27,-3-7-5,2-1-23,-1-5-6,0-2-5,1-3-6,0-1 12,1-3-1,0-1-11,0-4 6,4-19-11,-2 9 61,7-31-45,-8 29 6,4-13-28,-3 19-11,1-1 11,0 4 0,2 0-5,-1 5 10,2 0-10,-1 4-1,1 2 0,4-9 6,4-2 6,-1-1 16,10-11-22,-10 18 12,5-11-12,-5 10-12,1-2 12,2-3-5,2-4 5,1-3 17,2-3-1118,2-2 1112,2-5-5,2 1-772,18-27 755,-11 22-6,11-16 0,-18 26 6,-2 3 0,9-12 11,-10 18-6,5-7 12,-13 21-6,-3 5 5,-4 2-16,-2 5 5,-4 1 1020,-2 2-1070,-4 3 847,-1 3-869,-1 0-175,0 2 203,-2 0 33,-1 0-11,-2 4 11,-1-1-39,-1 4-73,-2-1-67,0 2-112,-1 0-95,2-1-123,-1 2-236,1 0-1915,-3 10-202,4-4-5254,-1 8 8133,4-9 0,1-5 0,2-4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49:59.70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20 184 14594,'-7'-4'-84,"2"0"90,5 4 3231,0 0-3018,1 87-74,-1-52-70,1 18 1,-1-2-534,0-20 575,0 1 12,0 1 0,0 0 17,0 2 11,-1-3 6,0-2-7,-2-4-21,2-4-29,-1-4-11,1-3-22,0-2 610,1-4-588,0-2 28,0-3 51,0-2 50,0-1 492,0-1-648,0-2 38,2-22-78,0 7 0,2-17 0,-2 14 0,0-1-11,0-1-17,-1-2 11,2-1-11,-1-1-11,2-14-6,-1 9 6,-1-8-34,3 2 34,-3 11 0,3-6-1,-2 14 1,2 2-39,-1 2 11,1 2-23,2 0 45,0 4 0,0 1 12,1 4-1,-3 2 12,2 1-6,0 0-3392,0 1 3409,2 3-12,0 1 6,1 4 1,0 1-12,1 1 16,-1 3-10,1 0 3403,0 1-3398,0 1-11,0-1 22,-1 1 1,-1-1 5,-1-1 11,1-2 17,0-2 6,1-4 10,0 0 7,0-2-18,0-2 12,1 0 0,1-2-6,0-3-5,1-1-29,0-3-5,1-3-10,2-3-18,0 1 0,1-4 0,-2 2-6,16-21-6,-12 13-4,11-15-7,-13 13 6,0-1 1,1-2 10,0 0-5,0 0-6,1 1 6,-3 2-17,1 3-6,-2 2-5,-1 4-11,-2 4 5,-2 2 6,-2 5 5,-1 2 17,-2 2 0,1 1 6,0 5-3375,0 3 3391,0 7-32,0 3 49,-1 5-22,1 2 17,-2 4 28,1 3-34,-2 2 11,0 2 6,0 0-28,-1 2 23,0-1-7,0 2-4,-1-2 3371,2 0-3377,0-2 16,0-3 1,0-4 63,2-4-35,-1-5 10,-1-5-4,1-3 21,-1-6 12,-2-1 11,0-4 28,0 0-45,-1-1-28,3 0-45,-3 0-56,2-3-33,-1-1-34,1-5-315,0-5 91,0 1-157,0-4-173,-1 4-331,-1 1-706,2-1-1691,-2 2-5310,0 0 8704,0 3 0,0 3 0,0 3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00.56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3 645 16846,'-1'-4'980,"0"0"454,1 4-1243,8-8-62,-2 1-34,9-8-22,-4 3-23,2-1 6,2-3 6,3-1-12,1-4 0,3-1-3408,0-4 3386,3-2 28,0-3 28,0-1 179,12-17-2380,-9 11 2251,8-13 54,-4 2-132,-8 11-22,2-8 2247,-10 17-2287,-3 6-22,-1 1-16,-3 6 3250,2 1-3290,-4 8 24,3 2 26,-5 7 23,2 4 39,-2 6 28,1 6 0,1 8 11,-2 3-11,1 10-16,-1 3 4,0 8-4,0 2-7,0 8-1766,0 3 1772,0 5-16,1 3 5,1 1 11,-1 0-17,2-6 34,-1-7 123,7 3-61,-3-25 22,5-1 17,-4-25 22,0-6 6,-2-3-28,3-4-45,-1-5 1734,2-5-1774,2-6-16,1-4-5,1-6-23,2-1-3403,2-5 3397,-1 0-16,0-2-490,0-1 490,-3-3 11,1 0-1,-1-1-21,-1 1-18,1-2-5,-1 2-5,1 1 10,-1 2 1,0 2-6,-1 2 6,-1 3-23,-2 4-22,-1 3-57,-2 3 198,2 2-903,-1 5 258,-2 4-101,-3 7-151,-4 4-253,0 4-677,-1 5-1148,-1 6-1375,0 0 4276,-1-1 0,0-8 0,0-3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01.08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8 576 19876,'-4'0'146,"1"0"369,3 0-347,65 4-11,-40-8-56,50 0-29,-56-9-16,0-3-33,2-2 10,-1 0-5,1-2-16,6-6-12,-7 5 0,1-7 0,-8 10 0,-6 1 0,1 2-23,-4 1-22,-2 4-162,-1 1 95,-1 5 28,0 2 79,0 3 38,0 5 23,0 4 11,0 9 1,0 6-12,1 5-12,1 7 7,1 2-3398,1 4 3397,2 4-980,2 1 986,1-1-335,3-4 380,1-5-30,4-8 52,1-7-6,3-7 12,2-7 11,0-5-5,1-2 2692,0-6-2715,1-4 1317,0-8-1361,2-6-24,0-7 1,2-3-6,1-6 642,0-2-659,-1-3 6,-1-2 6,-2-2-6,-1-1 22,0 0 104,-1-2-115,0-1-11,-3 0-1590,1 3 1573,-2 3-371,-1 5 326,-2 5-2831,-1 5 2663,-1 6-111,0 4-953,5 6 90,-5 6 116,3 5-4159,-8 10-1468,0 2 6687,-4 4 0,-2-5 0,-1-4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02.20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161 334 16096,'-3'-7'1187,"1"1"-1120,2 6 1288,0 0-1113,-16 52 245,12 18-417,-4-16 0,0 3-389,5 2 1,1-1 340,-2 24 12,-5-2 16,2-24 29,-1-2 346,-6 24-89,7-37 650,-6 11-863,9-50-39,-2-9-50,1-12-6,0-5-17,0-5-3175,0-3 3141,-1-21-98,2 11 143,-1-17-277,1-3 255,3 12-5,-1-13-2004,2 19 1976,0 2-1,0 1 1959,0 4-1981,0 4 536,2 5-575,2 6 327,2 5-422,6 5 3537,-2 7-3347,4 4 11,-1 9 28,3 7 12,3 11 5,3 6 61,17 33-100,-7-9-256,13 25 239,-11-18-1266,1 3 1272,0 0-1,0-2-2894,1-4 2939,2-6-11,1-7-624,1-9 657,0-8-195,0-8 224,-1-6 11,-2-9 11,-5-2 719,-3-4-718,-5-6-12,-2-4-17,-3-9-11,-1-4 0,-3-6 366,-4-2-389,-1-5 386,-5-2-419,-1-4-6,-3-2-2147,-1-4 2181,-3-3-11,-3-4 982,-4-4-977,-1-2 27,-4-3-38,0-1-11,-3-2-11,0 1 2643,-1 2-2632,-9-18 0,7 23 114,-4-9-148,10 28 393,3 7-415,1 0 11,7 12-56,-1 1-56,5 13-83,0 3-404,0 2 195,1 8 1530,4 3-2033,4 9-600,4 6-1842,2 7-6251,-1 0 9617,-2-3 0,-5-14 0,-2-6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02.66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520 3 11866,'1'-2'3031,"0"1"1764,-1 1-4683,-50 92-1806,24-53 1744,-7 18 0,-1 0 51,4-18-3170,-1 2 3159,-2-1-1,1 1 352,-1-2-363,2-1-310,2-3 299,1-5 533,3-2-528,1-7 2887,4-1-2892,3-5 930,2-2-974,4-3 531,3-4-638,2-1-56,3-2-51,1-2-973,2-1 418,4-3-262,2 0-426,5-5-1041,1-2-5591,8-8 8066,-6 6 0,-1-1 0,-8 9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02.87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0 17210,'47'65'391,"0"0"0,1-1 1,-1 1-1,0 0 1,5 7-1,1 2 1,-6-9-1,-13-20-1718,-6-17-2107,-13-13-6362,-3-1 9796,-4-3 0,-4-5 0,-2-3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04.48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171 615 13917,'10'4'957,"-3"-1"-682,-7-3 3304,0 0-3439,27-9-39,-18-1-34,22-10-5,-24-1-23,1-2-11,2-3 0,0-1-11,0-5-3387,2-1 3387,0-2 17,-1 0-244,1-1 227,-1 1 6,0-2-18,-2 3 6,-1 1 6,-1 1-6,0 2-16,-3 4-1,2 2 23,-3 4 22,0 4 6,-1 3 3238,0 4-3328,-2 6 324,2 0-346,-2 3 118,0 9 5,-2 2-6,1 12-16,-4 2-12,1 5-5,-2 5 0,1 5-1,-2 29 12,1-12 0,-1 23 17,1-19-830,1 2 1,0 2 728,-2 17-104,2 6 1,0-1-15,3-19-78,-1 29-966,3-58 905,0-8-20,0-6-26,1-5 1426,1-6-1431,0-3 11,0-4 90,0-3 1204,-2 0-1042,1-4 37,-1 1 25,-2-1-23,-2 0 12,-4 0-3404,-3 0 3432,-4-1 55,-1 1 57,-3-1 78,-2 1 95,-2 0 95,-1 1 79,-2 0 67,1 0 17,-1 1 3369,1-2-3413,2 0-74,2 0-55,4-3-68,2 1-62,5-5-50,0 2-34,5-1-61,1 2-62,3 1-22,1 0-51,1 0 18,4 1 21,4-2 7,7 2 16,5-2-6,5 0 0,4 2 12,5-3-17,5 1-17,4-2-6,5-1-22,2-1 23,3-2-196,2-2 217,-2-1 7,-2-1-6,-2 0 11,13-7 0,-20 6 5,16-9 34,-33 12 23,2-3 22,-16 9 112,-4 0-123,-5 3-23,0 1 162,-3 2-212,0 2 6,-1 2-1,-2 2 12,0 2 6,1 1-1,0-2 17,1 3 0,0-2-5,1 1 0,0-2 5,2 1-17,2-2 34,4 1 23,1-1 5,2 0 16,1-1 7,2-1-23,2-2 0,1-1-6,3-1-5,-1-1-3403,4-4 3386,0-1-34,2-4-132,0-3 122,0-2 4,1-2 7,-3-6-12,1 0 17,-2-4 1,0-1-1,-3-3 28,1 0-34,-3-4-27,-1-2 5,-4-2-40,-4-2-39,-5-2 12,-1-1-17,-7 0-324,-3 1 341,-8 1-6,-3 3-11,-6 3-201,-2 6 212,-4 2-106,-22 2 73,-23 11 106,9 7 5,-10 14 1,35 11 22,1 6 3083,3 5-3088,3 6-1,5 4-5,4 4 11,4 4 6,5 1-1,4 1 18,6-3 210,3-1-233,5-5 331,8-4-337,4-4 23,8-3 16,3-4-5,4-3-5,3-3-40,3-3-22,3-4-23,2-1-22,1-5-11,2-1-28,-2-3-17,1-1-17,-1-4-5,-2-2-104,-2-4 109,-4-4 12,-3-1 33,-4 0 44,-4-3 12,-2 2 17,-4 0-11,-4-2 16,-2 3 1,-4-1 16,-1 0 45,-3 0 0,0 0 45,-1 3 526,0 1-509,-1 2 0,-2 2-1,1 2-38,-1 4-40,2 1 6,1 1-6,0 5 0,0 1 17,0 7 6,2 2-23,2 3 0,4 3-28,2 2 0,2 1 62,20 27-28,-10-20-6,16 19 17,-16-28 11,5-3 7,-2-3 21,2-4-28,0-5 6,0-3-17,2-3-5,0-1 5,2-4 0,1-4-6,0-6-5,1-5 22,-1-2-22,0-4 28,-1-3-17,-2-2-28,-1-3 16,-3-2-38,-4-2-6,-3-3-22,-6-4-1016,-3-3 1005,-5-2-3062,-2-2 3050,-5 0 0,-5-2-70,-8 2 64,-6 2-5,-6 4-33,-5 4 5,-2 6-2035,-4 7 2040,0 6 268,-1 9-257,0 6 17,-2 6 1,1 10 5,-2 6 6,2 13 11,1 6-6,1 7 12,5 7 22,3 6-22,5 8 1074,8 6-1365,5 7-427,7 3-839,4 4-2309,8-2-5594,3-7 9482,5-13 0,-6-29 0,-3-13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05.42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15 196 19036,'-8'24'835,"1"2"-482,11 16-258,0-12 67,5 26-89,-2-31 5,2 6-22,-2-14 0,1-2 45,-1-5 28,1-2 16,-1-1 35,1-4-18,-1 0-28,0-2 1,0-1-68,-1-2-39,2-2 0,0-4-101,7-8 6,-3 0-23,5-7-173,1-8-3286,-5 6 3376,4-13 27,-4 11 29,-1-4-107,12-25 173,-9 20 12,9-16 28,-12 28 106,8 2-5,-6 7 3391,6 1-3425,-7 9 0,2 2-11,-2 2-6,0 1 17,0 6 11,-1 2 68,6 16-79,-4-3-11,3 9-6,-6-5 0,-1 2-5,1-1-1,-1 0-3380,-2-3 3392,1-2-252,-3-4 280,2-3 0,-3-4 11,1-4 17,-2-1-6,0-4 3282,-1 0-3276,1-1 373,1 0-424,1-1-55,2-3-40,0-3-17,3-3-44,-1-3-2293,2-2 2259,1 1-252,7-10 157,-4 5-45,6-7 0,-7 6 28,0-1 45,0-1 67,-1-1 2331,-1-1-2253,0 3 29,-1 0 21,1 5 40,-1 2 28,0 5 17,-1 3 11,0 3 84,4 1-39,-4 1 16,3 6 163,-2 9-151,-2 2 207,11 29-274,-10-18-23,6 16-11,-8-21-11,0 0 0,0-2 16,1 1-5,-2-5-11,2 2 11,-3-6-17,2 1 17,2-3-95,-3-3-90,3-1-128,-3-2-259,-1-1-368,0-1-814,0 1-8133,0-1 9103,0 0 0,-2-1 1,-3-1-1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05.90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5 309 18274,'-2'-7'1821,"-1"2"-1715,3 5 656,0 0-606,3 67-38,3-26-635,-2 9 1,2 2 600,9 11-17,4 8-22,1 5-6,4 4 0,0 1-5,2 3-12,1 0 18,2-1-24,3-2-10,-1-8 5,1-8 28,0-10 17,-3-11 28,2-9-2818,-4-10 2853,-1-9 26,-2-5 12,-4-7-11,-1-2-18,-4-8-10,-2-4 543,-1-8-583,-1-6 3387,0-4-3426,-2-6-5,2-3-17,-4-5-6,0-3 6,-2-4 5,-1-2 0,0-4-429,1-32 424,1 17-1,3-27 1,2 20 39,0-7 28,8-6-1896,1-2 1936,4-1-35,2 6-5,1 8-61,-1 9-1260,0 13 1231,-2 10-22,0 11-17,-3 9-615,23 1 72,-16 15-488,17 1-1747,-21 19-7008,-3 5 9710,-3 3 1,-9-6 0,-4-4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8:58.480"/>
    </inkml:context>
    <inkml:brush xml:id="br0">
      <inkml:brushProperty name="width" value="0.035" units="cm"/>
      <inkml:brushProperty name="height" value="0.035" units="cm"/>
      <inkml:brushProperty name="color" value="#33CCFF"/>
    </inkml:brush>
  </inkml:definitions>
  <inkml:trace contextRef="#ctx0" brushRef="#br0">1 0 24575,'0'0'0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57.23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545 26 12629,'4'-14'-959,"0"3"-4179,-4 11 6208,0 0 858,6 44-1296,-4-28 511,5 38-712,-7-43 695,0 0-846,0-3-90,0-2-22,0 3 2926,0 1-2999,0 2-11,0 2 51,1 12-85,0-3 68,5 40-1241,-3-25 1179,3 29-2930,-3 1 2930,-2-9-17,0 23-243,-1-16 209,0 7-5,0 6 0,0 7 6,-1-21 0,0 2-252,0-15 0,0 0 248,0 17 1,0-1 3,0 27 27,1-4 29,0-2 16,0-5 29,0-4-1,0-2 23,0-4 33,0-1-1306,0-2 1312,0-2 0,0 0 1954,0-2-1998,0 1-422,-1 0 365,-2 3 6,-3 18 0,-2 4-59,4-38 0,0-1-6,-4 45 1,0-1 19,1-1-14,3-47 0,0 0-6,0-1 1,0 3 30,-4 22 0,1 1-17,1-18 1,1-1-9,-2 17 0,1-1-14,-4 22-6,2-8-5,0-9 28,2-11 16,1-9-5,0-8-1493,0-7 1515,-1-3 34,1-3 1735,-2-2-1707,0 0 9,0-1-43,-2-1 34,-4 19-84,0-10-1482,-7 36 1460,6-24 10,-3 16-16,6-13 0,0 1 0,-4 19-121,0 5 1,1 1 126,-1 9-525,5-30 1,1 0 506,-2 32 1,1 2-22,1 1 21,3-1 938,1-4-918,2-31 1,0-1-4,-1 27 1,1-33 0,1-1-1,-4 13-5,2 0 39,-4-1 17,2 2 34,-3-2 16,0-1-11,-2 0 1,1 0-12,-1-1-6,2 2-22,-1 3-11,2 4-17,-1 4-11,1 7-17,-2 3 0,2 3 5,1 2-10,1 1 21,3-2-4,-1 0-7,4-4 6,-1-2 12,1-6-6,0-5 5,0-9 6,0-8 17,1-13 11,-1-9 1977,2-11-1954,-1-9 709,-1-6-698,1-4 2250,-1-2-2317,0-1 1191,0-7-1349,1-2-66,2-12-90,2-7-163,3-8-251,5-9-411,3-8-2716,5-7-229,6-10 4061,7-17 0,-14 40 0,0-1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0:58.82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36 1993 7498,'-10'0'3697,"2"0"-1805,8 0-800,0 0-170,0-35-608,0 21-2772,0-26 2699,-1 29 715,-1 1-682,1-4-2262,-1 0 2268,0-2-17,1 1-32,-1-2-35,2-1-17,-3-1-34,2-1-16,0 0 2263,-1 1-2275,2-1-10,0 1-1,0-2-2279,0 1 2251,0-2 1,0 0 2273,0 0-2279,0-1-6,0 2-5,0-1 5,0 2-5,0 0 245,0-38-251,0 28-22,0-30 56,3 29-46,-1 7 3382,3-6-3409,1 10-17,-1 0-11,0-1 5,1 0 0,1 0-10,2 2 4,1 0-10,1 1 0,1-2-6,2 2-12,2-2 24,3 1-1,1-1 6,2-1 11,0 0-6,1-2-11,1-1 6,2 2 0,1-3-12,3 1-3380,0 0 3392,4-1-6,2 2-5,2 0 11,3 1-12,2 1 12,1 1 11,1 0-5,18-8 5,-15 7-12,14-4-4,-20 9 3396,2 1-3380,0 0-5,2-1 10,1 1-16,2-1 5,0 1 18,1-2 16,0-1 5,0 0-22,1 1 1,0 0-29,1 0 11,0 0 12,1-1-1210,0 0 1204,1 1-6,-1 0-2994,-2 1 2994,-1 1-2002,-1 1 2013,-1 0-1344,20-5 1339,-16 4 364,16-3-359,-20 7 23,-1-2 992,1 3-1003,-3-1 1901,39-6-1913,-32 5 0,0 3 1,-1 0-6,-2-1 2964,16 0-2930,-18 4-12,-2 1 1,1 1-7,-1 0 1122,1 1-1126,-1-2-3194,-1 2 3182,0 1-2262,-3-1 2267,1 3-1516,0-1 1533,0 1-552,1 0 541,0 0 1171,-2 0-1166,2 0 18,-3 1 5,2-1 1208,0 3-1208,0-3-11,1 1 1022,1 0-1039,0 1-17,1 0 155,1 2-149,1 0-6,0 1 6,1 1-1506,-2 0 1506,2 2 0,-3-1 11,1 1-1539,0-1 1511,0 0 6,-1 0 1523,3 0-1501,-4 1 2274,2 1-2285,-3-2 17,2 2-6,-2 0 11,0 2 6,0 1 3381,-2-1-3398,2 1 12,-2-2 16,3 3 3,7 0 0,2 0-31,6 3-3,3 1 1,-2-1-481,-14 0 472,12 6-3232,-19-7 3243,-2 2-682,1 1 676,-1 1 1,2 1-6,0-1-6,0 0 296,1 0-285,-2 1 2559,1 2-2558,-1-2 1013,0 2-1025,1 1-614,-3 0 631,2 1-11,-3 0 6,1 1 512,1 1-523,-2-1 16,0 1 0,0-1 23,-2 1-1,0 0-5,0-1 644,-2 1-666,1-2 5,-2 0 23,-1-2-18,-3-1 12,-1-3 0,-5-1 6,-1-4 22,-4 0 18,-1-6 10,-4 1 5,0-6 12,-4 2 0,-1-4 0,-1 1-17,-3-1-34,0-1-50,-1-2-78,0-2-102,-1-2-116,-2-2-159,-4-2-172,-3-2-291,-4 1-3948,-2-3 1590,-6 1-6430,1 1 9706,-1 3 0,11 5 0,3 3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00.15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109 237 10483,'-2'-6'2314,"1"2"-2258,1 4 5141,0 0-5057,-47-101-202,35 76-78,-34-75-22,46 100 39,0 0 67,0 4 22,0 2 34,1 6-5,1 11-1,3 10 6,1 3 11,0 3 6,-2-7 0,0 1 0,0 4 5,1 1 17,0 2 0,0 4 17,-1 0 0,1 7-5,-1 1-3387,1 5 3403,0 1 6,0 2-1058,0 2 1064,0 1-286,-1 4 252,1 4-6,-3 3-835,2 5 880,-2 3 28,1 4-6,-2 5-5,1 3 6,-2 5-65,0-49 0,0 1 0,-1 2 0,-1 0-12,1 0 1,0 0-14,-1 2 0,0-1-3,-1 0 0,1 0 8,0 0 1,0 0-9,0-2 0,0 0 5,1-1 1,0-1 30,-1 45 66,2-33 0,0 0-72,3 28-171,-2-34 0,1-3 178,5 13 861,2-6-598,10 31-79,7 1-184,-1 0 5,1-17-856,-13-35 828,-1 1 180,0 1-192,-1 1-175,-2 3 187,-2 3 0,-1 2-11,-3 5 17,-1 2-12,-2 4-5,0 3 5,-1 4 824,-1 1-835,-4 5-32,-2 1 43,-2 3-11,0 1-1606,0-1 1612,0 0 5,2-5 29,1-4 484,2-3-440,2-5 0,0-2-11,2-3 74,0-3-107,1 0 16,0-2-17,0 2 77,0 0-105,0 1 25,0 3-41,-1 1 22,1 3 100,-2 5-72,0 1 8,0-17 0,-1 1-24,-1 30 652,1-28 1,0 0-682,-1 26 6,1 0-17,0 3 11,2 0-33,0-1 22,1-3 1080,0-2-1080,0-4 17,0 0-6,1-7 17,0-1 65,2-6-32,0-1-10,0-5 344,1 0-333,-3-1-34,0 0 151,-1 41-106,0-31 806,-1 29-823,-1-41 6,-2 3-17,-1 1-6,0 3 322,1 3-361,0 2 6,2 2-12,0 0 6,1 1-298,1 0 293,0 2 10,2-1-5,1 2 17,3-1-6,1-1 17,-1-3 0,1-2 17,-1-2 22,-1-2-11,-1 2-1155,0 1 1143,1 2 154,0 1-187,0-1 196,0-1-179,-1-2-23,1-3 35,-3-2-24,0 0 257,-2-4-217,0 16-17,0-22-16,0 9-1633,-1-25 1655,-2-6 5,-1-3 6,-2-4 876,1-4-916,-1-1 64,1-4-63,0 1 3391,0-2-3380,1-1-50,0-2-40,3 0-50,0-1-347,1 0 56,0-4-253,0-3-442,0-5-1097,5-8-7636,1-1 9724,5-2 1,-5 10 0,-2 4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01.92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106 45 8746,'7'-11'3272,"-2"2"-2482,-5 9 1651,0 0-2183,11-11 51,-9 8 4,8-8-22,-11 11-27,-2 0-40,0 0-17,-1 0-34,-1 0-21,2 0-35,0 0-44,1 0-224,1 0 196,1 1 5,0 2 6,0 0 0,0 0-6,0 1 1,0-1 16,0 1 0,0-1-5,0 2 11,0-1-17,1 1 0,-1 0 5,3-1-22,-3 0 17,2-1-5,0 1-12,-1-2 23,1 1-12,0-1 12,0 1-1,-1-1-33,1 1 0,-1 1-11,-1-2 11,2 3 28,-1 0 6,0 1 0,0 2-12,-1 2-10,2 0-12,0 4-23,0 0 12,1 2-28,-1 1 11,1 3 5,0 4-3391,0 1 3397,2 4-11,-2 1-5,0 4 5,0 20 5,-2-9 12,0 13 11,-1-1-2268,0-15 2279,0 11 0,0-19 2043,0-1-2015,0-1 85,1 27-74,1-23 6,-1 21-2184,1-28 2150,-1 2 12,1 0 2145,-2 1-2118,2 21-2008,-1 29 1930,0-13-16,-1 16-384,0-39 406,0 4 1977,0 0-1972,-1 4-5,-2 0 17,0 3 2801,-1-2-2812,0 24-35,0-21-54,0 16 82,2-25 24,0 0-2861,1 3 2871,1 0-824,0 1 797,0 2 5,0-2 136,0 1-147,0 0 16,0 0-5,0 4 12,0 3-1344,0 5 1343,1 3-11,1 4-17,0 1 448,1 2-453,-1 2 0,1 2-545,-1 3 550,1 2 0,-1 2-5,1-1 0,-1 1 5,0-2 725,-1-2-719,-1 0 5,-1-5-5,-2-1 11,-1-4 11,-2-1-99,1-2 116,-2 0-16,0-2 4,-3 30-44,5-23 0,-4 24 139,7-30-116,-1 3-1,2-1 1969,1 3-1979,0 0-18,0 3 0,2 0 19,1 4-8,3 0 18,0 3-12,1 0 3,-2-24 0,1 1-9,2 32 3,-1-34 1,-1-1-9,3 21 6,0-5-555,0-3 549,-2-5 263,1-5-241,-2-1 314,0-3-235,0 27-62,-2-21 0,-1 23 6,-3-30 963,0 2-963,-2-5 11,-2-1-1710,-5-3 1710,0 0-519,-3 0 491,1 0 11,-1 0-5,1 1-6,-2-2 11,2 0 506,0 0-511,1-2-23,1 2 2935,1-3-2941,1 3 6,2-1 1415,0 2-1415,1 1 1,2 2-7,0-1 6,1 2-39,1 1-899,0-1 916,0 0-6,0 0 34,0-3-17,0 1-735,0-3 752,0 1 11,0 1 5,0 0 1,0 4 0,0 0-29,0 2 1,0 2-6,0 1 5,0 4-5,0 0 17,0 2-17,-1 0 11,-1-2 17,0-2 23,-2-4 103,1-2-93,-1-4 1,0-1 22,-1-2-17,0-4-155,-2 11 127,1-18 739,-1 5-728,3-18-16,-1-7-6,2 1-6,-1-3 827,0 2-776,0-1 244,0-4-300,2-2-12,0-5 1,0-1 5,1 1 6,-1-3-11,0 2 5,2-2-22,-1 1-12,1-2-33,0 2-78,0-3-45,0 1-85,0-3-100,0-5-191,3-10-3548,2-10 2552,6-15-4653,3-16-3536,2-3 9683,-1 1 1,-7 28 0,-3 12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03.10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5739,'0'0'0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04.44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28 1362 15014,'-16'-19'998,"4"3"-808,12 16 2801,0 0-2453,3-116-337,4 75-142,-3-26 0,3 4 14,8 36-28,2 4-51,20-19-5,-11 16-6,15-12 0,-17 21 12,-1 0-1,0 4-5,2-1 0,-1 3 5,1-1 23,0 3-3398,0 0 3415,-1 0 16,0-2 23,-2-1 22,1-1-11,-2-1-6,1-1-33,-1 0-6,0 0-11,2-1-11,-2 3-6,0-1-16,-3 2 27,0 1-11,-3 1 6,1 0 6,-4 0-18,3 0 3398,-2 0-3392,1 0 6,-2 0-22,2 0-1,-1 1-5,1-1-6,-1 2 6,3-2-6,-1-1 0,4 3 6,0-2 11,2 2 6,2-2-6,2 1-3387,2 0 3387,2-1 0,3 0-342,-1-1 359,3 1-6,0 0 17,1-1 6,0 1 39,15-8-40,-12 4 7,12-4 3227,-16 3-3250,1 2 255,16-4 1,7-1-245,38-10 14,-29 9 0,-1 1-597,11-3 622,-31 12-11,-15 1-45,2 3 6,0-2 11,-2 2 0,1-2 0,1 1 0,1 0 6,1-1-3202,-1 0 3191,1 2-18,-2-1-5,-1 1 0,0 0 0,-2 1-1848,-1-1 1865,-1 2-6,1 1 6,-1 0 11,2 0-6,-3 0 2280,17-2-2280,-12 2 6,11-1-2268,-12 2 2290,0-2 1,-1 1-12,1-1-1500,0 1 1489,2-2-311,1 1 328,1-1 1338,-1 1-1332,0-1-6,-1 1 5,0 0 714,1 0-696,18 1 530,-13 2-592,12-1-1,-17 1-5,-2 0 6,0 0-6,0 2 0,-3 1 279,2 3-284,-3 0 5,0 3 5,-1 0 1,-2 1 11,1 0-6,0 1 11,-1-1-5,0 2 17,1-1 50,27 10-62,-16-9 2779,19 10-2773,-24-13 1785,-2 2-1801,1-2-3382,1 0 3376,-2 0-273,2 0 284,0 1-12,-1 0 12,2 1-11,-2 0-6,2 1 17,-1-2 3223,0 3-3240,-1-3 6,-3 1-6,-1 0 5,-2 1 12,0 1 452,-1 0-413,12 8-28,-8-4-17,10 6 6,-11-4 5,1-1-5,-1 2-17,0-3 5,0 2 12,0-2-11,0-1 5,1-1 6,-1-1-6,0-2 23,-1-1 5,-1 0-11,-1 0 11,-1 0-22,-2 0 5,-2-1-5,6 8-6,-6-4-11,4 6 17,-5-5-17,-3 1 0,1 1 11,-1 2-11,-1 2 17,0 1-6,-3 2 6,2 1 11,-3 1-11,2 2 0,-1-3-12,2 0 6,1-4 17,0 1-22,1-4 11,1 0-3387,-2-2 3370,2-1 23,8 10-7,-8-9 18,8 7-12,-12-12 6,2 2-22,-1-1 16,2 1 6,-1 1-5,2 0-6,1 1-6,2 1 3386,1 1-3408,0 1 28,-1 1-17,0-2 11,-1 1 12,-1-1-1,1 1 17,-1-2 0,2 2 1,0-3-12,1 1 0,0-2-17,0 1 11,-1-2-5,1 0-11,-2-1 5,0-1 11,0 0 12,-2-2 11,0 2 5,-2-3-5,0 1 0,-2-1-6,1 0-11,-2 1-6,1-1-5,-2 1-6,-1 2 0,-1 1 1,0 0-7,-2 2 6,1-1 1,-1 0-7,1-1 1,-2-1-1,1-2-27,-2-2-23,0-2-61,-3-2-85,1-2-89,-1-1-761,0 0-214,-1-3-3052,0-6-5524,0-2 9681,0-4 1,0 9-1,0 0 1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0.00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0 178 12118,'15'11'2437,"-2"-2"-1944,-13-9 3119,0 0-3359,2 0-40,0 0-11,1-2-6,1-1 11,0-2-17,2 0-16,-1 1-45,0 1-29,0-1-38,-2 1-12,0-2-61,1 3 11,-2-1 17,0 2-6,-2 1 0,1 0 12,0 0 16,2 0 17,-1-1 0,2 1 5,-1-2 1,2 1-12,-2 0-5,4-2-6,-1 1-11,3-1 0,0 0 0,2 0-16,0-1 4,3 2-16,0-1-3369,2 1 3374,0-1-5,3 1 23,0-1-23,1 2 17,1-1-12,1 0 1,1 1-6,1-1-6,1 0 12,1 1-1,0-1 35,13 0-18,-9 1 3404,11-1-3421,-12 0 12,2 1 5,-2 0-10,2 1 21,-2 0-10,1 0 5,0 0 5,0 0 12,2-1 11,-3 0-22,2-1-1,-2 1 1,1-2-23,-1 1 17,1-1 0,-1 1-3414,0-1 3391,0 1 6,-1 0-5,1 0 5,-3 2 12,2-2-1,18 1-22,-15 0-17,22 1 12,-28 0-1,5 0 12,1 2 3391,-9 1-3391,8 1-3404,-10 0 3409,3-1-5,-3 0-6,0 1 11,0-2-11,-2 1 0,1-1 11,-1 1-5,9-1 0,-8 0-1,6-1 1,-7 0 3391,0-1-3408,-2 1 11,1 0-5,-1 0-1,0 1 17,-1-1-11,0 1 6,0-1 11,0 0-12,0-1 1,0 1 16,0-1-22,0 1 28,1 0-5,1 0-3399,0-1 3410,10 0 16,4-1-22,-1-2 17,1-1 6,-8-1 101,23-4-2376,-15 3 2302,25-6 1866,-21 5-1888,-1 1-5,5-1-23,-17 4-11,6-3-6,-11 3 3187,0 0-3193,-2 1-5,-1 0 636,5 1-630,-6-1 11,3 1-12,-5 0-5,-1 1 17,1-1-17,-3 1-5,2 0 10,1 0-5,-1 0-5,0 0-7,5 0 7,-3 0 10,4 0 7,-7 0-12,2 1 16,-2 0-10,0 0 0,0 2-1,-2-3-10,1 1-7,-2 0 35,1 0-6,-2 0-1,-2-1-4,-2 0-1,1 0-1205,-2 0 673,0-3-178,-3 1-231,-1-3-359,-3 0-749,-1-2-1020,-2 0-4252,0 0 7310,2 0 0,3 4 0,3 1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0.40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33 19708,'5'-19'656,"1"5"-483,1 20-33,2 1-11,1 0-23,3 1-3419,0 0 3402,5 1 1,2 0-12,3 1 1,2-2-12,2 0-11,4 0 5,2 0-10,2 0-18,3 1-16,-1-1-22,2 1 3391,-1 1-3397,0 2 11,-1 0 5,-1 2 1,1 2-6,-1 2-6,1 1-5,-2 2-11,7 10 33,-14-6 0,4 9 0,-16-10 23,-5 0-23,-3 1 40,-5-1-1,-1 1 23,-6 0 16,-3-1 7,-5 0 10,-5-4-16,-2-1-11,-4-4-18,-2-3-5,-4-2-11,-2-1 0,-3-2-11,-1 0-6,1 0-3387,1-2 3359,3 1-465,-15 3 5,19-5-262,-9 3-387,25-4-1014,4-1-7612,4 0 9735,2 0 0,0-2 0,0 2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1.80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5 68 11508,'-2'-15'3433,"-1"2"-2609,3 13 2217,0 0-3153,22-25 218,-13 30-892,20-7 932,-20 32-204,5 50 86,-9-32 6,3 35-17,-5-36 5,0-1 17,1-4-16,-2-4 10,2-5-5,0-7-5,1-4 38,-1-5-2920,0-5 2982,-1-3 739,0-4-626,-1-3 249,-2 0-239,1-2-38,0 0-68,0-4 3347,1-2-3403,-2-5-17,2-3-28,0-3-5,-1-2-34,1-2 17,1 0-6,0-3-22,0 0 11,1-2-12,-1-1-10,1 0-23,5-12 6,-2 10-23,6-8 1,-2 13-23,2 2-11,1 2-1,1 5-10,1 0 16,1 5 6,1 1 28,1 4 17,1 3 17,0 1 27,0 3 1,1 3-3375,-1 5 3391,-1 3-5,0 4 0,-2 1 5,0 3-5,-2 2-6,-1 1 11,0 1-10,-3 1 32,11 29-16,-11-24 23,9 23 10,-14-40 3398,3 0-3279,-3-8-63,0-3 1,-2-1 39,3-4-101,-1-3-40,5-5-10,-1-3-12,1-4-27,3-2-1,1-4 6,3-1-17,1-1 17,2-1-16,0 1-1,2-3 6,-1 2-17,1-2 33,-2 1-16,0-1 17,-3 3-18,0 0 7,-5 5-1,0 2-11,-3 4 29,-1 3-35,-4 4-33,1 2-11,-4 4-6,0-1 28,-1 2 57,-1 4 32,2 2-10,0 6 5,0 5 0,2 3-11,-1 5 6,1 2 5,0 1-11,6 14 0,-3-10 23,5 8-7,-3-14 1,1-2 11,1-3-5,1-1 10,0-4 12,1-2 11,-1-1-6,2-3-5,-1-3 0,1 1-17,-1-3 28,2-3-3274,9 1 3246,-7-3-2274,8-1 2274,-8-4 0,-1-2 0,1-4-6,0-2 1,-2-2 5,2-1-17,-1-3 2263,0 1-2269,-2 0-10,-2 0 3380,-2 3-3403,-2 0-34,-2 5-55,-3 0-107,-1 4-129,-2 2-117,0 1-141,0 3-173,-2 0-286,-2 3-694,-4 3-1250,-1 4-4368,-1 2 7382,2 0 0,2-6 0,3-2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2.36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46 143 15956,'-2'-14'-415,"1"3"207,1 11 2371,0 0-1833,-19 65-56,14-43-72,-13 51-45,20-58-51,2 1-5,2-1-34,3 0-5,0 1 0,2-1-6,0 2 28,3 0 6,0 0 5,1 1 0,1-2 0,2 0 17,0-2-5,4 0-6,0-1-6,2-2-11,2-1-11,0-2 11,1-2 16,1-4 18,1 1 5,2-3 17,-1-1-28,2-4 11,-1-3 6,-2-6-6,-2-2-5,-3-5 106,13-27-168,-17 16 0,8-19 0,-21 24-23,-4-1-10,-2-1-34,-2 0-6,-6 0-300,-3-1 289,-9 4 11,-1-2-6,-4 6-85,1-1 80,0 4-11,0 2-6,0 2 6,3 2-34,1 3-22,5 4-45,2 2-68,4 3-66,2 1 220,3 1-372,1 4 27,1 3-167,2 2-151,5 2-1938,13 4-128,3-2-3978,7 1 6761,-8-7 0,-10-4 0,-5-2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13.13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312 105 14919,'-4'-5'2896,"0"0"-224,-20-30-2538,22 26-50,-16-22-39,30 35-6,7 9-5,-3-3-29,6 3 29,-2-3-1,0-1 12,5 1 11,2-2 6,3-1-17,4-1-1,3-3-4,6-1-12,3-2 0,6-2 5,3-3-995,5-4 990,3-2-17,3-3-3077,0 1 3077,-2 0-22,-4 1 28,-6 2-6,-5 2-11,-8 1 6,-6 2-23,-6 2 681,-3 1-546,-12 1 3358,-3 2-3336,-12 7-107,-4 0-16,-4 7 11,-3-2-22,-1 2-1,-1-1 18,-3 7-12,5-8 17,-3 3-11,7-7 5,1-3 17,1-1-11,1-1 28,0-1-28,1-2-16,0 0 4,2 0-27,-1-1 11,0 3 6,-1-2-6,0 1-6,-1 0 6,1-1-17,0 1-5,1 0-12,0 1 12,1 2-6,0 1 0,0 0 0,1 1 11,-2 3 17,2 2 6,-1 10 22,1-2-6,0 9 1,1-4 10,0 5 18,0 3-18,0 7 18,0 5-6,0 5-39,0 8-1153,0 1 1147,1 6-5,1 0 16,-1 6-5,1 2 5,0 6 11,0 3-3001,1 3 3007,0 3 0,1 1-1352,0 1 1346,1 0 6,-2-1-11,0-3-752,0-17 1,0-1 801,1 16 167,-1-24 0,1-1-72,-1 10-117,0-20 11,0 8-6,-2-23 1752,-1-6-1762,1-2 1492,-1-6-1504,0 0 3376,0-4-3399,-1 2 22,-1-4-10,0 2 5,-2-2-11,2-1-5,-3 2-3398,1 0 3381,-1 1 33,0 1-22,0-1 6,0 3 5,1 0-33,0 1 22,3 1-2269,0 1 2269,1-1 2019,0 0-2019,0-3 5,0-1 18,0-4 27,0-2 23,1-3 3299,0-3-3249,1-3 371,-1-1-304,-1-1-156,0-2-17,-4-3-28,-1-4 5,-4-2 12,-2-3-12,0 0 12,-3 0-6,0 1-12,-2 2-4,-10-2-1,4 6 0,-8-1 11,9 5-10,-2 2 4,1 1 7,-3 0-1,0 0 1,-4 1 5,-1 1 5,-4 0-5,-1 0 11,-4-1 40,-44-1-51,29-3 5,-35-2-606,39-2 607,0-3 5,-23-4-163,20 4 152,-31-3 28,26 4-28,4 3 0,13 0-22,22 3 11,5 2-40,5 0 541,3 1-658,3 0 112,2 0-252,4-1-118,5 0-252,8-1-448,9-1-1159,11-3-7546,3-1 9706,1 0 0,-18 3 0,-8 2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2.88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179 16 17619,'0'-8'325,"0"1"-437,0 7-191,0 0 555,52 27 0,-33-4-56,41 27-22,-47-7-51,3 3-22,-1 5-28,3 2-29,-1 5 1,2-1-215,-2 1 216,0 0-661,-3-2 649,0 1 11,-4-4-12,0-2 1,-4-6-17,0-3 16,-2-6-66,-1-5 72,-2-2 40,-1-4-12,0-2 28,-1-3 17,-4-3 161,-1-1-161,-4-3 669,2-1-647,-2-3 67,-2-1-89,1-2-22,-4-1-34,0-2-12,-3-1-4,-1-2-24,-2 0-10,-2 0-12,-4 0 1,1-1-18,-4 1-16,1-1 6,-1 1-29,0 0-39,-10 4 40,10 2 27,-5 5 23,15 0 16,5 2 29,2 0 95,6 18-51,3-10 6,9 14 0,5-15 11,8-1 6,5 1-23,4-2 74,24 6-108,-9-7 18,18 1-12,-15-10 6,4-4-22,-2-2 5,1-2 0,16-5-39,-16-2-33,10-6-18,-23 1-77,-5-1-91,-6 1-145,-5-1-274,-7 2-651,-4 1-2127,-4 1-5966,-3 4 9382,-1 0 0,0 4 0,0-1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4.63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0 146 12880,'0'-7'1159,"0"1"-622,0 6 3345,0 0-3820,43-49-62,-32 37 136,33-37-35,-38 55-22,-2 1-12,2 7 61,-1 2-56,-2 3 197,4 25-162,-4-13 10,4 19 219,-4-21-117,3 16-113,-3-11-11,3 13-11,-3-18 0,0 1-5,0-2-23,-1-3 72,2 6-44,-3-12-11,3 2 11,-4-11-5,1-2 10,-1-4 46,0-1 184,0-2-45,0 0-201,0-4-28,0-2-17,0-3-6,0-6 7,0-1-12,0-5-3387,0-2 3387,0-2-6,0-1 0,0-1-5,0-1-23,2-1-16,1-2 10,3 1-28,1-1 1,1 1 5,2 0-17,2 4 3381,2 0-3408,1 5-3398,2 1 3397,2 5-402,1 3 436,0 3 16,0 3 18,0 3 0,9 3 22,-7 5 5,5 3 23,-5 14 0,-4-4-5,1 10-7,-5-6 1,-2 2-11,0 1 419,-1 1-369,7 17-50,-6-16-2275,4 11 2292,-7-24 5,-1-3 0,-1-3 2285,-1-2-2263,1-4 6,-3-1 17,0-2 3392,0 0-3409,1 0-6,1-1-11,1-2-22,0-4-6,2-2-22,1-3 17,1-1-12,3-2 12,1-1-6,1-2-23,3 1-33,10-11 23,-6 7-199,8-6 204,-11 8 22,1 1-16,-2 0 10,1 2-10,5-5 22,-6 6 6,1-3-12,-7 7 6,-4 2-17,-2 0 0,-1 3 199,-2 0-210,-1 2 6,-1 1-34,-2 2-56,1 1 112,-1 5 17,0 1-6,-1 7-11,0 2 11,-2 3-3414,2 0 3403,0 4 0,1-1 5,0 3 12,1-1-6,2 1 1,4-1-7,2 0 6,1-2 3398,1-2-3392,1-2 11,2 0 0,1-5 56,18 8-56,-11-9 11,15 5 17,-5-11-28,-6-3-11,9-1 11,-11-1-11,-1-2 0,2-2-6,-2-3-6,2-3 7,-2-3 0,-1 0 10,0-2-11,-2 0-228,-3-1 200,1-3 0,-3-1-5,-2-1 10,-1-2 6,-4 1 12,0-1-6,-4 1 0,2-1 12,-4 0-7,0 1 224,-2 0-258,0 2-3391,0 3 3403,-1 1 34,-3-2 11,0 6-17,-1-1 7,1 8 4,2 0-22,-1 4 3387,2 0-3404,0 1-12,0 0-10,0 0 28,0 2 5,1 3-5,0 4 17,0 3-18,0 3 1,1 3 11,2 1-17,1 1 34,5 9-17,0-6 0,3 6 0,-2-8 17,0-2 0,0-1-12,0 0 23,6 3 35,4-1-35,-2-2 17,1-6-12,-9-7 6,0-4 1,1 0-24,0-1 7,2-1-29,1-2-16,-1-3-6,2-2-11,-1-2 5,1-2-11,-2 0-5,0-1-13,2-7 41,-6 3 11,3-7-12,-7 6 7,-1 0 10,-2 0-11,-1 3-5,-1 0 11,0 5-12,0 1 12,-1 5-6,-1 2-5,-1 2-12,-2 0 23,2 3-6,0 4 12,0 4 10,2 3-16,0 1 17,1 1 10,0 1 12,1 0 0,4 1 12,2-1-18,6 1-11,1-1 17,3 1-28,1-2 34,1 0-6,1-2-6,-1 0 6,1-1-17,1-2 7,-1-1-36,11 1-43,-8-3-85,6 1-89,-9-3-95,-3-1-130,1 0-178,-2 0-263,-1 0-612,0 0-1736,0 1-5578,-1-1 8827,-2 0 0,-6-2 0,-3-2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5.19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239 294 14152,'5'-11'4122,"0"2"-3516,-5 9 754,0 0-1236,39-112-524,-29 79 444,11-30 1,-3 9 17,-18 48 48,0 2-138,0 3 95,-2 28-33,1-6-6,0 26-3280,0-9 3252,1 5 0,1 5-145,3 6 195,11 31-22,-1-17-290,9 22 273,-5-28 0,2-1-11,1-2 6,-1 0-6,3-3 0,-2-5 11,1-4 0,-2-6 6,-4-5-11,-1-4-64,-6-3 47,-1-1 3024,-5-2-3019,-1-2 256,-3-1-228,-3-4 787,-14 3-821,-2-7-10,-13 4-12,3-9-5,-6 0 6,-4 0-12,-2-4 98,-3 2-103,-19-2 38,15-2-10,-14 1-23,23-2 6,5 1-22,5 1-12,6 0-6,8 0 1,4 0 39,7 1 95,9 4 28,8 0 5,10 1-21,11-3-7,8-1-236,9-1 208,6 0-5,7-2-444,5 2 428,3-3 16,3 0-28,-2 0-12,-3-2-55,-8 2-106,-8-3-718,3 3-1311,-24 0 808,-2 3-1492,-24 2-5655,-7-1 8636,-4 1 0,0-4 0,1-2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6.14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249 1 18403,'-65'43'801,"16"-5"-633,45 23-16,5-7-18,3 6-918,2-8 0,1 3 824,6 35-29,-4-25 0,1 0-3,-1-12 1,-1 0-7,0 2 1,1 0 5,0 4 1,0 0-12,1-1 1,0 0 7,-1 1 1,1-1-1,-1 0 1,-1-1-1193,2-1 1,-1 0 1189,-2-1 0,0-1-6,0-3 0,0-1-1467,3 43 1470,-2-12 22,-1-12 6,-2-12 0,-3-11 107,-1-3 61,-1-17 521,0-2-415,-2-17 1907,-8-3-2086,-2-6 3342,-7-6-3404,1-7-21,-3-5-18,-2-5 6,-2-3 0,-1-2-6,0-4 1,-1-1 16,3-2-28,-1 0 17,4 2 0,1 0-28,2 1 17,3 4-11,3 0 5,2 4 11,3 2 6,2 1 0,4 2 11,0-2-5,2 3-16,3-2 4,3 1-22,6 0 6,2 1 10,5 1-21,0-1-459,6 3 464,1-2-3235,6 1 3235,3 0 0,4 0-882,47-16 854,-31 13 0,34-9-1,-44 16 287,-3 3-263,-1 1 21,-5 1 2913,-2 2-2935,-3 1 0,-5 2 1362,-3 2-1395,3 1 11,-10 1 16,3 0 7,-12 0 10,-1 2 12,-2 2-6,-1 2-3375,-1 2 3392,0-1-22,-1 1 5,2 0 0,0 0-11,1 2 17,0-1-11,0 1 3380,1-1-3397,2 0-28,-1-3-40,3 1-83,-1-3-101,2 1-112,1-2-157,0-1-202,1 0-296,-1-1-679,2-1-1467,0 0-5063,-1 0 8239,-2 0 0,-6 0 0,-2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6.32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5 168 17779,'-4'-94'-1748,"3"20"1487,16 84-2607,1 0-6963,1 3 9311,-2-2 0,-7-4 1,-4-3-1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6.69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 14981,'25'67'1509,"0"1"1,0-1-1,10 29 1,-10-9-1494,-23 8-697,-1-45 1,-1 1 685,0 2 1,0 1-451,-1 1 1,0-1 452,0 0 1,0-1 2,0-2 0,0-1 6,0 40 22,1-15 0,4-11-11,3-15 23,4-9 519,2-9-497,-1-6-2776,0-5 2821,-1-5-1598,-2-5 1609,-1-3 499,-1-4-533,0 0-84,0-3-106,0 0-112,1-5-146,0-1-168,0-5-268,2-1 1803,-2-2-3591,-1-3-6950,-1 1 9527,-3 0 0,-1 8 0,-2 2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7.08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0 19708,'12'93'150,"0"0"0,0 0 1,0 0-1,0 0 0,0 0 1,0 0-1,0 0 1,2 22-1,1 13 0,1-2 1,-3-16-1,-2-30 1,-4-45-196,-6-34-689,-1-1 62,-4-5-408,-1-2-792,-6-8-1449,-2-3-4879,-1 0 8200,2 0 0,5 8 0,3 3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7.37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93 20912,'95'-10'0,"1"0"0,0-1 0,-1 1 0,1 0 0,-1-1 0,1 1 0,-1 0 0,1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8.31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 17647,'70'44'430,"1"0"0,-1 0 1,0 1-1,22 12 1,-4 0-1,-38-17-340,-46-28-5678,6 7 5672,0-9 1398,4-2-1337,11 1-83,-1-4 848,9-1-876,-5-4 16,5-1-33,2-4-1,20-5-16,-15-2 34,25-6-23,-29 5-16,7-2 5,-17 4-176,-4 1 193,-2 0 56,1-2-17,-6 0-2263,-4 3 2185,-6 2 2195,-5 4-2207,0 1 154,-5-1-154,1 2 0,-5 0-5,2 1 3403,-2 0-3381,1 0 6,1 0-11,1 0 16,1 0 6,1 1-17,0 1 45,3 2-28,-1 2 17,2 0 17,2 1-1,0-1 12,4 3-11,2 0-12,3 2 12,2-1-1,2 2 1,3-1 11,3-2-12,2 1-5,3-4 0,1-1-5,2-2 5,1-2 11,0-1-5,1-1-12,0-4-5,-1-1-6,0-5 0,-4 2 12,2-3-18,-5-1 6,-2-1 12,-4-2-6,-2 0 5,-2-2-11,-3 1 6,-3-1-6,-2 1-11,-2-1-11,-2 1-45,-4 0 17,-4 1-28,-5 1-1,-5 2 7,-4 1-51,-17 3 84,5 4 11,-11 1-5,11 5 16,2 4-16,-13 7-1708,13 2 1730,-7 3 0,8 3 11,11-7 6,-1 4 11,11-4 78,4 1-39,2-1 1725,5 1-1719,4-4-23,4 0-5,5 0 5,3 1 6,2 0 17,2 0-6,3-2-11,2-1-3358,15 3 3330,-8-2 0,11 3 0,-10-3-11,0 1-12,2 1 6,1-1 17,19 8 0,-12-5-28,15 4 17,-18-6 6,-3-2 78,34 2-197,-26-7-49,16 2 3318,-37-6-3542,-13 0-219,-3 0-252,-3 0-499,-2 0-1601,-2 0-6560,-2 1 9500,-1 0 0,0 1 0,0-1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9.36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0 101 10646,'0'-5'3091,"0"2"1911,0 3-4682,7-36-51,-5 26-57,5-28-21,-5 35-34,0 1-23,1 0-28,-1 1-27,1 0-57,-1 1-100,2 0 5,-1 0 6,1 7 72,-2 2 40,1 21-11,-2-3 55,1 31-44,-1-17 0,2 20-23,-1-10-1532,1 6 0,0 2 1532,2 20-5,0 1 0,1 0 5,3 1-11,-3-27 0,1-2-276,6 21 304,1-4 23,1-5-667,0-6 705,1-8 18,-2-6 28,1-6-29,-3-6 2676,0-4-2692,-2-5-12,-3-4 379,1-1-378,-3-6 1016,0 1-1022,0-6-11,-3 1 6,1-4 5,-1-2 12,-2-1 217,2-1-391,-1-2-68,-1-3-101,1-3-145,0-2-190,-1-1-208,2 0-352,-2-2-780,0-1-1573,-3 1-4436,1 0 7931,-2 0 0,1 8 0,2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13.92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10 12813,'9'17'2739,"-1"-4"-2162,-8-13 3926,0 0-4441,2 0-34,0 0 17,2-1-12,0 0 23,3-2 39,3 1-27,3-1 21,3 1-5,4 0-22,2 1-3381,5 1 3470,24 0-783,-8 1 711,22 1-319,-13 0 307,5 0 1,3-1-7,5-1 3,2 0 1,4-1-43,24-1 307,-19 1 0,-1-1-301,11-2-23,1-1-269,-2 0 293,-2 1-192,-4 1 0,-1 1 163,3 1 11,-12-1 1,-8 1-12,-31 1 44,-9 3-95,-10 0 107,-5 3 1962,-11 0-2018,-7 0 1228,-9 0-1301,-8 4-44,-5-1-63,-6 2-67,-3-1-2345,-3 1 2149,-1-4-156,-1 1-647,2-3-32,0-2-1118,2 1-3732,0-1 2062,6-2 4066,6 0 0,16-1 0,7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9.63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3 174 20285,'-1'-7'622,"0"1"-656,1 6 101,0 0-4033,127-35 4056,-72 22-46,24-7 1,0 0 731,-24 9-669,26-6-312,6 5 1,2 1 47,-38 3 0,1 1-613,44 1 0,-10 6 81,-50 6-1943,13 10 150,-32 9-1765,-8-3-1476,-2 10 5723,-7-11 0,0-10 0,0-4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19.923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0 19983,'14'0'-168,"-3"0"224,-11 0 364,0 0-230,16 122-2782,-12-81 2681,4 29 1,-1-6 78,-7-41 595,0-4-628,0-2-29,1-4-22,2-1 84,9 3-134,-4-6 2114,9 2-2193,-7-8-45,1-1-33,-2-2-90,-1 0-106,0 0-140,1-2-213,-1-1-309,0-4-771,2 1-1542,-2-5-4693,0 3 7987,-1-2 0,-3 6 0,-2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20.18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 20699,'43'36'0,"-1"0"0,26 22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20.56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0 18579,'4'82'108,"0"-1"1,-1-5-1,3-16-4466,4-38 4442,0-2 1452,0 1-1447,1-4-1281,1 0 1270,1-4 184,1-1-183,1-3-1,0-1 6,1-2 2279,0-3-2273,1-1 11,0-2-17,0-1 3381,2-4-3387,1-2-44,2-5-6,2-2-12,0-3-27,1-2 0,-2-2-23,-1-1-16,-2-2-23,-1 2 12,-2-4-1,-3 1 6,-2-1 50,-4 1-22,-1 1 12,-2 2 16,-1 4-17,-2 3-6,1 6-27,-3 3-45,1 4-12,-1 0 23,1 2 40,-1 5 44,1 3 22,1 7 6,-2 6-6,2 3 6,-1 6-22,2-1-3381,1 3 3380,1-1 12,2 0 22,2-2-11,1-1 23,1-3-6,2-2 44,8 4-100,-2-7-34,6 0 3308,-7-9-4153,10 0-90,-5-3-628,7 1-1797,-6-5-5260,-3-1 8665,-2 0 0,-8-2 0,-6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21.08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808 262 21310,'3'0'353,"-1"0"-331,-2 0 34,82-14-17,-57 6 6,65-13-17,-76 9-17,1 0 6,0-2-17,0 1 6,1-3-6,0 2-23,2-2-3397,0 1 3375,-2 0 6,0 0 6,-3 1-1,-2 1-5,-4 2-45,-4 1-163,-6-3 119,-6 5 3335,-30 0-3218,10 13-3365,-21 2 3393,18 6 11,0 1 11,-1 2-2279,3 0 2268,1 0-121,5-3 116,4-1 2202,6-2-2236,4-1 11,5 1-17,3-1 3333,2 7-3327,5-2 262,2 6-262,7-4 16,1-1 6,4 2-16,1 0-12,3 2 6,1 0-12,1 1-5,1 1 12,-1 2-12,0 3-28,0 4 44,-2 0-16,1 4-11,-3 0-3353,0 0 3375,-1 0 12,-1-1 27,-1 1-5,-2-2 0,-3-1 22,-2-2 23,-5-2 27,-2-2 57,-3-2 39,-2-4 3408,-5-2-3195,-14 3-246,-5-6-12,-14 2-23,-2-6 1,-8 0 0,-10-2-40,-8 0-3403,-7-3 3359,-6 0-17,-3-2-1112,-3 0 1101,0-1-12,2 0-123,16 4 1,0 0-247,-13 4-807,11 2 0,6 2-2873,16 6-3534,-5 3 7589,31-5 0,10-10 0,7-3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1.65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52 444 11251,'-23'-86'233,"0"0"1,17-17-1,11 20 2051,6 54-2234,27-28 1083,-30 72-1027,-3 0 185,1 69-224,-3-24-963,-3-7 1,0 2 951,-4 22 0,0 8 91,-2 6-142,2 6-1024,2-47 0,1 1 1027,0 1 1,0 0-1,0 1 1,1-1-404,0-2 1,0 0 416,0 47 443,0-9-465,0-7 719,1-8-685,1-9 44,0-7 1522,1-9-1443,-1-7 39,-1-9 0,1-7 1470,-1-9-1397,-1-5 33,1-6 29,0-3 1784,-1-2-2014,3-6-68,-3-5-10,1-9-6,1-6-1,0-7 12,3-5-11,0-5 1167,0-4-1162,1-3-642,-1-3 631,-1 0-22,1-3-6,-2 1-5,-1-3-1,0 0 1,-1-2-3174,0 0 3179,-1 1-5,0 0 5,0 5-123,4-32 90,-1 38 16,6-18-33,-3 45-1845,1 7 1823,0 5 2284,0 4-2217,2 2 16,3 5 51,1 3 22,15 18-33,-4 1-23,10 15 6,-8-4-6,1 5-1873,16 23 1867,-10-14 15,12 14 97,0-12-38,-9-16 16,8 1-5,-11-22 2459,-3-8-2465,1-4-28,-2-9-22,-1-4 2802,-1-11-2853,-1-5 1,1-7-57,8-25 39,-9 9 6,4-18-5,-13 18-905,-1-1 915,-3 2-5,-1 1 12,-4 2 4,-1 2 1,-3 5-22,0 6-7,-3 4-83,1 6-73,-1 8 17,1 5 927,-1 6-810,2 7 90,0 7 28,2 7-3364,2 12 3392,1 9 34,1 8-999,0 12 993,1 7-402,-2 12 363,1 10-6,0 10-955,-4-46 1,-1 2 895,1 1 1,0 1-4,-1 1 1,0 0-9,0 0 1,-1 1 253,0-4 1,-1 3-199,1 32 1,0-1-15,0 12-25,0-27 0,0-6 48,1-25 2077,0-11-1971,1-11 3029,-2-9-3090,0-6 188,0-2-430,-1-7-128,2-4-162,1-8-208,2-7 493,3-8-1171,4-4-1019,3-7-3904,5-4 1514,1 2 4720,-3 5 0,-8 19 0,-5 8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2.231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399 1 14886,'-24'95'-15,"1"0"0,1-5 0,6-9 320,16 3-282,0 5-873,0 5 872,-3 4 0,-3 1-874,-6-1 894,2-35 0,-3 1 490,-5 0 0,-3-2-294,2-10 0,-1-4-3,-17 20-56,14-56-78,8-17 624,1-7-714,0-7-50,0-8-34,1-4 1651,0-5-1701,3-3 1847,3-5-1870,2-2-1157,2-4 1079,2-2-356,3-4 233,3-1 17,5-5 28,5-3 89,4-4 78,5-3-318,5-1 408,2 2 34,7 3 56,0 5 50,2 8 222,0 7-177,0 9 42,-1 9-59,0 8 6,-3 8 5,-1 7-11,-1 3 0,-1 11-16,-1 5 16,2 9-2374,-1 9 2352,2 5-6,-1 9 1128,0 7-1167,0 9-1474,-1 10 1457,2 7-11,-2 7-6,1 6-16,-2 2-1376,1 2 1398,-2 0 5,1-4 639,-4-6-644,0-6-575,-3-9 536,-2-9 1522,-4-9-1517,-3-9 2391,-5-10-2223,-2-9 253,-5-9 1544,-24-17-1931,0-6 1473,-24-14-1478,4 1 68,-7-5-63,-37-12-11,16 7-1039,18 11 1,0 0 1032,-24-8 17,-5-2 11,1 1-11,-1-2-11,2 1-12,2 0-2714,3 3 2715,8 1 5,6 5-480,10 2 435,11 7-44,8 1-113,10 6 1133,7 2-1345,7 3 3017,3 1-3152,8 4 737,6 2-1168,10 4-515,11 4-1311,6 0 2795,16 3 0,-26-8 0,3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2.50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0 18484,'16'69'42,"0"1"0,0-1 0,6 27 0,-7-9-1207,-12-3 1205,-3 3 44,-1 3-28,-2-1 11,-1-3-39,0-7-79,2-9-44,1-11-134,1-11 788,2-13-1170,2-10 143,1-10-1358,2-7-983,0-4-4965,-1-3 8094,0-1 0,-3 0 1,-1 0-1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3.30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289 853 12785,'-3'-7'3865,"1"1"-3428,2 6 1434,0 0-1737,-14 104-1282,7-50 1201,-2 15 0,0 1 31,-2-5 306,2 0-334,-2-1-3055,0-5 3240,-5 9-51,3-22 310,-4 3-231,8-34 626,1-4-722,0-10-5,-4-10-129,2 1 3367,-4-10-3401,4 2 45,-1-4-50,0-2-11,0-3 22,1 0-28,1-3-28,1 0 23,0-1-28,2-1 5,1-2 28,1 1-33,3-1-3398,-1 1 3392,2 3-34,4 3-5,1 5-6,4 4 6,1 5 33,1 3 34,3 5 118,11 5-12,-2 5 12,9 8 3470,9 22-3487,-5-2-23,15 18-16,-9-9-702,4 2 679,2 2 17,3-1 39,23 19-39,-17-18 11,18 10 12,-24-25-1,2-4 6,0-5-5,0-7 5,1-4 16,-2-6 12,-1-4-5,-3-4-6,-1-8-6,-4-4-5,-2-8-6,-3-2-17,-3-3 23,-2-3-28,-2-1 106,15-45-84,-19 24-1405,8-35 1360,-24 32 0,-6-2 0,-1-4-22,-6-4-187,-6-3 220,-7-4-11,-7-2 12,-6-2-7,-5 0 18,-2 2 5,-5 0-11,-2 3 11,-3 0-22,-1-1 6,-2 2 5,1 4-12,0 5 12,2 7-16,1 9-24,4 8-4,2 7-24,6 9-105,5 5-124,7 9-146,6 2-190,8 8-190,3 5-426,7 10-919,8 13-7427,4 2 9567,6 2 0,-11-16 0,-4-8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4.54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153 463 14885,'0'-10'2756,"0"3"-2257,0 7-79,0 0-241,5 14 23,-2 11-3398,2 21 3347,-2 12-50,-3 10-1215,-5 7 1153,1 5-709,-5 1 754,1-2-1648,3-7 1654,1-9-12,3-13 1406,1-12-1327,3-12 1085,-2-9-950,3-8 878,-3-4-739,0-20-392,-3-1-22,-2-17 3231,-1 0-3259,-1-3-17,1-5-2918,0-2 2913,0-5-1975,-1 1 1997,0-4 0,-1 0 11,1 0-23,-2-2 23,1 0 0,-2 1 2392,0 0-2386,-2 2-23,2 3-406,-2 4 423,4 5 0,0 5 0,4 7-68,0 8-77,3 5-219,-2 7 246,7 4 96,3 9 61,18 16-11,-2 2 0,13 13 34,11 10-29,-8-10 23,14 12-5,-12-19-699,2-2 716,1-5-534,2-4 534,2-6-24,3-4-10,-2-7 2746,0 0-2808,-1-4 11,-4-5 967,0-5-978,-5-6-11,-1-5 864,-4-3-887,-2-3 12,-3-4 16,-1-2 1,-3-3 5,7-20 22,-10 11 6,3-14 6,-13 17-1,-3 0-583,-2 2 561,-3 1 6,0-7-1,-2 17-49,-1 0-34,-1 20-6,-1 6 28,0 7 79,0 5 128,2 28-50,0-1 595,2 24-583,-2-7-876,0 6 836,0 5-33,-2 1 5,2 2 0,-1 1-3121,1-1 3121,0 0-6,2-5-818,2-3 829,1-7-16,1-6 0,0-6-191,2-6 219,-2-6 0,4 3-95,-4-11 51,7 6-578,-5-14 2382,6 2-3631,-3-7-249,4 0-6220,0-1 8389,-1-2 1,-7-1 0,-3-2-1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14.3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264 39 19350,'-2'-9'78,"1"3"-162,1 6 118,0 0 162,110-12 84,-80 11-121,32-7 1,-12 5 154,-47 7-57,-2-1-83,-3 1-73,-6 2-45,-5 2-12,-7 2-10,-5 2 0,-5 4-6,-4 0 11,-4 4 6,-3-1 11,-1 3 0,-1-1-6,3 0 0,2-2-22,4-1-5,5-1-12,4-2-17,5-3-5,5 0-22,5-4-7,4 2 12,3-2 12,2 2 16,6-1-6,3 1 0,7 1 18,4-1-1,4 2 0,5-1-5,2 1-12,4-2 6,1 1 0,1 1 17,1-2-12,-1 3-10,-2-1 10,-2 4-5,-5-2 17,-4 3 0,-6 0-6,-4 0 6,-3 0-11,-5-1-62,0-2-101,-3-2-174,1-2-251,-2-2-347,2-1-595,0-3-1607,3 1 3131,3-2 0,-4-2 0,0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4.887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0 19611,'9'93'-2,"0"1"0,-1-7 0,0-10-3,1-6-1271,-4 2 1259,-3 2 0,-2-2 0,-4-4-5,-2-6 22,-3-8 0,1-8-143,3-9 199,2-8 644,3-8-588,3-5 285,5-7-291,5-4-2127,7-4 2088,5-1 567,6-1-578,28-8-51,-9 2-10,21-8-1,9-4-1166,-14 2 1194,18-3-22,-21 6-9,-3 2 3,0 2 1805,-3 0-1821,-4 3-6,-5 0-308,-5 1 280,-4 0 1449,-6 0-1774,0-2 48,-13 1-255,-2 0 779,-13 3-1670,-5 1-800,-6 2-5613,-3-2 7892,-3 1 0,4 0 0,4 1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5.091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1 116 19488,'90'-15'11,"0"1"0,-8-1 1,-9 5-4938,-13 12 4988,-1-2-994,-3 0 926,-3-3 1030,-3 1-1573,11-8-1434,-19 3 1075,8-4-604,-23 3 88,-6 2-6865,-4 0 8856,-6 1 0,-5 2 0,-4 1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5.39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1 149 20420,'88'-12'0,"1"0"0,0 1 0,0-1 0,-1 0 0,1 0 0,0 1 0,-6 0 0,-1 0 0,1 0 0,0 0 0,0 0 0,0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5.747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464 136 15223,'63'-11'91,"-1"0"1,-3 2-1,-13-1-52,-25 1-11,1 0 1642,2-1-1653,-2 1 11,3 0 6,-3 0-1,-1 1 29,-3-1 628,-4 3-611,-4 0-68,-4 2-50,-4 0 295,-2 3-368,-6 0 1124,-6 1-1034,-10 3 55,-8 4 57,-7 6 28,-8 6 16,-6 3-2165,-6 6 2183,-4 2 27,-4 5-11,-1 1-11,-1 2-1584,3 1 1551,4 3 94,-13 15-140,23-12-10,-7 11-7,29-19-10,6 0 10,7-2 1,7-2-6,4-1 11,4-4 17,6-1 1763,4-4-1746,8-2 5,4-3-22,6-3-5,4-3-12,6-2-16,3-3 5,7-4 1000,1-2-1022,5-1-292,1-1 280,1-2-11,0-4 6,-2-1-11,-2-1-1,-3 1-21,-1-1-46,-6 2-196,10-2 0,-20 2-134,4 1 764,-21 3-1151,-7 0 77,-4 2-3528,-3 0-4776,-7 1 9006,1 1 0,-3-1 0,5 1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6.68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31 18 10316,'-2'-10'3210,"1"2"-1476,1 8-474,0 0-480,30 55-605,-21-20 307,21 48-347,-29-30 10,-1 4-44,-3 6-6,-2 4-586,-4 4 581,-2 1-1,1-1-819,-2-5 825,3-8 0,2-12-191,2-3 360,2-20 32,2-3-4,1-16 1349,-1-3-1529,1-4 891,-2-4-1008,-1-14 367,-1-11-446,0-4 17,2-4 5,0 7 45,1-1 12,0 0-1,0 1 0,1 2-22,-1 1-44,1-3 21,0 10-5,0-1-140,1 12 101,1 6 17,2 2 50,1 4 22,1 0 6,1 3 11,1 3 6,4 5-6,0 3 12,3 2 10,3 1-3385,1 1 3402,2-2 168,27 7-145,-15-12 5,20 3-38,-21-13-1,0-3-39,1-3-2291,-2-5 2274,0-3-749,-2-3 699,-1-3 1431,-4-1-1448,-2-4 0,-4-1 28,-1-1-39,1-15 78,-6 8 0,0-10 0,-7 12 12,-3 1 2608,0 0-2609,-2-1 1452,-2-11-1434,0 11 839,-2-7-829,0 17 17,0 4-67,3 7-56,0 1-17,1 7-5,0-1 50,0 3 84,0 6 17,0 3 11,1 9 39,2 3 6,0 7 11,4 2 16,0 4-16,2 3-16,1 2-7,0 3 130,9 40-180,-8-28-11,7 29-3392,-12-39 3375,1-4-1331,-1 0 1354,0-3-17,-2-2 11,0-3 11,-1 0-28,1-5 17,-2 1 0,0-4-11,0-2-6,-2-2 6,1-3-45,-1-3-224,1-1-50,0-4-141,1-1-1119,2-6 2894,1-1-4228,3-1-4193,1 0 7089,1 0 0,-4 0 0,-1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7.28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708 1 15739,'-12'93'123,"0"-1"0,1-5 1,-2-12 66,-5-15-10,-7 4-1692,-6 2 1669,-7 2 0,-3 0-23,-3-5 885,1-7-862,2-8 22,5-10 883,6-12-804,8-9-1931,5-9 1857,5-5 1228,3-7-1536,0-26-1970,4 6 1937,1-23-698,13-3 653,1 8 2054,8-18-1992,1 14 16,1-2-615,2-3 566,4-1-6,0 1-12,3 0 51,1 3-218,2 0 268,2 6-326,2 0 422,0 7 50,-2 4 39,1 6 11,-5 6 6,-1 5 12,-4 6 513,-1 5-536,-3 3 2679,0 7-2713,-2 6 1365,0 8-1365,-2 7 6,1 5-12,-1 4 51,9 27-56,-7-14-11,7 19 195,-8-17-201,0-2-11,2 0 50,8 18-55,-6-20 10,8 13 7,-9-26 10,-1-1 6,-1-5 6,-2-3-12,0-4-11,-3-2 6,-1-3-17,-2-3 17,-3-5 16,-1-2 23,-4-3 45,-1-2 574,-2-1-518,0-1-174,-3 0-45,-5-2-3464,-18-7 3447,-2 0 1,-15-6 16,2 5 18,-7 0-57,-38 0-2223,12 2 2270,23 5 1,-1 1 36,-28 0-978,-5 2 956,-2 0 1084,0 0-1073,5 0 17,6 0-341,8 0 246,10 0-180,7 1-224,12 3-313,6 1 650,11 3-1961,7 0-248,9 1-5101,5 0 7575,5-1 1,-2-5 0,1 0-1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7.93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349 95 11570,'-13'-14'-28,"3"3"-23,10 11 7030,0 0-6766,-59 14-44,38 0-69,-47 14 57,45 15-101,5-8-11,-7 18-23,10-10 18,-1 2-7,1 4 29,0 0 16,1-1-5,1-3-504,3-6 549,4-6 67,1-9 78,4-8 11,-1-9-10,2-3-91,0-5-122,0-5 480,2-5-610,1-6-33,4-6-11,2-3-39,2-4 22,0-2-11,3-2-6,0-2 23,1-1-18,0-2 52,-2 1 10,0-2 28,-3 2 18,1 1-12,-1 3 11,2 2 11,-2 6-3386,1 3 3392,-2 6 11,1 5 6,-1 6 45,1 4 33,1 5 45,1 6 6,3 7-18,3 10 46,13 26-96,-6-4 3151,12 22-3139,-10-11-845,3 6 850,2 2-1435,-1-8 1,3 0 1479,9 10-59,-10-17 0,2-5-618,6-12 660,0-7-5,2-7-6,-1-6-1740,0-6 1729,-2-4 145,-2-4-139,-4-7 5,-2-3 0,-4-10 0,-2-3-23,-4-6 12,-3-2-28,-2-3 0,-6-2-6,-4-1-17,-3-4 6,-3-2 1904,-2-2-1920,-5-1-12,-4 0 0,-7-1 427,-3 1-432,-3-2 22,-4 2-1,-2 1 24,-2 3-7,1 2 1,-3 4-12,4 4-16,-1 6-6,5 7 3073,1 4-3123,4 6-2922,-6 3 2893,11 7-789,-4 24 292,16-8-253,7 21-426,6-16-974,9 1-1294,6 2-3103,2-2 6626,-1-4 0,-11-10 0,-6-5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8.20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158 1 17025,'-28'82'192,"0"1"0,2-6 0,5-9-3885,10-10 3783,1 2-34,-1 3 1312,2-1-1295,1-2 952,5-5-925,0-3 1,3-8 11,4-7 413,2-8-458,3-7 3289,2-7-3372,0-3 163,-1-7-315,1-2-112,-3-3-151,1 0-207,0-4-253,-3-2-532,2-4-1355,-2-2-5786,2 1 8564,-3 0 0,-1 6 0,-3 2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8.80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595 269 19927,'51'-48'-139,"0"0"0,0 0 1,24-21-1,-33 21 106,-68 44 55,-5 2 29,-6 1 5,-7 3 11,-5 4 0,-5 4-1333,-3 5 1344,1 4 1,1 4-2959,4 2 2914,3 4-6,6 1-291,2 0 268,6 3 29,3-2-1906,6 2 1883,3-2 0,7 0 568,5-2-551,5 0 2184,3-1-2179,4-1 329,4 1-334,7-1-39,6 0-17,5 0-34,6-2-16,3 2-12,4-2 1071,3 0-1065,4 0-2619,1 0 2658,4 0 17,0 1 0,1 1 6,-1 0-12,-2 1-173,-3-1 167,-5 2-685,-3 0 736,-5 1 2076,-3 0-2025,-4 0 22,-5 0 0,-3-2 11,-5-2 6,-2-4 227,-4-4-182,-3-4 3342,-1-1-3308,-4-4 237,-6-1-199,-7-1-33,-9-1-6,-10-3-3425,-8-1 3324,-11-2-236,-7-1 231,-8-3 5,-4-1 6,0-5-28,1 1-1068,6-3 1035,3 0 5,6 0-478,5 0 450,7 1 2131,8 1-2215,8 1-19,6 0-149,7 2 1169,4-2-4591,14-10 408,9 6-4252,9-8 7518,2 11 0,-9 5 0,-5 2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1:59.76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 19893,'82'53'0,"0"1"0,1 0 0,-1 0 0,0-1 0,0 1 0,0 0 0,0 0 0,1-1 0,-1 1 0,0 0 0,0 0 0,0-1 0,1 1 0,-1 0 0,0 0 0,0 0 0,0-1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1.98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759 291 18207,'-3'-66'276,"-1"-1"0,1 6 1,2 13-53,5 30 44,5-3-654,-1 12 526,3 43-45,-7-5-16,0 41-18,-4-22-1530,-1 8 1480,-1 8 28,-2 9-22,0 6 11,-2 6 34,1 4-12,2-22 0,-1 1-16,2-17 0,0-1-9,0 16 0,0-1 53,0 15 678,2-7-700,1-13 11,3-9 340,1-11-345,3-9 33,1-9 17,-2-5 216,0-7-126,-2-4 1003,-1-3-1031,0-2-62,-3-1-72,0-1-63,-1-2-28,0-2-10,-1-3 10,-4-2 1,-2-2 5,-5 0-5,-1-2-1,-6 0-10,-2-1 16,-5 0 6,-5 0-6,-3 2-509,-5 0 503,-4 0-3215,-3 1 3238,-2 0 22,-1 2-5,0 3 11,0 2-11,2 3 0,2 1 22,1 3-2160,5 3 2161,3 2 110,6 4-122,5-1 2193,6 0-2176,5 1-6,5 2 12,5 0 21,3 3 52,17 10-35,1-3 307,51 25-312,-23-22-28,5-4 0,1-1 11,8-6-206,20 1 223,-17-12-28,1-3-22,4-3-12,-1-4-16,0-7-995,-2-3 972,-2-4 800,-12-2 1,0-2-823,10-8-131,-6-7 1,-5-1 192,-20 4-12,6-19-2216,-30 30 2216,-3 3 853,-6 4-909,-14-1 881,3 11-819,-11 0 304,12 11-265,0 4 0,3 5 0,1 3 0,2 4-17,3 1 6,3 4 5,1 0-5,2 4 11,4-2 0,4 2-28,4-2-62,4-1-106,3-1-151,4-2-213,2-4-268,1-3 2931,2-5-4377,1-3-991,-1-4-6594,-3-1 9617,-4-2 1,-12 0 0,-3 0-1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1.023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10 241 11872,'-2'-7'3086,"-1"2"-1943,3 5 2089,0 0-3041,21-48-63,-15 36-32,16-36-46,-22 48-22,2 0-22,-1 0-51,-1 0 17,2 0 17,-2 0-6,3 0 17,-2 0 11,2 1-5,0 2 33,0 4 17,1 2-23,-2 3 18,1 2-12,-2 4 6,0 2-6,-1 3 6,0 5-34,0 2 6,-3 5 0,-6 19-6,0-8-3392,-9 35 3392,5-14 56,-3 15-49,7-19 27,4-8 11,4-16 0,1-3-2269,0 0 2247,0-2-12,3-2-40,-1-2 29,4-4 2277,1-2-2249,1-3 55,0-3-27,1-4 3398,-2-3-3387,0-5 39,-1-2-16,-1-3-6,-1-1-27,0-2-24,-2-5-10,1-6-28,0-7 5,0-6-22,2-5 5,-1-4 0,1-4 1,1-3 22,0-5-6,3-3-405,-1-3 383,0-1-1655,0-1 1638,-1-1 6,1 2 16,0-1-676,1 6 665,4 0 283,-1 7-299,4 5 1580,0 4-1563,0 8-18,9-1 17,-5 12 149,30 36 1,21 24 0,-10-4-100,15 9-224,-12-5 1,11 9 0,-15-10 235,-13-11 16,-2-7-5,-12-14-11,1-5-6,0-3-16,1-4-18,0-1 7,-1-5-12,-1-4-12,-1-6 7,-1-2-6,-1-4-17,0-3-12,-2-4-21,-1-1-2924,-2-2 2890,-2-2 16,-1-1-196,-5-2 230,-2 1 40,-2-3 10,-4 2-5,-2 0 28,-4 0 0,-1 5 17,-2 3 0,0 6-6,-1 5 2737,-2 6-2821,-1 5 1799,0 4-1832,1 0 27,0 6-5,2 3 34,-1 7 5,1 7 11,-1 5 29,2 5-1,-2 3 29,1 5-35,0 2-21,1 3 16,0 1-5,1 0 38,3 0 7,4-1-12,2-1-11,3 1-11,3-1 0,-1-1 5,2 0-534,-2-1 545,3-2 1,-3-3-3227,1-1 3227,-1-3 0,-1-2-6,1-2 28,7 19-40,-8-17-2160,5 12 2161,-10-23 245,-3-3-240,1-3 2280,-2-4-2257,-2-1-1,1-5 40,-1 0 3382,-1-2-3421,2-1-23,0 0-61,3 0-57,1-4-78,3-3-100,2-6-168,3-3-269,4-2-454,1-3-1266,2 0-7366,-1 0 9797,-5 5 0,-7 7 0,-5 5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2.20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10 0 7839,'-6'1'-129,"2"0"449,4-1 7869,0 0-7484,12 12-89,-9-5-95,11 11-90,-14-7-66,2 4-79,-1 3-51,1 2-45,0 5-50,2 2-28,1 5-5,0 3-12,0 2 6,0 4 5,0 0-33,1-1-6,0 0-5,0-3-12,-1-3 1,-1-3 10,0-4-5,-2-1-17,1-3 17,-2-2-17,0-2 6,-1-3 11,0-3 6,0-3 11,-1-2-1,-1-2-16,1-2-16,-1 0-52,1-3-279,0 0-140,0-1-246,1-1-450,-2-4-788,1-4-1238,0-6-4689,1-3 7842,0 2 0,0 5 0,0 6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2.40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47 256 16941,'-13'-71'-107,"-1"0"1,0 3 0,9 24 39,10 43 1821,2 2-1878,1 3 583,1 3-930,1 5-296,2 1-53,1 3-1005,3 2 230,2 1-5832,-2-1 7427,-1-3 0,-7-7 0,-3-4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3.13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520 209 14981,'68'-56'489,"-1"1"0,0 4 0,-30 14-500,-57 32 67,-13 3 11,5 0 29,-10 2 10,9 0 23,1 2-12,-1 2 18,0 3 5,-1 2 0,1 1 22,1 0 6,4 1-22,2 0-17,3 0-51,2-1-50,4 0-11,4 1-17,4-1 5,3 4 18,3-1 10,3 3-5,5 1 12,6 3 4,6 3-4,4 0 16,6 0 0,5-1-3398,6-1 3387,4-1-865,3 0 848,4-1-74,2 1 57,2-1 0,3 0-11,0 1 6,-1-3 1875,-2 2-1887,-4-2 1119,-4-1-1119,-5-2 17,-7-1 98,-4 1-75,-8-1 38,-4 2 41,-8-3 89,-5 3 55,-5-2 1241,-3 1-1185,-8-2-44,-5 1-50,-11-1-29,-5 1-33,-8-1-12,-6 1-10,-9-1-18,-6 0-1444,-8-1 1422,-4-1-1489,18-3 0,-2 0 1444,-27 3-630,28-3 1,0 0 613,-19 1-12,2 0-44,4 3-79,2-1-173,6 4-241,3 1-858,6 2-123,4 5-858,5-1-7156,6 2 9510,8-5 0,12-8 0,8-4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4.06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49 1 16062,'-11'0'297,"2"0"-314,9 0 364,0 0-151,-16 112-1079,16-58 1009,-7 16 0,1 9-209,10-8 0,2-3 357,-1 28-771,-1-18 0,0 0 626,0 12 45,1-7 0,1 1-107,-3-32 1,1-1-18,2 28 0,1-3 29,-2-8-12,2-6-10,0-10 66,0-7 433,0-12-270,-1-8 933,-1-10-665,-1-8 1507,-1-5-2094,-1-8-76,-1-4-204,-1-8-208,0-1-280,0-6-3025,0-20-5471,1 12 9297,-1-12 0,1 30 0,-1 5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4.731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13 98 20946,'-7'-8'241,"1"1"-409,6 7-101,0 0 258,142-31-2374,-70 22 2373,21-9 1,1 2-5,-10 13 27,1 0 6,1 1 22,-1 1-11,-2 3-23,-3 5 138,-2 3-160,-3 7 12,-3 2 5,-5 6-17,-4 1 17,-6 3-17,-7 3-5,-5 3 27,-8 4-16,-3 2 28,-6 5 5,-8 2 17,-5 2 29,-9 0 10,-2-4 28,-12-2-5,-4-4 0,-12-2 0,-7-2-40,-7-3 7,-9-1-7,-7-4-22,-8-1 1,-6-2-2656,-4-1 2627,-4-1 0,-2-2-887,2-2 893,1-3 459,1-1-431,4-4-6,4-1-16,7-2 27,6-4 55,-13-2-83,30-3-16,-8-3 2380,34-1-2459,5-4 0,3 0-22,5-1 1470,5-1-1443,8 0 937,7-2-897,9 1 0,6-1 11,9 1 17,7 0-11,8 1-1222,5 3 1238,6 2-11,-18 5 1,1 0-977,33 1 976,-30 2 1,-2 3-17,25 6-12,-2 9 12,-3 6-34,-3 5-2455,-5 5 2505,-2 9 17,-4 6-188,-3 6 194,-7 4-12,-6-1-193,-9-3 222,-7-7 518,-9-8-485,-7-4 6,-9-7 5,-4-1 12,-9-4-6,-8 1 2553,-11-2-2553,-11-2 62,-39 6-336,11-11 246,-31 3-12,22-9 1,-5-4 11,-1 0 6,-5-2-29,-1-2 343,-1-1-331,0-2-11,1-1 16,2-1 1,2-4-12,2-4-6,6-4 23,3-5-430,8-2 413,5-4-61,7-2 67,-4-16 328,12-11-995,21-13 274,21 15 1551,31 10-1774,9 21-168,7 0-821,10 1 120,7 0-1260,7 3-6525,-3 2 9225,-8 4 0,-27 5 0,-13 3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5.12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6 1147 17861,'83'54'74,"-1"1"1,-7-6 0,-11-12 76,-28-30 22,-1-5 1582,0-3-1604,-1-6-50,1-7-11,1-6-12,1-7-28,2-4-10,0-5-875,1-3 863,1-5-2055,-2-2 2111,16-31-45,-26 17 1,-3-3-287,-2 11 0,-3-1 238,-1-13 1,-6 2-1650,-9-12 1619,-6-2-6,-9 0-142,-8 1 153,-12 5 1381,-9 6-1387,-5 9 12,-9 7 0,-2 12 12,-5 9-586,-2 11 585,-1 8-5,1 9 16,1 10 0,1 9 746,5 11-729,1 10-16,4 7-1406,6 12 1394,4 6 17,8 11 378,7 8-383,8 6 1454,7 9-1446,7-48 0,1 0-6,2 1 0,2 0-25,3 0 0,1 0-67,12 43-39,12-8-35,5-11-21,10-14-141,6-11-1063,36-3-1,-14-21 51,-23-14 0,-1-3-8161,19-4 9505,-10-6 0,-27 0 0,-13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5.77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116 16 21579,'-10'-8'78,"2"1"-218,8 7-168,0 0 370,-29 119-3604,22-61 3575,-8 19 1,1 1 22,12-11 358,-2 3-381,-2 2-5,0 2-5,1-2-18,0-2 6,2-4 6,1-7-6,2-8-2277,0-9 2356,0-10 78,2-12 56,1-6 1805,1-9-1850,0-3-61,-2-7-51,2-2 355,0-8-388,1-4-12,0-5-11,0-4-264,0-2 253,0-4-11,1-2 16,-1-2-10,1-4-1,-1-1-5,-1-4-28,-1-1-6,-2-2 6,-1-2 5,0 1 2394,0-2-2394,-1 0 354,-1 2-354,1 2 0,0 4-16,1 5 11,3 5-3130,3 4 3102,3 6-1755,12 0 1754,-4 7 12,13 1-23,10 7 46,-4 6-1,13 1-1500,-12 3 1512,2 0 784,-1 3-768,-1 3 1881,-2 4-1903,-2 1 6,-4 3 5,-4 0 23,-3 2-6,-5 0 33,-1 3-16,-7 0 78,-3 10-56,-6-7 29,-8 8 4,-18 5-49,-2-7-23,-16 11 752,-15 2-752,11-10-6,-17 10 1,22-15-12,-11 9 0,18-10-39,-3 7-33,17-6 38,10-5 23,3 5-17,9-7 3233,5 2-3200,5 1-2840,5 1 2857,8-2-515,2 0 522,6-1-1,4-1 6,4 0-1,4-2-10,1 0 11,1 0-17,-1-3-1178,0 2 1178,-3-3 0,-1 2 16,-1-2-16,-3 1 2026,-4-1-2021,-4 0 587,-6-2-608,-3-1-35,-4-2-38,-3-1-393,3-3 34,-4-2-1131,6-2 184,-7-6 598,4-3-8187,-5-5 9159,-2 1 0,-3 6 0,-2 2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6.113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104 8 19860,'0'-5'761,"0"2"-375,0 3-234,5 134-657,-11-74 563,5 25 1,-2 0-2431,-16-20 2461,1 1-22,0 1-1926,3-3 1910,4-4-23,2-5-379,4-7 395,3-8 172,1-7-132,6-8 12,2-5 1371,9-7-1360,1-3-6,6-2-23,3-3 6,3-1-28,3-2-11,2 0 3130,3-1-3164,2 0-2641,3-1 2641,-2 0-786,37 2 770,-28 0 16,26 0-5,-37-1 10,-1-1 7,-2 0-34,-2 0-12,-3-1-38,-4-1 2946,-3-2-3059,-5-1 1097,-3-1-1282,-3 0-151,-4-1-223,-3-1-2443,-2-8-1613,-3-1-2089,-4-5 6878,-1 6 0,1 6 0,0 5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6.33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0 306 14233,'72'-15'-18,"0"0"0,0 0 0,1-2 0,0 0 1,-13 0-179,9-10-119,8-5-112,-15 1-3343,-12-3 930,-3 0-3756,-25 5 6596,-21 16 0,-1 7 0,0 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2.16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95 17188,'45'-54'-9831,"-6"14"8011,-21 58 1,-8-9-1,-5-3 1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7.51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21 299 13872,'-11'-2'6749,"2"-1"-6648,9 3-79,0 0-39,5-55 29,16 40-12,10-41 11,17 53-989,2 3 973,3-2 10,0 0-24,0 0 30,1-1 6,2 0 16,-1-1 6,1-2 118,24-8-346,-18 1 307,-11 0 0,-2 0 5,7-4 0,11-5-5,-26 9 938,-3 1-967,-3 3-3274,-3 2 3257,-5 2-4,-3 2-12,4 2 187,-10 1-215,10 10 11,-14 1-11,3 12 0,-6 2 0,-2 2-5,0 9-1,-3 5 1,-1 9 3060,-2 6-3072,-2 10-6,-1 8 7,0 8-1,-3 5 17,-2 2-651,-3 0 623,0-3 0,-1-7 0,2-10 22,0-12 17,2-11 6,2-14 11,1-10 0,1-9 0,1-7 11,0-3 317,0-2-199,0 0 481,5-4-677,-1-3-1,6-3-10,0-3-12,2-1 12,2-3-6,2-2-11,1-2-23,0-2-5,0-3 0,0-4 0,-1-2 22,-1-6-17,-4-2 6,-1-4 17,-5-3-11,-1-1 44,-3 0-3408,-6 2 3391,-2 3 29,-6 4-303,-2 4 308,1 5 11,0 4-5,3 7-23,1 5-156,2 4 3289,4 5-3223,2 3 445,2 7-377,4 4 17,4 8 0,6 4 11,4 5 11,2 2 6,2 0 17,3-2 22,2-4 17,3-5 0,0-7 11,4-6-17,1-3-28,2-4 12,2-6-931,3-4 913,-1-8-27,1-5 11,-1-6-6,-2-4-14,-1-3 20,-5-3-6,-1-1 6,-5-1 16,-4 0-1055,-4 2 1055,-7 2-219,-3 0 197,-4 3 6,-3 2-28,0 1 11,-4 4 801,0 4-812,-2 3 13,-2 6-35,1 5 1090,0 5-1124,0 4 264,2 2-230,-3 14 38,3 3 1,-2 16 11,4 3 11,0 31-298,1-8 287,0 28-868,1-17 862,4 7-1716,3 1 1722,3 1-17,3-2 5,0-2-5,2-6 17,0-6-6,3-7-721,0-6 750,2-9 191,-2-7-85,9-5-186,-10-15 107,6-3 1531,-1-17-1659,-4-3 862,9-10-997,-5-4-404,15-19 242,-8 8-40,10-14-677,-13 14 689,0 0-335,-2-1 480,-3 2 101,1 0 73,-4 0 39,2 3 73,-3 2 67,-2 6 62,-1 4 61,-5 4-22,-2 7 1608,-4 1-1653,-1 4 442,-2 1-464,0 5 11,1 1-12,-1 7-16,1 3-6,1 8-22,1 3-17,-1 7-28,2 4 0,1 5-5,0 3-7,1 2-9,3 0 4,2 0 0,1-3-11,2-4-672,2-5 689,3-5 5,-1-6 12,3-4 22,1-6-17,1-5 17,2-5-17,1-3-5,3-7-6,2-6 11,20-24-62,-9 3-10,15-18-18,-16 8-16,2-6-28,-2-2 481,0-6-509,-4-2-1079,-4-3 1073,-5-4-34,-9 0-36,-11 2 0,-5-1 76,-7-16-627,-10 5 1,-7 4 699,-17 10 28,-21-12-2402,9 33 2452,-4 8-118,-1 6 163,0 11-1,0 5-191,3 7 159,1 10-7,3 7-10,5 9-23,3 11 5,4 6-10,3 8 5,5 8-6,4 7 6,6 6-6,4 2-10,7 3 4,2-3-16,10-2-22,4-6 0,11-8 780,6-9-854,8-9-72,5-10-90,6-5 2364,4-8-2750,2-4-241,3-5-409,1-3 524,1-2-2618,-1-4-4145,-6-2 6806,-9-2 0,-19 4 1,-11 1-1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7.91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1 20124,'35'77'123,"0"0"0,-2-5 0,-10-10-44,-19-17-23,-3 6-17,1 5-6,-4 4-2569,0 1 2570,-2 2-17,-1 0 359,1-3-376,1-2 0,1-5 11,1-8 17,1-6 746,0-10-673,3-5 217,2-11-257,2-2 1779,8-7-1801,-1-3 757,8 0-784,10-1-24,-6 0 12,12 0 0,-9-1 12,0 1-12,0-1-12,-2 1-4,0 0-7,-3 0 6,-1 0 6,-2 1 11,0 1 0,0 2 6,1 1-1,-2 1 7,1 0-12,1-1-6,-3-1 12,1-1 10,-3 0 12,0-1 12,-2-2-18,-3 1-28,0-1-22,-1 0-224,4-6-40,-4-2-189,4-5-236,-4 0-308,1 0-599,1-3-1888,1-2 3512,3-5 0,-8 10 0,0 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8.21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82 0 18038,'-22'90'22,"1"-1"0,2-7 1,4-13 1774,12-24-1741,1-2 62,3 16-74,5-17-4,5 10-1,6-22 6,3-4-17,5-2 471,4-5-471,3-3-2522,3-4 2528,2-3-18,2-3 793,1-3-793,-2-2-4,0-1-2201,7-1 2200,-12-1-249,21-7 110,-30 4 2078,8-1-2628,-19 3 179,-6 3-117,-1-1 2000,-5 1-3042,-1 0-1108,-3 0-5260,-1 1 8026,-3 0 0,3 1 0,2-1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8.45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1 322 21366,'80'-30'0,"-1"0"0,1 1 0,-1-1 0,1 0 0,0 0 0,-4 2 0,0-1 0,1 1 0,-1-1 0,1 1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8.57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0 400 20542,'49'-78'-28,"-1"-1"0,-1 6 0,4 17-241,38 34-51,-40 11 1,0 1-2295,4 1 0,1 0 620,3 1 0,0-1-2922,-5 2 1,-1 0 5173,40-4 1,-45 4 0,-19 4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20.28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1053 36 7421,'-74'3'723,"-1"1"1,1 0 0,-29 0 0,13 0-2252,12-3 2071,5-1-95,7 0 582,5-1-699,4-2 1022,6 0-1051,3 0 6,4 0 839,5 2-849,5 0-13,6 0 7,6 0 904,4 0-1022,8 1-119,3 0-194,6 0 66,9 0 56,4 0 73,12 0 28,8 1 5,7 1 7,11 1-40,7 0 0,7 1-6,9-2-804,8 1 793,10-1-15,-28 0 1,8-1-1,0 1-10,28 0 0,1 0-423,-19 0 0,3-1 0,-4 0 426,22 1 0,-6-1-1,-21 0 1,-1-1 11,3 1 0,2 0-3,4-1 1,0 0 478,3 1 1,1-1-494,2 0 1,1 0-4,3 0 0,0 0-2,3 0 0,1 0-839,2 0 0,1 0 846,-31 0 0,0-1 0,0 0-4,2 1 0,1-1 1,-1 0-306,2 0 0,0-1 0,0 1 305,0-1 1,0 1-1,5 0-108,1-1 1,6 0 0,0 0-1,-3 1 99,5-2 0,-3 1 0,3 0-31,-5 0 1,3 0 0,2 0 0,-1-1 28,2 0 1,2 0 0,-2 0-1,-3 0 0,7 1 0,-4-1 1,4 1 1,-5-1 0,5 0 0,-1 0 0,-5 0-4,1 1 0,-6 1 0,0 0 21,2-1 0,0 0 0,0 1-2,0 0 0,1 1 0,-1 0 3,0-1 1,0 1 0,0 0-5,0 0 1,-1-1 0,1 2 0,-1-1 0,1 1 0,-1 0 3,-1 0 1,0 1 0,0 0-8,0 0 0,0 1 1,0 1 4,0 0 1,0 0 0,-1 0-4,0 1 0,1-1 0,-1 1 0,1 0 0,-1 0 0,1 0-2,-2 0 1,-1 1-1,6-1 0,-1 2 0,6-1 0,0 1 1,-4 0-7,5 0 1,-3 1 0,3-1-11,-6 0 0,3 1 1,1-1-1,0 0 14,0 1 1,0-1 0,0 1 0,-5-2 80,8 1 1,-5 0 0,4-1-89,-6 0 1,6 1 0,-2-1 0,-5-1 42,-1 0 1,-5-2-1,1 1-36,0-1 1,1 0-1,-1 0-6,1 0 1,0-1 0,-1 0 1,0 0 1,0-1 0,1 1-3,-1-1 1,0 0 0,0-1 1,-1 1 1,0-1 0,0 0-107,-1 0 1,0 0-1,0 0 106,-1 0 1,-1 1 0,0-2-19,-1 1 0,0-1 0,-1 0 15,0 0 0,-1 0 0,0-1-34,-1 0 0,0-1 0,-1 1 35,-3-1 1,0 0 0,6 0-7,12-2 0,9-1 1,0 0-1,-8 1 3,-9 0 0,-6 0 0,5 0 195,4 0 0,6-1 0,0 0 0,-2 0-175,14-2 1,-2 0 0,-8 1 264,0 0 1,-2 0-281,-1 0 1,6 0-1,-12 1-5,-19 1 0,-6 1 0,-2 1 0,-2 0 6,40-3 301,-36 3 1,-1 0-325,16-1 1818,8-1-1868,-42 2-56,-10 2 598,-10-1-957,-8 0 1893,-7 1-1904,-9 0 1151,-10 1-2154,-13 0-1859,-13 0-5732,-4 0 9087,2 0 0,20 0 0,13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9.30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361 23 18028,'-1'-13'1529,"0"3"-1254,1 10-707,0 0 488,-69 10 12,43 13 21,-55 14 1,62 14 5,-3 6 0,0 5-1322,0 6 1283,-1 4-9,10-19 1,-1 1-20,-5 25-6,9-27 1,2-3 16,1 8 17,4-7 340,2-10-295,2-8 56,3-7 39,2-7 0,3-3 190,10-4-246,-2-4 988,9-2-1044,-3-4-39,5-1 11,3 0-28,7 0-11,2-4 11,5 1-23,4-3-10,0 1 10,2 0-16,0 2-6,-4 1 0,33 2 12,-33 1-1,20 2-293,-42 1 277,-4 1 10,-5 0-16,-3 1-5,-4-1-18,-2 1-178,-1 0-1,-2-1 193,-2-1-382,0-1-164,-2-2-262,0 0-495,-3-1-1287,-2 0-6664,-3-2 9291,0 0 0,2 0 0,3 1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09.515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11 193 19238,'-6'0'1489,"2"0"-1545,4 0 342,0 0-241,115-23-4252,-60 13 4235,19-5 0,1 0 23,-12 2-172,1 0 127,1-2-96,-1 3-122,-2-1-774,17 0-1701,-26 4 1707,11-1-443,-32 3 500,-3 0-7551,-10 0 8221,-4 1 0,-9 3 0,-3 1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0.101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0 248 19204,'98'-20'66,"0"0"0,0 0 1,0 0-1,0 1 0,0-1 1,0 0-1,8-2 0,9-4 1,-2 0-1,-13 5 0,-24 8 1,-37 13-51,-32 9 7,-2 2 10,0 1-5,0 3 6,0 2 33,5 10-22,-1-4-17,4 7 6,-4-5-12,1-1-5,-2 3 5,0 1-16,0 1 16,-2 2-3414,0 0 3409,-1 3 11,-2 1 11,-1 3-2257,-2 2 2257,-1 1-391,-2 4 363,-4 1 1695,-1 3-1678,-1 0-6,2-2 6,1 0 45,3 6-17,3-14 28,6 3 0,4-19 11,6-4 17,2-3-33,4-3 2919,3-2-2926,5-2-16,5 0 822,4-4-822,4 0-22,2-4 0,2 1 621,1-2-639,1 0 12,-4-2-16,0 1-7,-4-3 1,-4 2 5,-3-2 0,-5 0 6,-4 2-6,-5-1-5,-4 1 5,-4 2 11,-3-2-10,-4 2-7,-2 0 12,-3 0-34,-5 0-78,0 2-56,-5 0-101,0 2-123,0 1-689,-4 0 291,6-2-387,-3-1-1282,8-2-6889,1 0 9331,2-1 0,0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0.496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126 0 18801,'-12'84'153,"1"0"0,0-6 1,0-9-65,-5-17-22,1 8-28,-2 3-1089,3 4 1078,4-2 0,4-3 643,4-9-609,6-9 5,5-12 369,8-7-341,5-7 11,6-5 1,3-4-6,4-3-17,4-3-435,1-2 390,4-1-6,1-1-10,3-2 355,1-1-350,1-1-3034,0 0 3006,0 1 5,1 1 6,-2 0 1,-2 2 461,-3 0-479,-4 1 6,-3 0-5,-7 0-12,-5 1 306,-6 0-356,-6 2 3341,-4-1-3498,-3 1-84,-3-2-112,-2 1-162,-1-1-185,-2 1-416,-4-2-1006,-6 2-5007,-6-1 1108,-2 0 6088,0-1 0,9 0 0,5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2.48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 0 19400,'-7'0'1087,"1"0"-1037,6 0 45,0 0-134,31 60-34,6-34-3324,18 42 3374,-4-49 29,-12-7-818,3-1 807,1 0-378,-1 0 355,1 2 6,-3 0-34,-3 1 2800,-4 1-2822,-5 1 5,-6 2 12,-6 1 27,-6 1 62,-6 3 1162,-5-2-1039,-18 16-2813,-2-10 2713,-16 8 21,1-11-440,-2-3 452,-5-3 17,3-2-23,1-6-38,4-3-29,4-4-78,4-2-73,5-5-101,5-1-157,5-5-179,2-4-297,6-1-520,1-4 2030,5-2-9558,2 1 9086,2 1 1,-2 10 0,-1 3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0.71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1 168 19322,'92'-23'-1229,"0"0"0,0 0 0,0 0 0,23-6 1,-4 1-1,-46 12 0,-57 13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0.887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13 134 20033,'-7'-4'1798,"1"0"-1546,6 4-151,0 0-157,129-51-3456,-72 37 3428,23-14 0,0 2-191,-22 23 568,-1 1-987,-1 1-320,-1 1-3077,-2 0 1117,0 1-6172,-8 1 9132,-6 2 0,-19-1 1,-9-1-1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2.11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1 18184,'82'49'0,"1"1"0,0 0 0,0 0 0,0 0 0,0 0 0,-4-2 0,1 0 0,-1 0 0,1 0 0,0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2.117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0 18218,'20'93'0,"0"-1"0,-1 1 0,1 0 0,-4-19 0,0 0 0,0 0 0,0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3.05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358 198 9335,'3'0'2901,"-1"0"2672,-2 0-5186,89-19-23,-61 11-44,69-15-12,-83 16-56,0-1-68,0 0 259,7-14-354,-12 9 23,6-12-106,-17 11-45,-3-1-28,-4 3-17,-4 5 11,-2-1 17,-4 4 17,-3 0 22,-5 3 0,-3 1 0,-4 1 12,-3 4 5,-2 3 22,-4 6 23,3 1 0,0 2 5,1 2-33,4-1-34,0 0 6,5-1-3398,1-1 3420,5 3 23,2 2-597,2 2 596,2 5-21,2 2-12,4 3 28,4 21 190,29 21 0,10 3-122,0 5-40,8-5 0,6-11 61,4-36-16,9-6 466,5-3-483,9-2-353,6-4 320,6-3-447,4-3 435,3-2 1808,2-3-1797,3-3 1,-1-1-1,-2-1 0,-2-3-27,-5-3-1,-5-5 1,-7-1-18,-5-3 12,-8 1 127,-8-3-144,-9 0-2295,-8 0 2335,-8-1 418,-5-5-452,-10 5 821,-4-4-928,-10 4 12,-4 5 10,-3 0-49,-4 8-74,-1 3 3296,-4 1-3492,-1 1-84,-2 4-1171,-10 11 281,8 0-8459,-10 14 9472,19-15 1,2 1 0,8-12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3.43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26 18 7174,'-12'-10'4615,"4"2"-2537,8 8 1019,0 0-2945,-3 82 4,3-44-262,-2 14 0,2-1 296,1-12 460,0 1-449,4-3-21,0 0-18,4 0-39,1-2-28,2 1-11,2-1 0,1-2 980,1-1-997,1-3-11,0-2-22,1-3 5,-2-3-5,1-5 922,-4 0-911,0-4 130,-4-3-119,-2-2 16,-4-4 12,-1-1-50,-2-2-185,-2 0-152,-4 0-284,-6-2-259,-4-2-420,-5-5-991,-4-1-4005,-4-4 2128,1 1 4134,2 2 0,13 5 0,6 2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3.69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16 21192,'1'-5'17,"0"0"-123,-1 5 10,0 0 108,114-5-915,-62 8 908,20-4 1,0 2-865,-18 9 893,1 0-6,1 0 11,0-1 6,0-3-105,-2-1 105,-1-4-6,-4 0-16,-2-1-18,-2 0-27,-2 0-151,-2 0 89,-3 0 494,-4 0-640,-4 0 37,-4 0-205,-4 0-111,-5 0-163,-3 0 500,-4 0-1172,-1 1-527,-3 2-2582,-1 2 437,-1 1 4016,-3 1 0,0-3 0,-1-2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4.35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65 15614,'23'82'477,"0"0"1,0 0-1,-1 0 1,1 0-1,3 16 1,2 4-1,-5-17 1,-9-40-75,-12-41 17,0-1-62,-2-3-122,0 0-119,0-3-78,-3-3-27,0-7-24,0-4 12,-1-6 0,0-3-11,2-4 6,-2-4-1,1-3-16,1-4 5,-2-2-6,1-3-21,1-2-3399,1 0 3393,1-1-461,1 1 433,5 1-29,4 2-10,9 6-23,5 2 0,5 5 22,6 6-84,25-2 130,-8 11 10,21-1-2119,-15 12 2114,2 2-12,2 3 1901,0 2-1889,0 5 450,-4 2-422,-3 6-12,-8 1 12,-4 1-6,-6 3-22,-6 0-6,-6 1 1,-6 0 3300,-8 0-3217,-5 0 405,-6 1-343,-9 1 11,-7 0-23,-11 1-5,-6 0-11,-9-2 5,-5 0 23,-7-1 34,-1-2-3337,-1-3 3415,5-3-1077,5-4 1060,8-1-50,6-3-73,10 1-1989,6-2 1888,7 2 1888,4-2-1860,4 4 1138,1-1-1060,3 3-2234,5 1 2279,5 1 2268,5 3-2267,5-2-24,6 2-16,5-2 40,28 3-52,-10-4-5,19 4-11,-18-5 0,-1-1 3376,-2 1-3416,-2-2-27,-1 2-3582,14 5 3397,-17-4-101,8 4-1513,-3 0 707,-22-6-667,12 4-1047,-26-8-3938,-1-1 6783,-4 0 0,-3-3 0,-3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4.712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59 603 19232,'78'51'147,"-1"-1"1,-4-3-1,-13-14-13,-29-28-50,3-3-28,2-2 905,3-1-905,3-4-629,4-1 618,2-7 368,2 0-378,0-5-19,-1-2 481,-1-3-463,-4-3-6,-4-2 16,-5-4-10,-5-1-23,1-25-44,-14 11-94,-11-8 1,-5-1 42,-13-4 11,-7 2 0,-6 2-3118,-18 7 3152,-22-10 16,10 29-921,-8 7 961,-3 9-161,-6 7 217,-3 6 17,-2 10 27,1 7-15,1 9 4,6 6 1535,7 5-1579,9 1-40,9 4-16,13 0 1851,8 0-1863,11 3 17,6-1-2624,8 2 2562,10-3-401,10 0 284,12-4-146,9-2-246,10-2-448,10-4-127,7-2-8696,-2-6 9695,-8-5 0,-27-8 1,-14-5-1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5.984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647 163 14888,'69'-70'241,"-12"12"1890,-56 53-2081,0 0 23,-1 0 797,0 1-881,0 1 394,-6-2-439,-1 2 1571,-8-1-1560,-1 3 0,-6 1 0,-4 1-44,-21 8 33,8 0-3364,-14 9 3386,11-2 0,0 4-661,-4 0 695,1 5-47,-3 2 87,-22 21-29,18-8 6,-13 14-310,27-14 327,7 1 0,7 0 16,5 0-22,7 2 17,5-1 2746,4 1-2740,4-3 10,6-2 12,4-4 11,7-3 0,5-3 6,6-3 5,3-4 17,8-2 0,3-5-2203,6-3 2164,2-5-17,3-2-743,3-3 681,-1-4-27,3-4-23,-1-4-124,24-12 57,-22 2 0,16-8-1474,-28 4 1491,-5-1 1511,-3-4-1455,-6-1 430,-4-2-375,-4-2 1,-6-1-6,-4-1 341,-6 0-358,-5-14-562,-6 3 563,-5 1 21,-4 13 296,-7 9-278,4 11 335,-3-2-364,9 10-10,-1 3-12,2 2 3233,1 1-3222,-1 2 541,0 3-512,0 4-1,-1 3 17,2 5 17,-1 2-23,1 3 12,1 4-1,1 3-16,1 5 0,2 2 5,-1 5-5,1 1 5,0 2 6,0 2-11,2 0 17,0-2-12,2-2 1,0-5 10,2-3 1,1-6 61,5 3-45,-3-9 17,5-2 34,-5-9 11,1-4 11,-2-3-3403,1-2 3348,0-2-24,0 0-21,0-1-23,2-3-11,0-5-45,2-2 0,0-7-12,1-1 3382,0-3-3398,-1-3-6,-2-3 6,-1 0 12,-1-2 32,-2 0 18,-2-1 22,-2 1 11,-1-10-22,-2 11-6,1-5 6,-1 15 17,-1 4-1,0 3 34,-2-2-50,2 8-17,0-1-78,1 7 84,0 0 10,1 2 24,3 0 10,1 3-5,4 3 5,2-1 17,1 2 6,5-3 17,0 1 5,3-4-6,4 1-5,2-3-33,5 1-18,1-4-16,2-2-17,1-3-11,1-5-6,-1-1-11,1-2 0,-5-2 28,2-1 6,-6-3 50,9-13-17,-13 7 39,14-30-27,-23 28 27,3-26-22,-15 31 0,0-5 6,-2 13-85,-3 0-44,1 7-28,-2 1-17,0 7 45,2 1 45,-2 5 33,1 4 45,-2 7 11,2 4-5,-2 4 10,-1 4 1,1 3 11,2 4 6,0 0-1,2 4-10,1 0-18,0 2-495,0-1 495,0 3 23,2 15-28,1-14-16,2 12 32,10 1-21,-5-22-602,9 12 624,-9-28-127,2-5 127,1-3 443,1-4-550,1 0-3260,0-5 3009,2 1 182,1-3-669,2 0-416,2 0-1136,1-3-6912,0 1 9264,-4-2 0,-9 1 0,-4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09.41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73 19316,'-1'-4'292,"0"1"-6311,1 3 5935,106-30-11,-52 24-483,15-10 0,1 2 505,-11 16 809,-2-1-781,-1 1-1441,-2-1 1368,-2 1 868,-2 0-1181,0 1 1534,-4 1-2492,1 2-840,-4 0-5562,-6 2 7791,-8-1 0,-14-4 0,-7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2.7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60 1 18796,'-17'53'48,"0"1"1,2-3 0,4-3-4358,14 13 4370,0 4-10,1 5-888,1 2 882,3 2 917,1-2-878,4-3 112,13 14-101,-2-29-5,9 7-1271,-7-35 1243,-1-6-62,-1-6-73,-1-5 1386,-4-5-1515,0-2 138,-5-2-289,0-5 2118,-5-2-2476,-2-6 1307,-5-13-3139,-5 4-6825,-4-9 9368,-4 13 0,6 7 0,1 6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6.33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261 15 19585,'3'-8'-336,"-1"1"213,-2 7 330,0 0-33,-66 117-1136,41-69 1023,-15 24 1,2 0 28,18-25-34,-2 3-2865,3 0 2860,4-2-12,3-3 22,7-6 18,1-4 111,20 1-106,0-10 563,16-1-579,-1-10 10,3-4 3409,4-1-3274,23-1-112,-12-5-45,20-1-28,-19-3-926,4-2 898,-1-2 0,1-3-3097,-2-1 3069,-1-2-445,-1 2 445,-5 1-1909,-1 1 1898,-5 2 373,-5 0-435,-5 2-78,-7 0 2036,-6 1-2209,-4 1 462,-6 0-530,-4 0 2752,-1 0-3233,-10 1-695,-2 2-1294,-12 0-4252,1 1 7142,-1-2 0,11 0 0,5-2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6.540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0 173 20734,'1'-4'336,"0"1"-281,-1 3 57,0 0-84,121-24-1523,-63 15 1520,33-7 0,3 0 9,-24 8-18,20-5-21,-33 5-23,-6-1-205,-6 2 93,-7-1-113,-6 1-105,-7 0-157,-5 0-224,-6 2-466,-4-2-1775,-5 4-6407,-3-2 9387,-2 2 0,0 1 0,0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7.33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0 21175,'80'46'-12,"1"-1"0,0 1 1,-1-1-1,1 1 1,0-1-1,0 0 1,-1 1-1,20 8 1,8 5-1,-1-1 0,-12-6 1,-24-11-1,-34-15 175,-32-16 44,0-6 39,-1-2-5,-1-2-11,-1 0 62,3-2-208,-1-4-68,4-6-3396,0-4 3385,0-3-286,8-15 275,-4 6-16,3-9 28,-5 6-23,0 1-22,-1-2 22,0 0-39,-3-2 17,1-2-1,-1 1-4,0 1 0,1-8 16,-1 14-17,1-2-174,-1 16 57,-2 9-17,1 0-90,1 6 213,-1 5 3301,5 2-3256,-1 6 432,1 1-421,0 2 17,1 0 11,1 2 0,1-1 22,1-2-16,1-1 22,0-4-6,1-1-22,1-2-11,1-2-23,1-3-33,3-1 11,-1-2-28,2 0-11,-1-3-96,11-9 79,-9-2 12,7-8 32,-11 2 24,0-1 16,-1-1 0,-1-1 0,-2 2-12,-2-3 24,-2 4-18,-2 0 0,-2 1 23,-2 4 6,-3 2-91,0 2-55,-3 7-45,1 0-16,-1 4 200,0 7 18,0 4 27,0 10 1,0 3-3387,0 5 3415,0 1-28,0 5-341,0 2 323,3 2-4,0 2 10,6-1 0,0 2 62,16 29-95,-11-28-2141,11 22 2136,-13-37 4,-1-3-4,-2-2-12,-2-2 2174,-1-2-2169,-1-2-5,-1-3 324,0-2-369,-2-3 3034,0 2-3459,0-4-297,-2 1-365,1-3-565,-1 1-8134,0 5 9528,0-3 1,0 0 0,0-6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7.821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1 33 14549,'0'-18'2051,"0"3"-1867,0 15 1788,0 0-1742,63 37-1287,-43-12 1219,48 33 346,-55 0-408,-4-12-4,4 16-24,-5-19-4,1-3-12,-2 0-17,1-5 6,-1-2 11,0-6 0,-1-4 986,-2-6-897,0 0 18,-1-6-90,0-1-6,-2-5-28,-1-3-28,0 0-3030,0-1 1485,-1-1-1267,-1 0-4833,0 0 7634,0 0 0,1 0 0,1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8.838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424 194 20095,'8'1'-403,"-1"0"167,-7-1 40,0 0 297,54-18-17,-40 11-22,40-15-29,-53 14-21,-1 0-29,0 2-45,0 0-55,0 2-29,0 2-22,-3 0 17,-3 2 27,-6 0 29,-3 0-3359,-6 3 3460,-19 8 72,5 1 130,-32 19-107,23-10-616,-13 10 588,18-4-19,-13 16 13,15-6-11,-10 14 5,20-12-10,6 1-12,4 1 34,5-2 5,6-2 6,2-1 23,4-1-23,7 1 16,1-2-4,11-3 4,0-2 1,6-4 3056,1-4-3034,3-1-11,4-5-6,-1-2-33,5-4-28,0-4-28,3-3-17,3-1-23,1-1 12,0-2-6,1-2-5,-2-5 11,18-8 11,-16 2 900,12-8-889,-21 5-11,-2-2-1383,0-2 1327,-3-1-50,1-3-51,-1 0-534,0-3 500,0-1-5,1-3 40,-1-1 16,0-2-170,-2 0 265,0-2 34,-4 0 22,0 2 45,-4 0 22,-3 3 23,-3 3 1363,-1 3-1335,-4 6 16,1 2-33,-4 5 23,0 2-29,-2 3-2759,0 2 2558,-2 3 59,-1 2-3,-2 4 58,0 4-2,0 4 16,-2 6 6,-2 5 6,-4 5 0,-2 4-11,-2 7-12,-1 4-11,-3 6 0,1 4-371,-4 5 365,0 2 1902,-2 3-1907,1 1 5,-2-3 7,4-3-12,1-7 0,3-6 16,6-8 24,3-7 44,2-8 28,3-6 505,4-5-443,0-1 1396,4-6-1385,2 1-40,2-3-44,2 0-45,2-5-56,3-3-17,4-7-22,3-4-398,2-4 370,1-4-152,1-3 124,1-4-17,-4-3-17,1-4-28,-3-4 17,-1-1 1,-2-5 10,-2-2 17,-1-2-800,-3-2 828,-1 2 17,-1-2 22,-2 2 28,-2 0 356,-3 6-334,0 2 18,-1 7-23,1 6 145,-1 7-168,1 8 654,1 5-771,-3 8 33,0 2 102,0 16 55,-2 1-5,3 14-17,-3 1-6,2 3 6,-3 5 0,4 3 6,-2 3 5,5 0-11,0 2 6,4 0 5,3 0-6,3 0 1,2 0-6,1-1-1563,2-1 1546,-1-1-572,-1 0 538,-2-4 7,-2 0-119,-3-5 129,-2-2 1,-2-3 16,-2-4-17,-3-2 1443,-1-3-1420,-4-1 621,0-1-593,-2-2 167,-3-2-89,-2-1 23,-3-2-1,-1-1-5,-2-2-39,-3-1-17,-4-2-22,-5-1-18,-2-2-4,-5 0-12,-3 0 0,-3-1-12,-2-1 1,-1-1 0,-1-1 0,-1-1 0,1 0-1,3 0-4,1 1 4,5 1-32,3 1-40,6 2-90,5-1-151,3 1-151,7-1-168,4 0-235,3-1-398,2 0-897,4-2-995,6-2-6690,4 0 9774,0 0 0,-5 3 1,-5 1-1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19.239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239 5 20308,'0'-3'-308,"0"1"-118,0 2 560,-26 98-461,12-59 372,-3 21 0,0-1 27,-1-23-16,1 5-22,-1 1-23,-2 3 6,2-1 154,0 2-155,1 0 12,3 0 0,3-2 67,4-1-78,3-4 16,2-5 23,2-5 17,5-3-3151,3-4 3179,8-2-2285,3-2 2257,5-1-1417,18 5 1411,-5-5-232,17 2 215,-10-8 1374,3-2-1401,4-2-1,0 0-5,2-2 2076,-2 0-2082,-2 0-11,-2-1 3128,-6 0-3111,-3-1-6,-6 2 0,-4-2 810,-6 0-843,-4 0-6,-4 0-39,-5 0-12,-4 1 12,-3-1-34,-2 1-95,-2 2-201,-5 1-337,-5 3-538,-7 1-1506,-6 4-6732,-2 0 9510,3-1 0,10-6 0,6-3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2:21.197"/>
    </inkml:context>
    <inkml:brush xml:id="br0">
      <inkml:brushProperty name="width" value="0.06" units="cm"/>
      <inkml:brushProperty name="height" value="0.06" units="cm"/>
      <inkml:brushProperty name="color" value="#F6630D"/>
    </inkml:brush>
  </inkml:definitions>
  <inkml:trace contextRef="#ctx0" brushRef="#br0">72 116 19256,'-41'-58'292,"11"11"95,47 45-325,0-1-1,15 2-21,-2-1-1008,10 2 996,8-1 0,7 1 5,9-1-10,5 1-18,7 0 18,6 0-12,7 0 6,5 0-12,-44 0 1,0 1-1386,3 0 0,0 1 1386,1-1 0,2 1-4,1 1 1,1 0-192,1-1 1,3-1 191,30 2 0,3 0-1,-20-1 1,1 1-317,-9-1 1,3 0 0,-3 0 321,10 0 1,-3 0-513,4 0 1,0 0 503,2 0 0,1-1 5,1 1 1,1 0 5,2-1 0,1 0 11,2 0 1,1 1 2,-2-2 1,9 1-17,-10 0 1,12-1 0,2 1 0,-9-1-14,-7 0 0,-6 0 1,7 1-6,7-1 1,8 1-1,2-1 1,-5 1-216,-16-1 1,-3 1 0,-1-1-1,-3 1 222,7 0 0,-3 1 1,4-1-1,-5 0 1,5 0 0,0 1-1,-6-1 2,2 1 0,-5 0 0,1 0-172,1 0 0,1 0 1,0 1 167,0 0 0,0 0 0,0 0 4,0 1 0,1-1 0,-1 1 0,0 0 0,1 1 0,-1-1 7,0 1 1,1 0 0,0 1 7,0-1 0,0 0 0,0 1-2,0 0 0,0 0 0,1 0-6,-1 0 1,1 0-1,-1 0 4,0 0 0,1 1 1,-1-1-5,-1 1 1,0-1-1,0 1-2,0 0 1,-1 0 0,1-1-62,-1 1 1,-1 0-1,1-1 65,-1 1 1,0 0-1,0-1-2,0 1 1,0-1-1,0 0 4,-1 0 1,0 0-1,-1 0 0,1-1 0,-1 0 1,0 0 67,-1-1 1,-1 0-1,0 0-66,-1 0 0,0 0 0,0 0 49,-2-1 0,0 0 0,-1-1-43,32 2 1,0 0-3,-3-1 0,0-1-3,-3-1 0,-2 0 8,-2 0 1,-1 0-9,-5-1 0,-2 0 356,-3 0 0,-2 0-350,-4-1 0,-2-1-15,-5 0 1,-1-1-1,-5 0 1,-3 0-9,-4-3 0,-1 1-19,37-4 0,-15-3-40,-11 2-50,-15 0 744,-9 1-1113,-13 2 1221,-10 2-1833,-7 2 1910,-11 2-10288,-5 1 9862,-5 3 1,4-3-1,4 2 1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3:55.481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1 24575,'0'0'0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10.41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111 46 19188,'0'-27'464,"-1"9"-5850,-1 47 5510,-1-1-223,-5 43 0,-1 9 211,0 3 88,1-3 0,-1 17 1,2-12-137,2-27 1,1-1 5,-3 38 0,1 0-3,2-37 0,1-4-691,0 4 1,0 1 673,1-3 0,0 3 62,-1 19 0,1-1 475,0-22 0,1 0-528,-2 12 0,1-3 26,0 9-1,1-9 0,1-5 1503,1-9-1509,2-3 1019,1-7-1058,2-4-5,-1-5-1,2-2 23,0-5-11,0-3 3162,1-4-3140,0-4 695,-2-4-723,-1-1-11,-1-6-11,-3 0-51,0-2-56,-1-2-33,0-3-39,0-5-34,0-5-303,-1-16 151,0 4-105,-2-11-157,-1 9-230,2-2-421,-4 0-957,2 0-7613,-4-15 9677,4 16 0,1-1 1,1 23-1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11.07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32 197 20205,'-10'-50'22,"0"0"1,-1-30 109,32 79-127,4 1-5,6 0 52,6 0-35,6-1-6,7 1-360,9-2 377,7 1-2291,8 0 2252,5-1 0,5-1-2519,3 1 2519,4 0 0,-1 1-1412,0 1 1417,-2 3-158,-5 4 147,-4 5-453,-7 4 430,-8 3-4,-9 4 1073,-10 2-1046,-12 5 1543,-10 2-1492,-12 3 22,-7 2 16,-15 5 24,-10 2-29,-15 3 17,-13 4-959,-8 2 931,-8 3 28,-6-1-17,-6 0-22,-5 1-17,40-28 0,-1 0 494,-1 0 1,0 0-515,0 0 1,0-1-1,0 1 1,1-1-15,0 0 1,0-1 16,-41 26-6,5-4 604,3-1-592,29-19 0,1 1-91,-17 11 85,-7 7-5,37-22 0,11-5 1895,7-5-1901,8-5 1859,4-1-1836,5-3 10,7 1 12,6 2 259,10 1-259,8 2-12,6 2 1,8 2-6,6 3 11,7 2-322,6 4 334,4 2-1,4 3-2819,-1 5 2797,1 1 6,-2 3-995,0 2 989,-5 3-1991,-4-3 2014,-4 1 16,-8-5-290,-7-3 323,-6-1 1493,-6-6-1487,-7 0 837,-6-5-853,-5-3 2991,-4-2-2981,-2-4 1,-6-1-17,1-2 101,-3 0-101,0-3 1082,0-1-1088,-3-3 84,1-2-95,-3 0-22,0-1-39,-2 0-40,1 0-11,-2-3-39,0-1-39,0-4-78,-3 1-96,2-2-106,-2 0-164,1-1-217,1 2-380,0 0-808,3 2-1736,0 1-4817,2 1 8525,1 1 0,2 0 0,1 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2.92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85 16056,'0'-5'3176,"0"2"-2604,0 3 396,0 0-1501,111-33 639,-57 25-732,18-10 1,2 2 693,-9 15-35,2 0-1157,1 1 944,0 2-178,-1 2-252,-2 3-303,-3 2-667,-6 2-1685,-4 2-5718,-13 0 8983,-9-1 0,-15-6 0,-8-2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12.07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81 18 18492,'-15'-4'864,"3"3"-624,9 10-10,1 3-23,-1 3-11,1 2-39,-1 5-6,1 2-22,-1 4-17,2 3-6,-2 2-16,3 1-6,-1 0-11,0 1-12,1-1 1,-3 0 5,2-1 0,-1-3 56,-1 6-33,1-11 11,-1 4 348,-3 3-377,3-18 113,-2 12 0,4-21-67,1-2-18,0-2-16,0-1-33,0-2-29,0-2 1,1-4-18,2-5-16,2-5 5,1-2-33,3-5 6,0-2-7,2-4-10,0-2-17,2-2-12,-1-3-5,1 0-11,-1-2 11,1 1 28,0 0 0,1 2 11,1 2 1,2 4-12,-2 5 22,1 5-12,-1 4 2,0 5 4,-1 3 1,1 3 45,-1 3 16,1 1 1,0 2 27,0 1-28,0 4 12,-1 3 17,1 5-23,-1 5 34,0 3-6,-1 4-23,0 4 12,-1 3-17,0 2 11,-2 1 17,-1 1 0,0-1 0,0 3-39,1-3 22,-2 0-33,-1-2 28,0-3 5,-3-3 17,1-2 0,-1-3-6,0-5 6,-3-3 79,2 1-85,-3-8 6,2 1 11,-2-6 34,2-1 84,-2 0-191,1-5-39,0-1 12,2-6-12,0-4-22,1-4 5,2-5-5,2-2-39,1-5-12,2-4-28,0-3-3380,3-4 3408,1 1 51,2-2 17,2 4 11,3 1-309,0 6 297,2 3 7,1 5-1,0 7 11,-1 2 3243,1 6-3209,-2 4 28,-1 3 11,-2 2 34,-2 4 16,-3 5 118,2 23-106,-7-1-17,2 18-11,-9-8-17,-1 6-6,-2 0-16,0 5 5,0-2-5,0 0-717,0-3 722,0-6-5,0-3 5,0-8 11,-1-4-22,-1-5 0,1-3 6,0-4 0,1-2-6,0-4 16,0-2 1176,0-3-1209,0-2-89,0-1-79,0-3-89,1-2-107,3-4-1675,10-23 483,-3 9-2125,8-18-6081,-10 18 9751,-1 4 0,-4 9 0,-1 4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12.74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705 104 21417,'39'-57'73,"-8"11"85,-31 46-142,0 0 32,0 2-48,0 1 11,-1 3 27,-1 2-15,-1 0 96,-1 5-85,0 0 16,-1 3 6,2 2 96,-2 19-79,1-3-6,0 17-22,2-7-769,0 7 763,2 7-11,-1 7-3145,0 4 3134,0 6-14,0-20 0,0 1-244,1 32 243,-1-31 1,0 2 0,0 1 0,0-2 19,-1 34-11,1-32 1,0-1-1983,-1 22 1976,2-3-1114,-1 0 1120,1-4 1261,0-3-1261,0-1-11,0-4 12,0-3 4,0-4-16,0-2 12,0-5 172,0-4-162,0-5 17,-3-7 2188,1-6-2165,-3-5-6,-2-5 3268,0-3-3245,-2-5 440,-3-2-441,-1-2-5,-2-3-23,-1-3 1,-22-4-63,12-3-4,-18-6-3388,16-3 3404,-2-4-870,-1-3 876,-3-2-1977,1-3 1965,-1-1 29,1 1-1332,-16-10 1337,13 10 835,-23-13-840,25 20 495,-5-5-485,9 6-10,11 5 1969,0 0-1992,11 7 2966,4 2-2988,2 1 5,1 1 1253,1 2-1264,0-1 5,5 0 12,1 0 5,9-1 12,2 2-3398,6-2 3386,3-1 6,5-1-11,3-2-17,2 0-45,3-4-50,-1 1-62,1-4-83,-3 2-113,-1-2-863,10-4 253,-14 4 2892,6-3-4622,-18 5-5860,-3 2 8581,-5 1 0,-4 4 0,-4 2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13.00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0 173 22845,'54'-36'110,"-1"-1"0,-4 3 0,-4 8-65,-7 17-1145,4 1 1133,0 1-10,3 1-12,-1 2-11,1 2 364,-2-1-364,-1 3 6,-3-1 0,-1 1-3016,-5 0 3010,-4 0 6,-6 0-6,-3 0 398,-7 0-420,-3 0-29,-6 0-27,-1 0 3078,-4 0-3392,-5 0-219,-6 0-280,-4 1-469,-5 2-1172,-4 0-7299,-1 3 9827,2-1 0,11-3 0,5 1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16.13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38 66 8175,'-4'0'3344,"0"0"2403,4 0-4935,-13-2-442,10 2-40,-11-1-27,14 1 756,0 0-964,2 1-11,1 2-6,3 0 6,1 2 11,1 2-22,2-2 11,2 0-6,2 0 12,1-4 28,3 2 184,37-3-229,-14-4-3381,31-1 3375,-22-4 0,5-2-759,5 1 743,3-2-90,5 2 73,3 0-875,3 2 864,2 0 5,1 2-12,-2 2 12,24 1-16,-27 2 168,14 1-180,-37 1 73,-5 2-61,-8 2-12,-6 0 931,-6 1-931,-8-1 3118,-3 0-3095,-6-1 827,-3 0-789,-2-3 186,-2 0-247,-3-1-50,-1 0-28,-5 0-58,-1 0-43,-1 0-62,-2-1-106,-1 0-106,2-1-158,-4 1-229,0 1-348,-2 0-660,-1 1-1400,-3 3-4129,2 3 7377,1-1 0,10-1 0,4-3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16.4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 36 21243,'-3'-1'0,"1"0"-5011,2 1 5151,114-10 1062,-70 8-1146,23-3 0,0 1 51,-30 7-29,4-1-33,1 1 0,2-2-12,4 2-10,-1-3 922,4 1-928,-1 0-1,0-1 1,-1 2-17,-1-2 11,-3 0 1,-3 0-7,-3-3-27,-2 0-23,-7 0 3201,-3-2-3296,-6 1 352,-5 0-571,-6 0-190,-4 3-240,-4 0-348,-2 1-729,-5 0-5066,-7 0-1290,-3 0 8222,-3 0 0,9 0 0,2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16.86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1074 20 19372,'1'-11'-207,"0"2"67,-1 9 1999,0 0-1680,0 11-67,-10 8-5,-5 12 5,-12 9-857,-5 4 862,-3 6-27,-2 7-23,-4 5 0,0 7-39,-2 7-9,13-18 1,-1 2-12,7-13 1,0 0-1,-7 17 1,0-2-2124,-12 28 2131,-2-4 1,1-3-1062,-1-7 1051,1-4 5,0-8 11,4-5 51,-12 11-33,15-20-5,4-10 1,1-1 20,1-5-6,-15 11-33,6-18-118,22-16 481,-10 6-649,27-17 1834,1-1-2147,0-3-2212,4-3 1309,4-6-8346,16-10 8958,-6 6 1,1 0-1,-12 11 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18.9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221 77 11883,'0'-7'3434,"0"1"-2823,0 6 1102,0 0-5382,6-41 4240,-4 45 575,2-30-905,-6 57-23,-6 2-33,1 7-39,-5 7 11,1 6-1058,-1 8 1080,-1 5 34,0 7-56,1 6-56,-1 5-28,2 4-3,4-20 1,0 11 0,1-8-26,1-10 0,0 1 11,-1 19 0,-1 9 0,1-13 2888,2 10-2782,0-6 1,1-2-102,1-19 23,0 33 23,2-75 39,1-7 33,1-5 1780,0-3-1836,0-2-67,-1-1-61,-1-2-219,0-9 50,0-1-28,0-9-62,-1 0-72,-2-3-128,-1-3-2236,-8-31 818,4 20-1366,-6-26-4426,5 30 7674,3 4 0,2 15 0,2 6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19.6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1 206 17110,'26'-47'269,"0"0"0,24-29-3889,-12 69 3699,6 0-12,5 2 614,8 0-625,5 0 499,8 2-499,3 1-28,4 1-6,3 1-19,-23-1 0,0 2-3,31 1 0,-32-1 0,-1 2-6,18 5 6,-5 4-11,-7 2-6,-6 2 364,9 10-370,-24-3 1,4 8 5,-27-6 23,-9 2 2745,-4 3-2695,-13 1 12,-6 6-7,-14 4-10,-11 4 10,-10 4-237,-8 2 209,-9 4 1,-6-2 0,-5 1-1074,28-20 0,-1 0 1051,-30 18 0,1-2-291,-6-4 325,2-7-11,5-4-699,6-7 710,6-5-17,7-5-6,6-5-5,8-2-22,5-4 5,8-3 811,5-2-822,6-2 2808,5 0-2797,5 0 450,5 0-567,4-2 1332,3 0-1288,6-3 6,4 2 28,9-1 5,5-1 6,6 2 12,4 1-24,3 1 7,3 1 5,2 3 5,-1 3 23,1 8 23,-2 6 10,-2 6 96,13 29-39,-13-8-735,8 22 768,-17-15-11,-3 5-22,-3 1-34,0 3 0,-3 0 5,2-3-1998,-2-3 2027,1-7-228,0-7 233,3-7-5,1-5 17,2-7 11,0-4-12,1-4-16,-2-4-6,1-3 632,10-1-655,-8-6 7,8 1 4,-11-4 2107,0-4-2112,-2-2-16,-1-4 311,-1 0-261,10-15-90,-12 9 6,5-10-51,-17 14-5,-3 1-56,-2 1-56,-2 2-62,-1 1-101,0 0-101,0 2-173,-4 1-201,0 1-314,-4 3-813,-1 0-1624,-4 1 3540,-2 1 0,6-1 0,1 1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20.71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86 12948,'7'-6'3926,"-2"2"-3142,-5 4 2162,0 0-2767,14 21 141,-9 8-180,10 10-34,-12 1-5,-1-10-12,-2 0 1,2 2 61,-2 15-78,0-12-17,0 11-6,0-16-5,0 1 0,0-4 0,0 1-3358,0 7 3341,1-9 11,0 5 51,4-8-12,-2-8-11,3-1-2245,-4-6 2273,3-5 2257,-1 0-2245,1-2-40,0-1-17,1 0-33,2-2-28,2-3-17,1-5-11,4-5 3375,0-5-3600,24-35 164,-13 16 10,17-28-701,-19 25 690,0-4 16,-3-3 18,1 0-3141,-2 0 3186,1 3-445,-4 3 456,1 7 17,-2 6-6,-3 7-12,-2 8 7,-3 5-1699,-2 6 1687,-2 2 2145,-1 2-2089,0 4 28,-1 3 17,1 7 466,-1 7-483,1 8 17,-1 6-17,1 9 37,0 6 0,0 4-37,2 15-3,1 0 1,1-2-845,4-7 836,5 12 5,-1-33 2987,2-5-2964,1-6-22,1-3 5,1-6-5,1-3-6,1-3 33,1-4-10,0-2 10,2-4-21,-1-1 1223,0-4-1251,1-3-18,-2-5-5,0-3-12,-1-4-21,-1-2-12,-2-4 16,-2-2-27,0-3-11,-5-2 16,0-2-22,-5-3 11,-3-2 29,-2-3-12,-2 0 0,0-3 16,-3 2-3380,-1 1 3404,-4 2 16,0 3-413,0 3 419,-2 5-1,2 3 1,0 4 5,1 4 23,2-3-18,3 7 3172,1-2-3177,1 7 589,0 2-616,3 1 16,3 1-12,6-2 18,3 1 5,5 0 0,3 0 1,8 1-7,4-1-22,4 2 6,3-2 17,3 1-12,3 0-3397,2-1 3381,2 0-1,0 0 1,-1 0 39,15-3-34,-19 2-6,9-2-5,-25 2 6,-2 1-2269,-5-1 2274,-4 2 2247,-4 0-2264,-4 1-22,-3 0-6,-3 2-22,-3-1-50,-2 1 3128,-1 0-3352,-2 0-146,-3 0-263,-5 0-500,-6 4-1141,-4 4-7451,-3 4 9758,1 0 1,10-5-1,5-3 1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42.78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2636 390 14152,'6'0'-549,"-2"0"420,-4 0 1832,0 0-1120,-4-5-57,0 4-44,-4-3-51,2 2 375,-4-2-666,5 0-22,-3-1-12,5 2 17,1 1 1,-2-2-24,1 1 86,-5-3-113,2 2 16,-3-1-3391,0 1 3392,-1 1 240,-19-8-252,11 3 12,-14-5 0,17 6 5,-1-1-11,-1 1 3386,-1-2-3403,0 1-11,-1-1 0,-5-1-44,5 1-18,-6 2 28,-20-1 12,22 3 100,-28-6-33,34 5 5,-4-4 18,6 4 4,1-1 119,-8-7-146,8 4-17,-8-3-3420,8 3 3386,0 1-22,0-1-11,0 1-6,-3 1-5,2 0 5,-2 1 6,0-1-6,0 1 0,-2-2-11,0 1 3398,0 1-3398,0 1-6,0 1 6,-9-2 17,5 3-17,-6 0 0,8 1 5,0 0-5,0 2 17,-2 0-11,1 1-6,0 0 0,0 0-6,2 0-3391,-3 0 3408,2 0-11,-3 0 0,1 0 11,0 2-11,0 2 28,-10 5-22,8-1-1,-8 3-10,9-2 5,-3 1 0,0 1 0,-3 1 0,-3 2 0,-1 1-483,-15 8 505,9-6-5,-11 7-11,13-9 16,-16 9 0,-7 1-33,6-2 0,-1 0-11,-13 5-183,-19 10 194,54-22 28,1 3-23,2 0 1,1 1 27,0 0-1706,1 0 1712,0-1-11,3-1-6,-1 0-6,2 0 160,1-1-159,1 1 5,0 0 6,2 0 2262,1 2-2262,1-1 3381,2 0-3393,2-1-5,2 0 0,0 0-5,2-2 10,1 1 12,-3 9 11,4-6-28,-3 9 6,5-7-1,0 2-10,0 1 33,2 2-17,-3 3 6,3 2 5,-1 0-5,1 0-12,0 0 1,1-3 5,0 1 0,3-2 24,0-1-2,1 0 1,0-1-6,0-2-11,0 1 11,1-3 0,2 1 5,0-4-5,4 2 6,0-2-12,2 1 6,1 0-11,0 0-6,1 1-707,2 2 712,1 1-359,2 1 348,-1-1-3017,10 11 3040,-5-10 28,14 17 6,-3-12-34,0-1 0,0-5 0,-9-6-17,1-2 464,-1 2-463,1-1 246,-2 0-247,2-1 6,-3-2 3397,1-2-3403,-1 1-11,0-3-11,-1 2-6,1-1 17,-1 1 6,0-1-1,1 1 12,-1 0-17,2-1 6,0 2-6,2-1-11,-1 1-6,1-1 17,-2 1 5,1-1-3374,-2 1 3386,-1-1-17,-1 0 11,0-1 0,-2 0-5,2-2 5,-2 2 0,2-2 3392,-1 0-3392,0 0 12,0-3-1,-2 1-11,2-1 12,0 1-23,0-2 5,1 1 18,6 2-1,-5-3 6,15 5-17,-14-5-5,8 2-6,-8-1 11,0-1 0,0 0-5,2 1 0,0-1 5,1 2-11,2 1 0,0 0 0,0 1 11,26 6 11,-20-6-5,19 4 6,-25-9 16,-1-1 0,1-1-11,-1-1-17,1-1-5,1 0 5,-1 0-11,2-1 11,0-2 0,0-1 23,16-3-12,-11 1-10,11-1-7,-13 1-5,0 1 0,2-3 0,-2 2 6,1-1-6,-1 0-6,2 0 29,-2 1-29,1-2 17,-1 2 0,0-2 6,0 1-6,0-1 6,1-1-6,0 1-11,-2 0 6,1-1 0,-4 2-6,0-1-6,-3 2 17,0 0-28,-3 0 17,-1 0 23,-2-1-12,0 1 28,-1-2-11,-1 0-17,0-1 17,-2-2-5,2-1-1,1-2 6,-1 0 0,1-3-22,-1 0 11,2-3 27,-1 0-4,1-2 16,0-1-17,1 1-28,2-4-5,-2 0 16,2-1 6,-2-1-11,1 1-12,0-1 12,9-12 34,9-16-35,-7 10-3402,2-9 3386,-16 28-106,0-1 111,-2 2 1,2 1-6,-3 0 5,1 1 12,-3-1 0,-1 1 22,-1-1-22,-2-1 0,-1-2 16,0-15-5,-5 7-5,1-13 10,-2 12 18,-1-3 3352,-3-2-3330,-3-2 0,-5 1 173,-1-2-168,-3 1 6,-1-1-267,-1 0 261,-1-1-1029,0 1 996,-1-1-46,-7-16 35,6 17-34,-5-14 56,9 23-28,0 2 0,1 2 6,-3 3-45,-1 2 241,-3 5-247,-2 2-12,-3 6 1011,-5 3-1049,-6 6-62,-6 2-118,-10 7-217,-9 7-276,-12 11-3359,-10 10 3261,39-11 1,-1 1-1087,-2 5 0,0 1-2992,2-1 1,3 1 4385,-36 26 0,40-25 1,16-11-1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3.80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126 106 20744,'2'0'-28,"0"0"191,-2 0-175,95 47-5799,-37-15 5794,-1-3 0,-2-1 17,-9-4-1038,-27-17 1089,1-3 1093,-3-2-1099,1-3-17,-2-3 0,0-3 2235,0-5-2308,-2-1 3347,0-3-3447,-3 1-96,0-3-45,-3 1-884,-5-23 828,-8 16 78,-7-17-3329,-9 21 3458,-6 3 60,-5 3 142,-4 5 118,-5 3 84,-2 3 11,-5 2-5,-1 5-12,-2 4-16,1 5-7,1 3-49,6 1-34,5 1-40,9 0-38,6 0-18,9-1-5,6 0 3374,4 0-3362,6-2 75,5 1-53,5-1 22,8-1-23,4 0 12,4-4-397,5 0 335,2-4-22,5-2-73,1-3-34,3-1-27,0-4-34,0-2-23,-1-3-16,-2-2-3259,0 0 3286,-3-1 29,-3 2 55,-3-1 23,-5 2 281,-4 1-253,-4 2-6,-2-1 29,-8 4 3537,-2 0-3404,-6 3 35,-1 3-18,0 2-44,-1 2-17,-2 3-6,-1 0-27,2 2-1,0 0 6,2-1 0,0 1 11,2-1 17,3-2 12,3 1-1,4-2 11,2-1-22,2-1-22,1-2-62,4-1-62,-1-3-50,4 0-45,1-2-246,15-6 140,-8-1-34,12-5-39,-13 3-11,-2-1-22,0 0-47,-5-1-20,-2-1 21,-4 0 68,-4 0 123,-3-1 140,-1 1 711,-3-6-207,-3 8 17,-2-2 1,-5 12-58,-3 1-60,-2 2-74,-1 2-61,1 4-34,1 4-33,0 2-29,2 2-10,2 0-7,1 1-5,1-1 1,3 1 4,2-1 1,4-1 28,3-2 11,1-1 11,5-2 0,-1-2-44,4-3-51,0-2-151,14-1-6,-7-4-224,18-7 129,-18-2-5,5-6-1,-10 2-5,-3 2 22,0-3-213,-1-7 247,-6 4 28,-3-5-35,-7 0 170,-2 6 50,-3-5 78,-1 12 95,-2 2 51,-1 3 16,0 2-11,1 3-55,1 1-29,1 1-17,1 3-33,0 2-12,2 6 12,0 2-34,2 3 1,4 1-7,2 2-22,4 0 1,3 1-1,2-1 0,4 0 11,0-1-44,4-1-40,0-1-122,0-2-141,0-1-157,0-2-229,-2-1-269,0-4-684,-1 0-1226,-1-2 2834,3 0 0,-12-2 0,0-1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52.11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111 289 7699,'-3'0'5047,"1"0"-135,2 0-4402,-29-39-40,19 23-66,-21-28-62,26 31-68,1 2-33,0 0-6,1-2-39,0 3-28,-1 0-28,2 1-23,-1 2-21,2 0-7,-1 1 6,1 2 1,-1 0 16,2 1 5,-1-1 169,1-1-2466,0 2 2231,0-1 50,0 0-45,0 1-6,1-1 6,1 1-6,3-3-22,2 2 2231,1-2-2253,2 0-12,2 2 12,2-1-1,4 0-5,2 0 6,3 1-17,1 0-7,0 3 12,1-1-5,0 2 11,1 3 0,1 1 0,1 3 11,1 2 7,-1 1-7,-2 1-5,0-2-12,-1 1-5,-1-2 11,0-2 11,15 5-11,-14-6 17,12 4-6,-19-6-5,1 0 16,-2 0-3414,1-1 3409,0 0 0,-1-1-12,2-1 12,1 0-11,1 0-1,3 0 12,0 0-2285,2-1 2262,-1-1 1884,15 0-1889,-10 0 4,10 1-9,-12 1 16,2 0 16,-2 0-27,2 0 11,-2 1 0,-1 1 6,-1 0-1,1 2 1,-2-1-6,1 1-11,-1-1 3217,0 1-3206,1-2 557,0 1-545,0-1 13,0 0-25,0-1 0,0-1-11,0 0 16,-1 0-5,1 0 17,1 0-22,-2 0 5,2 0-6,0 0 0,1 0 6,1 0 0,2 0-5,0 0-1,1 0 6,2 0 6,0 1-12,1 0 1,-2 2 5,0-1 0,-2 1-3376,-2-1 3382,-2 0 5,-1 0 6,0-2-17,-1 2 22,-1-1-10,18 1-7,-16-2 6,22 1 1,-28-1-7,5 0 23,-4 0 0,-6 0 6,4 0 3397,-7 0-3409,-1 0 6,-2 0 23,-1 0-23,0 0 33,-2 0 46,3 0-34,-5 0-6,2 0-6,-3 0 12,-1 0-11,-1 0-34,1 0 11,-1 0-4346,-1 0 279,1 2-5079,-1 0 9107,0 2 0,0-1 0,0-1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26.84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38 105 20274,'-21'-45'-151,"5"8"39,18 37 168,1 0-6,3 0 40,8 2-29,-3 0 214,14 5-1,1-4-190,-1 2-6,5-4-16,-9-1-12,3 0 23,18-2-3431,-5 0 3397,15-3-5,-11 2-343,3 0 337,1 0-5,2 2-6,0 0-6,2 1-6,3 0 7,-1 0-12,2 1-997,-1 1 1008,0 2 11,-2 1-10,-2 0 2446,-4-1-2441,-3-1-6,-3-2-2331,-4-1 2360,-2 0-952,6 0 996,-12 0 850,5 0-827,-13-2 187,-3-1-182,0-2 2711,-3-1-2767,0 0 1945,-1 0-2012,-1 1 11,-1 0-5,-1 1-7,-1 1 29,-2 1-17,-3 1 0,0 1-902,-2 0 594,-4 0-118,2 0-212,-4 0-387,1 0-8806,-7 1 9513,3 1 0,0-1 1,5 0-1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27.80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11631,'39'36'1418,"-8"-3"-6776,-26-18 5660,0 1 1387,0 3-1359,0 1 916,1 3-859,-3 2 38,2 2-15,0 2-18,0 4-23,3 1-38,-2 3-2292,3 4 2499,5 27-763,-1-11 444,5 23 121,1 15-163,-7-40 0,-1 1 614,1 1 1,-1-1-728,-1-4 1,1 5 906,2 7 0,1 7 0,-2-5-918,-1-6 0,-1 0-19,8 38 0,-2-7 938,-9-26-854,-5-32 161,-2-7-150,0-5 927,0-3-877,-1 1 387,0-5-533,-1-1 18,0-4-23,2-4-6,-2 0 0,1 0-10,0-2-12,0 0-6,1 0 12,-2-1-6,1 1 5,0 0 6,1 0-11,0 1-16,0-2-494,-3-3 29,0-3-270,-6-7-409,1-5-755,-4-7-1199,-3-5-4319,1-1 7433,1 2 0,6 12 0,3 6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4:28.29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407 113 16633,'-2'-5'151,"1"0"-251,1 5 1147,0 0-650,-39 12-89,26-5-72,-30 9-3443,34-7 3342,0 0-29,-1 1-44,-1 2-2308,0 1 2262,-3 3-275,0 3 275,-3 2 35,-1 3-12,-3 2 1997,-1 1-1963,1-1-6,-1 0 17,1-3 0,1-2-11,2-3-488,2-3 483,3-4 155,4-1-134,2-5 29,4-1-1,1-3 57,2-1-124,11-10 2912,0-1-2973,13-13-6,-1-1 6,5-5-6,2-4 29,4-3-7,0-2 497,1-1-486,1 1 12,1 2 28,0 2 45,0 6 11,-3 2 6,-3 5-3112,-3 5 3112,-3 3 560,-3 6-571,1 3 16,-2 4-17,2 5-5,1 3 11,2 6-22,1 6-1,0 1-22,0 4-21,-1 0-7,1 1-11,-2 0-569,1-1 569,-1-1-11,1 0-79,-3-2-157,2 2-223,-1-1-381,1 1-807,1 2-2963,-1 0-4156,-3-1 8749,-4-2 0,-9-11 0,-3-4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15.21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91 319 14482,'-3'-4'3193,"1"0"-1843,31-83-1255,-20 66-4184,23-57 4168,-28 88 954,0 36-1000,-3-12-2262,0 24 2263,-3-16-6,-2 4-1512,-3 2 1507,-2 3 1527,-1 2-1516,0-1 5,0 0 28,-5 15-22,5-18 0,-4 9 22,5-25 12,-1-4 27,1-4 2302,0-6-2240,3-4 3420,0-6-3392,1-4-22,0-3-45,1-2-57,0-2-38,2-4-23,-1-6-16,2-5 5,0-6-6,1-4 6,0-6 11,0-25-5,1 12-17,1-20-3381,2 19 3375,2-2-371,1 4 360,2 0-13,1 6 30,2 1 5,2 6-236,1 4 247,1 2 3068,-1 5-3084,2 4 510,-2 3-510,0 5 26,0 4-15,0 3 392,-1 3-397,0 4 21,0 4 7,3 5 5,-1 4 11,4 3-17,10 16-22,-4-8 6,23 27 0,-18-20 5,11 10-354,-11-12 349,2-3-3273,0 1 3278,-1-2-88,0-2 83,-2-3 16,-1-3 6,-2-5-5,-1-1 21,-1-5 227,-2-2-204,0-3 6,-5-3 22,0-2 3367,-3-1-3339,-2-5 162,-3 0-173,-2-8 6,-1-1-28,-2-4-23,-3-4 6,-1-4-45,-1-4 28,0-3-6,-4-4-16,-3-1 16,-5-3-16,-3-2 16,-3 0 23,-1-1-17,-2 3 11,-1 0-1236,0 2 1208,1 2-561,-8-9 528,9 15-6,-4-6-6,11 17-16,3 4 5,2 2-11,1 4 1130,2 4-1181,2 1 635,1 4-674,1 0-150,1 1 100,0 2-90,0 4-174,2 4-190,1 6-307,3 3-409,2 3-802,1 1-7691,5 13 8697,-4-13 1,0 1 0,-7-18-1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15.66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70 567 16000,'76'38'114,"1"0"0,-8-2 0,-15-12 2169,-35-24-2199,-4 0-16,1 0-12,0-2 925,1-1-925,0-4 508,1-1-502,0-2 1716,-1-3-1700,7-8-39,-6 0-11,5-9-3375,-9 4 3442,1-18-424,-3-21 352,-5 9 5,-2-10 11,-10 28-17,-1 0-70,-9-1 76,-2 2 0,-16-13-11,6 14-17,-11-5 0,11 20-11,-3 6-6,1 6-11,-3 4-17,-1 4-11,-1 4 0,-1 6 3145,0 5-3134,0 9 11,1 4 661,1 7-633,4 2-3270,3 3 3254,4 4 10,5 0-41,4 3 14,6-1 11,3 1-28,3 0-11,7-3-45,2-2-96,9-5-100,2-3 3223,6-4-3587,2-4-297,4-4-883,2-2-1329,3-5 3181,6-2 0,-20-7 0,0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16.35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 3 19165,'-8'0'-555,"1"0"404,7 0 639,0 0-242,60 110-5,-40-70-1349,14 25 0,-4-3 1276,-21-34 643,-2-1-716,-1-1 373,-1-4-406,-1-1-6,-1-6 22,0-1 1313,-2-4-1234,0-2 111,-1-5-21,0 1-23,0-4-56,-1 1-96,-1-2-32,-3-3-29,-2-4 0,0-4-22,-1-5-17,1-3-23,-1-4-27,2-4-12,0-1-3386,1-3 3404,1 0-920,0-2 958,3 3 6,0 1 6,1 2-1,2 3-10,3 4 5,3 3-17,2 3 2914,1 4-2908,1 1 1391,9-1-1363,-4 4 11,13 0 0,-10 4 0,5 2-17,-5 1-3386,-1 0 3392,1 3-2269,0 2 2275,0 2 10,1 3-10,-1 3-6,1-2 5,-4 4 2286,1-1-2275,-2 0 40,0 3-34,-5-5 3431,-1 2-3397,-8-6 39,-1-1 11,-3 0-16,-3-2-6,-5 2-17,-4 0-17,-2-1-6,-3-1-10,0-1-1,-3-2 1,-1 0 5,-2-1-23,0-1 6,0 0-16,1 0-6,0 0 11,3-2 0,0-1 0,5-2 11,1 0-11,5 1-11,1-1-34,4 2-22,3 1-6,1 0 6,1 0 33,10-1 68,0 1 22,11 0 61,11 2-3464,-4 2 3381,12 2-925,-8 5 919,1 2-1956,18 12 1928,-12-4 5,13 9 1,-4 6 11,-15-7 1651,9 9-1646,-20-11 1028,10 19-1016,-18-22 3262,6 13-3268,-19-29-56,0-1-107,-1-4-598,0-1 538,0-6-852,1-1-472,2-8-912,2-2-823,1-5-2963,2 0 6217,-2 1 0,-2 10 0,-2 4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16.99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53 15867,'2'-8'493,"-1"1"666,-1 7-817,0 0-101,20 61-23,-12-33-39,17 48-22,-16-46 433,1 1-495,1 2-33,-1 2-2907,0 1 2941,3 12 175,-3-14-210,0 4 7,-3-18 167,-1-5-39,-3-7 39,1-2 3222,-3-6-3295,0 0 391,-1-4-508,0-2-28,0-5-23,0-6-3386,0 0 3370,0-5-12,0 0 12,0-2-12,0-3 1,0-1-1,0-2-11,-1 0 6,-1 0 3403,0 1-3431,0-10 22,1 11 17,1-5-11,0 15 11,2 3 5,2 3-10,3 3 22,0 3-6,1 1 6,0 4 16,1 0-5,1 2 11,0 3 12,0 3-1,0 3 1,0 3 5,5 7-23,-3-5 12,4 6-6,-5-8 0,2 1 1,-2-3 4,1-1-10,-1-2 5,0-2-22,-1-2-6,1-2-22,0-1-28,2-1-40,1-4-61,2-3-28,0-5-50,3-3 11,0-3 39,1-1 45,0-2 67,0 1 56,14-18 89,-13 16 46,8-10 44,-16 21 17,-2 3-17,-3 5-17,-1 0-5,-2 4-22,0 5 10,0 3-5,0 9-22,-1 3-1,0 7-10,-3 4-34,0 6 16,-1 26-50,0-12 12,-2 18-619,-2-20 602,-3-1 10,-1-3-10,-2-3 0,2-5 27,1-7-16,0 4 11,2-14-17,2 3-16,2-15-29,1-3-44,0-2 533,0-3-673,0 0-124,1-1-156,1-1-219,3-4-258,4-2-447,1-6-1435,4-2-5886,-3 0 8743,1 1 0,-7 6 0,-2 3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17.59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146 5 20940,'0'-2'191,"0"-1"-292,0 3 90,39 127-5199,-29-74 5229,10 25 1,-4-1 36,-22-27 1034,-3 0-1023,-5 2 843,1-4-843,-4-3-11,1-6-11,0-4 16,-2-8 1,3-3 16,-1-6 2933,3-6-2961,1-3 346,2-5-446,2-2-12,-1-4-50,4-3-11,-1-6-17,1-5-39,0-6-6,2-3-22,1-7-34,2-2 17,0-4-22,6-4 38,2-2 52,6-1-775,3 2 847,1 2-3128,3 4 3167,0 3 28,2 3 17,1 1 45,-2 5 39,2 1 79,-2 5 33,-1 2 33,-3 3-5,-1 2 465,-3 2-554,-1 3 3357,-1 4-3397,-1 2-11,-1 1 28,-1 3-28,1 3 28,3 13-3487,-1 0 3381,5 8-179,4 11 173,-3-7 0,4 13 0,-5-11-5,-2 3-2188,3 0 2199,-2 0 5,2-1 1657,-1-2-1662,0-2 189,-1-3-195,-1-3 28,3 6-5,-5-10 3121,0 5-3088,-8-13 844,-2-3-810,-1-1-6,-1-3 22,-1-2-16,-1 0-17,-4-3-6,-3 1 0,-4-1-17,-4 0-10,-3-1-6,-4 0-23,-3-1 17,-3-2 0,-4-1 6,-3-1-12,-3 0 34,-2-1 11,-3 0 6,1-2 11,-1 1-17,4 0-27,2 2-24,5 2-4,2 0-18,6 2 0,2 0-16,5 1-12,3 0-44,3 0-68,4 0-89,2 0-113,2 0-122,3 0-157,0 1-219,2 1-437,3 1-1136,6 1-4835,2-3 7254,2 1 0,-7-1 0,-3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18.00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36 0 15581,'20'85'227,"0"1"1,-1-8 0,-8-11-2216,-21-23 2039,-1 1-40,0 1 1513,0 3-1513,0 0 1003,1 2-986,-1-1-17,2-3-1243,0-4 1260,4-7 2139,0-5-2128,4-9 11,-1-6 18,6-5 4,3-4 18,6-4-23,7-1-28,4-4 3331,6-3-3331,26-10-608,14-7 603,5-1-26,-25 10 1,-2 1-3121,11-1 3151,16-2 12,-27 7 10,-4 1 18,-3 2-18,-6 2-10,-3 0-6,-6 2-1738,-5 0 1732,-5 1 2286,-3 1-2297,-7 2 0,-1 3-40,-10 3-55,-4 2-101,-7 2 3207,-8 1-4781,-24 11-359,7-6-4105,-17 6-5,20-11 6211,5-3 0,16-5 0,7-3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4.43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10 183 20324,'2'-1'342,"0"0"-499,-2 1 17,103-6 34,-66 5 78,23-2 0,-3 1 11,-33 3 34,0 0 16,-3-2-16,-1-4 0,-1-1 11,-2-6-22,1 1 16,-3-1-5,1-1 0,-3 2 11,0 0 5,-2 1 6,-2 1-22,-3 2-22,-3 0-46,-1 1-27,-2-1-12,-3 1-5,-4 0 28,-4 1 11,-5 0 0,-1 1 28,-5-1-3398,-2 1 3393,-4 1-7,-3 0 7,-2 2-2258,0 0 2274,1 1-67,2 0 106,1 0 12,1 1 2231,2 2-2209,3 2 23,0 2-2199,4 2 2220,1-1 2049,3 3-2054,3 1 156,2 2-139,5 2-11,0 3-12,4 4-5,1 0 96,11 18-108,1-9 237,24 26-242,-8-25 22,15 10-10,-6-16 5,5-1-1003,3-4 963,3-3-32,26 1-52,-18-7-16,17-1 6,-24-9 0,-1-3 16,-1-5 14,-2-4-14,14-12 6,-17 1-11,7-8 2855,-21 6-2911,-6-3-34,-5-2-45,-5-2 12,-5-1-45,-4-2 0,-5-2 44,-5-1 51,-6 1 51,-5 2 1563,-5 4-1418,-2 5 252,-14 0-163,9 10-10,-8 1-23,14 11-17,3 4 6,1 5-28,5 6 11,1 6-12,6 3 18,2 3 22,4 5 28,4 1-6,6 1-21,6 1-6,9-1-3438,6-1 3370,5-2-11,6-1-165,3-4 142,6 0-49,1-2-85,3-2-157,1-2-286,0-1-458,1-3-1575,-1-1-7254,-6-3 9828,-9-3 1,-18-4-1,-10-2 1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18.87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66 14309,'2'-7'3635,"-1"2"-2980,-1 5 1255,0 0-1787,58-31 0,-40 29-22,45-18-17,-55 39-61,1 3-7,-1 5 1,2 3-22,-2 4 5,2 4-767,-3 6 739,1 3 39,-2 4 0,-1 0 6,-1-1-3131,0-4 3131,-2-4 78,-1 2-39,2-17 39,-3 1 23,1-20 499,-1-2-538,0-4 3341,0-1-3465,0-4-229,-3-11 22,0-2-90,-4-10-106,3 0-129,-3-4-179,2-3-297,-2-4-442,0-1-712,-1-5-549,-1 0 224,-1-2-610,0 5 3142,1 6 0,4 16 0,1 7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19.23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204 225 12663,'-2'-58'1649,"1"1"1,-1-33 185,-6 79-1460,3 7 28,0 1 163,2 1-650,1 2 325,13 15-241,2-2 836,12 12-842,1-6 6,4 3 6,5 1 11,5 2-3381,5 1 3392,2 1-6,2 0-5,1 1-17,-2-1-228,17 15 183,-19-10-314,10 11 354,-25-15-7,-4-1 3163,-5 1-3128,-7-4 27,-3 2 51,-7-3 61,-3 0 46,-8 0 10,-4-1 6,-9 1 160,-6 0-233,-5-1 0,-5 0-11,-3-4 500,-4 0-494,-2-5-3404,-4-2 3382,-1-4-686,-1-3 635,0-2-214,-1-2 191,2-3-5,1-3 0,2-7-6,4-2-5,3-4-6,5 0 11,4-2 372,4 1-394,5-2 216,4 2-250,6 1-22,2 1-23,5 1-55,2 2-23,2 2-39,5 1 3189,3 2-3329,9 3 266,3 2-608,5 2-269,4 2-493,3 1 1423,29 11 0,-35-8 0,17 8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19.60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46 11 20733,'0'-6'-341,"0"2"189,0 4-296,0 0 583,30 125-3037,-27-77 3011,11 25 1,-4-2 86,-21-33 647,-1-2-703,-1 1-62,-1-1-39,1-1-16,2-2-7,1-3 12,3-5 6,0-4 2422,5-4-2439,-1-4-6,3-4 34,0-2 0,0-4 11,2 1-3392,2-4 3369,10 1-16,1-1 0,8-1-6,-2-3 6,5 0-6,3-3-11,17-2-11,-11 3 0,12 0 3403,-16 5-3409,-1 1 17,-4 0 5,-2 1-117,0 5-11,-11-2-90,1 4-145,-13-5-230,1 2-414,-5-2-791,-2 2-1584,-5-1-4717,-1 1 8094,-1-3 0,6 0 0,3-2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19.80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8 141 21629,'-4'4'336,"1"0"-403,3-4-544,0 0 533,113-21-12,-72 12-607,24-3 0,-3-2 496,-38 4-163,-2-1 14,-2 0-777,0-2-1001,0 2-1243,-3-1-4034,-1 2 7405,-6 2 0,-4 4 0,-4 2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0.0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20991,'90'9'-1229,"1"-1"0,-1 1 0,-13-1 0,-3 1 1,-20-5-1,-23-4 0,-27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0.43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92 26 17652,'0'4'919,"0"-1"-740,0-3-168,11 127-2651,-3-74 2656,-1 24 1,2-3 862,1-31-761,-1-4 78,-1-6 482,-1-4-415,-3-5 17,2-5-39,-4-4-1978,0-7 1945,-2-2-13,0-5 421,0 0-683,0-11-22,0 2-35,0-10-44,0 4-27,0-3-35,-2-1-50,-1-2-2324,-4-1 2167,-1-1 2168,-3-1-2393,-2-2-83,-2-4 73,-2-3 140,-1-2 241,-1-1 252,3 0 201,1 1 919,-1-21-683,8 23 268,2-19-442,10 33-56,4 1 3359,4 9-3420,2 5 5,1 1 5,3 4 6,0 3 1,3 4-7,0 3-16,3 2-17,1 0-11,2 1 11,1-2-6,1-1-16,1-1-1,1-3-21,1-1-24,-1-3-3419,0 0 3325,-5-3-118,-1 0-146,-5 1-167,-1-2-203,-4 1-235,-3-1-313,-2 0 2636,-2 0-4076,-4 0-3002,-2 0 5702,-2 0 0,0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0.6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 51 20240,'-14'7'879,"3"-2"-5964,11-5 5057,0 0 39,118-29-1373,-75 23 1362,25-9 0,-3 3-45,-39 14 996,-3 1-1231,-5 0-308,-1 2-476,-5 2-1289,-2 1-5360,-2 0 7713,-2 0 0,-3-4 0,-1-2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1.16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15284,'20'68'243,"1"0"0,-2-5 0,-6-8-3188,-13-11 3051,0 1-16,-2 4-689,-1-1 655,-3 1 1062,0-3-1084,0-2 5,1-2 439,0-6-422,0-2 16,0-8 2270,1-3-2230,1-8 3420,0-5-3404,2-4 7,0-4-46,1 0 6,0-2-67,2 0-11,2 0-17,3 0-3375,5-2 3381,3 0-12,2-2 0,7-1 6,0 1 0,6 2 0,0 1 0,3 1-16,-2 0 10,0 0-2285,0 0 2286,-4 3 2273,0 1-2273,-5 5 10,3 3 12,-10-3 5,0 1 79,-10-4 3330,-2-2-3420,-2 1-83,-6-2-164,0-2-223,-6 0-325,-2-1-9047,-13-1 8954,10-1 1,-4 0 0,16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1.58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17255,'27'51'1649,"0"1"1,15 37-1566,-39-60 11,0 14-56,1-10-28,2 11 12,-1-16-1,0 0 23,5 4-23,-2-7 6,3 1 12,-2-12 16,-1-3 22,0-3-16,1-3-3398,1-2 3392,1-1-28,1 0 0,0-2 0,1 1-17,-1-1 6,2 0-1,0 0 7,1 0-18,9 0 3382,-7 0-3415,7 0 17,-9 0-23,-1 0-28,-1-1-38,-2 0-52,-2-2-49,-2 1-62,-1-1-90,-1 1-145,-2-2-174,-1 2-270,-2-3-525,0 0-1407,0-1-5152,-2 0 8026,-1 2 0,1 2 0,-1 1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1.81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0 263 20028,'85'-36'-1111,"0"-1"0,-1 1 0,1-1 0,21-9 0,-3 1 0,-41 20-6512,-54 24 7623,-4 1 0,-1 0 0,-3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5.39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95 4 15978,'-9'-2'0,"1"0"286,8 2 1321,0 0-1232,27 109-5358,-14-61 5140,4 21 1,1 0 105,-5-17 803,0 5-898,0 3-39,-3 3-11,0 4 67,-1 29-90,-2-27-458,1 17 447,-3-41 23,1-8 5,1-10 28,-2-8 2420,0-6-2325,-2-7 525,0-2-564,-2-3-96,1-1-77,0-4 1983,1-1-2079,3-6 6,1-2-17,3-2 17,2-1 11,4 0-12,3 0 7,5 1-12,3 2 0,4 1-11,3 3 0,3 3 0,3 3 17,1 2-45,20 6-3308,-15 2 3392,11 5-1152,-21 2 1147,7 10-302,-12-4 296,2 5 0,-15-6 5,-7-1 2678,-4 0-2644,-4-1 23,-5-1 1686,-7 0-1659,-5-1 543,-12 0-560,-5-1-22,-8-1 17,-6-1-5,-6 0-949,-5-2 959,-3-1-10,-3-2-3064,-1-1 3047,0-2 11,2 0-131,9-2 0,0-1 148,-10 1 5,-27-1 45,56-1 28,9 0-1526,5-1 1526,9 0 2105,4-3-2256,9 2 301,7-3-273,9 1 11,9-2-12,9-1 24,7 1-12,7-3 5,6 2 12,6-4-1068,4 1 1045,4-1-10,4-3-24,2 1-21,2-3-1,-1-1-22,1-2-11,-4 1-6,-4-1-5,-4 2-6,-7-2 11,-6 3-462,-7-3 496,-8 3 5,-7-2 28,-8 2 1000,-6-1-972,-5-5 17,-8 5 3207,-10-11-3162,-4 18 840,-10-4-834,3 12 16,-4 1-5,0 4 5,-1 4 101,-10 12-89,8-1 0,-5 8-6,11-6-12,3 3-4,4 1-29,4 0-6,3 2 7,3 1 16,7 0-6,2 0 34,10-2 0,3-1 11,5-4-22,5-4-129,26-2-95,-9-7-84,23-1-85,-14-9-94,2-3-118,1-7-162,-1-3-181,-2-7-368,-1-3-622,-2-4-2323,-3-2-3060,-7 2 7248,-9 4 0,-17 12 0,-9 6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1.99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72 15990,'91'-21'-1137,"-1"0"0,-7 3 0,-12 6-941,-17 17-164,-4 3-564,-6 1-2647,-7 0 5453,-11-2 0,-12-3 0,-7-1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2.81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304 103 19137,'0'-6'969,"0"2"-1036,0 4-112,0 0 207,38 0 22,-27 0-11,29 0 6,-36 0 0,0 0-23,1 0-5,-1 0-17,1 0-11,-2-1-23,0-1-72,0-3 22,-2 0 0,1-4-23,-2 2 35,-4-3 16,-2 1-28,-13-4 56,0 3-40,-31-3 57,20 9-6,-19-1-5,20 10 0,1 1 16,1 8 17,0 1 45,1 5 67,-6 12-3442,10-5 3375,-3 10-143,9 7 182,7-9-11,1 13-5,7-11-18,1-1 7,6 0-18,2-2-5,7-2 95,15 7-28,-6-13-11,12 3-6,-8-15-17,0-5-16,1-2-1,0-4-27,2-1-12,-1-2-44,1 0 3229,-2-5-3347,2 0-73,-3-7-392,11-8 264,-13 2 5,8-5 401,-16 6-279,-1-2 74,-4 0 17,-1 0-12,-3-2-33,-2 1-11,-1-3-17,-2 0 28,0-3 51,-3 0 55,2-1 56,-3 1 68,2 1 72,0 1 40,0 2 72,2 1 309,0-5-291,1 8-46,0-1-72,0 10-40,0 4-11,0 2 51,0 2 33,-1 4 6,0 3-17,0 3-56,1 6 78,2 13-111,-1-2 10,1 11-16,-2-5 151,1 39-179,-3-20-23,1 30-3391,-4-33 3385,0-2-774,0-2 797,0-4 45,0-7 39,0-8-1963,0-8 2031,0-8 1979,0-4-2047,0-4 709,0-1-888,0-3-68,0-4-105,0-4 3285,1-3-3487,0-3-146,3-1-196,-1-4-297,1 0-773,-1-4-1478,0 2-4123,-2 0 7444,-1 4 0,0 9 0,0 5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3.02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93 20403,'-2'-7'1058,"-1"2"-1052,3 5-5751,0 0 5745,113-36-5,-69 27-526,29-10 1,-1 3 530,-36 16 1094,9 0-1094,-6 0-33,-12 0-102,7 0 2101,-14 0-2509,-1 1 3084,-3 0-3908,-1 3-1192,-2-2-7272,-1 4 9818,-6-3 1,0 1 0,-6-3-1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3.31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18392,'18'88'0,"1"-1"0,-1 0 0,-4-17 0,1 0 0,-1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3.78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253 298 13068,'62'78'481,"-10"-16"2079,-43-62-2515,7 0 1386,-4-1-1414,5 0 870,-4-4-859,-2 1-6,0-3 3454,4-6-3476,-6 2 17,0-4-39,-7 5-17,-2 0-17,0-3-3443,-2 1 3337,-3-3-673,-3-3 599,-4 0 1,-2-4-17,-4-1-268,-34-32 464,16 20 67,-25-23 56,26 32 23,1 2-281,2 6 269,2 6 2889,2 4-2944,-5 5-2347,11 5 2369,-4 5-1,13 7 46,2 5 326,3 5-309,2 2-23,3 5-12,1 1-10,2 2 3375,3 2-3342,9 16-73,2-11 6,7 8 45,7-7-45,-7-16-22,9 5-3426,-8-16 3325,1-3-584,0-4 225,1-4-374,-1-1-624,1-5-1880,2-3-5937,-2-2 8788,-3-4 1,-11 5 0,-3 2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4.32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66 333 14458,'1'80'71,"1"0"0,-1-6 0,-3-12 165,-5-26 32,-3-1 1816,0-1-1854,0-3-73,1-1 679,1-4-736,2-5 359,2-6-386,2-5 1205,1-5-1458,1-3 91,0-14 10,0 0 29,2-14-6,1 0-11,3-4-45,0-5-489,2-3 371,-2-2-61,1-2 5,0 0-3183,0-1 3323,1 2-2055,2-11 2279,-2 16-180,0-2 281,0 18 215,-2 6-198,3 4 2350,5 5-2316,-2 6 3224,3 7-3213,-4 6-17,0 5-2835,1 5 2784,0 5-27,2 7-394,1 3 349,2 3-114,0 3 69,2 2-11,2 2-6,1-3-5,1 1 10,0-6-16,0-3 3180,-1-5-3157,-3-5-23,2-3 28,-3-7 562,1-3-557,-2-8 29,1-2 117,-1-4-128,1-1 5,-2-5-39,2-3-6,-3-7-11,1-4-28,-1-4 28,3-16-11,-4 3 0,2-13-11,-8 8 16,-2-3 28,-4-4-27,-1-3-6,-1-3-6,-4-3 0,-3-2-1232,-5-2 1310,-3 0 12,-3 0-6,0 7-50,-2 5-17,3 9-28,-2 9-28,4 7-22,0 7-90,3 5-124,1 5-167,0 3-1927,-17 9-1428,6 4 3786,-18 8 0,25-6 0,1-1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28.57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201 239 18134,'-64'77'353,"13"-12"-5890,45-44 5621,1 0 1414,-2 9-1296,-2 20-90,1-9-11,0 16-28,3-18-17,1 7 543,-1 7-560,2 6 0,-1 7-5,0 7-2171,0 7 2159,-1 7 0,2 6 1038,0 2-1063,2-45 1,0 0-290,1 1 1,-1 0 291,1 1 0,0 1-6,0-1 1,0 1 5,0-1 0,0 1-6,0 46 17,0-5 40,2-5 16,0-10 28,0-3 6,1-7-17,-3-3-1476,1-3 1442,-1-2-5,0 1 11,0 0 212,0-1-195,0 1-17,-1-1-17,1 1-5,-1 1-17,1 2 5,0 2 0,0 3-5,2 2 0,2 6-34,2 4 0,4 3 12,0 2-1,4 0 34,0-1-5,1-4-1,-2-8 0,-1-8 18,-3-8-24,-2-9 12,-2-8 441,-1-9-447,-3-5 2031,0-7-2003,-1-4 2983,0-5-2966,0-1 1236,-2-4-1247,1 0-28,-4-2-6,2-1-16,-1 2-12,1-2-10,-1 4 4,0-3-4,1 3 4,1-1 12,2 2-16,-1 2 10,1 2 0,0 4-5,0 1 17,0 1-1,0 2-5,0-1 12,0 0-1,0 0-6,0-2 1,-1 0 11,0-3-23,0 0 17,0-2 1,0 0-7,-2-1 6,1 0-11,-2-1-5,1 2 10,-1-2 12,0 0-11,-1 1 5,-1-1-17,0 1 1,-1 0-1,1 0 1,-1 1-1,0-1 0,2 2 1,0-2 5,0-1-3381,2-1 3415,1-4 22,1-1 16,1-3 52,0-1-130,0-3-5,1 0-17,1-4 3381,2 1-3381,1 1-12,1-1 7,1 1 5,1 1-28,1 0 5,1 2 7,1 0-7,2 1 29,1 1 11,2 0-6,2 0 17,2 0-3398,1 0 3398,4 3-16,0-2 4,17 4 7,-7-3 5,11 0-11,-10-1-6,20-1 6,-12 1-1,16-1 12,-18 0-11,2 0 6,0 0 5,0 0 0,1-1 0,-1 0-638,1-3 638,0 1-11,2 1 0,1 1-1,5 1-4,-1 0 16,2 1 5,-1 1 1,0 1-6,-1 1 0,-1-3-17,0 0 6,-1-1-426,0 0 431,1 0 17,-1 0-1914,1 0 1903,-1 0 0,3 0 1885,-3 0-1885,0 0 6,-1 0 595,0 0-601,-1 0-1772,0-1 1777,1 0-5,0-2 17,1 1 12,-1-1-18,1 0-5,-2 0 11,1-2 5,0 2-22,0 0 6,2 1 2273,3 1-2273,2 0 2014,4 0-1992,3-3 0,28-4-17,-21-1-11,20-3-864,-29 3 870,2 0-6,0 0-295,-5 0 0,2 1 307,17-3-1,-4 2 0,0 1 0,-4 0 12,21-2-7,-29 2 18,1 1 0,-2 0 5,-1 0 1156,-4 2-1150,0-2 5,-1 1-11,1 0 6,2 2-91,1 1 58,0 1 680,2 1-664,-2 1-918,0 4 918,-1-1 0,0 3 0,1-2 0,-1-1-2055,2 0 2055,-1-1-1924,0 1 1907,-2-1 444,-1 2-444,0 0 17,-1 0-977,0 1 977,-1-3 1862,-2 2-1862,0-3 1819,0 2-1830,-2-3-6,-2 1 6,-1-1 5,-3 0 12,0 0 5,-4 0 0,-1 0-393,1 0 366,0 0-7,2 0 1795,1 0-1800,2 0 6,-1 2 5,-1 0 6,-1 3 84,-1-2-84,1 4 78,-2-2-78,0 2-6,0 0 6,2 0-12,0 1-2989,0-1 2995,1 2 103,0-3-92,-1 2 6,-1-4-11,-1-1 0,-1 0 22,0-1 278,-2 1-278,-1-2 1,-1 0-12,0-1 5,0 0 1,-1 0-1,1 0-16,0 0-6,0 0 3209,1 0-3214,-2 0 5,1 0 6,-2 0 604,1 1-616,0 1 18,-2 0-12,1 1-5,-1-2 10,1 0 7,-1-1 5,2 0-11,0 0 11,-1-1 0,1-1 0,1-2 11,-2-1-11,2-1 0,-1 0 17,-2 0-12,0 0 1,-2 1-12,0-1-16,-2 2-1,-1 1 18,-1 1-12,-1 2-5,-1-1 16,0 1-22,0 0 0,-1 0 11,0 0-517,-1 0 523,-1 0 6,0 0-7,-1 0 7,1 0-6,-3 0 11,2 0-6,-3 0 506,1 0-522,-1 0-1,-1 0 1,0 0 16,0 0-5,-1 0 6,0 1-7,-1 0-10,0 0 0,-2 1-1,2-1 34,-1-1-22,-1 1 11,-1 0 34,-3-1-17,-2 2-1,0-2-16,0 0 0,-2 0-5,1 0-6,0 0-17,0 0 11,1 0 0,-1-2-17,1 1 34,0 0-22,0-2-17,0 2 28,1-1-23,2-1 12,-1-1 22,2 1-28,0-2 11,-2 0-6,3-1-10,-1 0 10,1 1 12,0-2-11,0 0 11,0-1-6,1-1 0,0-2 6,1-2 5,-2-1 1,1-1-12,-1-1-6,-1-1 7,0-4-7,-2-2 6,1-3 12,-2-2-23,0-2 11,-1-3-5,0-1-6,1-2 5,-3-2-5,0-2 17,-2-3-11,-1-2 5,0-2-6,0-5-10,0-2 5,-3-3 11,-3-2-1353,-3-4 1370,-2-1-12,-2-5-16,-3-3-11,-3-6-6,-2-4-396,3 21 1,-2-2 406,5 15 1,0-1-1323,-6-16 0,-1 0 1334,-11-28-1,17 45 1,-1 0-569,0-1 0,0 0 571,0 1 1,1 0-106,-1 0 1,1 0 96,-15-45-5,2 4 5,2 5 348,4 5-348,3 8 1231,4 7-1214,4 7 891,5 10-908,2 7 1368,2 6-1379,2 6-6,1 5 149,0 3-143,1 2 1350,2 2-1350,0 1 854,1 2-854,1 0-6,-1 2 6,1 0 11,-1 1 5,1 0-10,-3 0-6,2 1-1,-1 2-4,-1-1 16,-1 3 11,1-1-6,-1 1-10,-1 0-23,1 1 11,-1 2 6,0 0-28,0 2-40,0-1 102,0 0-29,-1-2 0,-2 1 1,1 1-23,-3-2 22,0 2 6,0 0-28,-3-1 23,1 2-7,-2 0-27,-1 0-6,-16 0 57,9 2-18,-22 2 23,17 1-12,-30 4-10,21-4 10,-19 0-10,20-3-6,-17 0 5,8-2 12,-12 2-18,-3-2 24,11 0-24,-13 0 24,17-2-18,0 2-234,0-1 246,-2 0-1,-15-2 6,11 1-11,-12-2 6,16 3 11,1-2-17,-1 3-6,-1-2 12,1 1-29,-2-2-3304,1 0 3316,0 1-12,0-1-439,-1 0 445,-1 0 34,-1-2-150,-1 0 144,-1-1 0,0-2-14,-23-3 3,16 3 6,-17-3 10,22 4-21,0-1-1,1 1 12,0-1-12,0 1 6,0-1-1710,-1 2 1716,-2-1-256,2 0 261,0 1-1366,1 0 1366,-3 1-16,1 0 1382,-24-3-1371,24 2 0,-5-1 19,-22-3 0,-1 0-25,19 1 0,1 1 521,-16-4 1,7 2-516,11 1 11,-15-4 552,22 5-575,1 1 6,1 1 2316,-1 3-2316,2 1 0,1 2-11,2 0-32,2 1 37,2 0 29,-16 4-23,15-2 11,-12 1-17,18-3 1560,0-1-1548,3 0 11,0 0-6,2 0 0,1 0 0,2 0-5,1-3 5,0 1-11,1-4 0,-1-1 0,1 0 617,-11-4-617,7 2 81,-7-1-81,10 3 0,0 1 0,0 1 5,0 0-5,1 1 6,0 0-6,3 1 0,1 0 6,2-1-18,2 3 1,2 0 6,1 1-12,1 0 17,1 0-17,2 0 11,1 0 1,1 1 5,1 0 11,1 2-5,1-2-18,-2 2 12,3-3 12,-3 2-12,2-2 0,-1 3 0,1-2 11,0 0-11,-1 2 0,-1-3-11,0 1 22,1-1-17,0 0-11,0 0 12,0 0-6,0 1 5,-1 1-5,0 0 5,-2 2-11,1 0 12,-1-1-6,0 1 11,0 0-6,-1 0-67,-6 5-3336,6-3 3381,-11 11 17,12-10 22,-4 6 6,6-9-6,1 0 17,1-3-22,0 0 3403,-5-2-3392,3-2 22,-11-11-28,9 2-5,-5-9-23,4 3 45,-5-15-23,3 6 7,-2-13-7,4 11 1,-1-2-1,1-1 7,-1 1-3421,2 0 3409,-2 1 0,1 0 0,-1 1 17,0-1-12,0 1-10,0-2-7,0-1 18,0 0-12,0-3 6,1 1 40,-8-36-29,8 25-6,-5-23 23,8 32-16,1 4 10,0 3 3387,-1 4-3426,1 4 23,0 3-18,0 3 7,1 1 5,0 4 5,1 0 1,-2 3-6,2 0 6,-1 0-23,1 2-11,-4-2 17,-1 0 11,0 2-17,0 0 0,-3-1 28,5 3-16,-7-5 5,7 5-17,-5-2 11,5 4 1,-4-2-12,5 3 17,0-1 17,1 1-23,-2-1 12,2 1-6,-2-1-12,0-1 24,-2 1-29,-4-1 34,0-1-29,-2 1 12,2-1 12,1 2-29,-2-2 22,1 3-21,-2-1 4,0 1 7,0 0-6,-2-1 11,2 1 11,-4-1-11,1-1 5,-3 1 7,1-2-1,0 0-6,0-1-10,-17-4-1,13 2 1,-15-3 10,19 4 6,-3-1 1,0 0-7,0-2 1,-2 0-17,-1-1 11,-3-1 0,-2 1-3409,-2 1 3409,-2 2-11,-4 2-575,0 1 575,-3 1 0,0 0 5,-3 2 6,0-1-1496,-2 1 1508,0 0 1416,-1 0-1422,0 0 561,-1 0-579,0-1 12,-2-1 6,1 0-12,0 0-5,0 1 602,1 0-608,2 1 328,-1-1-316,0 1 16,-2 0-153,-1 0 159,-2 0-11,-3 0-1,0 0 7,1 0-18,2-1 28,0-2-27,4-1 22,1-2-6,3 0-17,0-1 722,3 1-711,1 2-16,2 0 5,4 3 6,3 0 855,3 1-900,2 0-129,2 3-167,2 3-49,0 5-513,4 3-653,0 5-2080,4 4-6195,3 2 10049,4-4 0,4-9 1,2-6-1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0.468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121 156 23794,'-20'-27'-1776,"3"5"1093,14 18 326,1 3 623,0 0 454,1 1-21,1-1-673,0-1-320,0-1 518,0-1-12,0 0 12,0-1-319,0 1 170,0-5-537,0 0 479,0-1 5,0 3-5,0 2 0,0 0-6,0 0 61,0 1-118,0-1 12,0 3-18,0-3 1,0 2 0,0 0-23,0 1 6,0 0-100,0 2-151,0-1 319,0 3 0,0 2 17,0 2-6,1 3-51,0 0 45,0 2-28,-1 0 40,0 1-1,0 0 7,0-3 5,0 2 17,0-3 50,0 0-21,0 4 5,0-3-56,-1 4 36,0-5-33,0 2 50,0-1 2,0 2-8,-1 0 19,1 11-60,1-5-12,0 8-65,0-5 33,-1 1-22,1 2-17,-1-1 10,0 1 10,0 1 5,-1 0 86,2 1-45,-1-1 26,-1 1-36,2-4 9,-1 2-5,0-4 12,1-2 13,-3-2-3298,2 4 3358,-1-6 54,-1 4 30,1-4-29,-1-3-3,1 2-2294,0-3 2245,0 0 2241,2 1-2356,-3 2-2252,3 1 2215,-1 2-8,1 2-65,-1 21 41,1-11 2283,-1 15-2309,1-17 146,0 4-113,0-7 132,0 7 3206,0-18-3334,0 2-100,0-9 33,0-1 41,0 0 49,0-2 638,0 0-740,-2-1 131,1 0-17,-1-2 73,-1-1-9,1-2-13,-1-1 3,0 0-3402,2-2 3389,-1 1-45,0-2 17,1 1 27,-1 1 0,0 1 31,0 1-30,-1 0-12,2 1-20,0-1 3346,1 2-3437,0 1-94,0 0-148,0 1-4487,0 0-254,0 7-1119,1-2 6226,-1 6 1,1-6 0,-1 0-1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1.59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30 297 17451,'-6'-32'213,"1"11"-96,12 38-5,-2 5-33,-2 4-1,1 3-5,0 5-23,-1 3-4251,0 4 4274,0 2-6,-1 1 441,1 0-401,-1-3-18,0-5 12,0-7 12,-2-5 44,1-7 3263,-1-5-3101,0-4 1236,0-5-1393,-2-4-55,-1-5-29,-7-24-95,3 8-5,-3-19-12,5 13 6,0-6 6,1 0 0,-2-23 22,3 14-6,-2-15-33,4 19-386,-1 0 397,2 3-11,5 1 17,1 1-57,6 4 17,2 0-10,3 3-12,3 1-12,3 2-94,12-4 39,5 7 89,0 3 12,-1 10-2980,-11 7 2985,-1 2 41,0 5-69,19 25 79,-23-10 22,13 23 0,-31-26-12,-1 4 7,-4-7 10,-2-1 3410,-5 1-3376,-2-2-5,-4 4-18,-4-2-4,-2 2 10,-3 1 34,-17 10-39,9-6-12,-13 6-5,13-10-5,1 0-18,1-2 7,3 1-7,4-4-5,2-1 0,4-2-17,3-4 12,3 0-23,2-2-17,4-1-5,1-2-1,2 0 1,0-1 22,2 1-17,4 0-17,3 0 23,6 1-6,2-1 23,4 3 16,2 1 6,1 2 12,3 3-1510,-1 3 1537,2 1-11,-1 1-11,0 1 0,-2 2 0,-3 1 0,-1 0 11,-3 0 5,0-1 62,-1 7-2853,-3-1 2826,-1-2-7,-5-4 909,-5-2-1138,-1-6-784,-2 4-85,0-9-867,0 0-835,0-2-1576,0-2 4315,0 0 0,0-1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2.01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41 8 14101,'0'-4'3115,"0"0"-1637,0 4-7000,1 47 5590,-3-23 669,0 39-664,-3-34 943,-1 1-944,1 0-10,-1-2-12,2 0 18,-1-6-7,2 1 1,1-4 3030,1-2-3036,1-2 951,0-2-951,0-2 12,3-3-18,1 0 0,5-3 6,1 1-3397,2-1 3397,3 2-11,3-3-12,1 2 1,2-4-12,2 2-11,-1-2 12,2 1-6,-1 0 22,9 0-17,-8 1 202,19 2-140,-25-2 3336,11 0-3521,-22-3-83,2-1-130,-8 0-4834,-1 0-3835,-5 0 8983,3-1 0,-3 1 0,4-1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5.7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13 16507,'0'-7'504,"0"2"568,0 5-1879,0 0 841,51 18 61,-35-6 28,38 15 12,-46-10 427,-2-1-417,1 1 205,-1-2-261,-1 2 665,-1-3-597,-1 6-45,0-6 11,-2 3-6,0-7-16,0 1-28,-1 1-28,1 1-23,-1 1 1,0 3 10,0 1 46,1 3 49,1 2 12,1 3 0,2 3 0,0 3-3414,1 3 3369,-1 3-22,0 6-509,1 3 475,-1 4-6,2 2 7,1-1-18,0-5-5,2-6 11,0-7 0,2-6 0,-2-5 17,1-6-6,-3-3 3159,-1-5-3136,-2-3 758,-1-2-702,-2-2 10,0 0-15,-2-2-690,1 1 157,-1-4-180,-1 2-251,1-4-432,-2 2-1080,1-1-6862,-1 1 9225,1 0 0,0 1 0,1 1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2.21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6 136 16045,'-3'-2'835,"1"1"-180,2 1-571,53-29-6,-29 18-27,42-23-46,-44 25-128,0-1-224,-2 1-404,-2 1-756,-2 1-4085,-3 1-1494,-2 2 7086,-3 1 0,-3 1 0,-3 1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2.46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0 19087,'69'9'0,"1"0"0,0 0 0,13 1 0,1 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2.8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14162,'10'83'183,"1"0"0,-2-6 0,2-10-54,6-18-22,0 0 1603,2-5-1609,-1-5-12,0-8-2674,6-2 2719,-8-13 1218,9-2-1128,-12-10 793,1-3-698,0-6-163,-4-2-89,5-5 3393,-1-6-3416,-3 6-27,3-7 11,-4 8 6,-4-1-17,3 1 11,-4-1 5,1 1-10,0-2 16,-1 1-11,2-1 17,-2 1-6,-2-2 17,1-7-39,-1 3 5,-1-7-22,1 4 6,0-1 5,0 0-6,1-1 12,-1 1 0,0 0-17,2 2-11,-1 1-68,10-8 18,-6 11-46,8-5-38,-7 16-74,0 3-100,1 1-106,-2 1-174,0 3-225,0 4-403,-1 4-890,0 4-588,0 1-7126,-2 1 9705,0-3 1,-2-6 0,-2-4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3.19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5 18902,'0'-4'263,"7"48"-95,-5-16-84,5 33-28,-7-36-17,-3-5-5,3-1-12,-1 1 34,1 15-16,0-15 21,2 16-16,1-22-23,2 3-3363,1-5 3369,0-2-11,1 1 5,0-1-16,1 0 5,2 2 6,-1-2-12,2 1-2262,4 4 2257,-3-5 2274,2 4-2240,0-3 16,-3-3 17,1 2-2274,-2-5 2303,-1-2 2256,1-1-2268,0-2 34,1 0-18,-1 0-2206,8-1 2112,-5-3-40,6-1 2017,-1-7-2274,-1 2-179,1-4-180,-6 3-320,0 0-3180,1-6-4089,-4 6 9087,0-4 0,-6 10 0,-2 3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3.45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1 252 18692,'54'-60'18,"1"1"1,-6 3 0,-7 15-5135,-18 30 5077,-5 3 1069,7-2-1462,-13 7 639,1 0-2677,-6 3 372,-5 0-333,1 0 747,-4 0 0,0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4.21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17944,'64'65'631,"0"1"0,1 0 0,-1-1 0,16 15 0,-1-4 0,-37-46-637,-47-56-16,-2-16-34,6 8 11,0 6 17,1-7-45,5-1 23,1 10-17,6-7-6,1 14-11,1 1-3387,3 3 3404,1 2-6,3 2-106,21-2 118,-16 5-79,25 0-2190,-27 7 2268,5 1 2129,7 16-2028,-23-1 12,11 8-1,-24-6 6,-5-7 17,-1 1-17,-7-1 5,-2 2-10,-3-1-18,1 1 12,-4-1-11,2 1-2286,-3-1 2269,2-1-6,1 0-11,1 0 2280,1-1-2292,1-1-2267,2 0 2257,2-1 2262,2 0-2285,2-1-22,2-1-17,3-1-17,1 0-50,2 1 123,0 1 28,4 3 3409,3-1-3364,6 1-6,3 1-6,3 1 12,2 0-17,4 1-17,1 0 17,3 1-28,3 2-5,-1-1 10,1 0 12,-2-1-6,-3-1 6,-2-1-6,-2 0 23,1 2-1,-7-3 7,-1-1 4,-8-4 24,-3-3-7,-2 0-27,-2-1-2028,-1-1-7837,0-4 9232,0 2 0,0-1 0,0 2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4.84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342 153 17304,'33'-39'159,"0"0"1,21-24-3862,-54 61 3741,0 0 1433,0 0-1488,-3 0 905,-3 2-917,-4-2-1815,-2 1 1787,-12 0 2280,3 1-2286,-8 0 18,6 1-40,-1 3 11,-1 3 0,-1 4 6,-1 1 33,0 2-5,1 0 33,-1 1-10,2 0 4,1 0 12,3 0-16,2 0 3396,2 0-3396,3-1-7,2 0 6,4-3-5,2 0-6,3-1-3386,1-1 3391,2 1 18,0-2 27,7 5 0,1-5 6,9 5-2285,-1-5 2291,4 0 2229,3 1-2263,2-1 11,3 1-34,0 1 18,1 1-1,0 2-16,0 1 11,0 1 3397,-3 1-3403,1 0 6,-3 2 5,-2-1 1,-3 1-18,2 6 18,-9-6 10,1 6 107,-9-3 6,-2-4 0,-3 2 50,-3-8 156,-12 5-150,-1-5-12,-8 2-5,2-5-23,0-2 12,-2-2-12,0-2-3408,0 0 3375,-1-2-213,-19-2 162,17 1-109,-13-1 70,23-1 6,3 1-17,2 0 3218,2 0-3246,2 2 411,3-1-489,2 1 85,3 0-388,1 0 123,3 0-83,2 0-152,2 0-218,6 0-393,2 0-873,4 0-812,3-4-4381,0 1 7198,-2-3 0,-9 3 0,-5 1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5.18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14724,'14'64'192,"-1"1"1,1-6 0,-4-8-59,-9-16-11,1 3-2963,0 0 2912,-1 0 1475,2-2-1452,1 10-39,1-16 22,1 5 991,-1-18-750,2-1 552,-1-7-720,2 1 3353,-1-7-3409,2 1-22,3-1-39,0 0-1,2 0-16,2 1 5,1-1-5,1 1-6,1 1 1,1 0-7,0 1 23,-1-2-3386,1 2 3408,-1-3 6,0 0 0,0-2-5,-3-1-1,0 0-28,-2-3 1,-1 0-34,-1-4-34,-3 0 3330,2 0-3514,-4 0-180,0 2-240,-3-1-343,-2-1-716,-1 2-8123,-2-3 9468,-1 2 1,0 1 0,0 3-1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5.42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11 20772,'71'-3'0,"0"0"0,-14 1 0,-1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55:35.56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3 206 21422,'-1'-10'1333,"0"2"-1221,1 8-100,0 0-96,128-84-2332,-78 63 2234,25-25 0,-1 9 229,-38 43-1268,-3 5-4780,-5 2-3830,-7 3 9807,-5-4 1,-8-4 0,-4-3-1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6.0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12 20907,'-3'-6'291,"2"0"-381,1 6 57,0 0 61,96 10-2929,-51-3 2909,16 0 0,1 1-36,-12 1 161,2-1-357,3-1-294,-2-1-205,2-2-661,-3 0-1506,-3-1-6345,-8 1 9235,-9-2 0,-16 1 0,-6-3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27.765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1 24575,'0'0'0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35.61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 0 12202,'-8'3'0,"2"-1"23,6-2 50,0 0 5270,68 29-5091,-39-22 22,30 9 1,4-3-157,-16-16-1348,33 1 1336,-26-3 15,6 1 0,3-1-43,23-1 6,3 0 0,1 1-5,7 1-677,-33 2 0,1 0 693,30 1 2,-5 4 0,19 2 0,-11 0-885,-20-1 1,0 2 789,-4-2 1,11 2 0,-2-1 0,-12 1 5,-7 2 1,-7 0-9,6 0 0,0-1 5,1 2 1,1-1-720,2-1 0,-1 0 716,3 1 1,1-1 5,2 0 1,0-1 2,4 0 1,0-1-578,2 1 1,0-1 596,4-1 0,0 1 27,2-1 1,1-1-309,2 0 1,0 0 333,3 0 0,1-2-57,2 1 0,1-1 48,-2 0 1,8 0-56,-12-1 0,11 1 0,2 0 0,-9-1 19,-9 1 0,-6 0 0,9 0 7,1 0 0,12 0 0,3 0 0,-4 1 0,-12 0 87,-8 0 1,-8 0 0,3 1-110,21 0 0,4 1 0,-6-1 4,6 3 0,-5 0-6,1-1 1,-2 2 2,-2 0 1,-1 0 2,-2 1 0,0-1 5,-2 0 1,0 0-12,-3 0 1,4 0 9,-7-2 0,5-1 0,-4 1-4,14 0 0,-1 0-10,-13-1 1,4-1 0,-5 0 3,7 0 0,-3-1 199,1 0 1,1-1-200,-1 1 1,1-1-9,0 0 0,0-1 0,0 1 0,0 0-6,-1-1 0,0 0-32,0 1 0,-2-1 35,0 0 0,0 0 6,-2 0 0,0 0-1,-2 0 1,0 0 0,-1-1 0,-1-1 2,-2 1 1,1-2-3,-2-1 0,-1 0-3,-1-1 0,-1 0 5,-1 0 1,-1-2-144,-3 2 1,-1-1 142,-2-2 1,-1 0 2,-4 2 1,-1-1-7,-3-1 1,-2 0 1033,43-5-1019,-38 4 0,-1 0-3,18-4-22,9 0 5,-42 5 1266,-12 2-1294,-7 2 2431,-8 2-2465,-6 1 2015,-3 1-2098,-3 0 821,-6 0-973,-1 2-235,-7 1-263,-1 2-487,-3 3-4659,-5 1-3681,0 0 9611,0 0 0,10-5 0,5-1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36.51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95 98 14090,'-1'-7'1411,"0"1"-1192,1 6 2268,0 0-2319,3-37-17,-2 27 17,3-27 57,-3 39-1,0 1 45,1 5-29,0 2-21,1 7-34,0 2-40,2 6-16,0 6 100,-1 22 1,-1 6-124,-1 11-393,1-2 1,-2 0 365,-6 5-7,0 6-21,-7 5-6,-1 6 11,-1 5-37,6-44 1,0 0-4,1-1 1,-1 6 28,-1 25 0,-1 12 0,2-8-26,2-12 1,1-1-398,-2 10 0,0 7 0,3-8 453,6-12 1,2-8 30,3 34-859,0-37 1,1-1 836,7 16 0,3-5-27,-2-3 18,-1-12 1,1-2-9,2 11 470,8 26-448,-15-55 90,2 1 939,-4-12-1045,1-1 1962,-6-12-1940,-2-4 17,0-2 134,-2-2-72,1-1-118,-1-2-45,0-2 11,-3-8-3414,0 2 3404,-3-5-716,-1 4 643,1 0-35,-1-1-77,-1 2-96,-1-1-129,-1 1-190,2 0-264,-1 2-525,1-2-1810,1 2-3398,2 2 6585,1 0 0,2 4 0,1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38.61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2138 1 10259,'-6'4'2426,"2"0"-1872,4-4 2784,0 0-7382,-61 46 4268,37-26-17,-49 37 843,49-35-854,-4 4-267,-2 3 262,-4 1-18,-3 4-16,-3-1-11,-5 4-23,-4 0 11,-4 4-16,-5 1-11,-4 4 11,-3 2-1,-4 3-531,-5 1 510,-4 1-1,-4 1-28,-3-1-31,42-27 1,0-1 506,-1 0 0,1 0-509,-42 23 16,12-7 1,-2 1-12,29-17 0,1 0 8,-24 14 1,3-1-2307,6-3 2332,4 0-29,6-4 184,4 0-200,6-3 418,6-2-423,4-1 44,-7 15-45,16-16 1488,-6 11-1465,19-21 39,1 1 3392,2-4-3386,2-3 22,2-5 5,1-2-10,0-1-119,1-2-72,1-3-28,2-4-39,0-1-22,0-4-6,1 1 5,0-2 17,1 2-33,1 0-3449,-2 1 3281,1 2-552,-3 1 288,2 1-2968,0-3 1406,-1 4 2184,0 0 0,-2 6 0,-1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39.03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654 1 17451,'-7'0'537,"2"0"-542,5 0 89,0 0-67,-91 103-3191,58-66 3179,-20 22 1,2-2 11,26-33 22,1-3 974,-3 1-907,0-2 40,0 0-2146,-13 7 2147,9-8-149,-10 6 136,13-7-16,-1-3-12,2 2-27,1-2 1173,-1 5-1000,8 1-79,4-4 242,20 1-247,8-11-28,14 1 3267,2-3-3262,28-2-100,-8-1-3116,20-1 3110,-12-1-17,3-1 1,3-1 16,25-3-229,-23 1 201,15 0 6,-17 3-2221,-20 1 2199,6 0-18,-25 0 2165,-4 0-2125,-10 0 28,-2 1 39,-7 1 0,-3-1-34,-3 0-2105,-4 0 1987,-5 0 2163,-2-1-2868,-11 0 113,5-2-309,-6 0-667,10-4-8195,-3-4 10264,9 3 1,1 0 0,8 6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39.87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219 3 15407,'-39'-2'1540,"8"8"-973,31 4-315,0 5 56,2-4-156,0 0 27,4 8-73,-2-4 71,3 5-3,-2-5 157,0 2-129,0 0-1,-2 4-5,2 1-5,-3 4 5,1 5-17,-2 2-11,1 4 151,-2 25-185,1-11-10,-3 22-3404,-2-13 3364,-3 7-28,-4 8-1171,1-14 1,0 3 1119,1-13 1,0 0-679,-3 19 1,1 1 675,2-19 0,0-1-320,1 2 1,1 1 324,-1 0 0,0 0 9,2 0 0,0-1 0,0-2 0,1 2 33,2 12 0,0-1 46,0 25 38,6-25 0,1-3 7,3-1-18,8 10 73,4-15-106,-4-15 1263,4 5-1202,-3 1 1486,-7-20-1576,3 16 1381,-10-29-1381,0 3 3387,-2-6-3386,0-2 27,-5 4-49,-1-4-7,-5 2-5,1-3 6,0-1-12,-1 0 23,-7 3-39,7-4 5,-6 1 17,10-5 22,-2 0-27,3-1-12,-2 1 0,5-1-5,-1 0-12,3-1-11,-1-1-28,1-2-16,0 0-23,-1-1-39,2-1-23,-1-2-44,1-1 10,0-3-4,0 1-24,0-1 12,0-2-51,1 1-38,0-3-51,1 2-40,0-2-15,0 2-24,-1 1-27,0 1-113,-1 4-196,0 0-330,0 3-487,-3 0-790,0 3-4066,-4 1 5576,1 1 0,2 0 0,2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0.3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29 122 20011,'-16'-52'364,"4"11"-336,12 40 112,0 1 0,0 3 0,2 3 22,2 5-11,3 3 17,2 2 6,2 3-6,3 2 0,2 5-17,4 0 91,16 21-142,-6-9-21,14 15-12,-10-13-647,2-1 647,1 1-22,1-2 6,0-1-18,-1-5-10,-1-1 105,23 14-636,-13-12 564,7 4 241,-20-19-134,-21-13-1,0-1 578,-9-5-600,0-11-101,-1-2 0,1-28-11,-1 9-11,0-18 0,0 9 5,1-5 634,0-1-650,9-39-17,-3 33-34,6-25 6,-2 45 11,1 5-40,2 4-44,1 3-56,2 3-67,1 2-84,2 3-95,2 2-153,0 3-306,1 2-443,0 3-1261,-1 1-7102,-5 2 9679,-2 1 0,-9 0 0,-3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1.09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11444,'31'46'677,"-4"-7"2101,-15-21-2526,1-3-28,1 1-11,3-2-39,1 1-34,2-1-28,2 1-23,2 1-16,2 1-17,3 1 1448,15 12-1448,-5-5 854,12 9-853,-10-6-7,1 2 0,3 4 1,4 2-1,0 4 1766,4 2-1760,-1 5 17,3 1-2852,0 5 2852,1 1-6,1 3-309,-1-3 1,1 2 255,-20-21 0,0 1-568,21 19 1,0-2 598,2 0-6,0-2-787,-1-2 810,-2-2-6,0-1 6,-2-2-364,-3-2 336,-2-1-383,-4-2 394,-2-1-12,-2-1 1121,27 31-1132,-27-24-22,17 24 1732,-36-32-1710,-3 0-791,-5-4 792,-3-2 38,0 0-27,-6-12 462,0 1-323,-5-14-105,0-2-74,-3-12 2213,-1-6-2319,-2-5-56,0-5 3269,-1 4-3555,-1-3-168,0 0-207,-2-2-173,0 2-303,-3 1-835,2 3-5449,0 3 7589,1 4 0,5 6 0,1 4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1.8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2 180 16930,'-1'-2'1557,"0"0"-56,1 2-1282,117-41-5417,-26 20 5312,-9-5 1,3 2 458,-29 14 0,-3 2-406,33-3-1224,7 1 1118,-43 5 1,1 0-20,1 2 0,1 0-533,3 0 0,1 1 512,2 1 1,1 0 661,1 0 1,2 1-685,3 2 0,0 1-659,2-1 0,0 2 655,3 2 0,0 1-6,2 0 1,1 1 84,2 0 1,0 1-89,2 0 0,1 1 201,2 0 0,0 1-184,2-1 0,1 1 2,0 0 1,2 0 2,-2-1 1,6 1 26,-8-2 0,5 0 1,-2-1-341,13 2 1,0-1 331,-15-1 1,4-1 0,-1 1 28,0-2 0,-1 0 1,-3-1-27,16 0 1,-1 0-7,-15-1 0,4 0 1,-5-1 14,7-1 0,-4-1 313,3 0 1,-1-1-300,1-1 0,-1 0-392,3-1 1,-1-1 386,2-1 0,-1 0-18,2-1 1,0 0-211,0 0 0,0 0 202,0 0 1,-2 0-4,0-1 1,0 1 8,-3 0 0,1 0 137,-7 0 0,8 0-133,-3 1 0,13-1 0,1 0 1,-11 1-41,-18 1 1,-6 0-1,7 0 60,5-1 0,11 0 0,2 0 1,-4 0-1,-15 1-58,6-1 1,-8 2 10,23-2 1,-3 0 0,-29 2 0,-4 0 2,-1 0 1,-1 1 3,46-2 11,-7 2 78,-10 0-95,-9 1 18,-10 0-23,-9 0-260,-8 0 280,-7 0 6,-8 0 1352,-5 0-1380,-6 0 2115,-6 0-2132,-3 0 288,-3 0-324,-3 5 3119,-2 0-3101,-1 4 145,-9 5-224,1-5-49,-7 5-46,1-8-77,-3 1-100,-1-2-453,-12-1 75,5-2-253,-8 0-520,9-4-1028,2-1-6051,2-2 8629,5 0 0,5 3 0,5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2.4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120 91 17356,'-7'-8'604,"1"2"-508,6 6 2228,0 0-2072,-22-33-84,18 24-112,-18-25-84,23 33-45,0 1 6,0 1 56,1 4 56,1 4 28,0 6-6,1 5 34,0 6-40,0 6 1,-1 8-1,0 8-38,-1 6 33,-1 41-28,-5-18-873,2-24 0,0 1 867,-7 23 6,2-1-11,0-5-11,1-7-126,0-8 171,1-6-6,1-8 22,0-5 6,0-6 5,1-6 0,0-3 23,1-6 1698,0-3-1647,1-4 234,0-4-157,1-2 348,-1-2-482,1-6-22,-1-2-6,1-7-22,0-3-6,0-4-16,0-2-18,0-5-5,0-3 0,0-4-22,0-4-1,0-4 1,-1-6-12,0-2 6,-2-4-39,0-23 39,0 22-50,-1-43-325,3 48 218,0-1 22,1 32 74,1 24 66,0 4 40,2 7 0,0 4 5,1 5 1,1 4-6,-1 4-1,1 3 12,1 2-16,0 3 4,3-1 7,-1 2-6,1-1 5,-2 0-28,0-3-33,-1-1-129,-1-4-275,-2-2-431,-1-1-4211,-1 9-4532,-1-12 9617,0 4 0,0-20 0,0-5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8.12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1 190 18067,'2'0'168,"0"0"1619,-2 0-1557,55 102-705,-41-66 559,16 23 0,-5-4 291,-25-34-246,0-3 97,0-1-114,0-3-6,3-2 34,-1-2 23,3-4 326,-1-1-405,3-2-67,1-2-73,3 0-73,2-2-22,2-3-28,5-3-17,2-5-3376,2-2 3405,2-2-204,0-3 219,-1 0-2206,-3-2 2006,4-8 184,-9 5-79,0-14 174,-11 17 23,-3-4 2251,-3 10-2134,0 3 254,-2 3-192,0 2 3369,-2 3-3391,0 3 16,1 0 22,0 3 18,1 3 5,0 4-23,1 3-22,0 3-11,1 0-5,0 2-18,3 1 7,3 2-12,4-1-28,2 1 5,4 0-5,0-1-5,4 0 16,0 0-11,2-1 17,2-1 11,1-1 5,0-2-16,3-2-39,0-2-40,1-3-22,0-3-28,-1-2-11,1-1 5,-1-1-5,1-3 5,-3-1-5,0-5 0,-2-2 0,0-1 28,-2-1 22,-1 2 6,0-1-1,-3 0 24,1 0-1,-4 0-6,0-1 7,-2 1-7,-2 0 1,1 0-3381,-4 1 3397,0 1-5,-3-1-17,0 0 22,-1 0-16,-2-2 5,-1 0 0,-1 0 3370,0-2-3443,-4-12 57,0 10-6,-3-9-1,1 15 18,0 0-17,1 3 28,0 2-51,2 2-78,2 2-22,0 1-214,1 1 309,0 3 11,0 0-3375,0 4 3392,1 1 5,1-1 18,2 1-18,-1-2 17,1 1 12,-1-1-18,0-1 3415,0-1-3392,-1-1 0,-1 0 39,0-2 0,-1 1 359,0-2-420,-2-1-12,0-1 12,-2-2-6,0 1 11,-1-1 6,0 1-6,-1-2-11,1 0-6,0 1 12,0-1-6,1 1 11,0 0 6,0 0-6,-1-1 6,1 1 22,0-1-17,0 0 1,1-1 5,0 0-23,1 0 29,0-2-23,1 1-16,0-1 5,1 0-6,0-1 0,0 0 6,-1 3-33,1-3 5,-1 6 0,1 0-84,-1 3-51,1 0 51,-2 0 118,1 0 0,1 2 10,0 1 1,0-1-11,0 1 11,0-1-17,0 0 11,0 0 6,0 0-17,0 0 11,0 0-22,0-1 11,0 0-12,0 0 12,0 0-5,0 0-1,2 1 17,0-1 1,1 2-1,0-1 0,1 0 11,1 1-5,0-1 34,2 2-18,1-2 1,1 1 22,1-1-28,2 0 11,2-1-22,0 0 11,4-1 0,0 0-11,3 0 16,2 0-22,0 0 6,4-2 0,0 1-3398,2-3 3398,0 1-17,-1-1-28,27-3-292,-22 2 303,19-2-22,-17 2 33,-9 1-11,4-1 3262,-11 2-3256,-5-1 5,0 1 12,-3 1-3245,-2-1 3244,-2-1 299,-2 1-321,-2-2-5,-3 2-23,0-3 0,0 1-106,-5-8 3504,0 4-3409,-7-5 16,1 5 12,-3 1-11,1 0 17,-5 2-12,3-1 6,-4 2 17,3 2 5,-2 0 6,2 2 6,0 0 5,0 1 6,1 0-3387,1 1 3393,1 1 16,1 2 0,2 2-11,1 2 6,1 1-17,1 1 22,3 2 3403,0 0-3380,3 2 5,0 1-5,1 2 5,2 1 0,2 0-5,3 1 5,4 1-3403,1 0 3386,1 3-534,3-2 506,-1 2-2091,2 0 2097,-1-2-243,2-1 248,0-2 1968,2-2-1972,0-2 531,10 4-453,10-2 3113,-7-4-3125,12-4-44,-25-7 602,8-1-608,-9-1 0,0-2-23,0-2-10,0-4-7,0 0-10,0-1 5,0-1-12,1 1-4,-1 0 4,1-1 1,-3-1 6,1-1-23,-4 0-12,1-1-10,-3 0-12,-1-3 23,0 0 11,-2-2 17,-2 0-6,-1 0-3397,-2-1 3391,-2 3-27,-1-1 22,-1 3-17,-1 0-17,-2 2 28,-2 3-11,-3 0 6,2 2 11,-2 2-11,0 2 0,1 1 3414,-1 2-3397,2 0 5,-2 1 11,3 0 6,0 1 17,1 0 11,0 1 0,0 0 22,1 0-33,0 0-6,1 0-11,1-1 0,0 1-11,0 2 17,0 0 5,-1 3-5,1-1 5,-1 1 0,1 2-11,-1 1 17,1 1-12,0 0 91,-1 16-56,2-9-3393,-1 12 3386,1-13 1,2 1 0,1 1-6,3 0 5,3 1-2273,0-1 2268,2 0 2274,1 0-2269,2-1 1,2 0 0,1-1-6,2 0 0,1-2-2258,2 0 2264,-1-3 2013,13 1-2019,-8-5 6,9 0-1,-9-6 7,0-1-7,2-1 3255,1-3-3254,0-2 397,-2-4-397,0-3 5,-4-1-22,0-2-6,-2 1-5,-3-2-1,0 0-5,-4 0-28,0-2-11,-2 0-17,-3-1-3392,-1 0 3415,-3 1 5,0 0 5,-2 1 1,-2-1-6,0 3 0,-1 0-11,0 4 3403,0-3-3376,0 6-4,0-1-18,0 5-33,0 3-280,0 0 341,1 4 6,0 0 17,2 5 5,0 1-5,1 3 5,1 0 40,8 20-40,-3-11-5,6 13 11,-7-15-22,3 0 5,-1 1 11,1-3-5,1 0 34,-1-3-7,1-2 57,7-1-73,-4-6-28,5 0-5,-5-4-46,-1-3 6,2-2-5,-2-3-6,1-3 11,-1-3-5,-1 0 16,-1-3-39,-3 1 1,-1-2-7,-2 0 22,0-1 18,-4 0 17,2 0 44,-4 1 51,2 1 191,-3 0-174,1 6-46,-1 1-44,0 7-22,0 1 28,1 1 10,1 5 24,1 2 10,3 6 12,1 4 5,5 1-11,2 2 0,4 3-28,2 0-28,4 2-347,14 10-203,-7-7-609,11 7-2342,-11-11-6330,-4-2 9804,-4-5 1,-11-7 0,-6-4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3.223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50 102 17713,'-16'86'251,"4"-15"-2488,11-55 2337,1-3 1106,0-1-912,0 0 487,1-6-409,1 1 146,-1-5-273,2-1 1823,-3-1-1790,1 0-198,-1-4-42,0-2-40,0-5 12,0-10-3421,0 3 3371,0-8-26,0 4 6,0 0-2263,1-1 2311,0-1-17,2 2 18,0 2-6,1 3 3,-2 2-3,0 5-37,0 2 2218,-2 4-2568,1 2 433,-3 9 41,-1 1 18,-2 7-13,-2 1 2,0 0 3392,1 2-3411,-1-1 20,2 1-3,2-3 3,1 0 18,2-3 28,0-2 28,1-1 43,2-3 15,2-2 8,-1-2-32,2-1-28,-1-1-24,2-4-43,1-1-26,1-5-12,11-16-50,-6 9-3,8-14-23,-10 13 5,-3-2-30,1 1-91,-1-7 27,-4 9-42,-1-4-51,-3 11-91,-1 2-101,-1 3-82,-3 2-140,-1 2-245,-5 4-396,0 5-1082,-2 6-6894,2 2 9236,1 1 1,5-9-1,1-2 1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3.918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19 112 11694,'-3'-1'1590,"2"0"3292,1 1-4583,-9-4 120,9 3-268,-6-3-12,11 4-14,1-1-8,3 1-20,2 0-17,2-1-19,5 1 14,2-1 2,7 1 15,5-1 4,7 1-12,8-2-3386,8 0 3386,10-2 17,11-1-390,11-1 401,11-1-363,-45 3 0,3 0 374,33-2 1,4 0-579,-19 1 1,0 1 500,-7 0 1,3 0 0,-3 0 140,10-1 0,-3 1-131,4 1 0,-1-1-8,1 1 0,-1 0-414,-1 1 1,0 0 390,-2 1 1,-1 0-4,-2 0 1,0 1-18,-4 0 1,0 0-391,-3 0 0,0 1 388,-2 0 0,-1 1-3,-3 0 0,0 1 3,-2 1 0,-1-1 3,-2 1 0,-1 1 133,-1-1 1,-2 1-90,45 3-166,-5 1 154,-2-1 0,-3-2-16,0-2 767,-1-1-751,-3-1-16,-3 0 1470,-6 2-1726,14 2-9,-28 0-74,6 0 145,-29-4-577,-15-2 2712,-3-4-4487,-13-2-6236,-5-3 8749,-1 0 1,0 4 0,0 2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4.9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46 8410,'37'-26'-891,"-8"6"1,-27 20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5.17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25 20806,'0'-4'341,"0"2"-6759,0 2 3197,93-9-2548,-57 7 4871,20-2 1,-6 0-1,-35 4 1,-6 0-1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5.33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77 18395,'70'-22'-307,"-1"1"1,-3 1 0,-7 7-3165,-4 17 2172,4 3-992,-2 2 2611,8 1 1,-31-4-1,-2-1 1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7.6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3510 21 10679,'3'-11'975,"0"2"-763,-3 9 2359,0 0-2369,-39 33 16,23-20-10,-31 26 10,32-28 0,-1-2 13,1-2 26,-2 0-10,0-1-7,-1 0-32,0 0-24,-1-2-4,0 1-40,-1 0-17,-3 0-22,0 1-40,-5 2-16,-2-1 36,-3 2-1,-1 1-12,-3 2 33,-1 0 5,-3 0 1,-3 3 38,-1-2-15,-3 4-16,-4-1-1532,-4 2 1546,-4 0 18,-5 2-16,-1-1-2,-3 2-9,-1-1-17,-3 0-16,-3-2-32,-3 0 16,-6-2 40,-1 0 29,-5 0-273,23-4 0,-1 1 225,17-3 1,-1 0-1022,-18 3 0,1 1 1051,-27 4-13,-1-1-11,2-1 50,2-1 16,2-1 0,2 0-318,5 1 246,3 0-30,5 1-16,6 1-37,3 0 18,6 1 32,3 0-658,5 0 661,4 0 405,3-1-400,6 0 0,2-3 1854,5 0-1841,3-3 1713,4-3-1731,5 0 0,2-2 1182,5-2-1164,1-1-2,4-2-6,1 0 2,3-1 7,0 0-19,1 0-10,3-2-161,0 0-12,2-2-25,0 0-40,0 1-23,0 0-76,0-1-56,0 1-57,1-1 80,2-1-95,2 1-101,2-2-129,-1 2-225,1-1-391,-1 4-690,0-2-514,-1 3-4498,-1-1 6962,-2 1 0,0 0 0,-2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8.177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415 19 15461,'-5'-1'738,"2"0"-757,3 1 3875,0 0-3508,-21-8-148,15 6-87,-15-5-85,21 7-84,-1 0 66,0 0 6,-1 0-22,-1 1 34,-1 2 12,-3 1 28,-3 4-9,-2 1-34,-2 2-21,-4 1 19,0 2-19,-5 0-812,1 2 877,-2-1-10,0 2 20,0-2 65,0 1 103,-7 3-148,10-7-83,-5 5-22,14-9 20,0 1-25,3-1 796,2-2-824,2 0-11,3 0-26,0-2 17,2 2-55,0-2 18,2 1 18,1-1 70,4 2 44,2-1-1,4 2 54,2 0 9,3 1 55,2-2 27,3 1-16,2-1-53,0 1-39,3-1-1,-1-1-160,1 1-12,-1-3 5,-1 2-27,-2-2 11,-2 1-13,-2-1-13,-3 0 9,-2-1 157,-3 1 0,-3-1 17,-3-1 11,-1 0-11,-3 0 0,1-1-12,-3 1-156,1 0-162,-1 0-275,0 2-398,0 1-863,-1 1-7320,-1 2 9141,0-2 0,0-2 0,1-1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9.232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26 89 16670,'-3'-1'2609,"1"0"1450,2 1-3653,-10-25-927,9 18 91,-9-20 251,14 25 539,-1-1-413,1 1 279,0 1 73,0-1-294,1 2 582,-2-1 126,0 1-77,-2 0 530,0 0-883,-1-2-691,0 1-94,0-2 79,0 1-91,0 0-2,0 0-20,0 0-16,0 1-202,0 0 686,1 0 381,1 1 256,2 2-179,2 1 59,3 1-37,4 1 34,3-1 63,5 2-21,4-1-289,4 2-251,7 0 190,2 2-663,8-2 652,2 4-31,6 0-50,3 2-16,4 1-25,3 1-46,2 1-19,2 2 9,1 1-39,3 4 14,0 1-24,4 1 22,1-1-4,4 2 65,1-1 20,4 2 10,2-3-843,2 2 841,2 0-2345,2-2 2336,3 1-4,0-2 6,-48-11 1,1 1-9,-1-2 0,1 0-176,-1 2 0,1-1 175,1 0 0,-1 0-5,1 0 1,-1 0-582,1 1 0,0-1 595,-1 1 0,0 0-3,-1-1 0,0 1-1,47 13-54,-4-1 6,-5 2-627,-29-10 0,0 1 640,24 9 15,-31-11 0,-1 0 1357,10 3-1300,-7-2 12,-5-4-63,-4-2 67,-5-1 1280,-3-2-1277,-4-2 3042,-3 1-3424,-3-3 28,-2 0-29,-3 0 10,-2 0-36,-2-1 659,-2 1-675,-3-2 404,-1 1-60,-4-1 9,-1 0-12,-3 0 1,-1-1 27,0 1 11,-2-2 272,1 1-298,-5-1-23,1 0-12,-4-1-61,0-1-23,-2-1-87,-1-2-146,-1-1-106,-4-1-158,2-4-109,-3 2-56,1-3-129,-1 0-128,1 0-284,1-1-578,1 0-488,4 1-4531,1 1 6934,3 4 0,2 3 0,3 2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49.58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92 14611,'0'-3'3193,"0"0"66,0 3-3242,-1-42 62,4 34 44,1-28-6,6 46 12,5 4-11,3 3-23,6 2 0,4 5-33,7 3-12,5 3-11,7 3-11,6 2 28,4 1-1389,2 1 1394,3-1-5,-1 1-39,2-2-6,-4 0 0,-1-1 6,-3-2-22,-4-1-1,-6-2-22,-6-3 6,-6-1 33,-7-2-11,-5-3 28,-7-2 11,-3-3 1396,-7-1-1328,-1-3-1,-10 1 34,-4-1-17,-12 1-44,-8-1-18,-10 2-27,-8-2-6,-10 1-6,-5-1 12,-3-1-23,0-2-1188,3-1 1211,3-3 0,5-1-767,7-1 750,4-1-28,8 1-258,1 0-202,14 0-408,2 2-706,15 0-991,3 3-7248,3 1 10039,1 0 0,0-4 1,-1-1-1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51.6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822 18 17462,'-48'-10'112,"7"3"-39,26 13 16,-1 1-5,-2 2 12,-2 1-1,-1 0 11,-2 0 309,-9 3 151,0-2-336,2 0-34,6-4-23,11-4-33,2 0-5,1-2-23,1 1-17,0-1-11,3 0-6,0 1 1,1-1-7,1 1-10,2-1-12,1 0-22,1 0 11,0 0 1,0 1 27,0 2 22,0 0-5,0 4 0,3 0 0,1 1 0,3 1-5,0 2-12,1-2-5,1 2 5,0-1-6,0 0 7,1-1-1,1 0-6,-1-1 29,0-2 33,1 0 17,-2-2 12,0-2-17,-1-2-23,1-1-12,-1 0-4,0-2-12,0-2-17,1-4-11,0-1-11,-1-2-12,0-2-16,-1 0-6,-1-2 0,-2 0-5,-2-1-17,-1 0-12,-1 0-16,-4 1-11,-2 2-1,-7-1-21,-3 3-12,-4 1-6,-4 2-11,-2 3-5,-6 3 16,0 1 6,-5 6-85,-39 19 136,25-4-1022,-28 17 1032,36-13 1,4 0-187,2 2 187,7-2-6,3-1 34,7 1 22,3-2 5,7-1 23,5-1 0,2 0 1024,3-1-1019,3 0 12,3 0-6,6-1 213,4 0-201,3-2-6,4 0-12,1-3 1,5-3-1,1-3 7,2-4 4,2-1-10,1-2-17,1-4-6,2-1 17,0-6-22,1-2 5,-1-2-11,-1-1-534,-1-1 539,-2-1-22,-4 0 12,-2-2 10,-5 0-21,-4-1 16,-4-2-12,-6 2-27,-3-2-6,-4 1 1,-3 1-29,-5 0-6,-4 1-10,-7 2-6,-2 2-12,-5 3 12,-3 5-17,-3 2 540,-4 4-512,-1 1 0,-2 3 17,0 4 16,1 5-10,0 3 33,3 2-28,1 1 0,3-1-12,4 0 1,3 2 6,4 0-18,3 7 57,7-5 16,3 4 17,5-7 12,5-1-6,3-2 16,7-1 6,4-1 1,3-2-1,4-2 6,4-2-17,3-2-12,3-3 7,4-1-23,2-3 5,1-3 130,0-4-5,-1-2-10,-1-2 2,-4-1 0,-5-2-14,-5 1-1,-4-3-119,-6 2-134,-5-1-6,-7 0-24,-2 1-13,-7 0 6,-4 1-26,-7 2-4,-7 1 123,-7 3-11,-4 2 12,-7 3 27,-4 3-5,-6 4-12,-2 4 23,0 5-230,0 3 236,5 2 22,3 2-39,6 2-140,6 3-253,9 1-453,6 4-941,9 2-7964,5-1 9790,6-3 0,-1-12 0,1-6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9.29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0 231 19524,'5'-2'700,"0"1"-594,4 5-11,0 1-4212,5 4 4184,-2-2-5,5 2 1032,8 0-998,-8-3-12,11 0 0,-12-4 5,0-2-16,1 0-6,-1-1 3364,2-1-3408,0-2-23,2-3-17,1 1-50,10-6 28,-7 3-12,9-5-72,0 2 45,-8 1 16,8-2-95,-3-3 84,-8 5-22,4-6-129,-4-6 157,-12 6-207,2-19 156,-17 20-134,-14-11 140,-2 16 11,-11 1 29,4 5 49,-3 2 40,-3 2 56,-3 1 16,0 2 7,0 4 32,2 2 18,0 3 5,3 1-5,3 1-3398,3 0 3347,4 4-2268,4-1 2274,5 4-12,4 0 1,4 4 89,2 14 39,13 5-111,1 1-18,12-3 7,-1-14-18,6-2-1489,3-4 1523,6-1 84,24-3-218,15-7-174,0-2 1338,1-8-2621,-4-7 28,-19 1-1573,13-6-4072,-31 4 7096,-7-1 0,-14 5 0,-7 1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2:53.2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806 169 13060,'1'-7'2548,"0"2"-2083,-1 5 1943,0 0-2077,-3-67-51,-1 48-39,-3-49-34,0 66-27,-2 1-12,-1 1-6,-3 1-11,0 3-11,-3 3-17,0 3-5,-2 3-1,1-1-5,-1 1 0,3-2 28,0-1 12,2 0 4,2-4 7,2 0 5,3-3-17,1-1 101,1 0-201,1-2-79,1 1-34,1 0-11,1 0 28,0 2 45,1 2 11,2 4 12,3 3-1,3 4-5,4 5 5,1 4 1,3 4-18,1 5-762,2 4 741,1 3 10,0 2 0,1 3 1,-3-1 10,-1 0 7,-3 0-1,-2-3 0,-3-3 6,-2-4-96,-2-6 107,-2-4 39,-2-8 51,-1-3 39,-1-4 257,0-3 538,-2-4-784,-5-1 30,-6-4-142,-6-2 0,-5-2-17,-7-4-11,-3-1 12,-6-1-7,-4-2-5,-2 1 0,-4-1-17,-4 2 6,-1 1 6,-1 2-904,2 2 898,2 4-62,3 1-50,5 3-79,4 5-246,5 4-425,6 9-1021,7 7-7965,5 1 9744,7 0 1,5-12 0,3-6-1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3:10.9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118 608 9162,'0'-5'6458,"-3"-74"-6335,3 56 112,-3-60 39,3 61-229,0 1-28,0-4-6,3-1-5,-1 9 5,4-7 11,1-4 1,0 5 16,1-7 39,-3 9 258,2-6-145,-3 8 156,1-7-190,-3 13-17,0 0-23,-2 7 7,0 0-108,0 3-44,0 0-5,0 2 369,0 1-275,0-2-21,0 1-7,0-3-10,0 1-18,0-1 46,1-6-23,-1 5 16,2-5-21,-2 6 16,2 0 6,-2 0 78,2-1-56,-2 2 7,2-1-35,-2 3-157,1 1 140,0 4 68,-1 0 0,1 6 22,-1 1-11,0 2-40,0 4-5,0 2-16,0 2-24,0 4 12,0-1 6,0 4 16,0 0-10,0 3-1,0 1-17,0 2-11,0 1 6,0 2-11,0 0-1,0 4 7,0 1 4,0 5 7,0 1-1,-2 3-5,-2 25-23,-1-18 6,1 0 0,0 0 34,0-1 16,-1 26 29,4-47 38,1-5-5,0-4 135,2 4-141,0-11-16,1 5-12,1-13 45,1 4-67,-2-6-17,1 1 113,-1-3-96,-1-4-12,1 2-16,-2-6 168,0 1-89,0-1 655,-1 1-751,0-5 1,0 3-7,-2-4 6,1 2 17,-2-2-28,1 1-5,0-2 10,0 2 7,2 0 4,-2 1-16,2-1 0,-2 0 0,2 0-5,-2 0 16,1 0 0,-1 0 0,-1 0 6,2 0-6,-1 1 12,1-2-6,0 1-6,-1-1-6,1 0 12,-1 1-22,0-1 27,0 0-11,-1 1-11,1-2 11,-1 1-16,1 1 10,0-1 7,0 1 10,-1-4-22,0 3-11,1-2 16,0 3-5,2 2-22,-2-1-6,2 1-6,-1 1-38,1-1-12,0 1-12,0 0-16,0-1-6,0 1 6,0 0 0,0-1 11,0 1 23,0-1-6,0 0 17,0 0 27,0-1 1,-1 1 22,1 0-11,-1 1 6,0-1 0,1 2 16,-1-2 0,0 1 6,0-1 12,-1 0 16,1 1 11,-1-1 17,1 2 11,0-1-5,-1 1 61,1-1-56,0 1 23,0-1-90,0 1-6,1 2 0,-1 0 6,1 3 17,0 0-11,0 2 11,0 1-17,0 0 5,0 1 6,0 0-16,0 2 5,0-2-3392,0 1 3381,0 0 27,0 14-10,0-12-12,0 12 1,0-12-1,0-2 34,1 2 3364,0-4-3375,0-1 17,1-2-12,-2-1 129,2-1-67,-2-2 40,1-3-141,-1-3-5,0-5 22,0-2-22,0-2 5,0-3 6,0-3-7,-1-2 18,-1-2 12,-3 0-1,-1-2-5,-4 1-12,1 2 1,0 2-1,-2 2 12,3 4 5,-1 2 0,2 5-5,0 3-12,2 3-5,1 1 5,0 2 6,1 5 6,-1 4 16,2 8-5,0 5-17,1 3 11,1 4 0,0 1 12,0 1-1,0 1 6,0 0-17,1-1 1,1-2-1,1-3-3386,1-4 3403,1-4-12,0-3 24,2-3-12,-2-3 22,3-1-56,-5-4-94,5-1-1200,-1-12 124,2 0-1205,3-7 2381,3-1 0,-7 7 0,1 1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3:12.17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1 359 13898,'28'-64'636,"1"1"1,-1 0 0,-6 12 1240,-11 29-1648,-1-5 563,-2 14-652,-3 0 391,1 3-469,-3 3-23,1 0 1087,-1 2-1070,-1 0 6,1 1 5,-1 2-17,-1 0-33,0 2 0,1-1-23,-1 1 18,0 0 116,3 14 136,6 57-231,-2-20 34,4 46-11,-9-46 68,2 38-3199,-4-17 3092,1-6 0,-1 1-6,-1 14-441,0-26 0,-1-1 452,-2 23-338,-1 1 339,-2-1-29,0-1 17,2-4-11,-1-6 0,1-7 28,1-6-17,1-9 17,1-7-5,1-7-1,0-6 2591,0-7-2563,0-3 1237,0-5-1157,0-4 557,0-2-536,0-2 107,0-1-208,0-6-5,0-24-45,-1 2-11,0-19-12,-2 12 6,0-3-893,-2-3 876,-1-1 12,0 1-6,0 0 11,0 1 0,0 3 11,1 4 1,0 4-12,0 4-5,2 4-74,-1 3 906,3 7-989,-1 2 118,2 7 37,0 4-3316,-1 33 3345,1-9 6,-2 26 1,1 13-18,0-22 12,0 24-18,1-33 1,0-1 17,1-3-1,1-5 12,1-2 0,2-6 5,-2-4 6,2-4 17,-2-4 17,0-2 3380,0-2-3419,0-1-29,0 0-39,0-2-67,2-2-113,1-4-161,1-3-180,2-4-1444,4-9-135,-3 5-7338,2-5 9483,-8 10 0,-1 7 0,-2 3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3:15.3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166 2369 10371,'2'-8'3450,"0"1"-1579,-2 7 1776,0 0-3502,10-97 74,-11 57-177,5-16 0,-3 3 31,-8 27 11,-2 9 5,1 0-3402,-2-1 3397,0 1-6,-1-3 84,-6-11-78,4 5-11,-3-10 134,-4-23-56,-2-17-95,1-1-648,6-1 710,12 30 55,2-3-5,4-1 0,4 0-33,4 1-35,5 4-344,1 2 289,2 4-17,0 2-17,1 4-5,-1 4 0,1 2 22,7-6 642,-6 9-670,3-4 11,-9 12 3227,-2 0-3233,-2 3 35,-1 0-7,-3 2 529,-1 2-506,-3-1 11,0 2-16,-3-1-6,1-1-17,-1 0-6,0 1 0,-1-2 18,0 4-7,-3-5-22,2 5-11,-2-2 12,2 5-12,1 1 11,0 1-17,1 0 12,0 1-1,0 1 1,0 0-12,0 0 6,0 1-11,0-1 6,0 2-23,0-2 16,-1 2-4,1-1 27,-2 1-11,1 0 0,0 0 11,-1 0 0,1 0 0,-1 0 1,0 0-12,-1-1 16,1 0 1,0-1-11,0 0-6,0 0-6,0 1 6,1-1 6,0 1 11,1-2-12,0 0-16,0 0 0,0 1 5,0 1-16,0-1 16,0 2 6,1-1-5,1 1-7,1 0 1,2 0 6,1 0-7,4 0 12,0 0 0,3 0 6,3 0 0,2 0-1,3 0 6,4 0-16,2 0-12,3 0-11,2-2 0,4-1 6,2-2 22,24-4 0,-12 2-3,7 0 0,2 1-8,6-2-97,-13 3 0,0 1 113,6-1-16,3 2 5,3 0-5,2 1-6,2 1 6,1 1-1731,1 0 1754,1 0-12,3 0-6,1 0-5,-3 1 0,2-1 5,22 1 6,-20 0 0,-2 0-17,6 1 12,2 1-715,0-2 723,-22 0 0,2 0-3,31 2-3,-31-2 0,-1 1 3,21 2 0,0-1 0,-3 1-6,-3 0-5,-1 0 22,-4 0-992,-2 0 970,-3 0 11,-3-2-520,-2 1 520,-4-2 1294,-2 1-1294,-4-2 11,-2 1 683,-5-1-689,-3 0 12,-4 0 1379,-4-2-1384,-4 0 783,-5-1-779,-4-1 12,-4 1 6,-5-2-12,-3 2 6,-4-1 0,-1 1 0,-3 0-16,0-2-1,-2 2-11,-3-3 0,-2 1-6,-2-1 1,-1 2-1,-2-1-5,-1 1 0,-1 1-40,0 0 12,-1 2-140,-6 0 44,5 1-73,-4 0-77,8 0-107,2 1-123,1 1-107,2 1-111,1 0-114,0 1-49,3-2 45,0 0 123,2-1-3176,0-1 2252,1-4 257,0-2 409,3-4 611,0-2 307,5-2 85,0-2 67,3-2 258,2-2 415,1 0 379,1-1 259,1 0 50,-1 0-185,2-1-190,-3 2-157,1-2-179,-1 1-73,-1 0-118,0-1-67,-1 1-22,0 0-73,1-2-28,-2 2-45,1-2-79,-2 0-38,0 0-29,-2 0-11,1 1-11,-2 3-5,0-1-12,-2 4-6,0 0-16,-1 3-11,0 2 27,-2-4-72,-1 5-17,-1 0 0,0 5-39,0 2-6,0 1-50,1 2 73,0 5-12,0 3 6,2 14 6,-2 1 10,3 10 1,-1-2 0,2 4-11,-1 3-6,1 4-3381,0 2 3375,-2 2 12,1 0-438,-1-1 426,1 0 12,1-3 5,0-2-17,2-4 12,0-3 11,0-3 22,1 4-22,-3-10 11,1 3 5,-3-13 3184,-1-2-3172,-1-1 0,0-3 658,0-2-647,-1-2 22,0-1 1,0-2 89,0 0-247,-2-2-5,-1 0-11,-1-2-51,0 0-50,0-1-79,1 0-105,1 1-91,1 0-150,1 1-230,0 0-287,0 1-2139,0 0 0,0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3:16.13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1 130 12169,'51'-6'501,"0"-1"1,36-4-239,-77 11-39,2-1 1392,-2 0-1488,-1 1-44,2-1 529,-1 1-557,0 0-5,1 0 16,-1 0 292,0 0-264,1 0-2462,0 0 2462,-1 0 6,2 0-50,0-1-23,1 1 0,1-1-12,1 1-4,1 0 4,1 0-16,2 0 3404,0 0-3388,2 0-3396,1 0 3391,1 0 0,3 0 6,31 0-17,-16-1 0,27 0-2269,-22-1 2275,4 0-745,3 0 756,2 0 11,4 0 5,3 0-16,4 0-311,2 0 1,4 1 349,22-2 41,-8 2 0,16-1 1,-12 1-62,-28-1 0,0 0 22,25 0 0,12-1 1,-12 0-9,-26 1 1,-3-1 31,8 0 0,7-1 0,-3 1 44,17-1 0,1-1-90,-15 2 0,4 0 1,-4 0 7,14-1 1,-2 1 329,-16 0 0,1 0 1,-6 1-322,-4 0 0,-2 0-74,18 0 0,-1-1 77,-23 2 0,-2 0-17,0 1 1,1-1 44,46-1-28,-3 2-23,-3-1-10,-4 1-18,-4 0 822,-5 1-794,22 2-27,-29 1-12,14 1 12,-36-2 5,-7 1 991,-6-2-996,-7 1 2662,-7-2-2595,-3 1 117,-10-2-89,-1 1 1291,-8-1-1302,0 0 422,-2 0-478,-8-1-46,-1 0 18,-6 0 146,3-1-158,-1 1 6,-1 0 0,1-1-6,-2 2 6,1-1-3386,0 1 3386,2 0-6,1 0 6,3 0-5,3 0-6,1 0-17,3 0-6,2 0 3387,1 0-3348,0 2-10,3 0-1,3 1-5,1 1 5,2-2 6,1 2 0,1-1-11,-1 1 6,2 1-3415,4 1 3408,-3-1-10,2 1-34,0 6 28,-8-6-308,5 15 56,-10-11-1204,-1 21 660,-3-16 1343,-5 18-3078,0-16 2559,-3 8 0,6-16 0,0 1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3:17.39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447 65 7940,'-7'-6'1334,"2"1"-853,5 5 4845,0 0-4978,9-21-79,-6 15-39,8-16-34,-9 20 5,0 1 734,-2 0-828,-4 4-1,1 1 6,-4 4 34,1 3-3398,0 1 3599,-6 12-145,4-2 44,-4 11 35,3-4 4,0 5-16,-1 5-45,0 6-50,-1 7-485,-2 7 406,-1 7-31,2-8 1,0 2-29,3-11 1,-1 1-7,-5 19 1,1 1 2,3-16 1,1-1 1172,-1 2 0,-1 1-1192,1-1 0,0 4 17,-2 12 1,-1 9 0,1-6-1,0-3 0,1 4 40,1 2 1,-1 12-1,2-1 1,1-12-1011,3-3 1,1-4 943,0 2 1,1 4 0,1-8 11,4 30-716,4-11 739,1-14-118,6-10 134,-1-12 28,1-9 482,0-7-437,-2-8 1832,-2-7-1821,-2-7 1018,-2-5-978,-3-4 866,0-1-693,-1-2-144,-3-4-181,-1-1-23,-4-6 1,0-1-34,-6-8 6,4 4-3398,-5-5 3369,5 8-16,0 0-67,1 2-62,2 2-567,-4-2 86,3 4-314,-2 0-522,4 5-1192,1 1-6682,1 1 9387,0 0 0,2 0 0,1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3:23.288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2235 738 8491,'30'-64'11,"-5"11"623,-19 42 1880,2-10-1974,-2 8-170,0-4-2,-4 12-93,-2 2 612,1 1-181,-1 1-3790,-1 6 3157,0-2-12,-1 5-10,0-4-12,1 2 17,-1-2 0,1 2 5,0-1 13,-1 2 4,2 0 3398,-2-1-3397,1 2 16,-1-2 6,0 3 16,-1-2 23,-1 1-3397,0 1 3380,0 0-6,-1 1-16,0 0 6,-1 1-29,0 1-22,-1 0 0,-1 1 3381,1 2-3381,-1-2-3381,1 2 3392,0-2-222,1 1 244,0 0 12,0-2 0,0 3-23,-1-3-11,-1 2 3249,1 0-3260,-1-1 361,1 2-266,-3 6-89,4-6 5,-2 5 17,4-9-23,1-1 7,-1 0 72,-2 9-96,2-8 7,-2 7-1,2-10-5,1 0-3381,-1 0 3393,0 2-1,-1-1 5,0 1-16,-1 0 78,-6 10-83,3-7-24,-6 7 3449,-1 1-3403,2-3-29,-4 4-16,6-7 22,3-3-11,1 0 12,-2 0 4,0 1 1,0 0-3392,-1 0 3381,0 2-12,-1-1-2257,2 1 2274,-2-2 12,3 1 66,-6 4-61,5-2 6,-5 3 2234,5-5-2262,-12 16 3375,9-10-3398,-8 13-3409,10-15 3410,0 2-1838,0-1 1831,1 1-546,0 0 552,-2 0-66,1 2 77,0 0-11,-3 2 1,3 2 4,-3 0 7,0 0 22,-9 15-23,6-10 2159,-8 11-2136,0-2-28,4-8 5,-5 8-563,9-13 574,0-2 527,1 0-515,-1-1 71,1-1-110,-1 0 0,1 0-1,0-1-5,0 1 11,1 0 1,0 0-18,1 0 12,-1 2-6,0-1 3278,-1 1-3267,0 1 12,-18 25-29,12-19-3037,-13 19 3026,18-24-151,-2-1 174,2 1 11,-1 0 5,0 0 12,-7 10-18,5-9 3304,-4 7-3308,8-12 4,1 1 1,-11 20 0,10-15 5,-8 16 235,11-20-246,-5 16 0,3-9-11,-5 10 6,6-11-6,-1 1 6,0 0-1,0 1 6,0 1-5,-1 1 5,2 1-11,-2 1 0,1 0 6,-1-1 5,0-1 0,1-1 0,-2-3-11,3 0-267,-2-2 267,3-1 6,0 0-1,0-1 68,-14 42-51,11-28-5,-10 33-3320,14-40 3325,1 2-424,0 2 402,2 1 11,-1 4 13,0 1-29,0 5 5,0 1 5,-1 3-10,2 0 22,-1 0-12,2-2 1,-2-4 11,2-4-6,0-3 11,-4 13-16,3-14-6,-4 11 140,4-18-134,-2 2 157,-1-4-146,-1 1 11,-1-3 0,1-1-11,0-1-6,0 1 6,1-2-2185,0 0 2163,1 1 21,2 2 2180,-1 1-2190,1 4-1,0 1 271,1 3-276,0 3-2269,-1 3 2269,2 3-5,0 5 2273,1 1-2262,-3 32-6,3-17-12,-2 22 12,5-25-733,0-2 739,2-2 33,0 32-17,1-39-16,0 20 11,0-48 3020,0-4-3026,0-3-5,0-2 5,0-1-11,0-1 5,-1 1 1106,0-1-1111,0 1 17,-1 0-6,0 8-3397,-1-4 3391,0 7 1,1-6-6,-1 2-11,1 3 11,-2 1 5,2 4-16,-2 3 11,0 20 0,0-11 17,0 14 3380,0-16-3408,1-3 17,1-3-12,0-3-5,2-4 11,-1 4 0,1-9 17,0 4-6,0-10 6,0 5-17,1-4 17,0 5-12,1-5-5,1 0 6,1 2-6,0 0-3387,0 3 3382,0 0-6,0 2-11,1 1 28,0 2 11,0 0-17,0 3-6,1 2 0,3 22 12,-2-11 0,3 16-6,-3-21-203,-1-1 203,2-5-6,-1-2-2190,3-3 2196,-2-2-1457,2-1 1457,-1 0 997,2-2-1002,0 0 135,1 0-130,1 1 17,2 0 2019,-2 1-2036,2 1 16,-2 1 1,2 1 3033,-1 0-3017,0-2-10,-1 1-12,0-1 1113,0 0-1108,1 1-27,-1 2-3381,0 0 3387,0 1-7,0 0-169,1 1 192,-1 1 6,1 0-11,-1 0 5,2-1-6,-1 0-10,1-1 22,-2-1-17,1 0 22,0-1-2193,0 0 2233,6 8 1143,-5-11-1166,4 6 164,-8-12-158,1-2-1926,-1 1 1909,1-2 1920,-1 2-1920,2-1 0,-1 1 0,0-1-11,2 2-12,-2-1 1064,2 2-1058,0-1 11,1 0-5,0 0 17,0 0 3363,0 0-3386,-1 0-11,1 0 6,-1-1 16,-1 0-10,2 1 10,-2-1 0,2 2-10,-1 0-1,1-1 0,0 1 11,0-1 1,1 1-1,-1-1 1,2 1-1,-1-2-5,0 2 0,0-3-6,-1 2 17,3-2-11,8 8-6,-5-7 22,16 12-5,-14-13-5,6 4-6,-9-7-1,-1 0-4,2-1 44,23 20-45,-18-15 0,18 16 0,-25-21-22,-1 2 0,1-2 0,1 0-1,2 1 35,-2-1 5,3 0-6,-2 1-5,-1-1-778,16 12 778,-12-9 0,11 9-6,-16-14-11,0 1 0,-1-1 5,0-2-10,0 2 5,-1 0 11,2-1 0,-2 1-5,3-2 783,-2 3-789,3-2 0,8 5-17,-6-4 28,8 4 6,-8-6-6,0 2 6,1-3-6,1 1-11,-1-2 0,0 1 11,-1 0-5,1 0 5,-2-1-5,2 1-6,0-1-11,1 0 5,13 2 0,-7-3 1,9 0 16,0 1-11,-8-3 0,9 1 0,-11-2 6,-2 0-1,1-1 12,-2 0-11,2 0-1,-2-1 12,1 0 5,0 0-3402,1 0 3385,0-3-10,1 0-954,28-6 970,-21 3-500,22-4 495,-30 3 11,1 0-6,-2 0 2675,1-1-2674,-2 0 1330,12-6-1330,-9 4 904,45-21-888,-26 12-22,18-10 16,-27 13-11,-13 5 17,1 1 0,-2 0 12,-1 1-29,12-5 0,-9 4-17,10-4 18,-10 5 16,0-2-28,2-1 16,0 1 1,1-3-254,0 1 265,2-1-6,-2 0 1,2 0-353,-2-2 369,1 2-28,-1-3-5,1 0 0,-1-2-18,1 0 264,16-9-236,-11 5-4,11-6-1,-18 9 0,0-1-5,-3 1-6,1-1 28,-3 0-17,0 1 6,0-1-1,0 0-10,0-1 0,0-1 371,2 1-366,0-1 0,0 0 1,-1 0-12,1 0 16,-2-2 1,0 2 6,0-2-12,-1-1-17,-1 0 12,-3-1-1,0-2-5,-3 1 23,1 0-12,-4-1-3386,1 3 3397,-2-1-16,0 1-114,0-1 108,1 0 17,15-28 6,-10 20-18,11-22 1,-14 27 11,-1-1-12,0 0 6,11-34-5,-10 22 16,15-46-10,-18 45-7,5-16 18,-8 18-1,1-2-515,0 0 499,-1 0-6,-1 1-17,0 0-376,0 1 410,-2 1 6,-1 0-1,0 0 2518,-2-1-2512,1 0-34,0-1 17,-1-1 782,1-3-793,-2 1 16,0-1 7,0-1-23,0 0 0,0-1 0,1-3 0,1-1 0,-2-1 28,1-1 627,-1 1-638,1-2 177,1-24-210,-1 18-579,0-19 600,-1 25 1,-1 1-3097,0 2 3080,-1 0-63,0 2 74,-1-2 17,1 1-6,0-2-5,0 0-1,-1 1-5,0 0 0,0 2-282,0 1 271,-1 0 363,0 1-352,-2 0 2371,-1-2-2348,0 2 5,-1-14 0,0-2-39,-1-10 16,-1-22 1,0-1-6,2 17 0,1 16 0,0 2-17,0-8 6,-1 0 101,-1-2-101,-2 1-2429,0 0 2429,-1 2 16,0 2-401,-3 2 373,1 2 46,-1 2-29,-1 2 1,0 3 10,-1 0-1635,-1 2 1619,0 0 11,-2 0-932,0 0 927,-2-1 1643,-1 1-1650,-2-2 18,-13-25-866,8 16 837,-10-20-10,10 23 1492,0-2-1459,1 1 1492,0-1-1481,0 2-6,2 1-1013,1 2 1014,1 4 5,0 1 0,1 4 1626,-2 1-1626,2 3-2051,-2 2 2035,0 1 5,1 1-146,-1 2 152,0-2-6,0 1 5,-1 0 23,0 1 0,-1 0-5,0-1 505,-3-1-533,0-2 10,-2-1 18,-2-4-12,-3-3 6,-1-2 83,-17-25-98,24 37 1,-1 0 0,1 0 0,1 0 14,-27-36-372,12 19 0,-1 2 333,-6-9 25,6 10 0,1 3 8,6 10 0,0 1 0,1-1-1551,-13-18 1540,12 14 11,-10-15-208,17 21 186,0 1 1797,1 1-1786,-1 1 17,2-1-1221,1-2 1210,2-1 5,0-2 1963,1-1-1974,1 0 5,1 2-290,0 0 297,3 2-1,0 2-17,2-1 6,0-1 82,0-1-82,0 0 3016,0 3-3022,0 2 234,1 4-228,0 1 940,1 4-934,1 1 5,1 3-5,1 2-1,0 0-10,0 6-12,2 0 0,-2 6-11,2 2 11,2 3-11,0 1-39,3 2-56,2 1-67,1 2-342,1 0 184,1 3-72,0 1-72,0 6-125,0 1-134,0 4-223,1 0-426,1 2-701,2 0-649,1 1-5573,-1 0 8323,-2-2 0,-1-8 0,-1-3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33:25.059"/>
    </inkml:context>
    <inkml:brush xml:id="br0">
      <inkml:brushProperty name="width" value="0.06" units="cm"/>
      <inkml:brushProperty name="height" value="0.06" units="cm"/>
      <inkml:brushProperty name="color" value="#33CCFF"/>
    </inkml:brush>
  </inkml:definitions>
  <inkml:trace contextRef="#ctx0" brushRef="#br0">0 229 11687,'0'-15'1658,"0"4"-1327,0 11 3774,0 0-3690,4-63-74,-2 42-72,2-47-33,-1 58-57,-1 0-22,1 2-45,-1 0-56,1 3-50,-1 1-46,0 1-32,0 2-7,0 0 23,0 1 17,0 2 28,0 1 11,1 3 5,0 2-3385,0 2 3391,-1 2-410,0 1 411,0 4 27,-1 1-17,0 2-2123,0 2 2124,-1 2 2046,1 2-2058,0 2-1830,0 0 1830,0 1-178,1 2 167,-1 1 0,0 1 2165,0 1-2165,-1 1 89,0 1-61,0 1 28,-3 16-34,2-13 314,-6 27-302,4-29 0,-1 11-2275,2-19 2269,1-1-215,1 0 203,0-2 2182,0 0-2175,0 0 10,0-1 1,0 1-6,0-1 45,2 14-45,0-8 28,1 42-28,-2-34 0,0 45-23,0-42 3249,-1 13-3243,2-17 475,-2 1-469,2-1-17,-1-1 28,2 1 0,-1-2 28,1 1 0,0-2-6,-1 0-5,1-3 17,-1-1-12,0-3 68,1 9-46,0-11-4,0 8 16,0-13-28,0 2-6,1 0 6,-1 0-3398,1 2 3382,-1 1-2269,0 0 2257,1 2-12,0 0 7,-1 2-29,1 0 12,-2 2-1506,1 0 1516,-1 1 1177,0 0-1182,1 2 2080,-1-1-2069,4 18 0,-3-15 141,4 43-74,-4-35 3091,1 13-3135,-3-28 787,1 1-821,-2-8-5,3 10 16,-2-11 6,1 3-11,1 0 0,-1 2 0,2 1-6,-1 4 0,-1 3 23,1 4-3398,0 21 3380,-1-14-16,1 17 28,1-3-16,-2-15 22,3 13 0,-2-22-18,1-2 7,1 0 3165,-1-3-3171,0 1 16,-1-1-10,1 1-1,-2 1 6,2 2-6,-2 1-3320,1 2 3326,-1 1-2237,1-1 2220,0-1 0,0 2-11,-1-1 28,0 4-11,0 2 5,0 4-5,-1 2 0,1 5 101,0 1-101,1 3 0,1-2-6,0 2-5,1-3 33,3 25-28,-1-22 1602,2 16-1608,-3-28-5,0-3 17,0-1 3067,-2-3-2994,2 21 61,-2 31-117,-1-14-364,-1 15 347,-1-39-875,-1 0 880,2 1 1,0 27-1,1-19-11,2 17 6,-1-26 6,1-6-18,0-3 856,0-7-850,0-5-5,0-7 11,0-2 11,0-4 346,-1 0-329,-1 0 994,0-1-1005,-2 0-1,1 0-10,-2 0-18,2 1 1,-2 0 5,2 2 0,-2-2 0,2 3 6,-2 0-3403,1 1 3391,-1-1 7,0 1-7,0 1-2268,0-1 2258,0 1-150,-1 0 166,0 1 2194,-1 0-2199,1 1-1,-1 0-5,1 0 0,-1-2 3296,0-2-3285,1-3 365,0-3-342,1 1 0,0-7-6,0 1 11,0-6-6,0-2-21,0-1 16,0-1 0,0-2 16,0 0 57,0 0 336,-1 0-409,0-2-6,0-2 1,0-2-23,0 0-6,0-2-5,-1 0-6,-1-3-16,0 0 5,-1-2-6,1-2-28,-1-2 1,-1-2-23,-1-3-6,-1-4-5,-2-1-62,-4-14 79,1 8 22,-4-10-73,-4 1 95,4 9-10,-7-7 4,-1 0-3391,6 12 3398,-4-7 5,8 15 5,2 3-5,0 0 17,5 7-11,0 2-23,5 5-22,1 1-79,0 1 107,1 3 3425,0 4-3369,2 6 0,0 5 5,4 5-234,1 6 224,3 4 10,1 6-5,2 3 11,3 3-11,1 2 5,4 3-11,0 0-5,3 1 11,1-2-1698,0-1 1692,-1-3-808,1-3 819,0-3-110,0-4 138,-1-3 157,0-4 23,16 7-1041,-16-16 901,12 1 725,-21-17-641,7-4 20,-6-4-122,5-4-16,-6-4 0,1-5-5,-1-2-23,2-2 5,-2-4 1,1-1-6,-1-3-17,0 0 6,-1-2 11,0 0-17,0 0 2776,-2 0-2787,7-14 0,-7 14 11,4-10 6,-7 18-28,-1 2 5,0 3-5,-1 2 0,-1 2 17,-1 3-18,-2 2 1,0 1-28,-1 1-34,0 1-61,-1 1-118,1 0-191,-2 0-430,1-1-914,-1 0-2196,0 1-5848,0-1 9727,0 2 1,0 2 0,0 3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18.92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3357 28 8091,'-2'-1'-33,"-1"0"951,3 1-318,-12-5 666,9 2-734,-9-3-135,12 2-106,0 2-83,0-1-85,0 2 2537,0 0-2660,1 3 0,-1 1-11,1 1 11,-1 0-5,0-1 5,0 2 0,0-1-6,0 1 6,0 0 6,0-1 5,0 0 22,0-1-5,0 1 12,0-2-7,0 1 1,0-1-17,0 1 11,0-1 16,0 1 7,0-1 33,0 0 11,0-1 18,0 0 693,0-1-817,0 3 22,0-3 0,0 2 6,0 1 5,0 0-5,-1 2 6,0-1 5,-2 1 0,2-1 28,0 2-23,1-1 1,0 0 5,0 0 0,0-1 0,0 0-3268,0 7 3246,0-4 11,0 5 0,1-5 0,-1 0 0,1 0-17,-1 1 22,0-1 3410,0 2-3387,0-1 17,0 2 11,0-3 5,0 2-16,0-3 11,-1 2-22,1-3 5,-2 2-6,0-2-16,1 3-6,-1-3 6,1 3-34,0-2 1,1 2-12,0-3 0,0 3 0,0-1 0,0 1-6,0 2 6,0-2 0,0 1 11,0 0 17,0 2 0,0 1 11,0 0 1,0 0-12,0 0 0,0-2 0,0 2-12,0-2 24,0 0 4,0 0-4,0 0-1,1-1-11,1-1-11,0 1-1,1 0 7,-1 1-12,1 0-11,-1 0 45,3 4-23,-2-3 17,3 4-5,-3-5 11,-1 0-3387,1 1 3393,-3-1-1117,1 3 1100,-1-3 22,0 2-17,0-1-1902,0 1 1908,0 3 1868,0-3-1896,0 2-11,0-4 1138,0-1-1133,0 1 6,0-2 6,0 0 3374,0 0-3369,0-1-39,0 4 11,1-2-6,-1 2 12,1-3-12,-1 1-5,0 1 17,0 0-6,0 0 11,0 0 11,0 6-22,0-5 17,0 5 6,0-6-23,0-1 11,1 1-6,1-3 1,-1 3 5,2-1-11,-2 1-5,1 0-7,1 0 24,-1 1-12,0 1 5,0 0 1,1 1-12,-1 0 6,2 1 0,-1 1 0,-1 2 0,0-1-11,0 0 11,-1 2-11,0-2 11,-1 2-6,2-2 17,-2 0 1,0-2-1,1 1 17,-1-2-23,1-1-3385,-1-1 3396,0-1-16,1-1 17,-1 1 6,3-2-18,-2 1 6,0-2-11,2 1 0,-3-1-16,1 1 21,0 7 12,-1-4-6,2 5 0,-2-3 29,0 6-29,0-2-11,0 4 5,0-4 12,-2-3 3386,0 2-3386,-1-3-3398,-1 0 3387,2 0 11,1-2 0,-2 0-1,3-2-4,-1 0-12,1-3-12,0 1 12,0-1 6,0 0 3397,0-1-3397,0 1-17,0-1-1,0 3 1,0-2 17,0 2-3398,0 0 3397,0 1-5,0 2-11,0 2 6,0 1-1,0 1 12,0 0-12,0 1 6,0 1 0,-1 2 3398,-1 3-3398,0-2 11,1 1-6,-2-1-10,3-1 5,-1-1-3387,0-1 3387,1-2 6,-2 1 16,2-1-22,0-1 6,0 0 0,0-1-18,0-3 12,0 1 28,0-2-33,0 1 10,0 1 7,0-1-12,0 2 5,0 0 6,2 1-2279,-2 1 2257,2 3 16,0-1-10,1 16 5,1-12-6,0 11 2275,-1-14-2275,0 0 0,0 2 1,-2 0 3380,1 2-3375,-2-4-11,3 2 11,-3-4-3392,2 1 3381,-2-1 11,2 0 0,-2-1 0,0 0 16,0-2-4,0 0-7,0-1-5,0 0-5,1-1 10,-1 2 6,1-2-11,0 0 6,-1 1-6,3-1-6,-3 2 12,2 0 5,0 0 0,-1 1-22,1-2 11,0 0 0,-1-1 3387,1 0-3359,-2 0-34,4 4 12,-4-3-12,3 1 17,-2-3-5,-1-3-6,1 1 0,0-1 5,0 0-5,0-1 0,-1 0 12,0 0-18,0 0 0,0 1 6,0-1 6,0 2-6,-1 0 6,-1 0-6,0 1-12,-1 0 24,1 0-24,-1 1 24,1-2-1,0 2-17,1-1 23,1 0-28,-1 1 5,1 2 6,-3 0 17,2 4-11,0-5-1,0 3-10,1-4 5,0 1-17,0 5 34,0-4-12,0 3-10,-2-2-23,2-2 0,-1 2 16,1-2 12,0 2 12,0-1-7,0-1-10,0 1 5,-1-1 0,1 1 5,-1 1 1,-1-1-6,2 0 5,-1-1-10,1 0 10,-1 0 7,1 0-7,-3 0-3402,2 0 3397,0 1 0,-2-3-17,3 2 28,-1-1-5,1 0-6,0 1 11,0-1 0,0 2-28,0-1 28,0 2-5,0 0 11,0-1 0,0 0-1,0 0-4,0 0-12,0 0 5,0-2 3393,0 1-3393,0-3 7,1 25-29,-1-17-3370,3 17 3382,-3-23-2264,1 1 2269,-1-1 12,0 1-18,0 0-11,0 7 23,1-7 2279,-1 9-2296,3-11 22,-3 3 3381,1-3-3386,-1-1 10,0 1-4,0-1-7,1 1 12,-1-1-23,2 1 12,-2-2-6,0 1 0,0-1 6,0 1-6,0 0 0,0 2 0,0 1 5,0 2 1,0-1-6,0 1 0,0 2-6,0-1 12,0 2-6,0-2 0,0 0 17,0-1-23,0 0-3380,0-2 3397,0 0-17,0 0 17,0-1 1,0 0-12,0-2 0,0 1 16,0-3 7,0 1-6,0-1 3397,0 0-3397,0-1-6,0 1 6,1-3-12,-1 3-5,1-2 6,-1 1 0,0-1 5,0 0-6,0 2-10,0 0-1,1 1 6,-1 2-5,2 0-12,-2 1 22,0 1-10,1 0 5,-1 0 11,2 1-17,-2 1 1,2 0 5,-1 2 11,0 14 0,1-9 6,0 14-11,-2-21-6,2 3 0,-2-8-6,2 0 12,-2 0-1,1-1 6,-1 1-5,1 0 5,-1-2-5,0 2-3398,0-1 3397,0 0-21,1-1 16,0 0 11,0-1-11,-1 1 22,0-2-22,0 2 6,0 2-1,1-2 3387,0 2-3386,1 1 0,-1-1-6,0 4 11,-1-1-6,1 2-3391,-1-1 3392,0 1-6,1 0 16,0-1-16,1 2 12,-2-2-7,1 1 1,0-2 5,0 1 6,0-4 3397,0 2-3397,-1-3 11,1 2-17,-1-4 6,0 2-17,1-4 0,1 2 17,-1-1-6,0-1-11,-1 1 0,0 0 6,0 0-6,0 2-6,0-2-5,0 1 11,0 0 5,0 1 1,0 0 5,1 1-11,0 0-5,0 1-1,-1 0-3386,0 1 3386,0 2-5,1-2 28,-1 3-2285,1-2 2279,-1 2-11,1 0 0,0-1 2257,1 2-2285,-2-2 22,2 0-10,-1 1 3413,1-1-3391,-2 2-12,1-1 17,0 0-11,0-2 6,0-1 5,-1-1-11,1-1-5,-1 0 5,1-1 0,-1 2 5,0 0-3397,1 0 3392,0 1-11,1-1 0,-2 1 16,2-2-5,-1 1 17,0-2-11,0 0 3397,-1 0-3403,1 0-17,-1-2 6,1 2 11,0-1 0,0 2 0,-1 0 0,0 1 0,0-2-6,0 2 1,0 0 16,0 0-11,0 1 11,0 0 0,0 1-27,0 1 16,0 0-6,-1 2-5,0-1 16,-1 3-16,2 0 11,-2 1-11,1 0 17,-1 0-6,2 1 5,-2 0 6,1 1-11,0-1 0,1-1 6,0 0-6,0-1 11,0-1-11,0-1 6,-1 0 5,1-3-28,-1 2 17,1-2 6,0 0-1,0 1 7,0-2-1,0 1-11,0-1-6,0 2 12,-1-1-6,0 0 0,0 1 5,0-2-10,1 1 10,-2 0-16,1-1 11,-1 0 6,1 1-17,-1 1 16,0 1-5,2 2 0,-2 0 0,1 1-11,0-1 11,1 1-17,-1-2 17,1 1 6,-1-1-6,1 0 17,0-1-12,0-2 12,-1 0-6,0-2 0,0 0 1,1-1-18,0-1 12,-1 0-12,1 0 12,-1 0 5,0 0-17,0 0 6,0 0-5,1 0-7,0 1 12,0 0-11,0 2 17,0-1-6,0 1 11,0-1 0,0 1-5,0-1-12,0 1 6,0-1 0,0 1 0,0-1-11,0 1 5,0 1-5,0-2 17,0 2-1,0 0 1,0-2 5,0 2-11,0-1-5,0 1 5,0-1 0,0 1-6,0-3 28,0 0-5,0-1 11,0 0 11,0-2-11,0 0 0,0-2-11,0 0-17,0-1 0,0 2 0,0-1 0,0 1 0,0-2-17,0 2 17,0 0-11,0 1 0,0 0 11,-1 2 5,1-1 1,-2 1 0,1 0-1,-1 1-5,1-1 0,-1 3-5,0-3 5,2 2-6,-2-1 0,0 1 6,0 0-5,-1 0 16,1-1 11,0 0-10,0 0-7,2-1-5,-3 1-11,3-2 11,-2 0 0,1 0 6,-1 1 22,0-2-28,2 0 16,-3 0 1,2-1 0,0 1 5,0-2-10,-1 1-12,2-1-12,-1 0 12,0 0-11,1-1 17,-1 2-12,-1 0 17,2 0-11,-2 1 6,2-1 5,-3 0-11,3 0 6,-1-2-12,0 2 6,-1 0-28,0 3 28,-1-2 0,2 2-5,-1-1 10,1 1-5,-2 0-5,0 0-1,1 3 12,-1-3-12,1 2 23,-1-2-28,1 1 5,-1 0 12,1-1-1,-1 1 23,2-1-17,-1 0-11,0 0 0,0 0 0,-1 0 0,2-1 6,-1 0-12,1-2 23,0 1-6,0-1 6,1 0-11,-1 0-1,0-1 1,0 2 5,-1-1-11,2 0 6,-2 0-1,0-2-5,0 2 6,0 0-12,0 0 6,1 0 0,-2 0-16,1-1 16,-1 3 0,1-1-6,-1 1 12,0 0 5,-1 1-6,0-1 12,-1 1-11,1-2 11,0 1 11,0-1 5,0 1 18,0-3-1,0 0-11,1 0 6,0 0-11,-1 0-6,1-1 0,-1 0-23,-1 0 1,-2 0-6,2 0 5,-2 0 1,2 0-6,-3 0 6,3 0-23,-5 0 17,3 0-23,-1 0 18,3 0-12,1 0-5,1 0 16,-2 0-5,1 0 0,-1 1-1,0 1 7,0 1-6,0 2 11,1-1 0,0 0 0,2 1 0,-2-3-17,2 2 17,-1 0 0,1-2-11,-1 2 22,-1 0-11,2-2-11,-1 2 22,2-1-6,-1-2-5,1 0 23,0 0-1,1-1 12,-1 1-23,0-1-5,-1 2 5,0-2-22,0 1 11,-2 0-12,-1 1-4,0 0 16,-1 1 5,-1-1-10,0 1-1,-1 0 12,-1 0-18,2 1 24,-2-1-24,1 0 12,1 2-16,-1-1-18,1 0 34,-1 0-6,2 0 6,-1 0 28,1 0-33,0-3 10,1 1 12,0-1 28,-2 1-39,1-2 5,-1 1-34,-2 0 46,4 0-29,-3 0-5,4-1-6,0 0 17,0 0-11,-1 1 22,2-1-16,-1 2 16,-1-1 11,1 0-27,-1 0 5,0-1 0,0 1-6,0-1 12,-1 0 5,1 1-6,-2 0 1,1 0 5,0-1-11,-2 0 6,1 0 5,-2 0-22,1 0 11,-1 1 0,1-1-3403,-2 1 3403,2-1 0,-1 0-17,1 0 34,-2 0-17,2 0-17,-2 1 28,3 0 3370,-2 0-3370,2 0-5,-1-1-18,0 2 7,2-1-1,-1 1 12,0-1 11,0 1-6,-1 0 11,1-2-5,-1 1 0,1-1-6,-1 0-5,1 0 5,-2 0-6,0 0 7,-1 0-7,0 0-27,-7-1 11,5 1 11,-6-1 0,5 1 0,0 0 0,1 0-3404,-1 0 3404,2 0-167,-12 0 161,11 1 1,-8 0 16,13 2-5,-1-1 5,1 1-6,0-2 18,3 0 3289,-1 0-3312,3 0 242,-3 0-231,2-1 6,0 0-12,-1 0-5,1 0-5,-2 0-1,3 0 23,-2 0-12,0 0-10,2 0-1,-3 0-5,0 0 0,0 0 11,-2 0 5,1 0-21,0 0 16,-2 0 0,1 1 0,0-1 11,0 1-11,1 0 11,-2 0-5,2 1 5,-1-2 11,1 1-5,-1-1 0,2 0 16,-1 0-10,1 0-12,0 0 17,0 0-34,1-1 6,-1 0-5,-4-3 5,2 1-17,-3 0 6,5 1-3392,-2 1 3386,2 1 11,-2 0 6,2 0-5,-3 0 10,3 0-10,-2 0 10,1 0-10,-1 0 10,2 0 1,-2 0-6,-1 0-6,0 0 23,-2 0-6,1 0 0,0 0-5,1 0 3392,1 0-3398,-1 0 5,1 1-10,-2 0 10,0 0 1,0 0-17,-1-1 5,-4 2-5,1 0 16,-4 0 1,5 1-12,-2-1 12,0 1 0,0-1 5,0 1 0,1-1 6,-1 0-12,3-1-5,0 0 6,1-1 11,1 1-6,0 1 6,1-2-6,1 1 6,-1-1-17,1 0 28,-4 0-28,3 0 17,-3 0 5,3 0-16,1 0 10,-1-1-4,1 1-7,0-3-5,0 3 17,2-1-11,-2 0-1,1 1-5,0-3 11,0 2-11,1 0 17,-1-2 11,1 3-11,-2-2 11,2 1 0,-1-1-6,0 1-5,-1-3-6,-1 1-5,0-1 16,-1 0-10,2-1-1,-1 1 6,1-1-17,-1 1 124,-7-4-85,6 2 0,-7-1-28,9 2-11,0 2 23,0 0-3399,1 0 3376,-2 1 6,1 0 0,-1 0-18,1 2 29,-1-2-11,0 1-12,1-1 12,-1 1-12,1-2-36,-1 2 53,0-1-16,0 1 10,-1-1-5,1 2-11,-1-1 3360,0 1-3371,-2 0 73,2 0-51,-2 0 28,-4 0-17,4 0-5,-4 0-12,5 0 6,0 0-5,0 1-12,0 0 11,0 1 6,-1 0-16,1-1 21,-2 2 6,0 0-11,0 0-16,-2 2-7,1-1-5,-2 0 28,-3 3 0,3-3 11,-4 2-16,6-1 5,-1-1 5,2 0-5,-1 0 6,2 0 0,-1 0-1,1 0 1,-1-2-12,2 1 6,-1-1-11,1 1 5,0-2 12,-1 1 5,1 0-11,2-1-11,-9 4 5,8-3 6,-6 2 0,8-1 0,2 1 6,-1-2-6,0 2 6,0-2-18,0 0 12,0 0 12,1 0-7,-1 0 1,0 0-6,0 1-23,-2 1 18,2-2-1,-1 2 1,2-1 10,0-1-5,-1 1 0,1 0 0,-3 1-5,2 1 5,0 0 0,-2 0-6,2 0 12,-2 0-12,1-1 12,0 1 10,0-2-4,2 1-7,-2-1 1,0 1-1,1-2-10,-1 1-1,1-2 17,-1 1-11,2 0-5,-2 0 10,1 1-5,-1-1 0,2 1 0,-1-2 12,1 1-18,-1-1 0,0 1 6,0-2-5,1 2-1,0 0 12,0-1-12,0 1 17,0-1 1,0 0-7,0 0 18,0-1-12,-1 1 0,1-1 0,-2 0-11,1 0 6,1 0-12,-2 0 1,-9 0 10,7 0-10,-8 1 10,10 0-5,-1 0-5,1-1 10,0 0-10,0 1-7,2-1 12,-2 1 0,1 0-16,-1 1 10,2 0-5,-1 1-6,-1-1 11,2 1-5,-2-1 17,2 1 5,-3-1 0,3 1 0,-1-1-5,1 1 5,0-2-28,-4 3 1,4-3-7,-5 3 6,5 0 6,-1-2-6,0 3 6,0 0 0,-1 0-6,2 3 17,-1-3-17,1 2 6,0 1-12,0-1 12,0 3-6,0-1-5,0 1 10,1 0 12,-1 0-11,1 1 11,0 0 0,1 1 0,-1-2 0,1 1 6,-2 4-12,3-5 17,-2 3-5,1-7 0,1 1-18,0-1 24,-1-1-12,0 1 16,1-1-10,-1 1-17,1 0 16,-1 0-16,1-2 17,-1 0-1,-1 2-10,1 0-1,-2 1 12,2-2 5,1 0 0,-1 0 0,0 1-11,0 1-3403,-1 0 3403,1 1 0,0-1 11,-1 1-11,1-2 12,0 2-12,-2-1 0,2 1 3392,0 2-3404,-1-2 12,1 1-5,0 0 10,0-3-5,1 2 12,-1-3-12,1 2 0,-1-1 6,0 0-6,0-1 0,-1 1 0,2 0 0,-1 1 0,0 0 6,0-1-6,-1 3 0,2-1-6,-2 1 17,-1 5-16,1-2 5,-1 4 0,3-2-12,-1 0 0,-1 1 18,2 0-12,-2-1 6,0-1 24,2-1-19,-4 4 12,3-6-6,-1 2-11,2-7 28,0 0-22,0-1 16,-1 1 6,1-1-17,-1 0 17,1-1-28,-2 0 0,1 1-5,1-2-6,0 2-1,0 0-4,-1 2 4,0 0 24,-2 5-18,4-3 0,-3 3 6,4-2-5,-2 2-12,1 1 17,0 0 0,1 2 0,0-1 0,0 1-11,0 0 16,0 1-5,0 7 17,0-6-17,1 3 11,1-9-5,-1-1-6,1-2 0,-1 0 17,0 0-12,0-2-5,-1 1 0,1-1 0,-1 0 0,0 0-16,1 1 21,0 0-5,0 1 0,-1-1 6,0 2-17,1-1 11,-1 2 0,2 0-6,-1 2 12,1 1-18,-2 1 12,2 1 0,-1 2 0,1 0 0,-2 1-11,1-2 6,0 1 5,0 1-6,0-3 12,0 2-1,-1-5 1,1 2-3393,1-3 3393,-2-1 11,2-1-12,-1 0 7,2-2-18,-1 1 0,0-3 23,0 2 3358,-1-2-3386,1 2-6,0 0-5,-2 1-3392,3 3 3419,-3-2-10,2 3 10,-2-4-10,1 1 5,1 1-6,-2-1 12,1 4 3391,0-2-3402,-1 13 10,1-8 6,-1 12-11,0-15 0,0 1 12,0-4-12,0-2 5,0 1-5,0-2-5,0 0-1,0 1 6,0-2 0,0 2 0,0 1 11,0-1-11,0 2-5,0-1 5,0 0-6,0 1 0,0 1 12,0 1-6,0 1 0,0 0-6,0 1 6,0-1 6,0 2-6,0-1 0,0 2-11,2-2 0,-1 2 5,0-1 12,2 1-1,-3-2-3397,2 0 3409,-2-2-17,2-2 6,-2-1 5,0-1-6,0-2 7,0-1-7,0-1-10,0 1 10,0-1 3398,0 0-3397,0 1 5,0-2-5,0 1-23,0 0 11,0 0 6,0 2-11,0 0-3386,0 1 3397,0 3-17,0 1 22,0 7 1,0-2 5,0 11-16,0-8-1,0 6 6,0-5-6,0 1 6,0 0-11,0-1 3381,0 0-3359,0-3-11,1 1 22,-1-3-5,1-2-22,-1-1-7,0-1 7,0-1-1,0 0 6,0-2 11,0 1-11,0-2 0,0 2 6,0-2 0,0 1-12,-1 2 12,0-1-1,-2 0-16,0 1 5,1-1 12,-1 2-17,1-1 11,-1 1 5,1 1-16,-1 1 11,1 1 0,-1 2-11,2-2 0,-1 3 5,0-2 1,0 4 16,1 0 0,-1 2-11,2 2 6,0 1-12,0 2 6,0 0 0,0-1 0,0 1 0,0-2-6,0-1-5,0 0 6,0-3-1,0-2 17,0-1-11,0-2 0,0-1 0,0-1 11,0 2-5,0-2-12,-1 0-3397,1-2 3392,-1-1 0,1 1 28,0 4-12,0-3-16,0 8-2280,0-8 2269,0 5 2279,0-4-2286,1 2 18,0 1 5,2 0-5,1 2 11,-2-1 11,2 2-16,-2-1 5,1 2 0,-2 0-6,2 1 6,-3-1 0,2-1 0,-2-1 0,3 0 3403,-3-3-3391,1 2-7,0-3-16,-1 0 0,2-1 11,-2-1-6,0 2 17,0-2-11,0 1 12,0-1-7,0 0-3402,0 0 3391,0-1-2273,0 3 2273,0-2 17,0 3-11,0-1 17,1 1-34,0 0-1505,3 2 1522,-2 1 1505,3 0-1499,-1 2-17,1-1 5,2 9 2269,-1-7-2258,2 16-5,-3-16 6,2 8-6,-2-8-6,0 0 3398,-1 0-3392,0 1-5,0-1 10,0-1-3402,0-1 3391,-2 0 12,2 13-12,-1-12 6,-1 10 0,-1-14 6,0-3 5,0 2-17,1-1 6,-1-1 6,3 1-12,-1-2 18,0 1-18,-1-1-2268,-1-1 2285,0 0 1208,-1-2-1208,1 1-6,-1 1-10,0-2 5,0 1 11,0-1 2864,0 0-2864,0 1 1556,1-2-1578,0 0 22,0 0-11,-1-2 0,0 2 11,0-1-16,1 1 10,-1 0-21,1 7 21,-1-3-5,0 2 0,0-3 11,-1-1-16,0 0-1,-1 1 6,-1 3 0,1-2 0,-2 4 6,1-5-1,-1 0-5,2 1 6,-2-1-12,1 1 6,0-1 0,-1 0 0,1-1-3392,0 1 3392,1-1 6,0 0-12,2-1 6,-2 0 6,1-2-17,0 3 11,1-3 3386,0 3-3397,-1 0 33,1 0-22,-1 1 0,0 3-11,0-2 0,0 2 17,1-4-18,-1 0-10,1-1 33,-1 0-5,0 5-1,-1-4-10,1 3-1,0-3 6,1-1-5,0 3 10,0-3-5,0 7 0,0-6-5,0 5 5,0-6 11,0 0-17,0 0 1,0-1 10,0 5-10,0-3 10,0 3-5,0-5-5,0 0 10,0-1-5,0-1 6,0 0-12,0 1 6,0-1 0,0 3 6,0-2-1,0 2-5,0-1-5,0 1-1,0 0-5,0 0 22,0 1-5,0-2-6,0 5 0,0-2-6,0 2 6,0-2 0,0-1-5,0 1 10,0 0-5,0 0 0,0 0-5,0 0-7,0 1 29,0 5-6,0-3-11,0 3 0,1-4-11,-1 0 6,1 0 5,-1-1 16,0 8-10,0-6-6,0 7-6,0-8-5,0 0 11,0 0 17,0 5-6,0-4-16,0 4 5,0-4-6,0-2 0,-1 0 6,1-1 0,-1 0 6,0-1 5,-1 1 0,1-2-16,-1 1 5,1-1-6,0 1 6,1-2 6,0 1-12,0-1 23,0 1-17,0-2-6,0 2 12,0-3-6,0 1 0,0-1-17,0 0 17,-1 0-11,1 0-6,-1 1 45,1 0-28,0 0 0,0 0 11,0-1-22,-2 1 11,2-1 0,-1 0 0,1 1 0,0 0 0,-1 0 6,1 0-12,-1-1 12,1 1-6,-1 3 0,0-2-6,0 1 1,1 0 16,0-3-28,0 1 17,0-1 0,0 0-6,0 1 12,0-1-12,0 2 6,0-1-5,0-1-1,0 2 6,0 7-5,0-3 10,0 5 6,0-8-11,1 0 17,0-1-17,1 2 6,-1-1-3398,2 0 3381,-1 0 5,1-1 6,-1 2 6,1-1 5,-1 0-6,1 0-10,-1 0 3397,1-2-3392,-1 1 5,0 0-5,-1 0 6,0 0-12,-1-1 6,2 0 6,0-1-3404,-1 1 3416,0-1-12,0 0-6,0-1 5,0 1-5,0-1 0,0 0 0,1 0-11,0 0 11,-2 0 3392,2 1-3392,0-1-6,0 1 12,1 0-6,-1-1 11,0 1 6,0-2-17,-1 1-6,1 0 1,-1-2 10,0 1 12,-1-1-17,1 1 6,-1-1-12,0 1 6,0-1 0,0 1 0,0-1 6,0 2-1,1-1-5,0 1 6,0-1-6,0 0-6,-1 1 12,2-2 5,-1 1-11,1-2 0,-2 1-11,1 4 11,-1-1-11,0 3 16,1-3-10,0 0 16,0 0-5,0 0-18,-1 0-10,2-1 16,-1 1 1,1-2 16,-2 1-5,2-1-1,0 2-10,-1-1 10,2 0-5,-3 0 6,2-1 5,-2 1-5,3-2 5,-3 1-11,2-2 5,-2 1 1,3-1 0,-3 1-1,2-1-16,-2 2 0,1-1 11,1 1-6,-2-1 6,1 2 23,0-1-40,0 0 28,1 0-17,0-1 1,-2 1 10,1 1 1,-1-2-6,0 2 0,2-2 11,-2 1-11,2-2 17,-2 1-6,1-1-5,1-1-12,-2 1 6,1 0-5,-1-1 5,1 3 11,-1-3-6,2 2-5,-2-2 0,0 3 0,1-2 6,-1 2 5,1-1-11,-1-1 0,0 2 6,1-3 279,-1 1-273,3-1 4,-3 0 158,1 0-168,-1-2-12,0 0 12,0 0-23,0 0 22,0 2 18,0-1-23,0 0 0,0 0 0,0 0-6,0-1 29,0 2-23,0-2 11,0 2-11,0-1 0,0-1 0,0 2 11,0-2-17,0 0 18,-1 0-12,1 1-6,-1-2 6,-1 2 6,2-1 5,-1-1 6,1 0 5,0 1-22,0-1 11,-1 1-22,1 1-34,-3-2 34,3 3-1916,-1-1-2593,7 1-5311,-1 2 9823,5 0 0,-4 0 0,-3-1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2.20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164 8 11351,'0'-4'616,"0"0"-1190,0 4 1246,10 136-1036,-7-70 481,3 20 1,0 7-28,-4-31 0,-1-5 33,1 42-81,0-32 0,-1 1 20,0 31-40,-1-49 1,1 0 22,0 48-6,0-4-174,3-7 168,0-35 1,0-1-6,6 34 68,0-11 94,-2-30 1623,-5-34-1813,-1-14 1423,-7-34-1557,-2-3-528,-7-25 545,1 4 22,-2-8 50,0-8 39,-2-6-16,0-4 22,-2-1 0,-3 1 201,2 1 1,-1 1-51,0-2-137,3 13 0,3 9-81,11 38 2883,2 12-2962,4 8 96,15 23 83,2 5 7,15 20-1,-1 5-9,-4-5 1,1 2-211,17 28 191,-12-23 1,-1 1 473,17 23-490,1-2-6,1-2-6,0-7-1498,-2-10 1459,-1-9 12,-2-13-12,42-24 22,-42-12-203,30-22 187,-54-8-40,-2-8-22,-5-9 23,-3-6 21,-4-7 23,-3-6 50,-5 18 1,-1 0-199,0-32 255,-2 30 0,-1 2 90,-3-19 60,-4 7 7,-1 8-46,1 9-2083,2 12 1882,1 12 930,4 10-1003,1 9 212,2 8-38,6 12 410,4 10-354,6 13-12,4 11-27,2 12 2105,4 12-2139,0 12-11,3 10-9,-9-17 1,-1 3-21,-5-16 1,0-1-735,4 22 0,-2-1 732,-7-23 0,-1-3-17,-2 0 1,0-1-21,-2-2 1,1-1-40,2 45-27,-2-10-2471,-1-13 2482,-3-14-17,0-14-59,-2-13 82,0-11 665,0-9-856,0-7 874,-1-4-1670,0-8 2091,-2-4-1032,1-11 0,0 9 0,1-2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9.6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549 0 17972,'1'11'868,"0"-3"-582,-1-8 565,0 0-733,-103 63-2925,64-35 2840,-21 11 1,1 0 11,28-12 456,2 1-434,0 0 28,1-1 0,2-3-28,1-4-33,5-5-84,-1-4-74,5-3-94,-1-1-163,5-3-151,0-2 2008,4-1-2618,2-1-762,2 0-6822,1-1 8726,2-1 0,0 0 0,1 1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2.79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823 0 13608,'-23'70'8,"1"1"1,-1-1-1,-9 28 1,7-9-1354,13 0 1328,-4 1 23,-6-1 566,-5-1-566,-7-5 443,-1-6-415,-4-9 11,1-9 22,2-7-17,3-10 18,5-8 973,3-6-895,4-11 2467,3-4-2439,5-8-34,2-3-1610,1-13 1353,5-3 923,-1-13-1215,4-25 180,5 9-7,3-24-32,4 12-208,5-6 139,1-6 1817,6-5-1889,1-4 68,3-3 94,2-1 169,4 4 123,3 4 95,0 8 252,16-5-1349,-16 26 1036,9 1 191,-13 32-169,-10 10 72,6 12 51,-9 11 1293,2 11-1270,2 7-946,1 10 872,3 6-66,0 10-29,0 6-50,0 7-11,0 5 5,0 3-1871,-2 1 1877,1-2-395,-3-7 401,2-6-12,-3-11-5,1-10 11,-5-12-50,5-3 117,-9-16 62,2-3 747,-9-14-658,-2-4 3091,-2-7-3231,-1-4 624,-1-8-707,-5-6-18,-2-3-16,-7-5 6,-5-2-7,-5-2 7,-3 0-6,-8-1-1,-4 1 12,-5 3-277,-5 1 311,-4 4-2134,-1 2 2179,-3 4-1,-2 2-78,-1 6 78,-3 2-5,1 6-265,-2 2 226,2 4-23,1 6-2319,2 5 2308,4 6-6,5 5-271,5 2 154,7 3-75,8 1-239,7 0-213,8 0-257,8-1-316,3-3 1223,17 13 0,-10-21 0,9 6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3.1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542 10 17372,'1'-5'-627,"0"0"470,-1 5 2325,0 0-2005,-3 107-3268,-16-58 3138,8 20 1,-5 1 11,-30-15 5,-3 4 1,-1 2-338,-1-1 343,3-4-12,1-5-4,7-9-1,5-6-6,5-11-89,1-4-56,8-10-415,-2-4 18,13-7-354,0-6-559,7-3 1413,1-9-2517,1-4-3019,2-2 5545,2 2 0,-1 10 0,0 6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3.29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16824,'17'66'1655,"1"0"0,5-6-2984,3 27 0,3 1 1352,7-21 22,3 0-1,2-5 1,1-4 11,-1-8 597,1-8-670,-3-4 397,-2-8-593,-3-3-140,-1-3-190,-6-5-247,1 0-454,-3-5-1327,0-3 2094,2 0 1,-12-7 0,-2 1-1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3.61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19781,'19'94'0,"-1"0"0,0 1 0,1-1 0,-1 0 0,0 0 0,0-3 0,0-1 0,-1 1 0,1-1 0,-1 1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4.28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1 436 18694,'77'54'415,"0"0"1,0-1 0,-12-3 0,-2-2-1,-12-21-359,-10-34-45,-18-7-55,1-8-18,2-5 6,1-5 0,1-5-6,0-3-21,-1-1-63,0-2-44,-3 1-275,5-17 218,-11 14 37,2-9 0,-1-1 278,-2 6 102,3-1 1,0 4-42,-3 22-6,8-4 6,-10 23-23,1 3-5,0 2 0,2 6-3381,1 3 3409,1 8-2246,1 6 2268,2 5-4,10 21-52,-7-7-22,8 16 33,-4 8-72,-9-13-1,5 18-4,-12-20 10,-1 0-23,-2-1 7,-1-1 5,0 0-23,0-1 23,1-1-16,-1 1 2204,3-2-2205,-2 0 6,2-3 3284,0-2-3324,4 12-22,-2-19 1,1 7-24,-5-24-10,-1-4 237,-1-6-283,1-2-38,-2-4-67,-2 0-152,-1-4-274,-3-3-505,0-6-1618,-1-4-6693,-1-1 9471,-1 1 0,1 7 0,-2 3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5.38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17 17020,'14'-16'1882,"5"18"-1624,-12 16-51,5 12-39,-3-7-11,0 4-40,1 5-22,1 4-33,1 5-34,0 3 6,-1 2-12,-1 2 28,-1 21-5,-13 9 0,-3 3-6,1 11-771,-4-15 1,-2-7 781,2-34-33,3-5-101,0-3-174,3-4-3146,2-3 2502,1-2-1530,1-1-559,0-1 3208,4 2 0,-3-9 0,4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6.12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243 1 17374,'-40'35'84,"-1"1"0,-28 34-11,54-16-6,-2 6-28,1 2-22,2 3-6,2 1-11,2-2 0,4-5 34,3-6-6,3-6 11,5-7 23,2-5 11,8-7 723,5-3-706,5-5-6,5-5 244,4-2-266,4-4-1,5-1 151,2-3-145,3-3-392,2-1 364,2-1-11,2-5 5,3-4 1,-2-9 11,1-3-6,-2-5-5,-1-1 16,-5-2 17,-4-2 23,-8-1 27,-5-1-5,-7-1-235,-5-2 190,-8-1 0,-4-1-33,-5-2-17,-4 0 788,-5 0-816,-4 1 5,-6 0 12,-5 3-18,-3-1 12,-3 3 6,1 2-12,-3 3 250,3 4-261,1 5-11,4 4-44,4 5-57,5 3-84,3 5-95,6 1-89,2 2-107,3 3-62,6 4-140,4 4-207,6 3-375,5 1-4306,3 1 3035,5 1-2936,-5-2 5471,0-1 1,-13-8-1,-4-1 1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6.73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1 119 19468,'2'8'-460,"1"-1"326,-3-7-85,0 0 163,-3 116-1487,7-64 1518,-3 21 0,2 0-14,6-20-12,-1 1 40,-3-3 361,1-2-339,-3-5 6,2-7 11,-2-7 11,1-8 17,0-4 45,1-6 1187,0-3-1108,0-4 33,0-3-6,1 0-34,0-4-49,1-4-12,-1-5-28,1-7-34,0-4 12,-3-2-23,1-5-28,-3-1-202,0-3 202,0-1 0,-2 0 23,2-1-17,-2 0 11,-2-2-12,0-1-4,-2 0-7,-2 1 23,0 2 28,-1 3 17,1 5 236,1 3-264,1 6-85,2 3-83,0 7-39,2 2-6,0 4 56,2 2 73,2 4 11,6 2 39,6 4 0,4 3 6,2 1 11,2-1-11,2 1 11,1 0-6,2-3 28,-2 0 1,4-4 5,0-3 5,1-2 1,2-2 5,0-2-5,1-3-6,1-5-17,2-3 0,19-13-39,-13 5-573,14-11 585,-19 8 4,-2 0-4,-4 0-7,-2 1-10,-6-1 10,-2 4-10,-5 0 5,-3 5-6,-4 0-11,-3 4-67,-1 1 595,-3 5-561,1 1 22,-3 4 62,1 3 27,1 5 34,-2 7 6,2 6-23,-1 7 23,-1 4-34,0 6 6,3 3-655,1 6 638,3 1-6,3 2-11,2 0 1,1-1-1,1-2 0,0-2-11,2-5-6,-2-3 1,0-4-272,1-2 277,-3-3 5,2-4-10,-4-4-35,3-3-77,-2-3 523,1-1-904,-3 0-113,0 0-1159,-2 1-1602,-1 3-5612,-2-1 8956,-3-1 0,-1-7 0,-2-3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7.75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38 20 8254,'-3'0'207,"1"0"207,2 0-453,-15-3-23,12 2-16,-12-2 5,15 3 45,0-1 28,1 0 17,2 0 22,-1 0 90,3 0 78,-3-1 113,0 0 95,-2 2 21,0-2-72,0 1 180,0 0-640,0 3-184,0 0-285,0 2-158,0-2-28,-1 2-2161,1-1 2912,-1-1 0,1-1 0,0-1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8.58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1535 16 7571,'0'-8'1966,"0"1"-368,0 7 452,0 0-1546,-35 17-50,18-1-40,-30 16 528,25-1-539,-4 2-39,-1 6-2841,-3 3 2752,-4 8-46,6-6 1,-2 2 22,-19 33-168,14-23 1,-1 1-26,7-9 0,-1-2-15,-2 4 1,-1 2-6,-2 3 1,0 1-952,-3 3 0,-1 0 962,0 4 1,0 1-4,-1 1 1,-1 1-738,1 2 0,0 0 721,-1 0 0,0 0 475,1 0 1,1-1-479,1-2 0,-1-1-437,3-4 1,0-1 438,2-6 1,1-1 5,3-5 1,1-2 611,-21 28-525,9-16 1816,10-18-1698,9-13 697,8-13-714,6-8 2293,4-3-2635,2-6-195,2-4-1848,1-7 1389,5-8-2534,5-4 1839,9-7-941,5-3-6268,3 1 8676,-3 2 0,-11 17 0,-6 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09.6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17160,'0'4'134,"0"-2"101,0-2-190,19 100-2724,-13-61 2701,5 19 0,0-2 894,-7-30-804,0-7 445,0-2-411,-1-6 28,0-2-12,1-3 675,5-1-2148,-2-2-1181,5-1-5809,-4-2 8301,0 0 0,-4 0 0,-1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39.84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0 20033,'-3'1'280,"1"0"-5016,2-1 4977,64 93-169,-35-57 477,11 18 0,0-2-499,-7-25 6,0-4 17,3-1-22,0-2 830,2-2-1004,0-1-157,0-4-174,-2-1-252,-2-2-458,-2-3 1928,-3-1-10174,-4-4 9410,-5 1 0,-10-3 0,-5 1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9.2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45 191 18504,'0'-5'-863,"0"0"690,0 5-63,0 0 332,19 124-3708,-14-67 3707,5 22 1,-1 1 100,-13-19 172,-2 3-234,-4-1-16,-4-1-23,0-5-2238,1-6 2205,2-9 10,4-8 40,2-10 136,2-7 1920,2-8-1799,1-4 695,0-4-1008,0-11-112,1-2-106,1-11 3324,1-2-3436,1-5-1,2-4 51,0-5-3437,3-23 3605,-3 11-789,2-18 823,-4 21-254,-1 0 265,-2 0 16,-1 2-5,0 1-5,0 4 22,0 6 44,-1 3 2908,0 6-2851,0 6 1101,1 6-1219,0 6 398,0 4-443,2 2 146,11 17-40,-1-2 1,11 17 5,-5-4-11,3 3-6,2 2 6,2-1 6,2 0 5,3-2-405,2-4 445,3-4-1,1-5 6,3-5-28,1-5-11,-1-3 11,0-3 5,-1-5-756,0-5 734,0-7-33,1-5-51,-3-3-11,1-1 366,-4-4-461,10-11 78,-13 6-3120,7-10 3148,-16 13 17,0-1-231,-3 1 231,-1 0 6,-2 3-46,-1 1 490,-1 5-517,-1 2-34,-2 5 17,0 5-16,0 4 16,-1 5 3304,0 2-3236,0 7 431,-2 5-331,2 9 11,-1 7 23,1 7-23,0 9-11,1 6-11,-1 7-17,1 3-12,-3 5-965,1 1 937,-3 1 1,2-1 6,0-2 5,3-5 16,0-6 1,4-4-11,0-9-42,1-3 30,0-7 12,-1-2-6,0-4-3150,5 5 2982,-4-10-185,2 2-123,-6-10 362,-2-2-1168,-1-2-841,0-2-963,-1-2-3585,0 0 6643,-1-2 0,-3 0 0,-1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19.54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40 11 16471,'0'-6'-947,"0"2"700,0 4 2701,0 0-5261,10 121 3132,-12-67-191,6 23 0,-3 0 41,-12-17-47,1 5-38,-2 2-40,3 0 12,3-4 940,2-4-890,3 10-1757,5-22 1718,0 5 6,3-26 5,1-8 1294,-1-4-1327,0-4-253,0 1-72,-3-5 2535,1 0-2945,-4-5-469,2-1-1077,-3 0-6714,2-1 8944,-2 0 0,1-1 0,-1 1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0.13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158 277 17909,'6'83'-23,"1"1"1,-3-7 0,-4-9 50,-9-13 67,-9 2 23,-3-2 369,-3-1-364,0-9-4022,1-5 4050,5-11 348,4-9-163,5-8 109,3-7-148,3-2-152,1-7-105,2-3 2942,-3-19-3094,3 0 971,-1-13-1010,1 6 17,2-5-1,1-4 18,3-3-1,2-2 1,0-1-3410,0-2 3370,-1 1-371,0 1 388,0 3 11,2 6 34,1 5 10,0 9 41,1 5 44,2 7 44,1 7 3243,2 3-3180,2 8 5,2 6 28,1 9 567,2 6-590,-1 7-3397,2 3 3347,0 5-11,1 5-191,2 0 191,2 3-6,4-1-11,1-3 1,1-2-7,1-7 1,2-3 27,1-7 7,2-3 4,0-5-4,2-5-12,0-3-6,0-5-2093,0-3 2082,2 0-19,-3-7 19,0-2-1520,-3-5 1509,-2-4 1520,-5-2-1514,-3-3 11,-4-2-6,-3-2-176,-4-1 176,-4-2 2167,-3-1-2150,-5-50-73,-9 32-17,-5-39 6,-7 46 0,-3-1 3253,-4 1-3247,-15-19 11,7 15 430,-11-12-430,15 20-558,-2 4 563,4 2 1,2 6-1,3 1-16,4 7-34,5 2-118,4 6-106,3 2-95,2 5 496,1 0-574,4 1-30,4 3-194,6 4-354,4 3-649,2 4-768,1 1-4402,0 0 6850,-5-1 0,-7-6 0,-5-4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0.40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11898,'9'95'215,"1"0"0,-1-6 0,-6-13-103,-12-21-56,0 0 2431,2-1-2419,3-4-7,2-5 1116,2-6-1126,4-4-2063,2-5 2046,4-3 1231,3 1-1517,-3-10-320,1 0-498,-5-11-1114,-2-1-3680,-1-2 2184,-1 0 3680,-1-3 0,-1 0 0,0-1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1.66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251 298 14921,'1'-8'1227,"0"1"-67,-1 7-1395,0 0 495,-40 130-137,5-43-349,5-2 0,0-1 293,-9 0-430,14-36 430,6-5-300,4-11 328,5-8 230,4-6-57,3-8 783,2-5-480,1-3 588,4-11-1265,0-1 363,5-12-397,2 0 6,4-5 22,0-2 50,3-4 6,0 0 34,1-1-3376,-3 1 3404,-1-2-29,-2 2-172,-3 0 122,-1 2-11,-4 1-34,2-9 85,-4 10 5,1-3 22,-3 13 28,-1 5 29,0 2 3300,0 4-3335,0 2 199,0 3-277,1 2-11,0 1 23,3 0 39,0 0 33,3 5 29,1-1-7,3 7 18,3-2 0,2 2-1,4 0 1,4-1 11,3 0-17,5-2 0,3 0 22,2-2-11,4-2 34,21-2-95,-13 0-34,18-5-101,-2-10 50,-16 0-49,37-30 133,-38 6 6,5-9 6,-26 11 6,-14 12 5,-4 3 16,-4 3-10,-3 2-23,-2 3-44,0 4-51,0 3-45,-2 2 0,-1 3 56,-3 7 56,-1 5 62,0 8 45,-1 6-1,1 6 12,1 5-22,-1 4-18,5 2-771,-1 1 761,3 0-12,2 0 6,2-3-12,3-3 12,4-5 22,1-3 6,1-6 17,1-3 11,1-5 16,0-3 6,1-5-16,1-5 759,1-2-821,4-3-3431,0-4 3341,5-6-56,0-4-72,4-4-29,2-3-382,2-3 377,2-1 22,-2-3 23,1 0-27,-2-2 49,0 1 3234,-3-3-3206,11-16 140,-12 12 73,5-10 56,-13 19 67,-4 4-17,-2 6 488,-2 6-623,-3 4 7,-1 5-79,-1 2 28,-3 6 168,5 29-78,-5-6 0,3 25-1,-5-13-22,0 2-738,1 5 716,0 0-23,1 3 6,1-1-22,1 0-108,1-2 119,4-4-3114,-1-3 3114,3-4-1043,12 6 1071,-6-14 349,10 2-349,-7-16 44,1-6-89,1-3-11,2-3 0,2-1 2772,3-6-2772,1-1-6,3-7 1774,0-3-1774,3-3 0,-1-1-11,0-3 6,-2 0 84,-1-1-90,-3 1 11,0 0-17,-5 2 29,-2-1-6,-3-1-12,-2 2 23,0-3-33,-5 0 5,0-1 5,-4-1-3391,-3-1 3397,-4-1 0,-3-1-222,-1-1 222,-2-1-5,-3-2-12,-3-1-303,-5-2 298,-1 1 3154,-3-2-3132,1 1-16,0 1 307,0 3-325,0 4-5,1 5-11,1 5-11,2 5-101,1 6 584,4 4-500,1 4-68,4 12 1,1 1-68,3 12-117,3-3-123,5 4-180,3 0-207,5 3-375,3 0-751,6 0-761,4 0-4381,1-4 7097,-2-3 0,-14-11 0,-7-4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2.31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88 21 18257,'0'-5'6,"0"0"-157,0 5 1003,0 0-623,-3 109-660,6-61 492,-3 19 1,2 1 28,6-20-34,-1 0 6,1-1-12,0-3 17,2-4-5,1-4 136,0-6-159,-1-5-5,-2-5-3219,-1-5 3387,-2-4-12,-2-5 12,-1-2 450,-2-3-579,0-7-45,-3-2-34,-2-8 3365,-2-2-3404,-3-3-5,1-1-1,-3-2 6,0-4 12,0 1-18,-2-5-5,0 0-11,-1-2 11,0 0 11,0-1 23,1 2 5,1 1-27,5 1-80,1-4 12,5 12-28,2 0-5,5 15 22,4 5 22,3 2 50,7 4 23,0 3 12,6 7 16,0 2 16,4 3 7,0-2 10,1 0 12,1-1 0,2-2 17,1-1-6,2-4 22,1-2 6,1-2-11,1-3-23,-1 0-39,-2-3 1,2-4-35,-3-3 1,1-6 5,-3-1 6,-2-4 11,-3-2 11,-2-1 6,-2 0-23,1-1-5,8-6 22,-7 7 6,5-4 22,-8 11 0,-4 2 1,2 3-1,-4 3 90,19 2-85,-13 3 12,12 3-33,-15 5 16,0 4 0,0 3-3386,-1 3 3409,1 4-42,-1 3 75,0 4 1,0 3-12,-3 3-34,1 3-16,-1 2-12,-1 0 12,0 2-329,-1 0 334,-1 0-11,1 1-22,0-1 5,-1 1 6,1 0 3188,8 17-3194,-4-15-22,8 13-6,-7-19 69,2-1-96,1 0-40,4-4-40,2 1-88,5-5-826,-2-3 495,2-2 4,-2-3-1959,-1 0-7018,-4-4 9516,-5-1 0,-11-7 0,-4-3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3.233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500 277 24797,'22'82'-793,"1"0"0,-3-7 1,-2-15 21,-10-36-5237,1-3 5883,6 3 1468,-4-9-1381,7 4 845,-8-11-1659,5-2 689,-9-4-131,-1-4 3254,-6-3-3654,-3-4 30,-7-3-209,-17-11 707,0 2 32,-32-21 84,17 12 7,-15-13-22,16 9 180,-1-4 103,-14-20 265,25 19 1,1-1-173,-18-25 74,24 18 1,6 4-335,10 11-16,5-13 3,11 28-3388,7 2 3490,8 2-17,6 4-274,7 2 240,7 4-10,7 1-12,5 2-45,6 4 29,5 5-1,4 6-31,3 9 1,2 3-942,-26-10 0,0 1 922,29 13 0,-2 1-6,4 11 12,-2 4-6,-7 3-6,-4 1-19,-6 1 25,-4 0 0,-7-1 11,-7 0 6,-7-2-1,-8 0 29,-8-5-1510,-11-2 1554,-4-5 18,-12-5 1252,-10-3-1252,-11-4 1696,-12-1-1702,-9-1-1,-11-3 12,-8 0-5,-8-4-1,-9-2-1110,-5-2 1088,-7-3-17,-2-1-28,49-6 0,0 1 34,-49-1-11,3-1 1624,4-1-1641,6-2-17,9-2 22,8-3-95,11-2 101,10-1 1432,9-1-1527,11 0 927,9-1-1179,10-1-168,6 1-163,12-3 657,8 1-2718,40-6-7148,28 2 8752,-6 2 1,-16 7 0,-43 7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4.07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1185 20767,'10'8'-152,"-2"-1"113,-8-7 213,0 0-141,116 29-1260,-72-28 1238,25 12 0,-3-6 23,-28-22-18,-1-5 270,4 0-342,-2-4-34,3-2-22,-1-3 6,0-3 22,-2-2 11,-4-1 17,-3-1 407,-7 2-407,-7 0-285,-6 3 262,-7 2-27,-7 3-40,-6 5-11,-9 5 34,-5 6 586,-8 5-457,-2 6 55,-5 9-3055,0 7 3218,-31 42-157,28-17-962,-18 31 962,38-29 0,8 1-16,5 0-985,7-2 1001,9-1 1977,6-5-1976,9-4 1100,7-3-1095,6-7-1,7-5-2629,6-6 2646,6-5-1064,7-4 1003,3-5 156,5-6-212,0-7-56,2-9-312,0-6 250,-2-6 17,-21 5 0,-1-2 45,23-23 28,-17 6 0,-2-2 23,0-15 21,-22 24 1,-2-1-11,1-20 16,-7-1 6,-6-2 1015,-7-5-999,-5 0-4,-4-1 32,-6 1 40,-4 2 62,-6 2 50,-4 6-6,-1 7-27,1 10-79,2 10-101,2 11-56,3 9 92,2 9-125,4 6 417,1 9-333,2 10 11,2 12 16,1 11 6,0 10-11,4 11-95,1 10 118,6 12-7,3 10-8,-6-43 1,0 1-1,2 4 1,-1 2-4,0 4 1,0 0-3,1 4 0,0 0 5,-1 3 1,0 1-79,0-3 0,1 6 92,0 8 0,1 9 1,-1-8-905,1-4 0,-1-1 893,0-1 0,-1 5 0,0-11 0,3 25 297,-2-16-297,-2-15 23,-1-12 1958,-4-14-1925,-1-10 236,-2-9-140,0-7 3006,0-6-3006,0-4 1184,-4-2-1263,-3-5 33,-14-11-78,3-2-11,-7-11-11,5 3-6,0-3 6,0-2 6,2-2-6,1-1-17,3-2-29,2 2 1,5 1 6,2 3 5,4 2 17,-1 5 0,5 2-28,1 3-17,2 3 1,3 3-18,-2 3-5,3 3 5,-1 2 1,1 2-7,0 1 1,0 2-11,0 3 5,0 3-5,-2 3-74,1 5 102,-3-2 5,-1 8 28,-3-8-5,-2 3 39,-1-1 16,-2-7 23,-2 2 12,-2-7-12,1-1 5,-3-2-27,1-2-34,-1-4 11,0-3-56,-1-4-33,-2-2-40,2-2-666,-14-14 331,9 10-3482,-11-9 3307,12 13-134,0 4-263,0-1-588,1 4-946,0 2-4443,3 2 7002,3 1 0,3 3 0,2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4.74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1171 19126,'0'-5'151,"0"0"-274,0 5 437,0 0-219,114-46-1909,-69 28 1839,23-10 0,0 1 605,-29 12-602,3-2-2891,21-9 2706,-13 5-1606,33-19 1297,-35 14 370,11-11-744,-23 7-285,-3-1-321,-5-3-268,-4-3 39,-4-1 348,-5-4 503,-5 0 500,-4-2 766,-5-21 158,-6 13 3010,-2-13-2624,-5 19 1977,-1-1-1787,-3 2-123,0-1-56,-2 2-28,3 2-847,1 6 606,4 7-3376,2 8 2873,3 7-192,3 8-129,1 2 24,1 6 100,0 7 473,0 6-395,1 10-5,3 8-17,1 8-698,4 7 681,-1 8 11,4 7-16,0 7-17,4 6 0,2 4 5,3 2 0,2 0-1233,2-2 1239,2-3 0,2-8 0,3-5 28,-1-9 6,3-7 0,-1-8 10,1-7 1670,0-8-1686,3-5 6,-2-5 0,2-4 655,1-2-672,0-5 1796,17-3-1869,-14-7-16,12-4-192,20-41 141,-33 16-22,26-30-1,-44 27 12,-4-3 16,-3-1 17,-3 0-657,-3 1 696,-6 2-283,0 4 362,-3 4 2,-3 7 9,1 6-39,-5 6-62,0 6 1665,-1 4-1659,-2 4 563,2 6-496,-1 5 22,1 10 29,3 3 12,1 6-1,3 4-6,0 1-6,5 1-10,4-1 16,8-1-17,5-3 0,6-1-11,2-4-34,6-1 1,2-4-12,2-2-50,3-3-68,0-4-150,1-3-230,-1-2-320,-2-4-565,-2 0-1501,-2-4-6655,-4 1 9500,-7-1 0,-11 0 0,-7-1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5.47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52 894 21463,'78'12'16,"0"0"1,-6 0 0,-15-9-5431,-35-17 5364,0-2 1362,2-2-1469,0 0-22,0-3 835,-2-1-857,-2 0 57,-4-2-316,-3-11 197,-7 7-11,-4-7-712,-10 11 768,-6 4-2004,-11 2 2054,-8 6-631,-5 5 732,-5 4 61,-4 7 68,-1 6 50,-1 8 51,3 7 27,2 4 406,4 4-400,6 1 1872,7 0-1883,8-1-34,8 1-1161,5-1 1138,6 2 2124,7-3-2101,5 1-16,8-4-6,5 0-2243,6-4 2209,5-4-1496,6-1 1468,3-4 1411,7-4-1439,3-4-50,3-5-28,3-2-40,1-6-61,-1-4-33,-2-8 72,-1-4-296,19-21 2134,-17 6-1849,14-19-45,-6-13 87,-35 28 0,-1-1 28,0 0 0,-2-1-20,17-41 12,-24 24 28,-5-3 38,-7-1 68,-2-2 84,-7 1 112,1 0-1983,-3 5 2073,0 3-34,-1 9-95,-1 8-96,0 9 144,0 10-300,0 7 2234,2 8-2262,-1 4 3420,1 9-3370,0 6 11,1 12 1,0 7-7,4 8 12,-1 9 6,4 5 5,1 8-16,3 5-3404,1 5 3398,1 6-6,1 2-1300,2 3 1317,-1-4 11,2 0-5,1-9-6,2-6-765,2-11 765,1-9-1560,3-10 1560,-1-7 1215,2-8-1271,0-5 1021,2-5-1094,1-5-17,1-3-22,-1-2-1210,1-4 1238,-1-3 0,-2-5 2126,-1-2-2076,-2-2 23,-2-1 0,-2 0 17,0 1 16,-2 2 541,-2 2-457,-1 2 18,-3 2 234,7 3 3202,-8 4-3409,6 4-11,-7 5-17,-2 4-22,1 2-5,-1 2-23,1 1 0,0 2-12,1-1-10,-1 0 10,3-1 12,0-1-11,1-2-85,9 1-128,-6-6-102,9-2-189,-8-4-247,1-3-403,0-4-913,0-1-1322,0-6-5086,-2-1 8441,-3 1 0,-8 4 0,-2 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0.71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79 36 12853,'0'-4'2609,"0"1"1290,0 3-3753,2-18 27,1 18-10,2-11-6,-1 26 16,-1 3-22,1 5-16,-1 4-1,1 3-22,-2 4 11,-1 2-11,0 3-17,0 2-22,-2 3-22,-4 3 10,-2 3-281,-4 4 282,-1 2 5,-2 3-16,0 2 5,0-1-961,-1 22 933,7-21-12,-1 13 40,8-29 12,0-4 10,2-4-5,4-6 5,3-4 238,4-4-249,2-4 1,3-4-1,1-3-5,1-3 954,1-3-1027,0-3-51,0-1-50,-2-2-40,-2 0-217,0-3 94,-7 0-1180,-1-10 710,-10 5-253,-5-7-2844,-15 2 935,1 2-2750,-7-1 4809,10 6 0,8 3 0,4 1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5.9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216 93 21383,'-60'-25'0,"0"-1"0,12 5 0,0 1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5.93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95 20252,'93'-7'0,"0"-1"0,1 1 0,-1-1 0,0 1 0,0-1 0,1 1 0,-7-1 0,0 1 0,0 0 0,0 0 0,0 0 0,0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6.54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62 147 19025,'81'51'517,"-1"0"1,1 0 0,-1 0 0,2-11-1,5-2 1,-9-12 0,-25-21-496,-20-45-10,22-42-12,-50 41-28,-4-3-1164,-8 0 1164,-6 0 359,-8 3-359,-8 5-11,-5 5 0,-5 7-6,-5 6 0,-3 8 6,-5 5 191,-4 7-163,-2 5-3201,-2 7 3201,1 7-11,2 5 207,6 3-191,5 1 12,9 2-1,8-1 6,9 1 6,8-1-17,7 0 17,3-1 22,9-2 0,6-3 1,9-3-7,6-5-5,6-3 0,5-4-11,5-4-11,3-2-1830,24-3 1768,-15-5-481,16-3 436,-23-6 0,1-2 17,-3-1 17,-1-2 11,-3 0 16,-4-1-4,12-13 2041,-13 6-2019,9-8 2517,-6 4-2534,-10 8 22,5-4 915,-14 13-887,0 0-3269,-3 7 3274,-2 1 214,0 4-196,-1 1-1,0 2 23,-2 3 0,1 4-11,-3 2 3392,3 4-3381,-2-1-6,1 5 13,-2 0-13,1 2 0,-1 2-16,1 0 5,-1 1-5,1 1-1,0-1 1,0-1-6,1-4 28,-2-3 6,1-2-12,0-3 0,-1-1 6,3-2-11,-1-2 11,4-2-17,1-2-22,4 0-11,2-1-1,4 0-5,2-1 12,4 1-12,3 0 11,0 2-6,2 0 12,-3 1 6,3 2-12,-2 1 0,1 0-11,-3 2 11,1-1 0,-2 0 23,0-1-12,-2-1 12,12-2-51,-12-2-16,9-1-29,-16-1-56,2 0-10,-1-1-24,1-1 7,2-4-85,10-8 145,-11 1 41,8-6-7,-6-6 57,-10 7 5,6-9 34,-12 10 23,0 0 10,-2 3 6,1 2-17,-3 3-50,2 3-17,-3 2-22,2 3 5,0 1 28,9 7-5,-4 0-293,18 17-110,-11-6-471,9 9-829,-8-8-4044,1 0-1888,-3-2 7629,-3-2 0,-9-7 0,-6-4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7.79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188 360 12527,'-4'-4'1698,"1"1"-232,3 3-1416,0 0 627,3-10-441,4 13 193,4-6-250,3 16-55,2 1-52,1 2 806,1 0-794,2-1 33,3-3 29,2-2-12,2-2 24,4-4 10,-1-2 11,1-2 11,-1-5-38,-2-1-40,-1-9-45,-2-3-62,-2-4-5,-2-3-16,-3-2-35,-3 0 6,-5-1-33,-2-1 0,-6 1-18,-1 0 12,-6-1 12,-6 1-7,-6 1 12,-8 1-28,-5 3-23,-6 2-5,-5 4 5,-4 4 67,-2 6 57,-3 3 39,2 4-1,1 6-4,0 3-12,5 6-5,0 2 33,7 1-6,4 1 23,7 3 22,5 0 0,8 2 1,5 2-12,3 2-17,7 1 6,3 1-6,8-1 6,7-2 16,4-1-10,7-4-23,2-2-73,4-5-123,3-3-3521,1-6 3196,3-4-269,1-2-2834,1-5 863,-2-3-5886,-4-4 8591,-9 1 0,-15 4 0,-10 4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8.25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576 8 20201,'0'-4'-980,"0"1"622,0 3 312,3 114-4681,-3-56 4710,1 18 1,-1 1 27,-5-4 400,-2 6-372,-6 10-10,-1 8-21,7-44 1,-1 0-4,1 3 1,1 1-12,1 0 1,0 1 5,2 1 0,1-1 5,0-1 1,2-1-701,3-1 1,1-1 699,0-3 1,1 0 0,14 45-504,2-7 515,4-6 0,1-7 16,0-8-16,-1-7-357,-2-9 373,-2-9-22,-5-7 416,-3-8-321,-4-8 84,-4-7 2122,-3-5-1685,-2-4 346,-6-3-861,-5-6 3347,-9-3-3419,-26-14-80,5 1-21,-22-9-12,11 7-288,-5-1 333,-2-4-743,0 1 776,2-5 1,2 2 11,5 0 11,5 2 22,6 3 29,8 4-51,7 3 44,9 3-32,6 4-52,6 1 254,4 0-264,7 2 805,7-2-733,12 0 86,6-3-80,8 1-12,5-4-16,7 2-208,6-3 197,4-1-2789,6 1 2761,1-2-62,2 2-206,-2 1-34,-4 2-186,-5 1-251,-6 1-421,-9 2-974,-6 3-6164,-8 2 4114,-7 1 4663,-10 3 0,-6 0 0,-6 1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8.93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561 490 18655,'0'-6'1602,"0"2"-1445,0 4-230,0 0 62,103-49-4006,-62 32 4003,21-11 0,0 0-9,-24 16 324,4-2-345,1-3 757,1-1-775,0-2 6,-2 0 17,-2-2-2397,-5 1 2492,5-13 1370,-17 8-1454,-1-19-39,-20 19 397,-25-12-448,-4 20 0,-22 0 74,0 12 32,-8 4-10,-8 4 5,-9 7 1643,-6 6-1682,-8 8 36,23-3 1,-1 3-1383,16-6 1,0 0 1418,-14 6 0,2 1 33,-18 7-328,11 1 328,7-3 0,-12 22-55,35-19 22,-6 15-1,40-25 1076,10 0-1058,9-2 3195,13-1-3195,11-1 5,10-1-2810,12-2 2771,9-3-1145,16-1 0,5-2 1133,-31-2 1,1-1-750,39 3 0,-1 1 744,-41-5 0,-4 1-185,3 0 0,-1 0 193,-2 2 1,0-1-9,-1 1 1,-2 1-7,45 11-16,-6 0 1189,-8 4-1189,-7 1-23,-11 2 6,-10 3-11,-11 3-17,-12 20 84,-15-10 45,-16 15 1930,-17-17-1902,-15-2 22,-13-3 831,-9-2-842,-12-5 6,-7-3 807,-7-5-830,-8-2-1130,20-9 1,-2-1 1098,16-2 1,0-1-255,-16 1 1,-2-1 290,4-3 0,3-2-1535,-32 1 1490,37-3 0,3 0 33,-10-3 1033,8-4-1049,11-2-23,9-2 1974,8-1-2125,9-3-1692,7 2 1368,8-3 1582,5-1-1992,12-1-218,7-1-325,14-1-812,11 1-269,12-3-2850,1 4 5301,-3 3 1,-23 7 0,-11 4-1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9.24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31 20895,'-2'-17'-184,"1"4"-51,1 13-617,0 0-1866,34 82 2774,-18-41-28,5 12 0,0 1 33,-4-9-5,0 2-2662,1-3 2640,2 1-1,1-5 978,-1-1-983,-2-4 6,-1-4-23,-3-1 11,-2-6-1284,-4-1 1301,-1-7 2280,-4-2-2235,-1-5 28,-2-3 0,0-2-6,-1-3-66,-3 0 3290,-2-1-3498,-3-2-123,-2-2-196,-2-4-191,-2 0-320,-2-1-598,-2-1-1143,-2-3-5147,1 1 7886,4 0 0,7 7 0,5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29.54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261 0 19776,'96'18'6,"0"-1"1,0 1 0,0-1-1,0 1 1,0-1 0,10 2 0,6 0-1,-7-1 1,-18 0 0,-32-3-13,-28 3 1,-5 1-1,-7-2 23,-5 0 123,-9 5-17,-13-6-11,-13 6-28,-14-7-28,-15 2-399,-13-1 371,-14 1 11,-9-2-696,-7 1 671,46-9 0,-2-1-1162,1 1 0,-1-2 1159,0 0 0,0-1 0,1 0 1,1 0-1429,-45 1 1400,8-2-1705,9 0 1526,13-1-212,11 2-47,14-1-917,10 2-1076,11-1-4458,9-1 6906,6 1 0,4-3 0,1 1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31.00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599 301 18403,'0'-4'179,"0"1"-330,0 3 324,3-8-72,0 4-56,6-9-17,4 3-28,2-3 22,4-2-5,1-1-11,1-1 5,1 0 7,-1-2 10,-3 1 22,-3 1-11,-4 1-28,-5 2-27,-2 1-74,-3 2-40,-6 2-10,-3 0-16,-9 4 32,-5 1 46,-6 3 16,-6 1-847,-6 7 892,-6 2-11,-6 10 17,-4 3 16,-3 4 12,-2 2 28,0 2 5,3 1-5,3-1 17,-9 15-46,21-12 1,-2 9 0,24-14 17,7-3-1,6 1 18,5 1 89,14 8-40,3-9 877,12 6-875,3-16-3393,5-3 3375,6-5-561,59-4 550,-31-7-48,-13-1 1,0-1-2044,7-11 2024,26-15-6,-22 8-252,18-12 269,-29 13 5,-4-1 6,-4 2 34,-8 1 1923,-4 0-1901,-9 1 34,-7 0 625,-6 4-670,-5 1 3142,-4 4-3220,-1 3 624,-3 2-742,0 1-17,0 3-129,0 0 218,-3 4 29,1 2 28,-2 6 10,-1 3-4,1 4 4,0 2-16,0 4 17,2 1 6,1 5 5,0 0 0,5 3 16,2-2-16,5-1 34,1-2 0,3-3-3393,2-4 3410,1-2-12,1-5 11,1-3 12,0-3-12,-1-3 17,0-3-22,-1-1-34,-1-1 3359,1-3-3426,0-4-28,1-4-11,1-4 0,0-3-23,2-2 12,-2-2-1,1-4-94,8-17 94,-9 7-3414,11-23 3488,-17 22-52,0-7 96,-7 16 45,-4 5 17,1 5-45,-4 4-56,1 6 3277,-1 4-3395,0 1 105,0 3 13,3 5 40,0 3-12,3 7 28,1 3 5,0 4 1,2 2 5,3 2-5,1 2 5,4 1 0,1-2 6,2 2-17,1-2 17,2-2-6,1-4 6,2-1-1,1-5-10,2-2-29,1-4-44,1-3-45,-1-3-50,-1-2-45,0-1-23,-3-3-22,0-2-5,-1-5 16,-1-3 6,0-3-12,-1-3 6,-1-2-3409,0-4 3415,-2 1 39,-4-4-153,-1 1 231,-4-2 23,-2-2 16,-3 0 23,-3 0 51,-2 0 66,-1 1 57,-3-1 3378,-3 3-3250,-2 1 258,-2 2-269,0 3-50,-2 2 235,-9-10-342,7 13 124,-10-10-17,13 15-202,1 3-22,5 3-40,3 5-201,2 1 151,4 0 12,0 0 38,6 0 18,1 0-1,4 0 6,4 0-11,2 0 5,4 1-5,2 2 6,3 0 10,1 1 6,3 0 6,1 1-22,0 0-1,0 1 6,-1-1-6,1 0 12,-2-1-6,-1 0-17,-3 0 12,-2-1-23,-3 0 11,-3 2-22,-3-1-23,-5 2 12,-1 0-12,-5 3 29,-3 1 21,-2 2 1,-2 1 17,0 3-6,0 2-6,-2 3-5,-2 3 0,-3 4 5,-1 2 6,-2 4 11,3 1 1,-1 16-18,5-12-5,0 9-3370,6-17 3398,2-2-99,5-2 116,3-4-23,1-3-5,3-3-23,1-4-56,3-3-89,0-2-124,2-3-128,1-3-130,0 0 3142,2-5-7862,27-13-1950,-22 4 7254,17-9 1,-37 14 0,-5 3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31.36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8 16348,'0'-4'1820,"0"0"-1322,0 4-330,38 87-5682,-23-48 5564,9 15 1,-2 1 50,-9-16 1380,2 1-1408,-2 0-23,0-1 860,0 0-870,-1-4 4,0-2 12,0-5 17,-2-4 73,3-1 11,-4-6 33,1 0 3392,-3-5-3430,1-3 38,-2-2 17,0-3 11,0-1 12,0-2-51,0-1-33,0 0-40,0-5-22,2 0-33,0-8-12,2 0-11,3-5-6,1-2-3403,1-4 3404,1-2-6,2-5-1,9-21-16,-3 10 17,17-33-17,-14 32 0,9-12-22,-10 22 11,2 2-6,0 5-6,-1 2-5,0 4-11,0 3 0,-2 2-34,2 3-89,-4 3-113,2 3-150,-3 3-219,0 1 3258,-4 2-3623,-2 2-324,-3 3-712,-3 4-2788,-3 4 268,-3 0 4565,0 0 0,-4-7 0,1-1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1.4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225 332 12202,'-9'0'3518,"1"0"-2560,8 0 2940,0 0-3780,15 1-12,-5-1-44,13 1 33,2-4-50,-4 0 0,7-4 151,22-12-191,-23 7-10,24-13-12,-31 12-22,2-2-12,-4 0-16,0-1-3420,-2 0 3341,-3 0-97,-3-2-15,-4 2-11,-3-3 6,-3 2 22,-5-3 28,-4 2-2228,-7 0 2296,-4 3 1872,-4 2-1794,-4 4 101,-2 3 11,-3 2 45,-3 4 27,-2 1 18,-2 5 44,-2 4 22,1 5 3188,0 4-3187,5 2 88,1 3-122,6 1 0,4 3-17,5 0 1,5 1-29,4 2-11,5 0 11,3 2-5,2-2 128,9 12-117,2-13-2880,9 7 2863,1-16 0,4-2 57,17 1-79,-5-9-18,12 1-2267,-11-9 2268,1-2-17,1-1-308,2-4 246,1-1 2094,1-6-2172,2-3-595,2-2 505,1-1 2860,1 0-2982,1 0-102,0 1 381,-4 0-778,-4 1-4896,18-8-2778,-27 10 8469,9-4 0,-33 14 0,-6 1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31.75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0 286 20811,'96'27'15,"-1"-1"0,-15-4 0,-11-5 30,-19-11 56,-7-6-68,-12-5-5654,8 0 5661,-13-7 619,-1-1-648,-1-2 930,1-1-975,-3-1 17,-1-2-44,-6 1-29,-2-3-33,-8-1-51,-2-1-16,-7-3 5,-7 0-145,-26-14 721,0 11-626,-41-12 185,25 24 50,-20 2-2212,20 11 2246,1 10 10,2 5-10,3 9 22,8 6 0,5 2 34,10 4 38,7 2 40,9 2 68,3 2 39,12 0 16,6-2-11,12 0-45,10-2-56,10-1 2168,8-3-2257,8-1-23,5-2-1440,5 0 1429,5-1-129,2-3-78,3-1-106,-1-3 2050,1-1-2370,-4-2-341,-3-2-830,-2-1-1635,-5 0-5343,-9-2 8726,-11-1 0,-23-4 0,-11-3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35.5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 13 14152,'-8'-7'-168,"1"2"-6,7 5 1,0 0 178,0 2 29,1 1 16,1 2-16,0 0 16,1 1-22,-1-1-11,1 2 17,-1-1-1,1 1 1,-2-2 5,0 2 6,0-1 11,0 0 241,0 4-185,-1-3-23,0 3 1,0-5-29,0 2-16,0-2-28,0 2-23,0-1-5,0 2 0,0-2 11,-1 5 17,0-3 5,0 3 17,1-2 6,0-3 0,-1 2 11,1-3-6,-1 0-10,1 0-1,0-1 6,0 1 5,0 0 6,0 0 0,0 0-11,0 0-17,0 0-11,0 1-6,0 0 6,0 2 5,0 4-16,0-2-1,0 3 1,0-3-3370,0 12 3397,1-9 7,-1 11-1,2-13 1,-1 2-12,1 0 0,-1 0-12,1 2 3399,0 4-3387,-2-3-11,1 4 11,-1-6 0,0 1 16,0 1 24,0 0 21,0-1 6,0-1 6,0-1-11,0 1-17,0 0-1,0-1-21,0 2-1,0 0-3391,0 1 3385,0-1-829,0 0 813,0 0 6,0-1-12,1-1 1,1-1-1,0 0-16,1-1 16,-2 2-11,1-1 6,0 0 2989,0-1-2961,1 3 1227,-1-4-1222,0 5 1,0-7 10,-1 0-5,1-1 62,0 1-62,-2-3-6,1 2-5,0-3 5,0 0-33,0 2 6,-1 1-7,0 0-10,0 1 5,0 0-5,0 1-1,0 5-10,0-3 5,0 2-3387,0-2 3393,0 1-223,0 7 200,0-5 34,0 6-11,-1 4-29,0-7 40,0 13-11,1-16 11,0 6 3262,0-4-3263,0-2 320,0 4-325,0-5 6,0 1-12,0-3 7,0 0-1,0 4-6,0-4 7,0 3 4,0-4-10,0 2 5,0-2-5,0 2-1,0-2 1,0 2 5,0-1 12,0-1-1,0 0-5,0 0-6,0-1 23,0 0-29,0-2 12,0 0 5,0-1-22,0 0 12,0-1-1,0 0-11,0 0 5,0-1-5,1-1 0,0 1 6,1-1-12,-2 0 29,1 0-6,1-1-1,-2 1 12,1-1 0,-1 0-11,0-1 6,0 0 33,0-1-68,0 3 7,1-3 10,-1 3-16,2-1 6,-1 4-7,1 1 24,-2 0-12,1 2 0,1-4 0,-2 0 0,1 0 0,0 0-6,-1 0 6,1-1-6,1 0 6,-2 0 0,2 1 0,-2 0-5,1 0 5,1 1-11,-2 4 16,1 0-10,-1 2 5,0-1 5,0 0-10,0 2 5,0 1 0,0 1-12,0 1 7,-1 3-6,-1 2 16,0 2-5,1 4-5,-2 1-1,2 3-11,-2 1-904,1 0 915,-1 1-526,1-1 527,1 0 10,-2 0-5,3-2-5,-1 2 10,1 8 1,0-10-6,0 6 869,0-14-874,0-3 605,0-4-594,0-3-12,0-2 23,-1-1-17,0-2 17,0 0 5,0-1-5,1-1 6,-1 0-1,0 0-5,0 1 5,0 2 1,1 7-18,0-3 1,0 5 5,0-6-11,0 0-11,0 3-3381,0 0 3392,0 2 11,0 0-5,0 3-23,0 1 17,1 1-11,0 4 5,0 1 12,0 3-18,0 2 7,2 2 5,1 1-11,-2 2 11,2 0 0,-3 0-17,2 3 6,-3 18 5,1-10 6,-1 16-397,0-14 402,0 4 1,0 5-17,0 5 0,0 2-1,0 5 7,0 1 10,0 4 1,0 1 0,0 6-1,0 2-5,0 4-6,0-21 1,0 0-4,0-14 1,0-1-3,0 18 0,1-1-805,0 29 807,1-48 1,0 0 11,0 2 0,0 0 543,0 1 1,1 1-553,-1 1 0,1 0 14,0 1 1,-1 0-1123,1 0 0,-1 1 1119,1-1 1,-1 0 8,0 0 0,1 0-113,0 0 0,0 1 110,0-2 0,-1 0-6,2-1 1,0 5-4,-1 7 0,0 8 0,-1-6 1,1 0 0,0-1-2,0 1 1,-1 5 0,0-7 6,0-9 1,-1-5-1,0 3 1,0 0-1,1 0 1,0 3-348,-1 9 1,1 8 0,0-6 341,0-1 0,0-1 117,-1 1 0,1 5 0,-1-8-120,-1-11 0,1-5 8,-1 2 1,0 0-15,0 0 0,0-1-8,0 1 0,0-1 1020,0 50-1017,0-3 22,0-1 6,0-5-507,0-3 490,0-5 28,0-3-5,0-4-1,0 0 1385,0-3-1407,0-1-6,0-2 18,0-1 4,0-1 1,0 0 0,0 3-17,0 0-11,1 3 5,0-1-16,2 0-1,0-2 7,0-2 4,2 0-1328,-2-1 1351,-2-18 0,0 1-5,0 28 195,-1-25 1,0-1-196,0 22-17,0 0 22,1-2-6,3 26 1,-1-25-6,2 19 0,-3-32-17,1-2 12,-2 1-1,1 0 6,-1 3 0,1 2-799,-1 4 788,2 1-28,-2 4-259,0-1 231,-1-1 1609,0-3-1660,0-5-10,3-4 371,-1-4-377,3-4 22,0-4 39,0-4 17,-1-2 1135,-1-6-1068,-2 9-421,-1-14 488,0 6 258,0 2-235,0-13 5,0 13 3084,-1-17-3117,-2 3-23,1 3-33,-3 0-6,1 2-5,-1-4-1,0 3-5,-1-5 960,0 2-904,-1-2 16,0 0 18,-2 1-34,-1-2 0,-1 1-11,0 0 5,0-2-5,1-1 6,1-3 0,1-2 27,0-3 23,2-2 33,0-3 17,0-2 12,1-3 10,2-1-44,-2-2-17,1-1-33,-1-2-40,1-4 0,-1-2-22,3-2 0,-1 0-6,2-2-11,1 1 0,0 0-17,0 1 6,0 2-23,0 1 6,0 1 6,0 1-6,2 2 11,0-1-17,5 2 18,-4-1-1,4 1 6,-4 1-17,0 2 11,0-1 17,0 1 11,0-2 17,0 2 28,2-2-28,0 2 11,1-3-22,2 2 0,4-3-6,-3 2-11,7-3 6,-3 1-1,3-2 1,1-1 5,2 0-5,3-1-6,0 1-6,2-1 6,2 0-11,2 0 0,1 0-1,1 2 7,1 1 5,1 0-6,1 1 12,1 0-23,1 1-3386,2-1 3397,-1 2-755,35 0 772,-25 3 11,27 4-22,-29 3-266,5 2 255,6 0 0,4 1-12,3 1 18,1 2-1,0-1-5,1 2 0,2 2 5,29 8-5,-23-4 13,1 4 1,0 1 31,-1 2-9,-15-4 0,-3-1 3,2 1-22,1-2-969,2-2 958,0-2 5,0-2 11,-3-3-17,-3-1 2421,-4-3-2376,-5-2 0,-4-3 34,-3-2 5,-4-2-11,-1-2 912,-3-3-934,-1-4 352,-3-2-369,-2-3-39,-1 0-28,-3-3-73,2-1-409,6-15 157,-6 5-2697,11-26 721,-16 16-7104,2-7 9444,-9 13 0,-5 16 0,-2 6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37.05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0 181 16090,'7'11'1092,"-1"-2"-907,-6-9 1535,0 0-4700,117-85 3097,-81 61-67,27-24 1,-2 8 932,-40 38-966,-4 1-34,7 2 22,-4 4-10,4 1-2335,5 7 2340,4-1-1892,5 4 1909,6 0 770,6 0-731,9-4 0,4-1-28,24 1-124,-15-3 0,0-1 119,18-5 554,5-1-583,4 0 9,-1-2 0,4 0-6,-37 1 0,0-1-1,1 1 1,5-1-1,-7 0-2,-10 1 1,-4 0-6,49 1 5,-13 1 1,0 1-176,-34-2 0,0 1 181,28 0 0,-4 1-12,-8 1-1342,-4-2 1354,-7-1 5,-5 0 1036,-8-1-1041,-4 0 11,-7-1 17,-6 0 2097,-4 0-2086,-4 0 518,-6 0-495,0 0 3397,-4 0-3369,4-6-79,-4 1 0,5-4-5,-5 1-12,-1 2 12,-1 0-23,-1 2-11,-3 0-22,0 3-23,-3 0-140,1 1 174,1 3 16,-2 2 12,2 5 0,-2 3-11,3 1 5,-2 3-3386,2 2 3397,-1 4-577,2 2 583,-2 2-17,3 4 6,-1 3-6,1 6 17,-1 3-6,1 6-5,-3 4 0,3 4 0,-2 5-1702,2 4 1701,-1 5-193,0 6 182,0 7 1,-2-15 0,-1 2-472,0-13 1,1 1 493,-2 23 0,1 1-11,-1-17 0,0-1 8,0 5 0,0 1-3,0 4 1,0 2-4,0 3 1,0 2 8,0-1 0,0 9-6,0-9 1,0 9-1,0 3 1,0-8 3,0-6 0,1-5 0,-1 6 2,0 9 0,0 8 0,0 0 0,0-10-348,1-14 0,0-5 0,-1-1 353,0 5 1,0 1-1,1-1-117,-1 1 1,0 0 0,1 1 115,-1-1 0,0 1 0,0-1 132,0 2 0,0-1 1,0 0-136,0-1 1,0-1 0,1 4-4,-1 2 1,0 4 0,0 1 0,0-4 8,0 4 1,1-4-1,-1 4-7,1-5 0,-1 5 0,0-1 0,0-6 3,1-1 1,-1-5 0,1 0-2,-1 1 0,1 0 0,0-1-1,0-1 1,0 0 0,0 0 6,0 31 1,1-1 13,0 0 1,0 0 16,1-3 0,0-1-188,1-1 1,0 0 215,0-2 1,1 0 2,0-3 0,0 0-3,-1-1 0,1-1 246,-1-1 1,0-1-264,0-1 1,0 0 2,0 0 0,1 0-8,-1-2 0,0 0 14,1 1 0,1-1-3,-1-1 0,2-1-3,-1-1 0,1-1 6,0-2 0,2 0-6,-1-3 0,1-1-11,1-3 0,-1 0 104,1-2 1,0 0-128,0-3 1,0-1-6,0-2 0,0 0 2,0-1 1,-1-2-3,1 0 0,-1-2 3,0 0 0,0-1 11,-1-1 0,0 1 273,0-2 0,0 1-290,0 1 1,-1-1-7,0 0 1,-1 0 8,0 0 0,-1-1-14,-1-1 0,0 0 11,1 46 1157,-2-2-1157,0-5 12,-1-4-18,0-2-458,-1-4 458,-1-2 1,0-5 11,-2-3 5,-1-3 864,-3-2-853,0-3 12,-1-2 2408,1-5-2413,-2-5 345,1-5-357,-2-5 84,-9 21-73,5-27-17,-7 15-1356,8-30 1373,0-2 67,2-4-66,0-2-1,0-3-11,3-1 460,-2 0-409,0-4 3302,1 2-3358,-1-4 93,4-1-110,0 0-6,1-1 11,1 1-17,0-1 12,1 0 0,0 0-12,0 0 12,2 0-1,-1 0-22,0 1 1,0 1 10,-1 0 0,2 0 6,-1 0-28,1 3 28,-1-1-28,0 4 23,0 1 5,1 0-6,0 5 6,0-3-3386,-1 5 3380,1-2-2273,-2 4 2284,1-2-27,0 2 27,0-1-10,1 2 5,-2 0 2274,1 1-2285,0 0 5,1 0 0,0 0 6,-1 8 17,1-8 3370,-3 5-3382,2-10-16,-2-1-6,0-2 23,-2-1-29,-1 3 35,0-6-24,-2 2 68,-5-6-39,3-3 0,-15 0-23,14-1 6,-7 0-5,12 0-6,-1 0-1,0 0 7,-1 0-1,-1 1-11,0 2 17,-1 1 6,0 1-6,-1-2 0,-2 2 0,-1-1-17,0 1 6,-3 1 17,-1 0-18,-4 0-3368,-2-2 3385,-5-2 6,-3-1-606,-6-1 606,-2 0-307,-5-3 296,-2-1 6,-2-4 0,-2 1-18,0-1-16,-1 2-44,1 1-75,4 1-105,4 0-151,7 1 2671,9-4-3450,7 1-291,8 0-1653,6 1-5231,4 2 8483,2 2 0,0 1 0,0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38.5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68 0 18548,'-38'41'1144,"8"-9"-993,30-32-45,0 0-55,1-1-18,3-1 6,2 0-5,4-1 11,5 1 0,3 0 5,6 1 17,3 1-22,7 1 5,3 2-16,5 2-12,2 3-1010,5 2 994,2 2-120,6 2 147,36 9 1,-15-6-1114,-23-6 1,0 0 1129,32 0 6,6-2-1280,5-4 1269,-47-4 0,2 0-1,0 0 1,2-1-3,2 1 0,1-2-740,0 0 1,1-1 725,2 0 0,0-1 0,1-1 0,1-1-548,-1-1 1,1 1 558,1-1 0,-1 0 214,-2-1 1,1 1-229,-1-1 0,0 1 0,-1-1 1,-1 1-10,-2 1 1,1 1 0,-3 0 0,0 1-6,-2 1 0,-2 1 1,48-1 4,-7 3-16,-7 4 6,-8 3-12,-9 3 392,-7 3-391,-10-1 10,-7 0 12,-9-1 0,-6-3 1948,-8-2-1915,-6-2 2248,-5-1-2023,-5-1-135,-3-1 1266,0-1-1361,-9-1 969,0 0-998,-9-1-16,-1-2-16,-3-2-12,-1 0-51,-1-3-22,1 0-50,2-2-62,1-1-101,2-2-156,4 0-320,2-3-660,6 2-2046,0-2-6171,4 2 9667,0 1 0,0 7 0,0 1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0.23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434 188 8455,'-12'5'1927,"2"-2"-751,10-3 4067,0 0-5204,14-18-4251,-7 10 4257,13-14 854,-12 15-709,7-8-89,-7 4 212,8-16-268,-12 15-39,1-8 1722,-5 10-1756,0 0-22,-3 1-6,-2 0-135,-12 1 85,3 3-12,-8 2-2833,4 1 2856,0 5 1111,-5 3-1067,0 5-2262,-3 6 2302,0 3 22,-2 2-415,-23 29 460,18-16 2064,-18 22-1986,23-22-470,1 2 459,1 2 2927,-7 36-2949,17-25-11,-4 27 956,19-40-957,5 1-3092,3-4 3115,7-2 191,6-1-168,4-3-1,4-3-11,2-3 96,19-3-118,-10-6 99,17-3-93,-17-7-6,2-2-12,1-1 3213,-3-5-3229,2 0 486,-3-5-481,-1-2-5,0-1 0,-5-2-6,1-1-3392,-4-2 3381,0 0-2291,23-19 2190,-19 12 6,18-13-101,-17 4 62,-8 9-57,12-26 79,-18 19 40,1-14 2278,-9 12-2262,-5-3 6,-3 0 0,-2-3-6,-2 2 33,-2 0 34,-2 2 40,-1 3-917,-1 3 956,1 5-6,0 5-79,0 5-72,1 5-118,0 4 2869,2 4-2930,0 1 1472,1 1-1326,1 4-3348,0 5 3420,0 7-12,0 8 12,-1 6-2285,0 6 2274,-2 6-95,2 3 84,-2 6 11,2 5 5,-1 5-5,-1 7-929,-1 7 917,-1 5 1305,-2 6-1316,-2 1 17,-1 0-8,4-27 0,1-1-1533,-3 24 1564,-1 15 16,5-49 1684,1-12-1549,1-13 1361,1-7-1193,1-9 607,0-2-613,0-4 3627,0-1-3917,0-6-40,5 0-23,1-8-5,9 0-6,30-24 5,-10 12 7,22-15-18,-17 17 23,1 1-11,1-1-3398,1 1 3398,-2 2-2274,1 2 2268,-3 5 1,-3 2-1,-2 4 11,-4 2-16,-4 2 5,-3 2 6,-4 1-34,-6 0 2285,-3 1-2301,-2 3 3430,-6 0-3374,1 2-12,-3 0-28,0 0-45,0 2-83,-3 1-3494,0-2 3287,-5 2-113,-1-2-84,-2-1-162,0-2-247,-1-2-599,1-1-1188,1-1-5102,2-3 7875,2 0 0,4-1 0,1 2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0.89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334 15 18975,'0'-8'218,"0"1"-431,0 7-6,0 0 405,4 120-888,-11-64 758,6 21 0,-3 1-1442,-15-16 1437,0 6-12,-3 3 0,0 1 0,-2-2-5,1-4-742,0-7 759,3-7 167,-1 1-39,8-21 551,0-1-248,6-22 1327,4-6-1713,-1-5 881,1-12-1061,2-3-28,0-11-16,1 0-7,4-4-16,4-5-11,6-3 22,4-2-11,2-4 5,1 0 28,1-3 18,-2 1-1614,-2-2 1642,0 2 21,-2 0-10,2 2 21,3-14 74,-4 19 39,1-9 28,-5 23 162,0-1-129,-4 10 1602,2-1-1764,-6 14-17,-1 0 23,0 5 89,2 8-11,1 1 0,1 9-17,1 3 11,0 5 18,9 23-35,-4-8-22,8 18-5,-5-11-288,2 3 277,2 4-1161,2 3 1178,0 1 10,1 0 28,-1-3-41,2-4 36,-2-7 0,0-7-1,-2-8-10,-1-7 106,3-3-34,-8-9 292,1-3-264,-10-7 1187,-3-1-1226,-1-2 12,-2-3-79,0-5-28,-6-4-28,-2-2 5,-8-4-5,-4 1-11,-5-4 11,-4 2-6,-5-2 18,-2 1 10,-5-1-11,-2 2 17,-4 0-3397,1 2 3402,-3 1 6,1 3-651,-2 3 640,3 3-23,-2 4-10,3 2 5,4 3-23,5 5-10,6 2-34,7 5 3010,5 2-3179,7 2 811,3 1-1040,5-1-50,2 0-987,14 3-71,5-8-1043,14 1-4884,1-10 7528,-3-1 0,-12-1 0,-7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1.23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97 19498,'7'-56'39,"3"15"91,1 56-119,5 3 64,0-1-36,3 3 36,1-2 53,13 6-55,5-5-62,0-1-22,-2-9 27,-13-6-78,1-2-3453,-2-1 3358,0-2-56,-2-2-605,8-12 538,-12 6-258,8-15 286,-18 12 11,0-5 3398,-5 7-3442,-1 0-119,-2 3-1114,-3 1 381,-2 4-554,0 1 5,0 4-3019,2 3 4705,0 0 0,3 0 0,-1-2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1.54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507 11 15844,'-7'-6'-168,"1"2"-96,6 4 2510,0 0-1837,-40 28-68,29-11 125,-29 37-3679,38-21 3359,2 16 89,6 22-439,-2-10 254,3 29-5,-5-17-727,-1 7 716,-4 5-1935,-3 4 1952,-8 3-7,-3 0 1293,-6-1-1287,-1-3-5,-5-1 30,8-31 1,0-1 2,-13 25-42,12-32 1,0-2-54,-9 5 78,1-10-453,3-6-348,2-7 43,3-6-2232,3-3-5976,6-6 8905,3-2 0,4-7 0,4-1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3.30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18 297 16112,'-10'2'504,"3"1"-616,7-3 2067,0 0-1720,61 22-38,-32-16-29,51 16-39,-46-25-29,3-4-16,4-4-11,0-4 62,22-12-68,-17 4-6,16-9-265,-22 7 265,-2-1-3305,-2-1 3289,-5 1 5,-2 0-5,-6 2 0,-4 1-6,-6 4-33,-4 4-23,-4 4 119,-3 5-242,-2 2-208,-3 3 186,-2 5 3436,-6 4-3369,-2 7 22,-3 6 23,-2 5-3376,-1 4 3404,-9 21-2258,8-7 2264,-8 42-673,17-29 706,-1 23-470,8-21 459,3-1-12,0-1-27,3-8 1705,4-4-1711,3-9-7,4-5-4,0-4 2556,-1-6-2556,2-3 1354,-5-5-1332,1-3 1201,-5-2-1117,0-3 50,-4-3 102,0-1-185,-2-1-51,-4 0-23,-5 0 7,-6-2-3383,-6-1 3394,-5-2-2253,-5 1 2275,-4 2-539,-4 0 595,-3 0 45,0 0 157,-15-2-113,17 3 2145,-21-2-2229,40 3 2906,-5 0-2962,24 0 1274,5 0-1224,6 0-4,6 0-12,7 0 0,6-1-17,6 1 0,27-3-33,-9 0-230,43-8-12,-38 3-105,17-6-1155,-7 2-72,-19 4-986,9 0-4840,-27 6 7422,-8 2 0,-11 0 0,-4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3.70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80 491 12634,'74'31'293,"0"1"0,-4-3 1,-20-9-76,-41-19 2269,1-1-2347,2-3 966,3-5-1022,3-3 522,1-7-584,2-1-5,1-3 1929,0-4-1930,7-17-3402,-9 8 3397,4-11-1639,-13 13 1633,-1-15-1054,-5 11 1004,-1-9-248,-10 15 187,-3 2 1942,-8 1-2077,-22-7-566,7 11 678,-17-4 868,-5 11-834,12 8 39,-15 2 28,20 8 284,-1 7-250,2 7 44,-12 23-10,13-4-7,-4 17 2857,16-11-2829,7 3 29,5-3 11,3 0-6,6-5-2765,3-2 2737,5-3-6,7-4-323,5-1 284,6-2-72,4-2-118,4-2-157,4-1-214,4-3-413,2-2-868,2-5-1183,0-3-4188,-3-3 7191,-9-2 0,-15 0 0,-8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1.95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355 178 17837,'-3'-2'527,"0"1"633,3 1-1110,54-16 0,-33 8-5,45-13-11,-46 12 16,2-1-16,0-1-6,0-1-11,-3 2-34,0-1 11,-5 2-39,-1-3-50,-7 3-39,-1-3-29,-8 5-16,-4 1 56,-5 1 45,-6 1 38,-4 2 35,-6 1 27,-5 6 1,-5 2 21,-5 5 18,-5 2 5,-1 3 163,-26 11-45,20-6-1216,-14 10 1204,28-8 1,7 1-73,7-1-12,4 0 18,9-1 33,5 1 22,6-3 23,7 2-12,5-3-33,8 1-16,6-3 1198,6-1-1222,6-3-4,4-1 10,7-3-39,5-2-72,30-1-384,-17-4 204,22-1-84,-27-2-397,-5-4 0,0-1-107,12-1-320,32-7-833,-56 2-785,-6 0-4929,-8 1 6813,-9 0 0,-8 5 0,-7 1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4.09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69 266 18554,'44'51'235,"1"0"0,-4-3 1,-7-16-91,-22-31-27,4-1 163,0 0-197,2-2-39,1-4-23,2-4 30,1-5-97,0-3-5,1-2-6,-2-3 31,0 1-8,-4-4 5,-2 1 17,-3 0 11,-4 1-12,-3 1-4,-2-2-12,-2 1-12,-7-1 85,-3 0-89,-8 2 4,-6 1-4,-3 3 4,-5 1 18,-1 4 22,-1 4 6,-2 5 89,-14 8-39,10 4 56,-27 21-79,31-4-10,-8 12-23,20-7 0,6 0 0,5 1-6,6-1 12,4-1 5,5-2-22,5-2-17,6-2-95,5-3-118,4-1-196,4-6-331,3 0-654,2-5-8409,17-2 9517,-17-2 1,0-2 0,-23-1-1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4.38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414 0 18891,'-39'75'-1093,"1"-1"1,-1 1 0,0-1 0,1 1-1,-1 0 1,-17 33 0,-4 8 0,13-23-1,28-55-289,32-59 0,-5 11 1,-4 3-1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4.59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40 21528,'31'-23'-269,"-3"6"-5755,-17 27 5408,4 2 1118,1 0-1858,3 3-906,0 2-696,1 2-4099,-4-2 6704,-2 1 1,-7-10 0,-3-3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5.49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21455,'20'86'0,"-1"1"0,1-1 0,-5-17 0,1 0 0,-1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5.93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1 391 16023,'78'-53'487,"-1"0"0,1 0 1,0 0-1,20-7 0,-3 2 1,-42 16-674,-50 23 63,-5 22 39,-3 2 11,-1 3 0,-2 6 12,-1 2 5,1 5 0,-1 2 33,-1 3-5,2 3 12,1 2 4,0 2-4,4 4 16,0 2-12,2 4 18,5 27-6,4 14-483,2 1 472,2-1-2772,-5-24 2783,1-3-2323,-2 0 2328,-2-4-1540,-2-3 1563,-1-6-918,-1-6 974,-2-8 910,0-6-837,-5-8 1556,0-4-1393,-8-5 2060,3-4-2268,-10-1-90,9-2-27,-2-3-29,3 2-11,5-3 6,-1 3-11,-1-2 33,2 3-5,-6-2 22,4 1-6,-7 0 3398,0 1-3392,1 0-17,-1 0-11,5 0-11,1 0 11,-2 0 0,0 0 11,0 0 17,0 1-11,0 1 17,3 2-6,-1-2 5,3 3 6,0-2-5,1 2 5,2-3-11,2 2 11,0-1-5,2-1 11,0 2 0,2 0-6,2 1 28,4 0-5,6 0 10,4-3 1,5 1-6,6-3 6,3 0-6,5-2-22,2-1-34,5-5-3436,1-3 3335,0-4-2329,1 0 2166,-4-2-746,-3 2 439,-4 1-1587,-5 1 842,-5 2 338,-3 2-5904,-7 2 7261,-4 2 0,-6 3 0,-3 1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6.35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0 534 18964,'9'7'-572,"-2"-1"555,-7-6 56,0 0 73,102 117 84,-70-85-1403,25 33 1,-5-11 1502,-39-49 564,-2-4-642,1 0-2750,0-4 2655,4-3-1840,0-6 1790,3-3 922,1-3-967,1-5-1517,3-3 1478,0-7 1292,13-20-1259,2-12-50,0-1 6,-6 1-29,-17 19-459,-3 0 409,-8 2 1858,-2-1-1869,-6 2 344,-5 3-333,-7 1 3057,-6 5-3063,-6 3 12,-3 5 1005,-2 6-949,-1 7 16,-2 6 122,2 4-32,-18 18-3397,14 0 3386,-14 17-729,10 19 740,11-7-595,-3 17 579,18-13-7,5 1 1,5-3 2327,4-1-2355,6-4 0,5-5 0,7-5-6,3-2 11,5-4 1000,1-3-1134,2-4-106,1-3-2396,3-3 2137,-1-4-178,3-3-779,-1-2-1042,0-2-6160,-4-1 8636,-3 0 0,-13 0 0,-6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6.78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141 361 17983,'51'65'586,"-1"0"0,-3-2 1,-8-27-553,-20-54-51,0-4-4218,1-3 4252,-3-2-1404,1-4 1432,-2 0-45,-3-3 11,-2 0 6,-5-1-39,-2 0 16,-3 0 1987,-2 0-2014,-5 1 3262,-4 0-3268,-8 3-6,-4 1-16,-3 3 33,-4 3 17,-14 1-3208,11 10 3264,-11 2 265,15 12-282,-2 6-2269,3 7 2252,-2 8 1,1 6-334,3 5 322,1 5 1834,4 3-1823,5 3 0,4 23-16,6-17 5,6 13-11,7-26 33,7-4-28,6-6-44,3-3 2930,3-5-3104,3-4-128,3-5 526,1-4-992,2-3-615,1-2-757,1-3 2190,6-4 0,-21 2 0,0-2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7.14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307 1 19960,'-29'95'0,"1"1"0,0-1 0,-1 0 0,1 1 0,0-1 0,1-3 0,-1 0 0,1-1 0,0 1 0,0-1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7.27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 23 19731,'-7'-10'985,"2"2"-1153,5 8-722,0 0 632,34-4-16,-16 9-522,37 7 219,-32 7-274,7 7-471,-5-5-896,0 2-5405,1-1 7623,-5-2 0,-9-9 0,-5-5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7.81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0 21545,'7'50'0,"1"0"0,4 31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2.3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35 7 18000,'0'-3'229,"0"0"2325,0 3-2346,-11 101-2366,7-55 2231,-1 18 0,-1 2 56,5-16-2801,0 35 2750,1-15-39,-1 26 724,0-22-746,0 2 0,-1 0-480,1 0 502,0-4-11,1-6 727,4-8-738,0-11 17,6-10 2983,0-11-2961,1-8 402,-1-7-391,-2-5 899,-2-2-955,-1-3-100,-3 0-102,1-1-151,-3-1-168,2-4-223,-2-2-281,1-3-582,-1-3-1311,0-3-6295,-1 0 9202,0 2 0,0 6 0,0 4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9.02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455 615 7817,'-2'-7'-689,"1"1"504,1 6 4599,0 0-2868,27-113-962,-14 75-24,4-26 0,1 3 169,-3 41-12,1 3-179,-3 0-141,2 6 7,4 0-309,-4 6 545,6 0-612,-9 4 405,2 2-400,-6 2-10,1 2 10,-1 1 6,0-1 34,1-1 51,-1-2 16,-1-1 39,-1-1-11,0 0-28,-3-3-39,1-2-62,-1-6-11,-2-3-22,0-4-12,-1-1 6,-1-2-16,-3 0-7,-3-2 18,-4 0-1,-2 2-5,-3 1-40,-12-4-5,3 8-3448,-18-2 3476,17 13 6,-9 2 5,12 4-5,-1 5-29,3 3-10,-1 6-12,0 4-67,-10 20 95,8-4 6,-8 17-204,13-9 226,3 3 2276,1 2-2276,6-4-6,1-3-11,5-4 17,1-5 6,3-2 0,5-1 17,2-2-6,6 0 0,8 9 11,-1-6 0,3 7-5,-4-10 5,-2-1-17,2 0 6,-2 0 297,-1 0-309,-2 3-4,1 15 4,-6-9 18,0 14-12,-6-13-10,1 3-7,-2 0-10,-1 1 1040,1 0-1007,-3 1 5,1-4 18,-1 0 16,0-5 28,-2-5 46,-1-4 38,-3-7 51,0-4-6,-2-6-23,0-2-21,-4-3-29,-2-3 17,-2-3-17,-3-4 0,-1-3-5,-1-1-29,-3-1-5,1-2-11,-2 0 28,-21-16-90,15 11 28,-16-12-3414,22 16 3398,0-1 4,0 2-32,2 1-1,1 2-27,3 3-18,2 2-21,4 3-214,0 3-16,7 1 3290,1 1-4108,5 0 352,8 2-256,1 1-551,12 1-1096,2-2-4140,1 0 6811,-2-1 0,-10 0 0,-6-1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49.66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1 265 14743,'53'-4'372,"0"0"1,34 2-3755,-85 22 3600,2 5-22,-4 4 624,1 22-731,-1-9 993,-6 36-1026,-1-28-28,-5 15 12,1-18 60,-13 28-44,9-29 432,-20 34-528,25-64 361,-5 2-467,15-35 1,0-7 5,1-3 564,3-7-659,2-4-28,4-4-35,3-6-777,2-4 846,1-3-1870,2-1 1920,-2-3 33,1 2 1875,-1 0-1797,0 4-10,-1 1 11,1 7 5,2 4-1675,0 6 1748,3 6 436,0 4-363,-1 7 2172,1 3-2138,0 7 67,0 1-62,0 5 3366,8 7-3383,-7 5 6,7 9-22,-9 3 479,0 6-525,-1 4-4,-1 4-7,-1 5-16,-3 0-3387,2 6 3382,-3 0-1839,9 45 1855,-10-33-473,5 30 484,-12-45-104,-2-5 104,-1-4 17,-2-5 2222,0-5-2144,0-5 2492,-3-4-2441,-3-4 948,-2-4-976,-4-3-34,0-2 192,-3-2-265,-2-1 12,-2 0-34,-3-1 11,-2-3 6,-3-2-29,-1-2 7,-2-2 5,0 1-6,-1-1-5,0 0 0,0 2-23,1 0 6,0 2 0,1 2 0,1 0-11,2 3 0,2 0-56,-5 1-3409,10 0 3302,-2 0-140,11 1-122,6 0-148,1 3-160,3 0-1721,9 4-290,0-1-698,8 2 3453,-4-4 0,-5-3 0,-4-1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50.30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68 18969,'0'-8'-275,"0"1"51,0 7-381,0 0 952,48 11-27,-36 4-46,34 15-60,-50 3-63,-2 4-56,-5 2-33,2 4-29,-2-1-5,1 2 23,0-1-35,0-1-4,0-3-1,1-7-6,1-3 63,2-6 49,2-8 29,1-5-51,1-7-39,1-1-56,1-7-22,1-3-29,2-6 18,2-3-40,1-4-6,2-2-16,0-5-28,1 1-3381,1-5 3414,0 1-275,-1-3 326,1 1 0,-2-2 22,-1 3 6,-1-1 17,-2 4 22,-1 2 0,-1 5 22,-2 2 3217,2 6-3295,-2 4 406,0 5-473,0 3 33,0 2 79,1 3 39,0 5 22,3 7-16,-1 5-17,4 8-12,-1 2 12,3 5-11,1 3-12,2 2 12,2 2-6,3 0 5,0 1-5,4-6-5,-2-4-3387,2-4 3397,1-10-394,-2-4 451,0-7 22,0-4 0,-2-2 22,0-5-16,-2-4-1,-2-6-22,-1-5 401,-3-3-451,1-2-17,-2-2-6,0-1 1,-2-2-12,-2 1 23,-2-3-6,-2 1-12,-1 0 1,-2 0-6,-2 3 23,-3-2-17,-1 3 11,0-2 0,-3 2-23,2 1 1,-2 3-12,1 1 3370,1 5-3381,1 0-11,2 4-11,1 2-3437,2 2 3336,1 2-106,2 1-112,0 1-107,0 2-106,0 1-125,4 0-205,1 0 2938,5 0-4424,1 0-5415,7 4 7802,-6-2 0,0 1 0,-8-2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50.86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474 13 18627,'6'-7'45,"-2"1"-163,-4 6 51,0 0 44,29 122-4239,-16-72 4264,5 24 1,-1-1 37,-7-27 202,0 3-158,-2 2-6,-1 3-11,-2 0-5,-1 0-16,-2-2-24,1-2-5,-1-5 16,1-4-10,-2-7 10,1-3-10,0-5 10,0-4 40,0-3 718,-1-5-589,-1-4 10,0-4-21,0-3-51,0-2-84,0-1-34,0-2 3337,0-3-3404,-1-4-6,-1-3-49,1-1-1,-1-3-22,1 0-23,-1-3-11,2-1-56,-1-3-39,0-3-73,0-5-45,-1-2-11,1-6 6,-3-5 101,1-7-1246,-2-3 1458,0-3 79,-2-2 89,1 0 102,-2 2 128,1 6 969,-2-21-1003,5 32-111,-1-13-130,5 40-94,1 3-51,3 6-6,2 2 29,5 3 1362,3 6-1312,3 4 6,4 10-1,0 2 0,5 5 6,0 1 6,0 2 5,2 1-5,0 1 5,1 0-5,3 1-6,-2-3 11,1 1-22,-2-2 5,0-1 6,-4-2 0,-2 1 17,-6-3 22,-3 0 0,-7 0 45,-3-1 6,-5 1 11,-7 0 111,-21 13-156,-3-8-1115,-18 11 1110,4-12 33,-6 2-2991,-7 0 3047,-4 3-6,-5-1-1386,-3 1 1331,-3-3-213,3-1 151,-1-1-40,6-2-122,3-2-242,6-3 130,7-1-1631,9-2-7779,8-1 10300,11-5 1,10-6 0,7-3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54.68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73 319 10382,'-4'-3'2538,"1"1"-1945,3 2 1827,0 0-2241,-9-31-27,7 19-35,-7-24-5,9 26-17,0 3-11,0-2 68,0-2-80,1 4 108,0-6-113,2 8 101,-2-3-84,0 6 123,-1-2-140,0 2 0,0-1 6,0 0 11,0 1-11,0-1 33,0 1 6,0-1-22,-1 0-23,-1 0-16,-1-2-1,-1 1 45,2-1 12,-1 0-23,1 1-6,-1 0-21,1 1-29,-1-1 5,1 2-10,-1-1-1,-1 1 17,2-1 1,-2 1-7,3-1-16,-2 1-6,2-1-28,0 1-16,-2 0-6,2 1-17,0 1-40,-1 0 130,7 0-12,-1 0-16,6 0 0,-1 0-1,2 0 6,2 0 6,1 0-6,2 0-5,1 0-6,5 0 6,0 0-1,6 0-5,0 0 17,3 0-17,-1 0 0,2 0 0,13-1 11,-10 0-5,11-3-1,-15 1 1,1-2-6,-1 1 0,0 0 0,0 0-6,0 0 6,-2 0 12,0 2 4,0-3 1,0 2-17,1-2-5,-2 1-1,1-1 0,-2 0 6,0 0-11,-1 1 0,-2 2-6,0 1 28,-3 1 6,-1 0 0,-1 0 5,-3 0-33,0 0 11,1 0 6,-1 0-6,2 0 5,0 0 1,0 0-17,2 0 11,-1 0 0,1 0-17,0 0 11,0 0-16,0 0 22,1 0-11,1 0 11,0 0 0,3 0-11,0 1 5,4-1 0,0 2 6,1 0 6,1 0-6,0 1 0,1-1 6,-2 1-1,2-2-5,-1 2 0,-1-3 17,4 1-23,-3-1 12,4 0-6,-2 0-17,0 0 17,-2 0-11,-1 0 5,-1 0 6,-2 0-5,1 0-1,-3 0-3442,24 0 3420,-19 1-221,44 5 249,-40-1 0,21 4 0,-24-4 12,1 3-7,1-3 6,1 1 1,2-1-7,1-1 6,1-2 12,-1 1-6,0-3-1,-1 1-16,-1-1-5,0 0 3299,0 0-3294,1 0 16,0 0 1,0-1-3107,-2-2 3085,1 1-1,-2-1-22,0 1 34,-1 2-12,0-2-5,-1 2 11,-1 0-2280,-1 0 2269,-1 0-91,2 0 85,-2 0 6,1 0 2217,-2 0-2211,1 3-7,-1-2 12,2 4 0,0-2 0,1 1 12,1-2-12,1 1 0,1-1 0,0-1 0,1 2-2229,-1-2 2234,-2 1 2067,1 0-2083,-1-2-2056,0 1 2072,-1-1-112,0 0 102,1 0-1,2 0 12,0 0 123,17-1-124,-12 1 12,13-2-6,-16 0-11,-1 0 17,29-2 6,-26 1 5,22 1 0,-30-1-175,-1 3 163,1-1 2137,0 1-2142,1 0 12,1 0-1,-2 0-16,-1 0-1,0 0 23,9 0-22,-7 0 22,7 1 3196,-12-1-3162,0 2 16,-2-1-5,0-1 607,0 1-647,1-1-3385,-2 0 3380,2 0-12,-1 0 18,-1 0-12,0 0 12,0 0-6,-1 0-11,2 0 16,0 0-10,-1-1-6,1 1-17,-1-3 0,1 2-6,-2 0 3409,-1 0-3386,-1 1-17,-3 0 11,2 0-11,-4 0 6,2 0 5,-2 0-11,1 0 6,0 0-1,1 0 1,0 0 11,3 0-1,-1 1-10,2 0 11,0 2 11,1-1-6,3 1 1,0-2-3393,1 0 3392,1 0-5,-1-1 0,3 2 11,-3-2 17,2 0 39,-1 0 11,0-2 157,21-1-190,-17 1-18,15-3-4,-24 5 3368,-1-1-3397,-1 1-3402,-1 0 3368,-1 0 23,-1 0-5,-1 0-12,-1 0 34,1 0-2286,-1 0 2264,1 0 1486,7 0-1476,-6 0 1,6 0 5,4 0-11,-9 0 6,8 1 2996,-13-1-2980,1 2 1,-1-2 1176,2 0-1093,12 0-78,-8 0-11,11-3 17,-14 2-17,1-4-17,-1 1 16,0 0-21,0-1 5,-1 3 0,0-2-11,-2 3 11,0-2-12,0 3 24,3-2-18,-2 2 12,2-2-6,-3 2-6,0 0 0,0 0-10,1 0 32,0 0-16,0 0 6,2 0 0,-2 0-6,1 0 0,-1 0 0,2 0 11,-2 0-6,0-1 1,0 1 11,0-2 0,-2 0 95,6-1-84,-8 0 5,3-1-10,-9 3 21,-1-1-4,0 2-1,-2-2 0,1 1 17,-1 1-56,0-2 6,0 1-6,-1 0 11,-1 0 17,-2 0-28,-1-2-28,0 2 5,-1-1-10,-1 1 5,0 0-23,-1 1-66,2 0-85,-2 0-89,3 0-50,-1 1-96,1 2-84,0 1-140,0 1-224,1 1-364,2 0-992,0 2-1142,2-1-1977,0 0 5360,2-2 0,-2-3 0,1-1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55.1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43 10562,'7'-11'4839,"-2"2"-3780,-5 9 1315,0 0-2385,1-15 28,0 16 0,0-10 17,-1 19-6,0-1 22,0 1 17,0-2 23,2 1 5,2-1 0,5 2-3386,3-2 3358,3 1-11,5 0-16,0 0-24,4 1-16,1 0-5,3 1-6,1 3 11,1 0-6,-1 1-2268,0 1 2268,-3 2 6,-1 1 6,-2 1 0,-2 0-1,-3 0 12,-1 1 11,-3-1 0,-2 2 2291,-2-2-2280,-3-1 23,-2-1 3391,-4 0-3380,0-2 33,-1 1 1,-4-2 33,-4 1 313,-26 4-257,-4-3-129,-10 0-22,7-7-22,10-5-7,1 0-10,-1 0-28,4 0-23,3 0-90,3 0-100,4 0-123,5 1-185,3 0-152,5 3-297,2 1-805,3 2-4773,6 2 2604,1-1 3966,5-2 0,-6-5 0,-3-3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56.39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48 196 12808,'-17'0'1405,"4"0"-1494,13 0 2066,0 0-1630,-11-4-67,11 2-61,-7-2-79,17 4-67,2 0 11,10 0-28,-2 0 128,28 0-116,-22 0 21,17-1-3414,-21-2 3376,1-1-66,-2-3 38,2-1 16,-2-3-5,2 1-6,-1-2 11,0 0-17,-1 0 1,-3-1 5,-1 1 5,-3 0-5,-2 1 17,-2 1-17,-2 1-11,-3 2 3346,-2-1-3375,-2 3 78,-1-1-127,0 2-6,-3 0 11,-2 2 11,-2 1 34,-5-1 5,1 2 0,-3 0-5,-1 0-11,-2 0 11,-1 4 5,-2 0 0,1 3 6,-2 2-11,1-1 11,-1 1 6,2-2 11,0 1 55,-4 0-32,6-1-12,-2 0-12,9-3-16,2 1-5,3-1-1,3 1 17,1 0 23,1 0 5,3 0 12,2 0-7,7 0-4,0 1-12,6 1-6,1 1-5,2 2-17,4-1 0,1 1-11,34 14-1006,-18-7 994,24 12 12,-26-10 0,3 1-6,-1 1 12,1 3-7,-3 1 1,-3 0-1097,-2 2 1092,-6-2 10,0-1 0,-8-2-10,-1-1 4,-5-2 12,-3-1 886,-4-3-836,-4-3 40,-2 0 240,-9-1 1083,-3-3-1233,-10 0-23,-3-4-23,-4 0-27,-6-3-18,-5 1-33,-5 1-5,-7 0-1065,-2 1 1053,-2-1-3019,0 1 3036,5-2 6,0 1 0,6-2-12,2 0 6,4-1 11,3 0 714,1 0-697,4-3-6,4 0 23,2-4-6,6 0 3398,3-1-3392,5 0-29,4-2-44,2 1-78,3-2-79,4 0-89,6-2-96,9 0-83,8 0-102,7 0-151,2-1-235,7 3-3890,0 0 2064,2 2-6203,-5 0 8914,-4 4 0,-18 1 0,-7 3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56.73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76 0 17378,'5'7'571,"0"5"-6074,-5 16 5615,0 5 1355,0 6-1350,0 32-1457,2-12 1402,1 22 33,3-23-92,3-7 59,2-3-34,4-9-17,2-8 23,0-6 2252,5-2-2241,-7-9 53,2 0-31,-9-9 3700,-2-1-3974,-4-3-174,-3 0-135,-5-3-184,-7-3-72,-3-1-443,-6-4-477,-4 0-582,-4-1-521,-3-1-549,1 2 3344,1 0 0,16 5 0,5 1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57.03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16465,'67'39'997,"0"0"0,0 0 0,31 17 0,-42-18-1008,-90-38-51,4 0-111,4 0-802,-1 0 107,10 0-370,3 2-1036,10 2-6749,4 2 9023,3 1 0,-3-3 0,2-2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58.00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57 134 8013,'-12'-7'9421,"2"1"-9091,10 6 130,0 0-337,-16-50-56,12 35-33,-10-37-23,17 50 17,3 1 5,3 1 12,3 0-17,2 0-17,3 0 6,2 0-17,3 0 17,5 1 5,2 0-16,4 3 5,3 0-5,2 1-6,2 0 28,2 0 11,20 1-28,-15-1 6,13 1 11,-18-2-17,-3 0 6,0-3-17,0 1 0,0 0 6,0 0 6,-2 0 21,-2 0-5,-3 0-3392,-3 1 3381,-4 3-28,-3-2-73,0 13 55,-12-6 18,1 7 51,-11-6 5,-1-1-2241,-4 3 2252,-2-2 1681,-7 3-1647,-12 6-200,2-3 132,-10 5-22,8-7 17,-1 0 0,2-1-12,-1 0 7,1 1 4,0-1 1,1-1 17,1 0 16,2-1-11,1 1 1,0-3-1,1 0-6,-1-2 23,1-1 3039,-2-2-2972,-12-2-2553,8-2 2783,-52-11 16,28-4-302,-19-3-11,34-1-6,19 9-5,3 1-6,3 1 0,3 1-39,3 0-56,2 0-78,1 0 3330,2 1-3476,4 0-566,13 3 157,2 0-375,10 1-1014,0 2-7029,-2 1 9107,-1 2 0,-14-3 0,-5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2.5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98 20716,'-2'-14'667,"0"3"-623,2 11 130,0 0-140,97-25-2211,-54 18 2185,18-7 0,0 2-2308,-15 10 2323,3 0-1,2 0-572,27-1 399,-19 2-129,18-2-145,-28 3-236,-1-1-353,-4 1-801,-4 1-1081,-4 3-5807,-7 1 8962,-7 0 1,-12-2 0,-4-1-1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58.81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311 65 14499,'0'-4'431,"0"1"1496,0 3-1680,56-26-113,-42 20-78,41-20-56,-55 26 17,0 0 11,0 2 28,-1 4 17,-2 5 16,-5 5 12,-2 4-11,-6 3-1,-1 3-3330,-19 16 3320,8-7-1,-14 13-505,-4 6 522,10-13 6,-9 15-371,15-17 343,5 2-6,0 0-11,6 4-10,0 0-13,7 2 12,3-2-7,4 0 35,2-1 2926,2-1-2915,2-1-16,5 1 4,4 0-16,8-1 17,3 0-11,5-1 22,2-2 11,5-2 943,17 6-932,-8-13 166,14 3-126,-16-17 218,13-1-157,-14-8-152,8-1 107,-19-6 118,5-2-157,-11-2-16,2-3-7,-13-1 1,-3-1 403,-5 0-448,0-2 141,-3 2-174,0-2-17,-3 1 5,-1-1-34,-4 1-5,-2 1-17,-1 2-45,-2 1-201,-8 0 78,5 3-487,-11-1 124,12 4-2516,-12 14 459,14-5 2633,-7 13 0,14-14 0,2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0:59.6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 0 9755,'-4'4'4178,"1"0"-3461,3-4 2056,0 0-2639,-3 42 6,3-18-39,-2 35 11,3-27-11,1 2 212,10 45-234,-5-36-12,7 30 34,-8-49-6,1 0-5,-1-4 28,-1 0-3398,0-5 3420,0-1 34,1-4 10,-1-2 24,2-2-1,-1-2 0,1-2-11,-1-1-34,2-1-33,-1 0-28,2-3-11,1-3-34,0-4-1,3-2 3371,-2-3-3404,2-3-10,0-1-18,1-1-22,1-1-17,0-1-3403,1-1 3381,2-1-1271,1-1 1276,1 0-740,0 0 746,0 1 6,0 0-12,0 5-196,-1 1 129,5 5 2368,-8 5-2284,3 2 12,-9 5-29,4 22 68,-5-6 16,4 31-5,-9-18-6,2 11 17,-2-11 1574,1 1-1579,0-1 1312,0 1-1312,0-3 72,6 7-50,-4-10 440,6 1-424,-4-12 118,6-2-83,-4-5-1,3 0-17,-4-5-44,15-4-68,-8-1-11,12-4-3419,-12-2 3397,1-1-495,0-2 478,1-2-11,2-2-6,0-2-121,0-3 121,-1-1 29,-1-1 21,0 0 12,-3-1 17,0 1 22,-1-1 11,-1 3 34,-1 0 484,-2 7-428,-1 0 46,-2 8-152,-2 2-12,-1 5 6,-3 3 3403,3 5-3381,-2 4 6,2 6 16,-1 2 1,1 3-12,1 1 1,-1 0 10,1 2-5,0-2 0,2 0-3425,1-1 3380,1-1-50,0-2-62,0-1-67,1-2-756,3 2 78,-2-4-3243,4 5-803,-6-10 4920,1 2 0,-7-7 0,-2-2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0.05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12377,'36'61'166,"0"1"1,0-1 0,14 25 0,-13-9-10,-30-12-45,0 7 1675,1 3-1681,3 4 1163,-1-2-1169,5-3-607,3-5 563,3-10 12,4-5-1,2-10 185,23 10 1452,-18-25-1558,14 5-2375,-24-27 2391,-2-4 6,-1-3-28,1-6 1053,-2-4-1087,-1-7-2313,1-5 2258,-3-3-34,1-3 2273,-1-2-2251,10-19 6,-5 8-17,8-17 17,-8 12 11,1-4 6,0-5-1111,2-5 1094,0-2 0,-1-2-23,0 5 1983,-1 4-2033,-2 8-34,-2 9-55,-1 10-107,1 8-129,-2 6-196,1 8 1258,0 2-1936,1 9 47,-2 6-8229,-1 5 9409,-4 2 0,-5-8 0,-2-5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1.26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78 138 7679,'-40'-7'628,"7"3"2093,32 8-2519,-1 2 1310,1 4-1260,0 1 732,1 2-771,0 1 2716,0 0-2761,0 1-16,3 1-18,0-1 6,5 2-34,0 0 12,2-1-6,0 0 6,0-2 61,5 3-78,-3-6-6,1 1 151,-3-3-111,-5-5-6,1 1 17,-5-4 16,1 0 863,-2 0-935,0-5-40,0-1 0,0-5-3402,0-3 3368,0 0-2256,-3-4 2246,1-1 16,-5-4 6,2-1-17,-2-2-11,2 0-11,-3 0 11,3 1 0,-1 1 2268,2 3-2284,0 4 3379,2 2-3430,-1 4-22,2 4-57,0 1-11,1 4-128,0 0 257,0 9 5,0-1 12,0 10 17,0-2 5,0 5-11,0 0 11,0 4-16,0 1-7,0 0 7,-1 13 10,-1-10 7,1 8-1,0-13-11,1-1 11,0-3 11,0-3 12,0-1 11,1-4 33,2-3 23,0-3 45,1-1-1,1-3-5,-1 0-34,1-2-5,1-1-34,1-4-16,0-2-18,1-5-33,0 1 23,0-4-18,1-1 7,-1-2 10,0-1-16,2-2 10,-2-2-4,-1-1-12,-1-1 0,-2 0 0,-1-1 11,-2 0 0,-1 1-11,0 0-11,0 2-12,-1 0-21,-2 5-24,-1 2-49,-1 4-46,0 5-16,0 4 28,1 2 39,0 2 73,0 5 28,-1 2 16,1 5 1,-1 3 0,2 3-6,0 1 5,1 2 1,1 0-6,1 2-45,4 11-386,6 0-3583,1 1 2905,5-5-3394,-4-9-4823,-1-2 9326,-2-2 0,-4-9 0,-3-3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2.90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452 103 9380,'6'-8'1288,"-2"1"-1282,-4 7 4463,0 0-4105,-16-13-89,10 8-85,-12-10-27,13 12-68,0 0-50,0 2-12,0 1-16,0 0 39,0 0 34,-1 0 11,-2 0-3370,0 2 3409,-2 2-2280,-1 3 2275,-2 0 5,-1 2 0,-4 1-1500,1 1 1516,-5 3-4,0 1-7,-2 3-22,-1-1 1,0 2-24,1-3 35,-9 5-79,11-6 1595,-13 5-1578,20-8-28,-3 1 2262,9-4-2284,3-1 3392,2 1-3376,2 0-5,2-2 22,0 2 11,2-3 0,3 2 17,4-2 0,3 0-17,3 2 6,4-3-6,1 2-28,4-2 6,1 1-28,2-2 5,1 0 12,1 1 0,1 0 5,1 0-11,-1 0-11,-1 0 11,-1 0 0,0-1 11,-1-1 6,2-2 16,-1-1-5,2 0 17,-2 0-28,0-1 0,-1-3-12,0-2 12,-3-2 33,2-3-3414,-3 2 3404,0-5-1560,-3 3 1520,-3-5 12,-2 0-18,-2-1 0,-2-2 1,-3 0 2622,-2-1-2645,-4-1 2277,-2-9-2299,-5 5-6,-6-8 5,-6 10-10,-5 0-12,-5 0 0,-3 3-89,-25-5-324,-9 8 390,-3 2-790,-1 10 819,20 11-17,0 3-3079,1 8 2951,2 2-535,5 3 220,5 2-201,7 1-336,7 0-723,8 2-6928,5-4 8816,5-2 1,2-11-1,1-3 1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4.3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 36 8808,'1'-20'1412,"1"5"-863,-2 15-348,0 0-514,-5 39-398,3-24-360,-3 30-122,4-33-750,1-3 1943,0 1 0,0-6 0,0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4.62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8237,'0'2'1182,"0"1"-2409,0-3 1,0 0-1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4.9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13603,'5'94'0,"0"0"0,0 1 0,1-1 0,-2-18 0,0-1 0,0 1 0,0-1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5.07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 0 7106,'-2'11'1619,"1"-2"-1591,-1 76 17,0-48-28,1 14 0,-1 1 1186,-1-19-1125,1-1 946,0-2-1119,1-2-218,1-4-382,0-1-549,0-4-419,0 2 1802,0 0 1,0-9 0,0-1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5.62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0 13928,'5'86'0,"-1"-1"0,1 1 0,-1-18 0,-1 0 0,1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2.95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5 19130,'23'71'188,"1"0"1,-2-6-1,-3-12-20,-7-28-22,3-3 413,-1-3-452,1-3-7,-1-2 160,0-4-136,-1-1 314,5-1-337,-8-5 211,3 0-262,-9-3-50,-1-3-56,-2-1-89,0-11 66,-1 1 1,0-7-12,-3 3 12,-1-2 22,-5-1 17,-1-1 22,-2-1 11,-2 1 12,1 1 61,-5-6-11,5 7 0,-2-1 0,8 9 34,1 0-46,4 5 1,0-2-6,2 5-22,3-1 11,1 0-22,6-1 16,4-1 6,4 1-22,5-2 22,5 1-6,4-1-5,5 2 5,2 0-16,4 1 0,0 1-12,2 1 17,-3 2-16,0 0-18,-3 1-27,-1 0-62,-2 0-112,-2 2-123,-4 1-169,-2 3-256,-3 0-337,-3 1-852,-6 0-1035,-2 2-5238,-5-1 8234,-2-1 0,-5-4 0,0-1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5.63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41 1 13530,'-8'77'0,"1"0"0,-1 0 0,-1 16 0,0-1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7.39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111 0 9173,'-16'95'2352,"1"1"1,-2-21-1,6-11-2229,19-12-16,-6-28-35,-1 3 1,-1 4-17,0 3 39,0 3-3403,0 2 3392,0 3-28,-1 0-33,-2 2 5,-1 1-11,0 0-6,0-1 11,1 0-11,-1-2 1,2-2-1,-2 0 0,1-2 3392,0-1-3397,-1 0-34,-1 16 78,-1 25-33,2-13-3381,-1 13 3386,4-35 6,-1 2 12,1-3-18,1 4 6,0 0 22,0 3 1,0 1-1,0 1-11,2 3-33,1-1 2997,2 0-3009,-1-2-128,1-2 140,-2-2 33,0 0-28,-1-4-588,-1-1 639,0-2 5,-1-1 45,1-1 372,-1-2-400,0-2-3015,0 13 2970,-1-10-1088,0 9 1088,-2-10 346,1-2-357,0 4 0,0-3-17,2 1-1896,-2 1 1901,1-1 7,0 2 1874,1 0-1881,0 1 804,0 3-820,-1-2 16,1 0-27,-1-2 22,1 14-5,0-15 22,0 13 0,0-16-17,0-2 6,0 3-34,0-1 23,0 0-1966,0 2 1932,0-2-1506,0 4 1456,1 14 1323,0-11-1290,1 13-5,-1-17-57,0 1-22,-1 0-117,1 16 1490,-1-13-1272,0 9-97,0-4 125,0-13 11,-1 10-6,0-15 2719,-2-1-2724,2 0 0,0-1-1889,1 2 1900,0 0 492,0-2-503,0 0 11,0-2-5,0-1 5,0-1 0,0-3-2273,0 2 2256,0-2 2177,0 1-2193,0 0-1,0 1 18,0 1-7,0 0 12,-1 52 3336,0-21-3364,0 44 103,0-49-220,1 49 156,-1-56-11,1 38 0,0-54 0,0-1-11,0 1 5,0-1-3386,0 11 3392,0-8-46,0 8 46,0-13 0,0 3 6,0-1-23,0 2 6,0 12-6,0 6 11,-1-2-16,0-1 11,-1-14 3352,2 26-3341,-1-5-12,1 11 82,0-17-59,3 5-179,0-11-28,4 13-6,0-13 6,0-1 196,1 1 34,-1 0-1,1-4 12,2 14-39,-2-12-3365,10 36 3371,-8-33-1103,11 34 1080,-12-36 22,2 10 56,-5-3 34,-4 1 11,1 7-56,-3-11-17,0-7-5,0-9 2846,0 0-2858,0 1 1626,0 3-1637,0-1-6,1 3-10,1-1 16,1 0 6,4 12-6,-1-8 0,1 8 51,-1-11 33,-2-2 0,1-1 0,-1 0-55,0-5-18,0 2-11,-1-2 23,1-1-12,-1 1-16,1-1-12,1 0-11,0 2 17,-1-2 17,1 2 0,-2 0 17,0 1-18,0 0 12,-1 12-16,0-11 88,0 16-32,-2-20 16,1 6 0,-1-8-28,0 1-6,-1 1-33,0 1 16,-2 9-16,2-6 6,0 6-12,1-10 6,0-1-17,0 0 33,-1 0 12,1-2 5,-3 2 23,2-1 11,-2-1 6,1 1 23,-1-1 4,0 1-27,0-2 11,-1 0-23,2 1-11,-1-2-16,2 2-23,0-1-12,0 3-4,0 0 4,0 0-10,1 1-6,0-1-6,0 0 12,-1 0 0,1-1 5,-1 2 11,0-1-27,0 1 5,-1 0 5,1 0-5,-2-1 11,2 1-5,0-1 0,1 1-1,0-1-5,0 1 11,0-1-11,0 1-22,0 0 16,0 1 1,0-1 5,0 3 28,0-3-11,0 0 39,0-1 22,0-3 12,1 1 5,-1-1-11,1 1 61,0 15-117,1-12-5,0 12-1,0-17 6,0 0 0,-2-1 11,1-1 6,0-2 28,0-1 17,0-2 27,-1-1 6,0-2 12,0-1-7,0-1-49,0 0-1,0-1-44,0 0-23,0 0 0,0-2-5,0 3 5,0-3 0,0 2 6,0-1-11,1 3 5,-1 0 6,1 1-6,-1 1 22,1 2-10,0-1-6,1 2-6,-1 0-17,2 0-5,-1 2 17,2 0-6,-1 2 16,0 0 7,0 0-12,-1 2 23,1-1-18,-1 0 7,1 1-1,-1-3-22,1 2 11,-2-1 12,0-2-6,1 0-6,-2-2 0,1 0 0,0-2 0,-1 0 6,1 0 17,1-2 5,-2 1 0,1-1-11,-1 0 0,0 0 0,1 0-5,-1-1 10,3 1-10,-3-1-12,2 0 22,-2-1-5,2 1 6,-2-1-23,0 1 0,0 3-11,1-1 0,0 1 12,1 1-7,0-4-5,0 3 0,-2-2 0,2 1 6,-1-1-1,-1 0 7,1 1-12,-1-1 6,0 2-6,0 0-18,0 0 30,0 1-24,0-1 12,0 1 24,0-1-8,0 1-10,0-1 5,-1 1 0,0-1-16,-3 1 27,1-1-5,0 0 0,-1-1 5,1-2-11,1-1 1,-1 0-7,2-1 23,-2 0-11,1 0 5,-1-1-5,2 1 0,0-1-6,1-1-952,0 1 689,0 0-6,0 1-95,0 0-139,0-1-113,0 2-264,0-1-514,-1 1 1383,-5 1 0,3-3 0,-2 1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8.12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0 118 19787,'53'49'627,"-7"-4"-532,-29-21 28,9 14-78,-6-10-11,6 9-1,-8-13 12,-1-1 168,14 11-168,-14-16 83,11 10-77,-20-24 83,2 1-72,-4-5 16,0 0-5,-1 0 0,0 0 5,2-2 40,6-5-73,0-1 11,13-17-40,-9 4 1,8-11-17,-4 4 0,2-4-3409,3 1 3387,2-2-1122,16-15 954,-7 13-118,9-12-739,-2 10 201,-13 10-292,9-1-558,-16 13 1336,-2 6-7151,-4 3 7869,-3 4 1,-8 1 0,-3 1-1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8.89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154 20 17960,'5'-11'639,"0"2"-729,-5 9-139,0 0 262,-10 46 23,11-32 0,-6 34-5,15-43-12,2-2-118,14-1-10,-4-2-12,11 0 11,-6-2 12,1-1 5,1-2 6,-3 1 0,-1 2 16,-2 0-16,-4 2 6,-3 0-1,-3 4 6,-5 0 67,-1 5 73,-5 1 34,-1 2-3365,-3 4 3399,-4 3-18,-6 4-11,-5 2 12,-5 4-12,-3 1 11,-2 5 231,-18 15-147,10-10 191,-25 25-230,26-27 3022,-9 10-3095,16-16 40,-6 17-96,10-12-11,-2 11-5,10-17-1,5-4 1,1-2 22,5-3 101,2 2-62,7-9-11,4 3 404,17-3-426,-3-5 16,12 2-38,-7-6-12,1-1 0,16 2-23,-10-1-5,11 2-5,1 1-18,-12-1-274,32 8 23,-36-8-129,13 4-112,-26-8-84,-4-3-91,-2 0-178,-4-1-3674,-2-3-2779,-4-1 7321,-1-4 0,-1 4 0,0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09.09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19900,'91'4'2,"0"0"0,-7 0 0,-12-1 1064,-18-2-1223,-1 0-124,-4 2-183,-5 0 109,-6 1-1090,-6 1-2516,-5 1-5288,-5 0 9249,-5 0 0,-9-3 0,-3-1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22.44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85 5678,'14'0'4028,"-3"0"-1189,-11 0-750,0 0-850,20-22-1071,-12 16-16,16-16 583,-19 22-595,1 0 2041,0 0-2086,2 0-11,1 0-16,1 0 4,2 0-10,2 0 0,3 0-6,3 0-6,4 1 6,4 0-11,2 0 22,4-1-3386,1 0 3392,2 1-8,4-1 30,1 2-16,4-1-18,3 1-21,4-1-7,2 2 1,2 0-224,1 1 229,-3 2 3264,0 2-3270,-4 1 23,-1 1-17,-2 0 60,-2-1-20,1-1-1,-2-1 0,1-2 6,-2-2-3081,1-1 3081,-3-1-684,0-1 684,-3-1-39,-1-3 28,-3-2-2051,-3-3 2050,0-1 1429,-2-1-1462,-1 0 625,-1-1-541,17-7-16,-9-1-118,-3 3-18,-16 5-206,-17 11 3087,0 1-3938,-4 2 1687,-1 2-1060,-6 5-3577,-3 1 3038,-4 5-1514,-4 0-440,-2 4-4839,0-2 7791,5-2 0,7-8 0,7-2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23.08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600 66 15967,'-15'-7'2682,"2"1"-2289,13 6-130,0 0-235,16-25 11,-10 21-11,14-19 28,-15 27-16,1 0-1,0-1-6,-2 1 7,2-2-7,-3 1 1,-1-1 22,1 1 22,-3-2 29,1 1 21,-1-1 248,0 0-248,-5-1-49,-2 0-29,-7 0-67,-3 1-39,-4 0-16,-5 5 4,-5 2-3368,-4 4 3413,-7 6-1324,-2 2 1336,-1 4-1806,-1 2 1806,2 1 28,0 0-311,4-1 299,1-2 1686,6-3-1697,3-3 1224,6-3-1212,4-2 3077,5-2-3100,4-3 853,3-1-892,4-3 28,1 0 22,3-2 12,-1 1 50,1-1 11,0 1 79,6 3-6,8 0-73,3 2 0,6-2-11,-6-2-6,5-3 6,-1 0-11,3 0 0,-1 0-11,1 0-18,-2 0-4,2 0-7,-4 3-16,0 0 0,0 1 0,-2 1 11,7 4 11,-7-2 6,5 3 22,-10-4-11,0 0 28,-4-1-17,1-2 39,-1-1-72,-3-1-45,0-1-79,-2-1-72,-3 0-90,1 0-123,-1 0-829,-1-2 201,1-1-476,-1-3-4049,-1-6 274,-1 3 5282,-1-3 0,1 8 0,0 2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23.25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8 17232,'-2'-4'2633,"1"1"-2336,1 3-1750,0 0 1470,56 38 33,-35-16-22,43 35-129,-49-23-268,-1 5-488,-2 3-1322,-2 2-7416,-3-3 9595,-3-5 0,-2-17 0,-1-8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27.67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538 135 8760,'13'-1'3187,"-3"0"-1434,-10 1-487,0 0-519,0-7-624,0 6 253,1-6-343,-1 7 960,3 0-909,0 0-28,1 0-6,2 0 1,1 0-1,-1 0 12,2 0 11,-1 0 83,6 0-83,-3 0-11,5-2-1,-5 0-10,-1-3 16,0 0-17,-1 0 6,1-2-5,-2 0-6,0 1 22,-1 0 0,-1 1 0,-2 0-11,-1 0-28,-2 0 6,0 0-17,0 1 5,0-1-16,-8-3-34,2 3 5,-8-4-33,-1 6 45,1-1 0,-4 3 28,2-1-12,-1 1-5,0-1 6,-9 1-1,8-1-10,-6 1-1,9 1 6,-1 0-5,0 0 33,-1 0-6,1 1 0,-1 2 12,1 1-23,2 1 6,0 0-17,3 0-22,0 0 16,2 1-28,0-1 12,3 2-17,0-1-6,1 1 11,1-1 1,0 2 22,3-1-6,0 2-11,1 3-6,0-1-16,2 10 39,2-6 5,2 5 23,6 3-17,-2-5 5,3 6-10,-2-6 16,2-1-11,2 1 17,2 0-12,1-1-10,2 2 5,2-1 0,0 1 17,28 20-23,-19-12 12,22 13-23,-25-18 11,1-1 1,-3 0 5,0-1-28,14 17 16,-16-15 12,8 13 6,-21-21 28,-4 1 33,-4-3 56,-2 0 34,-2-1 17,-4-1 11,-3 0 145,-18 5-195,3-1-29,-14 4-27,6-2-23,-5 0 5,-3 0-16,-3 3-11,-1-1-809,0 0 814,-1-1 12,0-2 16,-1-3 0,1-3 12,0-2 16,2-4 84,-12-1-78,17-3-17,-9-3 0,20-3-11,3-5-17,3-1-17,2-4 0,4-1-11,2-3 780,4-1-831,2 1-105,3-9 10,3 8-39,6-4-50,3 10-67,8 2-73,2 0-96,4 3-174,3 2-223,2 3-375,1 3-986,1 2-594,0 1-3131,-3 3 5926,-4 1 0,-12-1 0,-4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28.44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76 28 17255,'2'-15'39,"1"3"-274,-3 12 1153,0 0-4620,-12 33 3892,7-10 569,-7 71-726,9-42-10,2 36-1083,3-31 1088,1 3-209,7 30 226,-3-23-6,6 19 12,-3-36-1,3-6 300,0-9-311,0-9-1043,1-5 1077,-2-7 261,-1-3-183,-2-4 2292,-1-3-2219,-3-1 70,1-2-58,-4 0-41,1-1 3360,-3-3-3443,1-2-28,-1-6-28,0-4-23,0-3-5,-3-5-16,-2 2 16,-5-4-17,-4 1-11,-1-1 11,-3-1-11,-8-11 17,6 9-28,-5-7 22,9 15-11,2 0-17,2 5 17,2 1-34,4 4 1,1 3-18,3 2-44,0 2-6,2 2-83,0 1 172,5 0 12,2 4 17,5 0 6,3 2-7,3 1-4,2-1 32,3-1-16,4 0 12,3-4 16,1 1-17,4-2 6,-1-1-17,4-3-17,-3-4 0,1-5 6,-1-3 0,-2-2-1,0-4-4,-5 0 4,-2-3 12,-5 1 34,1-12-17,-7 8-17,-2-8 0,-5 11-11,-6 0 5,2 0-16,-4 0 5,1 0 11,-1 2-22,0 1 11,-2 4 1,0 2-18,-3 4-22,3 4-342,-2 4 253,3 2 50,-2 7 39,3 4 28,-1 10 0,1 5 16,0 6-4,0 5-12,0 5-23,0 29 34,2 13 17,0 3-22,3-4 5,-3-28-668,4-6 679,-2-3 6,4-8 56,1 7-33,-1-15 5,1 3 5,-6-19 46,0-2 21,-2-5 40,0-2 663,-1-2-1032,0-1-62,1-4-62,0 0-28,1-3-100,0-2-135,-1 0-230,3-1-404,0 0-900,2-1-1127,1-3 3249,5-2 0,-6 6 0,0 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3.35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0 311 21840,'41'48'166,"0"1"1,0-3-1,-3-14-26,-5-31-61,1-2-62,4-2-28,-9-3-23,2-3 9,0 0-15,0-1 1,-1-2-16,-1 0-6,-1-3-18,-3-2-27,-2-3-9,-4-3-53,-1-4-247,0-19 219,-8 9 28,0-15 56,-8 17 62,-6 0 39,-3 4 22,-7 3 11,-5 6 6,-5 6-3324,-25 4 3357,6 6 1,-21 4-17,14 6 27,-2 5 7,3 5-1,2 3 51,-6 11-112,19-7-6,-1 8 11,20-7 34,8 0 3409,3 0-3437,5 1-3431,7-1 3280,4-1-668,8 0 416,5-3-325,5 0-515,6-4-1535,4-2-6727,-1-3 9477,-4-4 0,-17-2 0,-7-2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29.10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218 10 20358,'10'-5'-510,"-2"0"387,-8 5-84,0 0 252,-8 113-685,2-62 724,0 20 0,-2 0-899,-4-17 960,0 0-44,-3 2-45,1 0-6,-1 1 6,0-1-2830,0 1 2825,0-3 10,2-1-386,1-8 414,4-6 313,2-9-284,4-7-1,1-8 34,1-7 34,0-3 775,0-3-770,0-1 3133,1-1-3228,0 0-22,3-4-56,0-2-28,2-7-23,0-3 666,2-4-733,0-4-3447,2-2 3391,1-6-28,1 0-5,-1-5 5,1 0-11,0-1 17,-3-3 5,2 1-22,-2-4 6,0-1 11,0-3 39,-2-2 61,1-2 34,-1 0 34,2 1 3426,0 3-3348,1 5-1785,5-6 1830,-3 18-68,8-4-72,-9 24 6,3 0 16,-4 10 12,1 0 28,-1 4 1964,1 3-1970,0 5 0,1 4-6,0 6 23,0 5-6,1 7-11,2 5-11,0 4-6,0 4 6,1 2-243,7 25 231,-6-17 6,-1-8 1,-1 1-1,2 6-1183,5 18 1200,-9-24-16,-1-1 4,-2-1 1,-3-5 6,-2-2 5,-1-7-12,-3-4 12,1-5 12,-1-2 225,0-6-176,-1-2 1212,0-5-1156,-1-2 7,-1-3 27,-2-2 162,-12-3-279,3-4-17,-9-4 0,5-3-12,-1-5-33,-4 0 17,-1-4 5,-3-2-16,-2 0 5,-2-3-5,-1 2-1,-3-2-5,-1 1 17,-2 1-17,0 1-17,0 3 12,2 4-1,3 2-22,3 5-190,-15 3 5,20 3-129,-10 6-145,24 2-190,3 5-197,2 3-364,2-1-985,2 4-976,4 0-3511,2-1 6710,2-1 0,-3-8 0,0-1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29.63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91 15 17524,'2'-8'2481,"1"1"-2201,-3 7-123,0 0-107,42 32 6,-36-5 17,29 33-4252,-48-8 4258,-3 6-23,-1 5-425,0 5 430,-1 2-334,0 2 290,3-2-17,0 0-17,3-5 0,1-4-1726,1-6 1743,2-7 6,3-5 1572,2-7-1550,2-6 1198,1-6-1125,1-7 390,2-4-334,1-5 3279,2-3-3291,1-2 354,2-2-398,3-1-28,1 0-5,5-5-29,3 0 17,19-12-45,-8 3-16,13-4 5,-13 4 0,1 3-11,0-1 16,-2 1-5,-1 1-11,-1 3 17,-1 1-23,-1 2 17,0 1-6,-2 2-22,-3 1 11,-2 0-5,-2 1 5,-3 3 12,-3 1-13,-3 3-3380,-1 0 3410,-5 0 5,1 0 28,-3-1-17,1-3 0,-2 2-45,0-3-39,0-1-600,-3-1 186,2-1 3207,-3-1-3667,2-3-448,0-2-1109,1-3-6530,1-1 9017,0 2 0,0 3 0,0 3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0.07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16 17725,'0'-8'387,"0"1"-281,0 7 735,0 0-483,53 11-22,-40 2-61,41 14-57,-54 1-61,0 5-51,-2 5-22,-2 5-28,-3 4-11,-1 6-23,-1 2-3397,-1 4 3386,0 1-2273,0 0 2278,-3 21-33,5-26 84,1 11 34,5-34 33,2-7 40,0-7 2237,3-5-2260,1-5 3351,4-2-3373,0-3 78,2-2-106,3-1-39,2 0-17,4 0-28,2-1 5,3-2 1,2-1-7,2-1-16,1-1 17,1 0-6,0-1-5,1 0 11,-2 1-12,2-1-16,-3 1 22,0 1 6,-3 0-6,-3 0 17,0 0-28,-2 1 6,-1 1 5,-2 1-5,-2 0-6,-2 2 11,-1-2-17,-3 2 6,2 0-28,-3 0-56,0 0-39,-1 0-85,-2 0-77,-2 0-555,0 0 185,-1-1-320,0-2-616,-1-3-1686,-1-2-5309,0 0 8586,0-1 0,0 5 0,0 1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0.42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1 138 20632,'95'-19'0,"1"0"0,0 0 0,0 0 0,-20 3 0,1 1 0,0 0 0,-1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0.50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0 146 22823,'82'-17'0,"-1"1"0,0 0 0,1 0 0,-1 0 0,0 0 0,1-1 0,-1 1 0,0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1.91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 8 12421,'-10'-5'2705,"2"2"-2598,8 3 1282,0 0-1103,19 40 268,-13-9-330,15 26-11,-20-22-34,0-9-39,-1 2 17,0 0-17,0 2-23,0-3 1,0 2 34,0 10-85,0-9-22,0 9 0,0-13-6,0 1 6,0-3 5,0-2-11,-1-2 23,-2-3 0,1-3 27,-2-3 29,2-2 11,-1-3-6,2-2-28,-1-2-95,1-1-123,1-1-129,-2 0-174,1-2-196,-1-2-280,0-5-464,0-2-970,0-5-291,-2-3-2890,2-1 5517,-1 2 0,2 8 0,1 4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2.62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0 151 16842,'36'-39'140,"-1"-1"0,27-23-45,-36 60-5,2 0 1041,2 2-1091,3 0-29,1 1 382,1 0-387,1 0 5,-1 0 195,3 2-206,-2 1 11,1 2 615,0 1-615,-3 0-5,2 2-17,-4 0-1,0 1-4,-3 2 4,-1 1-38,3 7 33,-8-2-5,-1 5 11,-10-4 11,-5 0 0,-3 2 28,-2-1 16,-2 0-4,-1-1 10,-4-1 0,-4-1 1,-5-2-34,-4 0 5,-3-2-16,-3-1-1,-3 1 34,-3-3-16,-1-1 5,-2 0-11,-1-2-23,1-1 28,-1-1 1,1-3-12,-1 0 17,5-1-17,0 0 6,8 0 11,1 0 0,6 0 6,3 0-34,3 0-2329,4 0 2284,2 0-45,11 0 73,0 0-11,9 0-5,1 0 16,4 0-5,2 0 5,5 0 11,1 4-5,3 0-6,1 3-389,2 2 389,0 1 2176,2 2-2170,2 1-540,1 2 551,1-2-320,0 2 326,0-3-1,0 3-21,-3-1 446,11 8-458,-15-4 17,7 5-11,-19-4-6,-3-2 5,-4 2 1,-5-1 553,-4 0-514,-5 0 362,-1 2-323,-2-2 0,-6 1-12,-2-1 12,-8 2-28,-3-1-5,-5 2 16,-3-1-11,-6 2 11,-5-3 6,-3-2 17,-4-1 5,-2-3 6,-1-1 22,0-4 6,-1-2-1,2-3 12,2-2-17,3-1 17,0-2-776,2-2 764,1-5 18,0-1-17,2-4-69,0-1 75,1-2-12,2-3-11,2-2 0,2-2 106,-10-21-167,17 15 5,-5-15-34,22 22 750,2 2-812,3 1 24,2 1-112,5 0-40,4 3-376,17-6 158,-2 8-151,10-3-186,-5 10-263,2 2-3896,0 2 2255,1 2-5584,-4 1 8239,-5 2 0,-11-1 0,-6 1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3.27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133 33 19916,'43'31'593,"-11"0"-481,-45-4-50,-1 3-29,-2 3 1,-1 5-1,0 2-5,-1 4 68,-7 21-63,7-14-542,-5 12 537,11-26 139,0-7-89,4-7 51,2-8 50,2-6-5,3-6 94,0-2 198,0-1-427,0-4-33,0-2-23,1-6 6,0-1 0,0-4-6,0-1-5,3-3-6,-1-2-23,3-1-16,1-3 5,1-1-44,0-2 11,1-1 5,-1-2 1,0 1 16,0-3 17,1 2-11,2-1 16,1 3-10,3 1-7,1 2 1,1 3 11,3 3 17,0 5 5,2 3 6,0 5 0,2 4-11,0 3 17,0 2 16,0 7 6,2 1 6,-2 11 11,1 0 5,-1 6-22,2 1-3397,22 36 3425,10 16-17,-2-2-294,-4-2 317,-17-20-40,-10-14 18,4 10-2191,-13-20 2179,-3-3 22,-3-5-22,-2-3 2190,-2-5-2151,-3-3 300,0-4-250,-2 0 3398,-2-4-3391,-1 1-24,-5-2-32,-2-1-1,-5-1-22,-1 0-6,-4 0 6,-3-3-3387,-2-2 3387,-3-2-230,-2-4 230,-2-1-6,-3-1 6,-2-2-50,0 0 44,-2 0 6,0 1-6,-1 1-575,0 1 575,1 2 2611,2 4-2650,3 1 287,7 4-422,2 0-3079,6 1 2704,4 2 259,3 3-1049,4 4-855,2 3-7132,3 0 9315,2 0 0,1-6 0,0-2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4.13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452 68 15956,'48'16'963,"-9"-11"-778,-37-15-51,-1-6-39,-1 6-50,0 0-17,0 1-34,-7-3 12,1 5 16,-8-1 23,1 4 45,-4 3 16,-2 0 29,-4 1 128,-15 5-162,5 2-34,-11 6-11,9 0 0,2 1 0,0 1-11,4 0-3398,3-1 3381,5 0-458,1-3 436,5 0-12,1-1-16,5-1 16,3 0-16,4 0 22,0 0 0,6 1 3232,9 5-3103,26 7-101,-5-3 628,18 1-644,-17-7-7,3-1-16,2 2-45,19 10 17,-13-6-6,14 9 11,-19-8 18,0 1-1,-1 1 11,-1 1-3386,-1 1 3387,-4 0-606,-6-3 617,-3-1 0,-7-4-1,-4-1 23,-7-4 39,-3-3 3132,-3-1-3053,-4-1 17,-5-1-6,-7 1 162,-22-1-168,3 0-11,-16-1-17,10 0 860,-1-2-905,-2 2-16,0-3-3398,0 2 3392,-1-2-1511,1 1 1488,2 0-10,0 0-1,0 1-11,4-1 12,0 2 22,-8-1 5,13 0 6,-5-1 45,9-1-129,11-1 2584,-2-1-2724,13-2 2112,1-2-2364,4-2-157,0-1-213,5-3-297,5-1-756,7-2-990,6-1-3917,1 1 6750,-3 2 0,-8 6 0,-6 3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4.54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35 0 18823,'23'40'773,"-8"-3"-593,-19-19-57,-3 3-28,-1 3-17,-1 4-331,2 3 286,0 5 72,0 1-100,2 2-820,-1 1 832,1-1-547,1 1 569,1-2 207,2-1-162,1-4 17,0-5 27,1-4-2357,3-8 2375,2-3 404,3-7-443,2-3-23,2-1 39,9-2-353,-3 0 258,9 0-22,6-3 11,-5 1 3255,9-2-3255,-10 0 0,1 2-6,-2-2 6,-1 0-6,-1-2 12,-1-1-7,-1 0 395,0-1-389,-2 1-5,1-2 0,-2 2 0,5-5-45,-5 4-45,1-2-56,-8 4-100,-3 0-96,-3 1-89,-2 1-163,-1 0-241,-3 0-437,0-1-1226,-1-1-6850,-3 0 9331,1 1 0,-1 3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4.3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120 0 20765,'49'45'403,"-6"-1"-330,-29-9-1110,2 3 1087,3 4-22,2 1-6,0 2 1,2-2-6,0 1-3380,-2-1 3380,1-1-6,-2-3 942,-2 1-947,-1-3-12,-4 0 64,-2 0-47,-2-2-1821,-4 1 1832,-2-1 1861,-2-1-1877,-3 1-23,-4-2-28,-5 1 17,-4-1-22,-6-1 22,-1-1 5,-6-3-5,-2-2 6,-1-6 16,-1-3 6,2-6 408,2-6-352,-19-3-45,19-5-16,-15-2-1,21-1-11,3-1 0,0 2 1,4 2-7,1 0-16,4 2-28,3 0-6,2 1 3398,3 0-3364,1 1 11,1 2 28,1 2-3370,8 8 3415,1-2 11,8 4 67,9 0-39,12-1-45,2-1-5,5-3 5,-10-7 0,-1-1 6,2-2-6,-2 0 0,1 0-11,-2-1-5,0-2-6,-1-2-12,-1-2-355,0-2 311,-2-2-11,-1 0-29,-2-2-27,-2-1-6,-1 0 3205,-1-3-3211,-3 0 12,0-1 542,-4 0-470,8-16 18,-12 14-63,3-11-27,-13 19-34,-2-1-157,-12 1 196,0 4 45,-13 0 51,3 6 50,-5 2 5,0 1 28,-1 3 6,1 2 11,1 2 1,3 1-52,2 3 12,6-1-16,2 2-3393,3 2 3442,4 0-2267,3 2 2279,2 0 11,2 2 0,4-1 0,3 3-6,7-2-28,2 1 12,5 0-17,3-2-6,3 0 2257,3-1-2295,3-1-58,4-3-245,35 2 173,-27-8 6,26 0 11,-35-7 3420,-3-4-3375,1-1 11,-5-6 5,-1 0-16,-6-2-17,-3-1-28,-5 0-39,-3-3-17,-5 1 11,-3-4 23,-2-1-3365,-2-1 3438,-4-3 44,-3 2 90,-5 1 28,-2 1 27,-1 4-21,-1 2-46,0 4-5,0 4-11,2 2 3364,2 2-3392,3 1-29,2 0-21,5 1 10,0 1 23,2 0 23,2 3 10,2 1 1,4 3-17,5 0-12,2 1-5,6 2 6,2-1 5,4 2-11,3 1-22,2 1 5,1 0 0,0 3-11,-2-1 23,-1 2-7,-4-1 12,-3 1 0,-2-2 0,-3 1 0,-4-1 52,1 8-47,-8-5 6,2 6 12,-8-9-6,0 2 5,-1-3 0,-3 2 34,-7 5-3392,-8-1 3348,-1 2-7,-3-5-83,-2 2-79,5-7-168,-5 5-275,5-6-531,2 1-1714,-3 0-3616,2 0 6433,3-2 0,6-4 0,5-4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4.84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0 121 19759,'87'-17'0,"0"1"0,-1-1 0,1 0 0,6-1 0,-1 1 0,1-1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5.00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1 151 14921,'65'-28'-58,"0"1"1,1-1 0,23-9 0,-14 10 2395,-22 24-2394,-14 3 12,-15 0 1075,-1 1-1177,-1 2-167,2 4-264,-1 3 200,1 1-1230,0 3-1507,2 0-5092,-5 0 8735,-2-3 1,-10-5 0,-3-2-1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5.68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18722,'48'71'0,"1"0"0,-1 0 0,1 0 0,-1 0 0,1 0 0,-1 0 0,1 0 0,-1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7.23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186 216 13222,'-11'-15'-330,"2"3"-96,9 12 1877,0 0-287,-31-48-26,23 32-147,-23-37-213,31 43-173,0 1-178,1-1-153,1 2-112,3-1-106,2 2-56,0 0-28,1 3-5,-1-1-1,1 4 1,-3 0 33,1 3 5,-3 4 12,-1 5-3398,-1 2 3364,-4 26 57,-8 2-1,0 10 11,-7-5 12,3-11 5,-1 3 0,0 0 12,2 0-29,1-1-5,1 0 11,3-3-17,2 1-11,2-2-11,1-2-17,2 2 17,1-3 22,1 1 28,0-1 3409,0 0-3392,0 0 0,0-1-45,0 0-11,2-1 6,2-1-1,2 1 18,3-2-3382,1 1 3399,1-5 4,3 0 29,0-5 17,2-2 5,-1-3 6,2-5-6,-1-2 3381,1-4-3420,0 0-17,0-3-11,1-3-17,-2-2-5,0-3 16,-2 0-11,-1-1 6,-2 1 6,-3 1-35,0-1 12,-3 3-22,0-2-12,0 2-22,-2 0 12,0 1-102,4-1 62,-2 3 0,3 0 17,0 4-12,-1 0 18,4 2 5,1 2 17,1 3-1,3 1 18,1 1-6,3 1-11,4 1 22,1 0 0,5 1-5,2-2 33,3 1-22,2-2-6,4 0 6,0-3-12,1-1-5,-2-1 0,-4-2 6,-3 0 5,-6-1 6,-4-1 0,-4 0 16,-4 0-16,-4 0 28,-2 0-11,-5 0-18,-2 0-94,-2 0-51,-1-2-78,-3-1-39,-2-1-74,-3 0-88,-2 3-119,-2 0-173,-1 1-230,-2 0-464,-2 0-1267,-1 0-5315,1 2 7976,2 0 0,7 0 0,5-1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7.60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16 16868,'4'-8'1300,"-1"1"-1272,-3 7 436,0 0-368,40 129-695,-29-71 646,11 24 1,-2 0-1067,-18-22 1075,1 2 405,-1-3-433,2-5-645,0-8 690,1-7 431,8 5-443,-6-22 1029,7 6-1068,-10-24-587,-1-2 54,-2-6-3559,-1-13-3956,2 5 8026,-2-8 0,1 15 0,-1 1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8.28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8 138 21327,'-2'54'145,"0"0"1,-1 25-191,3-114-5638,0-2 5661,0 5 1403,1 0-1415,2 7-16,2 5-1409,1 5 1375,3 7-1386,-2 4 1431,3 3 1585,-1 4-1524,2 5 23,8 20-17,-2 0-45,6 13 17,-4-4-11,0 3 1580,2 3-1563,2 2-1,2 0 1,1-2-12,3-2-5,1-4-17,1-5 3128,2-4-3117,-2-5 12,2-5 10,-3-3 12,1-6 780,-1-4-786,-1-3-3380,0-2 3374,-2-1-1097,-1-4 1104,-2-1 10,-2-7 0,0 1 12,-4-5-12,0 0 6,-2-2 6,-2-1-17,-1-1 22,-2-2-545,0-12 568,-4 7-6,-1-8 101,-5 0-51,-5 9-11,-1-8 0,-5 14 1,-1 1 16,-8-8 1277,-1-1-1361,0 0-6,4 2-5,5 9-23,3 2 12,0 1-6,2 0-6,2 0 12,1 0 399,2 0-421,1 1-12,0 0-23,1 2-10,2 1-18,1 2 3207,3 2-3363,0 3-95,1 2-158,0 2-189,1 2-303,1 3-527,1 4-4837,2 4-2724,-2 0 9068,-2-2 0,-4-5 0,-3-2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8.74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20145,'2'82'168,"0"0"0,0 0 0,0 0 0,0-1 0,-1 14 0,-1 5 0,3-16 0,4-36-84,5-37-11,0-4 11,2-1-23,0-2-10,1-1 10,1 0-27,1-1-12,2 0 6,3-1-5,-1-1-1,3 0 6,2 0-11,1-2-6,2 0 18,15-6-18,-10 2-11,11-4 11,-15 4-5,0 0 5,-2 1-5,1 0 11,-3 0-29,0 0 18,-3 0 22,-1 1-28,-1 1 11,-2 1 0,-2 2-11,0-2 6,-5 1 22,1-1-22,-4 2 5,-2-1-3420,0 0 3381,-4 0-78,1-1-86,-4 2-76,0-1-124,0 0-129,0-1-1226,-4-3 3514,0 1-5144,-6-2-4885,0 1 8262,0 1 0,3 2 0,4 1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9.23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1 161 22134,'93'-29'0,"0"-1"0,1 0 0,-20 6 0,1 1 0,-1-1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9.25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22335,'98'0'0,"0"0"0,0 0 0,0 0 0,-20 0 0,0 0 0,0 0 0,1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39.91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69 1 8528,'-4'1'2017,"1"1"-1412,3-2 6317,0 0-6535,-30 59-85,25-40-55,-22 45-62,34-51-45,1 0 11,1 2-27,1 2 4,2 1-10,-2 3-23,1 2-22,-1 3 5,-1 3 1,0 0-3376,-4 3 3415,0 1 10,-3 2 18,-1 0-6,1-1 17,-2-3-6,0-2-22,1-5-6,0-4-17,2-4-11,-1-2 17,-1-4 3460,2 3-3483,-3-5-22,2 1 17,-1-5 1,1-2-1,-1 1 17,2-3 5,-1 1-10,1-1-24,0 0-16,0 0-44,2-2-52,-2-1-49,1-3-85,-1-1-95,2 0-129,-1-2-240,0 2-381,-1-2-841,-1 3-2442,0-2-3881,-2 4 8183,1-2 0,-1 5 0,0-2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6.15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39 47 19462,'-23'-28'-2627,"7"9"274,27 34-6390,-2 0 8743,3-3 0,-7-4 0,-1-5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46.90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16 234 10707,'-9'-2'3652,"3"1"-2167,6 1-449,0 0-202,43-81-610,-30 57-106,32-60-4331,-41 78 4202,-1 3 843,-2 0-872,1 3 12,1 0 17,1 0 6,2 0 21,0 2 3365,3 0-3375,1 2-6,2 2 17,3 0 16,4 0-5,4-1 0,3 0-17,5-1 17,4-1 0,5 0 0,6-1 0,4 0-1354,5-1 1337,6-1 6,5 0-6,4 0-11,3 0-1480,-2-2 0,5 0 1485,-9 1 1,0-1 5,12 0 1,3-1-308,12 0 1,-6-1 334,3 1-203,-7-2 1,-2 1 202,-7 0-17,17-3 12,-32 4-12,-6-2-5,-4 0 11,-4 1 723,-4 1-723,-4 1 5,-5 2 1,-4-3 726,-4 2-592,1-3 448,-11 3-565,1-3-29,-10 3-33,-2 0 3347,-2-1-3459,-1 2 10,-1 0-38,-2 3-73,-1-1-118,-1 2-134,-2 1-218,2-1-325,-4 1-561,0 0-722,-2 1-4005,0-1 6307,1 0 0,4-2 0,2-2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47.32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224 0 11682,'3'2'913,"-1"-1"3008,-2-1-3681,28 36-88,-14-24-52,23 27-27,-21-32-17,3-2-11,1 1-6,2-1-5,2 0-6,2 0 0,2 0-17,1 0 6,1 1-6,2-1 6,-2 3-6,1-2 6,-1 3-6,-2 0 0,-2 1 6,-4 1 5,-4 0-5,-3 2 11,-3-1 28,-5 2 28,-3 0 51,-3 0 49,-3-1 12,-4 0-5,-6 0-1,-4-1-61,-4-1 113,-19 4-3550,4-6 3392,-18 2-248,9-4 204,-2 0 16,-3 1-12,1-1 18,-1 2-45,2-1-45,0 0-28,0 0-79,4-1-111,0 1-169,8-2-257,5 2-392,5-3 2697,8 2-4141,4 0-4001,7-1 6509,2 0 0,3-3 0,1-1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48.42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537 15 12939,'-48'28'101,"1"-1"0,-35 20-50,57-38 16,-2 2 1119,-3 0-1079,-1 2 22,1-1 408,-1 0-386,2-1-11,0-1 6,4-1 219,0-1-225,5-1 647,2 0-675,3-3-17,5 2-22,2-4-17,4 1 22,2-3 29,1 3 27,1-3 45,4 2-5,1 0-29,6 0-33,2 1-39,2 0-22,2 0 5,1 1-23,3-1 6,1 1-5,1 1-6,2 0-6,2 0-3397,1 0 3392,1 0-416,2-1 433,1 1 0,1-1-1,3 1-5,-1 0-11,3 1 5,-4 0-5,1 2-244,-5-1 267,-1 0 21,-4 0 18,-1-2 3076,-3 0-3032,0-2 588,-2-2-599,-1-1 348,-4 0-426,-2-1-62,-2-3-68,-2-1-44,0-3-78,-4 0-24,2-1-60,-4-2-45,0-2-40,-2-1-10,0-2 5,-2 0 39,-3-3 45,-3 0 45,-4-2 39,-1-1 33,-4 0 40,-1 0 22,-3 1 45,0 2 17,-1 1 11,3 2 39,-2 0 62,4 4 78,0-1 90,4 2 45,2 2-29,2 1-61,4 3-106,0 2-90,3 1-34,0 1 130,1 1 111,1 4 28,0 0 23,1 4 22,2 2-12,0 2-4,1 3-29,0 0-22,2 4-57,0 1-44,1 1 6,-1 3-28,2 1-1,-1 0 6,1 3-16,-2-3-12,0 2 11,-1-3-5,-1 1 6,1-3 21,-2-3 24,0-3 61,0-5 90,-2-2 55,1-5 12,-1-2 134,-1-2-353,1-2-56,0-3-33,-1-4-46,2-4-21,-2-3-29,0-2-5,0-3-11,0-1-1,0-4 29,0-1 5,-3-2 23,-1-2 10,-3 0-3396,-3 0 3408,0 3-163,-12-10 6,11 18-50,-7-4-12,12 20 17,1 3 85,0 5 3470,0 6-3359,1 7-5,0 8-213,1 4-431,0 7-3384,2 27 4067,1-4 0,0-9 0,0-20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0.74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68 77 10024,'0'-4'2493,"0"1"1618,0 3-4089,-5-36 112,3 31 96,-5-24 28,6 42-62,-1 6-34,-1 5-28,1 2-50,-1 7 12,2 0-3404,0 2 3403,1 0 28,0 0-276,0 22 282,0-22 6,-2 15 16,1-30 6,-1-4 146,-2 2-163,1-8-17,0 1 3111,1-9-3144,0 1 954,2-3-921,-3 1 6,3-1 621,-1 0-744,1-2-29,0-3-22,0-3 1,0-3 16,-1-1-6,1 1 12,-2-1 5,2 0-17,0 1 17,0 0 1,0 2-7,0 1-5,0 3-50,0 2-40,0 1-419,0 1-359,-1 1 694,1 2-17,-1-1-5,1 2-22,0-1-62,0 0-62,0 1-89,-1-1-84,1 1-107,-3 0-224,3 0-8547,-3 4 9421,1-5 0,0 3 0,1-5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3.43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56 58 11833,'0'-14'2044,"0"3"-1780,0 11 497,0 0-654,0-20-18,0 20 85,0-12 89,0 25 57,0 6 33,0 3 156,-3 18-330,0-6 163,-3 29-174,3-25 11,1 10 17,2-19 11,0-3 12,0-3-23,0-4-17,2-2-28,1-4-16,2-1-6,0-4 22,0 0 6,0-4 39,1 1 247,1-4-219,0 1-45,0-2-45,-2-4 118,4-14-179,-5 3-12,3-12 12,-5 0-62,-1 6-11,-2-9-84,-5 1-11,0 5-39,-5-3-146,-1 0 168,2 10 17,-2-7 33,5 12-16,0 0 11,1 3 5,2 2-28,-1 1-10,3 2-24,-2 1-27,1 2-17,1 1 11,1 0-308,0 0 420,1 1 23,0 1-12,0 0 12,0 2-18,0-1-44,0 1-44,0-1-46,0 2-11,0-2-11,0 0 51,0 1 44,0-1 22,0 1 57,0-1 0,0 1 22,0-2 11,0 0-11,0 0-6,-2-1-16,1 2-40,-1-1-89,-1 2-51,1-1-61,0 1-39,0-1 33,2 2-22,-3-1 16,3 0 12,-1 0-6,1-1 28,0 0 6,0-1-56,0-2-1305,0 2 699,0-1-1444,2 0 532,1-1-6,1 0 1815,0 0 0,-3 0 0,0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4.10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63 18 11032,'-1'-1'146,"0"0"-90,1 0 67,0 0-95,0-1 67,0-2-168,0 1-50,-1 0-23,0 2-50,-1 1 12,0 0 44,-1 0 16,-1 0 40,1 0-78,-7 3 145,4-1 0,-4 4-11,6-3 23,1 1 16,-1-1 34,1 2-51,1-4-128,0 2-241,2-2-1295,0-1 1295,0 2-45,0-1-1098,0 0 1518,2-1 0,-2 0 0,3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4.29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5739,'0'0'0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5.99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281 48 14689,'-4'14'532,"1"-3"-722,3-11 2022,0 0-1507,12 45-34,-5-32 314,26 35-477,-15-46-4172,25-1 4128,-17-5-1302,22-10 1358,-21 0 23,9-5 167,-5-4-117,-6-1-135,0 1-16,-10 3-6,-8 8-34,-4 2 2219,-1 3-2320,-2 1 3359,0 3-3403,-1 1 34,-4 2 21,-1 2 40,-7 2 0,1 3 17,-5 2 0,0 1 0,-1 1 0,-3 0-1,2 1 1,-2-2 6,0 1 10,0-2 6,0 1 6,0-1 11,0 0-11,-1 1 17,2-3-1,-2 3 62,-10 2-50,8-2 6,-7 2-18,12-4 6,1-1-16,3 0-18,4 0-16,1-2 6,5 1-7,1-1 24,3 1 32,1 2-10,2 1 16,5 1 1,4 1 16,17 6-45,-3-3-5,12 5 0,-5-5-6,3 1-11,2 0-5,2 0-35,2 0 1,-2 0-560,-1 0 566,-1 1-1,-2 1-11,-3 0 1,-3 2-7,0-1 12,-5 2 5,1-1-5,-4 1 11,-1 1 6,0 7 33,-8-5 6,-1 4 11,-8-10 593,-2 0-520,-2-2 39,-5-1 22,-4-2 17,-6-2-27,-3-1-12,-3-4-17,-4 0-17,-2-4 0,-5 0-10,-1-1 66,-23 0-100,9-1-6,-17-1-2872,17-2 2855,-2-1-434,3-1 434,0 0-5,4-1 5,2 2-6,4-1-10,4 1 22,5 0 5,3 0 0,7 0 2697,3 0-2719,8 1 543,1-1-711,4 2-151,1-3-146,6 1-134,5-3-180,8 0-341,9-1-846,6-2-1120,8-1-4487,-2 2 7545,-3 0 0,-18 6 0,-7 1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6.28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6 13782,'0'-3'975,"0"1"3080,0 2-3909,2 117-23,1-68-81,-1 23 0,1-2-535,2-25 549,1-1 0,-1-2 28,3-4 5,-2-8 218,1-5-167,1-8 104,0-4-76,-2-5 6,-1-3 100,0-2-420,-1-2-178,-1-1 98,0 0-547,-2-2-414,-1-2-835,0-4-829,-3-2-4145,-1 0 6996,-4 0 0,4 5 0,1 1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6.68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20257,'89'2'0,"0"-1"0,0 1 0,0 0 0,0-1 0,0 1 0,-4-1 0,1 1 0,-1-1 0,0 1 0,1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17:09.85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5739,'0'0'0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5.9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0 19636,'-4'1'240,"0"4"-38,4 16-107,0-2 0,0 7-27,0-5-7,0 0 6,1-1-11,0 0 0,1-1-11,0 0-17,0-1-17,0 0 84,0 14-39,0-13 40,-1 18-46,0-22-308,-1 13-66,0-16-180,0 5-3703,0-9 4207,1-6 0,0 2 0,-1-4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7.23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0 128 17042,'81'43'1974,"-76"62"1,-5-26-1950,26-119 0,14-54 0,1-8 0,-11 38 87,-10 46-11,-3 2-34,-2 5-27,-4 2-556,15 8 483,-14 6 27,13 8-11,-15 4 6,0 5 11,0 2-11,1 4-3386,0 0 3402,2 1-10,0-1-135,0 1 151,1-2 17,4 7-11,-4-11 11,8 9-17,-8-16-22,2 1 3337,-4-5-3321,-1-2-3174,-1 0 3174,-1 0-10,-1 0 5,1 0-6,-2 0 6,-1 1-5,-2-1-7,-1 2 29,-2-1 6,0 1-12,-1-1 0,-2 2-17,-3 1 18,-4 0 32,-2-1 24,-3 1 16,-1-1-23,0-3-22,-1-3-16,2-2-23,1-3-23,1-1-2267,1-1 2262,-2-1 2296,-1-2-2279,1-1 0,0-2-1,0 0-10,1-1 11,1 1-2280,1 2 2252,3 2 2251,-1 1-2279,2 1-11,0 0 5,1 3 6,0 2 16,0 4 3426,0 2-3386,1 2 6,2 1-7,1 0-3379,1-1 3402,0 0 11,3-2 6,1 0-17,4-2 1,-1-1 16,-1-2 16,2-1 7,-4-2 27,2 0 3409,-3-3-3392,0 1 12,0-1-23,-2 0-28,0 0-17,-1-1-22,-3-6-17,-1 0-6,-4-5 1,-2 1-1,-2-2 0,-3 0-5,-4-1-11,0 0-23,-2 0-392,-10-3-50,7 6-241,-7-1-275,10 6-436,0 2-1160,1 0-6290,-1 3 8889,6 0 0,6 1 0,5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7.51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15109,'82'15'1033,"1"0"0,-1 0 0,-6-1 0,-2 0 0,-20-5-2180,-25-7 744,1-1-8,-1-1-922,0 0-1692,-1-1-6806,-3-1 9304,-5-1 0,-10 0 0,-4 2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8.23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0 17126,'28'88'790,"-4"-12"-522,-19-53-27,0 2-34,1-2-16,1-1-45,2 1-34,-2-3-39,2 2-23,-1 0-3419,-2 0 3419,1 0 258,6 19-201,-5-21 49,4 12 40,-8-27 6,-3-2-73,1-1-107,-1-1 3202,0-1-3610,-1-2-213,0-2-4381,-4-17-4851,1 6 9578,-3-8 0,3 16 0,1 4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8.51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28 18817,'77'-7'80,"0"0"0,-6 0 1,-13 3-4058,-26 5 4011,1 0-6,3-1 1460,2 0-1455,17 0-5,-12 0-17,9 0 17,-3 0 903,-15-1-942,9 0-1918,-18-1 1829,-1 1 486,22 1-1103,-23 3-224,16-1-2330,-25 7 638,-4-2-3466,4 1 6099,-8-2 0,-2-3 0,-2-1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8.89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17227,'36'77'0,"-1"0"0,0-1 0,1 1 0,-1-1 0,1 1 0,-1 0 0,0-1 0,1 1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1:59.37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220 279 12747,'7'0'1177,"-1"0"547,-6 0 808,0 0-2129,117 3-1885,-76-4 1585,27 2 1,-4-2 47,-37-5-45,0 0-33,-3-2 641,2-1-669,-2 1 5,0-4 6,-1 2 22,-2-2 523,-2 0-528,-3 0-6,-1-2-22,-5 1 1797,-2-1-1864,-4 1-40,-3-3-16,-2 2-23,-6-2-6,-5-1 12,-8 2 0,-4 0 17,-5 1 5,-2 4-5,-4 3 10,-4 2 18,-3 3 11,-4 1 22,-1 5 6,-2 3-6,-1 6 6,1 6 0,2 4 22,2 4 0,3 7 11,3 1-1613,5 5 1625,4 4-846,4 0 863,6 2 10,5-2 12,6-1 22,6-4 45,3-4 17,5-4 45,6-3 5,6-3-11,6-1-6,3-4-33,6-1 1439,1-4-1495,6-3-39,3-1 1008,2-2-1020,3-1-697,0-2 681,2-2-1,-3-2-33,-1 1 12,-2-3-7,-4 1-5,-2-1 17,-2 0-23,-2 0 18,0 0-1,-4-1 6,-3-2 11,-2-1-17,-4-1 703,-4 1-708,-2 1-17,-4 0-6,-3 2-34,-2-1-61,-2 1-39,-2 0-1944,-1 1 1009,0 5-847,-2 0-1444,-1 5-4577,-1 0 7954,0-2 0,3-3 0,0-3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2.64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469 213 16611,'27'-39'67,"-2"6"-5,-10 26 5,2 1 185,17-10-163,-12 7-10,12-7 363,-8-6-106,-10 8-201,1-6-46,-12 12-61,-5 3-22,-2 0-23,-5-1-22,-3 3 0,-7 0-29,-5 2-21,-45 7 117,20-1-1047,-35 8 1075,32-2 17,1 3 6,1-1-7,2 2 12,4 0 34,-13 12-776,17-8 663,-8 10-16,20-12-17,5 1-151,4 6 1083,8-8-943,4 5 67,13-8 17,5-2-1,12 0-4,6-1-40,8-1 772,8 0-803,6 0 1,3-1 13,21 5-361,-15-3 0,1 1 333,12 4 6,3 3-28,0 3-3133,1 3 3111,-3 6-40,-2 3-240,-26-4 0,-2 3 206,18 17 98,-25-15 1,-4 2-20,2 16 17,-7-1 39,-10-2 39,-5-5 532,-9-4-313,-3-8 2802,-10-4-2618,-6-6 647,-11-5-674,-8-3-997,-21-7 1,-6-2 766,-8 1 72,-24-4 1,-1-3-112,19-5-46,16 2 1,1-3-405,0-4 455,0-3 28,4-1 345,2-2-395,4-1-12,4-2-27,7 2-6,4 0-22,8 0-29,5 3 2162,8 0-2262,4 4 576,5 1-716,2 2-79,5 2-72,4 2-118,9 1-50,5 2-125,6 1-189,4 2-353,6 4-924,2 1-4173,5 3 400,-4 0 5918,-5-2 0,-17-3 0,-10-3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3.25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201 211 21343,'0'-6'-431,"0"2"190,0 4-1265,0 0 1394,90 116-3039,-63-64 3126,23 20 0,-6 1-3,-38-20 34,-3 0 914,-2-3-903,-1-2 0,0-6 270,0-6-237,0-7 18,0-6 10,1-5 34,-1-5 1662,1-4-1561,-1-3 39,0-3-6,0-2 146,0-1-269,0-4 265,-1-1-327,-1-6-3414,-2-4 3381,-1-3-28,-1-3-11,-1-3-6,1 0-10,-2-4-1,3 0 0,-3-3 0,0-1-23,-3-1-16,-2 0-6,-2-3-11,-1 0 23,-4-2 3430,-1-1-3369,-4-3 23,-16-16-23,8 12 22,-9-10 6,14 18 34,4 3 21,3 3 13,4 4-7,3 4-3430,3 4 3357,4 5-55,4 2-28,1 4-17,4 2-22,3 1 27,6 2-38,23-1 3486,-1 3-3425,46 0-494,-23 6 528,24 1 0,-21 4-6,1 2-12,0 0-1692,1 4 1698,-1 1-56,-9 1 1,-1 3-29,11 6-80,-10-1 0,-5 2 108,-16-2 34,1 7 90,-24-4 78,-10-6 39,-10 5 28,-11-7 432,-10-1-448,-7 0-7,-8-1-10,-6 0 612,-3-1-596,-3 0-16,-1-2-6,-1-2-39,3-5-1,1 0 156,5-5-200,3-1-17,5-2-5,4 0 5,7 0-3002,5-1 2980,6-2 86,6-1-237,6-1-129,5-1-129,4-1-135,5-2-912,19-8 330,3 4-706,20-5-1187,0 7 3002,13-2 0,-27 7 0,1 1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3.87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23 209 7391,'-13'-6'-414,"3"2"487,10 4 7124,0 0-6676,42 55-45,-28-30-44,32 45-3472,-39-44 3410,-1 1 252,6 11-152,1 4-575,2-2 295,-2-3-96,-3-15 125,1-2 3206,2-2-3173,1-4-11,2-3 185,9-3-3130,-3-2 2855,9-3 114,-6-1 65,30-17-246,-17 4-17,24-16 0,-25 6 6,0-3 11,-1-2 0,-3-2 0,-4 0-5,-4-1-12,-5 1 0,-3-1-22,-6-1 16,-4 0-197,-3-2 164,-3 2-5,-3-1-40,-15-13-11,-3 12 0,-16-9-17,1 15-987,-6 2 1004,-6 1 2494,-49-3-2483,34 13 12,-32-1-18,49 15-16,3 6 206,3 3-246,4 9 18,3 4-7,7 4 7,2 6 27,8 3 6,6 4 1450,8 21-1445,12-16-33,7 11-28,11-23 120,24 5-1258,39-2 416,-13-7 17,-29-16 1,0-4-6135,34 1 1599,-24-7 5324,10 3 0,-47-6 0,-11 1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4.46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53 179 18375,'0'-4'-1854,"0"0"2784,0 4-818,32 123-1171,-32-73 1067,13 25 1,-4-1-3193,-25-28 3218,1-1 769,-3 4-394,5-18 73,0-3-6,8-22-106,1-4 185,1-3-381,-5-21-152,4 5 6,-2-19-11,5 11 2877,1-3-2883,0-2-11,2-1 550,1-4-539,2-1 6,1 0-34,-1 1-22,5-10-6,-3 15 6,2-5-23,-1 18-10,-1 3 10,1 7 6,1 2 17,-1 4 39,4 2 0,-1 6 0,4 3 11,1 9-5,4 4-12,3 3 0,2 5 29,3 2 5,42 37-3448,-21-27 3428,-8-9 1,0-1-9,11-4-832,-2-3 854,1-5 12,-2-3-6,-1-6 11,-3-3 17,-1-4 2958,-3-2-2970,1-2-4,-4-1 1254,-2-1-1238,-5-2 22,-4-2 34,-5-1-3364,-6-2 3403,-3-2 1,-6 1-29,-3-4-23,-3 0-32,-3-4-12,-5-2 0,-6-3-2274,-6-3 2296,-4-1 12,-2-3-23,-2-1 6,-1-2-17,-3-1-11,2-2 5,-1-2 118,-8-15-90,13 12-5,-5-10 2275,7 0-2343,12 22-33,-4-10-34,14 26-45,0 3-55,1 2-56,2 2 3313,3 3-3470,3 1-68,3 1-133,1 1-192,2 4-280,4 3-592,-1 6-1402,5 6-4609,-3-1 7651,-2 0 0,-7-9 0,-5-3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6.5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 1 16986,'-3'2'39,"0"0"2107,3-2-2012,7 80-39,4-56-27,11 61-24,5-75-16,5 1-5,1 1-6,3 2-6,0 2-11,1 2 11,0 1-22,-1 1 0,-1 1 11,-2 1-28,10 9 207,2 14 73,-14-14 420,-6 9-336,-30-29-73,-5 2-78,-6-6-3454,-6 0 3342,-3 0-97,-4-2 75,-1 0-18,-1-2 12,-1 0-2145,-27-2 2150,23 0 6,-16-1-268,25-3 162,11 1 2048,-2-3-2261,14 1-65,1 0-283,3 0 3009,6 0-3592,3 1-8637,21-3 9556,-9 3 0,3-1 0,-17 3 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5.68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509 282 17848,'0'-5'633,"0"0"-918,0 5 184,0 0 174,-21 19-1,12-1-27,-14 19 6,19-3 5,2 1-17,1 4 0,1-1 17,1-1 0,2-1 17,2-6 61,5 2 13,1-10 581,7-3-706,-9-11-498,1-9 129,-9-4-158,-1-4-167,-4-3-185,-2-1-179,-5-4-135,-4-1-111,-4-5-180,-1 2-28,-6-4 157,-1 0 336,-4 0 476,-3-2 392,0 1 353,-4 0 386,2-1 382,-2 0 313,2 2 218,2-1-55,3 3-118,5 0-168,6 3-258,5 0-241,7 4-184,3 1-130,2 1-60,4 1-18,5 1-39,4 0-45,6 1-44,4 2-62,4 1-17,5 1-45,4 2 0,6 2-11,3 1-6,3 1-1015,3 1 998,2 2-722,2 1 723,-1 3-165,0-1 176,-3 0-6,-1-2 6,-3 0 5,-1-1 6,-3-2 0,-3 1 0,-2-1 900,-2 0-906,-4-2-16,-2-1 5,-4-3 785,-2 1-757,7-5 208,-14 6-230,6-2-6,-18 5-28,1 1-140,-3 0 157,0 3 6,-1 5-6,-1 4 11,0 6-16,-1 3-1,2 3 6,-1 5 6,0 1-1,-1 5-10,-1 1 10,-1 5 6,-1 0-5,-1 2 5,0-3 12,0-1-12,1-6 17,1-6 28,1-7 28,2-6 50,1-6 56,1-5 34,0-2 202,0-1-325,0-10-56,0 2-12,2-10-27,1 2-6,2-2 5,1-5 1,0-2 5,2-4-5,-1-2-6,1-2-481,-1-3 459,2 0-18,-1-3-16,1 1 6,0 1-6,1 0-357,0 3 357,1 3 5,2 3-10,1 6 16,1 3 23,0 5 440,1 3-429,-1 5-3268,3 2 3251,5 6 28,-5 6 278,19 25-289,-17-7 6,12 18-1,-13-14 17,1 1 0,1 4 12,10 20-34,-8-11 16,6 14-5,-10-16-11,-1-3 17,-2-3 3386,1-1-3398,-3-4 12,1-2-6,-2-2-12,-3-6-27,0-2 0,-4-4 17,-1-3 10,-2-3 63,-2-2 22,-1-4 22,0-1-11,-1-2 0,-4 0-28,-3 0-6,-4-3-5,-5-2-34,-4-4 6,-5-2-28,-7-1 11,-5 0-6,-5-1-5,-6 1 5,0 0-5,-3 1-6,3 2 12,0 1-6,1 2 5,-1 3-28,-21 2-3391,18 2 3369,-15 2-528,27 3 282,6 2-276,6 1-127,7 2-180,7 2-292,6 1 2406,4 2-4208,9 0-3437,3 0 6416,5-4 0,-5-5 0,-3-4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6.40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36 234 17395,'0'25'280,"0"1"-5015,4 2 4763,-2 1 1199,1 5-1199,-2 1 0,-1 1 768,0 2-757,0-3 17,-1-2 28,0-6 2833,-2-5-2592,2-6 187,0-7-86,-1-4 100,2-4-436,-2-10-51,2-2-5,-3-11-29,2 0 1,-2-3-3370,1-3 3364,0-1-2246,-1-2 2252,-1 0-42,2-2 41,-2 2 6,1-1 1,1 4-1,-1 1 11,2 5 6,0 2 0,1 4 2223,0 4-2274,0 3 21,0 5-59,3 2 16,1 2 22,6 3 3415,2 5-3397,4 5 5,2 6-6,3 5 1,2 6 5,4 6-6,3 4 6,3 3-3403,2 3 3397,1-1-5,4 0-2302,20 9 2290,-12-19-215,16 3 238,-22-24 11,-2-4 28,-4-6 0,-6-2 23,-3-2 11,-6 0 16,-4-5 23,-3 0 6,-3-6 2273,-1-10-2296,-4 3 3230,-2-7-3113,-5-21 92,-3 16-253,-4-21 83,-16-5-111,6 20-1,-10-21-16,11 27 5,-9-22-6,9 20 7,-5-15-3311,13 26 3316,4 0-300,0 2 277,4 1-133,-1-5 127,2 7-27,3-4-39,-1 9 3066,4 2-3207,0 3 591,1 1-1313,7 1 443,-3 3-415,4 0-398,-3 4-1058,1 2 2369,2 8 0,-6-7 0,-1 2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6.80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113 0 13965,'-19'67'308,"-1"-1"0,-5 25 0,4-10 1075,11-25-1198,-8 32-2977,19-60 3011,3-14 943,4-2-960,2-3 568,5 2-619,2-3 124,5 1-191,2-2-17,2 1-11,1-3 0,1 1-11,2-3-17,-2 0 0,2-1 3389,-2-1-3406,0 0 23,-1-1 4,0 1-16,-2-1 6,2 0 0,-3 0-6,-2-2 1,-3 0 22,-2-2-1,-4 0 12,-1 0 0,-4-1-11,-1 1-17,-3-1-45,-1 0-67,-1 0-39,-2 0-73,1-1-56,1 1-67,-2-1-135,1-1-129,-1 2-290,0-2-460,0 2-930,0-3-879,1 3-2185,0-1 5327,1 2 0,-1 1 0,-1 2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7.26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0 163 19126,'89'-22'0,"-1"-1"0,0 0 0,0 1 0,6-2 0,0-1 0,0 1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7.27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23 19815,'87'-2'0,"-1"-1"0,0 1 0,0-1 0,0 1 0,0-1 0,0 1 0,0-1 0,0 1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7.65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1 522 18177,'73'63'207,"1"1"0,-6-5 0,-13-19-89,-29-38-12,-1-2 756,1 0-705,11-4-62,-6-3 282,6-5-192,1-12-140,-12 3 0,9-9 0,-13 5-12,-1-2 12,-3-3-17,-1 1 136,-4-3-136,-3-1-34,-4-1-22,-4-3 431,-2-1-464,-7-2-18,-3-1 18,-9 0-12,-3 0 11,-6 2-5,-3 1-11,-3 4-6,-3 4-12,1 6 24,-3 6 16,1 6 11,-2 6 17,1 4 11,0 5-247,1 6 275,1 5 1,3 8 16,2 4-23,5 4-10,2 2 5,7 3-12,4 3 24,4 1-488,9 35 482,8-28-101,20 37-62,2-49-106,13 7-180,-5-18-240,2-3-421,4-2-2117,1-6-1260,2 0-1299,-5-5 5780,-6-2 0,-17-2 0,-8-2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8.31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93 13435,'24'72'1126,"0"0"1,0 0 0,0 0 0,13 18 0,3-4 0,-6-42-1021,-10-52 6,24-11-6,-33 1 107,6-10-90,-8 4-11,4-9-5,-10 6-35,-2-1-21,-2-1 5,-2-1 11,-1-2-22,0 2 5,0-1-22,-1 1 0,-2 1 6,-1 1 5,-1 2 6,0 3-23,0 1 6,0 3-17,2 1-5,-1 3 11,1 2-17,1 1 0,1 2-28,-1 3-11,2 2-57,0 2-66,0 1-112,0 2-1188,0-1 734,4 4-225,0 1-419,5 5-896,1 0-846,1 2-5717,0-1 8831,-1-1 0,-4-4 0,-3-3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09.41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81 1 15984,'-11'83'0,"0"0"0,0 0 0,-1 0 0,1 6 0,-1 0 0,0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1.14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317 96 6042,'8'0'123,"-1"0"303,-7 0 6715,0 0-6884,9-24-117,-4 13-67,7-19-73,-4 21-11,-3 2-17,1 0-50,-1 3-62,-1 2-28,-2 1 33,0 1 158,-2 0 105,0 2-4,-4 2-12,0 3-23,-5 2 18,1 0 27,-2 1 12,-1-2 10,1 1-16,2-3 17,-2 1 6,2-2 21,-1 2-10,3-2-3425,-1 0 3374,1 0-28,0-1 34,2-1 313,1-1 1,1-1-57,1-1-151,1-3 2782,0 1-3213,-1-1 84,-1 1 78,-1 6 18,-2 2-1,2 4-6,-1-1 12,1 0-6,0 0 6,2 2 11,1 0 0,0 1 11,0-1 17,0 2-5,1-1-6,3 2-1,2 0-4,3 2-3360,6 8 3365,-4-3 6,3 5 5,0-1 16,-5-7 18,2 4 44,-5-8 40,1-4 3420,-2 0-3376,1-3-28,-1-2-5,0 1-6,0-2-16,0 0 10,0 0-10,0-2-23,0 1-28,1 0-34,2 1-11,1 1-16,1 1 16,1 0 7,-1 1 88,6 0-50,-4 0-22,3 1-1,-3-1-5,1 0-17,0 0 6,3 0-22,0-1-18,-2 2-16,2-1 28,-2 1 5,0 0 12,0 0-6,-1 1-23,1 1 1,-3 1-6,2 0 6,-4 0-1,2-1 6,-4-1-11,1-1 12,-2 0-35,-1-2 1,-2 1 11,-1 0 11,-2 0 39,0 1 28,0-1 0,-3 0 12,-1 0-7,-7-2-16,-1 1-5,-6-2-12,-3 1-11,-5-2-6,-3 2 12,-3-3-6,-4 2-11,-1-3 39,-23 1-39,13-2 27,-17 0-2158,21-2 2142,0 0-768,1-2 757,2-1 5,2 0-16,6 1-1,2 0-94,7 3-152,4 0-246,7 1 1664,5 0-2370,4 0-166,4 3-7894,4 2 9253,2 1 0,-2-2 0,0-2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1.95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15 1 18655,'3'67'493,"-2"-4"-409,-5-19-22,-1 6-6,1 5-4963,1 7 4952,1 1-1397,1 2 1464,1-2 11,1-3 1100,3-6-1049,2-5 0,3-8 27,1-5-5,-1-7-356,1-5 306,-1-5 2256,0-5-2284,-1-2-17,-1-4 0,0-1-29,-1-3 85,5-1 3308,-3-1-3342,3-1-128,-5-1-68,1-5-84,-3 0-106,0-5-96,-2-1-150,-1-3-157,1-1-230,-2-5-399,0 0-811,-4-5-7690,-7-9 9796,2 9 0,-2 2 0,8 17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7.70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 7 13172,'-1'-3'3915,"0"0"-1260,1 3-2504,-1 3-5,1 6-6,-1 8-6,4 9-16,0 5 89,1 23-129,-1-8-22,1 19-17,-3-13 1,0 5-1,-1 5-11,0 4-3387,0 1 3382,0 3-1,-1-3-1050,0-2 1061,-2-4 24,1-8 4,0-8 29,1-9 167,1-7 2805,0-12-2866,0-6-56,0-9-162,0-2 1427,3-3-1635,2-1-29,5-5-32,1-2-1,5-3 1,2 0 6,4-3 5,2 1 50,0 0 51,1 0 50,-1 2 45,-1 1-11,-3 3 28,-3 3 56,-1 3 151,-7 2 84,-2 1 610,-5 8-621,-2-2-68,0 6-50,0-1 6,0-1-22,0 4-18,0-1 12,2 1-11,1 1 5,4-2 28,-1 1-5,3-1 5,2-2 11,0 1-16,3-2 5,2-3 11,1-1-5,3-3-6,-1-1-15,3-1-24,0-2-28,1-1-12,0-3-44,1-2-5,-2-3-3404,1 0 3381,0-1-1,-2-2 12,-1 0-3,-3-1 20,-3-1 11,-3 0-11,-3 0-2288,-4 0 2255,-2 0-1,-5 1-11,-4 0 13,-6 1 9,-5-1-5,-5 2-5,-3 1-1,-4 2 6,-1 4-1500,-3 1 1539,0 3 751,-1 1-689,0 2 1889,0 2-1867,2 2-11,0 3 0,3 3-11,2-1-6,3 2-22,4-1-28,3 1 5,5-1-11,4 2 1196,5 0-1101,10 15-16,4-10 16,11 11 23,16-10-67,-5-4-6,16 2 3397,-10-7-3385,2-1-3416,-1-1 3382,0-2-262,-1-1 251,-4-1 10,0 0-22,-5-1-79,6 2 91,-12-1 16,3 0 23,-13 0 3206,-1-1-3189,-3 0 388,1 1-406,-1-2 139,0 1-144,-1-1 5,1-1-5,0 0-17,0 0-151,8-1-342,4 1 96,1-1-124,3-1-184,-4-1-303,1 0-600,2-2-1271,0 2-6110,-1-1 8978,-4 1 0,-10 1 0,-3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2.37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 37 18515,'-3'-8'263,"1"1"-313,2 7 224,0 0 0,121-13-5689,-72 13 5576,23-5 1,0 2 1442,-28 11-1426,3 1-1408,4-1 1386,3 1-104,4-3 82,2 1-29,0-2 2215,2 0-2220,-4-1-11,-2 1-9,-5 2 1,2 4-26,17 13 56,16 3 12,-54 3 3327,-27-12-3289,-3 2-16,-5-2 11,-6 1 239,-6 0-239,-8 2 6,-4-1 5,-7-2-5,-5 2-12,-6-3 12,-3 0-12,-4-3 0,-1-1-1378,-2-2 1390,-2-2-6,2-2 22,-1-1-16,3-2-6,3-1-11,2-1-2953,6-2 2959,4 2-601,4-2 640,6 0 826,4 0-809,7-2-7,3 0-60,6-2-46,4-3-168,5-7 3105,5 2-3306,15-12 89,-1 10-145,13-4-152,-8 8 821,4 1-1509,1 4-1076,3 1-4817,-4 3 7164,-3 1 0,-12 0 0,-7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2.83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0 454 18694,'82'-49'122,"-1"1"0,1 0 1,-1-1-1,24-9 1,-4 1-1,-55 13-133,-88 12-2104,-3 6 2227,0 6 867,-33 4-844,29 10 41,-2 12 1,2 5-99,12 5-16,-17 22 10,35-11-10,5 2 22,7 1 0,3 0 0,5 0 0,7-1 364,5-1-392,9-2 0,2-2-17,4-1-11,4-2-61,3-1-415,21 0-67,-8-4-286,15-1-505,-13-7-1253,0-2-6896,-3-1 9455,-7-1 0,-19-2 0,-9-1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3.73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19647,'67'47'414,"0"0"1,0 1-1,0-1 1,0 0-1,13 11 1,3 2-1,-13-6 1,-32-14-393,-34-15 6,3 10 6,1-28 5,3-1 0,-2-1-17,5-1 12,-1 0-6,3-1 0,2 0 0,3 1-6,2-3 1,1 2-1,2-3-11,1 1 6,2-1-11,0 0 11,2 0-1,1-1 1,1-1-6,2-1 1,0-1-18,1 0-3386,1-1 3403,-1 3-534,2-3 534,-1 2-11,-1-1-6,-2 2 23,-3-1 0,-1 2-28,-4-1 22,-2 1 3110,-1-1-3115,-5 2 782,-2-1-799,-5 0-84,-1 0-6,-6-1-33,-1 2-90,-3-2-95,0-1-107,-1-2-129,-2-1-196,-5-3-268,-2 0-561,-5-2-1735,-2 0-5899,-2-1 9214,2 3 0,8 4 0,3 3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4.19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30 13777,'66'-8'0,"0"-1"0,-13 3 0,0-1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4.79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6 15911,'0'-3'61,"0"1"1597,0 2-1350,27 19-17,-21-10-44,21 15-12,-27-15-5,0 1-11,0-1-12,1 1-6,-1 1-21,3 0-29,-2 3-17,3 0-16,-2 2-23,3 2 67,1 13-89,1-3 5,2 9 12,-3-4-34,1-1 11,0 3-11,-1 1-5,1 1-608,-1 0 596,-1-2 308,5 17-229,-6-27 151,5 10-107,-6-31 0,-2-2 97,4-1-192,-2-6-22,3-1-17,-1-7 568,0-3-619,0-2-61,-1-4-78,0-1-91,0-3-100,0 0-117,-1-2-157,-1 0-185,-2 1-303,1-1-593,-1 1-4804,-2-1-1436,-1 4 7948,-1 3 0,2 10 0,1 4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5.13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38 18711,'81'-4'388,"1"0"1,-1 0-1,1-1 1,-1 1 0,18-1-1,6-2 1,-20 3-1,-50 3-796,-38 3-141,-3 0-224,2 3-235,-2 1-505,1 3-4914,1 0-2367,0 0 8794,3 0 0,0-5 0,1-1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5.66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1 126 16180,'1'4'2851,"0"0"-2274,-1-4 996,0 0-1528,28-23 16,-15 18 7,24-15-7,-21 22-10,4 2-1,4 1 23,2-2-12,5-1 12,2 1 0,3-3-17,2 1 11,3-1 28,1-1-16,0-3 302,50-13-325,-41 5 3,-1 0 0,-3-1-14,-15 3 28,12-5-62,-24 7-17,0 1-16,-10 3 5,-5 3-11,-1 0-6,-3 1-358,-1 0 33,-4 4-806,-4 6 516,-1 0-1345,-4 4 179,6-7-1148,1-1 2963,3-2 0,1-3 0,1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6.03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0 349 17805,'81'-56'56,"-1"1"0,-9 3 0,-9 14 17,-23 33-45,-8 1 530,13 2-525,-13 0 527,17-1-527,-9 0 18,11 0-23,-13 0 635,-1 1-635,0-1-11,0 0 11,-2-1-12,2-2 7,-4-1-6,0-1 5,-2 0 0,-2-2 1,0 2-1,-6 0-5,1-1 1210,-5 1-1222,-2 0 956,-5 1-1062,-2 1 435,-4 0-737,-3 2-186,-1-1-39,-1 4-559,-2 0-735,-2 1-1545,-3 0-5259,-2 2 8726,0 0 0,4 1 0,1-1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7.88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540 133 10321,'1'8'196,"0"-1"185,-1-7 6737,0 0-7022,20 8-24,-15-9-3419,15 4 3392,-20-11-88,-2 0 82,-2-1 0,-2 2-11,-3-1 11,-1 2 0,-2-2 6,-4 3 28,-1-1 3340,-2 2-3335,-1 0 147,-1 3-135,-2 0-3404,-2 1 3404,-2 2-2269,-2 4 2252,-4 5 5,2 3 1,-4 3-18,1 1 23,1 3 11,1 0 1,4 2 4,1 1 2253,5 0-2269,2 2 2568,3 0-2568,4 2 11,3 0-17,3 0 57,4 2-7,2-1 130,8 13-163,2-10-2596,7 9 2574,0-14 17,2-1-12,1-3 129,12 5-100,-7-10 111,21 4-123,-18-13-11,9-1 0,-10-7 57,9 0-79,-6-1-6,5-4 33,0-9 3343,-8-3-3388,7-7-4,-9 2-7,-3-2 6,0-3-22,-3-2 17,-1-1-12,-4 0-16,-1 0-1,-4 0-5,-1-2-44,-4-25 10,-2 19 12,-5-20-18,-4 26 24,-4-1-35,-11-14 34,4 13-11,-9-10 0,8 18 6,0 2-12,1 6 12,0 2-68,-4 4 51,7 6-17,-6 0 17,9 8 5,1 1-6,1 4 18,2 5-51,1-1-95,3 5-229,2 0-354,1 3-565,1 4-3611,7 2-4891,1 0 9818,4-2 0,-4-12 0,-3-5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6.94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206 141 17512,'-39'83'747,"1"0"0,0 0 1,0-2-1,1-2 0,21-43-5913,24-51 5177,-2-3-1318,1-2 1307,-1-4 17,1-2 1093,8-38-1110,-5 22 0,6-26-1595,-8 31 1617,-1 1 1127,0 3-1138,0 2 2176,-2 5-2187,1 5-23,-1 6-10,0 4-107,5 5 112,-3 2 3267,5 6-3183,4 16 468,-2 2-496,6 15 33,8 18-38,-3-7-1481,9 17 1469,-4-14 6,0-1 5,4 1 6,0-5 28,1-2 6,1-6 22,-1-6 6,2-6-6,-3-6 11,-1-3-17,0-5 1,-3-5-11,0-1-1,-2-4 1475,-2 0-1481,2-5-3391,-4-1 3391,1-7-181,-3-2 187,-2-3 1,-1-2-1,-4-3-11,-2-3-17,-4-2 6,-3-4-40,-4 0 1,-1-5 3302,-1 1-3308,-4-2 22,-3 1-11,-4-1-5,-4 0 33,-1 2 278,-3 2-284,-1 3 6,-2 3-3419,2 3 3368,-1 2 7,2 3 5,0 3-17,3 2 6,1 3-17,2 4-28,3 3-90,3 2-83,2 2 3279,1 1-3527,3 1-167,0 5-330,1 4-752,2 7-1785,3 4 3511,7 6 0,-5-12 0,2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8.6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28 19983,'-1'-15'879,"0"3"-778,1 12 341,0 0-319,-6 24 17,22-16-168,-6 17-67,24-22-67,-3-3-40,4-4-16,5 0-174,21-8 207,-14 4 28,11-4 6,-23 6 22,-6 1 0,-4 2-16,-7 2-18,-3 0 46,-6 1 94,-4 2 113,-3 1 95,-5 4 28,-4 2-17,-6 3-17,-4 2-11,-5 4-6,-3 3-33,-3 1-597,-2 3 563,-3 1-11,1 1 0,2 2 0,1 1 0,4 1-28,2-1 0,8-2-5,2-2 66,7 3-22,7-9-2550,5 3 2662,20-6 285,-2-7-458,15 1-62,-6-7-79,4-3-2562,2 0 2423,3-4-62,0-1-84,1-4-734,17-5-72,-16 3 312,9-1-122,-22 5-123,-4 1-96,-5 2 46,-2 1 2430,-8 1-1967,-2 1 354,-4 0 499,-4 0 4921,-1 0-3718,-1 0 35,-2 1-125,-1-1-156,-3 2-184,3-2-185,-2 2-169,4-2-151,-2 1-145,3 0-90,-1-1-39,1 2-45,0 0 16,2 1 1,3 2-17,4 1 6,2 1-23,2 0-17,1 1-3386,3 0 3376,2 0 21,1-3-4,3 1-1,0-2 22,3-1-33,2-2-22,1-1-29,2-2-56,2-3-2279,1-4 2263,1-1-7,0-4 1,-2 1 6,-4-3-12,-1 0-16,-5-3 2072,0-7-2134,-11 4-207,-9-25 330,-11 23 95,-12-12 3465,-1 21-3324,-6 2 49,-3 4-27,-4 1-28,-2 4-3426,-2 2 3364,-1 1-15,2 3-90,3 2 50,3 2-12,5 2-17,5-1-11,5 0 11,4 1-22,4 1 3368,5-1-3346,1 3 72,5 1-71,4 1 4,5 2-16,6 0-5,3 1-12,4-1 0,19 6 6,-7-6 5,14 4-22,-11-5-11,0 0 6,-1 3-404,-2-1 403,-2 4 0,-2 0-16,-2 4-40,-2 2-44,-2 4 5,-2 4 0,0 3 57,-4 2 44,-2 0 0,-2 1-12,-6-2 18,-3-1 11,-4-2 5,-2-2 23,-6-3 403,-5-3-336,-19 4-61,1-10 10,-15 3 1,7-11-1,-5-3 7,-4-3-1159,-3-3 1142,-4-2-7,-1-1-10,0-1-12,0-3 6,3-1 28,-36-11-56,32 3-44,-36-10-40,55 11-51,-3-4 1069,20 4-1304,5 0-202,7 1-229,2-1-374,6-1-837,5 1-1309,7-1-5355,6 0 8676,-2 2 0,-7 4 0,-6 3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8.80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10 18863,'0'-5'50,"0"0"-280,0 5 645,0 0-275,48 118-1406,-32-65 1327,12 22 1,-2 0 39,-17-20-34,-2 3 326,0-1-343,-1-3 6,0-5 17,0-8 22,-1-7 40,1-9 44,-1-7 73,-1-7 1114,-1-5-1053,-2-4-44,-1-1-73,0-1-95,0-2-90,0-4-89,-1-4-107,-2-5-101,1-3-117,-3-2-145,2-2-186,-2-4-247,1-1-396,-1-2-965,-1-2-856,-1-1-2683,-1 4 5881,0 3 0,4 13 0,2 4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9.04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38 21213,'77'-21'286,"-8"5"-208,-33 24 151,3 1-167,4 1 63,4-1-62,3 1-13,0-2-22,4-1 27,0-1-27,1-2-6,0 0 74,-1-2-90,-1 1 5,-4-2-5,-5 2 5,-4-3-17,-6 2-22,-5-2-39,-4 3-84,-7-2-130,-2 1-139,-6 1-129,-4-1-134,-4 2-168,-1 0-393,-1 1-1316,-3 1-6810,-1-1 9370,-3 2 0,3-5 0,2 1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19.64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0 17753,'25'84'0,"-1"0"0,1-1 0,0 1 0,1 5 0,1 0 0,-1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20.12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307 153 19865,'-26'83'249,"0"0"0,1 1 0,-1-1 1,1 0-1,-7-1 0,12-41-417,44-136 140,-5 17 0,3-12 0,-3 17-1759,0 5 1725,-5 25 12,2 5 5,2 3 52,0 3-68,1 3 398,-1 5-349,1 3 24,0 4 27,-2 3 6,2 2 831,0 3-870,-1 1 398,0 4-426,-1 2-6,-1 2-12,-1 0 29,0 0 11,-1 3 28,-1 1 23,0 6-7,0-1 12,-2 4-3397,1-1 3386,-1 3-2263,0 4 2279,0 1-155,-1 5 145,1 3-12,-1 2-17,2 4-27,-1 0-18,0 2-1459,2 0 1482,2 20 11,4 0 0,-1 0 1477,-3-8-1460,-2-20-1378,-2-1 1389,1-4-11,-1-2 12,0-2 1510,-2-4-1511,2-1-11,-4-3 0,0-2-5,-2-2-6,-1 0 2307,-2-2-2268,0-1-6,-2-2 3426,0-1-3375,0 0 146,0-1-213,-3 0-29,-1-4-5,-4-3-5,-4-3 5,-3-1-11,-3-2-1,-5 1 1,-5-3-6,-3 2-5,-5-2-24,-1 2-10,-4-1-11,2 1-17,-5-1-572,2 3 606,-2 0 5,0 1 23,-2 1 5,1 1-11,2 2-28,1 2-179,-14 2-23,16 1-592,-10 1 251,23 2-247,4 1-510,6 1-1012,4 3 2368,6 0 0,3-2 0,3-1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20.45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 13 7089,'-1'-7'0,"0"1"0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20.72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141 0 20509,'-16'86'191,"0"1"0,1-1 0,-1 1 0,1-1 0,-5 15 1,-1 5-1,4-17 0,12-40 67,8-42-39,3-5-51,4-1-23,2-1-22,4-1-22,4-2-22,7-4-12,4-2 6,8-2-3404,4-1 3382,4-1-12,2-2-499,4 2 488,0 0 17,2 1-6,0 1-22,-2 2 11,-2 1-17,-4 1-11,-3 2-267,-5 1 262,-4 3 2934,-5 0-2924,-6 1 687,-5 0-686,-5 0-6,-4 0 0,-2 0 448,-6 0-476,1 1 94,-3-1-94,0 3-78,0-3-68,-1 2-123,-2 1-173,-3-1-264,-2 3-465,-3-2-1260,-2 2-7372,1-3 9758,0 1 1,6-2-1,3-1 1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28.21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750 203 9755,'10'-7'3957,"48"-25"0,14-5-9421,4 7 5475,-6-5 0,-3 3-1060,-20 17 1110,-42 15 1330,-2 0-1206,-2-1 62,-1 0-219,-2-1 2234,-11-1-2222,-13 1 4,-4-1 58,-8 1 21,4 1 191,-23 1-180,8 0-11,-19 0-16,16 0 10,0 5 1,-2 1-90,-14 1 3,-1 5 0,1 2-177,4 2 208,-21 7-6,31-6 16,4 2 180,-38 20-224,45-17-84,-30 23 40,62-32 27,1 7 39,13-9 202,5 0-117,20 5-7,61 7-111,-19-6 1562,-13-6 1,-1-2-1552,10 0-12,5 0-10,2 1-1531,3 1 1525,1 1-5,1 1 22,-1 3-17,1-1-2801,-2 3 2790,-4 2 0,-3 0 73,-5 4-67,-5 1 16,-4 1-6,-6 2 1,-4-1-1898,-6 0 1892,-6-1-792,-8-3 826,-7-1 1543,-8-3-1459,-6-1 82,-3-2-66,-7-2 2235,-7-1-2291,-12-1 40,-33 6-68,8-7 1930,-24 7-1935,15-7-12,-3 1-16,-4-2 11,-3 1-11,-5-2-6,0 0 6,-3-2-6,2 0 6,1-1-1442,1-1 1448,3-2 0,1 0-327,5-3 315,1 1-5,6-1-1,3 0-2328,7 0 2345,6 0 435,7 0-457,5-2 999,9 0-1100,6-2-79,8 0-83,4-1-268,17-4-7,1 1-207,17-4-5102,51-14-2151,-30 10 8793,33-9 0,-62 19 0,-10 2 1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28.88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718 221 19815,'49'-75'39,"-8"13"-5,-36 58 22,0-1-4269,-1 0 4280,1-1 843,-4 0-865,2-2 34,-3-4-68,0 4-22,-5-4-17,0 5 3369,-9 1-3391,-2 3 16,-6 1 1,-5 2 27,-4 0-11,-6 0 6,-4 2 11,-4 2-17,-4 4-3380,-4 0 3436,-2 1 17,-1-1-725,2 0 792,3-1-39,6-2-22,4 1-62,5-1-39,7 1-6,6 2-22,6 0 2982,6 0-2976,6 0 1200,3-1-1161,8 2 33,3 0 6,9 2 11,6-1 0,7 3 0,7-3-6,7 2-5,6 1-11,6 0-1,4 1-1083,4 1 1078,2 2 0,1 3-11,0 1-17,-3 4 22,-3 2-10,-2 2-1,-5 2-3024,-3 1 3019,-5 2 11,-7 0 5,-2 1-5,-6 0-522,-3 0 539,-2 0 427,-6-1-410,-2-1 2976,-5-3-2931,-6-3 44,-3-5 72,-4-3 668,-33 5-701,8-13 101,-48 4-129,27-14 57,-43-4-102,31-3-2397,-21-4 2381,22 0-23,-2-2-632,-1 0 604,-1 0-307,-1 0 291,0 2-6,0 3 5,2 2 0,1 2-10,4 2 4,4 2-10,5 3-6,5 2-11,6 3-28,5 1-57,7 2-335,1 7 907,11-3-929,1 8 198,12-7-524,7 0-325,8-2-710,9-2-1267,7-1-4385,2-3 7494,-4-3 0,-14-4 0,-8-1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29.24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15865,'56'16'299,"0"0"1,34 20-3249,-84 4 3061,-1 7 1382,-1 4-1444,0 6 0,-2 0 970,2 3-964,1-4-1142,1-3 1125,3-8 2194,0-7-2193,1-8 89,0-10-56,0-4 229,0-6-95,-3-5 6,-1-2-39,-5-3 2540,0 0-2681,-1-2 301,0-2-491,-1-2-117,-3-2-158,-3 0-195,-5-2-263,-3-1-399,-4 0-872,-4 2-1178,-6 1-3455,2 0 6794,2 3 0,12 1 0,5 3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29.85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83 0 19652,'-15'76'0,"-1"0"0,1 0 0,-3 16 0,-1-1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49.35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5 280 21371,'-2'0'34,"0"0"902,2 0-846,64 21-34,-34-18-1250,53 13 1188,-48-24 340,3-5-446,4-1-73,1-3-3043,3 0 2931,-2-2-17,-1 1-251,10-10 385,-17 6 155,3-6-87,-23 9 17,-7 0-34,-5 2 3247,-4-1-3202,-6 2 72,-4 1 85,-7 2 531,-5 3-419,-3 4 184,-17 3-206,10 7-40,-13 4-22,17 4-17,1 4 0,7 2-6,2 3 12,7 2 5,4 3-11,4 4 11,4 1 0,6 2-5,6 0-1,9-2-16,4 0 6,6-5-17,6-1 5,3-4 0,4-3-1598,1-1 1559,2-6-960,1-1 888,0-4-281,-1-3 212,0-2-10,-4-4-34,-2-2 23,-5-6 28,-3-1 1367,-5-4-1328,-4 0 11,-5-2 17,-4-1 1040,-4-2-1029,-5-1 6,-4-1 5,-2-2 340,-4 0-278,-6-1 39,-4 1 56,-6 0 33,-2 1 6,-3 4-11,-2 1-16,0 4-34,1 2-12,1 4-33,2 2 39,-5 0-123,14 4 0,-1 0-12,13 3 1,2 0 28,3 0-1,6 0 18,5 1-7,7 0-16,4 1-28,5 0-11,3-1-6,4 0-538,3-1 544,2 0 0,0 0 11,-2 0-131,-3-1 137,-3 0 5,-5 0-22,-5 0-35,-8 1 41,-5 0 569,-6 0-485,-4 1 188,-2 3-138,-4 1-6,-2 5-22,-5 2-11,-1 2 10,-2 2-16,2 3 12,0 0-1,5 1-6,3 0 7,2 0 4,6 1-4,3 0-1,7-1-3409,4 1 3387,6-2-313,4 0 256,5-3-77,2-2-158,4-3-223,-1 0-387,3 0-924,-3-1-8050,-2-1 9762,-9-1 0,-13-4 1,-6-2-1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30.52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44 164 18944,'-14'-72'23,"6"12"-34,12 55 804,6-1-810,0 1 0,4 0 281,2 1-292,1 0 143,3 3-160,1 0 23,2 1 5,3 0 12,0 0 10,4 0-16,1 2 11,4-1-2949,3 3 2949,2-1 11,2-2-16,1 1-18,19-2 12,-16 3 5,13-1 6,-23 2-5,-2 1 16,-3 2 11,-3 0 6,-1 3 0,-3-2 3415,7 6-3421,-10-4 17,5 3-11,-13-3 0,0-1 6,-5 1-17,0 0 11,-2 0 44,0 10-44,-3-6 0,1 6 17,-4-8 11,0 0 11,-3-1 1,0 1-1,-4-1-22,-2 1-3398,1-1 3437,-17 15-242,0-2 191,-7 5-16,6-7 22,5-6 23,-1-2 44,-1 1 3325,0-4-3296,0-2 264,-2-3-326,1-3-29,-3-2 8,-1-1 4,-2 0-6,-2-2 17,0 0-3403,-3-4 3403,2 2-2268,0-3 2257,0-1 0,0 0-28,2-1-1517,0 0 1506,1-1-11,0 1-1,-1 1 6,2 2-16,3 1-49,1 1 31,5 1-16,1 1-17,4 1-45,3 1-39,1 0 31,3 1-222,0 3 1380,3 2-1794,2 4-369,0 3-892,2 2-7825,1 1 9476,0-2 1,0-5 0,0-4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34.48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 35 8746,'-5'2'656,"2"-1"-348,3-1 4184,0 0-4318,9-6-68,-5 3-39,8-4-50,-7 2-6,0 1-27,-1 0-63,0 1-83,-2 1-208,0 2-302,-1-2-409,-1 1 532,0 0 0,0 1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35.19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239 276 19784,'45'-56'-19,"0"1"1,-1 4-1,-17 11 8,-36 25-17,0 2 313,-3 1-319,0 1 88,-4 3-98,2 1 46,-3 3-36,0 1 166,0 2-569,-74 40 398,52-19 30,-8 5 1,3 3 31,21 3-7,9-6-3380,1 3 3409,9-11 6,3-2 5,1-1 0,2 0-17,3-3-6,4 2 7,5-4-1,1 2-17,4-4 17,1 2-11,1-3-5,3 1 5,-1-5-6,0 2 1,0-4-1,0 1 12,-2-1-12,0 0-11,-2 0 6,-1-1 5,-2-1 6,-2-2 17,-1-3 39,0-3-45,-4 0 1,-3-4 3374,-4 3-3397,-2-1-6,-1-1-17,-3-2 6,-5 2-11,-5 0-3386,-4 1 3391,-1 1-980,-2 2 1002,0 1-16,-1 2 0,0 2-5,2 2-12,0 1 2923,3 1-2917,3 0 0,4 2 0,4 1 1472,1 3-1439,4 1 23,0 2-1,2 3 29,11 12-90,25 13-1338,-2-4 1147,15 5-2815,15-2-556,-24-13-4974,21 12 8553,-37-21 0,-11-6 0,-8-4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37.54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1351 224 16821,'11'-2'1114,"-2"1"-49,-9 1-1541,0 0 324,81-36-53,-45 22 146,14-8 1,0 2-26,-18 10 33,-2-2 79,3-5 56,-12 3 426,-1-7-420,-15 9-23,-7-2-2682,-8 6 2676,-9 0 7,-8 2-234,-7 2 227,-9 2 7,-6 4-12,-7 5-712,-8 5 712,-7 7-5,-6 3-1853,-8 5 1866,20-5 0,-1 2-22,15-4 0,0-1 171,-17 8 1,0 1-175,20-7 1,3 1-642,-1 0 1,0 1 652,-43 22 295,5 3-335,5-3 6,5 1-6,8-2-22,5-1 11,9-2-40,7-2-105,3 14 44,18-15 11,5 11 1472,16-18-1410,13-1 40,7-2 72,36 8-34,-2-10-5,27 3 0,-9-12-12,10-3 6,8-1 1,4 1 584,-31-5 1,2 0-603,17 3 1,11 2 0,-10-1 981,-15-2 0,-2 1-993,22 4 0,-1 1-361,-25-3 1,-3 1 346,2 1 0,-1 0 11,-2 2 1,0 1-4,-1 0 1,-1 2-1116,-2 1 0,-1 0 1112,-1 0 1,-2 0 3,41 25-713,-7-1 718,-10 0 0,-8-2 28,-10 0 492,-9-3-452,-11-1 818,-9-2-763,-12-3 40,-6-1 156,-26 12-167,-3-11-28,-25 8-29,0-15-11,-8-2 1345,-7-3-1384,-7-1 17,-5-4 6,-8-1-1096,-1-3 1090,-5-1 5,1-4-1904,-1-4 1910,2-3-6,2-2 6,4-5-771,2-4 754,6-6-11,5-6 1473,9-2-1523,8-3-23,8-1-34,9-1-66,7 1 2198,9 0-2305,6 3-73,7 2-27,7 2-64,10 5-82,10 0-152,13 5 3180,9 0-3741,11 4-771,11 1-1573,12 1-3973,-2 2 7072,-7 0 0,-33 1 1,-15 1-1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37.74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16 5 18352,'-9'-2'-1652,"2"0"39,7 2-1503,0 0 0,0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38.35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1747 98 18761,'-52'-54'-33,"-1"10"168,14 44-2435,-8 1 2580,-10 5 11,-6 3 12,-7 7-29,-5 2-212,-5 4 145,18-4 1,-1 2-119,14-4 1,0 0-12,-17 6 1,2 1 61,-26 12-17,3 2-45,3 0-33,31-10 0,0 0-45,-23 14-301,31-14 1,3-1 267,-5 8-130,2 14 62,17-14 1,6 12 16,16-20 11,9 2 1075,7-3-1041,8-2-1161,8-1 1178,8-4 1167,6 0-1173,32 3-295,-12-6 0,2 0 323,-11-3 0,0-1-9,14 4 1,-3-1 2,8 2 1,-1 3 10,1 1 1,-3 3-12,1 1 1,-4 2-1029,-4 0 1046,-1 3 1084,-8 0-1079,-1 1 5,-5 0-10,-4-1 16,-4 0 11,-5-3 11,-7-1 29,-5-2 818,-9 5-745,-5-7 1300,-9 5-1329,-8-7-16,-11-1-34,-7 0-1,-7 1-4,-7-2 11,-7 1-2010,-6 0 2032,-9-2 6,-6 1-23,-8-1-714,-4 0 703,-4-1-6,-5-1-16,0-1 5,-3-1-23,2-1 1,2-3-12,4-1-10,6-4-7,9-1-27,7-2-6,12 0-45,8 0-73,12 0-145,8 0-124,13 0 2505,5 0-2667,11 0 912,11 0-1096,12 0-243,14 0-592,10 0-8235,40 0 9106,-29 0 0,3 0 0,-46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39.06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759 241 19046,'-72'-16'2,"0"-1"0,3 0 0,23 7-19,44 10 267,2 0-183,0 5 137,0 2-36,1 8 21,2 7-38,1 5-16,1 8-29,0 9 12,0 6-29,0 8-1190,0 8 1151,-1 6-3006,0 9 2979,-1 6-148,0-23 0,-1 7 161,-1 20 1,1 1-15,-1-17 1,1-2-323,0 9 1,0-9 366,3-12 734,1-13-734,2-10 1,0-8 4,0-9 2864,0-3-2841,-2-7 459,-2-2-251,-1-4 936,-1-3-1206,-1-2-89,-2-6-56,-4-3-22,-3-8-6,-5-6-3375,-3-5 3391,-2-4-569,-4-4 525,1-2-56,-5-5-66,-1-1-1,-3-4-51,-1-4 1,-2-4 52,11 12 1,0-2-25,-10-28 293,7 5 1,2-1 2476,-2-18-2381,9 29 0,2 0 114,-3-27 6,4 3-286,5 4 303,3 5-12,4 9-16,8 7-50,3 11-18,10 7-61,5 7-11,7 6-415,5 3 432,8 5-23,8 4-22,8 4-441,7 4 430,8 4-6,5 2 0,6 1-23,5 5-5,5 3 17,-47-1 0,0 1 5,0 1 1,0 1-18,48 10-918,-15 4 1,1 2 928,-33-10 1,0 0-3,26 10 0,-3 1-866,-9 2 858,-10 0-305,-10 0 372,-10-1 290,-10 9-106,-12-9 2209,-10 6-2186,-17-11-23,-13-2 1154,-13 0-1232,-13-1-1785,-14 1 1763,-12 1 16,-11 1-466,41-11 0,0-1 402,-4 1 0,-1-1-285,-1 0 1,0 0 259,-3-1 0,0-1-14,0 1 0,1 0-20,-1-1 1,1 0-9,1-2 0,1 1 3,2-1 0,0 0-15,2-2 1,1 1-3,-44 4-1034,7 1 967,8-1-56,10 2 1741,9 0-1977,10 1-145,10 0 1395,10 1-1989,10 1-521,10 0-698,6 4-7271,10-1 10144,2-3 0,-1-6 0,-1-5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39.98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61 1 20095,'-13'20'-45,"-1"-10"118,25 55 22,-10-23-11,-1 2-6,-3 4-27,0 2-29,-4 3 6,0 2-22,-1 0-4,2 10 1,0 5 8,3-20 1,1 3 23,3 16 1,2 8-1,2-9-24,-1-16 0,4-3 31,14 33 0,5-6-8,-1-27 56,31 31-29,-27-53 23,12 3 11,-12-19-22,4-3 0,1-6 5,4-1-10,1-4-1,5-5 0,2-4-5,3-5-1,2-2 12,2 1-17,2-1 0,1 1 39,31-3-672,-17 9 594,26-4-913,-27 11 907,3 1 6,0 3-159,-2 1 142,0 0-421,0 1 427,-1 3-763,1 0 757,-1 3-17,-2-1 17,-2 0 762,-4-1-748,-11-2 0,0 0 136,10 1-138,26 0 51,-53-3-41,-7-1 1448,-7 0-1408,-6 0 16,-6 0 1,-5 0-7,-2-1-60,-2-4 397,-5-3-718,-12-10 7,-1 4-146,-11-8-218,3 8-253,-3-2-5869,-29-12-421,22 10 7209,-15-6 0,40 17 0,5 4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0.32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8 17848,'2'-4'1922,"1"1"-1664,-3 3 100,0 0-352,98 33-685,-55-12 673,18 2 1,1 2 5,-17 3-22,4 1-3035,1 0 3068,4 1-16,0 0-1451,1 0 1456,0-1-150,-2-2 145,-2 0 5,-4-5 5,-3 0-10,-4-5-1465,-4-2 1481,-4-2 1719,-5-2-1668,-7-2 1536,-3-1-1424,-8 0 430,-5 3-385,-8-3 3380,-6 4-3420,-10-3-5,-8 2-3201,-47 14 3111,22-8-1182,-2 0 0,0-1 1098,1 0-11,-16 4-152,17 0-22,16-7-112,-2 5-134,23-8-118,4-2-106,8-1 2145,2-2-2465,10-1-431,7 0-1378,12-3-5662,2 0 8446,2-1 0,-15 0 0,-5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1.05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83 1 13143,'-23'86'-34,"-1"0"0,2-5 1,8-10 27,22-6 34,1 4-915,-2 5 959,3 3-27,-2 5 1106,2 1-1117,-3 0-23,3-4-194,-1-10 239,2-11 554,1-15-492,0-11 2064,2-11-1991,-1-7 521,2-7-455,-3-4 2372,3-5-2483,-2-8-79,2-8-61,-1-10-12,1-8-16,-1-5-12,-2-5 17,-1-1 1,-3-1 1201,-1 0-1190,-4 1-3376,-1 0 3387,-4 0 5,-3-1-985,-5-1 980,-3-1-271,-3-1 271,0 0 11,-3 0 11,0 3 11,-1 3 39,2 5 12,1 5-17,5 7-85,2 7-55,5 7 2720,3 8-2759,1 3 1476,7 17-1370,2 3 0,8 16 512,1 4-518,28 41-3386,-12-26 3375,21 28-11,-19-42-2296,3-5 2251,2-4-11,0-8-39,19-2 90,-14-11 21,13-3 1,-18-13 2291,1-6-2269,2-7 6,0-7-1,-1-3 18,-2-3 11,-3-3 61,8-18-50,-16 11-930,7-12 918,-18 17 21,2-14-20,-7 13-6,0-10 23,-6 9-45,-3 14 2857,2-2-3048,-2 18 96,1 6 78,0 11 44,0 7 1,0 13 11,0 8-11,1 11-11,0 7-12,0 10-2024,-2 6 2013,0 8-5,-2 5-794,0 6 794,-2 2 5,0 1-2013,0-5 1985,0-7 17,1-8-178,2-12 195,1-9-6,2-9-11,0-9 23,2-5 1888,-1-7-1933,0-6 652,2-1-781,-2-7-84,3-1 3116,-3-4-3513,2 0-5328,18-16-1999,-9 6 7959,11-12 0,-19 14 0,-5 4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0.72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451 16 16073,'0'-6'1215,"0"2"-1131,0 4 1726,0 0-1524,-37-6-23,25 11-11,-29 0-17,35 13-56,0 4-33,2 4-12,1 3-11,2 5 0,0 5-16,1 5-6,1 5 61,4 34-95,0-15-28,2 25 1,-1-23-7,-3 1 1,2-2-6,-3-5 0,1-6-787,-2-11 798,1-8-81,-1-10 109,1-8 11,-2-7 180,0-6-112,0-4-23,0-2 746,-1-2-880,-4 0 56,-1-1-157,-4-2-281,-11-13 247,5 3 17,-8-11 1,12 9 4,-4-2 29,2 0-6,-4 0 40,1 0 16,-3 0 23,1 1 22,-3-1 5,1 2 6,0 0 1,1 0-3376,1 1 3392,1-1 67,2 2 6,2-1 11,2 3 5,4 1-33,1 2-33,3 1-23,3 2-17,0 2 3364,4 1-3364,2 0-3397,6 2 3397,3-1 17,6 1-11,4-1 5,7 1-5,5-3-6,6 0-5,6-3-2302,5-2 2223,5-4-62,6-2-917,2-4 806,2-3 1771,-1-1-1850,-3-4-5,-4 2 11,-6-2 44,-6 0 68,-8-1 67,-6 0-78,-4-12 106,-15 9 2760,-3-11-2727,-12 13 35,-7-1 38,-5 0 1980,-5-1-1811,-2 2 133,-1 2-5,0 3-5,2 4-12,1 4-28,3 3-44,2 5-57,2 2-61,3 3 45,3 3-45,2 4 17,1 4 117,1 16-122,3-2 60,5 29-55,8 4-50,1 3-12,5 1 0,5 6-28,-5-14 20,1 5 0,1 0-3,0 3-1453,12 33 1453,-19-50-6,-1-6-268,-1-5 268,-2-7-22,0-6-22,-2-6-56,-1-4-68,1-5-436,7-2 162,-2-4 1347,5-3-1443,-3-5 46,1-2 77,3-2 449,-1 0-196,2 0 89,0-1 85,-1 1 72,-3 1 96,-1 2 79,-5 3 49,-3 3-16,-3 1-45,-4 2-29,-1 2 197,-1 0-219,-1 4-44,0 1-12,1 6-10,1 0-24,-1 5 7,3 0-51,1 5-6,3 1 6,2 1-28,2 2 11,2-1-11,1-1 0,2-2 0,2 0 1,0-5 10,3-1 73,10-1-44,-5-7-24,8-1-16,-8-5-28,2-3-33,2-3-18,2-3-3397,1-5 3398,2-1-547,-1-3 541,0 1 0,-1-3-28,-3 0-2119,0-2 2080,-4 1 1090,5-9-1079,-11 7 501,2-4-434,-10 2 12,-6 7-29,-1-3 2899,-5 8-2921,-4 0-11,-2 2 22,-5-1 1421,-1 0-1398,-3 2 33,0 1 6,-1 2 0,-1 3 11,1 3 0,0 0-6,1 1-3369,1 3 3386,3 4-5,1 2 16,3 2-5,1 1-17,3 1 17,1 2-12,1 0 3393,3 1-3381,2 0-12,6 0 13,1 0-12,5-1 10,1-1-38,3-1-51,3-1-101,2-2-179,3 0-3616,3-3 3062,1-2-4544,20 1-4076,-15-4 9469,9 1 1,-31-4 0,-7 1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1.65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615 241 14893,'-27'65'-14,"-1"0"0,1 0 0,-12 25 0,5-8-47,6-2-40,-4 3 947,-2 6-975,-5 2-383,19-45 0,0 0 470,-2 0 0,0 0 31,-21 37 380,15-34 0,-1-2-184,-10 12 1248,-6 3-1125,24-43-11,6-10 670,5-5-844,3-11 2426,4-5-2560,1-10 731,5-8-792,30-59 55,-3 26-139,-4 9 0,3-1 145,15-13-1554,3-6 1493,3-2-35,0-5-423,-13 22 1,0-1 478,-10 13 1,0 0-924,9-14 1,-1 0 934,12-23 28,-1 3 33,-1 4 18,-2 8 21,0 10-151,-5 11 140,-1 12-22,-3 11-22,7 10 27,-11 9 1002,7 13-951,0 25-62,-9 5-10,13 23 276,5 27-294,-8-13 130,-12-24 0,-1 0-118,13 23-12,0-1 6,-2-3-28,0-3-537,-2-5 481,9 13 45,-13-24-654,9 17 726,-21-37 421,-1 1-336,-11-18 1842,-3-5-1781,-2-1 1227,-1-5-1272,-4 0-27,-2-2 976,-7 0-1015,-3 0-35,-6 0-22,-4 0 12,-6 0-18,-2 1-3397,-6 2 3404,-3 2-944,-2 1 943,-4 3 11,0 0 1,-1 1-7,1-2-1971,-43 9 1955,33-9-6,-32 6-16,45-9 5,1 0-39,3-1-39,2 0 1904,5-3-2027,3 0 864,5-1-1032,7 0 2406,1-3-3135,11-2-403,2-5-499,14-3-816,8-3-97,10-1-705,5 0 3635,-2 3 0,-12 6 0,-7 3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2.19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555 38 17190,'-41'56'31,"0"0"1,-6 9 0,6-5 92,9 0 4,-15 19-4,10-23-29,-2 1 1280,2-1-1302,-2-3-875,2-4 953,5-9 325,4-8-241,7-10 669,7-9-747,4-7-112,4-4-118,3-5-95,1-5 1058,2-6-1198,0-5 274,0-5-341,3-3 0,3-6 67,2-1-3336,3-2 3470,-1-3-1565,0 0 1627,-1-2-988,0-22 1100,-4 13-27,-1-16 178,-6-2 6,-3 18 67,-3-13 67,-2 26 1320,0 6-1331,1 7-73,2 8 1139,2 5-1312,2 7 88,2 7 107,3 22-89,3 4-5,5 19-23,4-3-23,5 4 1,3 3 3386,4 1-3308,18 19-1798,-10-17 1680,15 11-16,-13-24-1,1-5-64,15 11 37,-14-15-23,10 6-17,-19-16-55,-1-4-342,7 5 16,-11-9-229,3 6-364,-13-9-745,-4 1-1933,-4 1-2715,-1-1 6401,-3 1 0,-1-7 0,-1-3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2.91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20 1 19070,'-7'0'414,"1"0"-537,6 0-723,0 0 835,-7 88 33,10-48 6,-4 15 0,1 1 67,11-14 17,-2 0-5,2 0-17,-3-2 5,1-2-5,-3-2-12,1-3 12,-1-2 50,1 4-73,-4-10 6,1 3 0,-3-15-6,1-1-11,-2-5-79,1-1-117,-1-2-112,0-1-128,0-2-2852,0-1 157,-3 0-3899,0 0 6974,-3 0 0,3 0 0,1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3.63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3 384 19042,'-2'4'112,"1"-1"-129,1-3 202,0 0 17,1 21 27,2-5 29,2 18-29,0-8-33,1 2-44,-2 3-46,0 3-28,-3 2 1,2 20-74,-3-13 23,1 12 6,0-22-1,0-5 40,4-7 101,5-7-85,1-7-10,4-5-29,-2-9-33,1-4-11,1-10-34,1-6-6,2-5 6,0-5-11,1-4 16,-1-2 18,0-2 33,-3 1-11,-3 0-816,-2 3 804,-3 0-10,-2 3 22,-4 1-6,0 2 11,-1 1 6,-2 4 11,-1 4-5,-2 3-23,1 8 654,1 3-822,1 6 134,1 9 35,4 6 4,3 9-10,4 5-6,1 5-17,4 1 12,0 2-1,5-1 17,1-1 6,5-1-11,0-5 5,3-3-11,1-5 11,2-5-11,1-4 6,2-4 16,12-8-11,-9-4 0,9-9 6,-15-2-11,1-2 22,-1-4-28,0 0 17,-1-4-6,1 2-730,-2-2 747,-3 0-170,14-25 165,-17 20-3091,9-16 3068,-19 31 0,-4 1-34,1 5-16,-3 1 11,0 4 466,0 4-477,0 2 142,0 3-120,1 2 3425,7 16-3374,-4 2 10,5 18 7,-3-1 16,-1 4-17,1 4 17,-1 0-17,0 1-22,-2-1-3392,-1 0 3369,-1-4-435,1 0 446,-1-4 1,1-3 5,-2-4-16,2-2-18,-1-6-27,0-2-29,0-5 3144,-3-4-3228,1-3 635,-1-4-746,-1-1-135,-1-2-167,1 0-299,1 0-458,2-1-1025,1-3-1232,2 0-2179,1-2 5769,-2 1 0,-5 2 0,-2 1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4.08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 97 20946,'0'-4'50,"0"1"-296,0 3-853,-5 118 1054,6-63-1790,-2 20 1,2 0 1806,5-17 17,2-2 206,-1 0-178,1-4-149,0-3 171,0-4 352,2-5-290,0-4 16,1-7 12,3-5-34,1-4-22,5-2 0,3-3 2913,5-2-2942,5-2-2216,4-1 2206,5-3 164,2 0-165,5-5-2278,0-1 2261,0-3-436,1-3 454,-3-5 11,0-4-12,-3-5 1,0-1 5,-4-4 6,0-1-12,-6-2 18,-1-2-624,1-16 663,-11 10 1588,-1-12-1605,-14 11 622,-6-22-637,-13 10 1,-4-1-25,-5-31-15,-1 28 1,-1 4 42,-9-4 16,0 5 2753,0 4-2764,0 7 1670,3 4-1731,2 7-17,4 5 183,2 5-234,5 5-72,1 4-96,3 4-588,2 2 258,4 5-107,1 5-122,4 7-338,6 2-625,2 6-1542,8 1-6537,1 1 9514,-1-4 0,-6-10 0,-5-7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4.78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199 447 20028,'-79'19'375,"15"4"-3699,61 14 3436,0 4 217,-1 2-273,-1 4-11,-2 1-17,0 2-12,-2 1 7,2-4-12,1-3 17,3-6 39,2-9 701,2-8-656,4-7-2552,1-7 2541,7-3 1178,-1-4-1211,5-7 476,0-5-494,2-8-5,2-5 5,1-5-16,0-3 5,0-3 34,3-24 0,-1-3-56,-4 2-12,2-3 1,-4 2 5,-16 22-5,2 1-1,-4 2-22,1 3-11,-1 5 0,0 5-50,-1 6-6,0 6-11,-2 5-6,2 4 34,-2 4 22,3 6 28,-1 6 12,1 8 5,1 8 5,4 4 23,17 36-28,-3-27-17,13 24 12,-10-39 16,4-3-11,0-5 39,3-4-11,0-5 11,1-5 1,1-2-7,2-10-5,-1-4 0,3-8-5,-2-3-2314,1-4 2297,-3-3-12,1-4 1351,-5-2-1311,2-4-348,-5-1 337,2-2-18,-3 1 12,-1 2 2796,0 0-2801,-2 2 16,-3-1 1319,1 3-1324,-6 1 10,1 5 564,-4 3-564,-2 6 1,-2 2-23,-1 8-28,-3 4 6,1 4-6,-1 4 40,1 7 39,-2 7 11,2 10 33,0 7-16,0 7 5,2 5-28,-1 8-22,1 1 0,-1 6-34,2 0 6,-2 1 0,2-4-3099,-3-3 3104,2-6-354,0 13 315,-2-20-62,2 9-72,-3-21-129,2-2-118,-3-2-218,1-1-364,-1-4-768,0 0-2223,1-3-4800,1-1 9505,-1-3 1,0-6 0,-1-3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5.96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264 436 10153,'-2'-7'4083,"1"2"-3025,1 5 2970,0 0-3619,-21-118-1039,16 80 784,-7-28 0,2 5 364,10 44-272,0 2-72,0 3-68,0 3-100,0 1-90,0 6 722,0-1-851,0 3 168,0 5 29,2 4 32,-1 6 12,3 7-11,-2 5 6,3 5-12,-1 7 6,2 5-12,0 6-239,2 4 234,1 4-1098,-2 0 1115,1 1-17,-1-3 11,-3-2-783,2-5 772,-2-4-2689,1-7 2678,0-4 39,0-7 116,-1-5-116,-1-5 723,-1-6-661,-2-3 634,1-4-562,-1-3 3505,0-1-3578,-2-1-49,-1-3-18,-3-2-33,0-6-12,-2 0 1,1-5-28,-1-1-34,1-3-17,-1-3-34,1-3 18,1-3 10,0-5-5,2-3 12,1-6 21,-1-4 23,0-5 39,2-2 6,-2-2 0,1 0-892,2 0 886,0 3 17,1 4 12,1 5-24,5 6-104,3 5 21,8 8-17,4 4 17,5 8 33,5 6 18,7 4 27,6 3 6,7 8-1,7 3-523,6 12 507,5 4-916,4 8 916,1 4-6,2 5 23,-1 4 6,2 3-23,-4 2 22,-2 0-11,-4 0 6,-7-2-96,-6-4 90,-9-4 6,-9-4 5,-8-5 45,-9-2 45,-10-3 45,-5-3 502,-11-3-480,-5-3-705,-36-3 0,-10-3 633,-12 4 27,-22-2 1,-4-1-374,45-7 0,1-2 315,-20 3 0,0-1-9,18-1 0,2-1-6,-1 0 1,-1-1-633,2 0 0,0 1 644,-44 2-34,5 0-11,8 0-11,10-2-102,8 0 1,11 0-78,9-1-113,10 0-178,11-1 2236,8-1-2505,8 0 673,10-2-1412,10 1 466,15-1 1023,17-2 0,-20 1 0,3-1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6.85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86 1539 20336,'-5'0'313,"2"0"-576,3 0 386,-41 13-17,37-14-16,-29 8-23,51-20 23,1-2-12,2-2-16,4-2-12,-1-2-11,3-1 1,0 0 4,0-2-4,0-1 16,-1-2-3398,-3 0 3392,-2-1 29,-3 2-29,-4 1 6,-4 1-39,-5 4-51,-3 1-33,-3 4-45,-5 4-5,-4 2 3402,-7 5-3358,-3 2 45,-2 6 23,-4 4 22,1 8-1,-1 5 12,1 5 12,2 3-18,2 3 17,4 4-11,5-1-22,3 1 22,5-2-23,2-1 23,4-4 12,6-2-12,3-3 11,8-3 6,1-2 5,5-4 0,1-3 1,5-5-1,2-3 1,5-3-1,3-6-11,5-4-11,2-7-11,4-7-294,3-3 299,2-5-3299,0-4 3305,1-4-17,0-4 17,-3-3-11,0-2-2204,-4-3 2201,-16 14 0,0-4-11,-1-2 0,1-3 13,-3 3 1,1-5-70,8-31 0,-4 0 19,-2-9 923,-9 18 1,-4 1-890,-4-7 6,-6 3 0,-3 1 22,-5 5-2080,-2 4 2108,-3 7 1691,-4 7-1702,-2 7-34,-5 8-56,0 7 56,0 7-134,1 9 0,1 5 16,0 9 424,-1 8-351,-2 12 17,-1 12 1,-2 13 16,0 12-6,-1 12 0,0 13 542,2 11-539,7-44 1,0 2-1,0 3 0,1 2-986,-1 3 1,2 0 993,-2 4 1,2 1-6,0 2 0,2 1-320,-1 2 1,2 1 319,1 0 0,1 0-3,0 1 1,0 0 4,1 0 1,0-1-9,0 0 1,0 0 5,2-1 0,0 0-11,0-3 0,0 0-1,1-2 1,1 1 17,2 19 0,-1-1-320,-1-24 0,1 1 320,1 30 0,0 0 2,-3-30 0,-1-4-8,1 0 0,-1-4 28,-1 30 1420,-2-32-1348,-3-21 1,-2-3 2634,-13-20-2657,0-7-33,-11-6 1097,-15-19-1114,-31-38 33,26 11 1,-1-5-979,7 9 1,2-2 930,1-5 0,6 2 3,2-6-131,4 1 175,-1-15-2222,12 21 2177,0-7-10,13 28-112,6-5 50,3 16 2206,8-3-2206,3 16 11,5 3 193,5 0-479,37-2 236,-19-1 22,30-3 11,-30-1-5,4-3-11,1-3-23,2-4-34,2-2-21,1-4-35,1-3-62,1-3-44,-2-3-369,1-4 190,-1-3-1142,-2-3 867,-1-3-274,-2-3 1436,-4-3-2775,-3-2-2902,-4-1 556,-7 6 4710,-6 8 0,-12 20 0,-6 10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7.38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99 0 18431,'-39'63'22,"7"-2"-1446,28-6 1614,0 4-1407,0 5 1441,0 6-39,0 3-62,2 7-39,0 4-44,0 5-1,2 5-1952,-1 4 1933,1-47 0,0 0-1,0 1 1,0 1-662,0 0 1,0-1 658,0 1 0,0-1-577,0 46 650,4-10 547,3-14-502,7-14 33,2-14-28,4-11-23,3-9 887,0-6-892,0-6 1337,0-4-1342,-1-4-1897,1-3 1868,-1-2 2062,2-5-2079,-2-2-1729,0-7 1730,-2-3-1506,-1-4 1511,0-3 1483,-2-2-1471,21-50-51,-18 29-9,0-4 1,-3-1-20,-7 8-360,0-14 360,-8 22 1992,-1 2-1992,-1 6 3052,0 3-3136,-2 2 28,-1 9-5,-3 3-7,1 9 817,-2 3-777,0 6 183,0 7-144,-1 11 23,1 4 10,1 7-457,3 4 447,2 3-6,1 2-6,5-1 18,3-1-12,7-1 0,3-6-12,13 13-3254,-6-16 3210,11 7-45,-10-20-439,0-1 310,-1-5 231,-1-1-387,1-3-157,-2-3-180,0-1 2880,-1-4-3630,0-1-1059,-2-2-284,3 0-2707,-5-2 5495,-2-1 0,-8 0 0,-4 1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8.29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75 1467 16995,'0'-5'2348,"0"0"-1667,0 5-479,0 0-70,33-26-76,-21 19 50,26-21-44,-27 25 162,2 0-185,1-2-5,2 0-12,-1-2-3386,1 0 3392,-2-2 22,0-1 6,-3 0 0,-1 0-16,-2 0-12,-3 0-12,-3 1 3343,-1 0-3426,-2 2-40,-3 0-22,-4 2 17,-6 2 17,-1 1 45,-5 1 16,-1 3-3341,-2 5 3420,-2 3 0,1 7 0,-1 2 11,-9 21-40,9-9 18,-4 16-12,13-11-11,4 3 1,5 3 4,3-1-16,3 2 17,6-2-6,2-2-5,7-3 5,4-4 0,3-4 12,3-5 10,3-4 3415,4-4-3408,2-5-3371,4-5 3376,3-2-2246,21-9 2218,-12-2 11,14-7 84,15-22-84,-30 10-6,-4 0 1,-2-2-23,-8-3-12,11-12-27,-19 13 0,2-2 0,-3 1-227,-2 1 271,-2 1 1919,-4 4-1924,-2 1 3092,-2 3-3114,-4 3-12,-2 2-28,-2 2 483,-2 2-605,0 0 309,-2 2-405,0-2-33,-1 2-51,0-3-67,0-2-29,0-3-28,0-3 12,0-6 34,0-1 11,0-6-261,0-2 367,0-6 62,0-5 106,0-4 140,1-6 174,1-4 230,1-3 128,1-1 50,-2-3-21,0 0-1868,0-1 1727,-2 2 29,1 0-40,-1 5-23,0 1-2744,1 4 2672,0 4-1713,0 6 1634,-1 9-89,0 11-157,0 9 707,0 11-987,0 4 2520,0 18-2189,0 6 21,0 21 12,0 8 1827,0 12-1838,0 7 5,0 10 1,0 5-40,-1-29 0,1 2 3,-1 35 0,0 0 0,0-34 0,0-3-9,0 2 1,0 1 2,0 0 1,0 0-4,1-2 1,0-1 2,-1-1 1,1-3 19,2 41-17,3-10 34,5-11-6,3-6-785,2-9 841,1-6 6,2-9 11,0-6-33,3-7 5,-1-3-23,1-4-5,-1-3 1426,1-4-1432,0-3-5,0-2-17,0-4 937,-1-2-976,-1-2-17,1-1 0,-2-5-6,0-3 12,0-6-7,-2-4-5,0-3 17,-2-5 6,-1-2-6,-2-2 29,-1 0 4,-1 3 1,0 2 46,-3 6-7,-1 5-17,-1 5-28,-2 4-56,-1 4 17,1 1 23,-2 6-12,1 4 34,1 9-12,2 4-10,1 6 10,0 4-16,0 2 11,1 3-11,1 0 0,1 0-13,2-2-43,2-3-34,1-5-61,1-4-45,1-4-56,2-7-1070,13-2 560,-7-6-387,9-6-889,-12-6-1435,-2-7-3277,-2-1 6761,-3 0 0,-7 8 0,-3 3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2.13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114 227 16381,'0'4'1288,"0"-2"1989,0-2-3143,61 41-27,-40-30-18,48 30 1,-57-40-17,1 0-1,-3-1-49,1 0-23,0-1-123,2-5-124,0-5 102,0-2 21,-1-5-167,2-23 17,-11-18 196,0 4 5,-13 1 45,-4 35 17,-1 2 33,-2 4 23,-1 3-6,-2 3-17,0 4 23,-3 3 34,1 5 234,-24 18-223,16-4-336,-15 15 318,21-12 63,-4 12-46,8-7-27,-1 5 16,12-10 12,3-2-6,3 0 347,1-1-319,6-2-17,3-1 0,4-1-5,5-2-1,3-2 19,4-2-36,1-2 12,3-1-3431,2-3 3347,2-1-291,1-1 207,2-2-28,-1-2-23,1-1 11,-2-1 1,-2-1-67,8-4 117,-13 3 17,5-3 3298,-14 4-3265,-4 1 398,-2 0-336,-4 1 17,-3 0 45,0 2 56,-3 1 314,1 1-438,0 2 1,0 1 22,3 4 11,0 0-28,4 2 17,1 0-16,3 3 4,0-2-4,4 1 4,2 0-4,3-2 44,12-1-51,-5-2-16,9-3-3420,19-7 3364,-19-1-716,22-6 671,-27 0 0,1-3-17,-2-2-158,0-1 169,-3-2 23,-3-1-6,-3 0-1,-3-1 7,-5-1-50,-1-9 105,-5 6 3013,-2-5-2922,-4 12 33,-2 5 986,0 2-1003,0 5 235,-2 1-313,0 4-17,-1 0-17,2 1 23,0 0 16,0 2 6,0 3 28,1 4 0,0 4 6,0 2 0,3 4 22,1 1-17,6 1 11,0 1 6,4-1-22,1-1 50,10 9-62,-6-9 1,7 3 10,-7-8-5,0-5-5,2 0 16,-2-3-17,2-2-16,-1-3 11,1-1-29,1-1 1,0-3-6,2-2-11,2-3 0,-1-1-5,2-1-6,-1 1 16,-1 2-16,-3 0 28,7 2-12,-9 1-5,4 3 0,-10 1 0,-2 2-11,11 11 11,-10-2-17,10 8-39,-11-7-95,2 1-224,-1-1-359,1 0-762,2 1-5415,-1 0-1222,1-1 8133,-4-2 0,-4-5 0,-5-2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8.44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216 218 19624,'-9'-8'1753,"3"1"-1512,6 7-4918,0 0 1445,-82-85-4738,58 61 7765,-23-25 0,8 9 0,33 37 1,3 1-1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8.82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21147,'91'6'0,"0"-1"0,0 0 0,0 1 0,0-1 0,0 0 0,-1 1 0,1-1 0,0 0 0,0 1 0,0-1 0,-2 0 0,0 0 0,0 1 0,0-1 0,0 0 0,-1 0 0,1 0 0,0 1 0,0-1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49.36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1 502 21545,'81'4'73,"0"0"1,0 1 0,0-1 0,24-1 0,-3-3-1,-29-12 28,-37-27-2300,6-13 2261,-20 10 697,-3 0-726,-6-3 353,-4 1-375,-6 1-33,-3 2-29,-7 4-21,-5 5-29,-8 3 16,-4 5 1230,-4 5-1179,-5 7-3380,-3 6 3397,-6 3 17,0 10-11,-5 5 16,0 10 7,0 7-18,-1 5-5,6 4 16,1 3 1,7 1-1260,7 0 1243,6 0 1768,7-5-1807,6 1-34,5-4-23,5-3-195,13 7 128,2-13-22,12 3-28,-2-16 1617,2-4-1718,5-5-56,1-2-44,4-3-34,1-4 4,1-5 1257,2-7-1172,0-3 40,0-4 28,0-3-29,2-2-33,0-3-22,1-1 32,0-1 97,-1 0 167,-1 0 331,-1 1 1109,16-9-454,-16 13 583,27-9-947,-32 21-106,7 1-68,-18 11-3442,-4 4 3319,-2 0 124,2 2-264,-7 4 6,1 1-28,-7 5-12,-4 3 12,0 2 3369,-2 2-3408,-1 4 11,-2 2-6,-1 3 28,0 2-5,-1 1-5,-1 2 4,-1 1-27,0-2-3404,0 0 3409,2-5-22,1-2 11,0-5 11,0-3 6,4-2 6,0-3 5,6-4 3392,1-1-3392,4-3 0,3-1-23,2-1-10,2-3 5,3-2-17,2-4-11,1-3-11,0-2-17,2-2 11,-1-1 6,1 1 11,0-1 0,0 3 11,0-1 17,1 4 5,-2 2 7,-3 2-12,-1 2-12,-4 3-4,-1 1-1,-1 1-17,-2 2 6,1 4-3397,1 4 3380,0 6 17,0 3-11,0 3 5,0 0-44,1 2-62,0 1-443,11 12 50,-7-8-2558,10 6 1708,-7-13-323,0 0-8153,-2-6 9249,-4-2 1,-11-8-1,-3-2 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0.34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0 324 18863,'13'15'549,"-1"4"-320,3 13-5,1 2-22,4 1-29,4-1-4273,3 0 4234,4-2-10,3-3-1404,4-4 1520,28-1-144,-10-10-24,-6-6 1,1-4-1277,13-6 1266,17-8-23,-25-7-5,21-21-29,-21 5 1312,12-14-1306,-28 9 34,-6-2 73,2-20-29,-15 14-22,-2-13-22,-15 20 1762,-6 4-1813,-7 0-11,-8 4-16,-8 1-29,-8 5 3164,-7 0-3169,-5 6-2686,-9 2 2697,-4 7-1845,-6 3 1878,-35 12-41,21 4 92,12 5 0,1 3-5,-7 9-224,-15 13 201,38-10 2317,10 1-2339,8 1 16,10 1 2609,7 17-2609,11-11 0,11 9 18,8-17-29,11-4-22,5-1 130,8-5-483,35 1 95,-11-10-1,25-1-268,-22-13-229,1-4-460,-2-6-952,0-5-1574,-5-2-3355,-5 0 7136,-11 2 0,-21 8 0,-11 4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0.85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517 1 18984,'38'65'-17,"-1"-1"0,1 1 0,14 27 1,-11-8-341,-25 8 351,-8-42 0,-1 0-1330,0 5 0,0 0 1339,-1 4 0,1 2 0,-1 3 0,0 1-479,1 4 1,0 1 466,1 2 1,0 0-558,0 3 1,2 1 567,0 0 1,1 0-57,0 0 0,0-1 51,2 0 0,1 0-3,-1-2 1,1-1 384,1-1 0,1-1-390,-1-4 0,1 0 13,-1-4 1,1-2-6,0-4 1,1-2 2,13 40 0,-1-15 0,-4-18 5,-5-13 1570,-2-16-1513,-8-11 2562,-3-8-2479,-4-8 975,-3-3-1047,-7-2 1304,-8-5-1416,-11-1-254,-10-9 248,-8-3-1567,-10-6 0,-5-2 1618,-20-9-3,14 7 0,-3-2-348,6 5 1,1 2 352,14 4 1,0 0-450,-16-5 0,1 1 503,-20-7 16,6 1-5,8 4 283,11 0-289,9 5 2545,13 1-2590,11 4-39,10 1-44,7 2-23,10 0 952,9 0-874,12-1 79,12-3 1656,13-2-1593,11-1-1959,12-3 1896,11 0-45,8-2-1395,-41 12 0,0 0 1378,2-1 0,1 0-242,0 1 1,1 0 236,0-1 0,1 0-6,-2 0 0,-1 1-6,0 0 0,0 0-19,-2 0 0,-2 0-1282,46-10 1105,-9 2-78,-9 3-112,-10 2-79,-9 2 790,-10 3-1109,-8 4-426,-9 2-984,-8 3-1410,-8 1-3402,-5 0 7360,-5 1 1,-2 0 0,-2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1.56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434 0 20565,'-42'88'-854,"0"-1"1,1 1 0,-1-1 0,0 0 0,1 1 0,-6 8 0,-7 8 0,6-6 0,17-21 0,28-34-5442,68-47 6295,-6 1 0,-29 1 0,-12 1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2.05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18252,'0'0'0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2.34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30 1 12696,'4'74'3022,"-1"0"1,0-14-1,1 5-3024,3 15 0,4 10 1,-2-8-484,0-13 0,-1-3 490,1 15 1,1-7 5,2-5 1,1-8 16,0-11-6,1-9 335,-1-9-312,2-6 144,-1-5-150,0-1-6,1-3 7,-3-2 502,1-3-486,-2-2 0,-2-2 39,-1-4 0,-3-1 17,-2-3 0,0 2-33,-2-2 10,0 0-38,-1-3-34,0-1-23,-1-3-33,-3-2 5,-1-2 12,-5-2-6,-2-1 0,-3 0-11,-4 0 5,-1 1 17,-3-1 0,-1 3-3391,-1 0 3385,2 2-375,1 0 359,3 4-7,3-1-32,1 3-28,4 1-18,1 1-167,0 1 145,4 0 364,2 0-582,2-3 136,2 3-354,0-4 134,0 4-953,0-3 3723,0 0-4080,0-2-1379,0 0-3702,0 0 6839,2 0 0,-2 2 0,1 1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2.82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0 118 20979,'0'-10'-470,"0"3"403,0 7 39,0 0-4100,143-38 4223,-94 26-39,32-9 0,-4 1-1364,-47 16 1392,-1 1-23,0 2 23,15-1-67,-9 5 11,12 2-1534,-12 3 1495,0 5 1539,2 2-1539,-1 3 0,3 1 11,-1 3-11,0 1 16,-1 2-16,-2 1 0,-3-1-149,-4 2 143,-4-2 17,-4 0 2214,-5-2-2186,-4-2 11,-4-5 107,-4 6 3251,-4-8-3279,-6 5-3077,-6-6 3071,-7-2-17,-5 0-22,-5 0-2280,-5 0 2246,-5 1 1,-4-2-132,-5 1 126,-2-1 17,-6 0-6,0-1 22,-1-1-16,0-2-12,3-2-11,3-1 2184,5 0-2190,5-2-16,6 2-452,3-3 440,7 2 2533,-3-1-2701,12 1 154,-1-1-389,13-1-134,3 0-135,1 0 525,1 0-2300,11 1-364,1 0-5113,11 2 7930,-4-2 0,-9 0 0,-3-1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4.22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1122 41 10035,'-23'-4'6055,"5"0"-5293,18 4-292,0 0 45,3 0-336,1 0-27,3 0-29,2-1-6,0-1-27,1-1-17,-1-2 0,0 2-12,0-1 119,5-1-107,-7 0 0,3 2 0,-8 2-29,-2 1-161,1 0 111,-4 1 23,-1 2 11,-4 4-17,0 2 17,-1 2-11,-3 0-6,0 3 0,-1 0-16,0 2-1,0 0 23,0 2-17,2 0 11,-1-2 40,-4 6-7,3-8 35,-1 4-1,4-9 12,2-1 11,-1-1-6,0-1 101,-6 1-129,2-2 11,-3 0-3419,1-2 3391,1-2 6,-2 2-39,0-3 11,-1 2-39,0-1-2263,-1 2 2263,-2 1 2262,1-2-2251,-2 3-2279,-1-1 2267,0 2 7,-3-1-6,0 3 2268,-3-1-2268,-2 3-2275,0 2 2258,-4 1 12,0 2 2245,-1 2-2257,0 1-17,0 1 6,1 3 0,0-2-1,4 2 18,0 0-28,5 0 22,1 1 5,4-1 6,2 1 1,1 8 3363,7 1-3358,2-1 11,7-5 22,8 1 12,0-9-6,8 9 5,0-11 18,3 0-12,2 1-6,3-1 7,4-1-12,3 1-6,2-2 17,2 1-28,2-2 12,-1-1-1,1 1-5,-1-3 28,1 2-6,-2-2 6,1 2-12,-3-1-3391,1-1 3380,-2 1 12,-1-1-119,0 1 108,-2 0-1,0 1-16,0-1-6,-2 2 5,2-1-10,-2 1 21,1 1-21,0 1 10,-2 1 7,0 2 4,-2 0 3348,-3 1-3319,4 8-34,-7-6 175,2 3-147,-9-9-11,-1-3 22,-3 1 6,0-3-22,-2 0 16,0 0-5,-3-2-11,1 0 5,-1-1-5,0 0-6,0-1-12,-1 1-4,1 0 4,-1-2-4,0 2 4,0 0-4,0 0 4,0 0 35,0 3 44,-3 2-28,0 1-5,-4-1-6,0-3 5,-1-3-10,-1 2-1,-4-3-5,1 1-6,-6-1 34,-12 2-3437,4-2 3398,-13 1-18,9-3-287,-4 1 299,0 1 0,-2 0 17,-1 0 0,0-1 11,0-1 51,-15-1-68,13-2-17,-11 1-16,15-1 22,0 1-11,-1 0 5,2 0 1,1-1-1,0 0 17,3-2 3255,0-1-3243,3-3 16,2-1 437,3 0-420,2-1 5,2 0-5,3-1 0,3-1-5,-1-2-1,3 2-22,-1-1-11,2 1-6,0 0-5,2 0-1,0 0-5,1 1-17,2 1-11,0 2-3386,1 1 3375,-2 1 0,2 1 5,-1 0 0,0 1 12,-1-1-6,0 1-17,-1-1 3398,-1 1-3381,-1-1 0,-1 1 6,-1 0-12,-5 0-28,0 2 12,-1-2-45,0 1-40,8 0-66,1 1-107,3 0-123,3 0-741,0 0 394,1 2-207,0 2-360,2 5-1041,3 1-7063,2 3 9421,0-3 0,-3-3 0,-2-4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4.19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68 11 20369,'48'-10'454,"-10"10"-1759,-34 30 1456,-3 6 370,2 4-358,-3 25-102,1-11-5,-1 19 255,0-18-221,-2 29-79,1-18 0,-2 22-16,2-26 50,-2 23 341,2-21-330,-3 34-45,3-50 40,-1 15-51,3-39-6,1-2 13,1-18-108,1-2-67,1-3-907,8-15 520,-3 3-134,5-14-3417,-7 5 3053,-1-1-4259,-3-35 1912,-12-15 4112,-1 2 4654,-30-21-3708,16 58-482,-14-13-280,18 30-173,-1 4-135,4 2 3269,0 3-3493,5 4-124,2 0-111,3 3-62,3 0 6,2 1 28,6 0 28,2 2 33,6 0-5,4 2-39,5 0-6,5 0-34,4-2 0,5-1-5,4-1 0,4-4-3392,5-2 3364,1-4-57,3-3-645,-1-2 534,-1-2-40,-4-2 1,-4 0 16,-5-2 23,-6-1 11,-4 0 0,-5-3 6,-3 0 10,-7 0 24,-4-1 27,-5 1 6,-2 0 3116,-4 2-3100,-3 1 929,-4 1-873,-4 2 34,-3 2 51,0 1 33,1 3 28,3 2-22,-1 3-22,4 2-57,0 3-33,1 1-40,-1 2-5,2 2 6,0 3 16,2 3 79,-1 25-67,3-9 11,1 20-6,2-13 22,0 5-16,2 3-3392,3 5 3397,1 3-728,2 4 695,-2 1-6,2 1-258,-3 1 252,0-2 18,-2-2-1941,0-4 1940,-1-4 17,0-5 1958,-1-7-1957,0-5 10,0-6 690,-1-5-662,1-6 17,0-4 12,-1-2 370,1-2-404,0 0 3341,0-2-3459,1-2-55,1-3-24,1-3-32,2-4-18,2 0 6,2-4-23,4 1 17,2-3 29,3 2 21,2-3 40,2 2 17,2-2 11,-2 1 6,2 3 27,-3 1 23,-1 5 23,-2 3 16,-3 3 6,-3 3 11,-3 1 22,-2 1 6,-1 2 101,1 9-84,-2 1-12,1 7-16,-2-3-22,-2 3-11,2 1-12,-1 1 0,0 0 0,0 0 0,0 0-6,0-1 118,6 13-95,-5-18 0,5 10 5,-5-23-11,-1 0-16,2-2-51,0 0-56,2-2-51,4-2-50,0-4-51,4-3-27,0-1-39,3-5-3387,0 2 3415,2-4-462,-1 3 596,2-2 39,-2 4 45,0 0 17,-3 4 0,-3 3 39,-3 2 56,-4 3 3180,-3 1-3073,-1 1 829,-1 0-768,-1 2-12,1 1 7,-2 3-51,2 1-11,0 2-6,1 1-39,2 1-3391,0 0 3368,3 3-10,-1-1-18,2 2-5,0-2-5,3 0-1,-1 0-5,2-3-6,1 0-22,0-1 3392,1-2-3421,-2-1-55,0-2-50,0-2-107,-2-1-124,0-1-140,0 0-206,-1 0-370,0 0-908,1-2-7859,2-2 9306,-5 0 0,0 0 1,-6 2-1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5.31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59 775 16303,'-2'0'1254,"-1"0"-1170,3 0 420,4-6-196,2 4 11,4-5 601,30 12-786,-16-3-3425,23 4 3364,-22-2-12,2-2-16,1 3 45,18-1-40,-10-1 17,13-1-2257,-13-2 2263,0-4-118,-1-3 129,-1-6 11,0-3 0,-3-2 17,-2-4-265,13-23 254,-19 13 1999,13-47-2061,-27 40 0,0-25-1840,-8 27 1818,-1-2 1755,-1 1-1761,-4 0-11,-4 1 0,-6 1-11,-3 2-6,-6 0-1467,-4 3 1428,-2 1-6,-5 3 22,0 5-27,-3 3 2140,-1 5-2151,0 4 5,-1 5-1979,1 3 2013,1 4 1585,1 5-1569,1 5 12,1 6-17,0 4 0,2 2 0,0 2-11,-2 14 22,9-9-11,1 10 11,12-14 3054,7 0-3043,2-1 18,4-2-2354,7-1 2392,4-2 0,7-1 157,53 15-167,-27-15-1,41 9-335,-41-20 290,3-4-22,0 0-62,3-4 2381,-3 0-2498,-1-1-599,-5 0 476,-2-2 357,-5-2-453,-4-1-67,-5-1-56,-3-1 601,-6 2-1155,-3-1-408,-5 0-7053,-4 2 8564,-1-2 0,-2 4 0,0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5.96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56 13 19042,'0'-7'129,"0"2"-415,0 5-583,0 0 881,-13 78 60,8-43 96,-10 63 34,10-59 44,0 4 7,1 6-57,1 5-1402,0 7 1352,2 5-62,0 6-31,0-16 0,2 2-25,2 33-11,-1-29 0,2 0-2928,8 28 2934,2 1-1,2-1-1047,1-5 1037,2-8-520,1-10 508,-1-10 700,0-12-677,-3-10 21,-1-12 40,-2-6 40,-3-8 1065,-2-4-965,-3-3 730,-3-2-747,-1 0-50,0-3-40,0-4 3314,0-3-3369,0-5-40,0-1-33,2-4-28,0-2-11,3 0-23,2-2 11,4 0-11,2 0-27,6 0-3268,3 2 3250,7 1-359,5 3 376,5 3-2114,8 3 2137,1 4 5,6 4-475,-1 1 470,1 6 1920,-1 3-1898,-2 4 358,-1 6-381,19 13 18,-17-5 10,12 10-477,-9-1 489,-19-6 84,20 32 84,-40-34 44,7 18 34,-29-32-22,-3 0-28,-9 1-34,-6-2 2785,-8 0-2819,-7 0 6,-6-3 1751,-6 1-1751,-5-1 6,-3-3-281,-3 1 270,-1-4-18,1 1-4,-1-2-18,4 0 45,-17-3-61,22 0-17,-9-3-6,27 0-6,5 1-21,5 0 16,6 0-3363,4 1 3262,6 0 83,4 2-312,3-1-51,2 1-22,4 1 17,4-1 27,7 2-2340,6 0 2104,6 0-289,5 0 1802,6 0-3321,3 0-5311,0 2 7714,-6-1 0,-15 0 0,-9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7.40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276 246 19708,'0'-3'790,"0"1"-1983,0 2 1165,10-24 6,-2 20 16,9-18 29,-4 28 27,-1 0 34,1 3-6,-1 0 6,0 3 0,0 1-11,-1 3-11,3 3-6,0 1-23,1 5-21,0 0 10,0 4-5,0-1-17,0 1 28,0-3-6,-1-1-5,-1-3 28,-3-4-17,-2-5 45,-2-2 50,-3-6 28,-2 0 39,-1-3-39,-2 0-22,-3-1-39,-5-1-29,-4 0-5,-4 0-16,-5 0-2776,-18 0 2730,6 0-250,-14 0 268,12 0 4,-3-1 1,1 1-11,-1-3 16,1 3-16,2-2-17,4 2 11,4-2 0,4 2 11,5 0-11,4 0 2652,6 0-2703,5 0 307,3 0-547,2 0 190,4 0 45,3 0 50,7 0-5,7 0-3386,6 0 3408,6-1 0,6-1-526,5-3 520,4-3-383,2-2 390,2-2-7,1-2 6,1-2 6,2-1-1971,0 0 1966,-1-1-7,2 1 1336,-2-1-1347,-2 2 23,-3-2-12,-4 2 12,-3-1 11,-4 0 425,-3 1-414,8-11-17,-14 6 29,5-6 5,-16 8 372,-5 0-377,-4 1 3028,-4 2-3045,-4 1 1033,0 1-1107,-5 3-27,-3 0-17,-5 2 0,-6 1 0,-4 3 28,-3 2-28,-1 1-968,-2 1 985,1 1 0,0 2 17,2 3 10,0 3 1,3 2 11,0 0 11,2 0 1002,1 1-979,3 1-1,3-1 1,2 1 11,2 1 5,4 1 12,2 1 5,2 2 11,0 1-16,2 2 11,3 1 5,3 1-22,4 1 0,2 1-17,3 1-11,0 1 17,2-1 33,-1-1-16,1-1 11,-1 0-12,2-2-5,-2-1 28,2-2 12,0-3 16,0-4 0,0-3-12,0-5-10,-2-1-12,0-4-10,0-1-1,-2-4-11,1-1 0,-4-2 5,1-2-5,-2 2-5,-1-2-1,-1 1-5,-1-1-11,-1 2-6,0-1 5,-1 1-16,0 1 11,-1-1-11,0 0-17,-1 0-17,3-1-5,-2-1 10,0 1-4,2-3 10,-3 0-5,2-2 0,-2-1 11,0-1 16,0-3 12,-2 2 6,-1-3-12,0 0 6,-2 0 6,0-1-3392,0 1 3430,0 1 7,-2 3 22,2 1-17,-1 4-34,1 1-89,0 5-34,0 3-17,0 3 3326,0 1-3248,1 4 29,2 3 11,2 6 11,2 4 1,2 2-12,1 2 5,0 0-5,-1 2-11,1 0 5,-1-2 6,0-1 6,0-1 28,-1-3-12,1 0 6,-3-3-6,2-1 1,-4-4 16,2-1-5,-4-3 22,1-1 0,-2-2 0,0-1 95,-1 0-174,1 2 7,-1 0 10,0 3 0,0-2 6,0 2-5,0 2 5,0-1 11,0 3-11,-1 0 17,-1 1-6,-1 0-17,-1 0 23,3-1-11,-1-2 5,2-1 17,-2-2 11,2-1 0,0-1 23,0-2 358,0 1-392,0-3 6,0 0-50,0-4 16,0 1 11,2-2 0,0-3 17,2 0-11,2-4-6,0 0-11,2-2-6,1-2 1,0-1-1,1-2 6,0-1 0,-1-2-5,0-2-1,0 0 6,0 0 0,1 1-17,0 0-11,1 1-1,4 1-4,0 3-12,4 3 17,1 1-6,2 2-5,2 1 17,2 3-3415,2 1 3415,2 3-1424,1 0 1418,-1 2-56,0 1 28,-4 2-50,2 1-29,-4 0-1798,-2 4 1748,-2-1 1519,2 8-1603,-7-3 1374,1 5-1474,-8-5-13,-3 2-257,-3-3 3045,-1 3-4074,-1-1-1503,0 2-3903,0 0 7074,-2-1 0,1-5 0,-1-2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7.84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0 179 14902,'10'1'1104,"-2"0"-936,-8-1 2481,0 0-2419,65 53-34,-44-30-45,49 42-11,-60-42-56,-1 2-5,1 1-3359,5 10 3381,-4-11 5,4 6 129,2-11-140,-3-6 1,4-2 4,-5-8 29,-1-2-11,1-2-6,1 0 3364,-1-4-3392,1-1-12,-1-5 1,2-2-11,-2-3-34,1-3 0,-1-1-28,2-3 5,-2-1 18,0-2-18,-1-1 7,0-1-1,0 0-17,0-2 12,1 1-6,-1-1-17,0 3 6,0 0-6,-1 2-17,2 0-5,0 3-11,1 0-17,1 4-17,0 3-6,2 2-39,-2 2-44,2 2-46,1 1-38,1 3-34,1 1-51,0 1-11,1 2-45,0-1-56,1 1-111,-1 0-247,-1 0-348,-1 0-851,-1 0-823,-2 0-2414,-3 1 5248,-2 0 0,-6 1 0,-2-1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8.34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1 351 18582,'47'27'434,"1"0"1,33 17-166,-53-44-23,-2 0-16,3-3-18,0-3-597,2-4 525,1-1-28,0-3-50,1-1 121,-1-1-139,0-2-16,0-1-3239,-3 2 3244,2-3-1064,-4 1 1064,0-1 234,-4 0-244,-2 0-1916,-2 0 1904,-4-2 1552,-2 2-1569,-3-1 6,-4 1-11,-2 0-1116,-2 1 1071,-2 0-45,0 4-50,-4 0 0,-2 5-28,-6 0 2133,-2 5-2122,-5 1-1833,-1 3 1894,-5 4 1872,-1 4-1787,-3 4 72,-17 14 146,-15 19-2224,12-6 2089,-1 8 2239,23 3-2260,15-18-12,-3 15 461,14-21-427,1-3-2291,3 1 2296,5-2 17,4-1 2246,6-1-2258,2-1 12,6-3-17,4-2-5,3-2 28,5-2-18,1-2-2261,3-3 2233,5-2-16,1-2-498,5-4 487,1-2 2007,5-5-2030,0-1-44,1 0-2070,-1-1 1964,-2 1-35,-3-2 1407,-5 1-1524,-4-1 385,-4 0-637,-4 0-191,-4 0-2364,-5 2 1429,-3 0-6501,-4-3 8187,-8 6 0,-3-1 0,-8 8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8.94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470 11 18761,'1'-6'-241,"0"2"-33,-1 4-258,0 0 610,9 131-2550,-11-74 2584,4 24 0,-2 0 163,-10-26 479,-2 3-518,1 5-2689,0 5 2616,1 4-40,1 3-1054,2 4 981,2 0-33,2 1-722,2-1 716,1-2 12,1-3 56,3-5-68,2-7 1365,3-5-1348,1-9 722,0-5-716,0-6 2861,-1-4-2851,0-4 7,-3-4 10,-1-6 12,-2-4 896,-1-6-857,-2-3 751,1-2-740,-1-3 129,0 0-151,-2-1-23,-2 0-55,-3-2-46,-4-2-3413,-3-3 3279,-12-9 95,4 1 12,-8-6 11,6 1-17,-1 0 5,0-3 1,1 2 0,1 1-1,2 2-5,1 4-22,2 2-6,1 4 3375,3 2-3403,-1 4-11,2 1 11,0 3 39,1 3 17,0 3 50,1 4 23,-3 2 22,1 2 29,0 3-1,0 0 34,3 1 5,0 0 34,5-1 56,1 1 11,3-2 11,3-1-5,4 0-22,5-2-29,6 0-5,3-3-40,6 0-21,4-3-18,4 0-11,5-4-28,3-1 17,26-3-44,-13-3 21,18-2-349,-22-5 344,-2-1-11,-3-3-598,-3 0 564,-4 0-50,-5 0-17,-5 2-78,-5 1-51,-6 0 234,-3 1-452,-5 2 383,-4 1-960,-2 3-550,-3 1-8273,-1 2 9334,-2 0 0,1 0 1,-1 0-1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2:59.96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607 239 16493,'-7'-12'2370,"2"3"-5665,5 9 3872,0 0-739,-52-97 835,38 73-724,-16-32 1,8 15 33,23 43 699,2 5-587,1 3 11,2 6 12,0 4 2012,2 5-2035,-1 6 213,2 6-229,-1 7-3410,0 6 3404,1 9-28,0 7-1143,1 9 1120,0 6-1908,0 6 1909,1 4-18,-1 3-154,3 2 172,-3 0 1437,1 0-1444,0 0-4,0-2-1,-1-1-72,-2-4 66,0-5 7,-2-8 16,1-7 0,-1-11 28,0-8 2499,-1-11-2375,0 0 269,-1-18-342,-2 0 586,-1-16-542,-1-2 1887,-6-2-1982,-4-2-56,-9-4-23,-3-4-21,-7-4-18,-5-4 34,-5-1-28,-5-4 34,-25-14-401,13 5 445,-19-11-33,23 11 50,-32-23-22,35 21 5,-20-15 12,45 28 5,4 2 17,8 4-28,2 2-28,6 2 384,2 1-463,3 0 1,6 1 0,4-2 50,12-3 5,7-1-754,8-2 788,8-1 0,4-2 11,8-2-22,1-2 6,4 0-6,28-12 11,-21 11-1986,22-9 1969,-31 13 6,-2 0-949,-3 2 943,-4 0-197,-4 3 192,-6 3 0,-5 2 5,-7 2 505,-5 3-527,-5 3 1816,-7 0-1832,-3 2 1289,-6 0-1256,-2 0 328,-2 0-278,0 4 0,0-1 6,0 4-23,0 1 12,0 1 11,0 2 5,0 0 17,0 3 6,0 0-6,0 1 6,0 0-17,1-1 6,3 0-6,2-1 11,3 1-6,3-2 13,2 0-7,4-2-16,2-3 10,2 0-16,3-5-213,3 1 218,2-3 23,34-13-67,-22 4 16,24-13 6,-31 4 0,12-11-28,-11 5 0,8-9 0,-18 5-22,-2 1-12,-5-3-16,-3 0-321,-6-3 321,-4 0-12,-3-2 6,-8 0 11,-5 1 1,-8 1 32,-6 4 1,-4 4 6,-5 5 205,-5 6-217,-3 6 12,-5 4-743,-3 4 714,-2 7 0,0 5-10,2 9 27,1 4 309,4 5-320,4 3 11,5 2-16,5 0-40,6 2-62,5-3-66,7-2-62,4-1-51,5-3-2710,2 0 2576,6-4-140,4-3-242,10-1-519,6-5-1497,8-1-5925,-1-4 8771,0-4 0,-16-2 0,-4-3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0.36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46 8 20649,'-6'-5'358,"2"2"-380,4 3-163,0 0 163,-19 135-1002,17-76 1021,-6 25 0,2 0-8,13-26 11,1 1 266,0-2-210,1-5-354,1-5 483,1-8 34,2-9 16,1-9-28,1-6 697,0-7-769,0-5-3268,0-3 3228,0-7 257,0-3-296,-1-9-22,1-5-17,-3-4 22,0-5 0,-3-3 23,-1-4 33,-2 1 2737,-1-3-2748,-2-1-12,1 0 1,-2 1 11,2 2-17,0 2 68,11-8-107,-2 14 11,10-5-22,-2 17-17,4 3 17,6 5-6,5 2 616,4 5-655,56 0 28,-32 5-28,-11 0 0,-1 2-84,4 4-123,-1 5-129,-2 1-112,-5 1-169,-4 2-189,-8 0-308,-5 0-864,-8 3-1948,-7 0-3843,-7 0 7797,-5-3 0,-3-7 0,-1-4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1.13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28 91 16370,'-3'0'-56,"1"0"-9208,2 0 10120,71-37-716,-45 27-336,53-29-324,-65 37-63,-6 0-425,0 2 1008,-5 5 0,-3-1 0,-6 4 1736,-6 1-195,0-5 1741,-7 5-2139,7-7-3763,-3 1 3102,6-2-213,-1-1-124,1 0-105,1 0-40,-2 0-12,1 0-307,-12 2 3532,8 0-3420,-7 1-79,11-1-207,3 0-487,-1-1-975,0 2-3024,1-1 4131,0 1 0,3-2 0,1 1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2.20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439 457 19043,'-60'35'386,"12"-6"246,48-21-385,0-1 120,0-2-193,4 2 41,0 0-97,4-1-34,2 1 206,2 0-211,2-1-29,1 0 6,2-3 0,3-1 50,12-4-55,-6-3 5,8-5 5,2-13-27,-8 4-5,7-12 4,-10 9 18,-4-5-260,2-1 254,-3-3 34,-2-1-23,-2-1-12,-5-1-21,-3 2-169,-15-33 79,-6 24-3295,-15-20 3323,-6 32-41,-24-1 52,10 12 28,-19 3 11,17 12 6,-2 8-17,0 7-750,-1 8 733,2 9 5,2 5 7,2 4-23,7 3-144,4 0 144,7 2 17,6-3 6,7 0 2840,7-3-2829,4-3 16,4-3 28,6-6-4,1-1 16,8-5 5,3-3-16,4-2 16,3-4 1310,4-3-1326,3-2-3085,2-2 3079,1-2 50,3-1-719,-2 0 708,0-1 0,0-2-17,-2 0 84,12 1-73,-13 1 68,16 4-73,-21 2-23,6 5-5,-8 3 11,-1 2-22,1 1 10,-1 3-10,1 0-6,-1 0 6,0 1-18,1-2-4,-3 0-12,3-1-6,-2-2 3059,-1-3-3053,-3-1-17,-2-2-22,-3-1 974,-2-3-1120,-3-3-145,-2 1-1468,-3-3 443,-4 1-2611,-9-2-5865,-5-1 9776,-3 0 1,6 1 0,4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4.39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23 122 21791,'-7'-11'472,"2"3"-489,5 8-4061,0 0 3025,-10-50-661,14 42-700,-4-37-4834,14 55 7248,1-1 0,-8-4 0,-2-2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4.61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13 311 17490,'-7'0'1664,"1"0"-1334,6 0 404,0 0-611,19-20-4206,0 14 4301,21-16 429,-4 18-423,4-2-12,4-2-66,1-2-17,5-1-34,1-3-33,3 1-12,2-1 0,1 0-33,17-2-12,-3-1 1,2 0-2086,23-3 2113,-1 0 6,-8 3-652,-31 6 630,-2 2 1746,40-9-1746,-46 11-6,27-7-11,-57 13 12,-6-1-1518,-2 2 1511,-5 0 1900,-1 0-1877,-3 0 1043,-1 0-1071,-2 3 167,-3-1-223,-2 2 3364,-3 1-3465,2-2-45,-3 2-50,1-3-134,2 2-2113,-2 0 517,5-2-2067,1 1-2925,6-2 6974,1 0 0,0-1 0,-1 2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5.09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1 219 20532,'17'-61'134,"0"-1"0,12-33 17,-21 106 17,2 4-44,-2 7-12,2 6-12,-1 6-55,1 7-11,0 6-6,0 5-17,0 7-220,0 3 226,-1 5-11,-2 1-6,0 3 5,-2-1-5,0-2 11,-3-3-5,1-4 11,-2-4 5,0-5 1,-1-5 21,0-7 294,-1 1-276,0-18-1,-1 2-5,2-18 11,-1 0 1,1-4-12,0-1 6,0 0-28,0-2-18,0 1-83,0-3-73,0-3-57,1-5-60,1-5-51,3-4-67,2-6-68,1-2-3486,1-5 3240,0-1-409,1-3-196,-2-3-902,-2-1-1013,-2-5-2784,-3 4 5993,-1 5 0,0 16 0,0 9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5.45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48 223 15677,'-15'-59'271,"0"-1"1,-3-36-87,36 92 2003,4 1-2070,1 2-17,4 1 820,3 0-854,4 0 1,4 2-18,4 3 437,3 3-431,27 12-22,-17-4-1,18 8 12,-24-6 1538,1-1-1521,-1-1 11,1-1-750,0-5 727,1-1 6,0-4-5,0-3-7,0-1-4,-1-1-7,-4-1-378,-2-4 384,-3-1 17,-3-6-5,-4 0-29,-3-1 23,-2 0-23,-5 0 708,0 3-702,-7 0 410,-2 2-438,-3 3 5,-5-1-10,-3 5-12,-2-2-593,-2 3 340,-2 3-88,0 1-130,-2 5-122,1 3-157,-2 6-247,2 2-465,1 3-1473,1 2-5718,1-2 8670,0-1 0,0-12 0,0-3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6.19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29 55 20274,'-1'7'-17,"0"-1"23,1-6-40,0 0 12,-16 137-3249,16-76 3265,-7 25 1,3-1-6,12-24 11,1-1 0,-3-3 28,1-4 209,-1-4-119,0-3 61,-1-7 308,0 3-213,-1-15-2373,-1-1 2362,0-16 1564,-1-6-1625,0-2 418,0-2-475,0-2-77,3-7-52,0-2 3376,0-5-3408,-2-1 4,1 0 7,-2-3-6,0 1-1,0-2-4,-2 0-7,1-2 6,-1 2-5,-1 1-12,-2 3 1,-3 3 10,-2 3 7,0 3-1,0 1-17,1 5-11,2-1-11,-1 3-50,-1 3 61,1 1 22,0 3 17,3 1 6,2 1 24,1-2-2,0-2 12,2-1 5,2-3-11,5-1-6,4-3 6,2-4-17,5-4-11,1-4 17,5-4-34,4-1 6,5-4 22,4-2-16,4-2-12,2-2 23,2-1-29,-1-1-387,-1-1 404,-3 0-16,-2-3-12,-4 2 29,0-4-1,-3 3-11,-1-2 34,-6 2-23,-2 2 12,-4 4-3225,-3 4 3259,-3 4-2122,1 0 2093,-9 9 151,2 0-201,-8 10-22,1 2 61,-1 5 2279,0 1-2279,0 7 3420,0 2-3403,0 5 17,1 1-1,0 8 6,2 1-11,-1 6-5,3 3-18,0 4 7,4 2-12,2 3 16,2 1-4,4 1-12,1 2 28,2 1-6,9 28-230,-8-18 203,8 18-1,-6-5 12,-5-22 10,2 9 91,-8-21-34,-4-17 16,-1 1 51,-3-16-73,-2-4 214,0-2-219,0-3 22,-2-1-68,2 0-27,-1 0-28,1-4-45,-1 0-45,1-6-33,0-1-17,-2-4-68,2-3-44,0-3-119,0-2-200,0-4-230,0-1-375,-1-5-1082,3-1 2297,2-11 0,-3 23 0,2-2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6.54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60 5 21573,'0'-3'431,"0"1"-733,0 2 274,-26 118-1193,19-65 1224,-7 21 0,1 0 8,13-21 17,0 1 17,2 0 28,1 1 380,2-2-391,0 1-6,0-4-6,0 0 189,3-4-199,-2-3-18,5-2-11,-1-5 0,3-2 40,5 5-34,-4-12 629,10 10-652,-6-16-61,4 2-6,-7-10-152,-2-1 46,-9-6-22,2-1-63,-6-4-55,1 0-2935,-1-1 1333,-2 1-1501,0-4-3182,0-1 6604,1-4 0,1 4 0,0 1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6.78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217 1 595,'-60'10'0,"-1"1"0,-35 6 532,104-17 0,-4 0 0,-2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7.3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6927,'71'68'1404,"0"-1"0,-1 1 0,1-1 1,-3-2-1,5 3 0,-14-12 1,-33-28 3758,-26-27-5516,-1 6 118,-2 0-62,-1 5-78,-4-1-89,-1 2-108,-2 0-896,-4 3 606,3-7-224,0 1-634,6-8-1215,3-1-2879,2-4 5814,1-1 0,0 0 0,0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7.78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196 1 18795,'-54'72'0,"0"0"0,10-14 0,1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8.25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1 153 13743,'48'-51'431,"0"1"1,0-1 0,-1 81-1,6 39 1,0 19 0,-8 0-1,-12-20 1,-14-14 0,-5 3-1,10 36 1,-1-1 0,1 1 0,-1-1-1,1 1 1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9.12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377 389 15457,'-3'-3'2503,"1"1"-1102,2 2-1334,34-14-11,-15 8 23,29-12-18,-23 12 7,2-1 21,1-2-16,0-2 17,2-2-1,-2-2-27,-1-2-6,0-2-6,-2-1 6,-2-2 0,-1 1 0,-4 0-5,-2-2 94,2-13-89,-10 15-22,2-12-74,-12 17-27,-3 4-50,-13-3 72,0 11 17,-10-1 11,0 5 12,-3 6-1,-6 1 12,-4 7-1,0 2 1,-4 2 11,2 2 5,0 2 0,2 1 1,1 3 10,0-1 7,0 3 4,-1-1 12,2 2-5,1 2-707,2 2 717,4 1-10,3 2 5,5 2 11,4 1-236,5 1 219,5 1 6,5 1-22,3 1-3108,3 0 3107,6 1-16,3-1 22,8-1 1,4 1-144,4 0 149,4-3-17,2 0 16,2-3 186,2-1-163,1-3 39,1-1 3110,0-6-3099,1 0 29,2-5-11,2-3 5,2-4-11,3-4-17,2-4-39,3-3-6,1-2 0,1-5-22,1-4 0,-2-5 483,1-4-500,-3-2 6,-2-4-733,-3-1 727,-4-1-364,-4 0 369,-5 1-22,-4 0 29,-6 4-1,-5 1 339,-4 4-350,-5 4 704,-4 1-743,-2 5 391,-3 1-419,-1 3-107,0 1 96,-3 1-1,-3 3 12,-4 2-22,-1 4-1,-4 3-22,1 2-22,-3 2-1,1 1-27,0 1-12,1-3-34,1 1-55,2-4-17,3 0-56,1-2-50,3-2-79,2-1-151,0-2-213,2-1-387,1-1-917,0-1-2802,1-1-151,2-1 5058,-1-1 0,1 0 0,-2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4:23:54.78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212 192 21024,'86'-33'-17,"-13"3"23,-53 12 11,-1 0-28,-1 0-29,-3 2-49,-2 1-40,-5 3-173,-4-1 145,-3 5 23,-7 0 61,-3 6 67,-8 1 90,-4 3 62,-3 2 16,-5 5 17,-3 3 0,-2 4-5,-2 2 5,0 2-11,0 2-11,0 0-28,2 1-17,3 0-6,5 0-44,2-2 67,6 6-79,7-7 29,3 4-12,7-8 1,7-1 4,2 0-10,9-2-12,4 1 1,5-2-23,5-1-233,4 1 227,4-4-27,4 0-29,3-3-56,2-1-319,26-2 39,-17-1-811,36-4-4381,-8-14-3680,-20 4 8896,-2-6 0,-51 12 0,-4 5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09.78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 81 19804,'28'-49'151,"-6"18"-28,-22 67 28,-2 6-11,-2 3-5671,-4 3 5654,0 5-28,-1 3 770,1 4-775,-1 2-12,3 4-22,1 0-11,1 2-34,3-1 0,0-2-16,1-5 10,0-4-5,2-5 17,2-6 718,1-7-690,1-6 39,-1-9 28,-1-6 3069,1-7-2985,-3-5 785,1-3-818,-3-2 385,1 0-487,-1-5-10,0-1-6,0-8-29,0 0 1,0-4 17,0-5-29,0-1 35,0-2-24,0-4 7,0 0 10,4-4-33,1 0 17,6-2-28,3-2 5,4 0 12,3-1-12,3 1 6,5 0-799,4 2 799,6 1 6,3 1-1,3 0 1,2 4-1,3 1-5,28-6-1470,-19 11 1465,17-5-2662,-27 14 2634,-5 3 10,-4 2 464,-5 2-441,-6 2-5,-5 2-23,-6 0-12,-3 3-32,-7 0-1,-3 1 1047,-4 0-1052,-1 0 3402,-5 2-3420,-1 2-10,-8 5-51,-2 3-50,-6 3-28,-2 4-68,-4 0-83,-4 2-84,-3 1-129,-1 0-1074,-3 2 710,1-1-470,0 0-1211,2 0-5365,4-4 8009,7-3 0,11-8 0,7-3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0.04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 16030,'48'53'52,"0"1"0,0 0 0,18 20 0,-10-13-1241,-22-31 1296,0-1 16,1-3-350,-1-2 327,0 0 742,0-2-758,-3 0 851,1-1-851,-3-2 2109,-2-3-2120,-2-2 3075,-2-4-3120,-4-2 782,4 2-883,-9-3-95,2 0-117,-8-3-119,-2-2-800,-3 1 274,-1 1-622,-5 0-2368,-5 3-5154,-3-1 9074,-3 3 0,6-5 0,2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1.30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1 209 19596,'6'-26'1143,"0"3"-807,5 19-40,1-2-49,3-1-79,0-2-56,2 0-51,2 0-27,1 3-3404,3 0 3387,3 2-549,4 0 544,5 3-12,5-2-12,29 3 12,-12-1 14,-4 0 0,1 1-14,14 0 12,24-3-35,4 2-364,-22-1 387,23-1 39,-6-2-15,-23 0 9,19-1-10,-31-2 2936,-3 2-2926,-3-1 391,-8 0-391,-4 1-5,-7-1-11,-5 0 11,-7 2 51,-4-1 593,-8 3-621,-1 1 5,-6 2-34,-9 0 346,-1 0-380,-10 0-4,-1 2-12,-2 1-6,-2 3-16,-1 1-57,0 2-94,-2 1-3511,2 2 1853,-14 7 637,19-7-8609,-5 8 9321,22-13 1,3-1 0,1-4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2.03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322 422 14801,'76'-33'263,"1"0"0,-6 3 1,-14 4 1629,-30 6-1831,1 1 681,-1 0-737,1 1 11,0 1-12,-1 0 1,-1 1 0,-2 0 375,-2 1-386,-2 0 18,-4 0 4,-3 1 11,-5 1-17,-3 0-67,-3-3-17,-8 3-106,-18-5-2889,-1 7 2989,-17 1 46,6 6 839,-6 3-817,-4 2 28,-3 5-6,-3 5 23,-1 4-794,-2 5 777,2 0-1967,-24 15 1989,20-7-11,-15 8 1162,11 4-1179,19-11-344,-6 11 333,25-13 387,5-2-420,6-3 2599,5 1-2600,4-3 17,5 1 12,7 0 1349,5 0-1344,11 1 28,5-2-23,10 2 1,4 0-2608,8 0 2602,4 2-1999,31 13 1999,-19-6-165,21 11 151,-31-11 0,-2 0-8,15 10 13,-16-9 1,-3 0-422,-5 5 397,-3-1 10,-7 3 6,-5-1 830,-1 17-802,-13-16 219,-2 10 0,-13-17 375,-28-4-404,3-7 489,-25-7-555,8-9 55,-33-3 2629,13 1-2693,-9-2 0,-1-1-48,-4 0 574,16 0 1,2 0-597,0-2-3169,2-1 3141,4-2-17,2 1-1659,4-1 1648,4 3 0,5-1 0,8 2 341,7 1-380,5 0 2440,8-1-2826,2 1 2786,9-3-2708,4 3-594,29-4 292,-2 0-2739,23-4 1960,-7-1-2353,6-2-3886,-4-2 7667,-5 2 0,-24 4 0,-10 3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2.83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36 126 18632,'-8'4'-162,"1"-1"95,7-3-45,0 0 84,-7 114-942,9-62 967,-4 20 1,0 1-10,8-18 18,-2 4 50,-1 1 67,-2 1 73,-1 0 45,0-3 242,0-2-226,-1-5-22,-3-3-11,0-6-39,-1-2-22,0-7-35,2-6-21,1-6-23,1-6 5,1-5 40,0-5 745,0-2-375,0-3-449,0-4-44,0-2-40,2-8-39,2-3-3369,3-6 3391,1-3-66,10-28 55,-10 18-409,8-20 354,-11 26-18,-3 0-22,1-1 6,-3-1-11,0 0-96,-5-20 185,1 14 51,-5-14-2092,0 20 2204,2 4 2186,-2 4-2108,1 4-6,3 5-66,0 5 296,4 3-476,0 5-50,1 1-112,0 1 3604,0 3-3347,1 4 23,4 4-17,3 5 11,4 3-6,4 3-5,2 1-6,4 1 6,2-1 67,19 5 11,-7-12 11,11 1 12,-13-13-6,-2-3-23,1-7-5,-1-5-44,1-7-3410,-1-5 3404,-1-3-18,-3-4 38,8-18-20,-12 9 22,4-15-2260,-14 16 2243,-1-2 0,-4 1-16,-3 0-18,-1 1 2255,-4 2-2265,0 1-1,-1 1-5,-1 2 5,-3 4 1,-1 5-18,-3 3-16,-2 4 0,1 6 24,2 4-7,2 4 3403,3 5-3365,-3 4 24,1 7 83,-2 25-62,2 0-10,-1 21-219,3-4 196,0 7 11,1 8-724,0 5 730,1 5-1569,-2 2 1536,1 2 21,0-1-27,-2-1 5,2-5 17,0-4-6,1-7-261,-1-7 278,1-8 17,-2-6 135,2-9-140,0-7 5,0-5 602,0-7-597,0-4 1686,0-6-1669,0-3 365,0-2-359,0-2 121,0-1-199,3 0-62,-1-3-34,3-3-33,0-4-56,2-1-40,-1-4-72,3-1-85,-2-3-100,2-1-201,-1-2-309,-2 1-678,0-3-1915,-2 0-6252,-2 0 9378,0 5 0,-2 8 1,0 5-1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3.62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206 234 18666,'3'-7'488,"-1"6"-5936,-2 23 5650,0 3 1425,0 2-1224,0 19-207,-3-8 219,-9 47-320,1-37 820,-5 25-881,4-34-1919,0 1 1919,-2-2 2488,-13 28-2516,10-24-2428,-9 19 2444,13-33 29,-6 12-35,8-18 12,-3 7 1997,12-21-1986,1-4 12,1-2-34,0-2 3375,2-6-3392,2-1-17,2-6 6,3-5-17,1-2-11,2-6-17,2-3-11,2-5-1,2-4-16,1-3 0,0-4 12,1-4-12,-4-1 11,3-5 34,-4-2 5,1-3-573,-1 0 629,0-2 34,0 4 45,0 3 22,2 6 28,-3 5-44,2 8-18,-4 5-33,1 7-56,-2 5-5,-1 8-46,0 4 6,0 4 12,1 2 10,2 5 12,1 4 619,1 8-608,0 5-3381,1 5 3392,0 4-5,2 5-1,0 5-998,0 4 982,0 5 0,1 1 2,-2 1 1,1 1 8,5 14-3,-4-14 0,-1-2-8,2 3-139,1-5 155,0-1 1854,-1-4-1853,-1-1 1251,-1-3-1234,14 25-18,-14-27-969,9 15 987,-19-32-2440,0-2 2468,-3-3 687,-2-3-660,-2 0-11,-1-5 17,0 1 11,-4-3-22,-1-2 787,-5 2-798,-5-1 3369,-3 1-3392,-5 0-10,-5 0-1,-5-1 0,-4 1 11,-6-2-11,-3 0-783,-6-1 794,0-1-28,-4-1-3119,4 0 3136,1 0-11,5-1 0,5-2-6,2-2-11,5 0-17,3-1-39,3 1-17,4 0-44,3-1-24,6-1 512,1 0-579,8-2 3332,0 0-3466,4-1-84,1 0-83,6 0-96,5 0-90,8 1-162,8 0-308,6 4-717,8 1-1204,6 3-2991,0 1 6077,-7 0 0,-17 0 0,-10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4.40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251 13 18705,'0'-7'511,"0"2"-629,0 5-258,0 0 500,-14 6 16,6-1 0,-13 6 6,9-3-12,0-1-16,-2 1-18,1-1 1,0 1-11,0-1-1,2 1-10,-1-1-23,2 1-23,0 1 1,1-2-12,1 3 6,0 0 0,1 0-22,0 4 5,1-1-22,1 3 0,1 2 5,-2 15 12,2-3 11,-1 11 5,2-8-11,0 2 6,1 2 0,0 0 0,0 1-12,1-1 12,-1-1-11,0-3 27,2 9-10,-1-14 16,1 6 39,0-17 40,0-3 50,1-2-6,0-4 0,3-1-44,0-2-51,2 0 0,-1 0-27,2 0-12,0 0-6,0 2-16,2 0-6,4 6 5,-2 0 6,5 3 1,-3-4-1,0 2 0,2-1 6,2 1 0,-1-1 5,2 1 6,-1-3-11,2 0 5,-1-2 73,17 3-27,-13-6 4,12 1 1,-16-6 0,-2-1-11,0 0 28,0 0-28,-1-1-6,0-1-17,-2-2-17,0-1 6,-2 0 0,-1 0-11,-1 0 0,0 1-12,-3 0-10,1 2 10,-2-1-5,0 1 0,0-1 0,-2 2-11,1 0-22,-3 1-12,0 0 17,0 0 22,1 0-11,1 1-22,1 1-11,1 2-52,0 1-27,0 1-61,0 1-79,0 2-67,0-2-73,0 3-89,-1-1-123,0 1-248,-3 0-447,0 0-1182,0 0-6716,0-1 9214,0-1 0,-1-4 0,0-2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4.91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15 19708,'0'-8'471,"0"1"-583,0 7-538,0 0 661,22 42 40,-17-20 10,16 36 35,-21-29-1,-1 2 0,-2 0 23,-2 2-12,-1 0 17,0-1-11,-2 0 0,3-1-5,-1 0-35,2-1 1,0 2 0,3-2-3398,0 0 3392,1-1-11,0 0-22,0-3 39,4 9-29,1-10-16,5 6 28,-2-11 0,2-2-5,2 0 83,8-1-72,-3-5 27,8 1 3399,-5-6-3399,2-1 12,0-2-17,3-1-3308,15 0 3303,-7-2 0,13 0-367,-11-1 344,1 0-17,1 0-5,-1 0 67,18-2-40,-15 0 1,14-2 5,-19 1-22,-1-2-6,-2 1-5,-2-1 3207,-3 0-3207,-2 1-23,-5-1 528,-3 3-539,-4-2 0,-4 2-11,-4 0-6,-2 1-190,-2 1 95,-4 0-23,-2 0-22,-5 0-56,-3 1-28,-2 2-45,-3 1-83,-2 1-141,-2 0-223,-1 0-292,0 0-605,-1 1-1787,-1-2-4699,2 1 7268,3-3 0,10 0 0,5-1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5.17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21 321 21663,'-11'0'628,"2"0"-640,9 0-515,0 0 432,130-50-4573,-71 31 4645,21-11 1,1 2-12,-25 11 946,-3 1-951,-1-2-1,-4 1-1694,-3-1 1610,-3 2-44,-6 0-89,-2 1 1132,4-5-2618,-9 4 103,-5 2-1023,-12 6 2663,-11 7 0,-1 0 0,0 1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03:15.5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0 105 22543,'86'-8'0,"-1"0"0,1-1 0,-1 1 0,1 0 0,0-1 0,-1 1 0,11-1 0,0-1 0,0 1 0,-1 0 0,1-1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65706-0F54-DDC8-B92F-0F54B6853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C82F1-12F8-D69E-A5B9-EF0A217D0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8ABB4-C8D2-4835-9FB4-5D62D046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AAA41-EC0A-3862-27B5-11213109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AFFCD-133E-DF32-FE7E-391BAA47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2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4A359-2E77-5F14-3BD2-317CB921C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76710-19C6-80B6-B742-C4BD0E265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EBAE1-B3A0-F385-F91B-EA8A497DC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5B456-CB38-9E94-3FC0-BDC9D8A70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041A1-63C3-E3B6-AD01-4A765443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8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ABEC61-52FC-E1F2-8E7E-1FB6A1C61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A5A58-88C6-1950-B9B9-B7BE505B5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32E9A-62D4-4F26-044B-BE32E6CEF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BD6F2-19E0-A281-B082-D6C0B5BFD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3B68D-826F-B9C4-8B27-12591F7A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3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7AE57-AA03-C128-C3BE-6EE89359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1A47-00AE-83B0-4E2E-56E7C0BD1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DF74C-124E-E5EE-5E36-0A47C0CC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666B-A69D-76DD-F05B-F0BCE7280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A5314-E089-B38A-3668-292DC551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8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332B5-3BFF-D3DF-1C9C-4BF361A9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B4612-19EB-B06A-BF3F-EB8821FB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DEDB6-49F0-CAB6-2E08-25CA1AB0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267D6-D4E2-2123-E2AB-AAE3C088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33E47-8487-2733-9E6D-BEF1000D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6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30818-4C41-912D-A5C2-2EAC43A6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A7F95-CA26-C073-5C81-D034E344B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D6D82-4249-D9C3-9C53-371ECD3F9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01717-4151-4E51-1D43-12691951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2BEF1-7F7B-B535-9206-6B886213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22434-EBEA-4D08-DB1F-48A132B1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9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C0B1C-F497-C275-E9CA-4C3E1BC3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96AA4-49B1-68CE-876A-49CC5071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D2626-944A-8847-8042-2DC2D28F8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94A83-F43D-5A62-A5EE-375C6C09A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417B0-7924-7796-E4C6-2B3C04C035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0157E0-4D88-8C8F-583E-83F005E7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9476D-DEFE-A15E-DEDD-12D3329B9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2633AA-4F52-FA7E-6FC5-EE825EBB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5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5519-5DEA-9E3C-20B9-10E1CF84F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1FAB8-5E53-6178-D1B5-1FBF27501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1DFE5-DDEF-C9F1-EAF3-5F1718E74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81135-6D58-F9EC-5287-53781CAC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6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8300C-5F46-F90F-4513-9E05FFD39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A7BE7-7144-6E18-E3CA-5A354C86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198CF-9389-DA81-19BF-04EAF68C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3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88B7-8A83-BCCF-28FB-BA0043B5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0EA64-CD48-BE3D-7528-1EEEAEA97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8204-3DED-BD02-E352-B16972FD3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D43FF-8BD9-9FE6-D610-A594FA476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3FFA4-3E4B-334E-1ED6-721CCDAE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E611F-EA8A-1B5D-CAFC-9874E056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5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D3477-037A-57BF-25B5-8ED728B30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F5BF6A-4582-8D57-E4F7-C6491ADE42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C1D9F-A24C-3397-E5AD-71D2A9BAB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2D2CE-B8BC-2C40-9FC2-BF098152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85628-EE6C-B8EA-5884-4C9E7B64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0911C-B854-27EB-85AF-7A1F9E70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7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E66491-6652-160F-4395-75A06476A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A1C43-3D31-EB40-D813-6126BD7F5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53059-6C01-83A0-0CAA-B8BDD5DF1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399266-89E4-5442-B5F4-E362548C29FC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4BF23-F9F3-E8A2-1C46-3FE88DDFD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0C878-8EAF-2A6F-9CDE-0929F9DCE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9E2B7E-9B6C-4546-BE44-C5D24C1E6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1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6.png"/><Relationship Id="rId18" Type="http://schemas.openxmlformats.org/officeDocument/2006/relationships/customXml" Target="../ink/ink768.xml"/><Relationship Id="rId26" Type="http://schemas.openxmlformats.org/officeDocument/2006/relationships/customXml" Target="../ink/ink772.xml"/><Relationship Id="rId39" Type="http://schemas.openxmlformats.org/officeDocument/2006/relationships/image" Target="../media/image779.png"/><Relationship Id="rId21" Type="http://schemas.openxmlformats.org/officeDocument/2006/relationships/image" Target="../media/image770.png"/><Relationship Id="rId34" Type="http://schemas.openxmlformats.org/officeDocument/2006/relationships/customXml" Target="../ink/ink776.xml"/><Relationship Id="rId42" Type="http://schemas.openxmlformats.org/officeDocument/2006/relationships/customXml" Target="../ink/ink780.xml"/><Relationship Id="rId47" Type="http://schemas.openxmlformats.org/officeDocument/2006/relationships/image" Target="../media/image783.png"/><Relationship Id="rId50" Type="http://schemas.openxmlformats.org/officeDocument/2006/relationships/customXml" Target="../ink/ink784.xml"/><Relationship Id="rId55" Type="http://schemas.openxmlformats.org/officeDocument/2006/relationships/image" Target="../media/image787.png"/><Relationship Id="rId7" Type="http://schemas.openxmlformats.org/officeDocument/2006/relationships/image" Target="../media/image763.png"/><Relationship Id="rId2" Type="http://schemas.openxmlformats.org/officeDocument/2006/relationships/customXml" Target="../ink/ink760.xml"/><Relationship Id="rId16" Type="http://schemas.openxmlformats.org/officeDocument/2006/relationships/customXml" Target="../ink/ink767.xml"/><Relationship Id="rId29" Type="http://schemas.openxmlformats.org/officeDocument/2006/relationships/image" Target="../media/image774.png"/><Relationship Id="rId11" Type="http://schemas.openxmlformats.org/officeDocument/2006/relationships/image" Target="../media/image765.png"/><Relationship Id="rId24" Type="http://schemas.openxmlformats.org/officeDocument/2006/relationships/customXml" Target="../ink/ink771.xml"/><Relationship Id="rId32" Type="http://schemas.openxmlformats.org/officeDocument/2006/relationships/customXml" Target="../ink/ink775.xml"/><Relationship Id="rId37" Type="http://schemas.openxmlformats.org/officeDocument/2006/relationships/image" Target="../media/image778.png"/><Relationship Id="rId40" Type="http://schemas.openxmlformats.org/officeDocument/2006/relationships/customXml" Target="../ink/ink779.xml"/><Relationship Id="rId45" Type="http://schemas.openxmlformats.org/officeDocument/2006/relationships/image" Target="../media/image782.png"/><Relationship Id="rId53" Type="http://schemas.openxmlformats.org/officeDocument/2006/relationships/image" Target="../media/image786.png"/><Relationship Id="rId5" Type="http://schemas.openxmlformats.org/officeDocument/2006/relationships/image" Target="../media/image762.png"/><Relationship Id="rId19" Type="http://schemas.openxmlformats.org/officeDocument/2006/relationships/image" Target="../media/image769.png"/><Relationship Id="rId4" Type="http://schemas.openxmlformats.org/officeDocument/2006/relationships/customXml" Target="../ink/ink761.xml"/><Relationship Id="rId9" Type="http://schemas.openxmlformats.org/officeDocument/2006/relationships/image" Target="../media/image764.png"/><Relationship Id="rId14" Type="http://schemas.openxmlformats.org/officeDocument/2006/relationships/customXml" Target="../ink/ink766.xml"/><Relationship Id="rId22" Type="http://schemas.openxmlformats.org/officeDocument/2006/relationships/customXml" Target="../ink/ink770.xml"/><Relationship Id="rId27" Type="http://schemas.openxmlformats.org/officeDocument/2006/relationships/image" Target="../media/image773.png"/><Relationship Id="rId30" Type="http://schemas.openxmlformats.org/officeDocument/2006/relationships/customXml" Target="../ink/ink774.xml"/><Relationship Id="rId35" Type="http://schemas.openxmlformats.org/officeDocument/2006/relationships/image" Target="../media/image777.png"/><Relationship Id="rId43" Type="http://schemas.openxmlformats.org/officeDocument/2006/relationships/image" Target="../media/image781.png"/><Relationship Id="rId48" Type="http://schemas.openxmlformats.org/officeDocument/2006/relationships/customXml" Target="../ink/ink783.xml"/><Relationship Id="rId56" Type="http://schemas.openxmlformats.org/officeDocument/2006/relationships/customXml" Target="../ink/ink787.xml"/><Relationship Id="rId8" Type="http://schemas.openxmlformats.org/officeDocument/2006/relationships/customXml" Target="../ink/ink763.xml"/><Relationship Id="rId51" Type="http://schemas.openxmlformats.org/officeDocument/2006/relationships/image" Target="../media/image785.png"/><Relationship Id="rId3" Type="http://schemas.openxmlformats.org/officeDocument/2006/relationships/image" Target="../media/image761.png"/><Relationship Id="rId12" Type="http://schemas.openxmlformats.org/officeDocument/2006/relationships/customXml" Target="../ink/ink765.xml"/><Relationship Id="rId17" Type="http://schemas.openxmlformats.org/officeDocument/2006/relationships/image" Target="../media/image768.png"/><Relationship Id="rId25" Type="http://schemas.openxmlformats.org/officeDocument/2006/relationships/image" Target="../media/image772.png"/><Relationship Id="rId33" Type="http://schemas.openxmlformats.org/officeDocument/2006/relationships/image" Target="../media/image776.png"/><Relationship Id="rId38" Type="http://schemas.openxmlformats.org/officeDocument/2006/relationships/customXml" Target="../ink/ink778.xml"/><Relationship Id="rId46" Type="http://schemas.openxmlformats.org/officeDocument/2006/relationships/customXml" Target="../ink/ink782.xml"/><Relationship Id="rId20" Type="http://schemas.openxmlformats.org/officeDocument/2006/relationships/customXml" Target="../ink/ink769.xml"/><Relationship Id="rId41" Type="http://schemas.openxmlformats.org/officeDocument/2006/relationships/image" Target="../media/image780.png"/><Relationship Id="rId54" Type="http://schemas.openxmlformats.org/officeDocument/2006/relationships/customXml" Target="../ink/ink78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62.xml"/><Relationship Id="rId15" Type="http://schemas.openxmlformats.org/officeDocument/2006/relationships/image" Target="../media/image767.png"/><Relationship Id="rId23" Type="http://schemas.openxmlformats.org/officeDocument/2006/relationships/image" Target="../media/image771.png"/><Relationship Id="rId28" Type="http://schemas.openxmlformats.org/officeDocument/2006/relationships/customXml" Target="../ink/ink773.xml"/><Relationship Id="rId36" Type="http://schemas.openxmlformats.org/officeDocument/2006/relationships/customXml" Target="../ink/ink777.xml"/><Relationship Id="rId49" Type="http://schemas.openxmlformats.org/officeDocument/2006/relationships/image" Target="../media/image784.png"/><Relationship Id="rId57" Type="http://schemas.openxmlformats.org/officeDocument/2006/relationships/image" Target="../media/image788.png"/><Relationship Id="rId10" Type="http://schemas.openxmlformats.org/officeDocument/2006/relationships/customXml" Target="../ink/ink764.xml"/><Relationship Id="rId31" Type="http://schemas.openxmlformats.org/officeDocument/2006/relationships/image" Target="../media/image775.png"/><Relationship Id="rId44" Type="http://schemas.openxmlformats.org/officeDocument/2006/relationships/customXml" Target="../ink/ink781.xml"/><Relationship Id="rId52" Type="http://schemas.openxmlformats.org/officeDocument/2006/relationships/customXml" Target="../ink/ink785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46.png"/><Relationship Id="rId299" Type="http://schemas.openxmlformats.org/officeDocument/2006/relationships/image" Target="../media/image936.png"/><Relationship Id="rId21" Type="http://schemas.openxmlformats.org/officeDocument/2006/relationships/image" Target="../media/image798.png"/><Relationship Id="rId63" Type="http://schemas.openxmlformats.org/officeDocument/2006/relationships/image" Target="../media/image819.png"/><Relationship Id="rId159" Type="http://schemas.openxmlformats.org/officeDocument/2006/relationships/image" Target="../media/image867.png"/><Relationship Id="rId170" Type="http://schemas.openxmlformats.org/officeDocument/2006/relationships/customXml" Target="../ink/ink872.xml"/><Relationship Id="rId226" Type="http://schemas.openxmlformats.org/officeDocument/2006/relationships/customXml" Target="../ink/ink900.xml"/><Relationship Id="rId268" Type="http://schemas.openxmlformats.org/officeDocument/2006/relationships/customXml" Target="../ink/ink921.xml"/><Relationship Id="rId32" Type="http://schemas.openxmlformats.org/officeDocument/2006/relationships/customXml" Target="../ink/ink803.xml"/><Relationship Id="rId74" Type="http://schemas.openxmlformats.org/officeDocument/2006/relationships/customXml" Target="../ink/ink824.xml"/><Relationship Id="rId128" Type="http://schemas.openxmlformats.org/officeDocument/2006/relationships/customXml" Target="../ink/ink851.xml"/><Relationship Id="rId5" Type="http://schemas.openxmlformats.org/officeDocument/2006/relationships/image" Target="../media/image790.png"/><Relationship Id="rId181" Type="http://schemas.openxmlformats.org/officeDocument/2006/relationships/image" Target="../media/image878.png"/><Relationship Id="rId237" Type="http://schemas.openxmlformats.org/officeDocument/2006/relationships/image" Target="../media/image905.png"/><Relationship Id="rId279" Type="http://schemas.openxmlformats.org/officeDocument/2006/relationships/image" Target="../media/image926.png"/><Relationship Id="rId43" Type="http://schemas.openxmlformats.org/officeDocument/2006/relationships/image" Target="../media/image809.png"/><Relationship Id="rId139" Type="http://schemas.openxmlformats.org/officeDocument/2006/relationships/image" Target="../media/image857.png"/><Relationship Id="rId290" Type="http://schemas.openxmlformats.org/officeDocument/2006/relationships/customXml" Target="../ink/ink932.xml"/><Relationship Id="rId304" Type="http://schemas.openxmlformats.org/officeDocument/2006/relationships/customXml" Target="../ink/ink939.xml"/><Relationship Id="rId85" Type="http://schemas.openxmlformats.org/officeDocument/2006/relationships/image" Target="../media/image830.png"/><Relationship Id="rId150" Type="http://schemas.openxmlformats.org/officeDocument/2006/relationships/customXml" Target="../ink/ink862.xml"/><Relationship Id="rId192" Type="http://schemas.openxmlformats.org/officeDocument/2006/relationships/customXml" Target="../ink/ink883.xml"/><Relationship Id="rId206" Type="http://schemas.openxmlformats.org/officeDocument/2006/relationships/customXml" Target="../ink/ink890.xml"/><Relationship Id="rId248" Type="http://schemas.openxmlformats.org/officeDocument/2006/relationships/customXml" Target="../ink/ink911.xml"/><Relationship Id="rId12" Type="http://schemas.openxmlformats.org/officeDocument/2006/relationships/customXml" Target="../ink/ink793.xml"/><Relationship Id="rId108" Type="http://schemas.openxmlformats.org/officeDocument/2006/relationships/customXml" Target="../ink/ink841.xml"/><Relationship Id="rId54" Type="http://schemas.openxmlformats.org/officeDocument/2006/relationships/customXml" Target="../ink/ink814.xml"/><Relationship Id="rId96" Type="http://schemas.openxmlformats.org/officeDocument/2006/relationships/customXml" Target="../ink/ink835.xml"/><Relationship Id="rId161" Type="http://schemas.openxmlformats.org/officeDocument/2006/relationships/image" Target="../media/image868.png"/><Relationship Id="rId217" Type="http://schemas.openxmlformats.org/officeDocument/2006/relationships/image" Target="../media/image896.png"/><Relationship Id="rId259" Type="http://schemas.openxmlformats.org/officeDocument/2006/relationships/image" Target="../media/image916.png"/><Relationship Id="rId23" Type="http://schemas.openxmlformats.org/officeDocument/2006/relationships/image" Target="../media/image799.png"/><Relationship Id="rId119" Type="http://schemas.openxmlformats.org/officeDocument/2006/relationships/image" Target="../media/image847.png"/><Relationship Id="rId270" Type="http://schemas.openxmlformats.org/officeDocument/2006/relationships/customXml" Target="../ink/ink922.xml"/><Relationship Id="rId44" Type="http://schemas.openxmlformats.org/officeDocument/2006/relationships/customXml" Target="../ink/ink809.xml"/><Relationship Id="rId65" Type="http://schemas.openxmlformats.org/officeDocument/2006/relationships/image" Target="../media/image820.png"/><Relationship Id="rId86" Type="http://schemas.openxmlformats.org/officeDocument/2006/relationships/customXml" Target="../ink/ink830.xml"/><Relationship Id="rId130" Type="http://schemas.openxmlformats.org/officeDocument/2006/relationships/customXml" Target="../ink/ink852.xml"/><Relationship Id="rId151" Type="http://schemas.openxmlformats.org/officeDocument/2006/relationships/image" Target="../media/image863.png"/><Relationship Id="rId172" Type="http://schemas.openxmlformats.org/officeDocument/2006/relationships/customXml" Target="../ink/ink873.xml"/><Relationship Id="rId193" Type="http://schemas.openxmlformats.org/officeDocument/2006/relationships/image" Target="../media/image884.png"/><Relationship Id="rId207" Type="http://schemas.openxmlformats.org/officeDocument/2006/relationships/image" Target="../media/image891.png"/><Relationship Id="rId228" Type="http://schemas.openxmlformats.org/officeDocument/2006/relationships/customXml" Target="../ink/ink901.xml"/><Relationship Id="rId249" Type="http://schemas.openxmlformats.org/officeDocument/2006/relationships/image" Target="../media/image911.png"/><Relationship Id="rId13" Type="http://schemas.openxmlformats.org/officeDocument/2006/relationships/image" Target="../media/image794.png"/><Relationship Id="rId109" Type="http://schemas.openxmlformats.org/officeDocument/2006/relationships/image" Target="../media/image842.png"/><Relationship Id="rId260" Type="http://schemas.openxmlformats.org/officeDocument/2006/relationships/customXml" Target="../ink/ink917.xml"/><Relationship Id="rId281" Type="http://schemas.openxmlformats.org/officeDocument/2006/relationships/image" Target="../media/image927.png"/><Relationship Id="rId34" Type="http://schemas.openxmlformats.org/officeDocument/2006/relationships/customXml" Target="../ink/ink804.xml"/><Relationship Id="rId55" Type="http://schemas.openxmlformats.org/officeDocument/2006/relationships/image" Target="../media/image815.png"/><Relationship Id="rId76" Type="http://schemas.openxmlformats.org/officeDocument/2006/relationships/customXml" Target="../ink/ink825.xml"/><Relationship Id="rId97" Type="http://schemas.openxmlformats.org/officeDocument/2006/relationships/image" Target="../media/image836.png"/><Relationship Id="rId120" Type="http://schemas.openxmlformats.org/officeDocument/2006/relationships/customXml" Target="../ink/ink847.xml"/><Relationship Id="rId141" Type="http://schemas.openxmlformats.org/officeDocument/2006/relationships/image" Target="../media/image858.png"/><Relationship Id="rId7" Type="http://schemas.openxmlformats.org/officeDocument/2006/relationships/image" Target="../media/image791.png"/><Relationship Id="rId162" Type="http://schemas.openxmlformats.org/officeDocument/2006/relationships/customXml" Target="../ink/ink868.xml"/><Relationship Id="rId183" Type="http://schemas.openxmlformats.org/officeDocument/2006/relationships/image" Target="../media/image879.png"/><Relationship Id="rId218" Type="http://schemas.openxmlformats.org/officeDocument/2006/relationships/customXml" Target="../ink/ink896.xml"/><Relationship Id="rId239" Type="http://schemas.openxmlformats.org/officeDocument/2006/relationships/image" Target="../media/image906.png"/><Relationship Id="rId250" Type="http://schemas.openxmlformats.org/officeDocument/2006/relationships/customXml" Target="../ink/ink912.xml"/><Relationship Id="rId271" Type="http://schemas.openxmlformats.org/officeDocument/2006/relationships/image" Target="../media/image922.png"/><Relationship Id="rId292" Type="http://schemas.openxmlformats.org/officeDocument/2006/relationships/customXml" Target="../ink/ink933.xml"/><Relationship Id="rId306" Type="http://schemas.openxmlformats.org/officeDocument/2006/relationships/customXml" Target="../ink/ink940.xml"/><Relationship Id="rId24" Type="http://schemas.openxmlformats.org/officeDocument/2006/relationships/customXml" Target="../ink/ink799.xml"/><Relationship Id="rId45" Type="http://schemas.openxmlformats.org/officeDocument/2006/relationships/image" Target="../media/image810.png"/><Relationship Id="rId66" Type="http://schemas.openxmlformats.org/officeDocument/2006/relationships/customXml" Target="../ink/ink820.xml"/><Relationship Id="rId87" Type="http://schemas.openxmlformats.org/officeDocument/2006/relationships/image" Target="../media/image831.png"/><Relationship Id="rId110" Type="http://schemas.openxmlformats.org/officeDocument/2006/relationships/customXml" Target="../ink/ink842.xml"/><Relationship Id="rId131" Type="http://schemas.openxmlformats.org/officeDocument/2006/relationships/image" Target="../media/image853.png"/><Relationship Id="rId152" Type="http://schemas.openxmlformats.org/officeDocument/2006/relationships/customXml" Target="../ink/ink863.xml"/><Relationship Id="rId173" Type="http://schemas.openxmlformats.org/officeDocument/2006/relationships/image" Target="../media/image874.png"/><Relationship Id="rId194" Type="http://schemas.openxmlformats.org/officeDocument/2006/relationships/customXml" Target="../ink/ink884.xml"/><Relationship Id="rId208" Type="http://schemas.openxmlformats.org/officeDocument/2006/relationships/customXml" Target="../ink/ink891.xml"/><Relationship Id="rId229" Type="http://schemas.openxmlformats.org/officeDocument/2006/relationships/image" Target="../media/image901.png"/><Relationship Id="rId240" Type="http://schemas.openxmlformats.org/officeDocument/2006/relationships/customXml" Target="../ink/ink907.xml"/><Relationship Id="rId261" Type="http://schemas.openxmlformats.org/officeDocument/2006/relationships/image" Target="../media/image917.png"/><Relationship Id="rId14" Type="http://schemas.openxmlformats.org/officeDocument/2006/relationships/customXml" Target="../ink/ink794.xml"/><Relationship Id="rId35" Type="http://schemas.openxmlformats.org/officeDocument/2006/relationships/image" Target="../media/image805.png"/><Relationship Id="rId56" Type="http://schemas.openxmlformats.org/officeDocument/2006/relationships/customXml" Target="../ink/ink815.xml"/><Relationship Id="rId77" Type="http://schemas.openxmlformats.org/officeDocument/2006/relationships/image" Target="../media/image826.png"/><Relationship Id="rId100" Type="http://schemas.openxmlformats.org/officeDocument/2006/relationships/customXml" Target="../ink/ink837.xml"/><Relationship Id="rId282" Type="http://schemas.openxmlformats.org/officeDocument/2006/relationships/customXml" Target="../ink/ink928.xml"/><Relationship Id="rId8" Type="http://schemas.openxmlformats.org/officeDocument/2006/relationships/customXml" Target="../ink/ink791.xml"/><Relationship Id="rId98" Type="http://schemas.openxmlformats.org/officeDocument/2006/relationships/customXml" Target="../ink/ink836.xml"/><Relationship Id="rId121" Type="http://schemas.openxmlformats.org/officeDocument/2006/relationships/image" Target="../media/image848.png"/><Relationship Id="rId142" Type="http://schemas.openxmlformats.org/officeDocument/2006/relationships/customXml" Target="../ink/ink858.xml"/><Relationship Id="rId163" Type="http://schemas.openxmlformats.org/officeDocument/2006/relationships/image" Target="../media/image869.png"/><Relationship Id="rId184" Type="http://schemas.openxmlformats.org/officeDocument/2006/relationships/customXml" Target="../ink/ink879.xml"/><Relationship Id="rId219" Type="http://schemas.openxmlformats.org/officeDocument/2006/relationships/image" Target="../media/image634.png"/><Relationship Id="rId230" Type="http://schemas.openxmlformats.org/officeDocument/2006/relationships/customXml" Target="../ink/ink902.xml"/><Relationship Id="rId251" Type="http://schemas.openxmlformats.org/officeDocument/2006/relationships/image" Target="../media/image912.png"/><Relationship Id="rId25" Type="http://schemas.openxmlformats.org/officeDocument/2006/relationships/image" Target="../media/image800.png"/><Relationship Id="rId46" Type="http://schemas.openxmlformats.org/officeDocument/2006/relationships/customXml" Target="../ink/ink810.xml"/><Relationship Id="rId67" Type="http://schemas.openxmlformats.org/officeDocument/2006/relationships/image" Target="../media/image821.png"/><Relationship Id="rId272" Type="http://schemas.openxmlformats.org/officeDocument/2006/relationships/customXml" Target="../ink/ink923.xml"/><Relationship Id="rId293" Type="http://schemas.openxmlformats.org/officeDocument/2006/relationships/image" Target="../media/image933.png"/><Relationship Id="rId307" Type="http://schemas.openxmlformats.org/officeDocument/2006/relationships/image" Target="../media/image940.png"/><Relationship Id="rId88" Type="http://schemas.openxmlformats.org/officeDocument/2006/relationships/customXml" Target="../ink/ink831.xml"/><Relationship Id="rId111" Type="http://schemas.openxmlformats.org/officeDocument/2006/relationships/image" Target="../media/image843.png"/><Relationship Id="rId132" Type="http://schemas.openxmlformats.org/officeDocument/2006/relationships/customXml" Target="../ink/ink853.xml"/><Relationship Id="rId153" Type="http://schemas.openxmlformats.org/officeDocument/2006/relationships/image" Target="../media/image864.png"/><Relationship Id="rId174" Type="http://schemas.openxmlformats.org/officeDocument/2006/relationships/customXml" Target="../ink/ink874.xml"/><Relationship Id="rId195" Type="http://schemas.openxmlformats.org/officeDocument/2006/relationships/image" Target="../media/image885.png"/><Relationship Id="rId209" Type="http://schemas.openxmlformats.org/officeDocument/2006/relationships/image" Target="../media/image892.png"/><Relationship Id="rId220" Type="http://schemas.openxmlformats.org/officeDocument/2006/relationships/customXml" Target="../ink/ink897.xml"/><Relationship Id="rId241" Type="http://schemas.openxmlformats.org/officeDocument/2006/relationships/image" Target="../media/image907.png"/><Relationship Id="rId15" Type="http://schemas.openxmlformats.org/officeDocument/2006/relationships/image" Target="../media/image795.png"/><Relationship Id="rId36" Type="http://schemas.openxmlformats.org/officeDocument/2006/relationships/customXml" Target="../ink/ink805.xml"/><Relationship Id="rId57" Type="http://schemas.openxmlformats.org/officeDocument/2006/relationships/image" Target="../media/image816.png"/><Relationship Id="rId262" Type="http://schemas.openxmlformats.org/officeDocument/2006/relationships/customXml" Target="../ink/ink918.xml"/><Relationship Id="rId283" Type="http://schemas.openxmlformats.org/officeDocument/2006/relationships/image" Target="../media/image928.png"/><Relationship Id="rId78" Type="http://schemas.openxmlformats.org/officeDocument/2006/relationships/customXml" Target="../ink/ink826.xml"/><Relationship Id="rId99" Type="http://schemas.openxmlformats.org/officeDocument/2006/relationships/image" Target="../media/image837.png"/><Relationship Id="rId101" Type="http://schemas.openxmlformats.org/officeDocument/2006/relationships/image" Target="../media/image838.png"/><Relationship Id="rId122" Type="http://schemas.openxmlformats.org/officeDocument/2006/relationships/customXml" Target="../ink/ink848.xml"/><Relationship Id="rId143" Type="http://schemas.openxmlformats.org/officeDocument/2006/relationships/image" Target="../media/image859.png"/><Relationship Id="rId164" Type="http://schemas.openxmlformats.org/officeDocument/2006/relationships/customXml" Target="../ink/ink869.xml"/><Relationship Id="rId185" Type="http://schemas.openxmlformats.org/officeDocument/2006/relationships/image" Target="../media/image880.png"/><Relationship Id="rId9" Type="http://schemas.openxmlformats.org/officeDocument/2006/relationships/image" Target="../media/image792.png"/><Relationship Id="rId210" Type="http://schemas.openxmlformats.org/officeDocument/2006/relationships/customXml" Target="../ink/ink892.xml"/><Relationship Id="rId26" Type="http://schemas.openxmlformats.org/officeDocument/2006/relationships/customXml" Target="../ink/ink800.xml"/><Relationship Id="rId231" Type="http://schemas.openxmlformats.org/officeDocument/2006/relationships/image" Target="../media/image902.png"/><Relationship Id="rId252" Type="http://schemas.openxmlformats.org/officeDocument/2006/relationships/customXml" Target="../ink/ink913.xml"/><Relationship Id="rId273" Type="http://schemas.openxmlformats.org/officeDocument/2006/relationships/image" Target="../media/image923.png"/><Relationship Id="rId294" Type="http://schemas.openxmlformats.org/officeDocument/2006/relationships/customXml" Target="../ink/ink934.xml"/><Relationship Id="rId308" Type="http://schemas.openxmlformats.org/officeDocument/2006/relationships/customXml" Target="../ink/ink941.xml"/><Relationship Id="rId47" Type="http://schemas.openxmlformats.org/officeDocument/2006/relationships/image" Target="../media/image811.png"/><Relationship Id="rId68" Type="http://schemas.openxmlformats.org/officeDocument/2006/relationships/customXml" Target="../ink/ink821.xml"/><Relationship Id="rId89" Type="http://schemas.openxmlformats.org/officeDocument/2006/relationships/image" Target="../media/image832.png"/><Relationship Id="rId112" Type="http://schemas.openxmlformats.org/officeDocument/2006/relationships/customXml" Target="../ink/ink843.xml"/><Relationship Id="rId133" Type="http://schemas.openxmlformats.org/officeDocument/2006/relationships/image" Target="../media/image854.png"/><Relationship Id="rId154" Type="http://schemas.openxmlformats.org/officeDocument/2006/relationships/customXml" Target="../ink/ink864.xml"/><Relationship Id="rId175" Type="http://schemas.openxmlformats.org/officeDocument/2006/relationships/image" Target="../media/image875.png"/><Relationship Id="rId196" Type="http://schemas.openxmlformats.org/officeDocument/2006/relationships/customXml" Target="../ink/ink885.xml"/><Relationship Id="rId200" Type="http://schemas.openxmlformats.org/officeDocument/2006/relationships/customXml" Target="../ink/ink887.xml"/><Relationship Id="rId16" Type="http://schemas.openxmlformats.org/officeDocument/2006/relationships/customXml" Target="../ink/ink795.xml"/><Relationship Id="rId221" Type="http://schemas.openxmlformats.org/officeDocument/2006/relationships/image" Target="../media/image897.png"/><Relationship Id="rId242" Type="http://schemas.openxmlformats.org/officeDocument/2006/relationships/customXml" Target="../ink/ink908.xml"/><Relationship Id="rId263" Type="http://schemas.openxmlformats.org/officeDocument/2006/relationships/image" Target="../media/image918.png"/><Relationship Id="rId284" Type="http://schemas.openxmlformats.org/officeDocument/2006/relationships/customXml" Target="../ink/ink929.xml"/><Relationship Id="rId37" Type="http://schemas.openxmlformats.org/officeDocument/2006/relationships/image" Target="../media/image806.png"/><Relationship Id="rId58" Type="http://schemas.openxmlformats.org/officeDocument/2006/relationships/customXml" Target="../ink/ink816.xml"/><Relationship Id="rId79" Type="http://schemas.openxmlformats.org/officeDocument/2006/relationships/image" Target="../media/image827.png"/><Relationship Id="rId102" Type="http://schemas.openxmlformats.org/officeDocument/2006/relationships/customXml" Target="../ink/ink838.xml"/><Relationship Id="rId123" Type="http://schemas.openxmlformats.org/officeDocument/2006/relationships/image" Target="../media/image849.png"/><Relationship Id="rId144" Type="http://schemas.openxmlformats.org/officeDocument/2006/relationships/customXml" Target="../ink/ink859.xml"/><Relationship Id="rId90" Type="http://schemas.openxmlformats.org/officeDocument/2006/relationships/customXml" Target="../ink/ink832.xml"/><Relationship Id="rId165" Type="http://schemas.openxmlformats.org/officeDocument/2006/relationships/image" Target="../media/image870.png"/><Relationship Id="rId186" Type="http://schemas.openxmlformats.org/officeDocument/2006/relationships/customXml" Target="../ink/ink880.xml"/><Relationship Id="rId211" Type="http://schemas.openxmlformats.org/officeDocument/2006/relationships/image" Target="../media/image893.png"/><Relationship Id="rId232" Type="http://schemas.openxmlformats.org/officeDocument/2006/relationships/customXml" Target="../ink/ink903.xml"/><Relationship Id="rId253" Type="http://schemas.openxmlformats.org/officeDocument/2006/relationships/image" Target="../media/image913.png"/><Relationship Id="rId274" Type="http://schemas.openxmlformats.org/officeDocument/2006/relationships/customXml" Target="../ink/ink924.xml"/><Relationship Id="rId295" Type="http://schemas.openxmlformats.org/officeDocument/2006/relationships/image" Target="../media/image934.png"/><Relationship Id="rId309" Type="http://schemas.openxmlformats.org/officeDocument/2006/relationships/image" Target="../media/image941.png"/><Relationship Id="rId27" Type="http://schemas.openxmlformats.org/officeDocument/2006/relationships/image" Target="../media/image801.png"/><Relationship Id="rId48" Type="http://schemas.openxmlformats.org/officeDocument/2006/relationships/customXml" Target="../ink/ink811.xml"/><Relationship Id="rId69" Type="http://schemas.openxmlformats.org/officeDocument/2006/relationships/image" Target="../media/image822.png"/><Relationship Id="rId113" Type="http://schemas.openxmlformats.org/officeDocument/2006/relationships/image" Target="../media/image844.png"/><Relationship Id="rId134" Type="http://schemas.openxmlformats.org/officeDocument/2006/relationships/customXml" Target="../ink/ink854.xml"/><Relationship Id="rId80" Type="http://schemas.openxmlformats.org/officeDocument/2006/relationships/customXml" Target="../ink/ink827.xml"/><Relationship Id="rId155" Type="http://schemas.openxmlformats.org/officeDocument/2006/relationships/image" Target="../media/image865.png"/><Relationship Id="rId176" Type="http://schemas.openxmlformats.org/officeDocument/2006/relationships/customXml" Target="../ink/ink875.xml"/><Relationship Id="rId197" Type="http://schemas.openxmlformats.org/officeDocument/2006/relationships/image" Target="../media/image886.png"/><Relationship Id="rId201" Type="http://schemas.openxmlformats.org/officeDocument/2006/relationships/image" Target="../media/image888.png"/><Relationship Id="rId222" Type="http://schemas.openxmlformats.org/officeDocument/2006/relationships/customXml" Target="../ink/ink898.xml"/><Relationship Id="rId243" Type="http://schemas.openxmlformats.org/officeDocument/2006/relationships/image" Target="../media/image908.png"/><Relationship Id="rId264" Type="http://schemas.openxmlformats.org/officeDocument/2006/relationships/customXml" Target="../ink/ink919.xml"/><Relationship Id="rId285" Type="http://schemas.openxmlformats.org/officeDocument/2006/relationships/image" Target="../media/image929.png"/><Relationship Id="rId17" Type="http://schemas.openxmlformats.org/officeDocument/2006/relationships/image" Target="../media/image796.png"/><Relationship Id="rId38" Type="http://schemas.openxmlformats.org/officeDocument/2006/relationships/customXml" Target="../ink/ink806.xml"/><Relationship Id="rId59" Type="http://schemas.openxmlformats.org/officeDocument/2006/relationships/image" Target="../media/image817.png"/><Relationship Id="rId103" Type="http://schemas.openxmlformats.org/officeDocument/2006/relationships/image" Target="../media/image839.png"/><Relationship Id="rId124" Type="http://schemas.openxmlformats.org/officeDocument/2006/relationships/customXml" Target="../ink/ink849.xml"/><Relationship Id="rId310" Type="http://schemas.openxmlformats.org/officeDocument/2006/relationships/customXml" Target="../ink/ink942.xml"/><Relationship Id="rId70" Type="http://schemas.openxmlformats.org/officeDocument/2006/relationships/customXml" Target="../ink/ink822.xml"/><Relationship Id="rId91" Type="http://schemas.openxmlformats.org/officeDocument/2006/relationships/image" Target="../media/image833.png"/><Relationship Id="rId145" Type="http://schemas.openxmlformats.org/officeDocument/2006/relationships/image" Target="../media/image860.png"/><Relationship Id="rId166" Type="http://schemas.openxmlformats.org/officeDocument/2006/relationships/customXml" Target="../ink/ink870.xml"/><Relationship Id="rId187" Type="http://schemas.openxmlformats.org/officeDocument/2006/relationships/image" Target="../media/image881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893.xml"/><Relationship Id="rId233" Type="http://schemas.openxmlformats.org/officeDocument/2006/relationships/image" Target="../media/image903.png"/><Relationship Id="rId254" Type="http://schemas.openxmlformats.org/officeDocument/2006/relationships/customXml" Target="../ink/ink914.xml"/><Relationship Id="rId28" Type="http://schemas.openxmlformats.org/officeDocument/2006/relationships/customXml" Target="../ink/ink801.xml"/><Relationship Id="rId49" Type="http://schemas.openxmlformats.org/officeDocument/2006/relationships/image" Target="../media/image812.png"/><Relationship Id="rId114" Type="http://schemas.openxmlformats.org/officeDocument/2006/relationships/customXml" Target="../ink/ink844.xml"/><Relationship Id="rId275" Type="http://schemas.openxmlformats.org/officeDocument/2006/relationships/image" Target="../media/image924.png"/><Relationship Id="rId296" Type="http://schemas.openxmlformats.org/officeDocument/2006/relationships/customXml" Target="../ink/ink935.xml"/><Relationship Id="rId300" Type="http://schemas.openxmlformats.org/officeDocument/2006/relationships/customXml" Target="../ink/ink937.xml"/><Relationship Id="rId60" Type="http://schemas.openxmlformats.org/officeDocument/2006/relationships/customXml" Target="../ink/ink817.xml"/><Relationship Id="rId81" Type="http://schemas.openxmlformats.org/officeDocument/2006/relationships/image" Target="../media/image828.png"/><Relationship Id="rId135" Type="http://schemas.openxmlformats.org/officeDocument/2006/relationships/image" Target="../media/image855.png"/><Relationship Id="rId156" Type="http://schemas.openxmlformats.org/officeDocument/2006/relationships/customXml" Target="../ink/ink865.xml"/><Relationship Id="rId177" Type="http://schemas.openxmlformats.org/officeDocument/2006/relationships/image" Target="../media/image876.png"/><Relationship Id="rId198" Type="http://schemas.openxmlformats.org/officeDocument/2006/relationships/customXml" Target="../ink/ink886.xml"/><Relationship Id="rId202" Type="http://schemas.openxmlformats.org/officeDocument/2006/relationships/customXml" Target="../ink/ink888.xml"/><Relationship Id="rId223" Type="http://schemas.openxmlformats.org/officeDocument/2006/relationships/image" Target="../media/image898.png"/><Relationship Id="rId244" Type="http://schemas.openxmlformats.org/officeDocument/2006/relationships/customXml" Target="../ink/ink909.xml"/><Relationship Id="rId18" Type="http://schemas.openxmlformats.org/officeDocument/2006/relationships/customXml" Target="../ink/ink796.xml"/><Relationship Id="rId39" Type="http://schemas.openxmlformats.org/officeDocument/2006/relationships/image" Target="../media/image807.png"/><Relationship Id="rId265" Type="http://schemas.openxmlformats.org/officeDocument/2006/relationships/image" Target="../media/image919.png"/><Relationship Id="rId286" Type="http://schemas.openxmlformats.org/officeDocument/2006/relationships/customXml" Target="../ink/ink930.xml"/><Relationship Id="rId50" Type="http://schemas.openxmlformats.org/officeDocument/2006/relationships/customXml" Target="../ink/ink812.xml"/><Relationship Id="rId104" Type="http://schemas.openxmlformats.org/officeDocument/2006/relationships/customXml" Target="../ink/ink839.xml"/><Relationship Id="rId125" Type="http://schemas.openxmlformats.org/officeDocument/2006/relationships/image" Target="../media/image850.png"/><Relationship Id="rId146" Type="http://schemas.openxmlformats.org/officeDocument/2006/relationships/customXml" Target="../ink/ink860.xml"/><Relationship Id="rId167" Type="http://schemas.openxmlformats.org/officeDocument/2006/relationships/image" Target="../media/image871.png"/><Relationship Id="rId188" Type="http://schemas.openxmlformats.org/officeDocument/2006/relationships/customXml" Target="../ink/ink881.xml"/><Relationship Id="rId311" Type="http://schemas.openxmlformats.org/officeDocument/2006/relationships/image" Target="../media/image942.png"/><Relationship Id="rId71" Type="http://schemas.openxmlformats.org/officeDocument/2006/relationships/image" Target="../media/image823.png"/><Relationship Id="rId92" Type="http://schemas.openxmlformats.org/officeDocument/2006/relationships/customXml" Target="../ink/ink833.xml"/><Relationship Id="rId213" Type="http://schemas.openxmlformats.org/officeDocument/2006/relationships/image" Target="../media/image894.png"/><Relationship Id="rId234" Type="http://schemas.openxmlformats.org/officeDocument/2006/relationships/customXml" Target="../ink/ink904.xml"/><Relationship Id="rId2" Type="http://schemas.openxmlformats.org/officeDocument/2006/relationships/customXml" Target="../ink/ink788.xml"/><Relationship Id="rId29" Type="http://schemas.openxmlformats.org/officeDocument/2006/relationships/image" Target="../media/image802.png"/><Relationship Id="rId255" Type="http://schemas.openxmlformats.org/officeDocument/2006/relationships/image" Target="../media/image914.png"/><Relationship Id="rId276" Type="http://schemas.openxmlformats.org/officeDocument/2006/relationships/customXml" Target="../ink/ink925.xml"/><Relationship Id="rId297" Type="http://schemas.openxmlformats.org/officeDocument/2006/relationships/image" Target="../media/image935.png"/><Relationship Id="rId40" Type="http://schemas.openxmlformats.org/officeDocument/2006/relationships/customXml" Target="../ink/ink807.xml"/><Relationship Id="rId115" Type="http://schemas.openxmlformats.org/officeDocument/2006/relationships/image" Target="../media/image845.png"/><Relationship Id="rId136" Type="http://schemas.openxmlformats.org/officeDocument/2006/relationships/customXml" Target="../ink/ink855.xml"/><Relationship Id="rId157" Type="http://schemas.openxmlformats.org/officeDocument/2006/relationships/image" Target="../media/image866.png"/><Relationship Id="rId178" Type="http://schemas.openxmlformats.org/officeDocument/2006/relationships/customXml" Target="../ink/ink876.xml"/><Relationship Id="rId301" Type="http://schemas.openxmlformats.org/officeDocument/2006/relationships/image" Target="../media/image937.png"/><Relationship Id="rId61" Type="http://schemas.openxmlformats.org/officeDocument/2006/relationships/image" Target="../media/image818.png"/><Relationship Id="rId82" Type="http://schemas.openxmlformats.org/officeDocument/2006/relationships/customXml" Target="../ink/ink828.xml"/><Relationship Id="rId199" Type="http://schemas.openxmlformats.org/officeDocument/2006/relationships/image" Target="../media/image887.png"/><Relationship Id="rId203" Type="http://schemas.openxmlformats.org/officeDocument/2006/relationships/image" Target="../media/image889.png"/><Relationship Id="rId19" Type="http://schemas.openxmlformats.org/officeDocument/2006/relationships/image" Target="../media/image797.png"/><Relationship Id="rId224" Type="http://schemas.openxmlformats.org/officeDocument/2006/relationships/customXml" Target="../ink/ink899.xml"/><Relationship Id="rId245" Type="http://schemas.openxmlformats.org/officeDocument/2006/relationships/image" Target="../media/image909.png"/><Relationship Id="rId266" Type="http://schemas.openxmlformats.org/officeDocument/2006/relationships/customXml" Target="../ink/ink920.xml"/><Relationship Id="rId287" Type="http://schemas.openxmlformats.org/officeDocument/2006/relationships/image" Target="../media/image930.png"/><Relationship Id="rId30" Type="http://schemas.openxmlformats.org/officeDocument/2006/relationships/customXml" Target="../ink/ink802.xml"/><Relationship Id="rId105" Type="http://schemas.openxmlformats.org/officeDocument/2006/relationships/image" Target="../media/image840.png"/><Relationship Id="rId126" Type="http://schemas.openxmlformats.org/officeDocument/2006/relationships/customXml" Target="../ink/ink850.xml"/><Relationship Id="rId147" Type="http://schemas.openxmlformats.org/officeDocument/2006/relationships/image" Target="../media/image861.png"/><Relationship Id="rId168" Type="http://schemas.openxmlformats.org/officeDocument/2006/relationships/customXml" Target="../ink/ink871.xml"/><Relationship Id="rId51" Type="http://schemas.openxmlformats.org/officeDocument/2006/relationships/image" Target="../media/image813.png"/><Relationship Id="rId72" Type="http://schemas.openxmlformats.org/officeDocument/2006/relationships/customXml" Target="../ink/ink823.xml"/><Relationship Id="rId93" Type="http://schemas.openxmlformats.org/officeDocument/2006/relationships/image" Target="../media/image834.png"/><Relationship Id="rId189" Type="http://schemas.openxmlformats.org/officeDocument/2006/relationships/image" Target="../media/image882.png"/><Relationship Id="rId3" Type="http://schemas.openxmlformats.org/officeDocument/2006/relationships/image" Target="../media/image789.png"/><Relationship Id="rId214" Type="http://schemas.openxmlformats.org/officeDocument/2006/relationships/customXml" Target="../ink/ink894.xml"/><Relationship Id="rId235" Type="http://schemas.openxmlformats.org/officeDocument/2006/relationships/image" Target="../media/image904.png"/><Relationship Id="rId256" Type="http://schemas.openxmlformats.org/officeDocument/2006/relationships/customXml" Target="../ink/ink915.xml"/><Relationship Id="rId277" Type="http://schemas.openxmlformats.org/officeDocument/2006/relationships/image" Target="../media/image925.png"/><Relationship Id="rId298" Type="http://schemas.openxmlformats.org/officeDocument/2006/relationships/customXml" Target="../ink/ink936.xml"/><Relationship Id="rId116" Type="http://schemas.openxmlformats.org/officeDocument/2006/relationships/customXml" Target="../ink/ink845.xml"/><Relationship Id="rId137" Type="http://schemas.openxmlformats.org/officeDocument/2006/relationships/image" Target="../media/image856.png"/><Relationship Id="rId158" Type="http://schemas.openxmlformats.org/officeDocument/2006/relationships/customXml" Target="../ink/ink866.xml"/><Relationship Id="rId302" Type="http://schemas.openxmlformats.org/officeDocument/2006/relationships/customXml" Target="../ink/ink938.xml"/><Relationship Id="rId20" Type="http://schemas.openxmlformats.org/officeDocument/2006/relationships/customXml" Target="../ink/ink797.xml"/><Relationship Id="rId41" Type="http://schemas.openxmlformats.org/officeDocument/2006/relationships/image" Target="../media/image808.png"/><Relationship Id="rId62" Type="http://schemas.openxmlformats.org/officeDocument/2006/relationships/customXml" Target="../ink/ink818.xml"/><Relationship Id="rId83" Type="http://schemas.openxmlformats.org/officeDocument/2006/relationships/image" Target="../media/image829.png"/><Relationship Id="rId179" Type="http://schemas.openxmlformats.org/officeDocument/2006/relationships/image" Target="../media/image877.png"/><Relationship Id="rId190" Type="http://schemas.openxmlformats.org/officeDocument/2006/relationships/customXml" Target="../ink/ink882.xml"/><Relationship Id="rId204" Type="http://schemas.openxmlformats.org/officeDocument/2006/relationships/customXml" Target="../ink/ink889.xml"/><Relationship Id="rId225" Type="http://schemas.openxmlformats.org/officeDocument/2006/relationships/image" Target="../media/image899.png"/><Relationship Id="rId246" Type="http://schemas.openxmlformats.org/officeDocument/2006/relationships/customXml" Target="../ink/ink910.xml"/><Relationship Id="rId267" Type="http://schemas.openxmlformats.org/officeDocument/2006/relationships/image" Target="../media/image920.png"/><Relationship Id="rId288" Type="http://schemas.openxmlformats.org/officeDocument/2006/relationships/customXml" Target="../ink/ink931.xml"/><Relationship Id="rId106" Type="http://schemas.openxmlformats.org/officeDocument/2006/relationships/customXml" Target="../ink/ink840.xml"/><Relationship Id="rId127" Type="http://schemas.openxmlformats.org/officeDocument/2006/relationships/image" Target="../media/image851.png"/><Relationship Id="rId10" Type="http://schemas.openxmlformats.org/officeDocument/2006/relationships/customXml" Target="../ink/ink792.xml"/><Relationship Id="rId31" Type="http://schemas.openxmlformats.org/officeDocument/2006/relationships/image" Target="../media/image803.png"/><Relationship Id="rId52" Type="http://schemas.openxmlformats.org/officeDocument/2006/relationships/customXml" Target="../ink/ink813.xml"/><Relationship Id="rId73" Type="http://schemas.openxmlformats.org/officeDocument/2006/relationships/image" Target="../media/image824.png"/><Relationship Id="rId94" Type="http://schemas.openxmlformats.org/officeDocument/2006/relationships/customXml" Target="../ink/ink834.xml"/><Relationship Id="rId148" Type="http://schemas.openxmlformats.org/officeDocument/2006/relationships/customXml" Target="../ink/ink861.xml"/><Relationship Id="rId169" Type="http://schemas.openxmlformats.org/officeDocument/2006/relationships/image" Target="../media/image872.png"/><Relationship Id="rId4" Type="http://schemas.openxmlformats.org/officeDocument/2006/relationships/customXml" Target="../ink/ink789.xml"/><Relationship Id="rId180" Type="http://schemas.openxmlformats.org/officeDocument/2006/relationships/customXml" Target="../ink/ink877.xml"/><Relationship Id="rId215" Type="http://schemas.openxmlformats.org/officeDocument/2006/relationships/image" Target="../media/image895.png"/><Relationship Id="rId236" Type="http://schemas.openxmlformats.org/officeDocument/2006/relationships/customXml" Target="../ink/ink905.xml"/><Relationship Id="rId257" Type="http://schemas.openxmlformats.org/officeDocument/2006/relationships/image" Target="../media/image915.png"/><Relationship Id="rId278" Type="http://schemas.openxmlformats.org/officeDocument/2006/relationships/customXml" Target="../ink/ink926.xml"/><Relationship Id="rId303" Type="http://schemas.openxmlformats.org/officeDocument/2006/relationships/image" Target="../media/image938.png"/><Relationship Id="rId42" Type="http://schemas.openxmlformats.org/officeDocument/2006/relationships/customXml" Target="../ink/ink808.xml"/><Relationship Id="rId84" Type="http://schemas.openxmlformats.org/officeDocument/2006/relationships/customXml" Target="../ink/ink829.xml"/><Relationship Id="rId138" Type="http://schemas.openxmlformats.org/officeDocument/2006/relationships/customXml" Target="../ink/ink856.xml"/><Relationship Id="rId191" Type="http://schemas.openxmlformats.org/officeDocument/2006/relationships/image" Target="../media/image883.png"/><Relationship Id="rId205" Type="http://schemas.openxmlformats.org/officeDocument/2006/relationships/image" Target="../media/image890.png"/><Relationship Id="rId247" Type="http://schemas.openxmlformats.org/officeDocument/2006/relationships/image" Target="../media/image910.png"/><Relationship Id="rId107" Type="http://schemas.openxmlformats.org/officeDocument/2006/relationships/image" Target="../media/image841.png"/><Relationship Id="rId289" Type="http://schemas.openxmlformats.org/officeDocument/2006/relationships/image" Target="../media/image931.png"/><Relationship Id="rId11" Type="http://schemas.openxmlformats.org/officeDocument/2006/relationships/image" Target="../media/image793.png"/><Relationship Id="rId53" Type="http://schemas.openxmlformats.org/officeDocument/2006/relationships/image" Target="../media/image814.png"/><Relationship Id="rId149" Type="http://schemas.openxmlformats.org/officeDocument/2006/relationships/image" Target="../media/image862.png"/><Relationship Id="rId95" Type="http://schemas.openxmlformats.org/officeDocument/2006/relationships/image" Target="../media/image835.png"/><Relationship Id="rId160" Type="http://schemas.openxmlformats.org/officeDocument/2006/relationships/customXml" Target="../ink/ink867.xml"/><Relationship Id="rId216" Type="http://schemas.openxmlformats.org/officeDocument/2006/relationships/customXml" Target="../ink/ink895.xml"/><Relationship Id="rId258" Type="http://schemas.openxmlformats.org/officeDocument/2006/relationships/customXml" Target="../ink/ink916.xml"/><Relationship Id="rId22" Type="http://schemas.openxmlformats.org/officeDocument/2006/relationships/customXml" Target="../ink/ink798.xml"/><Relationship Id="rId64" Type="http://schemas.openxmlformats.org/officeDocument/2006/relationships/customXml" Target="../ink/ink819.xml"/><Relationship Id="rId118" Type="http://schemas.openxmlformats.org/officeDocument/2006/relationships/customXml" Target="../ink/ink846.xml"/><Relationship Id="rId171" Type="http://schemas.openxmlformats.org/officeDocument/2006/relationships/image" Target="../media/image873.png"/><Relationship Id="rId227" Type="http://schemas.openxmlformats.org/officeDocument/2006/relationships/image" Target="../media/image900.png"/><Relationship Id="rId269" Type="http://schemas.openxmlformats.org/officeDocument/2006/relationships/image" Target="../media/image921.png"/><Relationship Id="rId33" Type="http://schemas.openxmlformats.org/officeDocument/2006/relationships/image" Target="../media/image804.png"/><Relationship Id="rId129" Type="http://schemas.openxmlformats.org/officeDocument/2006/relationships/image" Target="../media/image852.png"/><Relationship Id="rId280" Type="http://schemas.openxmlformats.org/officeDocument/2006/relationships/customXml" Target="../ink/ink927.xml"/><Relationship Id="rId75" Type="http://schemas.openxmlformats.org/officeDocument/2006/relationships/image" Target="../media/image825.png"/><Relationship Id="rId140" Type="http://schemas.openxmlformats.org/officeDocument/2006/relationships/customXml" Target="../ink/ink857.xml"/><Relationship Id="rId182" Type="http://schemas.openxmlformats.org/officeDocument/2006/relationships/customXml" Target="../ink/ink878.xml"/><Relationship Id="rId6" Type="http://schemas.openxmlformats.org/officeDocument/2006/relationships/customXml" Target="../ink/ink790.xml"/><Relationship Id="rId238" Type="http://schemas.openxmlformats.org/officeDocument/2006/relationships/customXml" Target="../ink/ink906.xml"/><Relationship Id="rId291" Type="http://schemas.openxmlformats.org/officeDocument/2006/relationships/image" Target="../media/image932.png"/><Relationship Id="rId305" Type="http://schemas.openxmlformats.org/officeDocument/2006/relationships/image" Target="../media/image939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99.png"/><Relationship Id="rId21" Type="http://schemas.openxmlformats.org/officeDocument/2006/relationships/image" Target="../media/image952.png"/><Relationship Id="rId42" Type="http://schemas.openxmlformats.org/officeDocument/2006/relationships/customXml" Target="../ink/ink963.xml"/><Relationship Id="rId63" Type="http://schemas.openxmlformats.org/officeDocument/2006/relationships/image" Target="../media/image972.png"/><Relationship Id="rId84" Type="http://schemas.openxmlformats.org/officeDocument/2006/relationships/customXml" Target="../ink/ink984.xml"/><Relationship Id="rId138" Type="http://schemas.openxmlformats.org/officeDocument/2006/relationships/customXml" Target="../ink/ink1011.xml"/><Relationship Id="rId159" Type="http://schemas.openxmlformats.org/officeDocument/2006/relationships/image" Target="../media/image1020.png"/><Relationship Id="rId170" Type="http://schemas.openxmlformats.org/officeDocument/2006/relationships/customXml" Target="../ink/ink1027.xml"/><Relationship Id="rId107" Type="http://schemas.openxmlformats.org/officeDocument/2006/relationships/image" Target="../media/image994.png"/><Relationship Id="rId11" Type="http://schemas.openxmlformats.org/officeDocument/2006/relationships/image" Target="../media/image947.png"/><Relationship Id="rId32" Type="http://schemas.openxmlformats.org/officeDocument/2006/relationships/customXml" Target="../ink/ink958.xml"/><Relationship Id="rId53" Type="http://schemas.openxmlformats.org/officeDocument/2006/relationships/image" Target="../media/image967.png"/><Relationship Id="rId74" Type="http://schemas.openxmlformats.org/officeDocument/2006/relationships/customXml" Target="../ink/ink979.xml"/><Relationship Id="rId128" Type="http://schemas.openxmlformats.org/officeDocument/2006/relationships/customXml" Target="../ink/ink1006.xml"/><Relationship Id="rId149" Type="http://schemas.openxmlformats.org/officeDocument/2006/relationships/image" Target="../media/image1015.png"/><Relationship Id="rId5" Type="http://schemas.openxmlformats.org/officeDocument/2006/relationships/image" Target="../media/image944.png"/><Relationship Id="rId95" Type="http://schemas.openxmlformats.org/officeDocument/2006/relationships/image" Target="../media/image988.png"/><Relationship Id="rId160" Type="http://schemas.openxmlformats.org/officeDocument/2006/relationships/customXml" Target="../ink/ink1022.xml"/><Relationship Id="rId181" Type="http://schemas.openxmlformats.org/officeDocument/2006/relationships/image" Target="../media/image1031.png"/><Relationship Id="rId22" Type="http://schemas.openxmlformats.org/officeDocument/2006/relationships/customXml" Target="../ink/ink953.xml"/><Relationship Id="rId43" Type="http://schemas.openxmlformats.org/officeDocument/2006/relationships/image" Target="../media/image963.png"/><Relationship Id="rId64" Type="http://schemas.openxmlformats.org/officeDocument/2006/relationships/customXml" Target="../ink/ink974.xml"/><Relationship Id="rId118" Type="http://schemas.openxmlformats.org/officeDocument/2006/relationships/customXml" Target="../ink/ink1001.xml"/><Relationship Id="rId139" Type="http://schemas.openxmlformats.org/officeDocument/2006/relationships/image" Target="../media/image1010.png"/><Relationship Id="rId85" Type="http://schemas.openxmlformats.org/officeDocument/2006/relationships/image" Target="../media/image983.png"/><Relationship Id="rId150" Type="http://schemas.openxmlformats.org/officeDocument/2006/relationships/customXml" Target="../ink/ink1017.xml"/><Relationship Id="rId171" Type="http://schemas.openxmlformats.org/officeDocument/2006/relationships/image" Target="../media/image1026.png"/><Relationship Id="rId12" Type="http://schemas.openxmlformats.org/officeDocument/2006/relationships/customXml" Target="../ink/ink948.xml"/><Relationship Id="rId33" Type="http://schemas.openxmlformats.org/officeDocument/2006/relationships/image" Target="../media/image958.png"/><Relationship Id="rId108" Type="http://schemas.openxmlformats.org/officeDocument/2006/relationships/customXml" Target="../ink/ink996.xml"/><Relationship Id="rId129" Type="http://schemas.openxmlformats.org/officeDocument/2006/relationships/image" Target="../media/image1005.png"/><Relationship Id="rId54" Type="http://schemas.openxmlformats.org/officeDocument/2006/relationships/customXml" Target="../ink/ink969.xml"/><Relationship Id="rId75" Type="http://schemas.openxmlformats.org/officeDocument/2006/relationships/image" Target="../media/image978.png"/><Relationship Id="rId96" Type="http://schemas.openxmlformats.org/officeDocument/2006/relationships/customXml" Target="../ink/ink990.xml"/><Relationship Id="rId140" Type="http://schemas.openxmlformats.org/officeDocument/2006/relationships/customXml" Target="../ink/ink1012.xml"/><Relationship Id="rId161" Type="http://schemas.openxmlformats.org/officeDocument/2006/relationships/image" Target="../media/image1021.png"/><Relationship Id="rId182" Type="http://schemas.openxmlformats.org/officeDocument/2006/relationships/customXml" Target="../ink/ink1033.xml"/><Relationship Id="rId6" Type="http://schemas.openxmlformats.org/officeDocument/2006/relationships/customXml" Target="../ink/ink945.xml"/><Relationship Id="rId23" Type="http://schemas.openxmlformats.org/officeDocument/2006/relationships/image" Target="../media/image953.png"/><Relationship Id="rId119" Type="http://schemas.openxmlformats.org/officeDocument/2006/relationships/image" Target="../media/image1000.png"/><Relationship Id="rId44" Type="http://schemas.openxmlformats.org/officeDocument/2006/relationships/customXml" Target="../ink/ink964.xml"/><Relationship Id="rId65" Type="http://schemas.openxmlformats.org/officeDocument/2006/relationships/image" Target="../media/image973.png"/><Relationship Id="rId86" Type="http://schemas.openxmlformats.org/officeDocument/2006/relationships/customXml" Target="../ink/ink985.xml"/><Relationship Id="rId130" Type="http://schemas.openxmlformats.org/officeDocument/2006/relationships/customXml" Target="../ink/ink1007.xml"/><Relationship Id="rId151" Type="http://schemas.openxmlformats.org/officeDocument/2006/relationships/image" Target="../media/image1016.png"/><Relationship Id="rId172" Type="http://schemas.openxmlformats.org/officeDocument/2006/relationships/customXml" Target="../ink/ink1028.xml"/><Relationship Id="rId13" Type="http://schemas.openxmlformats.org/officeDocument/2006/relationships/image" Target="../media/image948.png"/><Relationship Id="rId18" Type="http://schemas.openxmlformats.org/officeDocument/2006/relationships/customXml" Target="../ink/ink951.xml"/><Relationship Id="rId39" Type="http://schemas.openxmlformats.org/officeDocument/2006/relationships/image" Target="../media/image961.png"/><Relationship Id="rId109" Type="http://schemas.openxmlformats.org/officeDocument/2006/relationships/image" Target="../media/image995.png"/><Relationship Id="rId34" Type="http://schemas.openxmlformats.org/officeDocument/2006/relationships/customXml" Target="../ink/ink959.xml"/><Relationship Id="rId50" Type="http://schemas.openxmlformats.org/officeDocument/2006/relationships/customXml" Target="../ink/ink967.xml"/><Relationship Id="rId55" Type="http://schemas.openxmlformats.org/officeDocument/2006/relationships/image" Target="../media/image968.png"/><Relationship Id="rId76" Type="http://schemas.openxmlformats.org/officeDocument/2006/relationships/customXml" Target="../ink/ink980.xml"/><Relationship Id="rId97" Type="http://schemas.openxmlformats.org/officeDocument/2006/relationships/image" Target="../media/image989.png"/><Relationship Id="rId104" Type="http://schemas.openxmlformats.org/officeDocument/2006/relationships/customXml" Target="../ink/ink994.xml"/><Relationship Id="rId120" Type="http://schemas.openxmlformats.org/officeDocument/2006/relationships/customXml" Target="../ink/ink1002.xml"/><Relationship Id="rId125" Type="http://schemas.openxmlformats.org/officeDocument/2006/relationships/image" Target="../media/image1003.png"/><Relationship Id="rId141" Type="http://schemas.openxmlformats.org/officeDocument/2006/relationships/image" Target="../media/image1011.png"/><Relationship Id="rId146" Type="http://schemas.openxmlformats.org/officeDocument/2006/relationships/customXml" Target="../ink/ink1015.xml"/><Relationship Id="rId167" Type="http://schemas.openxmlformats.org/officeDocument/2006/relationships/image" Target="../media/image1024.png"/><Relationship Id="rId7" Type="http://schemas.openxmlformats.org/officeDocument/2006/relationships/image" Target="../media/image945.png"/><Relationship Id="rId71" Type="http://schemas.openxmlformats.org/officeDocument/2006/relationships/image" Target="../media/image976.png"/><Relationship Id="rId92" Type="http://schemas.openxmlformats.org/officeDocument/2006/relationships/customXml" Target="../ink/ink988.xml"/><Relationship Id="rId162" Type="http://schemas.openxmlformats.org/officeDocument/2006/relationships/customXml" Target="../ink/ink1023.xml"/><Relationship Id="rId183" Type="http://schemas.openxmlformats.org/officeDocument/2006/relationships/image" Target="../media/image1032.png"/><Relationship Id="rId2" Type="http://schemas.openxmlformats.org/officeDocument/2006/relationships/customXml" Target="../ink/ink943.xml"/><Relationship Id="rId29" Type="http://schemas.openxmlformats.org/officeDocument/2006/relationships/image" Target="../media/image956.png"/><Relationship Id="rId24" Type="http://schemas.openxmlformats.org/officeDocument/2006/relationships/customXml" Target="../ink/ink954.xml"/><Relationship Id="rId40" Type="http://schemas.openxmlformats.org/officeDocument/2006/relationships/customXml" Target="../ink/ink962.xml"/><Relationship Id="rId45" Type="http://schemas.openxmlformats.org/officeDocument/2006/relationships/image" Target="../media/image964.png"/><Relationship Id="rId66" Type="http://schemas.openxmlformats.org/officeDocument/2006/relationships/customXml" Target="../ink/ink975.xml"/><Relationship Id="rId87" Type="http://schemas.openxmlformats.org/officeDocument/2006/relationships/image" Target="../media/image984.png"/><Relationship Id="rId110" Type="http://schemas.openxmlformats.org/officeDocument/2006/relationships/customXml" Target="../ink/ink997.xml"/><Relationship Id="rId115" Type="http://schemas.openxmlformats.org/officeDocument/2006/relationships/image" Target="../media/image998.png"/><Relationship Id="rId131" Type="http://schemas.openxmlformats.org/officeDocument/2006/relationships/image" Target="../media/image1006.png"/><Relationship Id="rId136" Type="http://schemas.openxmlformats.org/officeDocument/2006/relationships/customXml" Target="../ink/ink1010.xml"/><Relationship Id="rId157" Type="http://schemas.openxmlformats.org/officeDocument/2006/relationships/image" Target="../media/image1019.png"/><Relationship Id="rId178" Type="http://schemas.openxmlformats.org/officeDocument/2006/relationships/customXml" Target="../ink/ink1031.xml"/><Relationship Id="rId61" Type="http://schemas.openxmlformats.org/officeDocument/2006/relationships/image" Target="../media/image971.png"/><Relationship Id="rId82" Type="http://schemas.openxmlformats.org/officeDocument/2006/relationships/customXml" Target="../ink/ink983.xml"/><Relationship Id="rId152" Type="http://schemas.openxmlformats.org/officeDocument/2006/relationships/customXml" Target="../ink/ink1018.xml"/><Relationship Id="rId173" Type="http://schemas.openxmlformats.org/officeDocument/2006/relationships/image" Target="../media/image1027.png"/><Relationship Id="rId19" Type="http://schemas.openxmlformats.org/officeDocument/2006/relationships/image" Target="../media/image951.png"/><Relationship Id="rId14" Type="http://schemas.openxmlformats.org/officeDocument/2006/relationships/customXml" Target="../ink/ink949.xml"/><Relationship Id="rId30" Type="http://schemas.openxmlformats.org/officeDocument/2006/relationships/customXml" Target="../ink/ink957.xml"/><Relationship Id="rId35" Type="http://schemas.openxmlformats.org/officeDocument/2006/relationships/image" Target="../media/image959.png"/><Relationship Id="rId56" Type="http://schemas.openxmlformats.org/officeDocument/2006/relationships/customXml" Target="../ink/ink970.xml"/><Relationship Id="rId77" Type="http://schemas.openxmlformats.org/officeDocument/2006/relationships/image" Target="../media/image979.png"/><Relationship Id="rId100" Type="http://schemas.openxmlformats.org/officeDocument/2006/relationships/customXml" Target="../ink/ink992.xml"/><Relationship Id="rId105" Type="http://schemas.openxmlformats.org/officeDocument/2006/relationships/image" Target="../media/image993.png"/><Relationship Id="rId126" Type="http://schemas.openxmlformats.org/officeDocument/2006/relationships/customXml" Target="../ink/ink1005.xml"/><Relationship Id="rId147" Type="http://schemas.openxmlformats.org/officeDocument/2006/relationships/image" Target="../media/image1014.png"/><Relationship Id="rId168" Type="http://schemas.openxmlformats.org/officeDocument/2006/relationships/customXml" Target="../ink/ink1026.xml"/><Relationship Id="rId8" Type="http://schemas.openxmlformats.org/officeDocument/2006/relationships/customXml" Target="../ink/ink946.xml"/><Relationship Id="rId51" Type="http://schemas.openxmlformats.org/officeDocument/2006/relationships/image" Target="../media/image966.png"/><Relationship Id="rId72" Type="http://schemas.openxmlformats.org/officeDocument/2006/relationships/customXml" Target="../ink/ink978.xml"/><Relationship Id="rId93" Type="http://schemas.openxmlformats.org/officeDocument/2006/relationships/image" Target="../media/image987.png"/><Relationship Id="rId98" Type="http://schemas.openxmlformats.org/officeDocument/2006/relationships/customXml" Target="../ink/ink991.xml"/><Relationship Id="rId121" Type="http://schemas.openxmlformats.org/officeDocument/2006/relationships/image" Target="../media/image1001.png"/><Relationship Id="rId142" Type="http://schemas.openxmlformats.org/officeDocument/2006/relationships/customXml" Target="../ink/ink1013.xml"/><Relationship Id="rId163" Type="http://schemas.openxmlformats.org/officeDocument/2006/relationships/image" Target="../media/image1022.png"/><Relationship Id="rId184" Type="http://schemas.openxmlformats.org/officeDocument/2006/relationships/customXml" Target="../ink/ink1034.xml"/><Relationship Id="rId3" Type="http://schemas.openxmlformats.org/officeDocument/2006/relationships/image" Target="../media/image943.png"/><Relationship Id="rId25" Type="http://schemas.openxmlformats.org/officeDocument/2006/relationships/image" Target="../media/image954.png"/><Relationship Id="rId46" Type="http://schemas.openxmlformats.org/officeDocument/2006/relationships/customXml" Target="../ink/ink965.xml"/><Relationship Id="rId67" Type="http://schemas.openxmlformats.org/officeDocument/2006/relationships/image" Target="../media/image974.png"/><Relationship Id="rId116" Type="http://schemas.openxmlformats.org/officeDocument/2006/relationships/customXml" Target="../ink/ink1000.xml"/><Relationship Id="rId137" Type="http://schemas.openxmlformats.org/officeDocument/2006/relationships/image" Target="../media/image1009.png"/><Relationship Id="rId158" Type="http://schemas.openxmlformats.org/officeDocument/2006/relationships/customXml" Target="../ink/ink1021.xml"/><Relationship Id="rId20" Type="http://schemas.openxmlformats.org/officeDocument/2006/relationships/customXml" Target="../ink/ink952.xml"/><Relationship Id="rId41" Type="http://schemas.openxmlformats.org/officeDocument/2006/relationships/image" Target="../media/image962.png"/><Relationship Id="rId62" Type="http://schemas.openxmlformats.org/officeDocument/2006/relationships/customXml" Target="../ink/ink973.xml"/><Relationship Id="rId83" Type="http://schemas.openxmlformats.org/officeDocument/2006/relationships/image" Target="../media/image982.png"/><Relationship Id="rId88" Type="http://schemas.openxmlformats.org/officeDocument/2006/relationships/customXml" Target="../ink/ink986.xml"/><Relationship Id="rId111" Type="http://schemas.openxmlformats.org/officeDocument/2006/relationships/image" Target="../media/image996.png"/><Relationship Id="rId132" Type="http://schemas.openxmlformats.org/officeDocument/2006/relationships/customXml" Target="../ink/ink1008.xml"/><Relationship Id="rId153" Type="http://schemas.openxmlformats.org/officeDocument/2006/relationships/image" Target="../media/image1017.png"/><Relationship Id="rId174" Type="http://schemas.openxmlformats.org/officeDocument/2006/relationships/customXml" Target="../ink/ink1029.xml"/><Relationship Id="rId179" Type="http://schemas.openxmlformats.org/officeDocument/2006/relationships/image" Target="../media/image1030.png"/><Relationship Id="rId15" Type="http://schemas.openxmlformats.org/officeDocument/2006/relationships/image" Target="../media/image949.png"/><Relationship Id="rId36" Type="http://schemas.openxmlformats.org/officeDocument/2006/relationships/customXml" Target="../ink/ink960.xml"/><Relationship Id="rId57" Type="http://schemas.openxmlformats.org/officeDocument/2006/relationships/image" Target="../media/image969.png"/><Relationship Id="rId106" Type="http://schemas.openxmlformats.org/officeDocument/2006/relationships/customXml" Target="../ink/ink995.xml"/><Relationship Id="rId127" Type="http://schemas.openxmlformats.org/officeDocument/2006/relationships/image" Target="../media/image1004.png"/><Relationship Id="rId10" Type="http://schemas.openxmlformats.org/officeDocument/2006/relationships/customXml" Target="../ink/ink947.xml"/><Relationship Id="rId31" Type="http://schemas.openxmlformats.org/officeDocument/2006/relationships/image" Target="../media/image957.png"/><Relationship Id="rId52" Type="http://schemas.openxmlformats.org/officeDocument/2006/relationships/customXml" Target="../ink/ink968.xml"/><Relationship Id="rId73" Type="http://schemas.openxmlformats.org/officeDocument/2006/relationships/image" Target="../media/image977.png"/><Relationship Id="rId78" Type="http://schemas.openxmlformats.org/officeDocument/2006/relationships/customXml" Target="../ink/ink981.xml"/><Relationship Id="rId94" Type="http://schemas.openxmlformats.org/officeDocument/2006/relationships/customXml" Target="../ink/ink989.xml"/><Relationship Id="rId99" Type="http://schemas.openxmlformats.org/officeDocument/2006/relationships/image" Target="../media/image990.png"/><Relationship Id="rId101" Type="http://schemas.openxmlformats.org/officeDocument/2006/relationships/image" Target="../media/image991.png"/><Relationship Id="rId122" Type="http://schemas.openxmlformats.org/officeDocument/2006/relationships/customXml" Target="../ink/ink1003.xml"/><Relationship Id="rId143" Type="http://schemas.openxmlformats.org/officeDocument/2006/relationships/image" Target="../media/image1012.png"/><Relationship Id="rId148" Type="http://schemas.openxmlformats.org/officeDocument/2006/relationships/customXml" Target="../ink/ink1016.xml"/><Relationship Id="rId164" Type="http://schemas.openxmlformats.org/officeDocument/2006/relationships/customXml" Target="../ink/ink1024.xml"/><Relationship Id="rId169" Type="http://schemas.openxmlformats.org/officeDocument/2006/relationships/image" Target="../media/image1025.png"/><Relationship Id="rId185" Type="http://schemas.openxmlformats.org/officeDocument/2006/relationships/image" Target="../media/image1033.png"/><Relationship Id="rId4" Type="http://schemas.openxmlformats.org/officeDocument/2006/relationships/customXml" Target="../ink/ink944.xml"/><Relationship Id="rId9" Type="http://schemas.openxmlformats.org/officeDocument/2006/relationships/image" Target="../media/image946.png"/><Relationship Id="rId180" Type="http://schemas.openxmlformats.org/officeDocument/2006/relationships/customXml" Target="../ink/ink1032.xml"/><Relationship Id="rId26" Type="http://schemas.openxmlformats.org/officeDocument/2006/relationships/customXml" Target="../ink/ink955.xml"/><Relationship Id="rId47" Type="http://schemas.openxmlformats.org/officeDocument/2006/relationships/image" Target="../media/image965.png"/><Relationship Id="rId68" Type="http://schemas.openxmlformats.org/officeDocument/2006/relationships/customXml" Target="../ink/ink976.xml"/><Relationship Id="rId89" Type="http://schemas.openxmlformats.org/officeDocument/2006/relationships/image" Target="../media/image985.png"/><Relationship Id="rId112" Type="http://schemas.openxmlformats.org/officeDocument/2006/relationships/customXml" Target="../ink/ink998.xml"/><Relationship Id="rId133" Type="http://schemas.openxmlformats.org/officeDocument/2006/relationships/image" Target="../media/image1007.png"/><Relationship Id="rId154" Type="http://schemas.openxmlformats.org/officeDocument/2006/relationships/customXml" Target="../ink/ink1019.xml"/><Relationship Id="rId175" Type="http://schemas.openxmlformats.org/officeDocument/2006/relationships/image" Target="../media/image1028.png"/><Relationship Id="rId16" Type="http://schemas.openxmlformats.org/officeDocument/2006/relationships/customXml" Target="../ink/ink950.xml"/><Relationship Id="rId37" Type="http://schemas.openxmlformats.org/officeDocument/2006/relationships/image" Target="../media/image960.png"/><Relationship Id="rId58" Type="http://schemas.openxmlformats.org/officeDocument/2006/relationships/customXml" Target="../ink/ink971.xml"/><Relationship Id="rId79" Type="http://schemas.openxmlformats.org/officeDocument/2006/relationships/image" Target="../media/image980.png"/><Relationship Id="rId102" Type="http://schemas.openxmlformats.org/officeDocument/2006/relationships/customXml" Target="../ink/ink993.xml"/><Relationship Id="rId123" Type="http://schemas.openxmlformats.org/officeDocument/2006/relationships/image" Target="../media/image1002.png"/><Relationship Id="rId144" Type="http://schemas.openxmlformats.org/officeDocument/2006/relationships/customXml" Target="../ink/ink1014.xml"/><Relationship Id="rId90" Type="http://schemas.openxmlformats.org/officeDocument/2006/relationships/customXml" Target="../ink/ink987.xml"/><Relationship Id="rId165" Type="http://schemas.openxmlformats.org/officeDocument/2006/relationships/image" Target="../media/image1023.png"/><Relationship Id="rId27" Type="http://schemas.openxmlformats.org/officeDocument/2006/relationships/image" Target="../media/image955.png"/><Relationship Id="rId48" Type="http://schemas.openxmlformats.org/officeDocument/2006/relationships/customXml" Target="../ink/ink966.xml"/><Relationship Id="rId69" Type="http://schemas.openxmlformats.org/officeDocument/2006/relationships/image" Target="../media/image975.png"/><Relationship Id="rId113" Type="http://schemas.openxmlformats.org/officeDocument/2006/relationships/image" Target="../media/image997.png"/><Relationship Id="rId134" Type="http://schemas.openxmlformats.org/officeDocument/2006/relationships/customXml" Target="../ink/ink1009.xml"/><Relationship Id="rId80" Type="http://schemas.openxmlformats.org/officeDocument/2006/relationships/customXml" Target="../ink/ink982.xml"/><Relationship Id="rId155" Type="http://schemas.openxmlformats.org/officeDocument/2006/relationships/image" Target="../media/image1018.png"/><Relationship Id="rId176" Type="http://schemas.openxmlformats.org/officeDocument/2006/relationships/customXml" Target="../ink/ink1030.xml"/><Relationship Id="rId17" Type="http://schemas.openxmlformats.org/officeDocument/2006/relationships/image" Target="../media/image950.png"/><Relationship Id="rId38" Type="http://schemas.openxmlformats.org/officeDocument/2006/relationships/customXml" Target="../ink/ink961.xml"/><Relationship Id="rId59" Type="http://schemas.openxmlformats.org/officeDocument/2006/relationships/image" Target="../media/image970.png"/><Relationship Id="rId103" Type="http://schemas.openxmlformats.org/officeDocument/2006/relationships/image" Target="../media/image992.png"/><Relationship Id="rId124" Type="http://schemas.openxmlformats.org/officeDocument/2006/relationships/customXml" Target="../ink/ink1004.xml"/><Relationship Id="rId70" Type="http://schemas.openxmlformats.org/officeDocument/2006/relationships/customXml" Target="../ink/ink977.xml"/><Relationship Id="rId91" Type="http://schemas.openxmlformats.org/officeDocument/2006/relationships/image" Target="../media/image986.png"/><Relationship Id="rId145" Type="http://schemas.openxmlformats.org/officeDocument/2006/relationships/image" Target="../media/image1013.png"/><Relationship Id="rId166" Type="http://schemas.openxmlformats.org/officeDocument/2006/relationships/customXml" Target="../ink/ink1025.xml"/><Relationship Id="rId1" Type="http://schemas.openxmlformats.org/officeDocument/2006/relationships/slideLayout" Target="../slideLayouts/slideLayout1.xml"/><Relationship Id="rId28" Type="http://schemas.openxmlformats.org/officeDocument/2006/relationships/customXml" Target="../ink/ink956.xml"/><Relationship Id="rId49" Type="http://schemas.openxmlformats.org/officeDocument/2006/relationships/image" Target="../media/image634.png"/><Relationship Id="rId114" Type="http://schemas.openxmlformats.org/officeDocument/2006/relationships/customXml" Target="../ink/ink999.xml"/><Relationship Id="rId60" Type="http://schemas.openxmlformats.org/officeDocument/2006/relationships/customXml" Target="../ink/ink972.xml"/><Relationship Id="rId81" Type="http://schemas.openxmlformats.org/officeDocument/2006/relationships/image" Target="../media/image981.png"/><Relationship Id="rId135" Type="http://schemas.openxmlformats.org/officeDocument/2006/relationships/image" Target="../media/image1008.png"/><Relationship Id="rId156" Type="http://schemas.openxmlformats.org/officeDocument/2006/relationships/customXml" Target="../ink/ink1020.xml"/><Relationship Id="rId177" Type="http://schemas.openxmlformats.org/officeDocument/2006/relationships/image" Target="../media/image1029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91.png"/><Relationship Id="rId21" Type="http://schemas.openxmlformats.org/officeDocument/2006/relationships/image" Target="../media/image1043.png"/><Relationship Id="rId42" Type="http://schemas.openxmlformats.org/officeDocument/2006/relationships/customXml" Target="../ink/ink1055.xml"/><Relationship Id="rId63" Type="http://schemas.openxmlformats.org/officeDocument/2006/relationships/image" Target="../media/image1064.png"/><Relationship Id="rId84" Type="http://schemas.openxmlformats.org/officeDocument/2006/relationships/customXml" Target="../ink/ink1076.xml"/><Relationship Id="rId138" Type="http://schemas.openxmlformats.org/officeDocument/2006/relationships/customXml" Target="../ink/ink1103.xml"/><Relationship Id="rId159" Type="http://schemas.openxmlformats.org/officeDocument/2006/relationships/image" Target="../media/image1112.png"/><Relationship Id="rId107" Type="http://schemas.openxmlformats.org/officeDocument/2006/relationships/image" Target="../media/image1086.png"/><Relationship Id="rId11" Type="http://schemas.openxmlformats.org/officeDocument/2006/relationships/image" Target="../media/image1038.png"/><Relationship Id="rId32" Type="http://schemas.openxmlformats.org/officeDocument/2006/relationships/customXml" Target="../ink/ink1050.xml"/><Relationship Id="rId53" Type="http://schemas.openxmlformats.org/officeDocument/2006/relationships/image" Target="../media/image1059.png"/><Relationship Id="rId74" Type="http://schemas.openxmlformats.org/officeDocument/2006/relationships/customXml" Target="../ink/ink1071.xml"/><Relationship Id="rId128" Type="http://schemas.openxmlformats.org/officeDocument/2006/relationships/customXml" Target="../ink/ink1098.xml"/><Relationship Id="rId149" Type="http://schemas.openxmlformats.org/officeDocument/2006/relationships/image" Target="../media/image1107.png"/><Relationship Id="rId5" Type="http://schemas.openxmlformats.org/officeDocument/2006/relationships/image" Target="../media/image1035.png"/><Relationship Id="rId95" Type="http://schemas.openxmlformats.org/officeDocument/2006/relationships/image" Target="../media/image1080.png"/><Relationship Id="rId160" Type="http://schemas.openxmlformats.org/officeDocument/2006/relationships/customXml" Target="../ink/ink1114.xml"/><Relationship Id="rId22" Type="http://schemas.openxmlformats.org/officeDocument/2006/relationships/customXml" Target="../ink/ink1045.xml"/><Relationship Id="rId43" Type="http://schemas.openxmlformats.org/officeDocument/2006/relationships/image" Target="../media/image1054.png"/><Relationship Id="rId64" Type="http://schemas.openxmlformats.org/officeDocument/2006/relationships/customXml" Target="../ink/ink1066.xml"/><Relationship Id="rId118" Type="http://schemas.openxmlformats.org/officeDocument/2006/relationships/customXml" Target="../ink/ink1093.xml"/><Relationship Id="rId139" Type="http://schemas.openxmlformats.org/officeDocument/2006/relationships/image" Target="../media/image1102.png"/><Relationship Id="rId85" Type="http://schemas.openxmlformats.org/officeDocument/2006/relationships/image" Target="../media/image1075.png"/><Relationship Id="rId150" Type="http://schemas.openxmlformats.org/officeDocument/2006/relationships/customXml" Target="../ink/ink1109.xml"/><Relationship Id="rId12" Type="http://schemas.openxmlformats.org/officeDocument/2006/relationships/customXml" Target="../ink/ink1040.xml"/><Relationship Id="rId17" Type="http://schemas.openxmlformats.org/officeDocument/2006/relationships/image" Target="../media/image1041.png"/><Relationship Id="rId33" Type="http://schemas.openxmlformats.org/officeDocument/2006/relationships/image" Target="../media/image1049.png"/><Relationship Id="rId38" Type="http://schemas.openxmlformats.org/officeDocument/2006/relationships/customXml" Target="../ink/ink1053.xml"/><Relationship Id="rId59" Type="http://schemas.openxmlformats.org/officeDocument/2006/relationships/image" Target="../media/image1062.png"/><Relationship Id="rId103" Type="http://schemas.openxmlformats.org/officeDocument/2006/relationships/image" Target="../media/image1084.png"/><Relationship Id="rId108" Type="http://schemas.openxmlformats.org/officeDocument/2006/relationships/customXml" Target="../ink/ink1088.xml"/><Relationship Id="rId124" Type="http://schemas.openxmlformats.org/officeDocument/2006/relationships/customXml" Target="../ink/ink1096.xml"/><Relationship Id="rId129" Type="http://schemas.openxmlformats.org/officeDocument/2006/relationships/image" Target="../media/image1097.png"/><Relationship Id="rId54" Type="http://schemas.openxmlformats.org/officeDocument/2006/relationships/customXml" Target="../ink/ink1061.xml"/><Relationship Id="rId70" Type="http://schemas.openxmlformats.org/officeDocument/2006/relationships/customXml" Target="../ink/ink1069.xml"/><Relationship Id="rId75" Type="http://schemas.openxmlformats.org/officeDocument/2006/relationships/image" Target="../media/image1070.png"/><Relationship Id="rId91" Type="http://schemas.openxmlformats.org/officeDocument/2006/relationships/image" Target="../media/image1078.png"/><Relationship Id="rId96" Type="http://schemas.openxmlformats.org/officeDocument/2006/relationships/customXml" Target="../ink/ink1082.xml"/><Relationship Id="rId140" Type="http://schemas.openxmlformats.org/officeDocument/2006/relationships/customXml" Target="../ink/ink1104.xml"/><Relationship Id="rId145" Type="http://schemas.openxmlformats.org/officeDocument/2006/relationships/image" Target="../media/image1105.png"/><Relationship Id="rId161" Type="http://schemas.openxmlformats.org/officeDocument/2006/relationships/image" Target="../media/image1113.png"/><Relationship Id="rId166" Type="http://schemas.openxmlformats.org/officeDocument/2006/relationships/customXml" Target="../ink/ink111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37.xml"/><Relationship Id="rId23" Type="http://schemas.openxmlformats.org/officeDocument/2006/relationships/image" Target="../media/image1044.png"/><Relationship Id="rId28" Type="http://schemas.openxmlformats.org/officeDocument/2006/relationships/customXml" Target="../ink/ink1048.xml"/><Relationship Id="rId49" Type="http://schemas.openxmlformats.org/officeDocument/2006/relationships/image" Target="../media/image1057.png"/><Relationship Id="rId114" Type="http://schemas.openxmlformats.org/officeDocument/2006/relationships/customXml" Target="../ink/ink1091.xml"/><Relationship Id="rId119" Type="http://schemas.openxmlformats.org/officeDocument/2006/relationships/image" Target="../media/image1092.png"/><Relationship Id="rId44" Type="http://schemas.openxmlformats.org/officeDocument/2006/relationships/customXml" Target="../ink/ink1056.xml"/><Relationship Id="rId60" Type="http://schemas.openxmlformats.org/officeDocument/2006/relationships/customXml" Target="../ink/ink1064.xml"/><Relationship Id="rId65" Type="http://schemas.openxmlformats.org/officeDocument/2006/relationships/image" Target="../media/image1065.png"/><Relationship Id="rId81" Type="http://schemas.openxmlformats.org/officeDocument/2006/relationships/image" Target="../media/image1073.png"/><Relationship Id="rId86" Type="http://schemas.openxmlformats.org/officeDocument/2006/relationships/customXml" Target="../ink/ink1077.xml"/><Relationship Id="rId130" Type="http://schemas.openxmlformats.org/officeDocument/2006/relationships/customXml" Target="../ink/ink1099.xml"/><Relationship Id="rId135" Type="http://schemas.openxmlformats.org/officeDocument/2006/relationships/image" Target="../media/image1100.png"/><Relationship Id="rId151" Type="http://schemas.openxmlformats.org/officeDocument/2006/relationships/image" Target="../media/image1108.png"/><Relationship Id="rId156" Type="http://schemas.openxmlformats.org/officeDocument/2006/relationships/customXml" Target="../ink/ink1112.xml"/><Relationship Id="rId13" Type="http://schemas.openxmlformats.org/officeDocument/2006/relationships/image" Target="../media/image1039.png"/><Relationship Id="rId18" Type="http://schemas.openxmlformats.org/officeDocument/2006/relationships/customXml" Target="../ink/ink1043.xml"/><Relationship Id="rId39" Type="http://schemas.openxmlformats.org/officeDocument/2006/relationships/image" Target="../media/image1052.png"/><Relationship Id="rId109" Type="http://schemas.openxmlformats.org/officeDocument/2006/relationships/image" Target="../media/image1087.png"/><Relationship Id="rId34" Type="http://schemas.openxmlformats.org/officeDocument/2006/relationships/customXml" Target="../ink/ink1051.xml"/><Relationship Id="rId50" Type="http://schemas.openxmlformats.org/officeDocument/2006/relationships/customXml" Target="../ink/ink1059.xml"/><Relationship Id="rId55" Type="http://schemas.openxmlformats.org/officeDocument/2006/relationships/image" Target="../media/image1060.png"/><Relationship Id="rId76" Type="http://schemas.openxmlformats.org/officeDocument/2006/relationships/customXml" Target="../ink/ink1072.xml"/><Relationship Id="rId97" Type="http://schemas.openxmlformats.org/officeDocument/2006/relationships/image" Target="../media/image1081.png"/><Relationship Id="rId104" Type="http://schemas.openxmlformats.org/officeDocument/2006/relationships/customXml" Target="../ink/ink1086.xml"/><Relationship Id="rId120" Type="http://schemas.openxmlformats.org/officeDocument/2006/relationships/customXml" Target="../ink/ink1094.xml"/><Relationship Id="rId125" Type="http://schemas.openxmlformats.org/officeDocument/2006/relationships/image" Target="../media/image1095.png"/><Relationship Id="rId141" Type="http://schemas.openxmlformats.org/officeDocument/2006/relationships/image" Target="../media/image1103.png"/><Relationship Id="rId146" Type="http://schemas.openxmlformats.org/officeDocument/2006/relationships/customXml" Target="../ink/ink1107.xml"/><Relationship Id="rId167" Type="http://schemas.openxmlformats.org/officeDocument/2006/relationships/image" Target="../media/image1116.png"/><Relationship Id="rId7" Type="http://schemas.openxmlformats.org/officeDocument/2006/relationships/image" Target="../media/image1036.png"/><Relationship Id="rId71" Type="http://schemas.openxmlformats.org/officeDocument/2006/relationships/image" Target="../media/image1068.png"/><Relationship Id="rId92" Type="http://schemas.openxmlformats.org/officeDocument/2006/relationships/customXml" Target="../ink/ink1080.xml"/><Relationship Id="rId162" Type="http://schemas.openxmlformats.org/officeDocument/2006/relationships/customXml" Target="../ink/ink1115.xml"/><Relationship Id="rId2" Type="http://schemas.openxmlformats.org/officeDocument/2006/relationships/customXml" Target="../ink/ink1035.xml"/><Relationship Id="rId29" Type="http://schemas.openxmlformats.org/officeDocument/2006/relationships/image" Target="../media/image1047.png"/><Relationship Id="rId24" Type="http://schemas.openxmlformats.org/officeDocument/2006/relationships/customXml" Target="../ink/ink1046.xml"/><Relationship Id="rId40" Type="http://schemas.openxmlformats.org/officeDocument/2006/relationships/customXml" Target="../ink/ink1054.xml"/><Relationship Id="rId45" Type="http://schemas.openxmlformats.org/officeDocument/2006/relationships/image" Target="../media/image1055.png"/><Relationship Id="rId66" Type="http://schemas.openxmlformats.org/officeDocument/2006/relationships/customXml" Target="../ink/ink1067.xml"/><Relationship Id="rId87" Type="http://schemas.openxmlformats.org/officeDocument/2006/relationships/image" Target="../media/image1076.png"/><Relationship Id="rId110" Type="http://schemas.openxmlformats.org/officeDocument/2006/relationships/customXml" Target="../ink/ink1089.xml"/><Relationship Id="rId115" Type="http://schemas.openxmlformats.org/officeDocument/2006/relationships/image" Target="../media/image1090.png"/><Relationship Id="rId131" Type="http://schemas.openxmlformats.org/officeDocument/2006/relationships/image" Target="../media/image1098.png"/><Relationship Id="rId136" Type="http://schemas.openxmlformats.org/officeDocument/2006/relationships/customXml" Target="../ink/ink1102.xml"/><Relationship Id="rId157" Type="http://schemas.openxmlformats.org/officeDocument/2006/relationships/image" Target="../media/image1111.png"/><Relationship Id="rId61" Type="http://schemas.openxmlformats.org/officeDocument/2006/relationships/image" Target="../media/image1063.png"/><Relationship Id="rId82" Type="http://schemas.openxmlformats.org/officeDocument/2006/relationships/customXml" Target="../ink/ink1075.xml"/><Relationship Id="rId152" Type="http://schemas.openxmlformats.org/officeDocument/2006/relationships/customXml" Target="../ink/ink1110.xml"/><Relationship Id="rId19" Type="http://schemas.openxmlformats.org/officeDocument/2006/relationships/image" Target="../media/image1042.png"/><Relationship Id="rId14" Type="http://schemas.openxmlformats.org/officeDocument/2006/relationships/customXml" Target="../ink/ink1041.xml"/><Relationship Id="rId30" Type="http://schemas.openxmlformats.org/officeDocument/2006/relationships/customXml" Target="../ink/ink1049.xml"/><Relationship Id="rId35" Type="http://schemas.openxmlformats.org/officeDocument/2006/relationships/image" Target="../media/image1050.png"/><Relationship Id="rId56" Type="http://schemas.openxmlformats.org/officeDocument/2006/relationships/customXml" Target="../ink/ink1062.xml"/><Relationship Id="rId77" Type="http://schemas.openxmlformats.org/officeDocument/2006/relationships/image" Target="../media/image1071.png"/><Relationship Id="rId100" Type="http://schemas.openxmlformats.org/officeDocument/2006/relationships/customXml" Target="../ink/ink1084.xml"/><Relationship Id="rId105" Type="http://schemas.openxmlformats.org/officeDocument/2006/relationships/image" Target="../media/image1085.png"/><Relationship Id="rId126" Type="http://schemas.openxmlformats.org/officeDocument/2006/relationships/customXml" Target="../ink/ink1097.xml"/><Relationship Id="rId147" Type="http://schemas.openxmlformats.org/officeDocument/2006/relationships/image" Target="../media/image1106.png"/><Relationship Id="rId8" Type="http://schemas.openxmlformats.org/officeDocument/2006/relationships/customXml" Target="../ink/ink1038.xml"/><Relationship Id="rId51" Type="http://schemas.openxmlformats.org/officeDocument/2006/relationships/image" Target="../media/image1058.png"/><Relationship Id="rId72" Type="http://schemas.openxmlformats.org/officeDocument/2006/relationships/customXml" Target="../ink/ink1070.xml"/><Relationship Id="rId93" Type="http://schemas.openxmlformats.org/officeDocument/2006/relationships/image" Target="../media/image1079.png"/><Relationship Id="rId98" Type="http://schemas.openxmlformats.org/officeDocument/2006/relationships/customXml" Target="../ink/ink1083.xml"/><Relationship Id="rId121" Type="http://schemas.openxmlformats.org/officeDocument/2006/relationships/image" Target="../media/image1093.png"/><Relationship Id="rId142" Type="http://schemas.openxmlformats.org/officeDocument/2006/relationships/customXml" Target="../ink/ink1105.xml"/><Relationship Id="rId163" Type="http://schemas.openxmlformats.org/officeDocument/2006/relationships/image" Target="../media/image1114.png"/><Relationship Id="rId3" Type="http://schemas.openxmlformats.org/officeDocument/2006/relationships/image" Target="../media/image1034.png"/><Relationship Id="rId25" Type="http://schemas.openxmlformats.org/officeDocument/2006/relationships/image" Target="../media/image1045.png"/><Relationship Id="rId46" Type="http://schemas.openxmlformats.org/officeDocument/2006/relationships/customXml" Target="../ink/ink1057.xml"/><Relationship Id="rId67" Type="http://schemas.openxmlformats.org/officeDocument/2006/relationships/image" Target="../media/image1066.png"/><Relationship Id="rId116" Type="http://schemas.openxmlformats.org/officeDocument/2006/relationships/customXml" Target="../ink/ink1092.xml"/><Relationship Id="rId137" Type="http://schemas.openxmlformats.org/officeDocument/2006/relationships/image" Target="../media/image1101.png"/><Relationship Id="rId158" Type="http://schemas.openxmlformats.org/officeDocument/2006/relationships/customXml" Target="../ink/ink1113.xml"/><Relationship Id="rId20" Type="http://schemas.openxmlformats.org/officeDocument/2006/relationships/customXml" Target="../ink/ink1044.xml"/><Relationship Id="rId41" Type="http://schemas.openxmlformats.org/officeDocument/2006/relationships/image" Target="../media/image1053.png"/><Relationship Id="rId62" Type="http://schemas.openxmlformats.org/officeDocument/2006/relationships/customXml" Target="../ink/ink1065.xml"/><Relationship Id="rId83" Type="http://schemas.openxmlformats.org/officeDocument/2006/relationships/image" Target="../media/image1074.png"/><Relationship Id="rId88" Type="http://schemas.openxmlformats.org/officeDocument/2006/relationships/customXml" Target="../ink/ink1078.xml"/><Relationship Id="rId111" Type="http://schemas.openxmlformats.org/officeDocument/2006/relationships/image" Target="../media/image1088.png"/><Relationship Id="rId132" Type="http://schemas.openxmlformats.org/officeDocument/2006/relationships/customXml" Target="../ink/ink1100.xml"/><Relationship Id="rId153" Type="http://schemas.openxmlformats.org/officeDocument/2006/relationships/image" Target="../media/image1109.png"/><Relationship Id="rId15" Type="http://schemas.openxmlformats.org/officeDocument/2006/relationships/image" Target="../media/image1040.png"/><Relationship Id="rId36" Type="http://schemas.openxmlformats.org/officeDocument/2006/relationships/customXml" Target="../ink/ink1052.xml"/><Relationship Id="rId57" Type="http://schemas.openxmlformats.org/officeDocument/2006/relationships/image" Target="../media/image1061.png"/><Relationship Id="rId106" Type="http://schemas.openxmlformats.org/officeDocument/2006/relationships/customXml" Target="../ink/ink1087.xml"/><Relationship Id="rId127" Type="http://schemas.openxmlformats.org/officeDocument/2006/relationships/image" Target="../media/image1096.png"/><Relationship Id="rId10" Type="http://schemas.openxmlformats.org/officeDocument/2006/relationships/customXml" Target="../ink/ink1039.xml"/><Relationship Id="rId31" Type="http://schemas.openxmlformats.org/officeDocument/2006/relationships/image" Target="../media/image1048.png"/><Relationship Id="rId52" Type="http://schemas.openxmlformats.org/officeDocument/2006/relationships/customXml" Target="../ink/ink1060.xml"/><Relationship Id="rId73" Type="http://schemas.openxmlformats.org/officeDocument/2006/relationships/image" Target="../media/image1069.png"/><Relationship Id="rId78" Type="http://schemas.openxmlformats.org/officeDocument/2006/relationships/customXml" Target="../ink/ink1073.xml"/><Relationship Id="rId94" Type="http://schemas.openxmlformats.org/officeDocument/2006/relationships/customXml" Target="../ink/ink1081.xml"/><Relationship Id="rId99" Type="http://schemas.openxmlformats.org/officeDocument/2006/relationships/image" Target="../media/image1082.png"/><Relationship Id="rId101" Type="http://schemas.openxmlformats.org/officeDocument/2006/relationships/image" Target="../media/image1083.png"/><Relationship Id="rId122" Type="http://schemas.openxmlformats.org/officeDocument/2006/relationships/customXml" Target="../ink/ink1095.xml"/><Relationship Id="rId143" Type="http://schemas.openxmlformats.org/officeDocument/2006/relationships/image" Target="../media/image1104.png"/><Relationship Id="rId148" Type="http://schemas.openxmlformats.org/officeDocument/2006/relationships/customXml" Target="../ink/ink1108.xml"/><Relationship Id="rId164" Type="http://schemas.openxmlformats.org/officeDocument/2006/relationships/customXml" Target="../ink/ink1116.xml"/><Relationship Id="rId4" Type="http://schemas.openxmlformats.org/officeDocument/2006/relationships/customXml" Target="../ink/ink1036.xml"/><Relationship Id="rId9" Type="http://schemas.openxmlformats.org/officeDocument/2006/relationships/image" Target="../media/image1037.png"/><Relationship Id="rId26" Type="http://schemas.openxmlformats.org/officeDocument/2006/relationships/customXml" Target="../ink/ink1047.xml"/><Relationship Id="rId47" Type="http://schemas.openxmlformats.org/officeDocument/2006/relationships/image" Target="../media/image1056.png"/><Relationship Id="rId68" Type="http://schemas.openxmlformats.org/officeDocument/2006/relationships/customXml" Target="../ink/ink1068.xml"/><Relationship Id="rId89" Type="http://schemas.openxmlformats.org/officeDocument/2006/relationships/image" Target="../media/image1077.png"/><Relationship Id="rId112" Type="http://schemas.openxmlformats.org/officeDocument/2006/relationships/customXml" Target="../ink/ink1090.xml"/><Relationship Id="rId133" Type="http://schemas.openxmlformats.org/officeDocument/2006/relationships/image" Target="../media/image1099.png"/><Relationship Id="rId154" Type="http://schemas.openxmlformats.org/officeDocument/2006/relationships/customXml" Target="../ink/ink1111.xml"/><Relationship Id="rId16" Type="http://schemas.openxmlformats.org/officeDocument/2006/relationships/customXml" Target="../ink/ink1042.xml"/><Relationship Id="rId37" Type="http://schemas.openxmlformats.org/officeDocument/2006/relationships/image" Target="../media/image1051.png"/><Relationship Id="rId58" Type="http://schemas.openxmlformats.org/officeDocument/2006/relationships/customXml" Target="../ink/ink1063.xml"/><Relationship Id="rId79" Type="http://schemas.openxmlformats.org/officeDocument/2006/relationships/image" Target="../media/image1072.png"/><Relationship Id="rId102" Type="http://schemas.openxmlformats.org/officeDocument/2006/relationships/customXml" Target="../ink/ink1085.xml"/><Relationship Id="rId123" Type="http://schemas.openxmlformats.org/officeDocument/2006/relationships/image" Target="../media/image1094.png"/><Relationship Id="rId144" Type="http://schemas.openxmlformats.org/officeDocument/2006/relationships/customXml" Target="../ink/ink1106.xml"/><Relationship Id="rId90" Type="http://schemas.openxmlformats.org/officeDocument/2006/relationships/customXml" Target="../ink/ink1079.xml"/><Relationship Id="rId165" Type="http://schemas.openxmlformats.org/officeDocument/2006/relationships/image" Target="../media/image1115.png"/><Relationship Id="rId27" Type="http://schemas.openxmlformats.org/officeDocument/2006/relationships/image" Target="../media/image1046.png"/><Relationship Id="rId48" Type="http://schemas.openxmlformats.org/officeDocument/2006/relationships/customXml" Target="../ink/ink1058.xml"/><Relationship Id="rId69" Type="http://schemas.openxmlformats.org/officeDocument/2006/relationships/image" Target="../media/image1067.png"/><Relationship Id="rId113" Type="http://schemas.openxmlformats.org/officeDocument/2006/relationships/image" Target="../media/image1089.png"/><Relationship Id="rId134" Type="http://schemas.openxmlformats.org/officeDocument/2006/relationships/customXml" Target="../ink/ink1101.xml"/><Relationship Id="rId80" Type="http://schemas.openxmlformats.org/officeDocument/2006/relationships/customXml" Target="../ink/ink1074.xml"/><Relationship Id="rId155" Type="http://schemas.openxmlformats.org/officeDocument/2006/relationships/image" Target="../media/image1110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30.xml"/><Relationship Id="rId21" Type="http://schemas.openxmlformats.org/officeDocument/2006/relationships/image" Target="../media/image1126.png"/><Relationship Id="rId42" Type="http://schemas.openxmlformats.org/officeDocument/2006/relationships/customXml" Target="../ink/ink1138.xml"/><Relationship Id="rId47" Type="http://schemas.openxmlformats.org/officeDocument/2006/relationships/image" Target="../media/image1139.png"/><Relationship Id="rId63" Type="http://schemas.openxmlformats.org/officeDocument/2006/relationships/image" Target="../media/image1147.png"/><Relationship Id="rId68" Type="http://schemas.openxmlformats.org/officeDocument/2006/relationships/customXml" Target="../ink/ink1151.xml"/><Relationship Id="rId84" Type="http://schemas.openxmlformats.org/officeDocument/2006/relationships/customXml" Target="../ink/ink1159.xml"/><Relationship Id="rId89" Type="http://schemas.openxmlformats.org/officeDocument/2006/relationships/image" Target="../media/image1160.png"/><Relationship Id="rId16" Type="http://schemas.openxmlformats.org/officeDocument/2006/relationships/customXml" Target="../ink/ink1125.xml"/><Relationship Id="rId11" Type="http://schemas.openxmlformats.org/officeDocument/2006/relationships/image" Target="../media/image1121.png"/><Relationship Id="rId32" Type="http://schemas.openxmlformats.org/officeDocument/2006/relationships/customXml" Target="../ink/ink1133.xml"/><Relationship Id="rId37" Type="http://schemas.openxmlformats.org/officeDocument/2006/relationships/image" Target="../media/image1134.png"/><Relationship Id="rId53" Type="http://schemas.openxmlformats.org/officeDocument/2006/relationships/image" Target="../media/image1142.png"/><Relationship Id="rId58" Type="http://schemas.openxmlformats.org/officeDocument/2006/relationships/customXml" Target="../ink/ink1146.xml"/><Relationship Id="rId74" Type="http://schemas.openxmlformats.org/officeDocument/2006/relationships/customXml" Target="../ink/ink1154.xml"/><Relationship Id="rId79" Type="http://schemas.openxmlformats.org/officeDocument/2006/relationships/image" Target="../media/image1155.png"/><Relationship Id="rId5" Type="http://schemas.openxmlformats.org/officeDocument/2006/relationships/image" Target="../media/image1118.png"/><Relationship Id="rId90" Type="http://schemas.openxmlformats.org/officeDocument/2006/relationships/customXml" Target="../ink/ink1162.xml"/><Relationship Id="rId22" Type="http://schemas.openxmlformats.org/officeDocument/2006/relationships/customXml" Target="../ink/ink1128.xml"/><Relationship Id="rId27" Type="http://schemas.openxmlformats.org/officeDocument/2006/relationships/image" Target="../media/image1129.png"/><Relationship Id="rId43" Type="http://schemas.openxmlformats.org/officeDocument/2006/relationships/image" Target="../media/image1137.png"/><Relationship Id="rId48" Type="http://schemas.openxmlformats.org/officeDocument/2006/relationships/customXml" Target="../ink/ink1141.xml"/><Relationship Id="rId64" Type="http://schemas.openxmlformats.org/officeDocument/2006/relationships/customXml" Target="../ink/ink1149.xml"/><Relationship Id="rId69" Type="http://schemas.openxmlformats.org/officeDocument/2006/relationships/image" Target="../media/image1150.png"/><Relationship Id="rId8" Type="http://schemas.openxmlformats.org/officeDocument/2006/relationships/customXml" Target="../ink/ink1121.xml"/><Relationship Id="rId51" Type="http://schemas.openxmlformats.org/officeDocument/2006/relationships/image" Target="../media/image1141.png"/><Relationship Id="rId72" Type="http://schemas.openxmlformats.org/officeDocument/2006/relationships/customXml" Target="../ink/ink1153.xml"/><Relationship Id="rId80" Type="http://schemas.openxmlformats.org/officeDocument/2006/relationships/customXml" Target="../ink/ink1157.xml"/><Relationship Id="rId85" Type="http://schemas.openxmlformats.org/officeDocument/2006/relationships/image" Target="../media/image1158.png"/><Relationship Id="rId93" Type="http://schemas.openxmlformats.org/officeDocument/2006/relationships/image" Target="../media/image1162.png"/><Relationship Id="rId3" Type="http://schemas.openxmlformats.org/officeDocument/2006/relationships/image" Target="../media/image1117.png"/><Relationship Id="rId12" Type="http://schemas.openxmlformats.org/officeDocument/2006/relationships/customXml" Target="../ink/ink1123.xml"/><Relationship Id="rId17" Type="http://schemas.openxmlformats.org/officeDocument/2006/relationships/image" Target="../media/image1124.png"/><Relationship Id="rId25" Type="http://schemas.openxmlformats.org/officeDocument/2006/relationships/image" Target="../media/image1128.png"/><Relationship Id="rId33" Type="http://schemas.openxmlformats.org/officeDocument/2006/relationships/image" Target="../media/image1132.png"/><Relationship Id="rId38" Type="http://schemas.openxmlformats.org/officeDocument/2006/relationships/customXml" Target="../ink/ink1136.xml"/><Relationship Id="rId46" Type="http://schemas.openxmlformats.org/officeDocument/2006/relationships/customXml" Target="../ink/ink1140.xml"/><Relationship Id="rId59" Type="http://schemas.openxmlformats.org/officeDocument/2006/relationships/image" Target="../media/image1145.png"/><Relationship Id="rId67" Type="http://schemas.openxmlformats.org/officeDocument/2006/relationships/image" Target="../media/image1149.png"/><Relationship Id="rId20" Type="http://schemas.openxmlformats.org/officeDocument/2006/relationships/customXml" Target="../ink/ink1127.xml"/><Relationship Id="rId41" Type="http://schemas.openxmlformats.org/officeDocument/2006/relationships/image" Target="../media/image1136.png"/><Relationship Id="rId54" Type="http://schemas.openxmlformats.org/officeDocument/2006/relationships/customXml" Target="../ink/ink1144.xml"/><Relationship Id="rId62" Type="http://schemas.openxmlformats.org/officeDocument/2006/relationships/customXml" Target="../ink/ink1148.xml"/><Relationship Id="rId70" Type="http://schemas.openxmlformats.org/officeDocument/2006/relationships/customXml" Target="../ink/ink1152.xml"/><Relationship Id="rId75" Type="http://schemas.openxmlformats.org/officeDocument/2006/relationships/image" Target="../media/image1153.png"/><Relationship Id="rId83" Type="http://schemas.openxmlformats.org/officeDocument/2006/relationships/image" Target="../media/image1157.png"/><Relationship Id="rId88" Type="http://schemas.openxmlformats.org/officeDocument/2006/relationships/customXml" Target="../ink/ink1161.xml"/><Relationship Id="rId91" Type="http://schemas.openxmlformats.org/officeDocument/2006/relationships/image" Target="../media/image116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20.xml"/><Relationship Id="rId15" Type="http://schemas.openxmlformats.org/officeDocument/2006/relationships/image" Target="../media/image1123.png"/><Relationship Id="rId23" Type="http://schemas.openxmlformats.org/officeDocument/2006/relationships/image" Target="../media/image1127.png"/><Relationship Id="rId28" Type="http://schemas.openxmlformats.org/officeDocument/2006/relationships/customXml" Target="../ink/ink1131.xml"/><Relationship Id="rId36" Type="http://schemas.openxmlformats.org/officeDocument/2006/relationships/customXml" Target="../ink/ink1135.xml"/><Relationship Id="rId49" Type="http://schemas.openxmlformats.org/officeDocument/2006/relationships/image" Target="../media/image1140.png"/><Relationship Id="rId57" Type="http://schemas.openxmlformats.org/officeDocument/2006/relationships/image" Target="../media/image1144.png"/><Relationship Id="rId10" Type="http://schemas.openxmlformats.org/officeDocument/2006/relationships/customXml" Target="../ink/ink1122.xml"/><Relationship Id="rId31" Type="http://schemas.openxmlformats.org/officeDocument/2006/relationships/image" Target="../media/image1131.png"/><Relationship Id="rId44" Type="http://schemas.openxmlformats.org/officeDocument/2006/relationships/customXml" Target="../ink/ink1139.xml"/><Relationship Id="rId52" Type="http://schemas.openxmlformats.org/officeDocument/2006/relationships/customXml" Target="../ink/ink1143.xml"/><Relationship Id="rId60" Type="http://schemas.openxmlformats.org/officeDocument/2006/relationships/customXml" Target="../ink/ink1147.xml"/><Relationship Id="rId65" Type="http://schemas.openxmlformats.org/officeDocument/2006/relationships/image" Target="../media/image1148.png"/><Relationship Id="rId73" Type="http://schemas.openxmlformats.org/officeDocument/2006/relationships/image" Target="../media/image1152.png"/><Relationship Id="rId78" Type="http://schemas.openxmlformats.org/officeDocument/2006/relationships/customXml" Target="../ink/ink1156.xml"/><Relationship Id="rId81" Type="http://schemas.openxmlformats.org/officeDocument/2006/relationships/image" Target="../media/image1156.png"/><Relationship Id="rId86" Type="http://schemas.openxmlformats.org/officeDocument/2006/relationships/customXml" Target="../ink/ink1160.xml"/><Relationship Id="rId4" Type="http://schemas.openxmlformats.org/officeDocument/2006/relationships/customXml" Target="../ink/ink1119.xml"/><Relationship Id="rId9" Type="http://schemas.openxmlformats.org/officeDocument/2006/relationships/image" Target="../media/image1120.png"/><Relationship Id="rId13" Type="http://schemas.openxmlformats.org/officeDocument/2006/relationships/image" Target="../media/image1122.png"/><Relationship Id="rId18" Type="http://schemas.openxmlformats.org/officeDocument/2006/relationships/customXml" Target="../ink/ink1126.xml"/><Relationship Id="rId39" Type="http://schemas.openxmlformats.org/officeDocument/2006/relationships/image" Target="../media/image1135.png"/><Relationship Id="rId34" Type="http://schemas.openxmlformats.org/officeDocument/2006/relationships/customXml" Target="../ink/ink1134.xml"/><Relationship Id="rId50" Type="http://schemas.openxmlformats.org/officeDocument/2006/relationships/customXml" Target="../ink/ink1142.xml"/><Relationship Id="rId55" Type="http://schemas.openxmlformats.org/officeDocument/2006/relationships/image" Target="../media/image1143.png"/><Relationship Id="rId76" Type="http://schemas.openxmlformats.org/officeDocument/2006/relationships/customXml" Target="../ink/ink1155.xml"/><Relationship Id="rId7" Type="http://schemas.openxmlformats.org/officeDocument/2006/relationships/image" Target="../media/image1119.png"/><Relationship Id="rId71" Type="http://schemas.openxmlformats.org/officeDocument/2006/relationships/image" Target="../media/image1151.png"/><Relationship Id="rId92" Type="http://schemas.openxmlformats.org/officeDocument/2006/relationships/customXml" Target="../ink/ink1163.xml"/><Relationship Id="rId2" Type="http://schemas.openxmlformats.org/officeDocument/2006/relationships/customXml" Target="../ink/ink1118.xml"/><Relationship Id="rId29" Type="http://schemas.openxmlformats.org/officeDocument/2006/relationships/image" Target="../media/image1130.png"/><Relationship Id="rId24" Type="http://schemas.openxmlformats.org/officeDocument/2006/relationships/customXml" Target="../ink/ink1129.xml"/><Relationship Id="rId40" Type="http://schemas.openxmlformats.org/officeDocument/2006/relationships/customXml" Target="../ink/ink1137.xml"/><Relationship Id="rId45" Type="http://schemas.openxmlformats.org/officeDocument/2006/relationships/image" Target="../media/image1138.png"/><Relationship Id="rId66" Type="http://schemas.openxmlformats.org/officeDocument/2006/relationships/customXml" Target="../ink/ink1150.xml"/><Relationship Id="rId87" Type="http://schemas.openxmlformats.org/officeDocument/2006/relationships/image" Target="../media/image1159.png"/><Relationship Id="rId61" Type="http://schemas.openxmlformats.org/officeDocument/2006/relationships/image" Target="../media/image1146.png"/><Relationship Id="rId82" Type="http://schemas.openxmlformats.org/officeDocument/2006/relationships/customXml" Target="../ink/ink1158.xml"/><Relationship Id="rId19" Type="http://schemas.openxmlformats.org/officeDocument/2006/relationships/image" Target="../media/image1125.png"/><Relationship Id="rId14" Type="http://schemas.openxmlformats.org/officeDocument/2006/relationships/customXml" Target="../ink/ink1124.xml"/><Relationship Id="rId30" Type="http://schemas.openxmlformats.org/officeDocument/2006/relationships/customXml" Target="../ink/ink1132.xml"/><Relationship Id="rId35" Type="http://schemas.openxmlformats.org/officeDocument/2006/relationships/image" Target="../media/image1133.png"/><Relationship Id="rId56" Type="http://schemas.openxmlformats.org/officeDocument/2006/relationships/customXml" Target="../ink/ink1145.xml"/><Relationship Id="rId77" Type="http://schemas.openxmlformats.org/officeDocument/2006/relationships/image" Target="../media/image1154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20.png"/><Relationship Id="rId299" Type="http://schemas.openxmlformats.org/officeDocument/2006/relationships/image" Target="../media/image1311.png"/><Relationship Id="rId21" Type="http://schemas.openxmlformats.org/officeDocument/2006/relationships/image" Target="../media/image1172.png"/><Relationship Id="rId63" Type="http://schemas.openxmlformats.org/officeDocument/2006/relationships/image" Target="../media/image1193.png"/><Relationship Id="rId159" Type="http://schemas.openxmlformats.org/officeDocument/2006/relationships/image" Target="../media/image1241.png"/><Relationship Id="rId324" Type="http://schemas.openxmlformats.org/officeDocument/2006/relationships/customXml" Target="../ink/ink1325.xml"/><Relationship Id="rId170" Type="http://schemas.openxmlformats.org/officeDocument/2006/relationships/customXml" Target="../ink/ink1248.xml"/><Relationship Id="rId226" Type="http://schemas.openxmlformats.org/officeDocument/2006/relationships/customXml" Target="../ink/ink1276.xml"/><Relationship Id="rId268" Type="http://schemas.openxmlformats.org/officeDocument/2006/relationships/customXml" Target="../ink/ink1297.xml"/><Relationship Id="rId32" Type="http://schemas.openxmlformats.org/officeDocument/2006/relationships/customXml" Target="../ink/ink1179.xml"/><Relationship Id="rId74" Type="http://schemas.openxmlformats.org/officeDocument/2006/relationships/customXml" Target="../ink/ink1200.xml"/><Relationship Id="rId128" Type="http://schemas.openxmlformats.org/officeDocument/2006/relationships/customXml" Target="../ink/ink1227.xml"/><Relationship Id="rId335" Type="http://schemas.openxmlformats.org/officeDocument/2006/relationships/image" Target="../media/image1329.png"/><Relationship Id="rId5" Type="http://schemas.openxmlformats.org/officeDocument/2006/relationships/image" Target="../media/image1164.png"/><Relationship Id="rId181" Type="http://schemas.openxmlformats.org/officeDocument/2006/relationships/image" Target="../media/image1252.png"/><Relationship Id="rId237" Type="http://schemas.openxmlformats.org/officeDocument/2006/relationships/image" Target="../media/image1280.png"/><Relationship Id="rId279" Type="http://schemas.openxmlformats.org/officeDocument/2006/relationships/image" Target="../media/image1301.png"/><Relationship Id="rId43" Type="http://schemas.openxmlformats.org/officeDocument/2006/relationships/image" Target="../media/image1183.png"/><Relationship Id="rId139" Type="http://schemas.openxmlformats.org/officeDocument/2006/relationships/image" Target="../media/image1231.png"/><Relationship Id="rId290" Type="http://schemas.openxmlformats.org/officeDocument/2006/relationships/customXml" Target="../ink/ink1308.xml"/><Relationship Id="rId304" Type="http://schemas.openxmlformats.org/officeDocument/2006/relationships/customXml" Target="../ink/ink1315.xml"/><Relationship Id="rId85" Type="http://schemas.openxmlformats.org/officeDocument/2006/relationships/image" Target="../media/image1204.png"/><Relationship Id="rId150" Type="http://schemas.openxmlformats.org/officeDocument/2006/relationships/customXml" Target="../ink/ink1238.xml"/><Relationship Id="rId192" Type="http://schemas.openxmlformats.org/officeDocument/2006/relationships/customXml" Target="../ink/ink1259.xml"/><Relationship Id="rId206" Type="http://schemas.openxmlformats.org/officeDocument/2006/relationships/customXml" Target="../ink/ink1266.xml"/><Relationship Id="rId248" Type="http://schemas.openxmlformats.org/officeDocument/2006/relationships/customXml" Target="../ink/ink1287.xml"/><Relationship Id="rId12" Type="http://schemas.openxmlformats.org/officeDocument/2006/relationships/customXml" Target="../ink/ink1169.xml"/><Relationship Id="rId108" Type="http://schemas.openxmlformats.org/officeDocument/2006/relationships/customXml" Target="../ink/ink1217.xml"/><Relationship Id="rId315" Type="http://schemas.openxmlformats.org/officeDocument/2006/relationships/image" Target="../media/image1319.png"/><Relationship Id="rId54" Type="http://schemas.openxmlformats.org/officeDocument/2006/relationships/customXml" Target="../ink/ink1190.xml"/><Relationship Id="rId96" Type="http://schemas.openxmlformats.org/officeDocument/2006/relationships/customXml" Target="../ink/ink1211.xml"/><Relationship Id="rId161" Type="http://schemas.openxmlformats.org/officeDocument/2006/relationships/image" Target="../media/image1242.png"/><Relationship Id="rId217" Type="http://schemas.openxmlformats.org/officeDocument/2006/relationships/image" Target="../media/image1270.png"/><Relationship Id="rId259" Type="http://schemas.openxmlformats.org/officeDocument/2006/relationships/image" Target="../media/image1291.png"/><Relationship Id="rId23" Type="http://schemas.openxmlformats.org/officeDocument/2006/relationships/image" Target="../media/image1173.png"/><Relationship Id="rId119" Type="http://schemas.openxmlformats.org/officeDocument/2006/relationships/image" Target="../media/image1221.png"/><Relationship Id="rId270" Type="http://schemas.openxmlformats.org/officeDocument/2006/relationships/customXml" Target="../ink/ink1298.xml"/><Relationship Id="rId326" Type="http://schemas.openxmlformats.org/officeDocument/2006/relationships/customXml" Target="../ink/ink1326.xml"/><Relationship Id="rId65" Type="http://schemas.openxmlformats.org/officeDocument/2006/relationships/image" Target="../media/image1194.png"/><Relationship Id="rId130" Type="http://schemas.openxmlformats.org/officeDocument/2006/relationships/customXml" Target="../ink/ink1228.xml"/><Relationship Id="rId172" Type="http://schemas.openxmlformats.org/officeDocument/2006/relationships/customXml" Target="../ink/ink1249.xml"/><Relationship Id="rId228" Type="http://schemas.openxmlformats.org/officeDocument/2006/relationships/customXml" Target="../ink/ink1277.xml"/><Relationship Id="rId281" Type="http://schemas.openxmlformats.org/officeDocument/2006/relationships/image" Target="../media/image1302.png"/><Relationship Id="rId337" Type="http://schemas.openxmlformats.org/officeDocument/2006/relationships/image" Target="../media/image1330.png"/><Relationship Id="rId34" Type="http://schemas.openxmlformats.org/officeDocument/2006/relationships/customXml" Target="../ink/ink1180.xml"/><Relationship Id="rId76" Type="http://schemas.openxmlformats.org/officeDocument/2006/relationships/customXml" Target="../ink/ink1201.xml"/><Relationship Id="rId141" Type="http://schemas.openxmlformats.org/officeDocument/2006/relationships/image" Target="../media/image1232.png"/><Relationship Id="rId7" Type="http://schemas.openxmlformats.org/officeDocument/2006/relationships/image" Target="../media/image1165.png"/><Relationship Id="rId183" Type="http://schemas.openxmlformats.org/officeDocument/2006/relationships/image" Target="../media/image1253.png"/><Relationship Id="rId239" Type="http://schemas.openxmlformats.org/officeDocument/2006/relationships/image" Target="../media/image1281.png"/><Relationship Id="rId250" Type="http://schemas.openxmlformats.org/officeDocument/2006/relationships/customXml" Target="../ink/ink1288.xml"/><Relationship Id="rId292" Type="http://schemas.openxmlformats.org/officeDocument/2006/relationships/customXml" Target="../ink/ink1309.xml"/><Relationship Id="rId306" Type="http://schemas.openxmlformats.org/officeDocument/2006/relationships/customXml" Target="../ink/ink1316.xml"/><Relationship Id="rId45" Type="http://schemas.openxmlformats.org/officeDocument/2006/relationships/image" Target="../media/image1184.png"/><Relationship Id="rId87" Type="http://schemas.openxmlformats.org/officeDocument/2006/relationships/image" Target="../media/image1205.png"/><Relationship Id="rId110" Type="http://schemas.openxmlformats.org/officeDocument/2006/relationships/customXml" Target="../ink/ink1218.xml"/><Relationship Id="rId152" Type="http://schemas.openxmlformats.org/officeDocument/2006/relationships/customXml" Target="../ink/ink1239.xml"/><Relationship Id="rId173" Type="http://schemas.openxmlformats.org/officeDocument/2006/relationships/image" Target="../media/image1248.png"/><Relationship Id="rId194" Type="http://schemas.openxmlformats.org/officeDocument/2006/relationships/customXml" Target="../ink/ink1260.xml"/><Relationship Id="rId208" Type="http://schemas.openxmlformats.org/officeDocument/2006/relationships/customXml" Target="../ink/ink1267.xml"/><Relationship Id="rId229" Type="http://schemas.openxmlformats.org/officeDocument/2006/relationships/image" Target="../media/image1276.png"/><Relationship Id="rId240" Type="http://schemas.openxmlformats.org/officeDocument/2006/relationships/customXml" Target="../ink/ink1283.xml"/><Relationship Id="rId261" Type="http://schemas.openxmlformats.org/officeDocument/2006/relationships/image" Target="../media/image1292.png"/><Relationship Id="rId14" Type="http://schemas.openxmlformats.org/officeDocument/2006/relationships/customXml" Target="../ink/ink1170.xml"/><Relationship Id="rId35" Type="http://schemas.openxmlformats.org/officeDocument/2006/relationships/image" Target="../media/image1179.png"/><Relationship Id="rId56" Type="http://schemas.openxmlformats.org/officeDocument/2006/relationships/customXml" Target="../ink/ink1191.xml"/><Relationship Id="rId77" Type="http://schemas.openxmlformats.org/officeDocument/2006/relationships/image" Target="../media/image1200.png"/><Relationship Id="rId100" Type="http://schemas.openxmlformats.org/officeDocument/2006/relationships/customXml" Target="../ink/ink1213.xml"/><Relationship Id="rId282" Type="http://schemas.openxmlformats.org/officeDocument/2006/relationships/customXml" Target="../ink/ink1304.xml"/><Relationship Id="rId317" Type="http://schemas.openxmlformats.org/officeDocument/2006/relationships/image" Target="../media/image1320.png"/><Relationship Id="rId338" Type="http://schemas.openxmlformats.org/officeDocument/2006/relationships/customXml" Target="../ink/ink1332.xml"/><Relationship Id="rId8" Type="http://schemas.openxmlformats.org/officeDocument/2006/relationships/customXml" Target="../ink/ink1167.xml"/><Relationship Id="rId98" Type="http://schemas.openxmlformats.org/officeDocument/2006/relationships/customXml" Target="../ink/ink1212.xml"/><Relationship Id="rId121" Type="http://schemas.openxmlformats.org/officeDocument/2006/relationships/image" Target="../media/image1222.png"/><Relationship Id="rId142" Type="http://schemas.openxmlformats.org/officeDocument/2006/relationships/customXml" Target="../ink/ink1234.xml"/><Relationship Id="rId163" Type="http://schemas.openxmlformats.org/officeDocument/2006/relationships/image" Target="../media/image1243.png"/><Relationship Id="rId184" Type="http://schemas.openxmlformats.org/officeDocument/2006/relationships/customXml" Target="../ink/ink1255.xml"/><Relationship Id="rId219" Type="http://schemas.openxmlformats.org/officeDocument/2006/relationships/image" Target="../media/image1271.png"/><Relationship Id="rId230" Type="http://schemas.openxmlformats.org/officeDocument/2006/relationships/customXml" Target="../ink/ink1278.xml"/><Relationship Id="rId251" Type="http://schemas.openxmlformats.org/officeDocument/2006/relationships/image" Target="../media/image1287.png"/><Relationship Id="rId25" Type="http://schemas.openxmlformats.org/officeDocument/2006/relationships/image" Target="../media/image1174.png"/><Relationship Id="rId46" Type="http://schemas.openxmlformats.org/officeDocument/2006/relationships/customXml" Target="../ink/ink1186.xml"/><Relationship Id="rId67" Type="http://schemas.openxmlformats.org/officeDocument/2006/relationships/image" Target="../media/image1195.png"/><Relationship Id="rId272" Type="http://schemas.openxmlformats.org/officeDocument/2006/relationships/customXml" Target="../ink/ink1299.xml"/><Relationship Id="rId293" Type="http://schemas.openxmlformats.org/officeDocument/2006/relationships/image" Target="../media/image1308.png"/><Relationship Id="rId307" Type="http://schemas.openxmlformats.org/officeDocument/2006/relationships/image" Target="../media/image1315.png"/><Relationship Id="rId328" Type="http://schemas.openxmlformats.org/officeDocument/2006/relationships/customXml" Target="../ink/ink1327.xml"/><Relationship Id="rId88" Type="http://schemas.openxmlformats.org/officeDocument/2006/relationships/customXml" Target="../ink/ink1207.xml"/><Relationship Id="rId111" Type="http://schemas.openxmlformats.org/officeDocument/2006/relationships/image" Target="../media/image1217.png"/><Relationship Id="rId132" Type="http://schemas.openxmlformats.org/officeDocument/2006/relationships/customXml" Target="../ink/ink1229.xml"/><Relationship Id="rId153" Type="http://schemas.openxmlformats.org/officeDocument/2006/relationships/image" Target="../media/image1238.png"/><Relationship Id="rId174" Type="http://schemas.openxmlformats.org/officeDocument/2006/relationships/customXml" Target="../ink/ink1250.xml"/><Relationship Id="rId195" Type="http://schemas.openxmlformats.org/officeDocument/2006/relationships/image" Target="../media/image1259.png"/><Relationship Id="rId209" Type="http://schemas.openxmlformats.org/officeDocument/2006/relationships/image" Target="../media/image1266.png"/><Relationship Id="rId220" Type="http://schemas.openxmlformats.org/officeDocument/2006/relationships/customXml" Target="../ink/ink1273.xml"/><Relationship Id="rId241" Type="http://schemas.openxmlformats.org/officeDocument/2006/relationships/image" Target="../media/image1282.png"/><Relationship Id="rId15" Type="http://schemas.openxmlformats.org/officeDocument/2006/relationships/image" Target="../media/image1169.png"/><Relationship Id="rId36" Type="http://schemas.openxmlformats.org/officeDocument/2006/relationships/customXml" Target="../ink/ink1181.xml"/><Relationship Id="rId57" Type="http://schemas.openxmlformats.org/officeDocument/2006/relationships/image" Target="../media/image1190.png"/><Relationship Id="rId262" Type="http://schemas.openxmlformats.org/officeDocument/2006/relationships/customXml" Target="../ink/ink1294.xml"/><Relationship Id="rId283" Type="http://schemas.openxmlformats.org/officeDocument/2006/relationships/image" Target="../media/image1303.png"/><Relationship Id="rId318" Type="http://schemas.openxmlformats.org/officeDocument/2006/relationships/customXml" Target="../ink/ink1322.xml"/><Relationship Id="rId339" Type="http://schemas.openxmlformats.org/officeDocument/2006/relationships/image" Target="../media/image1331.png"/><Relationship Id="rId78" Type="http://schemas.openxmlformats.org/officeDocument/2006/relationships/customXml" Target="../ink/ink1202.xml"/><Relationship Id="rId99" Type="http://schemas.openxmlformats.org/officeDocument/2006/relationships/image" Target="../media/image1211.png"/><Relationship Id="rId101" Type="http://schemas.openxmlformats.org/officeDocument/2006/relationships/image" Target="../media/image1212.png"/><Relationship Id="rId122" Type="http://schemas.openxmlformats.org/officeDocument/2006/relationships/customXml" Target="../ink/ink1224.xml"/><Relationship Id="rId143" Type="http://schemas.openxmlformats.org/officeDocument/2006/relationships/image" Target="../media/image1233.png"/><Relationship Id="rId164" Type="http://schemas.openxmlformats.org/officeDocument/2006/relationships/customXml" Target="../ink/ink1245.xml"/><Relationship Id="rId185" Type="http://schemas.openxmlformats.org/officeDocument/2006/relationships/image" Target="../media/image1254.png"/><Relationship Id="rId9" Type="http://schemas.openxmlformats.org/officeDocument/2006/relationships/image" Target="../media/image1166.png"/><Relationship Id="rId210" Type="http://schemas.openxmlformats.org/officeDocument/2006/relationships/customXml" Target="../ink/ink1268.xml"/><Relationship Id="rId26" Type="http://schemas.openxmlformats.org/officeDocument/2006/relationships/customXml" Target="../ink/ink1176.xml"/><Relationship Id="rId231" Type="http://schemas.openxmlformats.org/officeDocument/2006/relationships/image" Target="../media/image1277.png"/><Relationship Id="rId252" Type="http://schemas.openxmlformats.org/officeDocument/2006/relationships/customXml" Target="../ink/ink1289.xml"/><Relationship Id="rId273" Type="http://schemas.openxmlformats.org/officeDocument/2006/relationships/image" Target="../media/image1298.png"/><Relationship Id="rId294" Type="http://schemas.openxmlformats.org/officeDocument/2006/relationships/customXml" Target="../ink/ink1310.xml"/><Relationship Id="rId308" Type="http://schemas.openxmlformats.org/officeDocument/2006/relationships/customXml" Target="../ink/ink1317.xml"/><Relationship Id="rId329" Type="http://schemas.openxmlformats.org/officeDocument/2006/relationships/image" Target="../media/image1326.png"/><Relationship Id="rId47" Type="http://schemas.openxmlformats.org/officeDocument/2006/relationships/image" Target="../media/image1185.png"/><Relationship Id="rId68" Type="http://schemas.openxmlformats.org/officeDocument/2006/relationships/customXml" Target="../ink/ink1197.xml"/><Relationship Id="rId89" Type="http://schemas.openxmlformats.org/officeDocument/2006/relationships/image" Target="../media/image1206.png"/><Relationship Id="rId112" Type="http://schemas.openxmlformats.org/officeDocument/2006/relationships/customXml" Target="../ink/ink1219.xml"/><Relationship Id="rId133" Type="http://schemas.openxmlformats.org/officeDocument/2006/relationships/image" Target="../media/image1228.png"/><Relationship Id="rId154" Type="http://schemas.openxmlformats.org/officeDocument/2006/relationships/customXml" Target="../ink/ink1240.xml"/><Relationship Id="rId175" Type="http://schemas.openxmlformats.org/officeDocument/2006/relationships/image" Target="../media/image1249.png"/><Relationship Id="rId196" Type="http://schemas.openxmlformats.org/officeDocument/2006/relationships/customXml" Target="../ink/ink1261.xml"/><Relationship Id="rId200" Type="http://schemas.openxmlformats.org/officeDocument/2006/relationships/customXml" Target="../ink/ink1263.xml"/><Relationship Id="rId16" Type="http://schemas.openxmlformats.org/officeDocument/2006/relationships/customXml" Target="../ink/ink1171.xml"/><Relationship Id="rId221" Type="http://schemas.openxmlformats.org/officeDocument/2006/relationships/image" Target="../media/image1272.png"/><Relationship Id="rId242" Type="http://schemas.openxmlformats.org/officeDocument/2006/relationships/customXml" Target="../ink/ink1284.xml"/><Relationship Id="rId263" Type="http://schemas.openxmlformats.org/officeDocument/2006/relationships/image" Target="../media/image1293.png"/><Relationship Id="rId284" Type="http://schemas.openxmlformats.org/officeDocument/2006/relationships/customXml" Target="../ink/ink1305.xml"/><Relationship Id="rId319" Type="http://schemas.openxmlformats.org/officeDocument/2006/relationships/image" Target="../media/image1321.png"/><Relationship Id="rId37" Type="http://schemas.openxmlformats.org/officeDocument/2006/relationships/image" Target="../media/image1180.png"/><Relationship Id="rId58" Type="http://schemas.openxmlformats.org/officeDocument/2006/relationships/customXml" Target="../ink/ink1192.xml"/><Relationship Id="rId79" Type="http://schemas.openxmlformats.org/officeDocument/2006/relationships/image" Target="../media/image1201.png"/><Relationship Id="rId102" Type="http://schemas.openxmlformats.org/officeDocument/2006/relationships/customXml" Target="../ink/ink1214.xml"/><Relationship Id="rId123" Type="http://schemas.openxmlformats.org/officeDocument/2006/relationships/image" Target="../media/image1223.png"/><Relationship Id="rId144" Type="http://schemas.openxmlformats.org/officeDocument/2006/relationships/customXml" Target="../ink/ink1235.xml"/><Relationship Id="rId330" Type="http://schemas.openxmlformats.org/officeDocument/2006/relationships/customXml" Target="../ink/ink1328.xml"/><Relationship Id="rId90" Type="http://schemas.openxmlformats.org/officeDocument/2006/relationships/customXml" Target="../ink/ink1208.xml"/><Relationship Id="rId165" Type="http://schemas.openxmlformats.org/officeDocument/2006/relationships/image" Target="../media/image1244.png"/><Relationship Id="rId186" Type="http://schemas.openxmlformats.org/officeDocument/2006/relationships/customXml" Target="../ink/ink1256.xml"/><Relationship Id="rId211" Type="http://schemas.openxmlformats.org/officeDocument/2006/relationships/image" Target="../media/image1267.png"/><Relationship Id="rId232" Type="http://schemas.openxmlformats.org/officeDocument/2006/relationships/customXml" Target="../ink/ink1279.xml"/><Relationship Id="rId253" Type="http://schemas.openxmlformats.org/officeDocument/2006/relationships/image" Target="../media/image1288.png"/><Relationship Id="rId274" Type="http://schemas.openxmlformats.org/officeDocument/2006/relationships/customXml" Target="../ink/ink1300.xml"/><Relationship Id="rId295" Type="http://schemas.openxmlformats.org/officeDocument/2006/relationships/image" Target="../media/image1309.png"/><Relationship Id="rId309" Type="http://schemas.openxmlformats.org/officeDocument/2006/relationships/image" Target="../media/image1316.png"/><Relationship Id="rId27" Type="http://schemas.openxmlformats.org/officeDocument/2006/relationships/image" Target="../media/image1175.png"/><Relationship Id="rId48" Type="http://schemas.openxmlformats.org/officeDocument/2006/relationships/customXml" Target="../ink/ink1187.xml"/><Relationship Id="rId69" Type="http://schemas.openxmlformats.org/officeDocument/2006/relationships/image" Target="../media/image1196.png"/><Relationship Id="rId113" Type="http://schemas.openxmlformats.org/officeDocument/2006/relationships/image" Target="../media/image1218.png"/><Relationship Id="rId134" Type="http://schemas.openxmlformats.org/officeDocument/2006/relationships/customXml" Target="../ink/ink1230.xml"/><Relationship Id="rId320" Type="http://schemas.openxmlformats.org/officeDocument/2006/relationships/customXml" Target="../ink/ink1323.xml"/><Relationship Id="rId80" Type="http://schemas.openxmlformats.org/officeDocument/2006/relationships/customXml" Target="../ink/ink1203.xml"/><Relationship Id="rId155" Type="http://schemas.openxmlformats.org/officeDocument/2006/relationships/image" Target="../media/image1239.png"/><Relationship Id="rId176" Type="http://schemas.openxmlformats.org/officeDocument/2006/relationships/customXml" Target="../ink/ink1251.xml"/><Relationship Id="rId197" Type="http://schemas.openxmlformats.org/officeDocument/2006/relationships/image" Target="../media/image1260.png"/><Relationship Id="rId201" Type="http://schemas.openxmlformats.org/officeDocument/2006/relationships/image" Target="../media/image1262.png"/><Relationship Id="rId222" Type="http://schemas.openxmlformats.org/officeDocument/2006/relationships/customXml" Target="../ink/ink1274.xml"/><Relationship Id="rId243" Type="http://schemas.openxmlformats.org/officeDocument/2006/relationships/image" Target="../media/image1283.png"/><Relationship Id="rId264" Type="http://schemas.openxmlformats.org/officeDocument/2006/relationships/customXml" Target="../ink/ink1295.xml"/><Relationship Id="rId285" Type="http://schemas.openxmlformats.org/officeDocument/2006/relationships/image" Target="../media/image1304.png"/><Relationship Id="rId17" Type="http://schemas.openxmlformats.org/officeDocument/2006/relationships/image" Target="../media/image1170.png"/><Relationship Id="rId38" Type="http://schemas.openxmlformats.org/officeDocument/2006/relationships/customXml" Target="../ink/ink1182.xml"/><Relationship Id="rId59" Type="http://schemas.openxmlformats.org/officeDocument/2006/relationships/image" Target="../media/image1191.png"/><Relationship Id="rId103" Type="http://schemas.openxmlformats.org/officeDocument/2006/relationships/image" Target="../media/image1213.png"/><Relationship Id="rId124" Type="http://schemas.openxmlformats.org/officeDocument/2006/relationships/customXml" Target="../ink/ink1225.xml"/><Relationship Id="rId310" Type="http://schemas.openxmlformats.org/officeDocument/2006/relationships/customXml" Target="../ink/ink1318.xml"/><Relationship Id="rId70" Type="http://schemas.openxmlformats.org/officeDocument/2006/relationships/customXml" Target="../ink/ink1198.xml"/><Relationship Id="rId91" Type="http://schemas.openxmlformats.org/officeDocument/2006/relationships/image" Target="../media/image1207.png"/><Relationship Id="rId145" Type="http://schemas.openxmlformats.org/officeDocument/2006/relationships/image" Target="../media/image1234.png"/><Relationship Id="rId166" Type="http://schemas.openxmlformats.org/officeDocument/2006/relationships/customXml" Target="../ink/ink1246.xml"/><Relationship Id="rId187" Type="http://schemas.openxmlformats.org/officeDocument/2006/relationships/image" Target="../media/image1255.png"/><Relationship Id="rId331" Type="http://schemas.openxmlformats.org/officeDocument/2006/relationships/image" Target="../media/image1327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269.xml"/><Relationship Id="rId233" Type="http://schemas.openxmlformats.org/officeDocument/2006/relationships/image" Target="../media/image1278.png"/><Relationship Id="rId254" Type="http://schemas.openxmlformats.org/officeDocument/2006/relationships/customXml" Target="../ink/ink1290.xml"/><Relationship Id="rId28" Type="http://schemas.openxmlformats.org/officeDocument/2006/relationships/customXml" Target="../ink/ink1177.xml"/><Relationship Id="rId49" Type="http://schemas.openxmlformats.org/officeDocument/2006/relationships/image" Target="../media/image1186.png"/><Relationship Id="rId114" Type="http://schemas.openxmlformats.org/officeDocument/2006/relationships/customXml" Target="../ink/ink1220.xml"/><Relationship Id="rId275" Type="http://schemas.openxmlformats.org/officeDocument/2006/relationships/image" Target="../media/image1299.png"/><Relationship Id="rId296" Type="http://schemas.openxmlformats.org/officeDocument/2006/relationships/customXml" Target="../ink/ink1311.xml"/><Relationship Id="rId300" Type="http://schemas.openxmlformats.org/officeDocument/2006/relationships/customXml" Target="../ink/ink1313.xml"/><Relationship Id="rId60" Type="http://schemas.openxmlformats.org/officeDocument/2006/relationships/customXml" Target="../ink/ink1193.xml"/><Relationship Id="rId81" Type="http://schemas.openxmlformats.org/officeDocument/2006/relationships/image" Target="../media/image1202.png"/><Relationship Id="rId135" Type="http://schemas.openxmlformats.org/officeDocument/2006/relationships/image" Target="../media/image1229.png"/><Relationship Id="rId156" Type="http://schemas.openxmlformats.org/officeDocument/2006/relationships/customXml" Target="../ink/ink1241.xml"/><Relationship Id="rId177" Type="http://schemas.openxmlformats.org/officeDocument/2006/relationships/image" Target="../media/image1250.png"/><Relationship Id="rId198" Type="http://schemas.openxmlformats.org/officeDocument/2006/relationships/customXml" Target="../ink/ink1262.xml"/><Relationship Id="rId321" Type="http://schemas.openxmlformats.org/officeDocument/2006/relationships/image" Target="../media/image1322.png"/><Relationship Id="rId202" Type="http://schemas.openxmlformats.org/officeDocument/2006/relationships/customXml" Target="../ink/ink1264.xml"/><Relationship Id="rId223" Type="http://schemas.openxmlformats.org/officeDocument/2006/relationships/image" Target="../media/image1273.png"/><Relationship Id="rId244" Type="http://schemas.openxmlformats.org/officeDocument/2006/relationships/customXml" Target="../ink/ink1285.xml"/><Relationship Id="rId18" Type="http://schemas.openxmlformats.org/officeDocument/2006/relationships/customXml" Target="../ink/ink1172.xml"/><Relationship Id="rId39" Type="http://schemas.openxmlformats.org/officeDocument/2006/relationships/image" Target="../media/image1181.png"/><Relationship Id="rId265" Type="http://schemas.openxmlformats.org/officeDocument/2006/relationships/image" Target="../media/image1294.png"/><Relationship Id="rId286" Type="http://schemas.openxmlformats.org/officeDocument/2006/relationships/customXml" Target="../ink/ink1306.xml"/><Relationship Id="rId50" Type="http://schemas.openxmlformats.org/officeDocument/2006/relationships/customXml" Target="../ink/ink1188.xml"/><Relationship Id="rId104" Type="http://schemas.openxmlformats.org/officeDocument/2006/relationships/customXml" Target="../ink/ink1215.xml"/><Relationship Id="rId125" Type="http://schemas.openxmlformats.org/officeDocument/2006/relationships/image" Target="../media/image1224.png"/><Relationship Id="rId146" Type="http://schemas.openxmlformats.org/officeDocument/2006/relationships/customXml" Target="../ink/ink1236.xml"/><Relationship Id="rId167" Type="http://schemas.openxmlformats.org/officeDocument/2006/relationships/image" Target="../media/image1245.png"/><Relationship Id="rId188" Type="http://schemas.openxmlformats.org/officeDocument/2006/relationships/customXml" Target="../ink/ink1257.xml"/><Relationship Id="rId311" Type="http://schemas.openxmlformats.org/officeDocument/2006/relationships/image" Target="../media/image1317.png"/><Relationship Id="rId332" Type="http://schemas.openxmlformats.org/officeDocument/2006/relationships/customXml" Target="../ink/ink1329.xml"/><Relationship Id="rId71" Type="http://schemas.openxmlformats.org/officeDocument/2006/relationships/image" Target="../media/image1197.png"/><Relationship Id="rId92" Type="http://schemas.openxmlformats.org/officeDocument/2006/relationships/customXml" Target="../ink/ink1209.xml"/><Relationship Id="rId213" Type="http://schemas.openxmlformats.org/officeDocument/2006/relationships/image" Target="../media/image1268.png"/><Relationship Id="rId234" Type="http://schemas.openxmlformats.org/officeDocument/2006/relationships/customXml" Target="../ink/ink1280.xml"/><Relationship Id="rId2" Type="http://schemas.openxmlformats.org/officeDocument/2006/relationships/customXml" Target="../ink/ink1164.xml"/><Relationship Id="rId29" Type="http://schemas.openxmlformats.org/officeDocument/2006/relationships/image" Target="../media/image1176.png"/><Relationship Id="rId255" Type="http://schemas.openxmlformats.org/officeDocument/2006/relationships/image" Target="../media/image1289.png"/><Relationship Id="rId276" Type="http://schemas.openxmlformats.org/officeDocument/2006/relationships/customXml" Target="../ink/ink1301.xml"/><Relationship Id="rId297" Type="http://schemas.openxmlformats.org/officeDocument/2006/relationships/image" Target="../media/image1310.png"/><Relationship Id="rId40" Type="http://schemas.openxmlformats.org/officeDocument/2006/relationships/customXml" Target="../ink/ink1183.xml"/><Relationship Id="rId115" Type="http://schemas.openxmlformats.org/officeDocument/2006/relationships/image" Target="../media/image1219.png"/><Relationship Id="rId136" Type="http://schemas.openxmlformats.org/officeDocument/2006/relationships/customXml" Target="../ink/ink1231.xml"/><Relationship Id="rId157" Type="http://schemas.openxmlformats.org/officeDocument/2006/relationships/image" Target="../media/image1240.png"/><Relationship Id="rId178" Type="http://schemas.openxmlformats.org/officeDocument/2006/relationships/customXml" Target="../ink/ink1252.xml"/><Relationship Id="rId301" Type="http://schemas.openxmlformats.org/officeDocument/2006/relationships/image" Target="../media/image1312.png"/><Relationship Id="rId322" Type="http://schemas.openxmlformats.org/officeDocument/2006/relationships/customXml" Target="../ink/ink1324.xml"/><Relationship Id="rId61" Type="http://schemas.openxmlformats.org/officeDocument/2006/relationships/image" Target="../media/image1192.png"/><Relationship Id="rId82" Type="http://schemas.openxmlformats.org/officeDocument/2006/relationships/customXml" Target="../ink/ink1204.xml"/><Relationship Id="rId199" Type="http://schemas.openxmlformats.org/officeDocument/2006/relationships/image" Target="../media/image1261.png"/><Relationship Id="rId203" Type="http://schemas.openxmlformats.org/officeDocument/2006/relationships/image" Target="../media/image1263.png"/><Relationship Id="rId19" Type="http://schemas.openxmlformats.org/officeDocument/2006/relationships/image" Target="../media/image1171.png"/><Relationship Id="rId224" Type="http://schemas.openxmlformats.org/officeDocument/2006/relationships/customXml" Target="../ink/ink1275.xml"/><Relationship Id="rId245" Type="http://schemas.openxmlformats.org/officeDocument/2006/relationships/image" Target="../media/image1284.png"/><Relationship Id="rId266" Type="http://schemas.openxmlformats.org/officeDocument/2006/relationships/customXml" Target="../ink/ink1296.xml"/><Relationship Id="rId287" Type="http://schemas.openxmlformats.org/officeDocument/2006/relationships/image" Target="../media/image1305.png"/><Relationship Id="rId30" Type="http://schemas.openxmlformats.org/officeDocument/2006/relationships/customXml" Target="../ink/ink1178.xml"/><Relationship Id="rId105" Type="http://schemas.openxmlformats.org/officeDocument/2006/relationships/image" Target="../media/image1214.png"/><Relationship Id="rId126" Type="http://schemas.openxmlformats.org/officeDocument/2006/relationships/customXml" Target="../ink/ink1226.xml"/><Relationship Id="rId147" Type="http://schemas.openxmlformats.org/officeDocument/2006/relationships/image" Target="../media/image1235.png"/><Relationship Id="rId168" Type="http://schemas.openxmlformats.org/officeDocument/2006/relationships/customXml" Target="../ink/ink1247.xml"/><Relationship Id="rId312" Type="http://schemas.openxmlformats.org/officeDocument/2006/relationships/customXml" Target="../ink/ink1319.xml"/><Relationship Id="rId333" Type="http://schemas.openxmlformats.org/officeDocument/2006/relationships/image" Target="../media/image1328.png"/><Relationship Id="rId51" Type="http://schemas.openxmlformats.org/officeDocument/2006/relationships/image" Target="../media/image1187.png"/><Relationship Id="rId72" Type="http://schemas.openxmlformats.org/officeDocument/2006/relationships/customXml" Target="../ink/ink1199.xml"/><Relationship Id="rId93" Type="http://schemas.openxmlformats.org/officeDocument/2006/relationships/image" Target="../media/image1208.png"/><Relationship Id="rId189" Type="http://schemas.openxmlformats.org/officeDocument/2006/relationships/image" Target="../media/image1256.png"/><Relationship Id="rId3" Type="http://schemas.openxmlformats.org/officeDocument/2006/relationships/image" Target="../media/image1163.png"/><Relationship Id="rId214" Type="http://schemas.openxmlformats.org/officeDocument/2006/relationships/customXml" Target="../ink/ink1270.xml"/><Relationship Id="rId235" Type="http://schemas.openxmlformats.org/officeDocument/2006/relationships/image" Target="../media/image1279.png"/><Relationship Id="rId256" Type="http://schemas.openxmlformats.org/officeDocument/2006/relationships/customXml" Target="../ink/ink1291.xml"/><Relationship Id="rId277" Type="http://schemas.openxmlformats.org/officeDocument/2006/relationships/image" Target="../media/image1300.png"/><Relationship Id="rId298" Type="http://schemas.openxmlformats.org/officeDocument/2006/relationships/customXml" Target="../ink/ink1312.xml"/><Relationship Id="rId116" Type="http://schemas.openxmlformats.org/officeDocument/2006/relationships/customXml" Target="../ink/ink1221.xml"/><Relationship Id="rId137" Type="http://schemas.openxmlformats.org/officeDocument/2006/relationships/image" Target="../media/image1230.png"/><Relationship Id="rId158" Type="http://schemas.openxmlformats.org/officeDocument/2006/relationships/customXml" Target="../ink/ink1242.xml"/><Relationship Id="rId302" Type="http://schemas.openxmlformats.org/officeDocument/2006/relationships/customXml" Target="../ink/ink1314.xml"/><Relationship Id="rId323" Type="http://schemas.openxmlformats.org/officeDocument/2006/relationships/image" Target="../media/image1323.png"/><Relationship Id="rId20" Type="http://schemas.openxmlformats.org/officeDocument/2006/relationships/customXml" Target="../ink/ink1173.xml"/><Relationship Id="rId41" Type="http://schemas.openxmlformats.org/officeDocument/2006/relationships/image" Target="../media/image1182.png"/><Relationship Id="rId62" Type="http://schemas.openxmlformats.org/officeDocument/2006/relationships/customXml" Target="../ink/ink1194.xml"/><Relationship Id="rId83" Type="http://schemas.openxmlformats.org/officeDocument/2006/relationships/image" Target="../media/image1203.png"/><Relationship Id="rId179" Type="http://schemas.openxmlformats.org/officeDocument/2006/relationships/image" Target="../media/image1251.png"/><Relationship Id="rId190" Type="http://schemas.openxmlformats.org/officeDocument/2006/relationships/customXml" Target="../ink/ink1258.xml"/><Relationship Id="rId204" Type="http://schemas.openxmlformats.org/officeDocument/2006/relationships/customXml" Target="../ink/ink1265.xml"/><Relationship Id="rId225" Type="http://schemas.openxmlformats.org/officeDocument/2006/relationships/image" Target="../media/image1274.png"/><Relationship Id="rId246" Type="http://schemas.openxmlformats.org/officeDocument/2006/relationships/customXml" Target="../ink/ink1286.xml"/><Relationship Id="rId267" Type="http://schemas.openxmlformats.org/officeDocument/2006/relationships/image" Target="../media/image1295.png"/><Relationship Id="rId288" Type="http://schemas.openxmlformats.org/officeDocument/2006/relationships/customXml" Target="../ink/ink1307.xml"/><Relationship Id="rId106" Type="http://schemas.openxmlformats.org/officeDocument/2006/relationships/customXml" Target="../ink/ink1216.xml"/><Relationship Id="rId127" Type="http://schemas.openxmlformats.org/officeDocument/2006/relationships/image" Target="../media/image1225.png"/><Relationship Id="rId313" Type="http://schemas.openxmlformats.org/officeDocument/2006/relationships/image" Target="../media/image1318.png"/><Relationship Id="rId10" Type="http://schemas.openxmlformats.org/officeDocument/2006/relationships/customXml" Target="../ink/ink1168.xml"/><Relationship Id="rId31" Type="http://schemas.openxmlformats.org/officeDocument/2006/relationships/image" Target="../media/image1177.png"/><Relationship Id="rId52" Type="http://schemas.openxmlformats.org/officeDocument/2006/relationships/customXml" Target="../ink/ink1189.xml"/><Relationship Id="rId73" Type="http://schemas.openxmlformats.org/officeDocument/2006/relationships/image" Target="../media/image1198.png"/><Relationship Id="rId94" Type="http://schemas.openxmlformats.org/officeDocument/2006/relationships/customXml" Target="../ink/ink1210.xml"/><Relationship Id="rId148" Type="http://schemas.openxmlformats.org/officeDocument/2006/relationships/customXml" Target="../ink/ink1237.xml"/><Relationship Id="rId169" Type="http://schemas.openxmlformats.org/officeDocument/2006/relationships/image" Target="../media/image1246.png"/><Relationship Id="rId334" Type="http://schemas.openxmlformats.org/officeDocument/2006/relationships/customXml" Target="../ink/ink1330.xml"/><Relationship Id="rId4" Type="http://schemas.openxmlformats.org/officeDocument/2006/relationships/customXml" Target="../ink/ink1165.xml"/><Relationship Id="rId180" Type="http://schemas.openxmlformats.org/officeDocument/2006/relationships/customXml" Target="../ink/ink1253.xml"/><Relationship Id="rId215" Type="http://schemas.openxmlformats.org/officeDocument/2006/relationships/image" Target="../media/image1269.png"/><Relationship Id="rId236" Type="http://schemas.openxmlformats.org/officeDocument/2006/relationships/customXml" Target="../ink/ink1281.xml"/><Relationship Id="rId257" Type="http://schemas.openxmlformats.org/officeDocument/2006/relationships/image" Target="../media/image1290.png"/><Relationship Id="rId278" Type="http://schemas.openxmlformats.org/officeDocument/2006/relationships/customXml" Target="../ink/ink1302.xml"/><Relationship Id="rId303" Type="http://schemas.openxmlformats.org/officeDocument/2006/relationships/image" Target="../media/image1313.png"/><Relationship Id="rId42" Type="http://schemas.openxmlformats.org/officeDocument/2006/relationships/customXml" Target="../ink/ink1184.xml"/><Relationship Id="rId84" Type="http://schemas.openxmlformats.org/officeDocument/2006/relationships/customXml" Target="../ink/ink1205.xml"/><Relationship Id="rId138" Type="http://schemas.openxmlformats.org/officeDocument/2006/relationships/customXml" Target="../ink/ink1232.xml"/><Relationship Id="rId191" Type="http://schemas.openxmlformats.org/officeDocument/2006/relationships/image" Target="../media/image1257.png"/><Relationship Id="rId205" Type="http://schemas.openxmlformats.org/officeDocument/2006/relationships/image" Target="../media/image1264.png"/><Relationship Id="rId247" Type="http://schemas.openxmlformats.org/officeDocument/2006/relationships/image" Target="../media/image1285.png"/><Relationship Id="rId107" Type="http://schemas.openxmlformats.org/officeDocument/2006/relationships/image" Target="../media/image1215.png"/><Relationship Id="rId289" Type="http://schemas.openxmlformats.org/officeDocument/2006/relationships/image" Target="../media/image1306.png"/><Relationship Id="rId11" Type="http://schemas.openxmlformats.org/officeDocument/2006/relationships/image" Target="../media/image1167.png"/><Relationship Id="rId53" Type="http://schemas.openxmlformats.org/officeDocument/2006/relationships/image" Target="../media/image1188.png"/><Relationship Id="rId149" Type="http://schemas.openxmlformats.org/officeDocument/2006/relationships/image" Target="../media/image1236.png"/><Relationship Id="rId314" Type="http://schemas.openxmlformats.org/officeDocument/2006/relationships/customXml" Target="../ink/ink1320.xml"/><Relationship Id="rId95" Type="http://schemas.openxmlformats.org/officeDocument/2006/relationships/image" Target="../media/image1209.png"/><Relationship Id="rId160" Type="http://schemas.openxmlformats.org/officeDocument/2006/relationships/customXml" Target="../ink/ink1243.xml"/><Relationship Id="rId216" Type="http://schemas.openxmlformats.org/officeDocument/2006/relationships/customXml" Target="../ink/ink1271.xml"/><Relationship Id="rId258" Type="http://schemas.openxmlformats.org/officeDocument/2006/relationships/customXml" Target="../ink/ink1292.xml"/><Relationship Id="rId22" Type="http://schemas.openxmlformats.org/officeDocument/2006/relationships/customXml" Target="../ink/ink1174.xml"/><Relationship Id="rId64" Type="http://schemas.openxmlformats.org/officeDocument/2006/relationships/customXml" Target="../ink/ink1195.xml"/><Relationship Id="rId118" Type="http://schemas.openxmlformats.org/officeDocument/2006/relationships/customXml" Target="../ink/ink1222.xml"/><Relationship Id="rId325" Type="http://schemas.openxmlformats.org/officeDocument/2006/relationships/image" Target="../media/image1324.png"/><Relationship Id="rId171" Type="http://schemas.openxmlformats.org/officeDocument/2006/relationships/image" Target="../media/image1247.png"/><Relationship Id="rId227" Type="http://schemas.openxmlformats.org/officeDocument/2006/relationships/image" Target="../media/image1275.png"/><Relationship Id="rId269" Type="http://schemas.openxmlformats.org/officeDocument/2006/relationships/image" Target="../media/image1296.png"/><Relationship Id="rId33" Type="http://schemas.openxmlformats.org/officeDocument/2006/relationships/image" Target="../media/image1178.png"/><Relationship Id="rId129" Type="http://schemas.openxmlformats.org/officeDocument/2006/relationships/image" Target="../media/image1226.png"/><Relationship Id="rId280" Type="http://schemas.openxmlformats.org/officeDocument/2006/relationships/customXml" Target="../ink/ink1303.xml"/><Relationship Id="rId336" Type="http://schemas.openxmlformats.org/officeDocument/2006/relationships/customXml" Target="../ink/ink1331.xml"/><Relationship Id="rId75" Type="http://schemas.openxmlformats.org/officeDocument/2006/relationships/image" Target="../media/image1199.png"/><Relationship Id="rId140" Type="http://schemas.openxmlformats.org/officeDocument/2006/relationships/customXml" Target="../ink/ink1233.xml"/><Relationship Id="rId182" Type="http://schemas.openxmlformats.org/officeDocument/2006/relationships/customXml" Target="../ink/ink1254.xml"/><Relationship Id="rId6" Type="http://schemas.openxmlformats.org/officeDocument/2006/relationships/customXml" Target="../ink/ink1166.xml"/><Relationship Id="rId238" Type="http://schemas.openxmlformats.org/officeDocument/2006/relationships/customXml" Target="../ink/ink1282.xml"/><Relationship Id="rId291" Type="http://schemas.openxmlformats.org/officeDocument/2006/relationships/image" Target="../media/image1307.png"/><Relationship Id="rId305" Type="http://schemas.openxmlformats.org/officeDocument/2006/relationships/image" Target="../media/image1314.png"/><Relationship Id="rId44" Type="http://schemas.openxmlformats.org/officeDocument/2006/relationships/customXml" Target="../ink/ink1185.xml"/><Relationship Id="rId86" Type="http://schemas.openxmlformats.org/officeDocument/2006/relationships/customXml" Target="../ink/ink1206.xml"/><Relationship Id="rId151" Type="http://schemas.openxmlformats.org/officeDocument/2006/relationships/image" Target="../media/image1237.png"/><Relationship Id="rId193" Type="http://schemas.openxmlformats.org/officeDocument/2006/relationships/image" Target="../media/image1258.png"/><Relationship Id="rId207" Type="http://schemas.openxmlformats.org/officeDocument/2006/relationships/image" Target="../media/image1265.png"/><Relationship Id="rId249" Type="http://schemas.openxmlformats.org/officeDocument/2006/relationships/image" Target="../media/image1286.png"/><Relationship Id="rId13" Type="http://schemas.openxmlformats.org/officeDocument/2006/relationships/image" Target="../media/image1168.png"/><Relationship Id="rId109" Type="http://schemas.openxmlformats.org/officeDocument/2006/relationships/image" Target="../media/image1216.png"/><Relationship Id="rId260" Type="http://schemas.openxmlformats.org/officeDocument/2006/relationships/customXml" Target="../ink/ink1293.xml"/><Relationship Id="rId316" Type="http://schemas.openxmlformats.org/officeDocument/2006/relationships/customXml" Target="../ink/ink1321.xml"/><Relationship Id="rId55" Type="http://schemas.openxmlformats.org/officeDocument/2006/relationships/image" Target="../media/image1189.png"/><Relationship Id="rId97" Type="http://schemas.openxmlformats.org/officeDocument/2006/relationships/image" Target="../media/image1210.png"/><Relationship Id="rId120" Type="http://schemas.openxmlformats.org/officeDocument/2006/relationships/customXml" Target="../ink/ink1223.xml"/><Relationship Id="rId162" Type="http://schemas.openxmlformats.org/officeDocument/2006/relationships/customXml" Target="../ink/ink1244.xml"/><Relationship Id="rId218" Type="http://schemas.openxmlformats.org/officeDocument/2006/relationships/customXml" Target="../ink/ink1272.xml"/><Relationship Id="rId271" Type="http://schemas.openxmlformats.org/officeDocument/2006/relationships/image" Target="../media/image1297.png"/><Relationship Id="rId24" Type="http://schemas.openxmlformats.org/officeDocument/2006/relationships/customXml" Target="../ink/ink1175.xml"/><Relationship Id="rId66" Type="http://schemas.openxmlformats.org/officeDocument/2006/relationships/customXml" Target="../ink/ink1196.xml"/><Relationship Id="rId131" Type="http://schemas.openxmlformats.org/officeDocument/2006/relationships/image" Target="../media/image1227.png"/><Relationship Id="rId327" Type="http://schemas.openxmlformats.org/officeDocument/2006/relationships/image" Target="../media/image13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90.xml"/><Relationship Id="rId21" Type="http://schemas.openxmlformats.org/officeDocument/2006/relationships/customXml" Target="../ink/ink1342.xml"/><Relationship Id="rId42" Type="http://schemas.openxmlformats.org/officeDocument/2006/relationships/image" Target="../media/image1352.png"/><Relationship Id="rId63" Type="http://schemas.openxmlformats.org/officeDocument/2006/relationships/customXml" Target="../ink/ink1363.xml"/><Relationship Id="rId84" Type="http://schemas.openxmlformats.org/officeDocument/2006/relationships/image" Target="../media/image1373.png"/><Relationship Id="rId138" Type="http://schemas.openxmlformats.org/officeDocument/2006/relationships/image" Target="../media/image1400.png"/><Relationship Id="rId159" Type="http://schemas.openxmlformats.org/officeDocument/2006/relationships/customXml" Target="../ink/ink1411.xml"/><Relationship Id="rId170" Type="http://schemas.openxmlformats.org/officeDocument/2006/relationships/image" Target="../media/image1416.png"/><Relationship Id="rId191" Type="http://schemas.openxmlformats.org/officeDocument/2006/relationships/customXml" Target="../ink/ink1427.xml"/><Relationship Id="rId205" Type="http://schemas.openxmlformats.org/officeDocument/2006/relationships/customXml" Target="../ink/ink1434.xml"/><Relationship Id="rId107" Type="http://schemas.openxmlformats.org/officeDocument/2006/relationships/customXml" Target="../ink/ink1385.xml"/><Relationship Id="rId11" Type="http://schemas.openxmlformats.org/officeDocument/2006/relationships/customXml" Target="../ink/ink1337.xml"/><Relationship Id="rId32" Type="http://schemas.openxmlformats.org/officeDocument/2006/relationships/image" Target="../media/image1347.png"/><Relationship Id="rId53" Type="http://schemas.openxmlformats.org/officeDocument/2006/relationships/customXml" Target="../ink/ink1358.xml"/><Relationship Id="rId74" Type="http://schemas.openxmlformats.org/officeDocument/2006/relationships/image" Target="../media/image1368.png"/><Relationship Id="rId128" Type="http://schemas.openxmlformats.org/officeDocument/2006/relationships/image" Target="../media/image1395.png"/><Relationship Id="rId149" Type="http://schemas.openxmlformats.org/officeDocument/2006/relationships/customXml" Target="../ink/ink1406.xml"/><Relationship Id="rId5" Type="http://schemas.openxmlformats.org/officeDocument/2006/relationships/customXml" Target="../ink/ink1334.xml"/><Relationship Id="rId95" Type="http://schemas.openxmlformats.org/officeDocument/2006/relationships/customXml" Target="../ink/ink1379.xml"/><Relationship Id="rId160" Type="http://schemas.openxmlformats.org/officeDocument/2006/relationships/image" Target="../media/image1411.png"/><Relationship Id="rId181" Type="http://schemas.openxmlformats.org/officeDocument/2006/relationships/customXml" Target="../ink/ink1422.xml"/><Relationship Id="rId22" Type="http://schemas.openxmlformats.org/officeDocument/2006/relationships/image" Target="../media/image1342.png"/><Relationship Id="rId43" Type="http://schemas.openxmlformats.org/officeDocument/2006/relationships/customXml" Target="../ink/ink1353.xml"/><Relationship Id="rId64" Type="http://schemas.openxmlformats.org/officeDocument/2006/relationships/image" Target="../media/image1363.png"/><Relationship Id="rId118" Type="http://schemas.openxmlformats.org/officeDocument/2006/relationships/image" Target="../media/image1390.png"/><Relationship Id="rId139" Type="http://schemas.openxmlformats.org/officeDocument/2006/relationships/customXml" Target="../ink/ink1401.xml"/><Relationship Id="rId85" Type="http://schemas.openxmlformats.org/officeDocument/2006/relationships/customXml" Target="../ink/ink1374.xml"/><Relationship Id="rId150" Type="http://schemas.openxmlformats.org/officeDocument/2006/relationships/image" Target="../media/image1406.png"/><Relationship Id="rId171" Type="http://schemas.openxmlformats.org/officeDocument/2006/relationships/customXml" Target="../ink/ink1417.xml"/><Relationship Id="rId192" Type="http://schemas.openxmlformats.org/officeDocument/2006/relationships/image" Target="../media/image1427.png"/><Relationship Id="rId206" Type="http://schemas.openxmlformats.org/officeDocument/2006/relationships/image" Target="../media/image1434.png"/><Relationship Id="rId12" Type="http://schemas.openxmlformats.org/officeDocument/2006/relationships/image" Target="../media/image1337.png"/><Relationship Id="rId33" Type="http://schemas.openxmlformats.org/officeDocument/2006/relationships/customXml" Target="../ink/ink1348.xml"/><Relationship Id="rId108" Type="http://schemas.openxmlformats.org/officeDocument/2006/relationships/image" Target="../media/image1385.png"/><Relationship Id="rId129" Type="http://schemas.openxmlformats.org/officeDocument/2006/relationships/customXml" Target="../ink/ink1396.xml"/><Relationship Id="rId54" Type="http://schemas.openxmlformats.org/officeDocument/2006/relationships/image" Target="../media/image1358.png"/><Relationship Id="rId75" Type="http://schemas.openxmlformats.org/officeDocument/2006/relationships/customXml" Target="../ink/ink1369.xml"/><Relationship Id="rId96" Type="http://schemas.openxmlformats.org/officeDocument/2006/relationships/image" Target="../media/image1379.png"/><Relationship Id="rId140" Type="http://schemas.openxmlformats.org/officeDocument/2006/relationships/image" Target="../media/image1401.png"/><Relationship Id="rId161" Type="http://schemas.openxmlformats.org/officeDocument/2006/relationships/customXml" Target="../ink/ink1412.xml"/><Relationship Id="rId182" Type="http://schemas.openxmlformats.org/officeDocument/2006/relationships/image" Target="../media/image1422.png"/><Relationship Id="rId6" Type="http://schemas.openxmlformats.org/officeDocument/2006/relationships/image" Target="../media/image1334.png"/><Relationship Id="rId23" Type="http://schemas.openxmlformats.org/officeDocument/2006/relationships/customXml" Target="../ink/ink1343.xml"/><Relationship Id="rId119" Type="http://schemas.openxmlformats.org/officeDocument/2006/relationships/customXml" Target="../ink/ink1391.xml"/><Relationship Id="rId44" Type="http://schemas.openxmlformats.org/officeDocument/2006/relationships/image" Target="../media/image1353.png"/><Relationship Id="rId65" Type="http://schemas.openxmlformats.org/officeDocument/2006/relationships/customXml" Target="../ink/ink1364.xml"/><Relationship Id="rId86" Type="http://schemas.openxmlformats.org/officeDocument/2006/relationships/image" Target="../media/image1374.png"/><Relationship Id="rId130" Type="http://schemas.openxmlformats.org/officeDocument/2006/relationships/image" Target="../media/image1396.png"/><Relationship Id="rId151" Type="http://schemas.openxmlformats.org/officeDocument/2006/relationships/customXml" Target="../ink/ink1407.xml"/><Relationship Id="rId172" Type="http://schemas.openxmlformats.org/officeDocument/2006/relationships/image" Target="../media/image1417.png"/><Relationship Id="rId193" Type="http://schemas.openxmlformats.org/officeDocument/2006/relationships/customXml" Target="../ink/ink1428.xml"/><Relationship Id="rId207" Type="http://schemas.openxmlformats.org/officeDocument/2006/relationships/customXml" Target="../ink/ink1435.xml"/><Relationship Id="rId13" Type="http://schemas.openxmlformats.org/officeDocument/2006/relationships/customXml" Target="../ink/ink1338.xml"/><Relationship Id="rId109" Type="http://schemas.openxmlformats.org/officeDocument/2006/relationships/customXml" Target="../ink/ink1386.xml"/><Relationship Id="rId34" Type="http://schemas.openxmlformats.org/officeDocument/2006/relationships/image" Target="../media/image1348.png"/><Relationship Id="rId55" Type="http://schemas.openxmlformats.org/officeDocument/2006/relationships/customXml" Target="../ink/ink1359.xml"/><Relationship Id="rId76" Type="http://schemas.openxmlformats.org/officeDocument/2006/relationships/image" Target="../media/image1369.png"/><Relationship Id="rId97" Type="http://schemas.openxmlformats.org/officeDocument/2006/relationships/customXml" Target="../ink/ink1380.xml"/><Relationship Id="rId120" Type="http://schemas.openxmlformats.org/officeDocument/2006/relationships/image" Target="../media/image1391.png"/><Relationship Id="rId141" Type="http://schemas.openxmlformats.org/officeDocument/2006/relationships/customXml" Target="../ink/ink1402.xml"/><Relationship Id="rId7" Type="http://schemas.openxmlformats.org/officeDocument/2006/relationships/customXml" Target="../ink/ink1335.xml"/><Relationship Id="rId162" Type="http://schemas.openxmlformats.org/officeDocument/2006/relationships/image" Target="../media/image1412.png"/><Relationship Id="rId183" Type="http://schemas.openxmlformats.org/officeDocument/2006/relationships/customXml" Target="../ink/ink1423.xml"/><Relationship Id="rId24" Type="http://schemas.openxmlformats.org/officeDocument/2006/relationships/image" Target="../media/image1343.png"/><Relationship Id="rId40" Type="http://schemas.openxmlformats.org/officeDocument/2006/relationships/image" Target="../media/image1351.png"/><Relationship Id="rId45" Type="http://schemas.openxmlformats.org/officeDocument/2006/relationships/customXml" Target="../ink/ink1354.xml"/><Relationship Id="rId66" Type="http://schemas.openxmlformats.org/officeDocument/2006/relationships/image" Target="../media/image1364.png"/><Relationship Id="rId87" Type="http://schemas.openxmlformats.org/officeDocument/2006/relationships/customXml" Target="../ink/ink1375.xml"/><Relationship Id="rId110" Type="http://schemas.openxmlformats.org/officeDocument/2006/relationships/image" Target="../media/image1386.png"/><Relationship Id="rId115" Type="http://schemas.openxmlformats.org/officeDocument/2006/relationships/customXml" Target="../ink/ink1389.xml"/><Relationship Id="rId131" Type="http://schemas.openxmlformats.org/officeDocument/2006/relationships/customXml" Target="../ink/ink1397.xml"/><Relationship Id="rId136" Type="http://schemas.openxmlformats.org/officeDocument/2006/relationships/image" Target="../media/image1399.png"/><Relationship Id="rId157" Type="http://schemas.openxmlformats.org/officeDocument/2006/relationships/customXml" Target="../ink/ink1410.xml"/><Relationship Id="rId178" Type="http://schemas.openxmlformats.org/officeDocument/2006/relationships/image" Target="../media/image1420.png"/><Relationship Id="rId61" Type="http://schemas.openxmlformats.org/officeDocument/2006/relationships/customXml" Target="../ink/ink1362.xml"/><Relationship Id="rId82" Type="http://schemas.openxmlformats.org/officeDocument/2006/relationships/image" Target="../media/image1372.png"/><Relationship Id="rId152" Type="http://schemas.openxmlformats.org/officeDocument/2006/relationships/image" Target="../media/image1407.png"/><Relationship Id="rId173" Type="http://schemas.openxmlformats.org/officeDocument/2006/relationships/customXml" Target="../ink/ink1418.xml"/><Relationship Id="rId194" Type="http://schemas.openxmlformats.org/officeDocument/2006/relationships/image" Target="../media/image1428.png"/><Relationship Id="rId199" Type="http://schemas.openxmlformats.org/officeDocument/2006/relationships/customXml" Target="../ink/ink1431.xml"/><Relationship Id="rId203" Type="http://schemas.openxmlformats.org/officeDocument/2006/relationships/customXml" Target="../ink/ink1433.xml"/><Relationship Id="rId208" Type="http://schemas.openxmlformats.org/officeDocument/2006/relationships/image" Target="../media/image1435.png"/><Relationship Id="rId19" Type="http://schemas.openxmlformats.org/officeDocument/2006/relationships/customXml" Target="../ink/ink1341.xml"/><Relationship Id="rId14" Type="http://schemas.openxmlformats.org/officeDocument/2006/relationships/image" Target="../media/image1338.png"/><Relationship Id="rId30" Type="http://schemas.openxmlformats.org/officeDocument/2006/relationships/image" Target="../media/image1346.png"/><Relationship Id="rId35" Type="http://schemas.openxmlformats.org/officeDocument/2006/relationships/customXml" Target="../ink/ink1349.xml"/><Relationship Id="rId56" Type="http://schemas.openxmlformats.org/officeDocument/2006/relationships/image" Target="../media/image1359.png"/><Relationship Id="rId77" Type="http://schemas.openxmlformats.org/officeDocument/2006/relationships/customXml" Target="../ink/ink1370.xml"/><Relationship Id="rId100" Type="http://schemas.openxmlformats.org/officeDocument/2006/relationships/image" Target="../media/image1381.png"/><Relationship Id="rId105" Type="http://schemas.openxmlformats.org/officeDocument/2006/relationships/customXml" Target="../ink/ink1384.xml"/><Relationship Id="rId126" Type="http://schemas.openxmlformats.org/officeDocument/2006/relationships/image" Target="../media/image1394.png"/><Relationship Id="rId147" Type="http://schemas.openxmlformats.org/officeDocument/2006/relationships/customXml" Target="../ink/ink1405.xml"/><Relationship Id="rId168" Type="http://schemas.openxmlformats.org/officeDocument/2006/relationships/image" Target="../media/image1415.png"/><Relationship Id="rId8" Type="http://schemas.openxmlformats.org/officeDocument/2006/relationships/image" Target="../media/image1335.png"/><Relationship Id="rId51" Type="http://schemas.openxmlformats.org/officeDocument/2006/relationships/customXml" Target="../ink/ink1357.xml"/><Relationship Id="rId72" Type="http://schemas.openxmlformats.org/officeDocument/2006/relationships/image" Target="../media/image1367.png"/><Relationship Id="rId93" Type="http://schemas.openxmlformats.org/officeDocument/2006/relationships/customXml" Target="../ink/ink1378.xml"/><Relationship Id="rId98" Type="http://schemas.openxmlformats.org/officeDocument/2006/relationships/image" Target="../media/image1380.png"/><Relationship Id="rId121" Type="http://schemas.openxmlformats.org/officeDocument/2006/relationships/customXml" Target="../ink/ink1392.xml"/><Relationship Id="rId142" Type="http://schemas.openxmlformats.org/officeDocument/2006/relationships/image" Target="../media/image1402.png"/><Relationship Id="rId163" Type="http://schemas.openxmlformats.org/officeDocument/2006/relationships/customXml" Target="../ink/ink1413.xml"/><Relationship Id="rId184" Type="http://schemas.openxmlformats.org/officeDocument/2006/relationships/image" Target="../media/image1423.png"/><Relationship Id="rId189" Type="http://schemas.openxmlformats.org/officeDocument/2006/relationships/customXml" Target="../ink/ink1426.xml"/><Relationship Id="rId3" Type="http://schemas.openxmlformats.org/officeDocument/2006/relationships/customXml" Target="../ink/ink1333.xml"/><Relationship Id="rId25" Type="http://schemas.openxmlformats.org/officeDocument/2006/relationships/customXml" Target="../ink/ink1344.xml"/><Relationship Id="rId46" Type="http://schemas.openxmlformats.org/officeDocument/2006/relationships/image" Target="../media/image1354.png"/><Relationship Id="rId67" Type="http://schemas.openxmlformats.org/officeDocument/2006/relationships/customXml" Target="../ink/ink1365.xml"/><Relationship Id="rId116" Type="http://schemas.openxmlformats.org/officeDocument/2006/relationships/image" Target="../media/image1389.png"/><Relationship Id="rId137" Type="http://schemas.openxmlformats.org/officeDocument/2006/relationships/customXml" Target="../ink/ink1400.xml"/><Relationship Id="rId158" Type="http://schemas.openxmlformats.org/officeDocument/2006/relationships/image" Target="../media/image1410.png"/><Relationship Id="rId20" Type="http://schemas.openxmlformats.org/officeDocument/2006/relationships/image" Target="../media/image1341.png"/><Relationship Id="rId41" Type="http://schemas.openxmlformats.org/officeDocument/2006/relationships/customXml" Target="../ink/ink1352.xml"/><Relationship Id="rId62" Type="http://schemas.openxmlformats.org/officeDocument/2006/relationships/image" Target="../media/image1362.png"/><Relationship Id="rId83" Type="http://schemas.openxmlformats.org/officeDocument/2006/relationships/customXml" Target="../ink/ink1373.xml"/><Relationship Id="rId88" Type="http://schemas.openxmlformats.org/officeDocument/2006/relationships/image" Target="../media/image1375.png"/><Relationship Id="rId111" Type="http://schemas.openxmlformats.org/officeDocument/2006/relationships/customXml" Target="../ink/ink1387.xml"/><Relationship Id="rId132" Type="http://schemas.openxmlformats.org/officeDocument/2006/relationships/image" Target="../media/image1397.png"/><Relationship Id="rId153" Type="http://schemas.openxmlformats.org/officeDocument/2006/relationships/customXml" Target="../ink/ink1408.xml"/><Relationship Id="rId174" Type="http://schemas.openxmlformats.org/officeDocument/2006/relationships/image" Target="../media/image1418.png"/><Relationship Id="rId179" Type="http://schemas.openxmlformats.org/officeDocument/2006/relationships/customXml" Target="../ink/ink1421.xml"/><Relationship Id="rId195" Type="http://schemas.openxmlformats.org/officeDocument/2006/relationships/customXml" Target="../ink/ink1429.xml"/><Relationship Id="rId190" Type="http://schemas.openxmlformats.org/officeDocument/2006/relationships/image" Target="../media/image1426.png"/><Relationship Id="rId204" Type="http://schemas.openxmlformats.org/officeDocument/2006/relationships/image" Target="../media/image1433.png"/><Relationship Id="rId15" Type="http://schemas.openxmlformats.org/officeDocument/2006/relationships/customXml" Target="../ink/ink1339.xml"/><Relationship Id="rId36" Type="http://schemas.openxmlformats.org/officeDocument/2006/relationships/image" Target="../media/image1349.png"/><Relationship Id="rId57" Type="http://schemas.openxmlformats.org/officeDocument/2006/relationships/customXml" Target="../ink/ink1360.xml"/><Relationship Id="rId106" Type="http://schemas.openxmlformats.org/officeDocument/2006/relationships/image" Target="../media/image1384.png"/><Relationship Id="rId127" Type="http://schemas.openxmlformats.org/officeDocument/2006/relationships/customXml" Target="../ink/ink1395.xml"/><Relationship Id="rId10" Type="http://schemas.openxmlformats.org/officeDocument/2006/relationships/image" Target="../media/image1336.png"/><Relationship Id="rId31" Type="http://schemas.openxmlformats.org/officeDocument/2006/relationships/customXml" Target="../ink/ink1347.xml"/><Relationship Id="rId52" Type="http://schemas.openxmlformats.org/officeDocument/2006/relationships/image" Target="../media/image1357.png"/><Relationship Id="rId73" Type="http://schemas.openxmlformats.org/officeDocument/2006/relationships/customXml" Target="../ink/ink1368.xml"/><Relationship Id="rId78" Type="http://schemas.openxmlformats.org/officeDocument/2006/relationships/image" Target="../media/image1370.png"/><Relationship Id="rId94" Type="http://schemas.openxmlformats.org/officeDocument/2006/relationships/image" Target="../media/image1378.png"/><Relationship Id="rId99" Type="http://schemas.openxmlformats.org/officeDocument/2006/relationships/customXml" Target="../ink/ink1381.xml"/><Relationship Id="rId101" Type="http://schemas.openxmlformats.org/officeDocument/2006/relationships/customXml" Target="../ink/ink1382.xml"/><Relationship Id="rId122" Type="http://schemas.openxmlformats.org/officeDocument/2006/relationships/image" Target="../media/image1392.png"/><Relationship Id="rId143" Type="http://schemas.openxmlformats.org/officeDocument/2006/relationships/customXml" Target="../ink/ink1403.xml"/><Relationship Id="rId148" Type="http://schemas.openxmlformats.org/officeDocument/2006/relationships/image" Target="../media/image1405.png"/><Relationship Id="rId164" Type="http://schemas.openxmlformats.org/officeDocument/2006/relationships/image" Target="../media/image1413.png"/><Relationship Id="rId169" Type="http://schemas.openxmlformats.org/officeDocument/2006/relationships/customXml" Target="../ink/ink1416.xml"/><Relationship Id="rId185" Type="http://schemas.openxmlformats.org/officeDocument/2006/relationships/customXml" Target="../ink/ink1424.xml"/><Relationship Id="rId4" Type="http://schemas.openxmlformats.org/officeDocument/2006/relationships/image" Target="../media/image1333.png"/><Relationship Id="rId9" Type="http://schemas.openxmlformats.org/officeDocument/2006/relationships/customXml" Target="../ink/ink1336.xml"/><Relationship Id="rId180" Type="http://schemas.openxmlformats.org/officeDocument/2006/relationships/image" Target="../media/image1421.png"/><Relationship Id="rId26" Type="http://schemas.openxmlformats.org/officeDocument/2006/relationships/image" Target="../media/image1344.png"/><Relationship Id="rId47" Type="http://schemas.openxmlformats.org/officeDocument/2006/relationships/customXml" Target="../ink/ink1355.xml"/><Relationship Id="rId68" Type="http://schemas.openxmlformats.org/officeDocument/2006/relationships/image" Target="../media/image1365.png"/><Relationship Id="rId89" Type="http://schemas.openxmlformats.org/officeDocument/2006/relationships/customXml" Target="../ink/ink1376.xml"/><Relationship Id="rId112" Type="http://schemas.openxmlformats.org/officeDocument/2006/relationships/image" Target="../media/image1387.png"/><Relationship Id="rId133" Type="http://schemas.openxmlformats.org/officeDocument/2006/relationships/customXml" Target="../ink/ink1398.xml"/><Relationship Id="rId154" Type="http://schemas.openxmlformats.org/officeDocument/2006/relationships/image" Target="../media/image1408.png"/><Relationship Id="rId175" Type="http://schemas.openxmlformats.org/officeDocument/2006/relationships/customXml" Target="../ink/ink1419.xml"/><Relationship Id="rId196" Type="http://schemas.openxmlformats.org/officeDocument/2006/relationships/image" Target="../media/image1429.png"/><Relationship Id="rId200" Type="http://schemas.openxmlformats.org/officeDocument/2006/relationships/image" Target="../media/image1431.png"/><Relationship Id="rId16" Type="http://schemas.openxmlformats.org/officeDocument/2006/relationships/image" Target="../media/image1339.png"/><Relationship Id="rId37" Type="http://schemas.openxmlformats.org/officeDocument/2006/relationships/customXml" Target="../ink/ink1350.xml"/><Relationship Id="rId58" Type="http://schemas.openxmlformats.org/officeDocument/2006/relationships/image" Target="../media/image1360.png"/><Relationship Id="rId79" Type="http://schemas.openxmlformats.org/officeDocument/2006/relationships/customXml" Target="../ink/ink1371.xml"/><Relationship Id="rId102" Type="http://schemas.openxmlformats.org/officeDocument/2006/relationships/image" Target="../media/image1382.png"/><Relationship Id="rId123" Type="http://schemas.openxmlformats.org/officeDocument/2006/relationships/customXml" Target="../ink/ink1393.xml"/><Relationship Id="rId144" Type="http://schemas.openxmlformats.org/officeDocument/2006/relationships/image" Target="../media/image1403.png"/><Relationship Id="rId90" Type="http://schemas.openxmlformats.org/officeDocument/2006/relationships/image" Target="../media/image1376.png"/><Relationship Id="rId165" Type="http://schemas.openxmlformats.org/officeDocument/2006/relationships/customXml" Target="../ink/ink1414.xml"/><Relationship Id="rId186" Type="http://schemas.openxmlformats.org/officeDocument/2006/relationships/image" Target="../media/image1424.png"/><Relationship Id="rId27" Type="http://schemas.openxmlformats.org/officeDocument/2006/relationships/customXml" Target="../ink/ink1345.xml"/><Relationship Id="rId48" Type="http://schemas.openxmlformats.org/officeDocument/2006/relationships/image" Target="../media/image1355.png"/><Relationship Id="rId69" Type="http://schemas.openxmlformats.org/officeDocument/2006/relationships/customXml" Target="../ink/ink1366.xml"/><Relationship Id="rId113" Type="http://schemas.openxmlformats.org/officeDocument/2006/relationships/customXml" Target="../ink/ink1388.xml"/><Relationship Id="rId134" Type="http://schemas.openxmlformats.org/officeDocument/2006/relationships/image" Target="../media/image1398.png"/><Relationship Id="rId80" Type="http://schemas.openxmlformats.org/officeDocument/2006/relationships/image" Target="../media/image1371.png"/><Relationship Id="rId155" Type="http://schemas.openxmlformats.org/officeDocument/2006/relationships/customXml" Target="../ink/ink1409.xml"/><Relationship Id="rId176" Type="http://schemas.openxmlformats.org/officeDocument/2006/relationships/image" Target="../media/image1419.png"/><Relationship Id="rId197" Type="http://schemas.openxmlformats.org/officeDocument/2006/relationships/customXml" Target="../ink/ink1430.xml"/><Relationship Id="rId201" Type="http://schemas.openxmlformats.org/officeDocument/2006/relationships/customXml" Target="../ink/ink1432.xml"/><Relationship Id="rId17" Type="http://schemas.openxmlformats.org/officeDocument/2006/relationships/customXml" Target="../ink/ink1340.xml"/><Relationship Id="rId38" Type="http://schemas.openxmlformats.org/officeDocument/2006/relationships/image" Target="../media/image1350.png"/><Relationship Id="rId59" Type="http://schemas.openxmlformats.org/officeDocument/2006/relationships/customXml" Target="../ink/ink1361.xml"/><Relationship Id="rId103" Type="http://schemas.openxmlformats.org/officeDocument/2006/relationships/customXml" Target="../ink/ink1383.xml"/><Relationship Id="rId124" Type="http://schemas.openxmlformats.org/officeDocument/2006/relationships/image" Target="../media/image1393.png"/><Relationship Id="rId70" Type="http://schemas.openxmlformats.org/officeDocument/2006/relationships/image" Target="../media/image1366.png"/><Relationship Id="rId91" Type="http://schemas.openxmlformats.org/officeDocument/2006/relationships/customXml" Target="../ink/ink1377.xml"/><Relationship Id="rId145" Type="http://schemas.openxmlformats.org/officeDocument/2006/relationships/customXml" Target="../ink/ink1404.xml"/><Relationship Id="rId166" Type="http://schemas.openxmlformats.org/officeDocument/2006/relationships/image" Target="../media/image1414.png"/><Relationship Id="rId187" Type="http://schemas.openxmlformats.org/officeDocument/2006/relationships/customXml" Target="../ink/ink1425.xml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345.png"/><Relationship Id="rId49" Type="http://schemas.openxmlformats.org/officeDocument/2006/relationships/customXml" Target="../ink/ink1356.xml"/><Relationship Id="rId114" Type="http://schemas.openxmlformats.org/officeDocument/2006/relationships/image" Target="../media/image1388.png"/><Relationship Id="rId60" Type="http://schemas.openxmlformats.org/officeDocument/2006/relationships/image" Target="../media/image1361.png"/><Relationship Id="rId81" Type="http://schemas.openxmlformats.org/officeDocument/2006/relationships/customXml" Target="../ink/ink1372.xml"/><Relationship Id="rId135" Type="http://schemas.openxmlformats.org/officeDocument/2006/relationships/customXml" Target="../ink/ink1399.xml"/><Relationship Id="rId156" Type="http://schemas.openxmlformats.org/officeDocument/2006/relationships/image" Target="../media/image1409.png"/><Relationship Id="rId177" Type="http://schemas.openxmlformats.org/officeDocument/2006/relationships/customXml" Target="../ink/ink1420.xml"/><Relationship Id="rId198" Type="http://schemas.openxmlformats.org/officeDocument/2006/relationships/image" Target="../media/image1430.png"/><Relationship Id="rId202" Type="http://schemas.openxmlformats.org/officeDocument/2006/relationships/image" Target="../media/image1432.png"/><Relationship Id="rId18" Type="http://schemas.openxmlformats.org/officeDocument/2006/relationships/image" Target="../media/image1340.png"/><Relationship Id="rId39" Type="http://schemas.openxmlformats.org/officeDocument/2006/relationships/customXml" Target="../ink/ink1351.xml"/><Relationship Id="rId50" Type="http://schemas.openxmlformats.org/officeDocument/2006/relationships/image" Target="../media/image1356.png"/><Relationship Id="rId104" Type="http://schemas.openxmlformats.org/officeDocument/2006/relationships/image" Target="../media/image1383.png"/><Relationship Id="rId125" Type="http://schemas.openxmlformats.org/officeDocument/2006/relationships/customXml" Target="../ink/ink1394.xml"/><Relationship Id="rId146" Type="http://schemas.openxmlformats.org/officeDocument/2006/relationships/image" Target="../media/image1404.png"/><Relationship Id="rId167" Type="http://schemas.openxmlformats.org/officeDocument/2006/relationships/customXml" Target="../ink/ink1415.xml"/><Relationship Id="rId188" Type="http://schemas.openxmlformats.org/officeDocument/2006/relationships/image" Target="../media/image1425.png"/><Relationship Id="rId71" Type="http://schemas.openxmlformats.org/officeDocument/2006/relationships/customXml" Target="../ink/ink1367.xml"/><Relationship Id="rId92" Type="http://schemas.openxmlformats.org/officeDocument/2006/relationships/image" Target="../media/image1377.png"/><Relationship Id="rId2" Type="http://schemas.openxmlformats.org/officeDocument/2006/relationships/image" Target="../media/image1332.png"/><Relationship Id="rId29" Type="http://schemas.openxmlformats.org/officeDocument/2006/relationships/customXml" Target="../ink/ink13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8.png"/><Relationship Id="rId13" Type="http://schemas.openxmlformats.org/officeDocument/2006/relationships/customXml" Target="../ink/ink1441.xml"/><Relationship Id="rId3" Type="http://schemas.openxmlformats.org/officeDocument/2006/relationships/customXml" Target="../ink/ink1436.xml"/><Relationship Id="rId7" Type="http://schemas.openxmlformats.org/officeDocument/2006/relationships/customXml" Target="../ink/ink1438.xml"/><Relationship Id="rId12" Type="http://schemas.openxmlformats.org/officeDocument/2006/relationships/image" Target="../media/image1440.png"/><Relationship Id="rId2" Type="http://schemas.openxmlformats.org/officeDocument/2006/relationships/image" Target="../media/image13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7.png"/><Relationship Id="rId11" Type="http://schemas.openxmlformats.org/officeDocument/2006/relationships/customXml" Target="../ink/ink1440.xml"/><Relationship Id="rId5" Type="http://schemas.openxmlformats.org/officeDocument/2006/relationships/customXml" Target="../ink/ink1437.xml"/><Relationship Id="rId10" Type="http://schemas.openxmlformats.org/officeDocument/2006/relationships/image" Target="../media/image1439.png"/><Relationship Id="rId4" Type="http://schemas.openxmlformats.org/officeDocument/2006/relationships/image" Target="../media/image1436.png"/><Relationship Id="rId9" Type="http://schemas.openxmlformats.org/officeDocument/2006/relationships/customXml" Target="../ink/ink1439.xml"/><Relationship Id="rId14" Type="http://schemas.openxmlformats.org/officeDocument/2006/relationships/image" Target="../media/image144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117" Type="http://schemas.openxmlformats.org/officeDocument/2006/relationships/image" Target="../media/image58.png"/><Relationship Id="rId21" Type="http://schemas.openxmlformats.org/officeDocument/2006/relationships/image" Target="../media/image10.png"/><Relationship Id="rId42" Type="http://schemas.openxmlformats.org/officeDocument/2006/relationships/customXml" Target="../ink/ink21.xml"/><Relationship Id="rId47" Type="http://schemas.openxmlformats.org/officeDocument/2006/relationships/image" Target="../media/image23.png"/><Relationship Id="rId63" Type="http://schemas.openxmlformats.org/officeDocument/2006/relationships/image" Target="../media/image31.png"/><Relationship Id="rId68" Type="http://schemas.openxmlformats.org/officeDocument/2006/relationships/customXml" Target="../ink/ink34.xml"/><Relationship Id="rId84" Type="http://schemas.openxmlformats.org/officeDocument/2006/relationships/customXml" Target="../ink/ink42.xml"/><Relationship Id="rId89" Type="http://schemas.openxmlformats.org/officeDocument/2006/relationships/image" Target="../media/image44.png"/><Relationship Id="rId112" Type="http://schemas.openxmlformats.org/officeDocument/2006/relationships/customXml" Target="../ink/ink56.xml"/><Relationship Id="rId16" Type="http://schemas.openxmlformats.org/officeDocument/2006/relationships/image" Target="../media/image8.png"/><Relationship Id="rId107" Type="http://schemas.openxmlformats.org/officeDocument/2006/relationships/image" Target="../media/image53.png"/><Relationship Id="rId11" Type="http://schemas.openxmlformats.org/officeDocument/2006/relationships/customXml" Target="../ink/ink5.xml"/><Relationship Id="rId32" Type="http://schemas.openxmlformats.org/officeDocument/2006/relationships/customXml" Target="../ink/ink16.xml"/><Relationship Id="rId37" Type="http://schemas.openxmlformats.org/officeDocument/2006/relationships/image" Target="../media/image18.png"/><Relationship Id="rId53" Type="http://schemas.openxmlformats.org/officeDocument/2006/relationships/image" Target="../media/image26.png"/><Relationship Id="rId58" Type="http://schemas.openxmlformats.org/officeDocument/2006/relationships/customXml" Target="../ink/ink29.xml"/><Relationship Id="rId74" Type="http://schemas.openxmlformats.org/officeDocument/2006/relationships/customXml" Target="../ink/ink37.xml"/><Relationship Id="rId79" Type="http://schemas.openxmlformats.org/officeDocument/2006/relationships/image" Target="../media/image39.png"/><Relationship Id="rId102" Type="http://schemas.openxmlformats.org/officeDocument/2006/relationships/customXml" Target="../ink/ink51.xml"/><Relationship Id="rId123" Type="http://schemas.openxmlformats.org/officeDocument/2006/relationships/image" Target="../media/image61.png"/><Relationship Id="rId5" Type="http://schemas.openxmlformats.org/officeDocument/2006/relationships/customXml" Target="../ink/ink2.xml"/><Relationship Id="rId90" Type="http://schemas.openxmlformats.org/officeDocument/2006/relationships/customXml" Target="../ink/ink45.xml"/><Relationship Id="rId95" Type="http://schemas.openxmlformats.org/officeDocument/2006/relationships/image" Target="../media/image47.png"/><Relationship Id="rId22" Type="http://schemas.openxmlformats.org/officeDocument/2006/relationships/customXml" Target="../ink/ink11.xml"/><Relationship Id="rId27" Type="http://schemas.openxmlformats.org/officeDocument/2006/relationships/image" Target="../media/image13.png"/><Relationship Id="rId43" Type="http://schemas.openxmlformats.org/officeDocument/2006/relationships/image" Target="../media/image21.png"/><Relationship Id="rId48" Type="http://schemas.openxmlformats.org/officeDocument/2006/relationships/customXml" Target="../ink/ink24.xml"/><Relationship Id="rId64" Type="http://schemas.openxmlformats.org/officeDocument/2006/relationships/customXml" Target="../ink/ink32.xml"/><Relationship Id="rId69" Type="http://schemas.openxmlformats.org/officeDocument/2006/relationships/image" Target="../media/image34.png"/><Relationship Id="rId113" Type="http://schemas.openxmlformats.org/officeDocument/2006/relationships/image" Target="../media/image56.png"/><Relationship Id="rId118" Type="http://schemas.openxmlformats.org/officeDocument/2006/relationships/customXml" Target="../ink/ink59.xml"/><Relationship Id="rId80" Type="http://schemas.openxmlformats.org/officeDocument/2006/relationships/customXml" Target="../ink/ink40.xml"/><Relationship Id="rId85" Type="http://schemas.openxmlformats.org/officeDocument/2006/relationships/image" Target="../media/image42.png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33" Type="http://schemas.openxmlformats.org/officeDocument/2006/relationships/image" Target="../media/image16.png"/><Relationship Id="rId38" Type="http://schemas.openxmlformats.org/officeDocument/2006/relationships/customXml" Target="../ink/ink19.xml"/><Relationship Id="rId59" Type="http://schemas.openxmlformats.org/officeDocument/2006/relationships/image" Target="../media/image29.png"/><Relationship Id="rId103" Type="http://schemas.openxmlformats.org/officeDocument/2006/relationships/image" Target="../media/image51.png"/><Relationship Id="rId108" Type="http://schemas.openxmlformats.org/officeDocument/2006/relationships/customXml" Target="../ink/ink54.xml"/><Relationship Id="rId124" Type="http://schemas.openxmlformats.org/officeDocument/2006/relationships/customXml" Target="../ink/ink62.xml"/><Relationship Id="rId54" Type="http://schemas.openxmlformats.org/officeDocument/2006/relationships/customXml" Target="../ink/ink27.xml"/><Relationship Id="rId70" Type="http://schemas.openxmlformats.org/officeDocument/2006/relationships/customXml" Target="../ink/ink35.xml"/><Relationship Id="rId75" Type="http://schemas.openxmlformats.org/officeDocument/2006/relationships/image" Target="../media/image37.png"/><Relationship Id="rId91" Type="http://schemas.openxmlformats.org/officeDocument/2006/relationships/image" Target="../media/image45.png"/><Relationship Id="rId96" Type="http://schemas.openxmlformats.org/officeDocument/2006/relationships/customXml" Target="../ink/ink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customXml" Target="../ink/ink14.xml"/><Relationship Id="rId49" Type="http://schemas.openxmlformats.org/officeDocument/2006/relationships/image" Target="../media/image24.png"/><Relationship Id="rId114" Type="http://schemas.openxmlformats.org/officeDocument/2006/relationships/customXml" Target="../ink/ink57.xml"/><Relationship Id="rId119" Type="http://schemas.openxmlformats.org/officeDocument/2006/relationships/image" Target="../media/image59.png"/><Relationship Id="rId44" Type="http://schemas.openxmlformats.org/officeDocument/2006/relationships/customXml" Target="../ink/ink22.xml"/><Relationship Id="rId60" Type="http://schemas.openxmlformats.org/officeDocument/2006/relationships/customXml" Target="../ink/ink30.xml"/><Relationship Id="rId65" Type="http://schemas.openxmlformats.org/officeDocument/2006/relationships/image" Target="../media/image32.png"/><Relationship Id="rId81" Type="http://schemas.openxmlformats.org/officeDocument/2006/relationships/image" Target="../media/image40.png"/><Relationship Id="rId86" Type="http://schemas.openxmlformats.org/officeDocument/2006/relationships/customXml" Target="../ink/ink43.xml"/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39" Type="http://schemas.openxmlformats.org/officeDocument/2006/relationships/image" Target="../media/image19.png"/><Relationship Id="rId109" Type="http://schemas.openxmlformats.org/officeDocument/2006/relationships/image" Target="../media/image54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27.png"/><Relationship Id="rId76" Type="http://schemas.openxmlformats.org/officeDocument/2006/relationships/customXml" Target="../ink/ink38.xml"/><Relationship Id="rId97" Type="http://schemas.openxmlformats.org/officeDocument/2006/relationships/image" Target="../media/image48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62.png"/><Relationship Id="rId7" Type="http://schemas.openxmlformats.org/officeDocument/2006/relationships/customXml" Target="../ink/ink3.xml"/><Relationship Id="rId71" Type="http://schemas.openxmlformats.org/officeDocument/2006/relationships/image" Target="../media/image35.png"/><Relationship Id="rId92" Type="http://schemas.openxmlformats.org/officeDocument/2006/relationships/customXml" Target="../ink/ink46.xml"/><Relationship Id="rId2" Type="http://schemas.openxmlformats.org/officeDocument/2006/relationships/image" Target="../media/image1.png"/><Relationship Id="rId29" Type="http://schemas.openxmlformats.org/officeDocument/2006/relationships/image" Target="../media/image14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22.png"/><Relationship Id="rId66" Type="http://schemas.openxmlformats.org/officeDocument/2006/relationships/customXml" Target="../ink/ink33.xml"/><Relationship Id="rId87" Type="http://schemas.openxmlformats.org/officeDocument/2006/relationships/image" Target="../media/image43.png"/><Relationship Id="rId110" Type="http://schemas.openxmlformats.org/officeDocument/2006/relationships/customXml" Target="../ink/ink55.xml"/><Relationship Id="rId115" Type="http://schemas.openxmlformats.org/officeDocument/2006/relationships/image" Target="../media/image57.png"/><Relationship Id="rId61" Type="http://schemas.openxmlformats.org/officeDocument/2006/relationships/image" Target="../media/image30.png"/><Relationship Id="rId82" Type="http://schemas.openxmlformats.org/officeDocument/2006/relationships/customXml" Target="../ink/ink41.xml"/><Relationship Id="rId19" Type="http://schemas.openxmlformats.org/officeDocument/2006/relationships/customXml" Target="../ink/ink9.xml"/><Relationship Id="rId14" Type="http://schemas.openxmlformats.org/officeDocument/2006/relationships/image" Target="../media/image7.png"/><Relationship Id="rId30" Type="http://schemas.openxmlformats.org/officeDocument/2006/relationships/customXml" Target="../ink/ink15.xml"/><Relationship Id="rId35" Type="http://schemas.openxmlformats.org/officeDocument/2006/relationships/image" Target="../media/image17.png"/><Relationship Id="rId56" Type="http://schemas.openxmlformats.org/officeDocument/2006/relationships/customXml" Target="../ink/ink28.xml"/><Relationship Id="rId77" Type="http://schemas.openxmlformats.org/officeDocument/2006/relationships/image" Target="../media/image38.png"/><Relationship Id="rId100" Type="http://schemas.openxmlformats.org/officeDocument/2006/relationships/customXml" Target="../ink/ink50.xml"/><Relationship Id="rId105" Type="http://schemas.openxmlformats.org/officeDocument/2006/relationships/image" Target="../media/image52.png"/><Relationship Id="rId8" Type="http://schemas.openxmlformats.org/officeDocument/2006/relationships/image" Target="../media/image4.png"/><Relationship Id="rId51" Type="http://schemas.openxmlformats.org/officeDocument/2006/relationships/image" Target="../media/image25.png"/><Relationship Id="rId72" Type="http://schemas.openxmlformats.org/officeDocument/2006/relationships/customXml" Target="../ink/ink36.xml"/><Relationship Id="rId93" Type="http://schemas.openxmlformats.org/officeDocument/2006/relationships/image" Target="../media/image46.png"/><Relationship Id="rId98" Type="http://schemas.openxmlformats.org/officeDocument/2006/relationships/customXml" Target="../ink/ink49.xml"/><Relationship Id="rId121" Type="http://schemas.openxmlformats.org/officeDocument/2006/relationships/image" Target="../media/image60.png"/><Relationship Id="rId3" Type="http://schemas.openxmlformats.org/officeDocument/2006/relationships/customXml" Target="../ink/ink1.xml"/><Relationship Id="rId25" Type="http://schemas.openxmlformats.org/officeDocument/2006/relationships/image" Target="../media/image12.png"/><Relationship Id="rId46" Type="http://schemas.openxmlformats.org/officeDocument/2006/relationships/customXml" Target="../ink/ink23.xml"/><Relationship Id="rId67" Type="http://schemas.openxmlformats.org/officeDocument/2006/relationships/image" Target="../media/image33.png"/><Relationship Id="rId116" Type="http://schemas.openxmlformats.org/officeDocument/2006/relationships/customXml" Target="../ink/ink58.xml"/><Relationship Id="rId20" Type="http://schemas.openxmlformats.org/officeDocument/2006/relationships/customXml" Target="../ink/ink10.xml"/><Relationship Id="rId41" Type="http://schemas.openxmlformats.org/officeDocument/2006/relationships/image" Target="../media/image20.png"/><Relationship Id="rId62" Type="http://schemas.openxmlformats.org/officeDocument/2006/relationships/customXml" Target="../ink/ink31.xml"/><Relationship Id="rId83" Type="http://schemas.openxmlformats.org/officeDocument/2006/relationships/image" Target="../media/image41.png"/><Relationship Id="rId88" Type="http://schemas.openxmlformats.org/officeDocument/2006/relationships/customXml" Target="../ink/ink44.xml"/><Relationship Id="rId111" Type="http://schemas.openxmlformats.org/officeDocument/2006/relationships/image" Target="../media/image55.png"/><Relationship Id="rId15" Type="http://schemas.openxmlformats.org/officeDocument/2006/relationships/customXml" Target="../ink/ink7.xml"/><Relationship Id="rId36" Type="http://schemas.openxmlformats.org/officeDocument/2006/relationships/customXml" Target="../ink/ink18.xml"/><Relationship Id="rId57" Type="http://schemas.openxmlformats.org/officeDocument/2006/relationships/image" Target="../media/image28.png"/><Relationship Id="rId106" Type="http://schemas.openxmlformats.org/officeDocument/2006/relationships/customXml" Target="../ink/ink53.xml"/><Relationship Id="rId10" Type="http://schemas.openxmlformats.org/officeDocument/2006/relationships/image" Target="../media/image5.png"/><Relationship Id="rId31" Type="http://schemas.openxmlformats.org/officeDocument/2006/relationships/image" Target="../media/image15.png"/><Relationship Id="rId52" Type="http://schemas.openxmlformats.org/officeDocument/2006/relationships/customXml" Target="../ink/ink26.xml"/><Relationship Id="rId73" Type="http://schemas.openxmlformats.org/officeDocument/2006/relationships/image" Target="../media/image36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49.png"/><Relationship Id="rId101" Type="http://schemas.openxmlformats.org/officeDocument/2006/relationships/image" Target="../media/image50.png"/><Relationship Id="rId122" Type="http://schemas.openxmlformats.org/officeDocument/2006/relationships/customXml" Target="../ink/ink61.xml"/><Relationship Id="rId4" Type="http://schemas.openxmlformats.org/officeDocument/2006/relationships/image" Target="../media/image2.png"/><Relationship Id="rId9" Type="http://schemas.openxmlformats.org/officeDocument/2006/relationships/customXml" Target="../ink/ink4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54.png"/><Relationship Id="rId21" Type="http://schemas.openxmlformats.org/officeDocument/2006/relationships/customXml" Target="../ink/ink1451.xml"/><Relationship Id="rId42" Type="http://schemas.openxmlformats.org/officeDocument/2006/relationships/image" Target="../media/image1462.png"/><Relationship Id="rId47" Type="http://schemas.openxmlformats.org/officeDocument/2006/relationships/customXml" Target="../ink/ink1464.xml"/><Relationship Id="rId63" Type="http://schemas.openxmlformats.org/officeDocument/2006/relationships/customXml" Target="../ink/ink1472.xml"/><Relationship Id="rId68" Type="http://schemas.openxmlformats.org/officeDocument/2006/relationships/image" Target="../media/image1475.png"/><Relationship Id="rId84" Type="http://schemas.openxmlformats.org/officeDocument/2006/relationships/image" Target="../media/image1483.png"/><Relationship Id="rId89" Type="http://schemas.openxmlformats.org/officeDocument/2006/relationships/customXml" Target="../ink/ink1485.xml"/><Relationship Id="rId112" Type="http://schemas.openxmlformats.org/officeDocument/2006/relationships/image" Target="../media/image1497.png"/><Relationship Id="rId16" Type="http://schemas.openxmlformats.org/officeDocument/2006/relationships/image" Target="../media/image1449.png"/><Relationship Id="rId107" Type="http://schemas.openxmlformats.org/officeDocument/2006/relationships/customXml" Target="../ink/ink1494.xml"/><Relationship Id="rId11" Type="http://schemas.openxmlformats.org/officeDocument/2006/relationships/customXml" Target="../ink/ink1446.xml"/><Relationship Id="rId32" Type="http://schemas.openxmlformats.org/officeDocument/2006/relationships/image" Target="../media/image1457.png"/><Relationship Id="rId37" Type="http://schemas.openxmlformats.org/officeDocument/2006/relationships/customXml" Target="../ink/ink1459.xml"/><Relationship Id="rId53" Type="http://schemas.openxmlformats.org/officeDocument/2006/relationships/customXml" Target="../ink/ink1467.xml"/><Relationship Id="rId58" Type="http://schemas.openxmlformats.org/officeDocument/2006/relationships/image" Target="../media/image1470.png"/><Relationship Id="rId74" Type="http://schemas.openxmlformats.org/officeDocument/2006/relationships/image" Target="../media/image1478.png"/><Relationship Id="rId79" Type="http://schemas.openxmlformats.org/officeDocument/2006/relationships/customXml" Target="../ink/ink1480.xml"/><Relationship Id="rId102" Type="http://schemas.openxmlformats.org/officeDocument/2006/relationships/image" Target="../media/image1492.png"/><Relationship Id="rId5" Type="http://schemas.openxmlformats.org/officeDocument/2006/relationships/customXml" Target="../ink/ink1443.xml"/><Relationship Id="rId90" Type="http://schemas.openxmlformats.org/officeDocument/2006/relationships/image" Target="../media/image1486.png"/><Relationship Id="rId95" Type="http://schemas.openxmlformats.org/officeDocument/2006/relationships/customXml" Target="../ink/ink1488.xml"/><Relationship Id="rId22" Type="http://schemas.openxmlformats.org/officeDocument/2006/relationships/image" Target="../media/image1452.png"/><Relationship Id="rId27" Type="http://schemas.openxmlformats.org/officeDocument/2006/relationships/customXml" Target="../ink/ink1454.xml"/><Relationship Id="rId43" Type="http://schemas.openxmlformats.org/officeDocument/2006/relationships/customXml" Target="../ink/ink1462.xml"/><Relationship Id="rId48" Type="http://schemas.openxmlformats.org/officeDocument/2006/relationships/image" Target="../media/image1465.png"/><Relationship Id="rId64" Type="http://schemas.openxmlformats.org/officeDocument/2006/relationships/image" Target="../media/image1473.png"/><Relationship Id="rId69" Type="http://schemas.openxmlformats.org/officeDocument/2006/relationships/customXml" Target="../ink/ink1475.xml"/><Relationship Id="rId113" Type="http://schemas.openxmlformats.org/officeDocument/2006/relationships/customXml" Target="../ink/ink1497.xml"/><Relationship Id="rId80" Type="http://schemas.openxmlformats.org/officeDocument/2006/relationships/image" Target="../media/image1481.png"/><Relationship Id="rId85" Type="http://schemas.openxmlformats.org/officeDocument/2006/relationships/customXml" Target="../ink/ink1483.xml"/><Relationship Id="rId12" Type="http://schemas.openxmlformats.org/officeDocument/2006/relationships/image" Target="../media/image1447.png"/><Relationship Id="rId17" Type="http://schemas.openxmlformats.org/officeDocument/2006/relationships/customXml" Target="../ink/ink1449.xml"/><Relationship Id="rId33" Type="http://schemas.openxmlformats.org/officeDocument/2006/relationships/customXml" Target="../ink/ink1457.xml"/><Relationship Id="rId38" Type="http://schemas.openxmlformats.org/officeDocument/2006/relationships/image" Target="../media/image1460.png"/><Relationship Id="rId59" Type="http://schemas.openxmlformats.org/officeDocument/2006/relationships/customXml" Target="../ink/ink1470.xml"/><Relationship Id="rId103" Type="http://schemas.openxmlformats.org/officeDocument/2006/relationships/customXml" Target="../ink/ink1492.xml"/><Relationship Id="rId108" Type="http://schemas.openxmlformats.org/officeDocument/2006/relationships/image" Target="../media/image1495.png"/><Relationship Id="rId54" Type="http://schemas.openxmlformats.org/officeDocument/2006/relationships/image" Target="../media/image1468.png"/><Relationship Id="rId70" Type="http://schemas.openxmlformats.org/officeDocument/2006/relationships/image" Target="../media/image1476.png"/><Relationship Id="rId75" Type="http://schemas.openxmlformats.org/officeDocument/2006/relationships/customXml" Target="../ink/ink1478.xml"/><Relationship Id="rId91" Type="http://schemas.openxmlformats.org/officeDocument/2006/relationships/customXml" Target="../ink/ink1486.xml"/><Relationship Id="rId96" Type="http://schemas.openxmlformats.org/officeDocument/2006/relationships/image" Target="../media/image14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4.png"/><Relationship Id="rId15" Type="http://schemas.openxmlformats.org/officeDocument/2006/relationships/customXml" Target="../ink/ink1448.xml"/><Relationship Id="rId23" Type="http://schemas.openxmlformats.org/officeDocument/2006/relationships/customXml" Target="../ink/ink1452.xml"/><Relationship Id="rId28" Type="http://schemas.openxmlformats.org/officeDocument/2006/relationships/image" Target="../media/image1455.png"/><Relationship Id="rId36" Type="http://schemas.openxmlformats.org/officeDocument/2006/relationships/image" Target="../media/image1459.png"/><Relationship Id="rId49" Type="http://schemas.openxmlformats.org/officeDocument/2006/relationships/customXml" Target="../ink/ink1465.xml"/><Relationship Id="rId57" Type="http://schemas.openxmlformats.org/officeDocument/2006/relationships/customXml" Target="../ink/ink1469.xml"/><Relationship Id="rId106" Type="http://schemas.openxmlformats.org/officeDocument/2006/relationships/image" Target="../media/image1494.png"/><Relationship Id="rId114" Type="http://schemas.openxmlformats.org/officeDocument/2006/relationships/image" Target="../media/image1498.png"/><Relationship Id="rId10" Type="http://schemas.openxmlformats.org/officeDocument/2006/relationships/image" Target="../media/image1446.png"/><Relationship Id="rId31" Type="http://schemas.openxmlformats.org/officeDocument/2006/relationships/customXml" Target="../ink/ink1456.xml"/><Relationship Id="rId44" Type="http://schemas.openxmlformats.org/officeDocument/2006/relationships/image" Target="../media/image1463.png"/><Relationship Id="rId52" Type="http://schemas.openxmlformats.org/officeDocument/2006/relationships/image" Target="../media/image1467.png"/><Relationship Id="rId60" Type="http://schemas.openxmlformats.org/officeDocument/2006/relationships/image" Target="../media/image1471.png"/><Relationship Id="rId65" Type="http://schemas.openxmlformats.org/officeDocument/2006/relationships/customXml" Target="../ink/ink1473.xml"/><Relationship Id="rId73" Type="http://schemas.openxmlformats.org/officeDocument/2006/relationships/customXml" Target="../ink/ink1477.xml"/><Relationship Id="rId78" Type="http://schemas.openxmlformats.org/officeDocument/2006/relationships/image" Target="../media/image1480.png"/><Relationship Id="rId81" Type="http://schemas.openxmlformats.org/officeDocument/2006/relationships/customXml" Target="../ink/ink1481.xml"/><Relationship Id="rId86" Type="http://schemas.openxmlformats.org/officeDocument/2006/relationships/image" Target="../media/image1484.png"/><Relationship Id="rId94" Type="http://schemas.openxmlformats.org/officeDocument/2006/relationships/image" Target="../media/image1488.png"/><Relationship Id="rId99" Type="http://schemas.openxmlformats.org/officeDocument/2006/relationships/customXml" Target="../ink/ink1490.xml"/><Relationship Id="rId101" Type="http://schemas.openxmlformats.org/officeDocument/2006/relationships/customXml" Target="../ink/ink1491.xml"/><Relationship Id="rId4" Type="http://schemas.openxmlformats.org/officeDocument/2006/relationships/image" Target="../media/image1443.png"/><Relationship Id="rId9" Type="http://schemas.openxmlformats.org/officeDocument/2006/relationships/customXml" Target="../ink/ink1445.xml"/><Relationship Id="rId13" Type="http://schemas.openxmlformats.org/officeDocument/2006/relationships/customXml" Target="../ink/ink1447.xml"/><Relationship Id="rId18" Type="http://schemas.openxmlformats.org/officeDocument/2006/relationships/image" Target="../media/image1450.png"/><Relationship Id="rId39" Type="http://schemas.openxmlformats.org/officeDocument/2006/relationships/customXml" Target="../ink/ink1460.xml"/><Relationship Id="rId109" Type="http://schemas.openxmlformats.org/officeDocument/2006/relationships/customXml" Target="../ink/ink1495.xml"/><Relationship Id="rId34" Type="http://schemas.openxmlformats.org/officeDocument/2006/relationships/image" Target="../media/image1458.png"/><Relationship Id="rId50" Type="http://schemas.openxmlformats.org/officeDocument/2006/relationships/image" Target="../media/image1466.png"/><Relationship Id="rId55" Type="http://schemas.openxmlformats.org/officeDocument/2006/relationships/customXml" Target="../ink/ink1468.xml"/><Relationship Id="rId76" Type="http://schemas.openxmlformats.org/officeDocument/2006/relationships/image" Target="../media/image1479.png"/><Relationship Id="rId97" Type="http://schemas.openxmlformats.org/officeDocument/2006/relationships/customXml" Target="../ink/ink1489.xml"/><Relationship Id="rId104" Type="http://schemas.openxmlformats.org/officeDocument/2006/relationships/image" Target="../media/image1493.png"/><Relationship Id="rId7" Type="http://schemas.openxmlformats.org/officeDocument/2006/relationships/customXml" Target="../ink/ink1444.xml"/><Relationship Id="rId71" Type="http://schemas.openxmlformats.org/officeDocument/2006/relationships/customXml" Target="../ink/ink1476.xml"/><Relationship Id="rId92" Type="http://schemas.openxmlformats.org/officeDocument/2006/relationships/image" Target="../media/image1487.png"/><Relationship Id="rId2" Type="http://schemas.openxmlformats.org/officeDocument/2006/relationships/image" Target="../media/image1442.png"/><Relationship Id="rId29" Type="http://schemas.openxmlformats.org/officeDocument/2006/relationships/customXml" Target="../ink/ink1455.xml"/><Relationship Id="rId24" Type="http://schemas.openxmlformats.org/officeDocument/2006/relationships/image" Target="../media/image1453.png"/><Relationship Id="rId40" Type="http://schemas.openxmlformats.org/officeDocument/2006/relationships/image" Target="../media/image1461.png"/><Relationship Id="rId45" Type="http://schemas.openxmlformats.org/officeDocument/2006/relationships/customXml" Target="../ink/ink1463.xml"/><Relationship Id="rId66" Type="http://schemas.openxmlformats.org/officeDocument/2006/relationships/image" Target="../media/image1474.png"/><Relationship Id="rId87" Type="http://schemas.openxmlformats.org/officeDocument/2006/relationships/customXml" Target="../ink/ink1484.xml"/><Relationship Id="rId110" Type="http://schemas.openxmlformats.org/officeDocument/2006/relationships/image" Target="../media/image1496.png"/><Relationship Id="rId61" Type="http://schemas.openxmlformats.org/officeDocument/2006/relationships/customXml" Target="../ink/ink1471.xml"/><Relationship Id="rId82" Type="http://schemas.openxmlformats.org/officeDocument/2006/relationships/image" Target="../media/image1482.png"/><Relationship Id="rId19" Type="http://schemas.openxmlformats.org/officeDocument/2006/relationships/customXml" Target="../ink/ink1450.xml"/><Relationship Id="rId14" Type="http://schemas.openxmlformats.org/officeDocument/2006/relationships/image" Target="../media/image1448.png"/><Relationship Id="rId30" Type="http://schemas.openxmlformats.org/officeDocument/2006/relationships/image" Target="../media/image1456.png"/><Relationship Id="rId35" Type="http://schemas.openxmlformats.org/officeDocument/2006/relationships/customXml" Target="../ink/ink1458.xml"/><Relationship Id="rId56" Type="http://schemas.openxmlformats.org/officeDocument/2006/relationships/image" Target="../media/image1469.png"/><Relationship Id="rId77" Type="http://schemas.openxmlformats.org/officeDocument/2006/relationships/customXml" Target="../ink/ink1479.xml"/><Relationship Id="rId100" Type="http://schemas.openxmlformats.org/officeDocument/2006/relationships/image" Target="../media/image1491.png"/><Relationship Id="rId105" Type="http://schemas.openxmlformats.org/officeDocument/2006/relationships/customXml" Target="../ink/ink1493.xml"/><Relationship Id="rId8" Type="http://schemas.openxmlformats.org/officeDocument/2006/relationships/image" Target="../media/image1445.png"/><Relationship Id="rId51" Type="http://schemas.openxmlformats.org/officeDocument/2006/relationships/customXml" Target="../ink/ink1466.xml"/><Relationship Id="rId72" Type="http://schemas.openxmlformats.org/officeDocument/2006/relationships/image" Target="../media/image1477.png"/><Relationship Id="rId93" Type="http://schemas.openxmlformats.org/officeDocument/2006/relationships/customXml" Target="../ink/ink1487.xml"/><Relationship Id="rId98" Type="http://schemas.openxmlformats.org/officeDocument/2006/relationships/image" Target="../media/image1490.png"/><Relationship Id="rId3" Type="http://schemas.openxmlformats.org/officeDocument/2006/relationships/customXml" Target="../ink/ink1442.xml"/><Relationship Id="rId25" Type="http://schemas.openxmlformats.org/officeDocument/2006/relationships/customXml" Target="../ink/ink1453.xml"/><Relationship Id="rId46" Type="http://schemas.openxmlformats.org/officeDocument/2006/relationships/image" Target="../media/image1464.png"/><Relationship Id="rId67" Type="http://schemas.openxmlformats.org/officeDocument/2006/relationships/customXml" Target="../ink/ink1474.xml"/><Relationship Id="rId20" Type="http://schemas.openxmlformats.org/officeDocument/2006/relationships/image" Target="../media/image1451.png"/><Relationship Id="rId41" Type="http://schemas.openxmlformats.org/officeDocument/2006/relationships/customXml" Target="../ink/ink1461.xml"/><Relationship Id="rId62" Type="http://schemas.openxmlformats.org/officeDocument/2006/relationships/image" Target="../media/image1472.png"/><Relationship Id="rId83" Type="http://schemas.openxmlformats.org/officeDocument/2006/relationships/customXml" Target="../ink/ink1482.xml"/><Relationship Id="rId88" Type="http://schemas.openxmlformats.org/officeDocument/2006/relationships/image" Target="../media/image1485.png"/><Relationship Id="rId111" Type="http://schemas.openxmlformats.org/officeDocument/2006/relationships/customXml" Target="../ink/ink149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11.png"/><Relationship Id="rId21" Type="http://schemas.openxmlformats.org/officeDocument/2006/relationships/customXml" Target="../ink/ink1507.xml"/><Relationship Id="rId42" Type="http://schemas.openxmlformats.org/officeDocument/2006/relationships/image" Target="../media/image1519.png"/><Relationship Id="rId47" Type="http://schemas.openxmlformats.org/officeDocument/2006/relationships/customXml" Target="../ink/ink1520.xml"/><Relationship Id="rId63" Type="http://schemas.openxmlformats.org/officeDocument/2006/relationships/customXml" Target="../ink/ink1528.xml"/><Relationship Id="rId68" Type="http://schemas.openxmlformats.org/officeDocument/2006/relationships/image" Target="../media/image1532.png"/><Relationship Id="rId84" Type="http://schemas.openxmlformats.org/officeDocument/2006/relationships/image" Target="../media/image1540.png"/><Relationship Id="rId89" Type="http://schemas.openxmlformats.org/officeDocument/2006/relationships/customXml" Target="../ink/ink1541.xml"/><Relationship Id="rId16" Type="http://schemas.openxmlformats.org/officeDocument/2006/relationships/image" Target="../media/image1506.png"/><Relationship Id="rId107" Type="http://schemas.openxmlformats.org/officeDocument/2006/relationships/customXml" Target="../ink/ink1550.xml"/><Relationship Id="rId11" Type="http://schemas.openxmlformats.org/officeDocument/2006/relationships/customXml" Target="../ink/ink1502.xml"/><Relationship Id="rId32" Type="http://schemas.openxmlformats.org/officeDocument/2006/relationships/image" Target="../media/image1514.png"/><Relationship Id="rId37" Type="http://schemas.openxmlformats.org/officeDocument/2006/relationships/customXml" Target="../ink/ink1515.xml"/><Relationship Id="rId53" Type="http://schemas.openxmlformats.org/officeDocument/2006/relationships/customXml" Target="../ink/ink1523.xml"/><Relationship Id="rId58" Type="http://schemas.openxmlformats.org/officeDocument/2006/relationships/image" Target="../media/image1527.png"/><Relationship Id="rId74" Type="http://schemas.openxmlformats.org/officeDocument/2006/relationships/image" Target="../media/image1535.png"/><Relationship Id="rId79" Type="http://schemas.openxmlformats.org/officeDocument/2006/relationships/customXml" Target="../ink/ink1536.xml"/><Relationship Id="rId102" Type="http://schemas.openxmlformats.org/officeDocument/2006/relationships/image" Target="../media/image1549.png"/><Relationship Id="rId5" Type="http://schemas.openxmlformats.org/officeDocument/2006/relationships/customXml" Target="../ink/ink1499.xml"/><Relationship Id="rId90" Type="http://schemas.openxmlformats.org/officeDocument/2006/relationships/image" Target="../media/image1543.png"/><Relationship Id="rId95" Type="http://schemas.openxmlformats.org/officeDocument/2006/relationships/customXml" Target="../ink/ink1544.xml"/><Relationship Id="rId22" Type="http://schemas.openxmlformats.org/officeDocument/2006/relationships/image" Target="../media/image1509.png"/><Relationship Id="rId27" Type="http://schemas.openxmlformats.org/officeDocument/2006/relationships/customXml" Target="../ink/ink1510.xml"/><Relationship Id="rId43" Type="http://schemas.openxmlformats.org/officeDocument/2006/relationships/customXml" Target="../ink/ink1518.xml"/><Relationship Id="rId48" Type="http://schemas.openxmlformats.org/officeDocument/2006/relationships/image" Target="../media/image1522.png"/><Relationship Id="rId64" Type="http://schemas.openxmlformats.org/officeDocument/2006/relationships/image" Target="../media/image1530.png"/><Relationship Id="rId69" Type="http://schemas.openxmlformats.org/officeDocument/2006/relationships/customXml" Target="../ink/ink1531.xml"/><Relationship Id="rId80" Type="http://schemas.openxmlformats.org/officeDocument/2006/relationships/image" Target="../media/image1538.png"/><Relationship Id="rId85" Type="http://schemas.openxmlformats.org/officeDocument/2006/relationships/customXml" Target="../ink/ink1539.xml"/><Relationship Id="rId12" Type="http://schemas.openxmlformats.org/officeDocument/2006/relationships/image" Target="../media/image1504.png"/><Relationship Id="rId17" Type="http://schemas.openxmlformats.org/officeDocument/2006/relationships/customXml" Target="../ink/ink1505.xml"/><Relationship Id="rId33" Type="http://schemas.openxmlformats.org/officeDocument/2006/relationships/customXml" Target="../ink/ink1513.xml"/><Relationship Id="rId38" Type="http://schemas.openxmlformats.org/officeDocument/2006/relationships/image" Target="../media/image1517.png"/><Relationship Id="rId59" Type="http://schemas.openxmlformats.org/officeDocument/2006/relationships/customXml" Target="../ink/ink1526.xml"/><Relationship Id="rId103" Type="http://schemas.openxmlformats.org/officeDocument/2006/relationships/customXml" Target="../ink/ink1548.xml"/><Relationship Id="rId108" Type="http://schemas.openxmlformats.org/officeDocument/2006/relationships/image" Target="../media/image1552.png"/><Relationship Id="rId20" Type="http://schemas.openxmlformats.org/officeDocument/2006/relationships/image" Target="../media/image1508.png"/><Relationship Id="rId41" Type="http://schemas.openxmlformats.org/officeDocument/2006/relationships/customXml" Target="../ink/ink1517.xml"/><Relationship Id="rId54" Type="http://schemas.openxmlformats.org/officeDocument/2006/relationships/image" Target="../media/image1525.png"/><Relationship Id="rId62" Type="http://schemas.openxmlformats.org/officeDocument/2006/relationships/image" Target="../media/image1529.png"/><Relationship Id="rId70" Type="http://schemas.openxmlformats.org/officeDocument/2006/relationships/image" Target="../media/image1533.png"/><Relationship Id="rId75" Type="http://schemas.openxmlformats.org/officeDocument/2006/relationships/customXml" Target="../ink/ink1534.xml"/><Relationship Id="rId83" Type="http://schemas.openxmlformats.org/officeDocument/2006/relationships/customXml" Target="../ink/ink1538.xml"/><Relationship Id="rId88" Type="http://schemas.openxmlformats.org/officeDocument/2006/relationships/image" Target="../media/image1542.png"/><Relationship Id="rId91" Type="http://schemas.openxmlformats.org/officeDocument/2006/relationships/customXml" Target="../ink/ink1542.xml"/><Relationship Id="rId96" Type="http://schemas.openxmlformats.org/officeDocument/2006/relationships/image" Target="../media/image15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1.png"/><Relationship Id="rId15" Type="http://schemas.openxmlformats.org/officeDocument/2006/relationships/customXml" Target="../ink/ink1504.xml"/><Relationship Id="rId23" Type="http://schemas.openxmlformats.org/officeDocument/2006/relationships/customXml" Target="../ink/ink1508.xml"/><Relationship Id="rId28" Type="http://schemas.openxmlformats.org/officeDocument/2006/relationships/image" Target="../media/image1512.png"/><Relationship Id="rId36" Type="http://schemas.openxmlformats.org/officeDocument/2006/relationships/image" Target="../media/image1516.png"/><Relationship Id="rId49" Type="http://schemas.openxmlformats.org/officeDocument/2006/relationships/customXml" Target="../ink/ink1521.xml"/><Relationship Id="rId57" Type="http://schemas.openxmlformats.org/officeDocument/2006/relationships/customXml" Target="../ink/ink1525.xml"/><Relationship Id="rId106" Type="http://schemas.openxmlformats.org/officeDocument/2006/relationships/image" Target="../media/image1551.png"/><Relationship Id="rId10" Type="http://schemas.openxmlformats.org/officeDocument/2006/relationships/image" Target="../media/image1503.png"/><Relationship Id="rId31" Type="http://schemas.openxmlformats.org/officeDocument/2006/relationships/customXml" Target="../ink/ink1512.xml"/><Relationship Id="rId44" Type="http://schemas.openxmlformats.org/officeDocument/2006/relationships/image" Target="../media/image1520.png"/><Relationship Id="rId52" Type="http://schemas.openxmlformats.org/officeDocument/2006/relationships/image" Target="../media/image1524.png"/><Relationship Id="rId60" Type="http://schemas.openxmlformats.org/officeDocument/2006/relationships/image" Target="../media/image1528.png"/><Relationship Id="rId65" Type="http://schemas.openxmlformats.org/officeDocument/2006/relationships/customXml" Target="../ink/ink1529.xml"/><Relationship Id="rId73" Type="http://schemas.openxmlformats.org/officeDocument/2006/relationships/customXml" Target="../ink/ink1533.xml"/><Relationship Id="rId78" Type="http://schemas.openxmlformats.org/officeDocument/2006/relationships/image" Target="../media/image1537.png"/><Relationship Id="rId81" Type="http://schemas.openxmlformats.org/officeDocument/2006/relationships/customXml" Target="../ink/ink1537.xml"/><Relationship Id="rId86" Type="http://schemas.openxmlformats.org/officeDocument/2006/relationships/image" Target="../media/image1541.png"/><Relationship Id="rId94" Type="http://schemas.openxmlformats.org/officeDocument/2006/relationships/image" Target="../media/image1545.png"/><Relationship Id="rId99" Type="http://schemas.openxmlformats.org/officeDocument/2006/relationships/customXml" Target="../ink/ink1546.xml"/><Relationship Id="rId101" Type="http://schemas.openxmlformats.org/officeDocument/2006/relationships/customXml" Target="../ink/ink1547.xml"/><Relationship Id="rId4" Type="http://schemas.openxmlformats.org/officeDocument/2006/relationships/image" Target="../media/image1500.png"/><Relationship Id="rId9" Type="http://schemas.openxmlformats.org/officeDocument/2006/relationships/customXml" Target="../ink/ink1501.xml"/><Relationship Id="rId13" Type="http://schemas.openxmlformats.org/officeDocument/2006/relationships/customXml" Target="../ink/ink1503.xml"/><Relationship Id="rId18" Type="http://schemas.openxmlformats.org/officeDocument/2006/relationships/image" Target="../media/image1507.png"/><Relationship Id="rId39" Type="http://schemas.openxmlformats.org/officeDocument/2006/relationships/customXml" Target="../ink/ink1516.xml"/><Relationship Id="rId34" Type="http://schemas.openxmlformats.org/officeDocument/2006/relationships/image" Target="../media/image1515.png"/><Relationship Id="rId50" Type="http://schemas.openxmlformats.org/officeDocument/2006/relationships/image" Target="../media/image1523.png"/><Relationship Id="rId55" Type="http://schemas.openxmlformats.org/officeDocument/2006/relationships/customXml" Target="../ink/ink1524.xml"/><Relationship Id="rId76" Type="http://schemas.openxmlformats.org/officeDocument/2006/relationships/image" Target="../media/image1536.png"/><Relationship Id="rId97" Type="http://schemas.openxmlformats.org/officeDocument/2006/relationships/customXml" Target="../ink/ink1545.xml"/><Relationship Id="rId104" Type="http://schemas.openxmlformats.org/officeDocument/2006/relationships/image" Target="../media/image1550.png"/><Relationship Id="rId7" Type="http://schemas.openxmlformats.org/officeDocument/2006/relationships/customXml" Target="../ink/ink1500.xml"/><Relationship Id="rId71" Type="http://schemas.openxmlformats.org/officeDocument/2006/relationships/customXml" Target="../ink/ink1532.xml"/><Relationship Id="rId92" Type="http://schemas.openxmlformats.org/officeDocument/2006/relationships/image" Target="../media/image1544.png"/><Relationship Id="rId2" Type="http://schemas.openxmlformats.org/officeDocument/2006/relationships/image" Target="../media/image1499.png"/><Relationship Id="rId29" Type="http://schemas.openxmlformats.org/officeDocument/2006/relationships/customXml" Target="../ink/ink1511.xml"/><Relationship Id="rId24" Type="http://schemas.openxmlformats.org/officeDocument/2006/relationships/image" Target="../media/image1510.png"/><Relationship Id="rId40" Type="http://schemas.openxmlformats.org/officeDocument/2006/relationships/image" Target="../media/image1518.png"/><Relationship Id="rId45" Type="http://schemas.openxmlformats.org/officeDocument/2006/relationships/customXml" Target="../ink/ink1519.xml"/><Relationship Id="rId66" Type="http://schemas.openxmlformats.org/officeDocument/2006/relationships/image" Target="../media/image1531.png"/><Relationship Id="rId87" Type="http://schemas.openxmlformats.org/officeDocument/2006/relationships/customXml" Target="../ink/ink1540.xml"/><Relationship Id="rId61" Type="http://schemas.openxmlformats.org/officeDocument/2006/relationships/customXml" Target="../ink/ink1527.xml"/><Relationship Id="rId82" Type="http://schemas.openxmlformats.org/officeDocument/2006/relationships/image" Target="../media/image1539.png"/><Relationship Id="rId19" Type="http://schemas.openxmlformats.org/officeDocument/2006/relationships/customXml" Target="../ink/ink1506.xml"/><Relationship Id="rId14" Type="http://schemas.openxmlformats.org/officeDocument/2006/relationships/image" Target="../media/image1505.png"/><Relationship Id="rId30" Type="http://schemas.openxmlformats.org/officeDocument/2006/relationships/image" Target="../media/image1513.png"/><Relationship Id="rId35" Type="http://schemas.openxmlformats.org/officeDocument/2006/relationships/customXml" Target="../ink/ink1514.xml"/><Relationship Id="rId56" Type="http://schemas.openxmlformats.org/officeDocument/2006/relationships/image" Target="../media/image1526.png"/><Relationship Id="rId77" Type="http://schemas.openxmlformats.org/officeDocument/2006/relationships/customXml" Target="../ink/ink1535.xml"/><Relationship Id="rId100" Type="http://schemas.openxmlformats.org/officeDocument/2006/relationships/image" Target="../media/image1548.png"/><Relationship Id="rId105" Type="http://schemas.openxmlformats.org/officeDocument/2006/relationships/customXml" Target="../ink/ink1549.xml"/><Relationship Id="rId8" Type="http://schemas.openxmlformats.org/officeDocument/2006/relationships/image" Target="../media/image1502.png"/><Relationship Id="rId51" Type="http://schemas.openxmlformats.org/officeDocument/2006/relationships/customXml" Target="../ink/ink1522.xml"/><Relationship Id="rId72" Type="http://schemas.openxmlformats.org/officeDocument/2006/relationships/image" Target="../media/image1534.png"/><Relationship Id="rId93" Type="http://schemas.openxmlformats.org/officeDocument/2006/relationships/customXml" Target="../ink/ink1543.xml"/><Relationship Id="rId98" Type="http://schemas.openxmlformats.org/officeDocument/2006/relationships/image" Target="../media/image1547.png"/><Relationship Id="rId3" Type="http://schemas.openxmlformats.org/officeDocument/2006/relationships/customXml" Target="../ink/ink1498.xml"/><Relationship Id="rId25" Type="http://schemas.openxmlformats.org/officeDocument/2006/relationships/customXml" Target="../ink/ink1509.xml"/><Relationship Id="rId46" Type="http://schemas.openxmlformats.org/officeDocument/2006/relationships/image" Target="../media/image1521.png"/><Relationship Id="rId67" Type="http://schemas.openxmlformats.org/officeDocument/2006/relationships/customXml" Target="../ink/ink15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51.xml"/><Relationship Id="rId2" Type="http://schemas.openxmlformats.org/officeDocument/2006/relationships/image" Target="../media/image14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3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09.xml"/><Relationship Id="rId21" Type="http://schemas.openxmlformats.org/officeDocument/2006/relationships/customXml" Target="../ink/ink1561.xml"/><Relationship Id="rId42" Type="http://schemas.openxmlformats.org/officeDocument/2006/relationships/image" Target="../media/image1574.png"/><Relationship Id="rId63" Type="http://schemas.openxmlformats.org/officeDocument/2006/relationships/customXml" Target="../ink/ink1582.xml"/><Relationship Id="rId84" Type="http://schemas.openxmlformats.org/officeDocument/2006/relationships/image" Target="../media/image1595.png"/><Relationship Id="rId138" Type="http://schemas.openxmlformats.org/officeDocument/2006/relationships/image" Target="../media/image1622.png"/><Relationship Id="rId107" Type="http://schemas.openxmlformats.org/officeDocument/2006/relationships/customXml" Target="../ink/ink1604.xml"/><Relationship Id="rId11" Type="http://schemas.openxmlformats.org/officeDocument/2006/relationships/customXml" Target="../ink/ink1556.xml"/><Relationship Id="rId32" Type="http://schemas.openxmlformats.org/officeDocument/2006/relationships/image" Target="../media/image1569.png"/><Relationship Id="rId53" Type="http://schemas.openxmlformats.org/officeDocument/2006/relationships/customXml" Target="../ink/ink1577.xml"/><Relationship Id="rId74" Type="http://schemas.openxmlformats.org/officeDocument/2006/relationships/image" Target="../media/image1590.png"/><Relationship Id="rId128" Type="http://schemas.openxmlformats.org/officeDocument/2006/relationships/image" Target="../media/image1617.png"/><Relationship Id="rId149" Type="http://schemas.openxmlformats.org/officeDocument/2006/relationships/customXml" Target="../ink/ink1625.xml"/><Relationship Id="rId5" Type="http://schemas.openxmlformats.org/officeDocument/2006/relationships/customXml" Target="../ink/ink1553.xml"/><Relationship Id="rId95" Type="http://schemas.openxmlformats.org/officeDocument/2006/relationships/customXml" Target="../ink/ink1598.xml"/><Relationship Id="rId22" Type="http://schemas.openxmlformats.org/officeDocument/2006/relationships/image" Target="../media/image1564.png"/><Relationship Id="rId27" Type="http://schemas.openxmlformats.org/officeDocument/2006/relationships/customXml" Target="../ink/ink1564.xml"/><Relationship Id="rId43" Type="http://schemas.openxmlformats.org/officeDocument/2006/relationships/customXml" Target="../ink/ink1572.xml"/><Relationship Id="rId48" Type="http://schemas.openxmlformats.org/officeDocument/2006/relationships/image" Target="../media/image1577.png"/><Relationship Id="rId64" Type="http://schemas.openxmlformats.org/officeDocument/2006/relationships/image" Target="../media/image1585.png"/><Relationship Id="rId69" Type="http://schemas.openxmlformats.org/officeDocument/2006/relationships/customXml" Target="../ink/ink1585.xml"/><Relationship Id="rId113" Type="http://schemas.openxmlformats.org/officeDocument/2006/relationships/customXml" Target="../ink/ink1607.xml"/><Relationship Id="rId118" Type="http://schemas.openxmlformats.org/officeDocument/2006/relationships/image" Target="../media/image1612.png"/><Relationship Id="rId134" Type="http://schemas.openxmlformats.org/officeDocument/2006/relationships/image" Target="../media/image1620.png"/><Relationship Id="rId139" Type="http://schemas.openxmlformats.org/officeDocument/2006/relationships/customXml" Target="../ink/ink1620.xml"/><Relationship Id="rId80" Type="http://schemas.openxmlformats.org/officeDocument/2006/relationships/image" Target="../media/image1593.png"/><Relationship Id="rId85" Type="http://schemas.openxmlformats.org/officeDocument/2006/relationships/customXml" Target="../ink/ink1593.xml"/><Relationship Id="rId150" Type="http://schemas.openxmlformats.org/officeDocument/2006/relationships/image" Target="../media/image1628.png"/><Relationship Id="rId12" Type="http://schemas.openxmlformats.org/officeDocument/2006/relationships/image" Target="../media/image1559.png"/><Relationship Id="rId17" Type="http://schemas.openxmlformats.org/officeDocument/2006/relationships/customXml" Target="../ink/ink1559.xml"/><Relationship Id="rId33" Type="http://schemas.openxmlformats.org/officeDocument/2006/relationships/customXml" Target="../ink/ink1567.xml"/><Relationship Id="rId38" Type="http://schemas.openxmlformats.org/officeDocument/2006/relationships/image" Target="../media/image1572.png"/><Relationship Id="rId59" Type="http://schemas.openxmlformats.org/officeDocument/2006/relationships/customXml" Target="../ink/ink1580.xml"/><Relationship Id="rId103" Type="http://schemas.openxmlformats.org/officeDocument/2006/relationships/customXml" Target="../ink/ink1602.xml"/><Relationship Id="rId108" Type="http://schemas.openxmlformats.org/officeDocument/2006/relationships/image" Target="../media/image1607.png"/><Relationship Id="rId124" Type="http://schemas.openxmlformats.org/officeDocument/2006/relationships/image" Target="../media/image1615.png"/><Relationship Id="rId129" Type="http://schemas.openxmlformats.org/officeDocument/2006/relationships/customXml" Target="../ink/ink1615.xml"/><Relationship Id="rId54" Type="http://schemas.openxmlformats.org/officeDocument/2006/relationships/image" Target="../media/image1580.png"/><Relationship Id="rId70" Type="http://schemas.openxmlformats.org/officeDocument/2006/relationships/image" Target="../media/image1588.png"/><Relationship Id="rId75" Type="http://schemas.openxmlformats.org/officeDocument/2006/relationships/customXml" Target="../ink/ink1588.xml"/><Relationship Id="rId91" Type="http://schemas.openxmlformats.org/officeDocument/2006/relationships/customXml" Target="../ink/ink1596.xml"/><Relationship Id="rId96" Type="http://schemas.openxmlformats.org/officeDocument/2006/relationships/image" Target="../media/image1601.png"/><Relationship Id="rId140" Type="http://schemas.openxmlformats.org/officeDocument/2006/relationships/image" Target="../media/image1623.png"/><Relationship Id="rId145" Type="http://schemas.openxmlformats.org/officeDocument/2006/relationships/customXml" Target="../ink/ink16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6.png"/><Relationship Id="rId23" Type="http://schemas.openxmlformats.org/officeDocument/2006/relationships/customXml" Target="../ink/ink1562.xml"/><Relationship Id="rId28" Type="http://schemas.openxmlformats.org/officeDocument/2006/relationships/image" Target="../media/image1567.png"/><Relationship Id="rId49" Type="http://schemas.openxmlformats.org/officeDocument/2006/relationships/customXml" Target="../ink/ink1575.xml"/><Relationship Id="rId114" Type="http://schemas.openxmlformats.org/officeDocument/2006/relationships/image" Target="../media/image1610.png"/><Relationship Id="rId119" Type="http://schemas.openxmlformats.org/officeDocument/2006/relationships/customXml" Target="../ink/ink1610.xml"/><Relationship Id="rId44" Type="http://schemas.openxmlformats.org/officeDocument/2006/relationships/image" Target="../media/image1575.png"/><Relationship Id="rId60" Type="http://schemas.openxmlformats.org/officeDocument/2006/relationships/image" Target="../media/image1583.png"/><Relationship Id="rId65" Type="http://schemas.openxmlformats.org/officeDocument/2006/relationships/customXml" Target="../ink/ink1583.xml"/><Relationship Id="rId81" Type="http://schemas.openxmlformats.org/officeDocument/2006/relationships/customXml" Target="../ink/ink1591.xml"/><Relationship Id="rId86" Type="http://schemas.openxmlformats.org/officeDocument/2006/relationships/image" Target="../media/image1596.png"/><Relationship Id="rId130" Type="http://schemas.openxmlformats.org/officeDocument/2006/relationships/image" Target="../media/image1618.png"/><Relationship Id="rId135" Type="http://schemas.openxmlformats.org/officeDocument/2006/relationships/customXml" Target="../ink/ink1618.xml"/><Relationship Id="rId151" Type="http://schemas.openxmlformats.org/officeDocument/2006/relationships/customXml" Target="../ink/ink1626.xml"/><Relationship Id="rId13" Type="http://schemas.openxmlformats.org/officeDocument/2006/relationships/customXml" Target="../ink/ink1557.xml"/><Relationship Id="rId18" Type="http://schemas.openxmlformats.org/officeDocument/2006/relationships/image" Target="../media/image1562.png"/><Relationship Id="rId39" Type="http://schemas.openxmlformats.org/officeDocument/2006/relationships/customXml" Target="../ink/ink1570.xml"/><Relationship Id="rId109" Type="http://schemas.openxmlformats.org/officeDocument/2006/relationships/customXml" Target="../ink/ink1605.xml"/><Relationship Id="rId34" Type="http://schemas.openxmlformats.org/officeDocument/2006/relationships/image" Target="../media/image1570.png"/><Relationship Id="rId50" Type="http://schemas.openxmlformats.org/officeDocument/2006/relationships/image" Target="../media/image1578.png"/><Relationship Id="rId55" Type="http://schemas.openxmlformats.org/officeDocument/2006/relationships/customXml" Target="../ink/ink1578.xml"/><Relationship Id="rId76" Type="http://schemas.openxmlformats.org/officeDocument/2006/relationships/image" Target="../media/image1591.png"/><Relationship Id="rId97" Type="http://schemas.openxmlformats.org/officeDocument/2006/relationships/customXml" Target="../ink/ink1599.xml"/><Relationship Id="rId104" Type="http://schemas.openxmlformats.org/officeDocument/2006/relationships/image" Target="../media/image1605.png"/><Relationship Id="rId120" Type="http://schemas.openxmlformats.org/officeDocument/2006/relationships/image" Target="../media/image1613.png"/><Relationship Id="rId125" Type="http://schemas.openxmlformats.org/officeDocument/2006/relationships/customXml" Target="../ink/ink1613.xml"/><Relationship Id="rId141" Type="http://schemas.openxmlformats.org/officeDocument/2006/relationships/customXml" Target="../ink/ink1621.xml"/><Relationship Id="rId146" Type="http://schemas.openxmlformats.org/officeDocument/2006/relationships/image" Target="../media/image1626.png"/><Relationship Id="rId7" Type="http://schemas.openxmlformats.org/officeDocument/2006/relationships/customXml" Target="../ink/ink1554.xml"/><Relationship Id="rId71" Type="http://schemas.openxmlformats.org/officeDocument/2006/relationships/customXml" Target="../ink/ink1586.xml"/><Relationship Id="rId92" Type="http://schemas.openxmlformats.org/officeDocument/2006/relationships/image" Target="../media/image1599.png"/><Relationship Id="rId2" Type="http://schemas.openxmlformats.org/officeDocument/2006/relationships/image" Target="../media/image1554.png"/><Relationship Id="rId29" Type="http://schemas.openxmlformats.org/officeDocument/2006/relationships/customXml" Target="../ink/ink1565.xml"/><Relationship Id="rId24" Type="http://schemas.openxmlformats.org/officeDocument/2006/relationships/image" Target="../media/image1565.png"/><Relationship Id="rId40" Type="http://schemas.openxmlformats.org/officeDocument/2006/relationships/image" Target="../media/image1573.png"/><Relationship Id="rId45" Type="http://schemas.openxmlformats.org/officeDocument/2006/relationships/customXml" Target="../ink/ink1573.xml"/><Relationship Id="rId66" Type="http://schemas.openxmlformats.org/officeDocument/2006/relationships/image" Target="../media/image1586.png"/><Relationship Id="rId87" Type="http://schemas.openxmlformats.org/officeDocument/2006/relationships/customXml" Target="../ink/ink1594.xml"/><Relationship Id="rId110" Type="http://schemas.openxmlformats.org/officeDocument/2006/relationships/image" Target="../media/image1608.png"/><Relationship Id="rId115" Type="http://schemas.openxmlformats.org/officeDocument/2006/relationships/customXml" Target="../ink/ink1608.xml"/><Relationship Id="rId131" Type="http://schemas.openxmlformats.org/officeDocument/2006/relationships/customXml" Target="../ink/ink1616.xml"/><Relationship Id="rId136" Type="http://schemas.openxmlformats.org/officeDocument/2006/relationships/image" Target="../media/image1621.png"/><Relationship Id="rId61" Type="http://schemas.openxmlformats.org/officeDocument/2006/relationships/customXml" Target="../ink/ink1581.xml"/><Relationship Id="rId82" Type="http://schemas.openxmlformats.org/officeDocument/2006/relationships/image" Target="../media/image1594.png"/><Relationship Id="rId152" Type="http://schemas.openxmlformats.org/officeDocument/2006/relationships/image" Target="../media/image1629.png"/><Relationship Id="rId19" Type="http://schemas.openxmlformats.org/officeDocument/2006/relationships/customXml" Target="../ink/ink1560.xml"/><Relationship Id="rId14" Type="http://schemas.openxmlformats.org/officeDocument/2006/relationships/image" Target="../media/image1560.png"/><Relationship Id="rId30" Type="http://schemas.openxmlformats.org/officeDocument/2006/relationships/image" Target="../media/image1568.png"/><Relationship Id="rId35" Type="http://schemas.openxmlformats.org/officeDocument/2006/relationships/customXml" Target="../ink/ink1568.xml"/><Relationship Id="rId56" Type="http://schemas.openxmlformats.org/officeDocument/2006/relationships/image" Target="../media/image1581.png"/><Relationship Id="rId77" Type="http://schemas.openxmlformats.org/officeDocument/2006/relationships/customXml" Target="../ink/ink1589.xml"/><Relationship Id="rId100" Type="http://schemas.openxmlformats.org/officeDocument/2006/relationships/image" Target="../media/image1603.png"/><Relationship Id="rId105" Type="http://schemas.openxmlformats.org/officeDocument/2006/relationships/customXml" Target="../ink/ink1603.xml"/><Relationship Id="rId126" Type="http://schemas.openxmlformats.org/officeDocument/2006/relationships/image" Target="../media/image1616.png"/><Relationship Id="rId147" Type="http://schemas.openxmlformats.org/officeDocument/2006/relationships/customXml" Target="../ink/ink1624.xml"/><Relationship Id="rId8" Type="http://schemas.openxmlformats.org/officeDocument/2006/relationships/image" Target="../media/image1557.png"/><Relationship Id="rId51" Type="http://schemas.openxmlformats.org/officeDocument/2006/relationships/customXml" Target="../ink/ink1576.xml"/><Relationship Id="rId72" Type="http://schemas.openxmlformats.org/officeDocument/2006/relationships/image" Target="../media/image1589.png"/><Relationship Id="rId93" Type="http://schemas.openxmlformats.org/officeDocument/2006/relationships/customXml" Target="../ink/ink1597.xml"/><Relationship Id="rId98" Type="http://schemas.openxmlformats.org/officeDocument/2006/relationships/image" Target="../media/image1602.png"/><Relationship Id="rId121" Type="http://schemas.openxmlformats.org/officeDocument/2006/relationships/customXml" Target="../ink/ink1611.xml"/><Relationship Id="rId142" Type="http://schemas.openxmlformats.org/officeDocument/2006/relationships/image" Target="../media/image1624.png"/><Relationship Id="rId3" Type="http://schemas.openxmlformats.org/officeDocument/2006/relationships/customXml" Target="../ink/ink1552.xml"/><Relationship Id="rId25" Type="http://schemas.openxmlformats.org/officeDocument/2006/relationships/customXml" Target="../ink/ink1563.xml"/><Relationship Id="rId46" Type="http://schemas.openxmlformats.org/officeDocument/2006/relationships/image" Target="../media/image1576.png"/><Relationship Id="rId67" Type="http://schemas.openxmlformats.org/officeDocument/2006/relationships/customXml" Target="../ink/ink1584.xml"/><Relationship Id="rId116" Type="http://schemas.openxmlformats.org/officeDocument/2006/relationships/image" Target="../media/image1611.png"/><Relationship Id="rId137" Type="http://schemas.openxmlformats.org/officeDocument/2006/relationships/customXml" Target="../ink/ink1619.xml"/><Relationship Id="rId20" Type="http://schemas.openxmlformats.org/officeDocument/2006/relationships/image" Target="../media/image1563.png"/><Relationship Id="rId41" Type="http://schemas.openxmlformats.org/officeDocument/2006/relationships/customXml" Target="../ink/ink1571.xml"/><Relationship Id="rId62" Type="http://schemas.openxmlformats.org/officeDocument/2006/relationships/image" Target="../media/image1584.png"/><Relationship Id="rId83" Type="http://schemas.openxmlformats.org/officeDocument/2006/relationships/customXml" Target="../ink/ink1592.xml"/><Relationship Id="rId88" Type="http://schemas.openxmlformats.org/officeDocument/2006/relationships/image" Target="../media/image1597.png"/><Relationship Id="rId111" Type="http://schemas.openxmlformats.org/officeDocument/2006/relationships/customXml" Target="../ink/ink1606.xml"/><Relationship Id="rId132" Type="http://schemas.openxmlformats.org/officeDocument/2006/relationships/image" Target="../media/image1619.png"/><Relationship Id="rId15" Type="http://schemas.openxmlformats.org/officeDocument/2006/relationships/customXml" Target="../ink/ink1558.xml"/><Relationship Id="rId36" Type="http://schemas.openxmlformats.org/officeDocument/2006/relationships/image" Target="../media/image1571.png"/><Relationship Id="rId57" Type="http://schemas.openxmlformats.org/officeDocument/2006/relationships/customXml" Target="../ink/ink1579.xml"/><Relationship Id="rId106" Type="http://schemas.openxmlformats.org/officeDocument/2006/relationships/image" Target="../media/image1606.png"/><Relationship Id="rId127" Type="http://schemas.openxmlformats.org/officeDocument/2006/relationships/customXml" Target="../ink/ink1614.xml"/><Relationship Id="rId10" Type="http://schemas.openxmlformats.org/officeDocument/2006/relationships/image" Target="../media/image1558.png"/><Relationship Id="rId31" Type="http://schemas.openxmlformats.org/officeDocument/2006/relationships/customXml" Target="../ink/ink1566.xml"/><Relationship Id="rId52" Type="http://schemas.openxmlformats.org/officeDocument/2006/relationships/image" Target="../media/image1579.png"/><Relationship Id="rId73" Type="http://schemas.openxmlformats.org/officeDocument/2006/relationships/customXml" Target="../ink/ink1587.xml"/><Relationship Id="rId78" Type="http://schemas.openxmlformats.org/officeDocument/2006/relationships/image" Target="../media/image1592.png"/><Relationship Id="rId94" Type="http://schemas.openxmlformats.org/officeDocument/2006/relationships/image" Target="../media/image1600.png"/><Relationship Id="rId99" Type="http://schemas.openxmlformats.org/officeDocument/2006/relationships/customXml" Target="../ink/ink1600.xml"/><Relationship Id="rId101" Type="http://schemas.openxmlformats.org/officeDocument/2006/relationships/customXml" Target="../ink/ink1601.xml"/><Relationship Id="rId122" Type="http://schemas.openxmlformats.org/officeDocument/2006/relationships/image" Target="../media/image1614.png"/><Relationship Id="rId143" Type="http://schemas.openxmlformats.org/officeDocument/2006/relationships/customXml" Target="../ink/ink1622.xml"/><Relationship Id="rId148" Type="http://schemas.openxmlformats.org/officeDocument/2006/relationships/image" Target="../media/image1627.png"/><Relationship Id="rId4" Type="http://schemas.openxmlformats.org/officeDocument/2006/relationships/image" Target="../media/image1555.png"/><Relationship Id="rId9" Type="http://schemas.openxmlformats.org/officeDocument/2006/relationships/customXml" Target="../ink/ink1555.xml"/><Relationship Id="rId26" Type="http://schemas.openxmlformats.org/officeDocument/2006/relationships/image" Target="../media/image1566.png"/><Relationship Id="rId47" Type="http://schemas.openxmlformats.org/officeDocument/2006/relationships/customXml" Target="../ink/ink1574.xml"/><Relationship Id="rId68" Type="http://schemas.openxmlformats.org/officeDocument/2006/relationships/image" Target="../media/image1587.png"/><Relationship Id="rId89" Type="http://schemas.openxmlformats.org/officeDocument/2006/relationships/customXml" Target="../ink/ink1595.xml"/><Relationship Id="rId112" Type="http://schemas.openxmlformats.org/officeDocument/2006/relationships/image" Target="../media/image1609.png"/><Relationship Id="rId133" Type="http://schemas.openxmlformats.org/officeDocument/2006/relationships/customXml" Target="../ink/ink1617.xml"/><Relationship Id="rId16" Type="http://schemas.openxmlformats.org/officeDocument/2006/relationships/image" Target="../media/image1561.png"/><Relationship Id="rId37" Type="http://schemas.openxmlformats.org/officeDocument/2006/relationships/customXml" Target="../ink/ink1569.xml"/><Relationship Id="rId58" Type="http://schemas.openxmlformats.org/officeDocument/2006/relationships/image" Target="../media/image1582.png"/><Relationship Id="rId79" Type="http://schemas.openxmlformats.org/officeDocument/2006/relationships/customXml" Target="../ink/ink1590.xml"/><Relationship Id="rId102" Type="http://schemas.openxmlformats.org/officeDocument/2006/relationships/image" Target="../media/image1604.png"/><Relationship Id="rId123" Type="http://schemas.openxmlformats.org/officeDocument/2006/relationships/customXml" Target="../ink/ink1612.xml"/><Relationship Id="rId144" Type="http://schemas.openxmlformats.org/officeDocument/2006/relationships/image" Target="../media/image1625.png"/><Relationship Id="rId90" Type="http://schemas.openxmlformats.org/officeDocument/2006/relationships/image" Target="../media/image1598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32.xml"/><Relationship Id="rId18" Type="http://schemas.openxmlformats.org/officeDocument/2006/relationships/image" Target="../media/image1637.png"/><Relationship Id="rId26" Type="http://schemas.openxmlformats.org/officeDocument/2006/relationships/image" Target="../media/image1641.png"/><Relationship Id="rId39" Type="http://schemas.openxmlformats.org/officeDocument/2006/relationships/customXml" Target="../ink/ink1645.xml"/><Relationship Id="rId21" Type="http://schemas.openxmlformats.org/officeDocument/2006/relationships/customXml" Target="../ink/ink1636.xml"/><Relationship Id="rId34" Type="http://schemas.openxmlformats.org/officeDocument/2006/relationships/image" Target="../media/image1645.png"/><Relationship Id="rId42" Type="http://schemas.openxmlformats.org/officeDocument/2006/relationships/image" Target="../media/image1649.png"/><Relationship Id="rId7" Type="http://schemas.openxmlformats.org/officeDocument/2006/relationships/customXml" Target="../ink/ink1629.xml"/><Relationship Id="rId2" Type="http://schemas.openxmlformats.org/officeDocument/2006/relationships/image" Target="../media/image1554.png"/><Relationship Id="rId16" Type="http://schemas.openxmlformats.org/officeDocument/2006/relationships/image" Target="../media/image1636.png"/><Relationship Id="rId20" Type="http://schemas.openxmlformats.org/officeDocument/2006/relationships/image" Target="../media/image1638.png"/><Relationship Id="rId29" Type="http://schemas.openxmlformats.org/officeDocument/2006/relationships/customXml" Target="../ink/ink1640.xml"/><Relationship Id="rId41" Type="http://schemas.openxmlformats.org/officeDocument/2006/relationships/customXml" Target="../ink/ink16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1.png"/><Relationship Id="rId11" Type="http://schemas.openxmlformats.org/officeDocument/2006/relationships/customXml" Target="../ink/ink1631.xml"/><Relationship Id="rId24" Type="http://schemas.openxmlformats.org/officeDocument/2006/relationships/image" Target="../media/image1640.png"/><Relationship Id="rId32" Type="http://schemas.openxmlformats.org/officeDocument/2006/relationships/image" Target="../media/image1644.png"/><Relationship Id="rId37" Type="http://schemas.openxmlformats.org/officeDocument/2006/relationships/customXml" Target="../ink/ink1644.xml"/><Relationship Id="rId40" Type="http://schemas.openxmlformats.org/officeDocument/2006/relationships/image" Target="../media/image1648.png"/><Relationship Id="rId5" Type="http://schemas.openxmlformats.org/officeDocument/2006/relationships/customXml" Target="../ink/ink1628.xml"/><Relationship Id="rId15" Type="http://schemas.openxmlformats.org/officeDocument/2006/relationships/customXml" Target="../ink/ink1633.xml"/><Relationship Id="rId23" Type="http://schemas.openxmlformats.org/officeDocument/2006/relationships/customXml" Target="../ink/ink1637.xml"/><Relationship Id="rId28" Type="http://schemas.openxmlformats.org/officeDocument/2006/relationships/image" Target="../media/image1642.png"/><Relationship Id="rId36" Type="http://schemas.openxmlformats.org/officeDocument/2006/relationships/image" Target="../media/image1646.png"/><Relationship Id="rId10" Type="http://schemas.openxmlformats.org/officeDocument/2006/relationships/image" Target="../media/image1633.png"/><Relationship Id="rId19" Type="http://schemas.openxmlformats.org/officeDocument/2006/relationships/customXml" Target="../ink/ink1635.xml"/><Relationship Id="rId31" Type="http://schemas.openxmlformats.org/officeDocument/2006/relationships/customXml" Target="../ink/ink1641.xml"/><Relationship Id="rId44" Type="http://schemas.openxmlformats.org/officeDocument/2006/relationships/image" Target="../media/image1650.png"/><Relationship Id="rId4" Type="http://schemas.openxmlformats.org/officeDocument/2006/relationships/image" Target="../media/image1630.png"/><Relationship Id="rId9" Type="http://schemas.openxmlformats.org/officeDocument/2006/relationships/customXml" Target="../ink/ink1630.xml"/><Relationship Id="rId14" Type="http://schemas.openxmlformats.org/officeDocument/2006/relationships/image" Target="../media/image1635.png"/><Relationship Id="rId22" Type="http://schemas.openxmlformats.org/officeDocument/2006/relationships/image" Target="../media/image1639.png"/><Relationship Id="rId27" Type="http://schemas.openxmlformats.org/officeDocument/2006/relationships/customXml" Target="../ink/ink1639.xml"/><Relationship Id="rId30" Type="http://schemas.openxmlformats.org/officeDocument/2006/relationships/image" Target="../media/image1643.png"/><Relationship Id="rId35" Type="http://schemas.openxmlformats.org/officeDocument/2006/relationships/customXml" Target="../ink/ink1643.xml"/><Relationship Id="rId43" Type="http://schemas.openxmlformats.org/officeDocument/2006/relationships/customXml" Target="../ink/ink1647.xml"/><Relationship Id="rId8" Type="http://schemas.openxmlformats.org/officeDocument/2006/relationships/image" Target="../media/image1632.png"/><Relationship Id="rId3" Type="http://schemas.openxmlformats.org/officeDocument/2006/relationships/customXml" Target="../ink/ink1627.xml"/><Relationship Id="rId12" Type="http://schemas.openxmlformats.org/officeDocument/2006/relationships/image" Target="../media/image1634.png"/><Relationship Id="rId17" Type="http://schemas.openxmlformats.org/officeDocument/2006/relationships/customXml" Target="../ink/ink1634.xml"/><Relationship Id="rId25" Type="http://schemas.openxmlformats.org/officeDocument/2006/relationships/customXml" Target="../ink/ink1638.xml"/><Relationship Id="rId33" Type="http://schemas.openxmlformats.org/officeDocument/2006/relationships/customXml" Target="../ink/ink1642.xml"/><Relationship Id="rId38" Type="http://schemas.openxmlformats.org/officeDocument/2006/relationships/image" Target="../media/image16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0.xml"/><Relationship Id="rId21" Type="http://schemas.openxmlformats.org/officeDocument/2006/relationships/customXml" Target="../ink/ink72.xml"/><Relationship Id="rId42" Type="http://schemas.openxmlformats.org/officeDocument/2006/relationships/image" Target="../media/image82.png"/><Relationship Id="rId63" Type="http://schemas.openxmlformats.org/officeDocument/2006/relationships/customXml" Target="../ink/ink93.xml"/><Relationship Id="rId84" Type="http://schemas.openxmlformats.org/officeDocument/2006/relationships/image" Target="../media/image103.png"/><Relationship Id="rId138" Type="http://schemas.openxmlformats.org/officeDocument/2006/relationships/image" Target="../media/image130.png"/><Relationship Id="rId159" Type="http://schemas.openxmlformats.org/officeDocument/2006/relationships/customXml" Target="../ink/ink141.xml"/><Relationship Id="rId107" Type="http://schemas.openxmlformats.org/officeDocument/2006/relationships/customXml" Target="../ink/ink115.xml"/><Relationship Id="rId11" Type="http://schemas.openxmlformats.org/officeDocument/2006/relationships/customXml" Target="../ink/ink67.xml"/><Relationship Id="rId32" Type="http://schemas.openxmlformats.org/officeDocument/2006/relationships/image" Target="../media/image77.png"/><Relationship Id="rId53" Type="http://schemas.openxmlformats.org/officeDocument/2006/relationships/customXml" Target="../ink/ink88.xml"/><Relationship Id="rId74" Type="http://schemas.openxmlformats.org/officeDocument/2006/relationships/image" Target="../media/image98.png"/><Relationship Id="rId128" Type="http://schemas.openxmlformats.org/officeDocument/2006/relationships/image" Target="../media/image125.png"/><Relationship Id="rId149" Type="http://schemas.openxmlformats.org/officeDocument/2006/relationships/customXml" Target="../ink/ink136.xml"/><Relationship Id="rId5" Type="http://schemas.openxmlformats.org/officeDocument/2006/relationships/customXml" Target="../ink/ink64.xml"/><Relationship Id="rId95" Type="http://schemas.openxmlformats.org/officeDocument/2006/relationships/customXml" Target="../ink/ink109.xml"/><Relationship Id="rId160" Type="http://schemas.openxmlformats.org/officeDocument/2006/relationships/image" Target="../media/image141.png"/><Relationship Id="rId22" Type="http://schemas.openxmlformats.org/officeDocument/2006/relationships/image" Target="../media/image72.png"/><Relationship Id="rId43" Type="http://schemas.openxmlformats.org/officeDocument/2006/relationships/customXml" Target="../ink/ink83.xml"/><Relationship Id="rId64" Type="http://schemas.openxmlformats.org/officeDocument/2006/relationships/image" Target="../media/image93.png"/><Relationship Id="rId118" Type="http://schemas.openxmlformats.org/officeDocument/2006/relationships/image" Target="../media/image120.png"/><Relationship Id="rId139" Type="http://schemas.openxmlformats.org/officeDocument/2006/relationships/customXml" Target="../ink/ink131.xml"/><Relationship Id="rId85" Type="http://schemas.openxmlformats.org/officeDocument/2006/relationships/customXml" Target="../ink/ink104.xml"/><Relationship Id="rId150" Type="http://schemas.openxmlformats.org/officeDocument/2006/relationships/image" Target="../media/image136.png"/><Relationship Id="rId12" Type="http://schemas.openxmlformats.org/officeDocument/2006/relationships/image" Target="../media/image67.png"/><Relationship Id="rId17" Type="http://schemas.openxmlformats.org/officeDocument/2006/relationships/customXml" Target="../ink/ink70.xml"/><Relationship Id="rId33" Type="http://schemas.openxmlformats.org/officeDocument/2006/relationships/customXml" Target="../ink/ink78.xml"/><Relationship Id="rId38" Type="http://schemas.openxmlformats.org/officeDocument/2006/relationships/image" Target="../media/image80.png"/><Relationship Id="rId59" Type="http://schemas.openxmlformats.org/officeDocument/2006/relationships/customXml" Target="../ink/ink91.xml"/><Relationship Id="rId103" Type="http://schemas.openxmlformats.org/officeDocument/2006/relationships/customXml" Target="../ink/ink113.xml"/><Relationship Id="rId108" Type="http://schemas.openxmlformats.org/officeDocument/2006/relationships/image" Target="../media/image115.png"/><Relationship Id="rId124" Type="http://schemas.openxmlformats.org/officeDocument/2006/relationships/image" Target="../media/image123.png"/><Relationship Id="rId129" Type="http://schemas.openxmlformats.org/officeDocument/2006/relationships/customXml" Target="../ink/ink126.xml"/><Relationship Id="rId54" Type="http://schemas.openxmlformats.org/officeDocument/2006/relationships/image" Target="../media/image88.png"/><Relationship Id="rId70" Type="http://schemas.openxmlformats.org/officeDocument/2006/relationships/image" Target="../media/image96.png"/><Relationship Id="rId75" Type="http://schemas.openxmlformats.org/officeDocument/2006/relationships/customXml" Target="../ink/ink99.xml"/><Relationship Id="rId91" Type="http://schemas.openxmlformats.org/officeDocument/2006/relationships/customXml" Target="../ink/ink107.xml"/><Relationship Id="rId96" Type="http://schemas.openxmlformats.org/officeDocument/2006/relationships/image" Target="../media/image109.png"/><Relationship Id="rId140" Type="http://schemas.openxmlformats.org/officeDocument/2006/relationships/image" Target="../media/image131.png"/><Relationship Id="rId145" Type="http://schemas.openxmlformats.org/officeDocument/2006/relationships/customXml" Target="../ink/ink134.xml"/><Relationship Id="rId161" Type="http://schemas.openxmlformats.org/officeDocument/2006/relationships/customXml" Target="../ink/ink1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23" Type="http://schemas.openxmlformats.org/officeDocument/2006/relationships/customXml" Target="../ink/ink73.xml"/><Relationship Id="rId28" Type="http://schemas.openxmlformats.org/officeDocument/2006/relationships/image" Target="../media/image75.png"/><Relationship Id="rId49" Type="http://schemas.openxmlformats.org/officeDocument/2006/relationships/customXml" Target="../ink/ink86.xml"/><Relationship Id="rId114" Type="http://schemas.openxmlformats.org/officeDocument/2006/relationships/image" Target="../media/image118.png"/><Relationship Id="rId119" Type="http://schemas.openxmlformats.org/officeDocument/2006/relationships/customXml" Target="../ink/ink121.xml"/><Relationship Id="rId44" Type="http://schemas.openxmlformats.org/officeDocument/2006/relationships/image" Target="../media/image83.png"/><Relationship Id="rId60" Type="http://schemas.openxmlformats.org/officeDocument/2006/relationships/image" Target="../media/image91.png"/><Relationship Id="rId65" Type="http://schemas.openxmlformats.org/officeDocument/2006/relationships/customXml" Target="../ink/ink94.xml"/><Relationship Id="rId81" Type="http://schemas.openxmlformats.org/officeDocument/2006/relationships/customXml" Target="../ink/ink102.xml"/><Relationship Id="rId86" Type="http://schemas.openxmlformats.org/officeDocument/2006/relationships/image" Target="../media/image104.png"/><Relationship Id="rId130" Type="http://schemas.openxmlformats.org/officeDocument/2006/relationships/image" Target="../media/image126.png"/><Relationship Id="rId135" Type="http://schemas.openxmlformats.org/officeDocument/2006/relationships/customXml" Target="../ink/ink129.xml"/><Relationship Id="rId151" Type="http://schemas.openxmlformats.org/officeDocument/2006/relationships/customXml" Target="../ink/ink137.xml"/><Relationship Id="rId156" Type="http://schemas.openxmlformats.org/officeDocument/2006/relationships/image" Target="../media/image139.png"/><Relationship Id="rId13" Type="http://schemas.openxmlformats.org/officeDocument/2006/relationships/customXml" Target="../ink/ink68.xml"/><Relationship Id="rId18" Type="http://schemas.openxmlformats.org/officeDocument/2006/relationships/image" Target="../media/image70.png"/><Relationship Id="rId39" Type="http://schemas.openxmlformats.org/officeDocument/2006/relationships/customXml" Target="../ink/ink81.xml"/><Relationship Id="rId109" Type="http://schemas.openxmlformats.org/officeDocument/2006/relationships/customXml" Target="../ink/ink116.xml"/><Relationship Id="rId34" Type="http://schemas.openxmlformats.org/officeDocument/2006/relationships/image" Target="../media/image78.png"/><Relationship Id="rId50" Type="http://schemas.openxmlformats.org/officeDocument/2006/relationships/image" Target="../media/image86.png"/><Relationship Id="rId55" Type="http://schemas.openxmlformats.org/officeDocument/2006/relationships/customXml" Target="../ink/ink89.xml"/><Relationship Id="rId76" Type="http://schemas.openxmlformats.org/officeDocument/2006/relationships/image" Target="../media/image99.png"/><Relationship Id="rId97" Type="http://schemas.openxmlformats.org/officeDocument/2006/relationships/customXml" Target="../ink/ink110.xml"/><Relationship Id="rId104" Type="http://schemas.openxmlformats.org/officeDocument/2006/relationships/image" Target="../media/image113.png"/><Relationship Id="rId120" Type="http://schemas.openxmlformats.org/officeDocument/2006/relationships/image" Target="../media/image121.png"/><Relationship Id="rId125" Type="http://schemas.openxmlformats.org/officeDocument/2006/relationships/customXml" Target="../ink/ink124.xml"/><Relationship Id="rId141" Type="http://schemas.openxmlformats.org/officeDocument/2006/relationships/customXml" Target="../ink/ink132.xml"/><Relationship Id="rId146" Type="http://schemas.openxmlformats.org/officeDocument/2006/relationships/image" Target="../media/image134.png"/><Relationship Id="rId7" Type="http://schemas.openxmlformats.org/officeDocument/2006/relationships/customXml" Target="../ink/ink65.xml"/><Relationship Id="rId71" Type="http://schemas.openxmlformats.org/officeDocument/2006/relationships/customXml" Target="../ink/ink97.xml"/><Relationship Id="rId92" Type="http://schemas.openxmlformats.org/officeDocument/2006/relationships/image" Target="../media/image107.png"/><Relationship Id="rId162" Type="http://schemas.openxmlformats.org/officeDocument/2006/relationships/image" Target="../media/image142.png"/><Relationship Id="rId2" Type="http://schemas.openxmlformats.org/officeDocument/2006/relationships/customXml" Target="../ink/ink63.xml"/><Relationship Id="rId29" Type="http://schemas.openxmlformats.org/officeDocument/2006/relationships/customXml" Target="../ink/ink76.xml"/><Relationship Id="rId24" Type="http://schemas.openxmlformats.org/officeDocument/2006/relationships/image" Target="../media/image73.png"/><Relationship Id="rId40" Type="http://schemas.openxmlformats.org/officeDocument/2006/relationships/image" Target="../media/image81.png"/><Relationship Id="rId45" Type="http://schemas.openxmlformats.org/officeDocument/2006/relationships/customXml" Target="../ink/ink84.xml"/><Relationship Id="rId66" Type="http://schemas.openxmlformats.org/officeDocument/2006/relationships/image" Target="../media/image94.png"/><Relationship Id="rId87" Type="http://schemas.openxmlformats.org/officeDocument/2006/relationships/customXml" Target="../ink/ink105.xml"/><Relationship Id="rId110" Type="http://schemas.openxmlformats.org/officeDocument/2006/relationships/image" Target="../media/image116.png"/><Relationship Id="rId115" Type="http://schemas.openxmlformats.org/officeDocument/2006/relationships/customXml" Target="../ink/ink119.xml"/><Relationship Id="rId131" Type="http://schemas.openxmlformats.org/officeDocument/2006/relationships/customXml" Target="../ink/ink127.xml"/><Relationship Id="rId136" Type="http://schemas.openxmlformats.org/officeDocument/2006/relationships/image" Target="../media/image129.png"/><Relationship Id="rId157" Type="http://schemas.openxmlformats.org/officeDocument/2006/relationships/customXml" Target="../ink/ink140.xml"/><Relationship Id="rId61" Type="http://schemas.openxmlformats.org/officeDocument/2006/relationships/customXml" Target="../ink/ink92.xml"/><Relationship Id="rId82" Type="http://schemas.openxmlformats.org/officeDocument/2006/relationships/image" Target="../media/image102.png"/><Relationship Id="rId152" Type="http://schemas.openxmlformats.org/officeDocument/2006/relationships/image" Target="../media/image137.png"/><Relationship Id="rId19" Type="http://schemas.openxmlformats.org/officeDocument/2006/relationships/customXml" Target="../ink/ink71.xml"/><Relationship Id="rId14" Type="http://schemas.openxmlformats.org/officeDocument/2006/relationships/image" Target="../media/image68.png"/><Relationship Id="rId30" Type="http://schemas.openxmlformats.org/officeDocument/2006/relationships/image" Target="../media/image76.png"/><Relationship Id="rId35" Type="http://schemas.openxmlformats.org/officeDocument/2006/relationships/customXml" Target="../ink/ink79.xml"/><Relationship Id="rId56" Type="http://schemas.openxmlformats.org/officeDocument/2006/relationships/image" Target="../media/image89.png"/><Relationship Id="rId77" Type="http://schemas.openxmlformats.org/officeDocument/2006/relationships/customXml" Target="../ink/ink100.xml"/><Relationship Id="rId100" Type="http://schemas.openxmlformats.org/officeDocument/2006/relationships/image" Target="../media/image111.png"/><Relationship Id="rId105" Type="http://schemas.openxmlformats.org/officeDocument/2006/relationships/customXml" Target="../ink/ink114.xml"/><Relationship Id="rId126" Type="http://schemas.openxmlformats.org/officeDocument/2006/relationships/image" Target="../media/image124.png"/><Relationship Id="rId147" Type="http://schemas.openxmlformats.org/officeDocument/2006/relationships/customXml" Target="../ink/ink135.xml"/><Relationship Id="rId8" Type="http://schemas.openxmlformats.org/officeDocument/2006/relationships/image" Target="../media/image65.png"/><Relationship Id="rId51" Type="http://schemas.openxmlformats.org/officeDocument/2006/relationships/customXml" Target="../ink/ink87.xml"/><Relationship Id="rId72" Type="http://schemas.openxmlformats.org/officeDocument/2006/relationships/image" Target="../media/image97.png"/><Relationship Id="rId93" Type="http://schemas.openxmlformats.org/officeDocument/2006/relationships/customXml" Target="../ink/ink108.xml"/><Relationship Id="rId98" Type="http://schemas.openxmlformats.org/officeDocument/2006/relationships/image" Target="../media/image110.png"/><Relationship Id="rId121" Type="http://schemas.openxmlformats.org/officeDocument/2006/relationships/customXml" Target="../ink/ink122.xml"/><Relationship Id="rId142" Type="http://schemas.openxmlformats.org/officeDocument/2006/relationships/image" Target="../media/image132.png"/><Relationship Id="rId3" Type="http://schemas.openxmlformats.org/officeDocument/2006/relationships/image" Target="../media/image63.png"/><Relationship Id="rId25" Type="http://schemas.openxmlformats.org/officeDocument/2006/relationships/customXml" Target="../ink/ink74.xml"/><Relationship Id="rId46" Type="http://schemas.openxmlformats.org/officeDocument/2006/relationships/image" Target="../media/image84.png"/><Relationship Id="rId67" Type="http://schemas.openxmlformats.org/officeDocument/2006/relationships/customXml" Target="../ink/ink95.xml"/><Relationship Id="rId116" Type="http://schemas.openxmlformats.org/officeDocument/2006/relationships/image" Target="../media/image119.png"/><Relationship Id="rId137" Type="http://schemas.openxmlformats.org/officeDocument/2006/relationships/customXml" Target="../ink/ink130.xml"/><Relationship Id="rId158" Type="http://schemas.openxmlformats.org/officeDocument/2006/relationships/image" Target="../media/image140.png"/><Relationship Id="rId20" Type="http://schemas.openxmlformats.org/officeDocument/2006/relationships/image" Target="../media/image71.png"/><Relationship Id="rId41" Type="http://schemas.openxmlformats.org/officeDocument/2006/relationships/customXml" Target="../ink/ink82.xml"/><Relationship Id="rId62" Type="http://schemas.openxmlformats.org/officeDocument/2006/relationships/image" Target="../media/image92.png"/><Relationship Id="rId83" Type="http://schemas.openxmlformats.org/officeDocument/2006/relationships/customXml" Target="../ink/ink103.xml"/><Relationship Id="rId88" Type="http://schemas.openxmlformats.org/officeDocument/2006/relationships/image" Target="../media/image105.png"/><Relationship Id="rId111" Type="http://schemas.openxmlformats.org/officeDocument/2006/relationships/customXml" Target="../ink/ink117.xml"/><Relationship Id="rId132" Type="http://schemas.openxmlformats.org/officeDocument/2006/relationships/image" Target="../media/image127.png"/><Relationship Id="rId153" Type="http://schemas.openxmlformats.org/officeDocument/2006/relationships/customXml" Target="../ink/ink138.xml"/><Relationship Id="rId15" Type="http://schemas.openxmlformats.org/officeDocument/2006/relationships/customXml" Target="../ink/ink69.xml"/><Relationship Id="rId36" Type="http://schemas.openxmlformats.org/officeDocument/2006/relationships/image" Target="../media/image79.png"/><Relationship Id="rId57" Type="http://schemas.openxmlformats.org/officeDocument/2006/relationships/customXml" Target="../ink/ink90.xml"/><Relationship Id="rId106" Type="http://schemas.openxmlformats.org/officeDocument/2006/relationships/image" Target="../media/image114.png"/><Relationship Id="rId127" Type="http://schemas.openxmlformats.org/officeDocument/2006/relationships/customXml" Target="../ink/ink125.xml"/><Relationship Id="rId10" Type="http://schemas.openxmlformats.org/officeDocument/2006/relationships/image" Target="../media/image66.png"/><Relationship Id="rId31" Type="http://schemas.openxmlformats.org/officeDocument/2006/relationships/customXml" Target="../ink/ink77.xml"/><Relationship Id="rId52" Type="http://schemas.openxmlformats.org/officeDocument/2006/relationships/image" Target="../media/image87.png"/><Relationship Id="rId73" Type="http://schemas.openxmlformats.org/officeDocument/2006/relationships/customXml" Target="../ink/ink98.xml"/><Relationship Id="rId78" Type="http://schemas.openxmlformats.org/officeDocument/2006/relationships/image" Target="../media/image100.png"/><Relationship Id="rId94" Type="http://schemas.openxmlformats.org/officeDocument/2006/relationships/image" Target="../media/image108.png"/><Relationship Id="rId99" Type="http://schemas.openxmlformats.org/officeDocument/2006/relationships/customXml" Target="../ink/ink111.xml"/><Relationship Id="rId101" Type="http://schemas.openxmlformats.org/officeDocument/2006/relationships/customXml" Target="../ink/ink112.xml"/><Relationship Id="rId122" Type="http://schemas.openxmlformats.org/officeDocument/2006/relationships/image" Target="../media/image122.png"/><Relationship Id="rId143" Type="http://schemas.openxmlformats.org/officeDocument/2006/relationships/customXml" Target="../ink/ink133.xml"/><Relationship Id="rId148" Type="http://schemas.openxmlformats.org/officeDocument/2006/relationships/image" Target="../media/image135.png"/><Relationship Id="rId4" Type="http://schemas.openxmlformats.org/officeDocument/2006/relationships/image" Target="../media/image1.png"/><Relationship Id="rId9" Type="http://schemas.openxmlformats.org/officeDocument/2006/relationships/customXml" Target="../ink/ink66.xml"/><Relationship Id="rId26" Type="http://schemas.openxmlformats.org/officeDocument/2006/relationships/image" Target="../media/image74.png"/><Relationship Id="rId47" Type="http://schemas.openxmlformats.org/officeDocument/2006/relationships/customXml" Target="../ink/ink85.xml"/><Relationship Id="rId68" Type="http://schemas.openxmlformats.org/officeDocument/2006/relationships/image" Target="../media/image95.png"/><Relationship Id="rId89" Type="http://schemas.openxmlformats.org/officeDocument/2006/relationships/customXml" Target="../ink/ink106.xml"/><Relationship Id="rId112" Type="http://schemas.openxmlformats.org/officeDocument/2006/relationships/image" Target="../media/image117.png"/><Relationship Id="rId133" Type="http://schemas.openxmlformats.org/officeDocument/2006/relationships/customXml" Target="../ink/ink128.xml"/><Relationship Id="rId154" Type="http://schemas.openxmlformats.org/officeDocument/2006/relationships/image" Target="../media/image138.png"/><Relationship Id="rId16" Type="http://schemas.openxmlformats.org/officeDocument/2006/relationships/image" Target="../media/image69.png"/><Relationship Id="rId37" Type="http://schemas.openxmlformats.org/officeDocument/2006/relationships/customXml" Target="../ink/ink80.xml"/><Relationship Id="rId58" Type="http://schemas.openxmlformats.org/officeDocument/2006/relationships/image" Target="../media/image90.png"/><Relationship Id="rId79" Type="http://schemas.openxmlformats.org/officeDocument/2006/relationships/customXml" Target="../ink/ink101.xml"/><Relationship Id="rId102" Type="http://schemas.openxmlformats.org/officeDocument/2006/relationships/image" Target="../media/image112.png"/><Relationship Id="rId123" Type="http://schemas.openxmlformats.org/officeDocument/2006/relationships/customXml" Target="../ink/ink123.xml"/><Relationship Id="rId144" Type="http://schemas.openxmlformats.org/officeDocument/2006/relationships/image" Target="../media/image133.png"/><Relationship Id="rId90" Type="http://schemas.openxmlformats.org/officeDocument/2006/relationships/image" Target="../media/image106.png"/><Relationship Id="rId27" Type="http://schemas.openxmlformats.org/officeDocument/2006/relationships/customXml" Target="../ink/ink75.xml"/><Relationship Id="rId48" Type="http://schemas.openxmlformats.org/officeDocument/2006/relationships/image" Target="../media/image85.png"/><Relationship Id="rId69" Type="http://schemas.openxmlformats.org/officeDocument/2006/relationships/customXml" Target="../ink/ink96.xml"/><Relationship Id="rId113" Type="http://schemas.openxmlformats.org/officeDocument/2006/relationships/customXml" Target="../ink/ink118.xml"/><Relationship Id="rId134" Type="http://schemas.openxmlformats.org/officeDocument/2006/relationships/image" Target="../media/image128.png"/><Relationship Id="rId80" Type="http://schemas.openxmlformats.org/officeDocument/2006/relationships/image" Target="../media/image101.png"/><Relationship Id="rId155" Type="http://schemas.openxmlformats.org/officeDocument/2006/relationships/customXml" Target="../ink/ink13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3.png"/><Relationship Id="rId2" Type="http://schemas.openxmlformats.org/officeDocument/2006/relationships/customXml" Target="../ink/ink164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0.xml"/><Relationship Id="rId299" Type="http://schemas.openxmlformats.org/officeDocument/2006/relationships/customXml" Target="../ink/ink291.xml"/><Relationship Id="rId21" Type="http://schemas.openxmlformats.org/officeDocument/2006/relationships/customXml" Target="../ink/ink152.xml"/><Relationship Id="rId63" Type="http://schemas.openxmlformats.org/officeDocument/2006/relationships/customXml" Target="../ink/ink173.xml"/><Relationship Id="rId159" Type="http://schemas.openxmlformats.org/officeDocument/2006/relationships/customXml" Target="../ink/ink221.xml"/><Relationship Id="rId170" Type="http://schemas.openxmlformats.org/officeDocument/2006/relationships/image" Target="../media/image227.png"/><Relationship Id="rId226" Type="http://schemas.openxmlformats.org/officeDocument/2006/relationships/image" Target="../media/image255.png"/><Relationship Id="rId268" Type="http://schemas.openxmlformats.org/officeDocument/2006/relationships/image" Target="../media/image276.png"/><Relationship Id="rId32" Type="http://schemas.openxmlformats.org/officeDocument/2006/relationships/image" Target="../media/image158.png"/><Relationship Id="rId74" Type="http://schemas.openxmlformats.org/officeDocument/2006/relationships/image" Target="../media/image179.png"/><Relationship Id="rId128" Type="http://schemas.openxmlformats.org/officeDocument/2006/relationships/image" Target="../media/image206.png"/><Relationship Id="rId5" Type="http://schemas.openxmlformats.org/officeDocument/2006/relationships/customXml" Target="../ink/ink144.xml"/><Relationship Id="rId181" Type="http://schemas.openxmlformats.org/officeDocument/2006/relationships/customXml" Target="../ink/ink232.xml"/><Relationship Id="rId237" Type="http://schemas.openxmlformats.org/officeDocument/2006/relationships/customXml" Target="../ink/ink260.xml"/><Relationship Id="rId279" Type="http://schemas.openxmlformats.org/officeDocument/2006/relationships/customXml" Target="../ink/ink281.xml"/><Relationship Id="rId43" Type="http://schemas.openxmlformats.org/officeDocument/2006/relationships/customXml" Target="../ink/ink163.xml"/><Relationship Id="rId139" Type="http://schemas.openxmlformats.org/officeDocument/2006/relationships/customXml" Target="../ink/ink211.xml"/><Relationship Id="rId290" Type="http://schemas.openxmlformats.org/officeDocument/2006/relationships/image" Target="../media/image287.png"/><Relationship Id="rId304" Type="http://schemas.openxmlformats.org/officeDocument/2006/relationships/image" Target="../media/image294.png"/><Relationship Id="rId85" Type="http://schemas.openxmlformats.org/officeDocument/2006/relationships/customXml" Target="../ink/ink184.xml"/><Relationship Id="rId150" Type="http://schemas.openxmlformats.org/officeDocument/2006/relationships/image" Target="../media/image217.png"/><Relationship Id="rId192" Type="http://schemas.openxmlformats.org/officeDocument/2006/relationships/image" Target="../media/image238.png"/><Relationship Id="rId206" Type="http://schemas.openxmlformats.org/officeDocument/2006/relationships/image" Target="../media/image245.png"/><Relationship Id="rId248" Type="http://schemas.openxmlformats.org/officeDocument/2006/relationships/image" Target="../media/image266.png"/><Relationship Id="rId12" Type="http://schemas.openxmlformats.org/officeDocument/2006/relationships/image" Target="../media/image148.png"/><Relationship Id="rId108" Type="http://schemas.openxmlformats.org/officeDocument/2006/relationships/image" Target="../media/image196.png"/><Relationship Id="rId54" Type="http://schemas.openxmlformats.org/officeDocument/2006/relationships/image" Target="../media/image169.png"/><Relationship Id="rId96" Type="http://schemas.openxmlformats.org/officeDocument/2006/relationships/image" Target="../media/image190.png"/><Relationship Id="rId161" Type="http://schemas.openxmlformats.org/officeDocument/2006/relationships/customXml" Target="../ink/ink222.xml"/><Relationship Id="rId217" Type="http://schemas.openxmlformats.org/officeDocument/2006/relationships/customXml" Target="../ink/ink250.xml"/><Relationship Id="rId259" Type="http://schemas.openxmlformats.org/officeDocument/2006/relationships/customXml" Target="../ink/ink271.xml"/><Relationship Id="rId23" Type="http://schemas.openxmlformats.org/officeDocument/2006/relationships/customXml" Target="../ink/ink153.xml"/><Relationship Id="rId119" Type="http://schemas.openxmlformats.org/officeDocument/2006/relationships/customXml" Target="../ink/ink201.xml"/><Relationship Id="rId270" Type="http://schemas.openxmlformats.org/officeDocument/2006/relationships/image" Target="../media/image277.png"/><Relationship Id="rId291" Type="http://schemas.openxmlformats.org/officeDocument/2006/relationships/customXml" Target="../ink/ink287.xml"/><Relationship Id="rId305" Type="http://schemas.openxmlformats.org/officeDocument/2006/relationships/customXml" Target="../ink/ink294.xml"/><Relationship Id="rId44" Type="http://schemas.openxmlformats.org/officeDocument/2006/relationships/image" Target="../media/image164.png"/><Relationship Id="rId65" Type="http://schemas.openxmlformats.org/officeDocument/2006/relationships/customXml" Target="../ink/ink174.xml"/><Relationship Id="rId86" Type="http://schemas.openxmlformats.org/officeDocument/2006/relationships/image" Target="../media/image185.png"/><Relationship Id="rId130" Type="http://schemas.openxmlformats.org/officeDocument/2006/relationships/image" Target="../media/image207.png"/><Relationship Id="rId151" Type="http://schemas.openxmlformats.org/officeDocument/2006/relationships/customXml" Target="../ink/ink217.xml"/><Relationship Id="rId172" Type="http://schemas.openxmlformats.org/officeDocument/2006/relationships/image" Target="../media/image228.png"/><Relationship Id="rId193" Type="http://schemas.openxmlformats.org/officeDocument/2006/relationships/customXml" Target="../ink/ink238.xml"/><Relationship Id="rId207" Type="http://schemas.openxmlformats.org/officeDocument/2006/relationships/customXml" Target="../ink/ink245.xml"/><Relationship Id="rId228" Type="http://schemas.openxmlformats.org/officeDocument/2006/relationships/image" Target="../media/image256.png"/><Relationship Id="rId249" Type="http://schemas.openxmlformats.org/officeDocument/2006/relationships/customXml" Target="../ink/ink266.xml"/><Relationship Id="rId13" Type="http://schemas.openxmlformats.org/officeDocument/2006/relationships/customXml" Target="../ink/ink148.xml"/><Relationship Id="rId109" Type="http://schemas.openxmlformats.org/officeDocument/2006/relationships/customXml" Target="../ink/ink196.xml"/><Relationship Id="rId260" Type="http://schemas.openxmlformats.org/officeDocument/2006/relationships/image" Target="../media/image272.png"/><Relationship Id="rId281" Type="http://schemas.openxmlformats.org/officeDocument/2006/relationships/customXml" Target="../ink/ink282.xml"/><Relationship Id="rId34" Type="http://schemas.openxmlformats.org/officeDocument/2006/relationships/image" Target="../media/image159.png"/><Relationship Id="rId55" Type="http://schemas.openxmlformats.org/officeDocument/2006/relationships/customXml" Target="../ink/ink169.xml"/><Relationship Id="rId76" Type="http://schemas.openxmlformats.org/officeDocument/2006/relationships/image" Target="../media/image180.png"/><Relationship Id="rId97" Type="http://schemas.openxmlformats.org/officeDocument/2006/relationships/customXml" Target="../ink/ink190.xml"/><Relationship Id="rId120" Type="http://schemas.openxmlformats.org/officeDocument/2006/relationships/image" Target="../media/image202.png"/><Relationship Id="rId141" Type="http://schemas.openxmlformats.org/officeDocument/2006/relationships/customXml" Target="../ink/ink212.xml"/><Relationship Id="rId7" Type="http://schemas.openxmlformats.org/officeDocument/2006/relationships/customXml" Target="../ink/ink145.xml"/><Relationship Id="rId162" Type="http://schemas.openxmlformats.org/officeDocument/2006/relationships/image" Target="../media/image223.png"/><Relationship Id="rId183" Type="http://schemas.openxmlformats.org/officeDocument/2006/relationships/customXml" Target="../ink/ink233.xml"/><Relationship Id="rId218" Type="http://schemas.openxmlformats.org/officeDocument/2006/relationships/image" Target="../media/image251.png"/><Relationship Id="rId239" Type="http://schemas.openxmlformats.org/officeDocument/2006/relationships/customXml" Target="../ink/ink261.xml"/><Relationship Id="rId250" Type="http://schemas.openxmlformats.org/officeDocument/2006/relationships/image" Target="../media/image267.png"/><Relationship Id="rId271" Type="http://schemas.openxmlformats.org/officeDocument/2006/relationships/customXml" Target="../ink/ink277.xml"/><Relationship Id="rId292" Type="http://schemas.openxmlformats.org/officeDocument/2006/relationships/image" Target="../media/image288.png"/><Relationship Id="rId306" Type="http://schemas.openxmlformats.org/officeDocument/2006/relationships/image" Target="../media/image295.png"/><Relationship Id="rId24" Type="http://schemas.openxmlformats.org/officeDocument/2006/relationships/image" Target="../media/image154.png"/><Relationship Id="rId45" Type="http://schemas.openxmlformats.org/officeDocument/2006/relationships/customXml" Target="../ink/ink164.xml"/><Relationship Id="rId66" Type="http://schemas.openxmlformats.org/officeDocument/2006/relationships/image" Target="../media/image175.png"/><Relationship Id="rId87" Type="http://schemas.openxmlformats.org/officeDocument/2006/relationships/customXml" Target="../ink/ink185.xml"/><Relationship Id="rId110" Type="http://schemas.openxmlformats.org/officeDocument/2006/relationships/image" Target="../media/image197.png"/><Relationship Id="rId131" Type="http://schemas.openxmlformats.org/officeDocument/2006/relationships/customXml" Target="../ink/ink207.xml"/><Relationship Id="rId152" Type="http://schemas.openxmlformats.org/officeDocument/2006/relationships/image" Target="../media/image218.png"/><Relationship Id="rId173" Type="http://schemas.openxmlformats.org/officeDocument/2006/relationships/customXml" Target="../ink/ink228.xml"/><Relationship Id="rId194" Type="http://schemas.openxmlformats.org/officeDocument/2006/relationships/image" Target="../media/image239.png"/><Relationship Id="rId208" Type="http://schemas.openxmlformats.org/officeDocument/2006/relationships/image" Target="../media/image246.png"/><Relationship Id="rId229" Type="http://schemas.openxmlformats.org/officeDocument/2006/relationships/customXml" Target="../ink/ink256.xml"/><Relationship Id="rId240" Type="http://schemas.openxmlformats.org/officeDocument/2006/relationships/image" Target="../media/image262.png"/><Relationship Id="rId261" Type="http://schemas.openxmlformats.org/officeDocument/2006/relationships/customXml" Target="../ink/ink272.xml"/><Relationship Id="rId14" Type="http://schemas.openxmlformats.org/officeDocument/2006/relationships/image" Target="../media/image149.png"/><Relationship Id="rId35" Type="http://schemas.openxmlformats.org/officeDocument/2006/relationships/customXml" Target="../ink/ink159.xml"/><Relationship Id="rId56" Type="http://schemas.openxmlformats.org/officeDocument/2006/relationships/image" Target="../media/image170.png"/><Relationship Id="rId77" Type="http://schemas.openxmlformats.org/officeDocument/2006/relationships/customXml" Target="../ink/ink180.xml"/><Relationship Id="rId100" Type="http://schemas.openxmlformats.org/officeDocument/2006/relationships/image" Target="../media/image192.png"/><Relationship Id="rId282" Type="http://schemas.openxmlformats.org/officeDocument/2006/relationships/image" Target="../media/image283.png"/><Relationship Id="rId8" Type="http://schemas.openxmlformats.org/officeDocument/2006/relationships/image" Target="../media/image146.png"/><Relationship Id="rId98" Type="http://schemas.openxmlformats.org/officeDocument/2006/relationships/image" Target="../media/image191.png"/><Relationship Id="rId121" Type="http://schemas.openxmlformats.org/officeDocument/2006/relationships/customXml" Target="../ink/ink202.xml"/><Relationship Id="rId142" Type="http://schemas.openxmlformats.org/officeDocument/2006/relationships/image" Target="../media/image213.png"/><Relationship Id="rId163" Type="http://schemas.openxmlformats.org/officeDocument/2006/relationships/customXml" Target="../ink/ink223.xml"/><Relationship Id="rId184" Type="http://schemas.openxmlformats.org/officeDocument/2006/relationships/image" Target="../media/image234.png"/><Relationship Id="rId219" Type="http://schemas.openxmlformats.org/officeDocument/2006/relationships/customXml" Target="../ink/ink251.xml"/><Relationship Id="rId230" Type="http://schemas.openxmlformats.org/officeDocument/2006/relationships/image" Target="../media/image257.png"/><Relationship Id="rId251" Type="http://schemas.openxmlformats.org/officeDocument/2006/relationships/customXml" Target="../ink/ink267.xml"/><Relationship Id="rId25" Type="http://schemas.openxmlformats.org/officeDocument/2006/relationships/customXml" Target="../ink/ink154.xml"/><Relationship Id="rId46" Type="http://schemas.openxmlformats.org/officeDocument/2006/relationships/image" Target="../media/image165.png"/><Relationship Id="rId67" Type="http://schemas.openxmlformats.org/officeDocument/2006/relationships/customXml" Target="../ink/ink175.xml"/><Relationship Id="rId272" Type="http://schemas.openxmlformats.org/officeDocument/2006/relationships/image" Target="../media/image278.png"/><Relationship Id="rId293" Type="http://schemas.openxmlformats.org/officeDocument/2006/relationships/customXml" Target="../ink/ink288.xml"/><Relationship Id="rId307" Type="http://schemas.openxmlformats.org/officeDocument/2006/relationships/customXml" Target="../ink/ink295.xml"/><Relationship Id="rId88" Type="http://schemas.openxmlformats.org/officeDocument/2006/relationships/image" Target="../media/image186.png"/><Relationship Id="rId111" Type="http://schemas.openxmlformats.org/officeDocument/2006/relationships/customXml" Target="../ink/ink197.xml"/><Relationship Id="rId132" Type="http://schemas.openxmlformats.org/officeDocument/2006/relationships/image" Target="../media/image208.png"/><Relationship Id="rId153" Type="http://schemas.openxmlformats.org/officeDocument/2006/relationships/customXml" Target="../ink/ink218.xml"/><Relationship Id="rId174" Type="http://schemas.openxmlformats.org/officeDocument/2006/relationships/image" Target="../media/image229.png"/><Relationship Id="rId195" Type="http://schemas.openxmlformats.org/officeDocument/2006/relationships/customXml" Target="../ink/ink239.xml"/><Relationship Id="rId209" Type="http://schemas.openxmlformats.org/officeDocument/2006/relationships/customXml" Target="../ink/ink246.xml"/><Relationship Id="rId220" Type="http://schemas.openxmlformats.org/officeDocument/2006/relationships/image" Target="../media/image252.png"/><Relationship Id="rId241" Type="http://schemas.openxmlformats.org/officeDocument/2006/relationships/customXml" Target="../ink/ink262.xml"/><Relationship Id="rId15" Type="http://schemas.openxmlformats.org/officeDocument/2006/relationships/customXml" Target="../ink/ink149.xml"/><Relationship Id="rId36" Type="http://schemas.openxmlformats.org/officeDocument/2006/relationships/image" Target="../media/image160.png"/><Relationship Id="rId57" Type="http://schemas.openxmlformats.org/officeDocument/2006/relationships/customXml" Target="../ink/ink170.xml"/><Relationship Id="rId262" Type="http://schemas.openxmlformats.org/officeDocument/2006/relationships/image" Target="../media/image273.png"/><Relationship Id="rId283" Type="http://schemas.openxmlformats.org/officeDocument/2006/relationships/customXml" Target="../ink/ink283.xml"/><Relationship Id="rId78" Type="http://schemas.openxmlformats.org/officeDocument/2006/relationships/image" Target="../media/image181.png"/><Relationship Id="rId99" Type="http://schemas.openxmlformats.org/officeDocument/2006/relationships/customXml" Target="../ink/ink191.xml"/><Relationship Id="rId101" Type="http://schemas.openxmlformats.org/officeDocument/2006/relationships/customXml" Target="../ink/ink192.xml"/><Relationship Id="rId122" Type="http://schemas.openxmlformats.org/officeDocument/2006/relationships/image" Target="../media/image203.png"/><Relationship Id="rId143" Type="http://schemas.openxmlformats.org/officeDocument/2006/relationships/customXml" Target="../ink/ink213.xml"/><Relationship Id="rId164" Type="http://schemas.openxmlformats.org/officeDocument/2006/relationships/image" Target="../media/image224.png"/><Relationship Id="rId185" Type="http://schemas.openxmlformats.org/officeDocument/2006/relationships/customXml" Target="../ink/ink234.xml"/><Relationship Id="rId9" Type="http://schemas.openxmlformats.org/officeDocument/2006/relationships/customXml" Target="../ink/ink146.xml"/><Relationship Id="rId210" Type="http://schemas.openxmlformats.org/officeDocument/2006/relationships/image" Target="../media/image247.png"/><Relationship Id="rId26" Type="http://schemas.openxmlformats.org/officeDocument/2006/relationships/image" Target="../media/image155.png"/><Relationship Id="rId231" Type="http://schemas.openxmlformats.org/officeDocument/2006/relationships/customXml" Target="../ink/ink257.xml"/><Relationship Id="rId252" Type="http://schemas.openxmlformats.org/officeDocument/2006/relationships/image" Target="../media/image268.png"/><Relationship Id="rId273" Type="http://schemas.openxmlformats.org/officeDocument/2006/relationships/customXml" Target="../ink/ink278.xml"/><Relationship Id="rId294" Type="http://schemas.openxmlformats.org/officeDocument/2006/relationships/image" Target="../media/image289.png"/><Relationship Id="rId308" Type="http://schemas.openxmlformats.org/officeDocument/2006/relationships/image" Target="../media/image296.png"/><Relationship Id="rId47" Type="http://schemas.openxmlformats.org/officeDocument/2006/relationships/customXml" Target="../ink/ink165.xml"/><Relationship Id="rId68" Type="http://schemas.openxmlformats.org/officeDocument/2006/relationships/image" Target="../media/image176.png"/><Relationship Id="rId89" Type="http://schemas.openxmlformats.org/officeDocument/2006/relationships/customXml" Target="../ink/ink186.xml"/><Relationship Id="rId112" Type="http://schemas.openxmlformats.org/officeDocument/2006/relationships/image" Target="../media/image198.png"/><Relationship Id="rId133" Type="http://schemas.openxmlformats.org/officeDocument/2006/relationships/customXml" Target="../ink/ink208.xml"/><Relationship Id="rId154" Type="http://schemas.openxmlformats.org/officeDocument/2006/relationships/image" Target="../media/image219.png"/><Relationship Id="rId175" Type="http://schemas.openxmlformats.org/officeDocument/2006/relationships/customXml" Target="../ink/ink229.xml"/><Relationship Id="rId196" Type="http://schemas.openxmlformats.org/officeDocument/2006/relationships/image" Target="../media/image240.png"/><Relationship Id="rId200" Type="http://schemas.openxmlformats.org/officeDocument/2006/relationships/image" Target="../media/image242.png"/><Relationship Id="rId16" Type="http://schemas.openxmlformats.org/officeDocument/2006/relationships/image" Target="../media/image150.png"/><Relationship Id="rId221" Type="http://schemas.openxmlformats.org/officeDocument/2006/relationships/customXml" Target="../ink/ink252.xml"/><Relationship Id="rId242" Type="http://schemas.openxmlformats.org/officeDocument/2006/relationships/image" Target="../media/image263.png"/><Relationship Id="rId263" Type="http://schemas.openxmlformats.org/officeDocument/2006/relationships/customXml" Target="../ink/ink273.xml"/><Relationship Id="rId284" Type="http://schemas.openxmlformats.org/officeDocument/2006/relationships/image" Target="../media/image284.png"/><Relationship Id="rId37" Type="http://schemas.openxmlformats.org/officeDocument/2006/relationships/customXml" Target="../ink/ink160.xml"/><Relationship Id="rId58" Type="http://schemas.openxmlformats.org/officeDocument/2006/relationships/image" Target="../media/image171.png"/><Relationship Id="rId79" Type="http://schemas.openxmlformats.org/officeDocument/2006/relationships/customXml" Target="../ink/ink181.xml"/><Relationship Id="rId102" Type="http://schemas.openxmlformats.org/officeDocument/2006/relationships/image" Target="../media/image193.png"/><Relationship Id="rId123" Type="http://schemas.openxmlformats.org/officeDocument/2006/relationships/customXml" Target="../ink/ink203.xml"/><Relationship Id="rId144" Type="http://schemas.openxmlformats.org/officeDocument/2006/relationships/image" Target="../media/image214.png"/><Relationship Id="rId90" Type="http://schemas.openxmlformats.org/officeDocument/2006/relationships/image" Target="../media/image187.png"/><Relationship Id="rId165" Type="http://schemas.openxmlformats.org/officeDocument/2006/relationships/customXml" Target="../ink/ink224.xml"/><Relationship Id="rId186" Type="http://schemas.openxmlformats.org/officeDocument/2006/relationships/image" Target="../media/image235.png"/><Relationship Id="rId211" Type="http://schemas.openxmlformats.org/officeDocument/2006/relationships/customXml" Target="../ink/ink247.xml"/><Relationship Id="rId232" Type="http://schemas.openxmlformats.org/officeDocument/2006/relationships/image" Target="../media/image258.png"/><Relationship Id="rId253" Type="http://schemas.openxmlformats.org/officeDocument/2006/relationships/customXml" Target="../ink/ink268.xml"/><Relationship Id="rId274" Type="http://schemas.openxmlformats.org/officeDocument/2006/relationships/image" Target="../media/image279.png"/><Relationship Id="rId295" Type="http://schemas.openxmlformats.org/officeDocument/2006/relationships/customXml" Target="../ink/ink289.xml"/><Relationship Id="rId27" Type="http://schemas.openxmlformats.org/officeDocument/2006/relationships/customXml" Target="../ink/ink155.xml"/><Relationship Id="rId48" Type="http://schemas.openxmlformats.org/officeDocument/2006/relationships/image" Target="../media/image166.png"/><Relationship Id="rId69" Type="http://schemas.openxmlformats.org/officeDocument/2006/relationships/customXml" Target="../ink/ink176.xml"/><Relationship Id="rId113" Type="http://schemas.openxmlformats.org/officeDocument/2006/relationships/customXml" Target="../ink/ink198.xml"/><Relationship Id="rId134" Type="http://schemas.openxmlformats.org/officeDocument/2006/relationships/image" Target="../media/image209.png"/><Relationship Id="rId80" Type="http://schemas.openxmlformats.org/officeDocument/2006/relationships/image" Target="../media/image182.png"/><Relationship Id="rId155" Type="http://schemas.openxmlformats.org/officeDocument/2006/relationships/customXml" Target="../ink/ink219.xml"/><Relationship Id="rId176" Type="http://schemas.openxmlformats.org/officeDocument/2006/relationships/image" Target="../media/image230.png"/><Relationship Id="rId197" Type="http://schemas.openxmlformats.org/officeDocument/2006/relationships/customXml" Target="../ink/ink240.xml"/><Relationship Id="rId201" Type="http://schemas.openxmlformats.org/officeDocument/2006/relationships/customXml" Target="../ink/ink242.xml"/><Relationship Id="rId222" Type="http://schemas.openxmlformats.org/officeDocument/2006/relationships/image" Target="../media/image253.png"/><Relationship Id="rId243" Type="http://schemas.openxmlformats.org/officeDocument/2006/relationships/customXml" Target="../ink/ink263.xml"/><Relationship Id="rId264" Type="http://schemas.openxmlformats.org/officeDocument/2006/relationships/image" Target="../media/image274.png"/><Relationship Id="rId285" Type="http://schemas.openxmlformats.org/officeDocument/2006/relationships/customXml" Target="../ink/ink284.xml"/><Relationship Id="rId17" Type="http://schemas.openxmlformats.org/officeDocument/2006/relationships/customXml" Target="../ink/ink150.xml"/><Relationship Id="rId38" Type="http://schemas.openxmlformats.org/officeDocument/2006/relationships/image" Target="../media/image161.png"/><Relationship Id="rId59" Type="http://schemas.openxmlformats.org/officeDocument/2006/relationships/customXml" Target="../ink/ink171.xml"/><Relationship Id="rId103" Type="http://schemas.openxmlformats.org/officeDocument/2006/relationships/customXml" Target="../ink/ink193.xml"/><Relationship Id="rId124" Type="http://schemas.openxmlformats.org/officeDocument/2006/relationships/image" Target="../media/image204.png"/><Relationship Id="rId70" Type="http://schemas.openxmlformats.org/officeDocument/2006/relationships/image" Target="../media/image177.png"/><Relationship Id="rId91" Type="http://schemas.openxmlformats.org/officeDocument/2006/relationships/customXml" Target="../ink/ink187.xml"/><Relationship Id="rId145" Type="http://schemas.openxmlformats.org/officeDocument/2006/relationships/customXml" Target="../ink/ink214.xml"/><Relationship Id="rId166" Type="http://schemas.openxmlformats.org/officeDocument/2006/relationships/image" Target="../media/image225.png"/><Relationship Id="rId187" Type="http://schemas.openxmlformats.org/officeDocument/2006/relationships/customXml" Target="../ink/ink235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48.png"/><Relationship Id="rId233" Type="http://schemas.openxmlformats.org/officeDocument/2006/relationships/customXml" Target="../ink/ink258.xml"/><Relationship Id="rId254" Type="http://schemas.openxmlformats.org/officeDocument/2006/relationships/image" Target="../media/image269.png"/><Relationship Id="rId28" Type="http://schemas.openxmlformats.org/officeDocument/2006/relationships/image" Target="../media/image156.png"/><Relationship Id="rId49" Type="http://schemas.openxmlformats.org/officeDocument/2006/relationships/customXml" Target="../ink/ink166.xml"/><Relationship Id="rId114" Type="http://schemas.openxmlformats.org/officeDocument/2006/relationships/image" Target="../media/image199.png"/><Relationship Id="rId275" Type="http://schemas.openxmlformats.org/officeDocument/2006/relationships/customXml" Target="../ink/ink279.xml"/><Relationship Id="rId296" Type="http://schemas.openxmlformats.org/officeDocument/2006/relationships/image" Target="../media/image290.png"/><Relationship Id="rId300" Type="http://schemas.openxmlformats.org/officeDocument/2006/relationships/image" Target="../media/image292.png"/><Relationship Id="rId60" Type="http://schemas.openxmlformats.org/officeDocument/2006/relationships/image" Target="../media/image172.png"/><Relationship Id="rId81" Type="http://schemas.openxmlformats.org/officeDocument/2006/relationships/customXml" Target="../ink/ink182.xml"/><Relationship Id="rId135" Type="http://schemas.openxmlformats.org/officeDocument/2006/relationships/customXml" Target="../ink/ink209.xml"/><Relationship Id="rId156" Type="http://schemas.openxmlformats.org/officeDocument/2006/relationships/image" Target="../media/image220.png"/><Relationship Id="rId177" Type="http://schemas.openxmlformats.org/officeDocument/2006/relationships/customXml" Target="../ink/ink230.xml"/><Relationship Id="rId198" Type="http://schemas.openxmlformats.org/officeDocument/2006/relationships/image" Target="../media/image241.png"/><Relationship Id="rId202" Type="http://schemas.openxmlformats.org/officeDocument/2006/relationships/image" Target="../media/image243.png"/><Relationship Id="rId223" Type="http://schemas.openxmlformats.org/officeDocument/2006/relationships/customXml" Target="../ink/ink253.xml"/><Relationship Id="rId244" Type="http://schemas.openxmlformats.org/officeDocument/2006/relationships/image" Target="../media/image264.png"/><Relationship Id="rId18" Type="http://schemas.openxmlformats.org/officeDocument/2006/relationships/image" Target="../media/image151.png"/><Relationship Id="rId39" Type="http://schemas.openxmlformats.org/officeDocument/2006/relationships/customXml" Target="../ink/ink161.xml"/><Relationship Id="rId265" Type="http://schemas.openxmlformats.org/officeDocument/2006/relationships/customXml" Target="../ink/ink274.xml"/><Relationship Id="rId286" Type="http://schemas.openxmlformats.org/officeDocument/2006/relationships/image" Target="../media/image285.png"/><Relationship Id="rId50" Type="http://schemas.openxmlformats.org/officeDocument/2006/relationships/image" Target="../media/image167.png"/><Relationship Id="rId104" Type="http://schemas.openxmlformats.org/officeDocument/2006/relationships/image" Target="../media/image194.png"/><Relationship Id="rId125" Type="http://schemas.openxmlformats.org/officeDocument/2006/relationships/customXml" Target="../ink/ink204.xml"/><Relationship Id="rId146" Type="http://schemas.openxmlformats.org/officeDocument/2006/relationships/image" Target="../media/image215.png"/><Relationship Id="rId167" Type="http://schemas.openxmlformats.org/officeDocument/2006/relationships/customXml" Target="../ink/ink225.xml"/><Relationship Id="rId188" Type="http://schemas.openxmlformats.org/officeDocument/2006/relationships/image" Target="../media/image236.png"/><Relationship Id="rId71" Type="http://schemas.openxmlformats.org/officeDocument/2006/relationships/customXml" Target="../ink/ink177.xml"/><Relationship Id="rId92" Type="http://schemas.openxmlformats.org/officeDocument/2006/relationships/image" Target="../media/image188.png"/><Relationship Id="rId213" Type="http://schemas.openxmlformats.org/officeDocument/2006/relationships/customXml" Target="../ink/ink248.xml"/><Relationship Id="rId234" Type="http://schemas.openxmlformats.org/officeDocument/2006/relationships/image" Target="../media/image259.png"/><Relationship Id="rId2" Type="http://schemas.openxmlformats.org/officeDocument/2006/relationships/image" Target="../media/image143.png"/><Relationship Id="rId29" Type="http://schemas.openxmlformats.org/officeDocument/2006/relationships/customXml" Target="../ink/ink156.xml"/><Relationship Id="rId255" Type="http://schemas.openxmlformats.org/officeDocument/2006/relationships/customXml" Target="../ink/ink269.xml"/><Relationship Id="rId276" Type="http://schemas.openxmlformats.org/officeDocument/2006/relationships/image" Target="../media/image280.png"/><Relationship Id="rId297" Type="http://schemas.openxmlformats.org/officeDocument/2006/relationships/customXml" Target="../ink/ink290.xml"/><Relationship Id="rId40" Type="http://schemas.openxmlformats.org/officeDocument/2006/relationships/image" Target="../media/image162.png"/><Relationship Id="rId115" Type="http://schemas.openxmlformats.org/officeDocument/2006/relationships/customXml" Target="../ink/ink199.xml"/><Relationship Id="rId136" Type="http://schemas.openxmlformats.org/officeDocument/2006/relationships/image" Target="../media/image210.png"/><Relationship Id="rId157" Type="http://schemas.openxmlformats.org/officeDocument/2006/relationships/customXml" Target="../ink/ink220.xml"/><Relationship Id="rId178" Type="http://schemas.openxmlformats.org/officeDocument/2006/relationships/image" Target="../media/image231.png"/><Relationship Id="rId301" Type="http://schemas.openxmlformats.org/officeDocument/2006/relationships/customXml" Target="../ink/ink292.xml"/><Relationship Id="rId61" Type="http://schemas.openxmlformats.org/officeDocument/2006/relationships/customXml" Target="../ink/ink172.xml"/><Relationship Id="rId82" Type="http://schemas.openxmlformats.org/officeDocument/2006/relationships/image" Target="../media/image183.png"/><Relationship Id="rId199" Type="http://schemas.openxmlformats.org/officeDocument/2006/relationships/customXml" Target="../ink/ink241.xml"/><Relationship Id="rId203" Type="http://schemas.openxmlformats.org/officeDocument/2006/relationships/customXml" Target="../ink/ink243.xml"/><Relationship Id="rId19" Type="http://schemas.openxmlformats.org/officeDocument/2006/relationships/customXml" Target="../ink/ink151.xml"/><Relationship Id="rId224" Type="http://schemas.openxmlformats.org/officeDocument/2006/relationships/image" Target="../media/image254.png"/><Relationship Id="rId245" Type="http://schemas.openxmlformats.org/officeDocument/2006/relationships/customXml" Target="../ink/ink264.xml"/><Relationship Id="rId266" Type="http://schemas.openxmlformats.org/officeDocument/2006/relationships/image" Target="../media/image275.png"/><Relationship Id="rId287" Type="http://schemas.openxmlformats.org/officeDocument/2006/relationships/customXml" Target="../ink/ink285.xml"/><Relationship Id="rId30" Type="http://schemas.openxmlformats.org/officeDocument/2006/relationships/image" Target="../media/image157.png"/><Relationship Id="rId105" Type="http://schemas.openxmlformats.org/officeDocument/2006/relationships/customXml" Target="../ink/ink194.xml"/><Relationship Id="rId126" Type="http://schemas.openxmlformats.org/officeDocument/2006/relationships/image" Target="../media/image205.png"/><Relationship Id="rId147" Type="http://schemas.openxmlformats.org/officeDocument/2006/relationships/customXml" Target="../ink/ink215.xml"/><Relationship Id="rId168" Type="http://schemas.openxmlformats.org/officeDocument/2006/relationships/image" Target="../media/image226.png"/><Relationship Id="rId51" Type="http://schemas.openxmlformats.org/officeDocument/2006/relationships/customXml" Target="../ink/ink167.xml"/><Relationship Id="rId72" Type="http://schemas.openxmlformats.org/officeDocument/2006/relationships/image" Target="../media/image178.png"/><Relationship Id="rId93" Type="http://schemas.openxmlformats.org/officeDocument/2006/relationships/customXml" Target="../ink/ink188.xml"/><Relationship Id="rId189" Type="http://schemas.openxmlformats.org/officeDocument/2006/relationships/customXml" Target="../ink/ink236.xml"/><Relationship Id="rId3" Type="http://schemas.openxmlformats.org/officeDocument/2006/relationships/customXml" Target="../ink/ink143.xml"/><Relationship Id="rId214" Type="http://schemas.openxmlformats.org/officeDocument/2006/relationships/image" Target="../media/image249.png"/><Relationship Id="rId235" Type="http://schemas.openxmlformats.org/officeDocument/2006/relationships/customXml" Target="../ink/ink259.xml"/><Relationship Id="rId256" Type="http://schemas.openxmlformats.org/officeDocument/2006/relationships/image" Target="../media/image270.png"/><Relationship Id="rId277" Type="http://schemas.openxmlformats.org/officeDocument/2006/relationships/customXml" Target="../ink/ink280.xml"/><Relationship Id="rId298" Type="http://schemas.openxmlformats.org/officeDocument/2006/relationships/image" Target="../media/image291.png"/><Relationship Id="rId116" Type="http://schemas.openxmlformats.org/officeDocument/2006/relationships/image" Target="../media/image200.png"/><Relationship Id="rId137" Type="http://schemas.openxmlformats.org/officeDocument/2006/relationships/customXml" Target="../ink/ink210.xml"/><Relationship Id="rId158" Type="http://schemas.openxmlformats.org/officeDocument/2006/relationships/image" Target="../media/image221.png"/><Relationship Id="rId302" Type="http://schemas.openxmlformats.org/officeDocument/2006/relationships/image" Target="../media/image293.png"/><Relationship Id="rId20" Type="http://schemas.openxmlformats.org/officeDocument/2006/relationships/image" Target="../media/image152.png"/><Relationship Id="rId41" Type="http://schemas.openxmlformats.org/officeDocument/2006/relationships/customXml" Target="../ink/ink162.xml"/><Relationship Id="rId62" Type="http://schemas.openxmlformats.org/officeDocument/2006/relationships/image" Target="../media/image173.png"/><Relationship Id="rId83" Type="http://schemas.openxmlformats.org/officeDocument/2006/relationships/customXml" Target="../ink/ink183.xml"/><Relationship Id="rId179" Type="http://schemas.openxmlformats.org/officeDocument/2006/relationships/customXml" Target="../ink/ink231.xml"/><Relationship Id="rId190" Type="http://schemas.openxmlformats.org/officeDocument/2006/relationships/image" Target="../media/image237.png"/><Relationship Id="rId204" Type="http://schemas.openxmlformats.org/officeDocument/2006/relationships/image" Target="../media/image244.png"/><Relationship Id="rId225" Type="http://schemas.openxmlformats.org/officeDocument/2006/relationships/customXml" Target="../ink/ink254.xml"/><Relationship Id="rId246" Type="http://schemas.openxmlformats.org/officeDocument/2006/relationships/image" Target="../media/image265.png"/><Relationship Id="rId267" Type="http://schemas.openxmlformats.org/officeDocument/2006/relationships/customXml" Target="../ink/ink275.xml"/><Relationship Id="rId288" Type="http://schemas.openxmlformats.org/officeDocument/2006/relationships/image" Target="../media/image286.png"/><Relationship Id="rId106" Type="http://schemas.openxmlformats.org/officeDocument/2006/relationships/image" Target="../media/image195.png"/><Relationship Id="rId127" Type="http://schemas.openxmlformats.org/officeDocument/2006/relationships/customXml" Target="../ink/ink205.xml"/><Relationship Id="rId10" Type="http://schemas.openxmlformats.org/officeDocument/2006/relationships/image" Target="../media/image147.png"/><Relationship Id="rId31" Type="http://schemas.openxmlformats.org/officeDocument/2006/relationships/customXml" Target="../ink/ink157.xml"/><Relationship Id="rId52" Type="http://schemas.openxmlformats.org/officeDocument/2006/relationships/image" Target="../media/image168.png"/><Relationship Id="rId73" Type="http://schemas.openxmlformats.org/officeDocument/2006/relationships/customXml" Target="../ink/ink178.xml"/><Relationship Id="rId94" Type="http://schemas.openxmlformats.org/officeDocument/2006/relationships/image" Target="../media/image189.png"/><Relationship Id="rId148" Type="http://schemas.openxmlformats.org/officeDocument/2006/relationships/image" Target="../media/image216.png"/><Relationship Id="rId169" Type="http://schemas.openxmlformats.org/officeDocument/2006/relationships/customXml" Target="../ink/ink226.xml"/><Relationship Id="rId4" Type="http://schemas.openxmlformats.org/officeDocument/2006/relationships/image" Target="../media/image144.png"/><Relationship Id="rId180" Type="http://schemas.openxmlformats.org/officeDocument/2006/relationships/image" Target="../media/image232.png"/><Relationship Id="rId215" Type="http://schemas.openxmlformats.org/officeDocument/2006/relationships/customXml" Target="../ink/ink249.xml"/><Relationship Id="rId236" Type="http://schemas.openxmlformats.org/officeDocument/2006/relationships/image" Target="../media/image260.png"/><Relationship Id="rId257" Type="http://schemas.openxmlformats.org/officeDocument/2006/relationships/customXml" Target="../ink/ink270.xml"/><Relationship Id="rId278" Type="http://schemas.openxmlformats.org/officeDocument/2006/relationships/image" Target="../media/image281.png"/><Relationship Id="rId303" Type="http://schemas.openxmlformats.org/officeDocument/2006/relationships/customXml" Target="../ink/ink293.xml"/><Relationship Id="rId42" Type="http://schemas.openxmlformats.org/officeDocument/2006/relationships/image" Target="../media/image163.png"/><Relationship Id="rId84" Type="http://schemas.openxmlformats.org/officeDocument/2006/relationships/image" Target="../media/image184.png"/><Relationship Id="rId138" Type="http://schemas.openxmlformats.org/officeDocument/2006/relationships/image" Target="../media/image211.png"/><Relationship Id="rId191" Type="http://schemas.openxmlformats.org/officeDocument/2006/relationships/customXml" Target="../ink/ink237.xml"/><Relationship Id="rId205" Type="http://schemas.openxmlformats.org/officeDocument/2006/relationships/customXml" Target="../ink/ink244.xml"/><Relationship Id="rId247" Type="http://schemas.openxmlformats.org/officeDocument/2006/relationships/customXml" Target="../ink/ink265.xml"/><Relationship Id="rId107" Type="http://schemas.openxmlformats.org/officeDocument/2006/relationships/customXml" Target="../ink/ink195.xml"/><Relationship Id="rId289" Type="http://schemas.openxmlformats.org/officeDocument/2006/relationships/customXml" Target="../ink/ink286.xml"/><Relationship Id="rId11" Type="http://schemas.openxmlformats.org/officeDocument/2006/relationships/customXml" Target="../ink/ink147.xml"/><Relationship Id="rId53" Type="http://schemas.openxmlformats.org/officeDocument/2006/relationships/customXml" Target="../ink/ink168.xml"/><Relationship Id="rId149" Type="http://schemas.openxmlformats.org/officeDocument/2006/relationships/customXml" Target="../ink/ink216.xml"/><Relationship Id="rId95" Type="http://schemas.openxmlformats.org/officeDocument/2006/relationships/customXml" Target="../ink/ink189.xml"/><Relationship Id="rId160" Type="http://schemas.openxmlformats.org/officeDocument/2006/relationships/image" Target="../media/image222.png"/><Relationship Id="rId216" Type="http://schemas.openxmlformats.org/officeDocument/2006/relationships/image" Target="../media/image250.png"/><Relationship Id="rId258" Type="http://schemas.openxmlformats.org/officeDocument/2006/relationships/image" Target="../media/image271.png"/><Relationship Id="rId22" Type="http://schemas.openxmlformats.org/officeDocument/2006/relationships/image" Target="../media/image153.png"/><Relationship Id="rId64" Type="http://schemas.openxmlformats.org/officeDocument/2006/relationships/image" Target="../media/image174.png"/><Relationship Id="rId118" Type="http://schemas.openxmlformats.org/officeDocument/2006/relationships/image" Target="../media/image201.png"/><Relationship Id="rId171" Type="http://schemas.openxmlformats.org/officeDocument/2006/relationships/customXml" Target="../ink/ink227.xml"/><Relationship Id="rId227" Type="http://schemas.openxmlformats.org/officeDocument/2006/relationships/customXml" Target="../ink/ink255.xml"/><Relationship Id="rId269" Type="http://schemas.openxmlformats.org/officeDocument/2006/relationships/customXml" Target="../ink/ink276.xml"/><Relationship Id="rId33" Type="http://schemas.openxmlformats.org/officeDocument/2006/relationships/customXml" Target="../ink/ink158.xml"/><Relationship Id="rId129" Type="http://schemas.openxmlformats.org/officeDocument/2006/relationships/customXml" Target="../ink/ink206.xml"/><Relationship Id="rId280" Type="http://schemas.openxmlformats.org/officeDocument/2006/relationships/image" Target="../media/image282.png"/><Relationship Id="rId75" Type="http://schemas.openxmlformats.org/officeDocument/2006/relationships/customXml" Target="../ink/ink179.xml"/><Relationship Id="rId140" Type="http://schemas.openxmlformats.org/officeDocument/2006/relationships/image" Target="../media/image212.png"/><Relationship Id="rId182" Type="http://schemas.openxmlformats.org/officeDocument/2006/relationships/image" Target="../media/image233.png"/><Relationship Id="rId6" Type="http://schemas.openxmlformats.org/officeDocument/2006/relationships/image" Target="../media/image145.png"/><Relationship Id="rId238" Type="http://schemas.openxmlformats.org/officeDocument/2006/relationships/image" Target="../media/image26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1.xml"/><Relationship Id="rId18" Type="http://schemas.openxmlformats.org/officeDocument/2006/relationships/image" Target="../media/image304.png"/><Relationship Id="rId26" Type="http://schemas.openxmlformats.org/officeDocument/2006/relationships/image" Target="../media/image308.png"/><Relationship Id="rId39" Type="http://schemas.openxmlformats.org/officeDocument/2006/relationships/customXml" Target="../ink/ink314.xml"/><Relationship Id="rId21" Type="http://schemas.openxmlformats.org/officeDocument/2006/relationships/customXml" Target="../ink/ink305.xml"/><Relationship Id="rId34" Type="http://schemas.openxmlformats.org/officeDocument/2006/relationships/image" Target="../media/image312.png"/><Relationship Id="rId42" Type="http://schemas.openxmlformats.org/officeDocument/2006/relationships/image" Target="../media/image316.png"/><Relationship Id="rId7" Type="http://schemas.openxmlformats.org/officeDocument/2006/relationships/customXml" Target="../ink/ink298.xml"/><Relationship Id="rId2" Type="http://schemas.openxmlformats.org/officeDocument/2006/relationships/customXml" Target="../ink/ink296.xml"/><Relationship Id="rId16" Type="http://schemas.openxmlformats.org/officeDocument/2006/relationships/image" Target="../media/image303.png"/><Relationship Id="rId20" Type="http://schemas.openxmlformats.org/officeDocument/2006/relationships/image" Target="../media/image305.png"/><Relationship Id="rId29" Type="http://schemas.openxmlformats.org/officeDocument/2006/relationships/customXml" Target="../ink/ink309.xml"/><Relationship Id="rId41" Type="http://schemas.openxmlformats.org/officeDocument/2006/relationships/customXml" Target="../ink/ink3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8.png"/><Relationship Id="rId11" Type="http://schemas.openxmlformats.org/officeDocument/2006/relationships/customXml" Target="../ink/ink300.xml"/><Relationship Id="rId24" Type="http://schemas.openxmlformats.org/officeDocument/2006/relationships/image" Target="../media/image307.png"/><Relationship Id="rId32" Type="http://schemas.openxmlformats.org/officeDocument/2006/relationships/image" Target="../media/image311.png"/><Relationship Id="rId37" Type="http://schemas.openxmlformats.org/officeDocument/2006/relationships/customXml" Target="../ink/ink313.xml"/><Relationship Id="rId40" Type="http://schemas.openxmlformats.org/officeDocument/2006/relationships/image" Target="../media/image315.png"/><Relationship Id="rId5" Type="http://schemas.openxmlformats.org/officeDocument/2006/relationships/customXml" Target="../ink/ink297.xml"/><Relationship Id="rId15" Type="http://schemas.openxmlformats.org/officeDocument/2006/relationships/customXml" Target="../ink/ink302.xml"/><Relationship Id="rId23" Type="http://schemas.openxmlformats.org/officeDocument/2006/relationships/customXml" Target="../ink/ink306.xml"/><Relationship Id="rId28" Type="http://schemas.openxmlformats.org/officeDocument/2006/relationships/image" Target="../media/image309.png"/><Relationship Id="rId36" Type="http://schemas.openxmlformats.org/officeDocument/2006/relationships/image" Target="../media/image313.png"/><Relationship Id="rId10" Type="http://schemas.openxmlformats.org/officeDocument/2006/relationships/image" Target="../media/image300.png"/><Relationship Id="rId19" Type="http://schemas.openxmlformats.org/officeDocument/2006/relationships/customXml" Target="../ink/ink304.xml"/><Relationship Id="rId31" Type="http://schemas.openxmlformats.org/officeDocument/2006/relationships/customXml" Target="../ink/ink310.xml"/><Relationship Id="rId44" Type="http://schemas.openxmlformats.org/officeDocument/2006/relationships/image" Target="../media/image317.png"/><Relationship Id="rId4" Type="http://schemas.openxmlformats.org/officeDocument/2006/relationships/image" Target="../media/image297.png"/><Relationship Id="rId9" Type="http://schemas.openxmlformats.org/officeDocument/2006/relationships/customXml" Target="../ink/ink299.xml"/><Relationship Id="rId14" Type="http://schemas.openxmlformats.org/officeDocument/2006/relationships/image" Target="../media/image302.png"/><Relationship Id="rId22" Type="http://schemas.openxmlformats.org/officeDocument/2006/relationships/image" Target="../media/image306.png"/><Relationship Id="rId27" Type="http://schemas.openxmlformats.org/officeDocument/2006/relationships/customXml" Target="../ink/ink308.xml"/><Relationship Id="rId30" Type="http://schemas.openxmlformats.org/officeDocument/2006/relationships/image" Target="../media/image310.png"/><Relationship Id="rId35" Type="http://schemas.openxmlformats.org/officeDocument/2006/relationships/customXml" Target="../ink/ink312.xml"/><Relationship Id="rId43" Type="http://schemas.openxmlformats.org/officeDocument/2006/relationships/customXml" Target="../ink/ink316.xml"/><Relationship Id="rId8" Type="http://schemas.openxmlformats.org/officeDocument/2006/relationships/image" Target="../media/image299.png"/><Relationship Id="rId3" Type="http://schemas.openxmlformats.org/officeDocument/2006/relationships/image" Target="../media/image63.png"/><Relationship Id="rId12" Type="http://schemas.openxmlformats.org/officeDocument/2006/relationships/image" Target="../media/image301.png"/><Relationship Id="rId17" Type="http://schemas.openxmlformats.org/officeDocument/2006/relationships/customXml" Target="../ink/ink303.xml"/><Relationship Id="rId25" Type="http://schemas.openxmlformats.org/officeDocument/2006/relationships/customXml" Target="../ink/ink307.xml"/><Relationship Id="rId33" Type="http://schemas.openxmlformats.org/officeDocument/2006/relationships/customXml" Target="../ink/ink311.xml"/><Relationship Id="rId38" Type="http://schemas.openxmlformats.org/officeDocument/2006/relationships/image" Target="../media/image314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5.png"/><Relationship Id="rId299" Type="http://schemas.openxmlformats.org/officeDocument/2006/relationships/image" Target="../media/image466.png"/><Relationship Id="rId21" Type="http://schemas.openxmlformats.org/officeDocument/2006/relationships/image" Target="../media/image327.png"/><Relationship Id="rId63" Type="http://schemas.openxmlformats.org/officeDocument/2006/relationships/image" Target="../media/image348.png"/><Relationship Id="rId159" Type="http://schemas.openxmlformats.org/officeDocument/2006/relationships/image" Target="../media/image396.png"/><Relationship Id="rId324" Type="http://schemas.openxmlformats.org/officeDocument/2006/relationships/customXml" Target="../ink/ink478.xml"/><Relationship Id="rId366" Type="http://schemas.openxmlformats.org/officeDocument/2006/relationships/customXml" Target="../ink/ink499.xml"/><Relationship Id="rId170" Type="http://schemas.openxmlformats.org/officeDocument/2006/relationships/customXml" Target="../ink/ink401.xml"/><Relationship Id="rId226" Type="http://schemas.openxmlformats.org/officeDocument/2006/relationships/customXml" Target="../ink/ink429.xml"/><Relationship Id="rId268" Type="http://schemas.openxmlformats.org/officeDocument/2006/relationships/customXml" Target="../ink/ink450.xml"/><Relationship Id="rId32" Type="http://schemas.openxmlformats.org/officeDocument/2006/relationships/customXml" Target="../ink/ink332.xml"/><Relationship Id="rId74" Type="http://schemas.openxmlformats.org/officeDocument/2006/relationships/customXml" Target="../ink/ink353.xml"/><Relationship Id="rId128" Type="http://schemas.openxmlformats.org/officeDocument/2006/relationships/customXml" Target="../ink/ink380.xml"/><Relationship Id="rId335" Type="http://schemas.openxmlformats.org/officeDocument/2006/relationships/image" Target="../media/image484.png"/><Relationship Id="rId377" Type="http://schemas.openxmlformats.org/officeDocument/2006/relationships/image" Target="../media/image505.png"/><Relationship Id="rId5" Type="http://schemas.openxmlformats.org/officeDocument/2006/relationships/image" Target="../media/image319.png"/><Relationship Id="rId181" Type="http://schemas.openxmlformats.org/officeDocument/2006/relationships/image" Target="../media/image407.png"/><Relationship Id="rId237" Type="http://schemas.openxmlformats.org/officeDocument/2006/relationships/image" Target="../media/image435.png"/><Relationship Id="rId279" Type="http://schemas.openxmlformats.org/officeDocument/2006/relationships/image" Target="../media/image456.png"/><Relationship Id="rId43" Type="http://schemas.openxmlformats.org/officeDocument/2006/relationships/image" Target="../media/image338.png"/><Relationship Id="rId139" Type="http://schemas.openxmlformats.org/officeDocument/2006/relationships/image" Target="../media/image386.png"/><Relationship Id="rId290" Type="http://schemas.openxmlformats.org/officeDocument/2006/relationships/customXml" Target="../ink/ink461.xml"/><Relationship Id="rId304" Type="http://schemas.openxmlformats.org/officeDocument/2006/relationships/customXml" Target="../ink/ink468.xml"/><Relationship Id="rId346" Type="http://schemas.openxmlformats.org/officeDocument/2006/relationships/customXml" Target="../ink/ink489.xml"/><Relationship Id="rId388" Type="http://schemas.openxmlformats.org/officeDocument/2006/relationships/customXml" Target="../ink/ink510.xml"/><Relationship Id="rId85" Type="http://schemas.openxmlformats.org/officeDocument/2006/relationships/image" Target="../media/image359.png"/><Relationship Id="rId150" Type="http://schemas.openxmlformats.org/officeDocument/2006/relationships/customXml" Target="../ink/ink391.xml"/><Relationship Id="rId192" Type="http://schemas.openxmlformats.org/officeDocument/2006/relationships/customXml" Target="../ink/ink412.xml"/><Relationship Id="rId206" Type="http://schemas.openxmlformats.org/officeDocument/2006/relationships/customXml" Target="../ink/ink419.xml"/><Relationship Id="rId248" Type="http://schemas.openxmlformats.org/officeDocument/2006/relationships/customXml" Target="../ink/ink440.xml"/><Relationship Id="rId12" Type="http://schemas.openxmlformats.org/officeDocument/2006/relationships/customXml" Target="../ink/ink322.xml"/><Relationship Id="rId108" Type="http://schemas.openxmlformats.org/officeDocument/2006/relationships/customXml" Target="../ink/ink370.xml"/><Relationship Id="rId315" Type="http://schemas.openxmlformats.org/officeDocument/2006/relationships/image" Target="../media/image474.png"/><Relationship Id="rId357" Type="http://schemas.openxmlformats.org/officeDocument/2006/relationships/image" Target="../media/image495.png"/><Relationship Id="rId54" Type="http://schemas.openxmlformats.org/officeDocument/2006/relationships/customXml" Target="../ink/ink343.xml"/><Relationship Id="rId96" Type="http://schemas.openxmlformats.org/officeDocument/2006/relationships/customXml" Target="../ink/ink364.xml"/><Relationship Id="rId161" Type="http://schemas.openxmlformats.org/officeDocument/2006/relationships/image" Target="../media/image397.png"/><Relationship Id="rId217" Type="http://schemas.openxmlformats.org/officeDocument/2006/relationships/image" Target="../media/image425.png"/><Relationship Id="rId259" Type="http://schemas.openxmlformats.org/officeDocument/2006/relationships/image" Target="../media/image446.png"/><Relationship Id="rId23" Type="http://schemas.openxmlformats.org/officeDocument/2006/relationships/image" Target="../media/image328.png"/><Relationship Id="rId119" Type="http://schemas.openxmlformats.org/officeDocument/2006/relationships/image" Target="../media/image376.png"/><Relationship Id="rId270" Type="http://schemas.openxmlformats.org/officeDocument/2006/relationships/customXml" Target="../ink/ink451.xml"/><Relationship Id="rId326" Type="http://schemas.openxmlformats.org/officeDocument/2006/relationships/customXml" Target="../ink/ink479.xml"/><Relationship Id="rId65" Type="http://schemas.openxmlformats.org/officeDocument/2006/relationships/image" Target="../media/image349.png"/><Relationship Id="rId130" Type="http://schemas.openxmlformats.org/officeDocument/2006/relationships/customXml" Target="../ink/ink381.xml"/><Relationship Id="rId368" Type="http://schemas.openxmlformats.org/officeDocument/2006/relationships/customXml" Target="../ink/ink500.xml"/><Relationship Id="rId172" Type="http://schemas.openxmlformats.org/officeDocument/2006/relationships/customXml" Target="../ink/ink402.xml"/><Relationship Id="rId228" Type="http://schemas.openxmlformats.org/officeDocument/2006/relationships/customXml" Target="../ink/ink430.xml"/><Relationship Id="rId281" Type="http://schemas.openxmlformats.org/officeDocument/2006/relationships/image" Target="../media/image457.png"/><Relationship Id="rId337" Type="http://schemas.openxmlformats.org/officeDocument/2006/relationships/image" Target="../media/image485.png"/><Relationship Id="rId34" Type="http://schemas.openxmlformats.org/officeDocument/2006/relationships/customXml" Target="../ink/ink333.xml"/><Relationship Id="rId76" Type="http://schemas.openxmlformats.org/officeDocument/2006/relationships/customXml" Target="../ink/ink354.xml"/><Relationship Id="rId141" Type="http://schemas.openxmlformats.org/officeDocument/2006/relationships/image" Target="../media/image387.png"/><Relationship Id="rId379" Type="http://schemas.openxmlformats.org/officeDocument/2006/relationships/image" Target="../media/image506.png"/><Relationship Id="rId7" Type="http://schemas.openxmlformats.org/officeDocument/2006/relationships/image" Target="../media/image320.png"/><Relationship Id="rId183" Type="http://schemas.openxmlformats.org/officeDocument/2006/relationships/image" Target="../media/image408.png"/><Relationship Id="rId239" Type="http://schemas.openxmlformats.org/officeDocument/2006/relationships/image" Target="../media/image436.png"/><Relationship Id="rId390" Type="http://schemas.openxmlformats.org/officeDocument/2006/relationships/customXml" Target="../ink/ink511.xml"/><Relationship Id="rId250" Type="http://schemas.openxmlformats.org/officeDocument/2006/relationships/customXml" Target="../ink/ink441.xml"/><Relationship Id="rId292" Type="http://schemas.openxmlformats.org/officeDocument/2006/relationships/customXml" Target="../ink/ink462.xml"/><Relationship Id="rId306" Type="http://schemas.openxmlformats.org/officeDocument/2006/relationships/customXml" Target="../ink/ink469.xml"/><Relationship Id="rId45" Type="http://schemas.openxmlformats.org/officeDocument/2006/relationships/image" Target="../media/image339.png"/><Relationship Id="rId87" Type="http://schemas.openxmlformats.org/officeDocument/2006/relationships/image" Target="../media/image360.png"/><Relationship Id="rId110" Type="http://schemas.openxmlformats.org/officeDocument/2006/relationships/customXml" Target="../ink/ink371.xml"/><Relationship Id="rId348" Type="http://schemas.openxmlformats.org/officeDocument/2006/relationships/customXml" Target="../ink/ink490.xml"/><Relationship Id="rId152" Type="http://schemas.openxmlformats.org/officeDocument/2006/relationships/customXml" Target="../ink/ink392.xml"/><Relationship Id="rId194" Type="http://schemas.openxmlformats.org/officeDocument/2006/relationships/customXml" Target="../ink/ink413.xml"/><Relationship Id="rId208" Type="http://schemas.openxmlformats.org/officeDocument/2006/relationships/customXml" Target="../ink/ink420.xml"/><Relationship Id="rId261" Type="http://schemas.openxmlformats.org/officeDocument/2006/relationships/image" Target="../media/image447.png"/><Relationship Id="rId14" Type="http://schemas.openxmlformats.org/officeDocument/2006/relationships/customXml" Target="../ink/ink323.xml"/><Relationship Id="rId56" Type="http://schemas.openxmlformats.org/officeDocument/2006/relationships/customXml" Target="../ink/ink344.xml"/><Relationship Id="rId317" Type="http://schemas.openxmlformats.org/officeDocument/2006/relationships/image" Target="../media/image475.png"/><Relationship Id="rId359" Type="http://schemas.openxmlformats.org/officeDocument/2006/relationships/image" Target="../media/image496.png"/><Relationship Id="rId98" Type="http://schemas.openxmlformats.org/officeDocument/2006/relationships/customXml" Target="../ink/ink365.xml"/><Relationship Id="rId121" Type="http://schemas.openxmlformats.org/officeDocument/2006/relationships/image" Target="../media/image377.png"/><Relationship Id="rId163" Type="http://schemas.openxmlformats.org/officeDocument/2006/relationships/image" Target="../media/image398.png"/><Relationship Id="rId219" Type="http://schemas.openxmlformats.org/officeDocument/2006/relationships/image" Target="../media/image426.png"/><Relationship Id="rId370" Type="http://schemas.openxmlformats.org/officeDocument/2006/relationships/customXml" Target="../ink/ink501.xml"/><Relationship Id="rId230" Type="http://schemas.openxmlformats.org/officeDocument/2006/relationships/customXml" Target="../ink/ink431.xml"/><Relationship Id="rId25" Type="http://schemas.openxmlformats.org/officeDocument/2006/relationships/image" Target="../media/image329.png"/><Relationship Id="rId67" Type="http://schemas.openxmlformats.org/officeDocument/2006/relationships/image" Target="../media/image350.png"/><Relationship Id="rId272" Type="http://schemas.openxmlformats.org/officeDocument/2006/relationships/customXml" Target="../ink/ink452.xml"/><Relationship Id="rId328" Type="http://schemas.openxmlformats.org/officeDocument/2006/relationships/customXml" Target="../ink/ink480.xml"/><Relationship Id="rId132" Type="http://schemas.openxmlformats.org/officeDocument/2006/relationships/customXml" Target="../ink/ink382.xml"/><Relationship Id="rId174" Type="http://schemas.openxmlformats.org/officeDocument/2006/relationships/customXml" Target="../ink/ink403.xml"/><Relationship Id="rId381" Type="http://schemas.openxmlformats.org/officeDocument/2006/relationships/image" Target="../media/image507.png"/><Relationship Id="rId241" Type="http://schemas.openxmlformats.org/officeDocument/2006/relationships/image" Target="../media/image437.png"/><Relationship Id="rId36" Type="http://schemas.openxmlformats.org/officeDocument/2006/relationships/customXml" Target="../ink/ink334.xml"/><Relationship Id="rId283" Type="http://schemas.openxmlformats.org/officeDocument/2006/relationships/image" Target="../media/image458.png"/><Relationship Id="rId339" Type="http://schemas.openxmlformats.org/officeDocument/2006/relationships/image" Target="../media/image486.png"/><Relationship Id="rId78" Type="http://schemas.openxmlformats.org/officeDocument/2006/relationships/customXml" Target="../ink/ink355.xml"/><Relationship Id="rId101" Type="http://schemas.openxmlformats.org/officeDocument/2006/relationships/image" Target="../media/image367.png"/><Relationship Id="rId143" Type="http://schemas.openxmlformats.org/officeDocument/2006/relationships/image" Target="../media/image388.png"/><Relationship Id="rId185" Type="http://schemas.openxmlformats.org/officeDocument/2006/relationships/image" Target="../media/image409.png"/><Relationship Id="rId350" Type="http://schemas.openxmlformats.org/officeDocument/2006/relationships/customXml" Target="../ink/ink491.xml"/><Relationship Id="rId9" Type="http://schemas.openxmlformats.org/officeDocument/2006/relationships/image" Target="../media/image321.png"/><Relationship Id="rId210" Type="http://schemas.openxmlformats.org/officeDocument/2006/relationships/customXml" Target="../ink/ink421.xml"/><Relationship Id="rId392" Type="http://schemas.openxmlformats.org/officeDocument/2006/relationships/customXml" Target="../ink/ink512.xml"/><Relationship Id="rId252" Type="http://schemas.openxmlformats.org/officeDocument/2006/relationships/customXml" Target="../ink/ink442.xml"/><Relationship Id="rId294" Type="http://schemas.openxmlformats.org/officeDocument/2006/relationships/customXml" Target="../ink/ink463.xml"/><Relationship Id="rId308" Type="http://schemas.openxmlformats.org/officeDocument/2006/relationships/customXml" Target="../ink/ink470.xml"/><Relationship Id="rId47" Type="http://schemas.openxmlformats.org/officeDocument/2006/relationships/image" Target="../media/image340.png"/><Relationship Id="rId89" Type="http://schemas.openxmlformats.org/officeDocument/2006/relationships/image" Target="../media/image361.png"/><Relationship Id="rId112" Type="http://schemas.openxmlformats.org/officeDocument/2006/relationships/customXml" Target="../ink/ink372.xml"/><Relationship Id="rId154" Type="http://schemas.openxmlformats.org/officeDocument/2006/relationships/customXml" Target="../ink/ink393.xml"/><Relationship Id="rId361" Type="http://schemas.openxmlformats.org/officeDocument/2006/relationships/image" Target="../media/image497.png"/><Relationship Id="rId196" Type="http://schemas.openxmlformats.org/officeDocument/2006/relationships/customXml" Target="../ink/ink414.xml"/><Relationship Id="rId16" Type="http://schemas.openxmlformats.org/officeDocument/2006/relationships/customXml" Target="../ink/ink324.xml"/><Relationship Id="rId221" Type="http://schemas.openxmlformats.org/officeDocument/2006/relationships/image" Target="../media/image427.png"/><Relationship Id="rId242" Type="http://schemas.openxmlformats.org/officeDocument/2006/relationships/customXml" Target="../ink/ink437.xml"/><Relationship Id="rId263" Type="http://schemas.openxmlformats.org/officeDocument/2006/relationships/image" Target="../media/image448.png"/><Relationship Id="rId284" Type="http://schemas.openxmlformats.org/officeDocument/2006/relationships/customXml" Target="../ink/ink458.xml"/><Relationship Id="rId319" Type="http://schemas.openxmlformats.org/officeDocument/2006/relationships/image" Target="../media/image476.png"/><Relationship Id="rId37" Type="http://schemas.openxmlformats.org/officeDocument/2006/relationships/image" Target="../media/image335.png"/><Relationship Id="rId58" Type="http://schemas.openxmlformats.org/officeDocument/2006/relationships/customXml" Target="../ink/ink345.xml"/><Relationship Id="rId79" Type="http://schemas.openxmlformats.org/officeDocument/2006/relationships/image" Target="../media/image356.png"/><Relationship Id="rId102" Type="http://schemas.openxmlformats.org/officeDocument/2006/relationships/customXml" Target="../ink/ink367.xml"/><Relationship Id="rId123" Type="http://schemas.openxmlformats.org/officeDocument/2006/relationships/image" Target="../media/image378.png"/><Relationship Id="rId144" Type="http://schemas.openxmlformats.org/officeDocument/2006/relationships/customXml" Target="../ink/ink388.xml"/><Relationship Id="rId330" Type="http://schemas.openxmlformats.org/officeDocument/2006/relationships/customXml" Target="../ink/ink481.xml"/><Relationship Id="rId90" Type="http://schemas.openxmlformats.org/officeDocument/2006/relationships/customXml" Target="../ink/ink361.xml"/><Relationship Id="rId165" Type="http://schemas.openxmlformats.org/officeDocument/2006/relationships/image" Target="../media/image399.png"/><Relationship Id="rId186" Type="http://schemas.openxmlformats.org/officeDocument/2006/relationships/customXml" Target="../ink/ink409.xml"/><Relationship Id="rId351" Type="http://schemas.openxmlformats.org/officeDocument/2006/relationships/image" Target="../media/image492.png"/><Relationship Id="rId372" Type="http://schemas.openxmlformats.org/officeDocument/2006/relationships/customXml" Target="../ink/ink502.xml"/><Relationship Id="rId393" Type="http://schemas.openxmlformats.org/officeDocument/2006/relationships/image" Target="../media/image513.png"/><Relationship Id="rId211" Type="http://schemas.openxmlformats.org/officeDocument/2006/relationships/image" Target="../media/image422.png"/><Relationship Id="rId232" Type="http://schemas.openxmlformats.org/officeDocument/2006/relationships/customXml" Target="../ink/ink432.xml"/><Relationship Id="rId253" Type="http://schemas.openxmlformats.org/officeDocument/2006/relationships/image" Target="../media/image443.png"/><Relationship Id="rId274" Type="http://schemas.openxmlformats.org/officeDocument/2006/relationships/customXml" Target="../ink/ink453.xml"/><Relationship Id="rId295" Type="http://schemas.openxmlformats.org/officeDocument/2006/relationships/image" Target="../media/image464.png"/><Relationship Id="rId309" Type="http://schemas.openxmlformats.org/officeDocument/2006/relationships/image" Target="../media/image471.png"/><Relationship Id="rId27" Type="http://schemas.openxmlformats.org/officeDocument/2006/relationships/image" Target="../media/image330.png"/><Relationship Id="rId48" Type="http://schemas.openxmlformats.org/officeDocument/2006/relationships/customXml" Target="../ink/ink340.xml"/><Relationship Id="rId69" Type="http://schemas.openxmlformats.org/officeDocument/2006/relationships/image" Target="../media/image351.png"/><Relationship Id="rId113" Type="http://schemas.openxmlformats.org/officeDocument/2006/relationships/image" Target="../media/image373.png"/><Relationship Id="rId134" Type="http://schemas.openxmlformats.org/officeDocument/2006/relationships/customXml" Target="../ink/ink383.xml"/><Relationship Id="rId320" Type="http://schemas.openxmlformats.org/officeDocument/2006/relationships/customXml" Target="../ink/ink476.xml"/><Relationship Id="rId80" Type="http://schemas.openxmlformats.org/officeDocument/2006/relationships/customXml" Target="../ink/ink356.xml"/><Relationship Id="rId155" Type="http://schemas.openxmlformats.org/officeDocument/2006/relationships/image" Target="../media/image394.png"/><Relationship Id="rId176" Type="http://schemas.openxmlformats.org/officeDocument/2006/relationships/customXml" Target="../ink/ink404.xml"/><Relationship Id="rId197" Type="http://schemas.openxmlformats.org/officeDocument/2006/relationships/image" Target="../media/image415.png"/><Relationship Id="rId341" Type="http://schemas.openxmlformats.org/officeDocument/2006/relationships/image" Target="../media/image487.png"/><Relationship Id="rId362" Type="http://schemas.openxmlformats.org/officeDocument/2006/relationships/customXml" Target="../ink/ink497.xml"/><Relationship Id="rId383" Type="http://schemas.openxmlformats.org/officeDocument/2006/relationships/image" Target="../media/image508.png"/><Relationship Id="rId201" Type="http://schemas.openxmlformats.org/officeDocument/2006/relationships/image" Target="../media/image417.png"/><Relationship Id="rId222" Type="http://schemas.openxmlformats.org/officeDocument/2006/relationships/customXml" Target="../ink/ink427.xml"/><Relationship Id="rId243" Type="http://schemas.openxmlformats.org/officeDocument/2006/relationships/image" Target="../media/image438.png"/><Relationship Id="rId264" Type="http://schemas.openxmlformats.org/officeDocument/2006/relationships/customXml" Target="../ink/ink448.xml"/><Relationship Id="rId285" Type="http://schemas.openxmlformats.org/officeDocument/2006/relationships/image" Target="../media/image459.png"/><Relationship Id="rId17" Type="http://schemas.openxmlformats.org/officeDocument/2006/relationships/image" Target="../media/image325.png"/><Relationship Id="rId38" Type="http://schemas.openxmlformats.org/officeDocument/2006/relationships/customXml" Target="../ink/ink335.xml"/><Relationship Id="rId59" Type="http://schemas.openxmlformats.org/officeDocument/2006/relationships/image" Target="../media/image346.png"/><Relationship Id="rId103" Type="http://schemas.openxmlformats.org/officeDocument/2006/relationships/image" Target="../media/image368.png"/><Relationship Id="rId124" Type="http://schemas.openxmlformats.org/officeDocument/2006/relationships/customXml" Target="../ink/ink378.xml"/><Relationship Id="rId310" Type="http://schemas.openxmlformats.org/officeDocument/2006/relationships/customXml" Target="../ink/ink471.xml"/><Relationship Id="rId70" Type="http://schemas.openxmlformats.org/officeDocument/2006/relationships/customXml" Target="../ink/ink351.xml"/><Relationship Id="rId91" Type="http://schemas.openxmlformats.org/officeDocument/2006/relationships/image" Target="../media/image362.png"/><Relationship Id="rId145" Type="http://schemas.openxmlformats.org/officeDocument/2006/relationships/image" Target="../media/image389.png"/><Relationship Id="rId166" Type="http://schemas.openxmlformats.org/officeDocument/2006/relationships/customXml" Target="../ink/ink399.xml"/><Relationship Id="rId187" Type="http://schemas.openxmlformats.org/officeDocument/2006/relationships/image" Target="../media/image410.png"/><Relationship Id="rId331" Type="http://schemas.openxmlformats.org/officeDocument/2006/relationships/image" Target="../media/image482.png"/><Relationship Id="rId352" Type="http://schemas.openxmlformats.org/officeDocument/2006/relationships/customXml" Target="../ink/ink492.xml"/><Relationship Id="rId373" Type="http://schemas.openxmlformats.org/officeDocument/2006/relationships/image" Target="../media/image503.png"/><Relationship Id="rId394" Type="http://schemas.openxmlformats.org/officeDocument/2006/relationships/customXml" Target="../ink/ink513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422.xml"/><Relationship Id="rId233" Type="http://schemas.openxmlformats.org/officeDocument/2006/relationships/image" Target="../media/image433.png"/><Relationship Id="rId254" Type="http://schemas.openxmlformats.org/officeDocument/2006/relationships/customXml" Target="../ink/ink443.xml"/><Relationship Id="rId28" Type="http://schemas.openxmlformats.org/officeDocument/2006/relationships/customXml" Target="../ink/ink330.xml"/><Relationship Id="rId49" Type="http://schemas.openxmlformats.org/officeDocument/2006/relationships/image" Target="../media/image341.png"/><Relationship Id="rId114" Type="http://schemas.openxmlformats.org/officeDocument/2006/relationships/customXml" Target="../ink/ink373.xml"/><Relationship Id="rId275" Type="http://schemas.openxmlformats.org/officeDocument/2006/relationships/image" Target="../media/image454.png"/><Relationship Id="rId296" Type="http://schemas.openxmlformats.org/officeDocument/2006/relationships/customXml" Target="../ink/ink464.xml"/><Relationship Id="rId300" Type="http://schemas.openxmlformats.org/officeDocument/2006/relationships/customXml" Target="../ink/ink466.xml"/><Relationship Id="rId60" Type="http://schemas.openxmlformats.org/officeDocument/2006/relationships/customXml" Target="../ink/ink346.xml"/><Relationship Id="rId81" Type="http://schemas.openxmlformats.org/officeDocument/2006/relationships/image" Target="../media/image357.png"/><Relationship Id="rId135" Type="http://schemas.openxmlformats.org/officeDocument/2006/relationships/image" Target="../media/image384.png"/><Relationship Id="rId156" Type="http://schemas.openxmlformats.org/officeDocument/2006/relationships/customXml" Target="../ink/ink394.xml"/><Relationship Id="rId177" Type="http://schemas.openxmlformats.org/officeDocument/2006/relationships/image" Target="../media/image405.png"/><Relationship Id="rId198" Type="http://schemas.openxmlformats.org/officeDocument/2006/relationships/customXml" Target="../ink/ink415.xml"/><Relationship Id="rId321" Type="http://schemas.openxmlformats.org/officeDocument/2006/relationships/image" Target="../media/image477.png"/><Relationship Id="rId342" Type="http://schemas.openxmlformats.org/officeDocument/2006/relationships/customXml" Target="../ink/ink487.xml"/><Relationship Id="rId363" Type="http://schemas.openxmlformats.org/officeDocument/2006/relationships/image" Target="../media/image498.png"/><Relationship Id="rId384" Type="http://schemas.openxmlformats.org/officeDocument/2006/relationships/customXml" Target="../ink/ink508.xml"/><Relationship Id="rId202" Type="http://schemas.openxmlformats.org/officeDocument/2006/relationships/customXml" Target="../ink/ink417.xml"/><Relationship Id="rId223" Type="http://schemas.openxmlformats.org/officeDocument/2006/relationships/image" Target="../media/image428.png"/><Relationship Id="rId244" Type="http://schemas.openxmlformats.org/officeDocument/2006/relationships/customXml" Target="../ink/ink438.xml"/><Relationship Id="rId18" Type="http://schemas.openxmlformats.org/officeDocument/2006/relationships/customXml" Target="../ink/ink325.xml"/><Relationship Id="rId39" Type="http://schemas.openxmlformats.org/officeDocument/2006/relationships/image" Target="../media/image336.png"/><Relationship Id="rId265" Type="http://schemas.openxmlformats.org/officeDocument/2006/relationships/image" Target="../media/image449.png"/><Relationship Id="rId286" Type="http://schemas.openxmlformats.org/officeDocument/2006/relationships/customXml" Target="../ink/ink459.xml"/><Relationship Id="rId50" Type="http://schemas.openxmlformats.org/officeDocument/2006/relationships/customXml" Target="../ink/ink341.xml"/><Relationship Id="rId104" Type="http://schemas.openxmlformats.org/officeDocument/2006/relationships/customXml" Target="../ink/ink368.xml"/><Relationship Id="rId125" Type="http://schemas.openxmlformats.org/officeDocument/2006/relationships/image" Target="../media/image379.png"/><Relationship Id="rId146" Type="http://schemas.openxmlformats.org/officeDocument/2006/relationships/customXml" Target="../ink/ink389.xml"/><Relationship Id="rId167" Type="http://schemas.openxmlformats.org/officeDocument/2006/relationships/image" Target="../media/image400.png"/><Relationship Id="rId188" Type="http://schemas.openxmlformats.org/officeDocument/2006/relationships/customXml" Target="../ink/ink410.xml"/><Relationship Id="rId311" Type="http://schemas.openxmlformats.org/officeDocument/2006/relationships/image" Target="../media/image472.png"/><Relationship Id="rId332" Type="http://schemas.openxmlformats.org/officeDocument/2006/relationships/customXml" Target="../ink/ink482.xml"/><Relationship Id="rId353" Type="http://schemas.openxmlformats.org/officeDocument/2006/relationships/image" Target="../media/image493.png"/><Relationship Id="rId374" Type="http://schemas.openxmlformats.org/officeDocument/2006/relationships/customXml" Target="../ink/ink503.xml"/><Relationship Id="rId395" Type="http://schemas.openxmlformats.org/officeDocument/2006/relationships/image" Target="../media/image514.png"/><Relationship Id="rId71" Type="http://schemas.openxmlformats.org/officeDocument/2006/relationships/image" Target="../media/image352.png"/><Relationship Id="rId92" Type="http://schemas.openxmlformats.org/officeDocument/2006/relationships/customXml" Target="../ink/ink362.xml"/><Relationship Id="rId213" Type="http://schemas.openxmlformats.org/officeDocument/2006/relationships/image" Target="../media/image423.png"/><Relationship Id="rId234" Type="http://schemas.openxmlformats.org/officeDocument/2006/relationships/customXml" Target="../ink/ink433.xml"/><Relationship Id="rId2" Type="http://schemas.openxmlformats.org/officeDocument/2006/relationships/customXml" Target="../ink/ink317.xml"/><Relationship Id="rId29" Type="http://schemas.openxmlformats.org/officeDocument/2006/relationships/image" Target="../media/image331.png"/><Relationship Id="rId255" Type="http://schemas.openxmlformats.org/officeDocument/2006/relationships/image" Target="../media/image444.png"/><Relationship Id="rId276" Type="http://schemas.openxmlformats.org/officeDocument/2006/relationships/customXml" Target="../ink/ink454.xml"/><Relationship Id="rId297" Type="http://schemas.openxmlformats.org/officeDocument/2006/relationships/image" Target="../media/image465.png"/><Relationship Id="rId40" Type="http://schemas.openxmlformats.org/officeDocument/2006/relationships/customXml" Target="../ink/ink336.xml"/><Relationship Id="rId115" Type="http://schemas.openxmlformats.org/officeDocument/2006/relationships/image" Target="../media/image374.png"/><Relationship Id="rId136" Type="http://schemas.openxmlformats.org/officeDocument/2006/relationships/customXml" Target="../ink/ink384.xml"/><Relationship Id="rId157" Type="http://schemas.openxmlformats.org/officeDocument/2006/relationships/image" Target="../media/image395.png"/><Relationship Id="rId178" Type="http://schemas.openxmlformats.org/officeDocument/2006/relationships/customXml" Target="../ink/ink405.xml"/><Relationship Id="rId301" Type="http://schemas.openxmlformats.org/officeDocument/2006/relationships/image" Target="../media/image467.png"/><Relationship Id="rId322" Type="http://schemas.openxmlformats.org/officeDocument/2006/relationships/customXml" Target="../ink/ink477.xml"/><Relationship Id="rId343" Type="http://schemas.openxmlformats.org/officeDocument/2006/relationships/image" Target="../media/image488.png"/><Relationship Id="rId364" Type="http://schemas.openxmlformats.org/officeDocument/2006/relationships/customXml" Target="../ink/ink498.xml"/><Relationship Id="rId61" Type="http://schemas.openxmlformats.org/officeDocument/2006/relationships/image" Target="../media/image347.png"/><Relationship Id="rId82" Type="http://schemas.openxmlformats.org/officeDocument/2006/relationships/customXml" Target="../ink/ink357.xml"/><Relationship Id="rId199" Type="http://schemas.openxmlformats.org/officeDocument/2006/relationships/image" Target="../media/image416.png"/><Relationship Id="rId203" Type="http://schemas.openxmlformats.org/officeDocument/2006/relationships/image" Target="../media/image418.png"/><Relationship Id="rId385" Type="http://schemas.openxmlformats.org/officeDocument/2006/relationships/image" Target="../media/image509.png"/><Relationship Id="rId19" Type="http://schemas.openxmlformats.org/officeDocument/2006/relationships/image" Target="../media/image326.png"/><Relationship Id="rId224" Type="http://schemas.openxmlformats.org/officeDocument/2006/relationships/customXml" Target="../ink/ink428.xml"/><Relationship Id="rId245" Type="http://schemas.openxmlformats.org/officeDocument/2006/relationships/image" Target="../media/image439.png"/><Relationship Id="rId266" Type="http://schemas.openxmlformats.org/officeDocument/2006/relationships/customXml" Target="../ink/ink449.xml"/><Relationship Id="rId287" Type="http://schemas.openxmlformats.org/officeDocument/2006/relationships/image" Target="../media/image460.png"/><Relationship Id="rId30" Type="http://schemas.openxmlformats.org/officeDocument/2006/relationships/customXml" Target="../ink/ink331.xml"/><Relationship Id="rId105" Type="http://schemas.openxmlformats.org/officeDocument/2006/relationships/image" Target="../media/image369.png"/><Relationship Id="rId126" Type="http://schemas.openxmlformats.org/officeDocument/2006/relationships/customXml" Target="../ink/ink379.xml"/><Relationship Id="rId147" Type="http://schemas.openxmlformats.org/officeDocument/2006/relationships/image" Target="../media/image390.png"/><Relationship Id="rId168" Type="http://schemas.openxmlformats.org/officeDocument/2006/relationships/customXml" Target="../ink/ink400.xml"/><Relationship Id="rId312" Type="http://schemas.openxmlformats.org/officeDocument/2006/relationships/customXml" Target="../ink/ink472.xml"/><Relationship Id="rId333" Type="http://schemas.openxmlformats.org/officeDocument/2006/relationships/image" Target="../media/image483.png"/><Relationship Id="rId354" Type="http://schemas.openxmlformats.org/officeDocument/2006/relationships/customXml" Target="../ink/ink493.xml"/><Relationship Id="rId51" Type="http://schemas.openxmlformats.org/officeDocument/2006/relationships/image" Target="../media/image342.png"/><Relationship Id="rId72" Type="http://schemas.openxmlformats.org/officeDocument/2006/relationships/customXml" Target="../ink/ink352.xml"/><Relationship Id="rId93" Type="http://schemas.openxmlformats.org/officeDocument/2006/relationships/image" Target="../media/image363.png"/><Relationship Id="rId189" Type="http://schemas.openxmlformats.org/officeDocument/2006/relationships/image" Target="../media/image411.png"/><Relationship Id="rId375" Type="http://schemas.openxmlformats.org/officeDocument/2006/relationships/image" Target="../media/image504.png"/><Relationship Id="rId3" Type="http://schemas.openxmlformats.org/officeDocument/2006/relationships/image" Target="../media/image318.png"/><Relationship Id="rId214" Type="http://schemas.openxmlformats.org/officeDocument/2006/relationships/customXml" Target="../ink/ink423.xml"/><Relationship Id="rId235" Type="http://schemas.openxmlformats.org/officeDocument/2006/relationships/image" Target="../media/image434.png"/><Relationship Id="rId256" Type="http://schemas.openxmlformats.org/officeDocument/2006/relationships/customXml" Target="../ink/ink444.xml"/><Relationship Id="rId277" Type="http://schemas.openxmlformats.org/officeDocument/2006/relationships/image" Target="../media/image455.png"/><Relationship Id="rId298" Type="http://schemas.openxmlformats.org/officeDocument/2006/relationships/customXml" Target="../ink/ink465.xml"/><Relationship Id="rId116" Type="http://schemas.openxmlformats.org/officeDocument/2006/relationships/customXml" Target="../ink/ink374.xml"/><Relationship Id="rId137" Type="http://schemas.openxmlformats.org/officeDocument/2006/relationships/image" Target="../media/image385.png"/><Relationship Id="rId158" Type="http://schemas.openxmlformats.org/officeDocument/2006/relationships/customXml" Target="../ink/ink395.xml"/><Relationship Id="rId302" Type="http://schemas.openxmlformats.org/officeDocument/2006/relationships/customXml" Target="../ink/ink467.xml"/><Relationship Id="rId323" Type="http://schemas.openxmlformats.org/officeDocument/2006/relationships/image" Target="../media/image478.png"/><Relationship Id="rId344" Type="http://schemas.openxmlformats.org/officeDocument/2006/relationships/customXml" Target="../ink/ink488.xml"/><Relationship Id="rId20" Type="http://schemas.openxmlformats.org/officeDocument/2006/relationships/customXml" Target="../ink/ink326.xml"/><Relationship Id="rId41" Type="http://schemas.openxmlformats.org/officeDocument/2006/relationships/image" Target="../media/image337.png"/><Relationship Id="rId62" Type="http://schemas.openxmlformats.org/officeDocument/2006/relationships/customXml" Target="../ink/ink347.xml"/><Relationship Id="rId83" Type="http://schemas.openxmlformats.org/officeDocument/2006/relationships/image" Target="../media/image358.png"/><Relationship Id="rId179" Type="http://schemas.openxmlformats.org/officeDocument/2006/relationships/image" Target="../media/image406.png"/><Relationship Id="rId365" Type="http://schemas.openxmlformats.org/officeDocument/2006/relationships/image" Target="../media/image499.png"/><Relationship Id="rId386" Type="http://schemas.openxmlformats.org/officeDocument/2006/relationships/customXml" Target="../ink/ink509.xml"/><Relationship Id="rId190" Type="http://schemas.openxmlformats.org/officeDocument/2006/relationships/customXml" Target="../ink/ink411.xml"/><Relationship Id="rId204" Type="http://schemas.openxmlformats.org/officeDocument/2006/relationships/customXml" Target="../ink/ink418.xml"/><Relationship Id="rId225" Type="http://schemas.openxmlformats.org/officeDocument/2006/relationships/image" Target="../media/image429.png"/><Relationship Id="rId246" Type="http://schemas.openxmlformats.org/officeDocument/2006/relationships/customXml" Target="../ink/ink439.xml"/><Relationship Id="rId267" Type="http://schemas.openxmlformats.org/officeDocument/2006/relationships/image" Target="../media/image450.png"/><Relationship Id="rId288" Type="http://schemas.openxmlformats.org/officeDocument/2006/relationships/customXml" Target="../ink/ink460.xml"/><Relationship Id="rId106" Type="http://schemas.openxmlformats.org/officeDocument/2006/relationships/customXml" Target="../ink/ink369.xml"/><Relationship Id="rId127" Type="http://schemas.openxmlformats.org/officeDocument/2006/relationships/image" Target="../media/image380.png"/><Relationship Id="rId313" Type="http://schemas.openxmlformats.org/officeDocument/2006/relationships/image" Target="../media/image473.png"/><Relationship Id="rId10" Type="http://schemas.openxmlformats.org/officeDocument/2006/relationships/customXml" Target="../ink/ink321.xml"/><Relationship Id="rId31" Type="http://schemas.openxmlformats.org/officeDocument/2006/relationships/image" Target="../media/image332.png"/><Relationship Id="rId52" Type="http://schemas.openxmlformats.org/officeDocument/2006/relationships/customXml" Target="../ink/ink342.xml"/><Relationship Id="rId73" Type="http://schemas.openxmlformats.org/officeDocument/2006/relationships/image" Target="../media/image353.png"/><Relationship Id="rId94" Type="http://schemas.openxmlformats.org/officeDocument/2006/relationships/customXml" Target="../ink/ink363.xml"/><Relationship Id="rId148" Type="http://schemas.openxmlformats.org/officeDocument/2006/relationships/customXml" Target="../ink/ink390.xml"/><Relationship Id="rId169" Type="http://schemas.openxmlformats.org/officeDocument/2006/relationships/image" Target="../media/image401.png"/><Relationship Id="rId334" Type="http://schemas.openxmlformats.org/officeDocument/2006/relationships/customXml" Target="../ink/ink483.xml"/><Relationship Id="rId355" Type="http://schemas.openxmlformats.org/officeDocument/2006/relationships/image" Target="../media/image494.png"/><Relationship Id="rId376" Type="http://schemas.openxmlformats.org/officeDocument/2006/relationships/customXml" Target="../ink/ink504.xml"/><Relationship Id="rId4" Type="http://schemas.openxmlformats.org/officeDocument/2006/relationships/customXml" Target="../ink/ink318.xml"/><Relationship Id="rId180" Type="http://schemas.openxmlformats.org/officeDocument/2006/relationships/customXml" Target="../ink/ink406.xml"/><Relationship Id="rId215" Type="http://schemas.openxmlformats.org/officeDocument/2006/relationships/image" Target="../media/image424.png"/><Relationship Id="rId236" Type="http://schemas.openxmlformats.org/officeDocument/2006/relationships/customXml" Target="../ink/ink434.xml"/><Relationship Id="rId257" Type="http://schemas.openxmlformats.org/officeDocument/2006/relationships/image" Target="../media/image445.png"/><Relationship Id="rId278" Type="http://schemas.openxmlformats.org/officeDocument/2006/relationships/customXml" Target="../ink/ink455.xml"/><Relationship Id="rId303" Type="http://schemas.openxmlformats.org/officeDocument/2006/relationships/image" Target="../media/image468.png"/><Relationship Id="rId42" Type="http://schemas.openxmlformats.org/officeDocument/2006/relationships/customXml" Target="../ink/ink337.xml"/><Relationship Id="rId84" Type="http://schemas.openxmlformats.org/officeDocument/2006/relationships/customXml" Target="../ink/ink358.xml"/><Relationship Id="rId138" Type="http://schemas.openxmlformats.org/officeDocument/2006/relationships/customXml" Target="../ink/ink385.xml"/><Relationship Id="rId345" Type="http://schemas.openxmlformats.org/officeDocument/2006/relationships/image" Target="../media/image489.png"/><Relationship Id="rId387" Type="http://schemas.openxmlformats.org/officeDocument/2006/relationships/image" Target="../media/image510.png"/><Relationship Id="rId191" Type="http://schemas.openxmlformats.org/officeDocument/2006/relationships/image" Target="../media/image412.png"/><Relationship Id="rId205" Type="http://schemas.openxmlformats.org/officeDocument/2006/relationships/image" Target="../media/image419.png"/><Relationship Id="rId247" Type="http://schemas.openxmlformats.org/officeDocument/2006/relationships/image" Target="../media/image440.png"/><Relationship Id="rId107" Type="http://schemas.openxmlformats.org/officeDocument/2006/relationships/image" Target="../media/image370.png"/><Relationship Id="rId289" Type="http://schemas.openxmlformats.org/officeDocument/2006/relationships/image" Target="../media/image461.png"/><Relationship Id="rId11" Type="http://schemas.openxmlformats.org/officeDocument/2006/relationships/image" Target="../media/image322.png"/><Relationship Id="rId53" Type="http://schemas.openxmlformats.org/officeDocument/2006/relationships/image" Target="../media/image343.png"/><Relationship Id="rId149" Type="http://schemas.openxmlformats.org/officeDocument/2006/relationships/image" Target="../media/image391.png"/><Relationship Id="rId314" Type="http://schemas.openxmlformats.org/officeDocument/2006/relationships/customXml" Target="../ink/ink473.xml"/><Relationship Id="rId356" Type="http://schemas.openxmlformats.org/officeDocument/2006/relationships/customXml" Target="../ink/ink494.xml"/><Relationship Id="rId95" Type="http://schemas.openxmlformats.org/officeDocument/2006/relationships/image" Target="../media/image364.png"/><Relationship Id="rId160" Type="http://schemas.openxmlformats.org/officeDocument/2006/relationships/customXml" Target="../ink/ink396.xml"/><Relationship Id="rId216" Type="http://schemas.openxmlformats.org/officeDocument/2006/relationships/customXml" Target="../ink/ink424.xml"/><Relationship Id="rId258" Type="http://schemas.openxmlformats.org/officeDocument/2006/relationships/customXml" Target="../ink/ink445.xml"/><Relationship Id="rId22" Type="http://schemas.openxmlformats.org/officeDocument/2006/relationships/customXml" Target="../ink/ink327.xml"/><Relationship Id="rId64" Type="http://schemas.openxmlformats.org/officeDocument/2006/relationships/customXml" Target="../ink/ink348.xml"/><Relationship Id="rId118" Type="http://schemas.openxmlformats.org/officeDocument/2006/relationships/customXml" Target="../ink/ink375.xml"/><Relationship Id="rId325" Type="http://schemas.openxmlformats.org/officeDocument/2006/relationships/image" Target="../media/image479.png"/><Relationship Id="rId367" Type="http://schemas.openxmlformats.org/officeDocument/2006/relationships/image" Target="../media/image500.png"/><Relationship Id="rId171" Type="http://schemas.openxmlformats.org/officeDocument/2006/relationships/image" Target="../media/image402.png"/><Relationship Id="rId227" Type="http://schemas.openxmlformats.org/officeDocument/2006/relationships/image" Target="../media/image430.png"/><Relationship Id="rId269" Type="http://schemas.openxmlformats.org/officeDocument/2006/relationships/image" Target="../media/image451.png"/><Relationship Id="rId33" Type="http://schemas.openxmlformats.org/officeDocument/2006/relationships/image" Target="../media/image333.png"/><Relationship Id="rId129" Type="http://schemas.openxmlformats.org/officeDocument/2006/relationships/image" Target="../media/image381.png"/><Relationship Id="rId280" Type="http://schemas.openxmlformats.org/officeDocument/2006/relationships/customXml" Target="../ink/ink456.xml"/><Relationship Id="rId336" Type="http://schemas.openxmlformats.org/officeDocument/2006/relationships/customXml" Target="../ink/ink484.xml"/><Relationship Id="rId75" Type="http://schemas.openxmlformats.org/officeDocument/2006/relationships/image" Target="../media/image354.png"/><Relationship Id="rId140" Type="http://schemas.openxmlformats.org/officeDocument/2006/relationships/customXml" Target="../ink/ink386.xml"/><Relationship Id="rId182" Type="http://schemas.openxmlformats.org/officeDocument/2006/relationships/customXml" Target="../ink/ink407.xml"/><Relationship Id="rId378" Type="http://schemas.openxmlformats.org/officeDocument/2006/relationships/customXml" Target="../ink/ink505.xml"/><Relationship Id="rId6" Type="http://schemas.openxmlformats.org/officeDocument/2006/relationships/customXml" Target="../ink/ink319.xml"/><Relationship Id="rId238" Type="http://schemas.openxmlformats.org/officeDocument/2006/relationships/customXml" Target="../ink/ink435.xml"/><Relationship Id="rId291" Type="http://schemas.openxmlformats.org/officeDocument/2006/relationships/image" Target="../media/image462.png"/><Relationship Id="rId305" Type="http://schemas.openxmlformats.org/officeDocument/2006/relationships/image" Target="../media/image469.png"/><Relationship Id="rId347" Type="http://schemas.openxmlformats.org/officeDocument/2006/relationships/image" Target="../media/image490.png"/><Relationship Id="rId44" Type="http://schemas.openxmlformats.org/officeDocument/2006/relationships/customXml" Target="../ink/ink338.xml"/><Relationship Id="rId86" Type="http://schemas.openxmlformats.org/officeDocument/2006/relationships/customXml" Target="../ink/ink359.xml"/><Relationship Id="rId151" Type="http://schemas.openxmlformats.org/officeDocument/2006/relationships/image" Target="../media/image392.png"/><Relationship Id="rId389" Type="http://schemas.openxmlformats.org/officeDocument/2006/relationships/image" Target="../media/image511.png"/><Relationship Id="rId193" Type="http://schemas.openxmlformats.org/officeDocument/2006/relationships/image" Target="../media/image413.png"/><Relationship Id="rId207" Type="http://schemas.openxmlformats.org/officeDocument/2006/relationships/image" Target="../media/image420.png"/><Relationship Id="rId249" Type="http://schemas.openxmlformats.org/officeDocument/2006/relationships/image" Target="../media/image441.png"/><Relationship Id="rId13" Type="http://schemas.openxmlformats.org/officeDocument/2006/relationships/image" Target="../media/image323.png"/><Relationship Id="rId109" Type="http://schemas.openxmlformats.org/officeDocument/2006/relationships/image" Target="../media/image371.png"/><Relationship Id="rId260" Type="http://schemas.openxmlformats.org/officeDocument/2006/relationships/customXml" Target="../ink/ink446.xml"/><Relationship Id="rId316" Type="http://schemas.openxmlformats.org/officeDocument/2006/relationships/customXml" Target="../ink/ink474.xml"/><Relationship Id="rId55" Type="http://schemas.openxmlformats.org/officeDocument/2006/relationships/image" Target="../media/image344.png"/><Relationship Id="rId97" Type="http://schemas.openxmlformats.org/officeDocument/2006/relationships/image" Target="../media/image365.png"/><Relationship Id="rId120" Type="http://schemas.openxmlformats.org/officeDocument/2006/relationships/customXml" Target="../ink/ink376.xml"/><Relationship Id="rId358" Type="http://schemas.openxmlformats.org/officeDocument/2006/relationships/customXml" Target="../ink/ink495.xml"/><Relationship Id="rId162" Type="http://schemas.openxmlformats.org/officeDocument/2006/relationships/customXml" Target="../ink/ink397.xml"/><Relationship Id="rId218" Type="http://schemas.openxmlformats.org/officeDocument/2006/relationships/customXml" Target="../ink/ink425.xml"/><Relationship Id="rId271" Type="http://schemas.openxmlformats.org/officeDocument/2006/relationships/image" Target="../media/image452.png"/><Relationship Id="rId24" Type="http://schemas.openxmlformats.org/officeDocument/2006/relationships/customXml" Target="../ink/ink328.xml"/><Relationship Id="rId66" Type="http://schemas.openxmlformats.org/officeDocument/2006/relationships/customXml" Target="../ink/ink349.xml"/><Relationship Id="rId131" Type="http://schemas.openxmlformats.org/officeDocument/2006/relationships/image" Target="../media/image382.png"/><Relationship Id="rId327" Type="http://schemas.openxmlformats.org/officeDocument/2006/relationships/image" Target="../media/image480.png"/><Relationship Id="rId369" Type="http://schemas.openxmlformats.org/officeDocument/2006/relationships/image" Target="../media/image501.png"/><Relationship Id="rId173" Type="http://schemas.openxmlformats.org/officeDocument/2006/relationships/image" Target="../media/image403.png"/><Relationship Id="rId229" Type="http://schemas.openxmlformats.org/officeDocument/2006/relationships/image" Target="../media/image431.png"/><Relationship Id="rId380" Type="http://schemas.openxmlformats.org/officeDocument/2006/relationships/customXml" Target="../ink/ink506.xml"/><Relationship Id="rId240" Type="http://schemas.openxmlformats.org/officeDocument/2006/relationships/customXml" Target="../ink/ink436.xml"/><Relationship Id="rId35" Type="http://schemas.openxmlformats.org/officeDocument/2006/relationships/image" Target="../media/image334.png"/><Relationship Id="rId77" Type="http://schemas.openxmlformats.org/officeDocument/2006/relationships/image" Target="../media/image355.png"/><Relationship Id="rId100" Type="http://schemas.openxmlformats.org/officeDocument/2006/relationships/customXml" Target="../ink/ink366.xml"/><Relationship Id="rId282" Type="http://schemas.openxmlformats.org/officeDocument/2006/relationships/customXml" Target="../ink/ink457.xml"/><Relationship Id="rId338" Type="http://schemas.openxmlformats.org/officeDocument/2006/relationships/customXml" Target="../ink/ink485.xml"/><Relationship Id="rId8" Type="http://schemas.openxmlformats.org/officeDocument/2006/relationships/customXml" Target="../ink/ink320.xml"/><Relationship Id="rId142" Type="http://schemas.openxmlformats.org/officeDocument/2006/relationships/customXml" Target="../ink/ink387.xml"/><Relationship Id="rId184" Type="http://schemas.openxmlformats.org/officeDocument/2006/relationships/customXml" Target="../ink/ink408.xml"/><Relationship Id="rId391" Type="http://schemas.openxmlformats.org/officeDocument/2006/relationships/image" Target="../media/image512.png"/><Relationship Id="rId251" Type="http://schemas.openxmlformats.org/officeDocument/2006/relationships/image" Target="../media/image442.png"/><Relationship Id="rId46" Type="http://schemas.openxmlformats.org/officeDocument/2006/relationships/customXml" Target="../ink/ink339.xml"/><Relationship Id="rId293" Type="http://schemas.openxmlformats.org/officeDocument/2006/relationships/image" Target="../media/image463.png"/><Relationship Id="rId307" Type="http://schemas.openxmlformats.org/officeDocument/2006/relationships/image" Target="../media/image470.png"/><Relationship Id="rId349" Type="http://schemas.openxmlformats.org/officeDocument/2006/relationships/image" Target="../media/image491.png"/><Relationship Id="rId88" Type="http://schemas.openxmlformats.org/officeDocument/2006/relationships/customXml" Target="../ink/ink360.xml"/><Relationship Id="rId111" Type="http://schemas.openxmlformats.org/officeDocument/2006/relationships/image" Target="../media/image372.png"/><Relationship Id="rId153" Type="http://schemas.openxmlformats.org/officeDocument/2006/relationships/image" Target="../media/image393.png"/><Relationship Id="rId195" Type="http://schemas.openxmlformats.org/officeDocument/2006/relationships/image" Target="../media/image414.png"/><Relationship Id="rId209" Type="http://schemas.openxmlformats.org/officeDocument/2006/relationships/image" Target="../media/image421.png"/><Relationship Id="rId360" Type="http://schemas.openxmlformats.org/officeDocument/2006/relationships/customXml" Target="../ink/ink496.xml"/><Relationship Id="rId220" Type="http://schemas.openxmlformats.org/officeDocument/2006/relationships/customXml" Target="../ink/ink426.xml"/><Relationship Id="rId15" Type="http://schemas.openxmlformats.org/officeDocument/2006/relationships/image" Target="../media/image324.png"/><Relationship Id="rId57" Type="http://schemas.openxmlformats.org/officeDocument/2006/relationships/image" Target="../media/image345.png"/><Relationship Id="rId262" Type="http://schemas.openxmlformats.org/officeDocument/2006/relationships/customXml" Target="../ink/ink447.xml"/><Relationship Id="rId318" Type="http://schemas.openxmlformats.org/officeDocument/2006/relationships/customXml" Target="../ink/ink475.xml"/><Relationship Id="rId99" Type="http://schemas.openxmlformats.org/officeDocument/2006/relationships/image" Target="../media/image366.png"/><Relationship Id="rId122" Type="http://schemas.openxmlformats.org/officeDocument/2006/relationships/customXml" Target="../ink/ink377.xml"/><Relationship Id="rId164" Type="http://schemas.openxmlformats.org/officeDocument/2006/relationships/customXml" Target="../ink/ink398.xml"/><Relationship Id="rId371" Type="http://schemas.openxmlformats.org/officeDocument/2006/relationships/image" Target="../media/image502.png"/><Relationship Id="rId26" Type="http://schemas.openxmlformats.org/officeDocument/2006/relationships/customXml" Target="../ink/ink329.xml"/><Relationship Id="rId231" Type="http://schemas.openxmlformats.org/officeDocument/2006/relationships/image" Target="../media/image432.png"/><Relationship Id="rId273" Type="http://schemas.openxmlformats.org/officeDocument/2006/relationships/image" Target="../media/image453.png"/><Relationship Id="rId329" Type="http://schemas.openxmlformats.org/officeDocument/2006/relationships/image" Target="../media/image481.png"/><Relationship Id="rId68" Type="http://schemas.openxmlformats.org/officeDocument/2006/relationships/customXml" Target="../ink/ink350.xml"/><Relationship Id="rId133" Type="http://schemas.openxmlformats.org/officeDocument/2006/relationships/image" Target="../media/image383.png"/><Relationship Id="rId175" Type="http://schemas.openxmlformats.org/officeDocument/2006/relationships/image" Target="../media/image404.png"/><Relationship Id="rId340" Type="http://schemas.openxmlformats.org/officeDocument/2006/relationships/customXml" Target="../ink/ink486.xml"/><Relationship Id="rId200" Type="http://schemas.openxmlformats.org/officeDocument/2006/relationships/customXml" Target="../ink/ink416.xml"/><Relationship Id="rId382" Type="http://schemas.openxmlformats.org/officeDocument/2006/relationships/customXml" Target="../ink/ink507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72.png"/><Relationship Id="rId21" Type="http://schemas.openxmlformats.org/officeDocument/2006/relationships/image" Target="../media/image524.png"/><Relationship Id="rId42" Type="http://schemas.openxmlformats.org/officeDocument/2006/relationships/customXml" Target="../ink/ink534.xml"/><Relationship Id="rId63" Type="http://schemas.openxmlformats.org/officeDocument/2006/relationships/image" Target="../media/image545.png"/><Relationship Id="rId84" Type="http://schemas.openxmlformats.org/officeDocument/2006/relationships/customXml" Target="../ink/ink555.xml"/><Relationship Id="rId138" Type="http://schemas.openxmlformats.org/officeDocument/2006/relationships/customXml" Target="../ink/ink582.xml"/><Relationship Id="rId159" Type="http://schemas.openxmlformats.org/officeDocument/2006/relationships/image" Target="../media/image592.png"/><Relationship Id="rId170" Type="http://schemas.openxmlformats.org/officeDocument/2006/relationships/customXml" Target="../ink/ink598.xml"/><Relationship Id="rId191" Type="http://schemas.openxmlformats.org/officeDocument/2006/relationships/image" Target="../media/image608.png"/><Relationship Id="rId205" Type="http://schemas.openxmlformats.org/officeDocument/2006/relationships/image" Target="../media/image615.png"/><Relationship Id="rId226" Type="http://schemas.openxmlformats.org/officeDocument/2006/relationships/customXml" Target="../ink/ink626.xml"/><Relationship Id="rId107" Type="http://schemas.openxmlformats.org/officeDocument/2006/relationships/image" Target="../media/image567.png"/><Relationship Id="rId11" Type="http://schemas.openxmlformats.org/officeDocument/2006/relationships/image" Target="../media/image519.png"/><Relationship Id="rId32" Type="http://schemas.openxmlformats.org/officeDocument/2006/relationships/customXml" Target="../ink/ink529.xml"/><Relationship Id="rId53" Type="http://schemas.openxmlformats.org/officeDocument/2006/relationships/image" Target="../media/image540.png"/><Relationship Id="rId74" Type="http://schemas.openxmlformats.org/officeDocument/2006/relationships/customXml" Target="../ink/ink550.xml"/><Relationship Id="rId128" Type="http://schemas.openxmlformats.org/officeDocument/2006/relationships/customXml" Target="../ink/ink577.xml"/><Relationship Id="rId149" Type="http://schemas.openxmlformats.org/officeDocument/2006/relationships/image" Target="../media/image587.png"/><Relationship Id="rId5" Type="http://schemas.openxmlformats.org/officeDocument/2006/relationships/image" Target="../media/image516.png"/><Relationship Id="rId95" Type="http://schemas.openxmlformats.org/officeDocument/2006/relationships/image" Target="../media/image561.png"/><Relationship Id="rId160" Type="http://schemas.openxmlformats.org/officeDocument/2006/relationships/customXml" Target="../ink/ink593.xml"/><Relationship Id="rId181" Type="http://schemas.openxmlformats.org/officeDocument/2006/relationships/image" Target="../media/image603.png"/><Relationship Id="rId216" Type="http://schemas.openxmlformats.org/officeDocument/2006/relationships/customXml" Target="../ink/ink621.xml"/><Relationship Id="rId22" Type="http://schemas.openxmlformats.org/officeDocument/2006/relationships/customXml" Target="../ink/ink524.xml"/><Relationship Id="rId43" Type="http://schemas.openxmlformats.org/officeDocument/2006/relationships/image" Target="../media/image535.png"/><Relationship Id="rId64" Type="http://schemas.openxmlformats.org/officeDocument/2006/relationships/customXml" Target="../ink/ink545.xml"/><Relationship Id="rId118" Type="http://schemas.openxmlformats.org/officeDocument/2006/relationships/customXml" Target="../ink/ink572.xml"/><Relationship Id="rId139" Type="http://schemas.openxmlformats.org/officeDocument/2006/relationships/image" Target="../media/image583.png"/><Relationship Id="rId85" Type="http://schemas.openxmlformats.org/officeDocument/2006/relationships/image" Target="../media/image556.png"/><Relationship Id="rId150" Type="http://schemas.openxmlformats.org/officeDocument/2006/relationships/customXml" Target="../ink/ink588.xml"/><Relationship Id="rId171" Type="http://schemas.openxmlformats.org/officeDocument/2006/relationships/image" Target="../media/image598.png"/><Relationship Id="rId192" Type="http://schemas.openxmlformats.org/officeDocument/2006/relationships/customXml" Target="../ink/ink609.xml"/><Relationship Id="rId206" Type="http://schemas.openxmlformats.org/officeDocument/2006/relationships/customXml" Target="../ink/ink616.xml"/><Relationship Id="rId227" Type="http://schemas.openxmlformats.org/officeDocument/2006/relationships/image" Target="../media/image626.png"/><Relationship Id="rId12" Type="http://schemas.openxmlformats.org/officeDocument/2006/relationships/customXml" Target="../ink/ink519.xml"/><Relationship Id="rId33" Type="http://schemas.openxmlformats.org/officeDocument/2006/relationships/image" Target="../media/image530.png"/><Relationship Id="rId108" Type="http://schemas.openxmlformats.org/officeDocument/2006/relationships/customXml" Target="../ink/ink567.xml"/><Relationship Id="rId129" Type="http://schemas.openxmlformats.org/officeDocument/2006/relationships/image" Target="../media/image578.png"/><Relationship Id="rId54" Type="http://schemas.openxmlformats.org/officeDocument/2006/relationships/customXml" Target="../ink/ink540.xml"/><Relationship Id="rId75" Type="http://schemas.openxmlformats.org/officeDocument/2006/relationships/image" Target="../media/image551.png"/><Relationship Id="rId96" Type="http://schemas.openxmlformats.org/officeDocument/2006/relationships/customXml" Target="../ink/ink561.xml"/><Relationship Id="rId140" Type="http://schemas.openxmlformats.org/officeDocument/2006/relationships/customXml" Target="../ink/ink583.xml"/><Relationship Id="rId161" Type="http://schemas.openxmlformats.org/officeDocument/2006/relationships/image" Target="../media/image593.png"/><Relationship Id="rId182" Type="http://schemas.openxmlformats.org/officeDocument/2006/relationships/customXml" Target="../ink/ink604.xml"/><Relationship Id="rId217" Type="http://schemas.openxmlformats.org/officeDocument/2006/relationships/image" Target="../media/image621.png"/><Relationship Id="rId6" Type="http://schemas.openxmlformats.org/officeDocument/2006/relationships/customXml" Target="../ink/ink516.xml"/><Relationship Id="rId23" Type="http://schemas.openxmlformats.org/officeDocument/2006/relationships/image" Target="../media/image525.png"/><Relationship Id="rId119" Type="http://schemas.openxmlformats.org/officeDocument/2006/relationships/image" Target="../media/image573.png"/><Relationship Id="rId44" Type="http://schemas.openxmlformats.org/officeDocument/2006/relationships/customXml" Target="../ink/ink535.xml"/><Relationship Id="rId65" Type="http://schemas.openxmlformats.org/officeDocument/2006/relationships/image" Target="../media/image546.png"/><Relationship Id="rId86" Type="http://schemas.openxmlformats.org/officeDocument/2006/relationships/customXml" Target="../ink/ink556.xml"/><Relationship Id="rId130" Type="http://schemas.openxmlformats.org/officeDocument/2006/relationships/customXml" Target="../ink/ink578.xml"/><Relationship Id="rId151" Type="http://schemas.openxmlformats.org/officeDocument/2006/relationships/image" Target="../media/image588.png"/><Relationship Id="rId172" Type="http://schemas.openxmlformats.org/officeDocument/2006/relationships/customXml" Target="../ink/ink599.xml"/><Relationship Id="rId193" Type="http://schemas.openxmlformats.org/officeDocument/2006/relationships/image" Target="../media/image609.png"/><Relationship Id="rId207" Type="http://schemas.openxmlformats.org/officeDocument/2006/relationships/image" Target="../media/image616.png"/><Relationship Id="rId228" Type="http://schemas.openxmlformats.org/officeDocument/2006/relationships/customXml" Target="../ink/ink627.xml"/><Relationship Id="rId13" Type="http://schemas.openxmlformats.org/officeDocument/2006/relationships/image" Target="../media/image520.png"/><Relationship Id="rId109" Type="http://schemas.openxmlformats.org/officeDocument/2006/relationships/image" Target="../media/image568.png"/><Relationship Id="rId34" Type="http://schemas.openxmlformats.org/officeDocument/2006/relationships/customXml" Target="../ink/ink530.xml"/><Relationship Id="rId55" Type="http://schemas.openxmlformats.org/officeDocument/2006/relationships/image" Target="../media/image541.png"/><Relationship Id="rId76" Type="http://schemas.openxmlformats.org/officeDocument/2006/relationships/customXml" Target="../ink/ink551.xml"/><Relationship Id="rId97" Type="http://schemas.openxmlformats.org/officeDocument/2006/relationships/image" Target="../media/image562.png"/><Relationship Id="rId120" Type="http://schemas.openxmlformats.org/officeDocument/2006/relationships/customXml" Target="../ink/ink573.xml"/><Relationship Id="rId141" Type="http://schemas.openxmlformats.org/officeDocument/2006/relationships/image" Target="../media/image584.png"/><Relationship Id="rId7" Type="http://schemas.openxmlformats.org/officeDocument/2006/relationships/image" Target="../media/image517.png"/><Relationship Id="rId162" Type="http://schemas.openxmlformats.org/officeDocument/2006/relationships/customXml" Target="../ink/ink594.xml"/><Relationship Id="rId183" Type="http://schemas.openxmlformats.org/officeDocument/2006/relationships/image" Target="../media/image604.png"/><Relationship Id="rId218" Type="http://schemas.openxmlformats.org/officeDocument/2006/relationships/customXml" Target="../ink/ink622.xml"/><Relationship Id="rId24" Type="http://schemas.openxmlformats.org/officeDocument/2006/relationships/customXml" Target="../ink/ink525.xml"/><Relationship Id="rId45" Type="http://schemas.openxmlformats.org/officeDocument/2006/relationships/image" Target="../media/image536.png"/><Relationship Id="rId66" Type="http://schemas.openxmlformats.org/officeDocument/2006/relationships/customXml" Target="../ink/ink546.xml"/><Relationship Id="rId87" Type="http://schemas.openxmlformats.org/officeDocument/2006/relationships/image" Target="../media/image557.png"/><Relationship Id="rId110" Type="http://schemas.openxmlformats.org/officeDocument/2006/relationships/customXml" Target="../ink/ink568.xml"/><Relationship Id="rId131" Type="http://schemas.openxmlformats.org/officeDocument/2006/relationships/image" Target="../media/image579.png"/><Relationship Id="rId152" Type="http://schemas.openxmlformats.org/officeDocument/2006/relationships/customXml" Target="../ink/ink589.xml"/><Relationship Id="rId173" Type="http://schemas.openxmlformats.org/officeDocument/2006/relationships/image" Target="../media/image599.png"/><Relationship Id="rId194" Type="http://schemas.openxmlformats.org/officeDocument/2006/relationships/customXml" Target="../ink/ink610.xml"/><Relationship Id="rId208" Type="http://schemas.openxmlformats.org/officeDocument/2006/relationships/customXml" Target="../ink/ink617.xml"/><Relationship Id="rId229" Type="http://schemas.openxmlformats.org/officeDocument/2006/relationships/image" Target="../media/image627.png"/><Relationship Id="rId14" Type="http://schemas.openxmlformats.org/officeDocument/2006/relationships/customXml" Target="../ink/ink520.xml"/><Relationship Id="rId35" Type="http://schemas.openxmlformats.org/officeDocument/2006/relationships/image" Target="../media/image531.png"/><Relationship Id="rId56" Type="http://schemas.openxmlformats.org/officeDocument/2006/relationships/customXml" Target="../ink/ink541.xml"/><Relationship Id="rId77" Type="http://schemas.openxmlformats.org/officeDocument/2006/relationships/image" Target="../media/image552.png"/><Relationship Id="rId100" Type="http://schemas.openxmlformats.org/officeDocument/2006/relationships/customXml" Target="../ink/ink563.xml"/><Relationship Id="rId8" Type="http://schemas.openxmlformats.org/officeDocument/2006/relationships/customXml" Target="../ink/ink517.xml"/><Relationship Id="rId98" Type="http://schemas.openxmlformats.org/officeDocument/2006/relationships/customXml" Target="../ink/ink562.xml"/><Relationship Id="rId121" Type="http://schemas.openxmlformats.org/officeDocument/2006/relationships/image" Target="../media/image574.png"/><Relationship Id="rId142" Type="http://schemas.openxmlformats.org/officeDocument/2006/relationships/customXml" Target="../ink/ink584.xml"/><Relationship Id="rId163" Type="http://schemas.openxmlformats.org/officeDocument/2006/relationships/image" Target="../media/image594.png"/><Relationship Id="rId184" Type="http://schemas.openxmlformats.org/officeDocument/2006/relationships/customXml" Target="../ink/ink605.xml"/><Relationship Id="rId219" Type="http://schemas.openxmlformats.org/officeDocument/2006/relationships/image" Target="../media/image622.png"/><Relationship Id="rId230" Type="http://schemas.openxmlformats.org/officeDocument/2006/relationships/customXml" Target="../ink/ink628.xml"/><Relationship Id="rId25" Type="http://schemas.openxmlformats.org/officeDocument/2006/relationships/image" Target="../media/image526.png"/><Relationship Id="rId46" Type="http://schemas.openxmlformats.org/officeDocument/2006/relationships/customXml" Target="../ink/ink536.xml"/><Relationship Id="rId67" Type="http://schemas.openxmlformats.org/officeDocument/2006/relationships/image" Target="../media/image547.png"/><Relationship Id="rId20" Type="http://schemas.openxmlformats.org/officeDocument/2006/relationships/customXml" Target="../ink/ink523.xml"/><Relationship Id="rId41" Type="http://schemas.openxmlformats.org/officeDocument/2006/relationships/image" Target="../media/image534.png"/><Relationship Id="rId62" Type="http://schemas.openxmlformats.org/officeDocument/2006/relationships/customXml" Target="../ink/ink544.xml"/><Relationship Id="rId83" Type="http://schemas.openxmlformats.org/officeDocument/2006/relationships/image" Target="../media/image555.png"/><Relationship Id="rId88" Type="http://schemas.openxmlformats.org/officeDocument/2006/relationships/customXml" Target="../ink/ink557.xml"/><Relationship Id="rId111" Type="http://schemas.openxmlformats.org/officeDocument/2006/relationships/image" Target="../media/image569.png"/><Relationship Id="rId132" Type="http://schemas.openxmlformats.org/officeDocument/2006/relationships/customXml" Target="../ink/ink579.xml"/><Relationship Id="rId153" Type="http://schemas.openxmlformats.org/officeDocument/2006/relationships/image" Target="../media/image589.png"/><Relationship Id="rId174" Type="http://schemas.openxmlformats.org/officeDocument/2006/relationships/customXml" Target="../ink/ink600.xml"/><Relationship Id="rId179" Type="http://schemas.openxmlformats.org/officeDocument/2006/relationships/image" Target="../media/image602.png"/><Relationship Id="rId195" Type="http://schemas.openxmlformats.org/officeDocument/2006/relationships/image" Target="../media/image610.png"/><Relationship Id="rId209" Type="http://schemas.openxmlformats.org/officeDocument/2006/relationships/image" Target="../media/image617.png"/><Relationship Id="rId190" Type="http://schemas.openxmlformats.org/officeDocument/2006/relationships/customXml" Target="../ink/ink608.xml"/><Relationship Id="rId204" Type="http://schemas.openxmlformats.org/officeDocument/2006/relationships/customXml" Target="../ink/ink615.xml"/><Relationship Id="rId220" Type="http://schemas.openxmlformats.org/officeDocument/2006/relationships/customXml" Target="../ink/ink623.xml"/><Relationship Id="rId225" Type="http://schemas.openxmlformats.org/officeDocument/2006/relationships/image" Target="../media/image625.png"/><Relationship Id="rId15" Type="http://schemas.openxmlformats.org/officeDocument/2006/relationships/image" Target="../media/image521.png"/><Relationship Id="rId36" Type="http://schemas.openxmlformats.org/officeDocument/2006/relationships/customXml" Target="../ink/ink531.xml"/><Relationship Id="rId57" Type="http://schemas.openxmlformats.org/officeDocument/2006/relationships/image" Target="../media/image542.png"/><Relationship Id="rId106" Type="http://schemas.openxmlformats.org/officeDocument/2006/relationships/customXml" Target="../ink/ink566.xml"/><Relationship Id="rId127" Type="http://schemas.openxmlformats.org/officeDocument/2006/relationships/image" Target="../media/image577.png"/><Relationship Id="rId10" Type="http://schemas.openxmlformats.org/officeDocument/2006/relationships/customXml" Target="../ink/ink518.xml"/><Relationship Id="rId31" Type="http://schemas.openxmlformats.org/officeDocument/2006/relationships/image" Target="../media/image529.png"/><Relationship Id="rId52" Type="http://schemas.openxmlformats.org/officeDocument/2006/relationships/customXml" Target="../ink/ink539.xml"/><Relationship Id="rId73" Type="http://schemas.openxmlformats.org/officeDocument/2006/relationships/image" Target="../media/image550.png"/><Relationship Id="rId78" Type="http://schemas.openxmlformats.org/officeDocument/2006/relationships/customXml" Target="../ink/ink552.xml"/><Relationship Id="rId94" Type="http://schemas.openxmlformats.org/officeDocument/2006/relationships/customXml" Target="../ink/ink560.xml"/><Relationship Id="rId99" Type="http://schemas.openxmlformats.org/officeDocument/2006/relationships/image" Target="../media/image563.png"/><Relationship Id="rId101" Type="http://schemas.openxmlformats.org/officeDocument/2006/relationships/image" Target="../media/image564.png"/><Relationship Id="rId122" Type="http://schemas.openxmlformats.org/officeDocument/2006/relationships/customXml" Target="../ink/ink574.xml"/><Relationship Id="rId143" Type="http://schemas.openxmlformats.org/officeDocument/2006/relationships/image" Target="../media/image585.png"/><Relationship Id="rId148" Type="http://schemas.openxmlformats.org/officeDocument/2006/relationships/customXml" Target="../ink/ink587.xml"/><Relationship Id="rId164" Type="http://schemas.openxmlformats.org/officeDocument/2006/relationships/customXml" Target="../ink/ink595.xml"/><Relationship Id="rId169" Type="http://schemas.openxmlformats.org/officeDocument/2006/relationships/image" Target="../media/image597.png"/><Relationship Id="rId185" Type="http://schemas.openxmlformats.org/officeDocument/2006/relationships/image" Target="../media/image605.png"/><Relationship Id="rId4" Type="http://schemas.openxmlformats.org/officeDocument/2006/relationships/customXml" Target="../ink/ink515.xml"/><Relationship Id="rId9" Type="http://schemas.openxmlformats.org/officeDocument/2006/relationships/image" Target="../media/image518.png"/><Relationship Id="rId180" Type="http://schemas.openxmlformats.org/officeDocument/2006/relationships/customXml" Target="../ink/ink603.xml"/><Relationship Id="rId210" Type="http://schemas.openxmlformats.org/officeDocument/2006/relationships/customXml" Target="../ink/ink618.xml"/><Relationship Id="rId215" Type="http://schemas.openxmlformats.org/officeDocument/2006/relationships/image" Target="../media/image620.png"/><Relationship Id="rId26" Type="http://schemas.openxmlformats.org/officeDocument/2006/relationships/customXml" Target="../ink/ink526.xml"/><Relationship Id="rId231" Type="http://schemas.openxmlformats.org/officeDocument/2006/relationships/image" Target="../media/image628.png"/><Relationship Id="rId47" Type="http://schemas.openxmlformats.org/officeDocument/2006/relationships/image" Target="../media/image537.png"/><Relationship Id="rId68" Type="http://schemas.openxmlformats.org/officeDocument/2006/relationships/customXml" Target="../ink/ink547.xml"/><Relationship Id="rId89" Type="http://schemas.openxmlformats.org/officeDocument/2006/relationships/image" Target="../media/image558.png"/><Relationship Id="rId112" Type="http://schemas.openxmlformats.org/officeDocument/2006/relationships/customXml" Target="../ink/ink569.xml"/><Relationship Id="rId133" Type="http://schemas.openxmlformats.org/officeDocument/2006/relationships/image" Target="../media/image580.png"/><Relationship Id="rId154" Type="http://schemas.openxmlformats.org/officeDocument/2006/relationships/customXml" Target="../ink/ink590.xml"/><Relationship Id="rId175" Type="http://schemas.openxmlformats.org/officeDocument/2006/relationships/image" Target="../media/image600.png"/><Relationship Id="rId196" Type="http://schemas.openxmlformats.org/officeDocument/2006/relationships/customXml" Target="../ink/ink611.xml"/><Relationship Id="rId200" Type="http://schemas.openxmlformats.org/officeDocument/2006/relationships/customXml" Target="../ink/ink613.xml"/><Relationship Id="rId16" Type="http://schemas.openxmlformats.org/officeDocument/2006/relationships/customXml" Target="../ink/ink521.xml"/><Relationship Id="rId221" Type="http://schemas.openxmlformats.org/officeDocument/2006/relationships/image" Target="../media/image623.png"/><Relationship Id="rId37" Type="http://schemas.openxmlformats.org/officeDocument/2006/relationships/image" Target="../media/image532.png"/><Relationship Id="rId58" Type="http://schemas.openxmlformats.org/officeDocument/2006/relationships/customXml" Target="../ink/ink542.xml"/><Relationship Id="rId79" Type="http://schemas.openxmlformats.org/officeDocument/2006/relationships/image" Target="../media/image553.png"/><Relationship Id="rId102" Type="http://schemas.openxmlformats.org/officeDocument/2006/relationships/customXml" Target="../ink/ink564.xml"/><Relationship Id="rId123" Type="http://schemas.openxmlformats.org/officeDocument/2006/relationships/image" Target="../media/image575.png"/><Relationship Id="rId144" Type="http://schemas.openxmlformats.org/officeDocument/2006/relationships/customXml" Target="../ink/ink585.xml"/><Relationship Id="rId90" Type="http://schemas.openxmlformats.org/officeDocument/2006/relationships/customXml" Target="../ink/ink558.xml"/><Relationship Id="rId165" Type="http://schemas.openxmlformats.org/officeDocument/2006/relationships/image" Target="../media/image595.png"/><Relationship Id="rId186" Type="http://schemas.openxmlformats.org/officeDocument/2006/relationships/customXml" Target="../ink/ink606.xml"/><Relationship Id="rId211" Type="http://schemas.openxmlformats.org/officeDocument/2006/relationships/image" Target="../media/image618.png"/><Relationship Id="rId232" Type="http://schemas.openxmlformats.org/officeDocument/2006/relationships/customXml" Target="../ink/ink629.xml"/><Relationship Id="rId27" Type="http://schemas.openxmlformats.org/officeDocument/2006/relationships/image" Target="../media/image527.png"/><Relationship Id="rId48" Type="http://schemas.openxmlformats.org/officeDocument/2006/relationships/customXml" Target="../ink/ink537.xml"/><Relationship Id="rId69" Type="http://schemas.openxmlformats.org/officeDocument/2006/relationships/image" Target="../media/image548.png"/><Relationship Id="rId113" Type="http://schemas.openxmlformats.org/officeDocument/2006/relationships/image" Target="../media/image570.png"/><Relationship Id="rId134" Type="http://schemas.openxmlformats.org/officeDocument/2006/relationships/customXml" Target="../ink/ink580.xml"/><Relationship Id="rId80" Type="http://schemas.openxmlformats.org/officeDocument/2006/relationships/customXml" Target="../ink/ink553.xml"/><Relationship Id="rId155" Type="http://schemas.openxmlformats.org/officeDocument/2006/relationships/image" Target="../media/image590.png"/><Relationship Id="rId176" Type="http://schemas.openxmlformats.org/officeDocument/2006/relationships/customXml" Target="../ink/ink601.xml"/><Relationship Id="rId197" Type="http://schemas.openxmlformats.org/officeDocument/2006/relationships/image" Target="../media/image611.png"/><Relationship Id="rId201" Type="http://schemas.openxmlformats.org/officeDocument/2006/relationships/image" Target="../media/image613.png"/><Relationship Id="rId222" Type="http://schemas.openxmlformats.org/officeDocument/2006/relationships/customXml" Target="../ink/ink624.xml"/><Relationship Id="rId17" Type="http://schemas.openxmlformats.org/officeDocument/2006/relationships/image" Target="../media/image522.png"/><Relationship Id="rId38" Type="http://schemas.openxmlformats.org/officeDocument/2006/relationships/customXml" Target="../ink/ink532.xml"/><Relationship Id="rId59" Type="http://schemas.openxmlformats.org/officeDocument/2006/relationships/image" Target="../media/image543.png"/><Relationship Id="rId103" Type="http://schemas.openxmlformats.org/officeDocument/2006/relationships/image" Target="../media/image565.png"/><Relationship Id="rId124" Type="http://schemas.openxmlformats.org/officeDocument/2006/relationships/customXml" Target="../ink/ink575.xml"/><Relationship Id="rId70" Type="http://schemas.openxmlformats.org/officeDocument/2006/relationships/customXml" Target="../ink/ink548.xml"/><Relationship Id="rId91" Type="http://schemas.openxmlformats.org/officeDocument/2006/relationships/image" Target="../media/image559.png"/><Relationship Id="rId145" Type="http://schemas.openxmlformats.org/officeDocument/2006/relationships/image" Target="../media/image586.png"/><Relationship Id="rId166" Type="http://schemas.openxmlformats.org/officeDocument/2006/relationships/customXml" Target="../ink/ink596.xml"/><Relationship Id="rId187" Type="http://schemas.openxmlformats.org/officeDocument/2006/relationships/image" Target="../media/image606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619.xml"/><Relationship Id="rId233" Type="http://schemas.openxmlformats.org/officeDocument/2006/relationships/image" Target="../media/image629.png"/><Relationship Id="rId28" Type="http://schemas.openxmlformats.org/officeDocument/2006/relationships/customXml" Target="../ink/ink527.xml"/><Relationship Id="rId49" Type="http://schemas.openxmlformats.org/officeDocument/2006/relationships/image" Target="../media/image538.png"/><Relationship Id="rId114" Type="http://schemas.openxmlformats.org/officeDocument/2006/relationships/customXml" Target="../ink/ink570.xml"/><Relationship Id="rId60" Type="http://schemas.openxmlformats.org/officeDocument/2006/relationships/customXml" Target="../ink/ink543.xml"/><Relationship Id="rId81" Type="http://schemas.openxmlformats.org/officeDocument/2006/relationships/image" Target="../media/image554.png"/><Relationship Id="rId135" Type="http://schemas.openxmlformats.org/officeDocument/2006/relationships/image" Target="../media/image581.png"/><Relationship Id="rId156" Type="http://schemas.openxmlformats.org/officeDocument/2006/relationships/customXml" Target="../ink/ink591.xml"/><Relationship Id="rId177" Type="http://schemas.openxmlformats.org/officeDocument/2006/relationships/image" Target="../media/image601.png"/><Relationship Id="rId198" Type="http://schemas.openxmlformats.org/officeDocument/2006/relationships/customXml" Target="../ink/ink612.xml"/><Relationship Id="rId202" Type="http://schemas.openxmlformats.org/officeDocument/2006/relationships/customXml" Target="../ink/ink614.xml"/><Relationship Id="rId223" Type="http://schemas.openxmlformats.org/officeDocument/2006/relationships/image" Target="../media/image624.png"/><Relationship Id="rId18" Type="http://schemas.openxmlformats.org/officeDocument/2006/relationships/customXml" Target="../ink/ink522.xml"/><Relationship Id="rId39" Type="http://schemas.openxmlformats.org/officeDocument/2006/relationships/image" Target="../media/image533.png"/><Relationship Id="rId50" Type="http://schemas.openxmlformats.org/officeDocument/2006/relationships/customXml" Target="../ink/ink538.xml"/><Relationship Id="rId104" Type="http://schemas.openxmlformats.org/officeDocument/2006/relationships/customXml" Target="../ink/ink565.xml"/><Relationship Id="rId125" Type="http://schemas.openxmlformats.org/officeDocument/2006/relationships/image" Target="../media/image576.png"/><Relationship Id="rId146" Type="http://schemas.openxmlformats.org/officeDocument/2006/relationships/customXml" Target="../ink/ink586.xml"/><Relationship Id="rId167" Type="http://schemas.openxmlformats.org/officeDocument/2006/relationships/image" Target="../media/image596.png"/><Relationship Id="rId188" Type="http://schemas.openxmlformats.org/officeDocument/2006/relationships/customXml" Target="../ink/ink607.xml"/><Relationship Id="rId71" Type="http://schemas.openxmlformats.org/officeDocument/2006/relationships/image" Target="../media/image549.png"/><Relationship Id="rId92" Type="http://schemas.openxmlformats.org/officeDocument/2006/relationships/customXml" Target="../ink/ink559.xml"/><Relationship Id="rId213" Type="http://schemas.openxmlformats.org/officeDocument/2006/relationships/image" Target="../media/image619.png"/><Relationship Id="rId2" Type="http://schemas.openxmlformats.org/officeDocument/2006/relationships/customXml" Target="../ink/ink514.xml"/><Relationship Id="rId29" Type="http://schemas.openxmlformats.org/officeDocument/2006/relationships/image" Target="../media/image528.png"/><Relationship Id="rId40" Type="http://schemas.openxmlformats.org/officeDocument/2006/relationships/customXml" Target="../ink/ink533.xml"/><Relationship Id="rId115" Type="http://schemas.openxmlformats.org/officeDocument/2006/relationships/image" Target="../media/image571.png"/><Relationship Id="rId136" Type="http://schemas.openxmlformats.org/officeDocument/2006/relationships/customXml" Target="../ink/ink581.xml"/><Relationship Id="rId157" Type="http://schemas.openxmlformats.org/officeDocument/2006/relationships/image" Target="../media/image591.png"/><Relationship Id="rId178" Type="http://schemas.openxmlformats.org/officeDocument/2006/relationships/customXml" Target="../ink/ink602.xml"/><Relationship Id="rId61" Type="http://schemas.openxmlformats.org/officeDocument/2006/relationships/image" Target="../media/image544.png"/><Relationship Id="rId82" Type="http://schemas.openxmlformats.org/officeDocument/2006/relationships/customXml" Target="../ink/ink554.xml"/><Relationship Id="rId199" Type="http://schemas.openxmlformats.org/officeDocument/2006/relationships/image" Target="../media/image612.png"/><Relationship Id="rId203" Type="http://schemas.openxmlformats.org/officeDocument/2006/relationships/image" Target="../media/image614.png"/><Relationship Id="rId19" Type="http://schemas.openxmlformats.org/officeDocument/2006/relationships/image" Target="../media/image523.png"/><Relationship Id="rId224" Type="http://schemas.openxmlformats.org/officeDocument/2006/relationships/customXml" Target="../ink/ink625.xml"/><Relationship Id="rId30" Type="http://schemas.openxmlformats.org/officeDocument/2006/relationships/customXml" Target="../ink/ink528.xml"/><Relationship Id="rId105" Type="http://schemas.openxmlformats.org/officeDocument/2006/relationships/image" Target="../media/image566.png"/><Relationship Id="rId126" Type="http://schemas.openxmlformats.org/officeDocument/2006/relationships/customXml" Target="../ink/ink576.xml"/><Relationship Id="rId147" Type="http://schemas.openxmlformats.org/officeDocument/2006/relationships/image" Target="../media/image4.png"/><Relationship Id="rId168" Type="http://schemas.openxmlformats.org/officeDocument/2006/relationships/customXml" Target="../ink/ink597.xml"/><Relationship Id="rId51" Type="http://schemas.openxmlformats.org/officeDocument/2006/relationships/image" Target="../media/image539.png"/><Relationship Id="rId72" Type="http://schemas.openxmlformats.org/officeDocument/2006/relationships/customXml" Target="../ink/ink549.xml"/><Relationship Id="rId93" Type="http://schemas.openxmlformats.org/officeDocument/2006/relationships/image" Target="../media/image560.png"/><Relationship Id="rId189" Type="http://schemas.openxmlformats.org/officeDocument/2006/relationships/image" Target="../media/image607.png"/><Relationship Id="rId3" Type="http://schemas.openxmlformats.org/officeDocument/2006/relationships/image" Target="../media/image515.png"/><Relationship Id="rId214" Type="http://schemas.openxmlformats.org/officeDocument/2006/relationships/customXml" Target="../ink/ink620.xml"/><Relationship Id="rId116" Type="http://schemas.openxmlformats.org/officeDocument/2006/relationships/customXml" Target="../ink/ink571.xml"/><Relationship Id="rId137" Type="http://schemas.openxmlformats.org/officeDocument/2006/relationships/image" Target="../media/image582.png"/><Relationship Id="rId158" Type="http://schemas.openxmlformats.org/officeDocument/2006/relationships/customXml" Target="../ink/ink592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87.png"/><Relationship Id="rId21" Type="http://schemas.openxmlformats.org/officeDocument/2006/relationships/image" Target="../media/image639.png"/><Relationship Id="rId42" Type="http://schemas.openxmlformats.org/officeDocument/2006/relationships/customXml" Target="../ink/ink650.xml"/><Relationship Id="rId63" Type="http://schemas.openxmlformats.org/officeDocument/2006/relationships/image" Target="../media/image660.png"/><Relationship Id="rId84" Type="http://schemas.openxmlformats.org/officeDocument/2006/relationships/customXml" Target="../ink/ink671.xml"/><Relationship Id="rId138" Type="http://schemas.openxmlformats.org/officeDocument/2006/relationships/customXml" Target="../ink/ink698.xml"/><Relationship Id="rId107" Type="http://schemas.openxmlformats.org/officeDocument/2006/relationships/image" Target="../media/image682.png"/><Relationship Id="rId11" Type="http://schemas.openxmlformats.org/officeDocument/2006/relationships/image" Target="../media/image634.png"/><Relationship Id="rId32" Type="http://schemas.openxmlformats.org/officeDocument/2006/relationships/customXml" Target="../ink/ink645.xml"/><Relationship Id="rId53" Type="http://schemas.openxmlformats.org/officeDocument/2006/relationships/image" Target="../media/image655.png"/><Relationship Id="rId74" Type="http://schemas.openxmlformats.org/officeDocument/2006/relationships/customXml" Target="../ink/ink666.xml"/><Relationship Id="rId128" Type="http://schemas.openxmlformats.org/officeDocument/2006/relationships/customXml" Target="../ink/ink693.xml"/><Relationship Id="rId149" Type="http://schemas.openxmlformats.org/officeDocument/2006/relationships/image" Target="../media/image703.png"/><Relationship Id="rId5" Type="http://schemas.openxmlformats.org/officeDocument/2006/relationships/image" Target="../media/image631.png"/><Relationship Id="rId95" Type="http://schemas.openxmlformats.org/officeDocument/2006/relationships/image" Target="../media/image676.png"/><Relationship Id="rId22" Type="http://schemas.openxmlformats.org/officeDocument/2006/relationships/customXml" Target="../ink/ink640.xml"/><Relationship Id="rId27" Type="http://schemas.openxmlformats.org/officeDocument/2006/relationships/image" Target="../media/image642.png"/><Relationship Id="rId43" Type="http://schemas.openxmlformats.org/officeDocument/2006/relationships/image" Target="../media/image650.png"/><Relationship Id="rId48" Type="http://schemas.openxmlformats.org/officeDocument/2006/relationships/customXml" Target="../ink/ink653.xml"/><Relationship Id="rId64" Type="http://schemas.openxmlformats.org/officeDocument/2006/relationships/customXml" Target="../ink/ink661.xml"/><Relationship Id="rId69" Type="http://schemas.openxmlformats.org/officeDocument/2006/relationships/image" Target="../media/image663.png"/><Relationship Id="rId113" Type="http://schemas.openxmlformats.org/officeDocument/2006/relationships/image" Target="../media/image685.png"/><Relationship Id="rId118" Type="http://schemas.openxmlformats.org/officeDocument/2006/relationships/customXml" Target="../ink/ink688.xml"/><Relationship Id="rId134" Type="http://schemas.openxmlformats.org/officeDocument/2006/relationships/customXml" Target="../ink/ink696.xml"/><Relationship Id="rId139" Type="http://schemas.openxmlformats.org/officeDocument/2006/relationships/image" Target="../media/image698.png"/><Relationship Id="rId80" Type="http://schemas.openxmlformats.org/officeDocument/2006/relationships/customXml" Target="../ink/ink669.xml"/><Relationship Id="rId85" Type="http://schemas.openxmlformats.org/officeDocument/2006/relationships/image" Target="../media/image671.png"/><Relationship Id="rId150" Type="http://schemas.openxmlformats.org/officeDocument/2006/relationships/customXml" Target="../ink/ink704.xml"/><Relationship Id="rId155" Type="http://schemas.openxmlformats.org/officeDocument/2006/relationships/image" Target="../media/image706.png"/><Relationship Id="rId12" Type="http://schemas.openxmlformats.org/officeDocument/2006/relationships/customXml" Target="../ink/ink635.xml"/><Relationship Id="rId17" Type="http://schemas.openxmlformats.org/officeDocument/2006/relationships/image" Target="../media/image637.png"/><Relationship Id="rId33" Type="http://schemas.openxmlformats.org/officeDocument/2006/relationships/image" Target="../media/image645.png"/><Relationship Id="rId38" Type="http://schemas.openxmlformats.org/officeDocument/2006/relationships/customXml" Target="../ink/ink648.xml"/><Relationship Id="rId59" Type="http://schemas.openxmlformats.org/officeDocument/2006/relationships/image" Target="../media/image658.png"/><Relationship Id="rId103" Type="http://schemas.openxmlformats.org/officeDocument/2006/relationships/image" Target="../media/image680.png"/><Relationship Id="rId108" Type="http://schemas.openxmlformats.org/officeDocument/2006/relationships/customXml" Target="../ink/ink683.xml"/><Relationship Id="rId124" Type="http://schemas.openxmlformats.org/officeDocument/2006/relationships/customXml" Target="../ink/ink691.xml"/><Relationship Id="rId129" Type="http://schemas.openxmlformats.org/officeDocument/2006/relationships/image" Target="../media/image693.png"/><Relationship Id="rId54" Type="http://schemas.openxmlformats.org/officeDocument/2006/relationships/customXml" Target="../ink/ink656.xml"/><Relationship Id="rId70" Type="http://schemas.openxmlformats.org/officeDocument/2006/relationships/customXml" Target="../ink/ink664.xml"/><Relationship Id="rId75" Type="http://schemas.openxmlformats.org/officeDocument/2006/relationships/image" Target="../media/image666.png"/><Relationship Id="rId91" Type="http://schemas.openxmlformats.org/officeDocument/2006/relationships/image" Target="../media/image674.png"/><Relationship Id="rId96" Type="http://schemas.openxmlformats.org/officeDocument/2006/relationships/customXml" Target="../ink/ink677.xml"/><Relationship Id="rId140" Type="http://schemas.openxmlformats.org/officeDocument/2006/relationships/customXml" Target="../ink/ink699.xml"/><Relationship Id="rId145" Type="http://schemas.openxmlformats.org/officeDocument/2006/relationships/image" Target="../media/image70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32.xml"/><Relationship Id="rId23" Type="http://schemas.openxmlformats.org/officeDocument/2006/relationships/image" Target="../media/image640.png"/><Relationship Id="rId28" Type="http://schemas.openxmlformats.org/officeDocument/2006/relationships/customXml" Target="../ink/ink643.xml"/><Relationship Id="rId49" Type="http://schemas.openxmlformats.org/officeDocument/2006/relationships/image" Target="../media/image653.png"/><Relationship Id="rId114" Type="http://schemas.openxmlformats.org/officeDocument/2006/relationships/customXml" Target="../ink/ink686.xml"/><Relationship Id="rId119" Type="http://schemas.openxmlformats.org/officeDocument/2006/relationships/image" Target="../media/image688.png"/><Relationship Id="rId44" Type="http://schemas.openxmlformats.org/officeDocument/2006/relationships/customXml" Target="../ink/ink651.xml"/><Relationship Id="rId60" Type="http://schemas.openxmlformats.org/officeDocument/2006/relationships/customXml" Target="../ink/ink659.xml"/><Relationship Id="rId65" Type="http://schemas.openxmlformats.org/officeDocument/2006/relationships/image" Target="../media/image661.png"/><Relationship Id="rId81" Type="http://schemas.openxmlformats.org/officeDocument/2006/relationships/image" Target="../media/image669.png"/><Relationship Id="rId86" Type="http://schemas.openxmlformats.org/officeDocument/2006/relationships/customXml" Target="../ink/ink672.xml"/><Relationship Id="rId130" Type="http://schemas.openxmlformats.org/officeDocument/2006/relationships/customXml" Target="../ink/ink694.xml"/><Relationship Id="rId135" Type="http://schemas.openxmlformats.org/officeDocument/2006/relationships/image" Target="../media/image696.png"/><Relationship Id="rId151" Type="http://schemas.openxmlformats.org/officeDocument/2006/relationships/image" Target="../media/image704.png"/><Relationship Id="rId13" Type="http://schemas.openxmlformats.org/officeDocument/2006/relationships/image" Target="../media/image635.png"/><Relationship Id="rId18" Type="http://schemas.openxmlformats.org/officeDocument/2006/relationships/customXml" Target="../ink/ink638.xml"/><Relationship Id="rId39" Type="http://schemas.openxmlformats.org/officeDocument/2006/relationships/image" Target="../media/image648.png"/><Relationship Id="rId109" Type="http://schemas.openxmlformats.org/officeDocument/2006/relationships/image" Target="../media/image683.png"/><Relationship Id="rId34" Type="http://schemas.openxmlformats.org/officeDocument/2006/relationships/customXml" Target="../ink/ink646.xml"/><Relationship Id="rId50" Type="http://schemas.openxmlformats.org/officeDocument/2006/relationships/customXml" Target="../ink/ink654.xml"/><Relationship Id="rId55" Type="http://schemas.openxmlformats.org/officeDocument/2006/relationships/image" Target="../media/image656.png"/><Relationship Id="rId76" Type="http://schemas.openxmlformats.org/officeDocument/2006/relationships/customXml" Target="../ink/ink667.xml"/><Relationship Id="rId97" Type="http://schemas.openxmlformats.org/officeDocument/2006/relationships/image" Target="../media/image677.png"/><Relationship Id="rId104" Type="http://schemas.openxmlformats.org/officeDocument/2006/relationships/customXml" Target="../ink/ink681.xml"/><Relationship Id="rId120" Type="http://schemas.openxmlformats.org/officeDocument/2006/relationships/customXml" Target="../ink/ink689.xml"/><Relationship Id="rId125" Type="http://schemas.openxmlformats.org/officeDocument/2006/relationships/image" Target="../media/image691.png"/><Relationship Id="rId141" Type="http://schemas.openxmlformats.org/officeDocument/2006/relationships/image" Target="../media/image699.png"/><Relationship Id="rId146" Type="http://schemas.openxmlformats.org/officeDocument/2006/relationships/customXml" Target="../ink/ink702.xml"/><Relationship Id="rId7" Type="http://schemas.openxmlformats.org/officeDocument/2006/relationships/image" Target="../media/image632.png"/><Relationship Id="rId71" Type="http://schemas.openxmlformats.org/officeDocument/2006/relationships/image" Target="../media/image664.png"/><Relationship Id="rId92" Type="http://schemas.openxmlformats.org/officeDocument/2006/relationships/customXml" Target="../ink/ink675.xml"/><Relationship Id="rId2" Type="http://schemas.openxmlformats.org/officeDocument/2006/relationships/customXml" Target="../ink/ink630.xml"/><Relationship Id="rId29" Type="http://schemas.openxmlformats.org/officeDocument/2006/relationships/image" Target="../media/image643.png"/><Relationship Id="rId24" Type="http://schemas.openxmlformats.org/officeDocument/2006/relationships/customXml" Target="../ink/ink641.xml"/><Relationship Id="rId40" Type="http://schemas.openxmlformats.org/officeDocument/2006/relationships/customXml" Target="../ink/ink649.xml"/><Relationship Id="rId45" Type="http://schemas.openxmlformats.org/officeDocument/2006/relationships/image" Target="../media/image651.png"/><Relationship Id="rId66" Type="http://schemas.openxmlformats.org/officeDocument/2006/relationships/customXml" Target="../ink/ink662.xml"/><Relationship Id="rId87" Type="http://schemas.openxmlformats.org/officeDocument/2006/relationships/image" Target="../media/image672.png"/><Relationship Id="rId110" Type="http://schemas.openxmlformats.org/officeDocument/2006/relationships/customXml" Target="../ink/ink684.xml"/><Relationship Id="rId115" Type="http://schemas.openxmlformats.org/officeDocument/2006/relationships/image" Target="../media/image686.png"/><Relationship Id="rId131" Type="http://schemas.openxmlformats.org/officeDocument/2006/relationships/image" Target="../media/image694.png"/><Relationship Id="rId136" Type="http://schemas.openxmlformats.org/officeDocument/2006/relationships/customXml" Target="../ink/ink697.xml"/><Relationship Id="rId61" Type="http://schemas.openxmlformats.org/officeDocument/2006/relationships/image" Target="../media/image659.png"/><Relationship Id="rId82" Type="http://schemas.openxmlformats.org/officeDocument/2006/relationships/customXml" Target="../ink/ink670.xml"/><Relationship Id="rId152" Type="http://schemas.openxmlformats.org/officeDocument/2006/relationships/customXml" Target="../ink/ink705.xml"/><Relationship Id="rId19" Type="http://schemas.openxmlformats.org/officeDocument/2006/relationships/image" Target="../media/image638.png"/><Relationship Id="rId14" Type="http://schemas.openxmlformats.org/officeDocument/2006/relationships/customXml" Target="../ink/ink636.xml"/><Relationship Id="rId30" Type="http://schemas.openxmlformats.org/officeDocument/2006/relationships/customXml" Target="../ink/ink644.xml"/><Relationship Id="rId35" Type="http://schemas.openxmlformats.org/officeDocument/2006/relationships/image" Target="../media/image646.png"/><Relationship Id="rId56" Type="http://schemas.openxmlformats.org/officeDocument/2006/relationships/customXml" Target="../ink/ink657.xml"/><Relationship Id="rId77" Type="http://schemas.openxmlformats.org/officeDocument/2006/relationships/image" Target="../media/image667.png"/><Relationship Id="rId100" Type="http://schemas.openxmlformats.org/officeDocument/2006/relationships/customXml" Target="../ink/ink679.xml"/><Relationship Id="rId105" Type="http://schemas.openxmlformats.org/officeDocument/2006/relationships/image" Target="../media/image681.png"/><Relationship Id="rId126" Type="http://schemas.openxmlformats.org/officeDocument/2006/relationships/customXml" Target="../ink/ink692.xml"/><Relationship Id="rId147" Type="http://schemas.openxmlformats.org/officeDocument/2006/relationships/image" Target="../media/image702.png"/><Relationship Id="rId8" Type="http://schemas.openxmlformats.org/officeDocument/2006/relationships/customXml" Target="../ink/ink633.xml"/><Relationship Id="rId51" Type="http://schemas.openxmlformats.org/officeDocument/2006/relationships/image" Target="../media/image654.png"/><Relationship Id="rId72" Type="http://schemas.openxmlformats.org/officeDocument/2006/relationships/customXml" Target="../ink/ink665.xml"/><Relationship Id="rId93" Type="http://schemas.openxmlformats.org/officeDocument/2006/relationships/image" Target="../media/image675.png"/><Relationship Id="rId98" Type="http://schemas.openxmlformats.org/officeDocument/2006/relationships/customXml" Target="../ink/ink678.xml"/><Relationship Id="rId121" Type="http://schemas.openxmlformats.org/officeDocument/2006/relationships/image" Target="../media/image689.png"/><Relationship Id="rId142" Type="http://schemas.openxmlformats.org/officeDocument/2006/relationships/customXml" Target="../ink/ink700.xml"/><Relationship Id="rId3" Type="http://schemas.openxmlformats.org/officeDocument/2006/relationships/image" Target="../media/image630.png"/><Relationship Id="rId25" Type="http://schemas.openxmlformats.org/officeDocument/2006/relationships/image" Target="../media/image641.png"/><Relationship Id="rId46" Type="http://schemas.openxmlformats.org/officeDocument/2006/relationships/customXml" Target="../ink/ink652.xml"/><Relationship Id="rId67" Type="http://schemas.openxmlformats.org/officeDocument/2006/relationships/image" Target="../media/image662.png"/><Relationship Id="rId116" Type="http://schemas.openxmlformats.org/officeDocument/2006/relationships/customXml" Target="../ink/ink687.xml"/><Relationship Id="rId137" Type="http://schemas.openxmlformats.org/officeDocument/2006/relationships/image" Target="../media/image697.png"/><Relationship Id="rId20" Type="http://schemas.openxmlformats.org/officeDocument/2006/relationships/customXml" Target="../ink/ink639.xml"/><Relationship Id="rId41" Type="http://schemas.openxmlformats.org/officeDocument/2006/relationships/image" Target="../media/image649.png"/><Relationship Id="rId62" Type="http://schemas.openxmlformats.org/officeDocument/2006/relationships/customXml" Target="../ink/ink660.xml"/><Relationship Id="rId83" Type="http://schemas.openxmlformats.org/officeDocument/2006/relationships/image" Target="../media/image670.png"/><Relationship Id="rId88" Type="http://schemas.openxmlformats.org/officeDocument/2006/relationships/customXml" Target="../ink/ink673.xml"/><Relationship Id="rId111" Type="http://schemas.openxmlformats.org/officeDocument/2006/relationships/image" Target="../media/image684.png"/><Relationship Id="rId132" Type="http://schemas.openxmlformats.org/officeDocument/2006/relationships/customXml" Target="../ink/ink695.xml"/><Relationship Id="rId153" Type="http://schemas.openxmlformats.org/officeDocument/2006/relationships/image" Target="../media/image705.png"/><Relationship Id="rId15" Type="http://schemas.openxmlformats.org/officeDocument/2006/relationships/image" Target="../media/image636.png"/><Relationship Id="rId36" Type="http://schemas.openxmlformats.org/officeDocument/2006/relationships/customXml" Target="../ink/ink647.xml"/><Relationship Id="rId57" Type="http://schemas.openxmlformats.org/officeDocument/2006/relationships/image" Target="../media/image657.png"/><Relationship Id="rId106" Type="http://schemas.openxmlformats.org/officeDocument/2006/relationships/customXml" Target="../ink/ink682.xml"/><Relationship Id="rId127" Type="http://schemas.openxmlformats.org/officeDocument/2006/relationships/image" Target="../media/image692.png"/><Relationship Id="rId10" Type="http://schemas.openxmlformats.org/officeDocument/2006/relationships/customXml" Target="../ink/ink634.xml"/><Relationship Id="rId31" Type="http://schemas.openxmlformats.org/officeDocument/2006/relationships/image" Target="../media/image644.png"/><Relationship Id="rId52" Type="http://schemas.openxmlformats.org/officeDocument/2006/relationships/customXml" Target="../ink/ink655.xml"/><Relationship Id="rId73" Type="http://schemas.openxmlformats.org/officeDocument/2006/relationships/image" Target="../media/image665.png"/><Relationship Id="rId78" Type="http://schemas.openxmlformats.org/officeDocument/2006/relationships/customXml" Target="../ink/ink668.xml"/><Relationship Id="rId94" Type="http://schemas.openxmlformats.org/officeDocument/2006/relationships/customXml" Target="../ink/ink676.xml"/><Relationship Id="rId99" Type="http://schemas.openxmlformats.org/officeDocument/2006/relationships/image" Target="../media/image678.png"/><Relationship Id="rId101" Type="http://schemas.openxmlformats.org/officeDocument/2006/relationships/image" Target="../media/image679.png"/><Relationship Id="rId122" Type="http://schemas.openxmlformats.org/officeDocument/2006/relationships/customXml" Target="../ink/ink690.xml"/><Relationship Id="rId143" Type="http://schemas.openxmlformats.org/officeDocument/2006/relationships/image" Target="../media/image700.png"/><Relationship Id="rId148" Type="http://schemas.openxmlformats.org/officeDocument/2006/relationships/customXml" Target="../ink/ink703.xml"/><Relationship Id="rId4" Type="http://schemas.openxmlformats.org/officeDocument/2006/relationships/customXml" Target="../ink/ink631.xml"/><Relationship Id="rId9" Type="http://schemas.openxmlformats.org/officeDocument/2006/relationships/image" Target="../media/image633.png"/><Relationship Id="rId26" Type="http://schemas.openxmlformats.org/officeDocument/2006/relationships/customXml" Target="../ink/ink642.xml"/><Relationship Id="rId47" Type="http://schemas.openxmlformats.org/officeDocument/2006/relationships/image" Target="../media/image652.png"/><Relationship Id="rId68" Type="http://schemas.openxmlformats.org/officeDocument/2006/relationships/customXml" Target="../ink/ink663.xml"/><Relationship Id="rId89" Type="http://schemas.openxmlformats.org/officeDocument/2006/relationships/image" Target="../media/image673.png"/><Relationship Id="rId112" Type="http://schemas.openxmlformats.org/officeDocument/2006/relationships/customXml" Target="../ink/ink685.xml"/><Relationship Id="rId133" Type="http://schemas.openxmlformats.org/officeDocument/2006/relationships/image" Target="../media/image695.png"/><Relationship Id="rId154" Type="http://schemas.openxmlformats.org/officeDocument/2006/relationships/customXml" Target="../ink/ink706.xml"/><Relationship Id="rId16" Type="http://schemas.openxmlformats.org/officeDocument/2006/relationships/customXml" Target="../ink/ink637.xml"/><Relationship Id="rId37" Type="http://schemas.openxmlformats.org/officeDocument/2006/relationships/image" Target="../media/image647.png"/><Relationship Id="rId58" Type="http://schemas.openxmlformats.org/officeDocument/2006/relationships/customXml" Target="../ink/ink658.xml"/><Relationship Id="rId79" Type="http://schemas.openxmlformats.org/officeDocument/2006/relationships/image" Target="../media/image668.png"/><Relationship Id="rId102" Type="http://schemas.openxmlformats.org/officeDocument/2006/relationships/customXml" Target="../ink/ink680.xml"/><Relationship Id="rId123" Type="http://schemas.openxmlformats.org/officeDocument/2006/relationships/image" Target="../media/image690.png"/><Relationship Id="rId144" Type="http://schemas.openxmlformats.org/officeDocument/2006/relationships/customXml" Target="../ink/ink701.xml"/><Relationship Id="rId90" Type="http://schemas.openxmlformats.org/officeDocument/2006/relationships/customXml" Target="../ink/ink674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19.png"/><Relationship Id="rId21" Type="http://schemas.openxmlformats.org/officeDocument/2006/relationships/customXml" Target="../ink/ink716.xml"/><Relationship Id="rId42" Type="http://schemas.openxmlformats.org/officeDocument/2006/relationships/image" Target="../media/image727.png"/><Relationship Id="rId47" Type="http://schemas.openxmlformats.org/officeDocument/2006/relationships/customXml" Target="../ink/ink729.xml"/><Relationship Id="rId63" Type="http://schemas.openxmlformats.org/officeDocument/2006/relationships/customXml" Target="../ink/ink737.xml"/><Relationship Id="rId68" Type="http://schemas.openxmlformats.org/officeDocument/2006/relationships/image" Target="../media/image740.png"/><Relationship Id="rId84" Type="http://schemas.openxmlformats.org/officeDocument/2006/relationships/image" Target="../media/image748.png"/><Relationship Id="rId89" Type="http://schemas.openxmlformats.org/officeDocument/2006/relationships/customXml" Target="../ink/ink750.xml"/><Relationship Id="rId16" Type="http://schemas.openxmlformats.org/officeDocument/2006/relationships/image" Target="../media/image714.png"/><Relationship Id="rId107" Type="http://schemas.openxmlformats.org/officeDocument/2006/relationships/customXml" Target="../ink/ink759.xml"/><Relationship Id="rId11" Type="http://schemas.openxmlformats.org/officeDocument/2006/relationships/customXml" Target="../ink/ink711.xml"/><Relationship Id="rId32" Type="http://schemas.openxmlformats.org/officeDocument/2006/relationships/image" Target="../media/image722.png"/><Relationship Id="rId37" Type="http://schemas.openxmlformats.org/officeDocument/2006/relationships/customXml" Target="../ink/ink724.xml"/><Relationship Id="rId53" Type="http://schemas.openxmlformats.org/officeDocument/2006/relationships/customXml" Target="../ink/ink732.xml"/><Relationship Id="rId58" Type="http://schemas.openxmlformats.org/officeDocument/2006/relationships/image" Target="../media/image735.png"/><Relationship Id="rId74" Type="http://schemas.openxmlformats.org/officeDocument/2006/relationships/image" Target="../media/image743.png"/><Relationship Id="rId79" Type="http://schemas.openxmlformats.org/officeDocument/2006/relationships/customXml" Target="../ink/ink745.xml"/><Relationship Id="rId102" Type="http://schemas.openxmlformats.org/officeDocument/2006/relationships/image" Target="../media/image757.png"/><Relationship Id="rId5" Type="http://schemas.openxmlformats.org/officeDocument/2006/relationships/customXml" Target="../ink/ink708.xml"/><Relationship Id="rId90" Type="http://schemas.openxmlformats.org/officeDocument/2006/relationships/image" Target="../media/image751.png"/><Relationship Id="rId95" Type="http://schemas.openxmlformats.org/officeDocument/2006/relationships/customXml" Target="../ink/ink753.xml"/><Relationship Id="rId22" Type="http://schemas.openxmlformats.org/officeDocument/2006/relationships/image" Target="../media/image717.png"/><Relationship Id="rId27" Type="http://schemas.openxmlformats.org/officeDocument/2006/relationships/customXml" Target="../ink/ink719.xml"/><Relationship Id="rId43" Type="http://schemas.openxmlformats.org/officeDocument/2006/relationships/customXml" Target="../ink/ink727.xml"/><Relationship Id="rId48" Type="http://schemas.openxmlformats.org/officeDocument/2006/relationships/image" Target="../media/image730.png"/><Relationship Id="rId64" Type="http://schemas.openxmlformats.org/officeDocument/2006/relationships/image" Target="../media/image738.png"/><Relationship Id="rId69" Type="http://schemas.openxmlformats.org/officeDocument/2006/relationships/customXml" Target="../ink/ink740.xml"/><Relationship Id="rId80" Type="http://schemas.openxmlformats.org/officeDocument/2006/relationships/image" Target="../media/image746.png"/><Relationship Id="rId85" Type="http://schemas.openxmlformats.org/officeDocument/2006/relationships/customXml" Target="../ink/ink748.xml"/><Relationship Id="rId12" Type="http://schemas.openxmlformats.org/officeDocument/2006/relationships/image" Target="../media/image712.png"/><Relationship Id="rId17" Type="http://schemas.openxmlformats.org/officeDocument/2006/relationships/customXml" Target="../ink/ink714.xml"/><Relationship Id="rId33" Type="http://schemas.openxmlformats.org/officeDocument/2006/relationships/customXml" Target="../ink/ink722.xml"/><Relationship Id="rId38" Type="http://schemas.openxmlformats.org/officeDocument/2006/relationships/image" Target="../media/image725.png"/><Relationship Id="rId59" Type="http://schemas.openxmlformats.org/officeDocument/2006/relationships/customXml" Target="../ink/ink735.xml"/><Relationship Id="rId103" Type="http://schemas.openxmlformats.org/officeDocument/2006/relationships/customXml" Target="../ink/ink757.xml"/><Relationship Id="rId108" Type="http://schemas.openxmlformats.org/officeDocument/2006/relationships/image" Target="../media/image760.png"/><Relationship Id="rId20" Type="http://schemas.openxmlformats.org/officeDocument/2006/relationships/image" Target="../media/image716.png"/><Relationship Id="rId41" Type="http://schemas.openxmlformats.org/officeDocument/2006/relationships/customXml" Target="../ink/ink726.xml"/><Relationship Id="rId54" Type="http://schemas.openxmlformats.org/officeDocument/2006/relationships/image" Target="../media/image733.png"/><Relationship Id="rId62" Type="http://schemas.openxmlformats.org/officeDocument/2006/relationships/image" Target="../media/image737.png"/><Relationship Id="rId70" Type="http://schemas.openxmlformats.org/officeDocument/2006/relationships/image" Target="../media/image741.png"/><Relationship Id="rId75" Type="http://schemas.openxmlformats.org/officeDocument/2006/relationships/customXml" Target="../ink/ink743.xml"/><Relationship Id="rId83" Type="http://schemas.openxmlformats.org/officeDocument/2006/relationships/customXml" Target="../ink/ink747.xml"/><Relationship Id="rId88" Type="http://schemas.openxmlformats.org/officeDocument/2006/relationships/image" Target="../media/image750.png"/><Relationship Id="rId91" Type="http://schemas.openxmlformats.org/officeDocument/2006/relationships/customXml" Target="../ink/ink751.xml"/><Relationship Id="rId96" Type="http://schemas.openxmlformats.org/officeDocument/2006/relationships/image" Target="../media/image7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9.png"/><Relationship Id="rId15" Type="http://schemas.openxmlformats.org/officeDocument/2006/relationships/customXml" Target="../ink/ink713.xml"/><Relationship Id="rId23" Type="http://schemas.openxmlformats.org/officeDocument/2006/relationships/customXml" Target="../ink/ink717.xml"/><Relationship Id="rId28" Type="http://schemas.openxmlformats.org/officeDocument/2006/relationships/image" Target="../media/image720.png"/><Relationship Id="rId36" Type="http://schemas.openxmlformats.org/officeDocument/2006/relationships/image" Target="../media/image724.png"/><Relationship Id="rId49" Type="http://schemas.openxmlformats.org/officeDocument/2006/relationships/customXml" Target="../ink/ink730.xml"/><Relationship Id="rId57" Type="http://schemas.openxmlformats.org/officeDocument/2006/relationships/customXml" Target="../ink/ink734.xml"/><Relationship Id="rId106" Type="http://schemas.openxmlformats.org/officeDocument/2006/relationships/image" Target="../media/image759.png"/><Relationship Id="rId10" Type="http://schemas.openxmlformats.org/officeDocument/2006/relationships/image" Target="../media/image711.png"/><Relationship Id="rId31" Type="http://schemas.openxmlformats.org/officeDocument/2006/relationships/customXml" Target="../ink/ink721.xml"/><Relationship Id="rId44" Type="http://schemas.openxmlformats.org/officeDocument/2006/relationships/image" Target="../media/image728.png"/><Relationship Id="rId52" Type="http://schemas.openxmlformats.org/officeDocument/2006/relationships/image" Target="../media/image732.png"/><Relationship Id="rId60" Type="http://schemas.openxmlformats.org/officeDocument/2006/relationships/image" Target="../media/image736.png"/><Relationship Id="rId65" Type="http://schemas.openxmlformats.org/officeDocument/2006/relationships/customXml" Target="../ink/ink738.xml"/><Relationship Id="rId73" Type="http://schemas.openxmlformats.org/officeDocument/2006/relationships/customXml" Target="../ink/ink742.xml"/><Relationship Id="rId78" Type="http://schemas.openxmlformats.org/officeDocument/2006/relationships/image" Target="../media/image745.png"/><Relationship Id="rId81" Type="http://schemas.openxmlformats.org/officeDocument/2006/relationships/customXml" Target="../ink/ink746.xml"/><Relationship Id="rId86" Type="http://schemas.openxmlformats.org/officeDocument/2006/relationships/image" Target="../media/image749.png"/><Relationship Id="rId94" Type="http://schemas.openxmlformats.org/officeDocument/2006/relationships/image" Target="../media/image753.png"/><Relationship Id="rId99" Type="http://schemas.openxmlformats.org/officeDocument/2006/relationships/customXml" Target="../ink/ink755.xml"/><Relationship Id="rId101" Type="http://schemas.openxmlformats.org/officeDocument/2006/relationships/customXml" Target="../ink/ink756.xml"/><Relationship Id="rId4" Type="http://schemas.openxmlformats.org/officeDocument/2006/relationships/image" Target="../media/image708.png"/><Relationship Id="rId9" Type="http://schemas.openxmlformats.org/officeDocument/2006/relationships/customXml" Target="../ink/ink710.xml"/><Relationship Id="rId13" Type="http://schemas.openxmlformats.org/officeDocument/2006/relationships/customXml" Target="../ink/ink712.xml"/><Relationship Id="rId18" Type="http://schemas.openxmlformats.org/officeDocument/2006/relationships/image" Target="../media/image715.png"/><Relationship Id="rId39" Type="http://schemas.openxmlformats.org/officeDocument/2006/relationships/customXml" Target="../ink/ink725.xml"/><Relationship Id="rId34" Type="http://schemas.openxmlformats.org/officeDocument/2006/relationships/image" Target="../media/image723.png"/><Relationship Id="rId50" Type="http://schemas.openxmlformats.org/officeDocument/2006/relationships/image" Target="../media/image731.png"/><Relationship Id="rId55" Type="http://schemas.openxmlformats.org/officeDocument/2006/relationships/customXml" Target="../ink/ink733.xml"/><Relationship Id="rId76" Type="http://schemas.openxmlformats.org/officeDocument/2006/relationships/image" Target="../media/image744.png"/><Relationship Id="rId97" Type="http://schemas.openxmlformats.org/officeDocument/2006/relationships/customXml" Target="../ink/ink754.xml"/><Relationship Id="rId104" Type="http://schemas.openxmlformats.org/officeDocument/2006/relationships/image" Target="../media/image758.png"/><Relationship Id="rId7" Type="http://schemas.openxmlformats.org/officeDocument/2006/relationships/customXml" Target="../ink/ink709.xml"/><Relationship Id="rId71" Type="http://schemas.openxmlformats.org/officeDocument/2006/relationships/customXml" Target="../ink/ink741.xml"/><Relationship Id="rId92" Type="http://schemas.openxmlformats.org/officeDocument/2006/relationships/image" Target="../media/image752.png"/><Relationship Id="rId2" Type="http://schemas.openxmlformats.org/officeDocument/2006/relationships/customXml" Target="../ink/ink707.xml"/><Relationship Id="rId29" Type="http://schemas.openxmlformats.org/officeDocument/2006/relationships/customXml" Target="../ink/ink720.xml"/><Relationship Id="rId24" Type="http://schemas.openxmlformats.org/officeDocument/2006/relationships/image" Target="../media/image718.png"/><Relationship Id="rId40" Type="http://schemas.openxmlformats.org/officeDocument/2006/relationships/image" Target="../media/image726.png"/><Relationship Id="rId45" Type="http://schemas.openxmlformats.org/officeDocument/2006/relationships/customXml" Target="../ink/ink728.xml"/><Relationship Id="rId66" Type="http://schemas.openxmlformats.org/officeDocument/2006/relationships/image" Target="../media/image739.png"/><Relationship Id="rId87" Type="http://schemas.openxmlformats.org/officeDocument/2006/relationships/customXml" Target="../ink/ink749.xml"/><Relationship Id="rId61" Type="http://schemas.openxmlformats.org/officeDocument/2006/relationships/customXml" Target="../ink/ink736.xml"/><Relationship Id="rId82" Type="http://schemas.openxmlformats.org/officeDocument/2006/relationships/image" Target="../media/image747.png"/><Relationship Id="rId19" Type="http://schemas.openxmlformats.org/officeDocument/2006/relationships/customXml" Target="../ink/ink715.xml"/><Relationship Id="rId14" Type="http://schemas.openxmlformats.org/officeDocument/2006/relationships/image" Target="../media/image713.png"/><Relationship Id="rId30" Type="http://schemas.openxmlformats.org/officeDocument/2006/relationships/image" Target="../media/image721.png"/><Relationship Id="rId35" Type="http://schemas.openxmlformats.org/officeDocument/2006/relationships/customXml" Target="../ink/ink723.xml"/><Relationship Id="rId56" Type="http://schemas.openxmlformats.org/officeDocument/2006/relationships/image" Target="../media/image734.png"/><Relationship Id="rId77" Type="http://schemas.openxmlformats.org/officeDocument/2006/relationships/customXml" Target="../ink/ink744.xml"/><Relationship Id="rId100" Type="http://schemas.openxmlformats.org/officeDocument/2006/relationships/image" Target="../media/image756.png"/><Relationship Id="rId105" Type="http://schemas.openxmlformats.org/officeDocument/2006/relationships/customXml" Target="../ink/ink758.xml"/><Relationship Id="rId8" Type="http://schemas.openxmlformats.org/officeDocument/2006/relationships/image" Target="../media/image710.png"/><Relationship Id="rId51" Type="http://schemas.openxmlformats.org/officeDocument/2006/relationships/customXml" Target="../ink/ink731.xml"/><Relationship Id="rId72" Type="http://schemas.openxmlformats.org/officeDocument/2006/relationships/image" Target="../media/image742.png"/><Relationship Id="rId93" Type="http://schemas.openxmlformats.org/officeDocument/2006/relationships/customXml" Target="../ink/ink752.xml"/><Relationship Id="rId98" Type="http://schemas.openxmlformats.org/officeDocument/2006/relationships/image" Target="../media/image755.png"/><Relationship Id="rId3" Type="http://schemas.openxmlformats.org/officeDocument/2006/relationships/image" Target="../media/image707.png"/><Relationship Id="rId25" Type="http://schemas.openxmlformats.org/officeDocument/2006/relationships/customXml" Target="../ink/ink718.xml"/><Relationship Id="rId46" Type="http://schemas.openxmlformats.org/officeDocument/2006/relationships/image" Target="../media/image729.png"/><Relationship Id="rId67" Type="http://schemas.openxmlformats.org/officeDocument/2006/relationships/customXml" Target="../ink/ink7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6F427-8ACE-416D-55C1-0A550850B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01D5EA-43E2-87F8-EA95-6B886A30F861}"/>
                  </a:ext>
                </a:extLst>
              </p14:cNvPr>
              <p14:cNvContentPartPr/>
              <p14:nvPr/>
            </p14:nvContentPartPr>
            <p14:xfrm>
              <a:off x="1428171" y="3051823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01D5EA-43E2-87F8-EA95-6B886A30F86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051" y="3045703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CB3A6714-B4E5-4219-1E3D-7EAEEFD8B06A}"/>
              </a:ext>
            </a:extLst>
          </p:cNvPr>
          <p:cNvGrpSpPr/>
          <p:nvPr/>
        </p:nvGrpSpPr>
        <p:grpSpPr>
          <a:xfrm>
            <a:off x="1612491" y="321583"/>
            <a:ext cx="9219600" cy="2390400"/>
            <a:chOff x="1612491" y="321583"/>
            <a:chExt cx="9219600" cy="2390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D3D5201-4FE2-ED76-EB10-31F29BE3D091}"/>
                    </a:ext>
                  </a:extLst>
                </p14:cNvPr>
                <p14:cNvContentPartPr/>
                <p14:nvPr/>
              </p14:nvContentPartPr>
              <p14:xfrm>
                <a:off x="1612491" y="1579783"/>
                <a:ext cx="3857760" cy="1339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D3D5201-4FE2-ED76-EB10-31F29BE3D09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02051" y="1568983"/>
                  <a:ext cx="3879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00528B3-63D6-34A1-F83A-C59334193907}"/>
                    </a:ext>
                  </a:extLst>
                </p14:cNvPr>
                <p14:cNvContentPartPr/>
                <p14:nvPr/>
              </p14:nvContentPartPr>
              <p14:xfrm>
                <a:off x="3487731" y="713623"/>
                <a:ext cx="73800" cy="9529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00528B3-63D6-34A1-F83A-C5933419390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76931" y="703183"/>
                  <a:ext cx="95040" cy="9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D5917AF-6491-6364-2AB4-658341332F35}"/>
                    </a:ext>
                  </a:extLst>
                </p14:cNvPr>
                <p14:cNvContentPartPr/>
                <p14:nvPr/>
              </p14:nvContentPartPr>
              <p14:xfrm>
                <a:off x="2731371" y="1710103"/>
                <a:ext cx="770040" cy="5547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D5917AF-6491-6364-2AB4-658341332F3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20571" y="1699663"/>
                  <a:ext cx="791280" cy="57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3F34930-58FE-3192-063E-189350BF58A3}"/>
                    </a:ext>
                  </a:extLst>
                </p14:cNvPr>
                <p14:cNvContentPartPr/>
                <p14:nvPr/>
              </p14:nvContentPartPr>
              <p14:xfrm>
                <a:off x="2505651" y="2142463"/>
                <a:ext cx="317160" cy="2167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3F34930-58FE-3192-063E-189350BF58A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95211" y="2132023"/>
                  <a:ext cx="3384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9AF5A7C-25AC-055E-24C8-25D1E07DA0DD}"/>
                    </a:ext>
                  </a:extLst>
                </p14:cNvPr>
                <p14:cNvContentPartPr/>
                <p14:nvPr/>
              </p14:nvContentPartPr>
              <p14:xfrm>
                <a:off x="3503211" y="1695343"/>
                <a:ext cx="78840" cy="8848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9AF5A7C-25AC-055E-24C8-25D1E07DA0D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92411" y="1684903"/>
                  <a:ext cx="100080" cy="90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62918B6-8829-D964-B9B6-E8790D12DC43}"/>
                    </a:ext>
                  </a:extLst>
                </p14:cNvPr>
                <p14:cNvContentPartPr/>
                <p14:nvPr/>
              </p14:nvContentPartPr>
              <p14:xfrm>
                <a:off x="3406011" y="2457463"/>
                <a:ext cx="365760" cy="2545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62918B6-8829-D964-B9B6-E8790D12DC4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95571" y="2447023"/>
                  <a:ext cx="3870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5A83121-73C2-2AE3-5223-6A35F6B2F7B9}"/>
                    </a:ext>
                  </a:extLst>
                </p14:cNvPr>
                <p14:cNvContentPartPr/>
                <p14:nvPr/>
              </p14:nvContentPartPr>
              <p14:xfrm>
                <a:off x="3681051" y="1772383"/>
                <a:ext cx="753480" cy="7081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5A83121-73C2-2AE3-5223-6A35F6B2F7B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70611" y="1761943"/>
                  <a:ext cx="774720" cy="72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F6B8A3B-17AD-B5AE-ED44-7C742CBF85AD}"/>
                    </a:ext>
                  </a:extLst>
                </p14:cNvPr>
                <p14:cNvContentPartPr/>
                <p14:nvPr/>
              </p14:nvContentPartPr>
              <p14:xfrm>
                <a:off x="3685731" y="739543"/>
                <a:ext cx="2987640" cy="975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F6B8A3B-17AD-B5AE-ED44-7C742CBF85A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74931" y="729103"/>
                  <a:ext cx="30088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5BA15BA-168C-7210-69A2-2B87A4FB7F1A}"/>
                    </a:ext>
                  </a:extLst>
                </p14:cNvPr>
                <p14:cNvContentPartPr/>
                <p14:nvPr/>
              </p14:nvContentPartPr>
              <p14:xfrm>
                <a:off x="6692091" y="571423"/>
                <a:ext cx="43560" cy="4060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5BA15BA-168C-7210-69A2-2B87A4FB7F1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81291" y="560623"/>
                  <a:ext cx="6480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10471F2-BC81-C544-1D4C-3F214D9F4D24}"/>
                    </a:ext>
                  </a:extLst>
                </p14:cNvPr>
                <p14:cNvContentPartPr/>
                <p14:nvPr/>
              </p14:nvContentPartPr>
              <p14:xfrm>
                <a:off x="6983331" y="737383"/>
                <a:ext cx="55800" cy="1180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10471F2-BC81-C544-1D4C-3F214D9F4D2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69291" y="723343"/>
                  <a:ext cx="842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372DA05-000E-D79D-DF7B-E1C410751D94}"/>
                    </a:ext>
                  </a:extLst>
                </p14:cNvPr>
                <p14:cNvContentPartPr/>
                <p14:nvPr/>
              </p14:nvContentPartPr>
              <p14:xfrm>
                <a:off x="7340811" y="763303"/>
                <a:ext cx="1438560" cy="403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372DA05-000E-D79D-DF7B-E1C410751D9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326411" y="749263"/>
                  <a:ext cx="14670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25B4199-0AAB-8488-2B33-7DD7CD0AC991}"/>
                    </a:ext>
                  </a:extLst>
                </p14:cNvPr>
                <p14:cNvContentPartPr/>
                <p14:nvPr/>
              </p14:nvContentPartPr>
              <p14:xfrm>
                <a:off x="9288411" y="830983"/>
                <a:ext cx="24840" cy="165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25B4199-0AAB-8488-2B33-7DD7CD0AC99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277611" y="820183"/>
                  <a:ext cx="460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6ADC8C1-B01A-84F4-7021-8BEC31CE926A}"/>
                    </a:ext>
                  </a:extLst>
                </p14:cNvPr>
                <p14:cNvContentPartPr/>
                <p14:nvPr/>
              </p14:nvContentPartPr>
              <p14:xfrm>
                <a:off x="9856131" y="792463"/>
                <a:ext cx="93960" cy="9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6ADC8C1-B01A-84F4-7021-8BEC31CE926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845691" y="781663"/>
                  <a:ext cx="115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4BE1E0F-982F-A7D6-7A2B-CFB4F3E25128}"/>
                    </a:ext>
                  </a:extLst>
                </p14:cNvPr>
                <p14:cNvContentPartPr/>
                <p14:nvPr/>
              </p14:nvContentPartPr>
              <p14:xfrm>
                <a:off x="10627971" y="815863"/>
                <a:ext cx="204120" cy="277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4BE1E0F-982F-A7D6-7A2B-CFB4F3E2512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617531" y="805423"/>
                  <a:ext cx="22536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A64B966-4891-8035-9FFC-12B45AC97874}"/>
                    </a:ext>
                  </a:extLst>
                </p14:cNvPr>
                <p14:cNvContentPartPr/>
                <p14:nvPr/>
              </p14:nvContentPartPr>
              <p14:xfrm>
                <a:off x="2205771" y="1645663"/>
                <a:ext cx="1266120" cy="3369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A64B966-4891-8035-9FFC-12B45AC9787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194971" y="1635223"/>
                  <a:ext cx="128736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1B2CD52-0703-275E-B6E7-B1D81483DB4D}"/>
                    </a:ext>
                  </a:extLst>
                </p14:cNvPr>
                <p14:cNvContentPartPr/>
                <p14:nvPr/>
              </p14:nvContentPartPr>
              <p14:xfrm>
                <a:off x="2024691" y="1900183"/>
                <a:ext cx="155880" cy="1472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1B2CD52-0703-275E-B6E7-B1D81483DB4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10651" y="1885783"/>
                  <a:ext cx="1843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ACAC5C2-1A19-5BC0-BDA6-EA7E7D12DDCE}"/>
                    </a:ext>
                  </a:extLst>
                </p14:cNvPr>
                <p14:cNvContentPartPr/>
                <p14:nvPr/>
              </p14:nvContentPartPr>
              <p14:xfrm>
                <a:off x="3646851" y="1705783"/>
                <a:ext cx="1350000" cy="3585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ACAC5C2-1A19-5BC0-BDA6-EA7E7D12DDC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632451" y="1691383"/>
                  <a:ext cx="137844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FDF38F7-F178-7869-7756-D821FC9F23E0}"/>
                    </a:ext>
                  </a:extLst>
                </p14:cNvPr>
                <p14:cNvContentPartPr/>
                <p14:nvPr/>
              </p14:nvContentPartPr>
              <p14:xfrm>
                <a:off x="4920531" y="1920343"/>
                <a:ext cx="359640" cy="315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FDF38F7-F178-7869-7756-D821FC9F23E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909731" y="1909543"/>
                  <a:ext cx="3808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9459F77-491D-036D-DEF9-B1E7F399B897}"/>
                    </a:ext>
                  </a:extLst>
                </p14:cNvPr>
                <p14:cNvContentPartPr/>
                <p14:nvPr/>
              </p14:nvContentPartPr>
              <p14:xfrm>
                <a:off x="3425451" y="1559983"/>
                <a:ext cx="296280" cy="1890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9459F77-491D-036D-DEF9-B1E7F399B89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414651" y="1549543"/>
                  <a:ext cx="317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0931365-AE14-F29C-DD6D-8F31FF9AF7C3}"/>
                    </a:ext>
                  </a:extLst>
                </p14:cNvPr>
                <p14:cNvContentPartPr/>
                <p14:nvPr/>
              </p14:nvContentPartPr>
              <p14:xfrm>
                <a:off x="4300251" y="2310943"/>
                <a:ext cx="300600" cy="289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0931365-AE14-F29C-DD6D-8F31FF9AF7C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89451" y="2300143"/>
                  <a:ext cx="32184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E3274E3-6439-DF43-A51A-175A93BCBBC2}"/>
                    </a:ext>
                  </a:extLst>
                </p14:cNvPr>
                <p14:cNvContentPartPr/>
                <p14:nvPr/>
              </p14:nvContentPartPr>
              <p14:xfrm>
                <a:off x="1749651" y="1091263"/>
                <a:ext cx="67680" cy="5043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E3274E3-6439-DF43-A51A-175A93BCBBC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739211" y="1080463"/>
                  <a:ext cx="8892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EFD016F-C7B8-1897-02B0-42E3A6E18DFA}"/>
                    </a:ext>
                  </a:extLst>
                </p14:cNvPr>
                <p14:cNvContentPartPr/>
                <p14:nvPr/>
              </p14:nvContentPartPr>
              <p14:xfrm>
                <a:off x="4529211" y="1154263"/>
                <a:ext cx="78120" cy="5439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EFD016F-C7B8-1897-02B0-42E3A6E18DF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518771" y="1143463"/>
                  <a:ext cx="99360" cy="56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3E626A4-AD13-D76F-BFF3-FC112CC4DC40}"/>
                    </a:ext>
                  </a:extLst>
                </p14:cNvPr>
                <p14:cNvContentPartPr/>
                <p14:nvPr/>
              </p14:nvContentPartPr>
              <p14:xfrm>
                <a:off x="1763691" y="321583"/>
                <a:ext cx="1443240" cy="8528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3E626A4-AD13-D76F-BFF3-FC112CC4DC4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53251" y="310783"/>
                  <a:ext cx="1464480" cy="87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8FE67CF-9D6A-AB8B-F065-1940ADB2E17C}"/>
                    </a:ext>
                  </a:extLst>
                </p14:cNvPr>
                <p14:cNvContentPartPr/>
                <p14:nvPr/>
              </p14:nvContentPartPr>
              <p14:xfrm>
                <a:off x="3334011" y="492943"/>
                <a:ext cx="1653840" cy="914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8FE67CF-9D6A-AB8B-F065-1940ADB2E17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23571" y="482143"/>
                  <a:ext cx="16750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BE1D161-FA4F-3F86-591A-77261F5D4706}"/>
                    </a:ext>
                  </a:extLst>
                </p14:cNvPr>
                <p14:cNvContentPartPr/>
                <p14:nvPr/>
              </p14:nvContentPartPr>
              <p14:xfrm>
                <a:off x="4537491" y="514183"/>
                <a:ext cx="166320" cy="9709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BE1D161-FA4F-3F86-591A-77261F5D470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26691" y="503743"/>
                  <a:ext cx="187560" cy="9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B4003E-78D9-D4FC-869E-5A54637C9C80}"/>
              </a:ext>
            </a:extLst>
          </p:cNvPr>
          <p:cNvGrpSpPr/>
          <p:nvPr/>
        </p:nvGrpSpPr>
        <p:grpSpPr>
          <a:xfrm>
            <a:off x="2592051" y="1530103"/>
            <a:ext cx="1899000" cy="3503520"/>
            <a:chOff x="2592051" y="1530103"/>
            <a:chExt cx="1899000" cy="3503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761BA20-F3D9-3B13-DC60-42E19C38549C}"/>
                    </a:ext>
                  </a:extLst>
                </p14:cNvPr>
                <p14:cNvContentPartPr/>
                <p14:nvPr/>
              </p14:nvContentPartPr>
              <p14:xfrm>
                <a:off x="2592051" y="1530103"/>
                <a:ext cx="1899000" cy="35035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761BA20-F3D9-3B13-DC60-42E19C38549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581251" y="1519303"/>
                  <a:ext cx="1920240" cy="352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0F9D689-7B6F-7358-AD1B-814D7E6A4C55}"/>
                    </a:ext>
                  </a:extLst>
                </p14:cNvPr>
                <p14:cNvContentPartPr/>
                <p14:nvPr/>
              </p14:nvContentPartPr>
              <p14:xfrm>
                <a:off x="3525531" y="1832503"/>
                <a:ext cx="336960" cy="24868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0F9D689-7B6F-7358-AD1B-814D7E6A4C5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514731" y="1822063"/>
                  <a:ext cx="358200" cy="2508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9791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A98FD-CEFA-1976-AC47-28584E500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B9AA3494-9C22-893A-0E2A-DA1D7BEB1EAB}"/>
                  </a:ext>
                </a:extLst>
              </p14:cNvPr>
              <p14:cNvContentPartPr/>
              <p14:nvPr/>
            </p14:nvContentPartPr>
            <p14:xfrm>
              <a:off x="4908496" y="1804706"/>
              <a:ext cx="1257840" cy="448704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B9AA3494-9C22-893A-0E2A-DA1D7BEB1EA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97696" y="1794266"/>
                <a:ext cx="1279080" cy="450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84FE562-24D9-6A9F-B165-EBE8DACF9176}"/>
              </a:ext>
            </a:extLst>
          </p:cNvPr>
          <p:cNvGrpSpPr/>
          <p:nvPr/>
        </p:nvGrpSpPr>
        <p:grpSpPr>
          <a:xfrm>
            <a:off x="273496" y="265706"/>
            <a:ext cx="11505960" cy="6465960"/>
            <a:chOff x="273496" y="265706"/>
            <a:chExt cx="11505960" cy="6465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7B94BCF-F4BF-517F-B4C3-8820C77C306F}"/>
                    </a:ext>
                  </a:extLst>
                </p14:cNvPr>
                <p14:cNvContentPartPr/>
                <p14:nvPr/>
              </p14:nvContentPartPr>
              <p14:xfrm>
                <a:off x="2196976" y="338066"/>
                <a:ext cx="446400" cy="6166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7B94BCF-F4BF-517F-B4C3-8820C77C306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86536" y="327266"/>
                  <a:ext cx="467640" cy="63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5F200BC-B3EC-4F08-D2EA-0129C99D898B}"/>
                    </a:ext>
                  </a:extLst>
                </p14:cNvPr>
                <p14:cNvContentPartPr/>
                <p14:nvPr/>
              </p14:nvContentPartPr>
              <p14:xfrm>
                <a:off x="2789176" y="444626"/>
                <a:ext cx="426240" cy="4813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5F200BC-B3EC-4F08-D2EA-0129C99D898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78376" y="433826"/>
                  <a:ext cx="44748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27869A7-9DEA-C674-775C-338171793AC5}"/>
                    </a:ext>
                  </a:extLst>
                </p14:cNvPr>
                <p14:cNvContentPartPr/>
                <p14:nvPr/>
              </p14:nvContentPartPr>
              <p14:xfrm>
                <a:off x="3397576" y="505106"/>
                <a:ext cx="196200" cy="2808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27869A7-9DEA-C674-775C-338171793AC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86776" y="494306"/>
                  <a:ext cx="21744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0157FF9-7DCE-0359-7F92-726D81D82270}"/>
                    </a:ext>
                  </a:extLst>
                </p14:cNvPr>
                <p14:cNvContentPartPr/>
                <p14:nvPr/>
              </p14:nvContentPartPr>
              <p14:xfrm>
                <a:off x="3432856" y="495026"/>
                <a:ext cx="236880" cy="3297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0157FF9-7DCE-0359-7F92-726D81D822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22056" y="484586"/>
                  <a:ext cx="25812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A6593EC-D0F5-EE67-16D4-398339B7623A}"/>
                    </a:ext>
                  </a:extLst>
                </p14:cNvPr>
                <p14:cNvContentPartPr/>
                <p14:nvPr/>
              </p14:nvContentPartPr>
              <p14:xfrm>
                <a:off x="3903016" y="498626"/>
                <a:ext cx="71640" cy="3668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A6593EC-D0F5-EE67-16D4-398339B7623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92216" y="488186"/>
                  <a:ext cx="9288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EA8C5AA-B739-E839-0076-3CCF119E0837}"/>
                    </a:ext>
                  </a:extLst>
                </p14:cNvPr>
                <p14:cNvContentPartPr/>
                <p14:nvPr/>
              </p14:nvContentPartPr>
              <p14:xfrm>
                <a:off x="4279216" y="474506"/>
                <a:ext cx="518400" cy="4190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EA8C5AA-B739-E839-0076-3CCF119E083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268776" y="463706"/>
                  <a:ext cx="5396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CD5A6DB-4FDB-C433-184F-A40225D52744}"/>
                    </a:ext>
                  </a:extLst>
                </p14:cNvPr>
                <p14:cNvContentPartPr/>
                <p14:nvPr/>
              </p14:nvContentPartPr>
              <p14:xfrm>
                <a:off x="4263016" y="536066"/>
                <a:ext cx="52560" cy="3772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CD5A6DB-4FDB-C433-184F-A40225D5274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52576" y="525626"/>
                  <a:ext cx="7380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4DF64F3-B9E9-E9AE-0A68-AB0033D382A6}"/>
                    </a:ext>
                  </a:extLst>
                </p14:cNvPr>
                <p14:cNvContentPartPr/>
                <p14:nvPr/>
              </p14:nvContentPartPr>
              <p14:xfrm>
                <a:off x="5004256" y="509426"/>
                <a:ext cx="347040" cy="3146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4DF64F3-B9E9-E9AE-0A68-AB0033D382A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993456" y="498986"/>
                  <a:ext cx="36828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9F9B5FE-D096-FD08-5559-4ADBBD0C3D3A}"/>
                    </a:ext>
                  </a:extLst>
                </p14:cNvPr>
                <p14:cNvContentPartPr/>
                <p14:nvPr/>
              </p14:nvContentPartPr>
              <p14:xfrm>
                <a:off x="5579896" y="487826"/>
                <a:ext cx="466920" cy="317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9F9B5FE-D096-FD08-5559-4ADBBD0C3D3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69456" y="477386"/>
                  <a:ext cx="4881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15D6098-102F-6A6F-FEE2-E7AFAD6E121C}"/>
                    </a:ext>
                  </a:extLst>
                </p14:cNvPr>
                <p14:cNvContentPartPr/>
                <p14:nvPr/>
              </p14:nvContentPartPr>
              <p14:xfrm>
                <a:off x="6952936" y="668546"/>
                <a:ext cx="14040" cy="75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15D6098-102F-6A6F-FEE2-E7AFAD6E121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42136" y="657746"/>
                  <a:ext cx="352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378E9F9-9DEC-52B7-76D5-556C162C83A2}"/>
                    </a:ext>
                  </a:extLst>
                </p14:cNvPr>
                <p14:cNvContentPartPr/>
                <p14:nvPr/>
              </p14:nvContentPartPr>
              <p14:xfrm>
                <a:off x="6272176" y="265706"/>
                <a:ext cx="552600" cy="8254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378E9F9-9DEC-52B7-76D5-556C162C83A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261736" y="255266"/>
                  <a:ext cx="573840" cy="84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3D05EEC-F557-214D-D0DE-6ED94A64003C}"/>
                    </a:ext>
                  </a:extLst>
                </p14:cNvPr>
                <p14:cNvContentPartPr/>
                <p14:nvPr/>
              </p14:nvContentPartPr>
              <p14:xfrm>
                <a:off x="6892456" y="469826"/>
                <a:ext cx="498600" cy="3740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3D05EEC-F557-214D-D0DE-6ED94A64003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881656" y="459386"/>
                  <a:ext cx="5198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947DE29-E6EE-53E8-574E-C54A7B53F7FF}"/>
                    </a:ext>
                  </a:extLst>
                </p14:cNvPr>
                <p14:cNvContentPartPr/>
                <p14:nvPr/>
              </p14:nvContentPartPr>
              <p14:xfrm>
                <a:off x="7738096" y="504026"/>
                <a:ext cx="21960" cy="3495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947DE29-E6EE-53E8-574E-C54A7B53F7F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727296" y="493586"/>
                  <a:ext cx="4320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EEFA336-5205-DE9A-991F-7D39419E8DE5}"/>
                    </a:ext>
                  </a:extLst>
                </p14:cNvPr>
                <p14:cNvContentPartPr/>
                <p14:nvPr/>
              </p14:nvContentPartPr>
              <p14:xfrm>
                <a:off x="8020696" y="459746"/>
                <a:ext cx="433440" cy="3470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EEFA336-5205-DE9A-991F-7D39419E8DE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009896" y="449306"/>
                  <a:ext cx="45468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80B915F-7A0C-9A9C-4414-2B28D4C0B11C}"/>
                    </a:ext>
                  </a:extLst>
                </p14:cNvPr>
                <p14:cNvContentPartPr/>
                <p14:nvPr/>
              </p14:nvContentPartPr>
              <p14:xfrm>
                <a:off x="8682016" y="518426"/>
                <a:ext cx="25560" cy="2998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80B915F-7A0C-9A9C-4414-2B28D4C0B11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671576" y="507986"/>
                  <a:ext cx="468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658A9D8-5BF9-03B2-3219-138F16CAA5D2}"/>
                    </a:ext>
                  </a:extLst>
                </p14:cNvPr>
                <p14:cNvContentPartPr/>
                <p14:nvPr/>
              </p14:nvContentPartPr>
              <p14:xfrm>
                <a:off x="9044176" y="418706"/>
                <a:ext cx="962640" cy="3366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658A9D8-5BF9-03B2-3219-138F16CAA5D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033376" y="408266"/>
                  <a:ext cx="98388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81C1459-BAC2-51BC-76FB-C5A5AA4A94FC}"/>
                    </a:ext>
                  </a:extLst>
                </p14:cNvPr>
                <p14:cNvContentPartPr/>
                <p14:nvPr/>
              </p14:nvContentPartPr>
              <p14:xfrm>
                <a:off x="10257376" y="479546"/>
                <a:ext cx="642600" cy="3704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81C1459-BAC2-51BC-76FB-C5A5AA4A94F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246936" y="469106"/>
                  <a:ext cx="66384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E773B01-4781-8536-887B-F853A589C11C}"/>
                    </a:ext>
                  </a:extLst>
                </p14:cNvPr>
                <p14:cNvContentPartPr/>
                <p14:nvPr/>
              </p14:nvContentPartPr>
              <p14:xfrm>
                <a:off x="2780896" y="1187306"/>
                <a:ext cx="564120" cy="3729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E773B01-4781-8536-887B-F853A589C11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766856" y="1173266"/>
                  <a:ext cx="5925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DCAB436-ABD5-8863-E841-7E5C280B0824}"/>
                    </a:ext>
                  </a:extLst>
                </p14:cNvPr>
                <p14:cNvContentPartPr/>
                <p14:nvPr/>
              </p14:nvContentPartPr>
              <p14:xfrm>
                <a:off x="3436456" y="1059866"/>
                <a:ext cx="615960" cy="8218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DCAB436-ABD5-8863-E841-7E5C280B082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425656" y="1049426"/>
                  <a:ext cx="637200" cy="84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78DD490-C009-7821-AA26-5091FD4F202C}"/>
                    </a:ext>
                  </a:extLst>
                </p14:cNvPr>
                <p14:cNvContentPartPr/>
                <p14:nvPr/>
              </p14:nvContentPartPr>
              <p14:xfrm>
                <a:off x="4022176" y="1058426"/>
                <a:ext cx="798120" cy="4438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78DD490-C009-7821-AA26-5091FD4F202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11376" y="1047626"/>
                  <a:ext cx="81936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910B233-2C3E-CF0A-8B85-6F42441CE0A9}"/>
                    </a:ext>
                  </a:extLst>
                </p14:cNvPr>
                <p14:cNvContentPartPr/>
                <p14:nvPr/>
              </p14:nvContentPartPr>
              <p14:xfrm>
                <a:off x="4903456" y="1099466"/>
                <a:ext cx="837720" cy="4456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910B233-2C3E-CF0A-8B85-6F42441CE0A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92656" y="1088666"/>
                  <a:ext cx="85896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48AFFFC-1B2B-29C0-C5E1-67566F77A72D}"/>
                    </a:ext>
                  </a:extLst>
                </p14:cNvPr>
                <p14:cNvContentPartPr/>
                <p14:nvPr/>
              </p14:nvContentPartPr>
              <p14:xfrm>
                <a:off x="5584576" y="1304666"/>
                <a:ext cx="78120" cy="338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48AFFFC-1B2B-29C0-C5E1-67566F77A72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573776" y="1294226"/>
                  <a:ext cx="993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59FB274-F39D-E102-6C34-4726AD955A74}"/>
                    </a:ext>
                  </a:extLst>
                </p14:cNvPr>
                <p14:cNvContentPartPr/>
                <p14:nvPr/>
              </p14:nvContentPartPr>
              <p14:xfrm>
                <a:off x="5375056" y="1179386"/>
                <a:ext cx="423720" cy="345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59FB274-F39D-E102-6C34-4726AD955A7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364616" y="1168586"/>
                  <a:ext cx="4449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CB8E079-1933-5741-0C02-D7C0C1686282}"/>
                    </a:ext>
                  </a:extLst>
                </p14:cNvPr>
                <p14:cNvContentPartPr/>
                <p14:nvPr/>
              </p14:nvContentPartPr>
              <p14:xfrm>
                <a:off x="5976616" y="1325906"/>
                <a:ext cx="1001880" cy="1994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CB8E079-1933-5741-0C02-D7C0C168628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965816" y="1315106"/>
                  <a:ext cx="102312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497C6E8-7C69-9C16-CACF-A6DB0C366B6C}"/>
                    </a:ext>
                  </a:extLst>
                </p14:cNvPr>
                <p14:cNvContentPartPr/>
                <p14:nvPr/>
              </p14:nvContentPartPr>
              <p14:xfrm>
                <a:off x="7560256" y="1295306"/>
                <a:ext cx="238680" cy="1634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497C6E8-7C69-9C16-CACF-A6DB0C366B6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549456" y="1284506"/>
                  <a:ext cx="2599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887FF77-7748-2DB3-C18C-4B1891CF4CC6}"/>
                    </a:ext>
                  </a:extLst>
                </p14:cNvPr>
                <p14:cNvContentPartPr/>
                <p14:nvPr/>
              </p14:nvContentPartPr>
              <p14:xfrm>
                <a:off x="7778056" y="1028546"/>
                <a:ext cx="352800" cy="7621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887FF77-7748-2DB3-C18C-4B1891CF4CC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767616" y="1018106"/>
                  <a:ext cx="374040" cy="78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C5AF15E-D594-C386-73A1-2A1779C7013D}"/>
                    </a:ext>
                  </a:extLst>
                </p14:cNvPr>
                <p14:cNvContentPartPr/>
                <p14:nvPr/>
              </p14:nvContentPartPr>
              <p14:xfrm>
                <a:off x="8523616" y="1078946"/>
                <a:ext cx="620640" cy="4597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C5AF15E-D594-C386-73A1-2A1779C7013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13176" y="1068506"/>
                  <a:ext cx="64188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70FA1C0-F65E-8F67-387A-0CCB28C0E530}"/>
                    </a:ext>
                  </a:extLst>
                </p14:cNvPr>
                <p14:cNvContentPartPr/>
                <p14:nvPr/>
              </p14:nvContentPartPr>
              <p14:xfrm>
                <a:off x="9247216" y="1154906"/>
                <a:ext cx="103320" cy="2466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70FA1C0-F65E-8F67-387A-0CCB28C0E53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236416" y="1144466"/>
                  <a:ext cx="1245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305D46B-D280-E128-2F12-DA95D5E96E7F}"/>
                    </a:ext>
                  </a:extLst>
                </p14:cNvPr>
                <p14:cNvContentPartPr/>
                <p14:nvPr/>
              </p14:nvContentPartPr>
              <p14:xfrm>
                <a:off x="9114376" y="1044026"/>
                <a:ext cx="495720" cy="1807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305D46B-D280-E128-2F12-DA95D5E96E7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03936" y="1033226"/>
                  <a:ext cx="5169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079C7C2-8300-7998-E6E7-57C24BCDCDEF}"/>
                    </a:ext>
                  </a:extLst>
                </p14:cNvPr>
                <p14:cNvContentPartPr/>
                <p14:nvPr/>
              </p14:nvContentPartPr>
              <p14:xfrm>
                <a:off x="9923296" y="1238066"/>
                <a:ext cx="1077120" cy="2512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079C7C2-8300-7998-E6E7-57C24BCDCDE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912496" y="1227266"/>
                  <a:ext cx="10983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BB6231C-C4B0-E65A-A7AC-0FB477B8F4B8}"/>
                    </a:ext>
                  </a:extLst>
                </p14:cNvPr>
                <p14:cNvContentPartPr/>
                <p14:nvPr/>
              </p14:nvContentPartPr>
              <p14:xfrm>
                <a:off x="11016256" y="1265066"/>
                <a:ext cx="338040" cy="23220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BB6231C-C4B0-E65A-A7AC-0FB477B8F4B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005456" y="1254266"/>
                  <a:ext cx="35928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3B3EA71-8B93-E191-E9AA-E3132D1CC44A}"/>
                    </a:ext>
                  </a:extLst>
                </p14:cNvPr>
                <p14:cNvContentPartPr/>
                <p14:nvPr/>
              </p14:nvContentPartPr>
              <p14:xfrm>
                <a:off x="11324056" y="1316546"/>
                <a:ext cx="455400" cy="2577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3B3EA71-8B93-E191-E9AA-E3132D1CC44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313256" y="1305746"/>
                  <a:ext cx="47664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C0A79EB-75ED-AC52-CEDB-361CBAB08E4E}"/>
                    </a:ext>
                  </a:extLst>
                </p14:cNvPr>
                <p14:cNvContentPartPr/>
                <p14:nvPr/>
              </p14:nvContentPartPr>
              <p14:xfrm>
                <a:off x="1430896" y="1914866"/>
                <a:ext cx="1005840" cy="43617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C0A79EB-75ED-AC52-CEDB-361CBAB08E4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420096" y="1904426"/>
                  <a:ext cx="1027080" cy="438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A73B3B9-4CE7-2A32-33B9-8C72DAC360C8}"/>
                    </a:ext>
                  </a:extLst>
                </p14:cNvPr>
                <p14:cNvContentPartPr/>
                <p14:nvPr/>
              </p14:nvContentPartPr>
              <p14:xfrm>
                <a:off x="1608736" y="1808306"/>
                <a:ext cx="1224360" cy="43768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A73B3B9-4CE7-2A32-33B9-8C72DAC360C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597936" y="1797866"/>
                  <a:ext cx="1245600" cy="43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F65CBEB-45C5-CC57-969A-19CCBF38E11D}"/>
                    </a:ext>
                  </a:extLst>
                </p14:cNvPr>
                <p14:cNvContentPartPr/>
                <p14:nvPr/>
              </p14:nvContentPartPr>
              <p14:xfrm>
                <a:off x="1551856" y="4055066"/>
                <a:ext cx="1191600" cy="763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F65CBEB-45C5-CC57-969A-19CCBF38E11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541056" y="4044266"/>
                  <a:ext cx="12128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1B8FFCE-73BA-99FF-B50E-09895AEA5667}"/>
                    </a:ext>
                  </a:extLst>
                </p14:cNvPr>
                <p14:cNvContentPartPr/>
                <p14:nvPr/>
              </p14:nvContentPartPr>
              <p14:xfrm>
                <a:off x="1641136" y="2774186"/>
                <a:ext cx="550800" cy="4777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1B8FFCE-73BA-99FF-B50E-09895AEA566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630336" y="2763386"/>
                  <a:ext cx="57204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89187CA-5B8D-54B1-9AA8-D819F49CC96E}"/>
                    </a:ext>
                  </a:extLst>
                </p14:cNvPr>
                <p14:cNvContentPartPr/>
                <p14:nvPr/>
              </p14:nvContentPartPr>
              <p14:xfrm>
                <a:off x="2115976" y="2784266"/>
                <a:ext cx="295560" cy="3528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89187CA-5B8D-54B1-9AA8-D819F49CC96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05176" y="2773466"/>
                  <a:ext cx="31680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BFE903C-8DD3-0429-3139-4C89BD38808E}"/>
                    </a:ext>
                  </a:extLst>
                </p14:cNvPr>
                <p14:cNvContentPartPr/>
                <p14:nvPr/>
              </p14:nvContentPartPr>
              <p14:xfrm>
                <a:off x="2321536" y="2772026"/>
                <a:ext cx="157320" cy="5868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BFE903C-8DD3-0429-3139-4C89BD38808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311096" y="2761226"/>
                  <a:ext cx="1785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EF54E70-5BBF-3E67-39F3-2BF7CC714EC8}"/>
                    </a:ext>
                  </a:extLst>
                </p14:cNvPr>
                <p14:cNvContentPartPr/>
                <p14:nvPr/>
              </p14:nvContentPartPr>
              <p14:xfrm>
                <a:off x="2386696" y="2685626"/>
                <a:ext cx="182520" cy="6094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EF54E70-5BBF-3E67-39F3-2BF7CC714EC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375896" y="2675186"/>
                  <a:ext cx="203760" cy="63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8DD5ED1-A2AC-5F2A-ABC3-91723BF5C1C8}"/>
                    </a:ext>
                  </a:extLst>
                </p14:cNvPr>
                <p14:cNvContentPartPr/>
                <p14:nvPr/>
              </p14:nvContentPartPr>
              <p14:xfrm>
                <a:off x="297976" y="2828186"/>
                <a:ext cx="300960" cy="3106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8DD5ED1-A2AC-5F2A-ABC3-91723BF5C1C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87536" y="2817746"/>
                  <a:ext cx="32220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CE13761-1087-A012-3105-A5C9079BDBC8}"/>
                    </a:ext>
                  </a:extLst>
                </p14:cNvPr>
                <p14:cNvContentPartPr/>
                <p14:nvPr/>
              </p14:nvContentPartPr>
              <p14:xfrm>
                <a:off x="609736" y="2890826"/>
                <a:ext cx="215640" cy="21744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CE13761-1087-A012-3105-A5C9079BDBC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99296" y="2880386"/>
                  <a:ext cx="2368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A5C6AD3-0B8C-3BA8-813F-D6D12FB72944}"/>
                    </a:ext>
                  </a:extLst>
                </p14:cNvPr>
                <p14:cNvContentPartPr/>
                <p14:nvPr/>
              </p14:nvContentPartPr>
              <p14:xfrm>
                <a:off x="828616" y="2916746"/>
                <a:ext cx="181800" cy="1620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A5C6AD3-0B8C-3BA8-813F-D6D12FB7294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18176" y="2905946"/>
                  <a:ext cx="2030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4C3F0B9-FC61-4EF3-E652-CF2F612B8822}"/>
                    </a:ext>
                  </a:extLst>
                </p14:cNvPr>
                <p14:cNvContentPartPr/>
                <p14:nvPr/>
              </p14:nvContentPartPr>
              <p14:xfrm>
                <a:off x="1099696" y="2860946"/>
                <a:ext cx="149400" cy="2894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4C3F0B9-FC61-4EF3-E652-CF2F612B882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88896" y="2850146"/>
                  <a:ext cx="17064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73F56DD-D3A5-3B1C-028F-8BB4A56C7D93}"/>
                    </a:ext>
                  </a:extLst>
                </p14:cNvPr>
                <p14:cNvContentPartPr/>
                <p14:nvPr/>
              </p14:nvContentPartPr>
              <p14:xfrm>
                <a:off x="1068736" y="2766986"/>
                <a:ext cx="72720" cy="482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73F56DD-D3A5-3B1C-028F-8BB4A56C7D9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58296" y="2756186"/>
                  <a:ext cx="939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D5AADE2-6843-3D55-D6AC-228D3B9B9C7D}"/>
                    </a:ext>
                  </a:extLst>
                </p14:cNvPr>
                <p14:cNvContentPartPr/>
                <p14:nvPr/>
              </p14:nvContentPartPr>
              <p14:xfrm>
                <a:off x="1238656" y="3102866"/>
                <a:ext cx="38160" cy="1681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D5AADE2-6843-3D55-D6AC-228D3B9B9C7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227856" y="3092066"/>
                  <a:ext cx="594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F73ACA1-300A-4A5C-F81A-9D08872B27AA}"/>
                    </a:ext>
                  </a:extLst>
                </p14:cNvPr>
                <p14:cNvContentPartPr/>
                <p14:nvPr/>
              </p14:nvContentPartPr>
              <p14:xfrm>
                <a:off x="273496" y="4939586"/>
                <a:ext cx="287280" cy="41364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F73ACA1-300A-4A5C-F81A-9D08872B27A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63056" y="4928786"/>
                  <a:ext cx="30852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1FE5A73-FD1E-469F-9289-70F95193D83D}"/>
                    </a:ext>
                  </a:extLst>
                </p14:cNvPr>
                <p14:cNvContentPartPr/>
                <p14:nvPr/>
              </p14:nvContentPartPr>
              <p14:xfrm>
                <a:off x="585976" y="5035346"/>
                <a:ext cx="227880" cy="29628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1FE5A73-FD1E-469F-9289-70F95193D83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75176" y="5024546"/>
                  <a:ext cx="24912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9E3D04E-8421-6878-0FAD-FCBE4B23CB03}"/>
                    </a:ext>
                  </a:extLst>
                </p14:cNvPr>
                <p14:cNvContentPartPr/>
                <p14:nvPr/>
              </p14:nvContentPartPr>
              <p14:xfrm>
                <a:off x="826816" y="5059826"/>
                <a:ext cx="170280" cy="2124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9E3D04E-8421-6878-0FAD-FCBE4B23CB0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16376" y="5049386"/>
                  <a:ext cx="1915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4E25B57-1594-023F-B0FE-508BE01C22D4}"/>
                    </a:ext>
                  </a:extLst>
                </p14:cNvPr>
                <p14:cNvContentPartPr/>
                <p14:nvPr/>
              </p14:nvContentPartPr>
              <p14:xfrm>
                <a:off x="1138216" y="4949306"/>
                <a:ext cx="110520" cy="3715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4E25B57-1594-023F-B0FE-508BE01C22D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27776" y="4938866"/>
                  <a:ext cx="13176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BE26215-1CCA-F3AE-766A-C8C943D4C20C}"/>
                    </a:ext>
                  </a:extLst>
                </p14:cNvPr>
                <p14:cNvContentPartPr/>
                <p14:nvPr/>
              </p14:nvContentPartPr>
              <p14:xfrm>
                <a:off x="1077736" y="4982066"/>
                <a:ext cx="99720" cy="597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BE26215-1CCA-F3AE-766A-C8C943D4C20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67296" y="4971626"/>
                  <a:ext cx="12096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4AA79BD-B6A3-A2BA-5B6E-AD6259D6E9F5}"/>
                    </a:ext>
                  </a:extLst>
                </p14:cNvPr>
                <p14:cNvContentPartPr/>
                <p14:nvPr/>
              </p14:nvContentPartPr>
              <p14:xfrm>
                <a:off x="1298056" y="5355746"/>
                <a:ext cx="10440" cy="6516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4AA79BD-B6A3-A2BA-5B6E-AD6259D6E9F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287616" y="5344946"/>
                  <a:ext cx="316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1A0D9B4-C806-456C-7E2F-831FB3E32598}"/>
                    </a:ext>
                  </a:extLst>
                </p14:cNvPr>
                <p14:cNvContentPartPr/>
                <p14:nvPr/>
              </p14:nvContentPartPr>
              <p14:xfrm>
                <a:off x="1711336" y="4785146"/>
                <a:ext cx="269280" cy="5050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1A0D9B4-C806-456C-7E2F-831FB3E3259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700896" y="4774706"/>
                  <a:ext cx="290520" cy="52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8A89C2-B4E7-6D48-FBEE-F3A2E46B9DF0}"/>
                    </a:ext>
                  </a:extLst>
                </p14:cNvPr>
                <p14:cNvContentPartPr/>
                <p14:nvPr/>
              </p14:nvContentPartPr>
              <p14:xfrm>
                <a:off x="1990336" y="4938866"/>
                <a:ext cx="253800" cy="3229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8A89C2-B4E7-6D48-FBEE-F3A2E46B9DF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979896" y="4928426"/>
                  <a:ext cx="27504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6D476CB-CA59-D00D-4BA8-8923FE5B2F2F}"/>
                    </a:ext>
                  </a:extLst>
                </p14:cNvPr>
                <p14:cNvContentPartPr/>
                <p14:nvPr/>
              </p14:nvContentPartPr>
              <p14:xfrm>
                <a:off x="2306416" y="5010866"/>
                <a:ext cx="176400" cy="2106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6D476CB-CA59-D00D-4BA8-8923FE5B2F2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295616" y="5000066"/>
                  <a:ext cx="1976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5E5DA75-6D9A-8BA2-928F-CC6E43545F73}"/>
                    </a:ext>
                  </a:extLst>
                </p14:cNvPr>
                <p14:cNvContentPartPr/>
                <p14:nvPr/>
              </p14:nvContentPartPr>
              <p14:xfrm>
                <a:off x="2365816" y="4897106"/>
                <a:ext cx="376920" cy="44892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5E5DA75-6D9A-8BA2-928F-CC6E43545F7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355376" y="4886306"/>
                  <a:ext cx="398160" cy="47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6127BD0-31E2-5CC0-555C-C723B06A042A}"/>
                    </a:ext>
                  </a:extLst>
                </p14:cNvPr>
                <p14:cNvContentPartPr/>
                <p14:nvPr/>
              </p14:nvContentPartPr>
              <p14:xfrm>
                <a:off x="4992376" y="1819106"/>
                <a:ext cx="2363400" cy="1152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6127BD0-31E2-5CC0-555C-C723B06A042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981576" y="1808666"/>
                  <a:ext cx="23846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5525679-730B-3257-2DF6-2411F796116F}"/>
                    </a:ext>
                  </a:extLst>
                </p14:cNvPr>
                <p14:cNvContentPartPr/>
                <p14:nvPr/>
              </p14:nvContentPartPr>
              <p14:xfrm>
                <a:off x="7290256" y="1718306"/>
                <a:ext cx="169920" cy="2440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5525679-730B-3257-2DF6-2411F796116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279816" y="1707506"/>
                  <a:ext cx="1911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2FBD55E-AAB9-E552-7DF7-986E19E03085}"/>
                    </a:ext>
                  </a:extLst>
                </p14:cNvPr>
                <p14:cNvContentPartPr/>
                <p14:nvPr/>
              </p14:nvContentPartPr>
              <p14:xfrm>
                <a:off x="7747096" y="1893266"/>
                <a:ext cx="313560" cy="22788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2FBD55E-AAB9-E552-7DF7-986E19E0308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736296" y="1882466"/>
                  <a:ext cx="3348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3DD8C31-B5AB-F403-A968-794DD50E15B1}"/>
                    </a:ext>
                  </a:extLst>
                </p14:cNvPr>
                <p14:cNvContentPartPr/>
                <p14:nvPr/>
              </p14:nvContentPartPr>
              <p14:xfrm>
                <a:off x="8211856" y="1919546"/>
                <a:ext cx="85320" cy="23220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3DD8C31-B5AB-F403-A968-794DD50E15B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201416" y="1908746"/>
                  <a:ext cx="10656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B56A752-8F86-2711-67F9-2AA377F5C82B}"/>
                    </a:ext>
                  </a:extLst>
                </p14:cNvPr>
                <p14:cNvContentPartPr/>
                <p14:nvPr/>
              </p14:nvContentPartPr>
              <p14:xfrm>
                <a:off x="8111776" y="1877066"/>
                <a:ext cx="128160" cy="853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B56A752-8F86-2711-67F9-2AA377F5C82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00976" y="1866266"/>
                  <a:ext cx="1494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95FDEA2-C79E-DC7A-1695-21B0CB57A832}"/>
                    </a:ext>
                  </a:extLst>
                </p14:cNvPr>
                <p14:cNvContentPartPr/>
                <p14:nvPr/>
              </p14:nvContentPartPr>
              <p14:xfrm>
                <a:off x="8205016" y="1852586"/>
                <a:ext cx="352080" cy="1616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95FDEA2-C79E-DC7A-1695-21B0CB57A83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194576" y="1842146"/>
                  <a:ext cx="3733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6EB6B49-1878-F0DF-94E0-1C6217E49D25}"/>
                    </a:ext>
                  </a:extLst>
                </p14:cNvPr>
                <p14:cNvContentPartPr/>
                <p14:nvPr/>
              </p14:nvContentPartPr>
              <p14:xfrm>
                <a:off x="8650696" y="1778786"/>
                <a:ext cx="217080" cy="46620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6EB6B49-1878-F0DF-94E0-1C6217E49D2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639896" y="1767986"/>
                  <a:ext cx="23832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39C02DC-6618-C32D-E2C3-F6A90F942CC7}"/>
                    </a:ext>
                  </a:extLst>
                </p14:cNvPr>
                <p14:cNvContentPartPr/>
                <p14:nvPr/>
              </p14:nvContentPartPr>
              <p14:xfrm>
                <a:off x="8973616" y="1935746"/>
                <a:ext cx="431640" cy="2026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39C02DC-6618-C32D-E2C3-F6A90F942CC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963176" y="1924946"/>
                  <a:ext cx="4528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B35A3F5-639A-B04A-1CA8-B76534580BAF}"/>
                    </a:ext>
                  </a:extLst>
                </p14:cNvPr>
                <p14:cNvContentPartPr/>
                <p14:nvPr/>
              </p14:nvContentPartPr>
              <p14:xfrm>
                <a:off x="9490936" y="1785986"/>
                <a:ext cx="388440" cy="4114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B35A3F5-639A-B04A-1CA8-B76534580BA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480136" y="1775186"/>
                  <a:ext cx="40968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9DB0D20-2DD0-ADB6-258E-20DD0C47BC49}"/>
                    </a:ext>
                  </a:extLst>
                </p14:cNvPr>
                <p14:cNvContentPartPr/>
                <p14:nvPr/>
              </p14:nvContentPartPr>
              <p14:xfrm>
                <a:off x="6102616" y="1777706"/>
                <a:ext cx="73440" cy="16380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9DB0D20-2DD0-ADB6-258E-20DD0C47BC4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091816" y="1766906"/>
                  <a:ext cx="946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94EB290-A5BF-464E-9E1B-7A795F936EB1}"/>
                    </a:ext>
                  </a:extLst>
                </p14:cNvPr>
                <p14:cNvContentPartPr/>
                <p14:nvPr/>
              </p14:nvContentPartPr>
              <p14:xfrm>
                <a:off x="5966176" y="1592666"/>
                <a:ext cx="289800" cy="15552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94EB290-A5BF-464E-9E1B-7A795F936EB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55736" y="1582226"/>
                  <a:ext cx="3110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1C3A376-9AEA-6983-F588-33FE8C3788F7}"/>
                    </a:ext>
                  </a:extLst>
                </p14:cNvPr>
                <p14:cNvContentPartPr/>
                <p14:nvPr/>
              </p14:nvContentPartPr>
              <p14:xfrm>
                <a:off x="6134296" y="2053826"/>
                <a:ext cx="5040" cy="5004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1C3A376-9AEA-6983-F588-33FE8C3788F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123496" y="2043386"/>
                  <a:ext cx="262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E19CED8-CC2F-8F21-C3E7-68C3F194E65F}"/>
                    </a:ext>
                  </a:extLst>
                </p14:cNvPr>
                <p14:cNvContentPartPr/>
                <p14:nvPr/>
              </p14:nvContentPartPr>
              <p14:xfrm>
                <a:off x="6101536" y="2174786"/>
                <a:ext cx="360" cy="21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E19CED8-CC2F-8F21-C3E7-68C3F194E65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091096" y="2164346"/>
                  <a:ext cx="21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2FFC116-162B-A195-E6C9-E93A16E696E3}"/>
                    </a:ext>
                  </a:extLst>
                </p14:cNvPr>
                <p14:cNvContentPartPr/>
                <p14:nvPr/>
              </p14:nvContentPartPr>
              <p14:xfrm>
                <a:off x="6101536" y="2176586"/>
                <a:ext cx="14040" cy="2448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2FFC116-162B-A195-E6C9-E93A16E696E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091096" y="2166146"/>
                  <a:ext cx="352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2FEB603-8A65-F860-3C1C-589E2C5CCC41}"/>
                    </a:ext>
                  </a:extLst>
                </p14:cNvPr>
                <p14:cNvContentPartPr/>
                <p14:nvPr/>
              </p14:nvContentPartPr>
              <p14:xfrm>
                <a:off x="6102616" y="2478266"/>
                <a:ext cx="6840" cy="18000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2FEB603-8A65-F860-3C1C-589E2C5CCC4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091816" y="2467466"/>
                  <a:ext cx="280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2F4CFDA-6A89-EA61-3443-E16B69E503CF}"/>
                    </a:ext>
                  </a:extLst>
                </p14:cNvPr>
                <p14:cNvContentPartPr/>
                <p14:nvPr/>
              </p14:nvContentPartPr>
              <p14:xfrm>
                <a:off x="6114136" y="2761586"/>
                <a:ext cx="9360" cy="16632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2F4CFDA-6A89-EA61-3443-E16B69E503C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03696" y="2750786"/>
                  <a:ext cx="306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0FC94A0-C09C-50D6-1342-166A4DAEF890}"/>
                    </a:ext>
                  </a:extLst>
                </p14:cNvPr>
                <p14:cNvContentPartPr/>
                <p14:nvPr/>
              </p14:nvContentPartPr>
              <p14:xfrm>
                <a:off x="6127816" y="3009626"/>
                <a:ext cx="14760" cy="1501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0FC94A0-C09C-50D6-1342-166A4DAEF89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117016" y="2999186"/>
                  <a:ext cx="360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8D64E20-2502-BA92-94B5-AE9CA10DDD7A}"/>
                    </a:ext>
                  </a:extLst>
                </p14:cNvPr>
                <p14:cNvContentPartPr/>
                <p14:nvPr/>
              </p14:nvContentPartPr>
              <p14:xfrm>
                <a:off x="6093616" y="3238226"/>
                <a:ext cx="103320" cy="329652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8D64E20-2502-BA92-94B5-AE9CA10DDD7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082816" y="3227426"/>
                  <a:ext cx="124560" cy="331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2435D7A-19A1-A148-D460-5077F872D9EA}"/>
                    </a:ext>
                  </a:extLst>
                </p14:cNvPr>
                <p14:cNvContentPartPr/>
                <p14:nvPr/>
              </p14:nvContentPartPr>
              <p14:xfrm>
                <a:off x="6088216" y="6490106"/>
                <a:ext cx="313560" cy="17100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2435D7A-19A1-A148-D460-5077F872D9E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077416" y="6479666"/>
                  <a:ext cx="3348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96CFFFB-4897-76C0-8371-CBB85C5E6FA6}"/>
                    </a:ext>
                  </a:extLst>
                </p14:cNvPr>
                <p14:cNvContentPartPr/>
                <p14:nvPr/>
              </p14:nvContentPartPr>
              <p14:xfrm>
                <a:off x="6615976" y="6366626"/>
                <a:ext cx="204480" cy="3650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696CFFFB-4897-76C0-8371-CBB85C5E6FA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605536" y="6355826"/>
                  <a:ext cx="22572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B655D0A-197C-1FF8-8ADA-2EEC1E6A761B}"/>
                    </a:ext>
                  </a:extLst>
                </p14:cNvPr>
                <p14:cNvContentPartPr/>
                <p14:nvPr/>
              </p14:nvContentPartPr>
              <p14:xfrm>
                <a:off x="6624976" y="6495506"/>
                <a:ext cx="247680" cy="201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B655D0A-197C-1FF8-8ADA-2EEC1E6A761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614536" y="6485066"/>
                  <a:ext cx="268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04BC5539-A3F1-B83B-56B2-7289ADF41F0D}"/>
                    </a:ext>
                  </a:extLst>
                </p14:cNvPr>
                <p14:cNvContentPartPr/>
                <p14:nvPr/>
              </p14:nvContentPartPr>
              <p14:xfrm>
                <a:off x="6536776" y="3101066"/>
                <a:ext cx="642240" cy="4824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04BC5539-A3F1-B83B-56B2-7289ADF41F0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525976" y="3090266"/>
                  <a:ext cx="6634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B14499F-3CB8-DC9E-B782-2C154C978986}"/>
                    </a:ext>
                  </a:extLst>
                </p14:cNvPr>
                <p14:cNvContentPartPr/>
                <p14:nvPr/>
              </p14:nvContentPartPr>
              <p14:xfrm>
                <a:off x="6409336" y="3044906"/>
                <a:ext cx="234000" cy="17172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B14499F-3CB8-DC9E-B782-2C154C97898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398896" y="3034466"/>
                  <a:ext cx="2552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EBE6E91-CC2A-6240-9EBA-070CB6DD23AC}"/>
                    </a:ext>
                  </a:extLst>
                </p14:cNvPr>
                <p14:cNvContentPartPr/>
                <p14:nvPr/>
              </p14:nvContentPartPr>
              <p14:xfrm>
                <a:off x="6478096" y="3062906"/>
                <a:ext cx="74520" cy="13860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EBE6E91-CC2A-6240-9EBA-070CB6DD23A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467296" y="3052466"/>
                  <a:ext cx="95760" cy="15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E94D6EB0-AE7A-9970-5FB6-DF3E6C286102}"/>
              </a:ext>
            </a:extLst>
          </p:cNvPr>
          <p:cNvGrpSpPr/>
          <p:nvPr/>
        </p:nvGrpSpPr>
        <p:grpSpPr>
          <a:xfrm>
            <a:off x="7492936" y="2859146"/>
            <a:ext cx="3695040" cy="850320"/>
            <a:chOff x="7492936" y="2859146"/>
            <a:chExt cx="3695040" cy="850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69050D0-BB7B-1B71-DFB7-A851A63ACA02}"/>
                    </a:ext>
                  </a:extLst>
                </p14:cNvPr>
                <p14:cNvContentPartPr/>
                <p14:nvPr/>
              </p14:nvContentPartPr>
              <p14:xfrm>
                <a:off x="7492936" y="2859146"/>
                <a:ext cx="311400" cy="34596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69050D0-BB7B-1B71-DFB7-A851A63ACA0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482136" y="2848346"/>
                  <a:ext cx="33264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480C4910-FCBE-D642-BD1D-FD02BDF40283}"/>
                    </a:ext>
                  </a:extLst>
                </p14:cNvPr>
                <p14:cNvContentPartPr/>
                <p14:nvPr/>
              </p14:nvContentPartPr>
              <p14:xfrm>
                <a:off x="7875256" y="2890466"/>
                <a:ext cx="253080" cy="31284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480C4910-FCBE-D642-BD1D-FD02BDF4028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864456" y="2880026"/>
                  <a:ext cx="2743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8FEA90D-A1A2-8817-4520-6A3E3182FFF3}"/>
                    </a:ext>
                  </a:extLst>
                </p14:cNvPr>
                <p14:cNvContentPartPr/>
                <p14:nvPr/>
              </p14:nvContentPartPr>
              <p14:xfrm>
                <a:off x="8271616" y="2880746"/>
                <a:ext cx="236880" cy="38268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8FEA90D-A1A2-8817-4520-6A3E3182FFF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260816" y="2869946"/>
                  <a:ext cx="25812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E5B0187-44BC-018D-3844-4528DC0F2149}"/>
                    </a:ext>
                  </a:extLst>
                </p14:cNvPr>
                <p14:cNvContentPartPr/>
                <p14:nvPr/>
              </p14:nvContentPartPr>
              <p14:xfrm>
                <a:off x="8684896" y="2895146"/>
                <a:ext cx="223200" cy="37872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AE5B0187-44BC-018D-3844-4528DC0F214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674096" y="2884346"/>
                  <a:ext cx="24444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D4899E4-28CF-633B-273E-DB9B8773E251}"/>
                    </a:ext>
                  </a:extLst>
                </p14:cNvPr>
                <p14:cNvContentPartPr/>
                <p14:nvPr/>
              </p14:nvContentPartPr>
              <p14:xfrm>
                <a:off x="8971816" y="2943746"/>
                <a:ext cx="241200" cy="30096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D4899E4-28CF-633B-273E-DB9B8773E25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961376" y="2933306"/>
                  <a:ext cx="26244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5A513C8-5E04-8F5F-5C69-A90A6C5E82E8}"/>
                    </a:ext>
                  </a:extLst>
                </p14:cNvPr>
                <p14:cNvContentPartPr/>
                <p14:nvPr/>
              </p14:nvContentPartPr>
              <p14:xfrm>
                <a:off x="8980816" y="3035906"/>
                <a:ext cx="248400" cy="5004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5A513C8-5E04-8F5F-5C69-A90A6C5E82E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970376" y="3025466"/>
                  <a:ext cx="2696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9E8FEA1-7661-47D7-8646-97A8FDE035AC}"/>
                    </a:ext>
                  </a:extLst>
                </p14:cNvPr>
                <p14:cNvContentPartPr/>
                <p14:nvPr/>
              </p14:nvContentPartPr>
              <p14:xfrm>
                <a:off x="8994496" y="2914226"/>
                <a:ext cx="263880" cy="5292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9E8FEA1-7661-47D7-8646-97A8FDE035A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983696" y="2903426"/>
                  <a:ext cx="2851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FAE4C192-C871-3BFE-DBEF-2CF34E682081}"/>
                    </a:ext>
                  </a:extLst>
                </p14:cNvPr>
                <p14:cNvContentPartPr/>
                <p14:nvPr/>
              </p14:nvContentPartPr>
              <p14:xfrm>
                <a:off x="7944736" y="3423266"/>
                <a:ext cx="17640" cy="22428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FAE4C192-C871-3BFE-DBEF-2CF34E68208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933936" y="3412466"/>
                  <a:ext cx="388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1CEF6845-C862-1368-87DF-6B97AB1C093C}"/>
                    </a:ext>
                  </a:extLst>
                </p14:cNvPr>
                <p14:cNvContentPartPr/>
                <p14:nvPr/>
              </p14:nvContentPartPr>
              <p14:xfrm>
                <a:off x="7862656" y="3361706"/>
                <a:ext cx="420840" cy="34776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1CEF6845-C862-1368-87DF-6B97AB1C093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851856" y="3351266"/>
                  <a:ext cx="44208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82EB371-79BE-A21E-AA65-7F0C9C33689A}"/>
                    </a:ext>
                  </a:extLst>
                </p14:cNvPr>
                <p14:cNvContentPartPr/>
                <p14:nvPr/>
              </p14:nvContentPartPr>
              <p14:xfrm>
                <a:off x="8428576" y="3419666"/>
                <a:ext cx="278280" cy="24696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82EB371-79BE-A21E-AA65-7F0C9C33689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417776" y="3408866"/>
                  <a:ext cx="2995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EA51094-37C3-6AF8-7600-6870933E1ADF}"/>
                    </a:ext>
                  </a:extLst>
                </p14:cNvPr>
                <p14:cNvContentPartPr/>
                <p14:nvPr/>
              </p14:nvContentPartPr>
              <p14:xfrm>
                <a:off x="8852656" y="3413186"/>
                <a:ext cx="299880" cy="23040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EA51094-37C3-6AF8-7600-6870933E1AD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842216" y="3402746"/>
                  <a:ext cx="3211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3B347C8-0888-EDBF-F6A0-D9050B4A1666}"/>
                    </a:ext>
                  </a:extLst>
                </p14:cNvPr>
                <p14:cNvContentPartPr/>
                <p14:nvPr/>
              </p14:nvContentPartPr>
              <p14:xfrm>
                <a:off x="9247216" y="3443066"/>
                <a:ext cx="212400" cy="22680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3B347C8-0888-EDBF-F6A0-D9050B4A166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236416" y="3432266"/>
                  <a:ext cx="2336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728BB8E-327C-C6F5-D1A8-5BF86432E349}"/>
                    </a:ext>
                  </a:extLst>
                </p14:cNvPr>
                <p14:cNvContentPartPr/>
                <p14:nvPr/>
              </p14:nvContentPartPr>
              <p14:xfrm>
                <a:off x="9195736" y="3489866"/>
                <a:ext cx="225000" cy="4356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728BB8E-327C-C6F5-D1A8-5BF86432E34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184936" y="3479426"/>
                  <a:ext cx="2462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653F160-2EFC-6067-939F-B3298BABDA08}"/>
                    </a:ext>
                  </a:extLst>
                </p14:cNvPr>
                <p14:cNvContentPartPr/>
                <p14:nvPr/>
              </p14:nvContentPartPr>
              <p14:xfrm>
                <a:off x="9235336" y="3334706"/>
                <a:ext cx="251280" cy="5436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653F160-2EFC-6067-939F-B3298BABDA0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224896" y="3324266"/>
                  <a:ext cx="2725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2CFA7FB-6619-7F83-458D-00054F4A3604}"/>
                    </a:ext>
                  </a:extLst>
                </p14:cNvPr>
                <p14:cNvContentPartPr/>
                <p14:nvPr/>
              </p14:nvContentPartPr>
              <p14:xfrm>
                <a:off x="9636016" y="3383306"/>
                <a:ext cx="157320" cy="23040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2CFA7FB-6619-7F83-458D-00054F4A3604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625576" y="3372866"/>
                  <a:ext cx="178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8902128-8ADB-5E1C-1CA3-3FD8F2B5C0B5}"/>
                    </a:ext>
                  </a:extLst>
                </p14:cNvPr>
                <p14:cNvContentPartPr/>
                <p14:nvPr/>
              </p14:nvContentPartPr>
              <p14:xfrm>
                <a:off x="9656896" y="3258746"/>
                <a:ext cx="345960" cy="37944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8902128-8ADB-5E1C-1CA3-3FD8F2B5C0B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646456" y="3248306"/>
                  <a:ext cx="36720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4EEBF91A-6C91-9A60-AF22-090377A775D6}"/>
                    </a:ext>
                  </a:extLst>
                </p14:cNvPr>
                <p14:cNvContentPartPr/>
                <p14:nvPr/>
              </p14:nvContentPartPr>
              <p14:xfrm>
                <a:off x="10094656" y="3399506"/>
                <a:ext cx="60120" cy="27792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4EEBF91A-6C91-9A60-AF22-090377A775D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084216" y="3389066"/>
                  <a:ext cx="8136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EF06C54-AAEB-9044-857B-1ED52591CB2C}"/>
                    </a:ext>
                  </a:extLst>
                </p14:cNvPr>
                <p14:cNvContentPartPr/>
                <p14:nvPr/>
              </p14:nvContentPartPr>
              <p14:xfrm>
                <a:off x="10403176" y="3364586"/>
                <a:ext cx="297360" cy="24768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EF06C54-AAEB-9044-857B-1ED52591CB2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392736" y="3353786"/>
                  <a:ext cx="3186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6E8D990F-7DC6-0E8C-05FF-C7006EBE63B8}"/>
                    </a:ext>
                  </a:extLst>
                </p14:cNvPr>
                <p14:cNvContentPartPr/>
                <p14:nvPr/>
              </p14:nvContentPartPr>
              <p14:xfrm>
                <a:off x="10910776" y="3360986"/>
                <a:ext cx="272160" cy="27936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6E8D990F-7DC6-0E8C-05FF-C7006EBE63B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899976" y="3350186"/>
                  <a:ext cx="29340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6B144B0-7C5D-A7D6-5915-3A8D06E86650}"/>
                    </a:ext>
                  </a:extLst>
                </p14:cNvPr>
                <p14:cNvContentPartPr/>
                <p14:nvPr/>
              </p14:nvContentPartPr>
              <p14:xfrm>
                <a:off x="10918696" y="3395906"/>
                <a:ext cx="181800" cy="5796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6B144B0-7C5D-A7D6-5915-3A8D06E8665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908256" y="3385466"/>
                  <a:ext cx="2030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E687FD7-F740-0FB7-7333-C39248640DBE}"/>
                    </a:ext>
                  </a:extLst>
                </p14:cNvPr>
                <p14:cNvContentPartPr/>
                <p14:nvPr/>
              </p14:nvContentPartPr>
              <p14:xfrm>
                <a:off x="10934176" y="3297626"/>
                <a:ext cx="253800" cy="36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E687FD7-F740-0FB7-7333-C39248640DB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923376" y="3287186"/>
                  <a:ext cx="2750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3A2AA06D-70DF-8374-2BBF-CA2B22596B7A}"/>
                    </a:ext>
                  </a:extLst>
                </p14:cNvPr>
                <p14:cNvContentPartPr/>
                <p14:nvPr/>
              </p14:nvContentPartPr>
              <p14:xfrm>
                <a:off x="10381216" y="3406706"/>
                <a:ext cx="64080" cy="25308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A2AA06D-70DF-8374-2BBF-CA2B22596B7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370416" y="3396266"/>
                  <a:ext cx="85320" cy="27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91C2B435-16BF-4752-6E39-5DF78FB5D82A}"/>
              </a:ext>
            </a:extLst>
          </p:cNvPr>
          <p:cNvGrpSpPr/>
          <p:nvPr/>
        </p:nvGrpSpPr>
        <p:grpSpPr>
          <a:xfrm>
            <a:off x="4895896" y="4987466"/>
            <a:ext cx="1190520" cy="184320"/>
            <a:chOff x="4895896" y="4987466"/>
            <a:chExt cx="1190520" cy="18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BBF2A07-6A9B-415D-1B92-55C085AC89F4}"/>
                    </a:ext>
                  </a:extLst>
                </p14:cNvPr>
                <p14:cNvContentPartPr/>
                <p14:nvPr/>
              </p14:nvContentPartPr>
              <p14:xfrm>
                <a:off x="5215216" y="5087546"/>
                <a:ext cx="816120" cy="8424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BBF2A07-6A9B-415D-1B92-55C085AC89F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204776" y="5076746"/>
                  <a:ext cx="8373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8D2E4026-5BA7-B7D8-E49B-F6AB6BFB140B}"/>
                    </a:ext>
                  </a:extLst>
                </p14:cNvPr>
                <p14:cNvContentPartPr/>
                <p14:nvPr/>
              </p14:nvContentPartPr>
              <p14:xfrm>
                <a:off x="5806336" y="4987466"/>
                <a:ext cx="280080" cy="18000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8D2E4026-5BA7-B7D8-E49B-F6AB6BFB140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795896" y="4976666"/>
                  <a:ext cx="3013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FF7DD23-82FF-227D-A05B-39B67376ED6D}"/>
                    </a:ext>
                  </a:extLst>
                </p14:cNvPr>
                <p14:cNvContentPartPr/>
                <p14:nvPr/>
              </p14:nvContentPartPr>
              <p14:xfrm>
                <a:off x="4895896" y="5005466"/>
                <a:ext cx="282960" cy="14940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FF7DD23-82FF-227D-A05B-39B67376ED6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885096" y="4994666"/>
                  <a:ext cx="304200" cy="17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D09E4919-88B5-5A10-D6E4-9A7DD3EC45F6}"/>
              </a:ext>
            </a:extLst>
          </p:cNvPr>
          <p:cNvGrpSpPr/>
          <p:nvPr/>
        </p:nvGrpSpPr>
        <p:grpSpPr>
          <a:xfrm>
            <a:off x="6858976" y="4431626"/>
            <a:ext cx="2033640" cy="325080"/>
            <a:chOff x="6858976" y="4431626"/>
            <a:chExt cx="2033640" cy="325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68D9CE1-D7F3-7216-21E6-3540E204D121}"/>
                    </a:ext>
                  </a:extLst>
                </p14:cNvPr>
                <p14:cNvContentPartPr/>
                <p14:nvPr/>
              </p14:nvContentPartPr>
              <p14:xfrm>
                <a:off x="7003336" y="4431626"/>
                <a:ext cx="24840" cy="17172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68D9CE1-D7F3-7216-21E6-3540E204D12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992896" y="4420826"/>
                  <a:ext cx="460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170CD354-3DCB-3118-A344-264D649654BB}"/>
                    </a:ext>
                  </a:extLst>
                </p14:cNvPr>
                <p14:cNvContentPartPr/>
                <p14:nvPr/>
              </p14:nvContentPartPr>
              <p14:xfrm>
                <a:off x="7005856" y="4442066"/>
                <a:ext cx="42840" cy="16020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170CD354-3DCB-3118-A344-264D649654B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995416" y="4431626"/>
                  <a:ext cx="640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C3D6F21-C872-9C60-231E-A565EE37269E}"/>
                    </a:ext>
                  </a:extLst>
                </p14:cNvPr>
                <p14:cNvContentPartPr/>
                <p14:nvPr/>
              </p14:nvContentPartPr>
              <p14:xfrm>
                <a:off x="7026736" y="4477346"/>
                <a:ext cx="23040" cy="1296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C3D6F21-C872-9C60-231E-A565EE37269E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016296" y="4466906"/>
                  <a:ext cx="442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A547167-04C4-863D-E407-9099B2129600}"/>
                    </a:ext>
                  </a:extLst>
                </p14:cNvPr>
                <p14:cNvContentPartPr/>
                <p14:nvPr/>
              </p14:nvContentPartPr>
              <p14:xfrm>
                <a:off x="7049416" y="4483826"/>
                <a:ext cx="360" cy="36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A547167-04C4-863D-E407-9099B212960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038616" y="4473026"/>
                  <a:ext cx="21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98D480AA-CF18-3364-F7D9-FB9B6C2D5BDF}"/>
                    </a:ext>
                  </a:extLst>
                </p14:cNvPr>
                <p14:cNvContentPartPr/>
                <p14:nvPr/>
              </p14:nvContentPartPr>
              <p14:xfrm>
                <a:off x="6858976" y="4475546"/>
                <a:ext cx="292680" cy="28116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98D480AA-CF18-3364-F7D9-FB9B6C2D5BD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848176" y="4465106"/>
                  <a:ext cx="3139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BB5F0185-5DA7-6411-0022-DC3594A907C4}"/>
                    </a:ext>
                  </a:extLst>
                </p14:cNvPr>
                <p14:cNvContentPartPr/>
                <p14:nvPr/>
              </p14:nvContentPartPr>
              <p14:xfrm>
                <a:off x="7368736" y="4515146"/>
                <a:ext cx="32760" cy="20880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BB5F0185-5DA7-6411-0022-DC3594A907C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58296" y="4504706"/>
                  <a:ext cx="540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DDD1396-76BF-29B6-AF7D-E6ED589C4CC0}"/>
                    </a:ext>
                  </a:extLst>
                </p14:cNvPr>
                <p14:cNvContentPartPr/>
                <p14:nvPr/>
              </p14:nvContentPartPr>
              <p14:xfrm>
                <a:off x="7238056" y="4476626"/>
                <a:ext cx="345960" cy="684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DDD1396-76BF-29B6-AF7D-E6ED589C4CC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227256" y="4465826"/>
                  <a:ext cx="3672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3EE64D1-096A-81BD-2233-B08C3DF71B9C}"/>
                    </a:ext>
                  </a:extLst>
                </p14:cNvPr>
                <p14:cNvContentPartPr/>
                <p14:nvPr/>
              </p14:nvContentPartPr>
              <p14:xfrm>
                <a:off x="7650616" y="4458626"/>
                <a:ext cx="223200" cy="26280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3EE64D1-096A-81BD-2233-B08C3DF71B9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639816" y="4447826"/>
                  <a:ext cx="24444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4D00A08-8383-66B5-FF15-C793E99A8399}"/>
                    </a:ext>
                  </a:extLst>
                </p14:cNvPr>
                <p14:cNvContentPartPr/>
                <p14:nvPr/>
              </p14:nvContentPartPr>
              <p14:xfrm>
                <a:off x="7599856" y="4599026"/>
                <a:ext cx="236880" cy="3096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24D00A08-8383-66B5-FF15-C793E99A839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589416" y="4588586"/>
                  <a:ext cx="2581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B3CE7F5-339A-8F4C-749C-42A26DD89256}"/>
                    </a:ext>
                  </a:extLst>
                </p14:cNvPr>
                <p14:cNvContentPartPr/>
                <p14:nvPr/>
              </p14:nvContentPartPr>
              <p14:xfrm>
                <a:off x="8044816" y="4512626"/>
                <a:ext cx="59040" cy="17712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B3CE7F5-339A-8F4C-749C-42A26DD8925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034376" y="4501826"/>
                  <a:ext cx="802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74F0300-AABC-9E0A-121E-EC6EE5805F60}"/>
                    </a:ext>
                  </a:extLst>
                </p14:cNvPr>
                <p14:cNvContentPartPr/>
                <p14:nvPr/>
              </p14:nvContentPartPr>
              <p14:xfrm>
                <a:off x="7956616" y="4441346"/>
                <a:ext cx="326160" cy="1476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74F0300-AABC-9E0A-121E-EC6EE5805F6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945816" y="4430546"/>
                  <a:ext cx="3474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940CED6-0C8A-7D07-565B-39C9D416DFDF}"/>
                    </a:ext>
                  </a:extLst>
                </p14:cNvPr>
                <p14:cNvContentPartPr/>
                <p14:nvPr/>
              </p14:nvContentPartPr>
              <p14:xfrm>
                <a:off x="8368096" y="4453946"/>
                <a:ext cx="115200" cy="24840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940CED6-0C8A-7D07-565B-39C9D416DFD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357296" y="4443146"/>
                  <a:ext cx="13644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07EAB9A3-D6E5-2EF6-68C3-BD6DDC6F7EDA}"/>
                    </a:ext>
                  </a:extLst>
                </p14:cNvPr>
                <p14:cNvContentPartPr/>
                <p14:nvPr/>
              </p14:nvContentPartPr>
              <p14:xfrm>
                <a:off x="8575096" y="4444946"/>
                <a:ext cx="317520" cy="26388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07EAB9A3-D6E5-2EF6-68C3-BD6DDC6F7ED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564656" y="4434146"/>
                  <a:ext cx="338760" cy="28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5437770A-C828-6C5C-9086-522CD9D6879E}"/>
              </a:ext>
            </a:extLst>
          </p:cNvPr>
          <p:cNvGrpSpPr/>
          <p:nvPr/>
        </p:nvGrpSpPr>
        <p:grpSpPr>
          <a:xfrm>
            <a:off x="7424176" y="4942106"/>
            <a:ext cx="4189680" cy="404640"/>
            <a:chOff x="7424176" y="4942106"/>
            <a:chExt cx="4189680" cy="40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90ECAEC7-EF3E-173C-6C78-F120CB864EE7}"/>
                    </a:ext>
                  </a:extLst>
                </p14:cNvPr>
                <p14:cNvContentPartPr/>
                <p14:nvPr/>
              </p14:nvContentPartPr>
              <p14:xfrm>
                <a:off x="7424176" y="4962266"/>
                <a:ext cx="460440" cy="38448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90ECAEC7-EF3E-173C-6C78-F120CB864EE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413736" y="4951466"/>
                  <a:ext cx="48168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C237021-9A76-B864-0551-B13989C7F9FF}"/>
                    </a:ext>
                  </a:extLst>
                </p14:cNvPr>
                <p14:cNvContentPartPr/>
                <p14:nvPr/>
              </p14:nvContentPartPr>
              <p14:xfrm>
                <a:off x="7891456" y="5007266"/>
                <a:ext cx="334080" cy="32364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C237021-9A76-B864-0551-B13989C7F9F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880656" y="4996466"/>
                  <a:ext cx="35532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DB64FB7F-96AF-7DDF-C142-7FEE3E8C7F82}"/>
                    </a:ext>
                  </a:extLst>
                </p14:cNvPr>
                <p14:cNvContentPartPr/>
                <p14:nvPr/>
              </p14:nvContentPartPr>
              <p14:xfrm>
                <a:off x="8335696" y="5045066"/>
                <a:ext cx="269280" cy="23868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DB64FB7F-96AF-7DDF-C142-7FEE3E8C7F8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324896" y="5034626"/>
                  <a:ext cx="2905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E5C8EEFF-BE69-B1AF-8D2A-EF1150439BDC}"/>
                    </a:ext>
                  </a:extLst>
                </p14:cNvPr>
                <p14:cNvContentPartPr/>
                <p14:nvPr/>
              </p14:nvContentPartPr>
              <p14:xfrm>
                <a:off x="8735296" y="4995386"/>
                <a:ext cx="380160" cy="25200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E5C8EEFF-BE69-B1AF-8D2A-EF1150439BD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724856" y="4984946"/>
                  <a:ext cx="4014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CAC36C9F-E5D7-5DD5-D16D-95CA613BE1C2}"/>
                    </a:ext>
                  </a:extLst>
                </p14:cNvPr>
                <p14:cNvContentPartPr/>
                <p14:nvPr/>
              </p14:nvContentPartPr>
              <p14:xfrm>
                <a:off x="9190336" y="4968026"/>
                <a:ext cx="570960" cy="25272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CAC36C9F-E5D7-5DD5-D16D-95CA613BE1C2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9179536" y="4957226"/>
                  <a:ext cx="5922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F98A234-93F9-31A5-6148-CEEB6257072E}"/>
                    </a:ext>
                  </a:extLst>
                </p14:cNvPr>
                <p14:cNvContentPartPr/>
                <p14:nvPr/>
              </p14:nvContentPartPr>
              <p14:xfrm>
                <a:off x="9892336" y="4949306"/>
                <a:ext cx="266400" cy="25128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F98A234-93F9-31A5-6148-CEEB6257072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881896" y="4938866"/>
                  <a:ext cx="2876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A8120D75-DFD7-9E4B-C055-A9A8628F7281}"/>
                    </a:ext>
                  </a:extLst>
                </p14:cNvPr>
                <p14:cNvContentPartPr/>
                <p14:nvPr/>
              </p14:nvContentPartPr>
              <p14:xfrm>
                <a:off x="10258096" y="4973786"/>
                <a:ext cx="206280" cy="20808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A8120D75-DFD7-9E4B-C055-A9A8628F728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247296" y="4962986"/>
                  <a:ext cx="22752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A51DD4E-8146-841B-2DB3-00C926444483}"/>
                    </a:ext>
                  </a:extLst>
                </p14:cNvPr>
                <p14:cNvContentPartPr/>
                <p14:nvPr/>
              </p14:nvContentPartPr>
              <p14:xfrm>
                <a:off x="10226416" y="5012666"/>
                <a:ext cx="228600" cy="5904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A51DD4E-8146-841B-2DB3-00C926444483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215616" y="5001866"/>
                  <a:ext cx="2498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3E1911F-EBD6-7746-995B-00C8B24689D4}"/>
                    </a:ext>
                  </a:extLst>
                </p14:cNvPr>
                <p14:cNvContentPartPr/>
                <p14:nvPr/>
              </p14:nvContentPartPr>
              <p14:xfrm>
                <a:off x="10272496" y="4942106"/>
                <a:ext cx="279360" cy="864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3E1911F-EBD6-7746-995B-00C8B24689D4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261696" y="4931666"/>
                  <a:ext cx="300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4AFCC6EF-4D0C-B3F5-CD78-D88349CF07A1}"/>
                    </a:ext>
                  </a:extLst>
                </p14:cNvPr>
                <p14:cNvContentPartPr/>
                <p14:nvPr/>
              </p14:nvContentPartPr>
              <p14:xfrm>
                <a:off x="10555816" y="4954706"/>
                <a:ext cx="238320" cy="27036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4AFCC6EF-4D0C-B3F5-CD78-D88349CF07A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545376" y="4944266"/>
                  <a:ext cx="25956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0F33A1C1-BF84-10BF-8178-7F6586C75F27}"/>
                    </a:ext>
                  </a:extLst>
                </p14:cNvPr>
                <p14:cNvContentPartPr/>
                <p14:nvPr/>
              </p14:nvContentPartPr>
              <p14:xfrm>
                <a:off x="11034976" y="4970186"/>
                <a:ext cx="139320" cy="21672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0F33A1C1-BF84-10BF-8178-7F6586C75F2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1024536" y="4959746"/>
                  <a:ext cx="1605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B184D074-EF1C-EB86-42FD-A1FBC4A08136}"/>
                    </a:ext>
                  </a:extLst>
                </p14:cNvPr>
                <p14:cNvContentPartPr/>
                <p14:nvPr/>
              </p14:nvContentPartPr>
              <p14:xfrm>
                <a:off x="11387056" y="4977386"/>
                <a:ext cx="29160" cy="21600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B184D074-EF1C-EB86-42FD-A1FBC4A0813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376616" y="4966946"/>
                  <a:ext cx="504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BCCEA908-5A8C-AECB-756E-0588B4C2623B}"/>
                    </a:ext>
                  </a:extLst>
                </p14:cNvPr>
                <p14:cNvContentPartPr/>
                <p14:nvPr/>
              </p14:nvContentPartPr>
              <p14:xfrm>
                <a:off x="11349976" y="4949306"/>
                <a:ext cx="263880" cy="27756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BCCEA908-5A8C-AECB-756E-0588B4C2623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339536" y="4938866"/>
                  <a:ext cx="285120" cy="29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4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BB9480B6-3FE0-40E5-5E13-1F4103DBBA85}"/>
                  </a:ext>
                </a:extLst>
              </p14:cNvPr>
              <p14:cNvContentPartPr/>
              <p14:nvPr/>
            </p14:nvContentPartPr>
            <p14:xfrm>
              <a:off x="8102776" y="5764346"/>
              <a:ext cx="54360" cy="322560"/>
            </p14:xfrm>
          </p:contentPart>
        </mc:Choice>
        <mc:Fallback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BB9480B6-3FE0-40E5-5E13-1F4103DBBA85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8091976" y="5753906"/>
                <a:ext cx="7560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6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16419ACE-42F8-1809-38D4-FEBAFC99A6EA}"/>
                  </a:ext>
                </a:extLst>
              </p14:cNvPr>
              <p14:cNvContentPartPr/>
              <p14:nvPr/>
            </p14:nvContentPartPr>
            <p14:xfrm>
              <a:off x="7943656" y="5682626"/>
              <a:ext cx="419040" cy="159840"/>
            </p14:xfrm>
          </p:contentPart>
        </mc:Choice>
        <mc:Fallback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16419ACE-42F8-1809-38D4-FEBAFC99A6EA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7933216" y="5672186"/>
                <a:ext cx="4402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8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7208AEB0-352A-72CC-6FBF-FC12A630C043}"/>
                  </a:ext>
                </a:extLst>
              </p14:cNvPr>
              <p14:cNvContentPartPr/>
              <p14:nvPr/>
            </p14:nvContentPartPr>
            <p14:xfrm>
              <a:off x="8342896" y="5841386"/>
              <a:ext cx="228600" cy="168120"/>
            </p14:xfrm>
          </p:contentPart>
        </mc:Choice>
        <mc:Fallback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7208AEB0-352A-72CC-6FBF-FC12A630C043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8332096" y="5830946"/>
                <a:ext cx="2498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0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6AFE2A2A-36BD-DFBA-7066-F57DCE82258A}"/>
                  </a:ext>
                </a:extLst>
              </p14:cNvPr>
              <p14:cNvContentPartPr/>
              <p14:nvPr/>
            </p14:nvContentPartPr>
            <p14:xfrm>
              <a:off x="8849056" y="5828426"/>
              <a:ext cx="541080" cy="198000"/>
            </p14:xfrm>
          </p:contentPart>
        </mc:Choice>
        <mc:Fallback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6AFE2A2A-36BD-DFBA-7066-F57DCE82258A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8838616" y="5817986"/>
                <a:ext cx="5623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2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B2C74A7C-BA51-743C-64DA-729BAF11C6AF}"/>
                  </a:ext>
                </a:extLst>
              </p14:cNvPr>
              <p14:cNvContentPartPr/>
              <p14:nvPr/>
            </p14:nvContentPartPr>
            <p14:xfrm>
              <a:off x="9002416" y="5848586"/>
              <a:ext cx="86040" cy="11160"/>
            </p14:xfrm>
          </p:contentPart>
        </mc:Choice>
        <mc:Fallback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B2C74A7C-BA51-743C-64DA-729BAF11C6AF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8991976" y="5837786"/>
                <a:ext cx="1072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4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25A2F43C-E5D3-4F54-B40C-4863BDB5D836}"/>
                  </a:ext>
                </a:extLst>
              </p14:cNvPr>
              <p14:cNvContentPartPr/>
              <p14:nvPr/>
            </p14:nvContentPartPr>
            <p14:xfrm>
              <a:off x="8616136" y="5799626"/>
              <a:ext cx="79920" cy="228600"/>
            </p14:xfrm>
          </p:contentPart>
        </mc:Choice>
        <mc:Fallback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25A2F43C-E5D3-4F54-B40C-4863BDB5D836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8605696" y="5789186"/>
                <a:ext cx="10116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6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F77F70DC-531B-0C06-F134-3B9E3BC8EF3D}"/>
                  </a:ext>
                </a:extLst>
              </p14:cNvPr>
              <p14:cNvContentPartPr/>
              <p14:nvPr/>
            </p14:nvContentPartPr>
            <p14:xfrm>
              <a:off x="8571856" y="5708546"/>
              <a:ext cx="263520" cy="21240"/>
            </p14:xfrm>
          </p:contentPart>
        </mc:Choice>
        <mc:Fallback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F77F70DC-531B-0C06-F134-3B9E3BC8EF3D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8561416" y="5697746"/>
                <a:ext cx="2847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8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2FDC0F93-97CE-A77A-DC6E-B95995263A38}"/>
                  </a:ext>
                </a:extLst>
              </p14:cNvPr>
              <p14:cNvContentPartPr/>
              <p14:nvPr/>
            </p14:nvContentPartPr>
            <p14:xfrm>
              <a:off x="8956336" y="5867306"/>
              <a:ext cx="290160" cy="48240"/>
            </p14:xfrm>
          </p:contentPart>
        </mc:Choice>
        <mc:Fallback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2FDC0F93-97CE-A77A-DC6E-B95995263A38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8945896" y="5856866"/>
                <a:ext cx="31140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0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65FF223B-2987-8A10-C024-12162B2C11DE}"/>
                  </a:ext>
                </a:extLst>
              </p14:cNvPr>
              <p14:cNvContentPartPr/>
              <p14:nvPr/>
            </p14:nvContentPartPr>
            <p14:xfrm>
              <a:off x="8891536" y="5715746"/>
              <a:ext cx="377640" cy="125640"/>
            </p14:xfrm>
          </p:contentPart>
        </mc:Choice>
        <mc:Fallback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65FF223B-2987-8A10-C024-12162B2C11DE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8880736" y="5705306"/>
                <a:ext cx="3988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2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7D42B105-C9D2-C00D-35BE-AF3D62E6F77B}"/>
                  </a:ext>
                </a:extLst>
              </p14:cNvPr>
              <p14:cNvContentPartPr/>
              <p14:nvPr/>
            </p14:nvContentPartPr>
            <p14:xfrm>
              <a:off x="8281336" y="5813306"/>
              <a:ext cx="220320" cy="265680"/>
            </p14:xfrm>
          </p:contentPart>
        </mc:Choice>
        <mc:Fallback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7D42B105-C9D2-C00D-35BE-AF3D62E6F77B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8270896" y="5802506"/>
                <a:ext cx="241560" cy="28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4" name="Group 243">
            <a:extLst>
              <a:ext uri="{FF2B5EF4-FFF2-40B4-BE49-F238E27FC236}">
                <a16:creationId xmlns:a16="http://schemas.microsoft.com/office/drawing/2014/main" id="{49C8F394-378B-2F6D-E7EC-9D6DEEB22DBE}"/>
              </a:ext>
            </a:extLst>
          </p:cNvPr>
          <p:cNvGrpSpPr/>
          <p:nvPr/>
        </p:nvGrpSpPr>
        <p:grpSpPr>
          <a:xfrm>
            <a:off x="9540616" y="5656346"/>
            <a:ext cx="1772280" cy="367560"/>
            <a:chOff x="9540616" y="5656346"/>
            <a:chExt cx="1772280" cy="36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5340D68-68FC-90DA-6998-601477C2F176}"/>
                    </a:ext>
                  </a:extLst>
                </p14:cNvPr>
                <p14:cNvContentPartPr/>
                <p14:nvPr/>
              </p14:nvContentPartPr>
              <p14:xfrm>
                <a:off x="9540616" y="5740226"/>
                <a:ext cx="345960" cy="25236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5340D68-68FC-90DA-6998-601477C2F176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529816" y="5729426"/>
                  <a:ext cx="36720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F1F017E5-DA05-D245-51B1-10369717E2CA}"/>
                    </a:ext>
                  </a:extLst>
                </p14:cNvPr>
                <p14:cNvContentPartPr/>
                <p14:nvPr/>
              </p14:nvContentPartPr>
              <p14:xfrm>
                <a:off x="10080976" y="5760026"/>
                <a:ext cx="66240" cy="26388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F1F017E5-DA05-D245-51B1-10369717E2CA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070536" y="5749226"/>
                  <a:ext cx="874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7E454385-09CC-F990-8FC2-0CB2BC667A0C}"/>
                    </a:ext>
                  </a:extLst>
                </p14:cNvPr>
                <p14:cNvContentPartPr/>
                <p14:nvPr/>
              </p14:nvContentPartPr>
              <p14:xfrm>
                <a:off x="10016896" y="5744546"/>
                <a:ext cx="363960" cy="48240"/>
              </p14:xfrm>
            </p:contentPart>
          </mc:Choice>
          <mc:Fallback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7E454385-09CC-F990-8FC2-0CB2BC667A0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006456" y="5734106"/>
                  <a:ext cx="3852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23100661-07AE-7A88-B23B-FBB553EEC0E2}"/>
                    </a:ext>
                  </a:extLst>
                </p14:cNvPr>
                <p14:cNvContentPartPr/>
                <p14:nvPr/>
              </p14:nvContentPartPr>
              <p14:xfrm>
                <a:off x="10388776" y="5763626"/>
                <a:ext cx="64440" cy="217080"/>
              </p14:xfrm>
            </p:contentPart>
          </mc:Choice>
          <mc:Fallback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23100661-07AE-7A88-B23B-FBB553EEC0E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378336" y="5752826"/>
                  <a:ext cx="856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E788F169-ECE7-6076-9C65-9FB11C95E97F}"/>
                    </a:ext>
                  </a:extLst>
                </p14:cNvPr>
                <p14:cNvContentPartPr/>
                <p14:nvPr/>
              </p14:nvContentPartPr>
              <p14:xfrm>
                <a:off x="10588216" y="5656346"/>
                <a:ext cx="318240" cy="266040"/>
              </p14:xfrm>
            </p:contentPart>
          </mc:Choice>
          <mc:Fallback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E788F169-ECE7-6076-9C65-9FB11C95E97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0577776" y="5645546"/>
                  <a:ext cx="33948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C686137-51B6-92FA-7759-3F6878E5677A}"/>
                    </a:ext>
                  </a:extLst>
                </p14:cNvPr>
                <p14:cNvContentPartPr/>
                <p14:nvPr/>
              </p14:nvContentPartPr>
              <p14:xfrm>
                <a:off x="11039656" y="5740226"/>
                <a:ext cx="1080" cy="5040"/>
              </p14:xfrm>
            </p:contentPart>
          </mc:Choice>
          <mc:Fallback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C686137-51B6-92FA-7759-3F6878E5677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1029216" y="5729426"/>
                  <a:ext cx="223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0605AAE8-7664-3E17-C4BC-75DB7049663F}"/>
                    </a:ext>
                  </a:extLst>
                </p14:cNvPr>
                <p14:cNvContentPartPr/>
                <p14:nvPr/>
              </p14:nvContentPartPr>
              <p14:xfrm>
                <a:off x="10989256" y="5740226"/>
                <a:ext cx="323640" cy="283680"/>
              </p14:xfrm>
            </p:contentPart>
          </mc:Choice>
          <mc:Fallback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0605AAE8-7664-3E17-C4BC-75DB7049663F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0978456" y="5729426"/>
                  <a:ext cx="344880" cy="30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1C43D53D-517E-E4A0-7E2C-49A93BB848A6}"/>
              </a:ext>
            </a:extLst>
          </p:cNvPr>
          <p:cNvGrpSpPr/>
          <p:nvPr/>
        </p:nvGrpSpPr>
        <p:grpSpPr>
          <a:xfrm>
            <a:off x="8596336" y="6287066"/>
            <a:ext cx="1641240" cy="418320"/>
            <a:chOff x="8596336" y="6287066"/>
            <a:chExt cx="1641240" cy="418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E0EE5848-6D65-E24E-A173-5F39E41EB63D}"/>
                    </a:ext>
                  </a:extLst>
                </p14:cNvPr>
                <p14:cNvContentPartPr/>
                <p14:nvPr/>
              </p14:nvContentPartPr>
              <p14:xfrm>
                <a:off x="8596336" y="6354026"/>
                <a:ext cx="550080" cy="349560"/>
              </p14:xfrm>
            </p:contentPart>
          </mc:Choice>
          <mc:Fallback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E0EE5848-6D65-E24E-A173-5F39E41EB63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585896" y="6343226"/>
                  <a:ext cx="57132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BBDF03FF-238B-19CC-2FEA-CEF4E111F46E}"/>
                    </a:ext>
                  </a:extLst>
                </p14:cNvPr>
                <p14:cNvContentPartPr/>
                <p14:nvPr/>
              </p14:nvContentPartPr>
              <p14:xfrm>
                <a:off x="9182056" y="6359426"/>
                <a:ext cx="448200" cy="345960"/>
              </p14:xfrm>
            </p:contentPart>
          </mc:Choice>
          <mc:Fallback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BBDF03FF-238B-19CC-2FEA-CEF4E111F46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9171616" y="6348626"/>
                  <a:ext cx="46944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C9DA8A0-B4A1-B46C-64E5-5ED2F18036F3}"/>
                    </a:ext>
                  </a:extLst>
                </p14:cNvPr>
                <p14:cNvContentPartPr/>
                <p14:nvPr/>
              </p14:nvContentPartPr>
              <p14:xfrm>
                <a:off x="9853816" y="6411626"/>
                <a:ext cx="112320" cy="236880"/>
              </p14:xfrm>
            </p:contentPart>
          </mc:Choice>
          <mc:Fallback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C9DA8A0-B4A1-B46C-64E5-5ED2F18036F3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9843016" y="6401186"/>
                  <a:ext cx="13356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0C8AB9D5-3512-DC15-E730-2D33DE8916FB}"/>
                    </a:ext>
                  </a:extLst>
                </p14:cNvPr>
                <p14:cNvContentPartPr/>
                <p14:nvPr/>
              </p14:nvContentPartPr>
              <p14:xfrm>
                <a:off x="9732856" y="6343226"/>
                <a:ext cx="30240" cy="148320"/>
              </p14:xfrm>
            </p:contentPart>
          </mc:Choice>
          <mc:Fallback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0C8AB9D5-3512-DC15-E730-2D33DE8916F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9722056" y="6332426"/>
                  <a:ext cx="514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D0906863-550A-E2D6-9359-30E078A6D9A4}"/>
                    </a:ext>
                  </a:extLst>
                </p14:cNvPr>
                <p14:cNvContentPartPr/>
                <p14:nvPr/>
              </p14:nvContentPartPr>
              <p14:xfrm>
                <a:off x="9894136" y="6287066"/>
                <a:ext cx="343440" cy="164520"/>
              </p14:xfrm>
            </p:contentPart>
          </mc:Choice>
          <mc:Fallback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D0906863-550A-E2D6-9359-30E078A6D9A4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883696" y="6276626"/>
                  <a:ext cx="364680" cy="185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8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E10AB0DB-AD64-3505-A8BC-DE44556918E4}"/>
                  </a:ext>
                </a:extLst>
              </p14:cNvPr>
              <p14:cNvContentPartPr/>
              <p14:nvPr/>
            </p14:nvContentPartPr>
            <p14:xfrm>
              <a:off x="4881496" y="5076746"/>
              <a:ext cx="17640" cy="14040"/>
            </p14:xfrm>
          </p:contentPart>
        </mc:Choice>
        <mc:Fallback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E10AB0DB-AD64-3505-A8BC-DE44556918E4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4870696" y="5065946"/>
                <a:ext cx="3888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0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D87BCB2C-0AFD-67B4-1156-FCF811512E70}"/>
                  </a:ext>
                </a:extLst>
              </p14:cNvPr>
              <p14:cNvContentPartPr/>
              <p14:nvPr/>
            </p14:nvContentPartPr>
            <p14:xfrm>
              <a:off x="4795456" y="4991066"/>
              <a:ext cx="171720" cy="162000"/>
            </p14:xfrm>
          </p:contentPart>
        </mc:Choice>
        <mc:Fallback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D87BCB2C-0AFD-67B4-1156-FCF811512E70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4785016" y="4980266"/>
                <a:ext cx="192960" cy="18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36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63228-29C1-3A79-A385-EFF1C1CF5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0CF01CB-B9C3-21C6-99A5-48830679CDAE}"/>
              </a:ext>
            </a:extLst>
          </p:cNvPr>
          <p:cNvGrpSpPr/>
          <p:nvPr/>
        </p:nvGrpSpPr>
        <p:grpSpPr>
          <a:xfrm>
            <a:off x="1185736" y="551906"/>
            <a:ext cx="10171800" cy="3150360"/>
            <a:chOff x="1185736" y="551906"/>
            <a:chExt cx="10171800" cy="3150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E02AC40-11E7-246D-0D12-0D9A7A0E926B}"/>
                    </a:ext>
                  </a:extLst>
                </p14:cNvPr>
                <p14:cNvContentPartPr/>
                <p14:nvPr/>
              </p14:nvContentPartPr>
              <p14:xfrm>
                <a:off x="1185736" y="551906"/>
                <a:ext cx="836280" cy="75672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E02AC40-11E7-246D-0D12-0D9A7A0E926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74936" y="541466"/>
                  <a:ext cx="857520" cy="77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BF213F4-CF03-BA55-A7D2-61B8467C2474}"/>
                    </a:ext>
                  </a:extLst>
                </p14:cNvPr>
                <p14:cNvContentPartPr/>
                <p14:nvPr/>
              </p14:nvContentPartPr>
              <p14:xfrm>
                <a:off x="2404696" y="838106"/>
                <a:ext cx="5760" cy="21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BF213F4-CF03-BA55-A7D2-61B8467C247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93896" y="827666"/>
                  <a:ext cx="27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06553B4-7531-A3EF-9130-215E8109B217}"/>
                    </a:ext>
                  </a:extLst>
                </p14:cNvPr>
                <p14:cNvContentPartPr/>
                <p14:nvPr/>
              </p14:nvContentPartPr>
              <p14:xfrm>
                <a:off x="2161336" y="624266"/>
                <a:ext cx="628920" cy="5853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06553B4-7531-A3EF-9130-215E8109B21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50896" y="613466"/>
                  <a:ext cx="65016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38FB710-49A7-BAFD-5176-6F8F2069BF27}"/>
                    </a:ext>
                  </a:extLst>
                </p14:cNvPr>
                <p14:cNvContentPartPr/>
                <p14:nvPr/>
              </p14:nvContentPartPr>
              <p14:xfrm>
                <a:off x="2940376" y="601586"/>
                <a:ext cx="681120" cy="5814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38FB710-49A7-BAFD-5176-6F8F2069BF2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29576" y="591146"/>
                  <a:ext cx="702360" cy="6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AA4356D-42FB-9819-FC06-B4E91E5317E6}"/>
                    </a:ext>
                  </a:extLst>
                </p14:cNvPr>
                <p14:cNvContentPartPr/>
                <p14:nvPr/>
              </p14:nvContentPartPr>
              <p14:xfrm>
                <a:off x="1413616" y="1877786"/>
                <a:ext cx="797400" cy="4903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AA4356D-42FB-9819-FC06-B4E91E5317E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03176" y="1867346"/>
                  <a:ext cx="81864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5B55BF5-14A3-C999-0601-A2479E5CDF3B}"/>
                    </a:ext>
                  </a:extLst>
                </p14:cNvPr>
                <p14:cNvContentPartPr/>
                <p14:nvPr/>
              </p14:nvContentPartPr>
              <p14:xfrm>
                <a:off x="2164576" y="2163986"/>
                <a:ext cx="364680" cy="2667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5B55BF5-14A3-C999-0601-A2479E5CDF3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54136" y="2153546"/>
                  <a:ext cx="3859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839481F-3D12-A4C8-6AA6-019D1C9289C7}"/>
                    </a:ext>
                  </a:extLst>
                </p14:cNvPr>
                <p14:cNvContentPartPr/>
                <p14:nvPr/>
              </p14:nvContentPartPr>
              <p14:xfrm>
                <a:off x="3040096" y="1962746"/>
                <a:ext cx="473400" cy="4464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839481F-3D12-A4C8-6AA6-019D1C9289C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29296" y="1952306"/>
                  <a:ext cx="49464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E130AD5-3CFF-9EA0-0857-693187C8AC59}"/>
                    </a:ext>
                  </a:extLst>
                </p14:cNvPr>
                <p14:cNvContentPartPr/>
                <p14:nvPr/>
              </p14:nvContentPartPr>
              <p14:xfrm>
                <a:off x="3846856" y="1906946"/>
                <a:ext cx="551880" cy="5281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E130AD5-3CFF-9EA0-0857-693187C8AC5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36416" y="1896506"/>
                  <a:ext cx="57312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3B9ADC0-15BA-7971-06FD-F92808A5BA4D}"/>
                    </a:ext>
                  </a:extLst>
                </p14:cNvPr>
                <p14:cNvContentPartPr/>
                <p14:nvPr/>
              </p14:nvContentPartPr>
              <p14:xfrm>
                <a:off x="4610416" y="1994426"/>
                <a:ext cx="227880" cy="315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3B9ADC0-15BA-7971-06FD-F92808A5BA4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599976" y="1983626"/>
                  <a:ext cx="2491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0BC722A-B93B-7DD4-B34D-D3D4F4AADBBA}"/>
                    </a:ext>
                  </a:extLst>
                </p14:cNvPr>
                <p14:cNvContentPartPr/>
                <p14:nvPr/>
              </p14:nvContentPartPr>
              <p14:xfrm>
                <a:off x="5115496" y="2073626"/>
                <a:ext cx="31680" cy="2440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0BC722A-B93B-7DD4-B34D-D3D4F4AADBB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104696" y="2063186"/>
                  <a:ext cx="52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AFC9C9D-BB48-0B75-4010-764B8E567591}"/>
                    </a:ext>
                  </a:extLst>
                </p14:cNvPr>
                <p14:cNvContentPartPr/>
                <p14:nvPr/>
              </p14:nvContentPartPr>
              <p14:xfrm>
                <a:off x="5479816" y="1969226"/>
                <a:ext cx="520200" cy="3157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AFC9C9D-BB48-0B75-4010-764B8E56759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69016" y="1958426"/>
                  <a:ext cx="54144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B10679D-A5B2-6B99-FED0-33A0B75BE9B1}"/>
                    </a:ext>
                  </a:extLst>
                </p14:cNvPr>
                <p14:cNvContentPartPr/>
                <p14:nvPr/>
              </p14:nvContentPartPr>
              <p14:xfrm>
                <a:off x="6283336" y="1895426"/>
                <a:ext cx="341280" cy="3466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B10679D-A5B2-6B99-FED0-33A0B75BE9B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272536" y="1884986"/>
                  <a:ext cx="36252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557D931-1E4D-8825-25B0-46412F530DEC}"/>
                    </a:ext>
                  </a:extLst>
                </p14:cNvPr>
                <p14:cNvContentPartPr/>
                <p14:nvPr/>
              </p14:nvContentPartPr>
              <p14:xfrm>
                <a:off x="6792016" y="1863386"/>
                <a:ext cx="406440" cy="3636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557D931-1E4D-8825-25B0-46412F530DE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81576" y="1852946"/>
                  <a:ext cx="42768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451FABA-D13D-2AD7-9737-D08D18C841FF}"/>
                    </a:ext>
                  </a:extLst>
                </p14:cNvPr>
                <p14:cNvContentPartPr/>
                <p14:nvPr/>
              </p14:nvContentPartPr>
              <p14:xfrm>
                <a:off x="7928536" y="1853666"/>
                <a:ext cx="539280" cy="342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451FABA-D13D-2AD7-9737-D08D18C841F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17736" y="1842866"/>
                  <a:ext cx="56052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0146CE7-B45B-98E6-5434-4DDD3E328A57}"/>
                    </a:ext>
                  </a:extLst>
                </p14:cNvPr>
                <p14:cNvContentPartPr/>
                <p14:nvPr/>
              </p14:nvContentPartPr>
              <p14:xfrm>
                <a:off x="8572936" y="1541546"/>
                <a:ext cx="599760" cy="11275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0146CE7-B45B-98E6-5434-4DDD3E328A5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562136" y="1531106"/>
                  <a:ext cx="621000" cy="11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4FBED28-57D4-D2BB-EA3A-DDF4FA9B1CD4}"/>
                    </a:ext>
                  </a:extLst>
                </p14:cNvPr>
                <p14:cNvContentPartPr/>
                <p14:nvPr/>
              </p14:nvContentPartPr>
              <p14:xfrm>
                <a:off x="9313816" y="1479986"/>
                <a:ext cx="311040" cy="6620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4FBED28-57D4-D2BB-EA3A-DDF4FA9B1CD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303376" y="1469186"/>
                  <a:ext cx="332280" cy="6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C81CFCF-41C6-2A42-7256-E99DB8B49251}"/>
                    </a:ext>
                  </a:extLst>
                </p14:cNvPr>
                <p14:cNvContentPartPr/>
                <p14:nvPr/>
              </p14:nvContentPartPr>
              <p14:xfrm>
                <a:off x="9723856" y="1413026"/>
                <a:ext cx="614880" cy="7164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C81CFCF-41C6-2A42-7256-E99DB8B4925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713056" y="1402586"/>
                  <a:ext cx="636120" cy="73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8C9FF7D-C2C9-5BC0-2FD5-E8628B84C654}"/>
                    </a:ext>
                  </a:extLst>
                </p14:cNvPr>
                <p14:cNvContentPartPr/>
                <p14:nvPr/>
              </p14:nvContentPartPr>
              <p14:xfrm>
                <a:off x="10172416" y="1747106"/>
                <a:ext cx="78120" cy="788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8C9FF7D-C2C9-5BC0-2FD5-E8628B84C65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161616" y="1736306"/>
                  <a:ext cx="993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47A72CC-4098-4DB8-6061-8F859AD9ABEE}"/>
                    </a:ext>
                  </a:extLst>
                </p14:cNvPr>
                <p14:cNvContentPartPr/>
                <p14:nvPr/>
              </p14:nvContentPartPr>
              <p14:xfrm>
                <a:off x="9965776" y="1587266"/>
                <a:ext cx="648360" cy="381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47A72CC-4098-4DB8-6061-8F859AD9ABE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954976" y="1576466"/>
                  <a:ext cx="6696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94A634D-BB97-8AB6-2532-D4D07E4F8F60}"/>
                    </a:ext>
                  </a:extLst>
                </p14:cNvPr>
                <p14:cNvContentPartPr/>
                <p14:nvPr/>
              </p14:nvContentPartPr>
              <p14:xfrm>
                <a:off x="10545016" y="1873466"/>
                <a:ext cx="812520" cy="2340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94A634D-BB97-8AB6-2532-D4D07E4F8F6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534576" y="1862666"/>
                  <a:ext cx="83376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06C3642-BBA6-D6A7-C291-96A92EB88F5A}"/>
                    </a:ext>
                  </a:extLst>
                </p14:cNvPr>
                <p14:cNvContentPartPr/>
                <p14:nvPr/>
              </p14:nvContentPartPr>
              <p14:xfrm>
                <a:off x="1667416" y="3050306"/>
                <a:ext cx="363600" cy="2386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06C3642-BBA6-D6A7-C291-96A92EB88F5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56616" y="3039506"/>
                  <a:ext cx="3848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6AFA142-B9C7-BBC1-26A1-C8678A21D398}"/>
                    </a:ext>
                  </a:extLst>
                </p14:cNvPr>
                <p14:cNvContentPartPr/>
                <p14:nvPr/>
              </p14:nvContentPartPr>
              <p14:xfrm>
                <a:off x="1946056" y="2689226"/>
                <a:ext cx="613440" cy="10130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6AFA142-B9C7-BBC1-26A1-C8678A21D39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35256" y="2678786"/>
                  <a:ext cx="634680" cy="10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7411436-06C9-5463-B06E-8B8A6DA63DF6}"/>
                    </a:ext>
                  </a:extLst>
                </p14:cNvPr>
                <p14:cNvContentPartPr/>
                <p14:nvPr/>
              </p14:nvContentPartPr>
              <p14:xfrm>
                <a:off x="3240616" y="2898746"/>
                <a:ext cx="156240" cy="3398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7411436-06C9-5463-B06E-8B8A6DA63DF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30176" y="2887946"/>
                  <a:ext cx="17748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0EED991-3DB1-C68C-520B-99F3FC689349}"/>
                    </a:ext>
                  </a:extLst>
                </p14:cNvPr>
                <p14:cNvContentPartPr/>
                <p14:nvPr/>
              </p14:nvContentPartPr>
              <p14:xfrm>
                <a:off x="3794656" y="2913146"/>
                <a:ext cx="360" cy="3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0EED991-3DB1-C68C-520B-99F3FC68934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83856" y="2902706"/>
                  <a:ext cx="21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1C40E91-7E81-4408-BA9A-E03E9FDEDE36}"/>
                    </a:ext>
                  </a:extLst>
                </p14:cNvPr>
                <p14:cNvContentPartPr/>
                <p14:nvPr/>
              </p14:nvContentPartPr>
              <p14:xfrm>
                <a:off x="3783856" y="2913146"/>
                <a:ext cx="106920" cy="4345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1C40E91-7E81-4408-BA9A-E03E9FDEDE3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773056" y="2902706"/>
                  <a:ext cx="12816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A6811B2-CA30-B0E5-E6F2-29D6331B5554}"/>
                    </a:ext>
                  </a:extLst>
                </p14:cNvPr>
                <p14:cNvContentPartPr/>
                <p14:nvPr/>
              </p14:nvContentPartPr>
              <p14:xfrm>
                <a:off x="3751456" y="2763386"/>
                <a:ext cx="372600" cy="1998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A6811B2-CA30-B0E5-E6F2-29D6331B555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740656" y="2752586"/>
                  <a:ext cx="3938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77D8BD2-BD8F-614D-EB3B-69F0BC243692}"/>
                    </a:ext>
                  </a:extLst>
                </p14:cNvPr>
                <p14:cNvContentPartPr/>
                <p14:nvPr/>
              </p14:nvContentPartPr>
              <p14:xfrm>
                <a:off x="2962336" y="2806586"/>
                <a:ext cx="431640" cy="5680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77D8BD2-BD8F-614D-EB3B-69F0BC24369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51896" y="2796146"/>
                  <a:ext cx="452880" cy="58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4E9ECAB-6DB7-94BA-F3AA-3701E4E89557}"/>
                    </a:ext>
                  </a:extLst>
                </p14:cNvPr>
                <p14:cNvContentPartPr/>
                <p14:nvPr/>
              </p14:nvContentPartPr>
              <p14:xfrm>
                <a:off x="4695016" y="2989826"/>
                <a:ext cx="271440" cy="2854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4E9ECAB-6DB7-94BA-F3AA-3701E4E8955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684216" y="2979386"/>
                  <a:ext cx="29268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5F5F3B2-F462-F96B-F882-AE7F2AC4E2D0}"/>
                    </a:ext>
                  </a:extLst>
                </p14:cNvPr>
                <p14:cNvContentPartPr/>
                <p14:nvPr/>
              </p14:nvContentPartPr>
              <p14:xfrm>
                <a:off x="5065456" y="2616146"/>
                <a:ext cx="436320" cy="6159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5F5F3B2-F462-F96B-F882-AE7F2AC4E2D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054656" y="2605706"/>
                  <a:ext cx="457560" cy="6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2503B1E-FF74-22C2-E6FD-CEF78B22119C}"/>
                    </a:ext>
                  </a:extLst>
                </p14:cNvPr>
                <p14:cNvContentPartPr/>
                <p14:nvPr/>
              </p14:nvContentPartPr>
              <p14:xfrm>
                <a:off x="5591776" y="2948426"/>
                <a:ext cx="747720" cy="2160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2503B1E-FF74-22C2-E6FD-CEF78B22119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580976" y="2937626"/>
                  <a:ext cx="7689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1F3FD47-D2B7-3AD1-07DD-B64BF1157DDB}"/>
                    </a:ext>
                  </a:extLst>
                </p14:cNvPr>
                <p14:cNvContentPartPr/>
                <p14:nvPr/>
              </p14:nvContentPartPr>
              <p14:xfrm>
                <a:off x="6324736" y="2925746"/>
                <a:ext cx="351360" cy="1944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1F3FD47-D2B7-3AD1-07DD-B64BF1157DD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313936" y="2915306"/>
                  <a:ext cx="3726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E1ECEB7-4E9E-1A94-F513-47D4A8D88403}"/>
                    </a:ext>
                  </a:extLst>
                </p14:cNvPr>
                <p14:cNvContentPartPr/>
                <p14:nvPr/>
              </p14:nvContentPartPr>
              <p14:xfrm>
                <a:off x="6635056" y="2910626"/>
                <a:ext cx="521280" cy="1836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E1ECEB7-4E9E-1A94-F513-47D4A8D8840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24616" y="2899826"/>
                  <a:ext cx="5425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B84DEDF-A05E-C756-5124-C4FE2F988116}"/>
                    </a:ext>
                  </a:extLst>
                </p14:cNvPr>
                <p14:cNvContentPartPr/>
                <p14:nvPr/>
              </p14:nvContentPartPr>
              <p14:xfrm>
                <a:off x="7190896" y="2523986"/>
                <a:ext cx="285480" cy="6285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B84DEDF-A05E-C756-5124-C4FE2F98811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180456" y="2513546"/>
                  <a:ext cx="306720" cy="64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7127E59-FA75-5C7E-92D7-2866DFAB66D4}"/>
                    </a:ext>
                  </a:extLst>
                </p14:cNvPr>
                <p14:cNvContentPartPr/>
                <p14:nvPr/>
              </p14:nvContentPartPr>
              <p14:xfrm>
                <a:off x="8229856" y="2626226"/>
                <a:ext cx="621360" cy="6919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7127E59-FA75-5C7E-92D7-2866DFAB66D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219416" y="2615426"/>
                  <a:ext cx="642600" cy="71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229C2AE-4A87-8D82-1722-B92EF7704CB2}"/>
                    </a:ext>
                  </a:extLst>
                </p14:cNvPr>
                <p14:cNvContentPartPr/>
                <p14:nvPr/>
              </p14:nvContentPartPr>
              <p14:xfrm>
                <a:off x="8980816" y="2857346"/>
                <a:ext cx="401040" cy="2707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229C2AE-4A87-8D82-1722-B92EF7704CB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970376" y="2846546"/>
                  <a:ext cx="42228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01A9868-48D3-1A83-0F3C-8E42AE83DA0F}"/>
                    </a:ext>
                  </a:extLst>
                </p14:cNvPr>
                <p14:cNvContentPartPr/>
                <p14:nvPr/>
              </p14:nvContentPartPr>
              <p14:xfrm>
                <a:off x="9786856" y="2943746"/>
                <a:ext cx="83520" cy="327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01A9868-48D3-1A83-0F3C-8E42AE83DA0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776416" y="2933306"/>
                  <a:ext cx="1047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1A4C212-307A-ECF1-B811-8A5F51DB07AD}"/>
                    </a:ext>
                  </a:extLst>
                </p14:cNvPr>
                <p14:cNvContentPartPr/>
                <p14:nvPr/>
              </p14:nvContentPartPr>
              <p14:xfrm>
                <a:off x="9941296" y="2799386"/>
                <a:ext cx="339840" cy="2944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1A4C212-307A-ECF1-B811-8A5F51DB07A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930496" y="2788946"/>
                  <a:ext cx="361080" cy="31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CD73F97-8601-65EB-1B8C-9AD61B629A1C}"/>
                  </a:ext>
                </a:extLst>
              </p14:cNvPr>
              <p14:cNvContentPartPr/>
              <p14:nvPr/>
            </p14:nvContentPartPr>
            <p14:xfrm>
              <a:off x="2745976" y="4338386"/>
              <a:ext cx="498600" cy="1123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CD73F97-8601-65EB-1B8C-9AD61B629A1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735176" y="4327586"/>
                <a:ext cx="519840" cy="13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29DE97F7-D602-561E-51D2-EC7B7EEA52AC}"/>
              </a:ext>
            </a:extLst>
          </p:cNvPr>
          <p:cNvGrpSpPr/>
          <p:nvPr/>
        </p:nvGrpSpPr>
        <p:grpSpPr>
          <a:xfrm>
            <a:off x="3782056" y="3743306"/>
            <a:ext cx="2755800" cy="630720"/>
            <a:chOff x="3782056" y="3743306"/>
            <a:chExt cx="2755800" cy="630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79F7DD7-1B37-E9F5-19E1-5EF6E0E108E0}"/>
                    </a:ext>
                  </a:extLst>
                </p14:cNvPr>
                <p14:cNvContentPartPr/>
                <p14:nvPr/>
              </p14:nvContentPartPr>
              <p14:xfrm>
                <a:off x="3889336" y="3960026"/>
                <a:ext cx="95040" cy="4140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79F7DD7-1B37-E9F5-19E1-5EF6E0E108E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878896" y="3949586"/>
                  <a:ext cx="11628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61F5744-F356-FB4B-4791-F8A9E4A9AEA7}"/>
                    </a:ext>
                  </a:extLst>
                </p14:cNvPr>
                <p14:cNvContentPartPr/>
                <p14:nvPr/>
              </p14:nvContentPartPr>
              <p14:xfrm>
                <a:off x="3782056" y="3870026"/>
                <a:ext cx="486000" cy="817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61F5744-F356-FB4B-4791-F8A9E4A9AEA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771256" y="3859226"/>
                  <a:ext cx="5072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0908D1C-4F59-ECC1-F4CF-DEAB8FFF4776}"/>
                    </a:ext>
                  </a:extLst>
                </p14:cNvPr>
                <p14:cNvContentPartPr/>
                <p14:nvPr/>
              </p14:nvContentPartPr>
              <p14:xfrm>
                <a:off x="4381816" y="3919706"/>
                <a:ext cx="408960" cy="3913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0908D1C-4F59-ECC1-F4CF-DEAB8FFF477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371016" y="3908906"/>
                  <a:ext cx="43020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294BDC6-1823-A701-8939-6A8A0BF6D9E1}"/>
                    </a:ext>
                  </a:extLst>
                </p14:cNvPr>
                <p14:cNvContentPartPr/>
                <p14:nvPr/>
              </p14:nvContentPartPr>
              <p14:xfrm>
                <a:off x="5152216" y="3861026"/>
                <a:ext cx="75240" cy="4064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294BDC6-1823-A701-8939-6A8A0BF6D9E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141416" y="3850226"/>
                  <a:ext cx="9648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576AFD2-4FFD-93C8-5217-6D3F4C277B19}"/>
                    </a:ext>
                  </a:extLst>
                </p14:cNvPr>
                <p14:cNvContentPartPr/>
                <p14:nvPr/>
              </p14:nvContentPartPr>
              <p14:xfrm>
                <a:off x="5614816" y="3890546"/>
                <a:ext cx="78480" cy="140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576AFD2-4FFD-93C8-5217-6D3F4C277B1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604016" y="3880106"/>
                  <a:ext cx="997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E96E967-1DA1-6447-A7E1-68F1FB6F9926}"/>
                    </a:ext>
                  </a:extLst>
                </p14:cNvPr>
                <p14:cNvContentPartPr/>
                <p14:nvPr/>
              </p14:nvContentPartPr>
              <p14:xfrm>
                <a:off x="5709136" y="3925106"/>
                <a:ext cx="183600" cy="2124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E96E967-1DA1-6447-A7E1-68F1FB6F992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98336" y="3914306"/>
                  <a:ext cx="2048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9160A7A-FA87-0470-AD21-A405F73BC456}"/>
                    </a:ext>
                  </a:extLst>
                </p14:cNvPr>
                <p14:cNvContentPartPr/>
                <p14:nvPr/>
              </p14:nvContentPartPr>
              <p14:xfrm>
                <a:off x="6002176" y="3785066"/>
                <a:ext cx="70920" cy="943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9160A7A-FA87-0470-AD21-A405F73BC45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91736" y="3774626"/>
                  <a:ext cx="921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18D04D7-C701-AA64-C9FD-1DB8C468209A}"/>
                    </a:ext>
                  </a:extLst>
                </p14:cNvPr>
                <p14:cNvContentPartPr/>
                <p14:nvPr/>
              </p14:nvContentPartPr>
              <p14:xfrm>
                <a:off x="5627776" y="3919706"/>
                <a:ext cx="189720" cy="3304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8D04D7-C701-AA64-C9FD-1DB8C468209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617336" y="3909266"/>
                  <a:ext cx="21096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8BA3575-B55E-01C2-44D6-EB4B2D2A06BD}"/>
                    </a:ext>
                  </a:extLst>
                </p14:cNvPr>
                <p14:cNvContentPartPr/>
                <p14:nvPr/>
              </p14:nvContentPartPr>
              <p14:xfrm>
                <a:off x="5588896" y="3774266"/>
                <a:ext cx="466920" cy="4464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8BA3575-B55E-01C2-44D6-EB4B2D2A06B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578456" y="3763466"/>
                  <a:ext cx="48816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0E1147A-748C-4D2A-5CAB-ACE12F17CC32}"/>
                    </a:ext>
                  </a:extLst>
                </p14:cNvPr>
                <p14:cNvContentPartPr/>
                <p14:nvPr/>
              </p14:nvContentPartPr>
              <p14:xfrm>
                <a:off x="6213496" y="3743306"/>
                <a:ext cx="324360" cy="3866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0E1147A-748C-4D2A-5CAB-ACE12F17CC3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203056" y="3732866"/>
                  <a:ext cx="3456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320A2ED-BAA2-D871-CE1E-67C4132FD505}"/>
                    </a:ext>
                  </a:extLst>
                </p14:cNvPr>
                <p14:cNvContentPartPr/>
                <p14:nvPr/>
              </p14:nvContentPartPr>
              <p14:xfrm>
                <a:off x="6264976" y="4002506"/>
                <a:ext cx="263160" cy="2278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320A2ED-BAA2-D871-CE1E-67C4132FD50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254536" y="3992066"/>
                  <a:ext cx="284400" cy="24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7EEE6CF-A28B-198E-02DC-DBCBFC11900F}"/>
                  </a:ext>
                </a:extLst>
              </p14:cNvPr>
              <p14:cNvContentPartPr/>
              <p14:nvPr/>
            </p14:nvContentPartPr>
            <p14:xfrm>
              <a:off x="2876656" y="5504426"/>
              <a:ext cx="549000" cy="752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7EEE6CF-A28B-198E-02DC-DBCBFC11900F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866216" y="5493986"/>
                <a:ext cx="570240" cy="9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207B068D-FCAE-46AC-29C6-CB4C3AF966BF}"/>
              </a:ext>
            </a:extLst>
          </p:cNvPr>
          <p:cNvGrpSpPr/>
          <p:nvPr/>
        </p:nvGrpSpPr>
        <p:grpSpPr>
          <a:xfrm>
            <a:off x="3857656" y="5049746"/>
            <a:ext cx="2377080" cy="526320"/>
            <a:chOff x="3857656" y="5049746"/>
            <a:chExt cx="2377080" cy="526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A7DC035-57B9-0C9F-E306-3DCCE6789A64}"/>
                    </a:ext>
                  </a:extLst>
                </p14:cNvPr>
                <p14:cNvContentPartPr/>
                <p14:nvPr/>
              </p14:nvContentPartPr>
              <p14:xfrm>
                <a:off x="3857656" y="5074946"/>
                <a:ext cx="373320" cy="4572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A7DC035-57B9-0C9F-E306-3DCCE6789A6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847216" y="5064146"/>
                  <a:ext cx="39456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7A51EEB-7308-C426-00AE-4489DD13D3B1}"/>
                    </a:ext>
                  </a:extLst>
                </p14:cNvPr>
                <p14:cNvContentPartPr/>
                <p14:nvPr/>
              </p14:nvContentPartPr>
              <p14:xfrm>
                <a:off x="4410976" y="5085746"/>
                <a:ext cx="228600" cy="4903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7A51EEB-7308-C426-00AE-4489DD13D3B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400536" y="5074946"/>
                  <a:ext cx="24984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355F755-43FF-327E-C33A-AA0A39BC68B1}"/>
                    </a:ext>
                  </a:extLst>
                </p14:cNvPr>
                <p14:cNvContentPartPr/>
                <p14:nvPr/>
              </p14:nvContentPartPr>
              <p14:xfrm>
                <a:off x="4876816" y="5079266"/>
                <a:ext cx="322560" cy="4183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355F755-43FF-327E-C33A-AA0A39BC68B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66376" y="5068826"/>
                  <a:ext cx="34380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EAB7FBC-6FDB-6E44-DF65-E350A9A1C1F9}"/>
                    </a:ext>
                  </a:extLst>
                </p14:cNvPr>
                <p14:cNvContentPartPr/>
                <p14:nvPr/>
              </p14:nvContentPartPr>
              <p14:xfrm>
                <a:off x="5451736" y="5116346"/>
                <a:ext cx="210600" cy="3758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EAB7FBC-6FDB-6E44-DF65-E350A9A1C1F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441296" y="5105906"/>
                  <a:ext cx="23184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3D13310-41CC-ECCB-D426-2781F1FEF948}"/>
                    </a:ext>
                  </a:extLst>
                </p14:cNvPr>
                <p14:cNvContentPartPr/>
                <p14:nvPr/>
              </p14:nvContentPartPr>
              <p14:xfrm>
                <a:off x="5861416" y="5135426"/>
                <a:ext cx="305280" cy="2973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3D13310-41CC-ECCB-D426-2781F1FEF94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50976" y="5124626"/>
                  <a:ext cx="32652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B7E5AE1-CCD3-2985-255A-215FB144EB00}"/>
                    </a:ext>
                  </a:extLst>
                </p14:cNvPr>
                <p14:cNvContentPartPr/>
                <p14:nvPr/>
              </p14:nvContentPartPr>
              <p14:xfrm>
                <a:off x="5870416" y="5228306"/>
                <a:ext cx="295560" cy="1159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B7E5AE1-CCD3-2985-255A-215FB144EB0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859976" y="5217866"/>
                  <a:ext cx="3168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FB8EB85-AE89-EC4C-7BA0-C02DD68E9AC9}"/>
                    </a:ext>
                  </a:extLst>
                </p14:cNvPr>
                <p14:cNvContentPartPr/>
                <p14:nvPr/>
              </p14:nvContentPartPr>
              <p14:xfrm>
                <a:off x="5846296" y="5049746"/>
                <a:ext cx="388440" cy="381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FB8EB85-AE89-EC4C-7BA0-C02DD68E9AC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35496" y="5038946"/>
                  <a:ext cx="40968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0608706-DC10-AB2B-A510-B76FEEF37F43}"/>
              </a:ext>
            </a:extLst>
          </p:cNvPr>
          <p:cNvGrpSpPr/>
          <p:nvPr/>
        </p:nvGrpSpPr>
        <p:grpSpPr>
          <a:xfrm>
            <a:off x="6801016" y="4745546"/>
            <a:ext cx="1974960" cy="643320"/>
            <a:chOff x="6801016" y="4745546"/>
            <a:chExt cx="1974960" cy="643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0B34EDE-3C40-5E01-CF26-7A1B208D087A}"/>
                    </a:ext>
                  </a:extLst>
                </p14:cNvPr>
                <p14:cNvContentPartPr/>
                <p14:nvPr/>
              </p14:nvContentPartPr>
              <p14:xfrm>
                <a:off x="6826576" y="5047946"/>
                <a:ext cx="69840" cy="3272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0B34EDE-3C40-5E01-CF26-7A1B208D087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815776" y="5037146"/>
                  <a:ext cx="9108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FEEE0CA-6996-420B-A77D-D2B52C84F31A}"/>
                    </a:ext>
                  </a:extLst>
                </p14:cNvPr>
                <p14:cNvContentPartPr/>
                <p14:nvPr/>
              </p14:nvContentPartPr>
              <p14:xfrm>
                <a:off x="6801016" y="5016986"/>
                <a:ext cx="405720" cy="824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FEEE0CA-6996-420B-A77D-D2B52C84F31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790576" y="5006546"/>
                  <a:ext cx="4269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654D598-14BB-A090-249F-9063030BEF82}"/>
                    </a:ext>
                  </a:extLst>
                </p14:cNvPr>
                <p14:cNvContentPartPr/>
                <p14:nvPr/>
              </p14:nvContentPartPr>
              <p14:xfrm>
                <a:off x="6823696" y="5174306"/>
                <a:ext cx="308160" cy="2916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654D598-14BB-A090-249F-9063030BEF8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813256" y="5163506"/>
                  <a:ext cx="3294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3735E2D-6972-BE21-CBBF-4A7EEE752746}"/>
                    </a:ext>
                  </a:extLst>
                </p14:cNvPr>
                <p14:cNvContentPartPr/>
                <p14:nvPr/>
              </p14:nvContentPartPr>
              <p14:xfrm>
                <a:off x="7371616" y="4976666"/>
                <a:ext cx="394920" cy="32904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3735E2D-6972-BE21-CBBF-4A7EEE75274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360816" y="4965866"/>
                  <a:ext cx="41616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8781800-1D60-DBBA-0E89-C98BA2254F63}"/>
                    </a:ext>
                  </a:extLst>
                </p14:cNvPr>
                <p14:cNvContentPartPr/>
                <p14:nvPr/>
              </p14:nvContentPartPr>
              <p14:xfrm>
                <a:off x="7341376" y="5059466"/>
                <a:ext cx="93960" cy="3294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8781800-1D60-DBBA-0E89-C98BA2254F6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330576" y="5049026"/>
                  <a:ext cx="11520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C71CC0D-3327-E2B6-1CEC-AA94D4D7A6A5}"/>
                    </a:ext>
                  </a:extLst>
                </p14:cNvPr>
                <p14:cNvContentPartPr/>
                <p14:nvPr/>
              </p14:nvContentPartPr>
              <p14:xfrm>
                <a:off x="7914136" y="4994666"/>
                <a:ext cx="318960" cy="2656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C71CC0D-3327-E2B6-1CEC-AA94D4D7A6A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903336" y="4983866"/>
                  <a:ext cx="3402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5DBD3A1-DB65-F49A-A64F-C4F1BA7DBAD9}"/>
                    </a:ext>
                  </a:extLst>
                </p14:cNvPr>
                <p14:cNvContentPartPr/>
                <p14:nvPr/>
              </p14:nvContentPartPr>
              <p14:xfrm>
                <a:off x="7955536" y="5035346"/>
                <a:ext cx="235800" cy="896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5DBD3A1-DB65-F49A-A64F-C4F1BA7DBAD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944736" y="5024546"/>
                  <a:ext cx="2570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41B4766-E03F-5F1C-58B0-A7D5A84C4BF2}"/>
                    </a:ext>
                  </a:extLst>
                </p14:cNvPr>
                <p14:cNvContentPartPr/>
                <p14:nvPr/>
              </p14:nvContentPartPr>
              <p14:xfrm>
                <a:off x="7978216" y="4833026"/>
                <a:ext cx="327960" cy="950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41B4766-E03F-5F1C-58B0-A7D5A84C4BF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967416" y="4822226"/>
                  <a:ext cx="3492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6236B88-2FCC-EAB6-7E9E-7364B4EC655A}"/>
                    </a:ext>
                  </a:extLst>
                </p14:cNvPr>
                <p14:cNvContentPartPr/>
                <p14:nvPr/>
              </p14:nvContentPartPr>
              <p14:xfrm>
                <a:off x="8426776" y="4931306"/>
                <a:ext cx="286560" cy="2242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6236B88-2FCC-EAB6-7E9E-7364B4EC655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415976" y="4920866"/>
                  <a:ext cx="3078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C611525-F939-D9FC-78C5-AEA9395CD867}"/>
                    </a:ext>
                  </a:extLst>
                </p14:cNvPr>
                <p14:cNvContentPartPr/>
                <p14:nvPr/>
              </p14:nvContentPartPr>
              <p14:xfrm>
                <a:off x="8431096" y="4897826"/>
                <a:ext cx="217080" cy="961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C611525-F939-D9FC-78C5-AEA9395CD86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420656" y="4887386"/>
                  <a:ext cx="2383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398FBA4-59B2-3B6F-AC24-5F00E4592C84}"/>
                    </a:ext>
                  </a:extLst>
                </p14:cNvPr>
                <p14:cNvContentPartPr/>
                <p14:nvPr/>
              </p14:nvContentPartPr>
              <p14:xfrm>
                <a:off x="8465296" y="4745546"/>
                <a:ext cx="310680" cy="968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398FBA4-59B2-3B6F-AC24-5F00E4592C8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454856" y="4734746"/>
                  <a:ext cx="33192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AF6BF12-D7F5-3C25-6EE5-6B729DB2CB89}"/>
              </a:ext>
            </a:extLst>
          </p:cNvPr>
          <p:cNvGrpSpPr/>
          <p:nvPr/>
        </p:nvGrpSpPr>
        <p:grpSpPr>
          <a:xfrm>
            <a:off x="4508536" y="6093386"/>
            <a:ext cx="2488680" cy="449280"/>
            <a:chOff x="4508536" y="6093386"/>
            <a:chExt cx="2488680" cy="449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17FC6EC-7626-A816-9C8F-77F5AEB40716}"/>
                    </a:ext>
                  </a:extLst>
                </p14:cNvPr>
                <p14:cNvContentPartPr/>
                <p14:nvPr/>
              </p14:nvContentPartPr>
              <p14:xfrm>
                <a:off x="4508536" y="6123986"/>
                <a:ext cx="512640" cy="4186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17FC6EC-7626-A816-9C8F-77F5AEB4071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498096" y="6113546"/>
                  <a:ext cx="53388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2EC3A9F-F2CC-CCF3-7412-B84CACD1BED4}"/>
                    </a:ext>
                  </a:extLst>
                </p14:cNvPr>
                <p14:cNvContentPartPr/>
                <p14:nvPr/>
              </p14:nvContentPartPr>
              <p14:xfrm>
                <a:off x="5083456" y="6175106"/>
                <a:ext cx="600840" cy="3153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2EC3A9F-F2CC-CCF3-7412-B84CACD1BED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072656" y="6164666"/>
                  <a:ext cx="6220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18AD7B6-93D7-80C4-8114-7418877940A7}"/>
                    </a:ext>
                  </a:extLst>
                </p14:cNvPr>
                <p14:cNvContentPartPr/>
                <p14:nvPr/>
              </p14:nvContentPartPr>
              <p14:xfrm>
                <a:off x="5842696" y="6133706"/>
                <a:ext cx="486000" cy="3290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18AD7B6-93D7-80C4-8114-7418877940A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831896" y="6122906"/>
                  <a:ext cx="50724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E3365AB-D90C-6219-296C-9F2082CC5AFA}"/>
                    </a:ext>
                  </a:extLst>
                </p14:cNvPr>
                <p14:cNvContentPartPr/>
                <p14:nvPr/>
              </p14:nvContentPartPr>
              <p14:xfrm>
                <a:off x="6411136" y="6093386"/>
                <a:ext cx="586080" cy="3430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E3365AB-D90C-6219-296C-9F2082CC5AF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400696" y="6082586"/>
                  <a:ext cx="607320" cy="36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BF31EE2-8786-E018-86C3-C87EF981FAF1}"/>
              </a:ext>
            </a:extLst>
          </p:cNvPr>
          <p:cNvGrpSpPr/>
          <p:nvPr/>
        </p:nvGrpSpPr>
        <p:grpSpPr>
          <a:xfrm>
            <a:off x="9480496" y="4582826"/>
            <a:ext cx="2112840" cy="1160280"/>
            <a:chOff x="9480496" y="4582826"/>
            <a:chExt cx="2112840" cy="116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3045351-ABAE-58ED-10C4-41B8602620E5}"/>
                    </a:ext>
                  </a:extLst>
                </p14:cNvPr>
                <p14:cNvContentPartPr/>
                <p14:nvPr/>
              </p14:nvContentPartPr>
              <p14:xfrm>
                <a:off x="9480496" y="4582826"/>
                <a:ext cx="417960" cy="77760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3045351-ABAE-58ED-10C4-41B8602620E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469696" y="4572386"/>
                  <a:ext cx="439200" cy="79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64E8ED97-7844-5C4F-51F4-A5774B8214FB}"/>
                    </a:ext>
                  </a:extLst>
                </p14:cNvPr>
                <p14:cNvContentPartPr/>
                <p14:nvPr/>
              </p14:nvContentPartPr>
              <p14:xfrm>
                <a:off x="9790456" y="4842746"/>
                <a:ext cx="450000" cy="39744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64E8ED97-7844-5C4F-51F4-A5774B8214F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780016" y="4832306"/>
                  <a:ext cx="47124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116BB4E-7A85-78A0-5A83-87F170875C51}"/>
                    </a:ext>
                  </a:extLst>
                </p14:cNvPr>
                <p14:cNvContentPartPr/>
                <p14:nvPr/>
              </p14:nvContentPartPr>
              <p14:xfrm>
                <a:off x="10296256" y="4936346"/>
                <a:ext cx="189360" cy="2880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116BB4E-7A85-78A0-5A83-87F170875C5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285816" y="4925546"/>
                  <a:ext cx="21060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7C8B7C8-552A-3F86-433F-7D98CBA5BDA6}"/>
                    </a:ext>
                  </a:extLst>
                </p14:cNvPr>
                <p14:cNvContentPartPr/>
                <p14:nvPr/>
              </p14:nvContentPartPr>
              <p14:xfrm>
                <a:off x="10529536" y="4778666"/>
                <a:ext cx="220320" cy="5371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7C8B7C8-552A-3F86-433F-7D98CBA5BDA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519096" y="4768226"/>
                  <a:ext cx="24156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449DADF-B0C7-AC55-3823-B25613EF2BD7}"/>
                    </a:ext>
                  </a:extLst>
                </p14:cNvPr>
                <p14:cNvContentPartPr/>
                <p14:nvPr/>
              </p14:nvContentPartPr>
              <p14:xfrm>
                <a:off x="10503616" y="4793426"/>
                <a:ext cx="74520" cy="1602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449DADF-B0C7-AC55-3823-B25613EF2BD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492816" y="4782626"/>
                  <a:ext cx="957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B81F00D-5FEB-2B55-06DD-9A3F67B6047C}"/>
                    </a:ext>
                  </a:extLst>
                </p14:cNvPr>
                <p14:cNvContentPartPr/>
                <p14:nvPr/>
              </p14:nvContentPartPr>
              <p14:xfrm>
                <a:off x="10674256" y="5157026"/>
                <a:ext cx="48240" cy="1627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B81F00D-5FEB-2B55-06DD-9A3F67B6047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663456" y="5146586"/>
                  <a:ext cx="694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B918204-AD62-B582-286B-66A3DCE50EFF}"/>
                    </a:ext>
                  </a:extLst>
                </p14:cNvPr>
                <p14:cNvContentPartPr/>
                <p14:nvPr/>
              </p14:nvContentPartPr>
              <p14:xfrm>
                <a:off x="9974776" y="5484626"/>
                <a:ext cx="268560" cy="25128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B918204-AD62-B582-286B-66A3DCE50EF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963976" y="5474186"/>
                  <a:ext cx="2898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5E37287-5F47-B275-4221-6FDF860672FA}"/>
                    </a:ext>
                  </a:extLst>
                </p14:cNvPr>
                <p14:cNvContentPartPr/>
                <p14:nvPr/>
              </p14:nvContentPartPr>
              <p14:xfrm>
                <a:off x="10276816" y="5456546"/>
                <a:ext cx="298080" cy="2865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5E37287-5F47-B275-4221-6FDF860672F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266376" y="5446106"/>
                  <a:ext cx="31932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A956EB3-BAC3-AAFD-62C6-F056093A5147}"/>
                    </a:ext>
                  </a:extLst>
                </p14:cNvPr>
                <p14:cNvContentPartPr/>
                <p14:nvPr/>
              </p14:nvContentPartPr>
              <p14:xfrm>
                <a:off x="10640776" y="5443946"/>
                <a:ext cx="287640" cy="2098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A956EB3-BAC3-AAFD-62C6-F056093A514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629976" y="5433506"/>
                  <a:ext cx="3088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9205A45-5832-C6F6-4675-EFFAD1967F7B}"/>
                    </a:ext>
                  </a:extLst>
                </p14:cNvPr>
                <p14:cNvContentPartPr/>
                <p14:nvPr/>
              </p14:nvContentPartPr>
              <p14:xfrm>
                <a:off x="10888816" y="5339186"/>
                <a:ext cx="397080" cy="3236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9205A45-5832-C6F6-4675-EFFAD1967F7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878376" y="5328746"/>
                  <a:ext cx="41832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7157BC4-D37E-A92A-032D-C3324B4F1A7F}"/>
                    </a:ext>
                  </a:extLst>
                </p14:cNvPr>
                <p14:cNvContentPartPr/>
                <p14:nvPr/>
              </p14:nvContentPartPr>
              <p14:xfrm>
                <a:off x="11249896" y="4610906"/>
                <a:ext cx="343440" cy="8884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7157BC4-D37E-A92A-032D-C3324B4F1A7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239456" y="4600466"/>
                  <a:ext cx="364680" cy="90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E228874-F6CA-DD4C-9F2B-DCEED83EC6B0}"/>
              </a:ext>
            </a:extLst>
          </p:cNvPr>
          <p:cNvGrpSpPr/>
          <p:nvPr/>
        </p:nvGrpSpPr>
        <p:grpSpPr>
          <a:xfrm>
            <a:off x="9133456" y="5942186"/>
            <a:ext cx="939960" cy="732240"/>
            <a:chOff x="9133456" y="5942186"/>
            <a:chExt cx="939960" cy="732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ED45359-CA8E-05C7-0E56-5D4D0E306417}"/>
                    </a:ext>
                  </a:extLst>
                </p14:cNvPr>
                <p14:cNvContentPartPr/>
                <p14:nvPr/>
              </p14:nvContentPartPr>
              <p14:xfrm>
                <a:off x="9133456" y="5942186"/>
                <a:ext cx="438120" cy="55368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ED45359-CA8E-05C7-0E56-5D4D0E30641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122656" y="5931746"/>
                  <a:ext cx="45936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F2A7468-D79B-7FF4-58B2-AC7915E406D5}"/>
                    </a:ext>
                  </a:extLst>
                </p14:cNvPr>
                <p14:cNvContentPartPr/>
                <p14:nvPr/>
              </p14:nvContentPartPr>
              <p14:xfrm>
                <a:off x="9444136" y="6374546"/>
                <a:ext cx="273600" cy="2998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F2A7468-D79B-7FF4-58B2-AC7915E406D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433696" y="6364106"/>
                  <a:ext cx="29484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479AA60-7D93-01AE-2A1E-7C2E40B3EC94}"/>
                    </a:ext>
                  </a:extLst>
                </p14:cNvPr>
                <p14:cNvContentPartPr/>
                <p14:nvPr/>
              </p14:nvContentPartPr>
              <p14:xfrm>
                <a:off x="9798736" y="6385346"/>
                <a:ext cx="274680" cy="2836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479AA60-7D93-01AE-2A1E-7C2E40B3EC9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787936" y="6374906"/>
                  <a:ext cx="295920" cy="30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C4849AC-428D-67AC-79B0-83A7FBAD241F}"/>
              </a:ext>
            </a:extLst>
          </p:cNvPr>
          <p:cNvGrpSpPr/>
          <p:nvPr/>
        </p:nvGrpSpPr>
        <p:grpSpPr>
          <a:xfrm>
            <a:off x="10412176" y="6190586"/>
            <a:ext cx="294840" cy="165600"/>
            <a:chOff x="10412176" y="6190586"/>
            <a:chExt cx="294840" cy="165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C76A5F0-A58F-5BAC-1155-1E9FDC479011}"/>
                    </a:ext>
                  </a:extLst>
                </p14:cNvPr>
                <p14:cNvContentPartPr/>
                <p14:nvPr/>
              </p14:nvContentPartPr>
              <p14:xfrm>
                <a:off x="10412176" y="6190586"/>
                <a:ext cx="277200" cy="6984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C76A5F0-A58F-5BAC-1155-1E9FDC47901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401736" y="6179786"/>
                  <a:ext cx="2984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6BE26F7-3B06-E8B0-5946-781A48A3B029}"/>
                    </a:ext>
                  </a:extLst>
                </p14:cNvPr>
                <p14:cNvContentPartPr/>
                <p14:nvPr/>
              </p14:nvContentPartPr>
              <p14:xfrm>
                <a:off x="10414336" y="6345026"/>
                <a:ext cx="292680" cy="1116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6BE26F7-3B06-E8B0-5946-781A48A3B02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403536" y="6334226"/>
                  <a:ext cx="31392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576A93B-19AA-0FD5-AF15-9834B7E5EDEB}"/>
              </a:ext>
            </a:extLst>
          </p:cNvPr>
          <p:cNvGrpSpPr/>
          <p:nvPr/>
        </p:nvGrpSpPr>
        <p:grpSpPr>
          <a:xfrm>
            <a:off x="11069536" y="5836706"/>
            <a:ext cx="745920" cy="657360"/>
            <a:chOff x="11069536" y="5836706"/>
            <a:chExt cx="745920" cy="657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7FBF0E2-DE3A-9841-1D54-ADB954E6F0E1}"/>
                    </a:ext>
                  </a:extLst>
                </p14:cNvPr>
                <p14:cNvContentPartPr/>
                <p14:nvPr/>
              </p14:nvContentPartPr>
              <p14:xfrm>
                <a:off x="11069536" y="5954066"/>
                <a:ext cx="352080" cy="38844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7FBF0E2-DE3A-9841-1D54-ADB954E6F0E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1058736" y="5943266"/>
                  <a:ext cx="37332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E23CED5-1F49-0566-72A2-B7512E32E9A9}"/>
                    </a:ext>
                  </a:extLst>
                </p14:cNvPr>
                <p14:cNvContentPartPr/>
                <p14:nvPr/>
              </p14:nvContentPartPr>
              <p14:xfrm>
                <a:off x="11542576" y="5836706"/>
                <a:ext cx="272880" cy="65736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E23CED5-1F49-0566-72A2-B7512E32E9A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531776" y="5825906"/>
                  <a:ext cx="294120" cy="67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520ADDE-FA93-0196-F40D-4F224439C74A}"/>
                    </a:ext>
                  </a:extLst>
                </p14:cNvPr>
                <p14:cNvContentPartPr/>
                <p14:nvPr/>
              </p14:nvContentPartPr>
              <p14:xfrm>
                <a:off x="11619976" y="6009866"/>
                <a:ext cx="18360" cy="2376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520ADDE-FA93-0196-F40D-4F224439C74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609536" y="5999426"/>
                  <a:ext cx="396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0E991A2-5AEE-54F4-34F9-8CD0BA7EDA88}"/>
                    </a:ext>
                  </a:extLst>
                </p14:cNvPr>
                <p14:cNvContentPartPr/>
                <p14:nvPr/>
              </p14:nvContentPartPr>
              <p14:xfrm>
                <a:off x="11722936" y="6323066"/>
                <a:ext cx="48960" cy="1292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0E991A2-5AEE-54F4-34F9-8CD0BA7EDA8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712136" y="6312626"/>
                  <a:ext cx="70200" cy="150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25628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B184B-4975-A52E-6152-C7A74109B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EB9AFEF-6711-362E-86C5-107EB3A0FA1F}"/>
              </a:ext>
            </a:extLst>
          </p:cNvPr>
          <p:cNvGrpSpPr/>
          <p:nvPr/>
        </p:nvGrpSpPr>
        <p:grpSpPr>
          <a:xfrm>
            <a:off x="1117696" y="266786"/>
            <a:ext cx="4075920" cy="6525720"/>
            <a:chOff x="1117696" y="266786"/>
            <a:chExt cx="4075920" cy="6525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B9D2072-02CA-DC93-2BD4-FD78A7F638A6}"/>
                    </a:ext>
                  </a:extLst>
                </p14:cNvPr>
                <p14:cNvContentPartPr/>
                <p14:nvPr/>
              </p14:nvContentPartPr>
              <p14:xfrm>
                <a:off x="1117696" y="688346"/>
                <a:ext cx="2603520" cy="1422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B9D2072-02CA-DC93-2BD4-FD78A7F638A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06896" y="677546"/>
                  <a:ext cx="26247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B41BE76-D7A4-3DD5-7044-71E6175CC2FC}"/>
                    </a:ext>
                  </a:extLst>
                </p14:cNvPr>
                <p14:cNvContentPartPr/>
                <p14:nvPr/>
              </p14:nvContentPartPr>
              <p14:xfrm>
                <a:off x="3532936" y="555506"/>
                <a:ext cx="329400" cy="3016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B41BE76-D7A4-3DD5-7044-71E6175CC2F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22136" y="545066"/>
                  <a:ext cx="3506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7FEA335-5E26-5E6C-12D7-1DC469E0170C}"/>
                    </a:ext>
                  </a:extLst>
                </p14:cNvPr>
                <p14:cNvContentPartPr/>
                <p14:nvPr/>
              </p14:nvContentPartPr>
              <p14:xfrm>
                <a:off x="4058896" y="571706"/>
                <a:ext cx="23040" cy="47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7FEA335-5E26-5E6C-12D7-1DC469E0170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48456" y="561266"/>
                  <a:ext cx="442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FE70839-0AC4-6E50-A90C-20335B7BB0D2}"/>
                    </a:ext>
                  </a:extLst>
                </p14:cNvPr>
                <p14:cNvContentPartPr/>
                <p14:nvPr/>
              </p14:nvContentPartPr>
              <p14:xfrm>
                <a:off x="4022896" y="407546"/>
                <a:ext cx="391320" cy="3992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FE70839-0AC4-6E50-A90C-20335B7BB0D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12456" y="397106"/>
                  <a:ext cx="41256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24C0837-6C9E-D5D0-EBE5-538AEE19AB3B}"/>
                    </a:ext>
                  </a:extLst>
                </p14:cNvPr>
                <p14:cNvContentPartPr/>
                <p14:nvPr/>
              </p14:nvContentPartPr>
              <p14:xfrm>
                <a:off x="4482256" y="535706"/>
                <a:ext cx="69120" cy="2376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24C0837-6C9E-D5D0-EBE5-538AEE19AB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71816" y="525266"/>
                  <a:ext cx="903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59FC6AB-8FE2-1DAD-B969-C671BA528250}"/>
                    </a:ext>
                  </a:extLst>
                </p14:cNvPr>
                <p14:cNvContentPartPr/>
                <p14:nvPr/>
              </p14:nvContentPartPr>
              <p14:xfrm>
                <a:off x="4495216" y="358586"/>
                <a:ext cx="283680" cy="1620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59FC6AB-8FE2-1DAD-B969-C671BA52825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84416" y="348146"/>
                  <a:ext cx="3049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A2A585A-17C8-81DE-1A99-49A23E9B02D4}"/>
                    </a:ext>
                  </a:extLst>
                </p14:cNvPr>
                <p14:cNvContentPartPr/>
                <p14:nvPr/>
              </p14:nvContentPartPr>
              <p14:xfrm>
                <a:off x="4454536" y="1038626"/>
                <a:ext cx="271080" cy="2224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A2A585A-17C8-81DE-1A99-49A23E9B02D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43736" y="1027826"/>
                  <a:ext cx="2923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1F7F6E5-778B-0883-F4E0-82D529E51B0D}"/>
                    </a:ext>
                  </a:extLst>
                </p14:cNvPr>
                <p14:cNvContentPartPr/>
                <p14:nvPr/>
              </p14:nvContentPartPr>
              <p14:xfrm>
                <a:off x="4855936" y="777986"/>
                <a:ext cx="337680" cy="4132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1F7F6E5-778B-0883-F4E0-82D529E51B0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45496" y="767546"/>
                  <a:ext cx="35892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1BAC13D-3431-7D00-C078-1AC85D3D3A20}"/>
                    </a:ext>
                  </a:extLst>
                </p14:cNvPr>
                <p14:cNvContentPartPr/>
                <p14:nvPr/>
              </p14:nvContentPartPr>
              <p14:xfrm>
                <a:off x="2331616" y="730826"/>
                <a:ext cx="41040" cy="435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1BAC13D-3431-7D00-C078-1AC85D3D3A2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20816" y="720026"/>
                  <a:ext cx="622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C10B9D7-2CBE-5324-E626-177FBD0DA196}"/>
                    </a:ext>
                  </a:extLst>
                </p14:cNvPr>
                <p14:cNvContentPartPr/>
                <p14:nvPr/>
              </p14:nvContentPartPr>
              <p14:xfrm>
                <a:off x="2331616" y="771146"/>
                <a:ext cx="135000" cy="10789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C10B9D7-2CBE-5324-E626-177FBD0DA19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20816" y="760706"/>
                  <a:ext cx="156240" cy="11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EE61D5B-EA07-F404-0280-5A693C20ED87}"/>
                    </a:ext>
                  </a:extLst>
                </p14:cNvPr>
                <p14:cNvContentPartPr/>
                <p14:nvPr/>
              </p14:nvContentPartPr>
              <p14:xfrm>
                <a:off x="2213896" y="266786"/>
                <a:ext cx="293760" cy="3186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EE61D5B-EA07-F404-0280-5A693C20ED8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03096" y="255986"/>
                  <a:ext cx="3150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00483F4-32B2-2281-903B-85EADFE673EC}"/>
                    </a:ext>
                  </a:extLst>
                </p14:cNvPr>
                <p14:cNvContentPartPr/>
                <p14:nvPr/>
              </p14:nvContentPartPr>
              <p14:xfrm>
                <a:off x="1131016" y="1782386"/>
                <a:ext cx="1319040" cy="50101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00483F4-32B2-2281-903B-85EADFE673E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20576" y="1771586"/>
                  <a:ext cx="1340280" cy="503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191B15-AA40-5E27-608A-8B3902AF279D}"/>
              </a:ext>
            </a:extLst>
          </p:cNvPr>
          <p:cNvGrpSpPr/>
          <p:nvPr/>
        </p:nvGrpSpPr>
        <p:grpSpPr>
          <a:xfrm>
            <a:off x="836896" y="3845546"/>
            <a:ext cx="1338840" cy="1073520"/>
            <a:chOff x="836896" y="3845546"/>
            <a:chExt cx="1338840" cy="1073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7191D57-564E-EC74-6DBF-A4B43E1AFD2F}"/>
                    </a:ext>
                  </a:extLst>
                </p14:cNvPr>
                <p14:cNvContentPartPr/>
                <p14:nvPr/>
              </p14:nvContentPartPr>
              <p14:xfrm>
                <a:off x="836896" y="3845546"/>
                <a:ext cx="1338840" cy="10735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7191D57-564E-EC74-6DBF-A4B43E1AFD2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26096" y="3834746"/>
                  <a:ext cx="1360080" cy="10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7AA369D-5B24-058E-A3BC-11BCECF26734}"/>
                    </a:ext>
                  </a:extLst>
                </p14:cNvPr>
                <p14:cNvContentPartPr/>
                <p14:nvPr/>
              </p14:nvContentPartPr>
              <p14:xfrm>
                <a:off x="1865056" y="3947426"/>
                <a:ext cx="265680" cy="48852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7AA369D-5B24-058E-A3BC-11BCECF2673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854256" y="3936986"/>
                  <a:ext cx="286920" cy="50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6089479-D227-1AE4-2533-69F8DDC4989A}"/>
                  </a:ext>
                </a:extLst>
              </p14:cNvPr>
              <p14:cNvContentPartPr/>
              <p14:nvPr/>
            </p14:nvContentPartPr>
            <p14:xfrm>
              <a:off x="5542816" y="3785066"/>
              <a:ext cx="108720" cy="596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6089479-D227-1AE4-2533-69F8DDC4989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532376" y="3774626"/>
                <a:ext cx="129960" cy="6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1E6C5FD-0BB4-869E-4249-FD66D5006D89}"/>
                  </a:ext>
                </a:extLst>
              </p14:cNvPr>
              <p14:cNvContentPartPr/>
              <p14:nvPr/>
            </p14:nvContentPartPr>
            <p14:xfrm>
              <a:off x="5846296" y="4066586"/>
              <a:ext cx="38160" cy="2847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1E6C5FD-0BB4-869E-4249-FD66D5006D8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35496" y="4056146"/>
                <a:ext cx="5940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C7F103B-FAC7-798F-E4A4-2BDC97C990E8}"/>
                  </a:ext>
                </a:extLst>
              </p14:cNvPr>
              <p14:cNvContentPartPr/>
              <p14:nvPr/>
            </p14:nvContentPartPr>
            <p14:xfrm>
              <a:off x="5763136" y="4034546"/>
              <a:ext cx="275760" cy="1119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C7F103B-FAC7-798F-E4A4-2BDC97C990E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752696" y="4024106"/>
                <a:ext cx="2970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370C63C-BBD0-2EA9-412C-6DE9D642C3EA}"/>
                  </a:ext>
                </a:extLst>
              </p14:cNvPr>
              <p14:cNvContentPartPr/>
              <p14:nvPr/>
            </p14:nvContentPartPr>
            <p14:xfrm>
              <a:off x="5969776" y="4264946"/>
              <a:ext cx="253800" cy="85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370C63C-BBD0-2EA9-412C-6DE9D642C3E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959336" y="4254146"/>
                <a:ext cx="27504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CE61C19-542C-8A3D-70D9-E6B1E91FC13B}"/>
                  </a:ext>
                </a:extLst>
              </p14:cNvPr>
              <p14:cNvContentPartPr/>
              <p14:nvPr/>
            </p14:nvContentPartPr>
            <p14:xfrm>
              <a:off x="6295576" y="4199426"/>
              <a:ext cx="150120" cy="1429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CE61C19-542C-8A3D-70D9-E6B1E91FC13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285136" y="4188626"/>
                <a:ext cx="1713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E68BA5F-BCD9-1655-39EE-705694F6B370}"/>
                  </a:ext>
                </a:extLst>
              </p14:cNvPr>
              <p14:cNvContentPartPr/>
              <p14:nvPr/>
            </p14:nvContentPartPr>
            <p14:xfrm>
              <a:off x="6591856" y="3944906"/>
              <a:ext cx="304560" cy="371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E68BA5F-BCD9-1655-39EE-705694F6B37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581056" y="3934106"/>
                <a:ext cx="32580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C62FDC9-C771-DF4C-8C76-0721821E008D}"/>
                  </a:ext>
                </a:extLst>
              </p14:cNvPr>
              <p14:cNvContentPartPr/>
              <p14:nvPr/>
            </p14:nvContentPartPr>
            <p14:xfrm>
              <a:off x="6783016" y="4125266"/>
              <a:ext cx="52920" cy="428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C62FDC9-C771-DF4C-8C76-0721821E008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772576" y="4114826"/>
                <a:ext cx="7416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7BCF9D5-E366-61C3-E4DB-0425E5EBF4EA}"/>
                  </a:ext>
                </a:extLst>
              </p14:cNvPr>
              <p14:cNvContentPartPr/>
              <p14:nvPr/>
            </p14:nvContentPartPr>
            <p14:xfrm>
              <a:off x="6560896" y="3971906"/>
              <a:ext cx="342360" cy="781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7BCF9D5-E366-61C3-E4DB-0425E5EBF4E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550456" y="3961106"/>
                <a:ext cx="36360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210EFF2C-F815-4CA4-28C6-682A3319707E}"/>
                  </a:ext>
                </a:extLst>
              </p14:cNvPr>
              <p14:cNvContentPartPr/>
              <p14:nvPr/>
            </p14:nvContentPartPr>
            <p14:xfrm>
              <a:off x="6935656" y="4214906"/>
              <a:ext cx="326160" cy="662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210EFF2C-F815-4CA4-28C6-682A3319707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924856" y="4204106"/>
                <a:ext cx="34740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F80F0D6-476E-A083-C5A8-F91AB19BAF9B}"/>
                  </a:ext>
                </a:extLst>
              </p14:cNvPr>
              <p14:cNvContentPartPr/>
              <p14:nvPr/>
            </p14:nvContentPartPr>
            <p14:xfrm>
              <a:off x="7284856" y="3852026"/>
              <a:ext cx="130320" cy="4777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F80F0D6-476E-A083-C5A8-F91AB19BAF9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274416" y="3841226"/>
                <a:ext cx="151560" cy="49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52F8995-390F-2837-B5A1-949FC7D88EC4}"/>
                  </a:ext>
                </a:extLst>
              </p14:cNvPr>
              <p14:cNvContentPartPr/>
              <p14:nvPr/>
            </p14:nvContentPartPr>
            <p14:xfrm>
              <a:off x="7505896" y="3731786"/>
              <a:ext cx="259920" cy="6051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52F8995-390F-2837-B5A1-949FC7D88EC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495456" y="3721346"/>
                <a:ext cx="28116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DB471F8-B591-61BE-65AC-9CEB31D1CE0B}"/>
                  </a:ext>
                </a:extLst>
              </p14:cNvPr>
              <p14:cNvContentPartPr/>
              <p14:nvPr/>
            </p14:nvContentPartPr>
            <p14:xfrm>
              <a:off x="4170496" y="4717466"/>
              <a:ext cx="963720" cy="371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DB471F8-B591-61BE-65AC-9CEB31D1CE0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160056" y="4706666"/>
                <a:ext cx="98496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F91F082-FE94-E969-57CE-91E28D114CB5}"/>
                  </a:ext>
                </a:extLst>
              </p14:cNvPr>
              <p14:cNvContentPartPr/>
              <p14:nvPr/>
            </p14:nvContentPartPr>
            <p14:xfrm>
              <a:off x="5075536" y="4791626"/>
              <a:ext cx="247320" cy="35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F91F082-FE94-E969-57CE-91E28D114CB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064736" y="4780826"/>
                <a:ext cx="26856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0DA102EF-9459-EC32-A69A-8A56FC3C210F}"/>
                  </a:ext>
                </a:extLst>
              </p14:cNvPr>
              <p14:cNvContentPartPr/>
              <p14:nvPr/>
            </p14:nvContentPartPr>
            <p14:xfrm>
              <a:off x="5825416" y="4773266"/>
              <a:ext cx="272880" cy="2991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0DA102EF-9459-EC32-A69A-8A56FC3C210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811376" y="4759226"/>
                <a:ext cx="30132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698EC6B-C22D-FA6A-CA64-BA8020DD871A}"/>
                  </a:ext>
                </a:extLst>
              </p14:cNvPr>
              <p14:cNvContentPartPr/>
              <p14:nvPr/>
            </p14:nvContentPartPr>
            <p14:xfrm>
              <a:off x="6132856" y="4907186"/>
              <a:ext cx="259920" cy="1314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698EC6B-C22D-FA6A-CA64-BA8020DD871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118456" y="4892786"/>
                <a:ext cx="2883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3919693D-1721-15AA-5F22-2FCE2996164B}"/>
                  </a:ext>
                </a:extLst>
              </p14:cNvPr>
              <p14:cNvContentPartPr/>
              <p14:nvPr/>
            </p14:nvContentPartPr>
            <p14:xfrm>
              <a:off x="6396016" y="4852106"/>
              <a:ext cx="744120" cy="1728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3919693D-1721-15AA-5F22-2FCE2996164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381616" y="4837706"/>
                <a:ext cx="77256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18327A0E-308A-A124-43F9-5BC2A9ECDBF8}"/>
                  </a:ext>
                </a:extLst>
              </p14:cNvPr>
              <p14:cNvContentPartPr/>
              <p14:nvPr/>
            </p14:nvContentPartPr>
            <p14:xfrm>
              <a:off x="7451176" y="4822946"/>
              <a:ext cx="913680" cy="1458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18327A0E-308A-A124-43F9-5BC2A9ECDBF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440376" y="4812506"/>
                <a:ext cx="9349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40551B32-4282-6CCD-BF6A-76C92626696B}"/>
                  </a:ext>
                </a:extLst>
              </p14:cNvPr>
              <p14:cNvContentPartPr/>
              <p14:nvPr/>
            </p14:nvContentPartPr>
            <p14:xfrm>
              <a:off x="8440096" y="4771466"/>
              <a:ext cx="276480" cy="1764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40551B32-4282-6CCD-BF6A-76C92626696B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426056" y="4757426"/>
                <a:ext cx="30492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9D70328-9958-82FA-1F8D-B413AA2B3FA6}"/>
                  </a:ext>
                </a:extLst>
              </p14:cNvPr>
              <p14:cNvContentPartPr/>
              <p14:nvPr/>
            </p14:nvContentPartPr>
            <p14:xfrm>
              <a:off x="8758696" y="4758146"/>
              <a:ext cx="231120" cy="1998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9D70328-9958-82FA-1F8D-B413AA2B3FA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748256" y="4747346"/>
                <a:ext cx="25236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F9D537A-8A45-F842-5C9B-C16FCF0BA675}"/>
                  </a:ext>
                </a:extLst>
              </p14:cNvPr>
              <p14:cNvContentPartPr/>
              <p14:nvPr/>
            </p14:nvContentPartPr>
            <p14:xfrm>
              <a:off x="9073696" y="4776866"/>
              <a:ext cx="309960" cy="15660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F9D537A-8A45-F842-5C9B-C16FCF0BA67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063256" y="4766426"/>
                <a:ext cx="33120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486D1D8-1AA9-E6DC-37AB-9071757DB958}"/>
                  </a:ext>
                </a:extLst>
              </p14:cNvPr>
              <p14:cNvContentPartPr/>
              <p14:nvPr/>
            </p14:nvContentPartPr>
            <p14:xfrm>
              <a:off x="9431176" y="4382666"/>
              <a:ext cx="182520" cy="488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486D1D8-1AA9-E6DC-37AB-9071757DB95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420736" y="4371866"/>
                <a:ext cx="20376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E2817DE-5642-C6F8-9A99-2F7B2F19A2D6}"/>
                  </a:ext>
                </a:extLst>
              </p14:cNvPr>
              <p14:cNvContentPartPr/>
              <p14:nvPr/>
            </p14:nvContentPartPr>
            <p14:xfrm>
              <a:off x="9368176" y="4616306"/>
              <a:ext cx="512280" cy="1656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E2817DE-5642-C6F8-9A99-2F7B2F19A2D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357376" y="4605866"/>
                <a:ext cx="5335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8858CE5D-5C7F-C242-EFAD-BFA552F0A4CA}"/>
                  </a:ext>
                </a:extLst>
              </p14:cNvPr>
              <p14:cNvContentPartPr/>
              <p14:nvPr/>
            </p14:nvContentPartPr>
            <p14:xfrm>
              <a:off x="5982376" y="5400746"/>
              <a:ext cx="219240" cy="2102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8858CE5D-5C7F-C242-EFAD-BFA552F0A4C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971936" y="5389946"/>
                <a:ext cx="240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7E83597-97A2-E11F-6289-F54BA7ED071E}"/>
                  </a:ext>
                </a:extLst>
              </p14:cNvPr>
              <p14:cNvContentPartPr/>
              <p14:nvPr/>
            </p14:nvContentPartPr>
            <p14:xfrm>
              <a:off x="6108736" y="5144426"/>
              <a:ext cx="334800" cy="6530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7E83597-97A2-E11F-6289-F54BA7ED071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098296" y="5133626"/>
                <a:ext cx="356040" cy="67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CCCA923-04CE-0FE0-9987-FE9429051770}"/>
                  </a:ext>
                </a:extLst>
              </p14:cNvPr>
              <p14:cNvContentPartPr/>
              <p14:nvPr/>
            </p14:nvContentPartPr>
            <p14:xfrm>
              <a:off x="6830176" y="5384906"/>
              <a:ext cx="316080" cy="1292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CCCA923-04CE-0FE0-9987-FE942905177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819376" y="5374106"/>
                <a:ext cx="3373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B6EA1FC-BE3F-E725-EB09-C04FF43D31BD}"/>
                  </a:ext>
                </a:extLst>
              </p14:cNvPr>
              <p14:cNvContentPartPr/>
              <p14:nvPr/>
            </p14:nvContentPartPr>
            <p14:xfrm>
              <a:off x="7190896" y="5071346"/>
              <a:ext cx="483120" cy="5180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B6EA1FC-BE3F-E725-EB09-C04FF43D31B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80456" y="5060546"/>
                <a:ext cx="504360" cy="53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3A09FD5-2C9F-155A-4112-5693FE2EF43B}"/>
                  </a:ext>
                </a:extLst>
              </p14:cNvPr>
              <p14:cNvContentPartPr/>
              <p14:nvPr/>
            </p14:nvContentPartPr>
            <p14:xfrm>
              <a:off x="7478896" y="5338466"/>
              <a:ext cx="592920" cy="3805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3A09FD5-2C9F-155A-4112-5693FE2EF43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468456" y="5327666"/>
                <a:ext cx="614160" cy="40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95C43B8D-3649-A2C7-C02E-5057D5238F7E}"/>
              </a:ext>
            </a:extLst>
          </p:cNvPr>
          <p:cNvGrpSpPr/>
          <p:nvPr/>
        </p:nvGrpSpPr>
        <p:grpSpPr>
          <a:xfrm>
            <a:off x="702256" y="1441826"/>
            <a:ext cx="4239720" cy="1666800"/>
            <a:chOff x="702256" y="1441826"/>
            <a:chExt cx="4239720" cy="1666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A217A70-8FA1-77DC-3298-75EADA1EC5F7}"/>
                    </a:ext>
                  </a:extLst>
                </p14:cNvPr>
                <p14:cNvContentPartPr/>
                <p14:nvPr/>
              </p14:nvContentPartPr>
              <p14:xfrm>
                <a:off x="1134256" y="2071106"/>
                <a:ext cx="145440" cy="7621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A217A70-8FA1-77DC-3298-75EADA1EC5F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23456" y="2060306"/>
                  <a:ext cx="166680" cy="78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8DB679B-4D8E-A5AE-F99E-6A7727E80C2F}"/>
                    </a:ext>
                  </a:extLst>
                </p14:cNvPr>
                <p14:cNvContentPartPr/>
                <p14:nvPr/>
              </p14:nvContentPartPr>
              <p14:xfrm>
                <a:off x="702256" y="1505546"/>
                <a:ext cx="273600" cy="3258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8DB679B-4D8E-A5AE-F99E-6A7727E80C2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91816" y="1495106"/>
                  <a:ext cx="29484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927A2D1-723B-E5D5-8413-FD8CDBC82AD1}"/>
                    </a:ext>
                  </a:extLst>
                </p14:cNvPr>
                <p14:cNvContentPartPr/>
                <p14:nvPr/>
              </p14:nvContentPartPr>
              <p14:xfrm>
                <a:off x="968296" y="1482506"/>
                <a:ext cx="249840" cy="3902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927A2D1-723B-E5D5-8413-FD8CDBC82A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57496" y="1472066"/>
                  <a:ext cx="27108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475C316-9F83-887E-B53C-BE0DD6F8A108}"/>
                    </a:ext>
                  </a:extLst>
                </p14:cNvPr>
                <p14:cNvContentPartPr/>
                <p14:nvPr/>
              </p14:nvContentPartPr>
              <p14:xfrm>
                <a:off x="1325056" y="1510586"/>
                <a:ext cx="48240" cy="2901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475C316-9F83-887E-B53C-BE0DD6F8A10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314616" y="1499786"/>
                  <a:ext cx="6948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430135B-3CDE-72D8-16EF-47F97226E715}"/>
                    </a:ext>
                  </a:extLst>
                </p14:cNvPr>
                <p14:cNvContentPartPr/>
                <p14:nvPr/>
              </p14:nvContentPartPr>
              <p14:xfrm>
                <a:off x="1269256" y="1441826"/>
                <a:ext cx="266760" cy="2044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430135B-3CDE-72D8-16EF-47F97226E71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258456" y="1431386"/>
                  <a:ext cx="2880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54B1647-EA9F-1D2D-2EBE-218CC87942B4}"/>
                    </a:ext>
                  </a:extLst>
                </p14:cNvPr>
                <p14:cNvContentPartPr/>
                <p14:nvPr/>
              </p14:nvContentPartPr>
              <p14:xfrm>
                <a:off x="2438896" y="2783186"/>
                <a:ext cx="63720" cy="3218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54B1647-EA9F-1D2D-2EBE-218CC87942B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428456" y="2772746"/>
                  <a:ext cx="8496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59FB555-41CD-87F3-7204-16F45D067A7C}"/>
                    </a:ext>
                  </a:extLst>
                </p14:cNvPr>
                <p14:cNvContentPartPr/>
                <p14:nvPr/>
              </p14:nvContentPartPr>
              <p14:xfrm>
                <a:off x="2646976" y="2798666"/>
                <a:ext cx="301320" cy="3099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59FB555-41CD-87F3-7204-16F45D067A7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636176" y="2787866"/>
                  <a:ext cx="32256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F20B038-D1AD-7765-E9C0-6F57C02236E2}"/>
                    </a:ext>
                  </a:extLst>
                </p14:cNvPr>
                <p14:cNvContentPartPr/>
                <p14:nvPr/>
              </p14:nvContentPartPr>
              <p14:xfrm>
                <a:off x="3101296" y="2877146"/>
                <a:ext cx="55440" cy="1494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F20B038-D1AD-7765-E9C0-6F57C02236E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090856" y="2866346"/>
                  <a:ext cx="766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0AAA796-5DEF-E736-9292-CE0A7AB30B67}"/>
                    </a:ext>
                  </a:extLst>
                </p14:cNvPr>
                <p14:cNvContentPartPr/>
                <p14:nvPr/>
              </p14:nvContentPartPr>
              <p14:xfrm>
                <a:off x="2974936" y="2747906"/>
                <a:ext cx="406440" cy="3391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0AAA796-5DEF-E736-9292-CE0A7AB30B6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964496" y="2737106"/>
                  <a:ext cx="42768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702C081-2126-B096-9ED5-8022857AC51D}"/>
                    </a:ext>
                  </a:extLst>
                </p14:cNvPr>
                <p14:cNvContentPartPr/>
                <p14:nvPr/>
              </p14:nvContentPartPr>
              <p14:xfrm>
                <a:off x="1227856" y="2249666"/>
                <a:ext cx="1018080" cy="9036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702C081-2126-B096-9ED5-8022857AC51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217416" y="2239226"/>
                  <a:ext cx="10393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7993274-E09C-DA14-9C1B-80799157D5B9}"/>
                    </a:ext>
                  </a:extLst>
                </p14:cNvPr>
                <p14:cNvContentPartPr/>
                <p14:nvPr/>
              </p14:nvContentPartPr>
              <p14:xfrm>
                <a:off x="2103016" y="2163266"/>
                <a:ext cx="251280" cy="15300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7993274-E09C-DA14-9C1B-80799157D5B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092576" y="2152466"/>
                  <a:ext cx="2725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54F470F-FF49-9E8E-9BF4-2214A4F5115D}"/>
                    </a:ext>
                  </a:extLst>
                </p14:cNvPr>
                <p14:cNvContentPartPr/>
                <p14:nvPr/>
              </p14:nvContentPartPr>
              <p14:xfrm>
                <a:off x="1171696" y="2225546"/>
                <a:ext cx="171000" cy="1267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54F470F-FF49-9E8E-9BF4-2214A4F5115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61256" y="2214746"/>
                  <a:ext cx="1922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A84726D-2A5E-901A-4CD3-0C339E99425D}"/>
                    </a:ext>
                  </a:extLst>
                </p14:cNvPr>
                <p14:cNvContentPartPr/>
                <p14:nvPr/>
              </p14:nvContentPartPr>
              <p14:xfrm>
                <a:off x="1215976" y="2264066"/>
                <a:ext cx="28440" cy="8064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A84726D-2A5E-901A-4CD3-0C339E99425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205176" y="2253626"/>
                  <a:ext cx="4968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942CE77-824C-F010-7E76-4DFDBF988D7C}"/>
                    </a:ext>
                  </a:extLst>
                </p14:cNvPr>
                <p14:cNvContentPartPr/>
                <p14:nvPr/>
              </p14:nvContentPartPr>
              <p14:xfrm>
                <a:off x="1625656" y="1886066"/>
                <a:ext cx="3316320" cy="3506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942CE77-824C-F010-7E76-4DFDBF988D7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615216" y="1875266"/>
                  <a:ext cx="3337560" cy="37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D6C13DC-7971-27B1-7ACB-F178DCA9987F}"/>
              </a:ext>
            </a:extLst>
          </p:cNvPr>
          <p:cNvGrpSpPr/>
          <p:nvPr/>
        </p:nvGrpSpPr>
        <p:grpSpPr>
          <a:xfrm>
            <a:off x="5350576" y="1732706"/>
            <a:ext cx="1100160" cy="338040"/>
            <a:chOff x="5350576" y="1732706"/>
            <a:chExt cx="1100160" cy="338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F362DEC-A99A-E120-89CF-7C9D9683ACD7}"/>
                    </a:ext>
                  </a:extLst>
                </p14:cNvPr>
                <p14:cNvContentPartPr/>
                <p14:nvPr/>
              </p14:nvContentPartPr>
              <p14:xfrm>
                <a:off x="5350576" y="1752506"/>
                <a:ext cx="333360" cy="3164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F362DEC-A99A-E120-89CF-7C9D9683ACD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336536" y="1738106"/>
                  <a:ext cx="3618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425709F-3B55-8157-1B74-8B0E878504FC}"/>
                    </a:ext>
                  </a:extLst>
                </p14:cNvPr>
                <p14:cNvContentPartPr/>
                <p14:nvPr/>
              </p14:nvContentPartPr>
              <p14:xfrm>
                <a:off x="5757016" y="1732706"/>
                <a:ext cx="307080" cy="33804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425709F-3B55-8157-1B74-8B0E878504F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742616" y="1718306"/>
                  <a:ext cx="33552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F183836-67D4-86F3-A02A-C21D9AADA88D}"/>
                    </a:ext>
                  </a:extLst>
                </p14:cNvPr>
                <p14:cNvContentPartPr/>
                <p14:nvPr/>
              </p14:nvContentPartPr>
              <p14:xfrm>
                <a:off x="6188296" y="1770506"/>
                <a:ext cx="79920" cy="29268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F183836-67D4-86F3-A02A-C21D9AADA88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73896" y="1756106"/>
                  <a:ext cx="10836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55CC925-4953-76D6-EAFE-06099C21096A}"/>
                    </a:ext>
                  </a:extLst>
                </p14:cNvPr>
                <p14:cNvContentPartPr/>
                <p14:nvPr/>
              </p14:nvContentPartPr>
              <p14:xfrm>
                <a:off x="6112336" y="1772306"/>
                <a:ext cx="338400" cy="842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55CC925-4953-76D6-EAFE-06099C21096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98296" y="1757906"/>
                  <a:ext cx="36684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46E7FE2-E7B7-6D4B-49BC-8ACB684182C5}"/>
              </a:ext>
            </a:extLst>
          </p:cNvPr>
          <p:cNvGrpSpPr/>
          <p:nvPr/>
        </p:nvGrpSpPr>
        <p:grpSpPr>
          <a:xfrm>
            <a:off x="7163176" y="1733426"/>
            <a:ext cx="753840" cy="217080"/>
            <a:chOff x="7163176" y="1733426"/>
            <a:chExt cx="753840" cy="217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00AA6EB-8D0C-20A0-BD78-ED01258FAE4E}"/>
                    </a:ext>
                  </a:extLst>
                </p14:cNvPr>
                <p14:cNvContentPartPr/>
                <p14:nvPr/>
              </p14:nvContentPartPr>
              <p14:xfrm>
                <a:off x="7163176" y="1883186"/>
                <a:ext cx="579960" cy="500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00AA6EB-8D0C-20A0-BD78-ED01258FAE4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48776" y="1869146"/>
                  <a:ext cx="6084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67C61E1-3254-D191-A5C1-2A6635B0A4E9}"/>
                    </a:ext>
                  </a:extLst>
                </p14:cNvPr>
                <p14:cNvContentPartPr/>
                <p14:nvPr/>
              </p14:nvContentPartPr>
              <p14:xfrm>
                <a:off x="7663216" y="1733426"/>
                <a:ext cx="253800" cy="2170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67C61E1-3254-D191-A5C1-2A6635B0A4E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649176" y="1719386"/>
                  <a:ext cx="282240" cy="24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079D87B-4D2D-7B57-83C9-1BB848154504}"/>
              </a:ext>
            </a:extLst>
          </p:cNvPr>
          <p:cNvGrpSpPr/>
          <p:nvPr/>
        </p:nvGrpSpPr>
        <p:grpSpPr>
          <a:xfrm>
            <a:off x="8451976" y="1423106"/>
            <a:ext cx="1960200" cy="569160"/>
            <a:chOff x="8451976" y="1423106"/>
            <a:chExt cx="1960200" cy="569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5DA8F8E-F7D2-EA2D-27D6-0FBFE9150FE4}"/>
                    </a:ext>
                  </a:extLst>
                </p14:cNvPr>
                <p14:cNvContentPartPr/>
                <p14:nvPr/>
              </p14:nvContentPartPr>
              <p14:xfrm>
                <a:off x="8451976" y="1736306"/>
                <a:ext cx="144720" cy="11448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5DA8F8E-F7D2-EA2D-27D6-0FBFE9150FE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437576" y="1721906"/>
                  <a:ext cx="1731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C2B5963-F1F2-AE0A-91B0-01AF0902E11C}"/>
                    </a:ext>
                  </a:extLst>
                </p14:cNvPr>
                <p14:cNvContentPartPr/>
                <p14:nvPr/>
              </p14:nvContentPartPr>
              <p14:xfrm>
                <a:off x="8511376" y="1581866"/>
                <a:ext cx="802440" cy="36864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C2B5963-F1F2-AE0A-91B0-01AF0902E11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497336" y="1567466"/>
                  <a:ext cx="83088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3739364-2F1E-18C7-9676-EAA330A308AB}"/>
                    </a:ext>
                  </a:extLst>
                </p14:cNvPr>
                <p14:cNvContentPartPr/>
                <p14:nvPr/>
              </p14:nvContentPartPr>
              <p14:xfrm>
                <a:off x="9317416" y="1642706"/>
                <a:ext cx="469440" cy="3132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3739364-2F1E-18C7-9676-EAA330A308A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303376" y="1628306"/>
                  <a:ext cx="49788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6EBA141-17B4-6FF1-0726-CD2F1117C7E7}"/>
                    </a:ext>
                  </a:extLst>
                </p14:cNvPr>
                <p14:cNvContentPartPr/>
                <p14:nvPr/>
              </p14:nvContentPartPr>
              <p14:xfrm>
                <a:off x="10109056" y="1545506"/>
                <a:ext cx="303120" cy="3150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6EBA141-17B4-6FF1-0726-CD2F1117C7E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095016" y="1531466"/>
                  <a:ext cx="33156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C6BBBAA-7455-CA00-0D80-060DE8C9BB82}"/>
                    </a:ext>
                  </a:extLst>
                </p14:cNvPr>
                <p14:cNvContentPartPr/>
                <p14:nvPr/>
              </p14:nvContentPartPr>
              <p14:xfrm>
                <a:off x="10090336" y="1423106"/>
                <a:ext cx="57240" cy="9792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C6BBBAA-7455-CA00-0D80-060DE8C9BB8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075936" y="1408706"/>
                  <a:ext cx="856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5A31A57-F5B3-61B1-8521-5316D1D5F1D1}"/>
                    </a:ext>
                  </a:extLst>
                </p14:cNvPr>
                <p14:cNvContentPartPr/>
                <p14:nvPr/>
              </p14:nvContentPartPr>
              <p14:xfrm>
                <a:off x="10363576" y="1796786"/>
                <a:ext cx="23040" cy="1954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5A31A57-F5B3-61B1-8521-5316D1D5F1D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349536" y="1782386"/>
                  <a:ext cx="51480" cy="22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739029C-13E4-7CDC-7628-5E593BC46089}"/>
              </a:ext>
            </a:extLst>
          </p:cNvPr>
          <p:cNvGrpSpPr/>
          <p:nvPr/>
        </p:nvGrpSpPr>
        <p:grpSpPr>
          <a:xfrm>
            <a:off x="9551416" y="2180186"/>
            <a:ext cx="1639800" cy="321480"/>
            <a:chOff x="9551416" y="2180186"/>
            <a:chExt cx="1639800" cy="321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5C67EF4-973C-C1F4-DF51-4BA89FFCC16D}"/>
                    </a:ext>
                  </a:extLst>
                </p14:cNvPr>
                <p14:cNvContentPartPr/>
                <p14:nvPr/>
              </p14:nvContentPartPr>
              <p14:xfrm>
                <a:off x="9551416" y="2195666"/>
                <a:ext cx="281880" cy="22140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5C67EF4-973C-C1F4-DF51-4BA89FFCC16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540616" y="2184866"/>
                  <a:ext cx="3031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AECE225-5908-9E89-9CF6-F507F7463F3F}"/>
                    </a:ext>
                  </a:extLst>
                </p14:cNvPr>
                <p14:cNvContentPartPr/>
                <p14:nvPr/>
              </p14:nvContentPartPr>
              <p14:xfrm>
                <a:off x="9884416" y="2199266"/>
                <a:ext cx="377640" cy="23868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AECE225-5908-9E89-9CF6-F507F7463F3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873616" y="2188466"/>
                  <a:ext cx="3988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EBA58146-9D81-D590-3817-4FDE3F783026}"/>
                    </a:ext>
                  </a:extLst>
                </p14:cNvPr>
                <p14:cNvContentPartPr/>
                <p14:nvPr/>
              </p14:nvContentPartPr>
              <p14:xfrm>
                <a:off x="10371856" y="2180186"/>
                <a:ext cx="352440" cy="26748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EBA58146-9D81-D590-3817-4FDE3F78302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361056" y="2169746"/>
                  <a:ext cx="373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06312C8-8E54-764A-8B03-38855114381A}"/>
                    </a:ext>
                  </a:extLst>
                </p14:cNvPr>
                <p14:cNvContentPartPr/>
                <p14:nvPr/>
              </p14:nvContentPartPr>
              <p14:xfrm>
                <a:off x="10777936" y="2203586"/>
                <a:ext cx="413280" cy="2980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06312C8-8E54-764A-8B03-38855114381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767136" y="2193146"/>
                  <a:ext cx="434520" cy="31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0525C6B-86D5-0C38-31DC-603C5DFD08E6}"/>
              </a:ext>
            </a:extLst>
          </p:cNvPr>
          <p:cNvGrpSpPr/>
          <p:nvPr/>
        </p:nvGrpSpPr>
        <p:grpSpPr>
          <a:xfrm>
            <a:off x="1163776" y="4031306"/>
            <a:ext cx="3434760" cy="1681200"/>
            <a:chOff x="1163776" y="4031306"/>
            <a:chExt cx="3434760" cy="1681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2D649DC-AE31-1551-6637-ECE83AF3868A}"/>
                    </a:ext>
                  </a:extLst>
                </p14:cNvPr>
                <p14:cNvContentPartPr/>
                <p14:nvPr/>
              </p14:nvContentPartPr>
              <p14:xfrm>
                <a:off x="2361496" y="4357466"/>
                <a:ext cx="562680" cy="547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2D649DC-AE31-1551-6637-ECE83AF3868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350696" y="4346666"/>
                  <a:ext cx="5839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0B50208-91FD-4EEA-232E-1D8C461CE64F}"/>
                    </a:ext>
                  </a:extLst>
                </p14:cNvPr>
                <p14:cNvContentPartPr/>
                <p14:nvPr/>
              </p14:nvContentPartPr>
              <p14:xfrm>
                <a:off x="2244136" y="4271066"/>
                <a:ext cx="191880" cy="2347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0B50208-91FD-4EEA-232E-1D8C461CE64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233336" y="4260626"/>
                  <a:ext cx="2131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D4FDD95-0332-7600-851E-AA4B7EA146D1}"/>
                    </a:ext>
                  </a:extLst>
                </p14:cNvPr>
                <p14:cNvContentPartPr/>
                <p14:nvPr/>
              </p14:nvContentPartPr>
              <p14:xfrm>
                <a:off x="3545536" y="4085666"/>
                <a:ext cx="56160" cy="4190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D4FDD95-0332-7600-851E-AA4B7EA146D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535096" y="4074866"/>
                  <a:ext cx="7740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323FE43-4D10-9F75-CA3B-036BF96066BA}"/>
                    </a:ext>
                  </a:extLst>
                </p14:cNvPr>
                <p14:cNvContentPartPr/>
                <p14:nvPr/>
              </p14:nvContentPartPr>
              <p14:xfrm>
                <a:off x="3410896" y="4031306"/>
                <a:ext cx="469800" cy="2505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323FE43-4D10-9F75-CA3B-036BF96066B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400456" y="4020866"/>
                  <a:ext cx="4910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AAA3D31-A04C-FFF7-433D-C81FECD8AE29}"/>
                    </a:ext>
                  </a:extLst>
                </p14:cNvPr>
                <p14:cNvContentPartPr/>
                <p14:nvPr/>
              </p14:nvContentPartPr>
              <p14:xfrm>
                <a:off x="3931096" y="4084586"/>
                <a:ext cx="288000" cy="3279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AAA3D31-A04C-FFF7-433D-C81FECD8AE2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920296" y="4074146"/>
                  <a:ext cx="30924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2C6186B-49E0-983F-609C-445967FA91A0}"/>
                    </a:ext>
                  </a:extLst>
                </p14:cNvPr>
                <p14:cNvContentPartPr/>
                <p14:nvPr/>
              </p14:nvContentPartPr>
              <p14:xfrm>
                <a:off x="4378576" y="4101146"/>
                <a:ext cx="44640" cy="3495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2C6186B-49E0-983F-609C-445967FA91A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368136" y="4090346"/>
                  <a:ext cx="658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14EB14E-D90B-32B9-15E0-91774D35A51A}"/>
                    </a:ext>
                  </a:extLst>
                </p14:cNvPr>
                <p14:cNvContentPartPr/>
                <p14:nvPr/>
              </p14:nvContentPartPr>
              <p14:xfrm>
                <a:off x="4228816" y="4066226"/>
                <a:ext cx="369720" cy="1652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14EB14E-D90B-32B9-15E0-91774D35A51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218016" y="4055426"/>
                  <a:ext cx="3909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44713E9-9B5B-69D0-F5F6-37AC5A58D773}"/>
                    </a:ext>
                  </a:extLst>
                </p14:cNvPr>
                <p14:cNvContentPartPr/>
                <p14:nvPr/>
              </p14:nvContentPartPr>
              <p14:xfrm>
                <a:off x="1220296" y="4425866"/>
                <a:ext cx="385920" cy="3384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44713E9-9B5B-69D0-F5F6-37AC5A58D77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209856" y="4415426"/>
                  <a:ext cx="4071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976BF15-3201-4C26-B07E-CB104F7371E1}"/>
                    </a:ext>
                  </a:extLst>
                </p14:cNvPr>
                <p14:cNvContentPartPr/>
                <p14:nvPr/>
              </p14:nvContentPartPr>
              <p14:xfrm>
                <a:off x="1623856" y="4198346"/>
                <a:ext cx="39240" cy="51768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976BF15-3201-4C26-B07E-CB104F7371E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613416" y="4187906"/>
                  <a:ext cx="60480" cy="53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89AC82A-12C6-BF1D-2AA0-53B872A29B1F}"/>
                    </a:ext>
                  </a:extLst>
                </p14:cNvPr>
                <p14:cNvContentPartPr/>
                <p14:nvPr/>
              </p14:nvContentPartPr>
              <p14:xfrm>
                <a:off x="1163776" y="4165226"/>
                <a:ext cx="56160" cy="58608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89AC82A-12C6-BF1D-2AA0-53B872A29B1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52976" y="4154426"/>
                  <a:ext cx="77400" cy="60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F8701179-C7C7-6F08-C5A5-BAA679EBE458}"/>
                    </a:ext>
                  </a:extLst>
                </p14:cNvPr>
                <p14:cNvContentPartPr/>
                <p14:nvPr/>
              </p14:nvContentPartPr>
              <p14:xfrm>
                <a:off x="1419016" y="4667066"/>
                <a:ext cx="2183760" cy="95724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F8701179-C7C7-6F08-C5A5-BAA679EBE45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408576" y="4656266"/>
                  <a:ext cx="2205000" cy="9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A55BDCA-969B-BF57-6E38-CFAD897DC992}"/>
                    </a:ext>
                  </a:extLst>
                </p14:cNvPr>
                <p14:cNvContentPartPr/>
                <p14:nvPr/>
              </p14:nvContentPartPr>
              <p14:xfrm>
                <a:off x="3551656" y="5514506"/>
                <a:ext cx="144000" cy="19800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A55BDCA-969B-BF57-6E38-CFAD897DC99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541216" y="5503706"/>
                  <a:ext cx="165240" cy="219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2962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0910C-42F1-1502-4A69-F20BA8052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CCAB7C0-F74D-B2E3-2E58-4F818587C68A}"/>
                  </a:ext>
                </a:extLst>
              </p14:cNvPr>
              <p14:cNvContentPartPr/>
              <p14:nvPr/>
            </p14:nvContentPartPr>
            <p14:xfrm>
              <a:off x="1929856" y="1357226"/>
              <a:ext cx="824040" cy="943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CCAB7C0-F74D-B2E3-2E58-4F818587C6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19416" y="1346426"/>
                <a:ext cx="845280" cy="9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1A260BF-18B4-0E9E-9C40-6AA45057B056}"/>
                  </a:ext>
                </a:extLst>
              </p14:cNvPr>
              <p14:cNvContentPartPr/>
              <p14:nvPr/>
            </p14:nvContentPartPr>
            <p14:xfrm>
              <a:off x="2412976" y="2139506"/>
              <a:ext cx="335160" cy="380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1A260BF-18B4-0E9E-9C40-6AA45057B0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2176" y="2129066"/>
                <a:ext cx="35640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4BA4532-77CB-A7EB-95F5-122AFF3CB109}"/>
                  </a:ext>
                </a:extLst>
              </p14:cNvPr>
              <p14:cNvContentPartPr/>
              <p14:nvPr/>
            </p14:nvContentPartPr>
            <p14:xfrm>
              <a:off x="2909056" y="2190266"/>
              <a:ext cx="252360" cy="377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4BA4532-77CB-A7EB-95F5-122AFF3CB10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8616" y="2179466"/>
                <a:ext cx="273600" cy="39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471D2F5-5AD9-01CE-AC25-42F4025BAF45}"/>
              </a:ext>
            </a:extLst>
          </p:cNvPr>
          <p:cNvGrpSpPr/>
          <p:nvPr/>
        </p:nvGrpSpPr>
        <p:grpSpPr>
          <a:xfrm>
            <a:off x="3585136" y="1526066"/>
            <a:ext cx="919080" cy="820800"/>
            <a:chOff x="3585136" y="1526066"/>
            <a:chExt cx="919080" cy="820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BF42353-62DA-7A5A-BE67-4DD2BE82EA69}"/>
                    </a:ext>
                  </a:extLst>
                </p14:cNvPr>
                <p14:cNvContentPartPr/>
                <p14:nvPr/>
              </p14:nvContentPartPr>
              <p14:xfrm>
                <a:off x="3585136" y="1526786"/>
                <a:ext cx="222480" cy="6440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BF42353-62DA-7A5A-BE67-4DD2BE82EA6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74696" y="1515986"/>
                  <a:ext cx="243720" cy="66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03F3366-BAC9-3460-0035-92C97D0FC270}"/>
                    </a:ext>
                  </a:extLst>
                </p14:cNvPr>
                <p14:cNvContentPartPr/>
                <p14:nvPr/>
              </p14:nvContentPartPr>
              <p14:xfrm>
                <a:off x="3984016" y="1684106"/>
                <a:ext cx="279360" cy="4284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03F3366-BAC9-3460-0035-92C97D0FC2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73576" y="1673306"/>
                  <a:ext cx="30060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0BDAEA3-C6D1-B6F7-49BF-1998E07729A8}"/>
                    </a:ext>
                  </a:extLst>
                </p14:cNvPr>
                <p14:cNvContentPartPr/>
                <p14:nvPr/>
              </p14:nvContentPartPr>
              <p14:xfrm>
                <a:off x="3998776" y="1657466"/>
                <a:ext cx="27360" cy="1051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0BDAEA3-C6D1-B6F7-49BF-1998E07729A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87976" y="1647026"/>
                  <a:ext cx="486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467D5C3-948A-DE7D-2676-90DA72EE6D5B}"/>
                    </a:ext>
                  </a:extLst>
                </p14:cNvPr>
                <p14:cNvContentPartPr/>
                <p14:nvPr/>
              </p14:nvContentPartPr>
              <p14:xfrm>
                <a:off x="4244296" y="2080826"/>
                <a:ext cx="19440" cy="1141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467D5C3-948A-DE7D-2676-90DA72EE6D5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233496" y="2070386"/>
                  <a:ext cx="406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50AFA78-D24A-758A-6B74-D4C8D1B55C50}"/>
                    </a:ext>
                  </a:extLst>
                </p14:cNvPr>
                <p14:cNvContentPartPr/>
                <p14:nvPr/>
              </p14:nvContentPartPr>
              <p14:xfrm>
                <a:off x="4290016" y="1560266"/>
                <a:ext cx="114120" cy="7477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50AFA78-D24A-758A-6B74-D4C8D1B55C5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79576" y="1549466"/>
                  <a:ext cx="135360" cy="76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81FA7E4-2EDF-7278-2136-BCCB67E57E7A}"/>
                    </a:ext>
                  </a:extLst>
                </p14:cNvPr>
                <p14:cNvContentPartPr/>
                <p14:nvPr/>
              </p14:nvContentPartPr>
              <p14:xfrm>
                <a:off x="4161856" y="1526066"/>
                <a:ext cx="342360" cy="8208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81FA7E4-2EDF-7278-2136-BCCB67E57E7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51416" y="1515266"/>
                  <a:ext cx="363600" cy="84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C17696-DF9B-56E8-E979-1A2FB102D70E}"/>
              </a:ext>
            </a:extLst>
          </p:cNvPr>
          <p:cNvGrpSpPr/>
          <p:nvPr/>
        </p:nvGrpSpPr>
        <p:grpSpPr>
          <a:xfrm>
            <a:off x="4958176" y="1859066"/>
            <a:ext cx="281880" cy="153720"/>
            <a:chOff x="4958176" y="1859066"/>
            <a:chExt cx="281880" cy="153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501FAC7-24A6-51C7-6503-04658678305F}"/>
                    </a:ext>
                  </a:extLst>
                </p14:cNvPr>
                <p14:cNvContentPartPr/>
                <p14:nvPr/>
              </p14:nvContentPartPr>
              <p14:xfrm>
                <a:off x="4958176" y="1859066"/>
                <a:ext cx="235080" cy="500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501FAC7-24A6-51C7-6503-04658678305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47376" y="1848266"/>
                  <a:ext cx="2563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AC353EC-C08E-7991-B0F8-DAD2F63399F6}"/>
                    </a:ext>
                  </a:extLst>
                </p14:cNvPr>
                <p14:cNvContentPartPr/>
                <p14:nvPr/>
              </p14:nvContentPartPr>
              <p14:xfrm>
                <a:off x="4973296" y="1962746"/>
                <a:ext cx="266760" cy="500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AC353EC-C08E-7991-B0F8-DAD2F63399F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962856" y="1952306"/>
                  <a:ext cx="288000" cy="7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9AECC62-1DAE-7C7A-A13B-8583154A6108}"/>
                  </a:ext>
                </a:extLst>
              </p14:cNvPr>
              <p14:cNvContentPartPr/>
              <p14:nvPr/>
            </p14:nvContentPartPr>
            <p14:xfrm>
              <a:off x="5894896" y="1441826"/>
              <a:ext cx="376560" cy="561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9AECC62-1DAE-7C7A-A13B-8583154A610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884456" y="1431386"/>
                <a:ext cx="397800" cy="58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CF9903A-9A95-EDF1-87CC-D65C14271C1B}"/>
                  </a:ext>
                </a:extLst>
              </p14:cNvPr>
              <p14:cNvContentPartPr/>
              <p14:nvPr/>
            </p14:nvContentPartPr>
            <p14:xfrm>
              <a:off x="7042936" y="1734506"/>
              <a:ext cx="334440" cy="63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CF9903A-9A95-EDF1-87CC-D65C14271C1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32496" y="1723706"/>
                <a:ext cx="355680" cy="8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A17F00E5-F199-7286-4774-8198931BE18A}"/>
              </a:ext>
            </a:extLst>
          </p:cNvPr>
          <p:cNvGrpSpPr/>
          <p:nvPr/>
        </p:nvGrpSpPr>
        <p:grpSpPr>
          <a:xfrm>
            <a:off x="8251096" y="2241026"/>
            <a:ext cx="1220760" cy="556200"/>
            <a:chOff x="8251096" y="2241026"/>
            <a:chExt cx="1220760" cy="556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3E77478-0763-5212-564D-02CE25A43DF8}"/>
                    </a:ext>
                  </a:extLst>
                </p14:cNvPr>
                <p14:cNvContentPartPr/>
                <p14:nvPr/>
              </p14:nvContentPartPr>
              <p14:xfrm>
                <a:off x="8251096" y="2244266"/>
                <a:ext cx="408960" cy="5529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3E77478-0763-5212-564D-02CE25A43DF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240296" y="2233826"/>
                  <a:ext cx="430200" cy="57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523F80A-DD66-9229-149F-A33EFADD06F8}"/>
                    </a:ext>
                  </a:extLst>
                </p14:cNvPr>
                <p14:cNvContentPartPr/>
                <p14:nvPr/>
              </p14:nvContentPartPr>
              <p14:xfrm>
                <a:off x="8665096" y="2241026"/>
                <a:ext cx="338040" cy="5551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523F80A-DD66-9229-149F-A33EFADD06F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654296" y="2230586"/>
                  <a:ext cx="359280" cy="57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18B30D9-11F9-7AD7-D314-0AF99A8150C1}"/>
                    </a:ext>
                  </a:extLst>
                </p14:cNvPr>
                <p14:cNvContentPartPr/>
                <p14:nvPr/>
              </p14:nvContentPartPr>
              <p14:xfrm>
                <a:off x="9220936" y="2347226"/>
                <a:ext cx="16560" cy="415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18B30D9-11F9-7AD7-D314-0AF99A8150C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210496" y="2336786"/>
                  <a:ext cx="3780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A582B04-4A2F-0BEE-67B0-68CDCE75BDAA}"/>
                    </a:ext>
                  </a:extLst>
                </p14:cNvPr>
                <p14:cNvContentPartPr/>
                <p14:nvPr/>
              </p14:nvContentPartPr>
              <p14:xfrm>
                <a:off x="9048856" y="2368826"/>
                <a:ext cx="423000" cy="1483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A582B04-4A2F-0BEE-67B0-68CDCE75BDA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038416" y="2358386"/>
                  <a:ext cx="444240" cy="16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22423B-1723-9228-1307-741E80EF2CB2}"/>
              </a:ext>
            </a:extLst>
          </p:cNvPr>
          <p:cNvGrpSpPr/>
          <p:nvPr/>
        </p:nvGrpSpPr>
        <p:grpSpPr>
          <a:xfrm>
            <a:off x="8163976" y="1314386"/>
            <a:ext cx="2277000" cy="725400"/>
            <a:chOff x="8163976" y="1314386"/>
            <a:chExt cx="2277000" cy="725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D0BCE19-986D-92D5-5E41-EE706F521D4F}"/>
                    </a:ext>
                  </a:extLst>
                </p14:cNvPr>
                <p14:cNvContentPartPr/>
                <p14:nvPr/>
              </p14:nvContentPartPr>
              <p14:xfrm>
                <a:off x="8525056" y="1357946"/>
                <a:ext cx="41760" cy="4064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D0BCE19-986D-92D5-5E41-EE706F521D4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514616" y="1347506"/>
                  <a:ext cx="6300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8117DCB-7FA0-4AD7-9EFC-A437528BEFD4}"/>
                    </a:ext>
                  </a:extLst>
                </p14:cNvPr>
                <p14:cNvContentPartPr/>
                <p14:nvPr/>
              </p14:nvContentPartPr>
              <p14:xfrm>
                <a:off x="8378896" y="1314386"/>
                <a:ext cx="450000" cy="2224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8117DCB-7FA0-4AD7-9EFC-A437528BEFD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368096" y="1303946"/>
                  <a:ext cx="4712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6139F34-A5DE-3B0A-B28A-9AAD6D12B4C0}"/>
                    </a:ext>
                  </a:extLst>
                </p14:cNvPr>
                <p14:cNvContentPartPr/>
                <p14:nvPr/>
              </p14:nvContentPartPr>
              <p14:xfrm>
                <a:off x="8635216" y="1343906"/>
                <a:ext cx="486360" cy="4467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6139F34-A5DE-3B0A-B28A-9AAD6D12B4C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624416" y="1333466"/>
                  <a:ext cx="5076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1BACB27-6B9A-E3CB-9D07-6C74790D9470}"/>
                    </a:ext>
                  </a:extLst>
                </p14:cNvPr>
                <p14:cNvContentPartPr/>
                <p14:nvPr/>
              </p14:nvContentPartPr>
              <p14:xfrm>
                <a:off x="9134536" y="1362626"/>
                <a:ext cx="452880" cy="4482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1BACB27-6B9A-E3CB-9D07-6C74790D947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24096" y="1351826"/>
                  <a:ext cx="47412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5978AF4-3E96-DF3E-A1AC-AA5FBABA61FD}"/>
                    </a:ext>
                  </a:extLst>
                </p14:cNvPr>
                <p14:cNvContentPartPr/>
                <p14:nvPr/>
              </p14:nvContentPartPr>
              <p14:xfrm>
                <a:off x="8163976" y="1924946"/>
                <a:ext cx="1438920" cy="76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5978AF4-3E96-DF3E-A1AC-AA5FBABA61F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53536" y="1914146"/>
                  <a:ext cx="1460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AC1039D-A119-4E38-009A-BB661A2915FC}"/>
                    </a:ext>
                  </a:extLst>
                </p14:cNvPr>
                <p14:cNvContentPartPr/>
                <p14:nvPr/>
              </p14:nvContentPartPr>
              <p14:xfrm>
                <a:off x="10037776" y="1739906"/>
                <a:ext cx="363600" cy="1411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AC1039D-A119-4E38-009A-BB661A2915F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026976" y="1729106"/>
                  <a:ext cx="3848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89A512E-D63E-10BA-69B8-5902176F515C}"/>
                    </a:ext>
                  </a:extLst>
                </p14:cNvPr>
                <p14:cNvContentPartPr/>
                <p14:nvPr/>
              </p14:nvContentPartPr>
              <p14:xfrm>
                <a:off x="10016896" y="1961666"/>
                <a:ext cx="424080" cy="781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89A512E-D63E-10BA-69B8-5902176F515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006456" y="1951226"/>
                  <a:ext cx="445320" cy="9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E46F0FB-176F-1A65-F951-E11ACE759450}"/>
              </a:ext>
            </a:extLst>
          </p:cNvPr>
          <p:cNvGrpSpPr/>
          <p:nvPr/>
        </p:nvGrpSpPr>
        <p:grpSpPr>
          <a:xfrm>
            <a:off x="4709056" y="3944906"/>
            <a:ext cx="383040" cy="257760"/>
            <a:chOff x="4709056" y="3944906"/>
            <a:chExt cx="383040" cy="25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F7BB637-945D-148A-1CA7-729A8A54E605}"/>
                    </a:ext>
                  </a:extLst>
                </p14:cNvPr>
                <p14:cNvContentPartPr/>
                <p14:nvPr/>
              </p14:nvContentPartPr>
              <p14:xfrm>
                <a:off x="4764856" y="3944906"/>
                <a:ext cx="327240" cy="637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F7BB637-945D-148A-1CA7-729A8A54E60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54416" y="3934106"/>
                  <a:ext cx="34848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F04880A-896D-EA95-978F-D77D8F9E1AF4}"/>
                    </a:ext>
                  </a:extLst>
                </p14:cNvPr>
                <p14:cNvContentPartPr/>
                <p14:nvPr/>
              </p14:nvContentPartPr>
              <p14:xfrm>
                <a:off x="4709056" y="4163426"/>
                <a:ext cx="353160" cy="392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F04880A-896D-EA95-978F-D77D8F9E1AF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98256" y="4152626"/>
                  <a:ext cx="37440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1603E5C-F17E-0B42-D7DE-FBBD27B9D7C8}"/>
              </a:ext>
            </a:extLst>
          </p:cNvPr>
          <p:cNvGrpSpPr/>
          <p:nvPr/>
        </p:nvGrpSpPr>
        <p:grpSpPr>
          <a:xfrm>
            <a:off x="5922976" y="2998826"/>
            <a:ext cx="810000" cy="208080"/>
            <a:chOff x="5922976" y="2998826"/>
            <a:chExt cx="810000" cy="208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709F596-E12A-C03B-DCA7-A2B18D2FB657}"/>
                    </a:ext>
                  </a:extLst>
                </p14:cNvPr>
                <p14:cNvContentPartPr/>
                <p14:nvPr/>
              </p14:nvContentPartPr>
              <p14:xfrm>
                <a:off x="5922976" y="3027626"/>
                <a:ext cx="199800" cy="1771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709F596-E12A-C03B-DCA7-A2B18D2FB65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912176" y="3017186"/>
                  <a:ext cx="2210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7C9A353-CE2E-D446-2884-14676EED4ED1}"/>
                    </a:ext>
                  </a:extLst>
                </p14:cNvPr>
                <p14:cNvContentPartPr/>
                <p14:nvPr/>
              </p14:nvContentPartPr>
              <p14:xfrm>
                <a:off x="6285856" y="2998826"/>
                <a:ext cx="72720" cy="1944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7C9A353-CE2E-D446-2884-14676EED4ED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75056" y="2988386"/>
                  <a:ext cx="939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5808B9A-37AA-E0C9-9705-9988ACD4CB9C}"/>
                    </a:ext>
                  </a:extLst>
                </p14:cNvPr>
                <p14:cNvContentPartPr/>
                <p14:nvPr/>
              </p14:nvContentPartPr>
              <p14:xfrm>
                <a:off x="6282976" y="3007826"/>
                <a:ext cx="172440" cy="1990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5808B9A-37AA-E0C9-9705-9988ACD4CB9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272536" y="2997386"/>
                  <a:ext cx="1936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325C226-E29E-6EAF-18AE-474EFC3B4FF6}"/>
                    </a:ext>
                  </a:extLst>
                </p14:cNvPr>
                <p14:cNvContentPartPr/>
                <p14:nvPr/>
              </p14:nvContentPartPr>
              <p14:xfrm>
                <a:off x="6566656" y="3007106"/>
                <a:ext cx="104040" cy="1350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325C226-E29E-6EAF-18AE-474EFC3B4FF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555856" y="2996306"/>
                  <a:ext cx="1252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7F207F6-7A46-96DF-822F-5F2C53D67BCC}"/>
                    </a:ext>
                  </a:extLst>
                </p14:cNvPr>
                <p14:cNvContentPartPr/>
                <p14:nvPr/>
              </p14:nvContentPartPr>
              <p14:xfrm>
                <a:off x="6565576" y="2998826"/>
                <a:ext cx="167400" cy="1681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7F207F6-7A46-96DF-822F-5F2C53D67BC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554776" y="2988386"/>
                  <a:ext cx="188640" cy="189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BD269CE-9F17-BFFE-41C0-3CAB3C1B4EE8}"/>
                  </a:ext>
                </a:extLst>
              </p14:cNvPr>
              <p14:cNvContentPartPr/>
              <p14:nvPr/>
            </p14:nvContentPartPr>
            <p14:xfrm>
              <a:off x="7438216" y="3859226"/>
              <a:ext cx="365040" cy="39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BD269CE-9F17-BFFE-41C0-3CAB3C1B4EE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427776" y="3848426"/>
                <a:ext cx="386280" cy="6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74C23FC5-43B9-D70C-878A-F3AAF3C2D727}"/>
              </a:ext>
            </a:extLst>
          </p:cNvPr>
          <p:cNvGrpSpPr/>
          <p:nvPr/>
        </p:nvGrpSpPr>
        <p:grpSpPr>
          <a:xfrm>
            <a:off x="5806336" y="3510746"/>
            <a:ext cx="3990240" cy="765000"/>
            <a:chOff x="5806336" y="3510746"/>
            <a:chExt cx="3990240" cy="765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5AF4F4B-9942-5ED7-8D11-ADAC2F4F2A73}"/>
                    </a:ext>
                  </a:extLst>
                </p14:cNvPr>
                <p14:cNvContentPartPr/>
                <p14:nvPr/>
              </p14:nvContentPartPr>
              <p14:xfrm>
                <a:off x="5806336" y="3592826"/>
                <a:ext cx="317880" cy="4428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5AF4F4B-9942-5ED7-8D11-ADAC2F4F2A7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795896" y="3582026"/>
                  <a:ext cx="33912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8B54558-4652-8684-EFC1-025450F997E8}"/>
                    </a:ext>
                  </a:extLst>
                </p14:cNvPr>
                <p14:cNvContentPartPr/>
                <p14:nvPr/>
              </p14:nvContentPartPr>
              <p14:xfrm>
                <a:off x="6208096" y="3577346"/>
                <a:ext cx="331560" cy="4424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8B54558-4652-8684-EFC1-025450F997E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197656" y="3566906"/>
                  <a:ext cx="35280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A99FC76-DD2F-FC17-14B4-DA516D92EFCF}"/>
                    </a:ext>
                  </a:extLst>
                </p14:cNvPr>
                <p14:cNvContentPartPr/>
                <p14:nvPr/>
              </p14:nvContentPartPr>
              <p14:xfrm>
                <a:off x="6705616" y="3679586"/>
                <a:ext cx="57960" cy="3974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A99FC76-DD2F-FC17-14B4-DA516D92EFC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694816" y="3668786"/>
                  <a:ext cx="7920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744C6BD-AD5A-1AD0-DB9C-45953DFC3FEC}"/>
                    </a:ext>
                  </a:extLst>
                </p14:cNvPr>
                <p14:cNvContentPartPr/>
                <p14:nvPr/>
              </p14:nvContentPartPr>
              <p14:xfrm>
                <a:off x="6615256" y="3632786"/>
                <a:ext cx="387360" cy="2016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744C6BD-AD5A-1AD0-DB9C-45953DFC3FE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604456" y="3621986"/>
                  <a:ext cx="4086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E68BC0A-6266-F507-663F-72958A8A1E6F}"/>
                    </a:ext>
                  </a:extLst>
                </p14:cNvPr>
                <p14:cNvContentPartPr/>
                <p14:nvPr/>
              </p14:nvContentPartPr>
              <p14:xfrm>
                <a:off x="8585536" y="3637466"/>
                <a:ext cx="36360" cy="3211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E68BC0A-6266-F507-663F-72958A8A1E6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574736" y="3627026"/>
                  <a:ext cx="576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BD85011-9379-1B06-C243-1E5570F694CF}"/>
                    </a:ext>
                  </a:extLst>
                </p14:cNvPr>
                <p14:cNvContentPartPr/>
                <p14:nvPr/>
              </p14:nvContentPartPr>
              <p14:xfrm>
                <a:off x="8393296" y="3510746"/>
                <a:ext cx="562320" cy="2613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BD85011-9379-1B06-C243-1E5570F694C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382856" y="3499946"/>
                  <a:ext cx="5835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ED78FA7-0B71-1B01-AF5E-64BAED83A9F5}"/>
                    </a:ext>
                  </a:extLst>
                </p14:cNvPr>
                <p14:cNvContentPartPr/>
                <p14:nvPr/>
              </p14:nvContentPartPr>
              <p14:xfrm>
                <a:off x="8895136" y="3522266"/>
                <a:ext cx="371880" cy="4262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ED78FA7-0B71-1B01-AF5E-64BAED83A9F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884336" y="3511826"/>
                  <a:ext cx="39312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101CB7C-8EC8-80E6-133A-6231C96E3460}"/>
                    </a:ext>
                  </a:extLst>
                </p14:cNvPr>
                <p14:cNvContentPartPr/>
                <p14:nvPr/>
              </p14:nvContentPartPr>
              <p14:xfrm>
                <a:off x="9495256" y="3618026"/>
                <a:ext cx="10080" cy="3074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101CB7C-8EC8-80E6-133A-6231C96E346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484816" y="3607586"/>
                  <a:ext cx="3132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4469465-0671-5959-7941-E22422E0BDAB}"/>
                    </a:ext>
                  </a:extLst>
                </p14:cNvPr>
                <p14:cNvContentPartPr/>
                <p14:nvPr/>
              </p14:nvContentPartPr>
              <p14:xfrm>
                <a:off x="9302296" y="3526586"/>
                <a:ext cx="494280" cy="2336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4469465-0671-5959-7941-E22422E0BDA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291496" y="3515786"/>
                  <a:ext cx="5155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07CE30F-B815-AEDF-146B-B106D5EE3AAF}"/>
                    </a:ext>
                  </a:extLst>
                </p14:cNvPr>
                <p14:cNvContentPartPr/>
                <p14:nvPr/>
              </p14:nvContentPartPr>
              <p14:xfrm>
                <a:off x="5878696" y="4102946"/>
                <a:ext cx="3901320" cy="1728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07CE30F-B815-AEDF-146B-B106D5EE3AA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868256" y="4092146"/>
                  <a:ext cx="3922560" cy="19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91869D9-F63F-492A-898B-29F452F0BA49}"/>
              </a:ext>
            </a:extLst>
          </p:cNvPr>
          <p:cNvGrpSpPr/>
          <p:nvPr/>
        </p:nvGrpSpPr>
        <p:grpSpPr>
          <a:xfrm>
            <a:off x="7354336" y="4489226"/>
            <a:ext cx="1274040" cy="431640"/>
            <a:chOff x="7354336" y="4489226"/>
            <a:chExt cx="1274040" cy="431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75717CF-DED1-2240-629D-21151EA2A4CC}"/>
                    </a:ext>
                  </a:extLst>
                </p14:cNvPr>
                <p14:cNvContentPartPr/>
                <p14:nvPr/>
              </p14:nvContentPartPr>
              <p14:xfrm>
                <a:off x="7354336" y="4514426"/>
                <a:ext cx="405000" cy="3632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75717CF-DED1-2240-629D-21151EA2A4C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343896" y="4503626"/>
                  <a:ext cx="42624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F32CAE2-7A03-B8A7-BB55-BBB70ACF3C51}"/>
                    </a:ext>
                  </a:extLst>
                </p14:cNvPr>
                <p14:cNvContentPartPr/>
                <p14:nvPr/>
              </p14:nvContentPartPr>
              <p14:xfrm>
                <a:off x="7717576" y="4500746"/>
                <a:ext cx="372600" cy="3686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F32CAE2-7A03-B8A7-BB55-BBB70ACF3C5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707136" y="4490306"/>
                  <a:ext cx="39384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4EE5F4F-5221-466B-8FED-F0A9B39D6D49}"/>
                    </a:ext>
                  </a:extLst>
                </p14:cNvPr>
                <p14:cNvContentPartPr/>
                <p14:nvPr/>
              </p14:nvContentPartPr>
              <p14:xfrm>
                <a:off x="8290336" y="4501826"/>
                <a:ext cx="47160" cy="4190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4EE5F4F-5221-466B-8FED-F0A9B39D6D4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279896" y="4491026"/>
                  <a:ext cx="6840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79D275B-A698-4CF9-4C35-E03C05AD5D9D}"/>
                    </a:ext>
                  </a:extLst>
                </p14:cNvPr>
                <p14:cNvContentPartPr/>
                <p14:nvPr/>
              </p14:nvContentPartPr>
              <p14:xfrm>
                <a:off x="8131576" y="4489226"/>
                <a:ext cx="496800" cy="2242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79D275B-A698-4CF9-4C35-E03C05AD5D9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120776" y="4478426"/>
                  <a:ext cx="518040" cy="245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90536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C1EC9-5277-1CBF-39DE-CFC450E1F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5987AF5-CF01-BD0F-6262-B461B7043CD8}"/>
              </a:ext>
            </a:extLst>
          </p:cNvPr>
          <p:cNvGrpSpPr/>
          <p:nvPr/>
        </p:nvGrpSpPr>
        <p:grpSpPr>
          <a:xfrm>
            <a:off x="1081131" y="581863"/>
            <a:ext cx="5454360" cy="520200"/>
            <a:chOff x="1081131" y="581863"/>
            <a:chExt cx="5454360" cy="520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670DBCA-1268-9A5C-0087-3BF1EEE99F74}"/>
                    </a:ext>
                  </a:extLst>
                </p14:cNvPr>
                <p14:cNvContentPartPr/>
                <p14:nvPr/>
              </p14:nvContentPartPr>
              <p14:xfrm>
                <a:off x="1093731" y="697423"/>
                <a:ext cx="267120" cy="40464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670DBCA-1268-9A5C-0087-3BF1EEE99F7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82931" y="686623"/>
                  <a:ext cx="28836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612A8D0-C068-E16C-987A-71BF84AB4809}"/>
                    </a:ext>
                  </a:extLst>
                </p14:cNvPr>
                <p14:cNvContentPartPr/>
                <p14:nvPr/>
              </p14:nvContentPartPr>
              <p14:xfrm>
                <a:off x="1130091" y="826303"/>
                <a:ext cx="221400" cy="835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612A8D0-C068-E16C-987A-71BF84AB480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19291" y="815863"/>
                  <a:ext cx="2426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ECB9DA9-78E2-0959-E8BA-DDE655F92D73}"/>
                    </a:ext>
                  </a:extLst>
                </p14:cNvPr>
                <p14:cNvContentPartPr/>
                <p14:nvPr/>
              </p14:nvContentPartPr>
              <p14:xfrm>
                <a:off x="1081131" y="581863"/>
                <a:ext cx="350280" cy="788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ECB9DA9-78E2-0959-E8BA-DDE655F92D7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0331" y="571063"/>
                  <a:ext cx="3715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AAB3605-0231-1F03-357C-6EC7CE684C5F}"/>
                    </a:ext>
                  </a:extLst>
                </p14:cNvPr>
                <p14:cNvContentPartPr/>
                <p14:nvPr/>
              </p14:nvContentPartPr>
              <p14:xfrm>
                <a:off x="1513131" y="623983"/>
                <a:ext cx="268920" cy="3916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AAB3605-0231-1F03-357C-6EC7CE684C5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02691" y="613543"/>
                  <a:ext cx="29016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F1C50ED-4139-4A6D-0079-920B4A73C129}"/>
                    </a:ext>
                  </a:extLst>
                </p14:cNvPr>
                <p14:cNvContentPartPr/>
                <p14:nvPr/>
              </p14:nvContentPartPr>
              <p14:xfrm>
                <a:off x="1819491" y="744943"/>
                <a:ext cx="282960" cy="2941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F1C50ED-4139-4A6D-0079-920B4A73C12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08691" y="734143"/>
                  <a:ext cx="3042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CC10209-F8F7-3724-D1ED-94135A5A262A}"/>
                    </a:ext>
                  </a:extLst>
                </p14:cNvPr>
                <p14:cNvContentPartPr/>
                <p14:nvPr/>
              </p14:nvContentPartPr>
              <p14:xfrm>
                <a:off x="1799331" y="780583"/>
                <a:ext cx="232560" cy="72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CC10209-F8F7-3724-D1ED-94135A5A262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88891" y="769783"/>
                  <a:ext cx="2538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307C577-958C-C4F9-707F-15EC735E1425}"/>
                    </a:ext>
                  </a:extLst>
                </p14:cNvPr>
                <p14:cNvContentPartPr/>
                <p14:nvPr/>
              </p14:nvContentPartPr>
              <p14:xfrm>
                <a:off x="1846851" y="655303"/>
                <a:ext cx="235440" cy="604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307C577-958C-C4F9-707F-15EC735E142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36411" y="644503"/>
                  <a:ext cx="2566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448E3DE-CA92-949F-1F5F-E4D18A3F6EF3}"/>
                    </a:ext>
                  </a:extLst>
                </p14:cNvPr>
                <p14:cNvContentPartPr/>
                <p14:nvPr/>
              </p14:nvContentPartPr>
              <p14:xfrm>
                <a:off x="2260491" y="638023"/>
                <a:ext cx="390960" cy="4194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448E3DE-CA92-949F-1F5F-E4D18A3F6EF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50051" y="627583"/>
                  <a:ext cx="41220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DAE26D2-77AC-28AF-F2F9-6516E1A26B98}"/>
                    </a:ext>
                  </a:extLst>
                </p14:cNvPr>
                <p14:cNvContentPartPr/>
                <p14:nvPr/>
              </p14:nvContentPartPr>
              <p14:xfrm>
                <a:off x="2506011" y="620383"/>
                <a:ext cx="865440" cy="4125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DAE26D2-77AC-28AF-F2F9-6516E1A26B9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95211" y="609583"/>
                  <a:ext cx="88668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7817378-C0EC-715F-70FD-E3113C16C4E4}"/>
                    </a:ext>
                  </a:extLst>
                </p14:cNvPr>
                <p14:cNvContentPartPr/>
                <p14:nvPr/>
              </p14:nvContentPartPr>
              <p14:xfrm>
                <a:off x="3607971" y="680863"/>
                <a:ext cx="545040" cy="3348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7817378-C0EC-715F-70FD-E3113C16C4E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97531" y="670423"/>
                  <a:ext cx="56628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BA246AA-E397-C175-7E74-FB6406821B9F}"/>
                    </a:ext>
                  </a:extLst>
                </p14:cNvPr>
                <p14:cNvContentPartPr/>
                <p14:nvPr/>
              </p14:nvContentPartPr>
              <p14:xfrm>
                <a:off x="4316451" y="711463"/>
                <a:ext cx="265680" cy="2739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BA246AA-E397-C175-7E74-FB6406821B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06011" y="701023"/>
                  <a:ext cx="2869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3369468-3E46-DCA4-47F8-66573AD5F507}"/>
                    </a:ext>
                  </a:extLst>
                </p14:cNvPr>
                <p14:cNvContentPartPr/>
                <p14:nvPr/>
              </p14:nvContentPartPr>
              <p14:xfrm>
                <a:off x="4312851" y="827383"/>
                <a:ext cx="215280" cy="928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3369468-3E46-DCA4-47F8-66573AD5F50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02051" y="816583"/>
                  <a:ext cx="2365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E5DBF1F-03B1-F57A-2924-2503AC42A8D4}"/>
                    </a:ext>
                  </a:extLst>
                </p14:cNvPr>
                <p14:cNvContentPartPr/>
                <p14:nvPr/>
              </p14:nvContentPartPr>
              <p14:xfrm>
                <a:off x="4245171" y="701743"/>
                <a:ext cx="709200" cy="2592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E5DBF1F-03B1-F57A-2924-2503AC42A8D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34731" y="691303"/>
                  <a:ext cx="7304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6556C7F-3AB7-C716-A539-F9F7809547F6}"/>
                    </a:ext>
                  </a:extLst>
                </p14:cNvPr>
                <p14:cNvContentPartPr/>
                <p14:nvPr/>
              </p14:nvContentPartPr>
              <p14:xfrm>
                <a:off x="5130411" y="684103"/>
                <a:ext cx="71640" cy="2948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6556C7F-3AB7-C716-A539-F9F7809547F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19971" y="673663"/>
                  <a:ext cx="928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CF519AD-3651-F9BD-C84D-E466A2E47198}"/>
                    </a:ext>
                  </a:extLst>
                </p14:cNvPr>
                <p14:cNvContentPartPr/>
                <p14:nvPr/>
              </p14:nvContentPartPr>
              <p14:xfrm>
                <a:off x="5405091" y="670063"/>
                <a:ext cx="619200" cy="3067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CF519AD-3651-F9BD-C84D-E466A2E4719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394651" y="659263"/>
                  <a:ext cx="64044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2F36C69-459D-90A0-83C1-E75EF82D18B6}"/>
                    </a:ext>
                  </a:extLst>
                </p14:cNvPr>
                <p14:cNvContentPartPr/>
                <p14:nvPr/>
              </p14:nvContentPartPr>
              <p14:xfrm>
                <a:off x="6149211" y="692383"/>
                <a:ext cx="386280" cy="2746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2F36C69-459D-90A0-83C1-E75EF82D18B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38771" y="681583"/>
                  <a:ext cx="407520" cy="29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7231820-D35A-86C1-3A4C-369B669ECE3D}"/>
              </a:ext>
            </a:extLst>
          </p:cNvPr>
          <p:cNvGrpSpPr/>
          <p:nvPr/>
        </p:nvGrpSpPr>
        <p:grpSpPr>
          <a:xfrm>
            <a:off x="6188811" y="1207183"/>
            <a:ext cx="831240" cy="349920"/>
            <a:chOff x="6188811" y="1207183"/>
            <a:chExt cx="831240" cy="349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C0831AA-0327-9F83-CB82-55F266A03367}"/>
                    </a:ext>
                  </a:extLst>
                </p14:cNvPr>
                <p14:cNvContentPartPr/>
                <p14:nvPr/>
              </p14:nvContentPartPr>
              <p14:xfrm>
                <a:off x="6188811" y="1224823"/>
                <a:ext cx="390960" cy="2581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C0831AA-0327-9F83-CB82-55F266A0336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78371" y="1214383"/>
                  <a:ext cx="41220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09042A3-701F-E720-ADC4-3E88CA876478}"/>
                    </a:ext>
                  </a:extLst>
                </p14:cNvPr>
                <p14:cNvContentPartPr/>
                <p14:nvPr/>
              </p14:nvContentPartPr>
              <p14:xfrm>
                <a:off x="6706851" y="1264063"/>
                <a:ext cx="75960" cy="2930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09042A3-701F-E720-ADC4-3E88CA87647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96051" y="1253263"/>
                  <a:ext cx="9720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7652507-55BB-11FF-5A6D-FDEFF536CFCC}"/>
                    </a:ext>
                  </a:extLst>
                </p14:cNvPr>
                <p14:cNvContentPartPr/>
                <p14:nvPr/>
              </p14:nvContentPartPr>
              <p14:xfrm>
                <a:off x="6693531" y="1207183"/>
                <a:ext cx="326520" cy="1900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7652507-55BB-11FF-5A6D-FDEFF536CFC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682731" y="1196383"/>
                  <a:ext cx="347760" cy="21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3A409C-055E-E663-57FC-0839B4D669C7}"/>
              </a:ext>
            </a:extLst>
          </p:cNvPr>
          <p:cNvGrpSpPr/>
          <p:nvPr/>
        </p:nvGrpSpPr>
        <p:grpSpPr>
          <a:xfrm>
            <a:off x="925971" y="1971823"/>
            <a:ext cx="636120" cy="773640"/>
            <a:chOff x="925971" y="1971823"/>
            <a:chExt cx="636120" cy="773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87549E1-8E34-93DC-25EE-AEC696FC51B3}"/>
                    </a:ext>
                  </a:extLst>
                </p14:cNvPr>
                <p14:cNvContentPartPr/>
                <p14:nvPr/>
              </p14:nvContentPartPr>
              <p14:xfrm>
                <a:off x="1123971" y="2190703"/>
                <a:ext cx="272520" cy="3034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87549E1-8E34-93DC-25EE-AEC696FC51B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13531" y="2179903"/>
                  <a:ext cx="2937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2ED8EF8-B114-47CB-6497-F3864DBA99D0}"/>
                    </a:ext>
                  </a:extLst>
                </p14:cNvPr>
                <p14:cNvContentPartPr/>
                <p14:nvPr/>
              </p14:nvContentPartPr>
              <p14:xfrm>
                <a:off x="925971" y="1971823"/>
                <a:ext cx="636120" cy="7736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2ED8EF8-B114-47CB-6497-F3864DBA99D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5531" y="1961023"/>
                  <a:ext cx="657360" cy="79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A18C03B-993A-9191-634A-DA9CBBAE25E2}"/>
              </a:ext>
            </a:extLst>
          </p:cNvPr>
          <p:cNvGrpSpPr/>
          <p:nvPr/>
        </p:nvGrpSpPr>
        <p:grpSpPr>
          <a:xfrm>
            <a:off x="1972131" y="2233903"/>
            <a:ext cx="3410640" cy="406440"/>
            <a:chOff x="1972131" y="2233903"/>
            <a:chExt cx="3410640" cy="406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7B925AE-71C5-BC76-3BBC-941C32C0CF39}"/>
                    </a:ext>
                  </a:extLst>
                </p14:cNvPr>
                <p14:cNvContentPartPr/>
                <p14:nvPr/>
              </p14:nvContentPartPr>
              <p14:xfrm>
                <a:off x="1972131" y="2233903"/>
                <a:ext cx="478800" cy="3931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7B925AE-71C5-BC76-3BBC-941C32C0CF3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61691" y="2223463"/>
                  <a:ext cx="50004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117954C-5724-9C52-1AF9-EF4FA61319E7}"/>
                    </a:ext>
                  </a:extLst>
                </p14:cNvPr>
                <p14:cNvContentPartPr/>
                <p14:nvPr/>
              </p14:nvContentPartPr>
              <p14:xfrm>
                <a:off x="2583771" y="2343343"/>
                <a:ext cx="61920" cy="2696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117954C-5724-9C52-1AF9-EF4FA61319E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573331" y="2332903"/>
                  <a:ext cx="831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36633FF-7657-EE7D-BC2C-43771DFD0956}"/>
                    </a:ext>
                  </a:extLst>
                </p14:cNvPr>
                <p14:cNvContentPartPr/>
                <p14:nvPr/>
              </p14:nvContentPartPr>
              <p14:xfrm>
                <a:off x="2860971" y="2326423"/>
                <a:ext cx="32400" cy="2754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36633FF-7657-EE7D-BC2C-43771DFD095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850531" y="2315623"/>
                  <a:ext cx="5364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241DCC8-B752-D69F-170D-A738EDCB8FC1}"/>
                    </a:ext>
                  </a:extLst>
                </p14:cNvPr>
                <p14:cNvContentPartPr/>
                <p14:nvPr/>
              </p14:nvContentPartPr>
              <p14:xfrm>
                <a:off x="2800491" y="2315263"/>
                <a:ext cx="316080" cy="129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241DCC8-B752-D69F-170D-A738EDCB8FC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789691" y="2304463"/>
                  <a:ext cx="3373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8E79817-AD15-6D3C-1EC0-B142E253A63D}"/>
                    </a:ext>
                  </a:extLst>
                </p14:cNvPr>
                <p14:cNvContentPartPr/>
                <p14:nvPr/>
              </p14:nvContentPartPr>
              <p14:xfrm>
                <a:off x="2855931" y="2455303"/>
                <a:ext cx="306720" cy="381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8E79817-AD15-6D3C-1EC0-B142E253A63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45131" y="2444863"/>
                  <a:ext cx="3279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2812CA6-2FD7-C084-38F2-30BBE65EAC52}"/>
                    </a:ext>
                  </a:extLst>
                </p14:cNvPr>
                <p14:cNvContentPartPr/>
                <p14:nvPr/>
              </p14:nvContentPartPr>
              <p14:xfrm>
                <a:off x="3253371" y="2307703"/>
                <a:ext cx="335880" cy="2800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2812CA6-2FD7-C084-38F2-30BBE65EAC5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242571" y="2297263"/>
                  <a:ext cx="3571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27EB8A4-7405-B40F-4F91-C8EB1132E672}"/>
                    </a:ext>
                  </a:extLst>
                </p14:cNvPr>
                <p14:cNvContentPartPr/>
                <p14:nvPr/>
              </p14:nvContentPartPr>
              <p14:xfrm>
                <a:off x="3357051" y="2453863"/>
                <a:ext cx="189360" cy="367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27EB8A4-7405-B40F-4F91-C8EB1132E67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46611" y="2443423"/>
                  <a:ext cx="2106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AF55915-B24D-E540-4B9F-6638D5D6E985}"/>
                    </a:ext>
                  </a:extLst>
                </p14:cNvPr>
                <p14:cNvContentPartPr/>
                <p14:nvPr/>
              </p14:nvContentPartPr>
              <p14:xfrm>
                <a:off x="3700491" y="2349463"/>
                <a:ext cx="249480" cy="2538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AF55915-B24D-E540-4B9F-6638D5D6E98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89691" y="2338663"/>
                  <a:ext cx="2707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EA9BBFC-FF5B-E08D-962B-5D08FB23AD65}"/>
                    </a:ext>
                  </a:extLst>
                </p14:cNvPr>
                <p14:cNvContentPartPr/>
                <p14:nvPr/>
              </p14:nvContentPartPr>
              <p14:xfrm>
                <a:off x="4061571" y="2316703"/>
                <a:ext cx="284400" cy="2725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EA9BBFC-FF5B-E08D-962B-5D08FB23AD6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50771" y="2306263"/>
                  <a:ext cx="3056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D01818A-E757-E410-F893-92EFAE4FE8AF}"/>
                    </a:ext>
                  </a:extLst>
                </p14:cNvPr>
                <p14:cNvContentPartPr/>
                <p14:nvPr/>
              </p14:nvContentPartPr>
              <p14:xfrm>
                <a:off x="4442451" y="2358103"/>
                <a:ext cx="43200" cy="2444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D01818A-E757-E410-F893-92EFAE4FE8A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432011" y="2347663"/>
                  <a:ext cx="644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8825B15-F71E-43B5-E59F-4847AB3F59B9}"/>
                    </a:ext>
                  </a:extLst>
                </p14:cNvPr>
                <p14:cNvContentPartPr/>
                <p14:nvPr/>
              </p14:nvContentPartPr>
              <p14:xfrm>
                <a:off x="4587891" y="2366743"/>
                <a:ext cx="288000" cy="2736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8825B15-F71E-43B5-E59F-4847AB3F59B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577091" y="2355943"/>
                  <a:ext cx="3092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373AC54-6B13-BD33-FCC4-B9152BF59CED}"/>
                    </a:ext>
                  </a:extLst>
                </p14:cNvPr>
                <p14:cNvContentPartPr/>
                <p14:nvPr/>
              </p14:nvContentPartPr>
              <p14:xfrm>
                <a:off x="5031411" y="2244343"/>
                <a:ext cx="351360" cy="3006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373AC54-6B13-BD33-FCC4-B9152BF59CE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020611" y="2233903"/>
                  <a:ext cx="372600" cy="32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4A50B02-382E-3761-FF4C-F1C2DDB80FB4}"/>
                  </a:ext>
                </a:extLst>
              </p14:cNvPr>
              <p14:cNvContentPartPr/>
              <p14:nvPr/>
            </p14:nvContentPartPr>
            <p14:xfrm>
              <a:off x="872691" y="4814383"/>
              <a:ext cx="358560" cy="388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4A50B02-382E-3761-FF4C-F1C2DDB80FB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61891" y="4803943"/>
                <a:ext cx="37980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C790B24-BDFF-16A4-09A6-7AA36F96524F}"/>
                  </a:ext>
                </a:extLst>
              </p14:cNvPr>
              <p14:cNvContentPartPr/>
              <p14:nvPr/>
            </p14:nvContentPartPr>
            <p14:xfrm>
              <a:off x="537531" y="4594423"/>
              <a:ext cx="699480" cy="8888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C790B24-BDFF-16A4-09A6-7AA36F96524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27091" y="4583623"/>
                <a:ext cx="720720" cy="91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4EE24F18-492A-781C-24D7-9FD34032776B}"/>
              </a:ext>
            </a:extLst>
          </p:cNvPr>
          <p:cNvGrpSpPr/>
          <p:nvPr/>
        </p:nvGrpSpPr>
        <p:grpSpPr>
          <a:xfrm>
            <a:off x="1587291" y="4770463"/>
            <a:ext cx="2815560" cy="450000"/>
            <a:chOff x="1587291" y="4770463"/>
            <a:chExt cx="2815560" cy="450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DA666AE-11A1-E895-BC17-9385DAE9A5C8}"/>
                    </a:ext>
                  </a:extLst>
                </p14:cNvPr>
                <p14:cNvContentPartPr/>
                <p14:nvPr/>
              </p14:nvContentPartPr>
              <p14:xfrm>
                <a:off x="1587291" y="4821223"/>
                <a:ext cx="390240" cy="3992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DA666AE-11A1-E895-BC17-9385DAE9A5C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576851" y="4810423"/>
                  <a:ext cx="41148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90B841F-5783-9ED4-C0FC-D0B347E19265}"/>
                    </a:ext>
                  </a:extLst>
                </p14:cNvPr>
                <p14:cNvContentPartPr/>
                <p14:nvPr/>
              </p14:nvContentPartPr>
              <p14:xfrm>
                <a:off x="2154651" y="4790263"/>
                <a:ext cx="264960" cy="4082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90B841F-5783-9ED4-C0FC-D0B347E1926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143851" y="4779463"/>
                  <a:ext cx="28620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7290B53-972B-1783-1195-390B1D7416C4}"/>
                    </a:ext>
                  </a:extLst>
                </p14:cNvPr>
                <p14:cNvContentPartPr/>
                <p14:nvPr/>
              </p14:nvContentPartPr>
              <p14:xfrm>
                <a:off x="2170851" y="4910863"/>
                <a:ext cx="256320" cy="928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7290B53-972B-1783-1195-390B1D7416C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60411" y="4900423"/>
                  <a:ext cx="2775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06CC1EE-4D2E-ABC8-0560-D23196AB139B}"/>
                    </a:ext>
                  </a:extLst>
                </p14:cNvPr>
                <p14:cNvContentPartPr/>
                <p14:nvPr/>
              </p14:nvContentPartPr>
              <p14:xfrm>
                <a:off x="2103531" y="4800343"/>
                <a:ext cx="815760" cy="3942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06CC1EE-4D2E-ABC8-0560-D23196AB139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092731" y="4789903"/>
                  <a:ext cx="83700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373C7E4-0211-738E-74F1-A63C91A0797D}"/>
                    </a:ext>
                  </a:extLst>
                </p14:cNvPr>
                <p14:cNvContentPartPr/>
                <p14:nvPr/>
              </p14:nvContentPartPr>
              <p14:xfrm>
                <a:off x="3091011" y="4825183"/>
                <a:ext cx="340560" cy="3614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373C7E4-0211-738E-74F1-A63C91A0797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080211" y="4814743"/>
                  <a:ext cx="36180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D0D5395-2D69-1413-237E-6BE0FA6069E5}"/>
                    </a:ext>
                  </a:extLst>
                </p14:cNvPr>
                <p14:cNvContentPartPr/>
                <p14:nvPr/>
              </p14:nvContentPartPr>
              <p14:xfrm>
                <a:off x="3524811" y="4770463"/>
                <a:ext cx="371160" cy="3535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D0D5395-2D69-1413-237E-6BE0FA6069E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514011" y="4759663"/>
                  <a:ext cx="39240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3730DA8-035B-C2D5-CFD8-D868FE1E7E14}"/>
                    </a:ext>
                  </a:extLst>
                </p14:cNvPr>
                <p14:cNvContentPartPr/>
                <p14:nvPr/>
              </p14:nvContentPartPr>
              <p14:xfrm>
                <a:off x="4059411" y="4856143"/>
                <a:ext cx="43200" cy="3261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3730DA8-035B-C2D5-CFD8-D868FE1E7E1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048971" y="4845703"/>
                  <a:ext cx="6444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673A07A-03A9-99FB-1829-70932AD83D7D}"/>
                    </a:ext>
                  </a:extLst>
                </p14:cNvPr>
                <p14:cNvContentPartPr/>
                <p14:nvPr/>
              </p14:nvContentPartPr>
              <p14:xfrm>
                <a:off x="3905691" y="4813663"/>
                <a:ext cx="497160" cy="514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673A07A-03A9-99FB-1829-70932AD83D7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95251" y="4803223"/>
                  <a:ext cx="51840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1A305E6-F331-4EBD-112F-05C5F5596CFC}"/>
              </a:ext>
            </a:extLst>
          </p:cNvPr>
          <p:cNvGrpSpPr/>
          <p:nvPr/>
        </p:nvGrpSpPr>
        <p:grpSpPr>
          <a:xfrm>
            <a:off x="4998651" y="5275903"/>
            <a:ext cx="814320" cy="946440"/>
            <a:chOff x="4998651" y="5275903"/>
            <a:chExt cx="814320" cy="946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CE0B093-17B0-E0FA-090E-0BBE00810EDF}"/>
                    </a:ext>
                  </a:extLst>
                </p14:cNvPr>
                <p14:cNvContentPartPr/>
                <p14:nvPr/>
              </p14:nvContentPartPr>
              <p14:xfrm>
                <a:off x="4998651" y="5356183"/>
                <a:ext cx="427320" cy="6228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CE0B093-17B0-E0FA-090E-0BBE00810ED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987851" y="5345383"/>
                  <a:ext cx="448560" cy="64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33FBEC2-F6F5-751B-F801-E65998E8F156}"/>
                    </a:ext>
                  </a:extLst>
                </p14:cNvPr>
                <p14:cNvContentPartPr/>
                <p14:nvPr/>
              </p14:nvContentPartPr>
              <p14:xfrm>
                <a:off x="5001531" y="5492983"/>
                <a:ext cx="300600" cy="1515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33FBEC2-F6F5-751B-F801-E65998E8F15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991091" y="5482183"/>
                  <a:ext cx="3218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F8BB0FC-4481-921A-EA9B-A4A064D2C421}"/>
                    </a:ext>
                  </a:extLst>
                </p14:cNvPr>
                <p14:cNvContentPartPr/>
                <p14:nvPr/>
              </p14:nvContentPartPr>
              <p14:xfrm>
                <a:off x="5052651" y="5275903"/>
                <a:ext cx="400680" cy="1018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F8BB0FC-4481-921A-EA9B-A4A064D2C42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042211" y="5265103"/>
                  <a:ext cx="4219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FCF1F04-E274-6709-93BE-C464BBC86C7D}"/>
                    </a:ext>
                  </a:extLst>
                </p14:cNvPr>
                <p14:cNvContentPartPr/>
                <p14:nvPr/>
              </p14:nvContentPartPr>
              <p14:xfrm>
                <a:off x="5488611" y="5902663"/>
                <a:ext cx="271800" cy="2358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FCF1F04-E274-6709-93BE-C464BBC86C7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478171" y="5891863"/>
                  <a:ext cx="2930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9E81E74-8117-E88B-452A-4B9D289DE2F7}"/>
                    </a:ext>
                  </a:extLst>
                </p14:cNvPr>
                <p14:cNvContentPartPr/>
                <p14:nvPr/>
              </p14:nvContentPartPr>
              <p14:xfrm>
                <a:off x="5452971" y="5777743"/>
                <a:ext cx="360000" cy="44460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9E81E74-8117-E88B-452A-4B9D289DE2F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442531" y="5766943"/>
                  <a:ext cx="381240" cy="46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E1DEC079-562A-1559-63C0-4CB24B0CFB13}"/>
                  </a:ext>
                </a:extLst>
              </p14:cNvPr>
              <p14:cNvContentPartPr/>
              <p14:nvPr/>
            </p14:nvContentPartPr>
            <p14:xfrm>
              <a:off x="6249291" y="5711503"/>
              <a:ext cx="430560" cy="129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E1DEC079-562A-1559-63C0-4CB24B0CFB1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238491" y="5701063"/>
                <a:ext cx="451800" cy="15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F55065A9-4D80-1E1C-6EFB-E4EB102E2A46}"/>
              </a:ext>
            </a:extLst>
          </p:cNvPr>
          <p:cNvGrpSpPr/>
          <p:nvPr/>
        </p:nvGrpSpPr>
        <p:grpSpPr>
          <a:xfrm>
            <a:off x="9187611" y="5071423"/>
            <a:ext cx="1932120" cy="1339200"/>
            <a:chOff x="9187611" y="5071423"/>
            <a:chExt cx="1932120" cy="1339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8C67E62-39C1-D0DE-5B3B-75C0D7658826}"/>
                    </a:ext>
                  </a:extLst>
                </p14:cNvPr>
                <p14:cNvContentPartPr/>
                <p14:nvPr/>
              </p14:nvContentPartPr>
              <p14:xfrm>
                <a:off x="9187611" y="5071423"/>
                <a:ext cx="426240" cy="6606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8C67E62-39C1-D0DE-5B3B-75C0D765882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176811" y="5060623"/>
                  <a:ext cx="447480" cy="68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AA6F56D-7C55-78D5-6343-169F6E7E6D7E}"/>
                    </a:ext>
                  </a:extLst>
                </p14:cNvPr>
                <p14:cNvContentPartPr/>
                <p14:nvPr/>
              </p14:nvContentPartPr>
              <p14:xfrm>
                <a:off x="9712851" y="5620423"/>
                <a:ext cx="226080" cy="1310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AA6F56D-7C55-78D5-6343-169F6E7E6D7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702051" y="5609983"/>
                  <a:ext cx="2473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5C0A93B8-2872-125F-D23C-5BD4DE93CAEC}"/>
                    </a:ext>
                  </a:extLst>
                </p14:cNvPr>
                <p14:cNvContentPartPr/>
                <p14:nvPr/>
              </p14:nvContentPartPr>
              <p14:xfrm>
                <a:off x="10319811" y="5221543"/>
                <a:ext cx="387000" cy="3769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C0A93B8-2872-125F-D23C-5BD4DE93CAE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309011" y="5211103"/>
                  <a:ext cx="40824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4BF38D7-E565-8EDF-738A-AF6787B6316C}"/>
                    </a:ext>
                  </a:extLst>
                </p14:cNvPr>
                <p14:cNvContentPartPr/>
                <p14:nvPr/>
              </p14:nvContentPartPr>
              <p14:xfrm>
                <a:off x="10834251" y="5489383"/>
                <a:ext cx="16560" cy="1688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4BF38D7-E565-8EDF-738A-AF6787B6316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823451" y="5478583"/>
                  <a:ext cx="378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C895715-9627-98FD-1F68-A8AB8A99C666}"/>
                    </a:ext>
                  </a:extLst>
                </p14:cNvPr>
                <p14:cNvContentPartPr/>
                <p14:nvPr/>
              </p14:nvContentPartPr>
              <p14:xfrm>
                <a:off x="10150971" y="5742823"/>
                <a:ext cx="957960" cy="4716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C895715-9627-98FD-1F68-A8AB8A99C66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140171" y="5732023"/>
                  <a:ext cx="97920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45DA3BDC-59E6-3F58-2627-8902AFED1216}"/>
                    </a:ext>
                  </a:extLst>
                </p14:cNvPr>
                <p14:cNvContentPartPr/>
                <p14:nvPr/>
              </p14:nvContentPartPr>
              <p14:xfrm>
                <a:off x="10259691" y="5905183"/>
                <a:ext cx="443160" cy="4068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45DA3BDC-59E6-3F58-2627-8902AFED121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248891" y="5894743"/>
                  <a:ext cx="46440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3CD8B8F-4F78-D900-1F26-9CD87A493C8D}"/>
                    </a:ext>
                  </a:extLst>
                </p14:cNvPr>
                <p14:cNvContentPartPr/>
                <p14:nvPr/>
              </p14:nvContentPartPr>
              <p14:xfrm>
                <a:off x="10820211" y="6177703"/>
                <a:ext cx="299520" cy="23292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3CD8B8F-4F78-D900-1F26-9CD87A493C8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809771" y="6166903"/>
                  <a:ext cx="320760" cy="25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53178D5D-E261-FF62-18E9-24A4AD6F0FE1}"/>
                  </a:ext>
                </a:extLst>
              </p14:cNvPr>
              <p14:cNvContentPartPr/>
              <p14:nvPr/>
            </p14:nvContentPartPr>
            <p14:xfrm>
              <a:off x="6421011" y="3150103"/>
              <a:ext cx="134280" cy="3456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53178D5D-E261-FF62-18E9-24A4AD6F0FE1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410211" y="3139303"/>
                <a:ext cx="1555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51DFE6B-D550-11CB-3B6A-763768E97275}"/>
                  </a:ext>
                </a:extLst>
              </p14:cNvPr>
              <p14:cNvContentPartPr/>
              <p14:nvPr/>
            </p14:nvContentPartPr>
            <p14:xfrm>
              <a:off x="6723771" y="5690263"/>
              <a:ext cx="181080" cy="669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51DFE6B-D550-11CB-3B6A-763768E9727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713331" y="5679463"/>
                <a:ext cx="202320" cy="8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00DC2CA-B1A6-FCD3-FBEB-FC732B42CFE1}"/>
              </a:ext>
            </a:extLst>
          </p:cNvPr>
          <p:cNvGrpSpPr/>
          <p:nvPr/>
        </p:nvGrpSpPr>
        <p:grpSpPr>
          <a:xfrm>
            <a:off x="7080531" y="4577143"/>
            <a:ext cx="500040" cy="1470960"/>
            <a:chOff x="7080531" y="4577143"/>
            <a:chExt cx="500040" cy="147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6A30D62-8ED5-08AF-CB46-2EA521E48BEB}"/>
                    </a:ext>
                  </a:extLst>
                </p14:cNvPr>
                <p14:cNvContentPartPr/>
                <p14:nvPr/>
              </p14:nvContentPartPr>
              <p14:xfrm>
                <a:off x="7080531" y="4577143"/>
                <a:ext cx="301320" cy="91332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6A30D62-8ED5-08AF-CB46-2EA521E48BE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069731" y="4566703"/>
                  <a:ext cx="322560" cy="9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61A84B1-808D-EDB7-1616-28A803DDE6B4}"/>
                    </a:ext>
                  </a:extLst>
                </p14:cNvPr>
                <p14:cNvContentPartPr/>
                <p14:nvPr/>
              </p14:nvContentPartPr>
              <p14:xfrm>
                <a:off x="7260531" y="5553103"/>
                <a:ext cx="320040" cy="44964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61A84B1-808D-EDB7-1616-28A803DDE6B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250091" y="5542303"/>
                  <a:ext cx="34128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637CA2A-6BD1-CBAF-72CD-EC40A53F1AB6}"/>
                    </a:ext>
                  </a:extLst>
                </p14:cNvPr>
                <p14:cNvContentPartPr/>
                <p14:nvPr/>
              </p14:nvContentPartPr>
              <p14:xfrm>
                <a:off x="7284291" y="5800783"/>
                <a:ext cx="273960" cy="24732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637CA2A-6BD1-CBAF-72CD-EC40A53F1AB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273851" y="5789983"/>
                  <a:ext cx="295200" cy="26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E382D8C8-0658-C249-983F-B1121B4A1E15}"/>
              </a:ext>
            </a:extLst>
          </p:cNvPr>
          <p:cNvGrpSpPr/>
          <p:nvPr/>
        </p:nvGrpSpPr>
        <p:grpSpPr>
          <a:xfrm>
            <a:off x="5169291" y="1796863"/>
            <a:ext cx="5780160" cy="2703600"/>
            <a:chOff x="5169291" y="1796863"/>
            <a:chExt cx="5780160" cy="270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BCFC5A2-32C3-71C1-8B3A-B5C80AE20C10}"/>
                    </a:ext>
                  </a:extLst>
                </p14:cNvPr>
                <p14:cNvContentPartPr/>
                <p14:nvPr/>
              </p14:nvContentPartPr>
              <p14:xfrm>
                <a:off x="9971691" y="2710903"/>
                <a:ext cx="396360" cy="4687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BCFC5A2-32C3-71C1-8B3A-B5C80AE20C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961251" y="2700103"/>
                  <a:ext cx="41760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CE700A5-D6B8-89B5-1924-EF90C59E7EEF}"/>
                    </a:ext>
                  </a:extLst>
                </p14:cNvPr>
                <p14:cNvContentPartPr/>
                <p14:nvPr/>
              </p14:nvContentPartPr>
              <p14:xfrm>
                <a:off x="10487211" y="2995303"/>
                <a:ext cx="291600" cy="27180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CE700A5-D6B8-89B5-1924-EF90C59E7EE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476771" y="2984503"/>
                  <a:ext cx="3128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7A4A7BC-D6E9-40F9-606D-2A7B5C770F02}"/>
                    </a:ext>
                  </a:extLst>
                </p14:cNvPr>
                <p14:cNvContentPartPr/>
                <p14:nvPr/>
              </p14:nvContentPartPr>
              <p14:xfrm>
                <a:off x="9827331" y="3372583"/>
                <a:ext cx="1122120" cy="424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7A4A7BC-D6E9-40F9-606D-2A7B5C770F0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816891" y="3361783"/>
                  <a:ext cx="114336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C5135C2-D200-4728-FF9B-0C7422AEAF36}"/>
                    </a:ext>
                  </a:extLst>
                </p14:cNvPr>
                <p14:cNvContentPartPr/>
                <p14:nvPr/>
              </p14:nvContentPartPr>
              <p14:xfrm>
                <a:off x="9932091" y="3540703"/>
                <a:ext cx="473760" cy="3236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C5135C2-D200-4728-FF9B-0C7422AEAF3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921651" y="3530263"/>
                  <a:ext cx="4950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2F32309-BDFD-5544-1FC6-D347EDEED21F}"/>
                    </a:ext>
                  </a:extLst>
                </p14:cNvPr>
                <p14:cNvContentPartPr/>
                <p14:nvPr/>
              </p14:nvContentPartPr>
              <p14:xfrm>
                <a:off x="10470291" y="3768583"/>
                <a:ext cx="368640" cy="2430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2F32309-BDFD-5544-1FC6-D347EDEED21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459491" y="3757783"/>
                  <a:ext cx="3898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E600D14-BD49-12B4-C1C7-1BC794736201}"/>
                    </a:ext>
                  </a:extLst>
                </p14:cNvPr>
                <p14:cNvContentPartPr/>
                <p14:nvPr/>
              </p14:nvContentPartPr>
              <p14:xfrm>
                <a:off x="9047571" y="3149383"/>
                <a:ext cx="20880" cy="86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E600D14-BD49-12B4-C1C7-1BC79473620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036771" y="3138583"/>
                  <a:ext cx="42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AC30712-386A-24BA-AA79-17ABC6DC9748}"/>
                    </a:ext>
                  </a:extLst>
                </p14:cNvPr>
                <p14:cNvContentPartPr/>
                <p14:nvPr/>
              </p14:nvContentPartPr>
              <p14:xfrm>
                <a:off x="9072051" y="2731423"/>
                <a:ext cx="432360" cy="6296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AC30712-386A-24BA-AA79-17ABC6DC974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061611" y="2720983"/>
                  <a:ext cx="453600" cy="65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C37B1D1-EFDF-DAD9-787D-B0E9E7934277}"/>
                    </a:ext>
                  </a:extLst>
                </p14:cNvPr>
                <p14:cNvContentPartPr/>
                <p14:nvPr/>
              </p14:nvContentPartPr>
              <p14:xfrm>
                <a:off x="5210691" y="2889103"/>
                <a:ext cx="357840" cy="5187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C37B1D1-EFDF-DAD9-787D-B0E9E793427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199891" y="2878303"/>
                  <a:ext cx="379080" cy="54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194CD49-8B03-03DA-0E60-0240760D392F}"/>
                    </a:ext>
                  </a:extLst>
                </p14:cNvPr>
                <p14:cNvContentPartPr/>
                <p14:nvPr/>
              </p14:nvContentPartPr>
              <p14:xfrm>
                <a:off x="5170731" y="3083503"/>
                <a:ext cx="219960" cy="493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194CD49-8B03-03DA-0E60-0240760D392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159931" y="3072703"/>
                  <a:ext cx="2412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31AFA09-AF88-97F5-72F7-5EB0EF85AA12}"/>
                    </a:ext>
                  </a:extLst>
                </p14:cNvPr>
                <p14:cNvContentPartPr/>
                <p14:nvPr/>
              </p14:nvContentPartPr>
              <p14:xfrm>
                <a:off x="5169291" y="2817103"/>
                <a:ext cx="395640" cy="583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31AFA09-AF88-97F5-72F7-5EB0EF85AA1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158491" y="2806663"/>
                  <a:ext cx="4168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422CD9C-1DCD-FD96-F1CC-29FC397B8D5A}"/>
                    </a:ext>
                  </a:extLst>
                </p14:cNvPr>
                <p14:cNvContentPartPr/>
                <p14:nvPr/>
              </p14:nvContentPartPr>
              <p14:xfrm>
                <a:off x="5555571" y="3333343"/>
                <a:ext cx="379800" cy="2473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422CD9C-1DCD-FD96-F1CC-29FC397B8D5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544771" y="3322543"/>
                  <a:ext cx="40104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4EA2E76-5D6A-C26A-E3EE-2C41ADE8126D}"/>
                    </a:ext>
                  </a:extLst>
                </p14:cNvPr>
                <p14:cNvContentPartPr/>
                <p14:nvPr/>
              </p14:nvContentPartPr>
              <p14:xfrm>
                <a:off x="6003051" y="3073783"/>
                <a:ext cx="227880" cy="172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4EA2E76-5D6A-C26A-E3EE-2C41ADE8126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992611" y="3062983"/>
                  <a:ext cx="2491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8A77C21-1F01-4EC5-7FEB-59DBA6DD1592}"/>
                    </a:ext>
                  </a:extLst>
                </p14:cNvPr>
                <p14:cNvContentPartPr/>
                <p14:nvPr/>
              </p14:nvContentPartPr>
              <p14:xfrm>
                <a:off x="6001611" y="3213103"/>
                <a:ext cx="248040" cy="129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8A77C21-1F01-4EC5-7FEB-59DBA6DD159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991171" y="3202663"/>
                  <a:ext cx="2692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367B303-07D2-991F-DA40-39AF060F934E}"/>
                    </a:ext>
                  </a:extLst>
                </p14:cNvPr>
                <p14:cNvContentPartPr/>
                <p14:nvPr/>
              </p14:nvContentPartPr>
              <p14:xfrm>
                <a:off x="6777411" y="2685343"/>
                <a:ext cx="279720" cy="4600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367B303-07D2-991F-DA40-39AF060F934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766611" y="2674543"/>
                  <a:ext cx="30096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2F86418-D2B2-5095-0294-0356EDF03B57}"/>
                    </a:ext>
                  </a:extLst>
                </p14:cNvPr>
                <p14:cNvContentPartPr/>
                <p14:nvPr/>
              </p14:nvContentPartPr>
              <p14:xfrm>
                <a:off x="7117611" y="2553943"/>
                <a:ext cx="333360" cy="57132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2F86418-D2B2-5095-0294-0356EDF03B5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106811" y="2543503"/>
                  <a:ext cx="354600" cy="59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3E6D8D5-4116-DD4D-5615-887144ABBC23}"/>
                    </a:ext>
                  </a:extLst>
                </p14:cNvPr>
                <p14:cNvContentPartPr/>
                <p14:nvPr/>
              </p14:nvContentPartPr>
              <p14:xfrm>
                <a:off x="6747891" y="3247303"/>
                <a:ext cx="780840" cy="500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3E6D8D5-4116-DD4D-5615-887144ABBC2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737091" y="3236503"/>
                  <a:ext cx="8020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6915FCC-D9F1-75AD-F287-A06C4D52C2CE}"/>
                    </a:ext>
                  </a:extLst>
                </p14:cNvPr>
                <p14:cNvContentPartPr/>
                <p14:nvPr/>
              </p14:nvContentPartPr>
              <p14:xfrm>
                <a:off x="6783171" y="3465103"/>
                <a:ext cx="1080" cy="18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6915FCC-D9F1-75AD-F287-A06C4D52C2C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772371" y="3454663"/>
                  <a:ext cx="223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057B4409-AE2D-1E30-F89A-A0C1CDA0201E}"/>
                    </a:ext>
                  </a:extLst>
                </p14:cNvPr>
                <p14:cNvContentPartPr/>
                <p14:nvPr/>
              </p14:nvContentPartPr>
              <p14:xfrm>
                <a:off x="6783891" y="3453943"/>
                <a:ext cx="229320" cy="24192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057B4409-AE2D-1E30-F89A-A0C1CDA0201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773091" y="3443503"/>
                  <a:ext cx="25056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1EB51C8-69BE-333B-0D2F-E7B0260886DB}"/>
                    </a:ext>
                  </a:extLst>
                </p14:cNvPr>
                <p14:cNvContentPartPr/>
                <p14:nvPr/>
              </p14:nvContentPartPr>
              <p14:xfrm>
                <a:off x="7181331" y="3388783"/>
                <a:ext cx="24840" cy="3301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1EB51C8-69BE-333B-0D2F-E7B0260886D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170531" y="3378343"/>
                  <a:ext cx="4608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E087705-B25B-9E25-8960-C1B573A15B3F}"/>
                    </a:ext>
                  </a:extLst>
                </p14:cNvPr>
                <p14:cNvContentPartPr/>
                <p14:nvPr/>
              </p14:nvContentPartPr>
              <p14:xfrm>
                <a:off x="7114731" y="3397783"/>
                <a:ext cx="341640" cy="6048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E087705-B25B-9E25-8960-C1B573A15B3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103931" y="3386983"/>
                  <a:ext cx="3628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DC2FCDB-A29E-1AE9-5554-82A3D8257C6B}"/>
                    </a:ext>
                  </a:extLst>
                </p14:cNvPr>
                <p14:cNvContentPartPr/>
                <p14:nvPr/>
              </p14:nvContentPartPr>
              <p14:xfrm>
                <a:off x="7156131" y="3505423"/>
                <a:ext cx="306000" cy="540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DC2FCDB-A29E-1AE9-5554-82A3D8257C6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145331" y="3494983"/>
                  <a:ext cx="3272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7E23BF6-E5EE-5303-CA55-0BB5574D7B12}"/>
                    </a:ext>
                  </a:extLst>
                </p14:cNvPr>
                <p14:cNvContentPartPr/>
                <p14:nvPr/>
              </p14:nvContentPartPr>
              <p14:xfrm>
                <a:off x="6734931" y="2214103"/>
                <a:ext cx="181080" cy="2959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7E23BF6-E5EE-5303-CA55-0BB5574D7B1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724491" y="2203303"/>
                  <a:ext cx="20232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7479038-7E84-BFDB-D25C-ADFDD8F74F09}"/>
                    </a:ext>
                  </a:extLst>
                </p14:cNvPr>
                <p14:cNvContentPartPr/>
                <p14:nvPr/>
              </p14:nvContentPartPr>
              <p14:xfrm>
                <a:off x="6608211" y="1845103"/>
                <a:ext cx="264240" cy="23976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7479038-7E84-BFDB-D25C-ADFDD8F74F0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597411" y="1834663"/>
                  <a:ext cx="2854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422786E-4CF7-7B8B-4260-A91AD6AA434D}"/>
                    </a:ext>
                  </a:extLst>
                </p14:cNvPr>
                <p14:cNvContentPartPr/>
                <p14:nvPr/>
              </p14:nvContentPartPr>
              <p14:xfrm>
                <a:off x="6849771" y="1869583"/>
                <a:ext cx="229320" cy="18864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422786E-4CF7-7B8B-4260-A91AD6AA434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839331" y="1859143"/>
                  <a:ext cx="2505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7EDB5F9-92DC-F9BD-B827-D0F475EB638B}"/>
                    </a:ext>
                  </a:extLst>
                </p14:cNvPr>
                <p14:cNvContentPartPr/>
                <p14:nvPr/>
              </p14:nvContentPartPr>
              <p14:xfrm>
                <a:off x="7098171" y="1830343"/>
                <a:ext cx="201960" cy="21528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7EDB5F9-92DC-F9BD-B827-D0F475EB638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087731" y="1819903"/>
                  <a:ext cx="2232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94A20AC-6754-2329-7883-5243A7048D1E}"/>
                    </a:ext>
                  </a:extLst>
                </p14:cNvPr>
                <p14:cNvContentPartPr/>
                <p14:nvPr/>
              </p14:nvContentPartPr>
              <p14:xfrm>
                <a:off x="7363491" y="2247223"/>
                <a:ext cx="190800" cy="18828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94A20AC-6754-2329-7883-5243A7048D1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353051" y="2236783"/>
                  <a:ext cx="2120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15E1179-B9CC-EE5E-F98B-EB83D0B2B190}"/>
                    </a:ext>
                  </a:extLst>
                </p14:cNvPr>
                <p14:cNvContentPartPr/>
                <p14:nvPr/>
              </p14:nvContentPartPr>
              <p14:xfrm>
                <a:off x="7324251" y="2336143"/>
                <a:ext cx="174600" cy="1310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15E1179-B9CC-EE5E-F98B-EB83D0B2B19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313811" y="2325343"/>
                  <a:ext cx="1958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1FD76F8-8E7F-975A-B08C-3FC046E21B5A}"/>
                    </a:ext>
                  </a:extLst>
                </p14:cNvPr>
                <p14:cNvContentPartPr/>
                <p14:nvPr/>
              </p14:nvContentPartPr>
              <p14:xfrm>
                <a:off x="7610451" y="1959583"/>
                <a:ext cx="195840" cy="1868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1FD76F8-8E7F-975A-B08C-3FC046E21B5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600011" y="1949143"/>
                  <a:ext cx="2170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DD8E5FD-71A3-6329-C8C3-8CF4E5A5AD0A}"/>
                    </a:ext>
                  </a:extLst>
                </p14:cNvPr>
                <p14:cNvContentPartPr/>
                <p14:nvPr/>
              </p14:nvContentPartPr>
              <p14:xfrm>
                <a:off x="7767051" y="2028343"/>
                <a:ext cx="178920" cy="14796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DD8E5FD-71A3-6329-C8C3-8CF4E5A5AD0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756251" y="2017543"/>
                  <a:ext cx="2001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53DFCB2-1F91-E031-D399-833FBCA7562D}"/>
                    </a:ext>
                  </a:extLst>
                </p14:cNvPr>
                <p14:cNvContentPartPr/>
                <p14:nvPr/>
              </p14:nvContentPartPr>
              <p14:xfrm>
                <a:off x="7801251" y="1849783"/>
                <a:ext cx="241920" cy="32184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53DFCB2-1F91-E031-D399-833FBCA7562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790451" y="1839343"/>
                  <a:ext cx="26316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3F85123-8482-6045-6EBA-32DAC8CBFB81}"/>
                    </a:ext>
                  </a:extLst>
                </p14:cNvPr>
                <p14:cNvContentPartPr/>
                <p14:nvPr/>
              </p14:nvContentPartPr>
              <p14:xfrm>
                <a:off x="8111931" y="1998823"/>
                <a:ext cx="156600" cy="1515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3F85123-8482-6045-6EBA-32DAC8CBFB8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101491" y="1988023"/>
                  <a:ext cx="1778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92A5AD1-476C-C2B7-1A59-32859CCDEF92}"/>
                    </a:ext>
                  </a:extLst>
                </p14:cNvPr>
                <p14:cNvContentPartPr/>
                <p14:nvPr/>
              </p14:nvContentPartPr>
              <p14:xfrm>
                <a:off x="8446731" y="2071903"/>
                <a:ext cx="36720" cy="7236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92A5AD1-476C-C2B7-1A59-32859CCDEF9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436291" y="2061463"/>
                  <a:ext cx="579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C7E30E2-3204-C102-F564-8EEBCA291FEE}"/>
                    </a:ext>
                  </a:extLst>
                </p14:cNvPr>
                <p14:cNvContentPartPr/>
                <p14:nvPr/>
              </p14:nvContentPartPr>
              <p14:xfrm>
                <a:off x="8569851" y="1873183"/>
                <a:ext cx="79560" cy="17820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C7E30E2-3204-C102-F564-8EEBCA291FE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559411" y="1862743"/>
                  <a:ext cx="100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9F0430F-5DC3-929E-1A86-76AB89106E56}"/>
                    </a:ext>
                  </a:extLst>
                </p14:cNvPr>
                <p14:cNvContentPartPr/>
                <p14:nvPr/>
              </p14:nvContentPartPr>
              <p14:xfrm>
                <a:off x="8350611" y="1796863"/>
                <a:ext cx="528840" cy="8496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9F0430F-5DC3-929E-1A86-76AB89106E5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339811" y="1786423"/>
                  <a:ext cx="5500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D472B1B-687E-FD8B-7DDF-28D50D1ABC28}"/>
                    </a:ext>
                  </a:extLst>
                </p14:cNvPr>
                <p14:cNvContentPartPr/>
                <p14:nvPr/>
              </p14:nvContentPartPr>
              <p14:xfrm>
                <a:off x="6669051" y="3795943"/>
                <a:ext cx="112320" cy="26424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D472B1B-687E-FD8B-7DDF-28D50D1ABC2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658251" y="3785143"/>
                  <a:ext cx="133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22ED3EC-67C5-4C64-6591-0B2C94FE3592}"/>
                    </a:ext>
                  </a:extLst>
                </p14:cNvPr>
                <p14:cNvContentPartPr/>
                <p14:nvPr/>
              </p14:nvContentPartPr>
              <p14:xfrm>
                <a:off x="6617931" y="3946423"/>
                <a:ext cx="215280" cy="1983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22ED3EC-67C5-4C64-6591-0B2C94FE359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607131" y="3935623"/>
                  <a:ext cx="2365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5A1AF0F-D3E9-4012-C364-048026196865}"/>
                    </a:ext>
                  </a:extLst>
                </p14:cNvPr>
                <p14:cNvContentPartPr/>
                <p14:nvPr/>
              </p14:nvContentPartPr>
              <p14:xfrm>
                <a:off x="6056691" y="4061983"/>
                <a:ext cx="171000" cy="33084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5A1AF0F-D3E9-4012-C364-048026196865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045891" y="4051543"/>
                  <a:ext cx="19224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15F3E6B-490B-88F7-5B94-76BDB80D4F71}"/>
                    </a:ext>
                  </a:extLst>
                </p14:cNvPr>
                <p14:cNvContentPartPr/>
                <p14:nvPr/>
              </p14:nvContentPartPr>
              <p14:xfrm>
                <a:off x="6149931" y="4257103"/>
                <a:ext cx="225720" cy="13392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15F3E6B-490B-88F7-5B94-76BDB80D4F7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139491" y="4246303"/>
                  <a:ext cx="2469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4CC3FE81-3701-6F72-45DC-C6AD0E2500F4}"/>
                    </a:ext>
                  </a:extLst>
                </p14:cNvPr>
                <p14:cNvContentPartPr/>
                <p14:nvPr/>
              </p14:nvContentPartPr>
              <p14:xfrm>
                <a:off x="6361251" y="4009423"/>
                <a:ext cx="334080" cy="34812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4CC3FE81-3701-6F72-45DC-C6AD0E2500F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350811" y="3998623"/>
                  <a:ext cx="35532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35F8ED6-2494-6D5A-97A4-C39497443FED}"/>
                    </a:ext>
                  </a:extLst>
                </p14:cNvPr>
                <p14:cNvContentPartPr/>
                <p14:nvPr/>
              </p14:nvContentPartPr>
              <p14:xfrm>
                <a:off x="6720171" y="4234783"/>
                <a:ext cx="245880" cy="15984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35F8ED6-2494-6D5A-97A4-C39497443FE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709371" y="4224343"/>
                  <a:ext cx="2671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750AB6D-4C53-8051-423E-8CD87BD85851}"/>
                    </a:ext>
                  </a:extLst>
                </p14:cNvPr>
                <p14:cNvContentPartPr/>
                <p14:nvPr/>
              </p14:nvContentPartPr>
              <p14:xfrm>
                <a:off x="7116171" y="3804583"/>
                <a:ext cx="385200" cy="3960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750AB6D-4C53-8051-423E-8CD87BD8585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105371" y="3794143"/>
                  <a:ext cx="4064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56C4E88-13EA-1F69-58E2-FD13461C0D1F}"/>
                    </a:ext>
                  </a:extLst>
                </p14:cNvPr>
                <p14:cNvContentPartPr/>
                <p14:nvPr/>
              </p14:nvContentPartPr>
              <p14:xfrm>
                <a:off x="7161891" y="3865423"/>
                <a:ext cx="237600" cy="26496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56C4E88-13EA-1F69-58E2-FD13461C0D1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151451" y="3854983"/>
                  <a:ext cx="25884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C38CCB6-1A4F-7117-CC3A-8CB6A30E77F2}"/>
                    </a:ext>
                  </a:extLst>
                </p14:cNvPr>
                <p14:cNvContentPartPr/>
                <p14:nvPr/>
              </p14:nvContentPartPr>
              <p14:xfrm>
                <a:off x="7082691" y="4182943"/>
                <a:ext cx="213840" cy="17208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C38CCB6-1A4F-7117-CC3A-8CB6A30E77F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071891" y="4172143"/>
                  <a:ext cx="2350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250D853-0B12-1414-1CFC-9555E393587E}"/>
                    </a:ext>
                  </a:extLst>
                </p14:cNvPr>
                <p14:cNvContentPartPr/>
                <p14:nvPr/>
              </p14:nvContentPartPr>
              <p14:xfrm>
                <a:off x="7165851" y="4259263"/>
                <a:ext cx="100440" cy="3960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250D853-0B12-1414-1CFC-9555E393587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155051" y="4248463"/>
                  <a:ext cx="1216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D769B97-7D23-D684-4477-9A48EE05A6D5}"/>
                    </a:ext>
                  </a:extLst>
                </p14:cNvPr>
                <p14:cNvContentPartPr/>
                <p14:nvPr/>
              </p14:nvContentPartPr>
              <p14:xfrm>
                <a:off x="7283571" y="4250983"/>
                <a:ext cx="506160" cy="1047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D769B97-7D23-D684-4477-9A48EE05A6D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273131" y="4240543"/>
                  <a:ext cx="527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56D60E7-F72B-6BB4-6D89-1E1C8ADCB166}"/>
                    </a:ext>
                  </a:extLst>
                </p14:cNvPr>
                <p14:cNvContentPartPr/>
                <p14:nvPr/>
              </p14:nvContentPartPr>
              <p14:xfrm>
                <a:off x="7781811" y="3992503"/>
                <a:ext cx="284400" cy="3711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56D60E7-F72B-6BB4-6D89-1E1C8ADCB16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771371" y="3981703"/>
                  <a:ext cx="30564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08F2622-7CC1-27B8-7B69-E0EBDAF7F1E9}"/>
                    </a:ext>
                  </a:extLst>
                </p14:cNvPr>
                <p14:cNvContentPartPr/>
                <p14:nvPr/>
              </p14:nvContentPartPr>
              <p14:xfrm>
                <a:off x="8007891" y="4266463"/>
                <a:ext cx="298440" cy="23400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08F2622-7CC1-27B8-7B69-E0EBDAF7F1E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997451" y="4256023"/>
                  <a:ext cx="3196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ED123EF-12C0-CD88-E718-B12EE5BB3676}"/>
                    </a:ext>
                  </a:extLst>
                </p14:cNvPr>
                <p14:cNvContentPartPr/>
                <p14:nvPr/>
              </p14:nvContentPartPr>
              <p14:xfrm>
                <a:off x="6621171" y="2435503"/>
                <a:ext cx="992160" cy="145368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ED123EF-12C0-CD88-E718-B12EE5BB367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610371" y="2425063"/>
                  <a:ext cx="1013400" cy="14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58C7AE7-9C50-3163-C6D1-D6487D7D3D13}"/>
                    </a:ext>
                  </a:extLst>
                </p14:cNvPr>
                <p14:cNvContentPartPr/>
                <p14:nvPr/>
              </p14:nvContentPartPr>
              <p14:xfrm>
                <a:off x="6253611" y="2338303"/>
                <a:ext cx="412560" cy="46224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58C7AE7-9C50-3163-C6D1-D6487D7D3D1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243171" y="2327503"/>
                  <a:ext cx="43380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363EC75-E8BD-9A30-101B-6D28ED76A6D5}"/>
                    </a:ext>
                  </a:extLst>
                </p14:cNvPr>
                <p14:cNvContentPartPr/>
                <p14:nvPr/>
              </p14:nvContentPartPr>
              <p14:xfrm>
                <a:off x="5894331" y="1926823"/>
                <a:ext cx="132480" cy="4460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363EC75-E8BD-9A30-101B-6D28ED76A6D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883531" y="1916023"/>
                  <a:ext cx="15372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153FD-7D91-2903-0982-98102FBA893A}"/>
                    </a:ext>
                  </a:extLst>
                </p14:cNvPr>
                <p14:cNvContentPartPr/>
                <p14:nvPr/>
              </p14:nvContentPartPr>
              <p14:xfrm>
                <a:off x="5915571" y="2190703"/>
                <a:ext cx="278280" cy="22500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153FD-7D91-2903-0982-98102FBA893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901531" y="2176303"/>
                  <a:ext cx="3067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0CBA957-6C9D-A820-E354-6B8BB3E382C4}"/>
                    </a:ext>
                  </a:extLst>
                </p14:cNvPr>
                <p14:cNvContentPartPr/>
                <p14:nvPr/>
              </p14:nvContentPartPr>
              <p14:xfrm>
                <a:off x="7750851" y="3273223"/>
                <a:ext cx="10080" cy="1440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0CBA957-6C9D-A820-E354-6B8BB3E382C4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740051" y="3262423"/>
                  <a:ext cx="31320" cy="3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8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96448A4E-60FB-FD07-E848-7CDBF6240B20}"/>
                  </a:ext>
                </a:extLst>
              </p14:cNvPr>
              <p14:cNvContentPartPr/>
              <p14:nvPr/>
            </p14:nvContentPartPr>
            <p14:xfrm>
              <a:off x="7746891" y="3246583"/>
              <a:ext cx="1141560" cy="70200"/>
            </p14:xfrm>
          </p:contentPart>
        </mc:Choice>
        <mc:Fallback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96448A4E-60FB-FD07-E848-7CDBF6240B20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736451" y="3235783"/>
                <a:ext cx="1162800" cy="9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EC326BA-D19B-96EB-62E0-292216E7845F}"/>
              </a:ext>
            </a:extLst>
          </p:cNvPr>
          <p:cNvGrpSpPr/>
          <p:nvPr/>
        </p:nvGrpSpPr>
        <p:grpSpPr>
          <a:xfrm>
            <a:off x="7681011" y="2704423"/>
            <a:ext cx="1213920" cy="448200"/>
            <a:chOff x="7681011" y="2704423"/>
            <a:chExt cx="1213920" cy="448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1818E0DC-1947-1646-702E-B1DF754795F1}"/>
                    </a:ext>
                  </a:extLst>
                </p14:cNvPr>
                <p14:cNvContentPartPr/>
                <p14:nvPr/>
              </p14:nvContentPartPr>
              <p14:xfrm>
                <a:off x="7681011" y="2792623"/>
                <a:ext cx="245160" cy="36000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1818E0DC-1947-1646-702E-B1DF754795F1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670211" y="2782183"/>
                  <a:ext cx="2664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03C104D-3831-2693-C7F4-5697AC8F4CF4}"/>
                    </a:ext>
                  </a:extLst>
                </p14:cNvPr>
                <p14:cNvContentPartPr/>
                <p14:nvPr/>
              </p14:nvContentPartPr>
              <p14:xfrm>
                <a:off x="7739691" y="2704423"/>
                <a:ext cx="157680" cy="4788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03C104D-3831-2693-C7F4-5697AC8F4CF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728891" y="2693983"/>
                  <a:ext cx="1789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A92E622-F0AD-70E1-9E39-EEF45A00A489}"/>
                    </a:ext>
                  </a:extLst>
                </p14:cNvPr>
                <p14:cNvContentPartPr/>
                <p14:nvPr/>
              </p14:nvContentPartPr>
              <p14:xfrm>
                <a:off x="7970091" y="2970823"/>
                <a:ext cx="176040" cy="17280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A92E622-F0AD-70E1-9E39-EEF45A00A48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959651" y="2960383"/>
                  <a:ext cx="1972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A189EAF-8BB5-A2A5-2AAC-F755863FB784}"/>
                    </a:ext>
                  </a:extLst>
                </p14:cNvPr>
                <p14:cNvContentPartPr/>
                <p14:nvPr/>
              </p14:nvContentPartPr>
              <p14:xfrm>
                <a:off x="8292651" y="2917903"/>
                <a:ext cx="152640" cy="2664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A189EAF-8BB5-A2A5-2AAC-F755863FB784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282211" y="2907463"/>
                  <a:ext cx="1738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AC8FD31-E879-F100-9F3E-FA2FA8F8ED46}"/>
                    </a:ext>
                  </a:extLst>
                </p14:cNvPr>
                <p14:cNvContentPartPr/>
                <p14:nvPr/>
              </p14:nvContentPartPr>
              <p14:xfrm>
                <a:off x="8429811" y="2798023"/>
                <a:ext cx="226800" cy="30816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AC8FD31-E879-F100-9F3E-FA2FA8F8ED4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419371" y="2787223"/>
                  <a:ext cx="24804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742BA4D2-2469-D62F-F813-37274462443E}"/>
                    </a:ext>
                  </a:extLst>
                </p14:cNvPr>
                <p14:cNvContentPartPr/>
                <p14:nvPr/>
              </p14:nvContentPartPr>
              <p14:xfrm>
                <a:off x="8446011" y="2751943"/>
                <a:ext cx="319320" cy="3132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742BA4D2-2469-D62F-F813-37274462443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435571" y="2741503"/>
                  <a:ext cx="3405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E4F9928-48C8-9755-D614-988218557CF1}"/>
                    </a:ext>
                  </a:extLst>
                </p14:cNvPr>
                <p14:cNvContentPartPr/>
                <p14:nvPr/>
              </p14:nvContentPartPr>
              <p14:xfrm>
                <a:off x="8704851" y="2963983"/>
                <a:ext cx="190080" cy="18036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E4F9928-48C8-9755-D614-988218557CF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694411" y="2953183"/>
                  <a:ext cx="211320" cy="20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3B2F00E5-805D-F7B5-7636-6BBE0F6C7F21}"/>
              </a:ext>
            </a:extLst>
          </p:cNvPr>
          <p:cNvGrpSpPr/>
          <p:nvPr/>
        </p:nvGrpSpPr>
        <p:grpSpPr>
          <a:xfrm>
            <a:off x="7692171" y="3379063"/>
            <a:ext cx="1278360" cy="464040"/>
            <a:chOff x="7692171" y="3379063"/>
            <a:chExt cx="1278360" cy="464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0648B82-CBFD-7133-5EC7-F5D73F5304D1}"/>
                    </a:ext>
                  </a:extLst>
                </p14:cNvPr>
                <p14:cNvContentPartPr/>
                <p14:nvPr/>
              </p14:nvContentPartPr>
              <p14:xfrm>
                <a:off x="7692171" y="3437743"/>
                <a:ext cx="258480" cy="29844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0648B82-CBFD-7133-5EC7-F5D73F5304D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681371" y="3426943"/>
                  <a:ext cx="27972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103E251-C808-AF1B-4F96-D5BD490A6283}"/>
                    </a:ext>
                  </a:extLst>
                </p14:cNvPr>
                <p14:cNvContentPartPr/>
                <p14:nvPr/>
              </p14:nvContentPartPr>
              <p14:xfrm>
                <a:off x="7781091" y="3379063"/>
                <a:ext cx="276120" cy="6624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103E251-C808-AF1B-4F96-D5BD490A628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770291" y="3368623"/>
                  <a:ext cx="2973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DE36573-345D-BDA2-CCD0-8C277EDB4549}"/>
                    </a:ext>
                  </a:extLst>
                </p14:cNvPr>
                <p14:cNvContentPartPr/>
                <p14:nvPr/>
              </p14:nvContentPartPr>
              <p14:xfrm>
                <a:off x="8006451" y="3609823"/>
                <a:ext cx="166320" cy="16272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DE36573-345D-BDA2-CCD0-8C277EDB454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996011" y="3599023"/>
                  <a:ext cx="1875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FA678431-9836-0C8A-625A-509F4B7B3BA8}"/>
                    </a:ext>
                  </a:extLst>
                </p14:cNvPr>
                <p14:cNvContentPartPr/>
                <p14:nvPr/>
              </p14:nvContentPartPr>
              <p14:xfrm>
                <a:off x="8281491" y="3528823"/>
                <a:ext cx="147240" cy="4032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FA678431-9836-0C8A-625A-509F4B7B3BA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271051" y="3518383"/>
                  <a:ext cx="1684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5A2998C-EDCA-716D-51F2-6B073BD11F8C}"/>
                    </a:ext>
                  </a:extLst>
                </p14:cNvPr>
                <p14:cNvContentPartPr/>
                <p14:nvPr/>
              </p14:nvContentPartPr>
              <p14:xfrm>
                <a:off x="8315691" y="3442063"/>
                <a:ext cx="47160" cy="18576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5A2998C-EDCA-716D-51F2-6B073BD11F8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304891" y="3431623"/>
                  <a:ext cx="684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DE1AFFC-B641-435D-C34D-BBDA4B5C13B9}"/>
                    </a:ext>
                  </a:extLst>
                </p14:cNvPr>
                <p14:cNvContentPartPr/>
                <p14:nvPr/>
              </p14:nvContentPartPr>
              <p14:xfrm>
                <a:off x="8561211" y="3446743"/>
                <a:ext cx="165600" cy="30600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DE1AFFC-B641-435D-C34D-BBDA4B5C13B9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550411" y="3435943"/>
                  <a:ext cx="18684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567287A-CEAE-DC72-0900-2FCE38782BDD}"/>
                    </a:ext>
                  </a:extLst>
                </p14:cNvPr>
                <p14:cNvContentPartPr/>
                <p14:nvPr/>
              </p14:nvContentPartPr>
              <p14:xfrm>
                <a:off x="8489931" y="3395623"/>
                <a:ext cx="275400" cy="7452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567287A-CEAE-DC72-0900-2FCE38782BD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479131" y="3384823"/>
                  <a:ext cx="29664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CC73E8AB-F024-2857-C3EB-94DAE59524D7}"/>
                    </a:ext>
                  </a:extLst>
                </p14:cNvPr>
                <p14:cNvContentPartPr/>
                <p14:nvPr/>
              </p14:nvContentPartPr>
              <p14:xfrm>
                <a:off x="8506851" y="3713503"/>
                <a:ext cx="136080" cy="4176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CC73E8AB-F024-2857-C3EB-94DAE59524D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496411" y="3703063"/>
                  <a:ext cx="1573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2DFBCD8-0726-F412-D7F1-AD23225643E6}"/>
                    </a:ext>
                  </a:extLst>
                </p14:cNvPr>
                <p14:cNvContentPartPr/>
                <p14:nvPr/>
              </p14:nvContentPartPr>
              <p14:xfrm>
                <a:off x="8780811" y="3658063"/>
                <a:ext cx="189720" cy="18504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2DFBCD8-0726-F412-D7F1-AD23225643E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770371" y="3647263"/>
                  <a:ext cx="210960" cy="20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243D2C8-6C11-9A7B-CCC4-6740F05D1960}"/>
              </a:ext>
            </a:extLst>
          </p:cNvPr>
          <p:cNvGrpSpPr/>
          <p:nvPr/>
        </p:nvGrpSpPr>
        <p:grpSpPr>
          <a:xfrm>
            <a:off x="622131" y="3038863"/>
            <a:ext cx="3692520" cy="1173960"/>
            <a:chOff x="622131" y="3038863"/>
            <a:chExt cx="3692520" cy="1173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A3D6565-DEBF-571A-1224-A0DF73FBD78F}"/>
                    </a:ext>
                  </a:extLst>
                </p14:cNvPr>
                <p14:cNvContentPartPr/>
                <p14:nvPr/>
              </p14:nvContentPartPr>
              <p14:xfrm>
                <a:off x="746691" y="3286543"/>
                <a:ext cx="58320" cy="37476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A3D6565-DEBF-571A-1224-A0DF73FBD78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35891" y="3275743"/>
                  <a:ext cx="7956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CF47476-DE1A-A6C5-BB95-AE7E411798E1}"/>
                    </a:ext>
                  </a:extLst>
                </p14:cNvPr>
                <p14:cNvContentPartPr/>
                <p14:nvPr/>
              </p14:nvContentPartPr>
              <p14:xfrm>
                <a:off x="660651" y="3634303"/>
                <a:ext cx="257040" cy="4572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CF47476-DE1A-A6C5-BB95-AE7E411798E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49851" y="3623503"/>
                  <a:ext cx="2782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CFC53314-369C-0011-5825-AA73E7083ABC}"/>
                    </a:ext>
                  </a:extLst>
                </p14:cNvPr>
                <p14:cNvContentPartPr/>
                <p14:nvPr/>
              </p14:nvContentPartPr>
              <p14:xfrm>
                <a:off x="622131" y="3268543"/>
                <a:ext cx="356400" cy="5076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CFC53314-369C-0011-5825-AA73E7083ABC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11331" y="3258103"/>
                  <a:ext cx="3776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08203D0C-4BD7-1FB6-1693-0DB9E8C2BAEE}"/>
                    </a:ext>
                  </a:extLst>
                </p14:cNvPr>
                <p14:cNvContentPartPr/>
                <p14:nvPr/>
              </p14:nvContentPartPr>
              <p14:xfrm>
                <a:off x="979971" y="3597943"/>
                <a:ext cx="196200" cy="12780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08203D0C-4BD7-1FB6-1693-0DB9E8C2BAE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69531" y="3587143"/>
                  <a:ext cx="2174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D5D50BAF-C615-F2B1-76BA-7E449F4041E2}"/>
                    </a:ext>
                  </a:extLst>
                </p14:cNvPr>
                <p14:cNvContentPartPr/>
                <p14:nvPr/>
              </p14:nvContentPartPr>
              <p14:xfrm>
                <a:off x="1021011" y="3771463"/>
                <a:ext cx="194040" cy="18936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D5D50BAF-C615-F2B1-76BA-7E449F4041E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010211" y="3760663"/>
                  <a:ext cx="2152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5FDEF39-A870-3372-1384-B3ECA95C38BA}"/>
                    </a:ext>
                  </a:extLst>
                </p14:cNvPr>
                <p14:cNvContentPartPr/>
                <p14:nvPr/>
              </p14:nvContentPartPr>
              <p14:xfrm>
                <a:off x="1312971" y="3618463"/>
                <a:ext cx="168840" cy="15516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5FDEF39-A870-3372-1384-B3ECA95C38B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302531" y="3608023"/>
                  <a:ext cx="1900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F2AE8DB-54AE-50F6-94D2-BC39D8DE0E2C}"/>
                    </a:ext>
                  </a:extLst>
                </p14:cNvPr>
                <p14:cNvContentPartPr/>
                <p14:nvPr/>
              </p14:nvContentPartPr>
              <p14:xfrm>
                <a:off x="1508091" y="3437023"/>
                <a:ext cx="111600" cy="1080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1F2AE8DB-54AE-50F6-94D2-BC39D8DE0E2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497291" y="3426223"/>
                  <a:ext cx="1328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C6BF3FBC-4A94-FB8D-C028-10686FABF5C4}"/>
                    </a:ext>
                  </a:extLst>
                </p14:cNvPr>
                <p14:cNvContentPartPr/>
                <p14:nvPr/>
              </p14:nvContentPartPr>
              <p14:xfrm>
                <a:off x="1527171" y="3525583"/>
                <a:ext cx="147240" cy="1332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C6BF3FBC-4A94-FB8D-C028-10686FABF5C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516731" y="3514783"/>
                  <a:ext cx="1684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F4CDB42-C2C9-36DE-9AB9-F4D367A33F47}"/>
                    </a:ext>
                  </a:extLst>
                </p14:cNvPr>
                <p14:cNvContentPartPr/>
                <p14:nvPr/>
              </p14:nvContentPartPr>
              <p14:xfrm>
                <a:off x="1812651" y="3376903"/>
                <a:ext cx="354960" cy="13392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F4CDB42-C2C9-36DE-9AB9-F4D367A33F4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802211" y="3366463"/>
                  <a:ext cx="3762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F63BAC1-B10A-FF37-78AC-3B25DDEE2F6E}"/>
                    </a:ext>
                  </a:extLst>
                </p14:cNvPr>
                <p14:cNvContentPartPr/>
                <p14:nvPr/>
              </p14:nvContentPartPr>
              <p14:xfrm>
                <a:off x="2233131" y="3370423"/>
                <a:ext cx="195120" cy="13752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F63BAC1-B10A-FF37-78AC-3B25DDEE2F6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222691" y="3359623"/>
                  <a:ext cx="2163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CA44C8FC-C906-A550-0E35-F966900C52BF}"/>
                    </a:ext>
                  </a:extLst>
                </p14:cNvPr>
                <p14:cNvContentPartPr/>
                <p14:nvPr/>
              </p14:nvContentPartPr>
              <p14:xfrm>
                <a:off x="2448051" y="3110863"/>
                <a:ext cx="265680" cy="35100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CA44C8FC-C906-A550-0E35-F966900C52BF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437611" y="3100063"/>
                  <a:ext cx="28692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F0C1589E-EBEF-DA2F-0B52-80AC7C89B1AA}"/>
                    </a:ext>
                  </a:extLst>
                </p14:cNvPr>
                <p14:cNvContentPartPr/>
                <p14:nvPr/>
              </p14:nvContentPartPr>
              <p14:xfrm>
                <a:off x="2791491" y="3363583"/>
                <a:ext cx="124920" cy="10728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0C1589E-EBEF-DA2F-0B52-80AC7C89B1AA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780691" y="3353143"/>
                  <a:ext cx="1461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DB5D8D8-021A-2F00-07BA-6DED1C987DDB}"/>
                    </a:ext>
                  </a:extLst>
                </p14:cNvPr>
                <p14:cNvContentPartPr/>
                <p14:nvPr/>
              </p14:nvContentPartPr>
              <p14:xfrm>
                <a:off x="2760891" y="3096103"/>
                <a:ext cx="75240" cy="11304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DB5D8D8-021A-2F00-07BA-6DED1C987DDB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750451" y="3085303"/>
                  <a:ext cx="964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76522049-B5AB-B301-1113-CB5229DED6C2}"/>
                    </a:ext>
                  </a:extLst>
                </p14:cNvPr>
                <p14:cNvContentPartPr/>
                <p14:nvPr/>
              </p14:nvContentPartPr>
              <p14:xfrm>
                <a:off x="2958171" y="3054343"/>
                <a:ext cx="287280" cy="38592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76522049-B5AB-B301-1113-CB5229DED6C2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947731" y="3043903"/>
                  <a:ext cx="30852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3A5CAC4-1A48-1247-052A-C4ECD67C7912}"/>
                    </a:ext>
                  </a:extLst>
                </p14:cNvPr>
                <p14:cNvContentPartPr/>
                <p14:nvPr/>
              </p14:nvContentPartPr>
              <p14:xfrm>
                <a:off x="3104691" y="3149383"/>
                <a:ext cx="26640" cy="4788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3A5CAC4-1A48-1247-052A-C4ECD67C791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093891" y="3138583"/>
                  <a:ext cx="4788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CF85D3C-3333-6526-76AF-1D7BF2D08CF3}"/>
                    </a:ext>
                  </a:extLst>
                </p14:cNvPr>
                <p14:cNvContentPartPr/>
                <p14:nvPr/>
              </p14:nvContentPartPr>
              <p14:xfrm>
                <a:off x="3273531" y="3038863"/>
                <a:ext cx="422280" cy="55656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CF85D3C-3333-6526-76AF-1D7BF2D08CF3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262731" y="3028063"/>
                  <a:ext cx="443520" cy="5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D641D0DA-A64C-983C-E5E0-C7C13618206B}"/>
                    </a:ext>
                  </a:extLst>
                </p14:cNvPr>
                <p14:cNvContentPartPr/>
                <p14:nvPr/>
              </p14:nvContentPartPr>
              <p14:xfrm>
                <a:off x="3284331" y="3115183"/>
                <a:ext cx="227880" cy="5436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D641D0DA-A64C-983C-E5E0-C7C13618206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273891" y="3104743"/>
                  <a:ext cx="2491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41EFE84-A25A-C9A6-BEBC-FDA5A8845AAF}"/>
                    </a:ext>
                  </a:extLst>
                </p14:cNvPr>
                <p14:cNvContentPartPr/>
                <p14:nvPr/>
              </p14:nvContentPartPr>
              <p14:xfrm>
                <a:off x="3868611" y="3359263"/>
                <a:ext cx="148680" cy="7164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41EFE84-A25A-C9A6-BEBC-FDA5A8845AAF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3858171" y="3348463"/>
                  <a:ext cx="1699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61B2F661-F821-331D-07BC-A89FDCE88622}"/>
                    </a:ext>
                  </a:extLst>
                </p14:cNvPr>
                <p14:cNvContentPartPr/>
                <p14:nvPr/>
              </p14:nvContentPartPr>
              <p14:xfrm>
                <a:off x="4063731" y="3096103"/>
                <a:ext cx="250920" cy="53532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61B2F661-F821-331D-07BC-A89FDCE88622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052931" y="3085303"/>
                  <a:ext cx="27216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DD280736-3630-8E06-B74A-E6B3C6658A16}"/>
                    </a:ext>
                  </a:extLst>
                </p14:cNvPr>
                <p14:cNvContentPartPr/>
                <p14:nvPr/>
              </p14:nvContentPartPr>
              <p14:xfrm>
                <a:off x="1716531" y="3776503"/>
                <a:ext cx="730800" cy="11304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DD280736-3630-8E06-B74A-E6B3C6658A16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705731" y="3766063"/>
                  <a:ext cx="7520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0B8F9AEC-AE45-86FE-3EBB-08617FEE45EC}"/>
                    </a:ext>
                  </a:extLst>
                </p14:cNvPr>
                <p14:cNvContentPartPr/>
                <p14:nvPr/>
              </p14:nvContentPartPr>
              <p14:xfrm>
                <a:off x="2390091" y="3615943"/>
                <a:ext cx="33480" cy="4896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0B8F9AEC-AE45-86FE-3EBB-08617FEE45E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379291" y="3605503"/>
                  <a:ext cx="547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C4E4E3A-8A9E-A1BB-C411-761C7083FC9B}"/>
                    </a:ext>
                  </a:extLst>
                </p14:cNvPr>
                <p14:cNvContentPartPr/>
                <p14:nvPr/>
              </p14:nvContentPartPr>
              <p14:xfrm>
                <a:off x="2591331" y="3753103"/>
                <a:ext cx="139320" cy="8856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C4E4E3A-8A9E-A1BB-C411-761C7083FC9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580531" y="3742663"/>
                  <a:ext cx="1605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A009CBED-8663-2380-E2DF-80E95C2AD9C7}"/>
                    </a:ext>
                  </a:extLst>
                </p14:cNvPr>
                <p14:cNvContentPartPr/>
                <p14:nvPr/>
              </p14:nvContentPartPr>
              <p14:xfrm>
                <a:off x="2852331" y="3744823"/>
                <a:ext cx="204840" cy="8352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A009CBED-8663-2380-E2DF-80E95C2AD9C7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841531" y="3734023"/>
                  <a:ext cx="2260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BF5347C-67BC-D4B7-4107-6F33E32AA6EB}"/>
                    </a:ext>
                  </a:extLst>
                </p14:cNvPr>
                <p14:cNvContentPartPr/>
                <p14:nvPr/>
              </p14:nvContentPartPr>
              <p14:xfrm>
                <a:off x="3159051" y="3716383"/>
                <a:ext cx="156960" cy="13968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BF5347C-67BC-D4B7-4107-6F33E32AA6EB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148611" y="3705943"/>
                  <a:ext cx="1782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C5551A0-EA94-50A8-EFCD-7A7F8D3E2E04}"/>
                    </a:ext>
                  </a:extLst>
                </p14:cNvPr>
                <p14:cNvContentPartPr/>
                <p14:nvPr/>
              </p14:nvContentPartPr>
              <p14:xfrm>
                <a:off x="1730211" y="4079623"/>
                <a:ext cx="221040" cy="13320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C5551A0-EA94-50A8-EFCD-7A7F8D3E2E04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719411" y="4069183"/>
                  <a:ext cx="242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596CE8FF-DE39-4AE9-DB31-27B8EDFE3F70}"/>
                    </a:ext>
                  </a:extLst>
                </p14:cNvPr>
                <p14:cNvContentPartPr/>
                <p14:nvPr/>
              </p14:nvContentPartPr>
              <p14:xfrm>
                <a:off x="1999851" y="4104463"/>
                <a:ext cx="237960" cy="10260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596CE8FF-DE39-4AE9-DB31-27B8EDFE3F7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989411" y="4093663"/>
                  <a:ext cx="2592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EA66118-29DF-799B-94C2-E8F01572784B}"/>
                    </a:ext>
                  </a:extLst>
                </p14:cNvPr>
                <p14:cNvContentPartPr/>
                <p14:nvPr/>
              </p14:nvContentPartPr>
              <p14:xfrm>
                <a:off x="2321331" y="3921943"/>
                <a:ext cx="45720" cy="26856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EA66118-29DF-799B-94C2-E8F01572784B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310891" y="3911143"/>
                  <a:ext cx="66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F65C227-9EFE-5AAC-59B6-0414708045D4}"/>
                    </a:ext>
                  </a:extLst>
                </p14:cNvPr>
                <p14:cNvContentPartPr/>
                <p14:nvPr/>
              </p14:nvContentPartPr>
              <p14:xfrm>
                <a:off x="2251851" y="4038943"/>
                <a:ext cx="271800" cy="1008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F65C227-9EFE-5AAC-59B6-0414708045D4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2241051" y="4028503"/>
                  <a:ext cx="2930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47026559-62B8-0FDE-1BE0-9CD75B7F9841}"/>
                    </a:ext>
                  </a:extLst>
                </p14:cNvPr>
                <p14:cNvContentPartPr/>
                <p14:nvPr/>
              </p14:nvContentPartPr>
              <p14:xfrm>
                <a:off x="2527611" y="4085743"/>
                <a:ext cx="75960" cy="9396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47026559-62B8-0FDE-1BE0-9CD75B7F984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516811" y="4075303"/>
                  <a:ext cx="972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ED58EFB-6F8A-2EA0-5317-D502C8E0B154}"/>
                    </a:ext>
                  </a:extLst>
                </p14:cNvPr>
                <p14:cNvContentPartPr/>
                <p14:nvPr/>
              </p14:nvContentPartPr>
              <p14:xfrm>
                <a:off x="2520051" y="3979543"/>
                <a:ext cx="63360" cy="3348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8ED58EFB-6F8A-2EA0-5317-D502C8E0B15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509611" y="3968743"/>
                  <a:ext cx="846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AE5B43C8-C7C0-D2EF-2DC5-7132A15F6B2D}"/>
                    </a:ext>
                  </a:extLst>
                </p14:cNvPr>
                <p14:cNvContentPartPr/>
                <p14:nvPr/>
              </p14:nvContentPartPr>
              <p14:xfrm>
                <a:off x="2698611" y="4068823"/>
                <a:ext cx="432000" cy="11448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E5B43C8-C7C0-D2EF-2DC5-7132A15F6B2D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688171" y="4058023"/>
                  <a:ext cx="4532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40CA01AE-B0EF-FF31-3EC3-CE273E72D3C9}"/>
                    </a:ext>
                  </a:extLst>
                </p14:cNvPr>
                <p14:cNvContentPartPr/>
                <p14:nvPr/>
              </p14:nvContentPartPr>
              <p14:xfrm>
                <a:off x="3169491" y="4040023"/>
                <a:ext cx="155160" cy="16236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40CA01AE-B0EF-FF31-3EC3-CE273E72D3C9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159051" y="4029223"/>
                  <a:ext cx="176400" cy="18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E4195C9D-944C-C0DB-B394-05DFCC9AB840}"/>
              </a:ext>
            </a:extLst>
          </p:cNvPr>
          <p:cNvGrpSpPr/>
          <p:nvPr/>
        </p:nvGrpSpPr>
        <p:grpSpPr>
          <a:xfrm>
            <a:off x="4638291" y="4637983"/>
            <a:ext cx="7108560" cy="1812600"/>
            <a:chOff x="4638291" y="4637983"/>
            <a:chExt cx="7108560" cy="181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EB36E483-D735-F6AD-D184-92676135C858}"/>
                    </a:ext>
                  </a:extLst>
                </p14:cNvPr>
                <p14:cNvContentPartPr/>
                <p14:nvPr/>
              </p14:nvContentPartPr>
              <p14:xfrm>
                <a:off x="4638291" y="4903303"/>
                <a:ext cx="6675120" cy="154728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EB36E483-D735-F6AD-D184-92676135C85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627491" y="4892503"/>
                  <a:ext cx="6696360" cy="156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FD26AA05-AB75-29FF-8E12-90E657E2543D}"/>
                    </a:ext>
                  </a:extLst>
                </p14:cNvPr>
                <p14:cNvContentPartPr/>
                <p14:nvPr/>
              </p14:nvContentPartPr>
              <p14:xfrm>
                <a:off x="5327691" y="4637983"/>
                <a:ext cx="6419160" cy="1626840"/>
              </p14:xfrm>
            </p:contentPart>
          </mc:Choice>
          <mc:Fallback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FD26AA05-AB75-29FF-8E12-90E657E2543D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313651" y="4623943"/>
                  <a:ext cx="6447600" cy="165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EF6ABE43-A6E9-0101-8B6F-E6E1F1CE2EB3}"/>
              </a:ext>
            </a:extLst>
          </p:cNvPr>
          <p:cNvGrpSpPr/>
          <p:nvPr/>
        </p:nvGrpSpPr>
        <p:grpSpPr>
          <a:xfrm>
            <a:off x="10941531" y="1923223"/>
            <a:ext cx="1220040" cy="884520"/>
            <a:chOff x="10941531" y="1923223"/>
            <a:chExt cx="1220040" cy="88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674EB34D-363D-0DCD-C6B8-D42B23A38538}"/>
                    </a:ext>
                  </a:extLst>
                </p14:cNvPr>
                <p14:cNvContentPartPr/>
                <p14:nvPr/>
              </p14:nvContentPartPr>
              <p14:xfrm>
                <a:off x="10941531" y="2480503"/>
                <a:ext cx="512640" cy="32724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674EB34D-363D-0DCD-C6B8-D42B23A38538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0931091" y="2470063"/>
                  <a:ext cx="53388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F7268C28-C869-2C7D-F668-9CB1F908FE5F}"/>
                    </a:ext>
                  </a:extLst>
                </p14:cNvPr>
                <p14:cNvContentPartPr/>
                <p14:nvPr/>
              </p14:nvContentPartPr>
              <p14:xfrm>
                <a:off x="11569011" y="2255143"/>
                <a:ext cx="344520" cy="18324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F7268C28-C869-2C7D-F668-9CB1F908FE5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1558211" y="2244703"/>
                  <a:ext cx="3657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0861C3BA-261D-9BEB-A1CC-BF8E65ECA9EA}"/>
                    </a:ext>
                  </a:extLst>
                </p14:cNvPr>
                <p14:cNvContentPartPr/>
                <p14:nvPr/>
              </p14:nvContentPartPr>
              <p14:xfrm>
                <a:off x="11925411" y="1923223"/>
                <a:ext cx="236160" cy="78300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0861C3BA-261D-9BEB-A1CC-BF8E65ECA9EA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1914971" y="1912423"/>
                  <a:ext cx="257400" cy="80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3AB4B442-377B-BD50-56F4-15B8214B02A3}"/>
              </a:ext>
            </a:extLst>
          </p:cNvPr>
          <p:cNvGrpSpPr/>
          <p:nvPr/>
        </p:nvGrpSpPr>
        <p:grpSpPr>
          <a:xfrm>
            <a:off x="10989051" y="3104023"/>
            <a:ext cx="1130400" cy="519480"/>
            <a:chOff x="10989051" y="3104023"/>
            <a:chExt cx="1130400" cy="519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B837F0B2-5451-6961-94D2-52FB2364C8E0}"/>
                    </a:ext>
                  </a:extLst>
                </p14:cNvPr>
                <p14:cNvContentPartPr/>
                <p14:nvPr/>
              </p14:nvContentPartPr>
              <p14:xfrm>
                <a:off x="10989051" y="3327943"/>
                <a:ext cx="471240" cy="295560"/>
              </p14:xfrm>
            </p:contentPart>
          </mc:Choice>
          <mc:Fallback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B837F0B2-5451-6961-94D2-52FB2364C8E0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0978611" y="3317503"/>
                  <a:ext cx="49248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0E8CFF50-618E-8639-DBE0-4953A3899427}"/>
                    </a:ext>
                  </a:extLst>
                </p14:cNvPr>
                <p14:cNvContentPartPr/>
                <p14:nvPr/>
              </p14:nvContentPartPr>
              <p14:xfrm>
                <a:off x="11684571" y="3104023"/>
                <a:ext cx="434880" cy="35100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0E8CFF50-618E-8639-DBE0-4953A389942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1674131" y="3093583"/>
                  <a:ext cx="456120" cy="372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3837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C86F6-31A3-09D1-2833-C87DC95E1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09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9F199-30B2-756D-E3B5-3455FBB63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53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C020B-67E4-35E7-D6BB-AE561D71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91" y="236263"/>
            <a:ext cx="5484868" cy="6534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0862F-CC43-9D92-E538-5C4689F4287B}"/>
              </a:ext>
            </a:extLst>
          </p:cNvPr>
          <p:cNvSpPr txBox="1"/>
          <p:nvPr/>
        </p:nvSpPr>
        <p:spPr>
          <a:xfrm>
            <a:off x="6621518" y="566678"/>
            <a:ext cx="45825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GIVEN: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0.51 @ 135°F (BHT)</a:t>
            </a:r>
          </a:p>
          <a:p>
            <a:r>
              <a:rPr lang="en-US" dirty="0"/>
              <a:t>Rm=   0.91 @ 135°F (BHT)</a:t>
            </a:r>
          </a:p>
          <a:p>
            <a:endParaRPr lang="en-US" dirty="0"/>
          </a:p>
          <a:p>
            <a:r>
              <a:rPr lang="en-US" dirty="0"/>
              <a:t>Surface Temperature = 60°F</a:t>
            </a:r>
          </a:p>
          <a:p>
            <a:endParaRPr lang="en-US" dirty="0"/>
          </a:p>
          <a:p>
            <a:r>
              <a:rPr lang="en-US" dirty="0"/>
              <a:t>Total Depth= 8007 ft</a:t>
            </a:r>
          </a:p>
          <a:p>
            <a:endParaRPr lang="en-US" dirty="0"/>
          </a:p>
          <a:p>
            <a:r>
              <a:rPr lang="en-US" dirty="0"/>
              <a:t>BHT= 135°F</a:t>
            </a:r>
          </a:p>
          <a:p>
            <a:endParaRPr lang="en-US" dirty="0"/>
          </a:p>
          <a:p>
            <a:r>
              <a:rPr lang="en-US" b="1" dirty="0"/>
              <a:t>DETERMINE:</a:t>
            </a:r>
          </a:p>
          <a:p>
            <a:endParaRPr lang="en-US" b="1" dirty="0"/>
          </a:p>
          <a:p>
            <a:r>
              <a:rPr lang="en-US" dirty="0"/>
              <a:t>SP = </a:t>
            </a:r>
          </a:p>
          <a:p>
            <a:r>
              <a:rPr lang="en-US" dirty="0"/>
              <a:t>Bed Thickness =</a:t>
            </a:r>
          </a:p>
          <a:p>
            <a:r>
              <a:rPr lang="en-US" dirty="0"/>
              <a:t>Resistivity short normal (Ri) =</a:t>
            </a:r>
          </a:p>
          <a:p>
            <a:r>
              <a:rPr lang="en-US" dirty="0"/>
              <a:t>Formation depth = 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522FD1A-5FF9-FF1E-3F4C-1E7C9DB204A7}"/>
                  </a:ext>
                </a:extLst>
              </p14:cNvPr>
              <p14:cNvContentPartPr/>
              <p14:nvPr/>
            </p14:nvContentPartPr>
            <p14:xfrm>
              <a:off x="358611" y="268663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522FD1A-5FF9-FF1E-3F4C-1E7C9DB204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2491" y="262543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6194AA6-3965-7AAA-99A8-2D0CD65E2FFE}"/>
              </a:ext>
            </a:extLst>
          </p:cNvPr>
          <p:cNvGrpSpPr/>
          <p:nvPr/>
        </p:nvGrpSpPr>
        <p:grpSpPr>
          <a:xfrm>
            <a:off x="436011" y="1512463"/>
            <a:ext cx="1559520" cy="5136120"/>
            <a:chOff x="436011" y="1512463"/>
            <a:chExt cx="1559520" cy="5136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404B816-623D-1CC6-17A7-38152AAE58B4}"/>
                    </a:ext>
                  </a:extLst>
                </p14:cNvPr>
                <p14:cNvContentPartPr/>
                <p14:nvPr/>
              </p14:nvContentPartPr>
              <p14:xfrm>
                <a:off x="1163931" y="6100303"/>
                <a:ext cx="207360" cy="3740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404B816-623D-1CC6-17A7-38152AAE58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3491" y="6089503"/>
                  <a:ext cx="22860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372A76B-A5DF-DA51-0A32-661D94058407}"/>
                    </a:ext>
                  </a:extLst>
                </p14:cNvPr>
                <p14:cNvContentPartPr/>
                <p14:nvPr/>
              </p14:nvContentPartPr>
              <p14:xfrm>
                <a:off x="1296051" y="6052783"/>
                <a:ext cx="80280" cy="849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372A76B-A5DF-DA51-0A32-661D9405840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85251" y="6041983"/>
                  <a:ext cx="1015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3A70BBE-933D-EDD3-9C81-094587568DA8}"/>
                    </a:ext>
                  </a:extLst>
                </p14:cNvPr>
                <p14:cNvContentPartPr/>
                <p14:nvPr/>
              </p14:nvContentPartPr>
              <p14:xfrm>
                <a:off x="1557771" y="6080143"/>
                <a:ext cx="214560" cy="387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3A70BBE-933D-EDD3-9C81-094587568DA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46971" y="6069703"/>
                  <a:ext cx="2358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1159E13-30EE-FA8D-5AB6-B913E99229E6}"/>
                    </a:ext>
                  </a:extLst>
                </p14:cNvPr>
                <p14:cNvContentPartPr/>
                <p14:nvPr/>
              </p14:nvContentPartPr>
              <p14:xfrm>
                <a:off x="1488651" y="6014983"/>
                <a:ext cx="124200" cy="1418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1159E13-30EE-FA8D-5AB6-B913E99229E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478211" y="6004183"/>
                  <a:ext cx="1454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454ED99-44BC-C46D-CC56-EE6C6B4A47FE}"/>
                    </a:ext>
                  </a:extLst>
                </p14:cNvPr>
                <p14:cNvContentPartPr/>
                <p14:nvPr/>
              </p14:nvContentPartPr>
              <p14:xfrm>
                <a:off x="436011" y="1567183"/>
                <a:ext cx="1442520" cy="50814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454ED99-44BC-C46D-CC56-EE6C6B4A47F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25211" y="1556383"/>
                  <a:ext cx="1463760" cy="51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5B56ACC-FB54-8C23-2728-7FBF1BE092E5}"/>
                    </a:ext>
                  </a:extLst>
                </p14:cNvPr>
                <p14:cNvContentPartPr/>
                <p14:nvPr/>
              </p14:nvContentPartPr>
              <p14:xfrm>
                <a:off x="1725171" y="1512463"/>
                <a:ext cx="270360" cy="1915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5B56ACC-FB54-8C23-2728-7FBF1BE092E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14731" y="1501663"/>
                  <a:ext cx="291600" cy="21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C8C3C3-1FD1-A5FC-B7DB-9E83F31036E7}"/>
              </a:ext>
            </a:extLst>
          </p:cNvPr>
          <p:cNvGrpSpPr/>
          <p:nvPr/>
        </p:nvGrpSpPr>
        <p:grpSpPr>
          <a:xfrm>
            <a:off x="2110731" y="2127703"/>
            <a:ext cx="295560" cy="208080"/>
            <a:chOff x="2110731" y="2127703"/>
            <a:chExt cx="295560" cy="208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58641C5-DE3F-21B3-DC51-854C621A86CD}"/>
                    </a:ext>
                  </a:extLst>
                </p14:cNvPr>
                <p14:cNvContentPartPr/>
                <p14:nvPr/>
              </p14:nvContentPartPr>
              <p14:xfrm>
                <a:off x="2110731" y="2171263"/>
                <a:ext cx="122040" cy="1472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58641C5-DE3F-21B3-DC51-854C621A86C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96691" y="2157223"/>
                  <a:ext cx="1504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C9A9833-B166-764E-22FA-8D71FCDC723E}"/>
                    </a:ext>
                  </a:extLst>
                </p14:cNvPr>
                <p14:cNvContentPartPr/>
                <p14:nvPr/>
              </p14:nvContentPartPr>
              <p14:xfrm>
                <a:off x="2293251" y="2187823"/>
                <a:ext cx="34560" cy="954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C9A9833-B166-764E-22FA-8D71FCDC723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282451" y="2177023"/>
                  <a:ext cx="55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6B0826D-D0F8-1C3F-7603-3F40C3430768}"/>
                    </a:ext>
                  </a:extLst>
                </p14:cNvPr>
                <p14:cNvContentPartPr/>
                <p14:nvPr/>
              </p14:nvContentPartPr>
              <p14:xfrm>
                <a:off x="2221971" y="2127703"/>
                <a:ext cx="184320" cy="208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6B0826D-D0F8-1C3F-7603-3F40C343076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211531" y="2116903"/>
                  <a:ext cx="205560" cy="22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09F2B9-B68A-7AEC-144F-DF6D7E02ED3D}"/>
              </a:ext>
            </a:extLst>
          </p:cNvPr>
          <p:cNvGrpSpPr/>
          <p:nvPr/>
        </p:nvGrpSpPr>
        <p:grpSpPr>
          <a:xfrm>
            <a:off x="1985451" y="6089863"/>
            <a:ext cx="166680" cy="109080"/>
            <a:chOff x="1985451" y="6089863"/>
            <a:chExt cx="166680" cy="109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F6FF0E7-57B1-CA10-EB1F-15A1910A0EEE}"/>
                    </a:ext>
                  </a:extLst>
                </p14:cNvPr>
                <p14:cNvContentPartPr/>
                <p14:nvPr/>
              </p14:nvContentPartPr>
              <p14:xfrm>
                <a:off x="1985451" y="6089863"/>
                <a:ext cx="162720" cy="921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F6FF0E7-57B1-CA10-EB1F-15A1910A0EE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975011" y="6079063"/>
                  <a:ext cx="1839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162849B-9D84-A717-1115-BC9698170716}"/>
                    </a:ext>
                  </a:extLst>
                </p14:cNvPr>
                <p14:cNvContentPartPr/>
                <p14:nvPr/>
              </p14:nvContentPartPr>
              <p14:xfrm>
                <a:off x="2133051" y="6120103"/>
                <a:ext cx="19080" cy="788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162849B-9D84-A717-1115-BC969817071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22251" y="6109663"/>
                  <a:ext cx="4032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0EE9C44-1A3F-8C04-F0F0-771350FA0233}"/>
              </a:ext>
            </a:extLst>
          </p:cNvPr>
          <p:cNvGrpSpPr/>
          <p:nvPr/>
        </p:nvGrpSpPr>
        <p:grpSpPr>
          <a:xfrm>
            <a:off x="7347291" y="4038223"/>
            <a:ext cx="761760" cy="313560"/>
            <a:chOff x="7347291" y="4038223"/>
            <a:chExt cx="761760" cy="313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E44A8C6-2FC7-4DAF-303D-F9511508ED5F}"/>
                    </a:ext>
                  </a:extLst>
                </p14:cNvPr>
                <p14:cNvContentPartPr/>
                <p14:nvPr/>
              </p14:nvContentPartPr>
              <p14:xfrm>
                <a:off x="7347291" y="4237663"/>
                <a:ext cx="158760" cy="108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E44A8C6-2FC7-4DAF-303D-F9511508ED5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36851" y="4227223"/>
                  <a:ext cx="180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BA9CB7E-6722-246B-E145-A9D37E190185}"/>
                    </a:ext>
                  </a:extLst>
                </p14:cNvPr>
                <p14:cNvContentPartPr/>
                <p14:nvPr/>
              </p14:nvContentPartPr>
              <p14:xfrm>
                <a:off x="7700451" y="4038223"/>
                <a:ext cx="199800" cy="236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BA9CB7E-6722-246B-E145-A9D37E19018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689651" y="4027783"/>
                  <a:ext cx="2210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1355CA8-3B90-500C-BF80-7E16970196AB}"/>
                    </a:ext>
                  </a:extLst>
                </p14:cNvPr>
                <p14:cNvContentPartPr/>
                <p14:nvPr/>
              </p14:nvContentPartPr>
              <p14:xfrm>
                <a:off x="7845531" y="4054783"/>
                <a:ext cx="49320" cy="2970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1355CA8-3B90-500C-BF80-7E16970196A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835091" y="4043983"/>
                  <a:ext cx="7056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FEE4332-35CB-1C9E-C54D-633423DC4BA6}"/>
                    </a:ext>
                  </a:extLst>
                </p14:cNvPr>
                <p14:cNvContentPartPr/>
                <p14:nvPr/>
              </p14:nvContentPartPr>
              <p14:xfrm>
                <a:off x="7974411" y="4102663"/>
                <a:ext cx="134640" cy="1782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FEE4332-35CB-1C9E-C54D-633423DC4BA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963971" y="4092223"/>
                  <a:ext cx="155880" cy="19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594FD93-29FC-5F39-7FBD-7188B79230EC}"/>
                  </a:ext>
                </a:extLst>
              </p14:cNvPr>
              <p14:cNvContentPartPr/>
              <p14:nvPr/>
            </p14:nvContentPartPr>
            <p14:xfrm>
              <a:off x="6621531" y="4707823"/>
              <a:ext cx="10080" cy="29232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594FD93-29FC-5F39-7FBD-7188B79230E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610731" y="4697023"/>
                <a:ext cx="313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D44DC3C-5C83-14CA-1009-FFC5D6A895D1}"/>
                  </a:ext>
                </a:extLst>
              </p14:cNvPr>
              <p14:cNvContentPartPr/>
              <p14:nvPr/>
            </p14:nvContentPartPr>
            <p14:xfrm>
              <a:off x="6641691" y="4999063"/>
              <a:ext cx="2369160" cy="4320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D44DC3C-5C83-14CA-1009-FFC5D6A895D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30891" y="4988623"/>
                <a:ext cx="2390400" cy="6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339A3FB1-AC34-6D71-4810-CACCD05622A2}"/>
              </a:ext>
            </a:extLst>
          </p:cNvPr>
          <p:cNvGrpSpPr/>
          <p:nvPr/>
        </p:nvGrpSpPr>
        <p:grpSpPr>
          <a:xfrm>
            <a:off x="9067371" y="5209663"/>
            <a:ext cx="334080" cy="970920"/>
            <a:chOff x="9067371" y="5209663"/>
            <a:chExt cx="334080" cy="970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C4911A8-5FE5-3363-4F93-7E33D15A5E15}"/>
                    </a:ext>
                  </a:extLst>
                </p14:cNvPr>
                <p14:cNvContentPartPr/>
                <p14:nvPr/>
              </p14:nvContentPartPr>
              <p14:xfrm>
                <a:off x="9235131" y="5225863"/>
                <a:ext cx="85680" cy="9547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C4911A8-5FE5-3363-4F93-7E33D15A5E1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224331" y="5215423"/>
                  <a:ext cx="106920" cy="9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4C6E770-6F00-22B7-94F6-0D4FB4F1AD39}"/>
                    </a:ext>
                  </a:extLst>
                </p14:cNvPr>
                <p14:cNvContentPartPr/>
                <p14:nvPr/>
              </p14:nvContentPartPr>
              <p14:xfrm>
                <a:off x="9067371" y="5209663"/>
                <a:ext cx="334080" cy="1479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4C6E770-6F00-22B7-94F6-0D4FB4F1AD3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056931" y="5199223"/>
                  <a:ext cx="355320" cy="16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D6B21C4-F51E-4020-6ECC-78A0A14FCB02}"/>
              </a:ext>
            </a:extLst>
          </p:cNvPr>
          <p:cNvGrpSpPr/>
          <p:nvPr/>
        </p:nvGrpSpPr>
        <p:grpSpPr>
          <a:xfrm>
            <a:off x="8366811" y="6049183"/>
            <a:ext cx="3278520" cy="743040"/>
            <a:chOff x="8366811" y="6049183"/>
            <a:chExt cx="3278520" cy="743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6472AA3-451D-7FC6-6ED0-FFE889249E29}"/>
                    </a:ext>
                  </a:extLst>
                </p14:cNvPr>
                <p14:cNvContentPartPr/>
                <p14:nvPr/>
              </p14:nvContentPartPr>
              <p14:xfrm>
                <a:off x="8366811" y="6182023"/>
                <a:ext cx="201240" cy="30564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6472AA3-451D-7FC6-6ED0-FFE889249E2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356011" y="6171583"/>
                  <a:ext cx="22248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4FB28BD-EBF1-B1E9-4644-EDE2A51F0D49}"/>
                    </a:ext>
                  </a:extLst>
                </p14:cNvPr>
                <p14:cNvContentPartPr/>
                <p14:nvPr/>
              </p14:nvContentPartPr>
              <p14:xfrm>
                <a:off x="8632131" y="6412423"/>
                <a:ext cx="44280" cy="558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4FB28BD-EBF1-B1E9-4644-EDE2A51F0D4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621331" y="6401623"/>
                  <a:ext cx="655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7E4A3E7-A9AC-52EE-3D4E-E0435C4A3CFE}"/>
                    </a:ext>
                  </a:extLst>
                </p14:cNvPr>
                <p14:cNvContentPartPr/>
                <p14:nvPr/>
              </p14:nvContentPartPr>
              <p14:xfrm>
                <a:off x="8621691" y="6199663"/>
                <a:ext cx="317520" cy="4334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7E4A3E7-A9AC-52EE-3D4E-E0435C4A3CF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611251" y="6188863"/>
                  <a:ext cx="33876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D442594-5176-BD10-7A24-4CC2CBE47751}"/>
                    </a:ext>
                  </a:extLst>
                </p14:cNvPr>
                <p14:cNvContentPartPr/>
                <p14:nvPr/>
              </p14:nvContentPartPr>
              <p14:xfrm>
                <a:off x="9074211" y="6392263"/>
                <a:ext cx="50760" cy="5220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D442594-5176-BD10-7A24-4CC2CBE4775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063411" y="6381823"/>
                  <a:ext cx="720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53BDCA0-0913-9716-F436-162EEBB6F46A}"/>
                    </a:ext>
                  </a:extLst>
                </p14:cNvPr>
                <p14:cNvContentPartPr/>
                <p14:nvPr/>
              </p14:nvContentPartPr>
              <p14:xfrm>
                <a:off x="9055131" y="6230263"/>
                <a:ext cx="22320" cy="3420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53BDCA0-0913-9716-F436-162EEBB6F46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044691" y="6219463"/>
                  <a:ext cx="435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B0BD277-9744-DBAA-FAD0-0279B78B752A}"/>
                    </a:ext>
                  </a:extLst>
                </p14:cNvPr>
                <p14:cNvContentPartPr/>
                <p14:nvPr/>
              </p14:nvContentPartPr>
              <p14:xfrm>
                <a:off x="9177891" y="6321703"/>
                <a:ext cx="306000" cy="1242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B0BD277-9744-DBAA-FAD0-0279B78B752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167091" y="6311263"/>
                  <a:ext cx="3272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D05AFCC-D85F-202E-53BE-FA92DCCC0FDB}"/>
                    </a:ext>
                  </a:extLst>
                </p14:cNvPr>
                <p14:cNvContentPartPr/>
                <p14:nvPr/>
              </p14:nvContentPartPr>
              <p14:xfrm>
                <a:off x="9378771" y="6320263"/>
                <a:ext cx="227160" cy="10620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D05AFCC-D85F-202E-53BE-FA92DCCC0FD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368331" y="6309823"/>
                  <a:ext cx="2484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8D71D62-5689-CEDD-95DC-1E9388DA4D89}"/>
                    </a:ext>
                  </a:extLst>
                </p14:cNvPr>
                <p14:cNvContentPartPr/>
                <p14:nvPr/>
              </p14:nvContentPartPr>
              <p14:xfrm>
                <a:off x="9559851" y="6336103"/>
                <a:ext cx="235440" cy="9468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8D71D62-5689-CEDD-95DC-1E9388DA4D8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549051" y="6325303"/>
                  <a:ext cx="2566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374805E-C671-0858-B22A-0A7B1B7B31B1}"/>
                    </a:ext>
                  </a:extLst>
                </p14:cNvPr>
                <p14:cNvContentPartPr/>
                <p14:nvPr/>
              </p14:nvContentPartPr>
              <p14:xfrm>
                <a:off x="9839211" y="6104983"/>
                <a:ext cx="410400" cy="32328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374805E-C671-0858-B22A-0A7B1B7B31B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28771" y="6094183"/>
                  <a:ext cx="43164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A07D650-5CA7-0F70-E005-41549D75288D}"/>
                    </a:ext>
                  </a:extLst>
                </p14:cNvPr>
                <p14:cNvContentPartPr/>
                <p14:nvPr/>
              </p14:nvContentPartPr>
              <p14:xfrm>
                <a:off x="10255011" y="6049183"/>
                <a:ext cx="138240" cy="3502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A07D650-5CA7-0F70-E005-41549D75288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244571" y="6038383"/>
                  <a:ext cx="1594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EB77FD0-6B14-D1E4-EE29-5A9AEE174731}"/>
                    </a:ext>
                  </a:extLst>
                </p14:cNvPr>
                <p14:cNvContentPartPr/>
                <p14:nvPr/>
              </p14:nvContentPartPr>
              <p14:xfrm>
                <a:off x="10642011" y="6221623"/>
                <a:ext cx="128520" cy="18720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EB77FD0-6B14-D1E4-EE29-5A9AEE17473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631571" y="6211183"/>
                  <a:ext cx="1497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5F2B1D0-4EAB-EFBB-3EAA-8C53F8999322}"/>
                    </a:ext>
                  </a:extLst>
                </p14:cNvPr>
                <p14:cNvContentPartPr/>
                <p14:nvPr/>
              </p14:nvContentPartPr>
              <p14:xfrm>
                <a:off x="10627971" y="6307663"/>
                <a:ext cx="116640" cy="79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5F2B1D0-4EAB-EFBB-3EAA-8C53F899932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617531" y="6297223"/>
                  <a:ext cx="1378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B531E47-7697-7AE0-8B19-EDACA938D15D}"/>
                    </a:ext>
                  </a:extLst>
                </p14:cNvPr>
                <p14:cNvContentPartPr/>
                <p14:nvPr/>
              </p14:nvContentPartPr>
              <p14:xfrm>
                <a:off x="10828131" y="6255823"/>
                <a:ext cx="162720" cy="1026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B531E47-7697-7AE0-8B19-EDACA938D15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817691" y="6245383"/>
                  <a:ext cx="1839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2F9FBAF-3609-BCB4-3C0A-9E009E896B90}"/>
                    </a:ext>
                  </a:extLst>
                </p14:cNvPr>
                <p14:cNvContentPartPr/>
                <p14:nvPr/>
              </p14:nvContentPartPr>
              <p14:xfrm>
                <a:off x="11054571" y="6245383"/>
                <a:ext cx="394920" cy="9828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2F9FBAF-3609-BCB4-3C0A-9E009E896B9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043771" y="6234943"/>
                  <a:ext cx="4161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D196922-695F-6706-867D-0812F0EC033C}"/>
                    </a:ext>
                  </a:extLst>
                </p14:cNvPr>
                <p14:cNvContentPartPr/>
                <p14:nvPr/>
              </p14:nvContentPartPr>
              <p14:xfrm>
                <a:off x="9682971" y="6482623"/>
                <a:ext cx="186840" cy="28296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D196922-695F-6706-867D-0812F0EC033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672531" y="6472183"/>
                  <a:ext cx="2080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B7D5333-5D88-BABD-9228-EF2B80675D48}"/>
                    </a:ext>
                  </a:extLst>
                </p14:cNvPr>
                <p14:cNvContentPartPr/>
                <p14:nvPr/>
              </p14:nvContentPartPr>
              <p14:xfrm>
                <a:off x="9926691" y="6525103"/>
                <a:ext cx="98280" cy="2671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B7D5333-5D88-BABD-9228-EF2B80675D4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916251" y="6514303"/>
                  <a:ext cx="1195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84302D7-4287-FA7F-0C03-859BAF4A85D3}"/>
                    </a:ext>
                  </a:extLst>
                </p14:cNvPr>
                <p14:cNvContentPartPr/>
                <p14:nvPr/>
              </p14:nvContentPartPr>
              <p14:xfrm>
                <a:off x="9954411" y="6632383"/>
                <a:ext cx="135720" cy="403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84302D7-4287-FA7F-0C03-859BAF4A85D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943611" y="6621943"/>
                  <a:ext cx="1569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D2B50F6-734D-3986-D9C7-AE3D4CA8AE5C}"/>
                    </a:ext>
                  </a:extLst>
                </p14:cNvPr>
                <p14:cNvContentPartPr/>
                <p14:nvPr/>
              </p14:nvContentPartPr>
              <p14:xfrm>
                <a:off x="10125771" y="6474703"/>
                <a:ext cx="330120" cy="2228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D2B50F6-734D-3986-D9C7-AE3D4CA8AE5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114971" y="6463903"/>
                  <a:ext cx="3513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5337E2D-4656-A87A-0739-7912BAE06505}"/>
                    </a:ext>
                  </a:extLst>
                </p14:cNvPr>
                <p14:cNvContentPartPr/>
                <p14:nvPr/>
              </p14:nvContentPartPr>
              <p14:xfrm>
                <a:off x="10484331" y="6581263"/>
                <a:ext cx="124920" cy="1191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5337E2D-4656-A87A-0739-7912BAE0650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473531" y="6570823"/>
                  <a:ext cx="14616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839168F-F212-A3B6-CFE3-BA9BC25653C1}"/>
                    </a:ext>
                  </a:extLst>
                </p14:cNvPr>
                <p14:cNvContentPartPr/>
                <p14:nvPr/>
              </p14:nvContentPartPr>
              <p14:xfrm>
                <a:off x="10666491" y="6564343"/>
                <a:ext cx="125640" cy="13752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839168F-F212-A3B6-CFE3-BA9BC25653C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656051" y="6553543"/>
                  <a:ext cx="1468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5656C0F-9EAE-BC84-31F2-A3858AE26841}"/>
                    </a:ext>
                  </a:extLst>
                </p14:cNvPr>
                <p14:cNvContentPartPr/>
                <p14:nvPr/>
              </p14:nvContentPartPr>
              <p14:xfrm>
                <a:off x="10666491" y="6442663"/>
                <a:ext cx="178200" cy="25776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5656C0F-9EAE-BC84-31F2-A3858AE2684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656051" y="6432223"/>
                  <a:ext cx="19944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83D4B04-0C89-A453-ACB4-8EAA36BC37A0}"/>
                    </a:ext>
                  </a:extLst>
                </p14:cNvPr>
                <p14:cNvContentPartPr/>
                <p14:nvPr/>
              </p14:nvContentPartPr>
              <p14:xfrm>
                <a:off x="10886091" y="6560023"/>
                <a:ext cx="274680" cy="1425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83D4B04-0C89-A453-ACB4-8EAA36BC37A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875291" y="6549223"/>
                  <a:ext cx="2959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24120DB-AF45-0D6C-AD1D-ADF8D6F00F88}"/>
                    </a:ext>
                  </a:extLst>
                </p14:cNvPr>
                <p14:cNvContentPartPr/>
                <p14:nvPr/>
              </p14:nvContentPartPr>
              <p14:xfrm>
                <a:off x="11221251" y="6389383"/>
                <a:ext cx="208800" cy="30528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24120DB-AF45-0D6C-AD1D-ADF8D6F00F8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210451" y="6378583"/>
                  <a:ext cx="2300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3B711FD-2D3D-F79F-ACDB-BF637B58D420}"/>
                    </a:ext>
                  </a:extLst>
                </p14:cNvPr>
                <p14:cNvContentPartPr/>
                <p14:nvPr/>
              </p14:nvContentPartPr>
              <p14:xfrm>
                <a:off x="11454891" y="6374263"/>
                <a:ext cx="190440" cy="32400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3B711FD-2D3D-F79F-ACDB-BF637B58D42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444451" y="6363463"/>
                  <a:ext cx="211680" cy="34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146495E4-32BF-9BFF-DEC9-86EE0E6B01BD}"/>
                  </a:ext>
                </a:extLst>
              </p14:cNvPr>
              <p14:cNvContentPartPr/>
              <p14:nvPr/>
            </p14:nvContentPartPr>
            <p14:xfrm>
              <a:off x="2941971" y="1475383"/>
              <a:ext cx="1603440" cy="49356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146495E4-32BF-9BFF-DEC9-86EE0E6B01BD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931171" y="1464583"/>
                <a:ext cx="162468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3B3EE6B-08DD-8A7F-A045-0D74C720D85A}"/>
                  </a:ext>
                </a:extLst>
              </p14:cNvPr>
              <p14:cNvContentPartPr/>
              <p14:nvPr/>
            </p14:nvContentPartPr>
            <p14:xfrm>
              <a:off x="3787251" y="5931463"/>
              <a:ext cx="50760" cy="47556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3B3EE6B-08DD-8A7F-A045-0D74C720D85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776451" y="5920663"/>
                <a:ext cx="72000" cy="49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012242D-7A1B-D7BC-3861-2DCAFEF53C5C}"/>
              </a:ext>
            </a:extLst>
          </p:cNvPr>
          <p:cNvGrpSpPr/>
          <p:nvPr/>
        </p:nvGrpSpPr>
        <p:grpSpPr>
          <a:xfrm>
            <a:off x="3620931" y="6590983"/>
            <a:ext cx="361440" cy="146160"/>
            <a:chOff x="3620931" y="6590983"/>
            <a:chExt cx="361440" cy="146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FC92F17-E5BA-00F1-C315-F1F6A0EECAA8}"/>
                    </a:ext>
                  </a:extLst>
                </p14:cNvPr>
                <p14:cNvContentPartPr/>
                <p14:nvPr/>
              </p14:nvContentPartPr>
              <p14:xfrm>
                <a:off x="3620931" y="6590983"/>
                <a:ext cx="141120" cy="1299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FC92F17-E5BA-00F1-C315-F1F6A0EECAA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610491" y="6580543"/>
                  <a:ext cx="1623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EADFC7F-5271-9850-CFD1-F664FB2CDBA7}"/>
                    </a:ext>
                  </a:extLst>
                </p14:cNvPr>
                <p14:cNvContentPartPr/>
                <p14:nvPr/>
              </p14:nvContentPartPr>
              <p14:xfrm>
                <a:off x="3817131" y="6594583"/>
                <a:ext cx="85320" cy="1425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EADFC7F-5271-9850-CFD1-F664FB2CDBA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806331" y="6584143"/>
                  <a:ext cx="1065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9BC5A97-DEA1-5131-471D-F19379684114}"/>
                    </a:ext>
                  </a:extLst>
                </p14:cNvPr>
                <p14:cNvContentPartPr/>
                <p14:nvPr/>
              </p14:nvContentPartPr>
              <p14:xfrm>
                <a:off x="3833691" y="6597823"/>
                <a:ext cx="148680" cy="1152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9BC5A97-DEA1-5131-471D-F1937968411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823251" y="6587023"/>
                  <a:ext cx="169920" cy="3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54EDA89-EB96-4547-26F3-15B84DD5CC68}"/>
              </a:ext>
            </a:extLst>
          </p:cNvPr>
          <p:cNvGrpSpPr/>
          <p:nvPr/>
        </p:nvGrpSpPr>
        <p:grpSpPr>
          <a:xfrm>
            <a:off x="4460451" y="6539143"/>
            <a:ext cx="250200" cy="189720"/>
            <a:chOff x="4460451" y="6539143"/>
            <a:chExt cx="250200" cy="189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95AA33A-6E9B-56EF-B043-CEA318EB1355}"/>
                    </a:ext>
                  </a:extLst>
                </p14:cNvPr>
                <p14:cNvContentPartPr/>
                <p14:nvPr/>
              </p14:nvContentPartPr>
              <p14:xfrm>
                <a:off x="4465491" y="6583423"/>
                <a:ext cx="90000" cy="14544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95AA33A-6E9B-56EF-B043-CEA318EB135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455051" y="6572983"/>
                  <a:ext cx="1112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1733DE9-512F-4835-2707-F0C8FC660F9F}"/>
                    </a:ext>
                  </a:extLst>
                </p14:cNvPr>
                <p14:cNvContentPartPr/>
                <p14:nvPr/>
              </p14:nvContentPartPr>
              <p14:xfrm>
                <a:off x="4460451" y="6539143"/>
                <a:ext cx="153000" cy="374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1733DE9-512F-4835-2707-F0C8FC660F9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449651" y="6528343"/>
                  <a:ext cx="1742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5AACDDE-CF96-C90C-736F-440812E2F12E}"/>
                    </a:ext>
                  </a:extLst>
                </p14:cNvPr>
                <p14:cNvContentPartPr/>
                <p14:nvPr/>
              </p14:nvContentPartPr>
              <p14:xfrm>
                <a:off x="4628571" y="6599983"/>
                <a:ext cx="82080" cy="12708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5AACDDE-CF96-C90C-736F-440812E2F12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618131" y="6589183"/>
                  <a:ext cx="103320" cy="14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A87BFC48-987E-714F-9964-F5E4CF8BF244}"/>
                  </a:ext>
                </a:extLst>
              </p14:cNvPr>
              <p14:cNvContentPartPr/>
              <p14:nvPr/>
            </p14:nvContentPartPr>
            <p14:xfrm>
              <a:off x="2976531" y="6574063"/>
              <a:ext cx="119880" cy="19692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A87BFC48-987E-714F-9964-F5E4CF8BF24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965731" y="6563263"/>
                <a:ext cx="141120" cy="21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350A8C3-61C2-9052-24A3-FAEC14F82A4C}"/>
              </a:ext>
            </a:extLst>
          </p:cNvPr>
          <p:cNvGrpSpPr/>
          <p:nvPr/>
        </p:nvGrpSpPr>
        <p:grpSpPr>
          <a:xfrm>
            <a:off x="1190571" y="3627463"/>
            <a:ext cx="2642400" cy="1253160"/>
            <a:chOff x="1190571" y="3627463"/>
            <a:chExt cx="2642400" cy="125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298E00F-DD95-34C1-BE3C-CF39E9B9FFCB}"/>
                    </a:ext>
                  </a:extLst>
                </p14:cNvPr>
                <p14:cNvContentPartPr/>
                <p14:nvPr/>
              </p14:nvContentPartPr>
              <p14:xfrm>
                <a:off x="2256171" y="4461583"/>
                <a:ext cx="17280" cy="2458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298E00F-DD95-34C1-BE3C-CF39E9B9FFC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245371" y="4451143"/>
                  <a:ext cx="385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61AB913-2475-3033-6F6E-88605193BEA9}"/>
                    </a:ext>
                  </a:extLst>
                </p14:cNvPr>
                <p14:cNvContentPartPr/>
                <p14:nvPr/>
              </p14:nvContentPartPr>
              <p14:xfrm>
                <a:off x="2239251" y="3641503"/>
                <a:ext cx="24840" cy="2289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61AB913-2475-3033-6F6E-88605193BEA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228451" y="3631063"/>
                  <a:ext cx="460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B2B4CB3-4CA5-1178-547C-ED32FC4FC3A2}"/>
                    </a:ext>
                  </a:extLst>
                </p14:cNvPr>
                <p14:cNvContentPartPr/>
                <p14:nvPr/>
              </p14:nvContentPartPr>
              <p14:xfrm>
                <a:off x="2224131" y="3627463"/>
                <a:ext cx="39600" cy="1990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B2B4CB3-4CA5-1178-547C-ED32FC4FC3A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213691" y="3617023"/>
                  <a:ext cx="608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4F63BF1-2F7E-6AB4-AB19-8A40E30FAF34}"/>
                    </a:ext>
                  </a:extLst>
                </p14:cNvPr>
                <p14:cNvContentPartPr/>
                <p14:nvPr/>
              </p14:nvContentPartPr>
              <p14:xfrm>
                <a:off x="1884651" y="3929143"/>
                <a:ext cx="38160" cy="2984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4F63BF1-2F7E-6AB4-AB19-8A40E30FAF3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874211" y="3918703"/>
                  <a:ext cx="594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0F26634-48A2-41DD-FC7D-0CA3EA9643D8}"/>
                    </a:ext>
                  </a:extLst>
                </p14:cNvPr>
                <p14:cNvContentPartPr/>
                <p14:nvPr/>
              </p14:nvContentPartPr>
              <p14:xfrm>
                <a:off x="1915971" y="3964423"/>
                <a:ext cx="21960" cy="2271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0F26634-48A2-41DD-FC7D-0CA3EA9643D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905171" y="3953623"/>
                  <a:ext cx="432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701302F-6208-7C70-CC44-1BA9E1B0DA2E}"/>
                    </a:ext>
                  </a:extLst>
                </p14:cNvPr>
                <p14:cNvContentPartPr/>
                <p14:nvPr/>
              </p14:nvContentPartPr>
              <p14:xfrm>
                <a:off x="1385691" y="4346743"/>
                <a:ext cx="356400" cy="2768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701302F-6208-7C70-CC44-1BA9E1B0DA2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375251" y="4335943"/>
                  <a:ext cx="37764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57B03E3-88DD-E6CA-1CE9-6E8997FD38A3}"/>
                    </a:ext>
                  </a:extLst>
                </p14:cNvPr>
                <p14:cNvContentPartPr/>
                <p14:nvPr/>
              </p14:nvContentPartPr>
              <p14:xfrm>
                <a:off x="1673331" y="4290223"/>
                <a:ext cx="121320" cy="119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57B03E3-88DD-E6CA-1CE9-6E8997FD38A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662891" y="4279783"/>
                  <a:ext cx="14256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A2D940B-9840-0D37-5774-3622554BF1FD}"/>
                    </a:ext>
                  </a:extLst>
                </p14:cNvPr>
                <p14:cNvContentPartPr/>
                <p14:nvPr/>
              </p14:nvContentPartPr>
              <p14:xfrm>
                <a:off x="1190571" y="4695223"/>
                <a:ext cx="106200" cy="1854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A2D940B-9840-0D37-5774-3622554BF1F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180131" y="4684423"/>
                  <a:ext cx="1274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B8AB3F-6C7A-E786-B645-6B3C426F9988}"/>
                    </a:ext>
                  </a:extLst>
                </p14:cNvPr>
                <p14:cNvContentPartPr/>
                <p14:nvPr/>
              </p14:nvContentPartPr>
              <p14:xfrm>
                <a:off x="1357611" y="4700983"/>
                <a:ext cx="41760" cy="1695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B8AB3F-6C7A-E786-B645-6B3C426F998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346811" y="4690543"/>
                  <a:ext cx="630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9626C9A-D170-19F1-86E8-E1686DBE0B3A}"/>
                    </a:ext>
                  </a:extLst>
                </p14:cNvPr>
                <p14:cNvContentPartPr/>
                <p14:nvPr/>
              </p14:nvContentPartPr>
              <p14:xfrm>
                <a:off x="1329531" y="4726183"/>
                <a:ext cx="113760" cy="352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9626C9A-D170-19F1-86E8-E1686DBE0B3A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318731" y="4715743"/>
                  <a:ext cx="1350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A4C7A5-56AD-1B3B-7DD2-155E7770CC78}"/>
                    </a:ext>
                  </a:extLst>
                </p14:cNvPr>
                <p14:cNvContentPartPr/>
                <p14:nvPr/>
              </p14:nvContentPartPr>
              <p14:xfrm>
                <a:off x="1992291" y="3880543"/>
                <a:ext cx="203400" cy="878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A4C7A5-56AD-1B3B-7DD2-155E7770CC7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981491" y="3869743"/>
                  <a:ext cx="2246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A77ECBF-4310-CF49-9EC3-B0176C3A4E1E}"/>
                    </a:ext>
                  </a:extLst>
                </p14:cNvPr>
                <p14:cNvContentPartPr/>
                <p14:nvPr/>
              </p14:nvContentPartPr>
              <p14:xfrm>
                <a:off x="2017491" y="4204543"/>
                <a:ext cx="144000" cy="439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A77ECBF-4310-CF49-9EC3-B0176C3A4E1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006691" y="4193743"/>
                  <a:ext cx="1652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AE381C0-A446-DBA7-B0F6-6EB8A7DBCA06}"/>
                    </a:ext>
                  </a:extLst>
                </p14:cNvPr>
                <p14:cNvContentPartPr/>
                <p14:nvPr/>
              </p14:nvContentPartPr>
              <p14:xfrm>
                <a:off x="2598531" y="3739063"/>
                <a:ext cx="344520" cy="5457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AE381C0-A446-DBA7-B0F6-6EB8A7DBCA0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588091" y="3728623"/>
                  <a:ext cx="36576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8C53CD8-51F5-1C45-9235-748FBB4F7DFF}"/>
                    </a:ext>
                  </a:extLst>
                </p14:cNvPr>
                <p14:cNvContentPartPr/>
                <p14:nvPr/>
              </p14:nvContentPartPr>
              <p14:xfrm>
                <a:off x="1903371" y="4052983"/>
                <a:ext cx="1929600" cy="331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8C53CD8-51F5-1C45-9235-748FBB4F7DF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888971" y="4038943"/>
                  <a:ext cx="1958040" cy="6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D4A13DDC-C7BF-0F9B-833A-3596214FA671}"/>
                  </a:ext>
                </a:extLst>
              </p14:cNvPr>
              <p14:cNvContentPartPr/>
              <p14:nvPr/>
            </p14:nvContentPartPr>
            <p14:xfrm>
              <a:off x="3804171" y="4018423"/>
              <a:ext cx="118440" cy="75240"/>
            </p14:xfrm>
          </p:contentPart>
        </mc:Choice>
        <mc:Fallback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D4A13DDC-C7BF-0F9B-833A-3596214FA671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793371" y="4007623"/>
                <a:ext cx="139680" cy="9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B0F7AD0-D858-2D26-0CDB-45DC88DC6866}"/>
              </a:ext>
            </a:extLst>
          </p:cNvPr>
          <p:cNvGrpSpPr/>
          <p:nvPr/>
        </p:nvGrpSpPr>
        <p:grpSpPr>
          <a:xfrm>
            <a:off x="8341611" y="3948583"/>
            <a:ext cx="3034800" cy="1072440"/>
            <a:chOff x="8341611" y="3948583"/>
            <a:chExt cx="3034800" cy="1072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573A29F-F6EF-E4CF-D8A2-973D90826466}"/>
                    </a:ext>
                  </a:extLst>
                </p14:cNvPr>
                <p14:cNvContentPartPr/>
                <p14:nvPr/>
              </p14:nvContentPartPr>
              <p14:xfrm>
                <a:off x="8341611" y="4170343"/>
                <a:ext cx="270000" cy="939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573A29F-F6EF-E4CF-D8A2-973D9082646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331171" y="4159543"/>
                  <a:ext cx="29124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6EE1869-CFE9-51F7-C8ED-EA5B1DD77C19}"/>
                    </a:ext>
                  </a:extLst>
                </p14:cNvPr>
                <p14:cNvContentPartPr/>
                <p14:nvPr/>
              </p14:nvContentPartPr>
              <p14:xfrm>
                <a:off x="8668491" y="3948583"/>
                <a:ext cx="325080" cy="2660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6EE1869-CFE9-51F7-C8ED-EA5B1DD77C1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658051" y="3937783"/>
                  <a:ext cx="3463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072A4FD-00C5-2B74-FD79-A4CAF6EC57E4}"/>
                    </a:ext>
                  </a:extLst>
                </p14:cNvPr>
                <p14:cNvContentPartPr/>
                <p14:nvPr/>
              </p14:nvContentPartPr>
              <p14:xfrm>
                <a:off x="8474451" y="4351783"/>
                <a:ext cx="84960" cy="2235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072A4FD-00C5-2B74-FD79-A4CAF6EC57E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463651" y="4341343"/>
                  <a:ext cx="1062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3DC5DD1-30EE-5841-D4E3-A4A9343CCB93}"/>
                    </a:ext>
                  </a:extLst>
                </p14:cNvPr>
                <p14:cNvContentPartPr/>
                <p14:nvPr/>
              </p14:nvContentPartPr>
              <p14:xfrm>
                <a:off x="8435571" y="4466983"/>
                <a:ext cx="128520" cy="241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3DC5DD1-30EE-5841-D4E3-A4A9343CCB9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425131" y="4456183"/>
                  <a:ext cx="1497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350E3CF-DC4B-9B90-4EFA-41B26ECCB97C}"/>
                    </a:ext>
                  </a:extLst>
                </p14:cNvPr>
                <p14:cNvContentPartPr/>
                <p14:nvPr/>
              </p14:nvContentPartPr>
              <p14:xfrm>
                <a:off x="8599011" y="4339183"/>
                <a:ext cx="79560" cy="2145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350E3CF-DC4B-9B90-4EFA-41B26ECCB97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588211" y="4328743"/>
                  <a:ext cx="1008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BAF5FCF-BBB9-3EAD-B793-F89A1FC8FC73}"/>
                    </a:ext>
                  </a:extLst>
                </p14:cNvPr>
                <p14:cNvContentPartPr/>
                <p14:nvPr/>
              </p14:nvContentPartPr>
              <p14:xfrm>
                <a:off x="8675331" y="4343143"/>
                <a:ext cx="24840" cy="2775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BAF5FCF-BBB9-3EAD-B793-F89A1FC8FC7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664531" y="4332343"/>
                  <a:ext cx="460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9C03145-431B-86D6-5504-66DAD8FD72B8}"/>
                    </a:ext>
                  </a:extLst>
                </p14:cNvPr>
                <p14:cNvContentPartPr/>
                <p14:nvPr/>
              </p14:nvContentPartPr>
              <p14:xfrm>
                <a:off x="8744091" y="4422343"/>
                <a:ext cx="154440" cy="1486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9C03145-431B-86D6-5504-66DAD8FD72B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733651" y="4411903"/>
                  <a:ext cx="17568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B4283E6-1CC0-48D2-8917-9DBD711A1326}"/>
                    </a:ext>
                  </a:extLst>
                </p14:cNvPr>
                <p14:cNvContentPartPr/>
                <p14:nvPr/>
              </p14:nvContentPartPr>
              <p14:xfrm>
                <a:off x="8785851" y="4374103"/>
                <a:ext cx="152280" cy="2340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B4283E6-1CC0-48D2-8917-9DBD711A132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775051" y="4363663"/>
                  <a:ext cx="1735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637CD1B-1835-9DC1-E9B8-F8AD7220401D}"/>
                    </a:ext>
                  </a:extLst>
                </p14:cNvPr>
                <p14:cNvContentPartPr/>
                <p14:nvPr/>
              </p14:nvContentPartPr>
              <p14:xfrm>
                <a:off x="8943531" y="4393903"/>
                <a:ext cx="127080" cy="1810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637CD1B-1835-9DC1-E9B8-F8AD7220401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933091" y="4383103"/>
                  <a:ext cx="1483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6082174-8874-F423-D373-4D539B46DCC6}"/>
                    </a:ext>
                  </a:extLst>
                </p14:cNvPr>
                <p14:cNvContentPartPr/>
                <p14:nvPr/>
              </p14:nvContentPartPr>
              <p14:xfrm>
                <a:off x="9209211" y="4426663"/>
                <a:ext cx="85680" cy="255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6082174-8874-F423-D373-4D539B46DC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9198411" y="4416223"/>
                  <a:ext cx="1069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5ABF9E1-516A-4C91-FA82-FF335A65913B}"/>
                    </a:ext>
                  </a:extLst>
                </p14:cNvPr>
                <p14:cNvContentPartPr/>
                <p14:nvPr/>
              </p14:nvContentPartPr>
              <p14:xfrm>
                <a:off x="9356451" y="4333423"/>
                <a:ext cx="115200" cy="1972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5ABF9E1-516A-4C91-FA82-FF335A65913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346011" y="4322623"/>
                  <a:ext cx="1364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BE12072-C525-76A9-8901-2C0503F6F552}"/>
                    </a:ext>
                  </a:extLst>
                </p14:cNvPr>
                <p14:cNvContentPartPr/>
                <p14:nvPr/>
              </p14:nvContentPartPr>
              <p14:xfrm>
                <a:off x="9382371" y="4447543"/>
                <a:ext cx="94680" cy="100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BE12072-C525-76A9-8901-2C0503F6F55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371931" y="4437103"/>
                  <a:ext cx="1159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484A5EE-F48C-789A-4E88-6A8B2F10E9FF}"/>
                    </a:ext>
                  </a:extLst>
                </p14:cNvPr>
                <p14:cNvContentPartPr/>
                <p14:nvPr/>
              </p14:nvContentPartPr>
              <p14:xfrm>
                <a:off x="9530691" y="4342423"/>
                <a:ext cx="112680" cy="2088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484A5EE-F48C-789A-4E88-6A8B2F10E9FF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9520251" y="4331623"/>
                  <a:ext cx="1339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B3AF75B-A960-C8D2-88F8-025BC8048DFB}"/>
                    </a:ext>
                  </a:extLst>
                </p14:cNvPr>
                <p14:cNvContentPartPr/>
                <p14:nvPr/>
              </p14:nvContentPartPr>
              <p14:xfrm>
                <a:off x="9603411" y="4351783"/>
                <a:ext cx="33120" cy="2361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B3AF75B-A960-C8D2-88F8-025BC8048DF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592971" y="4341343"/>
                  <a:ext cx="543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F3D28E1-BD14-B132-1C23-45E3B16BB00F}"/>
                    </a:ext>
                  </a:extLst>
                </p14:cNvPr>
                <p14:cNvContentPartPr/>
                <p14:nvPr/>
              </p14:nvContentPartPr>
              <p14:xfrm>
                <a:off x="9673971" y="4355743"/>
                <a:ext cx="108000" cy="17532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F3D28E1-BD14-B132-1C23-45E3B16BB00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63171" y="4344943"/>
                  <a:ext cx="1292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A6C5165-15FA-E720-0643-8986DFCD6E6D}"/>
                    </a:ext>
                  </a:extLst>
                </p14:cNvPr>
                <p14:cNvContentPartPr/>
                <p14:nvPr/>
              </p14:nvContentPartPr>
              <p14:xfrm>
                <a:off x="9721491" y="4365103"/>
                <a:ext cx="60480" cy="2592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A6C5165-15FA-E720-0643-8986DFCD6E6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710691" y="4354663"/>
                  <a:ext cx="817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69D7B09-7A2B-EA35-6F40-5F04114FD6E9}"/>
                    </a:ext>
                  </a:extLst>
                </p14:cNvPr>
                <p14:cNvContentPartPr/>
                <p14:nvPr/>
              </p14:nvContentPartPr>
              <p14:xfrm>
                <a:off x="9823011" y="4385263"/>
                <a:ext cx="152280" cy="1850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69D7B09-7A2B-EA35-6F40-5F04114FD6E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812211" y="4374823"/>
                  <a:ext cx="1735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01A59B8-9993-180F-BC1A-5AC1F170897E}"/>
                    </a:ext>
                  </a:extLst>
                </p14:cNvPr>
                <p14:cNvContentPartPr/>
                <p14:nvPr/>
              </p14:nvContentPartPr>
              <p14:xfrm>
                <a:off x="10051251" y="4400743"/>
                <a:ext cx="115200" cy="154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01A59B8-9993-180F-BC1A-5AC1F170897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040451" y="4390303"/>
                  <a:ext cx="1364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97BF557-99F4-B75E-F86F-A936DAA1F304}"/>
                    </a:ext>
                  </a:extLst>
                </p14:cNvPr>
                <p14:cNvContentPartPr/>
                <p14:nvPr/>
              </p14:nvContentPartPr>
              <p14:xfrm>
                <a:off x="10029651" y="4465183"/>
                <a:ext cx="159120" cy="270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97BF557-99F4-B75E-F86F-A936DAA1F30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019211" y="4454743"/>
                  <a:ext cx="1803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A0C577C-8821-1564-C8C6-A0F094F55E16}"/>
                    </a:ext>
                  </a:extLst>
                </p14:cNvPr>
                <p14:cNvContentPartPr/>
                <p14:nvPr/>
              </p14:nvContentPartPr>
              <p14:xfrm>
                <a:off x="10449411" y="4213183"/>
                <a:ext cx="218160" cy="3067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A0C577C-8821-1564-C8C6-A0F094F55E1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438611" y="4202743"/>
                  <a:ext cx="23940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5484756-C9F1-FFB6-7428-2DAA88721299}"/>
                    </a:ext>
                  </a:extLst>
                </p14:cNvPr>
                <p14:cNvContentPartPr/>
                <p14:nvPr/>
              </p14:nvContentPartPr>
              <p14:xfrm>
                <a:off x="10831371" y="4098343"/>
                <a:ext cx="161280" cy="5580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5484756-C9F1-FFB6-7428-2DAA8872129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820571" y="4087543"/>
                  <a:ext cx="182520" cy="57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DBCE6D9-FB4E-7B37-8E52-CD73B254183C}"/>
                    </a:ext>
                  </a:extLst>
                </p14:cNvPr>
                <p14:cNvContentPartPr/>
                <p14:nvPr/>
              </p14:nvContentPartPr>
              <p14:xfrm>
                <a:off x="10872051" y="4354303"/>
                <a:ext cx="167760" cy="6912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DBCE6D9-FB4E-7B37-8E52-CD73B254183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861251" y="4343503"/>
                  <a:ext cx="1890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4ADD523-F2E8-6DC5-634C-68407160A649}"/>
                    </a:ext>
                  </a:extLst>
                </p14:cNvPr>
                <p14:cNvContentPartPr/>
                <p14:nvPr/>
              </p14:nvContentPartPr>
              <p14:xfrm>
                <a:off x="11038011" y="4094023"/>
                <a:ext cx="241920" cy="35640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4ADD523-F2E8-6DC5-634C-68407160A64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027571" y="4083223"/>
                  <a:ext cx="2631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95AE807-4F02-729D-8313-8BEEE0121B32}"/>
                    </a:ext>
                  </a:extLst>
                </p14:cNvPr>
                <p14:cNvContentPartPr/>
                <p14:nvPr/>
              </p14:nvContentPartPr>
              <p14:xfrm>
                <a:off x="9702051" y="4711423"/>
                <a:ext cx="196200" cy="30960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95AE807-4F02-729D-8313-8BEEE0121B3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691611" y="4700983"/>
                  <a:ext cx="21744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189D1AB-922A-85B2-81AD-1F9E4E24A04A}"/>
                    </a:ext>
                  </a:extLst>
                </p14:cNvPr>
                <p14:cNvContentPartPr/>
                <p14:nvPr/>
              </p14:nvContentPartPr>
              <p14:xfrm>
                <a:off x="9956931" y="4716103"/>
                <a:ext cx="236160" cy="25992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189D1AB-922A-85B2-81AD-1F9E4E24A04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946491" y="4705303"/>
                  <a:ext cx="25740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8F19ECD-5D6B-2702-485E-2E50863BC4E0}"/>
                    </a:ext>
                  </a:extLst>
                </p14:cNvPr>
                <p14:cNvContentPartPr/>
                <p14:nvPr/>
              </p14:nvContentPartPr>
              <p14:xfrm>
                <a:off x="10363371" y="4679383"/>
                <a:ext cx="469800" cy="2757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8F19ECD-5D6B-2702-485E-2E50863BC4E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352931" y="4668583"/>
                  <a:ext cx="4910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8DF6E71B-D709-18E1-87D7-353B6890D5A2}"/>
                    </a:ext>
                  </a:extLst>
                </p14:cNvPr>
                <p14:cNvContentPartPr/>
                <p14:nvPr/>
              </p14:nvContentPartPr>
              <p14:xfrm>
                <a:off x="10962411" y="4798903"/>
                <a:ext cx="414000" cy="1191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8DF6E71B-D709-18E1-87D7-353B6890D5A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951971" y="4788463"/>
                  <a:ext cx="435240" cy="14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404516C-97CC-AAC1-6617-BCE8FF38413D}"/>
              </a:ext>
            </a:extLst>
          </p:cNvPr>
          <p:cNvGrpSpPr/>
          <p:nvPr/>
        </p:nvGrpSpPr>
        <p:grpSpPr>
          <a:xfrm>
            <a:off x="6861651" y="5279503"/>
            <a:ext cx="1582560" cy="735120"/>
            <a:chOff x="6861651" y="5279503"/>
            <a:chExt cx="1582560" cy="73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6E32831-0D20-E4CB-B6A1-93854A779F05}"/>
                    </a:ext>
                  </a:extLst>
                </p14:cNvPr>
                <p14:cNvContentPartPr/>
                <p14:nvPr/>
              </p14:nvContentPartPr>
              <p14:xfrm>
                <a:off x="6861651" y="5279503"/>
                <a:ext cx="1582560" cy="50688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6E32831-0D20-E4CB-B6A1-93854A779F05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851211" y="5268703"/>
                  <a:ext cx="16038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FF8A632C-3FBA-93B5-0C3D-8FE9B151C399}"/>
                    </a:ext>
                  </a:extLst>
                </p14:cNvPr>
                <p14:cNvContentPartPr/>
                <p14:nvPr/>
              </p14:nvContentPartPr>
              <p14:xfrm>
                <a:off x="7153251" y="5635543"/>
                <a:ext cx="159840" cy="37008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FF8A632C-3FBA-93B5-0C3D-8FE9B151C39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142451" y="5625103"/>
                  <a:ext cx="18108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E0C51AC-CC2A-B53B-34B9-39C1A667112E}"/>
                    </a:ext>
                  </a:extLst>
                </p14:cNvPr>
                <p14:cNvContentPartPr/>
                <p14:nvPr/>
              </p14:nvContentPartPr>
              <p14:xfrm>
                <a:off x="7082691" y="5828143"/>
                <a:ext cx="192240" cy="2124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E0C51AC-CC2A-B53B-34B9-39C1A667112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071891" y="5817343"/>
                  <a:ext cx="2134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BB37DE3-590A-B1DD-CC35-269968046878}"/>
                    </a:ext>
                  </a:extLst>
                </p14:cNvPr>
                <p14:cNvContentPartPr/>
                <p14:nvPr/>
              </p14:nvContentPartPr>
              <p14:xfrm>
                <a:off x="7319931" y="5646343"/>
                <a:ext cx="139680" cy="23760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BB37DE3-590A-B1DD-CC35-26996804687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309131" y="5635903"/>
                  <a:ext cx="1609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53628D0-F332-004A-6048-0D9265028349}"/>
                    </a:ext>
                  </a:extLst>
                </p14:cNvPr>
                <p14:cNvContentPartPr/>
                <p14:nvPr/>
              </p14:nvContentPartPr>
              <p14:xfrm>
                <a:off x="7417851" y="5669383"/>
                <a:ext cx="40320" cy="34524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53628D0-F332-004A-6048-0D926502834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407051" y="5658943"/>
                  <a:ext cx="6156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1D0D22C-1938-FE0B-A7F4-2EC69C5AE743}"/>
                    </a:ext>
                  </a:extLst>
                </p14:cNvPr>
                <p14:cNvContentPartPr/>
                <p14:nvPr/>
              </p14:nvContentPartPr>
              <p14:xfrm>
                <a:off x="7518651" y="5635903"/>
                <a:ext cx="162720" cy="20412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1D0D22C-1938-FE0B-A7F4-2EC69C5AE74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507851" y="5625463"/>
                  <a:ext cx="1839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10EFCA7-A476-88D7-F313-E486E35D7086}"/>
                    </a:ext>
                  </a:extLst>
                </p14:cNvPr>
                <p14:cNvContentPartPr/>
                <p14:nvPr/>
              </p14:nvContentPartPr>
              <p14:xfrm>
                <a:off x="7589571" y="5642023"/>
                <a:ext cx="24480" cy="37260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10EFCA7-A476-88D7-F313-E486E35D708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578771" y="5631223"/>
                  <a:ext cx="4572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9014255-6A12-42F4-24C2-943FD111D142}"/>
                    </a:ext>
                  </a:extLst>
                </p14:cNvPr>
                <p14:cNvContentPartPr/>
                <p14:nvPr/>
              </p14:nvContentPartPr>
              <p14:xfrm>
                <a:off x="7720971" y="5615023"/>
                <a:ext cx="180360" cy="36180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9014255-6A12-42F4-24C2-943FD111D142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710531" y="5604223"/>
                  <a:ext cx="201600" cy="383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0389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0B729-AFCC-C037-9A5D-E2188F248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8F0F0-5A53-E052-2CCE-877FBD3C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91" y="236263"/>
            <a:ext cx="5484868" cy="6534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7355DA-8CE2-A2E6-82F0-7171655F2CF5}"/>
              </a:ext>
            </a:extLst>
          </p:cNvPr>
          <p:cNvSpPr txBox="1"/>
          <p:nvPr/>
        </p:nvSpPr>
        <p:spPr>
          <a:xfrm>
            <a:off x="6621518" y="566678"/>
            <a:ext cx="45825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GIVEN: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0.51 @ 135°F (BHT)</a:t>
            </a:r>
          </a:p>
          <a:p>
            <a:r>
              <a:rPr lang="en-US" dirty="0"/>
              <a:t>Rm=   0.91 @ 135°F (BHT)</a:t>
            </a:r>
          </a:p>
          <a:p>
            <a:endParaRPr lang="en-US" dirty="0"/>
          </a:p>
          <a:p>
            <a:r>
              <a:rPr lang="en-US" dirty="0"/>
              <a:t>Surface Temperature = 60°F</a:t>
            </a:r>
          </a:p>
          <a:p>
            <a:endParaRPr lang="en-US" dirty="0"/>
          </a:p>
          <a:p>
            <a:r>
              <a:rPr lang="en-US" dirty="0"/>
              <a:t>Total Depth= 8007 ft</a:t>
            </a:r>
          </a:p>
          <a:p>
            <a:endParaRPr lang="en-US" dirty="0"/>
          </a:p>
          <a:p>
            <a:r>
              <a:rPr lang="en-US" dirty="0"/>
              <a:t>BHT= 135°F</a:t>
            </a:r>
          </a:p>
          <a:p>
            <a:endParaRPr lang="en-US" dirty="0"/>
          </a:p>
          <a:p>
            <a:r>
              <a:rPr lang="en-US" b="1" dirty="0"/>
              <a:t>ANSWERS:</a:t>
            </a:r>
          </a:p>
          <a:p>
            <a:endParaRPr lang="en-US" b="1" dirty="0"/>
          </a:p>
          <a:p>
            <a:r>
              <a:rPr lang="en-US" dirty="0"/>
              <a:t>SP = -40 mV</a:t>
            </a:r>
          </a:p>
          <a:p>
            <a:r>
              <a:rPr lang="en-US" dirty="0"/>
              <a:t>Bed Thickness = 8 ft </a:t>
            </a:r>
          </a:p>
          <a:p>
            <a:r>
              <a:rPr lang="en-US" dirty="0"/>
              <a:t>Resistivity short normal (Ri) = 28 Ohm m</a:t>
            </a:r>
          </a:p>
          <a:p>
            <a:r>
              <a:rPr lang="en-US" dirty="0"/>
              <a:t>Formation depth = 7446 ft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D56908-946D-55DE-67EA-CCD3F2FE3486}"/>
              </a:ext>
            </a:extLst>
          </p:cNvPr>
          <p:cNvGrpSpPr/>
          <p:nvPr/>
        </p:nvGrpSpPr>
        <p:grpSpPr>
          <a:xfrm>
            <a:off x="6571851" y="772303"/>
            <a:ext cx="3023640" cy="1066680"/>
            <a:chOff x="6571851" y="772303"/>
            <a:chExt cx="3023640" cy="1066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0A753-2056-3079-6641-00B46B14D019}"/>
                    </a:ext>
                  </a:extLst>
                </p14:cNvPr>
                <p14:cNvContentPartPr/>
                <p14:nvPr/>
              </p14:nvContentPartPr>
              <p14:xfrm>
                <a:off x="6571851" y="1037623"/>
                <a:ext cx="31320" cy="7477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0A753-2056-3079-6641-00B46B14D01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61411" y="1027183"/>
                  <a:ext cx="52560" cy="76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41F0B9A-ABD1-7992-2727-3066F101C447}"/>
                    </a:ext>
                  </a:extLst>
                </p14:cNvPr>
                <p14:cNvContentPartPr/>
                <p14:nvPr/>
              </p14:nvContentPartPr>
              <p14:xfrm>
                <a:off x="6661491" y="1752583"/>
                <a:ext cx="2906280" cy="864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41F0B9A-ABD1-7992-2727-3066F101C44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51051" y="1741783"/>
                  <a:ext cx="29275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687A4D3-5C1D-8460-8DE0-94BDDC4FC621}"/>
                    </a:ext>
                  </a:extLst>
                </p14:cNvPr>
                <p14:cNvContentPartPr/>
                <p14:nvPr/>
              </p14:nvContentPartPr>
              <p14:xfrm>
                <a:off x="6611811" y="772303"/>
                <a:ext cx="2983680" cy="9842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687A4D3-5C1D-8460-8DE0-94BDDC4FC62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97771" y="758263"/>
                  <a:ext cx="3012120" cy="10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D6FC5A-97A1-6767-A7F1-27E30297BBED}"/>
              </a:ext>
            </a:extLst>
          </p:cNvPr>
          <p:cNvGrpSpPr/>
          <p:nvPr/>
        </p:nvGrpSpPr>
        <p:grpSpPr>
          <a:xfrm>
            <a:off x="9848931" y="1124383"/>
            <a:ext cx="975240" cy="312120"/>
            <a:chOff x="9848931" y="1124383"/>
            <a:chExt cx="975240" cy="312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E16ECD8-0D86-2880-1924-ED73A44AEE6D}"/>
                    </a:ext>
                  </a:extLst>
                </p14:cNvPr>
                <p14:cNvContentPartPr/>
                <p14:nvPr/>
              </p14:nvContentPartPr>
              <p14:xfrm>
                <a:off x="9848931" y="1124383"/>
                <a:ext cx="437040" cy="3013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E16ECD8-0D86-2880-1924-ED73A44AEE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38131" y="1113943"/>
                  <a:ext cx="4582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74DF815-B997-5123-16E1-9FE4B2F02B90}"/>
                    </a:ext>
                  </a:extLst>
                </p14:cNvPr>
                <p14:cNvContentPartPr/>
                <p14:nvPr/>
              </p14:nvContentPartPr>
              <p14:xfrm>
                <a:off x="10429971" y="1303303"/>
                <a:ext cx="394200" cy="1332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74DF815-B997-5123-16E1-9FE4B2F02B9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19531" y="1292503"/>
                  <a:ext cx="415440" cy="15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93CDCA5-5E00-2390-4AF8-53D986DCCDF2}"/>
                  </a:ext>
                </a:extLst>
              </p14:cNvPr>
              <p14:cNvContentPartPr/>
              <p14:nvPr/>
            </p14:nvContentPartPr>
            <p14:xfrm>
              <a:off x="7997451" y="2857063"/>
              <a:ext cx="487440" cy="57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93CDCA5-5E00-2390-4AF8-53D986DCCDF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83411" y="2843023"/>
                <a:ext cx="515880" cy="8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327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51CCD-1D39-6E24-0700-E0A3F7660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D2871-DC55-DA04-6267-0CF2FEEB4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168" b="22181"/>
          <a:stretch/>
        </p:blipFill>
        <p:spPr>
          <a:xfrm>
            <a:off x="715616" y="278241"/>
            <a:ext cx="5380383" cy="65809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75EE396-6267-3DB8-35F7-4253A6E50722}"/>
              </a:ext>
            </a:extLst>
          </p:cNvPr>
          <p:cNvGrpSpPr/>
          <p:nvPr/>
        </p:nvGrpSpPr>
        <p:grpSpPr>
          <a:xfrm>
            <a:off x="6834651" y="213223"/>
            <a:ext cx="3735360" cy="1080000"/>
            <a:chOff x="6834651" y="213223"/>
            <a:chExt cx="3735360" cy="1080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16A74AD-2D3A-5748-CB4E-4F2EBC0FF65F}"/>
                    </a:ext>
                  </a:extLst>
                </p14:cNvPr>
                <p14:cNvContentPartPr/>
                <p14:nvPr/>
              </p14:nvContentPartPr>
              <p14:xfrm>
                <a:off x="6834651" y="470983"/>
                <a:ext cx="794880" cy="6688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16A74AD-2D3A-5748-CB4E-4F2EBC0FF65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23851" y="460183"/>
                  <a:ext cx="81612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B36D130-3A0B-83BB-8712-AF7562154500}"/>
                    </a:ext>
                  </a:extLst>
                </p14:cNvPr>
                <p14:cNvContentPartPr/>
                <p14:nvPr/>
              </p14:nvContentPartPr>
              <p14:xfrm>
                <a:off x="7565091" y="894703"/>
                <a:ext cx="552240" cy="1872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B36D130-3A0B-83BB-8712-AF756215450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54291" y="883903"/>
                  <a:ext cx="5734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AAD14EE-2221-F32F-60E5-99B97DE7521F}"/>
                    </a:ext>
                  </a:extLst>
                </p14:cNvPr>
                <p14:cNvContentPartPr/>
                <p14:nvPr/>
              </p14:nvContentPartPr>
              <p14:xfrm>
                <a:off x="8012211" y="635143"/>
                <a:ext cx="360" cy="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AAD14EE-2221-F32F-60E5-99B97DE7521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01771" y="624703"/>
                  <a:ext cx="21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23AC66B-D049-19A1-2605-08F84670FF53}"/>
                    </a:ext>
                  </a:extLst>
                </p14:cNvPr>
                <p14:cNvContentPartPr/>
                <p14:nvPr/>
              </p14:nvContentPartPr>
              <p14:xfrm>
                <a:off x="8107251" y="813703"/>
                <a:ext cx="313920" cy="2545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23AC66B-D049-19A1-2605-08F84670FF5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96811" y="803263"/>
                  <a:ext cx="33516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A71375E-DBAD-E618-C615-F657BEEC0F03}"/>
                    </a:ext>
                  </a:extLst>
                </p14:cNvPr>
                <p14:cNvContentPartPr/>
                <p14:nvPr/>
              </p14:nvContentPartPr>
              <p14:xfrm>
                <a:off x="8651571" y="438583"/>
                <a:ext cx="153000" cy="5104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A71375E-DBAD-E618-C615-F657BEEC0F0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40771" y="428143"/>
                  <a:ext cx="17424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462A2C5-55E3-27F1-8BA4-374BB906FA7B}"/>
                    </a:ext>
                  </a:extLst>
                </p14:cNvPr>
                <p14:cNvContentPartPr/>
                <p14:nvPr/>
              </p14:nvContentPartPr>
              <p14:xfrm>
                <a:off x="7885491" y="459103"/>
                <a:ext cx="214560" cy="370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462A2C5-55E3-27F1-8BA4-374BB906FA7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75051" y="448663"/>
                  <a:ext cx="2358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285D4AB-D469-4754-D513-246DBD01659A}"/>
                    </a:ext>
                  </a:extLst>
                </p14:cNvPr>
                <p14:cNvContentPartPr/>
                <p14:nvPr/>
              </p14:nvContentPartPr>
              <p14:xfrm>
                <a:off x="8726451" y="633703"/>
                <a:ext cx="325080" cy="262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285D4AB-D469-4754-D513-246DBD01659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715651" y="622903"/>
                  <a:ext cx="3463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71773E2-5ADD-B73B-0B41-7F21BC502625}"/>
                    </a:ext>
                  </a:extLst>
                </p14:cNvPr>
                <p14:cNvContentPartPr/>
                <p14:nvPr/>
              </p14:nvContentPartPr>
              <p14:xfrm>
                <a:off x="9051171" y="879223"/>
                <a:ext cx="43200" cy="1285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71773E2-5ADD-B73B-0B41-7F21BC50262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040371" y="868423"/>
                  <a:ext cx="644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8EA3A5C-DC81-C428-B1FE-858E3E6FDB2A}"/>
                    </a:ext>
                  </a:extLst>
                </p14:cNvPr>
                <p14:cNvContentPartPr/>
                <p14:nvPr/>
              </p14:nvContentPartPr>
              <p14:xfrm>
                <a:off x="9094731" y="434983"/>
                <a:ext cx="36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8EA3A5C-DC81-C428-B1FE-858E3E6FDB2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84291" y="424543"/>
                  <a:ext cx="21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678D3F4-2223-D65C-B750-9657EC502BE2}"/>
                    </a:ext>
                  </a:extLst>
                </p14:cNvPr>
                <p14:cNvContentPartPr/>
                <p14:nvPr/>
              </p14:nvContentPartPr>
              <p14:xfrm>
                <a:off x="9340251" y="638023"/>
                <a:ext cx="257760" cy="3168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678D3F4-2223-D65C-B750-9657EC502BE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329811" y="627583"/>
                  <a:ext cx="27900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4BEEFFF-215D-4AB0-6BFC-1FD117BC3B5A}"/>
                    </a:ext>
                  </a:extLst>
                </p14:cNvPr>
                <p14:cNvContentPartPr/>
                <p14:nvPr/>
              </p14:nvContentPartPr>
              <p14:xfrm>
                <a:off x="9704211" y="774463"/>
                <a:ext cx="103320" cy="1789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4BEEFFF-215D-4AB0-6BFC-1FD117BC3B5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93771" y="764023"/>
                  <a:ext cx="1245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38FE2FD-5230-CE1A-0E04-1AC6F64D4EFA}"/>
                    </a:ext>
                  </a:extLst>
                </p14:cNvPr>
                <p14:cNvContentPartPr/>
                <p14:nvPr/>
              </p14:nvContentPartPr>
              <p14:xfrm>
                <a:off x="9757131" y="280903"/>
                <a:ext cx="74160" cy="730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38FE2FD-5230-CE1A-0E04-1AC6F64D4EF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746331" y="270103"/>
                  <a:ext cx="954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A6EBA89-09FF-E733-5533-FD0ADE24B1A3}"/>
                    </a:ext>
                  </a:extLst>
                </p14:cNvPr>
                <p14:cNvContentPartPr/>
                <p14:nvPr/>
              </p14:nvContentPartPr>
              <p14:xfrm>
                <a:off x="10094451" y="213223"/>
                <a:ext cx="475560" cy="10800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A6EBA89-09FF-E733-5533-FD0ADE24B1A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083651" y="202783"/>
                  <a:ext cx="496800" cy="11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DA29834-027E-5C40-1D5B-D119A7D4DDD4}"/>
                    </a:ext>
                  </a:extLst>
                </p14:cNvPr>
                <p14:cNvContentPartPr/>
                <p14:nvPr/>
              </p14:nvContentPartPr>
              <p14:xfrm>
                <a:off x="10214331" y="561703"/>
                <a:ext cx="174600" cy="514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DA29834-027E-5C40-1D5B-D119A7D4DDD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203891" y="551263"/>
                  <a:ext cx="19584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1E8E85-610F-C99B-3928-1DF9605140E4}"/>
              </a:ext>
            </a:extLst>
          </p:cNvPr>
          <p:cNvGrpSpPr/>
          <p:nvPr/>
        </p:nvGrpSpPr>
        <p:grpSpPr>
          <a:xfrm>
            <a:off x="687291" y="3823303"/>
            <a:ext cx="627840" cy="285840"/>
            <a:chOff x="687291" y="3823303"/>
            <a:chExt cx="627840" cy="28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E898EC3-9770-D17B-75B3-694443D5E74B}"/>
                    </a:ext>
                  </a:extLst>
                </p14:cNvPr>
                <p14:cNvContentPartPr/>
                <p14:nvPr/>
              </p14:nvContentPartPr>
              <p14:xfrm>
                <a:off x="687291" y="3868663"/>
                <a:ext cx="483840" cy="478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E898EC3-9770-D17B-75B3-694443D5E74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76851" y="3857863"/>
                  <a:ext cx="50508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DB0AA94-950C-48F1-CBC9-5591A310BE2F}"/>
                    </a:ext>
                  </a:extLst>
                </p14:cNvPr>
                <p14:cNvContentPartPr/>
                <p14:nvPr/>
              </p14:nvContentPartPr>
              <p14:xfrm>
                <a:off x="1012011" y="3823303"/>
                <a:ext cx="303120" cy="2858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DB0AA94-950C-48F1-CBC9-5591A310BE2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01571" y="3812503"/>
                  <a:ext cx="324360" cy="30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2B53A65-6028-76A0-369C-73586ED2E535}"/>
              </a:ext>
            </a:extLst>
          </p:cNvPr>
          <p:cNvGrpSpPr/>
          <p:nvPr/>
        </p:nvGrpSpPr>
        <p:grpSpPr>
          <a:xfrm>
            <a:off x="294531" y="2169103"/>
            <a:ext cx="1249560" cy="691920"/>
            <a:chOff x="294531" y="2169103"/>
            <a:chExt cx="1249560" cy="69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E80151-07E2-2018-75AF-1F4EA89D9F11}"/>
                    </a:ext>
                  </a:extLst>
                </p14:cNvPr>
                <p14:cNvContentPartPr/>
                <p14:nvPr/>
              </p14:nvContentPartPr>
              <p14:xfrm>
                <a:off x="914811" y="2265583"/>
                <a:ext cx="453240" cy="396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E80151-07E2-2018-75AF-1F4EA89D9F1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04371" y="2254783"/>
                  <a:ext cx="4744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F110F8B-1170-5388-70F3-88446445415C}"/>
                    </a:ext>
                  </a:extLst>
                </p14:cNvPr>
                <p14:cNvContentPartPr/>
                <p14:nvPr/>
              </p14:nvContentPartPr>
              <p14:xfrm>
                <a:off x="1156731" y="2169103"/>
                <a:ext cx="240480" cy="2901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F110F8B-1170-5388-70F3-88446445415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45931" y="2158663"/>
                  <a:ext cx="2617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4083CE1-9088-898C-AA0D-70E99F6EE1ED}"/>
                    </a:ext>
                  </a:extLst>
                </p14:cNvPr>
                <p14:cNvContentPartPr/>
                <p14:nvPr/>
              </p14:nvContentPartPr>
              <p14:xfrm>
                <a:off x="294531" y="2556823"/>
                <a:ext cx="223920" cy="3042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4083CE1-9088-898C-AA0D-70E99F6EE1E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3731" y="2546383"/>
                  <a:ext cx="24516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6AEAB93-148D-D695-8B51-A32EAFA391E6}"/>
                    </a:ext>
                  </a:extLst>
                </p14:cNvPr>
                <p14:cNvContentPartPr/>
                <p14:nvPr/>
              </p14:nvContentPartPr>
              <p14:xfrm>
                <a:off x="588651" y="2587423"/>
                <a:ext cx="141840" cy="2678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6AEAB93-148D-D695-8B51-A32EAFA391E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78211" y="2576623"/>
                  <a:ext cx="1630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9D76C6F-71FA-4933-E4A1-80272DE3AF6F}"/>
                    </a:ext>
                  </a:extLst>
                </p14:cNvPr>
                <p14:cNvContentPartPr/>
                <p14:nvPr/>
              </p14:nvContentPartPr>
              <p14:xfrm>
                <a:off x="743091" y="2633143"/>
                <a:ext cx="212040" cy="1688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9D76C6F-71FA-4933-E4A1-80272DE3AF6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32651" y="2622703"/>
                  <a:ext cx="2332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3B22589-0EFA-AF8A-2FFB-067C8AFB628C}"/>
                    </a:ext>
                  </a:extLst>
                </p14:cNvPr>
                <p14:cNvContentPartPr/>
                <p14:nvPr/>
              </p14:nvContentPartPr>
              <p14:xfrm>
                <a:off x="1000851" y="2605783"/>
                <a:ext cx="235800" cy="2131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3B22589-0EFA-AF8A-2FFB-067C8AFB628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90411" y="2595343"/>
                  <a:ext cx="2570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F40260A-6EB7-D090-F27C-C80136496851}"/>
                    </a:ext>
                  </a:extLst>
                </p14:cNvPr>
                <p14:cNvContentPartPr/>
                <p14:nvPr/>
              </p14:nvContentPartPr>
              <p14:xfrm>
                <a:off x="1354011" y="2635663"/>
                <a:ext cx="15120" cy="1605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F40260A-6EB7-D090-F27C-C8013649685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343211" y="2624863"/>
                  <a:ext cx="363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1293365-C317-A0FB-5DDB-3DEC68A04AA2}"/>
                    </a:ext>
                  </a:extLst>
                </p14:cNvPr>
                <p14:cNvContentPartPr/>
                <p14:nvPr/>
              </p14:nvContentPartPr>
              <p14:xfrm>
                <a:off x="1230891" y="2557543"/>
                <a:ext cx="313200" cy="529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1293365-C317-A0FB-5DDB-3DEC68A04AA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220091" y="2547103"/>
                  <a:ext cx="334440" cy="7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DDC0401-6C59-15C3-DB10-EB26A6938008}"/>
              </a:ext>
            </a:extLst>
          </p:cNvPr>
          <p:cNvGrpSpPr/>
          <p:nvPr/>
        </p:nvGrpSpPr>
        <p:grpSpPr>
          <a:xfrm>
            <a:off x="427731" y="4295623"/>
            <a:ext cx="1151280" cy="399240"/>
            <a:chOff x="427731" y="4295623"/>
            <a:chExt cx="1151280" cy="399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7030014-427D-FB7B-3E0F-C78BCA9935B8}"/>
                    </a:ext>
                  </a:extLst>
                </p14:cNvPr>
                <p14:cNvContentPartPr/>
                <p14:nvPr/>
              </p14:nvContentPartPr>
              <p14:xfrm>
                <a:off x="427731" y="4388143"/>
                <a:ext cx="234000" cy="3067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7030014-427D-FB7B-3E0F-C78BCA9935B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17291" y="4377703"/>
                  <a:ext cx="25524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8300A3A-8D7D-A3D1-AABF-D4386B14332E}"/>
                    </a:ext>
                  </a:extLst>
                </p14:cNvPr>
                <p14:cNvContentPartPr/>
                <p14:nvPr/>
              </p14:nvContentPartPr>
              <p14:xfrm>
                <a:off x="624651" y="4446823"/>
                <a:ext cx="302760" cy="1735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8300A3A-8D7D-A3D1-AABF-D4386B14332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3851" y="4436023"/>
                  <a:ext cx="3240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9B73B59-E66F-1909-6EB4-CD795B4CCAE8}"/>
                    </a:ext>
                  </a:extLst>
                </p14:cNvPr>
                <p14:cNvContentPartPr/>
                <p14:nvPr/>
              </p14:nvContentPartPr>
              <p14:xfrm>
                <a:off x="941451" y="4357183"/>
                <a:ext cx="229320" cy="2473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9B73B59-E66F-1909-6EB4-CD795B4CCAE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31011" y="4346383"/>
                  <a:ext cx="25056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8377134-D608-4E37-76F3-D9FD88C4246A}"/>
                    </a:ext>
                  </a:extLst>
                </p14:cNvPr>
                <p14:cNvContentPartPr/>
                <p14:nvPr/>
              </p14:nvContentPartPr>
              <p14:xfrm>
                <a:off x="1225491" y="4295623"/>
                <a:ext cx="353520" cy="3013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8377134-D608-4E37-76F3-D9FD88C4246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214691" y="4284823"/>
                  <a:ext cx="374760" cy="32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416C4B2-7F09-9E48-4EDC-5B902805317D}"/>
              </a:ext>
            </a:extLst>
          </p:cNvPr>
          <p:cNvGrpSpPr/>
          <p:nvPr/>
        </p:nvGrpSpPr>
        <p:grpSpPr>
          <a:xfrm>
            <a:off x="6849051" y="2228143"/>
            <a:ext cx="4873680" cy="1636560"/>
            <a:chOff x="6849051" y="2228143"/>
            <a:chExt cx="4873680" cy="1636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7F300F6-EB0F-8063-0EEB-BC55E385803B}"/>
                    </a:ext>
                  </a:extLst>
                </p14:cNvPr>
                <p14:cNvContentPartPr/>
                <p14:nvPr/>
              </p14:nvContentPartPr>
              <p14:xfrm>
                <a:off x="7303011" y="2362063"/>
                <a:ext cx="2913480" cy="352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7F300F6-EB0F-8063-0EEB-BC55E385803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292211" y="2351263"/>
                  <a:ext cx="29347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ADDCE49-F8F7-4077-6C2C-E35E68297498}"/>
                    </a:ext>
                  </a:extLst>
                </p14:cNvPr>
                <p14:cNvContentPartPr/>
                <p14:nvPr/>
              </p14:nvContentPartPr>
              <p14:xfrm>
                <a:off x="10097691" y="2228143"/>
                <a:ext cx="74160" cy="2268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ADDCE49-F8F7-4077-6C2C-E35E6829749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087251" y="2217343"/>
                  <a:ext cx="954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62A2CD2-D001-65D0-4EDA-43E420B8AC74}"/>
                    </a:ext>
                  </a:extLst>
                </p14:cNvPr>
                <p14:cNvContentPartPr/>
                <p14:nvPr/>
              </p14:nvContentPartPr>
              <p14:xfrm>
                <a:off x="10347171" y="2278183"/>
                <a:ext cx="24120" cy="864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62A2CD2-D001-65D0-4EDA-43E420B8AC7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336371" y="2267383"/>
                  <a:ext cx="453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8286E9A-60C6-3E40-DC43-00CD59020788}"/>
                    </a:ext>
                  </a:extLst>
                </p14:cNvPr>
                <p14:cNvContentPartPr/>
                <p14:nvPr/>
              </p14:nvContentPartPr>
              <p14:xfrm>
                <a:off x="10442571" y="2297263"/>
                <a:ext cx="1040400" cy="10303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8286E9A-60C6-3E40-DC43-00CD5902078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432131" y="2286823"/>
                  <a:ext cx="1061640" cy="10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45D7157-1B50-8197-E90A-07C53B3CDB0E}"/>
                    </a:ext>
                  </a:extLst>
                </p14:cNvPr>
                <p14:cNvContentPartPr/>
                <p14:nvPr/>
              </p14:nvContentPartPr>
              <p14:xfrm>
                <a:off x="7152531" y="2392303"/>
                <a:ext cx="53640" cy="8308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45D7157-1B50-8197-E90A-07C53B3CDB0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141731" y="2381863"/>
                  <a:ext cx="74880" cy="85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EC8A7CF-F669-2B12-C65E-8D0A0EECA1A1}"/>
                    </a:ext>
                  </a:extLst>
                </p14:cNvPr>
                <p14:cNvContentPartPr/>
                <p14:nvPr/>
              </p14:nvContentPartPr>
              <p14:xfrm>
                <a:off x="6891531" y="3434863"/>
                <a:ext cx="55080" cy="360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EC8A7CF-F669-2B12-C65E-8D0A0EECA1A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880731" y="3424063"/>
                  <a:ext cx="763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47F8C48-4467-C9CC-FEFD-9E57226DC127}"/>
                    </a:ext>
                  </a:extLst>
                </p14:cNvPr>
                <p14:cNvContentPartPr/>
                <p14:nvPr/>
              </p14:nvContentPartPr>
              <p14:xfrm>
                <a:off x="6849051" y="3316783"/>
                <a:ext cx="4848480" cy="1040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47F8C48-4467-C9CC-FEFD-9E57226DC12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838251" y="3306343"/>
                  <a:ext cx="48697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18918FB-B43F-A21A-745D-DF6592B79CF0}"/>
                    </a:ext>
                  </a:extLst>
                </p14:cNvPr>
                <p14:cNvContentPartPr/>
                <p14:nvPr/>
              </p14:nvContentPartPr>
              <p14:xfrm>
                <a:off x="7128051" y="3138223"/>
                <a:ext cx="69120" cy="1954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18918FB-B43F-A21A-745D-DF6592B79CF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117251" y="3127423"/>
                  <a:ext cx="903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70CB154-577F-1EA0-CD9B-6D45EE51F702}"/>
                    </a:ext>
                  </a:extLst>
                </p14:cNvPr>
                <p14:cNvContentPartPr/>
                <p14:nvPr/>
              </p14:nvContentPartPr>
              <p14:xfrm>
                <a:off x="6958851" y="3527383"/>
                <a:ext cx="142560" cy="2815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70CB154-577F-1EA0-CD9B-6D45EE51F70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948411" y="3516943"/>
                  <a:ext cx="16380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80D7EF8-34F8-5B43-894B-5A1CE12A8D3A}"/>
                    </a:ext>
                  </a:extLst>
                </p14:cNvPr>
                <p14:cNvContentPartPr/>
                <p14:nvPr/>
              </p14:nvContentPartPr>
              <p14:xfrm>
                <a:off x="6914571" y="3549703"/>
                <a:ext cx="349920" cy="2599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80D7EF8-34F8-5B43-894B-5A1CE12A8D3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904131" y="3539263"/>
                  <a:ext cx="37116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98EA2F9-0572-2F32-368C-978BAABCC4D4}"/>
                    </a:ext>
                  </a:extLst>
                </p14:cNvPr>
                <p14:cNvContentPartPr/>
                <p14:nvPr/>
              </p14:nvContentPartPr>
              <p14:xfrm>
                <a:off x="11417451" y="3568783"/>
                <a:ext cx="12600" cy="1969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98EA2F9-0572-2F32-368C-978BAABCC4D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406651" y="3558343"/>
                  <a:ext cx="338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48578E7-25BD-6E3B-E3E7-1D40CA1092A9}"/>
                    </a:ext>
                  </a:extLst>
                </p14:cNvPr>
                <p14:cNvContentPartPr/>
                <p14:nvPr/>
              </p14:nvContentPartPr>
              <p14:xfrm>
                <a:off x="11364891" y="3472663"/>
                <a:ext cx="357840" cy="3920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48578E7-25BD-6E3B-E3E7-1D40CA1092A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354451" y="3461863"/>
                  <a:ext cx="379080" cy="41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48763E-20DA-41D7-F7D6-79196D41C9CC}"/>
              </a:ext>
            </a:extLst>
          </p:cNvPr>
          <p:cNvGrpSpPr/>
          <p:nvPr/>
        </p:nvGrpSpPr>
        <p:grpSpPr>
          <a:xfrm>
            <a:off x="5408691" y="1469623"/>
            <a:ext cx="1793160" cy="660600"/>
            <a:chOff x="5408691" y="1469623"/>
            <a:chExt cx="1793160" cy="660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115BAB1-C307-EA46-2DD3-D21B1D688D97}"/>
                    </a:ext>
                  </a:extLst>
                </p14:cNvPr>
                <p14:cNvContentPartPr/>
                <p14:nvPr/>
              </p14:nvContentPartPr>
              <p14:xfrm>
                <a:off x="5485011" y="1655383"/>
                <a:ext cx="678600" cy="4690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115BAB1-C307-EA46-2DD3-D21B1D688D9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474211" y="1644943"/>
                  <a:ext cx="6998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FA1F7DD-5ACC-B15A-1358-06AF0828396F}"/>
                    </a:ext>
                  </a:extLst>
                </p14:cNvPr>
                <p14:cNvContentPartPr/>
                <p14:nvPr/>
              </p14:nvContentPartPr>
              <p14:xfrm>
                <a:off x="5408691" y="1971103"/>
                <a:ext cx="195480" cy="1591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FA1F7DD-5ACC-B15A-1358-06AF0828396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397891" y="1960663"/>
                  <a:ext cx="2167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79BD0DE-2761-8E37-82AD-D201963D3C32}"/>
                    </a:ext>
                  </a:extLst>
                </p14:cNvPr>
                <p14:cNvContentPartPr/>
                <p14:nvPr/>
              </p14:nvContentPartPr>
              <p14:xfrm>
                <a:off x="6342171" y="1550983"/>
                <a:ext cx="29160" cy="141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79BD0DE-2761-8E37-82AD-D201963D3C3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31371" y="1540183"/>
                  <a:ext cx="504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4FE050F-76B0-B7E9-BC19-A49A6EEEEB17}"/>
                    </a:ext>
                  </a:extLst>
                </p14:cNvPr>
                <p14:cNvContentPartPr/>
                <p14:nvPr/>
              </p14:nvContentPartPr>
              <p14:xfrm>
                <a:off x="6214371" y="1469623"/>
                <a:ext cx="320040" cy="777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4FE050F-76B0-B7E9-BC19-A49A6EEEEB1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203931" y="1458823"/>
                  <a:ext cx="3412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4326A87-ABFF-FA3D-4A01-B1419B93B1C8}"/>
                    </a:ext>
                  </a:extLst>
                </p14:cNvPr>
                <p14:cNvContentPartPr/>
                <p14:nvPr/>
              </p14:nvContentPartPr>
              <p14:xfrm>
                <a:off x="6502371" y="1502743"/>
                <a:ext cx="174240" cy="1908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4326A87-ABFF-FA3D-4A01-B1419B93B1C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91931" y="1491943"/>
                  <a:ext cx="1954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43C4CAB-EDBA-A4D7-1E6F-57E621E0E49A}"/>
                    </a:ext>
                  </a:extLst>
                </p14:cNvPr>
                <p14:cNvContentPartPr/>
                <p14:nvPr/>
              </p14:nvContentPartPr>
              <p14:xfrm>
                <a:off x="6736371" y="1516783"/>
                <a:ext cx="153720" cy="1569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43C4CAB-EDBA-A4D7-1E6F-57E621E0E49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725931" y="1505983"/>
                  <a:ext cx="1749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935F5E6-D7D6-8931-BA18-9D90B3D313C8}"/>
                    </a:ext>
                  </a:extLst>
                </p14:cNvPr>
                <p14:cNvContentPartPr/>
                <p14:nvPr/>
              </p14:nvContentPartPr>
              <p14:xfrm>
                <a:off x="7019691" y="1508503"/>
                <a:ext cx="182160" cy="1760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935F5E6-D7D6-8931-BA18-9D90B3D313C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008891" y="1498063"/>
                  <a:ext cx="2034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B38CBBF-4393-5B8B-D692-FA55C1E1C503}"/>
                    </a:ext>
                  </a:extLst>
                </p14:cNvPr>
                <p14:cNvContentPartPr/>
                <p14:nvPr/>
              </p14:nvContentPartPr>
              <p14:xfrm>
                <a:off x="7017531" y="1477543"/>
                <a:ext cx="128520" cy="522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B38CBBF-4393-5B8B-D692-FA55C1E1C50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06731" y="1466743"/>
                  <a:ext cx="14976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C75C372-CCD1-9DD6-D3EE-A704659FDC66}"/>
                    </a:ext>
                  </a:extLst>
                </p14:cNvPr>
                <p14:cNvContentPartPr/>
                <p14:nvPr/>
              </p14:nvContentPartPr>
              <p14:xfrm>
                <a:off x="7054611" y="1586263"/>
                <a:ext cx="92160" cy="165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C75C372-CCD1-9DD6-D3EE-A704659FDC6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044171" y="1575823"/>
                  <a:ext cx="11340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5FD4EAD-CADB-3AEB-B5F4-A8337AD44459}"/>
              </a:ext>
            </a:extLst>
          </p:cNvPr>
          <p:cNvGrpSpPr/>
          <p:nvPr/>
        </p:nvGrpSpPr>
        <p:grpSpPr>
          <a:xfrm>
            <a:off x="5112771" y="2499943"/>
            <a:ext cx="1723680" cy="566640"/>
            <a:chOff x="5112771" y="2499943"/>
            <a:chExt cx="1723680" cy="566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EC11489-5E93-8FB0-B62B-B6BB0A61B778}"/>
                    </a:ext>
                  </a:extLst>
                </p14:cNvPr>
                <p14:cNvContentPartPr/>
                <p14:nvPr/>
              </p14:nvContentPartPr>
              <p14:xfrm>
                <a:off x="5112771" y="2499943"/>
                <a:ext cx="272520" cy="4906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EC11489-5E93-8FB0-B62B-B6BB0A61B77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101971" y="2489143"/>
                  <a:ext cx="29376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55EC9AE-B2C3-E056-71E9-F1AB521FC4F2}"/>
                    </a:ext>
                  </a:extLst>
                </p14:cNvPr>
                <p14:cNvContentPartPr/>
                <p14:nvPr/>
              </p14:nvContentPartPr>
              <p14:xfrm>
                <a:off x="5466291" y="2874343"/>
                <a:ext cx="185760" cy="1922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55EC9AE-B2C3-E056-71E9-F1AB521FC4F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455851" y="2863543"/>
                  <a:ext cx="2070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362EF27-1FF4-DFD8-6CD9-460984233013}"/>
                    </a:ext>
                  </a:extLst>
                </p14:cNvPr>
                <p14:cNvContentPartPr/>
                <p14:nvPr/>
              </p14:nvContentPartPr>
              <p14:xfrm>
                <a:off x="5709651" y="2868943"/>
                <a:ext cx="224280" cy="1803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362EF27-1FF4-DFD8-6CD9-46098423301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698851" y="2858503"/>
                  <a:ext cx="2455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9E0FB96-AF92-3D11-1BE9-D7E6068FE4D4}"/>
                    </a:ext>
                  </a:extLst>
                </p14:cNvPr>
                <p14:cNvContentPartPr/>
                <p14:nvPr/>
              </p14:nvContentPartPr>
              <p14:xfrm>
                <a:off x="5973531" y="2868943"/>
                <a:ext cx="239400" cy="1580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9E0FB96-AF92-3D11-1BE9-D7E6068FE4D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962731" y="2858503"/>
                  <a:ext cx="2606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2D52F7B-7C85-7BFB-A536-C0F6A0FC3D29}"/>
                    </a:ext>
                  </a:extLst>
                </p14:cNvPr>
                <p14:cNvContentPartPr/>
                <p14:nvPr/>
              </p14:nvContentPartPr>
              <p14:xfrm>
                <a:off x="6325611" y="2823223"/>
                <a:ext cx="238320" cy="1717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2D52F7B-7C85-7BFB-A536-C0F6A0FC3D2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315171" y="2812423"/>
                  <a:ext cx="259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E379175-72BB-E828-729C-456F1B383F61}"/>
                    </a:ext>
                  </a:extLst>
                </p14:cNvPr>
                <p14:cNvContentPartPr/>
                <p14:nvPr/>
              </p14:nvContentPartPr>
              <p14:xfrm>
                <a:off x="6653571" y="2835103"/>
                <a:ext cx="50040" cy="1663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E379175-72BB-E828-729C-456F1B383F6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42771" y="2824303"/>
                  <a:ext cx="712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F3DE520-CDF6-D744-F900-7A1D5322D2AF}"/>
                    </a:ext>
                  </a:extLst>
                </p14:cNvPr>
                <p14:cNvContentPartPr/>
                <p14:nvPr/>
              </p14:nvContentPartPr>
              <p14:xfrm>
                <a:off x="6563571" y="2749783"/>
                <a:ext cx="272880" cy="7380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F3DE520-CDF6-D744-F900-7A1D5322D2A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553131" y="2738983"/>
                  <a:ext cx="294120" cy="9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5D64E30-8CB0-42FE-3F94-F387CA6528D6}"/>
              </a:ext>
            </a:extLst>
          </p:cNvPr>
          <p:cNvGrpSpPr/>
          <p:nvPr/>
        </p:nvGrpSpPr>
        <p:grpSpPr>
          <a:xfrm>
            <a:off x="4496091" y="3908623"/>
            <a:ext cx="2604600" cy="346680"/>
            <a:chOff x="4496091" y="3908623"/>
            <a:chExt cx="2604600" cy="346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8A6F6D2-6C28-0523-3F13-ABDC65126FB8}"/>
                    </a:ext>
                  </a:extLst>
                </p14:cNvPr>
                <p14:cNvContentPartPr/>
                <p14:nvPr/>
              </p14:nvContentPartPr>
              <p14:xfrm>
                <a:off x="4573491" y="4071703"/>
                <a:ext cx="1060920" cy="277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8A6F6D2-6C28-0523-3F13-ABDC65126FB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562691" y="4060903"/>
                  <a:ext cx="108216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D2DB2E7-2B39-1862-6D94-A25D1679AFD0}"/>
                    </a:ext>
                  </a:extLst>
                </p14:cNvPr>
                <p14:cNvContentPartPr/>
                <p14:nvPr/>
              </p14:nvContentPartPr>
              <p14:xfrm>
                <a:off x="4496091" y="3996823"/>
                <a:ext cx="173880" cy="18360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D2DB2E7-2B39-1862-6D94-A25D1679AFD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485291" y="3986023"/>
                  <a:ext cx="1951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0B0EA1F0-3860-5BA6-1625-24C72163CAD7}"/>
                    </a:ext>
                  </a:extLst>
                </p14:cNvPr>
                <p14:cNvContentPartPr/>
                <p14:nvPr/>
              </p14:nvContentPartPr>
              <p14:xfrm>
                <a:off x="5725851" y="3960463"/>
                <a:ext cx="197640" cy="2458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0B0EA1F0-3860-5BA6-1625-24C72163CAD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15411" y="3949663"/>
                  <a:ext cx="21888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56E3E47-35D6-5133-FE35-EC755F7B4FFB}"/>
                    </a:ext>
                  </a:extLst>
                </p14:cNvPr>
                <p14:cNvContentPartPr/>
                <p14:nvPr/>
              </p14:nvContentPartPr>
              <p14:xfrm>
                <a:off x="5988651" y="3982423"/>
                <a:ext cx="209160" cy="22392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56E3E47-35D6-5133-FE35-EC755F7B4FF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978211" y="3971623"/>
                  <a:ext cx="2304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548C71E-0CB8-701C-FE1B-ED4319BF121F}"/>
                    </a:ext>
                  </a:extLst>
                </p14:cNvPr>
                <p14:cNvContentPartPr/>
                <p14:nvPr/>
              </p14:nvContentPartPr>
              <p14:xfrm>
                <a:off x="6294651" y="3942823"/>
                <a:ext cx="274680" cy="2163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548C71E-0CB8-701C-FE1B-ED4319BF121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283851" y="3932383"/>
                  <a:ext cx="2959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14B5747-B2AF-B8FE-5B6C-1F0AB7485EAB}"/>
                    </a:ext>
                  </a:extLst>
                </p14:cNvPr>
                <p14:cNvContentPartPr/>
                <p14:nvPr/>
              </p14:nvContentPartPr>
              <p14:xfrm>
                <a:off x="6613251" y="3908623"/>
                <a:ext cx="487440" cy="3466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14B5747-B2AF-B8FE-5B6C-1F0AB7485EA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602811" y="3897823"/>
                  <a:ext cx="508680" cy="367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20329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F7D71B-6878-D431-9339-C6FB2E43C0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80" b="3555"/>
          <a:stretch/>
        </p:blipFill>
        <p:spPr>
          <a:xfrm>
            <a:off x="204817" y="187548"/>
            <a:ext cx="5439238" cy="6454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A49FD-A838-56E2-842E-96E5BC600CEE}"/>
              </a:ext>
            </a:extLst>
          </p:cNvPr>
          <p:cNvSpPr txBox="1"/>
          <p:nvPr/>
        </p:nvSpPr>
        <p:spPr>
          <a:xfrm>
            <a:off x="6011918" y="577189"/>
            <a:ext cx="458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1: estimation of formation temperature</a:t>
            </a:r>
          </a:p>
          <a:p>
            <a:endParaRPr lang="en-US" b="1" dirty="0"/>
          </a:p>
          <a:p>
            <a:r>
              <a:rPr lang="en-US" dirty="0"/>
              <a:t>Surface Temperature = 60°F</a:t>
            </a:r>
          </a:p>
          <a:p>
            <a:endParaRPr lang="en-US" dirty="0"/>
          </a:p>
          <a:p>
            <a:r>
              <a:rPr lang="en-US" dirty="0"/>
              <a:t>Total Depth= 8007 ft</a:t>
            </a:r>
          </a:p>
          <a:p>
            <a:endParaRPr lang="en-US" dirty="0"/>
          </a:p>
          <a:p>
            <a:r>
              <a:rPr lang="en-US" dirty="0"/>
              <a:t>Formation depth = 7446 ft</a:t>
            </a:r>
          </a:p>
          <a:p>
            <a:endParaRPr lang="en-US" dirty="0"/>
          </a:p>
          <a:p>
            <a:r>
              <a:rPr lang="en-US" dirty="0"/>
              <a:t>Temperature @ formation depth =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7D6239-91A0-B3C7-53CC-B5542434EBEB}"/>
              </a:ext>
            </a:extLst>
          </p:cNvPr>
          <p:cNvGrpSpPr/>
          <p:nvPr/>
        </p:nvGrpSpPr>
        <p:grpSpPr>
          <a:xfrm>
            <a:off x="1016331" y="6604303"/>
            <a:ext cx="434880" cy="147960"/>
            <a:chOff x="1016331" y="6604303"/>
            <a:chExt cx="434880" cy="14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52556A7-4FD2-5C06-F39E-034F7C29D599}"/>
                    </a:ext>
                  </a:extLst>
                </p14:cNvPr>
                <p14:cNvContentPartPr/>
                <p14:nvPr/>
              </p14:nvContentPartPr>
              <p14:xfrm>
                <a:off x="1019571" y="6604303"/>
                <a:ext cx="431640" cy="403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52556A7-4FD2-5C06-F39E-034F7C29D59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09131" y="6593863"/>
                  <a:ext cx="4528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D87905A-F549-6876-F3A2-DB3586E5769E}"/>
                    </a:ext>
                  </a:extLst>
                </p14:cNvPr>
                <p14:cNvContentPartPr/>
                <p14:nvPr/>
              </p14:nvContentPartPr>
              <p14:xfrm>
                <a:off x="1016331" y="6717703"/>
                <a:ext cx="432360" cy="345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D87905A-F549-6876-F3A2-DB3586E5769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05891" y="6707263"/>
                  <a:ext cx="453600" cy="5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4A1EB7-DEFD-DE03-154B-0815CDE4E624}"/>
              </a:ext>
            </a:extLst>
          </p:cNvPr>
          <p:cNvGrpSpPr/>
          <p:nvPr/>
        </p:nvGrpSpPr>
        <p:grpSpPr>
          <a:xfrm>
            <a:off x="751011" y="6168343"/>
            <a:ext cx="505800" cy="187200"/>
            <a:chOff x="751011" y="6168343"/>
            <a:chExt cx="505800" cy="18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93AAA39-EE1D-E3EA-D401-FBBAC1FF82D0}"/>
                    </a:ext>
                  </a:extLst>
                </p14:cNvPr>
                <p14:cNvContentPartPr/>
                <p14:nvPr/>
              </p14:nvContentPartPr>
              <p14:xfrm>
                <a:off x="751011" y="6238903"/>
                <a:ext cx="254520" cy="331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93AAA39-EE1D-E3EA-D401-FBBAC1FF82D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0571" y="6228103"/>
                  <a:ext cx="2757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CADF73A-864D-DBED-0CD8-C0481502D21B}"/>
                    </a:ext>
                  </a:extLst>
                </p14:cNvPr>
                <p14:cNvContentPartPr/>
                <p14:nvPr/>
              </p14:nvContentPartPr>
              <p14:xfrm>
                <a:off x="945411" y="6222343"/>
                <a:ext cx="112320" cy="1249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CADF73A-864D-DBED-0CD8-C0481502D21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4611" y="6211903"/>
                  <a:ext cx="1335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14B56F6-CF53-218F-2AAF-91174B3F9C74}"/>
                    </a:ext>
                  </a:extLst>
                </p14:cNvPr>
                <p14:cNvContentPartPr/>
                <p14:nvPr/>
              </p14:nvContentPartPr>
              <p14:xfrm>
                <a:off x="1040811" y="6168343"/>
                <a:ext cx="216000" cy="1872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14B56F6-CF53-218F-2AAF-91174B3F9C7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30371" y="6157903"/>
                  <a:ext cx="237240" cy="20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39D3D7F-0D3A-656E-7C1A-7CB4E4B9AF35}"/>
                  </a:ext>
                </a:extLst>
              </p14:cNvPr>
              <p14:cNvContentPartPr/>
              <p14:nvPr/>
            </p14:nvContentPartPr>
            <p14:xfrm>
              <a:off x="2013531" y="6376063"/>
              <a:ext cx="11520" cy="32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39D3D7F-0D3A-656E-7C1A-7CB4E4B9AF3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03091" y="6365263"/>
                <a:ext cx="327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6AFA3E-099E-7C0D-75DE-0F9E95813877}"/>
                  </a:ext>
                </a:extLst>
              </p14:cNvPr>
              <p14:cNvContentPartPr/>
              <p14:nvPr/>
            </p14:nvContentPartPr>
            <p14:xfrm>
              <a:off x="2314851" y="6353743"/>
              <a:ext cx="27000" cy="61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6AFA3E-099E-7C0D-75DE-0F9E958138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04051" y="6343303"/>
                <a:ext cx="482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57EDB5-9FDD-A687-F324-EA7AC98660C8}"/>
                  </a:ext>
                </a:extLst>
              </p14:cNvPr>
              <p14:cNvContentPartPr/>
              <p14:nvPr/>
            </p14:nvContentPartPr>
            <p14:xfrm>
              <a:off x="2164371" y="6039823"/>
              <a:ext cx="32400" cy="33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57EDB5-9FDD-A687-F324-EA7AC98660C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53571" y="6029023"/>
                <a:ext cx="5364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E30594-186F-5C58-BB8A-F952C55A1C78}"/>
                  </a:ext>
                </a:extLst>
              </p14:cNvPr>
              <p14:cNvContentPartPr/>
              <p14:nvPr/>
            </p14:nvContentPartPr>
            <p14:xfrm>
              <a:off x="2254011" y="5994103"/>
              <a:ext cx="12240" cy="529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E30594-186F-5C58-BB8A-F952C55A1C7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43211" y="5983663"/>
                <a:ext cx="33480" cy="74160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E3CDD8-C8EC-A2F8-A227-1F02FB0BE2B4}"/>
              </a:ext>
            </a:extLst>
          </p:cNvPr>
          <p:cNvCxnSpPr>
            <a:cxnSpLocks/>
          </p:cNvCxnSpPr>
          <p:nvPr/>
        </p:nvCxnSpPr>
        <p:spPr>
          <a:xfrm flipH="1" flipV="1">
            <a:off x="2254011" y="2656114"/>
            <a:ext cx="12240" cy="3383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6FEFEF2-9B06-AE55-404C-884F20514764}"/>
                  </a:ext>
                </a:extLst>
              </p14:cNvPr>
              <p14:cNvContentPartPr/>
              <p14:nvPr/>
            </p14:nvContentPartPr>
            <p14:xfrm>
              <a:off x="2104251" y="6129103"/>
              <a:ext cx="123480" cy="301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6FEFEF2-9B06-AE55-404C-884F2051476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093451" y="6118303"/>
                <a:ext cx="144720" cy="32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BAB99CD1-597E-E880-8791-FBB03166664C}"/>
              </a:ext>
            </a:extLst>
          </p:cNvPr>
          <p:cNvGrpSpPr/>
          <p:nvPr/>
        </p:nvGrpSpPr>
        <p:grpSpPr>
          <a:xfrm>
            <a:off x="1963851" y="6522943"/>
            <a:ext cx="778320" cy="221760"/>
            <a:chOff x="1963851" y="6522943"/>
            <a:chExt cx="778320" cy="221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CF04D62-1845-55AD-63BF-EC219A10F78D}"/>
                    </a:ext>
                  </a:extLst>
                </p14:cNvPr>
                <p14:cNvContentPartPr/>
                <p14:nvPr/>
              </p14:nvContentPartPr>
              <p14:xfrm>
                <a:off x="1963851" y="6531583"/>
                <a:ext cx="139680" cy="1702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CF04D62-1845-55AD-63BF-EC219A10F78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953411" y="6521143"/>
                  <a:ext cx="1609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B38D668-C00F-391E-9FF4-F4205CB0BC2D}"/>
                    </a:ext>
                  </a:extLst>
                </p14:cNvPr>
                <p14:cNvContentPartPr/>
                <p14:nvPr/>
              </p14:nvContentPartPr>
              <p14:xfrm>
                <a:off x="2145651" y="6522943"/>
                <a:ext cx="123480" cy="2005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B38D668-C00F-391E-9FF4-F4205CB0BC2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35211" y="6512143"/>
                  <a:ext cx="1447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D13AB22-757B-C860-FCF5-B797ADA3EB60}"/>
                    </a:ext>
                  </a:extLst>
                </p14:cNvPr>
                <p14:cNvContentPartPr/>
                <p14:nvPr/>
              </p14:nvContentPartPr>
              <p14:xfrm>
                <a:off x="2331771" y="6557503"/>
                <a:ext cx="82080" cy="1767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D13AB22-757B-C860-FCF5-B797ADA3EB6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320971" y="6547063"/>
                  <a:ext cx="1033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162EB46-2329-806F-4C34-815E727802D7}"/>
                    </a:ext>
                  </a:extLst>
                </p14:cNvPr>
                <p14:cNvContentPartPr/>
                <p14:nvPr/>
              </p14:nvContentPartPr>
              <p14:xfrm>
                <a:off x="2335371" y="6549943"/>
                <a:ext cx="103320" cy="252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162EB46-2329-806F-4C34-815E727802D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24931" y="6539143"/>
                  <a:ext cx="1245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A22FD4F-EE6A-E35A-90F4-2B5C36B12A78}"/>
                    </a:ext>
                  </a:extLst>
                </p14:cNvPr>
                <p14:cNvContentPartPr/>
                <p14:nvPr/>
              </p14:nvContentPartPr>
              <p14:xfrm>
                <a:off x="2440131" y="6522943"/>
                <a:ext cx="136800" cy="626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A22FD4F-EE6A-E35A-90F4-2B5C36B12A7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429331" y="6512143"/>
                  <a:ext cx="1580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0EFC9F1-19D5-D25E-14EF-CC7D1EACC922}"/>
                    </a:ext>
                  </a:extLst>
                </p14:cNvPr>
                <p14:cNvContentPartPr/>
                <p14:nvPr/>
              </p14:nvContentPartPr>
              <p14:xfrm>
                <a:off x="2605371" y="6543463"/>
                <a:ext cx="12960" cy="2012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0EFC9F1-19D5-D25E-14EF-CC7D1EACC92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594571" y="6533023"/>
                  <a:ext cx="342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6BFE8AF-DB80-FBC2-1E88-D10F05AAA3F4}"/>
                    </a:ext>
                  </a:extLst>
                </p14:cNvPr>
                <p14:cNvContentPartPr/>
                <p14:nvPr/>
              </p14:nvContentPartPr>
              <p14:xfrm>
                <a:off x="2631291" y="6551743"/>
                <a:ext cx="110880" cy="79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6BFE8AF-DB80-FBC2-1E88-D10F05AAA3F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20491" y="6540943"/>
                  <a:ext cx="1321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10A427E-7B92-86F5-12F9-01C67AD5EE18}"/>
                    </a:ext>
                  </a:extLst>
                </p14:cNvPr>
                <p14:cNvContentPartPr/>
                <p14:nvPr/>
              </p14:nvContentPartPr>
              <p14:xfrm>
                <a:off x="2623011" y="6636343"/>
                <a:ext cx="87120" cy="18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10A427E-7B92-86F5-12F9-01C67AD5EE1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12571" y="6625543"/>
                  <a:ext cx="10836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4ADDC6C-9B6B-894F-8A0B-7FD01C965BA6}"/>
              </a:ext>
            </a:extLst>
          </p:cNvPr>
          <p:cNvGrpSpPr/>
          <p:nvPr/>
        </p:nvGrpSpPr>
        <p:grpSpPr>
          <a:xfrm>
            <a:off x="113451" y="1393663"/>
            <a:ext cx="2642040" cy="1427400"/>
            <a:chOff x="113451" y="1393663"/>
            <a:chExt cx="2642040" cy="1427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7028974-8201-3953-E30B-EB1E948FC5FA}"/>
                    </a:ext>
                  </a:extLst>
                </p14:cNvPr>
                <p14:cNvContentPartPr/>
                <p14:nvPr/>
              </p14:nvContentPartPr>
              <p14:xfrm>
                <a:off x="882411" y="2596063"/>
                <a:ext cx="1392120" cy="7092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7028974-8201-3953-E30B-EB1E948FC5F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71611" y="2585623"/>
                  <a:ext cx="14133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B70074D-495B-1CFC-F77D-C3EC573EF747}"/>
                    </a:ext>
                  </a:extLst>
                </p14:cNvPr>
                <p14:cNvContentPartPr/>
                <p14:nvPr/>
              </p14:nvContentPartPr>
              <p14:xfrm>
                <a:off x="191931" y="2456023"/>
                <a:ext cx="246600" cy="2768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B70074D-495B-1CFC-F77D-C3EC573EF74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81491" y="2445583"/>
                  <a:ext cx="26784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8CD0DD8-A5BF-6498-ABB4-141384C8876B}"/>
                    </a:ext>
                  </a:extLst>
                </p14:cNvPr>
                <p14:cNvContentPartPr/>
                <p14:nvPr/>
              </p14:nvContentPartPr>
              <p14:xfrm>
                <a:off x="427011" y="2517583"/>
                <a:ext cx="174600" cy="1821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8CD0DD8-A5BF-6498-ABB4-141384C8876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16571" y="2506783"/>
                  <a:ext cx="1958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76AF031-B64A-552A-8B8D-A03D64A36482}"/>
                    </a:ext>
                  </a:extLst>
                </p14:cNvPr>
                <p14:cNvContentPartPr/>
                <p14:nvPr/>
              </p14:nvContentPartPr>
              <p14:xfrm>
                <a:off x="547971" y="2546743"/>
                <a:ext cx="155160" cy="1324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76AF031-B64A-552A-8B8D-A03D64A3648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37171" y="2535943"/>
                  <a:ext cx="1764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CA365B1-9CCA-B0B6-D68A-E6F7E498316A}"/>
                    </a:ext>
                  </a:extLst>
                </p14:cNvPr>
                <p14:cNvContentPartPr/>
                <p14:nvPr/>
              </p14:nvContentPartPr>
              <p14:xfrm>
                <a:off x="654531" y="2443063"/>
                <a:ext cx="146520" cy="2934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CA365B1-9CCA-B0B6-D68A-E6F7E498316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44091" y="2432623"/>
                  <a:ext cx="1677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C30034B-585F-DA1E-7348-FD4D177768F9}"/>
                    </a:ext>
                  </a:extLst>
                </p14:cNvPr>
                <p14:cNvContentPartPr/>
                <p14:nvPr/>
              </p14:nvContentPartPr>
              <p14:xfrm>
                <a:off x="646611" y="2567623"/>
                <a:ext cx="213120" cy="615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C30034B-585F-DA1E-7348-FD4D177768F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35811" y="2556823"/>
                  <a:ext cx="2343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DEDAD38-6D4E-1C9E-B9D7-8EE99E98B04C}"/>
                    </a:ext>
                  </a:extLst>
                </p14:cNvPr>
                <p14:cNvContentPartPr/>
                <p14:nvPr/>
              </p14:nvContentPartPr>
              <p14:xfrm>
                <a:off x="219651" y="2803063"/>
                <a:ext cx="522360" cy="180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DEDAD38-6D4E-1C9E-B9D7-8EE99E98B04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08851" y="2792623"/>
                  <a:ext cx="5436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9B8CA7D-DF47-C1B6-378D-308FC40EC988}"/>
                    </a:ext>
                  </a:extLst>
                </p14:cNvPr>
                <p14:cNvContentPartPr/>
                <p14:nvPr/>
              </p14:nvContentPartPr>
              <p14:xfrm>
                <a:off x="1086891" y="2245063"/>
                <a:ext cx="98280" cy="187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9B8CA7D-DF47-C1B6-378D-308FC40EC98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76451" y="2234623"/>
                  <a:ext cx="1195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42EB480-B36B-C24A-2769-7433B2BCD2C4}"/>
                    </a:ext>
                  </a:extLst>
                </p14:cNvPr>
                <p14:cNvContentPartPr/>
                <p14:nvPr/>
              </p14:nvContentPartPr>
              <p14:xfrm>
                <a:off x="539691" y="2146063"/>
                <a:ext cx="156240" cy="1681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42EB480-B36B-C24A-2769-7433B2BCD2C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29251" y="2135623"/>
                  <a:ext cx="1774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A60BAD7-20D6-793C-21E2-0FEEFCE05454}"/>
                    </a:ext>
                  </a:extLst>
                </p14:cNvPr>
                <p14:cNvContentPartPr/>
                <p14:nvPr/>
              </p14:nvContentPartPr>
              <p14:xfrm>
                <a:off x="568851" y="2223463"/>
                <a:ext cx="102600" cy="72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A60BAD7-20D6-793C-21E2-0FEEFCE0545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8051" y="2212663"/>
                  <a:ext cx="1238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545ABFE-2E74-5606-E281-9DCF1E605672}"/>
                    </a:ext>
                  </a:extLst>
                </p14:cNvPr>
                <p14:cNvContentPartPr/>
                <p14:nvPr/>
              </p14:nvContentPartPr>
              <p14:xfrm>
                <a:off x="685131" y="2153623"/>
                <a:ext cx="113760" cy="990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545ABFE-2E74-5606-E281-9DCF1E60567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74331" y="2142823"/>
                  <a:ext cx="1350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F860B3F-29DE-A3EB-6C26-80FFC13DD16B}"/>
                    </a:ext>
                  </a:extLst>
                </p14:cNvPr>
                <p14:cNvContentPartPr/>
                <p14:nvPr/>
              </p14:nvContentPartPr>
              <p14:xfrm>
                <a:off x="794211" y="2159383"/>
                <a:ext cx="84960" cy="990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F860B3F-29DE-A3EB-6C26-80FFC13DD16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83411" y="2148943"/>
                  <a:ext cx="1062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687986D-9FE6-982B-E9F4-94E8AFA3FD3C}"/>
                    </a:ext>
                  </a:extLst>
                </p14:cNvPr>
                <p14:cNvContentPartPr/>
                <p14:nvPr/>
              </p14:nvContentPartPr>
              <p14:xfrm>
                <a:off x="881691" y="2169103"/>
                <a:ext cx="84240" cy="1011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687986D-9FE6-982B-E9F4-94E8AFA3FD3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70891" y="2158303"/>
                  <a:ext cx="1054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D3D095B-55C5-AB3F-7B6D-111FD3982D31}"/>
                    </a:ext>
                  </a:extLst>
                </p14:cNvPr>
                <p14:cNvContentPartPr/>
                <p14:nvPr/>
              </p14:nvContentPartPr>
              <p14:xfrm>
                <a:off x="1112091" y="2382583"/>
                <a:ext cx="41040" cy="180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D3D095B-55C5-AB3F-7B6D-111FD3982D3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01651" y="2372143"/>
                  <a:ext cx="622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1192699-7A1D-8B6C-CFD2-5B5702AD734F}"/>
                    </a:ext>
                  </a:extLst>
                </p14:cNvPr>
                <p14:cNvContentPartPr/>
                <p14:nvPr/>
              </p14:nvContentPartPr>
              <p14:xfrm>
                <a:off x="254931" y="1755463"/>
                <a:ext cx="835920" cy="6616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1192699-7A1D-8B6C-CFD2-5B5702AD734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44491" y="1745023"/>
                  <a:ext cx="857160" cy="68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2B36280-A15B-0559-F839-6EC079C88641}"/>
                    </a:ext>
                  </a:extLst>
                </p14:cNvPr>
                <p14:cNvContentPartPr/>
                <p14:nvPr/>
              </p14:nvContentPartPr>
              <p14:xfrm>
                <a:off x="113451" y="1396543"/>
                <a:ext cx="185040" cy="2851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2B36280-A15B-0559-F839-6EC079C8864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9411" y="1382503"/>
                  <a:ext cx="21348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393ABE7-673D-D57C-6AAF-BB29184EC95C}"/>
                    </a:ext>
                  </a:extLst>
                </p14:cNvPr>
                <p14:cNvContentPartPr/>
                <p14:nvPr/>
              </p14:nvContentPartPr>
              <p14:xfrm>
                <a:off x="191931" y="1556023"/>
                <a:ext cx="108720" cy="302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393ABE7-673D-D57C-6AAF-BB29184EC95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81491" y="1545223"/>
                  <a:ext cx="1299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ADDF655-D11B-5E48-B7AC-E0DA0FD71855}"/>
                    </a:ext>
                  </a:extLst>
                </p14:cNvPr>
                <p14:cNvContentPartPr/>
                <p14:nvPr/>
              </p14:nvContentPartPr>
              <p14:xfrm>
                <a:off x="318651" y="1421023"/>
                <a:ext cx="133200" cy="2206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ADDF655-D11B-5E48-B7AC-E0DA0FD7185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04611" y="1406983"/>
                  <a:ext cx="1616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CEF1AB9-8102-37FA-A7EA-500069A2FE56}"/>
                    </a:ext>
                  </a:extLst>
                </p14:cNvPr>
                <p14:cNvContentPartPr/>
                <p14:nvPr/>
              </p14:nvContentPartPr>
              <p14:xfrm>
                <a:off x="353571" y="1479703"/>
                <a:ext cx="113040" cy="2732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CEF1AB9-8102-37FA-A7EA-500069A2FE5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39531" y="1465303"/>
                  <a:ext cx="14148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46B3F67-6F64-1152-33F1-8B252E41736A}"/>
                    </a:ext>
                  </a:extLst>
                </p14:cNvPr>
                <p14:cNvContentPartPr/>
                <p14:nvPr/>
              </p14:nvContentPartPr>
              <p14:xfrm>
                <a:off x="438171" y="1424623"/>
                <a:ext cx="121320" cy="2120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46B3F67-6F64-1152-33F1-8B252E41736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24131" y="1410583"/>
                  <a:ext cx="1497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ED1685E-C511-913B-562A-40F85CF77172}"/>
                    </a:ext>
                  </a:extLst>
                </p14:cNvPr>
                <p14:cNvContentPartPr/>
                <p14:nvPr/>
              </p14:nvContentPartPr>
              <p14:xfrm>
                <a:off x="458331" y="1429303"/>
                <a:ext cx="96840" cy="2718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ED1685E-C511-913B-562A-40F85CF7717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47531" y="1418503"/>
                  <a:ext cx="1180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D6808A5-ACD3-F4F9-9E25-DE5E4CDA7183}"/>
                    </a:ext>
                  </a:extLst>
                </p14:cNvPr>
                <p14:cNvContentPartPr/>
                <p14:nvPr/>
              </p14:nvContentPartPr>
              <p14:xfrm>
                <a:off x="585051" y="1393663"/>
                <a:ext cx="106200" cy="2732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D6808A5-ACD3-F4F9-9E25-DE5E4CDA718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74251" y="1382863"/>
                  <a:ext cx="1274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662E4AA-C0A6-C3F5-562F-C7BAD6BA7608}"/>
                    </a:ext>
                  </a:extLst>
                </p14:cNvPr>
                <p14:cNvContentPartPr/>
                <p14:nvPr/>
              </p14:nvContentPartPr>
              <p14:xfrm>
                <a:off x="1285611" y="2352343"/>
                <a:ext cx="183600" cy="136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662E4AA-C0A6-C3F5-562F-C7BAD6BA760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271211" y="2337943"/>
                  <a:ext cx="212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2A2E2F9-E58E-8067-D9D5-316A1AD5F09D}"/>
                    </a:ext>
                  </a:extLst>
                </p14:cNvPr>
                <p14:cNvContentPartPr/>
                <p14:nvPr/>
              </p14:nvContentPartPr>
              <p14:xfrm>
                <a:off x="1132251" y="2332903"/>
                <a:ext cx="1623240" cy="450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2A2E2F9-E58E-8067-D9D5-316A1AD5F09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17851" y="2318863"/>
                  <a:ext cx="1651680" cy="7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1D4E415-AD43-E3E1-CF1C-49BEDD4DBE18}"/>
                  </a:ext>
                </a:extLst>
              </p14:cNvPr>
              <p14:cNvContentPartPr/>
              <p14:nvPr/>
            </p14:nvContentPartPr>
            <p14:xfrm>
              <a:off x="2035131" y="2351623"/>
              <a:ext cx="151560" cy="3034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1D4E415-AD43-E3E1-CF1C-49BEDD4DBE1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024691" y="2340823"/>
                <a:ext cx="17280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C0F8E0D-004E-7790-86DD-0C7A3B0C4174}"/>
                  </a:ext>
                </a:extLst>
              </p14:cNvPr>
              <p14:cNvContentPartPr/>
              <p14:nvPr/>
            </p14:nvContentPartPr>
            <p14:xfrm>
              <a:off x="2079771" y="2361703"/>
              <a:ext cx="24840" cy="2750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C0F8E0D-004E-7790-86DD-0C7A3B0C417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068971" y="2350903"/>
                <a:ext cx="46080" cy="29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F07753C5-BA00-5BD3-217C-631D2D7A82EE}"/>
              </a:ext>
            </a:extLst>
          </p:cNvPr>
          <p:cNvGrpSpPr/>
          <p:nvPr/>
        </p:nvGrpSpPr>
        <p:grpSpPr>
          <a:xfrm>
            <a:off x="1943331" y="2349463"/>
            <a:ext cx="226440" cy="4026600"/>
            <a:chOff x="1943331" y="2349463"/>
            <a:chExt cx="226440" cy="4026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FCD1D43-4CA6-31C7-2CE7-DFFE68643E47}"/>
                    </a:ext>
                  </a:extLst>
                </p14:cNvPr>
                <p14:cNvContentPartPr/>
                <p14:nvPr/>
              </p14:nvContentPartPr>
              <p14:xfrm>
                <a:off x="2012811" y="2349463"/>
                <a:ext cx="82800" cy="36784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FCD1D43-4CA6-31C7-2CE7-DFFE68643E4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002371" y="2338663"/>
                  <a:ext cx="104040" cy="36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8C8BC48-D334-EC30-E052-AAD3C3E70415}"/>
                    </a:ext>
                  </a:extLst>
                </p14:cNvPr>
                <p14:cNvContentPartPr/>
                <p14:nvPr/>
              </p14:nvContentPartPr>
              <p14:xfrm>
                <a:off x="2030091" y="5977903"/>
                <a:ext cx="27720" cy="842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8C8BC48-D334-EC30-E052-AAD3C3E7041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019291" y="5967103"/>
                  <a:ext cx="489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C6FC19C-EE7B-238C-6F14-0EABACE7013E}"/>
                    </a:ext>
                  </a:extLst>
                </p14:cNvPr>
                <p14:cNvContentPartPr/>
                <p14:nvPr/>
              </p14:nvContentPartPr>
              <p14:xfrm>
                <a:off x="2035131" y="5985103"/>
                <a:ext cx="25560" cy="2242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C6FC19C-EE7B-238C-6F14-0EABACE7013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024691" y="5974663"/>
                  <a:ext cx="468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22A66BE-B3EB-7D5B-67D6-804E870B27AF}"/>
                    </a:ext>
                  </a:extLst>
                </p14:cNvPr>
                <p14:cNvContentPartPr/>
                <p14:nvPr/>
              </p14:nvContentPartPr>
              <p14:xfrm>
                <a:off x="1943331" y="6122263"/>
                <a:ext cx="226440" cy="2538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22A66BE-B3EB-7D5B-67D6-804E870B27A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932531" y="6111823"/>
                  <a:ext cx="247680" cy="27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20AA0B4-9266-09FA-C371-A8AFC3B94BD6}"/>
              </a:ext>
            </a:extLst>
          </p:cNvPr>
          <p:cNvGrpSpPr/>
          <p:nvPr/>
        </p:nvGrpSpPr>
        <p:grpSpPr>
          <a:xfrm>
            <a:off x="9476331" y="2614423"/>
            <a:ext cx="1459800" cy="1319760"/>
            <a:chOff x="9476331" y="2614423"/>
            <a:chExt cx="1459800" cy="131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E3CCB3C-3967-9E4D-2596-C0917A071D67}"/>
                    </a:ext>
                  </a:extLst>
                </p14:cNvPr>
                <p14:cNvContentPartPr/>
                <p14:nvPr/>
              </p14:nvContentPartPr>
              <p14:xfrm>
                <a:off x="9590091" y="2951383"/>
                <a:ext cx="134640" cy="4042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E3CCB3C-3967-9E4D-2596-C0917A071D6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579651" y="2940583"/>
                  <a:ext cx="15588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25ECBA6-07C6-B31B-009D-BEF500DAF963}"/>
                    </a:ext>
                  </a:extLst>
                </p14:cNvPr>
                <p14:cNvContentPartPr/>
                <p14:nvPr/>
              </p14:nvContentPartPr>
              <p14:xfrm>
                <a:off x="9786651" y="2935903"/>
                <a:ext cx="290880" cy="3816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25ECBA6-07C6-B31B-009D-BEF500DAF96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775851" y="2925103"/>
                  <a:ext cx="31212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468AE9D-6D5C-D5BE-0017-7C0112427A74}"/>
                    </a:ext>
                  </a:extLst>
                </p14:cNvPr>
                <p14:cNvContentPartPr/>
                <p14:nvPr/>
              </p14:nvContentPartPr>
              <p14:xfrm>
                <a:off x="10101291" y="3013303"/>
                <a:ext cx="198720" cy="29592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468AE9D-6D5C-D5BE-0017-7C0112427A7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090491" y="3002503"/>
                  <a:ext cx="21996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EA86270-9BD8-CCDE-C31E-8044D9296FAB}"/>
                    </a:ext>
                  </a:extLst>
                </p14:cNvPr>
                <p14:cNvContentPartPr/>
                <p14:nvPr/>
              </p14:nvContentPartPr>
              <p14:xfrm>
                <a:off x="10384251" y="2940223"/>
                <a:ext cx="168480" cy="1144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EA86270-9BD8-CCDE-C31E-8044D9296FA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373451" y="2929783"/>
                  <a:ext cx="1897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B95A0C1-3224-A5E1-38F7-E091FF37B0C0}"/>
                    </a:ext>
                  </a:extLst>
                </p14:cNvPr>
                <p14:cNvContentPartPr/>
                <p14:nvPr/>
              </p14:nvContentPartPr>
              <p14:xfrm>
                <a:off x="10638411" y="2972983"/>
                <a:ext cx="15840" cy="32940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B95A0C1-3224-A5E1-38F7-E091FF37B0C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627971" y="2962183"/>
                  <a:ext cx="370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7F4FC86-E983-9C40-6ADA-19E2AF849588}"/>
                    </a:ext>
                  </a:extLst>
                </p14:cNvPr>
                <p14:cNvContentPartPr/>
                <p14:nvPr/>
              </p14:nvContentPartPr>
              <p14:xfrm>
                <a:off x="10503411" y="2969743"/>
                <a:ext cx="306000" cy="410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7F4FC86-E983-9C40-6ADA-19E2AF84958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492971" y="2959303"/>
                  <a:ext cx="3272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C270C61-7198-AC68-2B63-FF39D948AF2A}"/>
                    </a:ext>
                  </a:extLst>
                </p14:cNvPr>
                <p14:cNvContentPartPr/>
                <p14:nvPr/>
              </p14:nvContentPartPr>
              <p14:xfrm>
                <a:off x="10596291" y="3073783"/>
                <a:ext cx="253080" cy="536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C270C61-7198-AC68-2B63-FF39D948AF2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585491" y="3062983"/>
                  <a:ext cx="2743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C3B2502-80C1-9272-F877-98653BF16456}"/>
                    </a:ext>
                  </a:extLst>
                </p14:cNvPr>
                <p14:cNvContentPartPr/>
                <p14:nvPr/>
              </p14:nvContentPartPr>
              <p14:xfrm>
                <a:off x="9476331" y="2614423"/>
                <a:ext cx="1459800" cy="13197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C3B2502-80C1-9272-F877-98653BF1645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465531" y="2603623"/>
                  <a:ext cx="1481040" cy="1341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58368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821-0060-D9B0-9A63-88A554F2D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9048E5-2B77-CC0E-C988-0C2E6AE5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80" b="3555"/>
          <a:stretch/>
        </p:blipFill>
        <p:spPr>
          <a:xfrm>
            <a:off x="204817" y="187548"/>
            <a:ext cx="5439238" cy="6454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A67EA-C309-2137-8BB8-A75ADBDD7C26}"/>
              </a:ext>
            </a:extLst>
          </p:cNvPr>
          <p:cNvSpPr txBox="1"/>
          <p:nvPr/>
        </p:nvSpPr>
        <p:spPr>
          <a:xfrm>
            <a:off x="6011918" y="577189"/>
            <a:ext cx="4582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1: estimation of formation temperature</a:t>
            </a:r>
          </a:p>
          <a:p>
            <a:endParaRPr lang="en-US" b="1" dirty="0"/>
          </a:p>
          <a:p>
            <a:r>
              <a:rPr lang="en-US" dirty="0"/>
              <a:t>Surface Temperature = 60°F</a:t>
            </a:r>
          </a:p>
          <a:p>
            <a:endParaRPr lang="en-US" dirty="0"/>
          </a:p>
          <a:p>
            <a:r>
              <a:rPr lang="en-US" dirty="0"/>
              <a:t>Total Depth= 8007 ft</a:t>
            </a:r>
          </a:p>
          <a:p>
            <a:endParaRPr lang="en-US" dirty="0"/>
          </a:p>
          <a:p>
            <a:r>
              <a:rPr lang="en-US" dirty="0"/>
              <a:t>Formation depth = 7446 ft</a:t>
            </a:r>
          </a:p>
          <a:p>
            <a:endParaRPr lang="en-US" dirty="0"/>
          </a:p>
          <a:p>
            <a:r>
              <a:rPr lang="en-US" b="1" dirty="0"/>
              <a:t>ANSWER</a:t>
            </a:r>
            <a:r>
              <a:rPr lang="en-US" dirty="0"/>
              <a:t>:</a:t>
            </a:r>
          </a:p>
          <a:p>
            <a:r>
              <a:rPr lang="en-US" dirty="0"/>
              <a:t>Temperature @ formation depth = 130°F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94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4A7B5-D2EC-2B28-1FC7-F82EBF79A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13204" y="-1197824"/>
            <a:ext cx="6663949" cy="90595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B87FB-ECE7-F33A-E7F2-C2AB06E26A6D}"/>
              </a:ext>
            </a:extLst>
          </p:cNvPr>
          <p:cNvSpPr txBox="1"/>
          <p:nvPr/>
        </p:nvSpPr>
        <p:spPr>
          <a:xfrm>
            <a:off x="9091448" y="482595"/>
            <a:ext cx="31741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 – correct Rm and </a:t>
            </a:r>
            <a:r>
              <a:rPr lang="en-US" b="1" dirty="0" err="1"/>
              <a:t>Rmf</a:t>
            </a:r>
            <a:r>
              <a:rPr lang="en-US" b="1" dirty="0"/>
              <a:t> @ </a:t>
            </a:r>
            <a:r>
              <a:rPr lang="en-US" b="1" dirty="0" err="1"/>
              <a:t>Tf</a:t>
            </a:r>
            <a:r>
              <a:rPr lang="en-US" b="1" dirty="0"/>
              <a:t>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0.51 @ 135°F (BHT)</a:t>
            </a:r>
          </a:p>
          <a:p>
            <a:r>
              <a:rPr lang="en-US" dirty="0"/>
              <a:t>Rm=   0.91 @ 135°F (BHT)</a:t>
            </a:r>
          </a:p>
          <a:p>
            <a:endParaRPr lang="en-US" dirty="0"/>
          </a:p>
          <a:p>
            <a:r>
              <a:rPr lang="en-US" dirty="0"/>
              <a:t>Temperature @ formation depth = 130°F</a:t>
            </a:r>
          </a:p>
          <a:p>
            <a:endParaRPr lang="en-US" dirty="0"/>
          </a:p>
          <a:p>
            <a:r>
              <a:rPr lang="en-US" b="1" dirty="0"/>
              <a:t>DETERMINE: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……. @ 130°F (FD)</a:t>
            </a:r>
          </a:p>
          <a:p>
            <a:r>
              <a:rPr lang="en-US" dirty="0"/>
              <a:t>Rm=   ……. @ 130°F (FD)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B91128-084C-7AD6-656E-49A91C1437BD}"/>
                  </a:ext>
                </a:extLst>
              </p14:cNvPr>
              <p14:cNvContentPartPr/>
              <p14:nvPr/>
            </p14:nvContentPartPr>
            <p14:xfrm>
              <a:off x="9104451" y="1156423"/>
              <a:ext cx="2659680" cy="880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B91128-084C-7AD6-656E-49A91C1437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0411" y="1142023"/>
                <a:ext cx="2688120" cy="90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ADE411-C7A2-13EC-C5D1-00CCC0217442}"/>
              </a:ext>
            </a:extLst>
          </p:cNvPr>
          <p:cNvCxnSpPr>
            <a:cxnSpLocks/>
          </p:cNvCxnSpPr>
          <p:nvPr/>
        </p:nvCxnSpPr>
        <p:spPr>
          <a:xfrm flipV="1">
            <a:off x="794657" y="5225142"/>
            <a:ext cx="8480320" cy="8708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0F1B78-7C29-FD3F-56DC-B722E354CD74}"/>
              </a:ext>
            </a:extLst>
          </p:cNvPr>
          <p:cNvGrpSpPr/>
          <p:nvPr/>
        </p:nvGrpSpPr>
        <p:grpSpPr>
          <a:xfrm>
            <a:off x="5530011" y="6469303"/>
            <a:ext cx="427320" cy="274680"/>
            <a:chOff x="5530011" y="6469303"/>
            <a:chExt cx="427320" cy="27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2E805F8-06BD-FF74-4A45-03FCDA84BD22}"/>
                    </a:ext>
                  </a:extLst>
                </p14:cNvPr>
                <p14:cNvContentPartPr/>
                <p14:nvPr/>
              </p14:nvContentPartPr>
              <p14:xfrm>
                <a:off x="5530011" y="6469303"/>
                <a:ext cx="152640" cy="2746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2E805F8-06BD-FF74-4A45-03FCDA84BD2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19211" y="6458503"/>
                  <a:ext cx="17388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25DDCEC-7A4B-11B4-CA17-545B661D893E}"/>
                    </a:ext>
                  </a:extLst>
                </p14:cNvPr>
                <p14:cNvContentPartPr/>
                <p14:nvPr/>
              </p14:nvContentPartPr>
              <p14:xfrm>
                <a:off x="5742411" y="6652183"/>
                <a:ext cx="6120" cy="507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25DDCEC-7A4B-11B4-CA17-545B661D893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31971" y="6641743"/>
                  <a:ext cx="273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E8F23C8-CF57-C93C-E06A-577B4AD805DC}"/>
                    </a:ext>
                  </a:extLst>
                </p14:cNvPr>
                <p14:cNvContentPartPr/>
                <p14:nvPr/>
              </p14:nvContentPartPr>
              <p14:xfrm>
                <a:off x="5792811" y="6487663"/>
                <a:ext cx="111600" cy="2437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E8F23C8-CF57-C93C-E06A-577B4AD805D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82371" y="6477223"/>
                  <a:ext cx="1328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9E7A655-26D2-87A1-23CC-C38B4557CCDB}"/>
                    </a:ext>
                  </a:extLst>
                </p14:cNvPr>
                <p14:cNvContentPartPr/>
                <p14:nvPr/>
              </p14:nvContentPartPr>
              <p14:xfrm>
                <a:off x="5778771" y="6492343"/>
                <a:ext cx="104760" cy="360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9E7A655-26D2-87A1-23CC-C38B4557CCD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68331" y="6481543"/>
                  <a:ext cx="1260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CFF268-BE51-658B-65FB-615327B01416}"/>
                    </a:ext>
                  </a:extLst>
                </p14:cNvPr>
                <p14:cNvContentPartPr/>
                <p14:nvPr/>
              </p14:nvContentPartPr>
              <p14:xfrm>
                <a:off x="5923491" y="6533023"/>
                <a:ext cx="33840" cy="189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CFF268-BE51-658B-65FB-615327B0141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12691" y="6522223"/>
                  <a:ext cx="55080" cy="21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C2B784B-DA0B-DA6D-1FA0-D2B018B5C7F1}"/>
                  </a:ext>
                </a:extLst>
              </p14:cNvPr>
              <p14:cNvContentPartPr/>
              <p14:nvPr/>
            </p14:nvContentPartPr>
            <p14:xfrm>
              <a:off x="11243571" y="5728423"/>
              <a:ext cx="19800" cy="324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C2B784B-DA0B-DA6D-1FA0-D2B018B5C7F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33131" y="5717623"/>
                <a:ext cx="410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D839817-61BF-3024-D8CB-4739969690BE}"/>
                  </a:ext>
                </a:extLst>
              </p14:cNvPr>
              <p14:cNvContentPartPr/>
              <p14:nvPr/>
            </p14:nvContentPartPr>
            <p14:xfrm>
              <a:off x="5605251" y="5064223"/>
              <a:ext cx="114480" cy="1803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D839817-61BF-3024-D8CB-4739969690B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94811" y="5053423"/>
                <a:ext cx="135720" cy="20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0806403D-4C97-0E62-44C3-663E6E8A7BC2}"/>
              </a:ext>
            </a:extLst>
          </p:cNvPr>
          <p:cNvGrpSpPr/>
          <p:nvPr/>
        </p:nvGrpSpPr>
        <p:grpSpPr>
          <a:xfrm>
            <a:off x="89331" y="4562743"/>
            <a:ext cx="5796720" cy="1719360"/>
            <a:chOff x="89331" y="4562743"/>
            <a:chExt cx="5796720" cy="1719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21D65C8-55D2-7C3D-41AC-DFC58FF1CEB0}"/>
                    </a:ext>
                  </a:extLst>
                </p14:cNvPr>
                <p14:cNvContentPartPr/>
                <p14:nvPr/>
              </p14:nvContentPartPr>
              <p14:xfrm>
                <a:off x="5700291" y="5992303"/>
                <a:ext cx="34560" cy="2066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21D65C8-55D2-7C3D-41AC-DFC58FF1CEB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89491" y="5981863"/>
                  <a:ext cx="558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FAFA58F-DC89-931C-A579-3B96808296C9}"/>
                    </a:ext>
                  </a:extLst>
                </p14:cNvPr>
                <p14:cNvContentPartPr/>
                <p14:nvPr/>
              </p14:nvContentPartPr>
              <p14:xfrm>
                <a:off x="5640171" y="6025063"/>
                <a:ext cx="49320" cy="2570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FAFA58F-DC89-931C-A579-3B96808296C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29371" y="6014623"/>
                  <a:ext cx="705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33FA335-E334-A5A8-C3A5-C944E107BFFF}"/>
                    </a:ext>
                  </a:extLst>
                </p14:cNvPr>
                <p14:cNvContentPartPr/>
                <p14:nvPr/>
              </p14:nvContentPartPr>
              <p14:xfrm>
                <a:off x="5638731" y="5241343"/>
                <a:ext cx="60480" cy="8960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33FA335-E334-A5A8-C3A5-C944E107BFF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27931" y="5230903"/>
                  <a:ext cx="81720" cy="9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95F3E39-D919-4CBC-A6E2-6AFBF6644C18}"/>
                    </a:ext>
                  </a:extLst>
                </p14:cNvPr>
                <p14:cNvContentPartPr/>
                <p14:nvPr/>
              </p14:nvContentPartPr>
              <p14:xfrm>
                <a:off x="5579331" y="5166103"/>
                <a:ext cx="110160" cy="1476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95F3E39-D919-4CBC-A6E2-6AFBF6644C1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568891" y="5155303"/>
                  <a:ext cx="1314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439DCF2-1C48-E0C9-421F-BF689C1B5BCA}"/>
                    </a:ext>
                  </a:extLst>
                </p14:cNvPr>
                <p14:cNvContentPartPr/>
                <p14:nvPr/>
              </p14:nvContentPartPr>
              <p14:xfrm>
                <a:off x="5612091" y="5247463"/>
                <a:ext cx="15840" cy="68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439DCF2-1C48-E0C9-421F-BF689C1B5BC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601291" y="5236663"/>
                  <a:ext cx="370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0BD2BC2-F001-B614-4AF9-5A897D61692E}"/>
                    </a:ext>
                  </a:extLst>
                </p14:cNvPr>
                <p14:cNvContentPartPr/>
                <p14:nvPr/>
              </p14:nvContentPartPr>
              <p14:xfrm>
                <a:off x="5626851" y="5211823"/>
                <a:ext cx="18720" cy="450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0BD2BC2-F001-B614-4AF9-5A897D61692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16051" y="5201023"/>
                  <a:ext cx="399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F61B119-68AD-C352-E3CB-179CB8E0672E}"/>
                    </a:ext>
                  </a:extLst>
                </p14:cNvPr>
                <p14:cNvContentPartPr/>
                <p14:nvPr/>
              </p14:nvContentPartPr>
              <p14:xfrm>
                <a:off x="5636571" y="5068543"/>
                <a:ext cx="79560" cy="1663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F61B119-68AD-C352-E3CB-179CB8E067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625771" y="5058103"/>
                  <a:ext cx="100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EE8F28C-8400-7F9B-CA68-D1614852E7E1}"/>
                    </a:ext>
                  </a:extLst>
                </p14:cNvPr>
                <p14:cNvContentPartPr/>
                <p14:nvPr/>
              </p14:nvContentPartPr>
              <p14:xfrm>
                <a:off x="740211" y="5205703"/>
                <a:ext cx="124200" cy="291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EE8F28C-8400-7F9B-CA68-D1614852E7E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5811" y="5191663"/>
                  <a:ext cx="1526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26E4744-79A6-B2D2-4BA2-03C2FC423C8D}"/>
                    </a:ext>
                  </a:extLst>
                </p14:cNvPr>
                <p14:cNvContentPartPr/>
                <p14:nvPr/>
              </p14:nvContentPartPr>
              <p14:xfrm>
                <a:off x="726891" y="5064223"/>
                <a:ext cx="5159160" cy="1710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26E4744-79A6-B2D2-4BA2-03C2FC423C8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2491" y="5049823"/>
                  <a:ext cx="51876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3EF9F18-D63F-2123-4F69-0E870B88F045}"/>
                    </a:ext>
                  </a:extLst>
                </p14:cNvPr>
                <p14:cNvContentPartPr/>
                <p14:nvPr/>
              </p14:nvContentPartPr>
              <p14:xfrm>
                <a:off x="5678691" y="5045503"/>
                <a:ext cx="92880" cy="709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3EF9F18-D63F-2123-4F69-0E870B88F04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667891" y="5035063"/>
                  <a:ext cx="1141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B855111-7A80-8EDA-69D7-D1C497AAE4E1}"/>
                    </a:ext>
                  </a:extLst>
                </p14:cNvPr>
                <p14:cNvContentPartPr/>
                <p14:nvPr/>
              </p14:nvContentPartPr>
              <p14:xfrm>
                <a:off x="5730531" y="5083303"/>
                <a:ext cx="87120" cy="10184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B855111-7A80-8EDA-69D7-D1C497AAE4E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720091" y="5072863"/>
                  <a:ext cx="108360" cy="10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41061E7-03AB-8048-2A49-73F7121DC002}"/>
                    </a:ext>
                  </a:extLst>
                </p14:cNvPr>
                <p14:cNvContentPartPr/>
                <p14:nvPr/>
              </p14:nvContentPartPr>
              <p14:xfrm>
                <a:off x="5756811" y="6045943"/>
                <a:ext cx="54000" cy="87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41061E7-03AB-8048-2A49-73F7121DC00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746371" y="6035143"/>
                  <a:ext cx="752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7ADECD2-2EEA-7584-2CA3-212EB9A819AE}"/>
                    </a:ext>
                  </a:extLst>
                </p14:cNvPr>
                <p14:cNvContentPartPr/>
                <p14:nvPr/>
              </p14:nvContentPartPr>
              <p14:xfrm>
                <a:off x="89331" y="5289583"/>
                <a:ext cx="103320" cy="1663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7ADECD2-2EEA-7584-2CA3-212EB9A819A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8531" y="5278783"/>
                  <a:ext cx="1245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A1F1386-DB38-3E0F-CED4-FB694BF69590}"/>
                    </a:ext>
                  </a:extLst>
                </p14:cNvPr>
                <p14:cNvContentPartPr/>
                <p14:nvPr/>
              </p14:nvContentPartPr>
              <p14:xfrm>
                <a:off x="208491" y="5288863"/>
                <a:ext cx="104760" cy="1670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A1F1386-DB38-3E0F-CED4-FB694BF6959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98051" y="5278063"/>
                  <a:ext cx="126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755CD2C-B89F-C324-E3C5-F0AAF57232C2}"/>
                    </a:ext>
                  </a:extLst>
                </p14:cNvPr>
                <p14:cNvContentPartPr/>
                <p14:nvPr/>
              </p14:nvContentPartPr>
              <p14:xfrm>
                <a:off x="298491" y="5335663"/>
                <a:ext cx="141120" cy="2642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755CD2C-B89F-C324-E3C5-F0AAF57232C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87691" y="5324863"/>
                  <a:ext cx="1623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1742995-1523-9F74-92FD-6E03F8903192}"/>
                    </a:ext>
                  </a:extLst>
                </p14:cNvPr>
                <p14:cNvContentPartPr/>
                <p14:nvPr/>
              </p14:nvContentPartPr>
              <p14:xfrm>
                <a:off x="347091" y="5323423"/>
                <a:ext cx="96840" cy="205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1742995-1523-9F74-92FD-6E03F890319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36651" y="5312623"/>
                  <a:ext cx="118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FB62466-88C0-593B-5E7C-F43154C6A996}"/>
                    </a:ext>
                  </a:extLst>
                </p14:cNvPr>
                <p14:cNvContentPartPr/>
                <p14:nvPr/>
              </p14:nvContentPartPr>
              <p14:xfrm>
                <a:off x="698091" y="5301463"/>
                <a:ext cx="136800" cy="352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FB62466-88C0-593B-5E7C-F43154C6A99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87291" y="5290663"/>
                  <a:ext cx="1580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45B8243-6F44-B136-5971-79B49DBD1F9D}"/>
                    </a:ext>
                  </a:extLst>
                </p14:cNvPr>
                <p14:cNvContentPartPr/>
                <p14:nvPr/>
              </p14:nvContentPartPr>
              <p14:xfrm>
                <a:off x="372291" y="4817983"/>
                <a:ext cx="270720" cy="3132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45B8243-6F44-B136-5971-79B49DBD1F9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61851" y="4807543"/>
                  <a:ext cx="2919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D4C7F23-94DF-8603-B19A-8F5DA8F9D52F}"/>
                    </a:ext>
                  </a:extLst>
                </p14:cNvPr>
                <p14:cNvContentPartPr/>
                <p14:nvPr/>
              </p14:nvContentPartPr>
              <p14:xfrm>
                <a:off x="99051" y="4625383"/>
                <a:ext cx="117360" cy="2066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D4C7F23-94DF-8603-B19A-8F5DA8F9D52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8251" y="4614583"/>
                  <a:ext cx="1386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DD3C83A-C843-F4E5-BC80-BFD56E14DFD4}"/>
                    </a:ext>
                  </a:extLst>
                </p14:cNvPr>
                <p14:cNvContentPartPr/>
                <p14:nvPr/>
              </p14:nvContentPartPr>
              <p14:xfrm>
                <a:off x="227931" y="4591183"/>
                <a:ext cx="86400" cy="2278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DD3C83A-C843-F4E5-BC80-BFD56E14DFD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17131" y="4580383"/>
                  <a:ext cx="1076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210824C-7630-2979-5398-D67B12080D33}"/>
                    </a:ext>
                  </a:extLst>
                </p14:cNvPr>
                <p14:cNvContentPartPr/>
                <p14:nvPr/>
              </p14:nvContentPartPr>
              <p14:xfrm>
                <a:off x="324411" y="4562743"/>
                <a:ext cx="113040" cy="15480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210824C-7630-2979-5398-D67B12080D3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10011" y="4548343"/>
                  <a:ext cx="1414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AA13699-A6B4-300A-08C7-31EFB68221F0}"/>
                    </a:ext>
                  </a:extLst>
                </p14:cNvPr>
                <p14:cNvContentPartPr/>
                <p14:nvPr/>
              </p14:nvContentPartPr>
              <p14:xfrm>
                <a:off x="5553411" y="5065663"/>
                <a:ext cx="136080" cy="24300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AA13699-A6B4-300A-08C7-31EFB68221F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539011" y="5051263"/>
                  <a:ext cx="1645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FFC237F-0DFF-0978-571F-7B45FEE9CE93}"/>
                    </a:ext>
                  </a:extLst>
                </p14:cNvPr>
                <p14:cNvContentPartPr/>
                <p14:nvPr/>
              </p14:nvContentPartPr>
              <p14:xfrm>
                <a:off x="5670411" y="4991503"/>
                <a:ext cx="108720" cy="1094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FFC237F-0DFF-0978-571F-7B45FEE9CE9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656371" y="4977463"/>
                  <a:ext cx="1371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8896AF5-FD0D-719C-EA26-D6B8CA3980CF}"/>
                    </a:ext>
                  </a:extLst>
                </p14:cNvPr>
                <p14:cNvContentPartPr/>
                <p14:nvPr/>
              </p14:nvContentPartPr>
              <p14:xfrm>
                <a:off x="5720091" y="5090143"/>
                <a:ext cx="82800" cy="10306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8896AF5-FD0D-719C-EA26-D6B8CA3980C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706051" y="5075743"/>
                  <a:ext cx="111240" cy="10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81F5935-C660-F66B-EB12-0006DDA74618}"/>
                    </a:ext>
                  </a:extLst>
                </p14:cNvPr>
                <p14:cNvContentPartPr/>
                <p14:nvPr/>
              </p14:nvContentPartPr>
              <p14:xfrm>
                <a:off x="5759691" y="6073303"/>
                <a:ext cx="84240" cy="7956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81F5935-C660-F66B-EB12-0006DDA7461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748891" y="6062503"/>
                  <a:ext cx="105480" cy="10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A77EC00-0413-E4AE-B804-65283C55DA95}"/>
                  </a:ext>
                </a:extLst>
              </p14:cNvPr>
              <p14:cNvContentPartPr/>
              <p14:nvPr/>
            </p14:nvContentPartPr>
            <p14:xfrm>
              <a:off x="10170051" y="3399583"/>
              <a:ext cx="123480" cy="2466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A77EC00-0413-E4AE-B804-65283C55DA9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159611" y="3389143"/>
                <a:ext cx="144720" cy="26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879E225F-91C1-C595-7704-F90C179D8AA2}"/>
              </a:ext>
            </a:extLst>
          </p:cNvPr>
          <p:cNvGrpSpPr/>
          <p:nvPr/>
        </p:nvGrpSpPr>
        <p:grpSpPr>
          <a:xfrm>
            <a:off x="6213291" y="5054503"/>
            <a:ext cx="239760" cy="1725840"/>
            <a:chOff x="6213291" y="5054503"/>
            <a:chExt cx="239760" cy="172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A391FD9-F51E-EDDE-6E88-0ABE467DEF9E}"/>
                    </a:ext>
                  </a:extLst>
                </p14:cNvPr>
                <p14:cNvContentPartPr/>
                <p14:nvPr/>
              </p14:nvContentPartPr>
              <p14:xfrm>
                <a:off x="6271251" y="6048823"/>
                <a:ext cx="36000" cy="121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A391FD9-F51E-EDDE-6E88-0ABE467DEF9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260451" y="6038023"/>
                  <a:ext cx="572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DC98559-6DD1-7CB6-E88D-5EE263E0CE8F}"/>
                    </a:ext>
                  </a:extLst>
                </p14:cNvPr>
                <p14:cNvContentPartPr/>
                <p14:nvPr/>
              </p14:nvContentPartPr>
              <p14:xfrm>
                <a:off x="6281331" y="6152503"/>
                <a:ext cx="24840" cy="2412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DC98559-6DD1-7CB6-E88D-5EE263E0CE8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70891" y="6142063"/>
                  <a:ext cx="4608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114BBEB-48F9-981E-383B-12E7D0ACB07C}"/>
                    </a:ext>
                  </a:extLst>
                </p14:cNvPr>
                <p14:cNvContentPartPr/>
                <p14:nvPr/>
              </p14:nvContentPartPr>
              <p14:xfrm>
                <a:off x="6288171" y="6551023"/>
                <a:ext cx="91440" cy="2293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114BBEB-48F9-981E-383B-12E7D0ACB07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277371" y="6540223"/>
                  <a:ext cx="1126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61343C1-556E-740F-BCCD-CFAD0A87E752}"/>
                    </a:ext>
                  </a:extLst>
                </p14:cNvPr>
                <p14:cNvContentPartPr/>
                <p14:nvPr/>
              </p14:nvContentPartPr>
              <p14:xfrm>
                <a:off x="6213291" y="6715183"/>
                <a:ext cx="41760" cy="403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61343C1-556E-740F-BCCD-CFAD0A87E75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202491" y="6704743"/>
                  <a:ext cx="6300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BD866EB-F124-A212-014B-F7467E847CFA}"/>
                    </a:ext>
                  </a:extLst>
                </p14:cNvPr>
                <p14:cNvContentPartPr/>
                <p14:nvPr/>
              </p14:nvContentPartPr>
              <p14:xfrm>
                <a:off x="6412011" y="6534463"/>
                <a:ext cx="41040" cy="2293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BD866EB-F124-A212-014B-F7467E847CF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401211" y="6523663"/>
                  <a:ext cx="622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BA33B5B-9077-4638-A439-739EED5E481F}"/>
                    </a:ext>
                  </a:extLst>
                </p14:cNvPr>
                <p14:cNvContentPartPr/>
                <p14:nvPr/>
              </p14:nvContentPartPr>
              <p14:xfrm>
                <a:off x="6234171" y="5236303"/>
                <a:ext cx="64800" cy="8262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BA33B5B-9077-4638-A439-739EED5E481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223371" y="5225503"/>
                  <a:ext cx="86040" cy="84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4AFD0FF-985B-3925-E97D-F79E2653EC75}"/>
                    </a:ext>
                  </a:extLst>
                </p14:cNvPr>
                <p14:cNvContentPartPr/>
                <p14:nvPr/>
              </p14:nvContentPartPr>
              <p14:xfrm>
                <a:off x="6241371" y="5054503"/>
                <a:ext cx="89280" cy="2026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4AFD0FF-985B-3925-E97D-F79E2653EC7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230931" y="5044063"/>
                  <a:ext cx="1105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B910105-E512-D652-403C-B5E7A834BA7C}"/>
                    </a:ext>
                  </a:extLst>
                </p14:cNvPr>
                <p14:cNvContentPartPr/>
                <p14:nvPr/>
              </p14:nvContentPartPr>
              <p14:xfrm>
                <a:off x="6318411" y="5078623"/>
                <a:ext cx="44280" cy="9871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B910105-E512-D652-403C-B5E7A834BA7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307971" y="5068183"/>
                  <a:ext cx="65520" cy="10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5AE0A2C-BD8F-1546-2874-3E874FB1EBAB}"/>
              </a:ext>
            </a:extLst>
          </p:cNvPr>
          <p:cNvGrpSpPr/>
          <p:nvPr/>
        </p:nvGrpSpPr>
        <p:grpSpPr>
          <a:xfrm>
            <a:off x="9728331" y="3439903"/>
            <a:ext cx="438120" cy="1343160"/>
            <a:chOff x="9728331" y="3439903"/>
            <a:chExt cx="438120" cy="134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EC41F29-08A5-A083-7FBF-C8AA5BBE6E9E}"/>
                    </a:ext>
                  </a:extLst>
                </p14:cNvPr>
                <p14:cNvContentPartPr/>
                <p14:nvPr/>
              </p14:nvContentPartPr>
              <p14:xfrm>
                <a:off x="9916251" y="4299943"/>
                <a:ext cx="45000" cy="48312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EC41F29-08A5-A083-7FBF-C8AA5BBE6E9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905811" y="4289503"/>
                  <a:ext cx="6624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CD583DE-2D34-DEA7-3054-CAE211D5E77C}"/>
                    </a:ext>
                  </a:extLst>
                </p14:cNvPr>
                <p14:cNvContentPartPr/>
                <p14:nvPr/>
              </p14:nvContentPartPr>
              <p14:xfrm>
                <a:off x="9793131" y="4252423"/>
                <a:ext cx="373320" cy="1396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CD583DE-2D34-DEA7-3054-CAE211D5E77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782691" y="4241983"/>
                  <a:ext cx="3945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FF20D0D-42A1-1194-9440-E5FD76A1FC88}"/>
                    </a:ext>
                  </a:extLst>
                </p14:cNvPr>
                <p14:cNvContentPartPr/>
                <p14:nvPr/>
              </p14:nvContentPartPr>
              <p14:xfrm>
                <a:off x="9763971" y="3439903"/>
                <a:ext cx="102600" cy="2278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FF20D0D-42A1-1194-9440-E5FD76A1FC8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753171" y="3429103"/>
                  <a:ext cx="1238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6A0B07E-DAB6-E94F-CE5E-D4A66B4A4BE5}"/>
                    </a:ext>
                  </a:extLst>
                </p14:cNvPr>
                <p14:cNvContentPartPr/>
                <p14:nvPr/>
              </p14:nvContentPartPr>
              <p14:xfrm>
                <a:off x="9929931" y="3635383"/>
                <a:ext cx="10080" cy="5076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6A0B07E-DAB6-E94F-CE5E-D4A66B4A4BE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919131" y="3624943"/>
                  <a:ext cx="313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CFDD7A8-AE7D-1A39-82A6-D0869AB3FBB1}"/>
                    </a:ext>
                  </a:extLst>
                </p14:cNvPr>
                <p14:cNvContentPartPr/>
                <p14:nvPr/>
              </p14:nvContentPartPr>
              <p14:xfrm>
                <a:off x="10002651" y="3478423"/>
                <a:ext cx="84960" cy="2012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CFDD7A8-AE7D-1A39-82A6-D0869AB3FBB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991851" y="3467623"/>
                  <a:ext cx="1062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03D2BEE-9077-05F8-D14E-8948B17F3512}"/>
                    </a:ext>
                  </a:extLst>
                </p14:cNvPr>
                <p14:cNvContentPartPr/>
                <p14:nvPr/>
              </p14:nvContentPartPr>
              <p14:xfrm>
                <a:off x="10015971" y="3449983"/>
                <a:ext cx="124200" cy="4320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03D2BEE-9077-05F8-D14E-8948B17F351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005171" y="3439543"/>
                  <a:ext cx="1454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1130009-A475-1B2C-7741-B09BD5CB1E4E}"/>
                    </a:ext>
                  </a:extLst>
                </p14:cNvPr>
                <p14:cNvContentPartPr/>
                <p14:nvPr/>
              </p14:nvContentPartPr>
              <p14:xfrm>
                <a:off x="9728331" y="3836623"/>
                <a:ext cx="131040" cy="1616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1130009-A475-1B2C-7741-B09BD5CB1E4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717531" y="3826183"/>
                  <a:ext cx="1522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6D39F76-1B36-580F-E5CA-D2A2FFA23B65}"/>
                    </a:ext>
                  </a:extLst>
                </p14:cNvPr>
                <p14:cNvContentPartPr/>
                <p14:nvPr/>
              </p14:nvContentPartPr>
              <p14:xfrm>
                <a:off x="9888531" y="3973423"/>
                <a:ext cx="16560" cy="529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6D39F76-1B36-580F-E5CA-D2A2FFA23B6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877731" y="3962983"/>
                  <a:ext cx="378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8A6779E-A53C-7AC5-F7D9-0F94B40066EE}"/>
                    </a:ext>
                  </a:extLst>
                </p14:cNvPr>
                <p14:cNvContentPartPr/>
                <p14:nvPr/>
              </p14:nvContentPartPr>
              <p14:xfrm>
                <a:off x="9938211" y="3757063"/>
                <a:ext cx="83520" cy="2671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8A6779E-A53C-7AC5-F7D9-0F94B40066E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927411" y="3746263"/>
                  <a:ext cx="1047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7CA2746-2AB1-88BC-45BF-9006CB851CB9}"/>
                    </a:ext>
                  </a:extLst>
                </p14:cNvPr>
                <p14:cNvContentPartPr/>
                <p14:nvPr/>
              </p14:nvContentPartPr>
              <p14:xfrm>
                <a:off x="10054491" y="3805303"/>
                <a:ext cx="94680" cy="19152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7CA2746-2AB1-88BC-45BF-9006CB851CB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043691" y="3794503"/>
                  <a:ext cx="1159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69B1DA9-A010-F428-0DB0-7841D7DFD01B}"/>
                    </a:ext>
                  </a:extLst>
                </p14:cNvPr>
                <p14:cNvContentPartPr/>
                <p14:nvPr/>
              </p14:nvContentPartPr>
              <p14:xfrm>
                <a:off x="10102011" y="3801703"/>
                <a:ext cx="36720" cy="4114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69B1DA9-A010-F428-0DB0-7841D7DFD01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091211" y="3791263"/>
                  <a:ext cx="57960" cy="432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77881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3BB2E-5FC5-DB5F-5E69-D52CE0B47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AFBAB5-CB05-3C65-D9CA-A37E24D50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13204" y="-1197824"/>
            <a:ext cx="6663949" cy="90595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C0630F-33DC-4DF6-7032-B9C38F3582CF}"/>
              </a:ext>
            </a:extLst>
          </p:cNvPr>
          <p:cNvSpPr txBox="1"/>
          <p:nvPr/>
        </p:nvSpPr>
        <p:spPr>
          <a:xfrm>
            <a:off x="9091448" y="482595"/>
            <a:ext cx="31741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 – correct Rm and </a:t>
            </a:r>
            <a:r>
              <a:rPr lang="en-US" b="1" dirty="0" err="1"/>
              <a:t>Rmf</a:t>
            </a:r>
            <a:r>
              <a:rPr lang="en-US" b="1" dirty="0"/>
              <a:t> @ </a:t>
            </a:r>
            <a:r>
              <a:rPr lang="en-US" b="1" dirty="0" err="1"/>
              <a:t>Tf</a:t>
            </a:r>
            <a:r>
              <a:rPr lang="en-US" b="1" dirty="0"/>
              <a:t>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0.51 @ 135°F (BHT)</a:t>
            </a:r>
          </a:p>
          <a:p>
            <a:r>
              <a:rPr lang="en-US" dirty="0"/>
              <a:t>Rm=   0.91 @ 135°F (BHT)</a:t>
            </a:r>
          </a:p>
          <a:p>
            <a:endParaRPr lang="en-US" dirty="0"/>
          </a:p>
          <a:p>
            <a:r>
              <a:rPr lang="en-US" dirty="0"/>
              <a:t>Temperature @ formation depth = 130°F</a:t>
            </a:r>
          </a:p>
          <a:p>
            <a:endParaRPr lang="en-US" dirty="0"/>
          </a:p>
          <a:p>
            <a:r>
              <a:rPr lang="en-US" b="1" dirty="0"/>
              <a:t>ANSWERS: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 0.53 @ 130°F (FD)</a:t>
            </a:r>
          </a:p>
          <a:p>
            <a:r>
              <a:rPr lang="en-US" dirty="0"/>
              <a:t>Rm=   0.94 @ 130°F (FD)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1CB621F-FB3E-97FD-4ADC-E2F9FB1FD295}"/>
                  </a:ext>
                </a:extLst>
              </p14:cNvPr>
              <p14:cNvContentPartPr/>
              <p14:nvPr/>
            </p14:nvContentPartPr>
            <p14:xfrm>
              <a:off x="9091491" y="3365743"/>
              <a:ext cx="2544120" cy="864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1CB621F-FB3E-97FD-4ADC-E2F9FB1FD2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80691" y="3354943"/>
                <a:ext cx="2565360" cy="88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679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48B0C-2D3D-7FD9-510D-720B2D8EC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284B2-6B54-468B-FA95-1CDE0348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4" y="201038"/>
            <a:ext cx="5108200" cy="6656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C2B5C5-39CB-03B2-E4C2-23AC74FB3A74}"/>
              </a:ext>
            </a:extLst>
          </p:cNvPr>
          <p:cNvSpPr txBox="1"/>
          <p:nvPr/>
        </p:nvSpPr>
        <p:spPr>
          <a:xfrm>
            <a:off x="6379778" y="535147"/>
            <a:ext cx="45194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3 – correct thin bed effect &gt;&gt; from SP to SSP:</a:t>
            </a:r>
          </a:p>
          <a:p>
            <a:endParaRPr lang="en-US" b="1" dirty="0"/>
          </a:p>
          <a:p>
            <a:r>
              <a:rPr lang="en-US" dirty="0"/>
              <a:t>Ri= 28 Ohm m</a:t>
            </a:r>
          </a:p>
          <a:p>
            <a:r>
              <a:rPr lang="en-US" dirty="0"/>
              <a:t>Rm=   0.94 Ohm m</a:t>
            </a:r>
          </a:p>
          <a:p>
            <a:r>
              <a:rPr lang="en-US" dirty="0"/>
              <a:t>Bed Thickness = 8 ft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DETERMINE:</a:t>
            </a:r>
          </a:p>
          <a:p>
            <a:endParaRPr lang="en-US" b="1" dirty="0"/>
          </a:p>
          <a:p>
            <a:r>
              <a:rPr lang="en-US" dirty="0"/>
              <a:t>SP correction factor = </a:t>
            </a:r>
          </a:p>
          <a:p>
            <a:endParaRPr lang="en-US" dirty="0"/>
          </a:p>
          <a:p>
            <a:r>
              <a:rPr lang="en-US" dirty="0"/>
              <a:t>SSP = SP x SP correction factor =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B2645E-AD87-628E-7B7A-A855A6581BF7}"/>
              </a:ext>
            </a:extLst>
          </p:cNvPr>
          <p:cNvGrpSpPr/>
          <p:nvPr/>
        </p:nvGrpSpPr>
        <p:grpSpPr>
          <a:xfrm>
            <a:off x="8035611" y="1454863"/>
            <a:ext cx="777960" cy="110880"/>
            <a:chOff x="8035611" y="1454863"/>
            <a:chExt cx="777960" cy="110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FEA7ECB-4D08-E624-15DC-0B54FB1D3B1C}"/>
                    </a:ext>
                  </a:extLst>
                </p14:cNvPr>
                <p14:cNvContentPartPr/>
                <p14:nvPr/>
              </p14:nvContentPartPr>
              <p14:xfrm>
                <a:off x="8164491" y="1523263"/>
                <a:ext cx="649080" cy="226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FEA7ECB-4D08-E624-15DC-0B54FB1D3B1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54051" y="1512463"/>
                  <a:ext cx="6703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D935A00-6945-298B-F643-718B7799EA8B}"/>
                    </a:ext>
                  </a:extLst>
                </p14:cNvPr>
                <p14:cNvContentPartPr/>
                <p14:nvPr/>
              </p14:nvContentPartPr>
              <p14:xfrm>
                <a:off x="8035611" y="1454863"/>
                <a:ext cx="210240" cy="1108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D935A00-6945-298B-F643-718B7799EA8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024811" y="1444423"/>
                  <a:ext cx="231480" cy="13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5720F3-8362-6472-0568-D442F80276A6}"/>
              </a:ext>
            </a:extLst>
          </p:cNvPr>
          <p:cNvGrpSpPr/>
          <p:nvPr/>
        </p:nvGrpSpPr>
        <p:grpSpPr>
          <a:xfrm>
            <a:off x="9003291" y="989383"/>
            <a:ext cx="2612520" cy="883800"/>
            <a:chOff x="9003291" y="989383"/>
            <a:chExt cx="2612520" cy="88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7858415-1A92-10C7-F227-610682BD9F83}"/>
                    </a:ext>
                  </a:extLst>
                </p14:cNvPr>
                <p14:cNvContentPartPr/>
                <p14:nvPr/>
              </p14:nvContentPartPr>
              <p14:xfrm>
                <a:off x="9003291" y="1216543"/>
                <a:ext cx="675000" cy="2743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858415-1A92-10C7-F227-610682BD9F8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92491" y="1206103"/>
                  <a:ext cx="69624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021A4B7-E2FE-DD5C-3EDD-CCA9E81D4411}"/>
                    </a:ext>
                  </a:extLst>
                </p14:cNvPr>
                <p14:cNvContentPartPr/>
                <p14:nvPr/>
              </p14:nvContentPartPr>
              <p14:xfrm>
                <a:off x="9547251" y="1238503"/>
                <a:ext cx="30600" cy="446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021A4B7-E2FE-DD5C-3EDD-CCA9E81D441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36811" y="1227703"/>
                  <a:ext cx="518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9B808D8-8E4D-0398-42BC-2B71D4ABEC93}"/>
                    </a:ext>
                  </a:extLst>
                </p14:cNvPr>
                <p14:cNvContentPartPr/>
                <p14:nvPr/>
              </p14:nvContentPartPr>
              <p14:xfrm>
                <a:off x="9677211" y="1130143"/>
                <a:ext cx="169560" cy="3250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9B808D8-8E4D-0398-42BC-2B71D4ABEC9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666411" y="1119703"/>
                  <a:ext cx="1908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CB373CB-65C5-A763-A062-01998FE94045}"/>
                    </a:ext>
                  </a:extLst>
                </p14:cNvPr>
                <p14:cNvContentPartPr/>
                <p14:nvPr/>
              </p14:nvContentPartPr>
              <p14:xfrm>
                <a:off x="9940371" y="1090183"/>
                <a:ext cx="149400" cy="3445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CB373CB-65C5-A763-A062-01998FE9404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29571" y="1079383"/>
                  <a:ext cx="1706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0F45886-2291-3E39-2A34-AF507B7DCB84}"/>
                    </a:ext>
                  </a:extLst>
                </p14:cNvPr>
                <p14:cNvContentPartPr/>
                <p14:nvPr/>
              </p14:nvContentPartPr>
              <p14:xfrm>
                <a:off x="9936411" y="1200703"/>
                <a:ext cx="75960" cy="493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0F45886-2291-3E39-2A34-AF507B7DCB8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925971" y="1189903"/>
                  <a:ext cx="972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C1CB69B-8A07-251D-F828-0807F0928FEF}"/>
                    </a:ext>
                  </a:extLst>
                </p14:cNvPr>
                <p14:cNvContentPartPr/>
                <p14:nvPr/>
              </p14:nvContentPartPr>
              <p14:xfrm>
                <a:off x="9900411" y="1125103"/>
                <a:ext cx="222120" cy="410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C1CB69B-8A07-251D-F828-0807F0928FE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889611" y="1114303"/>
                  <a:ext cx="2433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43DCC12-54ED-DDE3-D752-4BD191EE5EA9}"/>
                    </a:ext>
                  </a:extLst>
                </p14:cNvPr>
                <p14:cNvContentPartPr/>
                <p14:nvPr/>
              </p14:nvContentPartPr>
              <p14:xfrm>
                <a:off x="10081851" y="1314823"/>
                <a:ext cx="241200" cy="1130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43DCC12-54ED-DDE3-D752-4BD191EE5EA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071411" y="1304383"/>
                  <a:ext cx="2624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FB9B32E-FD7B-D8D4-6D14-3069B34660C1}"/>
                    </a:ext>
                  </a:extLst>
                </p14:cNvPr>
                <p14:cNvContentPartPr/>
                <p14:nvPr/>
              </p14:nvContentPartPr>
              <p14:xfrm>
                <a:off x="10372371" y="1358743"/>
                <a:ext cx="64800" cy="640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FB9B32E-FD7B-D8D4-6D14-3069B34660C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361931" y="1347943"/>
                  <a:ext cx="860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A7799B4-C8E7-5805-E43E-BEBD56642CCD}"/>
                    </a:ext>
                  </a:extLst>
                </p14:cNvPr>
                <p14:cNvContentPartPr/>
                <p14:nvPr/>
              </p14:nvContentPartPr>
              <p14:xfrm>
                <a:off x="10390731" y="1114303"/>
                <a:ext cx="11880" cy="579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A7799B4-C8E7-5805-E43E-BEBD56642CC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379931" y="1103503"/>
                  <a:ext cx="331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EC7E09-B470-2561-CFE9-4DABA5686C14}"/>
                    </a:ext>
                  </a:extLst>
                </p14:cNvPr>
                <p14:cNvContentPartPr/>
                <p14:nvPr/>
              </p14:nvContentPartPr>
              <p14:xfrm>
                <a:off x="10533291" y="1001983"/>
                <a:ext cx="378360" cy="5148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EC7E09-B470-2561-CFE9-4DABA5686C1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522851" y="991183"/>
                  <a:ext cx="399600" cy="5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AF88F87-73A5-6F0D-C343-35258D9D37A4}"/>
                    </a:ext>
                  </a:extLst>
                </p14:cNvPr>
                <p14:cNvContentPartPr/>
                <p14:nvPr/>
              </p14:nvContentPartPr>
              <p14:xfrm>
                <a:off x="10556331" y="1119343"/>
                <a:ext cx="227160" cy="489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AF88F87-73A5-6F0D-C343-35258D9D37A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545891" y="1108903"/>
                  <a:ext cx="2484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E35A035-7CA8-2EDA-96D0-6B738F484292}"/>
                    </a:ext>
                  </a:extLst>
                </p14:cNvPr>
                <p14:cNvContentPartPr/>
                <p14:nvPr/>
              </p14:nvContentPartPr>
              <p14:xfrm>
                <a:off x="11175531" y="1306543"/>
                <a:ext cx="114480" cy="1026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E35A035-7CA8-2EDA-96D0-6B738F48429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164731" y="1296103"/>
                  <a:ext cx="1357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130A5B0-087F-A346-F13B-277CBD700BC2}"/>
                    </a:ext>
                  </a:extLst>
                </p14:cNvPr>
                <p14:cNvContentPartPr/>
                <p14:nvPr/>
              </p14:nvContentPartPr>
              <p14:xfrm>
                <a:off x="11351931" y="989383"/>
                <a:ext cx="235440" cy="5792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130A5B0-087F-A346-F13B-277CBD700BC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341131" y="978583"/>
                  <a:ext cx="25668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0F89CD5-A00C-48D7-0FC0-676412839589}"/>
                    </a:ext>
                  </a:extLst>
                </p14:cNvPr>
                <p14:cNvContentPartPr/>
                <p14:nvPr/>
              </p14:nvContentPartPr>
              <p14:xfrm>
                <a:off x="10348251" y="1741783"/>
                <a:ext cx="19440" cy="12852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0F89CD5-A00C-48D7-0FC0-67641283958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337811" y="1731343"/>
                  <a:ext cx="4068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2994BE6-F7D2-591B-C3A7-5AEC137E75D3}"/>
                    </a:ext>
                  </a:extLst>
                </p14:cNvPr>
                <p14:cNvContentPartPr/>
                <p14:nvPr/>
              </p14:nvContentPartPr>
              <p14:xfrm>
                <a:off x="10250691" y="1599583"/>
                <a:ext cx="34560" cy="424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2994BE6-F7D2-591B-C3A7-5AEC137E75D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240251" y="1588783"/>
                  <a:ext cx="558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6E1D5B5-4C5A-1AA7-9558-AF056F3B44C6}"/>
                    </a:ext>
                  </a:extLst>
                </p14:cNvPr>
                <p14:cNvContentPartPr/>
                <p14:nvPr/>
              </p14:nvContentPartPr>
              <p14:xfrm>
                <a:off x="10355451" y="1713703"/>
                <a:ext cx="135360" cy="1306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6E1D5B5-4C5A-1AA7-9558-AF056F3B44C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345011" y="1703263"/>
                  <a:ext cx="1566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675B342-3949-9DB4-3120-FA7A57BA9584}"/>
                    </a:ext>
                  </a:extLst>
                </p14:cNvPr>
                <p14:cNvContentPartPr/>
                <p14:nvPr/>
              </p14:nvContentPartPr>
              <p14:xfrm>
                <a:off x="10545171" y="1718023"/>
                <a:ext cx="147960" cy="1515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675B342-3949-9DB4-3120-FA7A57BA958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534731" y="1707583"/>
                  <a:ext cx="1692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7F66649-6549-8D04-EBFD-74292CDB0EFF}"/>
                    </a:ext>
                  </a:extLst>
                </p14:cNvPr>
                <p14:cNvContentPartPr/>
                <p14:nvPr/>
              </p14:nvContentPartPr>
              <p14:xfrm>
                <a:off x="10710771" y="1750063"/>
                <a:ext cx="257040" cy="1152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7F66649-6549-8D04-EBFD-74292CDB0EF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699971" y="1739263"/>
                  <a:ext cx="2782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8C0F357-AF4F-415D-4C62-8FCD4EC92F15}"/>
                    </a:ext>
                  </a:extLst>
                </p14:cNvPr>
                <p14:cNvContentPartPr/>
                <p14:nvPr/>
              </p14:nvContentPartPr>
              <p14:xfrm>
                <a:off x="11033691" y="1570423"/>
                <a:ext cx="428040" cy="3027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8C0F357-AF4F-415D-4C62-8FCD4EC92F1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023251" y="1559983"/>
                  <a:ext cx="4492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B7A66B2-33CC-45F2-18A8-78FB4CD9E7A7}"/>
                    </a:ext>
                  </a:extLst>
                </p14:cNvPr>
                <p14:cNvContentPartPr/>
                <p14:nvPr/>
              </p14:nvContentPartPr>
              <p14:xfrm>
                <a:off x="11417091" y="1552063"/>
                <a:ext cx="198720" cy="301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B7A66B2-33CC-45F2-18A8-78FB4CD9E7A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406651" y="1541623"/>
                  <a:ext cx="219960" cy="32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8273EE6-2063-4B51-5FA2-12C376330AFC}"/>
              </a:ext>
            </a:extLst>
          </p:cNvPr>
          <p:cNvGrpSpPr/>
          <p:nvPr/>
        </p:nvGrpSpPr>
        <p:grpSpPr>
          <a:xfrm>
            <a:off x="8308491" y="1754383"/>
            <a:ext cx="411120" cy="129240"/>
            <a:chOff x="8308491" y="1754383"/>
            <a:chExt cx="411120" cy="129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3CC3D5E-D2EE-13AF-3CCA-2520D35C7CCA}"/>
                    </a:ext>
                  </a:extLst>
                </p14:cNvPr>
                <p14:cNvContentPartPr/>
                <p14:nvPr/>
              </p14:nvContentPartPr>
              <p14:xfrm>
                <a:off x="8371491" y="1822063"/>
                <a:ext cx="348120" cy="165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3CC3D5E-D2EE-13AF-3CCA-2520D35C7CC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357091" y="1807663"/>
                  <a:ext cx="3765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9161537-D757-99F3-B4D3-F08FDADC5873}"/>
                    </a:ext>
                  </a:extLst>
                </p14:cNvPr>
                <p14:cNvContentPartPr/>
                <p14:nvPr/>
              </p14:nvContentPartPr>
              <p14:xfrm>
                <a:off x="8308491" y="1754383"/>
                <a:ext cx="169200" cy="1292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9161537-D757-99F3-B4D3-F08FDADC587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294091" y="1740343"/>
                  <a:ext cx="197640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168775-DE61-AF54-E49F-E16920DDC86E}"/>
              </a:ext>
            </a:extLst>
          </p:cNvPr>
          <p:cNvGrpSpPr/>
          <p:nvPr/>
        </p:nvGrpSpPr>
        <p:grpSpPr>
          <a:xfrm>
            <a:off x="8453931" y="2004943"/>
            <a:ext cx="3616920" cy="797760"/>
            <a:chOff x="8453931" y="2004943"/>
            <a:chExt cx="3616920" cy="79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BB3140C-9300-35B0-B3EA-9351AF64692E}"/>
                    </a:ext>
                  </a:extLst>
                </p14:cNvPr>
                <p14:cNvContentPartPr/>
                <p14:nvPr/>
              </p14:nvContentPartPr>
              <p14:xfrm>
                <a:off x="11026491" y="2004943"/>
                <a:ext cx="162720" cy="1908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BB3140C-9300-35B0-B3EA-9351AF64692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015691" y="1994503"/>
                  <a:ext cx="1839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378552A-BAFF-AA6A-2B81-8960D3A6B4A9}"/>
                    </a:ext>
                  </a:extLst>
                </p14:cNvPr>
                <p14:cNvContentPartPr/>
                <p14:nvPr/>
              </p14:nvContentPartPr>
              <p14:xfrm>
                <a:off x="10994451" y="2105743"/>
                <a:ext cx="181440" cy="21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378552A-BAFF-AA6A-2B81-8960D3A6B4A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984011" y="2095303"/>
                  <a:ext cx="2026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5267B77-C164-3454-F69E-6A13626E9420}"/>
                    </a:ext>
                  </a:extLst>
                </p14:cNvPr>
                <p14:cNvContentPartPr/>
                <p14:nvPr/>
              </p14:nvContentPartPr>
              <p14:xfrm>
                <a:off x="11233131" y="2065063"/>
                <a:ext cx="171720" cy="1368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5267B77-C164-3454-F69E-6A13626E942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222691" y="2054623"/>
                  <a:ext cx="1929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1ED6C21-438B-71A2-7D49-96A1735BBF76}"/>
                    </a:ext>
                  </a:extLst>
                </p14:cNvPr>
                <p14:cNvContentPartPr/>
                <p14:nvPr/>
              </p14:nvContentPartPr>
              <p14:xfrm>
                <a:off x="11475771" y="2048143"/>
                <a:ext cx="595080" cy="1166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1ED6C21-438B-71A2-7D49-96A1735BBF7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464971" y="2037343"/>
                  <a:ext cx="6163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319AB5A-659F-58D7-A0FA-D550D5ABF59C}"/>
                    </a:ext>
                  </a:extLst>
                </p14:cNvPr>
                <p14:cNvContentPartPr/>
                <p14:nvPr/>
              </p14:nvContentPartPr>
              <p14:xfrm>
                <a:off x="8453931" y="2226343"/>
                <a:ext cx="307080" cy="2541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319AB5A-659F-58D7-A0FA-D550D5ABF59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443131" y="2215903"/>
                  <a:ext cx="3283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A325538-7F4F-1E37-1D22-C77EF2F230EC}"/>
                    </a:ext>
                  </a:extLst>
                </p14:cNvPr>
                <p14:cNvContentPartPr/>
                <p14:nvPr/>
              </p14:nvContentPartPr>
              <p14:xfrm>
                <a:off x="8761371" y="2385463"/>
                <a:ext cx="90000" cy="1558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A325538-7F4F-1E37-1D22-C77EF2F230E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750931" y="2374663"/>
                  <a:ext cx="1112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36AAE5D-681B-2C5D-7E7F-24BE4C4294EE}"/>
                    </a:ext>
                  </a:extLst>
                </p14:cNvPr>
                <p14:cNvContentPartPr/>
                <p14:nvPr/>
              </p14:nvContentPartPr>
              <p14:xfrm>
                <a:off x="9041091" y="2355943"/>
                <a:ext cx="131040" cy="2829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36AAE5D-681B-2C5D-7E7F-24BE4C4294E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030291" y="2345143"/>
                  <a:ext cx="1522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E1BF967-A09F-A8B2-B7A3-3F9E955965E4}"/>
                    </a:ext>
                  </a:extLst>
                </p14:cNvPr>
                <p14:cNvContentPartPr/>
                <p14:nvPr/>
              </p14:nvContentPartPr>
              <p14:xfrm>
                <a:off x="8967651" y="2512903"/>
                <a:ext cx="188640" cy="320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E1BF967-A09F-A8B2-B7A3-3F9E955965E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956851" y="2502463"/>
                  <a:ext cx="2098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32A5AF4-9BB5-9A91-F89B-213B3033F693}"/>
                    </a:ext>
                  </a:extLst>
                </p14:cNvPr>
                <p14:cNvContentPartPr/>
                <p14:nvPr/>
              </p14:nvContentPartPr>
              <p14:xfrm>
                <a:off x="9156651" y="2398063"/>
                <a:ext cx="188640" cy="21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32A5AF4-9BB5-9A91-F89B-213B3033F69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145851" y="2387263"/>
                  <a:ext cx="2098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768357E-DDD7-BA25-B7FE-35F050F9D474}"/>
                    </a:ext>
                  </a:extLst>
                </p14:cNvPr>
                <p14:cNvContentPartPr/>
                <p14:nvPr/>
              </p14:nvContentPartPr>
              <p14:xfrm>
                <a:off x="9266451" y="2424703"/>
                <a:ext cx="49320" cy="2109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768357E-DDD7-BA25-B7FE-35F050F9D47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255651" y="2414263"/>
                  <a:ext cx="705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B5511A0-D8C8-5AE4-14A8-B7471AD330C1}"/>
                    </a:ext>
                  </a:extLst>
                </p14:cNvPr>
                <p14:cNvContentPartPr/>
                <p14:nvPr/>
              </p14:nvContentPartPr>
              <p14:xfrm>
                <a:off x="9358971" y="2429023"/>
                <a:ext cx="195480" cy="1998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B5511A0-D8C8-5AE4-14A8-B7471AD330C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348531" y="2418583"/>
                  <a:ext cx="2167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2427BB2-BB00-EB65-F0CC-E628CC8B171E}"/>
                    </a:ext>
                  </a:extLst>
                </p14:cNvPr>
                <p14:cNvContentPartPr/>
                <p14:nvPr/>
              </p14:nvContentPartPr>
              <p14:xfrm>
                <a:off x="9399651" y="2393743"/>
                <a:ext cx="210240" cy="331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2427BB2-BB00-EB65-F0CC-E628CC8B171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389211" y="2382943"/>
                  <a:ext cx="2314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3EA2851-7AA2-6742-530F-90F051D14A17}"/>
                    </a:ext>
                  </a:extLst>
                </p14:cNvPr>
                <p14:cNvContentPartPr/>
                <p14:nvPr/>
              </p14:nvContentPartPr>
              <p14:xfrm>
                <a:off x="9567411" y="2460343"/>
                <a:ext cx="234360" cy="1584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3EA2851-7AA2-6742-530F-90F051D14A1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556611" y="2449543"/>
                  <a:ext cx="2556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9330F06-0159-ED50-088E-B5D672BE9997}"/>
                    </a:ext>
                  </a:extLst>
                </p14:cNvPr>
                <p14:cNvContentPartPr/>
                <p14:nvPr/>
              </p14:nvContentPartPr>
              <p14:xfrm>
                <a:off x="9900411" y="2535223"/>
                <a:ext cx="178920" cy="144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9330F06-0159-ED50-088E-B5D672BE999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889611" y="2524423"/>
                  <a:ext cx="2001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678512B-34E1-112B-824D-229316BA0FC8}"/>
                    </a:ext>
                  </a:extLst>
                </p14:cNvPr>
                <p14:cNvContentPartPr/>
                <p14:nvPr/>
              </p14:nvContentPartPr>
              <p14:xfrm>
                <a:off x="10158891" y="2398783"/>
                <a:ext cx="147960" cy="2088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678512B-34E1-112B-824D-229316BA0FC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148451" y="2387983"/>
                  <a:ext cx="1692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1B76583-3344-1127-3618-35C3DE2F68DE}"/>
                    </a:ext>
                  </a:extLst>
                </p14:cNvPr>
                <p14:cNvContentPartPr/>
                <p14:nvPr/>
              </p14:nvContentPartPr>
              <p14:xfrm>
                <a:off x="10174011" y="2510743"/>
                <a:ext cx="147960" cy="100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1B76583-3344-1127-3618-35C3DE2F68D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163211" y="2499943"/>
                  <a:ext cx="169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7249DEC-F3DA-1DA7-7791-C54E4AFDB974}"/>
                    </a:ext>
                  </a:extLst>
                </p14:cNvPr>
                <p14:cNvContentPartPr/>
                <p14:nvPr/>
              </p14:nvContentPartPr>
              <p14:xfrm>
                <a:off x="10374891" y="2393743"/>
                <a:ext cx="131040" cy="189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7249DEC-F3DA-1DA7-7791-C54E4AFDB97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364091" y="2382943"/>
                  <a:ext cx="1522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313E1E7-C71C-5E32-1B26-17AD440EDF30}"/>
                    </a:ext>
                  </a:extLst>
                </p14:cNvPr>
                <p14:cNvContentPartPr/>
                <p14:nvPr/>
              </p14:nvContentPartPr>
              <p14:xfrm>
                <a:off x="10461651" y="2408503"/>
                <a:ext cx="58320" cy="2689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313E1E7-C71C-5E32-1B26-17AD440EDF3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450851" y="2397703"/>
                  <a:ext cx="795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8519731-8F06-B2E7-A68B-63E09A9469C7}"/>
                    </a:ext>
                  </a:extLst>
                </p14:cNvPr>
                <p14:cNvContentPartPr/>
                <p14:nvPr/>
              </p14:nvContentPartPr>
              <p14:xfrm>
                <a:off x="10569651" y="2401663"/>
                <a:ext cx="134640" cy="1681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8519731-8F06-B2E7-A68B-63E09A9469C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559211" y="2391223"/>
                  <a:ext cx="1558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F037787-AD52-0FE4-531C-FAE547B9732F}"/>
                    </a:ext>
                  </a:extLst>
                </p14:cNvPr>
                <p14:cNvContentPartPr/>
                <p14:nvPr/>
              </p14:nvContentPartPr>
              <p14:xfrm>
                <a:off x="10625451" y="2400943"/>
                <a:ext cx="74520" cy="2592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F037787-AD52-0FE4-531C-FAE547B9732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614651" y="2390503"/>
                  <a:ext cx="9576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1C0AA52-B06C-23F3-A79C-97F79D7F30DE}"/>
                    </a:ext>
                  </a:extLst>
                </p14:cNvPr>
                <p14:cNvContentPartPr/>
                <p14:nvPr/>
              </p14:nvContentPartPr>
              <p14:xfrm>
                <a:off x="10757931" y="2430103"/>
                <a:ext cx="203760" cy="2059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1C0AA52-B06C-23F3-A79C-97F79D7F30D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747491" y="2419303"/>
                  <a:ext cx="2250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537E935-D454-50A9-EA36-2CB13670CDE1}"/>
                    </a:ext>
                  </a:extLst>
                </p14:cNvPr>
                <p14:cNvContentPartPr/>
                <p14:nvPr/>
              </p14:nvContentPartPr>
              <p14:xfrm>
                <a:off x="8817171" y="2170543"/>
                <a:ext cx="2390760" cy="6321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537E935-D454-50A9-EA36-2CB13670CDE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806371" y="2159743"/>
                  <a:ext cx="2412000" cy="65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C63E6F0-BA8B-6421-44C2-FE39939BEFB4}"/>
              </a:ext>
            </a:extLst>
          </p:cNvPr>
          <p:cNvGrpSpPr/>
          <p:nvPr/>
        </p:nvGrpSpPr>
        <p:grpSpPr>
          <a:xfrm>
            <a:off x="451131" y="4533223"/>
            <a:ext cx="490320" cy="147960"/>
            <a:chOff x="451131" y="4533223"/>
            <a:chExt cx="490320" cy="14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E69644E-A606-7BCC-98DD-9CE41FB109F5}"/>
                    </a:ext>
                  </a:extLst>
                </p14:cNvPr>
                <p14:cNvContentPartPr/>
                <p14:nvPr/>
              </p14:nvContentPartPr>
              <p14:xfrm>
                <a:off x="451131" y="4620703"/>
                <a:ext cx="384840" cy="381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E69644E-A606-7BCC-98DD-9CE41FB109F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40331" y="4610263"/>
                  <a:ext cx="4060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9FD940F-6C7C-E2F4-CF16-6D2B28A3668C}"/>
                    </a:ext>
                  </a:extLst>
                </p14:cNvPr>
                <p14:cNvContentPartPr/>
                <p14:nvPr/>
              </p14:nvContentPartPr>
              <p14:xfrm>
                <a:off x="786291" y="4533223"/>
                <a:ext cx="155160" cy="1418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9FD940F-6C7C-E2F4-CF16-6D2B28A3668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75491" y="4522783"/>
                  <a:ext cx="1764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3EF7B23-2AE3-CDA2-40EE-619A1ED265E7}"/>
                    </a:ext>
                  </a:extLst>
                </p14:cNvPr>
                <p14:cNvContentPartPr/>
                <p14:nvPr/>
              </p14:nvContentPartPr>
              <p14:xfrm>
                <a:off x="793491" y="4546543"/>
                <a:ext cx="55800" cy="1346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3EF7B23-2AE3-CDA2-40EE-619A1ED265E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83051" y="4536103"/>
                  <a:ext cx="77040" cy="15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ACFCA4-F194-E6E4-2A72-AAF594558742}"/>
              </a:ext>
            </a:extLst>
          </p:cNvPr>
          <p:cNvGrpSpPr/>
          <p:nvPr/>
        </p:nvGrpSpPr>
        <p:grpSpPr>
          <a:xfrm>
            <a:off x="434571" y="3102223"/>
            <a:ext cx="385920" cy="876240"/>
            <a:chOff x="434571" y="3102223"/>
            <a:chExt cx="385920" cy="876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B694A5C-D8A6-6FC4-2A00-EC546EC55E4B}"/>
                    </a:ext>
                  </a:extLst>
                </p14:cNvPr>
                <p14:cNvContentPartPr/>
                <p14:nvPr/>
              </p14:nvContentPartPr>
              <p14:xfrm>
                <a:off x="742371" y="3136423"/>
                <a:ext cx="78120" cy="5713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B694A5C-D8A6-6FC4-2A00-EC546EC55E4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31931" y="3125983"/>
                  <a:ext cx="99360" cy="59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681C87A-D063-F455-1D6A-8C40458C6FED}"/>
                    </a:ext>
                  </a:extLst>
                </p14:cNvPr>
                <p14:cNvContentPartPr/>
                <p14:nvPr/>
              </p14:nvContentPartPr>
              <p14:xfrm>
                <a:off x="434571" y="3878023"/>
                <a:ext cx="348840" cy="1004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681C87A-D063-F455-1D6A-8C40458C6FE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24131" y="3867223"/>
                  <a:ext cx="3700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25A6137-E252-7641-3046-FB03DC0600B8}"/>
                    </a:ext>
                  </a:extLst>
                </p14:cNvPr>
                <p14:cNvContentPartPr/>
                <p14:nvPr/>
              </p14:nvContentPartPr>
              <p14:xfrm>
                <a:off x="445731" y="3186823"/>
                <a:ext cx="64080" cy="6534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25A6137-E252-7641-3046-FB03DC0600B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35291" y="3176383"/>
                  <a:ext cx="8532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E204842-21A2-189B-FEA7-BCBE4A424C51}"/>
                    </a:ext>
                  </a:extLst>
                </p14:cNvPr>
                <p14:cNvContentPartPr/>
                <p14:nvPr/>
              </p14:nvContentPartPr>
              <p14:xfrm>
                <a:off x="469491" y="3102223"/>
                <a:ext cx="328680" cy="59940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E204842-21A2-189B-FEA7-BCBE4A424C5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59051" y="3091783"/>
                  <a:ext cx="349920" cy="62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BA73C48-C07F-FF04-FF87-8345F9F77B74}"/>
                  </a:ext>
                </a:extLst>
              </p14:cNvPr>
              <p14:cNvContentPartPr/>
              <p14:nvPr/>
            </p14:nvContentPartPr>
            <p14:xfrm>
              <a:off x="3739011" y="5422423"/>
              <a:ext cx="442800" cy="5126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BA73C48-C07F-FF04-FF87-8345F9F77B74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728571" y="5411623"/>
                <a:ext cx="464040" cy="53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FF80E8CD-3474-E7F4-FF10-CF9A199BF680}"/>
              </a:ext>
            </a:extLst>
          </p:cNvPr>
          <p:cNvGrpSpPr/>
          <p:nvPr/>
        </p:nvGrpSpPr>
        <p:grpSpPr>
          <a:xfrm>
            <a:off x="4167051" y="4536103"/>
            <a:ext cx="3078720" cy="1773360"/>
            <a:chOff x="4167051" y="4536103"/>
            <a:chExt cx="3078720" cy="1773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BE23E73-B960-3D1F-3AFC-DFCD2579C513}"/>
                    </a:ext>
                  </a:extLst>
                </p14:cNvPr>
                <p14:cNvContentPartPr/>
                <p14:nvPr/>
              </p14:nvContentPartPr>
              <p14:xfrm>
                <a:off x="4167051" y="5311183"/>
                <a:ext cx="1274400" cy="29304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BE23E73-B960-3D1F-3AFC-DFCD2579C51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53011" y="5296783"/>
                  <a:ext cx="130284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6D75812-2003-F05D-FC36-93C879FF7BC4}"/>
                    </a:ext>
                  </a:extLst>
                </p14:cNvPr>
                <p14:cNvContentPartPr/>
                <p14:nvPr/>
              </p14:nvContentPartPr>
              <p14:xfrm>
                <a:off x="5871651" y="4824463"/>
                <a:ext cx="74520" cy="3866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6D75812-2003-F05D-FC36-93C879FF7BC4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860851" y="4814023"/>
                  <a:ext cx="9576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5A3CFC5-5D6E-F305-45F1-9D3799856F8E}"/>
                    </a:ext>
                  </a:extLst>
                </p14:cNvPr>
                <p14:cNvContentPartPr/>
                <p14:nvPr/>
              </p14:nvContentPartPr>
              <p14:xfrm>
                <a:off x="5773731" y="4756423"/>
                <a:ext cx="478440" cy="4712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5A3CFC5-5D6E-F305-45F1-9D3799856F8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762931" y="4745983"/>
                  <a:ext cx="49968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96AFBEE-E214-FE85-0BD3-4C9AA1C79BAE}"/>
                    </a:ext>
                  </a:extLst>
                </p14:cNvPr>
                <p14:cNvContentPartPr/>
                <p14:nvPr/>
              </p14:nvContentPartPr>
              <p14:xfrm>
                <a:off x="6351891" y="5078623"/>
                <a:ext cx="190080" cy="18396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96AFBEE-E214-FE85-0BD3-4C9AA1C79BA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341091" y="5067823"/>
                  <a:ext cx="2113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D7F10C6-E519-8251-8159-6A3604CD12B8}"/>
                    </a:ext>
                  </a:extLst>
                </p14:cNvPr>
                <p14:cNvContentPartPr/>
                <p14:nvPr/>
              </p14:nvContentPartPr>
              <p14:xfrm>
                <a:off x="6375651" y="4791343"/>
                <a:ext cx="32400" cy="10548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D7F10C6-E519-8251-8159-6A3604CD12B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364851" y="4780543"/>
                  <a:ext cx="536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A7D245D-0107-D36D-4259-F2449E5E179A}"/>
                    </a:ext>
                  </a:extLst>
                </p14:cNvPr>
                <p14:cNvContentPartPr/>
                <p14:nvPr/>
              </p14:nvContentPartPr>
              <p14:xfrm>
                <a:off x="5727651" y="5358703"/>
                <a:ext cx="1131840" cy="810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A7D245D-0107-D36D-4259-F2449E5E179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716851" y="5347903"/>
                  <a:ext cx="11530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7DB671A-008F-4185-BC04-936D1ED07F05}"/>
                    </a:ext>
                  </a:extLst>
                </p14:cNvPr>
                <p14:cNvContentPartPr/>
                <p14:nvPr/>
              </p14:nvContentPartPr>
              <p14:xfrm>
                <a:off x="5891091" y="5591263"/>
                <a:ext cx="360360" cy="3873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7DB671A-008F-4185-BC04-936D1ED07F0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880291" y="5580823"/>
                  <a:ext cx="3816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A0E2752-4E81-8031-0618-13EB3E46843F}"/>
                    </a:ext>
                  </a:extLst>
                </p14:cNvPr>
                <p14:cNvContentPartPr/>
                <p14:nvPr/>
              </p14:nvContentPartPr>
              <p14:xfrm>
                <a:off x="6360171" y="5810863"/>
                <a:ext cx="315360" cy="1584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A0E2752-4E81-8031-0618-13EB3E46843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349371" y="5800063"/>
                  <a:ext cx="3366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D2AD6C8-16E1-7A2E-1F27-404E59A532FC}"/>
                    </a:ext>
                  </a:extLst>
                </p14:cNvPr>
                <p14:cNvContentPartPr/>
                <p14:nvPr/>
              </p14:nvContentPartPr>
              <p14:xfrm>
                <a:off x="5577171" y="4680103"/>
                <a:ext cx="125640" cy="15008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D2AD6C8-16E1-7A2E-1F27-404E59A532F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566371" y="4669663"/>
                  <a:ext cx="146880" cy="15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3CC1C01-58F9-8590-0E00-8B1807B10ACE}"/>
                    </a:ext>
                  </a:extLst>
                </p14:cNvPr>
                <p14:cNvContentPartPr/>
                <p14:nvPr/>
              </p14:nvContentPartPr>
              <p14:xfrm>
                <a:off x="5690571" y="6139903"/>
                <a:ext cx="1555200" cy="16956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3CC1C01-58F9-8590-0E00-8B1807B10AC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679771" y="6129463"/>
                  <a:ext cx="15764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6A49D12-E5A2-BDE6-531C-1BF51FA79111}"/>
                    </a:ext>
                  </a:extLst>
                </p14:cNvPr>
                <p14:cNvContentPartPr/>
                <p14:nvPr/>
              </p14:nvContentPartPr>
              <p14:xfrm>
                <a:off x="5601651" y="4536103"/>
                <a:ext cx="1469160" cy="157680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6A49D12-E5A2-BDE6-531C-1BF51FA7911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590851" y="4525663"/>
                  <a:ext cx="1490400" cy="159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E5C5DA-ACE7-A4C5-BF50-827B51CD4865}"/>
              </a:ext>
            </a:extLst>
          </p:cNvPr>
          <p:cNvGrpSpPr/>
          <p:nvPr/>
        </p:nvGrpSpPr>
        <p:grpSpPr>
          <a:xfrm>
            <a:off x="7378611" y="5124703"/>
            <a:ext cx="230040" cy="143640"/>
            <a:chOff x="7378611" y="5124703"/>
            <a:chExt cx="230040" cy="143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2BC9885-00BA-9C36-FBA6-7C0038473873}"/>
                    </a:ext>
                  </a:extLst>
                </p14:cNvPr>
                <p14:cNvContentPartPr/>
                <p14:nvPr/>
              </p14:nvContentPartPr>
              <p14:xfrm>
                <a:off x="7433691" y="5124703"/>
                <a:ext cx="148680" cy="363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2BC9885-00BA-9C36-FBA6-7C003847387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422891" y="5113903"/>
                  <a:ext cx="1699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9428780-AA8D-0610-8C73-976F2286F4E0}"/>
                    </a:ext>
                  </a:extLst>
                </p14:cNvPr>
                <p14:cNvContentPartPr/>
                <p14:nvPr/>
              </p14:nvContentPartPr>
              <p14:xfrm>
                <a:off x="7378611" y="5219023"/>
                <a:ext cx="230040" cy="493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9428780-AA8D-0610-8C73-976F2286F4E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368171" y="5208583"/>
                  <a:ext cx="251280" cy="7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5E5B90D-C317-0172-7F92-A9976B0786CA}"/>
              </a:ext>
            </a:extLst>
          </p:cNvPr>
          <p:cNvGrpSpPr/>
          <p:nvPr/>
        </p:nvGrpSpPr>
        <p:grpSpPr>
          <a:xfrm>
            <a:off x="8086371" y="4585063"/>
            <a:ext cx="1084680" cy="1417320"/>
            <a:chOff x="8086371" y="4585063"/>
            <a:chExt cx="1084680" cy="1417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54DAC74-C4AF-C2A8-76DF-3A118ABAEFE5}"/>
                    </a:ext>
                  </a:extLst>
                </p14:cNvPr>
                <p14:cNvContentPartPr/>
                <p14:nvPr/>
              </p14:nvContentPartPr>
              <p14:xfrm>
                <a:off x="8262411" y="4672183"/>
                <a:ext cx="242640" cy="4388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54DAC74-C4AF-C2A8-76DF-3A118ABAEFE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251971" y="4661743"/>
                  <a:ext cx="26388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A51C8D3-0ED1-0A07-4A26-48EAAC3A7214}"/>
                    </a:ext>
                  </a:extLst>
                </p14:cNvPr>
                <p14:cNvContentPartPr/>
                <p14:nvPr/>
              </p14:nvContentPartPr>
              <p14:xfrm>
                <a:off x="8740851" y="4585063"/>
                <a:ext cx="272880" cy="5274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A51C8D3-0ED1-0A07-4A26-48EAAC3A721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730411" y="4574623"/>
                  <a:ext cx="294120" cy="5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1D44D6-F19D-1820-F267-E9BB184E2C42}"/>
                    </a:ext>
                  </a:extLst>
                </p14:cNvPr>
                <p14:cNvContentPartPr/>
                <p14:nvPr/>
              </p14:nvContentPartPr>
              <p14:xfrm>
                <a:off x="8086371" y="5199223"/>
                <a:ext cx="1061640" cy="12276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1D44D6-F19D-1820-F267-E9BB184E2C4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075571" y="5188423"/>
                  <a:ext cx="10828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CCF933D-7F78-3D6F-F0AD-450EAA01DDB7}"/>
                    </a:ext>
                  </a:extLst>
                </p14:cNvPr>
                <p14:cNvContentPartPr/>
                <p14:nvPr/>
              </p14:nvContentPartPr>
              <p14:xfrm>
                <a:off x="8275011" y="5455183"/>
                <a:ext cx="260640" cy="3528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CCF933D-7F78-3D6F-F0AD-450EAA01DDB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264571" y="5444743"/>
                  <a:ext cx="28188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5CB24E2-5233-7690-7E0F-23BEFF2F4689}"/>
                    </a:ext>
                  </a:extLst>
                </p14:cNvPr>
                <p14:cNvContentPartPr/>
                <p14:nvPr/>
              </p14:nvContentPartPr>
              <p14:xfrm>
                <a:off x="8644371" y="5734543"/>
                <a:ext cx="28440" cy="921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5CB24E2-5233-7690-7E0F-23BEFF2F468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633571" y="5723743"/>
                  <a:ext cx="496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7417AEA-2149-A875-6D64-4D1F2543CD5F}"/>
                    </a:ext>
                  </a:extLst>
                </p14:cNvPr>
                <p14:cNvContentPartPr/>
                <p14:nvPr/>
              </p14:nvContentPartPr>
              <p14:xfrm>
                <a:off x="8737611" y="5394703"/>
                <a:ext cx="164160" cy="47052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7417AEA-2149-A875-6D64-4D1F2543CD5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727171" y="5383903"/>
                  <a:ext cx="18540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8575878-7705-88BE-CFBD-BD2C5576A162}"/>
                    </a:ext>
                  </a:extLst>
                </p14:cNvPr>
                <p14:cNvContentPartPr/>
                <p14:nvPr/>
              </p14:nvContentPartPr>
              <p14:xfrm>
                <a:off x="9006171" y="5431783"/>
                <a:ext cx="164880" cy="36000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8575878-7705-88BE-CFBD-BD2C5576A16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995371" y="5421343"/>
                  <a:ext cx="18612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CC4B2AA-774F-06E7-D5C7-8E7F82886260}"/>
                    </a:ext>
                  </a:extLst>
                </p14:cNvPr>
                <p14:cNvContentPartPr/>
                <p14:nvPr/>
              </p14:nvContentPartPr>
              <p14:xfrm>
                <a:off x="9132171" y="5437183"/>
                <a:ext cx="35280" cy="5652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CC4B2AA-774F-06E7-D5C7-8E7F8288626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121371" y="5426383"/>
                  <a:ext cx="56520" cy="586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78087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020FA-F524-6D4F-825C-5BF465070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63726F-6F71-30B4-DD86-3BC1477F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4" y="201038"/>
            <a:ext cx="5108200" cy="6656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AF2377-CB20-8E4F-6009-90A403DAD46F}"/>
              </a:ext>
            </a:extLst>
          </p:cNvPr>
          <p:cNvSpPr txBox="1"/>
          <p:nvPr/>
        </p:nvSpPr>
        <p:spPr>
          <a:xfrm>
            <a:off x="6379778" y="535147"/>
            <a:ext cx="51081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3 – correct thin bed effect &gt;&gt; from SP to SSP:</a:t>
            </a:r>
          </a:p>
          <a:p>
            <a:endParaRPr lang="en-US" b="1" dirty="0"/>
          </a:p>
          <a:p>
            <a:r>
              <a:rPr lang="en-US" dirty="0"/>
              <a:t>Ri= 28 Ohm m</a:t>
            </a:r>
          </a:p>
          <a:p>
            <a:r>
              <a:rPr lang="en-US" dirty="0"/>
              <a:t>Rm=   0.94 Ohm m</a:t>
            </a:r>
          </a:p>
          <a:p>
            <a:r>
              <a:rPr lang="en-US" dirty="0"/>
              <a:t>Bed Thickness = 8 ft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ANSWERS:</a:t>
            </a:r>
          </a:p>
          <a:p>
            <a:endParaRPr lang="en-US" b="1" dirty="0"/>
          </a:p>
          <a:p>
            <a:r>
              <a:rPr lang="en-US" dirty="0"/>
              <a:t>SP correction factor = 1.3</a:t>
            </a:r>
          </a:p>
          <a:p>
            <a:endParaRPr lang="en-US" dirty="0"/>
          </a:p>
          <a:p>
            <a:r>
              <a:rPr lang="en-US" dirty="0"/>
              <a:t>SSP = SP x SP correction factor = -52 mV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EE543F-D234-F22B-2940-AF38E48DC74C}"/>
                  </a:ext>
                </a:extLst>
              </p14:cNvPr>
              <p14:cNvContentPartPr/>
              <p14:nvPr/>
            </p14:nvContentPartPr>
            <p14:xfrm>
              <a:off x="1535091" y="4573183"/>
              <a:ext cx="80280" cy="103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EE543F-D234-F22B-2940-AF38E48DC7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291" y="4562743"/>
                <a:ext cx="101520" cy="12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250FC05-EC53-88B6-4E66-C17C245075AF}"/>
              </a:ext>
            </a:extLst>
          </p:cNvPr>
          <p:cNvGrpSpPr/>
          <p:nvPr/>
        </p:nvGrpSpPr>
        <p:grpSpPr>
          <a:xfrm>
            <a:off x="1938651" y="5620423"/>
            <a:ext cx="797040" cy="330120"/>
            <a:chOff x="1938651" y="5620423"/>
            <a:chExt cx="797040" cy="330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1E6C7A1-D8EC-E42C-9D9C-FA5F39152A84}"/>
                    </a:ext>
                  </a:extLst>
                </p14:cNvPr>
                <p14:cNvContentPartPr/>
                <p14:nvPr/>
              </p14:nvContentPartPr>
              <p14:xfrm>
                <a:off x="1938651" y="5620423"/>
                <a:ext cx="249840" cy="33012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1E6C7A1-D8EC-E42C-9D9C-FA5F39152A8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27851" y="5609623"/>
                  <a:ext cx="27108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21E1BBD-79A4-2375-9228-63FB766A3B3D}"/>
                    </a:ext>
                  </a:extLst>
                </p14:cNvPr>
                <p14:cNvContentPartPr/>
                <p14:nvPr/>
              </p14:nvContentPartPr>
              <p14:xfrm>
                <a:off x="2444091" y="5652823"/>
                <a:ext cx="291600" cy="2962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21E1BBD-79A4-2375-9228-63FB766A3B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33291" y="5642383"/>
                  <a:ext cx="312840" cy="31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EFB756D-DE9A-4488-67C9-3381E25076D2}"/>
                  </a:ext>
                </a:extLst>
              </p14:cNvPr>
              <p14:cNvContentPartPr/>
              <p14:nvPr/>
            </p14:nvContentPartPr>
            <p14:xfrm>
              <a:off x="1484691" y="4556623"/>
              <a:ext cx="122040" cy="1666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EFB756D-DE9A-4488-67C9-3381E25076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73891" y="4546183"/>
                <a:ext cx="143280" cy="18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C14F276-C431-6B52-3B58-847159211FB4}"/>
              </a:ext>
            </a:extLst>
          </p:cNvPr>
          <p:cNvGrpSpPr/>
          <p:nvPr/>
        </p:nvGrpSpPr>
        <p:grpSpPr>
          <a:xfrm>
            <a:off x="1341411" y="4624663"/>
            <a:ext cx="362880" cy="1795320"/>
            <a:chOff x="1341411" y="4624663"/>
            <a:chExt cx="362880" cy="1795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48341AE-49B9-8BCB-DF73-300D089600D9}"/>
                    </a:ext>
                  </a:extLst>
                </p14:cNvPr>
                <p14:cNvContentPartPr/>
                <p14:nvPr/>
              </p14:nvContentPartPr>
              <p14:xfrm>
                <a:off x="1512051" y="4624663"/>
                <a:ext cx="47160" cy="15015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48341AE-49B9-8BCB-DF73-300D089600D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01251" y="4613863"/>
                  <a:ext cx="68400" cy="15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15604FF-C36D-A572-9A50-472923FEC2E8}"/>
                    </a:ext>
                  </a:extLst>
                </p14:cNvPr>
                <p14:cNvContentPartPr/>
                <p14:nvPr/>
              </p14:nvContentPartPr>
              <p14:xfrm>
                <a:off x="1341411" y="6025783"/>
                <a:ext cx="362880" cy="3942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15604FF-C36D-A572-9A50-472923FEC2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30971" y="6015343"/>
                  <a:ext cx="384120" cy="41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6665265-E066-77DD-E2D6-D84BC4CCF362}"/>
                  </a:ext>
                </a:extLst>
              </p14:cNvPr>
              <p14:cNvContentPartPr/>
              <p14:nvPr/>
            </p14:nvContentPartPr>
            <p14:xfrm>
              <a:off x="8554011" y="3210583"/>
              <a:ext cx="420840" cy="513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6665265-E066-77DD-E2D6-D84BC4CCF36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43211" y="3200143"/>
                <a:ext cx="442080" cy="53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2BE54B0A-AA40-C0D5-18D4-FE6F316CF50D}"/>
              </a:ext>
            </a:extLst>
          </p:cNvPr>
          <p:cNvGrpSpPr/>
          <p:nvPr/>
        </p:nvGrpSpPr>
        <p:grpSpPr>
          <a:xfrm>
            <a:off x="7050291" y="4222903"/>
            <a:ext cx="210240" cy="627480"/>
            <a:chOff x="7050291" y="4222903"/>
            <a:chExt cx="210240" cy="627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36AF4FC-62A5-6F26-1F38-41D21485B47C}"/>
                    </a:ext>
                  </a:extLst>
                </p14:cNvPr>
                <p14:cNvContentPartPr/>
                <p14:nvPr/>
              </p14:nvContentPartPr>
              <p14:xfrm>
                <a:off x="7102131" y="4222903"/>
                <a:ext cx="43200" cy="5605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36AF4FC-62A5-6F26-1F38-41D21485B47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91691" y="4212463"/>
                  <a:ext cx="6444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B4C1C59-AED4-67F0-5826-C3834AAF6C14}"/>
                    </a:ext>
                  </a:extLst>
                </p14:cNvPr>
                <p14:cNvContentPartPr/>
                <p14:nvPr/>
              </p14:nvContentPartPr>
              <p14:xfrm>
                <a:off x="7050291" y="4681543"/>
                <a:ext cx="210240" cy="1688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B4C1C59-AED4-67F0-5826-C3834AAF6C1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39491" y="4671103"/>
                  <a:ext cx="231480" cy="19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605735-2689-7628-952F-C25DC1107E43}"/>
              </a:ext>
            </a:extLst>
          </p:cNvPr>
          <p:cNvGrpSpPr/>
          <p:nvPr/>
        </p:nvGrpSpPr>
        <p:grpSpPr>
          <a:xfrm>
            <a:off x="6770211" y="5035423"/>
            <a:ext cx="1242000" cy="398880"/>
            <a:chOff x="6770211" y="5035423"/>
            <a:chExt cx="1242000" cy="398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5320A1E-233D-C196-713B-23B6F9A13E3C}"/>
                    </a:ext>
                  </a:extLst>
                </p14:cNvPr>
                <p14:cNvContentPartPr/>
                <p14:nvPr/>
              </p14:nvContentPartPr>
              <p14:xfrm>
                <a:off x="6770211" y="5163583"/>
                <a:ext cx="230760" cy="198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5320A1E-233D-C196-713B-23B6F9A13E3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759771" y="5152783"/>
                  <a:ext cx="2520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9B489CD-280F-44D5-E8A9-3C409C9CDA14}"/>
                    </a:ext>
                  </a:extLst>
                </p14:cNvPr>
                <p14:cNvContentPartPr/>
                <p14:nvPr/>
              </p14:nvContentPartPr>
              <p14:xfrm>
                <a:off x="7045251" y="5074663"/>
                <a:ext cx="151560" cy="2509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9B489CD-280F-44D5-E8A9-3C409C9CDA1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34451" y="5063863"/>
                  <a:ext cx="1728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C8687B1-9BC1-FAC3-9380-7C2C64E96796}"/>
                    </a:ext>
                  </a:extLst>
                </p14:cNvPr>
                <p14:cNvContentPartPr/>
                <p14:nvPr/>
              </p14:nvContentPartPr>
              <p14:xfrm>
                <a:off x="7165491" y="5132263"/>
                <a:ext cx="39960" cy="3020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C8687B1-9BC1-FAC3-9380-7C2C64E9679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55051" y="5121823"/>
                  <a:ext cx="612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2A1B958-6FE9-619B-93FB-9B9F32977B96}"/>
                    </a:ext>
                  </a:extLst>
                </p14:cNvPr>
                <p14:cNvContentPartPr/>
                <p14:nvPr/>
              </p14:nvContentPartPr>
              <p14:xfrm>
                <a:off x="7264851" y="5078623"/>
                <a:ext cx="126000" cy="249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2A1B958-6FE9-619B-93FB-9B9F32977B9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54411" y="5067823"/>
                  <a:ext cx="1472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46A36A2-5C56-6787-BA5E-95BA81F5AB3A}"/>
                    </a:ext>
                  </a:extLst>
                </p14:cNvPr>
                <p14:cNvContentPartPr/>
                <p14:nvPr/>
              </p14:nvContentPartPr>
              <p14:xfrm>
                <a:off x="7526931" y="5215783"/>
                <a:ext cx="196920" cy="1062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46A36A2-5C56-6787-BA5E-95BA81F5AB3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16491" y="5204983"/>
                  <a:ext cx="2181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0EC3CEE-1661-03C9-1F95-ED11B41088B0}"/>
                    </a:ext>
                  </a:extLst>
                </p14:cNvPr>
                <p14:cNvContentPartPr/>
                <p14:nvPr/>
              </p14:nvContentPartPr>
              <p14:xfrm>
                <a:off x="7774611" y="5035423"/>
                <a:ext cx="237600" cy="2948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0EC3CEE-1661-03C9-1F95-ED11B41088B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764171" y="5024623"/>
                  <a:ext cx="258840" cy="31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51639F-9232-9906-6EC7-94EB267E9BDC}"/>
              </a:ext>
            </a:extLst>
          </p:cNvPr>
          <p:cNvGrpSpPr/>
          <p:nvPr/>
        </p:nvGrpSpPr>
        <p:grpSpPr>
          <a:xfrm>
            <a:off x="8129931" y="4167103"/>
            <a:ext cx="537120" cy="573120"/>
            <a:chOff x="8129931" y="4167103"/>
            <a:chExt cx="537120" cy="57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E4F2325-F444-3C21-F360-B0F6BDEF8CAB}"/>
                    </a:ext>
                  </a:extLst>
                </p14:cNvPr>
                <p14:cNvContentPartPr/>
                <p14:nvPr/>
              </p14:nvContentPartPr>
              <p14:xfrm>
                <a:off x="8191491" y="4167103"/>
                <a:ext cx="201240" cy="2916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E4F2325-F444-3C21-F360-B0F6BDEF8CA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180691" y="4156303"/>
                  <a:ext cx="2224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B3C598B-F6CF-8802-F5B4-67A1940446F7}"/>
                    </a:ext>
                  </a:extLst>
                </p14:cNvPr>
                <p14:cNvContentPartPr/>
                <p14:nvPr/>
              </p14:nvContentPartPr>
              <p14:xfrm>
                <a:off x="8129931" y="4546543"/>
                <a:ext cx="143280" cy="193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B3C598B-F6CF-8802-F5B4-67A1940446F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119131" y="4536103"/>
                  <a:ext cx="1645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A1EB74F-B7E3-45D4-C211-F0CC68290B26}"/>
                    </a:ext>
                  </a:extLst>
                </p14:cNvPr>
                <p14:cNvContentPartPr/>
                <p14:nvPr/>
              </p14:nvContentPartPr>
              <p14:xfrm>
                <a:off x="8382651" y="4656343"/>
                <a:ext cx="34560" cy="658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A1EB74F-B7E3-45D4-C211-F0CC68290B2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371851" y="4645903"/>
                  <a:ext cx="558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8A14C62-597A-1EDA-BB62-04B4E0A38E73}"/>
                    </a:ext>
                  </a:extLst>
                </p14:cNvPr>
                <p14:cNvContentPartPr/>
                <p14:nvPr/>
              </p14:nvContentPartPr>
              <p14:xfrm>
                <a:off x="8496051" y="4500823"/>
                <a:ext cx="171000" cy="2293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8A14C62-597A-1EDA-BB62-04B4E0A38E7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485251" y="4490023"/>
                  <a:ext cx="192240" cy="25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3D8023-5E88-F589-8432-D3AA1E6A40C2}"/>
              </a:ext>
            </a:extLst>
          </p:cNvPr>
          <p:cNvGrpSpPr/>
          <p:nvPr/>
        </p:nvGrpSpPr>
        <p:grpSpPr>
          <a:xfrm>
            <a:off x="9456891" y="4451863"/>
            <a:ext cx="208080" cy="155160"/>
            <a:chOff x="9456891" y="4451863"/>
            <a:chExt cx="208080" cy="155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91AC86B-CA16-6B63-E2BD-8E93E8A2BE4C}"/>
                    </a:ext>
                  </a:extLst>
                </p14:cNvPr>
                <p14:cNvContentPartPr/>
                <p14:nvPr/>
              </p14:nvContentPartPr>
              <p14:xfrm>
                <a:off x="9488931" y="4451863"/>
                <a:ext cx="154440" cy="655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91AC86B-CA16-6B63-E2BD-8E93E8A2BE4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478491" y="4441063"/>
                  <a:ext cx="1756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8D556AE-938F-49CA-3443-2A941572BBC1}"/>
                    </a:ext>
                  </a:extLst>
                </p14:cNvPr>
                <p14:cNvContentPartPr/>
                <p14:nvPr/>
              </p14:nvContentPartPr>
              <p14:xfrm>
                <a:off x="9456891" y="4567423"/>
                <a:ext cx="208080" cy="396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8D556AE-938F-49CA-3443-2A941572BBC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446451" y="4556623"/>
                  <a:ext cx="229320" cy="60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67097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F11E2-D791-9603-32E6-601C9CD49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0EDBD-99CD-6FAD-C889-516BDFBF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3" r="2102" b="4032"/>
          <a:stretch/>
        </p:blipFill>
        <p:spPr>
          <a:xfrm rot="5400000">
            <a:off x="1095938" y="-738585"/>
            <a:ext cx="6004033" cy="8195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83C9D9-CD7E-B00D-FFE5-CB9259E0B1A5}"/>
              </a:ext>
            </a:extLst>
          </p:cNvPr>
          <p:cNvSpPr txBox="1"/>
          <p:nvPr/>
        </p:nvSpPr>
        <p:spPr>
          <a:xfrm>
            <a:off x="8113986" y="496613"/>
            <a:ext cx="35419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4 – determine </a:t>
            </a:r>
            <a:r>
              <a:rPr lang="en-US" b="1" dirty="0" err="1"/>
              <a:t>Rmf</a:t>
            </a:r>
            <a:r>
              <a:rPr lang="en-US" b="1" dirty="0"/>
              <a:t>/</a:t>
            </a:r>
            <a:r>
              <a:rPr lang="en-US" b="1" dirty="0" err="1"/>
              <a:t>Rwe</a:t>
            </a:r>
            <a:r>
              <a:rPr lang="en-US" b="1" dirty="0"/>
              <a:t> ratio:</a:t>
            </a:r>
          </a:p>
          <a:p>
            <a:endParaRPr lang="en-US" b="1" dirty="0"/>
          </a:p>
          <a:p>
            <a:r>
              <a:rPr lang="en-US" dirty="0"/>
              <a:t>SP= -52 mV</a:t>
            </a:r>
          </a:p>
          <a:p>
            <a:r>
              <a:rPr lang="en-US" dirty="0"/>
              <a:t>Formation temperature = 130°F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DETERMINE: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/</a:t>
            </a:r>
            <a:r>
              <a:rPr lang="en-US" dirty="0" err="1"/>
              <a:t>Rwe</a:t>
            </a:r>
            <a:r>
              <a:rPr lang="en-US" dirty="0"/>
              <a:t> =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3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FECE0-DD16-FC96-0A61-EA096B9F0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EF4EB-5D8D-65E5-946B-529231E4D6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3" r="2102" b="4032"/>
          <a:stretch/>
        </p:blipFill>
        <p:spPr>
          <a:xfrm rot="5400000">
            <a:off x="1095938" y="-738585"/>
            <a:ext cx="6004033" cy="8195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55D896-BFB6-BD24-981E-5466688B13CA}"/>
              </a:ext>
            </a:extLst>
          </p:cNvPr>
          <p:cNvSpPr txBox="1"/>
          <p:nvPr/>
        </p:nvSpPr>
        <p:spPr>
          <a:xfrm>
            <a:off x="8113986" y="496613"/>
            <a:ext cx="35419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4 – determine </a:t>
            </a:r>
            <a:r>
              <a:rPr lang="en-US" b="1" dirty="0" err="1"/>
              <a:t>Rmf</a:t>
            </a:r>
            <a:r>
              <a:rPr lang="en-US" b="1" dirty="0"/>
              <a:t>/</a:t>
            </a:r>
            <a:r>
              <a:rPr lang="en-US" b="1" dirty="0" err="1"/>
              <a:t>Rwe</a:t>
            </a:r>
            <a:r>
              <a:rPr lang="en-US" b="1" dirty="0"/>
              <a:t> ratio:</a:t>
            </a:r>
          </a:p>
          <a:p>
            <a:endParaRPr lang="en-US" b="1" dirty="0"/>
          </a:p>
          <a:p>
            <a:r>
              <a:rPr lang="en-US" dirty="0"/>
              <a:t>SP= -52 mV</a:t>
            </a:r>
          </a:p>
          <a:p>
            <a:r>
              <a:rPr lang="en-US" dirty="0"/>
              <a:t>Formation temperature = 130°F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ANSWER: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/</a:t>
            </a:r>
            <a:r>
              <a:rPr lang="en-US" dirty="0" err="1"/>
              <a:t>Rwe</a:t>
            </a:r>
            <a:r>
              <a:rPr lang="en-US" dirty="0"/>
              <a:t> = 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592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DE1DB-77D0-E7B0-499E-FB39EA2E0C59}"/>
              </a:ext>
            </a:extLst>
          </p:cNvPr>
          <p:cNvSpPr txBox="1"/>
          <p:nvPr/>
        </p:nvSpPr>
        <p:spPr>
          <a:xfrm>
            <a:off x="3783724" y="2227313"/>
            <a:ext cx="4624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5 – determine  </a:t>
            </a:r>
            <a:r>
              <a:rPr lang="en-US" b="1" dirty="0" err="1"/>
              <a:t>Rwe</a:t>
            </a:r>
            <a:r>
              <a:rPr lang="en-US" b="1" dirty="0"/>
              <a:t> :</a:t>
            </a:r>
          </a:p>
          <a:p>
            <a:endParaRPr lang="en-US" b="1" dirty="0"/>
          </a:p>
          <a:p>
            <a:r>
              <a:rPr lang="en-US" dirty="0" err="1"/>
              <a:t>Rwe</a:t>
            </a:r>
            <a:r>
              <a:rPr lang="en-US" dirty="0"/>
              <a:t> = </a:t>
            </a:r>
            <a:r>
              <a:rPr lang="en-US" dirty="0" err="1"/>
              <a:t>Rmf</a:t>
            </a:r>
            <a:r>
              <a:rPr lang="en-US" dirty="0"/>
              <a:t> / (</a:t>
            </a:r>
            <a:r>
              <a:rPr lang="en-US" dirty="0" err="1"/>
              <a:t>Rmf</a:t>
            </a:r>
            <a:r>
              <a:rPr lang="en-US" dirty="0"/>
              <a:t>/</a:t>
            </a:r>
            <a:r>
              <a:rPr lang="en-US" dirty="0" err="1"/>
              <a:t>Rwe</a:t>
            </a:r>
            <a:r>
              <a:rPr lang="en-US" dirty="0"/>
              <a:t>) =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41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F7605-41B6-5C39-BF77-586E2F5A9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19B12F-3E10-5FA2-8619-4850C661B22A}"/>
              </a:ext>
            </a:extLst>
          </p:cNvPr>
          <p:cNvSpPr txBox="1"/>
          <p:nvPr/>
        </p:nvSpPr>
        <p:spPr>
          <a:xfrm>
            <a:off x="3783724" y="2227313"/>
            <a:ext cx="5433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5 – determine  </a:t>
            </a:r>
            <a:r>
              <a:rPr lang="en-US" b="1" dirty="0" err="1"/>
              <a:t>Rwe</a:t>
            </a:r>
            <a:r>
              <a:rPr lang="en-US" b="1" dirty="0"/>
              <a:t> :</a:t>
            </a:r>
          </a:p>
          <a:p>
            <a:endParaRPr lang="en-US" b="1" dirty="0"/>
          </a:p>
          <a:p>
            <a:r>
              <a:rPr lang="en-US" b="1" dirty="0"/>
              <a:t>ANSWER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 err="1"/>
              <a:t>Rwe</a:t>
            </a:r>
            <a:r>
              <a:rPr lang="en-US" dirty="0"/>
              <a:t> = </a:t>
            </a:r>
            <a:r>
              <a:rPr lang="en-US" dirty="0" err="1"/>
              <a:t>Rmf</a:t>
            </a:r>
            <a:r>
              <a:rPr lang="en-US" dirty="0"/>
              <a:t> / (</a:t>
            </a:r>
            <a:r>
              <a:rPr lang="en-US" dirty="0" err="1"/>
              <a:t>Rmf</a:t>
            </a:r>
            <a:r>
              <a:rPr lang="en-US" dirty="0"/>
              <a:t>/</a:t>
            </a:r>
            <a:r>
              <a:rPr lang="en-US" dirty="0" err="1"/>
              <a:t>Rwe</a:t>
            </a:r>
            <a:r>
              <a:rPr lang="en-US" dirty="0"/>
              <a:t>) = 0.53/5 = 0.106 Ohm m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49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6141E-23B3-8CC4-7FAD-3DBFCD2F6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01CAA86-52AE-C13E-10AF-5B4D95AC9BA2}"/>
                  </a:ext>
                </a:extLst>
              </p14:cNvPr>
              <p14:cNvContentPartPr/>
              <p14:nvPr/>
            </p14:nvContentPartPr>
            <p14:xfrm>
              <a:off x="2662251" y="3712423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01CAA86-52AE-C13E-10AF-5B4D95AC9B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56131" y="3706303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5564C26-158C-D369-419F-4FAA21D0E4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576" r="29222"/>
          <a:stretch/>
        </p:blipFill>
        <p:spPr>
          <a:xfrm>
            <a:off x="728869" y="134591"/>
            <a:ext cx="3193774" cy="6209298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21E772B-F20F-252C-EC16-7EAA195CD4B3}"/>
              </a:ext>
            </a:extLst>
          </p:cNvPr>
          <p:cNvGrpSpPr/>
          <p:nvPr/>
        </p:nvGrpSpPr>
        <p:grpSpPr>
          <a:xfrm>
            <a:off x="2990931" y="2176663"/>
            <a:ext cx="9107640" cy="2699640"/>
            <a:chOff x="2990931" y="2176663"/>
            <a:chExt cx="9107640" cy="2699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85416D5-5C22-6F90-75D8-EEB7E3B871EC}"/>
                    </a:ext>
                  </a:extLst>
                </p14:cNvPr>
                <p14:cNvContentPartPr/>
                <p14:nvPr/>
              </p14:nvContentPartPr>
              <p14:xfrm>
                <a:off x="3795376" y="2423186"/>
                <a:ext cx="488160" cy="9759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85416D5-5C22-6F90-75D8-EEB7E3B871E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84936" y="2412386"/>
                  <a:ext cx="509400" cy="9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6D45FC5-67BA-1477-3E43-D67D84009E7C}"/>
                    </a:ext>
                  </a:extLst>
                </p14:cNvPr>
                <p14:cNvContentPartPr/>
                <p14:nvPr/>
              </p14:nvContentPartPr>
              <p14:xfrm>
                <a:off x="4365976" y="2820266"/>
                <a:ext cx="612000" cy="410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6D45FC5-67BA-1477-3E43-D67D84009E7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55536" y="2809466"/>
                  <a:ext cx="6332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BD49213-6590-49E8-4CD8-62F41EB66624}"/>
                    </a:ext>
                  </a:extLst>
                </p14:cNvPr>
                <p14:cNvContentPartPr/>
                <p14:nvPr/>
              </p14:nvContentPartPr>
              <p14:xfrm>
                <a:off x="4340776" y="2686346"/>
                <a:ext cx="186480" cy="2282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BD49213-6590-49E8-4CD8-62F41EB6662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29976" y="2675546"/>
                  <a:ext cx="2077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4149158-FBBC-62D9-F52D-41E8DD9ECEAE}"/>
                    </a:ext>
                  </a:extLst>
                </p14:cNvPr>
                <p14:cNvContentPartPr/>
                <p14:nvPr/>
              </p14:nvContentPartPr>
              <p14:xfrm>
                <a:off x="5160651" y="2320303"/>
                <a:ext cx="481320" cy="5320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4149158-FBBC-62D9-F52D-41E8DD9ECE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49851" y="2309863"/>
                  <a:ext cx="50256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99C1EA1-EAA1-B788-DFCD-E0ED4C510311}"/>
                    </a:ext>
                  </a:extLst>
                </p14:cNvPr>
                <p14:cNvContentPartPr/>
                <p14:nvPr/>
              </p14:nvContentPartPr>
              <p14:xfrm>
                <a:off x="5550891" y="2479783"/>
                <a:ext cx="42480" cy="345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99C1EA1-EAA1-B788-DFCD-E0ED4C51031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40451" y="2469343"/>
                  <a:ext cx="637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5B4D9D7-6714-77C8-C793-D33B594B06A9}"/>
                    </a:ext>
                  </a:extLst>
                </p14:cNvPr>
                <p14:cNvContentPartPr/>
                <p14:nvPr/>
              </p14:nvContentPartPr>
              <p14:xfrm>
                <a:off x="5697771" y="2660143"/>
                <a:ext cx="206640" cy="2124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5B4D9D7-6714-77C8-C793-D33B594B06A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86971" y="2649343"/>
                  <a:ext cx="2278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CA4937E-C27C-430D-25A4-5BEA05A6972C}"/>
                    </a:ext>
                  </a:extLst>
                </p14:cNvPr>
                <p14:cNvContentPartPr/>
                <p14:nvPr/>
              </p14:nvContentPartPr>
              <p14:xfrm>
                <a:off x="5944011" y="2432263"/>
                <a:ext cx="111960" cy="3466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CA4937E-C27C-430D-25A4-5BEA05A6972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33211" y="2421823"/>
                  <a:ext cx="13320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52BEEB8-5FE4-019C-70A1-A00BEEA7FF21}"/>
                    </a:ext>
                  </a:extLst>
                </p14:cNvPr>
                <p14:cNvContentPartPr/>
                <p14:nvPr/>
              </p14:nvContentPartPr>
              <p14:xfrm>
                <a:off x="5864451" y="2538463"/>
                <a:ext cx="350280" cy="306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52BEEB8-5FE4-019C-70A1-A00BEEA7FF2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54011" y="2527663"/>
                  <a:ext cx="3715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4DCCBEB-90BB-AD2B-BCC7-E6F5FFFC2CEE}"/>
                    </a:ext>
                  </a:extLst>
                </p14:cNvPr>
                <p14:cNvContentPartPr/>
                <p14:nvPr/>
              </p14:nvContentPartPr>
              <p14:xfrm>
                <a:off x="6091611" y="2706583"/>
                <a:ext cx="643680" cy="1094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4DCCBEB-90BB-AD2B-BCC7-E6F5FFFC2CE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081171" y="2696143"/>
                  <a:ext cx="6649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C0CAE8D-303D-8A73-1E4F-BB7479A2AC85}"/>
                    </a:ext>
                  </a:extLst>
                </p14:cNvPr>
                <p14:cNvContentPartPr/>
                <p14:nvPr/>
              </p14:nvContentPartPr>
              <p14:xfrm>
                <a:off x="6811611" y="2672743"/>
                <a:ext cx="471600" cy="1983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C0CAE8D-303D-8A73-1E4F-BB7479A2AC8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01171" y="2661943"/>
                  <a:ext cx="4928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0AFA533-2F2B-793C-08F5-EC3AF32D07C8}"/>
                    </a:ext>
                  </a:extLst>
                </p14:cNvPr>
                <p14:cNvContentPartPr/>
                <p14:nvPr/>
              </p14:nvContentPartPr>
              <p14:xfrm>
                <a:off x="7354131" y="2360623"/>
                <a:ext cx="708480" cy="425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0AFA533-2F2B-793C-08F5-EC3AF32D07C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3331" y="2349823"/>
                  <a:ext cx="72972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60DD972-3E52-8023-81A5-975C28ED4531}"/>
                    </a:ext>
                  </a:extLst>
                </p14:cNvPr>
                <p14:cNvContentPartPr/>
                <p14:nvPr/>
              </p14:nvContentPartPr>
              <p14:xfrm>
                <a:off x="8064411" y="2344063"/>
                <a:ext cx="113760" cy="3524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60DD972-3E52-8023-81A5-975C28ED453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053611" y="2333623"/>
                  <a:ext cx="13500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5E7D10-F9DF-B2AF-2663-9D1CB20A1ED6}"/>
                    </a:ext>
                  </a:extLst>
                </p14:cNvPr>
                <p14:cNvContentPartPr/>
                <p14:nvPr/>
              </p14:nvContentPartPr>
              <p14:xfrm>
                <a:off x="8056851" y="2410303"/>
                <a:ext cx="262800" cy="298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5E7D10-F9DF-B2AF-2663-9D1CB20A1ED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046411" y="2399503"/>
                  <a:ext cx="2840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7926AAA-079F-AB92-BA7E-9F65AFD0406E}"/>
                    </a:ext>
                  </a:extLst>
                </p14:cNvPr>
                <p14:cNvContentPartPr/>
                <p14:nvPr/>
              </p14:nvContentPartPr>
              <p14:xfrm>
                <a:off x="8259891" y="2536303"/>
                <a:ext cx="1188720" cy="2095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7926AAA-079F-AB92-BA7E-9F65AFD0406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249451" y="2525503"/>
                  <a:ext cx="12099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6FEB9AA-379F-13A1-DABF-2FD478AB2A21}"/>
                    </a:ext>
                  </a:extLst>
                </p14:cNvPr>
                <p14:cNvContentPartPr/>
                <p14:nvPr/>
              </p14:nvContentPartPr>
              <p14:xfrm>
                <a:off x="9788811" y="2528743"/>
                <a:ext cx="291600" cy="1645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6FEB9AA-379F-13A1-DABF-2FD478AB2A2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778011" y="2518303"/>
                  <a:ext cx="3128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89D6390-BD6A-8781-BBB8-5746FB21A569}"/>
                    </a:ext>
                  </a:extLst>
                </p14:cNvPr>
                <p14:cNvContentPartPr/>
                <p14:nvPr/>
              </p14:nvContentPartPr>
              <p14:xfrm>
                <a:off x="10129731" y="2539183"/>
                <a:ext cx="198360" cy="1404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89D6390-BD6A-8781-BBB8-5746FB21A56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119291" y="2528383"/>
                  <a:ext cx="2196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8E22337-EDCA-DB03-98DD-51B6A39ECDA0}"/>
                    </a:ext>
                  </a:extLst>
                </p14:cNvPr>
                <p14:cNvContentPartPr/>
                <p14:nvPr/>
              </p14:nvContentPartPr>
              <p14:xfrm>
                <a:off x="10099491" y="2536303"/>
                <a:ext cx="222120" cy="1508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8E22337-EDCA-DB03-98DD-51B6A39ECDA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088691" y="2525503"/>
                  <a:ext cx="2433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9142ADA-BF03-2A50-941C-6C58BF95F184}"/>
                    </a:ext>
                  </a:extLst>
                </p14:cNvPr>
                <p14:cNvContentPartPr/>
                <p14:nvPr/>
              </p14:nvContentPartPr>
              <p14:xfrm>
                <a:off x="10049091" y="2218063"/>
                <a:ext cx="79920" cy="4251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9142ADA-BF03-2A50-941C-6C58BF95F18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038291" y="2207263"/>
                  <a:ext cx="10116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B8EED80-B351-AA7B-5099-01F8A2E2B883}"/>
                    </a:ext>
                  </a:extLst>
                </p14:cNvPr>
                <p14:cNvContentPartPr/>
                <p14:nvPr/>
              </p14:nvContentPartPr>
              <p14:xfrm>
                <a:off x="10171491" y="2504263"/>
                <a:ext cx="349560" cy="1908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B8EED80-B351-AA7B-5099-01F8A2E2B88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160691" y="2493823"/>
                  <a:ext cx="3708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079F2D8-1878-CF6B-9A34-C10F0C5D47DA}"/>
                    </a:ext>
                  </a:extLst>
                </p14:cNvPr>
                <p14:cNvContentPartPr/>
                <p14:nvPr/>
              </p14:nvContentPartPr>
              <p14:xfrm>
                <a:off x="10452291" y="2489503"/>
                <a:ext cx="344520" cy="1648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079F2D8-1878-CF6B-9A34-C10F0C5D47D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441851" y="2478703"/>
                  <a:ext cx="3657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533569A-250F-97FD-2EB0-A18361B2B599}"/>
                    </a:ext>
                  </a:extLst>
                </p14:cNvPr>
                <p14:cNvContentPartPr/>
                <p14:nvPr/>
              </p14:nvContentPartPr>
              <p14:xfrm>
                <a:off x="10831371" y="2233543"/>
                <a:ext cx="27720" cy="4420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533569A-250F-97FD-2EB0-A18361B2B59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820571" y="2223103"/>
                  <a:ext cx="4896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39806D8-0EB8-66C5-CA5A-633B48DF7591}"/>
                    </a:ext>
                  </a:extLst>
                </p14:cNvPr>
                <p14:cNvContentPartPr/>
                <p14:nvPr/>
              </p14:nvContentPartPr>
              <p14:xfrm>
                <a:off x="10714011" y="2380423"/>
                <a:ext cx="326520" cy="352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39806D8-0EB8-66C5-CA5A-633B48DF759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703571" y="2369983"/>
                  <a:ext cx="3477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702720E-D41E-5769-146A-B0CFA2802673}"/>
                    </a:ext>
                  </a:extLst>
                </p14:cNvPr>
                <p14:cNvContentPartPr/>
                <p14:nvPr/>
              </p14:nvContentPartPr>
              <p14:xfrm>
                <a:off x="10928211" y="2527303"/>
                <a:ext cx="299880" cy="1418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702720E-D41E-5769-146A-B0CFA280267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917771" y="2516503"/>
                  <a:ext cx="3211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887706F-957B-84E2-8677-0BE0744B4700}"/>
                    </a:ext>
                  </a:extLst>
                </p14:cNvPr>
                <p14:cNvContentPartPr/>
                <p14:nvPr/>
              </p14:nvContentPartPr>
              <p14:xfrm>
                <a:off x="11246451" y="2506063"/>
                <a:ext cx="216000" cy="1753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887706F-957B-84E2-8677-0BE0744B470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235651" y="2495623"/>
                  <a:ext cx="2372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827BDA2-9932-5574-9FA2-8FE823FE079A}"/>
                    </a:ext>
                  </a:extLst>
                </p14:cNvPr>
                <p14:cNvContentPartPr/>
                <p14:nvPr/>
              </p14:nvContentPartPr>
              <p14:xfrm>
                <a:off x="11573331" y="2176663"/>
                <a:ext cx="525240" cy="5230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827BDA2-9932-5574-9FA2-8FE823FE079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562891" y="2165863"/>
                  <a:ext cx="546480" cy="54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8055894-C9E1-2126-9473-AA5FC64BBFE5}"/>
                    </a:ext>
                  </a:extLst>
                </p14:cNvPr>
                <p14:cNvContentPartPr/>
                <p14:nvPr/>
              </p14:nvContentPartPr>
              <p14:xfrm>
                <a:off x="5351091" y="3090343"/>
                <a:ext cx="14760" cy="194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8055894-C9E1-2126-9473-AA5FC64BBFE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340291" y="3079543"/>
                  <a:ext cx="360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3AABB89-C4A2-5444-2965-5DFEF8F2F773}"/>
                    </a:ext>
                  </a:extLst>
                </p14:cNvPr>
                <p14:cNvContentPartPr/>
                <p14:nvPr/>
              </p14:nvContentPartPr>
              <p14:xfrm>
                <a:off x="5404731" y="3273943"/>
                <a:ext cx="7200" cy="1450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3AABB89-C4A2-5444-2965-5DFEF8F2F77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394291" y="3263143"/>
                  <a:ext cx="284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8AE3124-E521-E752-5038-C9CD4AA78573}"/>
                    </a:ext>
                  </a:extLst>
                </p14:cNvPr>
                <p14:cNvContentPartPr/>
                <p14:nvPr/>
              </p14:nvContentPartPr>
              <p14:xfrm>
                <a:off x="5482851" y="3266383"/>
                <a:ext cx="189360" cy="2041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8AE3124-E521-E752-5038-C9CD4AA7857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472051" y="3255943"/>
                  <a:ext cx="2106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5B7D00D-DFC6-36E4-C9D0-B00579D119DA}"/>
                    </a:ext>
                  </a:extLst>
                </p14:cNvPr>
                <p14:cNvContentPartPr/>
                <p14:nvPr/>
              </p14:nvContentPartPr>
              <p14:xfrm>
                <a:off x="6121131" y="3043183"/>
                <a:ext cx="367200" cy="3798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5B7D00D-DFC6-36E4-C9D0-B00579D119D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110331" y="3032743"/>
                  <a:ext cx="38844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DD99D1F-A9C0-72B6-7203-54E4467A6732}"/>
                    </a:ext>
                  </a:extLst>
                </p14:cNvPr>
                <p14:cNvContentPartPr/>
                <p14:nvPr/>
              </p14:nvContentPartPr>
              <p14:xfrm>
                <a:off x="6553851" y="3244783"/>
                <a:ext cx="537120" cy="3888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DD99D1F-A9C0-72B6-7203-54E4467A673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543411" y="3234343"/>
                  <a:ext cx="55836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FF980BE-DFF9-DA3A-606C-BBA2B8015B55}"/>
                    </a:ext>
                  </a:extLst>
                </p14:cNvPr>
                <p14:cNvContentPartPr/>
                <p14:nvPr/>
              </p14:nvContentPartPr>
              <p14:xfrm>
                <a:off x="7098171" y="3287623"/>
                <a:ext cx="598680" cy="1638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FF980BE-DFF9-DA3A-606C-BBA2B8015B5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87731" y="3276823"/>
                  <a:ext cx="6199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D71C6A8-27CA-B30C-95C1-A5444B4CB65A}"/>
                    </a:ext>
                  </a:extLst>
                </p14:cNvPr>
                <p14:cNvContentPartPr/>
                <p14:nvPr/>
              </p14:nvContentPartPr>
              <p14:xfrm>
                <a:off x="8166651" y="2953903"/>
                <a:ext cx="840960" cy="3826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D71C6A8-27CA-B30C-95C1-A5444B4CB65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155851" y="2943103"/>
                  <a:ext cx="8622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7100358-B070-1336-F273-E8A820BD3FCB}"/>
                    </a:ext>
                  </a:extLst>
                </p14:cNvPr>
                <p14:cNvContentPartPr/>
                <p14:nvPr/>
              </p14:nvContentPartPr>
              <p14:xfrm>
                <a:off x="8878371" y="3152263"/>
                <a:ext cx="686160" cy="1663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7100358-B070-1336-F273-E8A820BD3FC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867571" y="3141823"/>
                  <a:ext cx="7074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DB14F77-36B1-BE82-584A-DAEDE6C898F6}"/>
                    </a:ext>
                  </a:extLst>
                </p14:cNvPr>
                <p14:cNvContentPartPr/>
                <p14:nvPr/>
              </p14:nvContentPartPr>
              <p14:xfrm>
                <a:off x="5524251" y="3728263"/>
                <a:ext cx="574920" cy="3830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DB14F77-36B1-BE82-584A-DAEDE6C898F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513451" y="3717823"/>
                  <a:ext cx="59616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1C2E054-CFDD-528D-14B7-3659E6D7ECD8}"/>
                    </a:ext>
                  </a:extLst>
                </p14:cNvPr>
                <p14:cNvContentPartPr/>
                <p14:nvPr/>
              </p14:nvContentPartPr>
              <p14:xfrm>
                <a:off x="5987571" y="3818983"/>
                <a:ext cx="16560" cy="442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1C2E054-CFDD-528D-14B7-3659E6D7ECD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977131" y="3808183"/>
                  <a:ext cx="378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6132FD5-7405-5AE0-3A1F-EC1C6E34F5FF}"/>
                    </a:ext>
                  </a:extLst>
                </p14:cNvPr>
                <p14:cNvContentPartPr/>
                <p14:nvPr/>
              </p14:nvContentPartPr>
              <p14:xfrm>
                <a:off x="6144891" y="3919783"/>
                <a:ext cx="279720" cy="1522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6132FD5-7405-5AE0-3A1F-EC1C6E34F5F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34091" y="3908983"/>
                  <a:ext cx="3009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6D65CE1-90A1-9B6A-4AD9-995556C7765D}"/>
                    </a:ext>
                  </a:extLst>
                </p14:cNvPr>
                <p14:cNvContentPartPr/>
                <p14:nvPr/>
              </p14:nvContentPartPr>
              <p14:xfrm>
                <a:off x="6396171" y="3679303"/>
                <a:ext cx="382320" cy="3844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6D65CE1-90A1-9B6A-4AD9-995556C7765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385371" y="3668863"/>
                  <a:ext cx="40356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756FF22-9662-E159-E4D1-84DF486C4C28}"/>
                    </a:ext>
                  </a:extLst>
                </p14:cNvPr>
                <p14:cNvContentPartPr/>
                <p14:nvPr/>
              </p14:nvContentPartPr>
              <p14:xfrm>
                <a:off x="6846891" y="3886303"/>
                <a:ext cx="837000" cy="1850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756FF22-9662-E159-E4D1-84DF486C4C2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836451" y="3875863"/>
                  <a:ext cx="8582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65F7807-C8DB-CC78-E1E3-8FC935E4CA4B}"/>
                    </a:ext>
                  </a:extLst>
                </p14:cNvPr>
                <p14:cNvContentPartPr/>
                <p14:nvPr/>
              </p14:nvContentPartPr>
              <p14:xfrm>
                <a:off x="7941291" y="3875863"/>
                <a:ext cx="281520" cy="964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65F7807-C8DB-CC78-E1E3-8FC935E4CA4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930491" y="3865423"/>
                  <a:ext cx="302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463D677-8CF8-1D9E-F213-0A279A68A98A}"/>
                    </a:ext>
                  </a:extLst>
                </p14:cNvPr>
                <p14:cNvContentPartPr/>
                <p14:nvPr/>
              </p14:nvContentPartPr>
              <p14:xfrm>
                <a:off x="8256291" y="3501463"/>
                <a:ext cx="240480" cy="7718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463D677-8CF8-1D9E-F213-0A279A68A98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245851" y="3491023"/>
                  <a:ext cx="261720" cy="79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0AC99F1-BE1A-0F15-5819-00D08C728206}"/>
                    </a:ext>
                  </a:extLst>
                </p14:cNvPr>
                <p14:cNvContentPartPr/>
                <p14:nvPr/>
              </p14:nvContentPartPr>
              <p14:xfrm>
                <a:off x="8856771" y="3585343"/>
                <a:ext cx="453960" cy="3578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0AC99F1-BE1A-0F15-5819-00D08C72820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846331" y="3574543"/>
                  <a:ext cx="47520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83E9DE6-59DB-3002-DDE7-666D01D10E0D}"/>
                    </a:ext>
                  </a:extLst>
                </p14:cNvPr>
                <p14:cNvContentPartPr/>
                <p14:nvPr/>
              </p14:nvContentPartPr>
              <p14:xfrm>
                <a:off x="9421971" y="3816463"/>
                <a:ext cx="74520" cy="946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83E9DE6-59DB-3002-DDE7-666D01D10E0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411171" y="3806023"/>
                  <a:ext cx="957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9F401FB-30F0-77EF-815B-128F21CE6988}"/>
                    </a:ext>
                  </a:extLst>
                </p14:cNvPr>
                <p14:cNvContentPartPr/>
                <p14:nvPr/>
              </p14:nvContentPartPr>
              <p14:xfrm>
                <a:off x="9200211" y="3794503"/>
                <a:ext cx="351720" cy="2908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9F401FB-30F0-77EF-815B-128F21CE698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189411" y="3783703"/>
                  <a:ext cx="37296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D48CF5B-62A8-665B-2F21-555BEA27593B}"/>
                    </a:ext>
                  </a:extLst>
                </p14:cNvPr>
                <p14:cNvContentPartPr/>
                <p14:nvPr/>
              </p14:nvContentPartPr>
              <p14:xfrm>
                <a:off x="9644091" y="3740143"/>
                <a:ext cx="838080" cy="2635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D48CF5B-62A8-665B-2F21-555BEA27593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633651" y="3729703"/>
                  <a:ext cx="8593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DF0A94C-2168-4C37-C902-EE65B28167C2}"/>
                    </a:ext>
                  </a:extLst>
                </p14:cNvPr>
                <p14:cNvContentPartPr/>
                <p14:nvPr/>
              </p14:nvContentPartPr>
              <p14:xfrm>
                <a:off x="3071571" y="3437743"/>
                <a:ext cx="1707840" cy="13186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DF0A94C-2168-4C37-C902-EE65B28167C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061131" y="3427303"/>
                  <a:ext cx="1729080" cy="13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BAD7348-F095-AAFA-0983-1B28D8727E5A}"/>
                    </a:ext>
                  </a:extLst>
                </p14:cNvPr>
                <p14:cNvContentPartPr/>
                <p14:nvPr/>
              </p14:nvContentPartPr>
              <p14:xfrm>
                <a:off x="2990931" y="3341983"/>
                <a:ext cx="246600" cy="1508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BAD7348-F095-AAFA-0983-1B28D8727E5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980131" y="3331543"/>
                  <a:ext cx="2678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1908790-AE51-AB34-81D0-51088A162763}"/>
                    </a:ext>
                  </a:extLst>
                </p14:cNvPr>
                <p14:cNvContentPartPr/>
                <p14:nvPr/>
              </p14:nvContentPartPr>
              <p14:xfrm>
                <a:off x="4931691" y="4653823"/>
                <a:ext cx="193680" cy="1846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1908790-AE51-AB34-81D0-51088A16276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21251" y="4643383"/>
                  <a:ext cx="2149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BABCF9D-2822-5686-367C-D82F44754476}"/>
                    </a:ext>
                  </a:extLst>
                </p14:cNvPr>
                <p14:cNvContentPartPr/>
                <p14:nvPr/>
              </p14:nvContentPartPr>
              <p14:xfrm>
                <a:off x="5219691" y="4664623"/>
                <a:ext cx="325440" cy="20592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BABCF9D-2822-5686-367C-D82F4475447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208891" y="4654183"/>
                  <a:ext cx="3466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D09EB1A-42CB-BC9F-DFCC-16CB20866D4E}"/>
                    </a:ext>
                  </a:extLst>
                </p14:cNvPr>
                <p14:cNvContentPartPr/>
                <p14:nvPr/>
              </p14:nvContentPartPr>
              <p14:xfrm>
                <a:off x="5618571" y="4619983"/>
                <a:ext cx="262080" cy="2246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D09EB1A-42CB-BC9F-DFCC-16CB20866D4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607771" y="4609183"/>
                  <a:ext cx="2833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BF8CCED-3209-F402-1BB4-24AC5520139D}"/>
                    </a:ext>
                  </a:extLst>
                </p14:cNvPr>
                <p14:cNvContentPartPr/>
                <p14:nvPr/>
              </p14:nvContentPartPr>
              <p14:xfrm>
                <a:off x="5922411" y="4684783"/>
                <a:ext cx="180360" cy="1598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BF8CCED-3209-F402-1BB4-24AC5520139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911611" y="4674343"/>
                  <a:ext cx="2016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5D6483E-52E3-91C3-078B-26900E02806C}"/>
                    </a:ext>
                  </a:extLst>
                </p14:cNvPr>
                <p14:cNvContentPartPr/>
                <p14:nvPr/>
              </p14:nvContentPartPr>
              <p14:xfrm>
                <a:off x="5895771" y="4717543"/>
                <a:ext cx="162000" cy="198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5D6483E-52E3-91C3-078B-26900E02806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884971" y="4706743"/>
                  <a:ext cx="1832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7253486-AC63-5AD2-B162-A45F747E41A3}"/>
                    </a:ext>
                  </a:extLst>
                </p14:cNvPr>
                <p14:cNvContentPartPr/>
                <p14:nvPr/>
              </p14:nvContentPartPr>
              <p14:xfrm>
                <a:off x="5903691" y="4621063"/>
                <a:ext cx="199800" cy="320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7253486-AC63-5AD2-B162-A45F747E41A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893251" y="4610263"/>
                  <a:ext cx="2210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33D85E3-AD82-42E0-C74F-3AF72772CA20}"/>
                    </a:ext>
                  </a:extLst>
                </p14:cNvPr>
                <p14:cNvContentPartPr/>
                <p14:nvPr/>
              </p14:nvContentPartPr>
              <p14:xfrm>
                <a:off x="6146331" y="4639423"/>
                <a:ext cx="275760" cy="2368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33D85E3-AD82-42E0-C74F-3AF72772CA2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135531" y="4628983"/>
                  <a:ext cx="2970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21EFF4B-051E-0560-EAF5-EFA015CEF61A}"/>
                    </a:ext>
                  </a:extLst>
                </p14:cNvPr>
                <p14:cNvContentPartPr/>
                <p14:nvPr/>
              </p14:nvContentPartPr>
              <p14:xfrm>
                <a:off x="6431811" y="4686223"/>
                <a:ext cx="215280" cy="16020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21EFF4B-051E-0560-EAF5-EFA015CEF61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421011" y="4675783"/>
                  <a:ext cx="23652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2E62CAC-EF9A-BFA5-46F6-0E7319A8C4E1}"/>
                    </a:ext>
                  </a:extLst>
                </p14:cNvPr>
                <p14:cNvContentPartPr/>
                <p14:nvPr/>
              </p14:nvContentPartPr>
              <p14:xfrm>
                <a:off x="6674811" y="4637983"/>
                <a:ext cx="212400" cy="2181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2E62CAC-EF9A-BFA5-46F6-0E7319A8C4E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664371" y="4627543"/>
                  <a:ext cx="2336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EBA82EE-DD15-C980-4E3B-E8E601942FAF}"/>
                    </a:ext>
                  </a:extLst>
                </p14:cNvPr>
                <p14:cNvContentPartPr/>
                <p14:nvPr/>
              </p14:nvContentPartPr>
              <p14:xfrm>
                <a:off x="7012131" y="4640503"/>
                <a:ext cx="308160" cy="1692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EBA82EE-DD15-C980-4E3B-E8E601942FA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001691" y="4629703"/>
                  <a:ext cx="329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50910CC-2493-AC3D-EDF6-22A6C19B4769}"/>
                    </a:ext>
                  </a:extLst>
                </p14:cNvPr>
                <p14:cNvContentPartPr/>
                <p14:nvPr/>
              </p14:nvContentPartPr>
              <p14:xfrm>
                <a:off x="7417131" y="4647703"/>
                <a:ext cx="185760" cy="1598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50910CC-2493-AC3D-EDF6-22A6C19B476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406331" y="4637263"/>
                  <a:ext cx="2070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C6395C1-8B19-8B88-ECCF-DA9C971FB796}"/>
                    </a:ext>
                  </a:extLst>
                </p14:cNvPr>
                <p14:cNvContentPartPr/>
                <p14:nvPr/>
              </p14:nvContentPartPr>
              <p14:xfrm>
                <a:off x="7419291" y="4668583"/>
                <a:ext cx="175320" cy="1584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C6395C1-8B19-8B88-ECCF-DA9C971FB79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408491" y="4657783"/>
                  <a:ext cx="1965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CA45B01-F336-EDB4-607D-1990575559DD}"/>
                    </a:ext>
                  </a:extLst>
                </p14:cNvPr>
                <p14:cNvContentPartPr/>
                <p14:nvPr/>
              </p14:nvContentPartPr>
              <p14:xfrm>
                <a:off x="7408851" y="4562383"/>
                <a:ext cx="111600" cy="1512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CA45B01-F336-EDB4-607D-1990575559DD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398411" y="4551943"/>
                  <a:ext cx="1328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B95A2CB-4C4C-DAED-8317-496E0E9F0FA6}"/>
                    </a:ext>
                  </a:extLst>
                </p14:cNvPr>
                <p14:cNvContentPartPr/>
                <p14:nvPr/>
              </p14:nvContentPartPr>
              <p14:xfrm>
                <a:off x="7791531" y="4499383"/>
                <a:ext cx="274320" cy="3466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B95A2CB-4C4C-DAED-8317-496E0E9F0FA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780731" y="4488943"/>
                  <a:ext cx="295560" cy="36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04F34D3-0475-D544-AF8B-B156A9D7A88A}"/>
              </a:ext>
            </a:extLst>
          </p:cNvPr>
          <p:cNvGrpSpPr/>
          <p:nvPr/>
        </p:nvGrpSpPr>
        <p:grpSpPr>
          <a:xfrm>
            <a:off x="4724691" y="5176543"/>
            <a:ext cx="580320" cy="410400"/>
            <a:chOff x="4724691" y="5176543"/>
            <a:chExt cx="580320" cy="410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3C4F539-B06E-1765-19B5-2DEE391FE3CF}"/>
                    </a:ext>
                  </a:extLst>
                </p14:cNvPr>
                <p14:cNvContentPartPr/>
                <p14:nvPr/>
              </p14:nvContentPartPr>
              <p14:xfrm>
                <a:off x="4724691" y="5176543"/>
                <a:ext cx="525600" cy="16596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3C4F539-B06E-1765-19B5-2DEE391FE3C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713891" y="5166103"/>
                  <a:ext cx="5468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4D00313-EF6B-34E5-BE1C-C60958FB373B}"/>
                    </a:ext>
                  </a:extLst>
                </p14:cNvPr>
                <p14:cNvContentPartPr/>
                <p14:nvPr/>
              </p14:nvContentPartPr>
              <p14:xfrm>
                <a:off x="4844211" y="5431063"/>
                <a:ext cx="460800" cy="15588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4D00313-EF6B-34E5-BE1C-C60958FB373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833771" y="5420263"/>
                  <a:ext cx="482040" cy="17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DF01EE3-F4C9-D02F-1AAF-63B7B4B4B963}"/>
              </a:ext>
            </a:extLst>
          </p:cNvPr>
          <p:cNvGrpSpPr/>
          <p:nvPr/>
        </p:nvGrpSpPr>
        <p:grpSpPr>
          <a:xfrm>
            <a:off x="5643771" y="5091223"/>
            <a:ext cx="2775960" cy="425160"/>
            <a:chOff x="5643771" y="5091223"/>
            <a:chExt cx="2775960" cy="425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AD78B4-DB76-BA2E-3AD3-C13F643B3590}"/>
                    </a:ext>
                  </a:extLst>
                </p14:cNvPr>
                <p14:cNvContentPartPr/>
                <p14:nvPr/>
              </p14:nvContentPartPr>
              <p14:xfrm>
                <a:off x="5643771" y="5115703"/>
                <a:ext cx="205200" cy="34200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AD78B4-DB76-BA2E-3AD3-C13F643B359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632971" y="5104903"/>
                  <a:ext cx="22644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5067D10-FF58-ABE2-0941-DA0E8E9EC449}"/>
                    </a:ext>
                  </a:extLst>
                </p14:cNvPr>
                <p14:cNvContentPartPr/>
                <p14:nvPr/>
              </p14:nvContentPartPr>
              <p14:xfrm>
                <a:off x="5954811" y="5212183"/>
                <a:ext cx="325800" cy="2116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5067D10-FF58-ABE2-0941-DA0E8E9EC44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944371" y="5201743"/>
                  <a:ext cx="3470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2F14331-369E-89FE-494D-A40054496865}"/>
                    </a:ext>
                  </a:extLst>
                </p14:cNvPr>
                <p14:cNvContentPartPr/>
                <p14:nvPr/>
              </p14:nvContentPartPr>
              <p14:xfrm>
                <a:off x="6285291" y="5181583"/>
                <a:ext cx="403560" cy="2887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2F14331-369E-89FE-494D-A4005449686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274491" y="5170783"/>
                  <a:ext cx="4248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99939F8-6593-4E26-6D57-C694BA7FC8F9}"/>
                    </a:ext>
                  </a:extLst>
                </p14:cNvPr>
                <p14:cNvContentPartPr/>
                <p14:nvPr/>
              </p14:nvContentPartPr>
              <p14:xfrm>
                <a:off x="6694971" y="5292103"/>
                <a:ext cx="171720" cy="1270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99939F8-6593-4E26-6D57-C694BA7FC8F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684171" y="5281303"/>
                  <a:ext cx="1929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60FC11D-11DF-F21F-2BBB-A70FC1CA270D}"/>
                    </a:ext>
                  </a:extLst>
                </p14:cNvPr>
                <p14:cNvContentPartPr/>
                <p14:nvPr/>
              </p14:nvContentPartPr>
              <p14:xfrm>
                <a:off x="6693531" y="5302543"/>
                <a:ext cx="202680" cy="2916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60FC11D-11DF-F21F-2BBB-A70FC1CA270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682731" y="5291743"/>
                  <a:ext cx="2239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0AFACBF-1284-507F-6CD3-ECEB6224AC06}"/>
                    </a:ext>
                  </a:extLst>
                </p14:cNvPr>
                <p14:cNvContentPartPr/>
                <p14:nvPr/>
              </p14:nvContentPartPr>
              <p14:xfrm>
                <a:off x="6708291" y="5185183"/>
                <a:ext cx="166320" cy="270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0AFACBF-1284-507F-6CD3-ECEB6224AC0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697491" y="5174743"/>
                  <a:ext cx="1875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12B14D2-6F75-2342-5D84-461645BD45DA}"/>
                    </a:ext>
                  </a:extLst>
                </p14:cNvPr>
                <p14:cNvContentPartPr/>
                <p14:nvPr/>
              </p14:nvContentPartPr>
              <p14:xfrm>
                <a:off x="7074411" y="5281663"/>
                <a:ext cx="47160" cy="15516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12B14D2-6F75-2342-5D84-461645BD45D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063971" y="5270863"/>
                  <a:ext cx="684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28286E1-DBAC-B549-5269-F39F904FCBE2}"/>
                    </a:ext>
                  </a:extLst>
                </p14:cNvPr>
                <p14:cNvContentPartPr/>
                <p14:nvPr/>
              </p14:nvContentPartPr>
              <p14:xfrm>
                <a:off x="6966411" y="5208583"/>
                <a:ext cx="266400" cy="1944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28286E1-DBAC-B549-5269-F39F904FCBE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955611" y="5197783"/>
                  <a:ext cx="287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82C2ADB-7EA3-1D9A-88F7-8FB313CA5C73}"/>
                    </a:ext>
                  </a:extLst>
                </p14:cNvPr>
                <p14:cNvContentPartPr/>
                <p14:nvPr/>
              </p14:nvContentPartPr>
              <p14:xfrm>
                <a:off x="7248651" y="5269063"/>
                <a:ext cx="153000" cy="14940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82C2ADB-7EA3-1D9A-88F7-8FB313CA5C7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238211" y="5258263"/>
                  <a:ext cx="1742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9BBFC8B-6A6A-7CE5-1059-9C76CEB96129}"/>
                    </a:ext>
                  </a:extLst>
                </p14:cNvPr>
                <p14:cNvContentPartPr/>
                <p14:nvPr/>
              </p14:nvContentPartPr>
              <p14:xfrm>
                <a:off x="7247211" y="5292823"/>
                <a:ext cx="153720" cy="277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9BBFC8B-6A6A-7CE5-1059-9C76CEB9612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236771" y="5282023"/>
                  <a:ext cx="17496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9C9F50A-5678-D70B-6108-6338FE113212}"/>
                    </a:ext>
                  </a:extLst>
                </p14:cNvPr>
                <p14:cNvContentPartPr/>
                <p14:nvPr/>
              </p14:nvContentPartPr>
              <p14:xfrm>
                <a:off x="7229571" y="5188063"/>
                <a:ext cx="136080" cy="1368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9C9F50A-5678-D70B-6108-6338FE11321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218771" y="5177623"/>
                  <a:ext cx="1573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6B0105E-680C-1C7A-1058-6397417932B1}"/>
                    </a:ext>
                  </a:extLst>
                </p14:cNvPr>
                <p14:cNvContentPartPr/>
                <p14:nvPr/>
              </p14:nvContentPartPr>
              <p14:xfrm>
                <a:off x="7448091" y="5195983"/>
                <a:ext cx="180360" cy="22752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6B0105E-680C-1C7A-1058-6397417932B1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437651" y="5185543"/>
                  <a:ext cx="2016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449A62E-F34C-2307-3AD8-6FB6BE00EEE1}"/>
                    </a:ext>
                  </a:extLst>
                </p14:cNvPr>
                <p14:cNvContentPartPr/>
                <p14:nvPr/>
              </p14:nvContentPartPr>
              <p14:xfrm>
                <a:off x="7758051" y="5213263"/>
                <a:ext cx="32400" cy="15840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449A62E-F34C-2307-3AD8-6FB6BE00EEE1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747611" y="5202823"/>
                  <a:ext cx="536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E88BF35-B594-A3FF-F64E-5D00FD827EA7}"/>
                    </a:ext>
                  </a:extLst>
                </p14:cNvPr>
                <p14:cNvContentPartPr/>
                <p14:nvPr/>
              </p14:nvContentPartPr>
              <p14:xfrm>
                <a:off x="7635651" y="5171863"/>
                <a:ext cx="408960" cy="2257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E88BF35-B594-A3FF-F64E-5D00FD827EA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625211" y="5161423"/>
                  <a:ext cx="4302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09F9849-D0D2-4784-3112-C44F93CF4B4C}"/>
                    </a:ext>
                  </a:extLst>
                </p14:cNvPr>
                <p14:cNvContentPartPr/>
                <p14:nvPr/>
              </p14:nvContentPartPr>
              <p14:xfrm>
                <a:off x="7855251" y="5217943"/>
                <a:ext cx="179640" cy="684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09F9849-D0D2-4784-3112-C44F93CF4B4C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844451" y="5207143"/>
                  <a:ext cx="2008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8808D30-F464-86D8-E615-C85AC4577D5C}"/>
                    </a:ext>
                  </a:extLst>
                </p14:cNvPr>
                <p14:cNvContentPartPr/>
                <p14:nvPr/>
              </p14:nvContentPartPr>
              <p14:xfrm>
                <a:off x="7846971" y="5127583"/>
                <a:ext cx="194760" cy="1080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8808D30-F464-86D8-E615-C85AC4577D5C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836531" y="5116783"/>
                  <a:ext cx="216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526B8D0-AE16-032B-9837-4966BA092CB5}"/>
                    </a:ext>
                  </a:extLst>
                </p14:cNvPr>
                <p14:cNvContentPartPr/>
                <p14:nvPr/>
              </p14:nvContentPartPr>
              <p14:xfrm>
                <a:off x="8005731" y="5091223"/>
                <a:ext cx="414000" cy="4251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526B8D0-AE16-032B-9837-4966BA092CB5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994931" y="5080783"/>
                  <a:ext cx="435240" cy="446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93010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5C630-F3A2-DEF1-7386-F9191CDB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E3963F6E-3D3E-40E9-F821-B06F38D5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8" y="10237"/>
            <a:ext cx="5296567" cy="6837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59044B-7D77-378A-A677-F60A8D0536BB}"/>
              </a:ext>
            </a:extLst>
          </p:cNvPr>
          <p:cNvSpPr txBox="1"/>
          <p:nvPr/>
        </p:nvSpPr>
        <p:spPr>
          <a:xfrm>
            <a:off x="7031421" y="496613"/>
            <a:ext cx="46245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6 – correct </a:t>
            </a:r>
            <a:r>
              <a:rPr lang="en-US" b="1" dirty="0" err="1"/>
              <a:t>Rwe</a:t>
            </a:r>
            <a:r>
              <a:rPr lang="en-US" b="1" dirty="0"/>
              <a:t> to </a:t>
            </a:r>
            <a:r>
              <a:rPr lang="en-US" b="1" dirty="0" err="1"/>
              <a:t>Rw</a:t>
            </a:r>
            <a:r>
              <a:rPr lang="en-US" b="1" dirty="0"/>
              <a:t>:</a:t>
            </a:r>
          </a:p>
          <a:p>
            <a:endParaRPr lang="en-US" b="1" dirty="0"/>
          </a:p>
          <a:p>
            <a:r>
              <a:rPr lang="en-US" dirty="0" err="1"/>
              <a:t>Rwe</a:t>
            </a:r>
            <a:r>
              <a:rPr lang="en-US" dirty="0"/>
              <a:t>= 0.106 Ohm m</a:t>
            </a:r>
          </a:p>
          <a:p>
            <a:r>
              <a:rPr lang="en-US" dirty="0"/>
              <a:t>Formation temperature = 130°F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DETERMINE:</a:t>
            </a:r>
          </a:p>
          <a:p>
            <a:endParaRPr lang="en-US" b="1" dirty="0"/>
          </a:p>
          <a:p>
            <a:r>
              <a:rPr lang="en-US" dirty="0" err="1"/>
              <a:t>Rw</a:t>
            </a:r>
            <a:r>
              <a:rPr lang="en-US" dirty="0"/>
              <a:t>=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85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1F473-63CB-70D7-3FB6-EE0705A4C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522F5574-2DA9-52A1-1D8D-0335C3FFB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8" y="10237"/>
            <a:ext cx="5296567" cy="6837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FFCBB2-664B-916B-3710-79D918547233}"/>
              </a:ext>
            </a:extLst>
          </p:cNvPr>
          <p:cNvSpPr txBox="1"/>
          <p:nvPr/>
        </p:nvSpPr>
        <p:spPr>
          <a:xfrm>
            <a:off x="7031421" y="496613"/>
            <a:ext cx="46245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6 – correct </a:t>
            </a:r>
            <a:r>
              <a:rPr lang="en-US" b="1" dirty="0" err="1"/>
              <a:t>Rwe</a:t>
            </a:r>
            <a:r>
              <a:rPr lang="en-US" b="1" dirty="0"/>
              <a:t> to </a:t>
            </a:r>
            <a:r>
              <a:rPr lang="en-US" b="1" dirty="0" err="1"/>
              <a:t>Rw</a:t>
            </a:r>
            <a:r>
              <a:rPr lang="en-US" b="1" dirty="0"/>
              <a:t>:</a:t>
            </a:r>
          </a:p>
          <a:p>
            <a:endParaRPr lang="en-US" b="1" dirty="0"/>
          </a:p>
          <a:p>
            <a:r>
              <a:rPr lang="en-US" dirty="0" err="1"/>
              <a:t>Rwe</a:t>
            </a:r>
            <a:r>
              <a:rPr lang="en-US" dirty="0"/>
              <a:t>= 0.106 Ohm m</a:t>
            </a:r>
          </a:p>
          <a:p>
            <a:r>
              <a:rPr lang="en-US" dirty="0"/>
              <a:t>Formation temperature = 130°F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Answer:</a:t>
            </a:r>
          </a:p>
          <a:p>
            <a:endParaRPr lang="en-US" b="1" dirty="0"/>
          </a:p>
          <a:p>
            <a:r>
              <a:rPr lang="en-US" dirty="0" err="1"/>
              <a:t>Rw</a:t>
            </a:r>
            <a:r>
              <a:rPr lang="en-US" dirty="0"/>
              <a:t>=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08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C203A-6CB8-AB64-BA3F-4F06845D7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C62B96-C5AF-2B70-EB34-DF4D1D18930A}"/>
              </a:ext>
            </a:extLst>
          </p:cNvPr>
          <p:cNvSpPr txBox="1"/>
          <p:nvPr/>
        </p:nvSpPr>
        <p:spPr>
          <a:xfrm>
            <a:off x="2203418" y="1166842"/>
            <a:ext cx="10794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Calculation of Volume of Shale </a:t>
            </a:r>
            <a:r>
              <a:rPr lang="en-US" sz="3600" b="1" dirty="0" err="1"/>
              <a:t>Vsh</a:t>
            </a:r>
            <a:r>
              <a:rPr lang="en-US" sz="3600" b="1" dirty="0"/>
              <a:t>:</a:t>
            </a:r>
          </a:p>
          <a:p>
            <a:endParaRPr lang="en-US" sz="3600" b="1" dirty="0"/>
          </a:p>
          <a:p>
            <a:r>
              <a:rPr lang="en-US" sz="3600" dirty="0" err="1"/>
              <a:t>Vsh</a:t>
            </a:r>
            <a:r>
              <a:rPr lang="en-US" sz="3600" dirty="0"/>
              <a:t> (in %) = 1 – PSP/SSP = (SSP-PSP) / SSP</a:t>
            </a:r>
          </a:p>
          <a:p>
            <a:endParaRPr lang="en-US" sz="3600" dirty="0"/>
          </a:p>
          <a:p>
            <a:r>
              <a:rPr lang="en-US" sz="3600" dirty="0"/>
              <a:t>SSP = -K x log (</a:t>
            </a:r>
            <a:r>
              <a:rPr lang="en-US" sz="3600" dirty="0" err="1"/>
              <a:t>Rmf</a:t>
            </a:r>
            <a:r>
              <a:rPr lang="en-US" sz="3600" dirty="0"/>
              <a:t>/</a:t>
            </a:r>
            <a:r>
              <a:rPr lang="en-US" sz="3600" dirty="0" err="1"/>
              <a:t>Rw</a:t>
            </a:r>
            <a:r>
              <a:rPr lang="en-US" sz="3600" dirty="0"/>
              <a:t>)</a:t>
            </a:r>
          </a:p>
          <a:p>
            <a:endParaRPr lang="en-US" sz="3600" dirty="0"/>
          </a:p>
          <a:p>
            <a:r>
              <a:rPr lang="en-US" sz="3600" dirty="0"/>
              <a:t>K = 60 + (0.133 x </a:t>
            </a:r>
            <a:r>
              <a:rPr lang="en-US" sz="3600" dirty="0" err="1"/>
              <a:t>Tf</a:t>
            </a:r>
            <a:r>
              <a:rPr lang="en-US" sz="3600" dirty="0"/>
              <a:t>)</a:t>
            </a:r>
          </a:p>
          <a:p>
            <a:endParaRPr lang="en-US" sz="36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2F953BF-426A-7E9B-107D-A98050102B2E}"/>
                  </a:ext>
                </a:extLst>
              </p14:cNvPr>
              <p14:cNvContentPartPr/>
              <p14:nvPr/>
            </p14:nvContentPartPr>
            <p14:xfrm>
              <a:off x="3956296" y="3029426"/>
              <a:ext cx="360" cy="3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2F953BF-426A-7E9B-107D-A98050102B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0176" y="3023306"/>
                <a:ext cx="12600" cy="1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563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5537-E24E-98E0-7D3A-6089FB6E8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401D7-7779-B2E7-F7F8-FD61DFF4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0"/>
            <a:ext cx="2632982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502654E-785C-DE05-0A26-2F6F9440D55F}"/>
                  </a:ext>
                </a:extLst>
              </p14:cNvPr>
              <p14:cNvContentPartPr/>
              <p14:nvPr/>
            </p14:nvContentPartPr>
            <p14:xfrm>
              <a:off x="618171" y="674743"/>
              <a:ext cx="374760" cy="5421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502654E-785C-DE05-0A26-2F6F9440D5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7731" y="664303"/>
                <a:ext cx="396000" cy="56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E79A20E-8680-AC10-D740-2652A5C0F405}"/>
              </a:ext>
            </a:extLst>
          </p:cNvPr>
          <p:cNvGrpSpPr/>
          <p:nvPr/>
        </p:nvGrpSpPr>
        <p:grpSpPr>
          <a:xfrm>
            <a:off x="3379371" y="63463"/>
            <a:ext cx="8425080" cy="3725280"/>
            <a:chOff x="3379371" y="63463"/>
            <a:chExt cx="8425080" cy="3725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6FB6476-2B0A-14B3-AF22-1F619F868E29}"/>
                    </a:ext>
                  </a:extLst>
                </p14:cNvPr>
                <p14:cNvContentPartPr/>
                <p14:nvPr/>
              </p14:nvContentPartPr>
              <p14:xfrm>
                <a:off x="3922251" y="165703"/>
                <a:ext cx="4680" cy="32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6FB6476-2B0A-14B3-AF22-1F619F868E2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11451" y="155263"/>
                  <a:ext cx="25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DE47FFD-A932-6EA8-36DD-661062B0E6E3}"/>
                    </a:ext>
                  </a:extLst>
                </p14:cNvPr>
                <p14:cNvContentPartPr/>
                <p14:nvPr/>
              </p14:nvContentPartPr>
              <p14:xfrm>
                <a:off x="3508251" y="134743"/>
                <a:ext cx="418320" cy="4370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DE47FFD-A932-6EA8-36DD-661062B0E6E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97811" y="124303"/>
                  <a:ext cx="43956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DFB57B2-4D4C-7585-AE30-8A1A77BE11DA}"/>
                    </a:ext>
                  </a:extLst>
                </p14:cNvPr>
                <p14:cNvContentPartPr/>
                <p14:nvPr/>
              </p14:nvContentPartPr>
              <p14:xfrm>
                <a:off x="3693651" y="109903"/>
                <a:ext cx="215280" cy="662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DFB57B2-4D4C-7585-AE30-8A1A77BE11D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83211" y="99103"/>
                  <a:ext cx="2365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15126BB-D860-EC7F-389D-2391BDDF2EFA}"/>
                    </a:ext>
                  </a:extLst>
                </p14:cNvPr>
                <p14:cNvContentPartPr/>
                <p14:nvPr/>
              </p14:nvContentPartPr>
              <p14:xfrm>
                <a:off x="4007211" y="331303"/>
                <a:ext cx="681840" cy="795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15126BB-D860-EC7F-389D-2391BDDF2EF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96771" y="320503"/>
                  <a:ext cx="7030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9EA757D-B680-EB1E-A561-97124C8587AC}"/>
                    </a:ext>
                  </a:extLst>
                </p14:cNvPr>
                <p14:cNvContentPartPr/>
                <p14:nvPr/>
              </p14:nvContentPartPr>
              <p14:xfrm>
                <a:off x="4588611" y="254983"/>
                <a:ext cx="258120" cy="2552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9EA757D-B680-EB1E-A561-97124C8587A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77811" y="244183"/>
                  <a:ext cx="2793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A5DD674-FA18-A6A5-C8A2-F00F28C05544}"/>
                    </a:ext>
                  </a:extLst>
                </p14:cNvPr>
                <p14:cNvContentPartPr/>
                <p14:nvPr/>
              </p14:nvContentPartPr>
              <p14:xfrm>
                <a:off x="5283411" y="248143"/>
                <a:ext cx="25560" cy="2408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A5DD674-FA18-A6A5-C8A2-F00F28C0554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272611" y="237343"/>
                  <a:ext cx="468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C509E3F-8621-CE9C-BA74-39B44796DC18}"/>
                    </a:ext>
                  </a:extLst>
                </p14:cNvPr>
                <p14:cNvContentPartPr/>
                <p14:nvPr/>
              </p14:nvContentPartPr>
              <p14:xfrm>
                <a:off x="5083251" y="448303"/>
                <a:ext cx="325800" cy="568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C509E3F-8621-CE9C-BA74-39B44796DC1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72451" y="437863"/>
                  <a:ext cx="3470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8367CA4-37E9-97E3-A08F-C40B15065A2B}"/>
                    </a:ext>
                  </a:extLst>
                </p14:cNvPr>
                <p14:cNvContentPartPr/>
                <p14:nvPr/>
              </p14:nvContentPartPr>
              <p14:xfrm>
                <a:off x="5149131" y="157063"/>
                <a:ext cx="348120" cy="590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8367CA4-37E9-97E3-A08F-C40B15065A2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138331" y="146263"/>
                  <a:ext cx="36936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096AC7F-D56E-D673-D7F0-35166C038B4B}"/>
                    </a:ext>
                  </a:extLst>
                </p14:cNvPr>
                <p14:cNvContentPartPr/>
                <p14:nvPr/>
              </p14:nvContentPartPr>
              <p14:xfrm>
                <a:off x="5515251" y="365143"/>
                <a:ext cx="377640" cy="1054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096AC7F-D56E-D673-D7F0-35166C038B4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504811" y="354703"/>
                  <a:ext cx="3988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71531A8-1012-2834-5485-746899D3214F}"/>
                    </a:ext>
                  </a:extLst>
                </p14:cNvPr>
                <p14:cNvContentPartPr/>
                <p14:nvPr/>
              </p14:nvContentPartPr>
              <p14:xfrm>
                <a:off x="5861571" y="362263"/>
                <a:ext cx="343800" cy="3340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71531A8-1012-2834-5485-746899D3214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50771" y="351463"/>
                  <a:ext cx="36504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8AFF409-124A-128F-C47C-BCD3BEE4E7B8}"/>
                    </a:ext>
                  </a:extLst>
                </p14:cNvPr>
                <p14:cNvContentPartPr/>
                <p14:nvPr/>
              </p14:nvContentPartPr>
              <p14:xfrm>
                <a:off x="5847531" y="351103"/>
                <a:ext cx="192960" cy="1724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8AFF409-124A-128F-C47C-BCD3BEE4E7B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836731" y="340663"/>
                  <a:ext cx="2142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8F6295A-0689-1EFC-5B8A-1671BEF79041}"/>
                    </a:ext>
                  </a:extLst>
                </p14:cNvPr>
                <p14:cNvContentPartPr/>
                <p14:nvPr/>
              </p14:nvContentPartPr>
              <p14:xfrm>
                <a:off x="6289251" y="370543"/>
                <a:ext cx="38880" cy="975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F6295A-0689-1EFC-5B8A-1671BEF7904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278811" y="359743"/>
                  <a:ext cx="601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C9CCE0E-D105-867F-3EA0-C537C47E9BBF}"/>
                    </a:ext>
                  </a:extLst>
                </p14:cNvPr>
                <p14:cNvContentPartPr/>
                <p14:nvPr/>
              </p14:nvContentPartPr>
              <p14:xfrm>
                <a:off x="6212931" y="213583"/>
                <a:ext cx="89280" cy="97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C9CCE0E-D105-867F-3EA0-C537C47E9BB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202491" y="203143"/>
                  <a:ext cx="1105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C51297C-F7D2-636C-FE2F-7989366B75EF}"/>
                    </a:ext>
                  </a:extLst>
                </p14:cNvPr>
                <p14:cNvContentPartPr/>
                <p14:nvPr/>
              </p14:nvContentPartPr>
              <p14:xfrm>
                <a:off x="6447291" y="360823"/>
                <a:ext cx="210240" cy="1166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C51297C-F7D2-636C-FE2F-7989366B75E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436851" y="350383"/>
                  <a:ext cx="2314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8DC1762-354F-ED94-2D2F-A19B42F600A9}"/>
                    </a:ext>
                  </a:extLst>
                </p14:cNvPr>
                <p14:cNvContentPartPr/>
                <p14:nvPr/>
              </p14:nvContentPartPr>
              <p14:xfrm>
                <a:off x="6512811" y="376303"/>
                <a:ext cx="470880" cy="3214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8DC1762-354F-ED94-2D2F-A19B42F600A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502371" y="365863"/>
                  <a:ext cx="49212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8C557D1-243D-1BC7-7C67-604B57A2F8A8}"/>
                    </a:ext>
                  </a:extLst>
                </p14:cNvPr>
                <p14:cNvContentPartPr/>
                <p14:nvPr/>
              </p14:nvContentPartPr>
              <p14:xfrm>
                <a:off x="7546731" y="100543"/>
                <a:ext cx="40320" cy="3312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8C557D1-243D-1BC7-7C67-604B57A2F8A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536291" y="90103"/>
                  <a:ext cx="6156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21A0C39-382C-3E0C-7E81-560B6C344E52}"/>
                    </a:ext>
                  </a:extLst>
                </p14:cNvPr>
                <p14:cNvContentPartPr/>
                <p14:nvPr/>
              </p14:nvContentPartPr>
              <p14:xfrm>
                <a:off x="7446651" y="206023"/>
                <a:ext cx="393480" cy="410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21A0C39-382C-3E0C-7E81-560B6C344E5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436211" y="195223"/>
                  <a:ext cx="4147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2DF7855-6A88-7AB2-8B85-063372A22891}"/>
                    </a:ext>
                  </a:extLst>
                </p14:cNvPr>
                <p14:cNvContentPartPr/>
                <p14:nvPr/>
              </p14:nvContentPartPr>
              <p14:xfrm>
                <a:off x="7764891" y="338143"/>
                <a:ext cx="282600" cy="1357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2DF7855-6A88-7AB2-8B85-063372A2289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754091" y="327343"/>
                  <a:ext cx="3038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E02A173-EAD8-A690-4881-8CD65CF0DD21}"/>
                    </a:ext>
                  </a:extLst>
                </p14:cNvPr>
                <p14:cNvContentPartPr/>
                <p14:nvPr/>
              </p14:nvContentPartPr>
              <p14:xfrm>
                <a:off x="8135331" y="337063"/>
                <a:ext cx="270000" cy="1198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E02A173-EAD8-A690-4881-8CD65CF0DD2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124891" y="326623"/>
                  <a:ext cx="2912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E2606CC-30FA-3955-4086-14B691D9E037}"/>
                    </a:ext>
                  </a:extLst>
                </p14:cNvPr>
                <p14:cNvContentPartPr/>
                <p14:nvPr/>
              </p14:nvContentPartPr>
              <p14:xfrm>
                <a:off x="8518011" y="63463"/>
                <a:ext cx="99000" cy="3902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E2606CC-30FA-3955-4086-14B691D9E03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07571" y="53023"/>
                  <a:ext cx="12024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DBAC764-79AF-3314-535E-114C621C10CE}"/>
                    </a:ext>
                  </a:extLst>
                </p14:cNvPr>
                <p14:cNvContentPartPr/>
                <p14:nvPr/>
              </p14:nvContentPartPr>
              <p14:xfrm>
                <a:off x="8670651" y="339943"/>
                <a:ext cx="294840" cy="2059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DBAC764-79AF-3314-535E-114C621C10C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660211" y="329503"/>
                  <a:ext cx="3160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34CC4F2-B628-F9AE-9740-C8A2BDC6E738}"/>
                    </a:ext>
                  </a:extLst>
                </p14:cNvPr>
                <p14:cNvContentPartPr/>
                <p14:nvPr/>
              </p14:nvContentPartPr>
              <p14:xfrm>
                <a:off x="3437331" y="652063"/>
                <a:ext cx="417600" cy="4377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34CC4F2-B628-F9AE-9740-C8A2BDC6E73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426531" y="641623"/>
                  <a:ext cx="43884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629BA7F-13D0-D33A-493C-2F69B4D57875}"/>
                    </a:ext>
                  </a:extLst>
                </p14:cNvPr>
                <p14:cNvContentPartPr/>
                <p14:nvPr/>
              </p14:nvContentPartPr>
              <p14:xfrm>
                <a:off x="3891651" y="887863"/>
                <a:ext cx="734400" cy="1933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629BA7F-13D0-D33A-493C-2F69B4D5787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881211" y="877423"/>
                  <a:ext cx="7556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0F9918A-ED3D-BA60-B789-6034915DA41F}"/>
                    </a:ext>
                  </a:extLst>
                </p14:cNvPr>
                <p14:cNvContentPartPr/>
                <p14:nvPr/>
              </p14:nvContentPartPr>
              <p14:xfrm>
                <a:off x="5189091" y="814423"/>
                <a:ext cx="2252160" cy="2131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0F9918A-ED3D-BA60-B789-6034915DA41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178651" y="803983"/>
                  <a:ext cx="22734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94C4D72-C4D6-EC01-D8C1-7ECE064EE1CA}"/>
                    </a:ext>
                  </a:extLst>
                </p14:cNvPr>
                <p14:cNvContentPartPr/>
                <p14:nvPr/>
              </p14:nvContentPartPr>
              <p14:xfrm>
                <a:off x="7768491" y="674023"/>
                <a:ext cx="497880" cy="2692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94C4D72-C4D6-EC01-D8C1-7ECE064EE1C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757691" y="663583"/>
                  <a:ext cx="5191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21FF134-7B92-F4F4-05AD-2D49A648DDEC}"/>
                    </a:ext>
                  </a:extLst>
                </p14:cNvPr>
                <p14:cNvContentPartPr/>
                <p14:nvPr/>
              </p14:nvContentPartPr>
              <p14:xfrm>
                <a:off x="8160531" y="728023"/>
                <a:ext cx="73800" cy="1800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21FF134-7B92-F4F4-05AD-2D49A648DDE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150091" y="717583"/>
                  <a:ext cx="950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6E0A088-F6AE-123F-EB75-B725C2B8C373}"/>
                    </a:ext>
                  </a:extLst>
                </p14:cNvPr>
                <p14:cNvContentPartPr/>
                <p14:nvPr/>
              </p14:nvContentPartPr>
              <p14:xfrm>
                <a:off x="8359611" y="812263"/>
                <a:ext cx="317880" cy="3229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6E0A088-F6AE-123F-EB75-B725C2B8C37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349171" y="801823"/>
                  <a:ext cx="33912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D3E0A64-1350-5C08-8E8F-4C48614AFBFB}"/>
                    </a:ext>
                  </a:extLst>
                </p14:cNvPr>
                <p14:cNvContentPartPr/>
                <p14:nvPr/>
              </p14:nvContentPartPr>
              <p14:xfrm>
                <a:off x="9014451" y="797863"/>
                <a:ext cx="232560" cy="1209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D3E0A64-1350-5C08-8E8F-4C48614AFBF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03651" y="787423"/>
                  <a:ext cx="2538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4EEC3D2-A77E-9622-0A21-3E7007FE8AC9}"/>
                    </a:ext>
                  </a:extLst>
                </p14:cNvPr>
                <p14:cNvContentPartPr/>
                <p14:nvPr/>
              </p14:nvContentPartPr>
              <p14:xfrm>
                <a:off x="9104811" y="531463"/>
                <a:ext cx="389520" cy="6728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4EEC3D2-A77E-9622-0A21-3E7007FE8AC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094011" y="520663"/>
                  <a:ext cx="410760" cy="69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351CD11-B769-8F58-F54A-AA0D26B8EECC}"/>
                    </a:ext>
                  </a:extLst>
                </p14:cNvPr>
                <p14:cNvContentPartPr/>
                <p14:nvPr/>
              </p14:nvContentPartPr>
              <p14:xfrm>
                <a:off x="9732291" y="804343"/>
                <a:ext cx="243000" cy="2682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351CD11-B769-8F58-F54A-AA0D26B8EEC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721851" y="793543"/>
                  <a:ext cx="2642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ECCC5ED-D033-3CE7-6A32-C852846993B5}"/>
                    </a:ext>
                  </a:extLst>
                </p14:cNvPr>
                <p14:cNvContentPartPr/>
                <p14:nvPr/>
              </p14:nvContentPartPr>
              <p14:xfrm>
                <a:off x="9873411" y="716863"/>
                <a:ext cx="393120" cy="612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ECCC5ED-D033-3CE7-6A32-C852846993B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862611" y="706063"/>
                  <a:ext cx="4143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1EE597F-794A-075E-9EFF-29761D1BD501}"/>
                    </a:ext>
                  </a:extLst>
                </p14:cNvPr>
                <p14:cNvContentPartPr/>
                <p14:nvPr/>
              </p14:nvContentPartPr>
              <p14:xfrm>
                <a:off x="10189131" y="786343"/>
                <a:ext cx="299880" cy="1130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1EE597F-794A-075E-9EFF-29761D1BD50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178691" y="775903"/>
                  <a:ext cx="3211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B03EC48-7132-4194-EE5B-779799DA140F}"/>
                    </a:ext>
                  </a:extLst>
                </p14:cNvPr>
                <p14:cNvContentPartPr/>
                <p14:nvPr/>
              </p14:nvContentPartPr>
              <p14:xfrm>
                <a:off x="10615011" y="784183"/>
                <a:ext cx="68040" cy="1382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B03EC48-7132-4194-EE5B-779799DA140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604571" y="773743"/>
                  <a:ext cx="892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D6DD211-3C16-78AA-E50D-579E0B573FF7}"/>
                    </a:ext>
                  </a:extLst>
                </p14:cNvPr>
                <p14:cNvContentPartPr/>
                <p14:nvPr/>
              </p14:nvContentPartPr>
              <p14:xfrm>
                <a:off x="10597731" y="607063"/>
                <a:ext cx="42480" cy="381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D6DD211-3C16-78AA-E50D-579E0B573FF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586931" y="596263"/>
                  <a:ext cx="637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37312D-18D7-200A-11D5-524CFC2C9715}"/>
                    </a:ext>
                  </a:extLst>
                </p14:cNvPr>
                <p14:cNvContentPartPr/>
                <p14:nvPr/>
              </p14:nvContentPartPr>
              <p14:xfrm>
                <a:off x="10827771" y="757543"/>
                <a:ext cx="297360" cy="1242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37312D-18D7-200A-11D5-524CFC2C971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816971" y="746743"/>
                  <a:ext cx="3186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E78FE6F-0447-F7B5-D3EE-49090350081A}"/>
                    </a:ext>
                  </a:extLst>
                </p14:cNvPr>
                <p14:cNvContentPartPr/>
                <p14:nvPr/>
              </p14:nvContentPartPr>
              <p14:xfrm>
                <a:off x="11258331" y="399343"/>
                <a:ext cx="84240" cy="4208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E78FE6F-0447-F7B5-D3EE-49090350081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247531" y="388903"/>
                  <a:ext cx="10548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DAC8858-CD9A-8AF3-1C6E-2A8EAF61D147}"/>
                    </a:ext>
                  </a:extLst>
                </p14:cNvPr>
                <p14:cNvContentPartPr/>
                <p14:nvPr/>
              </p14:nvContentPartPr>
              <p14:xfrm>
                <a:off x="11182011" y="576823"/>
                <a:ext cx="217440" cy="194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DAC8858-CD9A-8AF3-1C6E-2A8EAF61D14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171211" y="566383"/>
                  <a:ext cx="2386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8F603C3-780F-53E6-8C97-8BDFE797A38D}"/>
                    </a:ext>
                  </a:extLst>
                </p14:cNvPr>
                <p14:cNvContentPartPr/>
                <p14:nvPr/>
              </p14:nvContentPartPr>
              <p14:xfrm>
                <a:off x="11386131" y="754663"/>
                <a:ext cx="211320" cy="2192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8F603C3-780F-53E6-8C97-8BDFE797A38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375691" y="743863"/>
                  <a:ext cx="2325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430135E-6857-0938-9D6A-1AD1E63DBD3C}"/>
                    </a:ext>
                  </a:extLst>
                </p14:cNvPr>
                <p14:cNvContentPartPr/>
                <p14:nvPr/>
              </p14:nvContentPartPr>
              <p14:xfrm>
                <a:off x="3379371" y="1255063"/>
                <a:ext cx="395640" cy="25336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430135E-6857-0938-9D6A-1AD1E63DBD3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368571" y="1244263"/>
                  <a:ext cx="416880" cy="255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A4C2FA7-B030-CC63-F7E5-B1E777D67498}"/>
                    </a:ext>
                  </a:extLst>
                </p14:cNvPr>
                <p14:cNvContentPartPr/>
                <p14:nvPr/>
              </p14:nvContentPartPr>
              <p14:xfrm>
                <a:off x="3818931" y="2502103"/>
                <a:ext cx="546120" cy="403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A4C2FA7-B030-CC63-F7E5-B1E777D6749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808131" y="2491663"/>
                  <a:ext cx="5673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03D6ACD-5442-16BA-7E78-56180762B1E2}"/>
                    </a:ext>
                  </a:extLst>
                </p14:cNvPr>
                <p14:cNvContentPartPr/>
                <p14:nvPr/>
              </p14:nvContentPartPr>
              <p14:xfrm>
                <a:off x="4309611" y="2421103"/>
                <a:ext cx="269280" cy="2383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03D6ACD-5442-16BA-7E78-56180762B1E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298811" y="2410663"/>
                  <a:ext cx="2905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10FD800-9C26-BF59-28F7-D13514128680}"/>
                    </a:ext>
                  </a:extLst>
                </p14:cNvPr>
                <p14:cNvContentPartPr/>
                <p14:nvPr/>
              </p14:nvContentPartPr>
              <p14:xfrm>
                <a:off x="4900731" y="2331463"/>
                <a:ext cx="233280" cy="3312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10FD800-9C26-BF59-28F7-D1351412868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889931" y="2321023"/>
                  <a:ext cx="25452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FB863D7-50D4-8A09-D3D8-B8899DEEBFBB}"/>
                    </a:ext>
                  </a:extLst>
                </p14:cNvPr>
                <p14:cNvContentPartPr/>
                <p14:nvPr/>
              </p14:nvContentPartPr>
              <p14:xfrm>
                <a:off x="4879851" y="2449543"/>
                <a:ext cx="201240" cy="835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FB863D7-50D4-8A09-D3D8-B8899DEEBFB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869411" y="2438743"/>
                  <a:ext cx="2224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5D29FAF-115B-4701-227D-BC42BC81BB55}"/>
                    </a:ext>
                  </a:extLst>
                </p14:cNvPr>
                <p14:cNvContentPartPr/>
                <p14:nvPr/>
              </p14:nvContentPartPr>
              <p14:xfrm>
                <a:off x="4836291" y="2268463"/>
                <a:ext cx="338400" cy="500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5D29FAF-115B-4701-227D-BC42BC81BB5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825491" y="2258023"/>
                  <a:ext cx="3596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8BF4FA2-D3A4-CB95-0FF1-B996D79F08A6}"/>
                    </a:ext>
                  </a:extLst>
                </p14:cNvPr>
                <p14:cNvContentPartPr/>
                <p14:nvPr/>
              </p14:nvContentPartPr>
              <p14:xfrm>
                <a:off x="5341011" y="2239303"/>
                <a:ext cx="318600" cy="41940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8BF4FA2-D3A4-CB95-0FF1-B996D79F08A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330571" y="2228863"/>
                  <a:ext cx="33984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8CCCD52-02C9-E3F9-A82E-7E1BAB18D94F}"/>
                    </a:ext>
                  </a:extLst>
                </p14:cNvPr>
                <p14:cNvContentPartPr/>
                <p14:nvPr/>
              </p14:nvContentPartPr>
              <p14:xfrm>
                <a:off x="5729451" y="2500663"/>
                <a:ext cx="276840" cy="1544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8CCCD52-02C9-E3F9-A82E-7E1BAB18D94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719011" y="2489863"/>
                  <a:ext cx="2980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BBFDD2D-82A7-24F4-D013-FBA456ED3CD8}"/>
                    </a:ext>
                  </a:extLst>
                </p14:cNvPr>
                <p14:cNvContentPartPr/>
                <p14:nvPr/>
              </p14:nvContentPartPr>
              <p14:xfrm>
                <a:off x="6010611" y="2161183"/>
                <a:ext cx="196200" cy="4399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BBFDD2D-82A7-24F4-D013-FBA456ED3CD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999811" y="2150383"/>
                  <a:ext cx="21744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1DF5D10-A513-E402-CAA1-F258883FAC3D}"/>
                    </a:ext>
                  </a:extLst>
                </p14:cNvPr>
                <p14:cNvContentPartPr/>
                <p14:nvPr/>
              </p14:nvContentPartPr>
              <p14:xfrm>
                <a:off x="5918811" y="2207623"/>
                <a:ext cx="266400" cy="723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1DF5D10-A513-E402-CAA1-F258883FAC3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908011" y="2197183"/>
                  <a:ext cx="2876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C8B96B0-2464-E3E3-293F-B6629A2BB106}"/>
                    </a:ext>
                  </a:extLst>
                </p14:cNvPr>
                <p14:cNvContentPartPr/>
                <p14:nvPr/>
              </p14:nvContentPartPr>
              <p14:xfrm>
                <a:off x="6156051" y="2497063"/>
                <a:ext cx="241200" cy="1951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C8B96B0-2464-E3E3-293F-B6629A2BB10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145251" y="2486263"/>
                  <a:ext cx="2624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41EA281-DD36-28FA-AE61-4BCE512C2EFC}"/>
                    </a:ext>
                  </a:extLst>
                </p14:cNvPr>
                <p14:cNvContentPartPr/>
                <p14:nvPr/>
              </p14:nvContentPartPr>
              <p14:xfrm>
                <a:off x="6446571" y="2505703"/>
                <a:ext cx="86400" cy="14940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41EA281-DD36-28FA-AE61-4BCE512C2EF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435771" y="2495263"/>
                  <a:ext cx="1076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082E59C-3322-BA37-BCFF-58901CDCE575}"/>
                    </a:ext>
                  </a:extLst>
                </p14:cNvPr>
                <p14:cNvContentPartPr/>
                <p14:nvPr/>
              </p14:nvContentPartPr>
              <p14:xfrm>
                <a:off x="6414531" y="2301943"/>
                <a:ext cx="55080" cy="129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082E59C-3322-BA37-BCFF-58901CDCE57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404091" y="2291143"/>
                  <a:ext cx="763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CBC49B9-6548-A882-490B-918DC6B1F2C6}"/>
                    </a:ext>
                  </a:extLst>
                </p14:cNvPr>
                <p14:cNvContentPartPr/>
                <p14:nvPr/>
              </p14:nvContentPartPr>
              <p14:xfrm>
                <a:off x="6615771" y="2425783"/>
                <a:ext cx="175320" cy="17820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CBC49B9-6548-A882-490B-918DC6B1F2C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04971" y="2414983"/>
                  <a:ext cx="19656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0215997-4BBF-5EAA-197F-1D50178F5B13}"/>
                    </a:ext>
                  </a:extLst>
                </p14:cNvPr>
                <p14:cNvContentPartPr/>
                <p14:nvPr/>
              </p14:nvContentPartPr>
              <p14:xfrm>
                <a:off x="7335411" y="2063983"/>
                <a:ext cx="49320" cy="5068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0215997-4BBF-5EAA-197F-1D50178F5B1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324971" y="2053183"/>
                  <a:ext cx="7056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F8DAD3F-D766-48C3-178C-5F365D8FFE79}"/>
                    </a:ext>
                  </a:extLst>
                </p14:cNvPr>
                <p14:cNvContentPartPr/>
                <p14:nvPr/>
              </p14:nvContentPartPr>
              <p14:xfrm>
                <a:off x="7267371" y="2261983"/>
                <a:ext cx="299880" cy="435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F8DAD3F-D766-48C3-178C-5F365D8FFE7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256571" y="2251183"/>
                  <a:ext cx="3211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573E3ED-9110-53E5-9EAB-26D1FEDD3C6A}"/>
                    </a:ext>
                  </a:extLst>
                </p14:cNvPr>
                <p14:cNvContentPartPr/>
                <p14:nvPr/>
              </p14:nvContentPartPr>
              <p14:xfrm>
                <a:off x="7487691" y="2424343"/>
                <a:ext cx="319320" cy="1220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573E3ED-9110-53E5-9EAB-26D1FEDD3C6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477251" y="2413543"/>
                  <a:ext cx="3405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9948982-8BE3-A39A-E9B1-7DD00D5BB8AC}"/>
                    </a:ext>
                  </a:extLst>
                </p14:cNvPr>
                <p14:cNvContentPartPr/>
                <p14:nvPr/>
              </p14:nvContentPartPr>
              <p14:xfrm>
                <a:off x="7925091" y="2411743"/>
                <a:ext cx="262440" cy="1216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9948982-8BE3-A39A-E9B1-7DD00D5BB8A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914291" y="2400943"/>
                  <a:ext cx="2836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DD357D3-45A8-31C4-603D-056CBCA7369E}"/>
                    </a:ext>
                  </a:extLst>
                </p14:cNvPr>
                <p14:cNvContentPartPr/>
                <p14:nvPr/>
              </p14:nvContentPartPr>
              <p14:xfrm>
                <a:off x="8279331" y="2007103"/>
                <a:ext cx="77400" cy="4284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DD357D3-45A8-31C4-603D-056CBCA7369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268531" y="1996663"/>
                  <a:ext cx="9864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53E4328-50A9-F864-F00E-F7DE546027DE}"/>
                    </a:ext>
                  </a:extLst>
                </p14:cNvPr>
                <p14:cNvContentPartPr/>
                <p14:nvPr/>
              </p14:nvContentPartPr>
              <p14:xfrm>
                <a:off x="8410371" y="2331823"/>
                <a:ext cx="32400" cy="208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53E4328-50A9-F864-F00E-F7DE546027D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399931" y="2321383"/>
                  <a:ext cx="536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AD9E46B-535D-4499-29AF-C410D925FF06}"/>
                    </a:ext>
                  </a:extLst>
                </p14:cNvPr>
                <p14:cNvContentPartPr/>
                <p14:nvPr/>
              </p14:nvContentPartPr>
              <p14:xfrm>
                <a:off x="8434851" y="2311663"/>
                <a:ext cx="181800" cy="1818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AD9E46B-535D-4499-29AF-C410D925FF0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424411" y="2300863"/>
                  <a:ext cx="2030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673E2D6-40EF-09B8-9690-B59C358C77AF}"/>
                    </a:ext>
                  </a:extLst>
                </p14:cNvPr>
                <p14:cNvContentPartPr/>
                <p14:nvPr/>
              </p14:nvContentPartPr>
              <p14:xfrm>
                <a:off x="8797731" y="2348023"/>
                <a:ext cx="374040" cy="298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673E2D6-40EF-09B8-9690-B59C358C77A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786931" y="2337223"/>
                  <a:ext cx="3952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5BAD5A2-71A7-2F1D-7E5D-D7F7E58CF5A1}"/>
                    </a:ext>
                  </a:extLst>
                </p14:cNvPr>
                <p14:cNvContentPartPr/>
                <p14:nvPr/>
              </p14:nvContentPartPr>
              <p14:xfrm>
                <a:off x="9133251" y="2264863"/>
                <a:ext cx="164880" cy="2145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5BAD5A2-71A7-2F1D-7E5D-D7F7E58CF5A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122811" y="2254063"/>
                  <a:ext cx="1861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1BB13BC-57F0-99B2-AFEC-3BB117A06316}"/>
                    </a:ext>
                  </a:extLst>
                </p14:cNvPr>
                <p14:cNvContentPartPr/>
                <p14:nvPr/>
              </p14:nvContentPartPr>
              <p14:xfrm>
                <a:off x="9601251" y="2213743"/>
                <a:ext cx="800280" cy="1396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1BB13BC-57F0-99B2-AFEC-3BB117A06316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590451" y="2202943"/>
                  <a:ext cx="8215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A5F4724-23BB-176B-7E14-210B87FF6BD7}"/>
                    </a:ext>
                  </a:extLst>
                </p14:cNvPr>
                <p14:cNvContentPartPr/>
                <p14:nvPr/>
              </p14:nvContentPartPr>
              <p14:xfrm>
                <a:off x="10406571" y="2183143"/>
                <a:ext cx="1235880" cy="2570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A5F4724-23BB-176B-7E14-210B87FF6BD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396131" y="2172703"/>
                  <a:ext cx="125712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69914F8-93E5-F39E-3CF7-7672C3420FAB}"/>
                    </a:ext>
                  </a:extLst>
                </p14:cNvPr>
                <p14:cNvContentPartPr/>
                <p14:nvPr/>
              </p14:nvContentPartPr>
              <p14:xfrm>
                <a:off x="5069931" y="2910343"/>
                <a:ext cx="207360" cy="2332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69914F8-93E5-F39E-3CF7-7672C3420FA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059131" y="2899543"/>
                  <a:ext cx="2286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42900BE-5830-9F41-0181-92125339666E}"/>
                    </a:ext>
                  </a:extLst>
                </p14:cNvPr>
                <p14:cNvContentPartPr/>
                <p14:nvPr/>
              </p14:nvContentPartPr>
              <p14:xfrm>
                <a:off x="5328411" y="3010783"/>
                <a:ext cx="696600" cy="1375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42900BE-5830-9F41-0181-92125339666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317971" y="2999983"/>
                  <a:ext cx="7178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E7287D9-924F-6442-8468-EC73609C8757}"/>
                    </a:ext>
                  </a:extLst>
                </p14:cNvPr>
                <p14:cNvContentPartPr/>
                <p14:nvPr/>
              </p14:nvContentPartPr>
              <p14:xfrm>
                <a:off x="5825931" y="2878303"/>
                <a:ext cx="73080" cy="133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E7287D9-924F-6442-8468-EC73609C875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815491" y="2867863"/>
                  <a:ext cx="943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CCCDE9F-A79F-0B82-0BE4-3F817600C07D}"/>
                    </a:ext>
                  </a:extLst>
                </p14:cNvPr>
                <p14:cNvContentPartPr/>
                <p14:nvPr/>
              </p14:nvContentPartPr>
              <p14:xfrm>
                <a:off x="6057411" y="3004663"/>
                <a:ext cx="206640" cy="14256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CCCDE9F-A79F-0B82-0BE4-3F817600C07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046611" y="2994223"/>
                  <a:ext cx="2278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01C9749-AF61-E8E6-BA12-C564C669AA39}"/>
                    </a:ext>
                  </a:extLst>
                </p14:cNvPr>
                <p14:cNvContentPartPr/>
                <p14:nvPr/>
              </p14:nvContentPartPr>
              <p14:xfrm>
                <a:off x="6337491" y="2813503"/>
                <a:ext cx="286560" cy="2901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01C9749-AF61-E8E6-BA12-C564C669AA3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327051" y="2802703"/>
                  <a:ext cx="3078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CC8F8FD-23F7-DD85-30C4-7F5689074021}"/>
                    </a:ext>
                  </a:extLst>
                </p14:cNvPr>
                <p14:cNvContentPartPr/>
                <p14:nvPr/>
              </p14:nvContentPartPr>
              <p14:xfrm>
                <a:off x="6507411" y="2880103"/>
                <a:ext cx="33840" cy="442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CC8F8FD-23F7-DD85-30C4-7F568907402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496611" y="2869663"/>
                  <a:ext cx="550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6FDB548-120B-C02B-A578-54F69747DB73}"/>
                    </a:ext>
                  </a:extLst>
                </p14:cNvPr>
                <p14:cNvContentPartPr/>
                <p14:nvPr/>
              </p14:nvContentPartPr>
              <p14:xfrm>
                <a:off x="6283491" y="2800183"/>
                <a:ext cx="299160" cy="374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6FDB548-120B-C02B-A578-54F69747DB73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272691" y="2789383"/>
                  <a:ext cx="3204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3DD403C-5291-3EEF-0C2D-FF64EA9EB5AB}"/>
                    </a:ext>
                  </a:extLst>
                </p14:cNvPr>
                <p14:cNvContentPartPr/>
                <p14:nvPr/>
              </p14:nvContentPartPr>
              <p14:xfrm>
                <a:off x="6717291" y="2954983"/>
                <a:ext cx="222120" cy="1551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3DD403C-5291-3EEF-0C2D-FF64EA9EB5A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706491" y="2944543"/>
                  <a:ext cx="2433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B90EFBF-AEAC-D97A-ECBD-374208D89ACA}"/>
                    </a:ext>
                  </a:extLst>
                </p14:cNvPr>
                <p14:cNvContentPartPr/>
                <p14:nvPr/>
              </p14:nvContentPartPr>
              <p14:xfrm>
                <a:off x="6994491" y="2987743"/>
                <a:ext cx="29160" cy="1033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B90EFBF-AEAC-D97A-ECBD-374208D89AC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983691" y="2976943"/>
                  <a:ext cx="504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F609719-63F6-D346-CF2A-0CB4D4B8E62E}"/>
                    </a:ext>
                  </a:extLst>
                </p14:cNvPr>
                <p14:cNvContentPartPr/>
                <p14:nvPr/>
              </p14:nvContentPartPr>
              <p14:xfrm>
                <a:off x="6953811" y="2795143"/>
                <a:ext cx="65520" cy="248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F609719-63F6-D346-CF2A-0CB4D4B8E62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943011" y="2784343"/>
                  <a:ext cx="867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2FB8C73-21C4-39BF-B486-AB4E6E6FFA9B}"/>
                    </a:ext>
                  </a:extLst>
                </p14:cNvPr>
                <p14:cNvContentPartPr/>
                <p14:nvPr/>
              </p14:nvContentPartPr>
              <p14:xfrm>
                <a:off x="7157571" y="2711263"/>
                <a:ext cx="310680" cy="4950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2FB8C73-21C4-39BF-B486-AB4E6E6FFA9B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46771" y="2700463"/>
                  <a:ext cx="33192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6CE2CB8-444F-AD47-BFED-7D73C401E84B}"/>
                    </a:ext>
                  </a:extLst>
                </p14:cNvPr>
                <p14:cNvContentPartPr/>
                <p14:nvPr/>
              </p14:nvContentPartPr>
              <p14:xfrm>
                <a:off x="7150011" y="2796583"/>
                <a:ext cx="371160" cy="4644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6CE2CB8-444F-AD47-BFED-7D73C401E84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139571" y="2785783"/>
                  <a:ext cx="3924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EFE8634-8FA2-6F74-DE6E-26BE72EFDE8C}"/>
                    </a:ext>
                  </a:extLst>
                </p14:cNvPr>
                <p14:cNvContentPartPr/>
                <p14:nvPr/>
              </p14:nvContentPartPr>
              <p14:xfrm>
                <a:off x="7602531" y="2648983"/>
                <a:ext cx="645120" cy="5616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EFE8634-8FA2-6F74-DE6E-26BE72EFDE8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592091" y="2638183"/>
                  <a:ext cx="66636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809F666-FF09-C335-8B69-6E5055674B8F}"/>
                    </a:ext>
                  </a:extLst>
                </p14:cNvPr>
                <p14:cNvContentPartPr/>
                <p14:nvPr/>
              </p14:nvContentPartPr>
              <p14:xfrm>
                <a:off x="8701971" y="2585983"/>
                <a:ext cx="391680" cy="3279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809F666-FF09-C335-8B69-6E5055674B8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691171" y="2575183"/>
                  <a:ext cx="41292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BE1064B-76F0-435F-8F9D-A87008993C53}"/>
                    </a:ext>
                  </a:extLst>
                </p14:cNvPr>
                <p14:cNvContentPartPr/>
                <p14:nvPr/>
              </p14:nvContentPartPr>
              <p14:xfrm>
                <a:off x="9037851" y="2623783"/>
                <a:ext cx="78120" cy="486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BE1064B-76F0-435F-8F9D-A87008993C5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027051" y="2612983"/>
                  <a:ext cx="993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1E55AE6-FC4C-BC54-C540-155614D86A0A}"/>
                    </a:ext>
                  </a:extLst>
                </p14:cNvPr>
                <p14:cNvContentPartPr/>
                <p14:nvPr/>
              </p14:nvContentPartPr>
              <p14:xfrm>
                <a:off x="9074211" y="2537383"/>
                <a:ext cx="1322280" cy="6094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1E55AE6-FC4C-BC54-C540-155614D86A0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063411" y="2526583"/>
                  <a:ext cx="1343520" cy="63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19FECC4-7BB7-CFE0-8FA2-407978556F6B}"/>
                    </a:ext>
                  </a:extLst>
                </p14:cNvPr>
                <p14:cNvContentPartPr/>
                <p14:nvPr/>
              </p14:nvContentPartPr>
              <p14:xfrm>
                <a:off x="10420611" y="2501383"/>
                <a:ext cx="71640" cy="36648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19FECC4-7BB7-CFE0-8FA2-407978556F6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409811" y="2490583"/>
                  <a:ext cx="9288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82A6291-D123-3E66-B387-6926EF77D65A}"/>
                    </a:ext>
                  </a:extLst>
                </p14:cNvPr>
                <p14:cNvContentPartPr/>
                <p14:nvPr/>
              </p14:nvContentPartPr>
              <p14:xfrm>
                <a:off x="10426371" y="2652583"/>
                <a:ext cx="236160" cy="500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82A6291-D123-3E66-B387-6926EF77D65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415931" y="2641783"/>
                  <a:ext cx="2574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56709B4-B099-F117-F2C8-A3758F149119}"/>
                    </a:ext>
                  </a:extLst>
                </p14:cNvPr>
                <p14:cNvContentPartPr/>
                <p14:nvPr/>
              </p14:nvContentPartPr>
              <p14:xfrm>
                <a:off x="10789611" y="2650423"/>
                <a:ext cx="121320" cy="2131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56709B4-B099-F117-F2C8-A3758F14911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779171" y="2639623"/>
                  <a:ext cx="1425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F466F82-0DAF-AA9F-1760-A2B49D8009A8}"/>
                    </a:ext>
                  </a:extLst>
                </p14:cNvPr>
                <p14:cNvContentPartPr/>
                <p14:nvPr/>
              </p14:nvContentPartPr>
              <p14:xfrm>
                <a:off x="10600251" y="2552503"/>
                <a:ext cx="443160" cy="42516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F466F82-0DAF-AA9F-1760-A2B49D8009A8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589451" y="2541703"/>
                  <a:ext cx="46440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438630C-1BDF-54A2-6F2E-5C19F7C81A38}"/>
                    </a:ext>
                  </a:extLst>
                </p14:cNvPr>
                <p14:cNvContentPartPr/>
                <p14:nvPr/>
              </p14:nvContentPartPr>
              <p14:xfrm>
                <a:off x="11045211" y="2664463"/>
                <a:ext cx="271800" cy="2584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438630C-1BDF-54A2-6F2E-5C19F7C81A3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034411" y="2653663"/>
                  <a:ext cx="2930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E857B4B-F53C-C3E2-8401-754954E13E5D}"/>
                    </a:ext>
                  </a:extLst>
                </p14:cNvPr>
                <p14:cNvContentPartPr/>
                <p14:nvPr/>
              </p14:nvContentPartPr>
              <p14:xfrm>
                <a:off x="11509611" y="2588143"/>
                <a:ext cx="29880" cy="3398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E857B4B-F53C-C3E2-8401-754954E13E5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1498811" y="2577343"/>
                  <a:ext cx="5112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3EBDD42-32C8-BB9A-A20A-56DBFB2EE0E2}"/>
                    </a:ext>
                  </a:extLst>
                </p14:cNvPr>
                <p14:cNvContentPartPr/>
                <p14:nvPr/>
              </p14:nvContentPartPr>
              <p14:xfrm>
                <a:off x="11443011" y="2915743"/>
                <a:ext cx="206640" cy="302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3EBDD42-32C8-BB9A-A20A-56DBFB2EE0E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432211" y="2905303"/>
                  <a:ext cx="2278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C381C01-50B6-87BD-E011-18FFD3015517}"/>
                    </a:ext>
                  </a:extLst>
                </p14:cNvPr>
                <p14:cNvContentPartPr/>
                <p14:nvPr/>
              </p14:nvContentPartPr>
              <p14:xfrm>
                <a:off x="11496291" y="2501023"/>
                <a:ext cx="308160" cy="5832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C381C01-50B6-87BD-E011-18FFD301551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485491" y="2490583"/>
                  <a:ext cx="329400" cy="7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88DF2790-99BD-F5B2-E7F6-255BD3A173B4}"/>
              </a:ext>
            </a:extLst>
          </p:cNvPr>
          <p:cNvGrpSpPr/>
          <p:nvPr/>
        </p:nvGrpSpPr>
        <p:grpSpPr>
          <a:xfrm>
            <a:off x="2734251" y="3689023"/>
            <a:ext cx="9371160" cy="2989800"/>
            <a:chOff x="2734251" y="3689023"/>
            <a:chExt cx="9371160" cy="2989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96FAB50-4CE3-196F-D938-9677024E56E8}"/>
                    </a:ext>
                  </a:extLst>
                </p14:cNvPr>
                <p14:cNvContentPartPr/>
                <p14:nvPr/>
              </p14:nvContentPartPr>
              <p14:xfrm>
                <a:off x="3397731" y="3845623"/>
                <a:ext cx="191520" cy="10627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96FAB50-4CE3-196F-D938-9677024E56E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387291" y="3834823"/>
                  <a:ext cx="212760" cy="10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717E908-2BEA-84B6-3F7C-CE01B1F4E515}"/>
                    </a:ext>
                  </a:extLst>
                </p14:cNvPr>
                <p14:cNvContentPartPr/>
                <p14:nvPr/>
              </p14:nvContentPartPr>
              <p14:xfrm>
                <a:off x="3991011" y="4342423"/>
                <a:ext cx="610560" cy="2214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717E908-2BEA-84B6-3F7C-CE01B1F4E51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980211" y="4331623"/>
                  <a:ext cx="6318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4520238-628A-CBC7-8891-B70CCD5EAF82}"/>
                    </a:ext>
                  </a:extLst>
                </p14:cNvPr>
                <p14:cNvContentPartPr/>
                <p14:nvPr/>
              </p14:nvContentPartPr>
              <p14:xfrm>
                <a:off x="5146971" y="3969463"/>
                <a:ext cx="1039680" cy="48456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4520238-628A-CBC7-8891-B70CCD5EAF8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136171" y="3958663"/>
                  <a:ext cx="106092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BB5C317-71A0-47C5-BF2B-CD832E1540FD}"/>
                    </a:ext>
                  </a:extLst>
                </p14:cNvPr>
                <p14:cNvContentPartPr/>
                <p14:nvPr/>
              </p14:nvContentPartPr>
              <p14:xfrm>
                <a:off x="6144891" y="4289503"/>
                <a:ext cx="232920" cy="14508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BB5C317-71A0-47C5-BF2B-CD832E1540F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134091" y="4279063"/>
                  <a:ext cx="2541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93C8AC7-75C2-4EA7-ABF7-E5B289C86381}"/>
                    </a:ext>
                  </a:extLst>
                </p14:cNvPr>
                <p14:cNvContentPartPr/>
                <p14:nvPr/>
              </p14:nvContentPartPr>
              <p14:xfrm>
                <a:off x="6489411" y="4256383"/>
                <a:ext cx="154800" cy="1134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93C8AC7-75C2-4EA7-ABF7-E5B289C8638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478611" y="4245583"/>
                  <a:ext cx="1760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B6A5935-04FF-D937-9D03-773BB796CA2A}"/>
                    </a:ext>
                  </a:extLst>
                </p14:cNvPr>
                <p14:cNvContentPartPr/>
                <p14:nvPr/>
              </p14:nvContentPartPr>
              <p14:xfrm>
                <a:off x="6414531" y="3997543"/>
                <a:ext cx="101160" cy="324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B6A5935-04FF-D937-9D03-773BB796CA2A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404091" y="3987103"/>
                  <a:ext cx="1224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7852990-F39A-7314-7E8C-F0B9CD10CBE2}"/>
                    </a:ext>
                  </a:extLst>
                </p14:cNvPr>
                <p14:cNvContentPartPr/>
                <p14:nvPr/>
              </p14:nvContentPartPr>
              <p14:xfrm>
                <a:off x="6720171" y="3858943"/>
                <a:ext cx="462240" cy="6811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7852990-F39A-7314-7E8C-F0B9CD10CBE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709371" y="3848143"/>
                  <a:ext cx="483480" cy="70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0B39FBC-320D-AE31-AB78-920FCEBA780C}"/>
                    </a:ext>
                  </a:extLst>
                </p14:cNvPr>
                <p14:cNvContentPartPr/>
                <p14:nvPr/>
              </p14:nvContentPartPr>
              <p14:xfrm>
                <a:off x="6750411" y="4005823"/>
                <a:ext cx="319320" cy="529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0B39FBC-320D-AE31-AB78-920FCEBA780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739971" y="3995023"/>
                  <a:ext cx="340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A881DCA-ADA3-E52F-2917-9068B0D6D257}"/>
                    </a:ext>
                  </a:extLst>
                </p14:cNvPr>
                <p14:cNvContentPartPr/>
                <p14:nvPr/>
              </p14:nvContentPartPr>
              <p14:xfrm>
                <a:off x="7648251" y="4099783"/>
                <a:ext cx="256320" cy="3243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A881DCA-ADA3-E52F-2917-9068B0D6D257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637811" y="4089343"/>
                  <a:ext cx="27756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168955F-5AB9-2DC3-E0BC-4971BD2C47D2}"/>
                    </a:ext>
                  </a:extLst>
                </p14:cNvPr>
                <p14:cNvContentPartPr/>
                <p14:nvPr/>
              </p14:nvContentPartPr>
              <p14:xfrm>
                <a:off x="7965771" y="4205983"/>
                <a:ext cx="233640" cy="928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168955F-5AB9-2DC3-E0BC-4971BD2C47D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954971" y="4195183"/>
                  <a:ext cx="2548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4A745A6E-5153-EC98-0401-C16422821FA0}"/>
                    </a:ext>
                  </a:extLst>
                </p14:cNvPr>
                <p14:cNvContentPartPr/>
                <p14:nvPr/>
              </p14:nvContentPartPr>
              <p14:xfrm>
                <a:off x="7344411" y="3689023"/>
                <a:ext cx="342000" cy="87228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4A745A6E-5153-EC98-0401-C16422821FA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333611" y="3678583"/>
                  <a:ext cx="363240" cy="89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07D8A07-0841-9F69-7E10-FCAFA1BB0112}"/>
                    </a:ext>
                  </a:extLst>
                </p14:cNvPr>
                <p14:cNvContentPartPr/>
                <p14:nvPr/>
              </p14:nvContentPartPr>
              <p14:xfrm>
                <a:off x="8146491" y="4128583"/>
                <a:ext cx="256320" cy="21672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07D8A07-0841-9F69-7E10-FCAFA1BB011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136051" y="4118143"/>
                  <a:ext cx="2775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9349BA8-138F-EFF0-28C2-3826A4F68E5F}"/>
                    </a:ext>
                  </a:extLst>
                </p14:cNvPr>
                <p14:cNvContentPartPr/>
                <p14:nvPr/>
              </p14:nvContentPartPr>
              <p14:xfrm>
                <a:off x="8411451" y="4093303"/>
                <a:ext cx="266400" cy="14328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9349BA8-138F-EFF0-28C2-3826A4F68E5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400651" y="4082503"/>
                  <a:ext cx="2876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8B0D27A-922B-7504-125E-C465D5BF87E5}"/>
                    </a:ext>
                  </a:extLst>
                </p14:cNvPr>
                <p14:cNvContentPartPr/>
                <p14:nvPr/>
              </p14:nvContentPartPr>
              <p14:xfrm>
                <a:off x="8636091" y="4069543"/>
                <a:ext cx="260280" cy="21312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8B0D27A-922B-7504-125E-C465D5BF87E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625651" y="4058743"/>
                  <a:ext cx="2815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1358DB2-A73E-B59B-7BDD-31961AA2FEE3}"/>
                    </a:ext>
                  </a:extLst>
                </p14:cNvPr>
                <p14:cNvContentPartPr/>
                <p14:nvPr/>
              </p14:nvContentPartPr>
              <p14:xfrm>
                <a:off x="8962971" y="4127143"/>
                <a:ext cx="102600" cy="11592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1358DB2-A73E-B59B-7BDD-31961AA2FEE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952171" y="4116703"/>
                  <a:ext cx="1238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39FE021-9B51-66B5-40ED-A6168AF5E978}"/>
                    </a:ext>
                  </a:extLst>
                </p14:cNvPr>
                <p14:cNvContentPartPr/>
                <p14:nvPr/>
              </p14:nvContentPartPr>
              <p14:xfrm>
                <a:off x="8963691" y="3793063"/>
                <a:ext cx="59040" cy="2592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39FE021-9B51-66B5-40ED-A6168AF5E978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952891" y="3782623"/>
                  <a:ext cx="802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273361B-50B1-1609-6B3F-854B2AC47E00}"/>
                    </a:ext>
                  </a:extLst>
                </p14:cNvPr>
                <p14:cNvContentPartPr/>
                <p14:nvPr/>
              </p14:nvContentPartPr>
              <p14:xfrm>
                <a:off x="9154851" y="3756703"/>
                <a:ext cx="326520" cy="6987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273361B-50B1-1609-6B3F-854B2AC47E00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144411" y="3745903"/>
                  <a:ext cx="347760" cy="72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7133165-3603-8A11-AEF2-49B795E112AB}"/>
                    </a:ext>
                  </a:extLst>
                </p14:cNvPr>
                <p14:cNvContentPartPr/>
                <p14:nvPr/>
              </p14:nvContentPartPr>
              <p14:xfrm>
                <a:off x="9098691" y="3887023"/>
                <a:ext cx="339840" cy="5292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7133165-3603-8A11-AEF2-49B795E112A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087891" y="3876583"/>
                  <a:ext cx="3610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01CDEF7-D8C2-851E-851F-FC41F18E0309}"/>
                    </a:ext>
                  </a:extLst>
                </p14:cNvPr>
                <p14:cNvContentPartPr/>
                <p14:nvPr/>
              </p14:nvContentPartPr>
              <p14:xfrm>
                <a:off x="9797811" y="3863983"/>
                <a:ext cx="421200" cy="2826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01CDEF7-D8C2-851E-851F-FC41F18E0309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787011" y="3853543"/>
                  <a:ext cx="4424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A60D7F9-15E8-8F49-38A2-FC7597B0CE3F}"/>
                    </a:ext>
                  </a:extLst>
                </p14:cNvPr>
                <p14:cNvContentPartPr/>
                <p14:nvPr/>
              </p14:nvContentPartPr>
              <p14:xfrm>
                <a:off x="10458411" y="3814303"/>
                <a:ext cx="192600" cy="30060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A60D7F9-15E8-8F49-38A2-FC7597B0CE3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447611" y="3803863"/>
                  <a:ext cx="21384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102F1E3-6570-7B15-B64A-AC5673C75DC2}"/>
                    </a:ext>
                  </a:extLst>
                </p14:cNvPr>
                <p14:cNvContentPartPr/>
                <p14:nvPr/>
              </p14:nvContentPartPr>
              <p14:xfrm>
                <a:off x="10801131" y="3843463"/>
                <a:ext cx="318240" cy="2480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102F1E3-6570-7B15-B64A-AC5673C75DC2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790691" y="3832663"/>
                  <a:ext cx="3394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1D44AF11-8204-B519-39AE-D4E971362E19}"/>
                    </a:ext>
                  </a:extLst>
                </p14:cNvPr>
                <p14:cNvContentPartPr/>
                <p14:nvPr/>
              </p14:nvContentPartPr>
              <p14:xfrm>
                <a:off x="11135931" y="3828343"/>
                <a:ext cx="162720" cy="23544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1D44AF11-8204-B519-39AE-D4E971362E19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1125491" y="3817903"/>
                  <a:ext cx="1839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BE7FC1B-3E96-3D85-24FF-DE92C4A8C1DA}"/>
                    </a:ext>
                  </a:extLst>
                </p14:cNvPr>
                <p14:cNvContentPartPr/>
                <p14:nvPr/>
              </p14:nvContentPartPr>
              <p14:xfrm>
                <a:off x="11371371" y="3800983"/>
                <a:ext cx="172800" cy="24444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BE7FC1B-3E96-3D85-24FF-DE92C4A8C1DA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1360571" y="3790543"/>
                  <a:ext cx="1940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9AA2F0B-EB7F-30DE-2B5D-DAB78EDC9B2B}"/>
                    </a:ext>
                  </a:extLst>
                </p14:cNvPr>
                <p14:cNvContentPartPr/>
                <p14:nvPr/>
              </p14:nvContentPartPr>
              <p14:xfrm>
                <a:off x="11362731" y="3869383"/>
                <a:ext cx="171720" cy="4788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9AA2F0B-EB7F-30DE-2B5D-DAB78EDC9B2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1352291" y="3858583"/>
                  <a:ext cx="19296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81F42D6-F968-EBD2-D07E-C7B847FB790A}"/>
                    </a:ext>
                  </a:extLst>
                </p14:cNvPr>
                <p14:cNvContentPartPr/>
                <p14:nvPr/>
              </p14:nvContentPartPr>
              <p14:xfrm>
                <a:off x="11356971" y="3706303"/>
                <a:ext cx="193680" cy="1080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81F42D6-F968-EBD2-D07E-C7B847FB790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1346171" y="3695503"/>
                  <a:ext cx="2149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AE7AF7A-6F0D-4C36-F6F5-FB0165986468}"/>
                    </a:ext>
                  </a:extLst>
                </p14:cNvPr>
                <p14:cNvContentPartPr/>
                <p14:nvPr/>
              </p14:nvContentPartPr>
              <p14:xfrm>
                <a:off x="11602851" y="3714223"/>
                <a:ext cx="226080" cy="35784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AE7AF7A-6F0D-4C36-F6F5-FB0165986468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1592411" y="3703783"/>
                  <a:ext cx="24732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1EB8609-5544-D032-6FF8-01BC78CE3429}"/>
                    </a:ext>
                  </a:extLst>
                </p14:cNvPr>
                <p14:cNvContentPartPr/>
                <p14:nvPr/>
              </p14:nvContentPartPr>
              <p14:xfrm>
                <a:off x="11859171" y="3690463"/>
                <a:ext cx="246240" cy="3956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1EB8609-5544-D032-6FF8-01BC78CE342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1848371" y="3680023"/>
                  <a:ext cx="26748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931E859-5E24-0520-8BCF-9504791C0A58}"/>
                    </a:ext>
                  </a:extLst>
                </p14:cNvPr>
                <p14:cNvContentPartPr/>
                <p14:nvPr/>
              </p14:nvContentPartPr>
              <p14:xfrm>
                <a:off x="2734251" y="5191303"/>
                <a:ext cx="940320" cy="4104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931E859-5E24-0520-8BCF-9504791C0A5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723811" y="5180503"/>
                  <a:ext cx="9615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DBA5FE9-4429-6814-F8CF-255864273B72}"/>
                    </a:ext>
                  </a:extLst>
                </p14:cNvPr>
                <p14:cNvContentPartPr/>
                <p14:nvPr/>
              </p14:nvContentPartPr>
              <p14:xfrm>
                <a:off x="3930891" y="4985743"/>
                <a:ext cx="315000" cy="25956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DBA5FE9-4429-6814-F8CF-255864273B72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920451" y="4975303"/>
                  <a:ext cx="33624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1709753-C484-8A95-D2DA-DB653750AC9E}"/>
                    </a:ext>
                  </a:extLst>
                </p14:cNvPr>
                <p14:cNvContentPartPr/>
                <p14:nvPr/>
              </p14:nvContentPartPr>
              <p14:xfrm>
                <a:off x="4341651" y="5135863"/>
                <a:ext cx="285840" cy="1191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1709753-C484-8A95-D2DA-DB653750AC9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4331211" y="5125423"/>
                  <a:ext cx="307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9BF3F99-A9BF-E588-E025-0EDB53BEA774}"/>
                    </a:ext>
                  </a:extLst>
                </p14:cNvPr>
                <p14:cNvContentPartPr/>
                <p14:nvPr/>
              </p14:nvContentPartPr>
              <p14:xfrm>
                <a:off x="4685091" y="4847863"/>
                <a:ext cx="453960" cy="32148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9BF3F99-A9BF-E588-E025-0EDB53BEA77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674291" y="4837423"/>
                  <a:ext cx="47520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24D1035-94CC-3DA1-44CE-447FF3DA9195}"/>
                    </a:ext>
                  </a:extLst>
                </p14:cNvPr>
                <p14:cNvContentPartPr/>
                <p14:nvPr/>
              </p14:nvContentPartPr>
              <p14:xfrm>
                <a:off x="4643331" y="4869823"/>
                <a:ext cx="333360" cy="1332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24D1035-94CC-3DA1-44CE-447FF3DA9195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632891" y="4859383"/>
                  <a:ext cx="3546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D4A5E6D-ABEF-CF35-338A-79D4E3CA7615}"/>
                    </a:ext>
                  </a:extLst>
                </p14:cNvPr>
                <p14:cNvContentPartPr/>
                <p14:nvPr/>
              </p14:nvContentPartPr>
              <p14:xfrm>
                <a:off x="5152731" y="5031823"/>
                <a:ext cx="515520" cy="15984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D4A5E6D-ABEF-CF35-338A-79D4E3CA7615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5142291" y="5021023"/>
                  <a:ext cx="5367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FF74656-6653-D579-CBEF-176941C47AC1}"/>
                    </a:ext>
                  </a:extLst>
                </p14:cNvPr>
                <p14:cNvContentPartPr/>
                <p14:nvPr/>
              </p14:nvContentPartPr>
              <p14:xfrm>
                <a:off x="5674011" y="4784863"/>
                <a:ext cx="96840" cy="39924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FF74656-6653-D579-CBEF-176941C47AC1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5663211" y="4774423"/>
                  <a:ext cx="11808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203C950-631A-C5D3-5182-A567E7904542}"/>
                    </a:ext>
                  </a:extLst>
                </p14:cNvPr>
                <p14:cNvContentPartPr/>
                <p14:nvPr/>
              </p14:nvContentPartPr>
              <p14:xfrm>
                <a:off x="6094131" y="4910863"/>
                <a:ext cx="303840" cy="45936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203C950-631A-C5D3-5182-A567E7904542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083331" y="4900423"/>
                  <a:ext cx="32508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6FB4569C-9032-44B4-4D35-424AE957C246}"/>
                    </a:ext>
                  </a:extLst>
                </p14:cNvPr>
                <p14:cNvContentPartPr/>
                <p14:nvPr/>
              </p14:nvContentPartPr>
              <p14:xfrm>
                <a:off x="6524691" y="5030383"/>
                <a:ext cx="96480" cy="2988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6FB4569C-9032-44B4-4D35-424AE957C246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514251" y="5019583"/>
                  <a:ext cx="1177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D11E465-8886-D463-D2B8-1929BCEE0EBD}"/>
                    </a:ext>
                  </a:extLst>
                </p14:cNvPr>
                <p14:cNvContentPartPr/>
                <p14:nvPr/>
              </p14:nvContentPartPr>
              <p14:xfrm>
                <a:off x="6775611" y="4957663"/>
                <a:ext cx="238320" cy="15768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D11E465-8886-D463-D2B8-1929BCEE0EBD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765171" y="4947223"/>
                  <a:ext cx="2595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54D8DAB-F170-F205-5B62-70738406AC3E}"/>
                    </a:ext>
                  </a:extLst>
                </p14:cNvPr>
                <p14:cNvContentPartPr/>
                <p14:nvPr/>
              </p14:nvContentPartPr>
              <p14:xfrm>
                <a:off x="7013571" y="5022463"/>
                <a:ext cx="276840" cy="8172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54D8DAB-F170-F205-5B62-70738406AC3E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003131" y="5011663"/>
                  <a:ext cx="29808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2096A2D-4592-6E78-9FC2-5ECE89522B60}"/>
                    </a:ext>
                  </a:extLst>
                </p14:cNvPr>
                <p14:cNvContentPartPr/>
                <p14:nvPr/>
              </p14:nvContentPartPr>
              <p14:xfrm>
                <a:off x="7052451" y="4945783"/>
                <a:ext cx="500040" cy="38880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2096A2D-4592-6E78-9FC2-5ECE89522B60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041651" y="4935343"/>
                  <a:ext cx="52128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356EB6E3-B24D-F32D-E61D-A6B726A5B33B}"/>
                    </a:ext>
                  </a:extLst>
                </p14:cNvPr>
                <p14:cNvContentPartPr/>
                <p14:nvPr/>
              </p14:nvContentPartPr>
              <p14:xfrm>
                <a:off x="7740411" y="4933183"/>
                <a:ext cx="847800" cy="15228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356EB6E3-B24D-F32D-E61D-A6B726A5B33B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729611" y="4922383"/>
                  <a:ext cx="8690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3B94359-1722-D148-1978-DD608DF17A54}"/>
                    </a:ext>
                  </a:extLst>
                </p14:cNvPr>
                <p14:cNvContentPartPr/>
                <p14:nvPr/>
              </p14:nvContentPartPr>
              <p14:xfrm>
                <a:off x="8442411" y="4784863"/>
                <a:ext cx="55080" cy="1224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3B94359-1722-D148-1978-DD608DF17A54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8431971" y="4774423"/>
                  <a:ext cx="763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1F2EE13-F139-910B-75A3-C3ED5905E5EA}"/>
                    </a:ext>
                  </a:extLst>
                </p14:cNvPr>
                <p14:cNvContentPartPr/>
                <p14:nvPr/>
              </p14:nvContentPartPr>
              <p14:xfrm>
                <a:off x="8678211" y="4888543"/>
                <a:ext cx="343440" cy="11088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1F2EE13-F139-910B-75A3-C3ED5905E5EA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8667411" y="4878103"/>
                  <a:ext cx="3646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50DAE21-5F5B-69B2-5BCC-C7244D296B7A}"/>
                    </a:ext>
                  </a:extLst>
                </p14:cNvPr>
                <p14:cNvContentPartPr/>
                <p14:nvPr/>
              </p14:nvContentPartPr>
              <p14:xfrm>
                <a:off x="9106611" y="4844263"/>
                <a:ext cx="68760" cy="10836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50DAE21-5F5B-69B2-5BCC-C7244D296B7A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9096171" y="4833463"/>
                  <a:ext cx="90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BF3A37D-52D9-86D5-B010-F83BCA2DBB16}"/>
                    </a:ext>
                  </a:extLst>
                </p14:cNvPr>
                <p14:cNvContentPartPr/>
                <p14:nvPr/>
              </p14:nvContentPartPr>
              <p14:xfrm>
                <a:off x="9075651" y="4669303"/>
                <a:ext cx="14400" cy="2052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BF3A37D-52D9-86D5-B010-F83BCA2DBB16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9064851" y="4658503"/>
                  <a:ext cx="35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BB1F723-D08D-3308-DB0B-6B72340003C8}"/>
                    </a:ext>
                  </a:extLst>
                </p14:cNvPr>
                <p14:cNvContentPartPr/>
                <p14:nvPr/>
              </p14:nvContentPartPr>
              <p14:xfrm>
                <a:off x="9275091" y="4862263"/>
                <a:ext cx="165600" cy="8964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BB1F723-D08D-3308-DB0B-6B72340003C8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9264291" y="4851823"/>
                  <a:ext cx="1868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89A96AF-8E43-52DE-92FC-D4E0C46744D8}"/>
                    </a:ext>
                  </a:extLst>
                </p14:cNvPr>
                <p14:cNvContentPartPr/>
                <p14:nvPr/>
              </p14:nvContentPartPr>
              <p14:xfrm>
                <a:off x="9578931" y="4816903"/>
                <a:ext cx="125640" cy="9756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89A96AF-8E43-52DE-92FC-D4E0C46744D8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9568491" y="4806103"/>
                  <a:ext cx="1468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17ACB83-B274-65FD-F947-B8516D50BC98}"/>
                    </a:ext>
                  </a:extLst>
                </p14:cNvPr>
                <p14:cNvContentPartPr/>
                <p14:nvPr/>
              </p14:nvContentPartPr>
              <p14:xfrm>
                <a:off x="9830211" y="4805743"/>
                <a:ext cx="59760" cy="8352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17ACB83-B274-65FD-F947-B8516D50BC98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9819771" y="4794943"/>
                  <a:ext cx="81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3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497CE699-A628-1A26-9A90-F3AE1830718D}"/>
                    </a:ext>
                  </a:extLst>
                </p14:cNvPr>
                <p14:cNvContentPartPr/>
                <p14:nvPr/>
              </p14:nvContentPartPr>
              <p14:xfrm>
                <a:off x="3389811" y="5303983"/>
                <a:ext cx="334800" cy="137484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497CE699-A628-1A26-9A90-F3AE1830718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379011" y="5293183"/>
                  <a:ext cx="356040" cy="139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CB36BE7-9E97-DF5E-9713-FAD3B803A5F3}"/>
              </a:ext>
            </a:extLst>
          </p:cNvPr>
          <p:cNvGrpSpPr/>
          <p:nvPr/>
        </p:nvGrpSpPr>
        <p:grpSpPr>
          <a:xfrm>
            <a:off x="3907131" y="5473543"/>
            <a:ext cx="4794840" cy="1208880"/>
            <a:chOff x="3907131" y="5473543"/>
            <a:chExt cx="4794840" cy="1208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334D09A-C85C-05CB-6946-21DF135856B9}"/>
                    </a:ext>
                  </a:extLst>
                </p14:cNvPr>
                <p14:cNvContentPartPr/>
                <p14:nvPr/>
              </p14:nvContentPartPr>
              <p14:xfrm>
                <a:off x="3907131" y="5824183"/>
                <a:ext cx="483480" cy="33372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334D09A-C85C-05CB-6946-21DF135856B9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896691" y="5813743"/>
                  <a:ext cx="50472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BF11198-357A-A7F3-02D1-F65B03A0C382}"/>
                    </a:ext>
                  </a:extLst>
                </p14:cNvPr>
                <p14:cNvContentPartPr/>
                <p14:nvPr/>
              </p14:nvContentPartPr>
              <p14:xfrm>
                <a:off x="4374411" y="5946223"/>
                <a:ext cx="284040" cy="15768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BF11198-357A-A7F3-02D1-F65B03A0C382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363611" y="5935783"/>
                  <a:ext cx="3052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A0BBCCAB-446A-CB0B-5E52-8E28C501691B}"/>
                    </a:ext>
                  </a:extLst>
                </p14:cNvPr>
                <p14:cNvContentPartPr/>
                <p14:nvPr/>
              </p14:nvContentPartPr>
              <p14:xfrm>
                <a:off x="4718931" y="5866663"/>
                <a:ext cx="275400" cy="23688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A0BBCCAB-446A-CB0B-5E52-8E28C501691B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4708491" y="5855863"/>
                  <a:ext cx="29664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765CBCF-AFFE-FA07-1789-C1DB933AAA25}"/>
                    </a:ext>
                  </a:extLst>
                </p14:cNvPr>
                <p14:cNvContentPartPr/>
                <p14:nvPr/>
              </p14:nvContentPartPr>
              <p14:xfrm>
                <a:off x="5090451" y="5825263"/>
                <a:ext cx="57600" cy="26496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765CBCF-AFFE-FA07-1789-C1DB933AAA25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5079651" y="5814463"/>
                  <a:ext cx="7884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0B3ADC1-D266-87A1-B7A8-859DFA1ABDAC}"/>
                    </a:ext>
                  </a:extLst>
                </p14:cNvPr>
                <p14:cNvContentPartPr/>
                <p14:nvPr/>
              </p14:nvContentPartPr>
              <p14:xfrm>
                <a:off x="5275851" y="5859463"/>
                <a:ext cx="299160" cy="19188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E0B3ADC1-D266-87A1-B7A8-859DFA1ABDAC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5265051" y="5849023"/>
                  <a:ext cx="3204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E1C21BD4-6140-4C24-74AF-E46E33CFDF8C}"/>
                    </a:ext>
                  </a:extLst>
                </p14:cNvPr>
                <p14:cNvContentPartPr/>
                <p14:nvPr/>
              </p14:nvContentPartPr>
              <p14:xfrm>
                <a:off x="5749611" y="5796103"/>
                <a:ext cx="460440" cy="27324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1C21BD4-6140-4C24-74AF-E46E33CFDF8C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5739171" y="5785663"/>
                  <a:ext cx="4816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7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EE70488-B722-73C1-29B5-A2C1FFBED19A}"/>
                    </a:ext>
                  </a:extLst>
                </p14:cNvPr>
                <p14:cNvContentPartPr/>
                <p14:nvPr/>
              </p14:nvContentPartPr>
              <p14:xfrm>
                <a:off x="6549531" y="5759023"/>
                <a:ext cx="669240" cy="22572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EE70488-B722-73C1-29B5-A2C1FFBED19A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6539091" y="5748583"/>
                  <a:ext cx="69048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9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E640A45A-6A3F-8B35-AF7A-F6AB0159A270}"/>
                    </a:ext>
                  </a:extLst>
                </p14:cNvPr>
                <p14:cNvContentPartPr/>
                <p14:nvPr/>
              </p14:nvContentPartPr>
              <p14:xfrm>
                <a:off x="7117611" y="5550943"/>
                <a:ext cx="36720" cy="3888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E640A45A-6A3F-8B35-AF7A-F6AB0159A270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7106811" y="5540143"/>
                  <a:ext cx="579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9FDD7B6-0028-3A2E-6D45-E9851BD73E14}"/>
                    </a:ext>
                  </a:extLst>
                </p14:cNvPr>
                <p14:cNvContentPartPr/>
                <p14:nvPr/>
              </p14:nvContentPartPr>
              <p14:xfrm>
                <a:off x="7271691" y="5794663"/>
                <a:ext cx="140400" cy="15516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79FDD7B6-0028-3A2E-6D45-E9851BD73E14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261251" y="5784223"/>
                  <a:ext cx="1616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D068BCC-82AC-A02E-3DD7-A131508B244F}"/>
                    </a:ext>
                  </a:extLst>
                </p14:cNvPr>
                <p14:cNvContentPartPr/>
                <p14:nvPr/>
              </p14:nvContentPartPr>
              <p14:xfrm>
                <a:off x="7457811" y="5780983"/>
                <a:ext cx="651960" cy="14544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D068BCC-82AC-A02E-3DD7-A131508B244F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7447011" y="5770183"/>
                  <a:ext cx="6732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680F7091-9D22-3F57-5331-F173E4419A18}"/>
                    </a:ext>
                  </a:extLst>
                </p14:cNvPr>
                <p14:cNvContentPartPr/>
                <p14:nvPr/>
              </p14:nvContentPartPr>
              <p14:xfrm>
                <a:off x="8002131" y="5630143"/>
                <a:ext cx="25560" cy="1800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680F7091-9D22-3F57-5331-F173E4419A18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7991331" y="5619343"/>
                  <a:ext cx="468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69E3ABC-36E3-3808-59EF-A9A52AEF09EE}"/>
                    </a:ext>
                  </a:extLst>
                </p14:cNvPr>
                <p14:cNvContentPartPr/>
                <p14:nvPr/>
              </p14:nvContentPartPr>
              <p14:xfrm>
                <a:off x="8198691" y="5749303"/>
                <a:ext cx="275760" cy="17964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69E3ABC-36E3-3808-59EF-A9A52AEF09EE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188251" y="5738863"/>
                  <a:ext cx="297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3078AA8-84B5-2D96-4D6C-F45ED999FE61}"/>
                    </a:ext>
                  </a:extLst>
                </p14:cNvPr>
                <p14:cNvContentPartPr/>
                <p14:nvPr/>
              </p14:nvContentPartPr>
              <p14:xfrm>
                <a:off x="6600651" y="6077263"/>
                <a:ext cx="541440" cy="26964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3078AA8-84B5-2D96-4D6C-F45ED999FE6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6590211" y="6066463"/>
                  <a:ext cx="5626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DFF0E6E-45AA-984F-3064-6382B9497931}"/>
                    </a:ext>
                  </a:extLst>
                </p14:cNvPr>
                <p14:cNvContentPartPr/>
                <p14:nvPr/>
              </p14:nvContentPartPr>
              <p14:xfrm>
                <a:off x="7122291" y="6139543"/>
                <a:ext cx="345600" cy="22068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BDFF0E6E-45AA-984F-3064-6382B9497931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111851" y="6128743"/>
                  <a:ext cx="36684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18260B9-C78A-33F5-763C-3BF7498EAD4C}"/>
                    </a:ext>
                  </a:extLst>
                </p14:cNvPr>
                <p14:cNvContentPartPr/>
                <p14:nvPr/>
              </p14:nvContentPartPr>
              <p14:xfrm>
                <a:off x="7442331" y="6127663"/>
                <a:ext cx="251640" cy="17820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318260B9-C78A-33F5-763C-3BF7498EAD4C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7431531" y="6116863"/>
                  <a:ext cx="2728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3B0058A9-8227-3B3F-6AD6-BFABAC70905E}"/>
                    </a:ext>
                  </a:extLst>
                </p14:cNvPr>
                <p14:cNvContentPartPr/>
                <p14:nvPr/>
              </p14:nvContentPartPr>
              <p14:xfrm>
                <a:off x="7711251" y="6130543"/>
                <a:ext cx="475200" cy="29232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3B0058A9-8227-3B3F-6AD6-BFABAC70905E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7700811" y="6120103"/>
                  <a:ext cx="4964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EF49D34B-266D-9A9F-0A21-1D40E3A70B8A}"/>
                    </a:ext>
                  </a:extLst>
                </p14:cNvPr>
                <p14:cNvContentPartPr/>
                <p14:nvPr/>
              </p14:nvContentPartPr>
              <p14:xfrm>
                <a:off x="6425691" y="5473543"/>
                <a:ext cx="2276280" cy="120888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EF49D34B-266D-9A9F-0A21-1D40E3A70B8A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6415251" y="5463103"/>
                  <a:ext cx="2297520" cy="1230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59277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D5A5-1AA2-B49B-2E58-1D8DB0439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DD2E05-600B-3884-DEE7-561BA5B15DE8}"/>
                  </a:ext>
                </a:extLst>
              </p14:cNvPr>
              <p14:cNvContentPartPr/>
              <p14:nvPr/>
            </p14:nvContentPartPr>
            <p14:xfrm>
              <a:off x="4357491" y="3734743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DD2E05-600B-3884-DEE7-561BA5B15D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51371" y="3728623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5536538-3A07-0DFB-89C6-7A160C573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617" y="0"/>
            <a:ext cx="7209183" cy="66565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4C233A9-A5EB-A3DC-3EEA-96429E463DA1}"/>
              </a:ext>
            </a:extLst>
          </p:cNvPr>
          <p:cNvGrpSpPr/>
          <p:nvPr/>
        </p:nvGrpSpPr>
        <p:grpSpPr>
          <a:xfrm>
            <a:off x="9176656" y="1532186"/>
            <a:ext cx="1114920" cy="603000"/>
            <a:chOff x="9176656" y="1532186"/>
            <a:chExt cx="1114920" cy="603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608894F-3616-2DF0-C588-1351A81E9547}"/>
                    </a:ext>
                  </a:extLst>
                </p14:cNvPr>
                <p14:cNvContentPartPr/>
                <p14:nvPr/>
              </p14:nvContentPartPr>
              <p14:xfrm>
                <a:off x="9399496" y="1532186"/>
                <a:ext cx="892080" cy="5104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608894F-3616-2DF0-C588-1351A81E954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89056" y="1521746"/>
                  <a:ext cx="91332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D710FA4-45F5-0CF1-F848-5F3E7FD3510F}"/>
                    </a:ext>
                  </a:extLst>
                </p14:cNvPr>
                <p14:cNvContentPartPr/>
                <p14:nvPr/>
              </p14:nvContentPartPr>
              <p14:xfrm>
                <a:off x="9370696" y="1773026"/>
                <a:ext cx="288360" cy="3470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D710FA4-45F5-0CF1-F848-5F3E7FD3510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60256" y="1762586"/>
                  <a:ext cx="3096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BF096BA-CD1D-78D1-62DD-6FBF9D2D5EDA}"/>
                    </a:ext>
                  </a:extLst>
                </p14:cNvPr>
                <p14:cNvContentPartPr/>
                <p14:nvPr/>
              </p14:nvContentPartPr>
              <p14:xfrm>
                <a:off x="9176656" y="1824506"/>
                <a:ext cx="208800" cy="3106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BF096BA-CD1D-78D1-62DD-6FBF9D2D5ED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166216" y="1814066"/>
                  <a:ext cx="230040" cy="33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A5AE9D-09AE-B813-6624-839C67DE6854}"/>
              </a:ext>
            </a:extLst>
          </p:cNvPr>
          <p:cNvGrpSpPr/>
          <p:nvPr/>
        </p:nvGrpSpPr>
        <p:grpSpPr>
          <a:xfrm>
            <a:off x="5918296" y="1604546"/>
            <a:ext cx="946800" cy="225000"/>
            <a:chOff x="5918296" y="1604546"/>
            <a:chExt cx="946800" cy="225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44CBFE0-18FB-1B48-CBF9-07179C9EFF5E}"/>
                    </a:ext>
                  </a:extLst>
                </p14:cNvPr>
                <p14:cNvContentPartPr/>
                <p14:nvPr/>
              </p14:nvContentPartPr>
              <p14:xfrm>
                <a:off x="5918296" y="1604546"/>
                <a:ext cx="188280" cy="2026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44CBFE0-18FB-1B48-CBF9-07179C9EFF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07856" y="1593746"/>
                  <a:ext cx="2095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A562B69-8D3B-54A6-3591-95F48267C696}"/>
                    </a:ext>
                  </a:extLst>
                </p14:cNvPr>
                <p14:cNvContentPartPr/>
                <p14:nvPr/>
              </p14:nvContentPartPr>
              <p14:xfrm>
                <a:off x="6010456" y="1626146"/>
                <a:ext cx="53640" cy="2034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A562B69-8D3B-54A6-3591-95F48267C69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00016" y="1615346"/>
                  <a:ext cx="748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4AB9D64-D818-349F-EDA0-7E46EC582139}"/>
                    </a:ext>
                  </a:extLst>
                </p14:cNvPr>
                <p14:cNvContentPartPr/>
                <p14:nvPr/>
              </p14:nvContentPartPr>
              <p14:xfrm>
                <a:off x="6191896" y="1686266"/>
                <a:ext cx="246600" cy="53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4AB9D64-D818-349F-EDA0-7E46EC58213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181456" y="1675826"/>
                  <a:ext cx="2678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83B5AB7-DA35-0174-E8BD-567DC051C1AB}"/>
                    </a:ext>
                  </a:extLst>
                </p14:cNvPr>
                <p14:cNvContentPartPr/>
                <p14:nvPr/>
              </p14:nvContentPartPr>
              <p14:xfrm>
                <a:off x="6453616" y="1692386"/>
                <a:ext cx="56160" cy="396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83B5AB7-DA35-0174-E8BD-567DC051C1A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43176" y="1681586"/>
                  <a:ext cx="774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A384F29-422F-C000-88F3-730F8E7A9565}"/>
                    </a:ext>
                  </a:extLst>
                </p14:cNvPr>
                <p14:cNvContentPartPr/>
                <p14:nvPr/>
              </p14:nvContentPartPr>
              <p14:xfrm>
                <a:off x="6241936" y="1608146"/>
                <a:ext cx="194760" cy="1393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A384F29-422F-C000-88F3-730F8E7A956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231136" y="1597346"/>
                  <a:ext cx="216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3237F80-2424-3A5C-B937-BC7D756AB81C}"/>
                    </a:ext>
                  </a:extLst>
                </p14:cNvPr>
                <p14:cNvContentPartPr/>
                <p14:nvPr/>
              </p14:nvContentPartPr>
              <p14:xfrm>
                <a:off x="6487096" y="1637666"/>
                <a:ext cx="180000" cy="1213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3237F80-2424-3A5C-B937-BC7D756AB81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476296" y="1627226"/>
                  <a:ext cx="2012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CEE1E37-DC72-2BD6-7DC3-8C201C6916C9}"/>
                    </a:ext>
                  </a:extLst>
                </p14:cNvPr>
                <p14:cNvContentPartPr/>
                <p14:nvPr/>
              </p14:nvContentPartPr>
              <p14:xfrm>
                <a:off x="6695896" y="1616066"/>
                <a:ext cx="169200" cy="1152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CEE1E37-DC72-2BD6-7DC3-8C201C6916C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85456" y="1605626"/>
                  <a:ext cx="190440" cy="13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CFD51-73C2-E840-26AE-EB3FBDC67E2D}"/>
              </a:ext>
            </a:extLst>
          </p:cNvPr>
          <p:cNvGrpSpPr/>
          <p:nvPr/>
        </p:nvGrpSpPr>
        <p:grpSpPr>
          <a:xfrm>
            <a:off x="8754376" y="2309786"/>
            <a:ext cx="579960" cy="241920"/>
            <a:chOff x="8754376" y="2309786"/>
            <a:chExt cx="579960" cy="24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C56293C-F2CD-B9C2-7BAE-AE0FD88E97ED}"/>
                    </a:ext>
                  </a:extLst>
                </p14:cNvPr>
                <p14:cNvContentPartPr/>
                <p14:nvPr/>
              </p14:nvContentPartPr>
              <p14:xfrm>
                <a:off x="8754376" y="2309786"/>
                <a:ext cx="174600" cy="1760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C56293C-F2CD-B9C2-7BAE-AE0FD88E97E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743576" y="2298986"/>
                  <a:ext cx="1958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15CD13F-D27B-44B9-E706-7B338CC87EF5}"/>
                    </a:ext>
                  </a:extLst>
                </p14:cNvPr>
                <p14:cNvContentPartPr/>
                <p14:nvPr/>
              </p14:nvContentPartPr>
              <p14:xfrm>
                <a:off x="8825656" y="2359106"/>
                <a:ext cx="59040" cy="1926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15CD13F-D27B-44B9-E706-7B338CC87EF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814856" y="2348306"/>
                  <a:ext cx="8028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8F5BD88-5407-AEB5-66DD-E2556059C78E}"/>
                    </a:ext>
                  </a:extLst>
                </p14:cNvPr>
                <p14:cNvContentPartPr/>
                <p14:nvPr/>
              </p14:nvContentPartPr>
              <p14:xfrm>
                <a:off x="8903056" y="2340746"/>
                <a:ext cx="166320" cy="1580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8F5BD88-5407-AEB5-66DD-E2556059C78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892256" y="2330306"/>
                  <a:ext cx="1875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BCC363D-E56A-829B-296B-3F87569D398C}"/>
                    </a:ext>
                  </a:extLst>
                </p14:cNvPr>
                <p14:cNvContentPartPr/>
                <p14:nvPr/>
              </p14:nvContentPartPr>
              <p14:xfrm>
                <a:off x="9080896" y="2327066"/>
                <a:ext cx="157680" cy="1317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BCC363D-E56A-829B-296B-3F87569D398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070456" y="2316266"/>
                  <a:ext cx="1789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511AAD9-23B5-A94D-F9EE-857D98323A9C}"/>
                    </a:ext>
                  </a:extLst>
                </p14:cNvPr>
                <p14:cNvContentPartPr/>
                <p14:nvPr/>
              </p14:nvContentPartPr>
              <p14:xfrm>
                <a:off x="9254416" y="2347226"/>
                <a:ext cx="79920" cy="853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511AAD9-23B5-A94D-F9EE-857D98323A9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243616" y="2336426"/>
                  <a:ext cx="101160" cy="10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52E753-03D4-64E1-62D6-3ABBB7D9D15E}"/>
              </a:ext>
            </a:extLst>
          </p:cNvPr>
          <p:cNvGrpSpPr/>
          <p:nvPr/>
        </p:nvGrpSpPr>
        <p:grpSpPr>
          <a:xfrm>
            <a:off x="5998216" y="2674826"/>
            <a:ext cx="914040" cy="284040"/>
            <a:chOff x="5998216" y="2674826"/>
            <a:chExt cx="914040" cy="284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5CA8FB0-F178-229C-73FF-81D77CC7973F}"/>
                    </a:ext>
                  </a:extLst>
                </p14:cNvPr>
                <p14:cNvContentPartPr/>
                <p14:nvPr/>
              </p14:nvContentPartPr>
              <p14:xfrm>
                <a:off x="5998216" y="2674826"/>
                <a:ext cx="261720" cy="2638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5CA8FB0-F178-229C-73FF-81D77CC7973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987776" y="2664386"/>
                  <a:ext cx="28296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FF1D5BD-946C-0CD9-ECEC-8FDE0DE5FCA7}"/>
                    </a:ext>
                  </a:extLst>
                </p14:cNvPr>
                <p14:cNvContentPartPr/>
                <p14:nvPr/>
              </p14:nvContentPartPr>
              <p14:xfrm>
                <a:off x="6253456" y="2771306"/>
                <a:ext cx="176400" cy="1875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FF1D5BD-946C-0CD9-ECEC-8FDE0DE5FCA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42656" y="2760866"/>
                  <a:ext cx="1976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33F7889-7AB1-00FF-1474-7D19043DDCDC}"/>
                    </a:ext>
                  </a:extLst>
                </p14:cNvPr>
                <p14:cNvContentPartPr/>
                <p14:nvPr/>
              </p14:nvContentPartPr>
              <p14:xfrm>
                <a:off x="6466216" y="2766986"/>
                <a:ext cx="164520" cy="1130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33F7889-7AB1-00FF-1474-7D19043DDCD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455776" y="2756186"/>
                  <a:ext cx="1857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820A17E-C681-35ED-A599-B39916D64232}"/>
                    </a:ext>
                  </a:extLst>
                </p14:cNvPr>
                <p14:cNvContentPartPr/>
                <p14:nvPr/>
              </p14:nvContentPartPr>
              <p14:xfrm>
                <a:off x="6667456" y="2716946"/>
                <a:ext cx="244800" cy="1587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820A17E-C681-35ED-A599-B39916D6423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657016" y="2706146"/>
                  <a:ext cx="266040" cy="180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64EB71F-1DDE-6E2A-7E79-3FECAF04D6F4}"/>
                  </a:ext>
                </a:extLst>
              </p14:cNvPr>
              <p14:cNvContentPartPr/>
              <p14:nvPr/>
            </p14:nvContentPartPr>
            <p14:xfrm>
              <a:off x="8370616" y="4605506"/>
              <a:ext cx="1499400" cy="1550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64EB71F-1DDE-6E2A-7E79-3FECAF04D6F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360176" y="4595066"/>
                <a:ext cx="1520640" cy="157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362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488AD-A25C-F210-1A7B-6578C997A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BFF6E3F-F2E6-74F5-1CEA-F93FFA718E15}"/>
                  </a:ext>
                </a:extLst>
              </p14:cNvPr>
              <p14:cNvContentPartPr/>
              <p14:nvPr/>
            </p14:nvContentPartPr>
            <p14:xfrm>
              <a:off x="3012376" y="757826"/>
              <a:ext cx="3600" cy="3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BFF6E3F-F2E6-74F5-1CEA-F93FFA718E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06256" y="751706"/>
                <a:ext cx="15840" cy="1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4483C488-5814-87E9-41C8-41C6DF219F7A}"/>
              </a:ext>
            </a:extLst>
          </p:cNvPr>
          <p:cNvGrpSpPr/>
          <p:nvPr/>
        </p:nvGrpSpPr>
        <p:grpSpPr>
          <a:xfrm>
            <a:off x="2924176" y="302786"/>
            <a:ext cx="4751640" cy="478440"/>
            <a:chOff x="2924176" y="302786"/>
            <a:chExt cx="4751640" cy="47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D84A55B-01F9-9606-E7B5-E74F2B072AF9}"/>
                    </a:ext>
                  </a:extLst>
                </p14:cNvPr>
                <p14:cNvContentPartPr/>
                <p14:nvPr/>
              </p14:nvContentPartPr>
              <p14:xfrm>
                <a:off x="2924176" y="302786"/>
                <a:ext cx="453960" cy="4309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D84A55B-01F9-9606-E7B5-E74F2B072AF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13376" y="292346"/>
                  <a:ext cx="47520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A7ABBB4-B5BF-702C-91ED-AE6A7CE2A9EF}"/>
                    </a:ext>
                  </a:extLst>
                </p14:cNvPr>
                <p14:cNvContentPartPr/>
                <p14:nvPr/>
              </p14:nvContentPartPr>
              <p14:xfrm>
                <a:off x="3502336" y="443546"/>
                <a:ext cx="101520" cy="3376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A7ABBB4-B5BF-702C-91ED-AE6A7CE2A9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91536" y="433106"/>
                  <a:ext cx="12276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E5F832A-3120-E2C4-4D10-22CCA9608DE2}"/>
                    </a:ext>
                  </a:extLst>
                </p14:cNvPr>
                <p14:cNvContentPartPr/>
                <p14:nvPr/>
              </p14:nvContentPartPr>
              <p14:xfrm>
                <a:off x="3326296" y="324386"/>
                <a:ext cx="562320" cy="1944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E5F832A-3120-E2C4-4D10-22CCA9608D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15496" y="313946"/>
                  <a:ext cx="5835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3D271DD-50E3-26F6-6CE9-32AA4EAA5571}"/>
                    </a:ext>
                  </a:extLst>
                </p14:cNvPr>
                <p14:cNvContentPartPr/>
                <p14:nvPr/>
              </p14:nvContentPartPr>
              <p14:xfrm>
                <a:off x="3847936" y="532466"/>
                <a:ext cx="319680" cy="2365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3D271DD-50E3-26F6-6CE9-32AA4EAA557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37136" y="522026"/>
                  <a:ext cx="34092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1ED3D7A-B41B-F7CA-3B4D-319FC40E067E}"/>
                    </a:ext>
                  </a:extLst>
                </p14:cNvPr>
                <p14:cNvContentPartPr/>
                <p14:nvPr/>
              </p14:nvContentPartPr>
              <p14:xfrm>
                <a:off x="4300816" y="488906"/>
                <a:ext cx="428040" cy="2084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1ED3D7A-B41B-F7CA-3B4D-319FC40E067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90376" y="478106"/>
                  <a:ext cx="44928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AE208F4-4032-4C31-76F4-CBE84F82D830}"/>
                    </a:ext>
                  </a:extLst>
                </p14:cNvPr>
                <p14:cNvContentPartPr/>
                <p14:nvPr/>
              </p14:nvContentPartPr>
              <p14:xfrm>
                <a:off x="4894816" y="419426"/>
                <a:ext cx="703440" cy="3088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AE208F4-4032-4C31-76F4-CBE84F82D83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84376" y="408626"/>
                  <a:ext cx="72468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6B45E75-6EB0-27CE-D619-C58DCB28D10D}"/>
                    </a:ext>
                  </a:extLst>
                </p14:cNvPr>
                <p14:cNvContentPartPr/>
                <p14:nvPr/>
              </p14:nvContentPartPr>
              <p14:xfrm>
                <a:off x="5715256" y="402146"/>
                <a:ext cx="385920" cy="2901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6B45E75-6EB0-27CE-D619-C58DCB28D10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704816" y="391706"/>
                  <a:ext cx="40716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C3F28F4-7125-FDE7-18BE-1D2369058640}"/>
                    </a:ext>
                  </a:extLst>
                </p14:cNvPr>
                <p14:cNvContentPartPr/>
                <p14:nvPr/>
              </p14:nvContentPartPr>
              <p14:xfrm>
                <a:off x="6302056" y="414746"/>
                <a:ext cx="333360" cy="2044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C3F28F4-7125-FDE7-18BE-1D236905864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91256" y="404306"/>
                  <a:ext cx="3546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D541328-54D1-7825-674F-BFD0A587B6A0}"/>
                    </a:ext>
                  </a:extLst>
                </p14:cNvPr>
                <p14:cNvContentPartPr/>
                <p14:nvPr/>
              </p14:nvContentPartPr>
              <p14:xfrm>
                <a:off x="6356056" y="466586"/>
                <a:ext cx="287280" cy="180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D541328-54D1-7825-674F-BFD0A587B6A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345616" y="456146"/>
                  <a:ext cx="3085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4C3F5FE-3626-82B8-590E-73B7E432B54D}"/>
                    </a:ext>
                  </a:extLst>
                </p14:cNvPr>
                <p14:cNvContentPartPr/>
                <p14:nvPr/>
              </p14:nvContentPartPr>
              <p14:xfrm>
                <a:off x="6446416" y="340586"/>
                <a:ext cx="512280" cy="2944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4C3F5FE-3626-82B8-590E-73B7E432B54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35976" y="330146"/>
                  <a:ext cx="5335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ED69AF0-DA32-1B34-0C37-AA125CCE3E08}"/>
                    </a:ext>
                  </a:extLst>
                </p14:cNvPr>
                <p14:cNvContentPartPr/>
                <p14:nvPr/>
              </p14:nvContentPartPr>
              <p14:xfrm>
                <a:off x="7086496" y="348146"/>
                <a:ext cx="178920" cy="2368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ED69AF0-DA32-1B34-0C37-AA125CCE3E0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075696" y="337346"/>
                  <a:ext cx="20016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FA0B18F-F5D8-B050-A15A-24D750FC1964}"/>
                    </a:ext>
                  </a:extLst>
                </p14:cNvPr>
                <p14:cNvContentPartPr/>
                <p14:nvPr/>
              </p14:nvContentPartPr>
              <p14:xfrm>
                <a:off x="7401496" y="366146"/>
                <a:ext cx="274320" cy="2584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FA0B18F-F5D8-B050-A15A-24D750FC196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390696" y="355346"/>
                  <a:ext cx="295560" cy="27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90B3C07-795A-F066-1708-56D681755A7E}"/>
              </a:ext>
            </a:extLst>
          </p:cNvPr>
          <p:cNvGrpSpPr/>
          <p:nvPr/>
        </p:nvGrpSpPr>
        <p:grpSpPr>
          <a:xfrm>
            <a:off x="8227696" y="291986"/>
            <a:ext cx="3376440" cy="427320"/>
            <a:chOff x="8227696" y="291986"/>
            <a:chExt cx="3376440" cy="427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51D6315-363F-8706-546C-D882AF266880}"/>
                    </a:ext>
                  </a:extLst>
                </p14:cNvPr>
                <p14:cNvContentPartPr/>
                <p14:nvPr/>
              </p14:nvContentPartPr>
              <p14:xfrm>
                <a:off x="8227696" y="291986"/>
                <a:ext cx="518400" cy="3956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51D6315-363F-8706-546C-D882AF26688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216896" y="281546"/>
                  <a:ext cx="53964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3B76062-FD94-66B5-54C4-668EACE9BBFA}"/>
                    </a:ext>
                  </a:extLst>
                </p14:cNvPr>
                <p14:cNvContentPartPr/>
                <p14:nvPr/>
              </p14:nvContentPartPr>
              <p14:xfrm>
                <a:off x="8668696" y="493946"/>
                <a:ext cx="245880" cy="2152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3B76062-FD94-66B5-54C4-668EACE9BBF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657896" y="483506"/>
                  <a:ext cx="2671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7C6FBAB-53E5-0988-CBDF-7EE1B33B1F53}"/>
                    </a:ext>
                  </a:extLst>
                </p14:cNvPr>
                <p14:cNvContentPartPr/>
                <p14:nvPr/>
              </p14:nvContentPartPr>
              <p14:xfrm>
                <a:off x="9035176" y="462626"/>
                <a:ext cx="55440" cy="2044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7C6FBAB-53E5-0988-CBDF-7EE1B33B1F5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024376" y="451826"/>
                  <a:ext cx="766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468942A-654F-308F-CCF2-C5D57C005DAB}"/>
                    </a:ext>
                  </a:extLst>
                </p14:cNvPr>
                <p14:cNvContentPartPr/>
                <p14:nvPr/>
              </p14:nvContentPartPr>
              <p14:xfrm>
                <a:off x="8952736" y="442826"/>
                <a:ext cx="349560" cy="158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468942A-654F-308F-CCF2-C5D57C005DA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942296" y="432026"/>
                  <a:ext cx="3708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2E6CCAF-59B6-EB9D-6408-DA48711FFCC2}"/>
                    </a:ext>
                  </a:extLst>
                </p14:cNvPr>
                <p14:cNvContentPartPr/>
                <p14:nvPr/>
              </p14:nvContentPartPr>
              <p14:xfrm>
                <a:off x="9281416" y="443546"/>
                <a:ext cx="224280" cy="2260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2E6CCAF-59B6-EB9D-6408-DA48711FFCC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270616" y="433106"/>
                  <a:ext cx="24552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FCA6B91-7B2B-2401-4C80-C1A2090CF4CA}"/>
                    </a:ext>
                  </a:extLst>
                </p14:cNvPr>
                <p14:cNvContentPartPr/>
                <p14:nvPr/>
              </p14:nvContentPartPr>
              <p14:xfrm>
                <a:off x="9302296" y="492506"/>
                <a:ext cx="213480" cy="345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FCA6B91-7B2B-2401-4C80-C1A2090CF4C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291496" y="481706"/>
                  <a:ext cx="2347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809324C-2831-A7C6-CD84-E3711C392AC2}"/>
                    </a:ext>
                  </a:extLst>
                </p14:cNvPr>
                <p14:cNvContentPartPr/>
                <p14:nvPr/>
              </p14:nvContentPartPr>
              <p14:xfrm>
                <a:off x="9320296" y="368666"/>
                <a:ext cx="709920" cy="2944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809324C-2831-A7C6-CD84-E3711C392AC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309496" y="358226"/>
                  <a:ext cx="73116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EAA2385-E926-220C-9DFD-8CA4978A408B}"/>
                    </a:ext>
                  </a:extLst>
                </p14:cNvPr>
                <p14:cNvContentPartPr/>
                <p14:nvPr/>
              </p14:nvContentPartPr>
              <p14:xfrm>
                <a:off x="10251616" y="402146"/>
                <a:ext cx="52560" cy="2098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EAA2385-E926-220C-9DFD-8CA4978A408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241176" y="391706"/>
                  <a:ext cx="738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B29247F-5DE4-77B8-DFD9-D4930E80D5DD}"/>
                    </a:ext>
                  </a:extLst>
                </p14:cNvPr>
                <p14:cNvContentPartPr/>
                <p14:nvPr/>
              </p14:nvContentPartPr>
              <p14:xfrm>
                <a:off x="10151536" y="384866"/>
                <a:ext cx="439920" cy="2440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B29247F-5DE4-77B8-DFD9-D4930E80D5D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140736" y="374426"/>
                  <a:ext cx="4611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3231036-E7F2-BE02-9CE2-206FC6B5A39A}"/>
                    </a:ext>
                  </a:extLst>
                </p14:cNvPr>
                <p14:cNvContentPartPr/>
                <p14:nvPr/>
              </p14:nvContentPartPr>
              <p14:xfrm>
                <a:off x="10827616" y="382346"/>
                <a:ext cx="38160" cy="489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3231036-E7F2-BE02-9CE2-206FC6B5A39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816816" y="371546"/>
                  <a:ext cx="594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2F24364-2519-21D4-0F27-7F57BAD5B643}"/>
                    </a:ext>
                  </a:extLst>
                </p14:cNvPr>
                <p14:cNvContentPartPr/>
                <p14:nvPr/>
              </p14:nvContentPartPr>
              <p14:xfrm>
                <a:off x="10226416" y="318986"/>
                <a:ext cx="260280" cy="428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2F24364-2519-21D4-0F27-7F57BAD5B64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215616" y="308546"/>
                  <a:ext cx="2815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771F916-6A6C-55D3-E80E-CB15E83E3BE8}"/>
                    </a:ext>
                  </a:extLst>
                </p14:cNvPr>
                <p14:cNvContentPartPr/>
                <p14:nvPr/>
              </p14:nvContentPartPr>
              <p14:xfrm>
                <a:off x="10547896" y="314306"/>
                <a:ext cx="64440" cy="3434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771F916-6A6C-55D3-E80E-CB15E83E3BE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537096" y="303866"/>
                  <a:ext cx="856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EED04B3-3B50-2EDE-8206-31E8D29242FD}"/>
                    </a:ext>
                  </a:extLst>
                </p14:cNvPr>
                <p14:cNvContentPartPr/>
                <p14:nvPr/>
              </p14:nvContentPartPr>
              <p14:xfrm>
                <a:off x="10741936" y="366866"/>
                <a:ext cx="322560" cy="2908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EED04B3-3B50-2EDE-8206-31E8D29242F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731136" y="356426"/>
                  <a:ext cx="3438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DB52DEA-5906-CF50-445D-FE747D773DA7}"/>
                    </a:ext>
                  </a:extLst>
                </p14:cNvPr>
                <p14:cNvContentPartPr/>
                <p14:nvPr/>
              </p14:nvContentPartPr>
              <p14:xfrm>
                <a:off x="11137936" y="379466"/>
                <a:ext cx="199800" cy="2692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DB52DEA-5906-CF50-445D-FE747D773DA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1127496" y="369026"/>
                  <a:ext cx="2210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5600A16-0EE1-251D-8EBC-711554C471B8}"/>
                    </a:ext>
                  </a:extLst>
                </p14:cNvPr>
                <p14:cNvContentPartPr/>
                <p14:nvPr/>
              </p14:nvContentPartPr>
              <p14:xfrm>
                <a:off x="11261776" y="396746"/>
                <a:ext cx="342360" cy="3225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5600A16-0EE1-251D-8EBC-711554C471B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250976" y="385946"/>
                  <a:ext cx="363600" cy="34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2A5F287-F373-6051-6770-D82DD6168D5C}"/>
                  </a:ext>
                </a:extLst>
              </p14:cNvPr>
              <p14:cNvContentPartPr/>
              <p14:nvPr/>
            </p14:nvContentPartPr>
            <p14:xfrm>
              <a:off x="5485936" y="1384226"/>
              <a:ext cx="554760" cy="559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2A5F287-F373-6051-6770-D82DD6168D5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475496" y="1373426"/>
                <a:ext cx="576000" cy="5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A5DAF10-4C6F-EB5F-19F9-C896C4E75054}"/>
                  </a:ext>
                </a:extLst>
              </p14:cNvPr>
              <p14:cNvContentPartPr/>
              <p14:nvPr/>
            </p14:nvContentPartPr>
            <p14:xfrm>
              <a:off x="5852056" y="1747106"/>
              <a:ext cx="510480" cy="4334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A5DAF10-4C6F-EB5F-19F9-C896C4E7505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841256" y="1736306"/>
                <a:ext cx="53172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FFED268-9198-12C0-CF1F-A718A8D892D7}"/>
                  </a:ext>
                </a:extLst>
              </p14:cNvPr>
              <p14:cNvContentPartPr/>
              <p14:nvPr/>
            </p14:nvContentPartPr>
            <p14:xfrm>
              <a:off x="7136896" y="1627946"/>
              <a:ext cx="968400" cy="1890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FFED268-9198-12C0-CF1F-A718A8D892D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126096" y="1617146"/>
                <a:ext cx="98964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03685C8-F253-46AC-512F-BEB8D536F88C}"/>
                  </a:ext>
                </a:extLst>
              </p14:cNvPr>
              <p14:cNvContentPartPr/>
              <p14:nvPr/>
            </p14:nvContentPartPr>
            <p14:xfrm>
              <a:off x="8190976" y="1608866"/>
              <a:ext cx="392040" cy="1854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03685C8-F253-46AC-512F-BEB8D536F88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180536" y="1598426"/>
                <a:ext cx="41328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DC39E33-B515-9175-45D9-79A5E6561388}"/>
                  </a:ext>
                </a:extLst>
              </p14:cNvPr>
              <p14:cNvContentPartPr/>
              <p14:nvPr/>
            </p14:nvContentPartPr>
            <p14:xfrm>
              <a:off x="8663296" y="1610666"/>
              <a:ext cx="1662840" cy="1602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DC39E33-B515-9175-45D9-79A5E656138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652496" y="1600226"/>
                <a:ext cx="168408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622A7D9-7809-09AD-1922-5F4D4B8F5018}"/>
                  </a:ext>
                </a:extLst>
              </p14:cNvPr>
              <p14:cNvContentPartPr/>
              <p14:nvPr/>
            </p14:nvContentPartPr>
            <p14:xfrm>
              <a:off x="10457536" y="1247066"/>
              <a:ext cx="164520" cy="4892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622A7D9-7809-09AD-1922-5F4D4B8F501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446736" y="1236266"/>
                <a:ext cx="18576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23FA3B-DE83-A8D4-FABD-63A91AD6DF75}"/>
                  </a:ext>
                </a:extLst>
              </p14:cNvPr>
              <p14:cNvContentPartPr/>
              <p14:nvPr/>
            </p14:nvContentPartPr>
            <p14:xfrm>
              <a:off x="10393456" y="1477106"/>
              <a:ext cx="756720" cy="35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23FA3B-DE83-A8D4-FABD-63A91AD6DF7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0382656" y="1466666"/>
                <a:ext cx="7779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DFDC0EA-4B09-9E9C-4E2F-53CCCBDCB1B8}"/>
                  </a:ext>
                </a:extLst>
              </p14:cNvPr>
              <p14:cNvContentPartPr/>
              <p14:nvPr/>
            </p14:nvContentPartPr>
            <p14:xfrm>
              <a:off x="913576" y="991466"/>
              <a:ext cx="580680" cy="9579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DFDC0EA-4B09-9E9C-4E2F-53CCCBDCB1B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02776" y="981026"/>
                <a:ext cx="601920" cy="9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9B063E-114D-5B42-9775-06C1C6B78B58}"/>
                  </a:ext>
                </a:extLst>
              </p14:cNvPr>
              <p14:cNvContentPartPr/>
              <p14:nvPr/>
            </p14:nvContentPartPr>
            <p14:xfrm>
              <a:off x="1420096" y="1674026"/>
              <a:ext cx="262800" cy="3387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9B063E-114D-5B42-9775-06C1C6B78B5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409296" y="1663226"/>
                <a:ext cx="28404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786DA6B-1C30-1CD0-0323-F2373A6D8BFC}"/>
                  </a:ext>
                </a:extLst>
              </p14:cNvPr>
              <p14:cNvContentPartPr/>
              <p14:nvPr/>
            </p14:nvContentPartPr>
            <p14:xfrm>
              <a:off x="1825456" y="1516706"/>
              <a:ext cx="2132640" cy="5032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786DA6B-1C30-1CD0-0323-F2373A6D8BF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815016" y="1506266"/>
                <a:ext cx="2153880" cy="5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44E7A0D-DF2E-4933-63FC-4C5111E6911B}"/>
                  </a:ext>
                </a:extLst>
              </p14:cNvPr>
              <p14:cNvContentPartPr/>
              <p14:nvPr/>
            </p14:nvContentPartPr>
            <p14:xfrm>
              <a:off x="4135936" y="1410506"/>
              <a:ext cx="490320" cy="5608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44E7A0D-DF2E-4933-63FC-4C5111E6911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125136" y="1399706"/>
                <a:ext cx="5115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7FE9B06-EEFD-987C-9744-C853E76F1369}"/>
                  </a:ext>
                </a:extLst>
              </p14:cNvPr>
              <p14:cNvContentPartPr/>
              <p14:nvPr/>
            </p14:nvContentPartPr>
            <p14:xfrm>
              <a:off x="4068256" y="1569986"/>
              <a:ext cx="375120" cy="147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7FE9B06-EEFD-987C-9744-C853E76F136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057456" y="1559546"/>
                <a:ext cx="39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08F8EDA-0378-D737-4C3D-3BFC554AC16C}"/>
                  </a:ext>
                </a:extLst>
              </p14:cNvPr>
              <p14:cNvContentPartPr/>
              <p14:nvPr/>
            </p14:nvContentPartPr>
            <p14:xfrm>
              <a:off x="4675576" y="1404026"/>
              <a:ext cx="330840" cy="5230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08F8EDA-0378-D737-4C3D-3BFC554AC16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664776" y="1393586"/>
                <a:ext cx="35208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10DB69B-DD97-0E2C-461D-AA681828B906}"/>
                  </a:ext>
                </a:extLst>
              </p14:cNvPr>
              <p14:cNvContentPartPr/>
              <p14:nvPr/>
            </p14:nvContentPartPr>
            <p14:xfrm>
              <a:off x="1787656" y="2334266"/>
              <a:ext cx="217440" cy="191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10DB69B-DD97-0E2C-461D-AA681828B90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777216" y="2323826"/>
                <a:ext cx="23868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C3E0F5-3DD4-FE3C-74C6-5E82F6080D6D}"/>
                  </a:ext>
                </a:extLst>
              </p14:cNvPr>
              <p14:cNvContentPartPr/>
              <p14:nvPr/>
            </p14:nvContentPartPr>
            <p14:xfrm>
              <a:off x="1979536" y="2139506"/>
              <a:ext cx="342360" cy="7351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C3E0F5-3DD4-FE3C-74C6-5E82F6080D6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969096" y="2129066"/>
                <a:ext cx="363600" cy="75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213F5A8-9CA9-BA4E-894D-97B21FF073E7}"/>
                  </a:ext>
                </a:extLst>
              </p14:cNvPr>
              <p14:cNvContentPartPr/>
              <p14:nvPr/>
            </p14:nvContentPartPr>
            <p14:xfrm>
              <a:off x="3022096" y="2412746"/>
              <a:ext cx="406440" cy="2048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213F5A8-9CA9-BA4E-894D-97B21FF073E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011296" y="2401946"/>
                <a:ext cx="4276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74F304-12A2-78C3-ECA1-C69B2E830AB2}"/>
                  </a:ext>
                </a:extLst>
              </p14:cNvPr>
              <p14:cNvContentPartPr/>
              <p14:nvPr/>
            </p14:nvContentPartPr>
            <p14:xfrm>
              <a:off x="3474976" y="2174786"/>
              <a:ext cx="459720" cy="3985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74F304-12A2-78C3-ECA1-C69B2E830AB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464536" y="2164346"/>
                <a:ext cx="48096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604DED8-9D14-74FB-033A-F9DEAD301553}"/>
                  </a:ext>
                </a:extLst>
              </p14:cNvPr>
              <p14:cNvContentPartPr/>
              <p14:nvPr/>
            </p14:nvContentPartPr>
            <p14:xfrm>
              <a:off x="3963856" y="2388266"/>
              <a:ext cx="345600" cy="147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604DED8-9D14-74FB-033A-F9DEAD301553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953056" y="2377466"/>
                <a:ext cx="36684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F939A94-F7B8-C82C-A7D7-01FE846AAD7F}"/>
                  </a:ext>
                </a:extLst>
              </p14:cNvPr>
              <p14:cNvContentPartPr/>
              <p14:nvPr/>
            </p14:nvContentPartPr>
            <p14:xfrm>
              <a:off x="4333576" y="2105306"/>
              <a:ext cx="101520" cy="4147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F939A94-F7B8-C82C-A7D7-01FE846AAD7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322776" y="2094866"/>
                <a:ext cx="122760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147D4DE-6A0C-15E8-9A27-53A28E4DBAED}"/>
                  </a:ext>
                </a:extLst>
              </p14:cNvPr>
              <p14:cNvContentPartPr/>
              <p14:nvPr/>
            </p14:nvContentPartPr>
            <p14:xfrm>
              <a:off x="4192816" y="2217266"/>
              <a:ext cx="439200" cy="74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147D4DE-6A0C-15E8-9A27-53A28E4DBAE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182016" y="2206826"/>
                <a:ext cx="46044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C2B3F63-BDFE-5FCC-B2F6-9DA5481573E1}"/>
                  </a:ext>
                </a:extLst>
              </p14:cNvPr>
              <p14:cNvContentPartPr/>
              <p14:nvPr/>
            </p14:nvContentPartPr>
            <p14:xfrm>
              <a:off x="4577296" y="2395106"/>
              <a:ext cx="338040" cy="878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C2B3F63-BDFE-5FCC-B2F6-9DA5481573E1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566496" y="2384306"/>
                <a:ext cx="35928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4F745BD-0D72-7481-A604-1E2A7AFFB8BA}"/>
                  </a:ext>
                </a:extLst>
              </p14:cNvPr>
              <p14:cNvContentPartPr/>
              <p14:nvPr/>
            </p14:nvContentPartPr>
            <p14:xfrm>
              <a:off x="5051056" y="2328146"/>
              <a:ext cx="260280" cy="16380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4F745BD-0D72-7481-A604-1E2A7AFFB8B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40256" y="2317706"/>
                <a:ext cx="28152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19063B8-ECA7-DCD7-D561-5CD397E142B8}"/>
                  </a:ext>
                </a:extLst>
              </p14:cNvPr>
              <p14:cNvContentPartPr/>
              <p14:nvPr/>
            </p14:nvContentPartPr>
            <p14:xfrm>
              <a:off x="4960336" y="2334626"/>
              <a:ext cx="47880" cy="1537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19063B8-ECA7-DCD7-D561-5CD397E142B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949536" y="2323826"/>
                <a:ext cx="691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EE1D145-2BCA-2DE9-F7E7-F01A9E5CEF9F}"/>
                  </a:ext>
                </a:extLst>
              </p14:cNvPr>
              <p14:cNvContentPartPr/>
              <p14:nvPr/>
            </p14:nvContentPartPr>
            <p14:xfrm>
              <a:off x="4925416" y="2142386"/>
              <a:ext cx="61560" cy="410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EE1D145-2BCA-2DE9-F7E7-F01A9E5CEF9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14976" y="2131586"/>
                <a:ext cx="8280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B09A84C-AB53-46BE-D68F-98178B03B42B}"/>
                  </a:ext>
                </a:extLst>
              </p14:cNvPr>
              <p14:cNvContentPartPr/>
              <p14:nvPr/>
            </p14:nvContentPartPr>
            <p14:xfrm>
              <a:off x="5778976" y="2342546"/>
              <a:ext cx="439560" cy="16200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B09A84C-AB53-46BE-D68F-98178B03B42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768176" y="2332106"/>
                <a:ext cx="4608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243E25F1-3D8A-9395-ED02-C3DA9E4E2CD7}"/>
                  </a:ext>
                </a:extLst>
              </p14:cNvPr>
              <p14:cNvContentPartPr/>
              <p14:nvPr/>
            </p14:nvContentPartPr>
            <p14:xfrm>
              <a:off x="6290176" y="2144906"/>
              <a:ext cx="910080" cy="3585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243E25F1-3D8A-9395-ED02-C3DA9E4E2CD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279736" y="2134466"/>
                <a:ext cx="93132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501F33A-80CF-EBC2-CCBC-3D45304A049B}"/>
                  </a:ext>
                </a:extLst>
              </p14:cNvPr>
              <p14:cNvContentPartPr/>
              <p14:nvPr/>
            </p14:nvContentPartPr>
            <p14:xfrm>
              <a:off x="7107016" y="2400506"/>
              <a:ext cx="376560" cy="3297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501F33A-80CF-EBC2-CCBC-3D45304A049B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096576" y="2389706"/>
                <a:ext cx="39780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20D33C19-225F-CC2B-7D63-3A0B602A7B2F}"/>
                  </a:ext>
                </a:extLst>
              </p14:cNvPr>
              <p14:cNvContentPartPr/>
              <p14:nvPr/>
            </p14:nvContentPartPr>
            <p14:xfrm>
              <a:off x="7551256" y="2358746"/>
              <a:ext cx="569520" cy="1839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20D33C19-225F-CC2B-7D63-3A0B602A7B2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540456" y="2347946"/>
                <a:ext cx="590760" cy="20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592600FC-3C2F-FCFC-BA67-49FACC09A2B0}"/>
              </a:ext>
            </a:extLst>
          </p:cNvPr>
          <p:cNvGrpSpPr/>
          <p:nvPr/>
        </p:nvGrpSpPr>
        <p:grpSpPr>
          <a:xfrm>
            <a:off x="8705416" y="1964546"/>
            <a:ext cx="2175480" cy="605160"/>
            <a:chOff x="8705416" y="1964546"/>
            <a:chExt cx="2175480" cy="605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875A129-238F-763F-F26F-31F625A64816}"/>
                    </a:ext>
                  </a:extLst>
                </p14:cNvPr>
                <p14:cNvContentPartPr/>
                <p14:nvPr/>
              </p14:nvContentPartPr>
              <p14:xfrm>
                <a:off x="8705416" y="2004146"/>
                <a:ext cx="241560" cy="5655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875A129-238F-763F-F26F-31F625A6481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694976" y="1993706"/>
                  <a:ext cx="26280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AFB10B3-3039-A91F-022C-A0FB1ADAFF1B}"/>
                    </a:ext>
                  </a:extLst>
                </p14:cNvPr>
                <p14:cNvContentPartPr/>
                <p14:nvPr/>
              </p14:nvContentPartPr>
              <p14:xfrm>
                <a:off x="9211936" y="2311946"/>
                <a:ext cx="87840" cy="1656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AFB10B3-3039-A91F-022C-A0FB1ADAFF1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201496" y="2301506"/>
                  <a:ext cx="1090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333FF53-8D29-75DC-D997-953AD720DE8C}"/>
                    </a:ext>
                  </a:extLst>
                </p14:cNvPr>
                <p14:cNvContentPartPr/>
                <p14:nvPr/>
              </p14:nvContentPartPr>
              <p14:xfrm>
                <a:off x="9170536" y="2144186"/>
                <a:ext cx="78120" cy="144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333FF53-8D29-75DC-D997-953AD720DE8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159736" y="2133386"/>
                  <a:ext cx="993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9274789-9A56-4BC7-E33F-9B7A7413A3C9}"/>
                    </a:ext>
                  </a:extLst>
                </p14:cNvPr>
                <p14:cNvContentPartPr/>
                <p14:nvPr/>
              </p14:nvContentPartPr>
              <p14:xfrm>
                <a:off x="9461776" y="2382146"/>
                <a:ext cx="171720" cy="1224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9274789-9A56-4BC7-E33F-9B7A7413A3C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451336" y="2371346"/>
                  <a:ext cx="1929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844AEAA-EA51-BD20-CE6D-C45793BB2850}"/>
                    </a:ext>
                  </a:extLst>
                </p14:cNvPr>
                <p14:cNvContentPartPr/>
                <p14:nvPr/>
              </p14:nvContentPartPr>
              <p14:xfrm>
                <a:off x="9776776" y="2325626"/>
                <a:ext cx="387720" cy="1321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844AEAA-EA51-BD20-CE6D-C45793BB285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766336" y="2314826"/>
                  <a:ext cx="4089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34A96E0-3376-791E-7C51-FDE45467A3A7}"/>
                    </a:ext>
                  </a:extLst>
                </p14:cNvPr>
                <p14:cNvContentPartPr/>
                <p14:nvPr/>
              </p14:nvContentPartPr>
              <p14:xfrm>
                <a:off x="9844456" y="2238146"/>
                <a:ext cx="348840" cy="2476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34A96E0-3376-791E-7C51-FDE45467A3A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834016" y="2227346"/>
                  <a:ext cx="3700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274AEAE-80A8-147D-2408-6EE6162198F9}"/>
                    </a:ext>
                  </a:extLst>
                </p14:cNvPr>
                <p14:cNvContentPartPr/>
                <p14:nvPr/>
              </p14:nvContentPartPr>
              <p14:xfrm>
                <a:off x="10210216" y="2283146"/>
                <a:ext cx="264960" cy="2260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274AEAE-80A8-147D-2408-6EE6162198F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199416" y="2272706"/>
                  <a:ext cx="28620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A569044-FF0D-B518-07B3-209CFE6EA799}"/>
                    </a:ext>
                  </a:extLst>
                </p14:cNvPr>
                <p14:cNvContentPartPr/>
                <p14:nvPr/>
              </p14:nvContentPartPr>
              <p14:xfrm>
                <a:off x="10519816" y="1964546"/>
                <a:ext cx="361080" cy="6022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A569044-FF0D-B518-07B3-209CFE6EA79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509016" y="1954106"/>
                  <a:ext cx="382320" cy="62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7026FE4-08EA-0DE9-0BBF-BBEEBA116617}"/>
              </a:ext>
            </a:extLst>
          </p:cNvPr>
          <p:cNvGrpSpPr/>
          <p:nvPr/>
        </p:nvGrpSpPr>
        <p:grpSpPr>
          <a:xfrm>
            <a:off x="1445296" y="2941226"/>
            <a:ext cx="89640" cy="113400"/>
            <a:chOff x="1445296" y="2941226"/>
            <a:chExt cx="89640" cy="113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56D154F-375C-A3FD-4ED1-18322E4B4E3D}"/>
                    </a:ext>
                  </a:extLst>
                </p14:cNvPr>
                <p14:cNvContentPartPr/>
                <p14:nvPr/>
              </p14:nvContentPartPr>
              <p14:xfrm>
                <a:off x="1520176" y="2941226"/>
                <a:ext cx="11160" cy="1116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56D154F-375C-A3FD-4ED1-18322E4B4E3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509376" y="2930426"/>
                  <a:ext cx="324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26CE438-D518-A902-F07F-A9EE2A321B6C}"/>
                    </a:ext>
                  </a:extLst>
                </p14:cNvPr>
                <p14:cNvContentPartPr/>
                <p14:nvPr/>
              </p14:nvContentPartPr>
              <p14:xfrm>
                <a:off x="1445296" y="3040586"/>
                <a:ext cx="89640" cy="140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26CE438-D518-A902-F07F-A9EE2A321B6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434496" y="3029786"/>
                  <a:ext cx="110880" cy="3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B1E1267-A75F-0265-E46B-3D7ECD7DAFDD}"/>
                  </a:ext>
                </a:extLst>
              </p14:cNvPr>
              <p14:cNvContentPartPr/>
              <p14:nvPr/>
            </p14:nvContentPartPr>
            <p14:xfrm>
              <a:off x="2458696" y="2968226"/>
              <a:ext cx="21240" cy="399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B1E1267-A75F-0265-E46B-3D7ECD7DAFD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448256" y="2957786"/>
                <a:ext cx="42480" cy="6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40619F0-BF62-91A6-D0AB-56C6FA325377}"/>
              </a:ext>
            </a:extLst>
          </p:cNvPr>
          <p:cNvGrpSpPr/>
          <p:nvPr/>
        </p:nvGrpSpPr>
        <p:grpSpPr>
          <a:xfrm>
            <a:off x="1466176" y="3209066"/>
            <a:ext cx="604080" cy="239760"/>
            <a:chOff x="1466176" y="3209066"/>
            <a:chExt cx="604080" cy="23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6602956-FB68-8E20-49B6-282567884BCD}"/>
                    </a:ext>
                  </a:extLst>
                </p14:cNvPr>
                <p14:cNvContentPartPr/>
                <p14:nvPr/>
              </p14:nvContentPartPr>
              <p14:xfrm>
                <a:off x="1466176" y="3254426"/>
                <a:ext cx="27360" cy="1944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6602956-FB68-8E20-49B6-282567884BC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455376" y="3243626"/>
                  <a:ext cx="486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AA2A706-CFED-40E0-872D-DC186A14B98E}"/>
                    </a:ext>
                  </a:extLst>
                </p14:cNvPr>
                <p14:cNvContentPartPr/>
                <p14:nvPr/>
              </p14:nvContentPartPr>
              <p14:xfrm>
                <a:off x="1680736" y="3220946"/>
                <a:ext cx="288360" cy="1972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AA2A706-CFED-40E0-872D-DC186A14B98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670296" y="3210506"/>
                  <a:ext cx="309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5629886-EF5F-D635-13F7-13CA4A99EF02}"/>
                    </a:ext>
                  </a:extLst>
                </p14:cNvPr>
                <p14:cNvContentPartPr/>
                <p14:nvPr/>
              </p14:nvContentPartPr>
              <p14:xfrm>
                <a:off x="1763896" y="3209066"/>
                <a:ext cx="306360" cy="2332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5629886-EF5F-D635-13F7-13CA4A99EF0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753096" y="3198626"/>
                  <a:ext cx="327600" cy="25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B88E4F3-8A07-B7CE-AB13-8C90DEEF6FE4}"/>
                  </a:ext>
                </a:extLst>
              </p14:cNvPr>
              <p14:cNvContentPartPr/>
              <p14:nvPr/>
            </p14:nvContentPartPr>
            <p14:xfrm>
              <a:off x="2715016" y="2961026"/>
              <a:ext cx="1039320" cy="5230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B88E4F3-8A07-B7CE-AB13-8C90DEEF6FE4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704576" y="2950226"/>
                <a:ext cx="1060560" cy="54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9C45FFE-8260-E402-27BD-D4575E0120BB}"/>
              </a:ext>
            </a:extLst>
          </p:cNvPr>
          <p:cNvGrpSpPr/>
          <p:nvPr/>
        </p:nvGrpSpPr>
        <p:grpSpPr>
          <a:xfrm>
            <a:off x="4245016" y="2886146"/>
            <a:ext cx="4172040" cy="757800"/>
            <a:chOff x="4245016" y="2886146"/>
            <a:chExt cx="4172040" cy="75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2C777FE-F7A7-3981-0072-80499F78929B}"/>
                    </a:ext>
                  </a:extLst>
                </p14:cNvPr>
                <p14:cNvContentPartPr/>
                <p14:nvPr/>
              </p14:nvContentPartPr>
              <p14:xfrm>
                <a:off x="4245016" y="3222746"/>
                <a:ext cx="272160" cy="20880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2C777FE-F7A7-3981-0072-80499F78929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234576" y="3211946"/>
                  <a:ext cx="2934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08F6C35-E849-1F94-CD8F-F858E6E0A85B}"/>
                    </a:ext>
                  </a:extLst>
                </p14:cNvPr>
                <p14:cNvContentPartPr/>
                <p14:nvPr/>
              </p14:nvContentPartPr>
              <p14:xfrm>
                <a:off x="4679896" y="3219146"/>
                <a:ext cx="447120" cy="1314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08F6C35-E849-1F94-CD8F-F858E6E0A85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669456" y="3208706"/>
                  <a:ext cx="4683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93A95FF-57D4-88DC-0A17-3BCAECFC5B6E}"/>
                    </a:ext>
                  </a:extLst>
                </p14:cNvPr>
                <p14:cNvContentPartPr/>
                <p14:nvPr/>
              </p14:nvContentPartPr>
              <p14:xfrm>
                <a:off x="5200456" y="2901266"/>
                <a:ext cx="826560" cy="5230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93A95FF-57D4-88DC-0A17-3BCAECFC5B6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189656" y="2890826"/>
                  <a:ext cx="847800" cy="54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F444881-689C-4A25-5115-2D4550ABC254}"/>
                    </a:ext>
                  </a:extLst>
                </p14:cNvPr>
                <p14:cNvContentPartPr/>
                <p14:nvPr/>
              </p14:nvContentPartPr>
              <p14:xfrm>
                <a:off x="6199456" y="3202946"/>
                <a:ext cx="252720" cy="4410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F444881-689C-4A25-5115-2D4550ABC25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189016" y="3192146"/>
                  <a:ext cx="27396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0686E93-3D8D-1491-E181-6A2E9ABE99C3}"/>
                    </a:ext>
                  </a:extLst>
                </p14:cNvPr>
                <p14:cNvContentPartPr/>
                <p14:nvPr/>
              </p14:nvContentPartPr>
              <p14:xfrm>
                <a:off x="6577456" y="3166946"/>
                <a:ext cx="649440" cy="2376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0686E93-3D8D-1491-E181-6A2E9ABE99C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566656" y="3156146"/>
                  <a:ext cx="6706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3E9B82D1-2E1C-9C75-885D-E5F7096C87B2}"/>
                    </a:ext>
                  </a:extLst>
                </p14:cNvPr>
                <p14:cNvContentPartPr/>
                <p14:nvPr/>
              </p14:nvContentPartPr>
              <p14:xfrm>
                <a:off x="7290256" y="3198266"/>
                <a:ext cx="248400" cy="1656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3E9B82D1-2E1C-9C75-885D-E5F7096C87B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279816" y="3187826"/>
                  <a:ext cx="2696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702A8FD-79FE-F0CA-3669-AE3C31C77873}"/>
                    </a:ext>
                  </a:extLst>
                </p14:cNvPr>
                <p14:cNvContentPartPr/>
                <p14:nvPr/>
              </p14:nvContentPartPr>
              <p14:xfrm>
                <a:off x="7710016" y="3210146"/>
                <a:ext cx="274680" cy="14112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702A8FD-79FE-F0CA-3669-AE3C31C7787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699576" y="3199346"/>
                  <a:ext cx="2959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C4A5542-6B4E-B629-9808-D7791098CFBB}"/>
                    </a:ext>
                  </a:extLst>
                </p14:cNvPr>
                <p14:cNvContentPartPr/>
                <p14:nvPr/>
              </p14:nvContentPartPr>
              <p14:xfrm>
                <a:off x="8126896" y="2886146"/>
                <a:ext cx="290160" cy="4435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C4A5542-6B4E-B629-9808-D7791098CFB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116456" y="2875346"/>
                  <a:ext cx="311400" cy="46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0B4FAA6-A1B7-BBF9-D7EC-9FCD75886E3B}"/>
              </a:ext>
            </a:extLst>
          </p:cNvPr>
          <p:cNvGrpSpPr/>
          <p:nvPr/>
        </p:nvGrpSpPr>
        <p:grpSpPr>
          <a:xfrm>
            <a:off x="5057176" y="3720986"/>
            <a:ext cx="1435320" cy="226800"/>
            <a:chOff x="5057176" y="3720986"/>
            <a:chExt cx="1435320" cy="226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3BD968D-627D-DEC4-BB49-98C7CBD888FF}"/>
                    </a:ext>
                  </a:extLst>
                </p14:cNvPr>
                <p14:cNvContentPartPr/>
                <p14:nvPr/>
              </p14:nvContentPartPr>
              <p14:xfrm>
                <a:off x="5438056" y="3737186"/>
                <a:ext cx="29160" cy="1926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3BD968D-627D-DEC4-BB49-98C7CBD888F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427616" y="3726746"/>
                  <a:ext cx="504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94CC429-E82E-7C2B-2B13-D384B76F3ACA}"/>
                    </a:ext>
                  </a:extLst>
                </p14:cNvPr>
                <p14:cNvContentPartPr/>
                <p14:nvPr/>
              </p14:nvContentPartPr>
              <p14:xfrm>
                <a:off x="5057176" y="3720986"/>
                <a:ext cx="540720" cy="392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994CC429-E82E-7C2B-2B13-D384B76F3AC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046736" y="3710546"/>
                  <a:ext cx="5619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0F66888-B0F7-6975-A49C-24BAC5E836C9}"/>
                    </a:ext>
                  </a:extLst>
                </p14:cNvPr>
                <p14:cNvContentPartPr/>
                <p14:nvPr/>
              </p14:nvContentPartPr>
              <p14:xfrm>
                <a:off x="5694736" y="3728186"/>
                <a:ext cx="463320" cy="20268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0F66888-B0F7-6975-A49C-24BAC5E836C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683936" y="3717746"/>
                  <a:ext cx="4845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FA065C3-F2D5-9B0B-26AE-110CA2E4DDF9}"/>
                    </a:ext>
                  </a:extLst>
                </p14:cNvPr>
                <p14:cNvContentPartPr/>
                <p14:nvPr/>
              </p14:nvContentPartPr>
              <p14:xfrm>
                <a:off x="6248776" y="3721346"/>
                <a:ext cx="243720" cy="22644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FA065C3-F2D5-9B0B-26AE-110CA2E4DDF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237976" y="3710906"/>
                  <a:ext cx="264960" cy="24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3E72C3E-77B7-3BA3-3CEB-A92EBB28840E}"/>
              </a:ext>
            </a:extLst>
          </p:cNvPr>
          <p:cNvGrpSpPr/>
          <p:nvPr/>
        </p:nvGrpSpPr>
        <p:grpSpPr>
          <a:xfrm>
            <a:off x="7058416" y="3522266"/>
            <a:ext cx="2895840" cy="455400"/>
            <a:chOff x="7058416" y="3522266"/>
            <a:chExt cx="2895840" cy="455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BE1B59F-8F55-737B-BBD0-DA0A4ECED7C8}"/>
                    </a:ext>
                  </a:extLst>
                </p14:cNvPr>
                <p14:cNvContentPartPr/>
                <p14:nvPr/>
              </p14:nvContentPartPr>
              <p14:xfrm>
                <a:off x="7058416" y="3697586"/>
                <a:ext cx="320040" cy="22140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BE1B59F-8F55-737B-BBD0-DA0A4ECED7C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047616" y="3686786"/>
                  <a:ext cx="34128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9D4ADAA-5169-14FB-724A-60E3D7E9ADB3}"/>
                    </a:ext>
                  </a:extLst>
                </p14:cNvPr>
                <p14:cNvContentPartPr/>
                <p14:nvPr/>
              </p14:nvContentPartPr>
              <p14:xfrm>
                <a:off x="7496896" y="3697586"/>
                <a:ext cx="270360" cy="2314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9D4ADAA-5169-14FB-724A-60E3D7E9ADB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86456" y="3686786"/>
                  <a:ext cx="291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CB428AE-AD5D-E777-3423-4B7AFABECAA4}"/>
                    </a:ext>
                  </a:extLst>
                </p14:cNvPr>
                <p14:cNvContentPartPr/>
                <p14:nvPr/>
              </p14:nvContentPartPr>
              <p14:xfrm>
                <a:off x="7866976" y="3737186"/>
                <a:ext cx="2880" cy="13932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CB428AE-AD5D-E777-3423-4B7AFABECAA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856536" y="3726746"/>
                  <a:ext cx="241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23F04DC-A310-DBFF-AC4D-813506BAECBC}"/>
                    </a:ext>
                  </a:extLst>
                </p14:cNvPr>
                <p14:cNvContentPartPr/>
                <p14:nvPr/>
              </p14:nvContentPartPr>
              <p14:xfrm>
                <a:off x="8122576" y="3641426"/>
                <a:ext cx="151560" cy="1947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23F04DC-A310-DBFF-AC4D-813506BAECB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111776" y="3630986"/>
                  <a:ext cx="1728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626601D8-DD2E-9346-EB02-571E80160FC0}"/>
                    </a:ext>
                  </a:extLst>
                </p14:cNvPr>
                <p14:cNvContentPartPr/>
                <p14:nvPr/>
              </p14:nvContentPartPr>
              <p14:xfrm>
                <a:off x="8009176" y="3729626"/>
                <a:ext cx="40680" cy="2073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626601D8-DD2E-9346-EB02-571E80160FC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998376" y="3718826"/>
                  <a:ext cx="6192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45D8927-8E50-66A0-BECC-F97AC294A9B1}"/>
                    </a:ext>
                  </a:extLst>
                </p14:cNvPr>
                <p14:cNvContentPartPr/>
                <p14:nvPr/>
              </p14:nvContentPartPr>
              <p14:xfrm>
                <a:off x="8557456" y="3655106"/>
                <a:ext cx="354960" cy="22968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45D8927-8E50-66A0-BECC-F97AC294A9B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547016" y="3644306"/>
                  <a:ext cx="3762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6B91649-3D04-53AD-1103-FAACFEFE3262}"/>
                    </a:ext>
                  </a:extLst>
                </p14:cNvPr>
                <p14:cNvContentPartPr/>
                <p14:nvPr/>
              </p14:nvContentPartPr>
              <p14:xfrm>
                <a:off x="9090976" y="3641426"/>
                <a:ext cx="200520" cy="2106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6B91649-3D04-53AD-1103-FAACFEFE326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080176" y="3630986"/>
                  <a:ext cx="22176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2A42D58-95FE-9BC6-EA44-3AD003F170F8}"/>
                    </a:ext>
                  </a:extLst>
                </p14:cNvPr>
                <p14:cNvContentPartPr/>
                <p14:nvPr/>
              </p14:nvContentPartPr>
              <p14:xfrm>
                <a:off x="9014296" y="3665906"/>
                <a:ext cx="212400" cy="5616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2A42D58-95FE-9BC6-EA44-3AD003F170F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003496" y="3655466"/>
                  <a:ext cx="23364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903FD0F-AF8F-D457-124D-E545133297D0}"/>
                    </a:ext>
                  </a:extLst>
                </p14:cNvPr>
                <p14:cNvContentPartPr/>
                <p14:nvPr/>
              </p14:nvContentPartPr>
              <p14:xfrm>
                <a:off x="9004216" y="3561146"/>
                <a:ext cx="195480" cy="936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903FD0F-AF8F-D457-124D-E545133297D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993776" y="3550706"/>
                  <a:ext cx="2167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F338125-ACFF-03BE-E00B-75008CCCB728}"/>
                    </a:ext>
                  </a:extLst>
                </p14:cNvPr>
                <p14:cNvContentPartPr/>
                <p14:nvPr/>
              </p14:nvContentPartPr>
              <p14:xfrm>
                <a:off x="9344776" y="3602906"/>
                <a:ext cx="259560" cy="25236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F338125-ACFF-03BE-E00B-75008CCCB72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333976" y="3592106"/>
                  <a:ext cx="28080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A141FA9-4D6B-97F2-7E62-08216CB66143}"/>
                    </a:ext>
                  </a:extLst>
                </p14:cNvPr>
                <p14:cNvContentPartPr/>
                <p14:nvPr/>
              </p14:nvContentPartPr>
              <p14:xfrm>
                <a:off x="9749056" y="3558626"/>
                <a:ext cx="185400" cy="17820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A141FA9-4D6B-97F2-7E62-08216CB6614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738256" y="3547826"/>
                  <a:ext cx="2066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E1DC4AA-16EC-4EC0-AD79-B449CE3C29BB}"/>
                    </a:ext>
                  </a:extLst>
                </p14:cNvPr>
                <p14:cNvContentPartPr/>
                <p14:nvPr/>
              </p14:nvContentPartPr>
              <p14:xfrm>
                <a:off x="9694696" y="3522266"/>
                <a:ext cx="259560" cy="45540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E1DC4AA-16EC-4EC0-AD79-B449CE3C29B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684256" y="3511826"/>
                  <a:ext cx="280800" cy="47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A89228B-DF00-BE5E-F908-110014247DC2}"/>
              </a:ext>
            </a:extLst>
          </p:cNvPr>
          <p:cNvGrpSpPr/>
          <p:nvPr/>
        </p:nvGrpSpPr>
        <p:grpSpPr>
          <a:xfrm>
            <a:off x="9952456" y="3475466"/>
            <a:ext cx="1626840" cy="398520"/>
            <a:chOff x="9952456" y="3475466"/>
            <a:chExt cx="1626840" cy="398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CDB9731-59B8-C638-8ECC-E66159D3615D}"/>
                    </a:ext>
                  </a:extLst>
                </p14:cNvPr>
                <p14:cNvContentPartPr/>
                <p14:nvPr/>
              </p14:nvContentPartPr>
              <p14:xfrm>
                <a:off x="9952456" y="3553586"/>
                <a:ext cx="279720" cy="31572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CDB9731-59B8-C638-8ECC-E66159D3615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941656" y="3542786"/>
                  <a:ext cx="30096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2319CF6-4275-F4B4-19D3-42B474B6E084}"/>
                    </a:ext>
                  </a:extLst>
                </p14:cNvPr>
                <p14:cNvContentPartPr/>
                <p14:nvPr/>
              </p14:nvContentPartPr>
              <p14:xfrm>
                <a:off x="10309576" y="3596426"/>
                <a:ext cx="272160" cy="2775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2319CF6-4275-F4B4-19D3-42B474B6E08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298776" y="3585986"/>
                  <a:ext cx="29340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C507ABE-28D7-6068-5AAD-DD4948CE23B6}"/>
                    </a:ext>
                  </a:extLst>
                </p14:cNvPr>
                <p14:cNvContentPartPr/>
                <p14:nvPr/>
              </p14:nvContentPartPr>
              <p14:xfrm>
                <a:off x="10630336" y="3615506"/>
                <a:ext cx="77760" cy="23760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C507ABE-28D7-6068-5AAD-DD4948CE23B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619536" y="3604706"/>
                  <a:ext cx="9900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15BF2E2-4D56-AD8A-4549-CA2E1FB192BD}"/>
                    </a:ext>
                  </a:extLst>
                </p14:cNvPr>
                <p14:cNvContentPartPr/>
                <p14:nvPr/>
              </p14:nvContentPartPr>
              <p14:xfrm>
                <a:off x="10766056" y="3643226"/>
                <a:ext cx="218880" cy="22068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15BF2E2-4D56-AD8A-4549-CA2E1FB192B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755616" y="3632786"/>
                  <a:ext cx="2401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193CEAE-C5C2-4A53-EC05-424620FA0B66}"/>
                    </a:ext>
                  </a:extLst>
                </p14:cNvPr>
                <p14:cNvContentPartPr/>
                <p14:nvPr/>
              </p14:nvContentPartPr>
              <p14:xfrm>
                <a:off x="11071336" y="3550706"/>
                <a:ext cx="286560" cy="2628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193CEAE-C5C2-4A53-EC05-424620FA0B6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060536" y="3540266"/>
                  <a:ext cx="30780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99D79F28-D6F2-9394-17C3-D3DD5D298ADB}"/>
                    </a:ext>
                  </a:extLst>
                </p14:cNvPr>
                <p14:cNvContentPartPr/>
                <p14:nvPr/>
              </p14:nvContentPartPr>
              <p14:xfrm>
                <a:off x="11066656" y="3565106"/>
                <a:ext cx="96120" cy="22824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99D79F28-D6F2-9394-17C3-D3DD5D298AD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056216" y="3554666"/>
                  <a:ext cx="11736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707D939-7BD8-F84D-112B-081E6748F099}"/>
                    </a:ext>
                  </a:extLst>
                </p14:cNvPr>
                <p14:cNvContentPartPr/>
                <p14:nvPr/>
              </p14:nvContentPartPr>
              <p14:xfrm>
                <a:off x="11414416" y="3557546"/>
                <a:ext cx="164880" cy="24156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707D939-7BD8-F84D-112B-081E6748F09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403616" y="3547106"/>
                  <a:ext cx="18612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2377468B-BA09-B914-43DB-B35882B5B8C7}"/>
                    </a:ext>
                  </a:extLst>
                </p14:cNvPr>
                <p14:cNvContentPartPr/>
                <p14:nvPr/>
              </p14:nvContentPartPr>
              <p14:xfrm>
                <a:off x="10855696" y="3475466"/>
                <a:ext cx="114120" cy="20340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2377468B-BA09-B914-43DB-B35882B5B8C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844896" y="3465026"/>
                  <a:ext cx="135360" cy="22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DA27BA3F-1353-CA85-D229-092722F6865D}"/>
              </a:ext>
            </a:extLst>
          </p:cNvPr>
          <p:cNvGrpSpPr/>
          <p:nvPr/>
        </p:nvGrpSpPr>
        <p:grpSpPr>
          <a:xfrm>
            <a:off x="556096" y="4213826"/>
            <a:ext cx="5367960" cy="2439000"/>
            <a:chOff x="556096" y="4213826"/>
            <a:chExt cx="5367960" cy="2439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AF717F19-7C0B-7829-18E5-806F7982586F}"/>
                    </a:ext>
                  </a:extLst>
                </p14:cNvPr>
                <p14:cNvContentPartPr/>
                <p14:nvPr/>
              </p14:nvContentPartPr>
              <p14:xfrm>
                <a:off x="1660936" y="4354226"/>
                <a:ext cx="248400" cy="27360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AF717F19-7C0B-7829-18E5-806F7982586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650496" y="4343426"/>
                  <a:ext cx="2696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A34BF44-2161-32EA-FB61-BECC854F862D}"/>
                    </a:ext>
                  </a:extLst>
                </p14:cNvPr>
                <p14:cNvContentPartPr/>
                <p14:nvPr/>
              </p14:nvContentPartPr>
              <p14:xfrm>
                <a:off x="1649056" y="4362866"/>
                <a:ext cx="224280" cy="8712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A34BF44-2161-32EA-FB61-BECC854F862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638616" y="4352066"/>
                  <a:ext cx="2455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4FE5ACFA-D3EB-8B19-43F3-32D2F234F624}"/>
                    </a:ext>
                  </a:extLst>
                </p14:cNvPr>
                <p14:cNvContentPartPr/>
                <p14:nvPr/>
              </p14:nvContentPartPr>
              <p14:xfrm>
                <a:off x="1641856" y="4314986"/>
                <a:ext cx="535680" cy="26856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4FE5ACFA-D3EB-8B19-43F3-32D2F234F62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631416" y="4304186"/>
                  <a:ext cx="5569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4B5DD898-EA86-836A-264E-0FB8F8F933C1}"/>
                    </a:ext>
                  </a:extLst>
                </p14:cNvPr>
                <p14:cNvContentPartPr/>
                <p14:nvPr/>
              </p14:nvContentPartPr>
              <p14:xfrm>
                <a:off x="1632856" y="4218506"/>
                <a:ext cx="336600" cy="7056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4B5DD898-EA86-836A-264E-0FB8F8F933C1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622416" y="4207706"/>
                  <a:ext cx="35784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2632994-8A1B-6A01-64D8-20E3DD51423C}"/>
                    </a:ext>
                  </a:extLst>
                </p14:cNvPr>
                <p14:cNvContentPartPr/>
                <p14:nvPr/>
              </p14:nvContentPartPr>
              <p14:xfrm>
                <a:off x="2005816" y="4242626"/>
                <a:ext cx="259560" cy="32976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2632994-8A1B-6A01-64D8-20E3DD51423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995016" y="4232186"/>
                  <a:ext cx="28080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2225971D-31B2-69DD-B302-A9EABCA2580D}"/>
                    </a:ext>
                  </a:extLst>
                </p14:cNvPr>
                <p14:cNvContentPartPr/>
                <p14:nvPr/>
              </p14:nvContentPartPr>
              <p14:xfrm>
                <a:off x="2260336" y="4275026"/>
                <a:ext cx="270360" cy="36864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225971D-31B2-69DD-B302-A9EABCA2580D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249536" y="4264586"/>
                  <a:ext cx="29160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D731780-DEC7-0FC0-04E9-2F8FA2905EE1}"/>
                    </a:ext>
                  </a:extLst>
                </p14:cNvPr>
                <p14:cNvContentPartPr/>
                <p14:nvPr/>
              </p14:nvContentPartPr>
              <p14:xfrm>
                <a:off x="2278336" y="4434146"/>
                <a:ext cx="187200" cy="7164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D731780-DEC7-0FC0-04E9-2F8FA2905EE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267536" y="4423346"/>
                  <a:ext cx="2084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4BCB343-1808-F2F9-3498-91F77870BEEB}"/>
                    </a:ext>
                  </a:extLst>
                </p14:cNvPr>
                <p14:cNvContentPartPr/>
                <p14:nvPr/>
              </p14:nvContentPartPr>
              <p14:xfrm>
                <a:off x="2263936" y="4278986"/>
                <a:ext cx="254880" cy="7344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4BCB343-1808-F2F9-3498-91F77870BEE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253136" y="4268186"/>
                  <a:ext cx="2761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12C6F3C-B062-6917-1883-38000800B552}"/>
                    </a:ext>
                  </a:extLst>
                </p14:cNvPr>
                <p14:cNvContentPartPr/>
                <p14:nvPr/>
              </p14:nvContentPartPr>
              <p14:xfrm>
                <a:off x="2602336" y="4299506"/>
                <a:ext cx="299880" cy="24300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12C6F3C-B062-6917-1883-38000800B55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591536" y="4289066"/>
                  <a:ext cx="3211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4860033-537A-D272-1B76-DCFA8B48EE55}"/>
                    </a:ext>
                  </a:extLst>
                </p14:cNvPr>
                <p14:cNvContentPartPr/>
                <p14:nvPr/>
              </p14:nvContentPartPr>
              <p14:xfrm>
                <a:off x="2924536" y="4315706"/>
                <a:ext cx="85320" cy="20556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4860033-537A-D272-1B76-DCFA8B48EE5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914096" y="4305266"/>
                  <a:ext cx="1065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E6FA8AD-E310-FE18-512C-98D5D3430865}"/>
                    </a:ext>
                  </a:extLst>
                </p14:cNvPr>
                <p14:cNvContentPartPr/>
                <p14:nvPr/>
              </p14:nvContentPartPr>
              <p14:xfrm>
                <a:off x="2854336" y="4253426"/>
                <a:ext cx="772920" cy="33624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E6FA8AD-E310-FE18-512C-98D5D343086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843536" y="4242986"/>
                  <a:ext cx="79416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E0733B2B-9391-5083-FD61-AAC0DB768730}"/>
                    </a:ext>
                  </a:extLst>
                </p14:cNvPr>
                <p14:cNvContentPartPr/>
                <p14:nvPr/>
              </p14:nvContentPartPr>
              <p14:xfrm>
                <a:off x="3829936" y="4324706"/>
                <a:ext cx="222480" cy="17712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E0733B2B-9391-5083-FD61-AAC0DB76873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819136" y="4314266"/>
                  <a:ext cx="2437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AED25D3-59BE-AAC1-E8AC-F490FC2E1343}"/>
                    </a:ext>
                  </a:extLst>
                </p14:cNvPr>
                <p14:cNvContentPartPr/>
                <p14:nvPr/>
              </p14:nvContentPartPr>
              <p14:xfrm>
                <a:off x="3885016" y="4407866"/>
                <a:ext cx="221400" cy="15300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AED25D3-59BE-AAC1-E8AC-F490FC2E134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874216" y="4397426"/>
                  <a:ext cx="2426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B9F6D2C8-487C-F7BF-1FF4-11FC60321E10}"/>
                    </a:ext>
                  </a:extLst>
                </p14:cNvPr>
                <p14:cNvContentPartPr/>
                <p14:nvPr/>
              </p14:nvContentPartPr>
              <p14:xfrm>
                <a:off x="4278496" y="4331186"/>
                <a:ext cx="47160" cy="23580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B9F6D2C8-487C-F7BF-1FF4-11FC60321E10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267696" y="4320386"/>
                  <a:ext cx="6840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A120C637-1BD5-57BE-BE97-240170C7A028}"/>
                    </a:ext>
                  </a:extLst>
                </p14:cNvPr>
                <p14:cNvContentPartPr/>
                <p14:nvPr/>
              </p14:nvContentPartPr>
              <p14:xfrm>
                <a:off x="4467856" y="4298786"/>
                <a:ext cx="287280" cy="29448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A120C637-1BD5-57BE-BE97-240170C7A02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457416" y="4287986"/>
                  <a:ext cx="3085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66AA3F7-535A-4C89-4435-D564312F0EA2}"/>
                    </a:ext>
                  </a:extLst>
                </p14:cNvPr>
                <p14:cNvContentPartPr/>
                <p14:nvPr/>
              </p14:nvContentPartPr>
              <p14:xfrm>
                <a:off x="4439056" y="4356386"/>
                <a:ext cx="53640" cy="29016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66AA3F7-535A-4C89-4435-D564312F0EA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428616" y="4345946"/>
                  <a:ext cx="7488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BF6C3FE-A73F-4CFF-F040-E65E72012F86}"/>
                    </a:ext>
                  </a:extLst>
                </p14:cNvPr>
                <p14:cNvContentPartPr/>
                <p14:nvPr/>
              </p14:nvContentPartPr>
              <p14:xfrm>
                <a:off x="4855216" y="4358186"/>
                <a:ext cx="183600" cy="21348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BF6C3FE-A73F-4CFF-F040-E65E72012F8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844416" y="4347746"/>
                  <a:ext cx="2048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21C4949-9C87-7613-D4EA-433AFB79A9B1}"/>
                    </a:ext>
                  </a:extLst>
                </p14:cNvPr>
                <p14:cNvContentPartPr/>
                <p14:nvPr/>
              </p14:nvContentPartPr>
              <p14:xfrm>
                <a:off x="4782136" y="4390586"/>
                <a:ext cx="254160" cy="4356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21C4949-9C87-7613-D4EA-433AFB79A9B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771336" y="4380146"/>
                  <a:ext cx="27540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04B5BBD-AE25-E557-BAD0-F4A264CA10A7}"/>
                    </a:ext>
                  </a:extLst>
                </p14:cNvPr>
                <p14:cNvContentPartPr/>
                <p14:nvPr/>
              </p14:nvContentPartPr>
              <p14:xfrm>
                <a:off x="4835416" y="4321106"/>
                <a:ext cx="242280" cy="216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04B5BBD-AE25-E557-BAD0-F4A264CA10A7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824616" y="4310666"/>
                  <a:ext cx="2635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E5DF23E-BD57-2C3C-54A4-F49F756F75EE}"/>
                    </a:ext>
                  </a:extLst>
                </p14:cNvPr>
                <p14:cNvContentPartPr/>
                <p14:nvPr/>
              </p14:nvContentPartPr>
              <p14:xfrm>
                <a:off x="5236096" y="4257026"/>
                <a:ext cx="29160" cy="28008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E5DF23E-BD57-2C3C-54A4-F49F756F75E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225296" y="4246586"/>
                  <a:ext cx="5040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BD408E5-EAEA-21C9-660B-927C961EF37D}"/>
                    </a:ext>
                  </a:extLst>
                </p14:cNvPr>
                <p14:cNvContentPartPr/>
                <p14:nvPr/>
              </p14:nvContentPartPr>
              <p14:xfrm>
                <a:off x="5132416" y="4213826"/>
                <a:ext cx="285480" cy="4284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BD408E5-EAEA-21C9-660B-927C961EF37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121616" y="4203026"/>
                  <a:ext cx="3067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9DF4DBF-A2CE-6B23-DDDA-97871F6DEC8F}"/>
                    </a:ext>
                  </a:extLst>
                </p14:cNvPr>
                <p14:cNvContentPartPr/>
                <p14:nvPr/>
              </p14:nvContentPartPr>
              <p14:xfrm>
                <a:off x="5408536" y="4254506"/>
                <a:ext cx="360" cy="22680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9DF4DBF-A2CE-6B23-DDDA-97871F6DEC8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397736" y="4243706"/>
                  <a:ext cx="216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B99433B-BBAD-F8F1-2B84-9F45DF32BDDB}"/>
                    </a:ext>
                  </a:extLst>
                </p14:cNvPr>
                <p14:cNvContentPartPr/>
                <p14:nvPr/>
              </p14:nvContentPartPr>
              <p14:xfrm>
                <a:off x="5596096" y="4310306"/>
                <a:ext cx="327960" cy="23148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B99433B-BBAD-F8F1-2B84-9F45DF32BDD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585656" y="4299866"/>
                  <a:ext cx="3492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1D17C372-0EED-3B19-A3B6-82814513EDD4}"/>
                    </a:ext>
                  </a:extLst>
                </p14:cNvPr>
                <p14:cNvContentPartPr/>
                <p14:nvPr/>
              </p14:nvContentPartPr>
              <p14:xfrm>
                <a:off x="1444216" y="5199506"/>
                <a:ext cx="2253240" cy="108432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1D17C372-0EED-3B19-A3B6-82814513EDD4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433776" y="5188706"/>
                  <a:ext cx="2274480" cy="11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56156384-E6DB-7950-1A5D-9D20D0F3E034}"/>
                    </a:ext>
                  </a:extLst>
                </p14:cNvPr>
                <p14:cNvContentPartPr/>
                <p14:nvPr/>
              </p14:nvContentPartPr>
              <p14:xfrm>
                <a:off x="1429096" y="4883426"/>
                <a:ext cx="289080" cy="32256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56156384-E6DB-7950-1A5D-9D20D0F3E034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418296" y="4872986"/>
                  <a:ext cx="31032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ECE81EEA-72AF-797C-26C3-5B1E9210C139}"/>
                    </a:ext>
                  </a:extLst>
                </p14:cNvPr>
                <p14:cNvContentPartPr/>
                <p14:nvPr/>
              </p14:nvContentPartPr>
              <p14:xfrm>
                <a:off x="1780096" y="4852106"/>
                <a:ext cx="2197440" cy="155196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ECE81EEA-72AF-797C-26C3-5B1E9210C13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769296" y="4841306"/>
                  <a:ext cx="2218680" cy="157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C4EEEA3-FF86-7E51-207F-385E5BE14B63}"/>
                    </a:ext>
                  </a:extLst>
                </p14:cNvPr>
                <p14:cNvContentPartPr/>
                <p14:nvPr/>
              </p14:nvContentPartPr>
              <p14:xfrm>
                <a:off x="4246456" y="5771546"/>
                <a:ext cx="25200" cy="30636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C4EEEA3-FF86-7E51-207F-385E5BE14B63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235656" y="5761106"/>
                  <a:ext cx="4644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C9194D7-7EA2-1FD2-43FF-063098BA052F}"/>
                    </a:ext>
                  </a:extLst>
                </p14:cNvPr>
                <p14:cNvContentPartPr/>
                <p14:nvPr/>
              </p14:nvContentPartPr>
              <p14:xfrm>
                <a:off x="4119736" y="5656346"/>
                <a:ext cx="367200" cy="18648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C9194D7-7EA2-1FD2-43FF-063098BA052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108936" y="5645546"/>
                  <a:ext cx="3884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F9AD122D-9210-0195-5965-43B2CDF7B71B}"/>
                    </a:ext>
                  </a:extLst>
                </p14:cNvPr>
                <p14:cNvContentPartPr/>
                <p14:nvPr/>
              </p14:nvContentPartPr>
              <p14:xfrm>
                <a:off x="4440856" y="5973866"/>
                <a:ext cx="252000" cy="21708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F9AD122D-9210-0195-5965-43B2CDF7B71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430056" y="5963066"/>
                  <a:ext cx="2732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791B563-446F-E8A6-969D-B89619DF1D79}"/>
                    </a:ext>
                  </a:extLst>
                </p14:cNvPr>
                <p14:cNvContentPartPr/>
                <p14:nvPr/>
              </p14:nvContentPartPr>
              <p14:xfrm>
                <a:off x="2069896" y="4696586"/>
                <a:ext cx="43560" cy="19548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791B563-446F-E8A6-969D-B89619DF1D7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059096" y="4686146"/>
                  <a:ext cx="648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4508B7F-5559-81CD-3E33-32DC9BBA80A0}"/>
                    </a:ext>
                  </a:extLst>
                </p14:cNvPr>
                <p14:cNvContentPartPr/>
                <p14:nvPr/>
              </p14:nvContentPartPr>
              <p14:xfrm>
                <a:off x="1941736" y="4645106"/>
                <a:ext cx="315720" cy="13680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4508B7F-5559-81CD-3E33-32DC9BBA80A0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930936" y="4634666"/>
                  <a:ext cx="3369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DF9E148-E9EC-66C0-0983-EDA620DA5816}"/>
                    </a:ext>
                  </a:extLst>
                </p14:cNvPr>
                <p14:cNvContentPartPr/>
                <p14:nvPr/>
              </p14:nvContentPartPr>
              <p14:xfrm>
                <a:off x="2341336" y="4896026"/>
                <a:ext cx="247680" cy="13932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DF9E148-E9EC-66C0-0983-EDA620DA5816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330896" y="4885586"/>
                  <a:ext cx="2689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44405D2-51FF-A1C6-CF4E-CD0A2ADE4083}"/>
                    </a:ext>
                  </a:extLst>
                </p14:cNvPr>
                <p14:cNvContentPartPr/>
                <p14:nvPr/>
              </p14:nvContentPartPr>
              <p14:xfrm>
                <a:off x="2267536" y="4776146"/>
                <a:ext cx="339840" cy="26928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44405D2-51FF-A1C6-CF4E-CD0A2ADE4083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256736" y="4765346"/>
                  <a:ext cx="36108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DE975F4-6F6D-61B7-93F1-960CB40F09E5}"/>
                    </a:ext>
                  </a:extLst>
                </p14:cNvPr>
                <p14:cNvContentPartPr/>
                <p14:nvPr/>
              </p14:nvContentPartPr>
              <p14:xfrm>
                <a:off x="556096" y="6194186"/>
                <a:ext cx="444240" cy="35496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DE975F4-6F6D-61B7-93F1-960CB40F09E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45656" y="6183386"/>
                  <a:ext cx="46548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355DC5FC-A353-B647-58D8-9F6ADCCCB69F}"/>
                    </a:ext>
                  </a:extLst>
                </p14:cNvPr>
                <p14:cNvContentPartPr/>
                <p14:nvPr/>
              </p14:nvContentPartPr>
              <p14:xfrm>
                <a:off x="848776" y="6134426"/>
                <a:ext cx="156600" cy="32616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355DC5FC-A353-B647-58D8-9F6ADCCCB69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37976" y="6123986"/>
                  <a:ext cx="17784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4583EE5A-0388-889B-334F-0CC513BF72F8}"/>
                    </a:ext>
                  </a:extLst>
                </p14:cNvPr>
                <p14:cNvContentPartPr/>
                <p14:nvPr/>
              </p14:nvContentPartPr>
              <p14:xfrm>
                <a:off x="1106896" y="6194186"/>
                <a:ext cx="69120" cy="28188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4583EE5A-0388-889B-334F-0CC513BF72F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96096" y="6183386"/>
                  <a:ext cx="903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3F728020-401A-D812-DA4C-282AC168B481}"/>
                    </a:ext>
                  </a:extLst>
                </p14:cNvPr>
                <p14:cNvContentPartPr/>
                <p14:nvPr/>
              </p14:nvContentPartPr>
              <p14:xfrm>
                <a:off x="1046416" y="6140906"/>
                <a:ext cx="361800" cy="18828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3F728020-401A-D812-DA4C-282AC168B481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35616" y="6130106"/>
                  <a:ext cx="3830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B84D162F-BEEE-66F9-2307-0BA1018EF710}"/>
                    </a:ext>
                  </a:extLst>
                </p14:cNvPr>
                <p14:cNvContentPartPr/>
                <p14:nvPr/>
              </p14:nvContentPartPr>
              <p14:xfrm>
                <a:off x="1442416" y="6361946"/>
                <a:ext cx="165600" cy="1116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B84D162F-BEEE-66F9-2307-0BA1018EF710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431976" y="6351506"/>
                  <a:ext cx="1868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67F2B905-D890-3744-F6AE-AA9ACBB476DD}"/>
                    </a:ext>
                  </a:extLst>
                </p14:cNvPr>
                <p14:cNvContentPartPr/>
                <p14:nvPr/>
              </p14:nvContentPartPr>
              <p14:xfrm>
                <a:off x="1443496" y="6431066"/>
                <a:ext cx="203400" cy="2988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67F2B905-D890-3744-F6AE-AA9ACBB476D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432696" y="6420266"/>
                  <a:ext cx="2246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3709A18-4D0B-7D49-FAC3-8C462EE6B8DA}"/>
                    </a:ext>
                  </a:extLst>
                </p14:cNvPr>
                <p14:cNvContentPartPr/>
                <p14:nvPr/>
              </p14:nvContentPartPr>
              <p14:xfrm>
                <a:off x="1872976" y="6212186"/>
                <a:ext cx="54360" cy="23760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3709A18-4D0B-7D49-FAC3-8C462EE6B8DA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862536" y="6201386"/>
                  <a:ext cx="7560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E98C6F3B-E633-FCD0-335E-F5929801AB07}"/>
                    </a:ext>
                  </a:extLst>
                </p14:cNvPr>
                <p14:cNvContentPartPr/>
                <p14:nvPr/>
              </p14:nvContentPartPr>
              <p14:xfrm>
                <a:off x="1819336" y="6212906"/>
                <a:ext cx="115920" cy="10044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E98C6F3B-E633-FCD0-335E-F5929801AB0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808536" y="6202466"/>
                  <a:ext cx="1371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097A418F-C74E-26BE-8D6A-C4F08481D1C3}"/>
                    </a:ext>
                  </a:extLst>
                </p14:cNvPr>
                <p14:cNvContentPartPr/>
                <p14:nvPr/>
              </p14:nvContentPartPr>
              <p14:xfrm>
                <a:off x="2040736" y="6374546"/>
                <a:ext cx="212400" cy="18900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097A418F-C74E-26BE-8D6A-C4F08481D1C3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030296" y="6364106"/>
                  <a:ext cx="2336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4BFC643-F678-8E74-C451-EAD650FA5231}"/>
                    </a:ext>
                  </a:extLst>
                </p14:cNvPr>
                <p14:cNvContentPartPr/>
                <p14:nvPr/>
              </p14:nvContentPartPr>
              <p14:xfrm>
                <a:off x="2436376" y="6315866"/>
                <a:ext cx="149400" cy="2304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4BFC643-F678-8E74-C451-EAD650FA5231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425576" y="6305426"/>
                  <a:ext cx="1706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54117C51-EDE8-FB89-90D9-394DCED4B9DE}"/>
                    </a:ext>
                  </a:extLst>
                </p14:cNvPr>
                <p14:cNvContentPartPr/>
                <p14:nvPr/>
              </p14:nvContentPartPr>
              <p14:xfrm>
                <a:off x="2709616" y="6228386"/>
                <a:ext cx="20160" cy="29088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54117C51-EDE8-FB89-90D9-394DCED4B9DE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699176" y="6217946"/>
                  <a:ext cx="414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5FA0C1F-D2C7-A98D-BBD0-BC07D425E9FC}"/>
                    </a:ext>
                  </a:extLst>
                </p14:cNvPr>
                <p14:cNvContentPartPr/>
                <p14:nvPr/>
              </p14:nvContentPartPr>
              <p14:xfrm>
                <a:off x="2608456" y="6224786"/>
                <a:ext cx="114120" cy="10764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5FA0C1F-D2C7-A98D-BBD0-BC07D425E9F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598016" y="6214346"/>
                  <a:ext cx="1353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20455D6E-DBEB-C303-AA33-883341ADB56B}"/>
                    </a:ext>
                  </a:extLst>
                </p14:cNvPr>
                <p14:cNvContentPartPr/>
                <p14:nvPr/>
              </p14:nvContentPartPr>
              <p14:xfrm>
                <a:off x="2674696" y="6194906"/>
                <a:ext cx="224280" cy="14472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20455D6E-DBEB-C303-AA33-883341ADB56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663896" y="6184466"/>
                  <a:ext cx="2455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794617B2-3014-DE3E-B6D9-2FBA95F580B0}"/>
                    </a:ext>
                  </a:extLst>
                </p14:cNvPr>
                <p14:cNvContentPartPr/>
                <p14:nvPr/>
              </p14:nvContentPartPr>
              <p14:xfrm>
                <a:off x="2797096" y="6472106"/>
                <a:ext cx="162000" cy="18072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794617B2-3014-DE3E-B6D9-2FBA95F580B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786656" y="6461666"/>
                  <a:ext cx="183240" cy="20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2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0D1D6722-17C4-A114-ED77-6A8DFEC7D9B7}"/>
                  </a:ext>
                </a:extLst>
              </p14:cNvPr>
              <p14:cNvContentPartPr/>
              <p14:nvPr/>
            </p14:nvContentPartPr>
            <p14:xfrm>
              <a:off x="1264576" y="4860386"/>
              <a:ext cx="3570840" cy="1698480"/>
            </p14:xfrm>
          </p:contentPart>
        </mc:Choice>
        <mc:Fallback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0D1D6722-17C4-A114-ED77-6A8DFEC7D9B7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1250536" y="4846346"/>
                <a:ext cx="3599280" cy="172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4" name="Group 223">
            <a:extLst>
              <a:ext uri="{FF2B5EF4-FFF2-40B4-BE49-F238E27FC236}">
                <a16:creationId xmlns:a16="http://schemas.microsoft.com/office/drawing/2014/main" id="{4CE6E650-5680-3BDA-7FA3-75827835B509}"/>
              </a:ext>
            </a:extLst>
          </p:cNvPr>
          <p:cNvGrpSpPr/>
          <p:nvPr/>
        </p:nvGrpSpPr>
        <p:grpSpPr>
          <a:xfrm>
            <a:off x="7604536" y="4277906"/>
            <a:ext cx="2832480" cy="320040"/>
            <a:chOff x="7604536" y="4277906"/>
            <a:chExt cx="2832480" cy="320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A0F8062A-42D6-E4FC-D66F-6BF1F48A6AAB}"/>
                    </a:ext>
                  </a:extLst>
                </p14:cNvPr>
                <p14:cNvContentPartPr/>
                <p14:nvPr/>
              </p14:nvContentPartPr>
              <p14:xfrm>
                <a:off x="7604536" y="4277906"/>
                <a:ext cx="640440" cy="308160"/>
              </p14:xfrm>
            </p:contentPart>
          </mc:Choice>
          <mc:Fallback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A0F8062A-42D6-E4FC-D66F-6BF1F48A6AA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593736" y="4267106"/>
                  <a:ext cx="66168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0BD2A420-0ADC-ED0D-5FDA-30C6B992602D}"/>
                    </a:ext>
                  </a:extLst>
                </p14:cNvPr>
                <p14:cNvContentPartPr/>
                <p14:nvPr/>
              </p14:nvContentPartPr>
              <p14:xfrm>
                <a:off x="8411296" y="4325786"/>
                <a:ext cx="199080" cy="258480"/>
              </p14:xfrm>
            </p:contentPart>
          </mc:Choice>
          <mc:Fallback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0BD2A420-0ADC-ED0D-5FDA-30C6B992602D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400856" y="4314986"/>
                  <a:ext cx="2203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E0849D47-8991-6F86-9337-3E2BAB375C3A}"/>
                    </a:ext>
                  </a:extLst>
                </p14:cNvPr>
                <p14:cNvContentPartPr/>
                <p14:nvPr/>
              </p14:nvContentPartPr>
              <p14:xfrm>
                <a:off x="8387896" y="4442066"/>
                <a:ext cx="219600" cy="3384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E0849D47-8991-6F86-9337-3E2BAB375C3A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377096" y="4431626"/>
                  <a:ext cx="2408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2FD8A8E-E55D-AB55-C1F1-6298B0F3511A}"/>
                    </a:ext>
                  </a:extLst>
                </p14:cNvPr>
                <p14:cNvContentPartPr/>
                <p14:nvPr/>
              </p14:nvContentPartPr>
              <p14:xfrm>
                <a:off x="8373496" y="4356386"/>
                <a:ext cx="426240" cy="21528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2FD8A8E-E55D-AB55-C1F1-6298B0F3511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362696" y="4345946"/>
                  <a:ext cx="4474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12026DFA-E45F-6511-D021-F953D2588384}"/>
                    </a:ext>
                  </a:extLst>
                </p14:cNvPr>
                <p14:cNvContentPartPr/>
                <p14:nvPr/>
              </p14:nvContentPartPr>
              <p14:xfrm>
                <a:off x="8789656" y="4365386"/>
                <a:ext cx="372960" cy="229680"/>
              </p14:xfrm>
            </p:contentPart>
          </mc:Choice>
          <mc:Fallback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12026DFA-E45F-6511-D021-F953D258838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8778856" y="4354946"/>
                  <a:ext cx="3942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49FD6CC-D0F3-DD27-4E4E-B44BE19DDC31}"/>
                    </a:ext>
                  </a:extLst>
                </p14:cNvPr>
                <p14:cNvContentPartPr/>
                <p14:nvPr/>
              </p14:nvContentPartPr>
              <p14:xfrm>
                <a:off x="9256216" y="4376186"/>
                <a:ext cx="65160" cy="18792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49FD6CC-D0F3-DD27-4E4E-B44BE19DDC31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245416" y="4365746"/>
                  <a:ext cx="864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C58C931-1630-00E6-1E60-0DB6D270724B}"/>
                    </a:ext>
                  </a:extLst>
                </p14:cNvPr>
                <p14:cNvContentPartPr/>
                <p14:nvPr/>
              </p14:nvContentPartPr>
              <p14:xfrm>
                <a:off x="9496336" y="4357466"/>
                <a:ext cx="569880" cy="24048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C58C931-1630-00E6-1E60-0DB6D270724B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9485536" y="4346666"/>
                  <a:ext cx="5911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514C362F-7E94-E2CD-EDC6-B0BEF72BBF35}"/>
                    </a:ext>
                  </a:extLst>
                </p14:cNvPr>
                <p14:cNvContentPartPr/>
                <p14:nvPr/>
              </p14:nvContentPartPr>
              <p14:xfrm>
                <a:off x="10157656" y="4381946"/>
                <a:ext cx="279360" cy="21132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514C362F-7E94-E2CD-EDC6-B0BEF72BBF35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147216" y="4371506"/>
                  <a:ext cx="30060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0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F8AB55A5-56B1-3672-681A-5B1A98885CC2}"/>
                  </a:ext>
                </a:extLst>
              </p14:cNvPr>
              <p14:cNvContentPartPr/>
              <p14:nvPr/>
            </p14:nvContentPartPr>
            <p14:xfrm>
              <a:off x="7252096" y="5063066"/>
              <a:ext cx="1679400" cy="1149120"/>
            </p14:xfrm>
          </p:contentPart>
        </mc:Choice>
        <mc:Fallback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F8AB55A5-56B1-3672-681A-5B1A98885CC2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7198096" y="4955426"/>
                <a:ext cx="1787040" cy="13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2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7F126BE9-6903-0403-BC5A-455CC5A0C047}"/>
                  </a:ext>
                </a:extLst>
              </p14:cNvPr>
              <p14:cNvContentPartPr/>
              <p14:nvPr/>
            </p14:nvContentPartPr>
            <p14:xfrm>
              <a:off x="9007096" y="5154146"/>
              <a:ext cx="1320120" cy="1117440"/>
            </p14:xfrm>
          </p:contentPart>
        </mc:Choice>
        <mc:Fallback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7F126BE9-6903-0403-BC5A-455CC5A0C047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8953096" y="5046506"/>
                <a:ext cx="1427760" cy="133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0" name="Group 239">
            <a:extLst>
              <a:ext uri="{FF2B5EF4-FFF2-40B4-BE49-F238E27FC236}">
                <a16:creationId xmlns:a16="http://schemas.microsoft.com/office/drawing/2014/main" id="{ADCA6412-DF33-7C96-4B4F-C4D4A4D9A521}"/>
              </a:ext>
            </a:extLst>
          </p:cNvPr>
          <p:cNvGrpSpPr/>
          <p:nvPr/>
        </p:nvGrpSpPr>
        <p:grpSpPr>
          <a:xfrm>
            <a:off x="7049416" y="5016986"/>
            <a:ext cx="3669120" cy="1687680"/>
            <a:chOff x="7049416" y="5016986"/>
            <a:chExt cx="3669120" cy="1687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9351A4F5-7638-1C9E-BA79-5E15CCBF34AC}"/>
                    </a:ext>
                  </a:extLst>
                </p14:cNvPr>
                <p14:cNvContentPartPr/>
                <p14:nvPr/>
              </p14:nvContentPartPr>
              <p14:xfrm>
                <a:off x="7049416" y="5141546"/>
                <a:ext cx="3468240" cy="121248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9351A4F5-7638-1C9E-BA79-5E15CCBF34AC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038616" y="5131106"/>
                  <a:ext cx="3489480" cy="12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2A883F8-B3B3-4C10-6127-E6E08A7D91B8}"/>
                    </a:ext>
                  </a:extLst>
                </p14:cNvPr>
                <p14:cNvContentPartPr/>
                <p14:nvPr/>
              </p14:nvContentPartPr>
              <p14:xfrm>
                <a:off x="7546576" y="5016986"/>
                <a:ext cx="3171960" cy="1337040"/>
              </p14:xfrm>
            </p:contentPart>
          </mc:Choice>
          <mc:Fallback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2A883F8-B3B3-4C10-6127-E6E08A7D91B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536136" y="5006546"/>
                  <a:ext cx="3193200" cy="13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12CABFA-F9A4-C61A-9C07-4F0E65FD9F2A}"/>
                    </a:ext>
                  </a:extLst>
                </p14:cNvPr>
                <p14:cNvContentPartPr/>
                <p14:nvPr/>
              </p14:nvContentPartPr>
              <p14:xfrm>
                <a:off x="7626136" y="5548706"/>
                <a:ext cx="480600" cy="30636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12CABFA-F9A4-C61A-9C07-4F0E65FD9F2A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615336" y="5538266"/>
                  <a:ext cx="50184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C465E0E-CA5E-21D3-5709-FCA8361B51BA}"/>
                    </a:ext>
                  </a:extLst>
                </p14:cNvPr>
                <p14:cNvContentPartPr/>
                <p14:nvPr/>
              </p14:nvContentPartPr>
              <p14:xfrm>
                <a:off x="8230936" y="5726906"/>
                <a:ext cx="316440" cy="246240"/>
              </p14:xfrm>
            </p:contentPart>
          </mc:Choice>
          <mc:Fallback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C465E0E-CA5E-21D3-5709-FCA8361B51BA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220136" y="5716466"/>
                  <a:ext cx="3376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E2A672CA-C3AF-69A4-F818-F5801BFECC8A}"/>
                    </a:ext>
                  </a:extLst>
                </p14:cNvPr>
                <p14:cNvContentPartPr/>
                <p14:nvPr/>
              </p14:nvContentPartPr>
              <p14:xfrm>
                <a:off x="9474736" y="5559866"/>
                <a:ext cx="421920" cy="30528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E2A672CA-C3AF-69A4-F818-F5801BFECC8A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463936" y="5549426"/>
                  <a:ext cx="44316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08D8A0AC-52C5-BE10-DD54-B747E972CCB6}"/>
                    </a:ext>
                  </a:extLst>
                </p14:cNvPr>
                <p14:cNvContentPartPr/>
                <p14:nvPr/>
              </p14:nvContentPartPr>
              <p14:xfrm>
                <a:off x="9961816" y="5806106"/>
                <a:ext cx="289080" cy="229680"/>
              </p14:xfrm>
            </p:contentPart>
          </mc:Choice>
          <mc:Fallback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08D8A0AC-52C5-BE10-DD54-B747E972CCB6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951376" y="5795306"/>
                  <a:ext cx="3103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162D26E-4267-A9B9-0C71-95177EFCDE72}"/>
                    </a:ext>
                  </a:extLst>
                </p14:cNvPr>
                <p14:cNvContentPartPr/>
                <p14:nvPr/>
              </p14:nvContentPartPr>
              <p14:xfrm>
                <a:off x="7960936" y="6426026"/>
                <a:ext cx="1505880" cy="17352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162D26E-4267-A9B9-0C71-95177EFCDE72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950496" y="6415586"/>
                  <a:ext cx="15271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EF946B60-2A27-74FD-383B-CD780CD0290A}"/>
                    </a:ext>
                  </a:extLst>
                </p14:cNvPr>
                <p14:cNvContentPartPr/>
                <p14:nvPr/>
              </p14:nvContentPartPr>
              <p14:xfrm>
                <a:off x="9307696" y="6445106"/>
                <a:ext cx="268560" cy="259560"/>
              </p14:xfrm>
            </p:contentPart>
          </mc:Choice>
          <mc:Fallback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EF946B60-2A27-74FD-383B-CD780CD0290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296896" y="6434306"/>
                  <a:ext cx="289800" cy="28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8C6F69EA-9233-8C48-E257-90EF11F5BBB0}"/>
              </a:ext>
            </a:extLst>
          </p:cNvPr>
          <p:cNvGrpSpPr/>
          <p:nvPr/>
        </p:nvGrpSpPr>
        <p:grpSpPr>
          <a:xfrm>
            <a:off x="8113576" y="4781546"/>
            <a:ext cx="1178280" cy="209880"/>
            <a:chOff x="8113576" y="4781546"/>
            <a:chExt cx="1178280" cy="209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B492C19A-A472-5174-D968-9C4B7C780B16}"/>
                    </a:ext>
                  </a:extLst>
                </p14:cNvPr>
                <p14:cNvContentPartPr/>
                <p14:nvPr/>
              </p14:nvContentPartPr>
              <p14:xfrm>
                <a:off x="8336056" y="4861826"/>
                <a:ext cx="955800" cy="60840"/>
              </p14:xfrm>
            </p:contentPart>
          </mc:Choice>
          <mc:Fallback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B492C19A-A472-5174-D968-9C4B7C780B16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325256" y="4851386"/>
                  <a:ext cx="97704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2C2DA722-B0B4-E835-160E-6A393F9D6249}"/>
                    </a:ext>
                  </a:extLst>
                </p14:cNvPr>
                <p14:cNvContentPartPr/>
                <p14:nvPr/>
              </p14:nvContentPartPr>
              <p14:xfrm>
                <a:off x="8113576" y="4781546"/>
                <a:ext cx="357120" cy="209880"/>
              </p14:xfrm>
            </p:contentPart>
          </mc:Choice>
          <mc:Fallback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2C2DA722-B0B4-E835-160E-6A393F9D6249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102776" y="4770746"/>
                  <a:ext cx="378360" cy="23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595876DC-0D10-A243-2C15-5DD20C6014ED}"/>
              </a:ext>
            </a:extLst>
          </p:cNvPr>
          <p:cNvGrpSpPr/>
          <p:nvPr/>
        </p:nvGrpSpPr>
        <p:grpSpPr>
          <a:xfrm>
            <a:off x="3910936" y="4771466"/>
            <a:ext cx="944640" cy="658440"/>
            <a:chOff x="3910936" y="4771466"/>
            <a:chExt cx="944640" cy="65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3F47B6B6-AD5A-8EBD-C10F-D59D0DDC0E3A}"/>
                    </a:ext>
                  </a:extLst>
                </p14:cNvPr>
                <p14:cNvContentPartPr/>
                <p14:nvPr/>
              </p14:nvContentPartPr>
              <p14:xfrm>
                <a:off x="3910936" y="4888826"/>
                <a:ext cx="299160" cy="339840"/>
              </p14:xfrm>
            </p:contentPart>
          </mc:Choice>
          <mc:Fallback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3F47B6B6-AD5A-8EBD-C10F-D59D0DDC0E3A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3900496" y="4878386"/>
                  <a:ext cx="32040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05B6F89-6E3C-BA0B-580B-0680E227869F}"/>
                    </a:ext>
                  </a:extLst>
                </p14:cNvPr>
                <p14:cNvContentPartPr/>
                <p14:nvPr/>
              </p14:nvContentPartPr>
              <p14:xfrm>
                <a:off x="4148536" y="4844906"/>
                <a:ext cx="130320" cy="401040"/>
              </p14:xfrm>
            </p:contentPart>
          </mc:Choice>
          <mc:Fallback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05B6F89-6E3C-BA0B-580B-0680E227869F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137736" y="4834106"/>
                  <a:ext cx="1515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8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C5FEF7DC-5E3F-89B5-5167-9A9CD24C497D}"/>
                    </a:ext>
                  </a:extLst>
                </p14:cNvPr>
                <p14:cNvContentPartPr/>
                <p14:nvPr/>
              </p14:nvContentPartPr>
              <p14:xfrm>
                <a:off x="4320976" y="4867226"/>
                <a:ext cx="216000" cy="44640"/>
              </p14:xfrm>
            </p:contentPart>
          </mc:Choice>
          <mc:Fallback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C5FEF7DC-5E3F-89B5-5167-9A9CD24C497D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4310176" y="4856786"/>
                  <a:ext cx="2372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74B0C7A6-2B59-0F01-480D-B7D23DD88C0C}"/>
                    </a:ext>
                  </a:extLst>
                </p14:cNvPr>
                <p14:cNvContentPartPr/>
                <p14:nvPr/>
              </p14:nvContentPartPr>
              <p14:xfrm>
                <a:off x="4343296" y="4771466"/>
                <a:ext cx="277560" cy="429120"/>
              </p14:xfrm>
            </p:contentPart>
          </mc:Choice>
          <mc:Fallback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74B0C7A6-2B59-0F01-480D-B7D23DD88C0C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332856" y="4761026"/>
                  <a:ext cx="29880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2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653735F4-4F04-B406-6B25-144CF4CFC72F}"/>
                    </a:ext>
                  </a:extLst>
                </p14:cNvPr>
                <p14:cNvContentPartPr/>
                <p14:nvPr/>
              </p14:nvContentPartPr>
              <p14:xfrm>
                <a:off x="4588096" y="5136146"/>
                <a:ext cx="267480" cy="293760"/>
              </p14:xfrm>
            </p:contentPart>
          </mc:Choice>
          <mc:Fallback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653735F4-4F04-B406-6B25-144CF4CFC72F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4577296" y="5125706"/>
                  <a:ext cx="288720" cy="31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9DE60EAC-A397-4642-7782-7254E5ABE932}"/>
              </a:ext>
            </a:extLst>
          </p:cNvPr>
          <p:cNvGrpSpPr/>
          <p:nvPr/>
        </p:nvGrpSpPr>
        <p:grpSpPr>
          <a:xfrm>
            <a:off x="10703776" y="4404266"/>
            <a:ext cx="885960" cy="624240"/>
            <a:chOff x="10703776" y="4404266"/>
            <a:chExt cx="885960" cy="624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0F9C48DF-374C-8AD9-8CCF-04070C0B0E19}"/>
                    </a:ext>
                  </a:extLst>
                </p14:cNvPr>
                <p14:cNvContentPartPr/>
                <p14:nvPr/>
              </p14:nvContentPartPr>
              <p14:xfrm>
                <a:off x="10703776" y="4564826"/>
                <a:ext cx="369360" cy="356040"/>
              </p14:xfrm>
            </p:contentPart>
          </mc:Choice>
          <mc:Fallback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0F9C48DF-374C-8AD9-8CCF-04070C0B0E19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0693336" y="4554386"/>
                  <a:ext cx="39060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AB7D0416-4BBB-01DE-A9A5-DAC76856CD65}"/>
                    </a:ext>
                  </a:extLst>
                </p14:cNvPr>
                <p14:cNvContentPartPr/>
                <p14:nvPr/>
              </p14:nvContentPartPr>
              <p14:xfrm>
                <a:off x="10910776" y="4576706"/>
                <a:ext cx="169920" cy="30564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AB7D0416-4BBB-01DE-A9A5-DAC76856CD65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0899976" y="4565906"/>
                  <a:ext cx="19116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84EC5FD2-27F2-B6B5-81DE-BD7FC703050E}"/>
                    </a:ext>
                  </a:extLst>
                </p14:cNvPr>
                <p14:cNvContentPartPr/>
                <p14:nvPr/>
              </p14:nvContentPartPr>
              <p14:xfrm>
                <a:off x="11127136" y="4463306"/>
                <a:ext cx="218520" cy="94680"/>
              </p14:xfrm>
            </p:contentPart>
          </mc:Choice>
          <mc:Fallback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84EC5FD2-27F2-B6B5-81DE-BD7FC703050E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1116696" y="4452866"/>
                  <a:ext cx="2397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0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3A97181F-E1D6-9B0A-EF82-62747240BE81}"/>
                    </a:ext>
                  </a:extLst>
                </p14:cNvPr>
                <p14:cNvContentPartPr/>
                <p14:nvPr/>
              </p14:nvContentPartPr>
              <p14:xfrm>
                <a:off x="11185816" y="4404266"/>
                <a:ext cx="307080" cy="435240"/>
              </p14:xfrm>
            </p:contentPart>
          </mc:Choice>
          <mc:Fallback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3A97181F-E1D6-9B0A-EF82-62747240BE81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175376" y="4393466"/>
                  <a:ext cx="32832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2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D4D80438-8F4E-7E14-2E54-6B0F8FA161C7}"/>
                    </a:ext>
                  </a:extLst>
                </p14:cNvPr>
                <p14:cNvContentPartPr/>
                <p14:nvPr/>
              </p14:nvContentPartPr>
              <p14:xfrm>
                <a:off x="11321176" y="4795226"/>
                <a:ext cx="268560" cy="233280"/>
              </p14:xfrm>
            </p:contentPart>
          </mc:Choice>
          <mc:Fallback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D4D80438-8F4E-7E14-2E54-6B0F8FA161C7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310736" y="4784426"/>
                  <a:ext cx="289800" cy="25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6A5DEBFE-9C72-7141-B751-26D3B58608E9}"/>
              </a:ext>
            </a:extLst>
          </p:cNvPr>
          <p:cNvGrpSpPr/>
          <p:nvPr/>
        </p:nvGrpSpPr>
        <p:grpSpPr>
          <a:xfrm>
            <a:off x="5291896" y="4624586"/>
            <a:ext cx="2018880" cy="797400"/>
            <a:chOff x="5291896" y="4624586"/>
            <a:chExt cx="2018880" cy="797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4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01EBFB26-E825-2D0A-4BD2-C1DBF4750129}"/>
                    </a:ext>
                  </a:extLst>
                </p14:cNvPr>
                <p14:cNvContentPartPr/>
                <p14:nvPr/>
              </p14:nvContentPartPr>
              <p14:xfrm>
                <a:off x="5291896" y="4947506"/>
                <a:ext cx="290880" cy="182520"/>
              </p14:xfrm>
            </p:contentPart>
          </mc:Choice>
          <mc:Fallback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01EBFB26-E825-2D0A-4BD2-C1DBF4750129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281456" y="4937066"/>
                  <a:ext cx="3121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6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F1B244B2-0A5F-19A2-F10F-334D17B9C643}"/>
                    </a:ext>
                  </a:extLst>
                </p14:cNvPr>
                <p14:cNvContentPartPr/>
                <p14:nvPr/>
              </p14:nvContentPartPr>
              <p14:xfrm>
                <a:off x="5382256" y="5212826"/>
                <a:ext cx="348120" cy="209160"/>
              </p14:xfrm>
            </p:contentPart>
          </mc:Choice>
          <mc:Fallback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F1B244B2-0A5F-19A2-F10F-334D17B9C643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371816" y="5202386"/>
                  <a:ext cx="369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8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A901431E-8F72-FE9B-8B4C-F77389BB7F2E}"/>
                    </a:ext>
                  </a:extLst>
                </p14:cNvPr>
                <p14:cNvContentPartPr/>
                <p14:nvPr/>
              </p14:nvContentPartPr>
              <p14:xfrm>
                <a:off x="5876896" y="4915106"/>
                <a:ext cx="237600" cy="286560"/>
              </p14:xfrm>
            </p:contentPart>
          </mc:Choice>
          <mc:Fallback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A901431E-8F72-FE9B-8B4C-F77389BB7F2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866456" y="4904666"/>
                  <a:ext cx="2588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B8A1D8AB-7E8A-6BC6-A218-196F08F9D9E4}"/>
                    </a:ext>
                  </a:extLst>
                </p14:cNvPr>
                <p14:cNvContentPartPr/>
                <p14:nvPr/>
              </p14:nvContentPartPr>
              <p14:xfrm>
                <a:off x="6264976" y="4909706"/>
                <a:ext cx="162720" cy="235800"/>
              </p14:xfrm>
            </p:contentPart>
          </mc:Choice>
          <mc:Fallback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B8A1D8AB-7E8A-6BC6-A218-196F08F9D9E4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254536" y="4898906"/>
                  <a:ext cx="1839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917683B6-C231-9317-0E1D-4F88FB5BCC41}"/>
                    </a:ext>
                  </a:extLst>
                </p14:cNvPr>
                <p14:cNvContentPartPr/>
                <p14:nvPr/>
              </p14:nvContentPartPr>
              <p14:xfrm>
                <a:off x="6241576" y="4948586"/>
                <a:ext cx="218880" cy="191520"/>
              </p14:xfrm>
            </p:contentPart>
          </mc:Choice>
          <mc:Fallback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917683B6-C231-9317-0E1D-4F88FB5BCC41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230776" y="4937786"/>
                  <a:ext cx="2401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5B5EBC12-852A-89A0-2274-18940E6C005E}"/>
                    </a:ext>
                  </a:extLst>
                </p14:cNvPr>
                <p14:cNvContentPartPr/>
                <p14:nvPr/>
              </p14:nvContentPartPr>
              <p14:xfrm>
                <a:off x="6538576" y="4697666"/>
                <a:ext cx="208080" cy="389520"/>
              </p14:xfrm>
            </p:contentPart>
          </mc:Choice>
          <mc:Fallback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5B5EBC12-852A-89A0-2274-18940E6C005E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6527776" y="4686866"/>
                  <a:ext cx="2293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6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57F0F8C6-2119-B931-0953-7BB718192D46}"/>
                    </a:ext>
                  </a:extLst>
                </p14:cNvPr>
                <p14:cNvContentPartPr/>
                <p14:nvPr/>
              </p14:nvContentPartPr>
              <p14:xfrm>
                <a:off x="6813616" y="4854626"/>
                <a:ext cx="258480" cy="166320"/>
              </p14:xfrm>
            </p:contentPart>
          </mc:Choice>
          <mc:Fallback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57F0F8C6-2119-B931-0953-7BB718192D46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6803176" y="4844186"/>
                  <a:ext cx="2797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49F7A7D0-1E5A-DE39-6F80-A633B66BA3A2}"/>
                    </a:ext>
                  </a:extLst>
                </p14:cNvPr>
                <p14:cNvContentPartPr/>
                <p14:nvPr/>
              </p14:nvContentPartPr>
              <p14:xfrm>
                <a:off x="7090096" y="4624586"/>
                <a:ext cx="220680" cy="334440"/>
              </p14:xfrm>
            </p:contentPart>
          </mc:Choice>
          <mc:Fallback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49F7A7D0-1E5A-DE39-6F80-A633B66BA3A2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7079296" y="4613786"/>
                  <a:ext cx="241920" cy="35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D364149-812B-1DFC-E3D0-CB4FAFF35390}"/>
              </a:ext>
            </a:extLst>
          </p:cNvPr>
          <p:cNvGrpSpPr/>
          <p:nvPr/>
        </p:nvGrpSpPr>
        <p:grpSpPr>
          <a:xfrm>
            <a:off x="10989256" y="5271506"/>
            <a:ext cx="478800" cy="371520"/>
            <a:chOff x="10989256" y="5271506"/>
            <a:chExt cx="478800" cy="371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000650F0-671B-916D-5DB3-7B2941F544A9}"/>
                    </a:ext>
                  </a:extLst>
                </p14:cNvPr>
                <p14:cNvContentPartPr/>
                <p14:nvPr/>
              </p14:nvContentPartPr>
              <p14:xfrm>
                <a:off x="11000056" y="5271506"/>
                <a:ext cx="401040" cy="164520"/>
              </p14:xfrm>
            </p:contentPart>
          </mc:Choice>
          <mc:Fallback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000650F0-671B-916D-5DB3-7B2941F544A9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0989256" y="5261066"/>
                  <a:ext cx="4222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75608066-A5E8-67E2-C4AE-30DED1D74EB7}"/>
                    </a:ext>
                  </a:extLst>
                </p14:cNvPr>
                <p14:cNvContentPartPr/>
                <p14:nvPr/>
              </p14:nvContentPartPr>
              <p14:xfrm>
                <a:off x="10989256" y="5434586"/>
                <a:ext cx="478800" cy="208440"/>
              </p14:xfrm>
            </p:contentPart>
          </mc:Choice>
          <mc:Fallback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75608066-A5E8-67E2-C4AE-30DED1D74EB7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0978456" y="5423786"/>
                  <a:ext cx="500040" cy="22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FC692407-B58C-B193-DD8F-85DDD0765D16}"/>
              </a:ext>
            </a:extLst>
          </p:cNvPr>
          <p:cNvGrpSpPr/>
          <p:nvPr/>
        </p:nvGrpSpPr>
        <p:grpSpPr>
          <a:xfrm>
            <a:off x="10788736" y="5832026"/>
            <a:ext cx="1144080" cy="775800"/>
            <a:chOff x="10788736" y="5832026"/>
            <a:chExt cx="1144080" cy="775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C89CEB8D-C573-2F7F-2232-209A51E11308}"/>
                    </a:ext>
                  </a:extLst>
                </p14:cNvPr>
                <p14:cNvContentPartPr/>
                <p14:nvPr/>
              </p14:nvContentPartPr>
              <p14:xfrm>
                <a:off x="10933096" y="5832026"/>
                <a:ext cx="318960" cy="300960"/>
              </p14:xfrm>
            </p:contentPart>
          </mc:Choice>
          <mc:Fallback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C89CEB8D-C573-2F7F-2232-209A51E11308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0922656" y="5821586"/>
                  <a:ext cx="3402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6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ED7D9412-00BE-50C8-C6A2-C05173F7F3F7}"/>
                    </a:ext>
                  </a:extLst>
                </p14:cNvPr>
                <p14:cNvContentPartPr/>
                <p14:nvPr/>
              </p14:nvContentPartPr>
              <p14:xfrm>
                <a:off x="11408656" y="5873786"/>
                <a:ext cx="195480" cy="222480"/>
              </p14:xfrm>
            </p:contentPart>
          </mc:Choice>
          <mc:Fallback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ED7D9412-00BE-50C8-C6A2-C05173F7F3F7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1398216" y="5862986"/>
                  <a:ext cx="2167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8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6DC4B04E-A8F7-E89E-CBD7-CDB675BC7319}"/>
                    </a:ext>
                  </a:extLst>
                </p14:cNvPr>
                <p14:cNvContentPartPr/>
                <p14:nvPr/>
              </p14:nvContentPartPr>
              <p14:xfrm>
                <a:off x="11406856" y="5896106"/>
                <a:ext cx="190080" cy="237600"/>
              </p14:xfrm>
            </p:contentPart>
          </mc:Choice>
          <mc:Fallback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6DC4B04E-A8F7-E89E-CBD7-CDB675BC7319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1396416" y="5885666"/>
                  <a:ext cx="2113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0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6B400CF1-623C-76C0-78AA-0B8D4C49A29E}"/>
                    </a:ext>
                  </a:extLst>
                </p14:cNvPr>
                <p14:cNvContentPartPr/>
                <p14:nvPr/>
              </p14:nvContentPartPr>
              <p14:xfrm>
                <a:off x="10788736" y="6328466"/>
                <a:ext cx="296280" cy="279360"/>
              </p14:xfrm>
            </p:contentPart>
          </mc:Choice>
          <mc:Fallback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6B400CF1-623C-76C0-78AA-0B8D4C49A29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0778296" y="6318026"/>
                  <a:ext cx="31752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2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BEE6CA61-F5FA-D436-593B-B3ABB12E4D62}"/>
                    </a:ext>
                  </a:extLst>
                </p14:cNvPr>
                <p14:cNvContentPartPr/>
                <p14:nvPr/>
              </p14:nvContentPartPr>
              <p14:xfrm>
                <a:off x="11223616" y="6387146"/>
                <a:ext cx="360360" cy="156600"/>
              </p14:xfrm>
            </p:contentPart>
          </mc:Choice>
          <mc:Fallback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BEE6CA61-F5FA-D436-593B-B3ABB12E4D62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1213176" y="6376706"/>
                  <a:ext cx="3816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4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5CBD8D8F-153D-5AE7-9314-386E7A0C9605}"/>
                    </a:ext>
                  </a:extLst>
                </p14:cNvPr>
                <p14:cNvContentPartPr/>
                <p14:nvPr/>
              </p14:nvContentPartPr>
              <p14:xfrm>
                <a:off x="11609176" y="6150266"/>
                <a:ext cx="323640" cy="334800"/>
              </p14:xfrm>
            </p:contentPart>
          </mc:Choice>
          <mc:Fallback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5CBD8D8F-153D-5AE7-9314-386E7A0C9605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1598736" y="6139826"/>
                  <a:ext cx="344880" cy="356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10163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526A2-C90E-F613-0C91-CBC1B9F5F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B27A4C9B-2279-356A-8E78-A1E2AE42FA28}"/>
              </a:ext>
            </a:extLst>
          </p:cNvPr>
          <p:cNvGrpSpPr/>
          <p:nvPr/>
        </p:nvGrpSpPr>
        <p:grpSpPr>
          <a:xfrm>
            <a:off x="4095256" y="430226"/>
            <a:ext cx="7814880" cy="631080"/>
            <a:chOff x="4095256" y="430226"/>
            <a:chExt cx="7814880" cy="631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BCEB455-9A12-1A33-1908-AF6E2912DF76}"/>
                    </a:ext>
                  </a:extLst>
                </p14:cNvPr>
                <p14:cNvContentPartPr/>
                <p14:nvPr/>
              </p14:nvContentPartPr>
              <p14:xfrm>
                <a:off x="4095256" y="518426"/>
                <a:ext cx="627840" cy="54288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BCEB455-9A12-1A33-1908-AF6E2912DF7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84456" y="507986"/>
                  <a:ext cx="649080" cy="56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BB14704-527F-229E-A503-CEFA6A993977}"/>
                    </a:ext>
                  </a:extLst>
                </p14:cNvPr>
                <p14:cNvContentPartPr/>
                <p14:nvPr/>
              </p14:nvContentPartPr>
              <p14:xfrm>
                <a:off x="5140336" y="689066"/>
                <a:ext cx="96120" cy="2937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BB14704-527F-229E-A503-CEFA6A9939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29896" y="678626"/>
                  <a:ext cx="1173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B02E183-4B7E-358D-44B4-02935549B599}"/>
                    </a:ext>
                  </a:extLst>
                </p14:cNvPr>
                <p14:cNvContentPartPr/>
                <p14:nvPr/>
              </p14:nvContentPartPr>
              <p14:xfrm>
                <a:off x="5498536" y="573506"/>
                <a:ext cx="552240" cy="4413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B02E183-4B7E-358D-44B4-02935549B59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88096" y="563066"/>
                  <a:ext cx="57348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2D0F048-A221-2FB4-043B-720B90082679}"/>
                    </a:ext>
                  </a:extLst>
                </p14:cNvPr>
                <p14:cNvContentPartPr/>
                <p14:nvPr/>
              </p14:nvContentPartPr>
              <p14:xfrm>
                <a:off x="6467296" y="591866"/>
                <a:ext cx="432720" cy="42372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2D0F048-A221-2FB4-043B-720B9008267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56496" y="581066"/>
                  <a:ext cx="45396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F8D44C3-1DD7-F3F1-24B7-287D2E2CDD4B}"/>
                    </a:ext>
                  </a:extLst>
                </p14:cNvPr>
                <p14:cNvContentPartPr/>
                <p14:nvPr/>
              </p14:nvContentPartPr>
              <p14:xfrm>
                <a:off x="6414736" y="707066"/>
                <a:ext cx="413640" cy="1321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F8D44C3-1DD7-F3F1-24B7-287D2E2CDD4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04296" y="696626"/>
                  <a:ext cx="4348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C45E2A4-731B-85E7-A4E6-F0B92E17BE25}"/>
                    </a:ext>
                  </a:extLst>
                </p14:cNvPr>
                <p14:cNvContentPartPr/>
                <p14:nvPr/>
              </p14:nvContentPartPr>
              <p14:xfrm>
                <a:off x="6258856" y="518426"/>
                <a:ext cx="632160" cy="1537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C45E2A4-731B-85E7-A4E6-F0B92E17BE2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48056" y="507986"/>
                  <a:ext cx="65340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199A8ED-3729-4760-71CC-2509657EF402}"/>
                    </a:ext>
                  </a:extLst>
                </p14:cNvPr>
                <p14:cNvContentPartPr/>
                <p14:nvPr/>
              </p14:nvContentPartPr>
              <p14:xfrm>
                <a:off x="6949336" y="590066"/>
                <a:ext cx="501120" cy="3938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199A8ED-3729-4760-71CC-2509657EF40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38536" y="579266"/>
                  <a:ext cx="52236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4F05B01-FF98-AA9C-1744-0C1E01044DA8}"/>
                    </a:ext>
                  </a:extLst>
                </p14:cNvPr>
                <p14:cNvContentPartPr/>
                <p14:nvPr/>
              </p14:nvContentPartPr>
              <p14:xfrm>
                <a:off x="7542256" y="578906"/>
                <a:ext cx="523800" cy="3805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4F05B01-FF98-AA9C-1744-0C1E01044DA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31456" y="568466"/>
                  <a:ext cx="54504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04F15CF-8857-948E-F0C1-3F75877081BE}"/>
                    </a:ext>
                  </a:extLst>
                </p14:cNvPr>
                <p14:cNvContentPartPr/>
                <p14:nvPr/>
              </p14:nvContentPartPr>
              <p14:xfrm>
                <a:off x="8294296" y="674666"/>
                <a:ext cx="537120" cy="3218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04F15CF-8857-948E-F0C1-3F75877081B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283856" y="664226"/>
                  <a:ext cx="55836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40E8802-1180-B328-E9CF-A53672831A50}"/>
                    </a:ext>
                  </a:extLst>
                </p14:cNvPr>
                <p14:cNvContentPartPr/>
                <p14:nvPr/>
              </p14:nvContentPartPr>
              <p14:xfrm>
                <a:off x="8955616" y="624986"/>
                <a:ext cx="53640" cy="3524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40E8802-1180-B328-E9CF-A53672831A5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944816" y="614546"/>
                  <a:ext cx="748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0BAA8E6-2E2C-7620-8D38-CCD484AB0B96}"/>
                    </a:ext>
                  </a:extLst>
                </p14:cNvPr>
                <p14:cNvContentPartPr/>
                <p14:nvPr/>
              </p14:nvContentPartPr>
              <p14:xfrm>
                <a:off x="9318496" y="569186"/>
                <a:ext cx="430200" cy="4244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0BAA8E6-2E2C-7620-8D38-CCD484AB0B9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07696" y="558386"/>
                  <a:ext cx="45144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E8A87D3-FC72-1AA8-C9C6-F4A534CE138D}"/>
                    </a:ext>
                  </a:extLst>
                </p14:cNvPr>
                <p14:cNvContentPartPr/>
                <p14:nvPr/>
              </p14:nvContentPartPr>
              <p14:xfrm>
                <a:off x="9432256" y="807866"/>
                <a:ext cx="276480" cy="108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E8A87D3-FC72-1AA8-C9C6-F4A534CE138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421456" y="797066"/>
                  <a:ext cx="2977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EC2ACDB-83FB-F6F2-62E0-AC3EA7726D0E}"/>
                    </a:ext>
                  </a:extLst>
                </p14:cNvPr>
                <p14:cNvContentPartPr/>
                <p14:nvPr/>
              </p14:nvContentPartPr>
              <p14:xfrm>
                <a:off x="9801256" y="634346"/>
                <a:ext cx="479520" cy="3268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EC2ACDB-83FB-F6F2-62E0-AC3EA7726D0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790816" y="623906"/>
                  <a:ext cx="50076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5DD7D7A-04ED-44D0-96B2-46D8864F2E4A}"/>
                    </a:ext>
                  </a:extLst>
                </p14:cNvPr>
                <p14:cNvContentPartPr/>
                <p14:nvPr/>
              </p14:nvContentPartPr>
              <p14:xfrm>
                <a:off x="10345576" y="697346"/>
                <a:ext cx="82440" cy="2520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5DD7D7A-04ED-44D0-96B2-46D8864F2E4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334776" y="686546"/>
                  <a:ext cx="10368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7EE55B3-113F-4330-553B-BA01283DE81E}"/>
                    </a:ext>
                  </a:extLst>
                </p14:cNvPr>
                <p14:cNvContentPartPr/>
                <p14:nvPr/>
              </p14:nvContentPartPr>
              <p14:xfrm>
                <a:off x="10180336" y="596546"/>
                <a:ext cx="596160" cy="3456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7EE55B3-113F-4330-553B-BA01283DE81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169896" y="586106"/>
                  <a:ext cx="61740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A661173-C7D9-60B8-55A8-8C72B805E40F}"/>
                    </a:ext>
                  </a:extLst>
                </p14:cNvPr>
                <p14:cNvContentPartPr/>
                <p14:nvPr/>
              </p14:nvContentPartPr>
              <p14:xfrm>
                <a:off x="10895296" y="648386"/>
                <a:ext cx="347400" cy="3103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A661173-C7D9-60B8-55A8-8C72B805E40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884496" y="637586"/>
                  <a:ext cx="36864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F03EA41-1A97-A5A6-FBE4-FB00CE550ED9}"/>
                    </a:ext>
                  </a:extLst>
                </p14:cNvPr>
                <p14:cNvContentPartPr/>
                <p14:nvPr/>
              </p14:nvContentPartPr>
              <p14:xfrm>
                <a:off x="11361856" y="430226"/>
                <a:ext cx="548280" cy="4172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F03EA41-1A97-A5A6-FBE4-FB00CE550ED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351416" y="419426"/>
                  <a:ext cx="569520" cy="43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47E1DE-A4F2-2CB8-AFBE-64BD44E3005C}"/>
              </a:ext>
            </a:extLst>
          </p:cNvPr>
          <p:cNvGrpSpPr/>
          <p:nvPr/>
        </p:nvGrpSpPr>
        <p:grpSpPr>
          <a:xfrm>
            <a:off x="1889176" y="1395386"/>
            <a:ext cx="8230320" cy="552240"/>
            <a:chOff x="1889176" y="1395386"/>
            <a:chExt cx="8230320" cy="552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901AD1-776C-725B-947A-3F66D10A8074}"/>
                    </a:ext>
                  </a:extLst>
                </p14:cNvPr>
                <p14:cNvContentPartPr/>
                <p14:nvPr/>
              </p14:nvContentPartPr>
              <p14:xfrm>
                <a:off x="6075616" y="1431026"/>
                <a:ext cx="113040" cy="5166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901AD1-776C-725B-947A-3F66D10A807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64816" y="1420586"/>
                  <a:ext cx="13428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E12086A-7F8D-DD47-54AE-DC474FB4C7D1}"/>
                    </a:ext>
                  </a:extLst>
                </p14:cNvPr>
                <p14:cNvContentPartPr/>
                <p14:nvPr/>
              </p14:nvContentPartPr>
              <p14:xfrm>
                <a:off x="5860696" y="1436786"/>
                <a:ext cx="753120" cy="2246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E12086A-7F8D-DD47-54AE-DC474FB4C7D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849896" y="1426346"/>
                  <a:ext cx="7743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B736B5C-4959-B744-FC78-B37031CD4D6C}"/>
                    </a:ext>
                  </a:extLst>
                </p14:cNvPr>
                <p14:cNvContentPartPr/>
                <p14:nvPr/>
              </p14:nvContentPartPr>
              <p14:xfrm>
                <a:off x="6519496" y="1577186"/>
                <a:ext cx="434160" cy="3200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B736B5C-4959-B744-FC78-B37031CD4D6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08696" y="1566746"/>
                  <a:ext cx="45540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0F0256C-1B92-30A1-376F-CFB85476356D}"/>
                    </a:ext>
                  </a:extLst>
                </p14:cNvPr>
                <p14:cNvContentPartPr/>
                <p14:nvPr/>
              </p14:nvContentPartPr>
              <p14:xfrm>
                <a:off x="7017016" y="1529666"/>
                <a:ext cx="701640" cy="3621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0F0256C-1B92-30A1-376F-CFB85476356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006216" y="1518866"/>
                  <a:ext cx="72288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89A1FA0-D4A7-5F79-12BD-3CB205159025}"/>
                    </a:ext>
                  </a:extLst>
                </p14:cNvPr>
                <p14:cNvContentPartPr/>
                <p14:nvPr/>
              </p14:nvContentPartPr>
              <p14:xfrm>
                <a:off x="7368016" y="1653146"/>
                <a:ext cx="345240" cy="644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89A1FA0-D4A7-5F79-12BD-3CB20515902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357216" y="1642346"/>
                  <a:ext cx="3664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1282D75-5E88-D9FA-4469-541D26B29BAD}"/>
                    </a:ext>
                  </a:extLst>
                </p14:cNvPr>
                <p14:cNvContentPartPr/>
                <p14:nvPr/>
              </p14:nvContentPartPr>
              <p14:xfrm>
                <a:off x="7389616" y="1505186"/>
                <a:ext cx="464400" cy="525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1282D75-5E88-D9FA-4469-541D26B29BA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379176" y="1494386"/>
                  <a:ext cx="4856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4A7454E-AB12-92E1-C4A2-8F747245E2E8}"/>
                    </a:ext>
                  </a:extLst>
                </p14:cNvPr>
                <p14:cNvContentPartPr/>
                <p14:nvPr/>
              </p14:nvContentPartPr>
              <p14:xfrm>
                <a:off x="7955536" y="1563866"/>
                <a:ext cx="404640" cy="3452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4A7454E-AB12-92E1-C4A2-8F747245E2E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944736" y="1553066"/>
                  <a:ext cx="4258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5B7A8BA-1D1E-F81D-DCA3-76DF32E15330}"/>
                    </a:ext>
                  </a:extLst>
                </p14:cNvPr>
                <p14:cNvContentPartPr/>
                <p14:nvPr/>
              </p14:nvContentPartPr>
              <p14:xfrm>
                <a:off x="8644216" y="1580066"/>
                <a:ext cx="76320" cy="2358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5B7A8BA-1D1E-F81D-DCA3-76DF32E1533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633776" y="1569266"/>
                  <a:ext cx="975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851B536-DF77-F86E-8037-AB675A17762B}"/>
                    </a:ext>
                  </a:extLst>
                </p14:cNvPr>
                <p14:cNvContentPartPr/>
                <p14:nvPr/>
              </p14:nvContentPartPr>
              <p14:xfrm>
                <a:off x="8494456" y="1547666"/>
                <a:ext cx="414720" cy="147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851B536-DF77-F86E-8037-AB675A17762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483656" y="1536866"/>
                  <a:ext cx="435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541A3F3-333D-15B1-8D8B-40EB22D9ACA9}"/>
                    </a:ext>
                  </a:extLst>
                </p14:cNvPr>
                <p14:cNvContentPartPr/>
                <p14:nvPr/>
              </p14:nvContentPartPr>
              <p14:xfrm>
                <a:off x="9051736" y="1537586"/>
                <a:ext cx="68760" cy="292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541A3F3-333D-15B1-8D8B-40EB22D9ACA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040936" y="1527146"/>
                  <a:ext cx="900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F3AECE5-05B2-C1BE-6A5D-F8FBFE75E611}"/>
                    </a:ext>
                  </a:extLst>
                </p14:cNvPr>
                <p14:cNvContentPartPr/>
                <p14:nvPr/>
              </p14:nvContentPartPr>
              <p14:xfrm>
                <a:off x="9322096" y="1506986"/>
                <a:ext cx="312840" cy="3423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F3AECE5-05B2-C1BE-6A5D-F8FBFE75E61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311296" y="1496186"/>
                  <a:ext cx="33408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D21DFED-4C78-174F-FF15-B587A15E7A94}"/>
                    </a:ext>
                  </a:extLst>
                </p14:cNvPr>
                <p14:cNvContentPartPr/>
                <p14:nvPr/>
              </p14:nvContentPartPr>
              <p14:xfrm>
                <a:off x="9849136" y="1497986"/>
                <a:ext cx="270360" cy="3423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D21DFED-4C78-174F-FF15-B587A15E7A9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838696" y="1487186"/>
                  <a:ext cx="2916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C1D4011-C918-AFED-6D4B-9EC561DDA217}"/>
                    </a:ext>
                  </a:extLst>
                </p14:cNvPr>
                <p14:cNvContentPartPr/>
                <p14:nvPr/>
              </p14:nvContentPartPr>
              <p14:xfrm>
                <a:off x="1889176" y="1395386"/>
                <a:ext cx="400680" cy="5090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C1D4011-C918-AFED-6D4B-9EC561DDA21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878736" y="1384946"/>
                  <a:ext cx="421920" cy="53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57A0F97-513C-A860-4DBD-210DE994B76D}"/>
                    </a:ext>
                  </a:extLst>
                </p14:cNvPr>
                <p14:cNvContentPartPr/>
                <p14:nvPr/>
              </p14:nvContentPartPr>
              <p14:xfrm>
                <a:off x="2588656" y="1514186"/>
                <a:ext cx="50040" cy="3164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57A0F97-513C-A860-4DBD-210DE994B76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578216" y="1503386"/>
                  <a:ext cx="7128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190EBD6-7AD2-90A8-10CC-496E7B58274E}"/>
                    </a:ext>
                  </a:extLst>
                </p14:cNvPr>
                <p14:cNvContentPartPr/>
                <p14:nvPr/>
              </p14:nvContentPartPr>
              <p14:xfrm>
                <a:off x="2421616" y="1439306"/>
                <a:ext cx="483120" cy="1998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190EBD6-7AD2-90A8-10CC-496E7B58274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411176" y="1428506"/>
                  <a:ext cx="5043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013354F-042D-A557-54D5-58B00778F65A}"/>
                    </a:ext>
                  </a:extLst>
                </p14:cNvPr>
                <p14:cNvContentPartPr/>
                <p14:nvPr/>
              </p14:nvContentPartPr>
              <p14:xfrm>
                <a:off x="2856136" y="1596626"/>
                <a:ext cx="372240" cy="2473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013354F-042D-A557-54D5-58B00778F65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845336" y="1585826"/>
                  <a:ext cx="3934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2A97DC7-8784-D7EA-5A4C-6AE50A8E1237}"/>
                    </a:ext>
                  </a:extLst>
                </p14:cNvPr>
                <p14:cNvContentPartPr/>
                <p14:nvPr/>
              </p14:nvContentPartPr>
              <p14:xfrm>
                <a:off x="3365896" y="1524986"/>
                <a:ext cx="362160" cy="2656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2A97DC7-8784-D7EA-5A4C-6AE50A8E123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355456" y="1514186"/>
                  <a:ext cx="3834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0CE65CA-CADB-FA7F-A942-1234A53A5F70}"/>
                    </a:ext>
                  </a:extLst>
                </p14:cNvPr>
                <p14:cNvContentPartPr/>
                <p14:nvPr/>
              </p14:nvContentPartPr>
              <p14:xfrm>
                <a:off x="3784576" y="1511306"/>
                <a:ext cx="689040" cy="2710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0CE65CA-CADB-FA7F-A942-1234A53A5F7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774136" y="1500866"/>
                  <a:ext cx="7102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5254707-B70F-ADAD-C9D6-C47ADCF7D8B6}"/>
                    </a:ext>
                  </a:extLst>
                </p14:cNvPr>
                <p14:cNvContentPartPr/>
                <p14:nvPr/>
              </p14:nvContentPartPr>
              <p14:xfrm>
                <a:off x="4544536" y="1506986"/>
                <a:ext cx="333360" cy="2973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5254707-B70F-ADAD-C9D6-C47ADCF7D8B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534096" y="1496186"/>
                  <a:ext cx="35460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6416503-AED3-F847-C6F1-CD48323A4F08}"/>
                    </a:ext>
                  </a:extLst>
                </p14:cNvPr>
                <p14:cNvContentPartPr/>
                <p14:nvPr/>
              </p14:nvContentPartPr>
              <p14:xfrm>
                <a:off x="4990576" y="1482506"/>
                <a:ext cx="214200" cy="2919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6416503-AED3-F847-C6F1-CD48323A4F0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979776" y="1472066"/>
                  <a:ext cx="2354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464714C-29C0-AA67-C9CF-CD6FFC030FF4}"/>
                    </a:ext>
                  </a:extLst>
                </p14:cNvPr>
                <p14:cNvContentPartPr/>
                <p14:nvPr/>
              </p14:nvContentPartPr>
              <p14:xfrm>
                <a:off x="4936576" y="1544066"/>
                <a:ext cx="204480" cy="1220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464714C-29C0-AA67-C9CF-CD6FFC030FF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925776" y="1533266"/>
                  <a:ext cx="2257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DB5CC2A-C00C-AF03-A123-0A991D45D40B}"/>
                    </a:ext>
                  </a:extLst>
                </p14:cNvPr>
                <p14:cNvContentPartPr/>
                <p14:nvPr/>
              </p14:nvContentPartPr>
              <p14:xfrm>
                <a:off x="4987696" y="1492586"/>
                <a:ext cx="370440" cy="2782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DB5CC2A-C00C-AF03-A123-0A991D45D40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77256" y="1481786"/>
                  <a:ext cx="39168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804AFA2-8760-9182-7F7A-7AB76168E4F4}"/>
                    </a:ext>
                  </a:extLst>
                </p14:cNvPr>
                <p14:cNvContentPartPr/>
                <p14:nvPr/>
              </p14:nvContentPartPr>
              <p14:xfrm>
                <a:off x="5403856" y="1542986"/>
                <a:ext cx="169920" cy="2098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804AFA2-8760-9182-7F7A-7AB76168E4F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393416" y="1532546"/>
                  <a:ext cx="1911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E211D68-E631-B379-EF68-3FB4461D3305}"/>
                    </a:ext>
                  </a:extLst>
                </p14:cNvPr>
                <p14:cNvContentPartPr/>
                <p14:nvPr/>
              </p14:nvContentPartPr>
              <p14:xfrm>
                <a:off x="5598976" y="1504106"/>
                <a:ext cx="222120" cy="3164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E211D68-E631-B379-EF68-3FB4461D330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588176" y="1493666"/>
                  <a:ext cx="243360" cy="33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C21AFB-81F5-941C-8F3A-9541B210AC2E}"/>
              </a:ext>
            </a:extLst>
          </p:cNvPr>
          <p:cNvGrpSpPr/>
          <p:nvPr/>
        </p:nvGrpSpPr>
        <p:grpSpPr>
          <a:xfrm>
            <a:off x="974056" y="2186306"/>
            <a:ext cx="9346320" cy="1176480"/>
            <a:chOff x="974056" y="2186306"/>
            <a:chExt cx="9346320" cy="1176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319DC03-9206-21EB-B983-B6FF5927BDD9}"/>
                    </a:ext>
                  </a:extLst>
                </p14:cNvPr>
                <p14:cNvContentPartPr/>
                <p14:nvPr/>
              </p14:nvContentPartPr>
              <p14:xfrm>
                <a:off x="974056" y="3097106"/>
                <a:ext cx="9346320" cy="2656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319DC03-9206-21EB-B983-B6FF5927BDD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63616" y="3086666"/>
                  <a:ext cx="936756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718E7C7-D69D-9EDD-5072-64272DDE3F40}"/>
                    </a:ext>
                  </a:extLst>
                </p14:cNvPr>
                <p14:cNvContentPartPr/>
                <p14:nvPr/>
              </p14:nvContentPartPr>
              <p14:xfrm>
                <a:off x="1935256" y="2816306"/>
                <a:ext cx="112320" cy="3733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718E7C7-D69D-9EDD-5072-64272DDE3F4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924816" y="2805866"/>
                  <a:ext cx="13356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E77EBC4-B98A-867D-A268-F0BA4D0F08BE}"/>
                    </a:ext>
                  </a:extLst>
                </p14:cNvPr>
                <p14:cNvContentPartPr/>
                <p14:nvPr/>
              </p14:nvContentPartPr>
              <p14:xfrm>
                <a:off x="1359616" y="2186306"/>
                <a:ext cx="1310400" cy="9385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E77EBC4-B98A-867D-A268-F0BA4D0F08B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349176" y="2175506"/>
                  <a:ext cx="1331640" cy="95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E9620EC-1659-34DD-3571-88A31F68B721}"/>
                  </a:ext>
                </a:extLst>
              </p14:cNvPr>
              <p14:cNvContentPartPr/>
              <p14:nvPr/>
            </p14:nvContentPartPr>
            <p14:xfrm>
              <a:off x="3295696" y="3723506"/>
              <a:ext cx="3411360" cy="2873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E9620EC-1659-34DD-3571-88A31F68B72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81296" y="3709466"/>
                <a:ext cx="3439800" cy="290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6360AAB9-C6D6-799F-066B-F2A3A03A949C}"/>
              </a:ext>
            </a:extLst>
          </p:cNvPr>
          <p:cNvGrpSpPr/>
          <p:nvPr/>
        </p:nvGrpSpPr>
        <p:grpSpPr>
          <a:xfrm>
            <a:off x="1296256" y="4753466"/>
            <a:ext cx="9434880" cy="1353240"/>
            <a:chOff x="1296256" y="4753466"/>
            <a:chExt cx="9434880" cy="135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242173B-AA23-99C4-E3F8-B3B6A7DAB4D6}"/>
                    </a:ext>
                  </a:extLst>
                </p14:cNvPr>
                <p14:cNvContentPartPr/>
                <p14:nvPr/>
              </p14:nvContentPartPr>
              <p14:xfrm>
                <a:off x="1296256" y="4753466"/>
                <a:ext cx="3140280" cy="1321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242173B-AA23-99C4-E3F8-B3B6A7DAB4D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282216" y="4739426"/>
                  <a:ext cx="31687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910441B-AA19-C327-E109-0BBE3E303F56}"/>
                    </a:ext>
                  </a:extLst>
                </p14:cNvPr>
                <p14:cNvContentPartPr/>
                <p14:nvPr/>
              </p14:nvContentPartPr>
              <p14:xfrm>
                <a:off x="4628776" y="4763546"/>
                <a:ext cx="1214280" cy="1015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910441B-AA19-C327-E109-0BBE3E303F5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14376" y="4749146"/>
                  <a:ext cx="12427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141F5C1-CF87-44D8-F4DF-01C65EF4F63F}"/>
                    </a:ext>
                  </a:extLst>
                </p14:cNvPr>
                <p14:cNvContentPartPr/>
                <p14:nvPr/>
              </p14:nvContentPartPr>
              <p14:xfrm>
                <a:off x="6178216" y="4840226"/>
                <a:ext cx="117720" cy="230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141F5C1-CF87-44D8-F4DF-01C65EF4F63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164176" y="4826186"/>
                  <a:ext cx="1461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7ADA0A2-9BA7-E311-7E97-C079A14BE096}"/>
                    </a:ext>
                  </a:extLst>
                </p14:cNvPr>
                <p14:cNvContentPartPr/>
                <p14:nvPr/>
              </p14:nvContentPartPr>
              <p14:xfrm>
                <a:off x="6530296" y="4795226"/>
                <a:ext cx="4200840" cy="889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7ADA0A2-9BA7-E311-7E97-C079A14BE09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516256" y="4780826"/>
                  <a:ext cx="42292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BCB4045-B63B-F39E-65BD-FCAEE84B71EA}"/>
                    </a:ext>
                  </a:extLst>
                </p14:cNvPr>
                <p14:cNvContentPartPr/>
                <p14:nvPr/>
              </p14:nvContentPartPr>
              <p14:xfrm>
                <a:off x="4194616" y="5618186"/>
                <a:ext cx="416880" cy="4885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BCB4045-B63B-F39E-65BD-FCAEE84B71E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183816" y="5607746"/>
                  <a:ext cx="43812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1DDAAC6-5F16-2E84-7AC9-47C0F4CCB9E0}"/>
                    </a:ext>
                  </a:extLst>
                </p14:cNvPr>
                <p14:cNvContentPartPr/>
                <p14:nvPr/>
              </p14:nvContentPartPr>
              <p14:xfrm>
                <a:off x="4692856" y="5274746"/>
                <a:ext cx="498600" cy="3700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1DDAAC6-5F16-2E84-7AC9-47C0F4CCB9E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682056" y="5264306"/>
                  <a:ext cx="51984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3AC8F96-AE9B-1A93-C002-247EF923871B}"/>
                    </a:ext>
                  </a:extLst>
                </p14:cNvPr>
                <p14:cNvContentPartPr/>
                <p14:nvPr/>
              </p14:nvContentPartPr>
              <p14:xfrm>
                <a:off x="5145016" y="5145146"/>
                <a:ext cx="354600" cy="2242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3AC8F96-AE9B-1A93-C002-247EF923871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134216" y="5134706"/>
                  <a:ext cx="3758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AB2A86C-869E-A90C-6D0C-C4F6F1D89FB1}"/>
                    </a:ext>
                  </a:extLst>
                </p14:cNvPr>
                <p14:cNvContentPartPr/>
                <p14:nvPr/>
              </p14:nvContentPartPr>
              <p14:xfrm>
                <a:off x="5155816" y="5065946"/>
                <a:ext cx="254880" cy="1339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AB2A86C-869E-A90C-6D0C-C4F6F1D89FB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145016" y="5055146"/>
                  <a:ext cx="2761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7D401CC-442C-EE6F-70F6-3428C1A80487}"/>
                    </a:ext>
                  </a:extLst>
                </p14:cNvPr>
                <p14:cNvContentPartPr/>
                <p14:nvPr/>
              </p14:nvContentPartPr>
              <p14:xfrm>
                <a:off x="5125936" y="4804946"/>
                <a:ext cx="389520" cy="2314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7D401CC-442C-EE6F-70F6-3428C1A8048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115136" y="4794506"/>
                  <a:ext cx="410760" cy="25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D38668E-A35B-BD15-FD7E-C6A124A82344}"/>
              </a:ext>
            </a:extLst>
          </p:cNvPr>
          <p:cNvGrpSpPr/>
          <p:nvPr/>
        </p:nvGrpSpPr>
        <p:grpSpPr>
          <a:xfrm>
            <a:off x="2661736" y="3135266"/>
            <a:ext cx="3514320" cy="2443680"/>
            <a:chOff x="2661736" y="3135266"/>
            <a:chExt cx="3514320" cy="2443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D699A94-3069-6B2A-52F0-149EF87C4F85}"/>
                    </a:ext>
                  </a:extLst>
                </p14:cNvPr>
                <p14:cNvContentPartPr/>
                <p14:nvPr/>
              </p14:nvContentPartPr>
              <p14:xfrm>
                <a:off x="3506656" y="3673106"/>
                <a:ext cx="1578960" cy="180900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D699A94-3069-6B2A-52F0-149EF87C4F8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496216" y="3662666"/>
                  <a:ext cx="1600200" cy="18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8813197-1244-FBE6-5F21-67654689E8BA}"/>
                    </a:ext>
                  </a:extLst>
                </p14:cNvPr>
                <p14:cNvContentPartPr/>
                <p14:nvPr/>
              </p14:nvContentPartPr>
              <p14:xfrm>
                <a:off x="3883936" y="5312186"/>
                <a:ext cx="182520" cy="2667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8813197-1244-FBE6-5F21-67654689E8B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73496" y="5301746"/>
                  <a:ext cx="2037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1F13DE6-97CE-7032-EFCF-EFAC565C724A}"/>
                    </a:ext>
                  </a:extLst>
                </p14:cNvPr>
                <p14:cNvContentPartPr/>
                <p14:nvPr/>
              </p14:nvContentPartPr>
              <p14:xfrm>
                <a:off x="2757856" y="3750866"/>
                <a:ext cx="332280" cy="42624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1F13DE6-97CE-7032-EFCF-EFAC565C724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747416" y="3740066"/>
                  <a:ext cx="35352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730EB7A-C31A-7BFB-2E90-6EF344E6BE99}"/>
                    </a:ext>
                  </a:extLst>
                </p14:cNvPr>
                <p14:cNvContentPartPr/>
                <p14:nvPr/>
              </p14:nvContentPartPr>
              <p14:xfrm>
                <a:off x="2731576" y="3861026"/>
                <a:ext cx="211680" cy="1764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730EB7A-C31A-7BFB-2E90-6EF344E6BE9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720776" y="3850226"/>
                  <a:ext cx="2329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A78177D-ACB2-0E04-B811-434DBE4A6252}"/>
                    </a:ext>
                  </a:extLst>
                </p14:cNvPr>
                <p14:cNvContentPartPr/>
                <p14:nvPr/>
              </p14:nvContentPartPr>
              <p14:xfrm>
                <a:off x="2661736" y="3829346"/>
                <a:ext cx="684360" cy="957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A78177D-ACB2-0E04-B811-434DBE4A625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651296" y="3818546"/>
                  <a:ext cx="7056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83F8DCA-2E7F-B26B-B353-09A79A7E3ED6}"/>
                    </a:ext>
                  </a:extLst>
                </p14:cNvPr>
                <p14:cNvContentPartPr/>
                <p14:nvPr/>
              </p14:nvContentPartPr>
              <p14:xfrm>
                <a:off x="2724736" y="3619106"/>
                <a:ext cx="218520" cy="896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83F8DCA-2E7F-B26B-B353-09A79A7E3ED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713936" y="3608306"/>
                  <a:ext cx="2397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4BD2291-2F92-A49A-C8AB-8D21D811FC12}"/>
                    </a:ext>
                  </a:extLst>
                </p14:cNvPr>
                <p14:cNvContentPartPr/>
                <p14:nvPr/>
              </p14:nvContentPartPr>
              <p14:xfrm>
                <a:off x="3099496" y="3611546"/>
                <a:ext cx="305640" cy="3758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4BD2291-2F92-A49A-C8AB-8D21D811FC1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089056" y="3601106"/>
                  <a:ext cx="32688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33AE255-D3DB-A0B6-8178-B0F5E5D81810}"/>
                    </a:ext>
                  </a:extLst>
                </p14:cNvPr>
                <p14:cNvContentPartPr/>
                <p14:nvPr/>
              </p14:nvContentPartPr>
              <p14:xfrm>
                <a:off x="3363736" y="3651506"/>
                <a:ext cx="225360" cy="2530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33AE255-D3DB-A0B6-8178-B0F5E5D818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352936" y="3641066"/>
                  <a:ext cx="2466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6DD1B3A-E3D0-A04D-0A7E-915FCB05E685}"/>
                    </a:ext>
                  </a:extLst>
                </p14:cNvPr>
                <p14:cNvContentPartPr/>
                <p14:nvPr/>
              </p14:nvContentPartPr>
              <p14:xfrm>
                <a:off x="3362296" y="3643226"/>
                <a:ext cx="199800" cy="1332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6DD1B3A-E3D0-A04D-0A7E-915FCB05E68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351856" y="3632786"/>
                  <a:ext cx="2210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0D2B855-37FF-EBEB-58DC-ABA82328159D}"/>
                    </a:ext>
                  </a:extLst>
                </p14:cNvPr>
                <p14:cNvContentPartPr/>
                <p14:nvPr/>
              </p14:nvContentPartPr>
              <p14:xfrm>
                <a:off x="3313696" y="3493466"/>
                <a:ext cx="258480" cy="1051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0D2B855-37FF-EBEB-58DC-ABA82328159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302896" y="3483026"/>
                  <a:ext cx="2797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27707E1-CCE2-94AC-6ECF-A4132E9508E6}"/>
                    </a:ext>
                  </a:extLst>
                </p14:cNvPr>
                <p14:cNvContentPartPr/>
                <p14:nvPr/>
              </p14:nvContentPartPr>
              <p14:xfrm>
                <a:off x="3649216" y="3305186"/>
                <a:ext cx="984960" cy="4780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27707E1-CCE2-94AC-6ECF-A4132E9508E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638776" y="3294746"/>
                  <a:ext cx="100620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883D544-4328-842E-D917-FB2CD2765D32}"/>
                    </a:ext>
                  </a:extLst>
                </p14:cNvPr>
                <p14:cNvContentPartPr/>
                <p14:nvPr/>
              </p14:nvContentPartPr>
              <p14:xfrm>
                <a:off x="4728856" y="3293666"/>
                <a:ext cx="320760" cy="2192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883D544-4328-842E-D917-FB2CD2765D3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718056" y="3282866"/>
                  <a:ext cx="3420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7A8C704-1313-B31D-6575-DE293315CECC}"/>
                    </a:ext>
                  </a:extLst>
                </p14:cNvPr>
                <p14:cNvContentPartPr/>
                <p14:nvPr/>
              </p14:nvContentPartPr>
              <p14:xfrm>
                <a:off x="5109736" y="3233546"/>
                <a:ext cx="7560" cy="176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7A8C704-1313-B31D-6575-DE293315CEC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098936" y="3223106"/>
                  <a:ext cx="28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B516138-B08A-99E9-9619-17579A09723F}"/>
                    </a:ext>
                  </a:extLst>
                </p14:cNvPr>
                <p14:cNvContentPartPr/>
                <p14:nvPr/>
              </p14:nvContentPartPr>
              <p14:xfrm>
                <a:off x="5048176" y="3209066"/>
                <a:ext cx="124200" cy="1177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B516138-B08A-99E9-9619-17579A09723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037736" y="3198626"/>
                  <a:ext cx="1454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6618ED7-4713-7521-3254-A07A4D184B5C}"/>
                    </a:ext>
                  </a:extLst>
                </p14:cNvPr>
                <p14:cNvContentPartPr/>
                <p14:nvPr/>
              </p14:nvContentPartPr>
              <p14:xfrm>
                <a:off x="5143216" y="3161546"/>
                <a:ext cx="105840" cy="4100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6618ED7-4713-7521-3254-A07A4D184B5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132416" y="3150746"/>
                  <a:ext cx="12708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D44F0DA-F50B-D78E-877C-F8A08A4D6EE3}"/>
                    </a:ext>
                  </a:extLst>
                </p14:cNvPr>
                <p14:cNvContentPartPr/>
                <p14:nvPr/>
              </p14:nvContentPartPr>
              <p14:xfrm>
                <a:off x="5443816" y="3231026"/>
                <a:ext cx="32040" cy="1818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D44F0DA-F50B-D78E-877C-F8A08A4D6EE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433016" y="3220226"/>
                  <a:ext cx="532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0FD6164-2484-99D4-E21A-9D7541508B2A}"/>
                    </a:ext>
                  </a:extLst>
                </p14:cNvPr>
                <p14:cNvContentPartPr/>
                <p14:nvPr/>
              </p14:nvContentPartPr>
              <p14:xfrm>
                <a:off x="5299096" y="3172346"/>
                <a:ext cx="307080" cy="842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0FD6164-2484-99D4-E21A-9D7541508B2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288656" y="3161546"/>
                  <a:ext cx="3283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BCE8678-0AC5-96C1-008D-26DD3B4A621F}"/>
                    </a:ext>
                  </a:extLst>
                </p14:cNvPr>
                <p14:cNvContentPartPr/>
                <p14:nvPr/>
              </p14:nvContentPartPr>
              <p14:xfrm>
                <a:off x="5606176" y="3169466"/>
                <a:ext cx="87840" cy="1990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BCE8678-0AC5-96C1-008D-26DD3B4A621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595376" y="3159026"/>
                  <a:ext cx="1090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FA0C7C4A-DF50-650D-24DE-CDFB4F6965C7}"/>
                    </a:ext>
                  </a:extLst>
                </p14:cNvPr>
                <p14:cNvContentPartPr/>
                <p14:nvPr/>
              </p14:nvContentPartPr>
              <p14:xfrm>
                <a:off x="5953576" y="3186746"/>
                <a:ext cx="360" cy="21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FA0C7C4A-DF50-650D-24DE-CDFB4F6965C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943136" y="3175946"/>
                  <a:ext cx="21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8FABFC0-97A1-F327-52DA-A65AF9D642B0}"/>
                    </a:ext>
                  </a:extLst>
                </p14:cNvPr>
                <p14:cNvContentPartPr/>
                <p14:nvPr/>
              </p14:nvContentPartPr>
              <p14:xfrm>
                <a:off x="5833696" y="3135266"/>
                <a:ext cx="342360" cy="28548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8FABFC0-97A1-F327-52DA-A65AF9D642B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22896" y="3124466"/>
                  <a:ext cx="363600" cy="30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E47C535-CC97-0D5A-C8F9-13DD026A22E1}"/>
              </a:ext>
            </a:extLst>
          </p:cNvPr>
          <p:cNvGrpSpPr/>
          <p:nvPr/>
        </p:nvGrpSpPr>
        <p:grpSpPr>
          <a:xfrm>
            <a:off x="4216216" y="4273226"/>
            <a:ext cx="2504520" cy="2040120"/>
            <a:chOff x="4216216" y="4273226"/>
            <a:chExt cx="2504520" cy="2040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8A2BEAB-48CA-EC6B-FCFC-35308697C0E8}"/>
                    </a:ext>
                  </a:extLst>
                </p14:cNvPr>
                <p14:cNvContentPartPr/>
                <p14:nvPr/>
              </p14:nvContentPartPr>
              <p14:xfrm>
                <a:off x="4636696" y="6072146"/>
                <a:ext cx="271080" cy="2412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8A2BEAB-48CA-EC6B-FCFC-35308697C0E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626256" y="6061706"/>
                  <a:ext cx="2923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0721762-2F17-19AE-F4E3-9C1BCDAF2D17}"/>
                    </a:ext>
                  </a:extLst>
                </p14:cNvPr>
                <p14:cNvContentPartPr/>
                <p14:nvPr/>
              </p14:nvContentPartPr>
              <p14:xfrm>
                <a:off x="4642096" y="5974946"/>
                <a:ext cx="244080" cy="22140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0721762-2F17-19AE-F4E3-9C1BCDAF2D1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631656" y="5964146"/>
                  <a:ext cx="2653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6DAF440-590D-C994-2A41-24700ED992C7}"/>
                    </a:ext>
                  </a:extLst>
                </p14:cNvPr>
                <p14:cNvContentPartPr/>
                <p14:nvPr/>
              </p14:nvContentPartPr>
              <p14:xfrm>
                <a:off x="4681696" y="5849306"/>
                <a:ext cx="213480" cy="12312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6DAF440-590D-C994-2A41-24700ED992C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671256" y="5838866"/>
                  <a:ext cx="2347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DF9C6FE-9D10-A4D6-E690-D40FAD4E9240}"/>
                    </a:ext>
                  </a:extLst>
                </p14:cNvPr>
                <p14:cNvContentPartPr/>
                <p14:nvPr/>
              </p14:nvContentPartPr>
              <p14:xfrm>
                <a:off x="4216216" y="4330106"/>
                <a:ext cx="993240" cy="12297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DF9C6FE-9D10-A4D6-E690-D40FAD4E924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205416" y="4319666"/>
                  <a:ext cx="1014480" cy="12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A7CE15B-9499-57B8-C62A-D6B5597B0611}"/>
                    </a:ext>
                  </a:extLst>
                </p14:cNvPr>
                <p14:cNvContentPartPr/>
                <p14:nvPr/>
              </p14:nvContentPartPr>
              <p14:xfrm>
                <a:off x="5010376" y="4273226"/>
                <a:ext cx="393840" cy="1548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A7CE15B-9499-57B8-C62A-D6B5597B061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999936" y="4262786"/>
                  <a:ext cx="4150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3B4556C-2686-07CD-4414-81EBE602CBAF}"/>
                    </a:ext>
                  </a:extLst>
                </p14:cNvPr>
                <p14:cNvContentPartPr/>
                <p14:nvPr/>
              </p14:nvContentPartPr>
              <p14:xfrm>
                <a:off x="4941976" y="5823386"/>
                <a:ext cx="279360" cy="18324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3B4556C-2686-07CD-4414-81EBE602CBA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931176" y="5812946"/>
                  <a:ext cx="3006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1FE8E32-C2A9-E761-7B04-67FEF2ED6A22}"/>
                    </a:ext>
                  </a:extLst>
                </p14:cNvPr>
                <p14:cNvContentPartPr/>
                <p14:nvPr/>
              </p14:nvContentPartPr>
              <p14:xfrm>
                <a:off x="5154736" y="5672546"/>
                <a:ext cx="216000" cy="13680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1FE8E32-C2A9-E761-7B04-67FEF2ED6A2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44296" y="5661746"/>
                  <a:ext cx="2372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E2CEAF3-66B0-2DCE-6971-B13BC2824F35}"/>
                    </a:ext>
                  </a:extLst>
                </p14:cNvPr>
                <p14:cNvContentPartPr/>
                <p14:nvPr/>
              </p14:nvContentPartPr>
              <p14:xfrm>
                <a:off x="5197216" y="5581106"/>
                <a:ext cx="157320" cy="1411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E2CEAF3-66B0-2DCE-6971-B13BC2824F3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186776" y="5570666"/>
                  <a:ext cx="1785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ADB4E83-C6DA-C668-A1D1-CA40B096B179}"/>
                    </a:ext>
                  </a:extLst>
                </p14:cNvPr>
                <p14:cNvContentPartPr/>
                <p14:nvPr/>
              </p14:nvContentPartPr>
              <p14:xfrm>
                <a:off x="5100736" y="5472746"/>
                <a:ext cx="237600" cy="15480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ADB4E83-C6DA-C668-A1D1-CA40B096B17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089936" y="5462306"/>
                  <a:ext cx="2588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6743958B-F2A0-9CAB-CBAA-98302DB6A882}"/>
                    </a:ext>
                  </a:extLst>
                </p14:cNvPr>
                <p14:cNvContentPartPr/>
                <p14:nvPr/>
              </p14:nvContentPartPr>
              <p14:xfrm>
                <a:off x="5421136" y="5383466"/>
                <a:ext cx="144000" cy="1432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6743958B-F2A0-9CAB-CBAA-98302DB6A88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410336" y="5373026"/>
                  <a:ext cx="165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BD8D028-220D-41E5-B4A2-B219364D0A03}"/>
                    </a:ext>
                  </a:extLst>
                </p14:cNvPr>
                <p14:cNvContentPartPr/>
                <p14:nvPr/>
              </p14:nvContentPartPr>
              <p14:xfrm>
                <a:off x="5497096" y="5269706"/>
                <a:ext cx="253800" cy="24948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BD8D028-220D-41E5-B4A2-B219364D0A0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486296" y="5259266"/>
                  <a:ext cx="27504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87CFF28-ED5A-8792-BB1F-7D30DDF397F5}"/>
                    </a:ext>
                  </a:extLst>
                </p14:cNvPr>
                <p14:cNvContentPartPr/>
                <p14:nvPr/>
              </p14:nvContentPartPr>
              <p14:xfrm>
                <a:off x="5345176" y="5351066"/>
                <a:ext cx="228600" cy="2376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87CFF28-ED5A-8792-BB1F-7D30DDF397F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334736" y="5340626"/>
                  <a:ext cx="24984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9749C88-AF6D-7327-9FDA-FEA81CA994E5}"/>
                    </a:ext>
                  </a:extLst>
                </p14:cNvPr>
                <p14:cNvContentPartPr/>
                <p14:nvPr/>
              </p14:nvContentPartPr>
              <p14:xfrm>
                <a:off x="5453536" y="5077826"/>
                <a:ext cx="312480" cy="41796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9749C88-AF6D-7327-9FDA-FEA81CA994E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443096" y="5067386"/>
                  <a:ext cx="33372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C8191F6-E7FE-C182-4F2F-DB62E7C1E548}"/>
                    </a:ext>
                  </a:extLst>
                </p14:cNvPr>
                <p14:cNvContentPartPr/>
                <p14:nvPr/>
              </p14:nvContentPartPr>
              <p14:xfrm>
                <a:off x="5655856" y="5066306"/>
                <a:ext cx="372240" cy="38448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C8191F6-E7FE-C182-4F2F-DB62E7C1E54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645056" y="5055506"/>
                  <a:ext cx="39348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D251784-5F16-6841-BC54-1521E94BCD39}"/>
                    </a:ext>
                  </a:extLst>
                </p14:cNvPr>
                <p14:cNvContentPartPr/>
                <p14:nvPr/>
              </p14:nvContentPartPr>
              <p14:xfrm>
                <a:off x="6065176" y="4882706"/>
                <a:ext cx="214920" cy="2764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D251784-5F16-6841-BC54-1521E94BCD3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054376" y="4871906"/>
                  <a:ext cx="2361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672F259-8B8D-61B5-9173-DA988A0F48DF}"/>
                    </a:ext>
                  </a:extLst>
                </p14:cNvPr>
                <p14:cNvContentPartPr/>
                <p14:nvPr/>
              </p14:nvContentPartPr>
              <p14:xfrm>
                <a:off x="6257776" y="4917986"/>
                <a:ext cx="107640" cy="1321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672F259-8B8D-61B5-9173-DA988A0F48D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247336" y="4907186"/>
                  <a:ext cx="1288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5DBF4BC-6A8F-6301-3426-A68FA4CD26D6}"/>
                    </a:ext>
                  </a:extLst>
                </p14:cNvPr>
                <p14:cNvContentPartPr/>
                <p14:nvPr/>
              </p14:nvContentPartPr>
              <p14:xfrm>
                <a:off x="6432736" y="4752746"/>
                <a:ext cx="288000" cy="2505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5DBF4BC-6A8F-6301-3426-A68FA4CD26D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421936" y="4741946"/>
                  <a:ext cx="309240" cy="27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1600807-6603-FC55-A885-943AC661E3BF}"/>
              </a:ext>
            </a:extLst>
          </p:cNvPr>
          <p:cNvGrpSpPr/>
          <p:nvPr/>
        </p:nvGrpSpPr>
        <p:grpSpPr>
          <a:xfrm>
            <a:off x="7182256" y="3596786"/>
            <a:ext cx="4200840" cy="595080"/>
            <a:chOff x="7182256" y="3596786"/>
            <a:chExt cx="4200840" cy="595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46CBA92-6DC5-566B-234B-D0B831BD572E}"/>
                    </a:ext>
                  </a:extLst>
                </p14:cNvPr>
                <p14:cNvContentPartPr/>
                <p14:nvPr/>
              </p14:nvContentPartPr>
              <p14:xfrm>
                <a:off x="7182256" y="3726746"/>
                <a:ext cx="749160" cy="38448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46CBA92-6DC5-566B-234B-D0B831BD572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171816" y="3716306"/>
                  <a:ext cx="77040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4213B41-DFDE-511B-119D-193A82689FAD}"/>
                    </a:ext>
                  </a:extLst>
                </p14:cNvPr>
                <p14:cNvContentPartPr/>
                <p14:nvPr/>
              </p14:nvContentPartPr>
              <p14:xfrm>
                <a:off x="8099176" y="3830066"/>
                <a:ext cx="428040" cy="26280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4213B41-DFDE-511B-119D-193A82689FA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088376" y="3819626"/>
                  <a:ext cx="4492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005D2E2-1968-9271-976A-80BB8FF4455B}"/>
                    </a:ext>
                  </a:extLst>
                </p14:cNvPr>
                <p14:cNvContentPartPr/>
                <p14:nvPr/>
              </p14:nvContentPartPr>
              <p14:xfrm>
                <a:off x="8553136" y="3779666"/>
                <a:ext cx="509040" cy="4122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005D2E2-1968-9271-976A-80BB8FF4455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542336" y="3768866"/>
                  <a:ext cx="53028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9AACB038-1BD2-51CB-BB67-6458842F74AF}"/>
                    </a:ext>
                  </a:extLst>
                </p14:cNvPr>
                <p14:cNvContentPartPr/>
                <p14:nvPr/>
              </p14:nvContentPartPr>
              <p14:xfrm>
                <a:off x="9186736" y="3827546"/>
                <a:ext cx="189000" cy="23508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9AACB038-1BD2-51CB-BB67-6458842F74A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175936" y="3816746"/>
                  <a:ext cx="2102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4527D50B-3C92-51BC-637D-0AF0E57BA798}"/>
                    </a:ext>
                  </a:extLst>
                </p14:cNvPr>
                <p14:cNvContentPartPr/>
                <p14:nvPr/>
              </p14:nvContentPartPr>
              <p14:xfrm>
                <a:off x="9767056" y="3904226"/>
                <a:ext cx="186120" cy="2206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4527D50B-3C92-51BC-637D-0AF0E57BA79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756256" y="3893786"/>
                  <a:ext cx="2073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84347F9-B0E5-9AC8-2E11-4E30AFBCD7F9}"/>
                    </a:ext>
                  </a:extLst>
                </p14:cNvPr>
                <p14:cNvContentPartPr/>
                <p14:nvPr/>
              </p14:nvContentPartPr>
              <p14:xfrm>
                <a:off x="9641416" y="3830066"/>
                <a:ext cx="383040" cy="3189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84347F9-B0E5-9AC8-2E11-4E30AFBCD7F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630976" y="3819626"/>
                  <a:ext cx="40428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89A9580-BD8B-BE10-7579-841C71C6470E}"/>
                    </a:ext>
                  </a:extLst>
                </p14:cNvPr>
                <p14:cNvContentPartPr/>
                <p14:nvPr/>
              </p14:nvContentPartPr>
              <p14:xfrm>
                <a:off x="10170616" y="3895226"/>
                <a:ext cx="25560" cy="16092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89A9580-BD8B-BE10-7579-841C71C6470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159816" y="3884426"/>
                  <a:ext cx="468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86947DE-02B7-18CD-2C04-903601014630}"/>
                    </a:ext>
                  </a:extLst>
                </p14:cNvPr>
                <p14:cNvContentPartPr/>
                <p14:nvPr/>
              </p14:nvContentPartPr>
              <p14:xfrm>
                <a:off x="10035256" y="3822146"/>
                <a:ext cx="379440" cy="2404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86947DE-02B7-18CD-2C04-90360101463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024456" y="3811346"/>
                  <a:ext cx="4006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F0DE9B6-8C0B-1A10-50DC-42CA8F50D3CB}"/>
                    </a:ext>
                  </a:extLst>
                </p14:cNvPr>
                <p14:cNvContentPartPr/>
                <p14:nvPr/>
              </p14:nvContentPartPr>
              <p14:xfrm>
                <a:off x="10620256" y="3853826"/>
                <a:ext cx="249120" cy="20988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F0DE9B6-8C0B-1A10-50DC-42CA8F50D3C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609816" y="3843026"/>
                  <a:ext cx="2703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5F47469-210C-AACC-BCEE-514DDC818ADD}"/>
                    </a:ext>
                  </a:extLst>
                </p14:cNvPr>
                <p14:cNvContentPartPr/>
                <p14:nvPr/>
              </p14:nvContentPartPr>
              <p14:xfrm>
                <a:off x="11032456" y="3753386"/>
                <a:ext cx="290880" cy="8964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5F47469-210C-AACC-BCEE-514DDC818AD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022016" y="3742946"/>
                  <a:ext cx="31212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59837B8-F337-4FA0-4FA4-571722E0F90E}"/>
                    </a:ext>
                  </a:extLst>
                </p14:cNvPr>
                <p14:cNvContentPartPr/>
                <p14:nvPr/>
              </p14:nvContentPartPr>
              <p14:xfrm>
                <a:off x="10950376" y="3596786"/>
                <a:ext cx="432720" cy="49104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59837B8-F337-4FA0-4FA4-571722E0F90E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939576" y="3586346"/>
                  <a:ext cx="453960" cy="51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2DBCD59A-DE71-C4BA-61AC-557DB37B0474}"/>
                  </a:ext>
                </a:extLst>
              </p14:cNvPr>
              <p14:cNvContentPartPr/>
              <p14:nvPr/>
            </p14:nvContentPartPr>
            <p14:xfrm>
              <a:off x="7346776" y="5422346"/>
              <a:ext cx="818280" cy="52488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2DBCD59A-DE71-C4BA-61AC-557DB37B0474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7335976" y="5411906"/>
                <a:ext cx="839520" cy="54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8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4F159263-F11B-5797-714B-84E6ED2BB76B}"/>
                  </a:ext>
                </a:extLst>
              </p14:cNvPr>
              <p14:cNvContentPartPr/>
              <p14:nvPr/>
            </p14:nvContentPartPr>
            <p14:xfrm>
              <a:off x="7963816" y="5378066"/>
              <a:ext cx="280080" cy="57312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4F159263-F11B-5797-714B-84E6ED2BB76B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7953016" y="5367626"/>
                <a:ext cx="301320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DC7426F0-403B-D198-9C3F-78B323458C4B}"/>
                  </a:ext>
                </a:extLst>
              </p14:cNvPr>
              <p14:cNvContentPartPr/>
              <p14:nvPr/>
            </p14:nvContentPartPr>
            <p14:xfrm>
              <a:off x="8251456" y="5359346"/>
              <a:ext cx="569880" cy="82440"/>
            </p14:xfrm>
          </p:contentPart>
        </mc:Choice>
        <mc:Fallback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DC7426F0-403B-D198-9C3F-78B323458C4B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8241016" y="5348546"/>
                <a:ext cx="59112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2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90B976A2-701D-A319-354E-1DCA572842F0}"/>
                  </a:ext>
                </a:extLst>
              </p14:cNvPr>
              <p14:cNvContentPartPr/>
              <p14:nvPr/>
            </p14:nvContentPartPr>
            <p14:xfrm>
              <a:off x="8330656" y="5353946"/>
              <a:ext cx="20520" cy="117720"/>
            </p14:xfrm>
          </p:contentPart>
        </mc:Choice>
        <mc:Fallback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90B976A2-701D-A319-354E-1DCA572842F0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8319856" y="5343146"/>
                <a:ext cx="4176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4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DEA12A63-30A4-BB64-B457-15A72C084BE9}"/>
                  </a:ext>
                </a:extLst>
              </p14:cNvPr>
              <p14:cNvContentPartPr/>
              <p14:nvPr/>
            </p14:nvContentPartPr>
            <p14:xfrm>
              <a:off x="8338216" y="5272586"/>
              <a:ext cx="551880" cy="665640"/>
            </p14:xfrm>
          </p:contentPart>
        </mc:Choice>
        <mc:Fallback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DEA12A63-30A4-BB64-B457-15A72C084BE9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8327776" y="5261786"/>
                <a:ext cx="573120" cy="68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6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2F3E5EBE-2447-F0EE-0E91-0E68570F3360}"/>
                  </a:ext>
                </a:extLst>
              </p14:cNvPr>
              <p14:cNvContentPartPr/>
              <p14:nvPr/>
            </p14:nvContentPartPr>
            <p14:xfrm>
              <a:off x="8736376" y="5830226"/>
              <a:ext cx="305280" cy="26856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2F3E5EBE-2447-F0EE-0E91-0E68570F3360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8725576" y="5819786"/>
                <a:ext cx="326520" cy="28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22B7125-84DF-9E2F-E366-F6A9AD2039A5}"/>
              </a:ext>
            </a:extLst>
          </p:cNvPr>
          <p:cNvGrpSpPr/>
          <p:nvPr/>
        </p:nvGrpSpPr>
        <p:grpSpPr>
          <a:xfrm>
            <a:off x="9402376" y="5479226"/>
            <a:ext cx="2580840" cy="912960"/>
            <a:chOff x="9402376" y="5479226"/>
            <a:chExt cx="2580840" cy="912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1B101C6-DEDF-4A57-1ECA-80E7A1B91CD6}"/>
                    </a:ext>
                  </a:extLst>
                </p14:cNvPr>
                <p14:cNvContentPartPr/>
                <p14:nvPr/>
              </p14:nvContentPartPr>
              <p14:xfrm>
                <a:off x="9402376" y="5479226"/>
                <a:ext cx="406440" cy="3459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1B101C6-DEDF-4A57-1ECA-80E7A1B91CD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391936" y="5468786"/>
                  <a:ext cx="42768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3229D0E-36B5-E21A-6763-35C74C684A91}"/>
                    </a:ext>
                  </a:extLst>
                </p14:cNvPr>
                <p14:cNvContentPartPr/>
                <p14:nvPr/>
              </p14:nvContentPartPr>
              <p14:xfrm>
                <a:off x="9429376" y="5794586"/>
                <a:ext cx="425520" cy="30240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3229D0E-36B5-E21A-6763-35C74C684A9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418936" y="5784146"/>
                  <a:ext cx="4467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5410B749-0F9E-FD67-2558-04F65B5B2FA6}"/>
                    </a:ext>
                  </a:extLst>
                </p14:cNvPr>
                <p14:cNvContentPartPr/>
                <p14:nvPr/>
              </p14:nvContentPartPr>
              <p14:xfrm>
                <a:off x="10030576" y="5519906"/>
                <a:ext cx="314640" cy="4381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5410B749-0F9E-FD67-2558-04F65B5B2FA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020136" y="5509106"/>
                  <a:ext cx="33588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0AC1EB8-3D68-71A2-3DDF-FBAB20829556}"/>
                    </a:ext>
                  </a:extLst>
                </p14:cNvPr>
                <p14:cNvContentPartPr/>
                <p14:nvPr/>
              </p14:nvContentPartPr>
              <p14:xfrm>
                <a:off x="10495336" y="5686946"/>
                <a:ext cx="188280" cy="2412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0AC1EB8-3D68-71A2-3DDF-FBAB2082955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484896" y="5676146"/>
                  <a:ext cx="2095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A1C9832-C740-75BB-8C2A-D4B81D126D3B}"/>
                    </a:ext>
                  </a:extLst>
                </p14:cNvPr>
                <p14:cNvContentPartPr/>
                <p14:nvPr/>
              </p14:nvContentPartPr>
              <p14:xfrm>
                <a:off x="10520536" y="5727626"/>
                <a:ext cx="177120" cy="23688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A1C9832-C740-75BB-8C2A-D4B81D126D3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0510096" y="5716826"/>
                  <a:ext cx="19836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29938CA-7325-D2F3-9424-821B2D18DD62}"/>
                    </a:ext>
                  </a:extLst>
                </p14:cNvPr>
                <p14:cNvContentPartPr/>
                <p14:nvPr/>
              </p14:nvContentPartPr>
              <p14:xfrm>
                <a:off x="10891696" y="5505506"/>
                <a:ext cx="720720" cy="41364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29938CA-7325-D2F3-9424-821B2D18DD6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0880896" y="5494706"/>
                  <a:ext cx="7419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E08AA41-7CBB-3699-718D-F7CAD0D8BB1D}"/>
                    </a:ext>
                  </a:extLst>
                </p14:cNvPr>
                <p14:cNvContentPartPr/>
                <p14:nvPr/>
              </p14:nvContentPartPr>
              <p14:xfrm>
                <a:off x="11099416" y="6183386"/>
                <a:ext cx="411840" cy="17820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E08AA41-7CBB-3699-718D-F7CAD0D8BB1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088616" y="6172586"/>
                  <a:ext cx="4330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2B605BD-85CF-97C7-1E03-BB76F840686F}"/>
                    </a:ext>
                  </a:extLst>
                </p14:cNvPr>
                <p14:cNvContentPartPr/>
                <p14:nvPr/>
              </p14:nvContentPartPr>
              <p14:xfrm>
                <a:off x="11591176" y="5837426"/>
                <a:ext cx="392040" cy="55476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2B605BD-85CF-97C7-1E03-BB76F840686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1580376" y="5826986"/>
                  <a:ext cx="413280" cy="57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66097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9E939-B517-A85F-8110-C242FFB9F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E144937-0FEF-FA79-E6A5-FCB1244308BC}"/>
              </a:ext>
            </a:extLst>
          </p:cNvPr>
          <p:cNvGrpSpPr/>
          <p:nvPr/>
        </p:nvGrpSpPr>
        <p:grpSpPr>
          <a:xfrm>
            <a:off x="4681696" y="1976426"/>
            <a:ext cx="2432160" cy="3813480"/>
            <a:chOff x="4681696" y="1976426"/>
            <a:chExt cx="2432160" cy="3813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B7F29E5-868F-3FD8-54F8-D00CB8862904}"/>
                    </a:ext>
                  </a:extLst>
                </p14:cNvPr>
                <p14:cNvContentPartPr/>
                <p14:nvPr/>
              </p14:nvContentPartPr>
              <p14:xfrm>
                <a:off x="4681696" y="2678426"/>
                <a:ext cx="212400" cy="287136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B7F29E5-868F-3FD8-54F8-D00CB886290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71256" y="2667986"/>
                  <a:ext cx="233640" cy="28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8AFACE5-D48D-7D95-4AA7-20A534ADFA71}"/>
                    </a:ext>
                  </a:extLst>
                </p14:cNvPr>
                <p14:cNvContentPartPr/>
                <p14:nvPr/>
              </p14:nvContentPartPr>
              <p14:xfrm>
                <a:off x="4862416" y="1976426"/>
                <a:ext cx="2251440" cy="7178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8AFACE5-D48D-7D95-4AA7-20A534ADFA7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51616" y="1965626"/>
                  <a:ext cx="2272680" cy="73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CA71CAB-03E2-ACFA-8043-99E2809A2EC1}"/>
                    </a:ext>
                  </a:extLst>
                </p14:cNvPr>
                <p14:cNvContentPartPr/>
                <p14:nvPr/>
              </p14:nvContentPartPr>
              <p14:xfrm>
                <a:off x="6966256" y="2388626"/>
                <a:ext cx="99720" cy="33490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CA71CAB-03E2-ACFA-8043-99E2809A2EC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55816" y="2378186"/>
                  <a:ext cx="120960" cy="337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917B03C-5DD6-944B-90C1-509B71062751}"/>
                    </a:ext>
                  </a:extLst>
                </p14:cNvPr>
                <p14:cNvContentPartPr/>
                <p14:nvPr/>
              </p14:nvContentPartPr>
              <p14:xfrm>
                <a:off x="4830736" y="2432186"/>
                <a:ext cx="89640" cy="33508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917B03C-5DD6-944B-90C1-509B7106275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20296" y="2421386"/>
                  <a:ext cx="110880" cy="337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B004CFF-BC72-D8F1-6D7E-5EB6A12002DC}"/>
                    </a:ext>
                  </a:extLst>
                </p14:cNvPr>
                <p14:cNvContentPartPr/>
                <p14:nvPr/>
              </p14:nvContentPartPr>
              <p14:xfrm>
                <a:off x="4824616" y="5751026"/>
                <a:ext cx="36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B004CFF-BC72-D8F1-6D7E-5EB6A12002D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13816" y="5740226"/>
                  <a:ext cx="21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F3CF4A8-41B8-B02C-8000-46CFBF19537E}"/>
                    </a:ext>
                  </a:extLst>
                </p14:cNvPr>
                <p14:cNvContentPartPr/>
                <p14:nvPr/>
              </p14:nvContentPartPr>
              <p14:xfrm>
                <a:off x="4877896" y="5167826"/>
                <a:ext cx="2105280" cy="6220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F3CF4A8-41B8-B02C-8000-46CFBF19537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67096" y="5157386"/>
                  <a:ext cx="2126520" cy="64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C92A53-56A5-740F-AC8D-C842D61AA008}"/>
              </a:ext>
            </a:extLst>
          </p:cNvPr>
          <p:cNvGrpSpPr/>
          <p:nvPr/>
        </p:nvGrpSpPr>
        <p:grpSpPr>
          <a:xfrm>
            <a:off x="5487016" y="2811266"/>
            <a:ext cx="6375960" cy="1093680"/>
            <a:chOff x="5487016" y="2811266"/>
            <a:chExt cx="6375960" cy="1093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5BB23FA-F313-16CC-06B2-F874C678C787}"/>
                    </a:ext>
                  </a:extLst>
                </p14:cNvPr>
                <p14:cNvContentPartPr/>
                <p14:nvPr/>
              </p14:nvContentPartPr>
              <p14:xfrm>
                <a:off x="6588256" y="3780746"/>
                <a:ext cx="978480" cy="716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5BB23FA-F313-16CC-06B2-F874C678C78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77456" y="3769946"/>
                  <a:ext cx="9997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79F0A7A-D9F6-79AF-B87E-844D30EFD632}"/>
                    </a:ext>
                  </a:extLst>
                </p14:cNvPr>
                <p14:cNvContentPartPr/>
                <p14:nvPr/>
              </p14:nvContentPartPr>
              <p14:xfrm>
                <a:off x="7475296" y="3657986"/>
                <a:ext cx="297360" cy="2469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79F0A7A-D9F6-79AF-B87E-844D30EFD63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464856" y="3647186"/>
                  <a:ext cx="3186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807DD8A-D1A3-1BB6-DAFC-FC4FDD25BE34}"/>
                    </a:ext>
                  </a:extLst>
                </p14:cNvPr>
                <p14:cNvContentPartPr/>
                <p14:nvPr/>
              </p14:nvContentPartPr>
              <p14:xfrm>
                <a:off x="5487016" y="3208346"/>
                <a:ext cx="519480" cy="2016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807DD8A-D1A3-1BB6-DAFC-FC4FDD25BE3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76216" y="3197546"/>
                  <a:ext cx="5407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FC58FB5-BC66-EE0E-C971-85F26FD6D97B}"/>
                    </a:ext>
                  </a:extLst>
                </p14:cNvPr>
                <p14:cNvContentPartPr/>
                <p14:nvPr/>
              </p14:nvContentPartPr>
              <p14:xfrm>
                <a:off x="6005056" y="3168746"/>
                <a:ext cx="235080" cy="1990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FC58FB5-BC66-EE0E-C971-85F26FD6D97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94616" y="3157946"/>
                  <a:ext cx="2563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64101E4-8686-7285-CC6D-FA5E8292000F}"/>
                    </a:ext>
                  </a:extLst>
                </p14:cNvPr>
                <p14:cNvContentPartPr/>
                <p14:nvPr/>
              </p14:nvContentPartPr>
              <p14:xfrm>
                <a:off x="6338056" y="2895866"/>
                <a:ext cx="262080" cy="4957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64101E4-8686-7285-CC6D-FA5E8292000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327256" y="2885426"/>
                  <a:ext cx="28332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89130C7-8FAB-10E8-3B60-B65D86C735E2}"/>
                    </a:ext>
                  </a:extLst>
                </p14:cNvPr>
                <p14:cNvContentPartPr/>
                <p14:nvPr/>
              </p14:nvContentPartPr>
              <p14:xfrm>
                <a:off x="7670416" y="3219146"/>
                <a:ext cx="844200" cy="2070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89130C7-8FAB-10E8-3B60-B65D86C735E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659616" y="3208706"/>
                  <a:ext cx="8654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D70DA1A-9310-52D6-2A3F-E8E3F3478F28}"/>
                    </a:ext>
                  </a:extLst>
                </p14:cNvPr>
                <p14:cNvContentPartPr/>
                <p14:nvPr/>
              </p14:nvContentPartPr>
              <p14:xfrm>
                <a:off x="8535856" y="2835386"/>
                <a:ext cx="314640" cy="5202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D70DA1A-9310-52D6-2A3F-E8E3F3478F2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525056" y="2824946"/>
                  <a:ext cx="33588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E3ACF33-BAD8-2833-E9C7-944A9169E24A}"/>
                    </a:ext>
                  </a:extLst>
                </p14:cNvPr>
                <p14:cNvContentPartPr/>
                <p14:nvPr/>
              </p14:nvContentPartPr>
              <p14:xfrm>
                <a:off x="9198256" y="2856266"/>
                <a:ext cx="375120" cy="7336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E3ACF33-BAD8-2833-E9C7-944A9169E24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187816" y="2845826"/>
                  <a:ext cx="396360" cy="75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BFCD42C-9EFB-F051-A03F-E88BDA4D7BF7}"/>
                    </a:ext>
                  </a:extLst>
                </p14:cNvPr>
                <p14:cNvContentPartPr/>
                <p14:nvPr/>
              </p14:nvContentPartPr>
              <p14:xfrm>
                <a:off x="9469336" y="2985506"/>
                <a:ext cx="27360" cy="608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BFCD42C-9EFB-F051-A03F-E88BDA4D7BF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458536" y="2974706"/>
                  <a:ext cx="486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C25F383-B0D4-1D6D-CE84-60B7366BB053}"/>
                    </a:ext>
                  </a:extLst>
                </p14:cNvPr>
                <p14:cNvContentPartPr/>
                <p14:nvPr/>
              </p14:nvContentPartPr>
              <p14:xfrm>
                <a:off x="9633496" y="2826386"/>
                <a:ext cx="110520" cy="5176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C25F383-B0D4-1D6D-CE84-60B7366BB05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622696" y="2815946"/>
                  <a:ext cx="131760" cy="53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23A762-0571-7D0E-DE42-903A93F7115F}"/>
                    </a:ext>
                  </a:extLst>
                </p14:cNvPr>
                <p14:cNvContentPartPr/>
                <p14:nvPr/>
              </p14:nvContentPartPr>
              <p14:xfrm>
                <a:off x="9867136" y="2818466"/>
                <a:ext cx="62640" cy="4824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23A762-0571-7D0E-DE42-903A93F7115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856696" y="2807666"/>
                  <a:ext cx="8388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E01392B-4F40-BB9F-F7B5-2E7A5D3E967D}"/>
                    </a:ext>
                  </a:extLst>
                </p14:cNvPr>
                <p14:cNvContentPartPr/>
                <p14:nvPr/>
              </p14:nvContentPartPr>
              <p14:xfrm>
                <a:off x="9833656" y="2968226"/>
                <a:ext cx="309960" cy="338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E01392B-4F40-BB9F-F7B5-2E7A5D3E967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823216" y="2957786"/>
                  <a:ext cx="3312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F7C6DA2-1A75-8DBB-1E7A-335B53D84829}"/>
                    </a:ext>
                  </a:extLst>
                </p14:cNvPr>
                <p14:cNvContentPartPr/>
                <p14:nvPr/>
              </p14:nvContentPartPr>
              <p14:xfrm>
                <a:off x="9978376" y="3162266"/>
                <a:ext cx="731520" cy="1699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F7C6DA2-1A75-8DBB-1E7A-335B53D8482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967576" y="3151826"/>
                  <a:ext cx="7527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AE7E16D-C7D8-5182-9665-7B2F36E5D5DD}"/>
                    </a:ext>
                  </a:extLst>
                </p14:cNvPr>
                <p14:cNvContentPartPr/>
                <p14:nvPr/>
              </p14:nvContentPartPr>
              <p14:xfrm>
                <a:off x="10754536" y="2811266"/>
                <a:ext cx="100440" cy="5004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AE7E16D-C7D8-5182-9665-7B2F36E5D5D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743736" y="2800466"/>
                  <a:ext cx="12168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2070904-5970-3913-815A-0720A5CB0A72}"/>
                    </a:ext>
                  </a:extLst>
                </p14:cNvPr>
                <p14:cNvContentPartPr/>
                <p14:nvPr/>
              </p14:nvContentPartPr>
              <p14:xfrm>
                <a:off x="10712776" y="2968226"/>
                <a:ext cx="380520" cy="626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2070904-5970-3913-815A-0720A5CB0A7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702336" y="2957786"/>
                  <a:ext cx="40176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092F190-3142-D3D6-BFB2-685F797C6C16}"/>
                    </a:ext>
                  </a:extLst>
                </p14:cNvPr>
                <p14:cNvContentPartPr/>
                <p14:nvPr/>
              </p14:nvContentPartPr>
              <p14:xfrm>
                <a:off x="11067736" y="3120866"/>
                <a:ext cx="76320" cy="1519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092F190-3142-D3D6-BFB2-685F797C6C1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056936" y="3110066"/>
                  <a:ext cx="975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7FD3A6C-5D21-A123-2255-92F80F742476}"/>
                    </a:ext>
                  </a:extLst>
                </p14:cNvPr>
                <p14:cNvContentPartPr/>
                <p14:nvPr/>
              </p14:nvContentPartPr>
              <p14:xfrm>
                <a:off x="11153416" y="2923946"/>
                <a:ext cx="55440" cy="471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7FD3A6C-5D21-A123-2255-92F80F74247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142616" y="2913506"/>
                  <a:ext cx="766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E1AED95-56D7-C106-7AF3-70E67B979A64}"/>
                    </a:ext>
                  </a:extLst>
                </p14:cNvPr>
                <p14:cNvContentPartPr/>
                <p14:nvPr/>
              </p14:nvContentPartPr>
              <p14:xfrm>
                <a:off x="11285176" y="3110066"/>
                <a:ext cx="293760" cy="1926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E1AED95-56D7-C106-7AF3-70E67B979A6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274736" y="3099266"/>
                  <a:ext cx="3150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F03F7F1-DA25-A667-CE2E-1E2DEC862035}"/>
                    </a:ext>
                  </a:extLst>
                </p14:cNvPr>
                <p14:cNvContentPartPr/>
                <p14:nvPr/>
              </p14:nvContentPartPr>
              <p14:xfrm>
                <a:off x="11397856" y="3167306"/>
                <a:ext cx="465120" cy="3916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F03F7F1-DA25-A667-CE2E-1E2DEC86203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387416" y="3156506"/>
                  <a:ext cx="486360" cy="41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745A72-6BEF-4979-2367-CDC37EEA1C76}"/>
              </a:ext>
            </a:extLst>
          </p:cNvPr>
          <p:cNvGrpSpPr/>
          <p:nvPr/>
        </p:nvGrpSpPr>
        <p:grpSpPr>
          <a:xfrm>
            <a:off x="2771536" y="193706"/>
            <a:ext cx="2314080" cy="705240"/>
            <a:chOff x="2771536" y="193706"/>
            <a:chExt cx="2314080" cy="705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A9EC64E-14C7-DFBB-0C51-24E42D0C70D8}"/>
                    </a:ext>
                  </a:extLst>
                </p14:cNvPr>
                <p14:cNvContentPartPr/>
                <p14:nvPr/>
              </p14:nvContentPartPr>
              <p14:xfrm>
                <a:off x="2771536" y="218186"/>
                <a:ext cx="464760" cy="6807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A9EC64E-14C7-DFBB-0C51-24E42D0C70D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760736" y="207386"/>
                  <a:ext cx="486000" cy="70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E7DD53D-2870-6FD0-25EC-95E792B499D9}"/>
                    </a:ext>
                  </a:extLst>
                </p14:cNvPr>
                <p14:cNvContentPartPr/>
                <p14:nvPr/>
              </p14:nvContentPartPr>
              <p14:xfrm>
                <a:off x="3419176" y="327986"/>
                <a:ext cx="443520" cy="5490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E7DD53D-2870-6FD0-25EC-95E792B499D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08736" y="317546"/>
                  <a:ext cx="46476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5849C04-01FB-FD38-F2F1-09AC796370CA}"/>
                    </a:ext>
                  </a:extLst>
                </p14:cNvPr>
                <p14:cNvContentPartPr/>
                <p14:nvPr/>
              </p14:nvContentPartPr>
              <p14:xfrm>
                <a:off x="4163656" y="384146"/>
                <a:ext cx="41760" cy="4219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5849C04-01FB-FD38-F2F1-09AC796370C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153216" y="373346"/>
                  <a:ext cx="6300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4200CEC-1BA4-FDFF-5522-087C1A0D1AF6}"/>
                    </a:ext>
                  </a:extLst>
                </p14:cNvPr>
                <p14:cNvContentPartPr/>
                <p14:nvPr/>
              </p14:nvContentPartPr>
              <p14:xfrm>
                <a:off x="4558216" y="193706"/>
                <a:ext cx="527400" cy="6181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4200CEC-1BA4-FDFF-5522-087C1A0D1A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547416" y="182906"/>
                  <a:ext cx="548640" cy="63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2A5484F-179D-B3C6-305B-88A3C1A5D3F3}"/>
              </a:ext>
            </a:extLst>
          </p:cNvPr>
          <p:cNvGrpSpPr/>
          <p:nvPr/>
        </p:nvGrpSpPr>
        <p:grpSpPr>
          <a:xfrm>
            <a:off x="6186496" y="245906"/>
            <a:ext cx="5117040" cy="455760"/>
            <a:chOff x="6186496" y="245906"/>
            <a:chExt cx="5117040" cy="455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D9340E4-A6DF-15C6-4F99-5B25A3E9F577}"/>
                    </a:ext>
                  </a:extLst>
                </p14:cNvPr>
                <p14:cNvContentPartPr/>
                <p14:nvPr/>
              </p14:nvContentPartPr>
              <p14:xfrm>
                <a:off x="6186496" y="250946"/>
                <a:ext cx="479520" cy="4507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D9340E4-A6DF-15C6-4F99-5B25A3E9F57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75696" y="240146"/>
                  <a:ext cx="50076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1CA8558-EE6D-7125-DB4B-3D892E98EEDF}"/>
                    </a:ext>
                  </a:extLst>
                </p14:cNvPr>
                <p14:cNvContentPartPr/>
                <p14:nvPr/>
              </p14:nvContentPartPr>
              <p14:xfrm>
                <a:off x="6952936" y="325466"/>
                <a:ext cx="380880" cy="3614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1CA8558-EE6D-7125-DB4B-3D892E98EED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942136" y="314666"/>
                  <a:ext cx="40212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E002327-861B-BD4F-224E-42A611CDCF31}"/>
                    </a:ext>
                  </a:extLst>
                </p14:cNvPr>
                <p14:cNvContentPartPr/>
                <p14:nvPr/>
              </p14:nvContentPartPr>
              <p14:xfrm>
                <a:off x="6943576" y="448946"/>
                <a:ext cx="306360" cy="417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E002327-861B-BD4F-224E-42A611CDCF3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933136" y="438506"/>
                  <a:ext cx="3276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7331DB0-1D6A-1BE7-EEC2-052ACEAC48B8}"/>
                    </a:ext>
                  </a:extLst>
                </p14:cNvPr>
                <p14:cNvContentPartPr/>
                <p14:nvPr/>
              </p14:nvContentPartPr>
              <p14:xfrm>
                <a:off x="6960856" y="256706"/>
                <a:ext cx="402840" cy="536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7331DB0-1D6A-1BE7-EEC2-052ACEAC48B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50416" y="246266"/>
                  <a:ext cx="4240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21F4515-A125-80FF-2CF8-3471261622C9}"/>
                    </a:ext>
                  </a:extLst>
                </p14:cNvPr>
                <p14:cNvContentPartPr/>
                <p14:nvPr/>
              </p14:nvContentPartPr>
              <p14:xfrm>
                <a:off x="7422376" y="341666"/>
                <a:ext cx="326880" cy="2919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21F4515-A125-80FF-2CF8-3471261622C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411936" y="331226"/>
                  <a:ext cx="3481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B624CDC-E322-AD2E-1F59-BFB40F8CFE7C}"/>
                    </a:ext>
                  </a:extLst>
                </p14:cNvPr>
                <p14:cNvContentPartPr/>
                <p14:nvPr/>
              </p14:nvContentPartPr>
              <p14:xfrm>
                <a:off x="8044816" y="320066"/>
                <a:ext cx="284760" cy="3452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B624CDC-E322-AD2E-1F59-BFB40F8CFE7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034376" y="309266"/>
                  <a:ext cx="30600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95EBF5F-9033-58FE-FFFC-503E400997A7}"/>
                    </a:ext>
                  </a:extLst>
                </p14:cNvPr>
                <p14:cNvContentPartPr/>
                <p14:nvPr/>
              </p14:nvContentPartPr>
              <p14:xfrm>
                <a:off x="8510296" y="290186"/>
                <a:ext cx="450360" cy="3362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95EBF5F-9033-58FE-FFFC-503E400997A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499496" y="279746"/>
                  <a:ext cx="4716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4D7F6ED-3A59-E900-DF35-34E030C59665}"/>
                    </a:ext>
                  </a:extLst>
                </p14:cNvPr>
                <p14:cNvContentPartPr/>
                <p14:nvPr/>
              </p14:nvContentPartPr>
              <p14:xfrm>
                <a:off x="9146056" y="320426"/>
                <a:ext cx="407520" cy="3157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4D7F6ED-3A59-E900-DF35-34E030C5966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135256" y="309626"/>
                  <a:ext cx="42876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B2FF5D7-833D-304D-0DE6-4E3531216A8D}"/>
                    </a:ext>
                  </a:extLst>
                </p14:cNvPr>
                <p14:cNvContentPartPr/>
                <p14:nvPr/>
              </p14:nvContentPartPr>
              <p14:xfrm>
                <a:off x="9813136" y="300986"/>
                <a:ext cx="57240" cy="3200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B2FF5D7-833D-304D-0DE6-4E3531216A8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802336" y="290546"/>
                  <a:ext cx="7848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7B006EB-9C61-0ECC-6D88-86E30C944055}"/>
                    </a:ext>
                  </a:extLst>
                </p14:cNvPr>
                <p14:cNvContentPartPr/>
                <p14:nvPr/>
              </p14:nvContentPartPr>
              <p14:xfrm>
                <a:off x="10052176" y="245906"/>
                <a:ext cx="336240" cy="4381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7B006EB-9C61-0ECC-6D88-86E30C94405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041376" y="235466"/>
                  <a:ext cx="35748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2158C7F-9845-13AC-2F35-0EFF11CFE00B}"/>
                    </a:ext>
                  </a:extLst>
                </p14:cNvPr>
                <p14:cNvContentPartPr/>
                <p14:nvPr/>
              </p14:nvContentPartPr>
              <p14:xfrm>
                <a:off x="10676056" y="341666"/>
                <a:ext cx="532800" cy="3488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2158C7F-9845-13AC-2F35-0EFF11CFE00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665256" y="331226"/>
                  <a:ext cx="55404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78F54EA-0BEB-7D22-C278-76CFAD7DC3CF}"/>
                    </a:ext>
                  </a:extLst>
                </p14:cNvPr>
                <p14:cNvContentPartPr/>
                <p14:nvPr/>
              </p14:nvContentPartPr>
              <p14:xfrm>
                <a:off x="10642576" y="268586"/>
                <a:ext cx="660960" cy="3967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78F54EA-0BEB-7D22-C278-76CFAD7DC3C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631776" y="257786"/>
                  <a:ext cx="682200" cy="41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A5155E9-4E3D-22C7-FEDF-835DA2778D53}"/>
              </a:ext>
            </a:extLst>
          </p:cNvPr>
          <p:cNvGrpSpPr/>
          <p:nvPr/>
        </p:nvGrpSpPr>
        <p:grpSpPr>
          <a:xfrm>
            <a:off x="3268696" y="1099826"/>
            <a:ext cx="769320" cy="619560"/>
            <a:chOff x="3268696" y="1099826"/>
            <a:chExt cx="769320" cy="619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E6CC61A-AA65-CDBD-EE3D-4BD094C1410B}"/>
                    </a:ext>
                  </a:extLst>
                </p14:cNvPr>
                <p14:cNvContentPartPr/>
                <p14:nvPr/>
              </p14:nvContentPartPr>
              <p14:xfrm>
                <a:off x="3295696" y="1346426"/>
                <a:ext cx="37440" cy="2530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E6CC61A-AA65-CDBD-EE3D-4BD094C1410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284896" y="1335626"/>
                  <a:ext cx="5868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1939863-12EA-C40A-2AFE-2600DDEFAED9}"/>
                    </a:ext>
                  </a:extLst>
                </p14:cNvPr>
                <p14:cNvContentPartPr/>
                <p14:nvPr/>
              </p14:nvContentPartPr>
              <p14:xfrm>
                <a:off x="3268696" y="1099826"/>
                <a:ext cx="51480" cy="925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1939863-12EA-C40A-2AFE-2600DDEFAED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258256" y="1089386"/>
                  <a:ext cx="7272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091B2E8-39D5-3120-0981-55D55FC5C9A5}"/>
                    </a:ext>
                  </a:extLst>
                </p14:cNvPr>
                <p14:cNvContentPartPr/>
                <p14:nvPr/>
              </p14:nvContentPartPr>
              <p14:xfrm>
                <a:off x="3572536" y="1366946"/>
                <a:ext cx="465480" cy="3524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091B2E8-39D5-3120-0981-55D55FC5C9A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562096" y="1356506"/>
                  <a:ext cx="486720" cy="37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1E261CE-B00E-6762-A26E-FBE1357EE308}"/>
              </a:ext>
            </a:extLst>
          </p:cNvPr>
          <p:cNvGrpSpPr/>
          <p:nvPr/>
        </p:nvGrpSpPr>
        <p:grpSpPr>
          <a:xfrm>
            <a:off x="416416" y="2404826"/>
            <a:ext cx="3791160" cy="829080"/>
            <a:chOff x="416416" y="2404826"/>
            <a:chExt cx="3791160" cy="829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6B08FE5-031B-B0CE-576A-BCD9648A39BB}"/>
                    </a:ext>
                  </a:extLst>
                </p14:cNvPr>
                <p14:cNvContentPartPr/>
                <p14:nvPr/>
              </p14:nvContentPartPr>
              <p14:xfrm>
                <a:off x="578416" y="2621546"/>
                <a:ext cx="41400" cy="55152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6B08FE5-031B-B0CE-576A-BCD9648A39B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67616" y="2611106"/>
                  <a:ext cx="62640" cy="5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0AF271C-8BC6-A221-C73F-0DFB096ED642}"/>
                    </a:ext>
                  </a:extLst>
                </p14:cNvPr>
                <p14:cNvContentPartPr/>
                <p14:nvPr/>
              </p14:nvContentPartPr>
              <p14:xfrm>
                <a:off x="416416" y="2624426"/>
                <a:ext cx="675000" cy="6094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0AF271C-8BC6-A221-C73F-0DFB096ED64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05616" y="2613626"/>
                  <a:ext cx="696240" cy="63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B00C161-00D3-E5CB-E28A-A7DE0541CE21}"/>
                    </a:ext>
                  </a:extLst>
                </p14:cNvPr>
                <p14:cNvContentPartPr/>
                <p14:nvPr/>
              </p14:nvContentPartPr>
              <p14:xfrm>
                <a:off x="1203016" y="2680946"/>
                <a:ext cx="342360" cy="4960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B00C161-00D3-E5CB-E28A-A7DE0541CE2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92216" y="2670506"/>
                  <a:ext cx="363600" cy="5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70FDC60-CB61-8D01-94BE-A3611F35E5F6}"/>
                    </a:ext>
                  </a:extLst>
                </p14:cNvPr>
                <p14:cNvContentPartPr/>
                <p14:nvPr/>
              </p14:nvContentPartPr>
              <p14:xfrm>
                <a:off x="1690816" y="2705426"/>
                <a:ext cx="327960" cy="3776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70FDC60-CB61-8D01-94BE-A3611F35E5F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680016" y="2694986"/>
                  <a:ext cx="34920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E52B70B-3996-CDE4-84AB-5743F0E8D0E9}"/>
                    </a:ext>
                  </a:extLst>
                </p14:cNvPr>
                <p14:cNvContentPartPr/>
                <p14:nvPr/>
              </p14:nvContentPartPr>
              <p14:xfrm>
                <a:off x="2120296" y="2718386"/>
                <a:ext cx="299520" cy="3459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E52B70B-3996-CDE4-84AB-5743F0E8D0E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109856" y="2707586"/>
                  <a:ext cx="32076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D707C0B-7B11-C0F3-D8E3-50F35D24DE59}"/>
                    </a:ext>
                  </a:extLst>
                </p14:cNvPr>
                <p14:cNvContentPartPr/>
                <p14:nvPr/>
              </p14:nvContentPartPr>
              <p14:xfrm>
                <a:off x="2130376" y="2790386"/>
                <a:ext cx="270360" cy="1105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D707C0B-7B11-C0F3-D8E3-50F35D24DE5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119576" y="2779946"/>
                  <a:ext cx="29160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BA44B3E-271D-2156-E92D-E55383C41A33}"/>
                    </a:ext>
                  </a:extLst>
                </p14:cNvPr>
                <p14:cNvContentPartPr/>
                <p14:nvPr/>
              </p14:nvContentPartPr>
              <p14:xfrm>
                <a:off x="2134696" y="2648546"/>
                <a:ext cx="1241640" cy="4482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BA44B3E-271D-2156-E92D-E55383C41A3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124256" y="2638106"/>
                  <a:ext cx="126288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926CB5A-4236-6F81-7FD7-9C4715FE3D2F}"/>
                    </a:ext>
                  </a:extLst>
                </p14:cNvPr>
                <p14:cNvContentPartPr/>
                <p14:nvPr/>
              </p14:nvContentPartPr>
              <p14:xfrm>
                <a:off x="3446176" y="2623346"/>
                <a:ext cx="308880" cy="3841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926CB5A-4236-6F81-7FD7-9C4715FE3D2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435736" y="2612906"/>
                  <a:ext cx="33012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A2C1830-E6DD-5BEA-1C54-CC7D10E88B32}"/>
                    </a:ext>
                  </a:extLst>
                </p14:cNvPr>
                <p14:cNvContentPartPr/>
                <p14:nvPr/>
              </p14:nvContentPartPr>
              <p14:xfrm>
                <a:off x="3806896" y="2702906"/>
                <a:ext cx="210240" cy="2584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A2C1830-E6DD-5BEA-1C54-CC7D10E88B3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796096" y="2692106"/>
                  <a:ext cx="23148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8802400-53C4-E33F-6F46-CC37D6208BCA}"/>
                    </a:ext>
                  </a:extLst>
                </p14:cNvPr>
                <p14:cNvContentPartPr/>
                <p14:nvPr/>
              </p14:nvContentPartPr>
              <p14:xfrm>
                <a:off x="3722296" y="2632346"/>
                <a:ext cx="309960" cy="1159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8802400-53C4-E33F-6F46-CC37D6208BC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711856" y="2621906"/>
                  <a:ext cx="3312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D5242E5-6529-0DFB-E8F1-49A6C828C061}"/>
                    </a:ext>
                  </a:extLst>
                </p14:cNvPr>
                <p14:cNvContentPartPr/>
                <p14:nvPr/>
              </p14:nvContentPartPr>
              <p14:xfrm>
                <a:off x="3894016" y="2404826"/>
                <a:ext cx="313560" cy="14400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D5242E5-6529-0DFB-E8F1-49A6C828C06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883216" y="2394386"/>
                  <a:ext cx="334800" cy="16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502D2358-5C37-40B0-0507-6BDC3E670A35}"/>
                  </a:ext>
                </a:extLst>
              </p14:cNvPr>
              <p14:cNvContentPartPr/>
              <p14:nvPr/>
            </p14:nvContentPartPr>
            <p14:xfrm>
              <a:off x="6159496" y="1790306"/>
              <a:ext cx="5528880" cy="9432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502D2358-5C37-40B0-0507-6BDC3E670A3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148696" y="1779506"/>
                <a:ext cx="5550120" cy="11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49D3FD9-883D-F282-AE69-0C376636593A}"/>
              </a:ext>
            </a:extLst>
          </p:cNvPr>
          <p:cNvGrpSpPr/>
          <p:nvPr/>
        </p:nvGrpSpPr>
        <p:grpSpPr>
          <a:xfrm>
            <a:off x="5390536" y="965186"/>
            <a:ext cx="6689160" cy="627840"/>
            <a:chOff x="5390536" y="965186"/>
            <a:chExt cx="6689160" cy="627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EAC2D55-5C5A-3801-35F4-60C411CB550B}"/>
                    </a:ext>
                  </a:extLst>
                </p14:cNvPr>
                <p14:cNvContentPartPr/>
                <p14:nvPr/>
              </p14:nvContentPartPr>
              <p14:xfrm>
                <a:off x="5390536" y="1220066"/>
                <a:ext cx="299880" cy="34416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EAC2D55-5C5A-3801-35F4-60C411CB550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79736" y="1209266"/>
                  <a:ext cx="3211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CF2AC13-582C-A7DE-EBB2-B5BB0C692B8B}"/>
                    </a:ext>
                  </a:extLst>
                </p14:cNvPr>
                <p14:cNvContentPartPr/>
                <p14:nvPr/>
              </p14:nvContentPartPr>
              <p14:xfrm>
                <a:off x="5402056" y="1369826"/>
                <a:ext cx="338040" cy="698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CF2AC13-582C-A7DE-EBB2-B5BB0C692B8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391616" y="1359026"/>
                  <a:ext cx="3592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20ABDC6-BD7A-2024-BCA4-FB5456146604}"/>
                    </a:ext>
                  </a:extLst>
                </p14:cNvPr>
                <p14:cNvContentPartPr/>
                <p14:nvPr/>
              </p14:nvContentPartPr>
              <p14:xfrm>
                <a:off x="5431936" y="1151666"/>
                <a:ext cx="744840" cy="3808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20ABDC6-BD7A-2024-BCA4-FB545614660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421136" y="1141226"/>
                  <a:ext cx="76608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0DC3A33-CEE6-BB9E-5F8D-F4D36A38B021}"/>
                    </a:ext>
                  </a:extLst>
                </p14:cNvPr>
                <p14:cNvContentPartPr/>
                <p14:nvPr/>
              </p14:nvContentPartPr>
              <p14:xfrm>
                <a:off x="6356056" y="1188386"/>
                <a:ext cx="336960" cy="3200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0DC3A33-CEE6-BB9E-5F8D-F4D36A38B02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345616" y="1177586"/>
                  <a:ext cx="35820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847F211-537F-A943-9F89-B17E29366FCC}"/>
                    </a:ext>
                  </a:extLst>
                </p14:cNvPr>
                <p14:cNvContentPartPr/>
                <p14:nvPr/>
              </p14:nvContentPartPr>
              <p14:xfrm>
                <a:off x="6368656" y="1314746"/>
                <a:ext cx="240480" cy="6084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847F211-537F-A943-9F89-B17E29366FC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358216" y="1303946"/>
                  <a:ext cx="2617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CAD07C5-526B-7B5E-A1C6-D78F88BAFFBF}"/>
                    </a:ext>
                  </a:extLst>
                </p14:cNvPr>
                <p14:cNvContentPartPr/>
                <p14:nvPr/>
              </p14:nvContentPartPr>
              <p14:xfrm>
                <a:off x="6430216" y="1128626"/>
                <a:ext cx="285480" cy="4824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CAD07C5-526B-7B5E-A1C6-D78F88BAFFB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419416" y="1118186"/>
                  <a:ext cx="3067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2811420-99A4-FD59-F499-D929B8CDB52D}"/>
                    </a:ext>
                  </a:extLst>
                </p14:cNvPr>
                <p14:cNvContentPartPr/>
                <p14:nvPr/>
              </p14:nvContentPartPr>
              <p14:xfrm>
                <a:off x="7067416" y="1222586"/>
                <a:ext cx="322560" cy="1944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2811420-99A4-FD59-F499-D929B8CDB52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056976" y="1212146"/>
                  <a:ext cx="3438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813369C-FD9B-748A-2B97-97F4AA6EB964}"/>
                    </a:ext>
                  </a:extLst>
                </p14:cNvPr>
                <p14:cNvContentPartPr/>
                <p14:nvPr/>
              </p14:nvContentPartPr>
              <p14:xfrm>
                <a:off x="7496896" y="1245266"/>
                <a:ext cx="51840" cy="2404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813369C-FD9B-748A-2B97-97F4AA6EB96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486456" y="1234466"/>
                  <a:ext cx="730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2DA974D-5E5F-A7FF-4E9C-0CF50A544A00}"/>
                    </a:ext>
                  </a:extLst>
                </p14:cNvPr>
                <p14:cNvContentPartPr/>
                <p14:nvPr/>
              </p14:nvContentPartPr>
              <p14:xfrm>
                <a:off x="6992896" y="1199186"/>
                <a:ext cx="646560" cy="3207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2DA974D-5E5F-A7FF-4E9C-0CF50A544A0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982456" y="1188386"/>
                  <a:ext cx="66780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609E9B0-43C4-264C-6A7D-C5C411EE5EAB}"/>
                    </a:ext>
                  </a:extLst>
                </p14:cNvPr>
                <p14:cNvContentPartPr/>
                <p14:nvPr/>
              </p14:nvContentPartPr>
              <p14:xfrm>
                <a:off x="7517776" y="1247066"/>
                <a:ext cx="79920" cy="2703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609E9B0-43C4-264C-6A7D-C5C411EE5EA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507336" y="1236266"/>
                  <a:ext cx="10116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7C11944-3109-E08B-539D-4263DC35FDFE}"/>
                    </a:ext>
                  </a:extLst>
                </p14:cNvPr>
                <p14:cNvContentPartPr/>
                <p14:nvPr/>
              </p14:nvContentPartPr>
              <p14:xfrm>
                <a:off x="7375936" y="1113146"/>
                <a:ext cx="410040" cy="302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7C11944-3109-E08B-539D-4263DC35FDF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365496" y="1102706"/>
                  <a:ext cx="4312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EDCA730-6CD3-6400-038B-B5DDDB492898}"/>
                    </a:ext>
                  </a:extLst>
                </p14:cNvPr>
                <p14:cNvContentPartPr/>
                <p14:nvPr/>
              </p14:nvContentPartPr>
              <p14:xfrm>
                <a:off x="7875256" y="1236266"/>
                <a:ext cx="515520" cy="2926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EDCA730-6CD3-6400-038B-B5DDDB49289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864456" y="1225466"/>
                  <a:ext cx="5367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1A09BAC-48C4-AB46-554D-01860838FAF4}"/>
                    </a:ext>
                  </a:extLst>
                </p14:cNvPr>
                <p14:cNvContentPartPr/>
                <p14:nvPr/>
              </p14:nvContentPartPr>
              <p14:xfrm>
                <a:off x="8450896" y="1273706"/>
                <a:ext cx="368640" cy="28512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1A09BAC-48C4-AB46-554D-01860838FAF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440456" y="1262906"/>
                  <a:ext cx="38988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38EF551-A9EC-3FC5-0EEC-A66C71665434}"/>
                    </a:ext>
                  </a:extLst>
                </p14:cNvPr>
                <p14:cNvContentPartPr/>
                <p14:nvPr/>
              </p14:nvContentPartPr>
              <p14:xfrm>
                <a:off x="9018976" y="1225466"/>
                <a:ext cx="733320" cy="3362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38EF551-A9EC-3FC5-0EEC-A66C7166543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008176" y="1214666"/>
                  <a:ext cx="75456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4AA94A9-AFD3-422F-BFA0-1E8C1D8A2B7E}"/>
                    </a:ext>
                  </a:extLst>
                </p14:cNvPr>
                <p14:cNvContentPartPr/>
                <p14:nvPr/>
              </p14:nvContentPartPr>
              <p14:xfrm>
                <a:off x="9866416" y="1293146"/>
                <a:ext cx="345960" cy="27468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4AA94A9-AFD3-422F-BFA0-1E8C1D8A2B7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855616" y="1282346"/>
                  <a:ext cx="3672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D2E30E-8D6E-0783-95FE-24080C0B3942}"/>
                    </a:ext>
                  </a:extLst>
                </p14:cNvPr>
                <p14:cNvContentPartPr/>
                <p14:nvPr/>
              </p14:nvContentPartPr>
              <p14:xfrm>
                <a:off x="9846616" y="1395026"/>
                <a:ext cx="297360" cy="6264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D2E30E-8D6E-0783-95FE-24080C0B394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835816" y="1384226"/>
                  <a:ext cx="31860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0AC1352-EECA-4397-FE81-9939D64768EF}"/>
                    </a:ext>
                  </a:extLst>
                </p14:cNvPr>
                <p14:cNvContentPartPr/>
                <p14:nvPr/>
              </p14:nvContentPartPr>
              <p14:xfrm>
                <a:off x="9904216" y="1275866"/>
                <a:ext cx="733320" cy="2865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0AC1352-EECA-4397-FE81-9939D64768E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893776" y="1265066"/>
                  <a:ext cx="7545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20A2B2A-0EF7-BBCC-6E9D-A2A976BF2E95}"/>
                    </a:ext>
                  </a:extLst>
                </p14:cNvPr>
                <p14:cNvContentPartPr/>
                <p14:nvPr/>
              </p14:nvContentPartPr>
              <p14:xfrm>
                <a:off x="10851016" y="1285946"/>
                <a:ext cx="91440" cy="2134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20A2B2A-0EF7-BBCC-6E9D-A2A976BF2E9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840576" y="1275146"/>
                  <a:ext cx="11268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8717656-B440-FA50-8531-50C69CE18E66}"/>
                    </a:ext>
                  </a:extLst>
                </p14:cNvPr>
                <p14:cNvContentPartPr/>
                <p14:nvPr/>
              </p14:nvContentPartPr>
              <p14:xfrm>
                <a:off x="11025256" y="1169306"/>
                <a:ext cx="678240" cy="3632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8717656-B440-FA50-8531-50C69CE18E6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014456" y="1158866"/>
                  <a:ext cx="69948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BCE75A4-ACF8-87B1-4A08-B4C7532A4FE9}"/>
                    </a:ext>
                  </a:extLst>
                </p14:cNvPr>
                <p14:cNvContentPartPr/>
                <p14:nvPr/>
              </p14:nvContentPartPr>
              <p14:xfrm>
                <a:off x="11788816" y="1184786"/>
                <a:ext cx="290880" cy="40824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BCE75A4-ACF8-87B1-4A08-B4C7532A4FE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778376" y="1173986"/>
                  <a:ext cx="31212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C59C701-9A0E-89AF-A65E-3E5040760F13}"/>
                    </a:ext>
                  </a:extLst>
                </p14:cNvPr>
                <p14:cNvContentPartPr/>
                <p14:nvPr/>
              </p14:nvContentPartPr>
              <p14:xfrm>
                <a:off x="7288816" y="965186"/>
                <a:ext cx="4035600" cy="1386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C59C701-9A0E-89AF-A65E-3E5040760F1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278376" y="954746"/>
                  <a:ext cx="4056840" cy="159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4858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F0F77-1A34-E775-64CD-535685D0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E5A516F-1B17-89E2-0D18-82A7DE5823F9}"/>
                  </a:ext>
                </a:extLst>
              </p14:cNvPr>
              <p14:cNvContentPartPr/>
              <p14:nvPr/>
            </p14:nvContentPartPr>
            <p14:xfrm>
              <a:off x="1251256" y="5046506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E5A516F-1B17-89E2-0D18-82A7DE5823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5136" y="5040386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8A0DD3C-6524-CB9F-FC43-0A06D7F49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38" y="161652"/>
            <a:ext cx="6337073" cy="56441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9CF26A1-FCA6-C59A-1F92-4772DEDB2CB5}"/>
              </a:ext>
            </a:extLst>
          </p:cNvPr>
          <p:cNvGrpSpPr/>
          <p:nvPr/>
        </p:nvGrpSpPr>
        <p:grpSpPr>
          <a:xfrm>
            <a:off x="7448656" y="393866"/>
            <a:ext cx="1461960" cy="1107360"/>
            <a:chOff x="7448656" y="393866"/>
            <a:chExt cx="1461960" cy="1107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5E8E8D2-1C2B-5FE2-AAAF-DEC64D96FA21}"/>
                    </a:ext>
                  </a:extLst>
                </p14:cNvPr>
                <p14:cNvContentPartPr/>
                <p14:nvPr/>
              </p14:nvContentPartPr>
              <p14:xfrm>
                <a:off x="7492576" y="393866"/>
                <a:ext cx="39960" cy="7650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5E8E8D2-1C2B-5FE2-AAAF-DEC64D96FA2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81776" y="383426"/>
                  <a:ext cx="61200" cy="78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67986EC-CBAE-3A04-E67C-EC12DB2C41D0}"/>
                    </a:ext>
                  </a:extLst>
                </p14:cNvPr>
                <p14:cNvContentPartPr/>
                <p14:nvPr/>
              </p14:nvContentPartPr>
              <p14:xfrm>
                <a:off x="7448656" y="404666"/>
                <a:ext cx="534960" cy="75492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67986EC-CBAE-3A04-E67C-EC12DB2C41D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38216" y="394226"/>
                  <a:ext cx="556200" cy="77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061205B-87C9-A066-F701-8C84AA2DF4E5}"/>
                    </a:ext>
                  </a:extLst>
                </p14:cNvPr>
                <p14:cNvContentPartPr/>
                <p14:nvPr/>
              </p14:nvContentPartPr>
              <p14:xfrm>
                <a:off x="8079016" y="972746"/>
                <a:ext cx="375120" cy="2649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061205B-87C9-A066-F701-8C84AA2DF4E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68576" y="961946"/>
                  <a:ext cx="3963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0155443-F927-2832-0E23-747793E43204}"/>
                    </a:ext>
                  </a:extLst>
                </p14:cNvPr>
                <p14:cNvContentPartPr/>
                <p14:nvPr/>
              </p14:nvContentPartPr>
              <p14:xfrm>
                <a:off x="8472856" y="701666"/>
                <a:ext cx="279360" cy="7995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0155443-F927-2832-0E23-747793E4320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462056" y="691226"/>
                  <a:ext cx="300600" cy="82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737FE89-6E97-BA3A-DBA0-86484367FAF2}"/>
                    </a:ext>
                  </a:extLst>
                </p14:cNvPr>
                <p14:cNvContentPartPr/>
                <p14:nvPr/>
              </p14:nvContentPartPr>
              <p14:xfrm>
                <a:off x="8638816" y="1155986"/>
                <a:ext cx="271800" cy="626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737FE89-6E97-BA3A-DBA0-86484367FAF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28016" y="1145186"/>
                  <a:ext cx="293040" cy="8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5F14AA-A389-8B06-7F21-B16815C841AB}"/>
              </a:ext>
            </a:extLst>
          </p:cNvPr>
          <p:cNvGrpSpPr/>
          <p:nvPr/>
        </p:nvGrpSpPr>
        <p:grpSpPr>
          <a:xfrm>
            <a:off x="9330016" y="533186"/>
            <a:ext cx="545760" cy="597960"/>
            <a:chOff x="9330016" y="533186"/>
            <a:chExt cx="545760" cy="59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D9D7814-999D-0DC5-4FDA-80C9779D03F2}"/>
                    </a:ext>
                  </a:extLst>
                </p14:cNvPr>
                <p14:cNvContentPartPr/>
                <p14:nvPr/>
              </p14:nvContentPartPr>
              <p14:xfrm>
                <a:off x="9366376" y="686546"/>
                <a:ext cx="509400" cy="36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D9D7814-999D-0DC5-4FDA-80C9779D03F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355576" y="675746"/>
                  <a:ext cx="5306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4738F7A-AB9D-8AC7-FAF9-C732B80B7793}"/>
                    </a:ext>
                  </a:extLst>
                </p14:cNvPr>
                <p14:cNvContentPartPr/>
                <p14:nvPr/>
              </p14:nvContentPartPr>
              <p14:xfrm>
                <a:off x="9330016" y="952586"/>
                <a:ext cx="387000" cy="129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4738F7A-AB9D-8AC7-FAF9-C732B80B779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319576" y="942146"/>
                  <a:ext cx="4082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BB58751-E47A-E60F-B2C5-E8937B585031}"/>
                    </a:ext>
                  </a:extLst>
                </p14:cNvPr>
                <p14:cNvContentPartPr/>
                <p14:nvPr/>
              </p14:nvContentPartPr>
              <p14:xfrm>
                <a:off x="9338296" y="533186"/>
                <a:ext cx="387720" cy="5979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BB58751-E47A-E60F-B2C5-E8937B58503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327856" y="522386"/>
                  <a:ext cx="408960" cy="61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BF9B28-D385-3D18-661C-83D72C105F88}"/>
              </a:ext>
            </a:extLst>
          </p:cNvPr>
          <p:cNvGrpSpPr/>
          <p:nvPr/>
        </p:nvGrpSpPr>
        <p:grpSpPr>
          <a:xfrm>
            <a:off x="10308496" y="423746"/>
            <a:ext cx="1229760" cy="846000"/>
            <a:chOff x="10308496" y="423746"/>
            <a:chExt cx="1229760" cy="84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ACE3689-1E11-D9C4-F303-A0EDF3E450B5}"/>
                    </a:ext>
                  </a:extLst>
                </p14:cNvPr>
                <p14:cNvContentPartPr/>
                <p14:nvPr/>
              </p14:nvContentPartPr>
              <p14:xfrm>
                <a:off x="10407136" y="467666"/>
                <a:ext cx="84240" cy="6062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ACE3689-1E11-D9C4-F303-A0EDF3E450B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396336" y="457226"/>
                  <a:ext cx="105480" cy="62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52B82B2-2436-7661-21C6-1BD7B25A5E7E}"/>
                    </a:ext>
                  </a:extLst>
                </p14:cNvPr>
                <p14:cNvContentPartPr/>
                <p14:nvPr/>
              </p14:nvContentPartPr>
              <p14:xfrm>
                <a:off x="10308496" y="423746"/>
                <a:ext cx="504000" cy="6890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52B82B2-2436-7661-21C6-1BD7B25A5E7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298056" y="412946"/>
                  <a:ext cx="525240" cy="71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44E2FD5-8AC8-2027-C7B0-243F589BECEC}"/>
                    </a:ext>
                  </a:extLst>
                </p14:cNvPr>
                <p14:cNvContentPartPr/>
                <p14:nvPr/>
              </p14:nvContentPartPr>
              <p14:xfrm>
                <a:off x="10894216" y="969866"/>
                <a:ext cx="644040" cy="2998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44E2FD5-8AC8-2027-C7B0-243F589BECE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883776" y="959426"/>
                  <a:ext cx="665280" cy="32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313248F-4021-4058-F5B8-A9277EB4BD2F}"/>
                  </a:ext>
                </a:extLst>
              </p14:cNvPr>
              <p14:cNvContentPartPr/>
              <p14:nvPr/>
            </p14:nvContentPartPr>
            <p14:xfrm>
              <a:off x="1332256" y="5093666"/>
              <a:ext cx="1144080" cy="847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313248F-4021-4058-F5B8-A9277EB4BD2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1816" y="5083226"/>
                <a:ext cx="116532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2122BBC-D13D-2C8C-6CE8-A1D02AFE3744}"/>
                  </a:ext>
                </a:extLst>
              </p14:cNvPr>
              <p14:cNvContentPartPr/>
              <p14:nvPr/>
            </p14:nvContentPartPr>
            <p14:xfrm>
              <a:off x="1481296" y="5900786"/>
              <a:ext cx="874800" cy="1040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2122BBC-D13D-2C8C-6CE8-A1D02AFE374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470856" y="5889986"/>
                <a:ext cx="896040" cy="12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A9BE00BF-DFE2-D227-C432-FF3EB2DD30E4}"/>
              </a:ext>
            </a:extLst>
          </p:cNvPr>
          <p:cNvGrpSpPr/>
          <p:nvPr/>
        </p:nvGrpSpPr>
        <p:grpSpPr>
          <a:xfrm>
            <a:off x="541696" y="5093666"/>
            <a:ext cx="5464800" cy="1689120"/>
            <a:chOff x="541696" y="5093666"/>
            <a:chExt cx="5464800" cy="1689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D642AAE-3ABF-EB33-DC0A-468AFF21EE38}"/>
                    </a:ext>
                  </a:extLst>
                </p14:cNvPr>
                <p14:cNvContentPartPr/>
                <p14:nvPr/>
              </p14:nvContentPartPr>
              <p14:xfrm>
                <a:off x="541696" y="5681546"/>
                <a:ext cx="489600" cy="381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D642AAE-3ABF-EB33-DC0A-468AFF21EE3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31256" y="5670746"/>
                  <a:ext cx="5108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679C3E8-0F05-744A-95E4-362EDBEABC3B}"/>
                    </a:ext>
                  </a:extLst>
                </p14:cNvPr>
                <p14:cNvContentPartPr/>
                <p14:nvPr/>
              </p14:nvContentPartPr>
              <p14:xfrm>
                <a:off x="742216" y="5789906"/>
                <a:ext cx="133920" cy="6447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679C3E8-0F05-744A-95E4-362EDBEABC3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31416" y="5779106"/>
                  <a:ext cx="155160" cy="66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22307A0-3812-6119-6F55-CAB99E60CBEE}"/>
                    </a:ext>
                  </a:extLst>
                </p14:cNvPr>
                <p14:cNvContentPartPr/>
                <p14:nvPr/>
              </p14:nvContentPartPr>
              <p14:xfrm>
                <a:off x="653656" y="5824106"/>
                <a:ext cx="386640" cy="1746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22307A0-3812-6119-6F55-CAB99E60CBE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43216" y="5813306"/>
                  <a:ext cx="4078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93FC029-79DA-B74D-2945-7F91FCFB0F78}"/>
                    </a:ext>
                  </a:extLst>
                </p14:cNvPr>
                <p14:cNvContentPartPr/>
                <p14:nvPr/>
              </p14:nvContentPartPr>
              <p14:xfrm>
                <a:off x="3138376" y="5842106"/>
                <a:ext cx="325440" cy="334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93FC029-79DA-B74D-2945-7F91FCFB0F7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27936" y="5831666"/>
                  <a:ext cx="3466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0192305-DCD7-AAB5-8C0B-0622F28BD459}"/>
                    </a:ext>
                  </a:extLst>
                </p14:cNvPr>
                <p14:cNvContentPartPr/>
                <p14:nvPr/>
              </p14:nvContentPartPr>
              <p14:xfrm>
                <a:off x="3496936" y="5881706"/>
                <a:ext cx="222480" cy="2656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0192305-DCD7-AAB5-8C0B-0622F28BD45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86136" y="5871266"/>
                  <a:ext cx="2437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CE93C1D-3A9E-F87A-75E2-EAA182596027}"/>
                    </a:ext>
                  </a:extLst>
                </p14:cNvPr>
                <p14:cNvContentPartPr/>
                <p14:nvPr/>
              </p14:nvContentPartPr>
              <p14:xfrm>
                <a:off x="3703576" y="5952266"/>
                <a:ext cx="276480" cy="1753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CE93C1D-3A9E-F87A-75E2-EAA18259602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692776" y="5941466"/>
                  <a:ext cx="2977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13A5C24-EA93-6893-8BDA-627EC3A6AFB9}"/>
                    </a:ext>
                  </a:extLst>
                </p14:cNvPr>
                <p14:cNvContentPartPr/>
                <p14:nvPr/>
              </p14:nvContentPartPr>
              <p14:xfrm>
                <a:off x="4016776" y="5877386"/>
                <a:ext cx="256680" cy="2512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13A5C24-EA93-6893-8BDA-627EC3A6AFB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005976" y="5866586"/>
                  <a:ext cx="2779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A9D77A4-9E25-FF3D-EB1F-A26E10234D43}"/>
                    </a:ext>
                  </a:extLst>
                </p14:cNvPr>
                <p14:cNvContentPartPr/>
                <p14:nvPr/>
              </p14:nvContentPartPr>
              <p14:xfrm>
                <a:off x="4365976" y="5884586"/>
                <a:ext cx="243000" cy="2703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A9D77A4-9E25-FF3D-EB1F-A26E10234D4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55536" y="5873786"/>
                  <a:ext cx="2642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D49DD34-1DE6-0673-EAEB-F1673D8D3CC4}"/>
                    </a:ext>
                  </a:extLst>
                </p14:cNvPr>
                <p14:cNvContentPartPr/>
                <p14:nvPr/>
              </p14:nvContentPartPr>
              <p14:xfrm>
                <a:off x="4675576" y="5909066"/>
                <a:ext cx="294480" cy="3171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D49DD34-1DE6-0673-EAEB-F1673D8D3CC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664776" y="5898266"/>
                  <a:ext cx="31572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DC7B54F-95BD-3B81-100A-980A178AE81B}"/>
                    </a:ext>
                  </a:extLst>
                </p14:cNvPr>
                <p14:cNvContentPartPr/>
                <p14:nvPr/>
              </p14:nvContentPartPr>
              <p14:xfrm>
                <a:off x="3465256" y="6294986"/>
                <a:ext cx="85320" cy="2224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DC7B54F-95BD-3B81-100A-980A178AE81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454456" y="6284546"/>
                  <a:ext cx="1065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11C065A-DD0F-E53A-904A-941321FA7502}"/>
                    </a:ext>
                  </a:extLst>
                </p14:cNvPr>
                <p14:cNvContentPartPr/>
                <p14:nvPr/>
              </p14:nvContentPartPr>
              <p14:xfrm>
                <a:off x="3392896" y="6233426"/>
                <a:ext cx="315360" cy="2815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11C065A-DD0F-E53A-904A-941321FA750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382456" y="6222626"/>
                  <a:ext cx="33660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E6A7E31-7D65-E88E-621B-E7EEEF169B4A}"/>
                    </a:ext>
                  </a:extLst>
                </p14:cNvPr>
                <p14:cNvContentPartPr/>
                <p14:nvPr/>
              </p14:nvContentPartPr>
              <p14:xfrm>
                <a:off x="3787456" y="6285986"/>
                <a:ext cx="153720" cy="2422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E6A7E31-7D65-E88E-621B-E7EEEF169B4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776656" y="6275546"/>
                  <a:ext cx="17496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4B79A4C-6DFE-3EDF-CE81-6D1F6A3D8319}"/>
                    </a:ext>
                  </a:extLst>
                </p14:cNvPr>
                <p14:cNvContentPartPr/>
                <p14:nvPr/>
              </p14:nvContentPartPr>
              <p14:xfrm>
                <a:off x="3770176" y="6356546"/>
                <a:ext cx="158400" cy="536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4B79A4C-6DFE-3EDF-CE81-6D1F6A3D831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759736" y="6346106"/>
                  <a:ext cx="1796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97CAA08-A3C5-4C8B-67C0-A6659E185DDF}"/>
                    </a:ext>
                  </a:extLst>
                </p14:cNvPr>
                <p14:cNvContentPartPr/>
                <p14:nvPr/>
              </p14:nvContentPartPr>
              <p14:xfrm>
                <a:off x="3773776" y="6248186"/>
                <a:ext cx="184320" cy="176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97CAA08-A3C5-4C8B-67C0-A6659E185DD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763336" y="6237746"/>
                  <a:ext cx="205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6D8CC81-A67B-598C-EA97-BBFF19950CB6}"/>
                    </a:ext>
                  </a:extLst>
                </p14:cNvPr>
                <p14:cNvContentPartPr/>
                <p14:nvPr/>
              </p14:nvContentPartPr>
              <p14:xfrm>
                <a:off x="3981856" y="6294266"/>
                <a:ext cx="202320" cy="2098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6D8CC81-A67B-598C-EA97-BBFF19950CB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971416" y="6283826"/>
                  <a:ext cx="2235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AABF058-3815-83C1-91FC-4AE675C02857}"/>
                    </a:ext>
                  </a:extLst>
                </p14:cNvPr>
                <p14:cNvContentPartPr/>
                <p14:nvPr/>
              </p14:nvContentPartPr>
              <p14:xfrm>
                <a:off x="4004176" y="6360146"/>
                <a:ext cx="151200" cy="230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AABF058-3815-83C1-91FC-4AE675C0285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993376" y="6349706"/>
                  <a:ext cx="1724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F3F71C4-4181-0D9A-E0C8-893BA8916B73}"/>
                    </a:ext>
                  </a:extLst>
                </p14:cNvPr>
                <p14:cNvContentPartPr/>
                <p14:nvPr/>
              </p14:nvContentPartPr>
              <p14:xfrm>
                <a:off x="4265896" y="6264386"/>
                <a:ext cx="162000" cy="2962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F3F71C4-4181-0D9A-E0C8-893BA8916B7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255096" y="6253946"/>
                  <a:ext cx="18324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ACA86E6-EFF7-EC7E-37ED-65E62DFD1539}"/>
                    </a:ext>
                  </a:extLst>
                </p14:cNvPr>
                <p14:cNvContentPartPr/>
                <p14:nvPr/>
              </p14:nvContentPartPr>
              <p14:xfrm>
                <a:off x="4440856" y="6341066"/>
                <a:ext cx="162000" cy="1897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ACA86E6-EFF7-EC7E-37ED-65E62DFD153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430416" y="6330626"/>
                  <a:ext cx="1832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603D5C6-A9E2-A3F7-8F9A-62A7C3D9B2FB}"/>
                    </a:ext>
                  </a:extLst>
                </p14:cNvPr>
                <p14:cNvContentPartPr/>
                <p14:nvPr/>
              </p14:nvContentPartPr>
              <p14:xfrm>
                <a:off x="4399456" y="6350426"/>
                <a:ext cx="225000" cy="950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603D5C6-A9E2-A3F7-8F9A-62A7C3D9B2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388656" y="6339626"/>
                  <a:ext cx="2462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D070D06-3D25-C164-C754-FCDC84E6138C}"/>
                    </a:ext>
                  </a:extLst>
                </p14:cNvPr>
                <p14:cNvContentPartPr/>
                <p14:nvPr/>
              </p14:nvContentPartPr>
              <p14:xfrm>
                <a:off x="4413856" y="6287426"/>
                <a:ext cx="204480" cy="262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D070D06-3D25-C164-C754-FCDC84E6138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403056" y="6276626"/>
                  <a:ext cx="2257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6F4193F-C366-1B99-286E-799DFEC04D30}"/>
                    </a:ext>
                  </a:extLst>
                </p14:cNvPr>
                <p14:cNvContentPartPr/>
                <p14:nvPr/>
              </p14:nvContentPartPr>
              <p14:xfrm>
                <a:off x="4714456" y="6304346"/>
                <a:ext cx="261360" cy="2494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6F4193F-C366-1B99-286E-799DFEC04D3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703656" y="6293546"/>
                  <a:ext cx="2826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A04CC1D-CE5A-C8A7-C60A-22F5342EAF8F}"/>
                    </a:ext>
                  </a:extLst>
                </p14:cNvPr>
                <p14:cNvContentPartPr/>
                <p14:nvPr/>
              </p14:nvContentPartPr>
              <p14:xfrm>
                <a:off x="4848016" y="6283466"/>
                <a:ext cx="212400" cy="338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A04CC1D-CE5A-C8A7-C60A-22F5342EAF8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837216" y="6273026"/>
                  <a:ext cx="2336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AFC19C0-EFC4-CBC7-99D4-9B3ED0E1CAB7}"/>
                    </a:ext>
                  </a:extLst>
                </p14:cNvPr>
                <p14:cNvContentPartPr/>
                <p14:nvPr/>
              </p14:nvContentPartPr>
              <p14:xfrm>
                <a:off x="5102536" y="6327746"/>
                <a:ext cx="35640" cy="1699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AFC19C0-EFC4-CBC7-99D4-9B3ED0E1CAB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091736" y="6316946"/>
                  <a:ext cx="568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40D9287-BB7A-9C23-1428-D5B9643982CA}"/>
                    </a:ext>
                  </a:extLst>
                </p14:cNvPr>
                <p14:cNvContentPartPr/>
                <p14:nvPr/>
              </p14:nvContentPartPr>
              <p14:xfrm>
                <a:off x="5256976" y="6294626"/>
                <a:ext cx="177120" cy="1832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40D9287-BB7A-9C23-1428-D5B9643982C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246176" y="6284186"/>
                  <a:ext cx="1983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EDE92ED-1CA1-2D49-BE0B-FC02B2C85CFE}"/>
                    </a:ext>
                  </a:extLst>
                </p14:cNvPr>
                <p14:cNvContentPartPr/>
                <p14:nvPr/>
              </p14:nvContentPartPr>
              <p14:xfrm>
                <a:off x="5530216" y="6163946"/>
                <a:ext cx="253800" cy="3492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EDE92ED-1CA1-2D49-BE0B-FC02B2C85CF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519776" y="6153146"/>
                  <a:ext cx="27504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037F13E-6C55-4ECF-0EF2-74D325EE106B}"/>
                    </a:ext>
                  </a:extLst>
                </p14:cNvPr>
                <p14:cNvContentPartPr/>
                <p14:nvPr/>
              </p14:nvContentPartPr>
              <p14:xfrm>
                <a:off x="2922016" y="5093666"/>
                <a:ext cx="3084480" cy="16891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037F13E-6C55-4ECF-0EF2-74D325EE106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911216" y="5083226"/>
                  <a:ext cx="3105720" cy="171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50B49F6-FABD-9CA1-D58E-969D3538F0FD}"/>
                    </a:ext>
                  </a:extLst>
                </p14:cNvPr>
                <p14:cNvContentPartPr/>
                <p14:nvPr/>
              </p14:nvContentPartPr>
              <p14:xfrm>
                <a:off x="1837696" y="5975666"/>
                <a:ext cx="43560" cy="3614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50B49F6-FABD-9CA1-D58E-969D3538F0F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823656" y="5961626"/>
                  <a:ext cx="7200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1FE3DC3-E138-C469-8524-8758CC348B2B}"/>
                    </a:ext>
                  </a:extLst>
                </p14:cNvPr>
                <p14:cNvContentPartPr/>
                <p14:nvPr/>
              </p14:nvContentPartPr>
              <p14:xfrm>
                <a:off x="1340536" y="6330266"/>
                <a:ext cx="165600" cy="2872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1FE3DC3-E138-C469-8524-8758CC348B2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329736" y="6319826"/>
                  <a:ext cx="1868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7494FC-EDC7-F00B-264B-A0E7645C9806}"/>
                    </a:ext>
                  </a:extLst>
                </p14:cNvPr>
                <p14:cNvContentPartPr/>
                <p14:nvPr/>
              </p14:nvContentPartPr>
              <p14:xfrm>
                <a:off x="1547176" y="6436106"/>
                <a:ext cx="132120" cy="1746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7494FC-EDC7-F00B-264B-A0E7645C980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536736" y="6425306"/>
                  <a:ext cx="1533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F81F6B0-9FA9-C21F-5A5F-A6EB9E640BFD}"/>
                    </a:ext>
                  </a:extLst>
                </p14:cNvPr>
                <p14:cNvContentPartPr/>
                <p14:nvPr/>
              </p14:nvContentPartPr>
              <p14:xfrm>
                <a:off x="1547176" y="6487586"/>
                <a:ext cx="101520" cy="489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F81F6B0-9FA9-C21F-5A5F-A6EB9E640BF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536736" y="6476786"/>
                  <a:ext cx="1227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08139A7-6C5C-BC51-3569-25419B01ACA2}"/>
                    </a:ext>
                  </a:extLst>
                </p14:cNvPr>
                <p14:cNvContentPartPr/>
                <p14:nvPr/>
              </p14:nvContentPartPr>
              <p14:xfrm>
                <a:off x="1548976" y="6406226"/>
                <a:ext cx="135720" cy="176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08139A7-6C5C-BC51-3569-25419B01ACA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538536" y="6395426"/>
                  <a:ext cx="1569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AB7A15A-1542-2E37-D7D9-8CA1F0917C1D}"/>
                    </a:ext>
                  </a:extLst>
                </p14:cNvPr>
                <p14:cNvContentPartPr/>
                <p14:nvPr/>
              </p14:nvContentPartPr>
              <p14:xfrm>
                <a:off x="1669216" y="6411626"/>
                <a:ext cx="189000" cy="2116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AB7A15A-1542-2E37-D7D9-8CA1F0917C1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658416" y="6401186"/>
                  <a:ext cx="2102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E5A4B54-DF23-311A-4C56-38D299D0C912}"/>
                    </a:ext>
                  </a:extLst>
                </p14:cNvPr>
                <p14:cNvContentPartPr/>
                <p14:nvPr/>
              </p14:nvContentPartPr>
              <p14:xfrm>
                <a:off x="1917256" y="6449786"/>
                <a:ext cx="139320" cy="1814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E5A4B54-DF23-311A-4C56-38D299D0C91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906816" y="6439346"/>
                  <a:ext cx="1605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198891F-0BB9-C53D-1355-A66814B24F03}"/>
                    </a:ext>
                  </a:extLst>
                </p14:cNvPr>
                <p14:cNvContentPartPr/>
                <p14:nvPr/>
              </p14:nvContentPartPr>
              <p14:xfrm>
                <a:off x="1933456" y="6436826"/>
                <a:ext cx="112320" cy="907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198891F-0BB9-C53D-1355-A66814B24F0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923016" y="6426386"/>
                  <a:ext cx="1335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FBBCB3A-8C46-58D0-7906-C6A5AE2ECF1F}"/>
                    </a:ext>
                  </a:extLst>
                </p14:cNvPr>
                <p14:cNvContentPartPr/>
                <p14:nvPr/>
              </p14:nvContentPartPr>
              <p14:xfrm>
                <a:off x="1905376" y="6413426"/>
                <a:ext cx="341640" cy="20880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FBBCB3A-8C46-58D0-7906-C6A5AE2ECF1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894936" y="6402986"/>
                  <a:ext cx="36288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ABDB58C-C545-4FDA-9966-C926C4B7BFA5}"/>
                    </a:ext>
                  </a:extLst>
                </p14:cNvPr>
                <p14:cNvContentPartPr/>
                <p14:nvPr/>
              </p14:nvContentPartPr>
              <p14:xfrm>
                <a:off x="2305336" y="6370226"/>
                <a:ext cx="166320" cy="2376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ABDB58C-C545-4FDA-9966-C926C4B7BFA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294896" y="6359426"/>
                  <a:ext cx="1875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5360AAA-3B71-B328-0C39-A1D322290690}"/>
                    </a:ext>
                  </a:extLst>
                </p14:cNvPr>
                <p14:cNvContentPartPr/>
                <p14:nvPr/>
              </p14:nvContentPartPr>
              <p14:xfrm>
                <a:off x="2547256" y="6387146"/>
                <a:ext cx="171000" cy="2332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5360AAA-3B71-B328-0C39-A1D32229069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536816" y="6376706"/>
                  <a:ext cx="1922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4B633BB-4650-E1D5-AA69-F4B0841E09BB}"/>
                    </a:ext>
                  </a:extLst>
                </p14:cNvPr>
                <p14:cNvContentPartPr/>
                <p14:nvPr/>
              </p14:nvContentPartPr>
              <p14:xfrm>
                <a:off x="2554456" y="6488306"/>
                <a:ext cx="92520" cy="39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4B633BB-4650-E1D5-AA69-F4B0841E09B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544016" y="6477866"/>
                  <a:ext cx="1137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02DD52E-223D-4545-C15D-CB0862A6A6DB}"/>
                    </a:ext>
                  </a:extLst>
                </p14:cNvPr>
                <p14:cNvContentPartPr/>
                <p14:nvPr/>
              </p14:nvContentPartPr>
              <p14:xfrm>
                <a:off x="2556256" y="6325946"/>
                <a:ext cx="171000" cy="7452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02DD52E-223D-4545-C15D-CB0862A6A6D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545816" y="6315146"/>
                  <a:ext cx="192240" cy="95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68859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570</Words>
  <Application>Microsoft Macintosh PowerPoint</Application>
  <PresentationFormat>Widescreen</PresentationFormat>
  <Paragraphs>150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michele pipan</dc:creator>
  <cp:lastModifiedBy>michele pipan</cp:lastModifiedBy>
  <cp:revision>1</cp:revision>
  <cp:lastPrinted>2024-11-14T13:18:07Z</cp:lastPrinted>
  <dcterms:created xsi:type="dcterms:W3CDTF">2024-11-13T15:58:15Z</dcterms:created>
  <dcterms:modified xsi:type="dcterms:W3CDTF">2024-11-14T15:51:38Z</dcterms:modified>
</cp:coreProperties>
</file>