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303" r:id="rId18"/>
    <p:sldId id="257" r:id="rId19"/>
    <p:sldId id="305" r:id="rId20"/>
    <p:sldId id="304" r:id="rId21"/>
    <p:sldId id="306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7" r:id="rId30"/>
    <p:sldId id="309" r:id="rId31"/>
    <p:sldId id="310" r:id="rId32"/>
    <p:sldId id="308" r:id="rId33"/>
    <p:sldId id="300" r:id="rId34"/>
    <p:sldId id="301" r:id="rId35"/>
    <p:sldId id="302" r:id="rId36"/>
    <p:sldId id="311" r:id="rId37"/>
    <p:sldId id="292" r:id="rId38"/>
    <p:sldId id="291" r:id="rId39"/>
    <p:sldId id="263" r:id="rId40"/>
    <p:sldId id="258" r:id="rId41"/>
    <p:sldId id="259" r:id="rId42"/>
    <p:sldId id="260" r:id="rId43"/>
    <p:sldId id="261" r:id="rId44"/>
    <p:sldId id="262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F23288-03C2-9D13-07A9-599ED65A9210}" v="9" dt="2024-11-24T18:05:15.209"/>
    <p1510:client id="{55274EB8-1EA5-8EEA-AB7E-F4D02BB142ED}" v="33" dt="2024-11-24T22:58:34.752"/>
    <p1510:client id="{CEEF803C-C94B-EB39-99CB-98C065F3A0A4}" v="21" dt="2024-11-24T17:55:52.565"/>
    <p1510:client id="{E923FA15-DCFD-280A-AAFF-F286E69AB55C}" v="6" dt="2024-11-24T18:07:08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PAN MICHELE" userId="S::4390@ds.units.it::da00a2aa-4c64-4bcb-a497-1055e4cd2351" providerId="AD" clId="Web-{E923FA15-DCFD-280A-AAFF-F286E69AB55C}"/>
    <pc:docChg chg="addSld">
      <pc:chgData name="PIPAN MICHELE" userId="S::4390@ds.units.it::da00a2aa-4c64-4bcb-a497-1055e4cd2351" providerId="AD" clId="Web-{E923FA15-DCFD-280A-AAFF-F286E69AB55C}" dt="2024-11-24T18:07:08.226" v="5"/>
      <pc:docMkLst>
        <pc:docMk/>
      </pc:docMkLst>
      <pc:sldChg chg="add">
        <pc:chgData name="PIPAN MICHELE" userId="S::4390@ds.units.it::da00a2aa-4c64-4bcb-a497-1055e4cd2351" providerId="AD" clId="Web-{E923FA15-DCFD-280A-AAFF-F286E69AB55C}" dt="2024-11-24T18:07:08.195" v="0"/>
        <pc:sldMkLst>
          <pc:docMk/>
          <pc:sldMk cId="472592012" sldId="285"/>
        </pc:sldMkLst>
      </pc:sldChg>
      <pc:sldChg chg="add">
        <pc:chgData name="PIPAN MICHELE" userId="S::4390@ds.units.it::da00a2aa-4c64-4bcb-a497-1055e4cd2351" providerId="AD" clId="Web-{E923FA15-DCFD-280A-AAFF-F286E69AB55C}" dt="2024-11-24T18:07:08.195" v="1"/>
        <pc:sldMkLst>
          <pc:docMk/>
          <pc:sldMk cId="2816341718" sldId="286"/>
        </pc:sldMkLst>
      </pc:sldChg>
      <pc:sldChg chg="add">
        <pc:chgData name="PIPAN MICHELE" userId="S::4390@ds.units.it::da00a2aa-4c64-4bcb-a497-1055e4cd2351" providerId="AD" clId="Web-{E923FA15-DCFD-280A-AAFF-F286E69AB55C}" dt="2024-11-24T18:07:08.195" v="2"/>
        <pc:sldMkLst>
          <pc:docMk/>
          <pc:sldMk cId="3963849722" sldId="287"/>
        </pc:sldMkLst>
      </pc:sldChg>
      <pc:sldChg chg="add">
        <pc:chgData name="PIPAN MICHELE" userId="S::4390@ds.units.it::da00a2aa-4c64-4bcb-a497-1055e4cd2351" providerId="AD" clId="Web-{E923FA15-DCFD-280A-AAFF-F286E69AB55C}" dt="2024-11-24T18:07:08.210" v="3"/>
        <pc:sldMkLst>
          <pc:docMk/>
          <pc:sldMk cId="1986185254" sldId="288"/>
        </pc:sldMkLst>
      </pc:sldChg>
      <pc:sldChg chg="add">
        <pc:chgData name="PIPAN MICHELE" userId="S::4390@ds.units.it::da00a2aa-4c64-4bcb-a497-1055e4cd2351" providerId="AD" clId="Web-{E923FA15-DCFD-280A-AAFF-F286E69AB55C}" dt="2024-11-24T18:07:08.210" v="4"/>
        <pc:sldMkLst>
          <pc:docMk/>
          <pc:sldMk cId="1798108792" sldId="289"/>
        </pc:sldMkLst>
      </pc:sldChg>
      <pc:sldChg chg="add">
        <pc:chgData name="PIPAN MICHELE" userId="S::4390@ds.units.it::da00a2aa-4c64-4bcb-a497-1055e4cd2351" providerId="AD" clId="Web-{E923FA15-DCFD-280A-AAFF-F286E69AB55C}" dt="2024-11-24T18:07:08.226" v="5"/>
        <pc:sldMkLst>
          <pc:docMk/>
          <pc:sldMk cId="3235630111" sldId="290"/>
        </pc:sldMkLst>
      </pc:sldChg>
    </pc:docChg>
  </pc:docChgLst>
  <pc:docChgLst>
    <pc:chgData name="PIPAN MICHELE" userId="S::4390@ds.units.it::da00a2aa-4c64-4bcb-a497-1055e4cd2351" providerId="AD" clId="Web-{51F23288-03C2-9D13-07A9-599ED65A9210}"/>
    <pc:docChg chg="addSld">
      <pc:chgData name="PIPAN MICHELE" userId="S::4390@ds.units.it::da00a2aa-4c64-4bcb-a497-1055e4cd2351" providerId="AD" clId="Web-{51F23288-03C2-9D13-07A9-599ED65A9210}" dt="2024-11-24T18:05:15.209" v="8"/>
      <pc:docMkLst>
        <pc:docMk/>
      </pc:docMkLst>
      <pc:sldChg chg="add">
        <pc:chgData name="PIPAN MICHELE" userId="S::4390@ds.units.it::da00a2aa-4c64-4bcb-a497-1055e4cd2351" providerId="AD" clId="Web-{51F23288-03C2-9D13-07A9-599ED65A9210}" dt="2024-11-24T18:05:15.021" v="0"/>
        <pc:sldMkLst>
          <pc:docMk/>
          <pc:sldMk cId="280389700" sldId="276"/>
        </pc:sldMkLst>
      </pc:sldChg>
      <pc:sldChg chg="add">
        <pc:chgData name="PIPAN MICHELE" userId="S::4390@ds.units.it::da00a2aa-4c64-4bcb-a497-1055e4cd2351" providerId="AD" clId="Web-{51F23288-03C2-9D13-07A9-599ED65A9210}" dt="2024-11-24T18:05:15.037" v="1"/>
        <pc:sldMkLst>
          <pc:docMk/>
          <pc:sldMk cId="2853277439" sldId="277"/>
        </pc:sldMkLst>
      </pc:sldChg>
      <pc:sldChg chg="add">
        <pc:chgData name="PIPAN MICHELE" userId="S::4390@ds.units.it::da00a2aa-4c64-4bcb-a497-1055e4cd2351" providerId="AD" clId="Web-{51F23288-03C2-9D13-07A9-599ED65A9210}" dt="2024-11-24T18:05:15.084" v="2"/>
        <pc:sldMkLst>
          <pc:docMk/>
          <pc:sldMk cId="1458368866" sldId="278"/>
        </pc:sldMkLst>
      </pc:sldChg>
      <pc:sldChg chg="add">
        <pc:chgData name="PIPAN MICHELE" userId="S::4390@ds.units.it::da00a2aa-4c64-4bcb-a497-1055e4cd2351" providerId="AD" clId="Web-{51F23288-03C2-9D13-07A9-599ED65A9210}" dt="2024-11-24T18:05:15.084" v="3"/>
        <pc:sldMkLst>
          <pc:docMk/>
          <pc:sldMk cId="4077494217" sldId="279"/>
        </pc:sldMkLst>
      </pc:sldChg>
      <pc:sldChg chg="add">
        <pc:chgData name="PIPAN MICHELE" userId="S::4390@ds.units.it::da00a2aa-4c64-4bcb-a497-1055e4cd2351" providerId="AD" clId="Web-{51F23288-03C2-9D13-07A9-599ED65A9210}" dt="2024-11-24T18:05:15.130" v="4"/>
        <pc:sldMkLst>
          <pc:docMk/>
          <pc:sldMk cId="3877881526" sldId="280"/>
        </pc:sldMkLst>
      </pc:sldChg>
      <pc:sldChg chg="add">
        <pc:chgData name="PIPAN MICHELE" userId="S::4390@ds.units.it::da00a2aa-4c64-4bcb-a497-1055e4cd2351" providerId="AD" clId="Web-{51F23288-03C2-9D13-07A9-599ED65A9210}" dt="2024-11-24T18:05:15.130" v="5"/>
        <pc:sldMkLst>
          <pc:docMk/>
          <pc:sldMk cId="128679985" sldId="281"/>
        </pc:sldMkLst>
      </pc:sldChg>
      <pc:sldChg chg="add">
        <pc:chgData name="PIPAN MICHELE" userId="S::4390@ds.units.it::da00a2aa-4c64-4bcb-a497-1055e4cd2351" providerId="AD" clId="Web-{51F23288-03C2-9D13-07A9-599ED65A9210}" dt="2024-11-24T18:05:15.177" v="6"/>
        <pc:sldMkLst>
          <pc:docMk/>
          <pc:sldMk cId="2478087051" sldId="282"/>
        </pc:sldMkLst>
      </pc:sldChg>
      <pc:sldChg chg="add">
        <pc:chgData name="PIPAN MICHELE" userId="S::4390@ds.units.it::da00a2aa-4c64-4bcb-a497-1055e4cd2351" providerId="AD" clId="Web-{51F23288-03C2-9D13-07A9-599ED65A9210}" dt="2024-11-24T18:05:15.193" v="7"/>
        <pc:sldMkLst>
          <pc:docMk/>
          <pc:sldMk cId="2667097872" sldId="283"/>
        </pc:sldMkLst>
      </pc:sldChg>
      <pc:sldChg chg="add">
        <pc:chgData name="PIPAN MICHELE" userId="S::4390@ds.units.it::da00a2aa-4c64-4bcb-a497-1055e4cd2351" providerId="AD" clId="Web-{51F23288-03C2-9D13-07A9-599ED65A9210}" dt="2024-11-24T18:05:15.209" v="8"/>
        <pc:sldMkLst>
          <pc:docMk/>
          <pc:sldMk cId="2024631278" sldId="284"/>
        </pc:sldMkLst>
      </pc:sldChg>
    </pc:docChg>
  </pc:docChgLst>
  <pc:docChgLst>
    <pc:chgData name="PIPAN MICHELE" userId="da00a2aa-4c64-4bcb-a497-1055e4cd2351" providerId="ADAL" clId="{4A34A193-4A27-451D-B0F4-94A0A8A52239}"/>
    <pc:docChg chg="custSel addSld delSld modSld sldOrd">
      <pc:chgData name="PIPAN MICHELE" userId="da00a2aa-4c64-4bcb-a497-1055e4cd2351" providerId="ADAL" clId="{4A34A193-4A27-451D-B0F4-94A0A8A52239}" dt="2024-11-25T11:56:18.195" v="1612"/>
      <pc:docMkLst>
        <pc:docMk/>
      </pc:docMkLst>
      <pc:sldChg chg="addSp delSp">
        <pc:chgData name="PIPAN MICHELE" userId="da00a2aa-4c64-4bcb-a497-1055e4cd2351" providerId="ADAL" clId="{4A34A193-4A27-451D-B0F4-94A0A8A52239}" dt="2024-11-25T10:35:09.317" v="27"/>
        <pc:sldMkLst>
          <pc:docMk/>
          <pc:sldMk cId="3962583941" sldId="256"/>
        </pc:sldMkLst>
        <pc:picChg chg="add">
          <ac:chgData name="PIPAN MICHELE" userId="da00a2aa-4c64-4bcb-a497-1055e4cd2351" providerId="ADAL" clId="{4A34A193-4A27-451D-B0F4-94A0A8A52239}" dt="2024-11-25T10:33:42.971" v="0"/>
          <ac:picMkLst>
            <pc:docMk/>
            <pc:sldMk cId="3962583941" sldId="256"/>
            <ac:picMk id="2" creationId="{2D74817F-3B3C-41F7-940B-D98CD3681571}"/>
          </ac:picMkLst>
        </pc:picChg>
        <pc:inkChg chg="add">
          <ac:chgData name="PIPAN MICHELE" userId="da00a2aa-4c64-4bcb-a497-1055e4cd2351" providerId="ADAL" clId="{4A34A193-4A27-451D-B0F4-94A0A8A52239}" dt="2024-11-25T10:33:52.321" v="1"/>
          <ac:inkMkLst>
            <pc:docMk/>
            <pc:sldMk cId="3962583941" sldId="256"/>
            <ac:inkMk id="3" creationId="{131D6220-083C-403B-A31B-979FC6FAA7C9}"/>
          </ac:inkMkLst>
        </pc:inkChg>
        <pc:inkChg chg="add">
          <ac:chgData name="PIPAN MICHELE" userId="da00a2aa-4c64-4bcb-a497-1055e4cd2351" providerId="ADAL" clId="{4A34A193-4A27-451D-B0F4-94A0A8A52239}" dt="2024-11-25T10:33:54.277" v="2"/>
          <ac:inkMkLst>
            <pc:docMk/>
            <pc:sldMk cId="3962583941" sldId="256"/>
            <ac:inkMk id="4" creationId="{37268B42-0DDB-4887-A23C-01FCEABEA024}"/>
          </ac:inkMkLst>
        </pc:inkChg>
        <pc:inkChg chg="add del">
          <ac:chgData name="PIPAN MICHELE" userId="da00a2aa-4c64-4bcb-a497-1055e4cd2351" providerId="ADAL" clId="{4A34A193-4A27-451D-B0F4-94A0A8A52239}" dt="2024-11-25T10:34:00.091" v="7"/>
          <ac:inkMkLst>
            <pc:docMk/>
            <pc:sldMk cId="3962583941" sldId="256"/>
            <ac:inkMk id="5" creationId="{596BE296-914A-4D11-A983-A1DC2E8934E4}"/>
          </ac:inkMkLst>
        </pc:inkChg>
        <pc:inkChg chg="add del">
          <ac:chgData name="PIPAN MICHELE" userId="da00a2aa-4c64-4bcb-a497-1055e4cd2351" providerId="ADAL" clId="{4A34A193-4A27-451D-B0F4-94A0A8A52239}" dt="2024-11-25T10:34:00.091" v="7"/>
          <ac:inkMkLst>
            <pc:docMk/>
            <pc:sldMk cId="3962583941" sldId="256"/>
            <ac:inkMk id="6" creationId="{DD455C81-3A76-4A77-A931-AE9381D8E76C}"/>
          </ac:inkMkLst>
        </pc:inkChg>
        <pc:inkChg chg="add del">
          <ac:chgData name="PIPAN MICHELE" userId="da00a2aa-4c64-4bcb-a497-1055e4cd2351" providerId="ADAL" clId="{4A34A193-4A27-451D-B0F4-94A0A8A52239}" dt="2024-11-25T10:34:00.091" v="7"/>
          <ac:inkMkLst>
            <pc:docMk/>
            <pc:sldMk cId="3962583941" sldId="256"/>
            <ac:inkMk id="7" creationId="{FCCE2B80-D326-40E9-AE2A-A1FE6BE7B368}"/>
          </ac:inkMkLst>
        </pc:inkChg>
        <pc:inkChg chg="add del">
          <ac:chgData name="PIPAN MICHELE" userId="da00a2aa-4c64-4bcb-a497-1055e4cd2351" providerId="ADAL" clId="{4A34A193-4A27-451D-B0F4-94A0A8A52239}" dt="2024-11-25T10:34:00.091" v="7"/>
          <ac:inkMkLst>
            <pc:docMk/>
            <pc:sldMk cId="3962583941" sldId="256"/>
            <ac:inkMk id="8" creationId="{0B685469-6105-4729-80AC-68BB45BD8F20}"/>
          </ac:inkMkLst>
        </pc:inkChg>
        <pc:inkChg chg="add">
          <ac:chgData name="PIPAN MICHELE" userId="da00a2aa-4c64-4bcb-a497-1055e4cd2351" providerId="ADAL" clId="{4A34A193-4A27-451D-B0F4-94A0A8A52239}" dt="2024-11-25T10:34:00.091" v="7"/>
          <ac:inkMkLst>
            <pc:docMk/>
            <pc:sldMk cId="3962583941" sldId="256"/>
            <ac:inkMk id="9" creationId="{8D60DBCD-00E1-448C-952A-45271E6F46C7}"/>
          </ac:inkMkLst>
        </pc:inkChg>
        <pc:inkChg chg="add">
          <ac:chgData name="PIPAN MICHELE" userId="da00a2aa-4c64-4bcb-a497-1055e4cd2351" providerId="ADAL" clId="{4A34A193-4A27-451D-B0F4-94A0A8A52239}" dt="2024-11-25T10:34:00.091" v="7"/>
          <ac:inkMkLst>
            <pc:docMk/>
            <pc:sldMk cId="3962583941" sldId="256"/>
            <ac:inkMk id="10" creationId="{E2DA0203-1C95-471C-A2C1-49E129857443}"/>
          </ac:inkMkLst>
        </pc:inkChg>
        <pc:inkChg chg="add">
          <ac:chgData name="PIPAN MICHELE" userId="da00a2aa-4c64-4bcb-a497-1055e4cd2351" providerId="ADAL" clId="{4A34A193-4A27-451D-B0F4-94A0A8A52239}" dt="2024-11-25T10:34:08.582" v="8"/>
          <ac:inkMkLst>
            <pc:docMk/>
            <pc:sldMk cId="3962583941" sldId="256"/>
            <ac:inkMk id="11" creationId="{A46B5459-DF6B-425B-9A49-3064AADDA179}"/>
          </ac:inkMkLst>
        </pc:inkChg>
        <pc:inkChg chg="add">
          <ac:chgData name="PIPAN MICHELE" userId="da00a2aa-4c64-4bcb-a497-1055e4cd2351" providerId="ADAL" clId="{4A34A193-4A27-451D-B0F4-94A0A8A52239}" dt="2024-11-25T10:34:19.483" v="9"/>
          <ac:inkMkLst>
            <pc:docMk/>
            <pc:sldMk cId="3962583941" sldId="256"/>
            <ac:inkMk id="12" creationId="{D9F99A70-E261-42C3-8643-6A6396DE79A9}"/>
          </ac:inkMkLst>
        </pc:inkChg>
        <pc:inkChg chg="add">
          <ac:chgData name="PIPAN MICHELE" userId="da00a2aa-4c64-4bcb-a497-1055e4cd2351" providerId="ADAL" clId="{4A34A193-4A27-451D-B0F4-94A0A8A52239}" dt="2024-11-25T10:34:21.832" v="10"/>
          <ac:inkMkLst>
            <pc:docMk/>
            <pc:sldMk cId="3962583941" sldId="256"/>
            <ac:inkMk id="13" creationId="{D8D540DE-924C-4393-882F-362322C567A1}"/>
          </ac:inkMkLst>
        </pc:inkChg>
        <pc:inkChg chg="add del">
          <ac:chgData name="PIPAN MICHELE" userId="da00a2aa-4c64-4bcb-a497-1055e4cd2351" providerId="ADAL" clId="{4A34A193-4A27-451D-B0F4-94A0A8A52239}" dt="2024-11-25T10:34:24.292" v="13"/>
          <ac:inkMkLst>
            <pc:docMk/>
            <pc:sldMk cId="3962583941" sldId="256"/>
            <ac:inkMk id="14" creationId="{E65F67D7-2BD6-4369-83D7-F790856DFBA3}"/>
          </ac:inkMkLst>
        </pc:inkChg>
        <pc:inkChg chg="add del">
          <ac:chgData name="PIPAN MICHELE" userId="da00a2aa-4c64-4bcb-a497-1055e4cd2351" providerId="ADAL" clId="{4A34A193-4A27-451D-B0F4-94A0A8A52239}" dt="2024-11-25T10:34:24.292" v="13"/>
          <ac:inkMkLst>
            <pc:docMk/>
            <pc:sldMk cId="3962583941" sldId="256"/>
            <ac:inkMk id="15" creationId="{14023245-4132-485A-AA19-BA994D606DBD}"/>
          </ac:inkMkLst>
        </pc:inkChg>
        <pc:inkChg chg="add">
          <ac:chgData name="PIPAN MICHELE" userId="da00a2aa-4c64-4bcb-a497-1055e4cd2351" providerId="ADAL" clId="{4A34A193-4A27-451D-B0F4-94A0A8A52239}" dt="2024-11-25T10:34:24.292" v="13"/>
          <ac:inkMkLst>
            <pc:docMk/>
            <pc:sldMk cId="3962583941" sldId="256"/>
            <ac:inkMk id="16" creationId="{CAA52896-424A-40F5-A3B6-52FED04C3E1D}"/>
          </ac:inkMkLst>
        </pc:inkChg>
        <pc:inkChg chg="add">
          <ac:chgData name="PIPAN MICHELE" userId="da00a2aa-4c64-4bcb-a497-1055e4cd2351" providerId="ADAL" clId="{4A34A193-4A27-451D-B0F4-94A0A8A52239}" dt="2024-11-25T10:34:52.852" v="14"/>
          <ac:inkMkLst>
            <pc:docMk/>
            <pc:sldMk cId="3962583941" sldId="256"/>
            <ac:inkMk id="17" creationId="{060742D2-237E-4D6E-8405-EE4C3546ADAB}"/>
          </ac:inkMkLst>
        </pc:inkChg>
        <pc:inkChg chg="add del">
          <ac:chgData name="PIPAN MICHELE" userId="da00a2aa-4c64-4bcb-a497-1055e4cd2351" providerId="ADAL" clId="{4A34A193-4A27-451D-B0F4-94A0A8A52239}" dt="2024-11-25T10:35:04.565" v="17"/>
          <ac:inkMkLst>
            <pc:docMk/>
            <pc:sldMk cId="3962583941" sldId="256"/>
            <ac:inkMk id="18" creationId="{2A88C2A1-6B94-4FF6-AF12-365376430A1F}"/>
          </ac:inkMkLst>
        </pc:inkChg>
        <pc:inkChg chg="add del">
          <ac:chgData name="PIPAN MICHELE" userId="da00a2aa-4c64-4bcb-a497-1055e4cd2351" providerId="ADAL" clId="{4A34A193-4A27-451D-B0F4-94A0A8A52239}" dt="2024-11-25T10:35:04.565" v="17"/>
          <ac:inkMkLst>
            <pc:docMk/>
            <pc:sldMk cId="3962583941" sldId="256"/>
            <ac:inkMk id="19" creationId="{7D16721F-2F54-42E8-8EF0-FE7FF2DC2CFF}"/>
          </ac:inkMkLst>
        </pc:inkChg>
        <pc:inkChg chg="add">
          <ac:chgData name="PIPAN MICHELE" userId="da00a2aa-4c64-4bcb-a497-1055e4cd2351" providerId="ADAL" clId="{4A34A193-4A27-451D-B0F4-94A0A8A52239}" dt="2024-11-25T10:35:04.565" v="17"/>
          <ac:inkMkLst>
            <pc:docMk/>
            <pc:sldMk cId="3962583941" sldId="256"/>
            <ac:inkMk id="20" creationId="{9DD10A24-16CF-428A-BC41-CE4A9DC73942}"/>
          </ac:inkMkLst>
        </pc:inkChg>
        <pc:inkChg chg="add del">
          <ac:chgData name="PIPAN MICHELE" userId="da00a2aa-4c64-4bcb-a497-1055e4cd2351" providerId="ADAL" clId="{4A34A193-4A27-451D-B0F4-94A0A8A52239}" dt="2024-11-25T10:35:06.946" v="22"/>
          <ac:inkMkLst>
            <pc:docMk/>
            <pc:sldMk cId="3962583941" sldId="256"/>
            <ac:inkMk id="21" creationId="{9A394E30-113E-488E-B361-FB5BBF8A4885}"/>
          </ac:inkMkLst>
        </pc:inkChg>
        <pc:inkChg chg="add del">
          <ac:chgData name="PIPAN MICHELE" userId="da00a2aa-4c64-4bcb-a497-1055e4cd2351" providerId="ADAL" clId="{4A34A193-4A27-451D-B0F4-94A0A8A52239}" dt="2024-11-25T10:35:06.946" v="22"/>
          <ac:inkMkLst>
            <pc:docMk/>
            <pc:sldMk cId="3962583941" sldId="256"/>
            <ac:inkMk id="22" creationId="{D6D24B24-DB8F-4667-9E57-C09C9CD4D01B}"/>
          </ac:inkMkLst>
        </pc:inkChg>
        <pc:inkChg chg="add del">
          <ac:chgData name="PIPAN MICHELE" userId="da00a2aa-4c64-4bcb-a497-1055e4cd2351" providerId="ADAL" clId="{4A34A193-4A27-451D-B0F4-94A0A8A52239}" dt="2024-11-25T10:35:06.946" v="22"/>
          <ac:inkMkLst>
            <pc:docMk/>
            <pc:sldMk cId="3962583941" sldId="256"/>
            <ac:inkMk id="23" creationId="{1853F076-92F6-44DE-B6F1-E65ABEE54F09}"/>
          </ac:inkMkLst>
        </pc:inkChg>
        <pc:inkChg chg="add del">
          <ac:chgData name="PIPAN MICHELE" userId="da00a2aa-4c64-4bcb-a497-1055e4cd2351" providerId="ADAL" clId="{4A34A193-4A27-451D-B0F4-94A0A8A52239}" dt="2024-11-25T10:35:06.946" v="22"/>
          <ac:inkMkLst>
            <pc:docMk/>
            <pc:sldMk cId="3962583941" sldId="256"/>
            <ac:inkMk id="24" creationId="{CC51F310-0E64-43FB-B013-7814DEE7C48B}"/>
          </ac:inkMkLst>
        </pc:inkChg>
        <pc:inkChg chg="add">
          <ac:chgData name="PIPAN MICHELE" userId="da00a2aa-4c64-4bcb-a497-1055e4cd2351" providerId="ADAL" clId="{4A34A193-4A27-451D-B0F4-94A0A8A52239}" dt="2024-11-25T10:35:06.946" v="22"/>
          <ac:inkMkLst>
            <pc:docMk/>
            <pc:sldMk cId="3962583941" sldId="256"/>
            <ac:inkMk id="25" creationId="{B61963D3-123B-4486-80CA-5E616C1E2FF7}"/>
          </ac:inkMkLst>
        </pc:inkChg>
        <pc:inkChg chg="add">
          <ac:chgData name="PIPAN MICHELE" userId="da00a2aa-4c64-4bcb-a497-1055e4cd2351" providerId="ADAL" clId="{4A34A193-4A27-451D-B0F4-94A0A8A52239}" dt="2024-11-25T10:35:06.946" v="22"/>
          <ac:inkMkLst>
            <pc:docMk/>
            <pc:sldMk cId="3962583941" sldId="256"/>
            <ac:inkMk id="26" creationId="{56217C8D-3175-493E-9BBE-0079149C8DE9}"/>
          </ac:inkMkLst>
        </pc:inkChg>
        <pc:inkChg chg="add del">
          <ac:chgData name="PIPAN MICHELE" userId="da00a2aa-4c64-4bcb-a497-1055e4cd2351" providerId="ADAL" clId="{4A34A193-4A27-451D-B0F4-94A0A8A52239}" dt="2024-11-25T10:35:09.317" v="27"/>
          <ac:inkMkLst>
            <pc:docMk/>
            <pc:sldMk cId="3962583941" sldId="256"/>
            <ac:inkMk id="27" creationId="{54611B13-765B-4EF0-8ECC-F5562A7D9B54}"/>
          </ac:inkMkLst>
        </pc:inkChg>
        <pc:inkChg chg="add del">
          <ac:chgData name="PIPAN MICHELE" userId="da00a2aa-4c64-4bcb-a497-1055e4cd2351" providerId="ADAL" clId="{4A34A193-4A27-451D-B0F4-94A0A8A52239}" dt="2024-11-25T10:35:09.317" v="27"/>
          <ac:inkMkLst>
            <pc:docMk/>
            <pc:sldMk cId="3962583941" sldId="256"/>
            <ac:inkMk id="28" creationId="{1C220D69-1CFB-4892-A158-82421069B49C}"/>
          </ac:inkMkLst>
        </pc:inkChg>
        <pc:inkChg chg="add del">
          <ac:chgData name="PIPAN MICHELE" userId="da00a2aa-4c64-4bcb-a497-1055e4cd2351" providerId="ADAL" clId="{4A34A193-4A27-451D-B0F4-94A0A8A52239}" dt="2024-11-25T10:35:09.317" v="27"/>
          <ac:inkMkLst>
            <pc:docMk/>
            <pc:sldMk cId="3962583941" sldId="256"/>
            <ac:inkMk id="29" creationId="{23A3E0B0-4412-4FCB-8956-AC3F59227207}"/>
          </ac:inkMkLst>
        </pc:inkChg>
        <pc:inkChg chg="add del">
          <ac:chgData name="PIPAN MICHELE" userId="da00a2aa-4c64-4bcb-a497-1055e4cd2351" providerId="ADAL" clId="{4A34A193-4A27-451D-B0F4-94A0A8A52239}" dt="2024-11-25T10:35:09.317" v="27"/>
          <ac:inkMkLst>
            <pc:docMk/>
            <pc:sldMk cId="3962583941" sldId="256"/>
            <ac:inkMk id="30" creationId="{73F94D3D-6C6F-4F4F-B754-271B425CD228}"/>
          </ac:inkMkLst>
        </pc:inkChg>
        <pc:inkChg chg="add">
          <ac:chgData name="PIPAN MICHELE" userId="da00a2aa-4c64-4bcb-a497-1055e4cd2351" providerId="ADAL" clId="{4A34A193-4A27-451D-B0F4-94A0A8A52239}" dt="2024-11-25T10:35:09.317" v="27"/>
          <ac:inkMkLst>
            <pc:docMk/>
            <pc:sldMk cId="3962583941" sldId="256"/>
            <ac:inkMk id="31" creationId="{B433153B-B4F2-4C11-ACCA-871E47F51ABD}"/>
          </ac:inkMkLst>
        </pc:inkChg>
        <pc:inkChg chg="add">
          <ac:chgData name="PIPAN MICHELE" userId="da00a2aa-4c64-4bcb-a497-1055e4cd2351" providerId="ADAL" clId="{4A34A193-4A27-451D-B0F4-94A0A8A52239}" dt="2024-11-25T10:35:09.317" v="27"/>
          <ac:inkMkLst>
            <pc:docMk/>
            <pc:sldMk cId="3962583941" sldId="256"/>
            <ac:inkMk id="32" creationId="{57A1A51B-E3BA-4A59-806B-A46E026E337D}"/>
          </ac:inkMkLst>
        </pc:inkChg>
      </pc:sldChg>
      <pc:sldChg chg="addSp delSp modSp ord">
        <pc:chgData name="PIPAN MICHELE" userId="da00a2aa-4c64-4bcb-a497-1055e4cd2351" providerId="ADAL" clId="{4A34A193-4A27-451D-B0F4-94A0A8A52239}" dt="2024-11-25T11:06:03.037" v="673"/>
        <pc:sldMkLst>
          <pc:docMk/>
          <pc:sldMk cId="258707784" sldId="257"/>
        </pc:sldMkLst>
        <pc:picChg chg="del">
          <ac:chgData name="PIPAN MICHELE" userId="da00a2aa-4c64-4bcb-a497-1055e4cd2351" providerId="ADAL" clId="{4A34A193-4A27-451D-B0F4-94A0A8A52239}" dt="2024-11-25T11:00:07.841" v="490" actId="478"/>
          <ac:picMkLst>
            <pc:docMk/>
            <pc:sldMk cId="258707784" sldId="257"/>
            <ac:picMk id="2" creationId="{0B7ABCDD-DF7F-A96B-02A6-49850A64C2C3}"/>
          </ac:picMkLst>
        </pc:picChg>
        <pc:picChg chg="add mod modCrop">
          <ac:chgData name="PIPAN MICHELE" userId="da00a2aa-4c64-4bcb-a497-1055e4cd2351" providerId="ADAL" clId="{4A34A193-4A27-451D-B0F4-94A0A8A52239}" dt="2024-11-25T11:04:31.551" v="629" actId="14100"/>
          <ac:picMkLst>
            <pc:docMk/>
            <pc:sldMk cId="258707784" sldId="257"/>
            <ac:picMk id="59" creationId="{BDE5F75A-CD8F-4F8E-B375-EA597C143BA5}"/>
          </ac:picMkLst>
        </pc:picChg>
        <pc:inkChg chg="add del">
          <ac:chgData name="PIPAN MICHELE" userId="da00a2aa-4c64-4bcb-a497-1055e4cd2351" providerId="ADAL" clId="{4A34A193-4A27-451D-B0F4-94A0A8A52239}" dt="2024-11-25T10:58:20.471" v="436"/>
          <ac:inkMkLst>
            <pc:docMk/>
            <pc:sldMk cId="258707784" sldId="257"/>
            <ac:inkMk id="3" creationId="{1729B50F-6563-432F-A9C5-F1D42C3ADCD1}"/>
          </ac:inkMkLst>
        </pc:inkChg>
        <pc:inkChg chg="add del">
          <ac:chgData name="PIPAN MICHELE" userId="da00a2aa-4c64-4bcb-a497-1055e4cd2351" providerId="ADAL" clId="{4A34A193-4A27-451D-B0F4-94A0A8A52239}" dt="2024-11-25T10:58:20.471" v="436"/>
          <ac:inkMkLst>
            <pc:docMk/>
            <pc:sldMk cId="258707784" sldId="257"/>
            <ac:inkMk id="4" creationId="{222537B4-57E8-4249-B04D-CCF3C699C7C0}"/>
          </ac:inkMkLst>
        </pc:inkChg>
        <pc:inkChg chg="add del">
          <ac:chgData name="PIPAN MICHELE" userId="da00a2aa-4c64-4bcb-a497-1055e4cd2351" providerId="ADAL" clId="{4A34A193-4A27-451D-B0F4-94A0A8A52239}" dt="2024-11-25T10:58:20.471" v="436"/>
          <ac:inkMkLst>
            <pc:docMk/>
            <pc:sldMk cId="258707784" sldId="257"/>
            <ac:inkMk id="5" creationId="{336CB71C-1430-4B37-B9AD-D808EF9A9F2E}"/>
          </ac:inkMkLst>
        </pc:inkChg>
        <pc:inkChg chg="add del">
          <ac:chgData name="PIPAN MICHELE" userId="da00a2aa-4c64-4bcb-a497-1055e4cd2351" providerId="ADAL" clId="{4A34A193-4A27-451D-B0F4-94A0A8A52239}" dt="2024-11-25T10:58:22.456" v="440"/>
          <ac:inkMkLst>
            <pc:docMk/>
            <pc:sldMk cId="258707784" sldId="257"/>
            <ac:inkMk id="6" creationId="{6906E2FE-9C6E-4B06-BB0E-D07AB89AAB67}"/>
          </ac:inkMkLst>
        </pc:inkChg>
        <pc:inkChg chg="add del">
          <ac:chgData name="PIPAN MICHELE" userId="da00a2aa-4c64-4bcb-a497-1055e4cd2351" providerId="ADAL" clId="{4A34A193-4A27-451D-B0F4-94A0A8A52239}" dt="2024-11-25T10:58:22.456" v="440"/>
          <ac:inkMkLst>
            <pc:docMk/>
            <pc:sldMk cId="258707784" sldId="257"/>
            <ac:inkMk id="7" creationId="{844C0A12-8CF9-4A64-AFE7-BE0AC9258300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8" creationId="{E188C300-065B-4D8F-A6BD-FD76F6533A5E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9" creationId="{8807F1D5-3CF7-4D7B-AB2B-AD6959EC1ABF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10" creationId="{1D1575AA-DE8D-44AB-81D5-D739F894C418}"/>
          </ac:inkMkLst>
        </pc:inkChg>
        <pc:inkChg chg="add del">
          <ac:chgData name="PIPAN MICHELE" userId="da00a2aa-4c64-4bcb-a497-1055e4cd2351" providerId="ADAL" clId="{4A34A193-4A27-451D-B0F4-94A0A8A52239}" dt="2024-11-25T10:58:27.421" v="443"/>
          <ac:inkMkLst>
            <pc:docMk/>
            <pc:sldMk cId="258707784" sldId="257"/>
            <ac:inkMk id="11" creationId="{680E95CD-A713-43F3-924F-A1FE926AE50C}"/>
          </ac:inkMkLst>
        </pc:inkChg>
        <pc:inkChg chg="add del">
          <ac:chgData name="PIPAN MICHELE" userId="da00a2aa-4c64-4bcb-a497-1055e4cd2351" providerId="ADAL" clId="{4A34A193-4A27-451D-B0F4-94A0A8A52239}" dt="2024-11-25T10:58:27.421" v="443"/>
          <ac:inkMkLst>
            <pc:docMk/>
            <pc:sldMk cId="258707784" sldId="257"/>
            <ac:inkMk id="12" creationId="{0646543A-A6D4-47A6-B54F-ACBBC727C952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13" creationId="{482DC08A-3F07-4851-B95A-6DBF4CFC7DEB}"/>
          </ac:inkMkLst>
        </pc:inkChg>
        <pc:inkChg chg="add del">
          <ac:chgData name="PIPAN MICHELE" userId="da00a2aa-4c64-4bcb-a497-1055e4cd2351" providerId="ADAL" clId="{4A34A193-4A27-451D-B0F4-94A0A8A52239}" dt="2024-11-25T10:58:30.925" v="448"/>
          <ac:inkMkLst>
            <pc:docMk/>
            <pc:sldMk cId="258707784" sldId="257"/>
            <ac:inkMk id="14" creationId="{C2AB5E49-6BA0-40AE-B66D-7CFE34F49240}"/>
          </ac:inkMkLst>
        </pc:inkChg>
        <pc:inkChg chg="add del">
          <ac:chgData name="PIPAN MICHELE" userId="da00a2aa-4c64-4bcb-a497-1055e4cd2351" providerId="ADAL" clId="{4A34A193-4A27-451D-B0F4-94A0A8A52239}" dt="2024-11-25T10:58:30.925" v="448"/>
          <ac:inkMkLst>
            <pc:docMk/>
            <pc:sldMk cId="258707784" sldId="257"/>
            <ac:inkMk id="15" creationId="{053A8B48-FA9F-440A-BADE-A0F579F5357D}"/>
          </ac:inkMkLst>
        </pc:inkChg>
        <pc:inkChg chg="add del">
          <ac:chgData name="PIPAN MICHELE" userId="da00a2aa-4c64-4bcb-a497-1055e4cd2351" providerId="ADAL" clId="{4A34A193-4A27-451D-B0F4-94A0A8A52239}" dt="2024-11-25T10:58:30.925" v="448"/>
          <ac:inkMkLst>
            <pc:docMk/>
            <pc:sldMk cId="258707784" sldId="257"/>
            <ac:inkMk id="16" creationId="{C09E0BE2-90EB-4F54-9416-6F1DDB317348}"/>
          </ac:inkMkLst>
        </pc:inkChg>
        <pc:inkChg chg="add del">
          <ac:chgData name="PIPAN MICHELE" userId="da00a2aa-4c64-4bcb-a497-1055e4cd2351" providerId="ADAL" clId="{4A34A193-4A27-451D-B0F4-94A0A8A52239}" dt="2024-11-25T10:58:30.925" v="448"/>
          <ac:inkMkLst>
            <pc:docMk/>
            <pc:sldMk cId="258707784" sldId="257"/>
            <ac:inkMk id="17" creationId="{5A72328E-8BA7-4686-B9FA-B41448CE4716}"/>
          </ac:inkMkLst>
        </pc:inkChg>
        <pc:inkChg chg="add del">
          <ac:chgData name="PIPAN MICHELE" userId="da00a2aa-4c64-4bcb-a497-1055e4cd2351" providerId="ADAL" clId="{4A34A193-4A27-451D-B0F4-94A0A8A52239}" dt="2024-11-25T10:58:50.650" v="486"/>
          <ac:inkMkLst>
            <pc:docMk/>
            <pc:sldMk cId="258707784" sldId="257"/>
            <ac:inkMk id="18" creationId="{3B7FAB67-33CE-43D0-8244-6CB4A1EA288C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19" creationId="{2B202C16-9376-460A-AA27-050847D2D39E}"/>
          </ac:inkMkLst>
        </pc:inkChg>
        <pc:inkChg chg="add del">
          <ac:chgData name="PIPAN MICHELE" userId="da00a2aa-4c64-4bcb-a497-1055e4cd2351" providerId="ADAL" clId="{4A34A193-4A27-451D-B0F4-94A0A8A52239}" dt="2024-11-25T10:58:35.782" v="457"/>
          <ac:inkMkLst>
            <pc:docMk/>
            <pc:sldMk cId="258707784" sldId="257"/>
            <ac:inkMk id="20" creationId="{225A7961-6BC6-4ECB-921C-17EE8F7C665E}"/>
          </ac:inkMkLst>
        </pc:inkChg>
        <pc:inkChg chg="add del">
          <ac:chgData name="PIPAN MICHELE" userId="da00a2aa-4c64-4bcb-a497-1055e4cd2351" providerId="ADAL" clId="{4A34A193-4A27-451D-B0F4-94A0A8A52239}" dt="2024-11-25T10:58:35.782" v="457"/>
          <ac:inkMkLst>
            <pc:docMk/>
            <pc:sldMk cId="258707784" sldId="257"/>
            <ac:inkMk id="21" creationId="{8A93F055-793D-4E4E-8E99-01520E0B85ED}"/>
          </ac:inkMkLst>
        </pc:inkChg>
        <pc:inkChg chg="add del">
          <ac:chgData name="PIPAN MICHELE" userId="da00a2aa-4c64-4bcb-a497-1055e4cd2351" providerId="ADAL" clId="{4A34A193-4A27-451D-B0F4-94A0A8A52239}" dt="2024-11-25T10:58:35.782" v="457"/>
          <ac:inkMkLst>
            <pc:docMk/>
            <pc:sldMk cId="258707784" sldId="257"/>
            <ac:inkMk id="22" creationId="{63FDBBE8-7EF6-4D44-9AF4-A7AF42082EE8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23" creationId="{08DE70F7-2D1D-448F-B88C-EBBEAFE75F1E}"/>
          </ac:inkMkLst>
        </pc:inkChg>
        <pc:inkChg chg="add del">
          <ac:chgData name="PIPAN MICHELE" userId="da00a2aa-4c64-4bcb-a497-1055e4cd2351" providerId="ADAL" clId="{4A34A193-4A27-451D-B0F4-94A0A8A52239}" dt="2024-11-25T10:58:35.782" v="457"/>
          <ac:inkMkLst>
            <pc:docMk/>
            <pc:sldMk cId="258707784" sldId="257"/>
            <ac:inkMk id="24" creationId="{47F3FB4D-F71C-419C-957F-75FD0920BC5B}"/>
          </ac:inkMkLst>
        </pc:inkChg>
        <pc:inkChg chg="add del">
          <ac:chgData name="PIPAN MICHELE" userId="da00a2aa-4c64-4bcb-a497-1055e4cd2351" providerId="ADAL" clId="{4A34A193-4A27-451D-B0F4-94A0A8A52239}" dt="2024-11-25T10:58:35.782" v="457"/>
          <ac:inkMkLst>
            <pc:docMk/>
            <pc:sldMk cId="258707784" sldId="257"/>
            <ac:inkMk id="25" creationId="{B3EDD760-BABF-4BE6-8A40-1FBB76CD3BD8}"/>
          </ac:inkMkLst>
        </pc:inkChg>
        <pc:inkChg chg="add del">
          <ac:chgData name="PIPAN MICHELE" userId="da00a2aa-4c64-4bcb-a497-1055e4cd2351" providerId="ADAL" clId="{4A34A193-4A27-451D-B0F4-94A0A8A52239}" dt="2024-11-25T10:58:35.782" v="457"/>
          <ac:inkMkLst>
            <pc:docMk/>
            <pc:sldMk cId="258707784" sldId="257"/>
            <ac:inkMk id="26" creationId="{1662A9F4-61FB-428C-B799-6C00BA825FDA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27" creationId="{BA6A2FBE-DD1A-4F46-B271-641DA5C5FB4C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28" creationId="{86255031-96FA-45C8-991C-AA0E04BC770F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29" creationId="{E6F1A6C7-4763-4A90-A079-74C663573D12}"/>
          </ac:inkMkLst>
        </pc:inkChg>
        <pc:inkChg chg="add del">
          <ac:chgData name="PIPAN MICHELE" userId="da00a2aa-4c64-4bcb-a497-1055e4cd2351" providerId="ADAL" clId="{4A34A193-4A27-451D-B0F4-94A0A8A52239}" dt="2024-11-25T10:58:36.792" v="460"/>
          <ac:inkMkLst>
            <pc:docMk/>
            <pc:sldMk cId="258707784" sldId="257"/>
            <ac:inkMk id="30" creationId="{5A941FDE-5C6A-4B96-A357-9CE3C4842902}"/>
          </ac:inkMkLst>
        </pc:inkChg>
        <pc:inkChg chg="add del">
          <ac:chgData name="PIPAN MICHELE" userId="da00a2aa-4c64-4bcb-a497-1055e4cd2351" providerId="ADAL" clId="{4A34A193-4A27-451D-B0F4-94A0A8A52239}" dt="2024-11-25T10:58:36.792" v="460"/>
          <ac:inkMkLst>
            <pc:docMk/>
            <pc:sldMk cId="258707784" sldId="257"/>
            <ac:inkMk id="31" creationId="{94A3F234-91E7-4AAB-BF3B-88EF44186D7D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32" creationId="{09798223-F516-4339-85A4-DA22016E952F}"/>
          </ac:inkMkLst>
        </pc:inkChg>
        <pc:inkChg chg="add del">
          <ac:chgData name="PIPAN MICHELE" userId="da00a2aa-4c64-4bcb-a497-1055e4cd2351" providerId="ADAL" clId="{4A34A193-4A27-451D-B0F4-94A0A8A52239}" dt="2024-11-25T10:58:39.460" v="464"/>
          <ac:inkMkLst>
            <pc:docMk/>
            <pc:sldMk cId="258707784" sldId="257"/>
            <ac:inkMk id="33" creationId="{94F315A0-5963-4ED9-B842-EFAA513FA721}"/>
          </ac:inkMkLst>
        </pc:inkChg>
        <pc:inkChg chg="add del">
          <ac:chgData name="PIPAN MICHELE" userId="da00a2aa-4c64-4bcb-a497-1055e4cd2351" providerId="ADAL" clId="{4A34A193-4A27-451D-B0F4-94A0A8A52239}" dt="2024-11-25T10:58:39.460" v="464"/>
          <ac:inkMkLst>
            <pc:docMk/>
            <pc:sldMk cId="258707784" sldId="257"/>
            <ac:inkMk id="34" creationId="{C2EAC704-F092-4AB4-9975-9A94D585C241}"/>
          </ac:inkMkLst>
        </pc:inkChg>
        <pc:inkChg chg="add del">
          <ac:chgData name="PIPAN MICHELE" userId="da00a2aa-4c64-4bcb-a497-1055e4cd2351" providerId="ADAL" clId="{4A34A193-4A27-451D-B0F4-94A0A8A52239}" dt="2024-11-25T10:58:39.460" v="464"/>
          <ac:inkMkLst>
            <pc:docMk/>
            <pc:sldMk cId="258707784" sldId="257"/>
            <ac:inkMk id="35" creationId="{BB09B89D-52D4-4F65-8769-5E4926C9E2F6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36" creationId="{7F89E92A-B74C-4ADB-B14B-64273409584B}"/>
          </ac:inkMkLst>
        </pc:inkChg>
        <pc:inkChg chg="add del">
          <ac:chgData name="PIPAN MICHELE" userId="da00a2aa-4c64-4bcb-a497-1055e4cd2351" providerId="ADAL" clId="{4A34A193-4A27-451D-B0F4-94A0A8A52239}" dt="2024-11-25T10:58:43.032" v="471"/>
          <ac:inkMkLst>
            <pc:docMk/>
            <pc:sldMk cId="258707784" sldId="257"/>
            <ac:inkMk id="37" creationId="{E3A25A7D-1EDA-4BC3-82A8-C89DA1357AE5}"/>
          </ac:inkMkLst>
        </pc:inkChg>
        <pc:inkChg chg="add del">
          <ac:chgData name="PIPAN MICHELE" userId="da00a2aa-4c64-4bcb-a497-1055e4cd2351" providerId="ADAL" clId="{4A34A193-4A27-451D-B0F4-94A0A8A52239}" dt="2024-11-25T10:58:43.032" v="471"/>
          <ac:inkMkLst>
            <pc:docMk/>
            <pc:sldMk cId="258707784" sldId="257"/>
            <ac:inkMk id="38" creationId="{37BE8557-0A20-45F1-9CAC-1E3D315FEB54}"/>
          </ac:inkMkLst>
        </pc:inkChg>
        <pc:inkChg chg="add del">
          <ac:chgData name="PIPAN MICHELE" userId="da00a2aa-4c64-4bcb-a497-1055e4cd2351" providerId="ADAL" clId="{4A34A193-4A27-451D-B0F4-94A0A8A52239}" dt="2024-11-25T10:58:43.032" v="471"/>
          <ac:inkMkLst>
            <pc:docMk/>
            <pc:sldMk cId="258707784" sldId="257"/>
            <ac:inkMk id="39" creationId="{430E8D79-4365-4146-B2E1-29F8CA325D02}"/>
          </ac:inkMkLst>
        </pc:inkChg>
        <pc:inkChg chg="add del">
          <ac:chgData name="PIPAN MICHELE" userId="da00a2aa-4c64-4bcb-a497-1055e4cd2351" providerId="ADAL" clId="{4A34A193-4A27-451D-B0F4-94A0A8A52239}" dt="2024-11-25T10:58:43.032" v="471"/>
          <ac:inkMkLst>
            <pc:docMk/>
            <pc:sldMk cId="258707784" sldId="257"/>
            <ac:inkMk id="40" creationId="{222B78ED-31A4-4613-B44F-5CD3B67AE41E}"/>
          </ac:inkMkLst>
        </pc:inkChg>
        <pc:inkChg chg="add del">
          <ac:chgData name="PIPAN MICHELE" userId="da00a2aa-4c64-4bcb-a497-1055e4cd2351" providerId="ADAL" clId="{4A34A193-4A27-451D-B0F4-94A0A8A52239}" dt="2024-11-25T10:58:43.032" v="471"/>
          <ac:inkMkLst>
            <pc:docMk/>
            <pc:sldMk cId="258707784" sldId="257"/>
            <ac:inkMk id="41" creationId="{5FB3EFBD-FD4D-46D2-B65E-57993B90625C}"/>
          </ac:inkMkLst>
        </pc:inkChg>
        <pc:inkChg chg="add del">
          <ac:chgData name="PIPAN MICHELE" userId="da00a2aa-4c64-4bcb-a497-1055e4cd2351" providerId="ADAL" clId="{4A34A193-4A27-451D-B0F4-94A0A8A52239}" dt="2024-11-25T10:58:43.032" v="471"/>
          <ac:inkMkLst>
            <pc:docMk/>
            <pc:sldMk cId="258707784" sldId="257"/>
            <ac:inkMk id="42" creationId="{CB0510D3-7874-43C2-A17D-98E37D7A7443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43" creationId="{71FA7B83-5FBD-4F65-8508-AB1C38DAEFC9}"/>
          </ac:inkMkLst>
        </pc:inkChg>
        <pc:inkChg chg="add del">
          <ac:chgData name="PIPAN MICHELE" userId="da00a2aa-4c64-4bcb-a497-1055e4cd2351" providerId="ADAL" clId="{4A34A193-4A27-451D-B0F4-94A0A8A52239}" dt="2024-11-25T10:58:46.037" v="476"/>
          <ac:inkMkLst>
            <pc:docMk/>
            <pc:sldMk cId="258707784" sldId="257"/>
            <ac:inkMk id="44" creationId="{18156579-244C-4AA7-9342-D28192C52528}"/>
          </ac:inkMkLst>
        </pc:inkChg>
        <pc:inkChg chg="add del">
          <ac:chgData name="PIPAN MICHELE" userId="da00a2aa-4c64-4bcb-a497-1055e4cd2351" providerId="ADAL" clId="{4A34A193-4A27-451D-B0F4-94A0A8A52239}" dt="2024-11-25T10:58:46.037" v="476"/>
          <ac:inkMkLst>
            <pc:docMk/>
            <pc:sldMk cId="258707784" sldId="257"/>
            <ac:inkMk id="45" creationId="{81813223-2BF7-49BC-B690-1071A0F79F7C}"/>
          </ac:inkMkLst>
        </pc:inkChg>
        <pc:inkChg chg="add del">
          <ac:chgData name="PIPAN MICHELE" userId="da00a2aa-4c64-4bcb-a497-1055e4cd2351" providerId="ADAL" clId="{4A34A193-4A27-451D-B0F4-94A0A8A52239}" dt="2024-11-25T10:58:46.037" v="476"/>
          <ac:inkMkLst>
            <pc:docMk/>
            <pc:sldMk cId="258707784" sldId="257"/>
            <ac:inkMk id="46" creationId="{29AB54D3-3B7B-4DA6-9E56-411E8BF2915D}"/>
          </ac:inkMkLst>
        </pc:inkChg>
        <pc:inkChg chg="add del">
          <ac:chgData name="PIPAN MICHELE" userId="da00a2aa-4c64-4bcb-a497-1055e4cd2351" providerId="ADAL" clId="{4A34A193-4A27-451D-B0F4-94A0A8A52239}" dt="2024-11-25T10:58:46.037" v="476"/>
          <ac:inkMkLst>
            <pc:docMk/>
            <pc:sldMk cId="258707784" sldId="257"/>
            <ac:inkMk id="47" creationId="{CA462EE3-4B25-4402-B1D1-D58BFE73A079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48" creationId="{9E83F2C3-AC46-45D5-BE0D-C9B718DF7DD1}"/>
          </ac:inkMkLst>
        </pc:inkChg>
        <pc:inkChg chg="add del">
          <ac:chgData name="PIPAN MICHELE" userId="da00a2aa-4c64-4bcb-a497-1055e4cd2351" providerId="ADAL" clId="{4A34A193-4A27-451D-B0F4-94A0A8A52239}" dt="2024-11-25T10:58:50.650" v="486"/>
          <ac:inkMkLst>
            <pc:docMk/>
            <pc:sldMk cId="258707784" sldId="257"/>
            <ac:inkMk id="49" creationId="{ED512338-CBF2-4DEE-8A42-CA2FABAF16D7}"/>
          </ac:inkMkLst>
        </pc:inkChg>
        <pc:inkChg chg="add del">
          <ac:chgData name="PIPAN MICHELE" userId="da00a2aa-4c64-4bcb-a497-1055e4cd2351" providerId="ADAL" clId="{4A34A193-4A27-451D-B0F4-94A0A8A52239}" dt="2024-11-25T10:58:50.650" v="486"/>
          <ac:inkMkLst>
            <pc:docMk/>
            <pc:sldMk cId="258707784" sldId="257"/>
            <ac:inkMk id="50" creationId="{67A637F7-72FE-4D73-9B6C-E1A32D0EAB46}"/>
          </ac:inkMkLst>
        </pc:inkChg>
        <pc:inkChg chg="add del">
          <ac:chgData name="PIPAN MICHELE" userId="da00a2aa-4c64-4bcb-a497-1055e4cd2351" providerId="ADAL" clId="{4A34A193-4A27-451D-B0F4-94A0A8A52239}" dt="2024-11-25T10:58:50.650" v="486"/>
          <ac:inkMkLst>
            <pc:docMk/>
            <pc:sldMk cId="258707784" sldId="257"/>
            <ac:inkMk id="51" creationId="{78B5E4F6-2CC1-4C4E-901E-74CE873E4C6B}"/>
          </ac:inkMkLst>
        </pc:inkChg>
        <pc:inkChg chg="add del">
          <ac:chgData name="PIPAN MICHELE" userId="da00a2aa-4c64-4bcb-a497-1055e4cd2351" providerId="ADAL" clId="{4A34A193-4A27-451D-B0F4-94A0A8A52239}" dt="2024-11-25T10:58:50.650" v="486"/>
          <ac:inkMkLst>
            <pc:docMk/>
            <pc:sldMk cId="258707784" sldId="257"/>
            <ac:inkMk id="52" creationId="{A0B82C02-924C-4DAA-B20F-DDCA254D72EA}"/>
          </ac:inkMkLst>
        </pc:inkChg>
        <pc:inkChg chg="add del">
          <ac:chgData name="PIPAN MICHELE" userId="da00a2aa-4c64-4bcb-a497-1055e4cd2351" providerId="ADAL" clId="{4A34A193-4A27-451D-B0F4-94A0A8A52239}" dt="2024-11-25T10:58:50.650" v="486"/>
          <ac:inkMkLst>
            <pc:docMk/>
            <pc:sldMk cId="258707784" sldId="257"/>
            <ac:inkMk id="53" creationId="{28F7EE75-DCFE-48D9-B2AB-5B5DA151A057}"/>
          </ac:inkMkLst>
        </pc:inkChg>
        <pc:inkChg chg="add del">
          <ac:chgData name="PIPAN MICHELE" userId="da00a2aa-4c64-4bcb-a497-1055e4cd2351" providerId="ADAL" clId="{4A34A193-4A27-451D-B0F4-94A0A8A52239}" dt="2024-11-25T10:58:50.650" v="486"/>
          <ac:inkMkLst>
            <pc:docMk/>
            <pc:sldMk cId="258707784" sldId="257"/>
            <ac:inkMk id="54" creationId="{09A02788-FFBD-4A40-A431-DF30B6788713}"/>
          </ac:inkMkLst>
        </pc:inkChg>
        <pc:inkChg chg="add del">
          <ac:chgData name="PIPAN MICHELE" userId="da00a2aa-4c64-4bcb-a497-1055e4cd2351" providerId="ADAL" clId="{4A34A193-4A27-451D-B0F4-94A0A8A52239}" dt="2024-11-25T10:58:50.650" v="486"/>
          <ac:inkMkLst>
            <pc:docMk/>
            <pc:sldMk cId="258707784" sldId="257"/>
            <ac:inkMk id="55" creationId="{53300453-539A-47C8-8815-B3ADB9A6EE9C}"/>
          </ac:inkMkLst>
        </pc:inkChg>
        <pc:inkChg chg="add del">
          <ac:chgData name="PIPAN MICHELE" userId="da00a2aa-4c64-4bcb-a497-1055e4cd2351" providerId="ADAL" clId="{4A34A193-4A27-451D-B0F4-94A0A8A52239}" dt="2024-11-25T10:58:50.650" v="486"/>
          <ac:inkMkLst>
            <pc:docMk/>
            <pc:sldMk cId="258707784" sldId="257"/>
            <ac:inkMk id="56" creationId="{2A892885-806C-46A7-8A26-36648331AC19}"/>
          </ac:inkMkLst>
        </pc:inkChg>
        <pc:inkChg chg="add del">
          <ac:chgData name="PIPAN MICHELE" userId="da00a2aa-4c64-4bcb-a497-1055e4cd2351" providerId="ADAL" clId="{4A34A193-4A27-451D-B0F4-94A0A8A52239}" dt="2024-11-25T10:58:50.650" v="486"/>
          <ac:inkMkLst>
            <pc:docMk/>
            <pc:sldMk cId="258707784" sldId="257"/>
            <ac:inkMk id="57" creationId="{0B80F155-53B8-425F-9FD3-4D1FF154D148}"/>
          </ac:inkMkLst>
        </pc:inkChg>
        <pc:inkChg chg="add del">
          <ac:chgData name="PIPAN MICHELE" userId="da00a2aa-4c64-4bcb-a497-1055e4cd2351" providerId="ADAL" clId="{4A34A193-4A27-451D-B0F4-94A0A8A52239}" dt="2024-11-25T11:00:00.374" v="488" actId="478"/>
          <ac:inkMkLst>
            <pc:docMk/>
            <pc:sldMk cId="258707784" sldId="257"/>
            <ac:inkMk id="58" creationId="{3C16AE58-747B-455B-8E9F-FF93EAFE85B4}"/>
          </ac:inkMkLst>
        </pc:inkChg>
        <pc:inkChg chg="add del">
          <ac:chgData name="PIPAN MICHELE" userId="da00a2aa-4c64-4bcb-a497-1055e4cd2351" providerId="ADAL" clId="{4A34A193-4A27-451D-B0F4-94A0A8A52239}" dt="2024-11-25T11:04:41.028" v="632"/>
          <ac:inkMkLst>
            <pc:docMk/>
            <pc:sldMk cId="258707784" sldId="257"/>
            <ac:inkMk id="60" creationId="{3C101F28-92DB-41C8-8C00-9B1C706022AE}"/>
          </ac:inkMkLst>
        </pc:inkChg>
        <pc:inkChg chg="add del">
          <ac:chgData name="PIPAN MICHELE" userId="da00a2aa-4c64-4bcb-a497-1055e4cd2351" providerId="ADAL" clId="{4A34A193-4A27-451D-B0F4-94A0A8A52239}" dt="2024-11-25T11:04:41.028" v="632"/>
          <ac:inkMkLst>
            <pc:docMk/>
            <pc:sldMk cId="258707784" sldId="257"/>
            <ac:inkMk id="61" creationId="{3921E99C-33DC-471F-B939-5C21EE17206B}"/>
          </ac:inkMkLst>
        </pc:inkChg>
        <pc:inkChg chg="add del">
          <ac:chgData name="PIPAN MICHELE" userId="da00a2aa-4c64-4bcb-a497-1055e4cd2351" providerId="ADAL" clId="{4A34A193-4A27-451D-B0F4-94A0A8A52239}" dt="2024-11-25T11:04:47.881" v="635"/>
          <ac:inkMkLst>
            <pc:docMk/>
            <pc:sldMk cId="258707784" sldId="257"/>
            <ac:inkMk id="62" creationId="{BB430F78-0B97-4416-BB8A-6F100E8B8A34}"/>
          </ac:inkMkLst>
        </pc:inkChg>
        <pc:inkChg chg="add del">
          <ac:chgData name="PIPAN MICHELE" userId="da00a2aa-4c64-4bcb-a497-1055e4cd2351" providerId="ADAL" clId="{4A34A193-4A27-451D-B0F4-94A0A8A52239}" dt="2024-11-25T11:04:47.881" v="635"/>
          <ac:inkMkLst>
            <pc:docMk/>
            <pc:sldMk cId="258707784" sldId="257"/>
            <ac:inkMk id="63" creationId="{9EE57160-ECFE-48A2-A355-15FE7C1B0977}"/>
          </ac:inkMkLst>
        </pc:inkChg>
        <pc:inkChg chg="add del">
          <ac:chgData name="PIPAN MICHELE" userId="da00a2aa-4c64-4bcb-a497-1055e4cd2351" providerId="ADAL" clId="{4A34A193-4A27-451D-B0F4-94A0A8A52239}" dt="2024-11-25T11:04:47.881" v="635"/>
          <ac:inkMkLst>
            <pc:docMk/>
            <pc:sldMk cId="258707784" sldId="257"/>
            <ac:inkMk id="64" creationId="{8F0E7812-95AC-4C27-9724-831A8DE03109}"/>
          </ac:inkMkLst>
        </pc:inkChg>
        <pc:inkChg chg="add del">
          <ac:chgData name="PIPAN MICHELE" userId="da00a2aa-4c64-4bcb-a497-1055e4cd2351" providerId="ADAL" clId="{4A34A193-4A27-451D-B0F4-94A0A8A52239}" dt="2024-11-25T11:04:53.896" v="641"/>
          <ac:inkMkLst>
            <pc:docMk/>
            <pc:sldMk cId="258707784" sldId="257"/>
            <ac:inkMk id="65" creationId="{163F9048-252B-45D3-9FC5-8D598DD61A9B}"/>
          </ac:inkMkLst>
        </pc:inkChg>
        <pc:inkChg chg="add del">
          <ac:chgData name="PIPAN MICHELE" userId="da00a2aa-4c64-4bcb-a497-1055e4cd2351" providerId="ADAL" clId="{4A34A193-4A27-451D-B0F4-94A0A8A52239}" dt="2024-11-25T11:04:53.896" v="641"/>
          <ac:inkMkLst>
            <pc:docMk/>
            <pc:sldMk cId="258707784" sldId="257"/>
            <ac:inkMk id="66" creationId="{F513A746-3AB5-472F-B724-D20765D8E9BE}"/>
          </ac:inkMkLst>
        </pc:inkChg>
        <pc:inkChg chg="add del">
          <ac:chgData name="PIPAN MICHELE" userId="da00a2aa-4c64-4bcb-a497-1055e4cd2351" providerId="ADAL" clId="{4A34A193-4A27-451D-B0F4-94A0A8A52239}" dt="2024-11-25T11:04:53.896" v="641"/>
          <ac:inkMkLst>
            <pc:docMk/>
            <pc:sldMk cId="258707784" sldId="257"/>
            <ac:inkMk id="67" creationId="{6AACA30D-65DB-4201-9D0A-D2341F892425}"/>
          </ac:inkMkLst>
        </pc:inkChg>
        <pc:inkChg chg="add del">
          <ac:chgData name="PIPAN MICHELE" userId="da00a2aa-4c64-4bcb-a497-1055e4cd2351" providerId="ADAL" clId="{4A34A193-4A27-451D-B0F4-94A0A8A52239}" dt="2024-11-25T11:04:53.896" v="641"/>
          <ac:inkMkLst>
            <pc:docMk/>
            <pc:sldMk cId="258707784" sldId="257"/>
            <ac:inkMk id="68" creationId="{E42193A9-B32F-4597-84E6-B79F6409ED1A}"/>
          </ac:inkMkLst>
        </pc:inkChg>
        <pc:inkChg chg="add del">
          <ac:chgData name="PIPAN MICHELE" userId="da00a2aa-4c64-4bcb-a497-1055e4cd2351" providerId="ADAL" clId="{4A34A193-4A27-451D-B0F4-94A0A8A52239}" dt="2024-11-25T11:04:53.896" v="641"/>
          <ac:inkMkLst>
            <pc:docMk/>
            <pc:sldMk cId="258707784" sldId="257"/>
            <ac:inkMk id="69" creationId="{92FEEA74-31E9-4DE5-8E37-6403392F5304}"/>
          </ac:inkMkLst>
        </pc:inkChg>
        <pc:inkChg chg="add del">
          <ac:chgData name="PIPAN MICHELE" userId="da00a2aa-4c64-4bcb-a497-1055e4cd2351" providerId="ADAL" clId="{4A34A193-4A27-451D-B0F4-94A0A8A52239}" dt="2024-11-25T11:04:53.896" v="641"/>
          <ac:inkMkLst>
            <pc:docMk/>
            <pc:sldMk cId="258707784" sldId="257"/>
            <ac:inkMk id="70" creationId="{84B8AC7B-5AA1-47A5-98F0-87C9B24E20F6}"/>
          </ac:inkMkLst>
        </pc:inkChg>
        <pc:inkChg chg="add del">
          <ac:chgData name="PIPAN MICHELE" userId="da00a2aa-4c64-4bcb-a497-1055e4cd2351" providerId="ADAL" clId="{4A34A193-4A27-451D-B0F4-94A0A8A52239}" dt="2024-11-25T11:04:57.515" v="646"/>
          <ac:inkMkLst>
            <pc:docMk/>
            <pc:sldMk cId="258707784" sldId="257"/>
            <ac:inkMk id="71" creationId="{F96DAF74-8F92-4907-9DD2-7BEAA3CFFE69}"/>
          </ac:inkMkLst>
        </pc:inkChg>
        <pc:inkChg chg="add del">
          <ac:chgData name="PIPAN MICHELE" userId="da00a2aa-4c64-4bcb-a497-1055e4cd2351" providerId="ADAL" clId="{4A34A193-4A27-451D-B0F4-94A0A8A52239}" dt="2024-11-25T11:04:57.515" v="646"/>
          <ac:inkMkLst>
            <pc:docMk/>
            <pc:sldMk cId="258707784" sldId="257"/>
            <ac:inkMk id="72" creationId="{44031F21-1140-44FB-8CC9-9A1BD3A32CCC}"/>
          </ac:inkMkLst>
        </pc:inkChg>
        <pc:inkChg chg="add del">
          <ac:chgData name="PIPAN MICHELE" userId="da00a2aa-4c64-4bcb-a497-1055e4cd2351" providerId="ADAL" clId="{4A34A193-4A27-451D-B0F4-94A0A8A52239}" dt="2024-11-25T11:04:57.515" v="646"/>
          <ac:inkMkLst>
            <pc:docMk/>
            <pc:sldMk cId="258707784" sldId="257"/>
            <ac:inkMk id="73" creationId="{66FD872C-CBD5-42C1-9379-8F0FCAAC769D}"/>
          </ac:inkMkLst>
        </pc:inkChg>
        <pc:inkChg chg="add del">
          <ac:chgData name="PIPAN MICHELE" userId="da00a2aa-4c64-4bcb-a497-1055e4cd2351" providerId="ADAL" clId="{4A34A193-4A27-451D-B0F4-94A0A8A52239}" dt="2024-11-25T11:04:57.515" v="646"/>
          <ac:inkMkLst>
            <pc:docMk/>
            <pc:sldMk cId="258707784" sldId="257"/>
            <ac:inkMk id="74" creationId="{7999AAAD-12C0-4AAF-AFFA-990ECE6DB4DD}"/>
          </ac:inkMkLst>
        </pc:inkChg>
        <pc:inkChg chg="add del">
          <ac:chgData name="PIPAN MICHELE" userId="da00a2aa-4c64-4bcb-a497-1055e4cd2351" providerId="ADAL" clId="{4A34A193-4A27-451D-B0F4-94A0A8A52239}" dt="2024-11-25T11:04:59.554" v="650"/>
          <ac:inkMkLst>
            <pc:docMk/>
            <pc:sldMk cId="258707784" sldId="257"/>
            <ac:inkMk id="75" creationId="{B5960810-CD6F-4886-A988-3EF1BE8C51E7}"/>
          </ac:inkMkLst>
        </pc:inkChg>
        <pc:inkChg chg="add del">
          <ac:chgData name="PIPAN MICHELE" userId="da00a2aa-4c64-4bcb-a497-1055e4cd2351" providerId="ADAL" clId="{4A34A193-4A27-451D-B0F4-94A0A8A52239}" dt="2024-11-25T11:04:59.554" v="650"/>
          <ac:inkMkLst>
            <pc:docMk/>
            <pc:sldMk cId="258707784" sldId="257"/>
            <ac:inkMk id="76" creationId="{E05E113A-69FF-4F90-B000-71823DD17606}"/>
          </ac:inkMkLst>
        </pc:inkChg>
        <pc:inkChg chg="add del">
          <ac:chgData name="PIPAN MICHELE" userId="da00a2aa-4c64-4bcb-a497-1055e4cd2351" providerId="ADAL" clId="{4A34A193-4A27-451D-B0F4-94A0A8A52239}" dt="2024-11-25T11:04:59.554" v="650"/>
          <ac:inkMkLst>
            <pc:docMk/>
            <pc:sldMk cId="258707784" sldId="257"/>
            <ac:inkMk id="77" creationId="{1F37AFAF-3E0C-4636-AFF6-F11B3CF4E1A4}"/>
          </ac:inkMkLst>
        </pc:inkChg>
        <pc:inkChg chg="add del">
          <ac:chgData name="PIPAN MICHELE" userId="da00a2aa-4c64-4bcb-a497-1055e4cd2351" providerId="ADAL" clId="{4A34A193-4A27-451D-B0F4-94A0A8A52239}" dt="2024-11-25T11:04:59.554" v="650"/>
          <ac:inkMkLst>
            <pc:docMk/>
            <pc:sldMk cId="258707784" sldId="257"/>
            <ac:inkMk id="78" creationId="{7A378C91-13B9-431F-8EDF-D1144C9C5110}"/>
          </ac:inkMkLst>
        </pc:inkChg>
        <pc:inkChg chg="add del">
          <ac:chgData name="PIPAN MICHELE" userId="da00a2aa-4c64-4bcb-a497-1055e4cd2351" providerId="ADAL" clId="{4A34A193-4A27-451D-B0F4-94A0A8A52239}" dt="2024-11-25T11:04:59.554" v="650"/>
          <ac:inkMkLst>
            <pc:docMk/>
            <pc:sldMk cId="258707784" sldId="257"/>
            <ac:inkMk id="79" creationId="{93C24EF7-BC14-4CD7-92A7-048C7641B7AE}"/>
          </ac:inkMkLst>
        </pc:inkChg>
        <pc:inkChg chg="add del">
          <ac:chgData name="PIPAN MICHELE" userId="da00a2aa-4c64-4bcb-a497-1055e4cd2351" providerId="ADAL" clId="{4A34A193-4A27-451D-B0F4-94A0A8A52239}" dt="2024-11-25T11:05:09.393" v="654"/>
          <ac:inkMkLst>
            <pc:docMk/>
            <pc:sldMk cId="258707784" sldId="257"/>
            <ac:inkMk id="80" creationId="{BF271289-5173-46E2-A154-C40EA90C1D3C}"/>
          </ac:inkMkLst>
        </pc:inkChg>
        <pc:inkChg chg="add del">
          <ac:chgData name="PIPAN MICHELE" userId="da00a2aa-4c64-4bcb-a497-1055e4cd2351" providerId="ADAL" clId="{4A34A193-4A27-451D-B0F4-94A0A8A52239}" dt="2024-11-25T11:05:09.393" v="654"/>
          <ac:inkMkLst>
            <pc:docMk/>
            <pc:sldMk cId="258707784" sldId="257"/>
            <ac:inkMk id="81" creationId="{EED4FB2E-246E-4329-AFD3-73DB614C7E57}"/>
          </ac:inkMkLst>
        </pc:inkChg>
        <pc:inkChg chg="add del">
          <ac:chgData name="PIPAN MICHELE" userId="da00a2aa-4c64-4bcb-a497-1055e4cd2351" providerId="ADAL" clId="{4A34A193-4A27-451D-B0F4-94A0A8A52239}" dt="2024-11-25T11:05:09.393" v="654"/>
          <ac:inkMkLst>
            <pc:docMk/>
            <pc:sldMk cId="258707784" sldId="257"/>
            <ac:inkMk id="82" creationId="{22EB3FA0-457A-49F0-814B-3ACCBEB9BEE4}"/>
          </ac:inkMkLst>
        </pc:inkChg>
        <pc:inkChg chg="add del">
          <ac:chgData name="PIPAN MICHELE" userId="da00a2aa-4c64-4bcb-a497-1055e4cd2351" providerId="ADAL" clId="{4A34A193-4A27-451D-B0F4-94A0A8A52239}" dt="2024-11-25T11:05:09.393" v="654"/>
          <ac:inkMkLst>
            <pc:docMk/>
            <pc:sldMk cId="258707784" sldId="257"/>
            <ac:inkMk id="83" creationId="{12B154F7-A2BC-472B-A127-94AC71D0C63A}"/>
          </ac:inkMkLst>
        </pc:inkChg>
        <pc:inkChg chg="add">
          <ac:chgData name="PIPAN MICHELE" userId="da00a2aa-4c64-4bcb-a497-1055e4cd2351" providerId="ADAL" clId="{4A34A193-4A27-451D-B0F4-94A0A8A52239}" dt="2024-11-25T11:05:09.393" v="654"/>
          <ac:inkMkLst>
            <pc:docMk/>
            <pc:sldMk cId="258707784" sldId="257"/>
            <ac:inkMk id="84" creationId="{E3FBD823-FB8C-4FCA-92C7-36F86438E25B}"/>
          </ac:inkMkLst>
        </pc:inkChg>
        <pc:inkChg chg="add del">
          <ac:chgData name="PIPAN MICHELE" userId="da00a2aa-4c64-4bcb-a497-1055e4cd2351" providerId="ADAL" clId="{4A34A193-4A27-451D-B0F4-94A0A8A52239}" dt="2024-11-25T11:05:13.482" v="657"/>
          <ac:inkMkLst>
            <pc:docMk/>
            <pc:sldMk cId="258707784" sldId="257"/>
            <ac:inkMk id="85" creationId="{1DAF3A65-6BE4-45C9-8FAA-51E35DCDB2CB}"/>
          </ac:inkMkLst>
        </pc:inkChg>
        <pc:inkChg chg="add del">
          <ac:chgData name="PIPAN MICHELE" userId="da00a2aa-4c64-4bcb-a497-1055e4cd2351" providerId="ADAL" clId="{4A34A193-4A27-451D-B0F4-94A0A8A52239}" dt="2024-11-25T11:05:13.482" v="657"/>
          <ac:inkMkLst>
            <pc:docMk/>
            <pc:sldMk cId="258707784" sldId="257"/>
            <ac:inkMk id="86" creationId="{23360423-E55D-41A0-BD20-8359FB86D753}"/>
          </ac:inkMkLst>
        </pc:inkChg>
        <pc:inkChg chg="add del">
          <ac:chgData name="PIPAN MICHELE" userId="da00a2aa-4c64-4bcb-a497-1055e4cd2351" providerId="ADAL" clId="{4A34A193-4A27-451D-B0F4-94A0A8A52239}" dt="2024-11-25T11:05:17.767" v="661"/>
          <ac:inkMkLst>
            <pc:docMk/>
            <pc:sldMk cId="258707784" sldId="257"/>
            <ac:inkMk id="87" creationId="{37F155C6-B9E6-4151-8CC0-D77F03E1DD15}"/>
          </ac:inkMkLst>
        </pc:inkChg>
        <pc:inkChg chg="add del">
          <ac:chgData name="PIPAN MICHELE" userId="da00a2aa-4c64-4bcb-a497-1055e4cd2351" providerId="ADAL" clId="{4A34A193-4A27-451D-B0F4-94A0A8A52239}" dt="2024-11-25T11:05:17.767" v="661"/>
          <ac:inkMkLst>
            <pc:docMk/>
            <pc:sldMk cId="258707784" sldId="257"/>
            <ac:inkMk id="88" creationId="{E3EAA17A-DDA4-42F2-9D38-72CD4AA1F612}"/>
          </ac:inkMkLst>
        </pc:inkChg>
        <pc:inkChg chg="add del">
          <ac:chgData name="PIPAN MICHELE" userId="da00a2aa-4c64-4bcb-a497-1055e4cd2351" providerId="ADAL" clId="{4A34A193-4A27-451D-B0F4-94A0A8A52239}" dt="2024-11-25T11:05:17.767" v="661"/>
          <ac:inkMkLst>
            <pc:docMk/>
            <pc:sldMk cId="258707784" sldId="257"/>
            <ac:inkMk id="89" creationId="{7929607A-92B3-4693-8459-85222F307609}"/>
          </ac:inkMkLst>
        </pc:inkChg>
        <pc:inkChg chg="add del">
          <ac:chgData name="PIPAN MICHELE" userId="da00a2aa-4c64-4bcb-a497-1055e4cd2351" providerId="ADAL" clId="{4A34A193-4A27-451D-B0F4-94A0A8A52239}" dt="2024-11-25T11:05:17.767" v="661"/>
          <ac:inkMkLst>
            <pc:docMk/>
            <pc:sldMk cId="258707784" sldId="257"/>
            <ac:inkMk id="90" creationId="{EB1AA902-B3DF-4522-B666-039ECAB83A43}"/>
          </ac:inkMkLst>
        </pc:inkChg>
        <pc:inkChg chg="add">
          <ac:chgData name="PIPAN MICHELE" userId="da00a2aa-4c64-4bcb-a497-1055e4cd2351" providerId="ADAL" clId="{4A34A193-4A27-451D-B0F4-94A0A8A52239}" dt="2024-11-25T11:05:17.767" v="661"/>
          <ac:inkMkLst>
            <pc:docMk/>
            <pc:sldMk cId="258707784" sldId="257"/>
            <ac:inkMk id="91" creationId="{B194F4B5-334A-4F8D-8D50-687043052B01}"/>
          </ac:inkMkLst>
        </pc:inkChg>
        <pc:inkChg chg="add">
          <ac:chgData name="PIPAN MICHELE" userId="da00a2aa-4c64-4bcb-a497-1055e4cd2351" providerId="ADAL" clId="{4A34A193-4A27-451D-B0F4-94A0A8A52239}" dt="2024-11-25T11:05:19.169" v="662"/>
          <ac:inkMkLst>
            <pc:docMk/>
            <pc:sldMk cId="258707784" sldId="257"/>
            <ac:inkMk id="92" creationId="{A903A414-4E2A-4ADC-BFC9-EE911F2EC039}"/>
          </ac:inkMkLst>
        </pc:inkChg>
        <pc:inkChg chg="add del">
          <ac:chgData name="PIPAN MICHELE" userId="da00a2aa-4c64-4bcb-a497-1055e4cd2351" providerId="ADAL" clId="{4A34A193-4A27-451D-B0F4-94A0A8A52239}" dt="2024-11-25T11:05:24.605" v="667"/>
          <ac:inkMkLst>
            <pc:docMk/>
            <pc:sldMk cId="258707784" sldId="257"/>
            <ac:inkMk id="93" creationId="{4A78B47B-D10F-4C4E-B5BF-0F0309CC47D3}"/>
          </ac:inkMkLst>
        </pc:inkChg>
        <pc:inkChg chg="add del">
          <ac:chgData name="PIPAN MICHELE" userId="da00a2aa-4c64-4bcb-a497-1055e4cd2351" providerId="ADAL" clId="{4A34A193-4A27-451D-B0F4-94A0A8A52239}" dt="2024-11-25T11:05:24.605" v="667"/>
          <ac:inkMkLst>
            <pc:docMk/>
            <pc:sldMk cId="258707784" sldId="257"/>
            <ac:inkMk id="94" creationId="{DC3D939B-8EA9-4A86-A4C4-AEB76764F4D2}"/>
          </ac:inkMkLst>
        </pc:inkChg>
        <pc:inkChg chg="add del">
          <ac:chgData name="PIPAN MICHELE" userId="da00a2aa-4c64-4bcb-a497-1055e4cd2351" providerId="ADAL" clId="{4A34A193-4A27-451D-B0F4-94A0A8A52239}" dt="2024-11-25T11:05:24.605" v="667"/>
          <ac:inkMkLst>
            <pc:docMk/>
            <pc:sldMk cId="258707784" sldId="257"/>
            <ac:inkMk id="95" creationId="{29F8F3F5-DC6F-4308-8C79-F6E1F09337D4}"/>
          </ac:inkMkLst>
        </pc:inkChg>
        <pc:inkChg chg="add del">
          <ac:chgData name="PIPAN MICHELE" userId="da00a2aa-4c64-4bcb-a497-1055e4cd2351" providerId="ADAL" clId="{4A34A193-4A27-451D-B0F4-94A0A8A52239}" dt="2024-11-25T11:05:24.605" v="667"/>
          <ac:inkMkLst>
            <pc:docMk/>
            <pc:sldMk cId="258707784" sldId="257"/>
            <ac:inkMk id="96" creationId="{348E465B-EF86-4187-9F78-B8F0753FD586}"/>
          </ac:inkMkLst>
        </pc:inkChg>
        <pc:inkChg chg="add del">
          <ac:chgData name="PIPAN MICHELE" userId="da00a2aa-4c64-4bcb-a497-1055e4cd2351" providerId="ADAL" clId="{4A34A193-4A27-451D-B0F4-94A0A8A52239}" dt="2024-11-25T11:06:03.037" v="673"/>
          <ac:inkMkLst>
            <pc:docMk/>
            <pc:sldMk cId="258707784" sldId="257"/>
            <ac:inkMk id="97" creationId="{D3D36A9D-A399-44B6-B6F7-B4C48B113B1D}"/>
          </ac:inkMkLst>
        </pc:inkChg>
        <pc:inkChg chg="add">
          <ac:chgData name="PIPAN MICHELE" userId="da00a2aa-4c64-4bcb-a497-1055e4cd2351" providerId="ADAL" clId="{4A34A193-4A27-451D-B0F4-94A0A8A52239}" dt="2024-11-25T11:05:38.617" v="668"/>
          <ac:inkMkLst>
            <pc:docMk/>
            <pc:sldMk cId="258707784" sldId="257"/>
            <ac:inkMk id="98" creationId="{C3ED8F5E-3312-47D2-B4A0-95892F73C554}"/>
          </ac:inkMkLst>
        </pc:inkChg>
        <pc:inkChg chg="add">
          <ac:chgData name="PIPAN MICHELE" userId="da00a2aa-4c64-4bcb-a497-1055e4cd2351" providerId="ADAL" clId="{4A34A193-4A27-451D-B0F4-94A0A8A52239}" dt="2024-11-25T11:06:00.231" v="670"/>
          <ac:inkMkLst>
            <pc:docMk/>
            <pc:sldMk cId="258707784" sldId="257"/>
            <ac:inkMk id="99" creationId="{B83276E4-974E-4C8B-9DC1-F7FA1E112DF3}"/>
          </ac:inkMkLst>
        </pc:inkChg>
        <pc:inkChg chg="add del">
          <ac:chgData name="PIPAN MICHELE" userId="da00a2aa-4c64-4bcb-a497-1055e4cd2351" providerId="ADAL" clId="{4A34A193-4A27-451D-B0F4-94A0A8A52239}" dt="2024-11-25T11:06:03.037" v="673"/>
          <ac:inkMkLst>
            <pc:docMk/>
            <pc:sldMk cId="258707784" sldId="257"/>
            <ac:inkMk id="100" creationId="{44B102F8-002C-4D37-B722-ECA652117E4D}"/>
          </ac:inkMkLst>
        </pc:inkChg>
        <pc:inkChg chg="add del">
          <ac:chgData name="PIPAN MICHELE" userId="da00a2aa-4c64-4bcb-a497-1055e4cd2351" providerId="ADAL" clId="{4A34A193-4A27-451D-B0F4-94A0A8A52239}" dt="2024-11-25T11:06:03.037" v="673"/>
          <ac:inkMkLst>
            <pc:docMk/>
            <pc:sldMk cId="258707784" sldId="257"/>
            <ac:inkMk id="101" creationId="{8C56D8DB-2647-41F9-8118-E1B9D3153BA1}"/>
          </ac:inkMkLst>
        </pc:inkChg>
        <pc:inkChg chg="add">
          <ac:chgData name="PIPAN MICHELE" userId="da00a2aa-4c64-4bcb-a497-1055e4cd2351" providerId="ADAL" clId="{4A34A193-4A27-451D-B0F4-94A0A8A52239}" dt="2024-11-25T11:06:03.037" v="673"/>
          <ac:inkMkLst>
            <pc:docMk/>
            <pc:sldMk cId="258707784" sldId="257"/>
            <ac:inkMk id="102" creationId="{0DDD5981-8AF1-4442-9451-2553FB292AF4}"/>
          </ac:inkMkLst>
        </pc:inkChg>
      </pc:sldChg>
      <pc:sldChg chg="addSp delSp ord">
        <pc:chgData name="PIPAN MICHELE" userId="da00a2aa-4c64-4bcb-a497-1055e4cd2351" providerId="ADAL" clId="{4A34A193-4A27-451D-B0F4-94A0A8A52239}" dt="2024-11-25T11:56:18.195" v="1612"/>
        <pc:sldMkLst>
          <pc:docMk/>
          <pc:sldMk cId="609001674" sldId="263"/>
        </pc:sldMkLst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2" creationId="{BF338A45-B615-4C1A-840A-1F2B315E42AE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3" creationId="{66BA23FF-DEAD-422D-8177-250B61D815F3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4" creationId="{5BE89646-2557-40E3-9D5D-9217BA3AFB0F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5" creationId="{620B8600-9CB2-422C-BDC3-BB91FDE19A0A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6" creationId="{153A03B2-082D-458A-9277-054552F71CA6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7" creationId="{F9C2B657-B1C0-491E-9D03-1287ED442BAD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8" creationId="{900A8C12-B635-4673-958D-46D7235565EF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9" creationId="{2970C42D-1CCF-4A92-924D-A9ACB7ACD704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10" creationId="{789441DE-A317-4E10-8DB9-78BB3223FD63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11" creationId="{411AC30D-70C7-42E8-AFBF-00F283329907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12" creationId="{3DFBF6BD-2944-4601-AB7F-B0B240C923BE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13" creationId="{CA57F581-BFCE-441E-B5D7-1394F65D9A15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14" creationId="{1A0FAB77-1D90-4C70-A10A-99B3B2A40F8D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15" creationId="{F979C660-3456-4CF4-AFE9-E348EED04CC8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16" creationId="{29539623-30DA-422A-A5AB-628E0287A6EF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17" creationId="{19D83915-53C5-4390-AA8C-B309ED9C4B04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18" creationId="{9F46326F-5E19-44D7-A56B-8CB88225E315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19" creationId="{5203F367-EB54-4229-B559-EE8C54577B65}"/>
          </ac:inkMkLst>
        </pc:inkChg>
        <pc:inkChg chg="add del">
          <ac:chgData name="PIPAN MICHELE" userId="da00a2aa-4c64-4bcb-a497-1055e4cd2351" providerId="ADAL" clId="{4A34A193-4A27-451D-B0F4-94A0A8A52239}" dt="2024-11-25T10:46:14.242" v="156"/>
          <ac:inkMkLst>
            <pc:docMk/>
            <pc:sldMk cId="609001674" sldId="263"/>
            <ac:inkMk id="20" creationId="{B87C0EA6-5FBB-4DC3-988B-FFE1316513B5}"/>
          </ac:inkMkLst>
        </pc:inkChg>
        <pc:inkChg chg="add del">
          <ac:chgData name="PIPAN MICHELE" userId="da00a2aa-4c64-4bcb-a497-1055e4cd2351" providerId="ADAL" clId="{4A34A193-4A27-451D-B0F4-94A0A8A52239}" dt="2024-11-25T10:46:35.060" v="178"/>
          <ac:inkMkLst>
            <pc:docMk/>
            <pc:sldMk cId="609001674" sldId="263"/>
            <ac:inkMk id="21" creationId="{8AA879B3-596B-4327-B901-EFDAA89B09EA}"/>
          </ac:inkMkLst>
        </pc:inkChg>
        <pc:inkChg chg="add del">
          <ac:chgData name="PIPAN MICHELE" userId="da00a2aa-4c64-4bcb-a497-1055e4cd2351" providerId="ADAL" clId="{4A34A193-4A27-451D-B0F4-94A0A8A52239}" dt="2024-11-25T10:46:35.060" v="178"/>
          <ac:inkMkLst>
            <pc:docMk/>
            <pc:sldMk cId="609001674" sldId="263"/>
            <ac:inkMk id="22" creationId="{A1FED5A6-E187-41E1-9B29-26BE40D19515}"/>
          </ac:inkMkLst>
        </pc:inkChg>
        <pc:inkChg chg="add del">
          <ac:chgData name="PIPAN MICHELE" userId="da00a2aa-4c64-4bcb-a497-1055e4cd2351" providerId="ADAL" clId="{4A34A193-4A27-451D-B0F4-94A0A8A52239}" dt="2024-11-25T10:46:35.060" v="178"/>
          <ac:inkMkLst>
            <pc:docMk/>
            <pc:sldMk cId="609001674" sldId="263"/>
            <ac:inkMk id="23" creationId="{6857E619-E11D-488B-945F-31F622B2CEE2}"/>
          </ac:inkMkLst>
        </pc:inkChg>
        <pc:inkChg chg="add del">
          <ac:chgData name="PIPAN MICHELE" userId="da00a2aa-4c64-4bcb-a497-1055e4cd2351" providerId="ADAL" clId="{4A34A193-4A27-451D-B0F4-94A0A8A52239}" dt="2024-11-25T10:46:16.755" v="159"/>
          <ac:inkMkLst>
            <pc:docMk/>
            <pc:sldMk cId="609001674" sldId="263"/>
            <ac:inkMk id="24" creationId="{ACB0F559-9829-4E21-BD7E-3A489771A0A9}"/>
          </ac:inkMkLst>
        </pc:inkChg>
        <pc:inkChg chg="add del">
          <ac:chgData name="PIPAN MICHELE" userId="da00a2aa-4c64-4bcb-a497-1055e4cd2351" providerId="ADAL" clId="{4A34A193-4A27-451D-B0F4-94A0A8A52239}" dt="2024-11-25T10:46:16.755" v="159"/>
          <ac:inkMkLst>
            <pc:docMk/>
            <pc:sldMk cId="609001674" sldId="263"/>
            <ac:inkMk id="25" creationId="{6DEF380D-E356-4AAF-A409-BD1DAB8F3E33}"/>
          </ac:inkMkLst>
        </pc:inkChg>
        <pc:inkChg chg="add del">
          <ac:chgData name="PIPAN MICHELE" userId="da00a2aa-4c64-4bcb-a497-1055e4cd2351" providerId="ADAL" clId="{4A34A193-4A27-451D-B0F4-94A0A8A52239}" dt="2024-11-25T10:46:18.686" v="162"/>
          <ac:inkMkLst>
            <pc:docMk/>
            <pc:sldMk cId="609001674" sldId="263"/>
            <ac:inkMk id="26" creationId="{F1BF269C-5F1B-4337-A2BB-28BE088601DB}"/>
          </ac:inkMkLst>
        </pc:inkChg>
        <pc:inkChg chg="add del">
          <ac:chgData name="PIPAN MICHELE" userId="da00a2aa-4c64-4bcb-a497-1055e4cd2351" providerId="ADAL" clId="{4A34A193-4A27-451D-B0F4-94A0A8A52239}" dt="2024-11-25T10:46:18.686" v="162"/>
          <ac:inkMkLst>
            <pc:docMk/>
            <pc:sldMk cId="609001674" sldId="263"/>
            <ac:inkMk id="27" creationId="{0401300A-BBB8-4839-9AAB-22DF5E7C487C}"/>
          </ac:inkMkLst>
        </pc:inkChg>
        <pc:inkChg chg="add del">
          <ac:chgData name="PIPAN MICHELE" userId="da00a2aa-4c64-4bcb-a497-1055e4cd2351" providerId="ADAL" clId="{4A34A193-4A27-451D-B0F4-94A0A8A52239}" dt="2024-11-25T10:46:18.686" v="162"/>
          <ac:inkMkLst>
            <pc:docMk/>
            <pc:sldMk cId="609001674" sldId="263"/>
            <ac:inkMk id="28" creationId="{5D2E297A-F8CF-4931-B11F-39B60CB16551}"/>
          </ac:inkMkLst>
        </pc:inkChg>
        <pc:inkChg chg="add del">
          <ac:chgData name="PIPAN MICHELE" userId="da00a2aa-4c64-4bcb-a497-1055e4cd2351" providerId="ADAL" clId="{4A34A193-4A27-451D-B0F4-94A0A8A52239}" dt="2024-11-25T10:46:21.043" v="166"/>
          <ac:inkMkLst>
            <pc:docMk/>
            <pc:sldMk cId="609001674" sldId="263"/>
            <ac:inkMk id="29" creationId="{64BF60EC-7E5C-46C3-9C0D-5CD9BD8C2C43}"/>
          </ac:inkMkLst>
        </pc:inkChg>
        <pc:inkChg chg="add del">
          <ac:chgData name="PIPAN MICHELE" userId="da00a2aa-4c64-4bcb-a497-1055e4cd2351" providerId="ADAL" clId="{4A34A193-4A27-451D-B0F4-94A0A8A52239}" dt="2024-11-25T10:46:21.043" v="166"/>
          <ac:inkMkLst>
            <pc:docMk/>
            <pc:sldMk cId="609001674" sldId="263"/>
            <ac:inkMk id="30" creationId="{AF4791A0-F2BB-4160-BB82-C4CFCF730058}"/>
          </ac:inkMkLst>
        </pc:inkChg>
        <pc:inkChg chg="add del">
          <ac:chgData name="PIPAN MICHELE" userId="da00a2aa-4c64-4bcb-a497-1055e4cd2351" providerId="ADAL" clId="{4A34A193-4A27-451D-B0F4-94A0A8A52239}" dt="2024-11-25T10:46:21.043" v="166"/>
          <ac:inkMkLst>
            <pc:docMk/>
            <pc:sldMk cId="609001674" sldId="263"/>
            <ac:inkMk id="31" creationId="{B9723976-0504-44B9-8B2F-32B40BD06FA6}"/>
          </ac:inkMkLst>
        </pc:inkChg>
        <pc:inkChg chg="add del">
          <ac:chgData name="PIPAN MICHELE" userId="da00a2aa-4c64-4bcb-a497-1055e4cd2351" providerId="ADAL" clId="{4A34A193-4A27-451D-B0F4-94A0A8A52239}" dt="2024-11-25T10:46:21.043" v="166"/>
          <ac:inkMkLst>
            <pc:docMk/>
            <pc:sldMk cId="609001674" sldId="263"/>
            <ac:inkMk id="32" creationId="{E0F8BF9E-1DCF-40EB-B5E1-7DABF838652A}"/>
          </ac:inkMkLst>
        </pc:inkChg>
        <pc:inkChg chg="add del">
          <ac:chgData name="PIPAN MICHELE" userId="da00a2aa-4c64-4bcb-a497-1055e4cd2351" providerId="ADAL" clId="{4A34A193-4A27-451D-B0F4-94A0A8A52239}" dt="2024-11-25T10:46:28.446" v="170"/>
          <ac:inkMkLst>
            <pc:docMk/>
            <pc:sldMk cId="609001674" sldId="263"/>
            <ac:inkMk id="33" creationId="{00A4BD0C-FD7F-4F18-98C0-47559E5DE426}"/>
          </ac:inkMkLst>
        </pc:inkChg>
        <pc:inkChg chg="add del">
          <ac:chgData name="PIPAN MICHELE" userId="da00a2aa-4c64-4bcb-a497-1055e4cd2351" providerId="ADAL" clId="{4A34A193-4A27-451D-B0F4-94A0A8A52239}" dt="2024-11-25T10:46:28.446" v="170"/>
          <ac:inkMkLst>
            <pc:docMk/>
            <pc:sldMk cId="609001674" sldId="263"/>
            <ac:inkMk id="34" creationId="{EE4B6CD1-11C2-4AEA-BE1C-E1187E3715B4}"/>
          </ac:inkMkLst>
        </pc:inkChg>
        <pc:inkChg chg="add del">
          <ac:chgData name="PIPAN MICHELE" userId="da00a2aa-4c64-4bcb-a497-1055e4cd2351" providerId="ADAL" clId="{4A34A193-4A27-451D-B0F4-94A0A8A52239}" dt="2024-11-25T10:46:28.446" v="170"/>
          <ac:inkMkLst>
            <pc:docMk/>
            <pc:sldMk cId="609001674" sldId="263"/>
            <ac:inkMk id="35" creationId="{C423AFEF-1134-4928-9D4F-F4499FC1B1E3}"/>
          </ac:inkMkLst>
        </pc:inkChg>
        <pc:inkChg chg="add del">
          <ac:chgData name="PIPAN MICHELE" userId="da00a2aa-4c64-4bcb-a497-1055e4cd2351" providerId="ADAL" clId="{4A34A193-4A27-451D-B0F4-94A0A8A52239}" dt="2024-11-25T10:46:28.446" v="170"/>
          <ac:inkMkLst>
            <pc:docMk/>
            <pc:sldMk cId="609001674" sldId="263"/>
            <ac:inkMk id="36" creationId="{317BDE6C-6168-4F3D-9689-BAC7A3931B40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37" creationId="{ADBDD130-00BC-4B52-8E78-541D8511AAFA}"/>
          </ac:inkMkLst>
        </pc:inkChg>
        <pc:inkChg chg="add del">
          <ac:chgData name="PIPAN MICHELE" userId="da00a2aa-4c64-4bcb-a497-1055e4cd2351" providerId="ADAL" clId="{4A34A193-4A27-451D-B0F4-94A0A8A52239}" dt="2024-11-25T10:46:35.060" v="178"/>
          <ac:inkMkLst>
            <pc:docMk/>
            <pc:sldMk cId="609001674" sldId="263"/>
            <ac:inkMk id="38" creationId="{CBA6F36B-19FE-411B-AC0E-CB8128B6C8E9}"/>
          </ac:inkMkLst>
        </pc:inkChg>
        <pc:inkChg chg="add del">
          <ac:chgData name="PIPAN MICHELE" userId="da00a2aa-4c64-4bcb-a497-1055e4cd2351" providerId="ADAL" clId="{4A34A193-4A27-451D-B0F4-94A0A8A52239}" dt="2024-11-25T10:46:35.060" v="178"/>
          <ac:inkMkLst>
            <pc:docMk/>
            <pc:sldMk cId="609001674" sldId="263"/>
            <ac:inkMk id="39" creationId="{D193A2B8-94E2-4C84-AC9F-4F1DF8AA0234}"/>
          </ac:inkMkLst>
        </pc:inkChg>
        <pc:inkChg chg="add del">
          <ac:chgData name="PIPAN MICHELE" userId="da00a2aa-4c64-4bcb-a497-1055e4cd2351" providerId="ADAL" clId="{4A34A193-4A27-451D-B0F4-94A0A8A52239}" dt="2024-11-25T10:46:35.060" v="178"/>
          <ac:inkMkLst>
            <pc:docMk/>
            <pc:sldMk cId="609001674" sldId="263"/>
            <ac:inkMk id="40" creationId="{B632A253-B9E7-4A5B-906B-79AF1A4BE459}"/>
          </ac:inkMkLst>
        </pc:inkChg>
        <pc:inkChg chg="add del">
          <ac:chgData name="PIPAN MICHELE" userId="da00a2aa-4c64-4bcb-a497-1055e4cd2351" providerId="ADAL" clId="{4A34A193-4A27-451D-B0F4-94A0A8A52239}" dt="2024-11-25T10:46:35.060" v="178"/>
          <ac:inkMkLst>
            <pc:docMk/>
            <pc:sldMk cId="609001674" sldId="263"/>
            <ac:inkMk id="41" creationId="{BB18CB09-D3A3-45E0-A633-0FE90BE3D60E}"/>
          </ac:inkMkLst>
        </pc:inkChg>
        <pc:inkChg chg="add del">
          <ac:chgData name="PIPAN MICHELE" userId="da00a2aa-4c64-4bcb-a497-1055e4cd2351" providerId="ADAL" clId="{4A34A193-4A27-451D-B0F4-94A0A8A52239}" dt="2024-11-25T10:46:35.060" v="178"/>
          <ac:inkMkLst>
            <pc:docMk/>
            <pc:sldMk cId="609001674" sldId="263"/>
            <ac:inkMk id="42" creationId="{FCB1D546-6145-4E1A-B52E-908CD8E287FA}"/>
          </ac:inkMkLst>
        </pc:inkChg>
        <pc:inkChg chg="add del">
          <ac:chgData name="PIPAN MICHELE" userId="da00a2aa-4c64-4bcb-a497-1055e4cd2351" providerId="ADAL" clId="{4A34A193-4A27-451D-B0F4-94A0A8A52239}" dt="2024-11-25T10:46:35.060" v="178"/>
          <ac:inkMkLst>
            <pc:docMk/>
            <pc:sldMk cId="609001674" sldId="263"/>
            <ac:inkMk id="43" creationId="{3F704681-5EAE-487C-BD1C-89196893E9F7}"/>
          </ac:inkMkLst>
        </pc:inkChg>
        <pc:inkChg chg="add del">
          <ac:chgData name="PIPAN MICHELE" userId="da00a2aa-4c64-4bcb-a497-1055e4cd2351" providerId="ADAL" clId="{4A34A193-4A27-451D-B0F4-94A0A8A52239}" dt="2024-11-25T10:46:35.060" v="178"/>
          <ac:inkMkLst>
            <pc:docMk/>
            <pc:sldMk cId="609001674" sldId="263"/>
            <ac:inkMk id="44" creationId="{85341306-BB25-4E8E-B973-3ED6C1025596}"/>
          </ac:inkMkLst>
        </pc:inkChg>
        <pc:inkChg chg="add del">
          <ac:chgData name="PIPAN MICHELE" userId="da00a2aa-4c64-4bcb-a497-1055e4cd2351" providerId="ADAL" clId="{4A34A193-4A27-451D-B0F4-94A0A8A52239}" dt="2024-11-25T10:46:38.088" v="180"/>
          <ac:inkMkLst>
            <pc:docMk/>
            <pc:sldMk cId="609001674" sldId="263"/>
            <ac:inkMk id="45" creationId="{CB0F6E62-2374-40FC-8E21-30816C76A374}"/>
          </ac:inkMkLst>
        </pc:inkChg>
        <pc:inkChg chg="add del">
          <ac:chgData name="PIPAN MICHELE" userId="da00a2aa-4c64-4bcb-a497-1055e4cd2351" providerId="ADAL" clId="{4A34A193-4A27-451D-B0F4-94A0A8A52239}" dt="2024-11-25T10:46:38.088" v="180"/>
          <ac:inkMkLst>
            <pc:docMk/>
            <pc:sldMk cId="609001674" sldId="263"/>
            <ac:inkMk id="46" creationId="{2825609A-EF5B-4345-9C1A-B94FF3AA8343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47" creationId="{6253827F-B7B4-45F5-8E0B-78D74E7B8C20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48" creationId="{C387A899-5F17-455F-9259-0DA235E1BC35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49" creationId="{74731406-F5E6-479C-915D-F8888E60F69D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50" creationId="{0B0F57CB-C753-4EF3-AF1E-803EDA0BE69C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51" creationId="{DA28208F-1DDD-4FFF-A28A-A06AEEBCA4F5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52" creationId="{9EEC892B-E563-43C8-9DDF-F6544B0AB120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53" creationId="{8B7235AF-7D36-4E11-9FD1-C66DFEFA232E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54" creationId="{A3BBFCD0-0EBD-433F-9B5A-07D64AFC95E1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55" creationId="{F4EBAC58-64B7-4E5B-AB15-0891F82068EF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56" creationId="{D10FC014-B26B-4D21-92E7-C007AEC17611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57" creationId="{043D158F-0440-4F69-97DC-AC790519DFC5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58" creationId="{1B56FC8E-779C-47C7-B75E-0C98120EBD65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59" creationId="{ECEFB56D-61FA-4D2F-AA28-22100824C47C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60" creationId="{652E5B26-894F-4B27-A8B1-677C5CAD1907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61" creationId="{F5A19F52-C949-43D8-92FA-F1601F5781CB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62" creationId="{E97BEC33-06C4-4449-A7E2-921D671E8F29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63" creationId="{E8B001D9-3287-4E52-BF85-9D9B1B8CAFAF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64" creationId="{94F4B114-66DB-4470-B1AC-B3C9072F2ADB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65" creationId="{F449BD3B-C726-4777-BF6A-153DB867E6F1}"/>
          </ac:inkMkLst>
        </pc:inkChg>
        <pc:inkChg chg="add del">
          <ac:chgData name="PIPAN MICHELE" userId="da00a2aa-4c64-4bcb-a497-1055e4cd2351" providerId="ADAL" clId="{4A34A193-4A27-451D-B0F4-94A0A8A52239}" dt="2024-11-25T10:46:53.161" v="200"/>
          <ac:inkMkLst>
            <pc:docMk/>
            <pc:sldMk cId="609001674" sldId="263"/>
            <ac:inkMk id="66" creationId="{650B796C-BECA-440B-8623-44961E167146}"/>
          </ac:inkMkLst>
        </pc:inkChg>
        <pc:inkChg chg="add del">
          <ac:chgData name="PIPAN MICHELE" userId="da00a2aa-4c64-4bcb-a497-1055e4cd2351" providerId="ADAL" clId="{4A34A193-4A27-451D-B0F4-94A0A8A52239}" dt="2024-11-25T10:46:56.983" v="203"/>
          <ac:inkMkLst>
            <pc:docMk/>
            <pc:sldMk cId="609001674" sldId="263"/>
            <ac:inkMk id="67" creationId="{10822CFA-FE0E-4CFB-B388-03442ECD1105}"/>
          </ac:inkMkLst>
        </pc:inkChg>
        <pc:inkChg chg="add del">
          <ac:chgData name="PIPAN MICHELE" userId="da00a2aa-4c64-4bcb-a497-1055e4cd2351" providerId="ADAL" clId="{4A34A193-4A27-451D-B0F4-94A0A8A52239}" dt="2024-11-25T10:46:56.983" v="203"/>
          <ac:inkMkLst>
            <pc:docMk/>
            <pc:sldMk cId="609001674" sldId="263"/>
            <ac:inkMk id="68" creationId="{E2E07997-0D14-4A59-8AAC-A03A194BE33D}"/>
          </ac:inkMkLst>
        </pc:inkChg>
        <pc:inkChg chg="add del">
          <ac:chgData name="PIPAN MICHELE" userId="da00a2aa-4c64-4bcb-a497-1055e4cd2351" providerId="ADAL" clId="{4A34A193-4A27-451D-B0F4-94A0A8A52239}" dt="2024-11-25T10:46:56.983" v="203"/>
          <ac:inkMkLst>
            <pc:docMk/>
            <pc:sldMk cId="609001674" sldId="263"/>
            <ac:inkMk id="69" creationId="{AD31C670-267A-4533-9414-4457A941217B}"/>
          </ac:inkMkLst>
        </pc:inkChg>
        <pc:inkChg chg="add del">
          <ac:chgData name="PIPAN MICHELE" userId="da00a2aa-4c64-4bcb-a497-1055e4cd2351" providerId="ADAL" clId="{4A34A193-4A27-451D-B0F4-94A0A8A52239}" dt="2024-11-25T10:46:58.656" v="207"/>
          <ac:inkMkLst>
            <pc:docMk/>
            <pc:sldMk cId="609001674" sldId="263"/>
            <ac:inkMk id="70" creationId="{34DD2A09-6554-48BE-9677-6A2DCF4969FE}"/>
          </ac:inkMkLst>
        </pc:inkChg>
        <pc:inkChg chg="add del">
          <ac:chgData name="PIPAN MICHELE" userId="da00a2aa-4c64-4bcb-a497-1055e4cd2351" providerId="ADAL" clId="{4A34A193-4A27-451D-B0F4-94A0A8A52239}" dt="2024-11-25T10:46:58.656" v="207"/>
          <ac:inkMkLst>
            <pc:docMk/>
            <pc:sldMk cId="609001674" sldId="263"/>
            <ac:inkMk id="71" creationId="{7F09CF9A-568C-4028-9D60-5AE7B5A18BC6}"/>
          </ac:inkMkLst>
        </pc:inkChg>
        <pc:inkChg chg="add del">
          <ac:chgData name="PIPAN MICHELE" userId="da00a2aa-4c64-4bcb-a497-1055e4cd2351" providerId="ADAL" clId="{4A34A193-4A27-451D-B0F4-94A0A8A52239}" dt="2024-11-25T10:46:58.656" v="207"/>
          <ac:inkMkLst>
            <pc:docMk/>
            <pc:sldMk cId="609001674" sldId="263"/>
            <ac:inkMk id="72" creationId="{0A941590-23B7-4728-B2CD-87F5CF8EB899}"/>
          </ac:inkMkLst>
        </pc:inkChg>
        <pc:inkChg chg="add del">
          <ac:chgData name="PIPAN MICHELE" userId="da00a2aa-4c64-4bcb-a497-1055e4cd2351" providerId="ADAL" clId="{4A34A193-4A27-451D-B0F4-94A0A8A52239}" dt="2024-11-25T10:46:58.656" v="207"/>
          <ac:inkMkLst>
            <pc:docMk/>
            <pc:sldMk cId="609001674" sldId="263"/>
            <ac:inkMk id="73" creationId="{0248D251-8E84-44C2-B337-5F52C5E297F9}"/>
          </ac:inkMkLst>
        </pc:inkChg>
        <pc:inkChg chg="add del">
          <ac:chgData name="PIPAN MICHELE" userId="da00a2aa-4c64-4bcb-a497-1055e4cd2351" providerId="ADAL" clId="{4A34A193-4A27-451D-B0F4-94A0A8A52239}" dt="2024-11-25T10:47:05.289" v="210"/>
          <ac:inkMkLst>
            <pc:docMk/>
            <pc:sldMk cId="609001674" sldId="263"/>
            <ac:inkMk id="74" creationId="{4C656E97-CE55-48BB-A63C-65099772CF54}"/>
          </ac:inkMkLst>
        </pc:inkChg>
        <pc:inkChg chg="add del">
          <ac:chgData name="PIPAN MICHELE" userId="da00a2aa-4c64-4bcb-a497-1055e4cd2351" providerId="ADAL" clId="{4A34A193-4A27-451D-B0F4-94A0A8A52239}" dt="2024-11-25T10:47:05.289" v="210"/>
          <ac:inkMkLst>
            <pc:docMk/>
            <pc:sldMk cId="609001674" sldId="263"/>
            <ac:inkMk id="75" creationId="{D8FC0264-0042-47B5-A7A2-61E2C2F34BED}"/>
          </ac:inkMkLst>
        </pc:inkChg>
        <pc:inkChg chg="add del">
          <ac:chgData name="PIPAN MICHELE" userId="da00a2aa-4c64-4bcb-a497-1055e4cd2351" providerId="ADAL" clId="{4A34A193-4A27-451D-B0F4-94A0A8A52239}" dt="2024-11-25T10:47:05.289" v="210"/>
          <ac:inkMkLst>
            <pc:docMk/>
            <pc:sldMk cId="609001674" sldId="263"/>
            <ac:inkMk id="76" creationId="{50E55AA6-1B25-431F-8992-E5B4FCEF1A6A}"/>
          </ac:inkMkLst>
        </pc:inkChg>
        <pc:inkChg chg="add del">
          <ac:chgData name="PIPAN MICHELE" userId="da00a2aa-4c64-4bcb-a497-1055e4cd2351" providerId="ADAL" clId="{4A34A193-4A27-451D-B0F4-94A0A8A52239}" dt="2024-11-25T10:47:11.112" v="218"/>
          <ac:inkMkLst>
            <pc:docMk/>
            <pc:sldMk cId="609001674" sldId="263"/>
            <ac:inkMk id="77" creationId="{14913DE2-3877-477B-BACC-BD765F29BB85}"/>
          </ac:inkMkLst>
        </pc:inkChg>
        <pc:inkChg chg="add del">
          <ac:chgData name="PIPAN MICHELE" userId="da00a2aa-4c64-4bcb-a497-1055e4cd2351" providerId="ADAL" clId="{4A34A193-4A27-451D-B0F4-94A0A8A52239}" dt="2024-11-25T10:47:11.112" v="218"/>
          <ac:inkMkLst>
            <pc:docMk/>
            <pc:sldMk cId="609001674" sldId="263"/>
            <ac:inkMk id="78" creationId="{FED5B276-22A5-4CD1-8D72-493F520BC862}"/>
          </ac:inkMkLst>
        </pc:inkChg>
        <pc:inkChg chg="add del">
          <ac:chgData name="PIPAN MICHELE" userId="da00a2aa-4c64-4bcb-a497-1055e4cd2351" providerId="ADAL" clId="{4A34A193-4A27-451D-B0F4-94A0A8A52239}" dt="2024-11-25T10:47:11.112" v="218"/>
          <ac:inkMkLst>
            <pc:docMk/>
            <pc:sldMk cId="609001674" sldId="263"/>
            <ac:inkMk id="79" creationId="{DD746608-8555-4DE7-BEFC-37F494201284}"/>
          </ac:inkMkLst>
        </pc:inkChg>
        <pc:inkChg chg="add del">
          <ac:chgData name="PIPAN MICHELE" userId="da00a2aa-4c64-4bcb-a497-1055e4cd2351" providerId="ADAL" clId="{4A34A193-4A27-451D-B0F4-94A0A8A52239}" dt="2024-11-25T10:47:11.112" v="218"/>
          <ac:inkMkLst>
            <pc:docMk/>
            <pc:sldMk cId="609001674" sldId="263"/>
            <ac:inkMk id="80" creationId="{8DAE6C8F-2175-47EF-BA25-935219A15D2D}"/>
          </ac:inkMkLst>
        </pc:inkChg>
        <pc:inkChg chg="add del">
          <ac:chgData name="PIPAN MICHELE" userId="da00a2aa-4c64-4bcb-a497-1055e4cd2351" providerId="ADAL" clId="{4A34A193-4A27-451D-B0F4-94A0A8A52239}" dt="2024-11-25T10:47:11.112" v="218"/>
          <ac:inkMkLst>
            <pc:docMk/>
            <pc:sldMk cId="609001674" sldId="263"/>
            <ac:inkMk id="81" creationId="{981E59A3-8E03-44D5-9669-3585FA937DEA}"/>
          </ac:inkMkLst>
        </pc:inkChg>
        <pc:inkChg chg="add del">
          <ac:chgData name="PIPAN MICHELE" userId="da00a2aa-4c64-4bcb-a497-1055e4cd2351" providerId="ADAL" clId="{4A34A193-4A27-451D-B0F4-94A0A8A52239}" dt="2024-11-25T10:47:11.112" v="218"/>
          <ac:inkMkLst>
            <pc:docMk/>
            <pc:sldMk cId="609001674" sldId="263"/>
            <ac:inkMk id="82" creationId="{C09014DF-2067-4BD3-936B-5C0CD259DF9F}"/>
          </ac:inkMkLst>
        </pc:inkChg>
        <pc:inkChg chg="add del">
          <ac:chgData name="PIPAN MICHELE" userId="da00a2aa-4c64-4bcb-a497-1055e4cd2351" providerId="ADAL" clId="{4A34A193-4A27-451D-B0F4-94A0A8A52239}" dt="2024-11-25T10:47:11.112" v="218"/>
          <ac:inkMkLst>
            <pc:docMk/>
            <pc:sldMk cId="609001674" sldId="263"/>
            <ac:inkMk id="83" creationId="{44C39188-AD39-4D4C-8351-D4E7DE0DB7BA}"/>
          </ac:inkMkLst>
        </pc:inkChg>
        <pc:inkChg chg="add del">
          <ac:chgData name="PIPAN MICHELE" userId="da00a2aa-4c64-4bcb-a497-1055e4cd2351" providerId="ADAL" clId="{4A34A193-4A27-451D-B0F4-94A0A8A52239}" dt="2024-11-25T10:47:11.112" v="218"/>
          <ac:inkMkLst>
            <pc:docMk/>
            <pc:sldMk cId="609001674" sldId="263"/>
            <ac:inkMk id="84" creationId="{BFAE523E-2304-4767-9451-0933936028F3}"/>
          </ac:inkMkLst>
        </pc:inkChg>
        <pc:inkChg chg="add del">
          <ac:chgData name="PIPAN MICHELE" userId="da00a2aa-4c64-4bcb-a497-1055e4cd2351" providerId="ADAL" clId="{4A34A193-4A27-451D-B0F4-94A0A8A52239}" dt="2024-11-25T10:47:13.216" v="221"/>
          <ac:inkMkLst>
            <pc:docMk/>
            <pc:sldMk cId="609001674" sldId="263"/>
            <ac:inkMk id="85" creationId="{87694A1E-21DC-4BC9-8D78-B71D3FB38C2D}"/>
          </ac:inkMkLst>
        </pc:inkChg>
        <pc:inkChg chg="add del">
          <ac:chgData name="PIPAN MICHELE" userId="da00a2aa-4c64-4bcb-a497-1055e4cd2351" providerId="ADAL" clId="{4A34A193-4A27-451D-B0F4-94A0A8A52239}" dt="2024-11-25T10:47:13.216" v="221"/>
          <ac:inkMkLst>
            <pc:docMk/>
            <pc:sldMk cId="609001674" sldId="263"/>
            <ac:inkMk id="86" creationId="{4DB75120-0DD4-49B2-A8E5-ECD9C791F574}"/>
          </ac:inkMkLst>
        </pc:inkChg>
        <pc:inkChg chg="add del">
          <ac:chgData name="PIPAN MICHELE" userId="da00a2aa-4c64-4bcb-a497-1055e4cd2351" providerId="ADAL" clId="{4A34A193-4A27-451D-B0F4-94A0A8A52239}" dt="2024-11-25T10:47:13.216" v="221"/>
          <ac:inkMkLst>
            <pc:docMk/>
            <pc:sldMk cId="609001674" sldId="263"/>
            <ac:inkMk id="87" creationId="{6645D412-5E01-404B-BDD1-39E933B75460}"/>
          </ac:inkMkLst>
        </pc:inkChg>
        <pc:inkChg chg="add del">
          <ac:chgData name="PIPAN MICHELE" userId="da00a2aa-4c64-4bcb-a497-1055e4cd2351" providerId="ADAL" clId="{4A34A193-4A27-451D-B0F4-94A0A8A52239}" dt="2024-11-25T10:47:46.353" v="226"/>
          <ac:inkMkLst>
            <pc:docMk/>
            <pc:sldMk cId="609001674" sldId="263"/>
            <ac:inkMk id="88" creationId="{BA7A2340-C3B1-4F77-84BA-5D5CB6E8EF68}"/>
          </ac:inkMkLst>
        </pc:inkChg>
        <pc:inkChg chg="add del">
          <ac:chgData name="PIPAN MICHELE" userId="da00a2aa-4c64-4bcb-a497-1055e4cd2351" providerId="ADAL" clId="{4A34A193-4A27-451D-B0F4-94A0A8A52239}" dt="2024-11-25T10:47:46.353" v="226"/>
          <ac:inkMkLst>
            <pc:docMk/>
            <pc:sldMk cId="609001674" sldId="263"/>
            <ac:inkMk id="89" creationId="{F362343F-BDBC-48AB-94C3-BA577E97EFCD}"/>
          </ac:inkMkLst>
        </pc:inkChg>
        <pc:inkChg chg="add del">
          <ac:chgData name="PIPAN MICHELE" userId="da00a2aa-4c64-4bcb-a497-1055e4cd2351" providerId="ADAL" clId="{4A34A193-4A27-451D-B0F4-94A0A8A52239}" dt="2024-11-25T10:47:46.353" v="226"/>
          <ac:inkMkLst>
            <pc:docMk/>
            <pc:sldMk cId="609001674" sldId="263"/>
            <ac:inkMk id="90" creationId="{8A721E39-B5EA-463F-A707-D9A878609CC7}"/>
          </ac:inkMkLst>
        </pc:inkChg>
        <pc:inkChg chg="add del">
          <ac:chgData name="PIPAN MICHELE" userId="da00a2aa-4c64-4bcb-a497-1055e4cd2351" providerId="ADAL" clId="{4A34A193-4A27-451D-B0F4-94A0A8A52239}" dt="2024-11-25T10:47:46.353" v="226"/>
          <ac:inkMkLst>
            <pc:docMk/>
            <pc:sldMk cId="609001674" sldId="263"/>
            <ac:inkMk id="91" creationId="{DB2C1A1B-EFCD-4B8E-95C2-F27B30BDF010}"/>
          </ac:inkMkLst>
        </pc:inkChg>
        <pc:inkChg chg="add del">
          <ac:chgData name="PIPAN MICHELE" userId="da00a2aa-4c64-4bcb-a497-1055e4cd2351" providerId="ADAL" clId="{4A34A193-4A27-451D-B0F4-94A0A8A52239}" dt="2024-11-25T10:47:46.353" v="226"/>
          <ac:inkMkLst>
            <pc:docMk/>
            <pc:sldMk cId="609001674" sldId="263"/>
            <ac:inkMk id="92" creationId="{8829B6B5-E418-4E1B-B907-11C86C095A75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93" creationId="{5F38C1B2-AD7E-4E39-960F-95D87AA3CA48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94" creationId="{42755B0A-6B84-4C19-B233-F673C94E8ECD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95" creationId="{F7E4F668-853A-46D6-B463-A5F76187DA11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96" creationId="{7A3D8160-5CD9-4C26-BFC1-FA5399C36976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97" creationId="{55E238E2-ACCD-4E77-9A31-66003B72A361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98" creationId="{B5084F04-AFBF-4B47-AEE0-EC72AE5B4CDB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99" creationId="{911CCDB3-4360-4B43-A611-02AB8190926F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00" creationId="{B64F4C89-BD1D-4EB7-B850-F1BABE20EB51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01" creationId="{04F32A1F-0CED-462F-8CE6-8F25ADCE8DDC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02" creationId="{9C9FF345-A7B5-4467-980E-835AE5597E30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03" creationId="{6DA21B03-8FC2-4636-BD6C-04AF893E9EA5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04" creationId="{C30766F6-C995-4A4C-9CB4-8E168F673526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05" creationId="{60D4D36B-2228-4074-9849-43797CAA3C23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06" creationId="{08C8CDF2-41E9-453A-856D-B91DB9027410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07" creationId="{D291BE06-B892-43B1-AB12-2D714E1B96D6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08" creationId="{8F04882C-AE67-415D-A6DC-BEAE63EA69C4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09" creationId="{9AE045CE-91AE-41F8-BDC9-66A2B874BDF6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10" creationId="{C6A47665-BD41-4CB5-AD7C-B372617C1589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11" creationId="{710B1626-FBDC-49F6-808D-F50E9798BE7F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12" creationId="{F13FD81B-FCF1-4C9A-85A0-40970991342D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13" creationId="{E0DDBA28-6053-423A-97D1-144EEB68028C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14" creationId="{842B80CA-DADD-4D62-B96E-A50474761EC3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15" creationId="{68EEB8A2-9878-4982-9FD0-1A974602F7AC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16" creationId="{B5744F75-55CC-47F5-8658-6291922159AE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17" creationId="{7BC9A654-20C6-45E1-82A9-AD7F4028589D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18" creationId="{CFB0DE5F-4485-42D6-A590-020308CA9355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19" creationId="{F9FF96E1-D28A-4592-980B-AE47D4CDDCFC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20" creationId="{3ECEFF50-1597-4761-8E65-4870D185C130}"/>
          </ac:inkMkLst>
        </pc:inkChg>
        <pc:inkChg chg="add del">
          <ac:chgData name="PIPAN MICHELE" userId="da00a2aa-4c64-4bcb-a497-1055e4cd2351" providerId="ADAL" clId="{4A34A193-4A27-451D-B0F4-94A0A8A52239}" dt="2024-11-25T10:48:04.103" v="254"/>
          <ac:inkMkLst>
            <pc:docMk/>
            <pc:sldMk cId="609001674" sldId="263"/>
            <ac:inkMk id="121" creationId="{4E49AFF5-D6D1-4BFA-84EA-359D600D5F0D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22" creationId="{49F17E1C-9146-4B5D-905C-61FF03767E7D}"/>
          </ac:inkMkLst>
        </pc:inkChg>
        <pc:inkChg chg="add del">
          <ac:chgData name="PIPAN MICHELE" userId="da00a2aa-4c64-4bcb-a497-1055e4cd2351" providerId="ADAL" clId="{4A34A193-4A27-451D-B0F4-94A0A8A52239}" dt="2024-11-25T10:48:10.014" v="260"/>
          <ac:inkMkLst>
            <pc:docMk/>
            <pc:sldMk cId="609001674" sldId="263"/>
            <ac:inkMk id="123" creationId="{97085578-BC48-46B8-8118-B873DBDD4991}"/>
          </ac:inkMkLst>
        </pc:inkChg>
        <pc:inkChg chg="add del">
          <ac:chgData name="PIPAN MICHELE" userId="da00a2aa-4c64-4bcb-a497-1055e4cd2351" providerId="ADAL" clId="{4A34A193-4A27-451D-B0F4-94A0A8A52239}" dt="2024-11-25T10:48:10.014" v="260"/>
          <ac:inkMkLst>
            <pc:docMk/>
            <pc:sldMk cId="609001674" sldId="263"/>
            <ac:inkMk id="124" creationId="{D6364F5A-D1F5-4478-8585-87493F5FEE78}"/>
          </ac:inkMkLst>
        </pc:inkChg>
        <pc:inkChg chg="add del">
          <ac:chgData name="PIPAN MICHELE" userId="da00a2aa-4c64-4bcb-a497-1055e4cd2351" providerId="ADAL" clId="{4A34A193-4A27-451D-B0F4-94A0A8A52239}" dt="2024-11-25T10:48:10.014" v="260"/>
          <ac:inkMkLst>
            <pc:docMk/>
            <pc:sldMk cId="609001674" sldId="263"/>
            <ac:inkMk id="125" creationId="{B279CE89-489B-4F93-9FC3-0A18F56E2FE6}"/>
          </ac:inkMkLst>
        </pc:inkChg>
        <pc:inkChg chg="add del">
          <ac:chgData name="PIPAN MICHELE" userId="da00a2aa-4c64-4bcb-a497-1055e4cd2351" providerId="ADAL" clId="{4A34A193-4A27-451D-B0F4-94A0A8A52239}" dt="2024-11-25T10:48:10.014" v="260"/>
          <ac:inkMkLst>
            <pc:docMk/>
            <pc:sldMk cId="609001674" sldId="263"/>
            <ac:inkMk id="126" creationId="{0AFDBD74-D6BE-4E9F-BEE3-2E8CA16B5478}"/>
          </ac:inkMkLst>
        </pc:inkChg>
        <pc:inkChg chg="add del">
          <ac:chgData name="PIPAN MICHELE" userId="da00a2aa-4c64-4bcb-a497-1055e4cd2351" providerId="ADAL" clId="{4A34A193-4A27-451D-B0F4-94A0A8A52239}" dt="2024-11-25T10:48:10.014" v="260"/>
          <ac:inkMkLst>
            <pc:docMk/>
            <pc:sldMk cId="609001674" sldId="263"/>
            <ac:inkMk id="127" creationId="{5CE8AF46-4331-4BDA-8B18-B978A2CB2F19}"/>
          </ac:inkMkLst>
        </pc:inkChg>
        <pc:inkChg chg="add del">
          <ac:chgData name="PIPAN MICHELE" userId="da00a2aa-4c64-4bcb-a497-1055e4cd2351" providerId="ADAL" clId="{4A34A193-4A27-451D-B0F4-94A0A8A52239}" dt="2024-11-25T10:48:10.014" v="260"/>
          <ac:inkMkLst>
            <pc:docMk/>
            <pc:sldMk cId="609001674" sldId="263"/>
            <ac:inkMk id="128" creationId="{9E421DBC-5850-4FC1-A6C9-1929E05874DB}"/>
          </ac:inkMkLst>
        </pc:inkChg>
        <pc:inkChg chg="add del">
          <ac:chgData name="PIPAN MICHELE" userId="da00a2aa-4c64-4bcb-a497-1055e4cd2351" providerId="ADAL" clId="{4A34A193-4A27-451D-B0F4-94A0A8A52239}" dt="2024-11-25T10:48:13.282" v="266"/>
          <ac:inkMkLst>
            <pc:docMk/>
            <pc:sldMk cId="609001674" sldId="263"/>
            <ac:inkMk id="129" creationId="{46F90D5D-8725-4B65-988D-7712D957C0DA}"/>
          </ac:inkMkLst>
        </pc:inkChg>
        <pc:inkChg chg="add del">
          <ac:chgData name="PIPAN MICHELE" userId="da00a2aa-4c64-4bcb-a497-1055e4cd2351" providerId="ADAL" clId="{4A34A193-4A27-451D-B0F4-94A0A8A52239}" dt="2024-11-25T10:48:13.282" v="266"/>
          <ac:inkMkLst>
            <pc:docMk/>
            <pc:sldMk cId="609001674" sldId="263"/>
            <ac:inkMk id="130" creationId="{181EA64E-111F-4780-998B-6A01F1D0B906}"/>
          </ac:inkMkLst>
        </pc:inkChg>
        <pc:inkChg chg="add del">
          <ac:chgData name="PIPAN MICHELE" userId="da00a2aa-4c64-4bcb-a497-1055e4cd2351" providerId="ADAL" clId="{4A34A193-4A27-451D-B0F4-94A0A8A52239}" dt="2024-11-25T10:48:13.282" v="266"/>
          <ac:inkMkLst>
            <pc:docMk/>
            <pc:sldMk cId="609001674" sldId="263"/>
            <ac:inkMk id="131" creationId="{7487B336-2B67-4CD1-B16B-A79CA3B77898}"/>
          </ac:inkMkLst>
        </pc:inkChg>
        <pc:inkChg chg="add del">
          <ac:chgData name="PIPAN MICHELE" userId="da00a2aa-4c64-4bcb-a497-1055e4cd2351" providerId="ADAL" clId="{4A34A193-4A27-451D-B0F4-94A0A8A52239}" dt="2024-11-25T10:48:13.282" v="266"/>
          <ac:inkMkLst>
            <pc:docMk/>
            <pc:sldMk cId="609001674" sldId="263"/>
            <ac:inkMk id="132" creationId="{F7242E58-DA58-4AB9-8223-DA83523398B9}"/>
          </ac:inkMkLst>
        </pc:inkChg>
        <pc:inkChg chg="add del">
          <ac:chgData name="PIPAN MICHELE" userId="da00a2aa-4c64-4bcb-a497-1055e4cd2351" providerId="ADAL" clId="{4A34A193-4A27-451D-B0F4-94A0A8A52239}" dt="2024-11-25T10:48:13.282" v="266"/>
          <ac:inkMkLst>
            <pc:docMk/>
            <pc:sldMk cId="609001674" sldId="263"/>
            <ac:inkMk id="133" creationId="{F237AA19-8BD4-4B17-B6C0-28A66B4A3C8F}"/>
          </ac:inkMkLst>
        </pc:inkChg>
        <pc:inkChg chg="add del">
          <ac:chgData name="PIPAN MICHELE" userId="da00a2aa-4c64-4bcb-a497-1055e4cd2351" providerId="ADAL" clId="{4A34A193-4A27-451D-B0F4-94A0A8A52239}" dt="2024-11-25T10:48:13.282" v="266"/>
          <ac:inkMkLst>
            <pc:docMk/>
            <pc:sldMk cId="609001674" sldId="263"/>
            <ac:inkMk id="134" creationId="{34C4447F-21BD-4055-8D10-FD084E32D41A}"/>
          </ac:inkMkLst>
        </pc:inkChg>
        <pc:inkChg chg="add del">
          <ac:chgData name="PIPAN MICHELE" userId="da00a2aa-4c64-4bcb-a497-1055e4cd2351" providerId="ADAL" clId="{4A34A193-4A27-451D-B0F4-94A0A8A52239}" dt="2024-11-25T10:48:16.929" v="274"/>
          <ac:inkMkLst>
            <pc:docMk/>
            <pc:sldMk cId="609001674" sldId="263"/>
            <ac:inkMk id="135" creationId="{1D1C7D0E-49C2-402B-B9AE-F85908A06AF8}"/>
          </ac:inkMkLst>
        </pc:inkChg>
        <pc:inkChg chg="add del">
          <ac:chgData name="PIPAN MICHELE" userId="da00a2aa-4c64-4bcb-a497-1055e4cd2351" providerId="ADAL" clId="{4A34A193-4A27-451D-B0F4-94A0A8A52239}" dt="2024-11-25T10:48:16.929" v="274"/>
          <ac:inkMkLst>
            <pc:docMk/>
            <pc:sldMk cId="609001674" sldId="263"/>
            <ac:inkMk id="136" creationId="{609CD033-3206-4FA2-A86F-660875274AB2}"/>
          </ac:inkMkLst>
        </pc:inkChg>
        <pc:inkChg chg="add del">
          <ac:chgData name="PIPAN MICHELE" userId="da00a2aa-4c64-4bcb-a497-1055e4cd2351" providerId="ADAL" clId="{4A34A193-4A27-451D-B0F4-94A0A8A52239}" dt="2024-11-25T10:48:16.929" v="274"/>
          <ac:inkMkLst>
            <pc:docMk/>
            <pc:sldMk cId="609001674" sldId="263"/>
            <ac:inkMk id="137" creationId="{27C68BA4-B066-4758-A32D-B6134CF18A39}"/>
          </ac:inkMkLst>
        </pc:inkChg>
        <pc:inkChg chg="add del">
          <ac:chgData name="PIPAN MICHELE" userId="da00a2aa-4c64-4bcb-a497-1055e4cd2351" providerId="ADAL" clId="{4A34A193-4A27-451D-B0F4-94A0A8A52239}" dt="2024-11-25T10:48:16.929" v="274"/>
          <ac:inkMkLst>
            <pc:docMk/>
            <pc:sldMk cId="609001674" sldId="263"/>
            <ac:inkMk id="138" creationId="{844CB1FD-884F-48AB-9266-B27EC69418B2}"/>
          </ac:inkMkLst>
        </pc:inkChg>
        <pc:inkChg chg="add del">
          <ac:chgData name="PIPAN MICHELE" userId="da00a2aa-4c64-4bcb-a497-1055e4cd2351" providerId="ADAL" clId="{4A34A193-4A27-451D-B0F4-94A0A8A52239}" dt="2024-11-25T10:48:16.929" v="274"/>
          <ac:inkMkLst>
            <pc:docMk/>
            <pc:sldMk cId="609001674" sldId="263"/>
            <ac:inkMk id="139" creationId="{4816CB7F-B7B8-45DA-9DFC-106AEB5F8655}"/>
          </ac:inkMkLst>
        </pc:inkChg>
        <pc:inkChg chg="add del">
          <ac:chgData name="PIPAN MICHELE" userId="da00a2aa-4c64-4bcb-a497-1055e4cd2351" providerId="ADAL" clId="{4A34A193-4A27-451D-B0F4-94A0A8A52239}" dt="2024-11-25T10:48:16.929" v="274"/>
          <ac:inkMkLst>
            <pc:docMk/>
            <pc:sldMk cId="609001674" sldId="263"/>
            <ac:inkMk id="140" creationId="{04FFB5BD-EF24-4E78-972B-DD9E87AF533D}"/>
          </ac:inkMkLst>
        </pc:inkChg>
        <pc:inkChg chg="add del">
          <ac:chgData name="PIPAN MICHELE" userId="da00a2aa-4c64-4bcb-a497-1055e4cd2351" providerId="ADAL" clId="{4A34A193-4A27-451D-B0F4-94A0A8A52239}" dt="2024-11-25T10:48:16.929" v="274"/>
          <ac:inkMkLst>
            <pc:docMk/>
            <pc:sldMk cId="609001674" sldId="263"/>
            <ac:inkMk id="141" creationId="{25733DFB-12B2-4D64-A113-856CF2577EBC}"/>
          </ac:inkMkLst>
        </pc:inkChg>
        <pc:inkChg chg="add del">
          <ac:chgData name="PIPAN MICHELE" userId="da00a2aa-4c64-4bcb-a497-1055e4cd2351" providerId="ADAL" clId="{4A34A193-4A27-451D-B0F4-94A0A8A52239}" dt="2024-11-25T10:48:16.929" v="274"/>
          <ac:inkMkLst>
            <pc:docMk/>
            <pc:sldMk cId="609001674" sldId="263"/>
            <ac:inkMk id="142" creationId="{8028A275-DD25-4C31-A399-1CD89FA80275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43" creationId="{8EE6434E-1490-4DA7-9DFB-762E78B198A5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44" creationId="{F0283CBF-D01F-427D-9090-08008888FB96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45" creationId="{1002B682-D5F1-43DC-A276-174DA737522F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46" creationId="{AAF1EDAC-781C-4304-B1EA-4E8FE9FAF3D5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47" creationId="{7947E39E-1B3C-4BE6-A043-3D027F5F3846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48" creationId="{C8C94671-01CE-44E1-9571-A3249EDE222D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49" creationId="{0BA5D1C6-FFE9-4D26-B580-5C4A1C9BB24D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50" creationId="{3F98E486-D9D6-47C5-9B37-2706F25D8050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51" creationId="{FE5CF226-4F01-4CA6-8D15-15EB23A73C0A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52" creationId="{30DA324A-29FE-429D-B557-A3246BEBF2C4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53" creationId="{812A7933-1854-4B58-9F7A-B4DA26F6704C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54" creationId="{F270EBB5-2861-469D-8815-1670DB7896E8}"/>
          </ac:inkMkLst>
        </pc:inkChg>
        <pc:inkChg chg="add del">
          <ac:chgData name="PIPAN MICHELE" userId="da00a2aa-4c64-4bcb-a497-1055e4cd2351" providerId="ADAL" clId="{4A34A193-4A27-451D-B0F4-94A0A8A52239}" dt="2024-11-25T10:48:35.478" v="287"/>
          <ac:inkMkLst>
            <pc:docMk/>
            <pc:sldMk cId="609001674" sldId="263"/>
            <ac:inkMk id="155" creationId="{BBBE3ABA-F554-4305-97D3-D0CC23CE188E}"/>
          </ac:inkMkLst>
        </pc:inkChg>
        <pc:inkChg chg="add del">
          <ac:chgData name="PIPAN MICHELE" userId="da00a2aa-4c64-4bcb-a497-1055e4cd2351" providerId="ADAL" clId="{4A34A193-4A27-451D-B0F4-94A0A8A52239}" dt="2024-11-25T10:48:38.701" v="295"/>
          <ac:inkMkLst>
            <pc:docMk/>
            <pc:sldMk cId="609001674" sldId="263"/>
            <ac:inkMk id="156" creationId="{35BFABC0-D59B-41B8-A0E7-7FA0686BB5C1}"/>
          </ac:inkMkLst>
        </pc:inkChg>
        <pc:inkChg chg="add del">
          <ac:chgData name="PIPAN MICHELE" userId="da00a2aa-4c64-4bcb-a497-1055e4cd2351" providerId="ADAL" clId="{4A34A193-4A27-451D-B0F4-94A0A8A52239}" dt="2024-11-25T10:48:38.701" v="295"/>
          <ac:inkMkLst>
            <pc:docMk/>
            <pc:sldMk cId="609001674" sldId="263"/>
            <ac:inkMk id="157" creationId="{BF56272F-0448-4837-A770-ED62109B85EE}"/>
          </ac:inkMkLst>
        </pc:inkChg>
        <pc:inkChg chg="add del">
          <ac:chgData name="PIPAN MICHELE" userId="da00a2aa-4c64-4bcb-a497-1055e4cd2351" providerId="ADAL" clId="{4A34A193-4A27-451D-B0F4-94A0A8A52239}" dt="2024-11-25T10:48:38.701" v="295"/>
          <ac:inkMkLst>
            <pc:docMk/>
            <pc:sldMk cId="609001674" sldId="263"/>
            <ac:inkMk id="158" creationId="{9B2E58F8-3C43-4A5A-812B-0A001C35C03C}"/>
          </ac:inkMkLst>
        </pc:inkChg>
        <pc:inkChg chg="add del">
          <ac:chgData name="PIPAN MICHELE" userId="da00a2aa-4c64-4bcb-a497-1055e4cd2351" providerId="ADAL" clId="{4A34A193-4A27-451D-B0F4-94A0A8A52239}" dt="2024-11-25T10:48:38.701" v="295"/>
          <ac:inkMkLst>
            <pc:docMk/>
            <pc:sldMk cId="609001674" sldId="263"/>
            <ac:inkMk id="159" creationId="{3AF06415-245E-48CD-9BC0-461EBE80C1EB}"/>
          </ac:inkMkLst>
        </pc:inkChg>
        <pc:inkChg chg="add del">
          <ac:chgData name="PIPAN MICHELE" userId="da00a2aa-4c64-4bcb-a497-1055e4cd2351" providerId="ADAL" clId="{4A34A193-4A27-451D-B0F4-94A0A8A52239}" dt="2024-11-25T10:48:38.701" v="295"/>
          <ac:inkMkLst>
            <pc:docMk/>
            <pc:sldMk cId="609001674" sldId="263"/>
            <ac:inkMk id="160" creationId="{93905A5C-5E33-4FA9-BC58-D61FADE6B602}"/>
          </ac:inkMkLst>
        </pc:inkChg>
        <pc:inkChg chg="add del">
          <ac:chgData name="PIPAN MICHELE" userId="da00a2aa-4c64-4bcb-a497-1055e4cd2351" providerId="ADAL" clId="{4A34A193-4A27-451D-B0F4-94A0A8A52239}" dt="2024-11-25T10:48:38.701" v="295"/>
          <ac:inkMkLst>
            <pc:docMk/>
            <pc:sldMk cId="609001674" sldId="263"/>
            <ac:inkMk id="161" creationId="{183D92CE-D880-4D6E-BD29-85E97D1B0CEB}"/>
          </ac:inkMkLst>
        </pc:inkChg>
        <pc:inkChg chg="add del">
          <ac:chgData name="PIPAN MICHELE" userId="da00a2aa-4c64-4bcb-a497-1055e4cd2351" providerId="ADAL" clId="{4A34A193-4A27-451D-B0F4-94A0A8A52239}" dt="2024-11-25T10:48:38.701" v="295"/>
          <ac:inkMkLst>
            <pc:docMk/>
            <pc:sldMk cId="609001674" sldId="263"/>
            <ac:inkMk id="162" creationId="{99500D93-C988-4F0A-B272-926B0584FD4C}"/>
          </ac:inkMkLst>
        </pc:inkChg>
        <pc:inkChg chg="add del">
          <ac:chgData name="PIPAN MICHELE" userId="da00a2aa-4c64-4bcb-a497-1055e4cd2351" providerId="ADAL" clId="{4A34A193-4A27-451D-B0F4-94A0A8A52239}" dt="2024-11-25T10:48:38.701" v="295"/>
          <ac:inkMkLst>
            <pc:docMk/>
            <pc:sldMk cId="609001674" sldId="263"/>
            <ac:inkMk id="163" creationId="{1B3509DD-7E00-4B10-9AAA-00978F1FFD08}"/>
          </ac:inkMkLst>
        </pc:inkChg>
        <pc:inkChg chg="add del">
          <ac:chgData name="PIPAN MICHELE" userId="da00a2aa-4c64-4bcb-a497-1055e4cd2351" providerId="ADAL" clId="{4A34A193-4A27-451D-B0F4-94A0A8A52239}" dt="2024-11-25T10:48:59.985" v="307"/>
          <ac:inkMkLst>
            <pc:docMk/>
            <pc:sldMk cId="609001674" sldId="263"/>
            <ac:inkMk id="164" creationId="{2BE4EB16-CF62-48D7-B9F2-268A348A123F}"/>
          </ac:inkMkLst>
        </pc:inkChg>
        <pc:inkChg chg="add">
          <ac:chgData name="PIPAN MICHELE" userId="da00a2aa-4c64-4bcb-a497-1055e4cd2351" providerId="ADAL" clId="{4A34A193-4A27-451D-B0F4-94A0A8A52239}" dt="2024-11-25T10:48:41.640" v="296"/>
          <ac:inkMkLst>
            <pc:docMk/>
            <pc:sldMk cId="609001674" sldId="263"/>
            <ac:inkMk id="165" creationId="{B5EA790C-0557-44CE-89BB-8FC82BE486A6}"/>
          </ac:inkMkLst>
        </pc:inkChg>
        <pc:inkChg chg="add">
          <ac:chgData name="PIPAN MICHELE" userId="da00a2aa-4c64-4bcb-a497-1055e4cd2351" providerId="ADAL" clId="{4A34A193-4A27-451D-B0F4-94A0A8A52239}" dt="2024-11-25T10:48:43.023" v="297"/>
          <ac:inkMkLst>
            <pc:docMk/>
            <pc:sldMk cId="609001674" sldId="263"/>
            <ac:inkMk id="166" creationId="{B1E532FF-3166-4703-814D-E24BDE04F8BF}"/>
          </ac:inkMkLst>
        </pc:inkChg>
        <pc:inkChg chg="add">
          <ac:chgData name="PIPAN MICHELE" userId="da00a2aa-4c64-4bcb-a497-1055e4cd2351" providerId="ADAL" clId="{4A34A193-4A27-451D-B0F4-94A0A8A52239}" dt="2024-11-25T10:48:44.338" v="298"/>
          <ac:inkMkLst>
            <pc:docMk/>
            <pc:sldMk cId="609001674" sldId="263"/>
            <ac:inkMk id="167" creationId="{5EDCE1D3-D0D2-4E69-91A6-33BB3D63232E}"/>
          </ac:inkMkLst>
        </pc:inkChg>
        <pc:inkChg chg="add del">
          <ac:chgData name="PIPAN MICHELE" userId="da00a2aa-4c64-4bcb-a497-1055e4cd2351" providerId="ADAL" clId="{4A34A193-4A27-451D-B0F4-94A0A8A52239}" dt="2024-11-25T10:48:59.985" v="307"/>
          <ac:inkMkLst>
            <pc:docMk/>
            <pc:sldMk cId="609001674" sldId="263"/>
            <ac:inkMk id="168" creationId="{57473707-CC5C-4D2A-9B42-50D90167F30A}"/>
          </ac:inkMkLst>
        </pc:inkChg>
        <pc:inkChg chg="add del">
          <ac:chgData name="PIPAN MICHELE" userId="da00a2aa-4c64-4bcb-a497-1055e4cd2351" providerId="ADAL" clId="{4A34A193-4A27-451D-B0F4-94A0A8A52239}" dt="2024-11-25T10:48:59.985" v="307"/>
          <ac:inkMkLst>
            <pc:docMk/>
            <pc:sldMk cId="609001674" sldId="263"/>
            <ac:inkMk id="169" creationId="{6D4903C1-EDBF-4303-A7CF-93BE4A7AA0CD}"/>
          </ac:inkMkLst>
        </pc:inkChg>
        <pc:inkChg chg="add del">
          <ac:chgData name="PIPAN MICHELE" userId="da00a2aa-4c64-4bcb-a497-1055e4cd2351" providerId="ADAL" clId="{4A34A193-4A27-451D-B0F4-94A0A8A52239}" dt="2024-11-25T10:48:59.985" v="307"/>
          <ac:inkMkLst>
            <pc:docMk/>
            <pc:sldMk cId="609001674" sldId="263"/>
            <ac:inkMk id="170" creationId="{F180E135-DEF9-4C65-ABFA-233367FD1B97}"/>
          </ac:inkMkLst>
        </pc:inkChg>
        <pc:inkChg chg="add del">
          <ac:chgData name="PIPAN MICHELE" userId="da00a2aa-4c64-4bcb-a497-1055e4cd2351" providerId="ADAL" clId="{4A34A193-4A27-451D-B0F4-94A0A8A52239}" dt="2024-11-25T10:48:59.985" v="307"/>
          <ac:inkMkLst>
            <pc:docMk/>
            <pc:sldMk cId="609001674" sldId="263"/>
            <ac:inkMk id="171" creationId="{0A11F4A9-77D1-4D13-94EE-7E05E68F2A0D}"/>
          </ac:inkMkLst>
        </pc:inkChg>
        <pc:inkChg chg="add del">
          <ac:chgData name="PIPAN MICHELE" userId="da00a2aa-4c64-4bcb-a497-1055e4cd2351" providerId="ADAL" clId="{4A34A193-4A27-451D-B0F4-94A0A8A52239}" dt="2024-11-25T10:48:59.985" v="307"/>
          <ac:inkMkLst>
            <pc:docMk/>
            <pc:sldMk cId="609001674" sldId="263"/>
            <ac:inkMk id="172" creationId="{A1D6DA03-F8EF-4093-8CB0-4878E2F6942A}"/>
          </ac:inkMkLst>
        </pc:inkChg>
        <pc:inkChg chg="add del">
          <ac:chgData name="PIPAN MICHELE" userId="da00a2aa-4c64-4bcb-a497-1055e4cd2351" providerId="ADAL" clId="{4A34A193-4A27-451D-B0F4-94A0A8A52239}" dt="2024-11-25T10:48:59.985" v="307"/>
          <ac:inkMkLst>
            <pc:docMk/>
            <pc:sldMk cId="609001674" sldId="263"/>
            <ac:inkMk id="173" creationId="{CA43233F-9C57-4695-AC6A-FB45714311E8}"/>
          </ac:inkMkLst>
        </pc:inkChg>
        <pc:inkChg chg="add del">
          <ac:chgData name="PIPAN MICHELE" userId="da00a2aa-4c64-4bcb-a497-1055e4cd2351" providerId="ADAL" clId="{4A34A193-4A27-451D-B0F4-94A0A8A52239}" dt="2024-11-25T10:48:59.985" v="307"/>
          <ac:inkMkLst>
            <pc:docMk/>
            <pc:sldMk cId="609001674" sldId="263"/>
            <ac:inkMk id="174" creationId="{0BE99060-EA3D-4193-BD73-7B899934F2F8}"/>
          </ac:inkMkLst>
        </pc:inkChg>
        <pc:inkChg chg="add del">
          <ac:chgData name="PIPAN MICHELE" userId="da00a2aa-4c64-4bcb-a497-1055e4cd2351" providerId="ADAL" clId="{4A34A193-4A27-451D-B0F4-94A0A8A52239}" dt="2024-11-25T10:48:59.985" v="307"/>
          <ac:inkMkLst>
            <pc:docMk/>
            <pc:sldMk cId="609001674" sldId="263"/>
            <ac:inkMk id="175" creationId="{23B49BBB-06E1-4616-849D-EDAFC5336F57}"/>
          </ac:inkMkLst>
        </pc:inkChg>
        <pc:inkChg chg="add del">
          <ac:chgData name="PIPAN MICHELE" userId="da00a2aa-4c64-4bcb-a497-1055e4cd2351" providerId="ADAL" clId="{4A34A193-4A27-451D-B0F4-94A0A8A52239}" dt="2024-11-25T10:49:05.668" v="316"/>
          <ac:inkMkLst>
            <pc:docMk/>
            <pc:sldMk cId="609001674" sldId="263"/>
            <ac:inkMk id="176" creationId="{CA501AEB-2168-408D-83A0-CAA7CBCDAC01}"/>
          </ac:inkMkLst>
        </pc:inkChg>
        <pc:inkChg chg="add del">
          <ac:chgData name="PIPAN MICHELE" userId="da00a2aa-4c64-4bcb-a497-1055e4cd2351" providerId="ADAL" clId="{4A34A193-4A27-451D-B0F4-94A0A8A52239}" dt="2024-11-25T10:49:05.668" v="316"/>
          <ac:inkMkLst>
            <pc:docMk/>
            <pc:sldMk cId="609001674" sldId="263"/>
            <ac:inkMk id="177" creationId="{1E66E7FB-3782-4BFD-B15B-33059FF4FF61}"/>
          </ac:inkMkLst>
        </pc:inkChg>
        <pc:inkChg chg="add del">
          <ac:chgData name="PIPAN MICHELE" userId="da00a2aa-4c64-4bcb-a497-1055e4cd2351" providerId="ADAL" clId="{4A34A193-4A27-451D-B0F4-94A0A8A52239}" dt="2024-11-25T10:49:05.668" v="316"/>
          <ac:inkMkLst>
            <pc:docMk/>
            <pc:sldMk cId="609001674" sldId="263"/>
            <ac:inkMk id="178" creationId="{2F1489A8-8BAB-45C8-B052-1AF6D0A5D72F}"/>
          </ac:inkMkLst>
        </pc:inkChg>
        <pc:inkChg chg="add del">
          <ac:chgData name="PIPAN MICHELE" userId="da00a2aa-4c64-4bcb-a497-1055e4cd2351" providerId="ADAL" clId="{4A34A193-4A27-451D-B0F4-94A0A8A52239}" dt="2024-11-25T10:49:05.668" v="316"/>
          <ac:inkMkLst>
            <pc:docMk/>
            <pc:sldMk cId="609001674" sldId="263"/>
            <ac:inkMk id="179" creationId="{90665AC6-D26B-4D95-9449-ABBF2B2B3447}"/>
          </ac:inkMkLst>
        </pc:inkChg>
        <pc:inkChg chg="add del">
          <ac:chgData name="PIPAN MICHELE" userId="da00a2aa-4c64-4bcb-a497-1055e4cd2351" providerId="ADAL" clId="{4A34A193-4A27-451D-B0F4-94A0A8A52239}" dt="2024-11-25T10:49:05.668" v="316"/>
          <ac:inkMkLst>
            <pc:docMk/>
            <pc:sldMk cId="609001674" sldId="263"/>
            <ac:inkMk id="180" creationId="{FB448FC7-2D0D-49ED-B623-A0B528558B54}"/>
          </ac:inkMkLst>
        </pc:inkChg>
        <pc:inkChg chg="add del">
          <ac:chgData name="PIPAN MICHELE" userId="da00a2aa-4c64-4bcb-a497-1055e4cd2351" providerId="ADAL" clId="{4A34A193-4A27-451D-B0F4-94A0A8A52239}" dt="2024-11-25T10:49:05.668" v="316"/>
          <ac:inkMkLst>
            <pc:docMk/>
            <pc:sldMk cId="609001674" sldId="263"/>
            <ac:inkMk id="181" creationId="{7CA6710B-6700-4C54-B4CC-F962C97AAB90}"/>
          </ac:inkMkLst>
        </pc:inkChg>
        <pc:inkChg chg="add del">
          <ac:chgData name="PIPAN MICHELE" userId="da00a2aa-4c64-4bcb-a497-1055e4cd2351" providerId="ADAL" clId="{4A34A193-4A27-451D-B0F4-94A0A8A52239}" dt="2024-11-25T10:49:05.668" v="316"/>
          <ac:inkMkLst>
            <pc:docMk/>
            <pc:sldMk cId="609001674" sldId="263"/>
            <ac:inkMk id="182" creationId="{1A0F541F-F08F-4010-96BD-CB61785D5EB7}"/>
          </ac:inkMkLst>
        </pc:inkChg>
        <pc:inkChg chg="add del">
          <ac:chgData name="PIPAN MICHELE" userId="da00a2aa-4c64-4bcb-a497-1055e4cd2351" providerId="ADAL" clId="{4A34A193-4A27-451D-B0F4-94A0A8A52239}" dt="2024-11-25T10:49:05.668" v="316"/>
          <ac:inkMkLst>
            <pc:docMk/>
            <pc:sldMk cId="609001674" sldId="263"/>
            <ac:inkMk id="183" creationId="{0A0FE709-415D-4B03-959A-0176F6A8B2A6}"/>
          </ac:inkMkLst>
        </pc:inkChg>
        <pc:inkChg chg="add del">
          <ac:chgData name="PIPAN MICHELE" userId="da00a2aa-4c64-4bcb-a497-1055e4cd2351" providerId="ADAL" clId="{4A34A193-4A27-451D-B0F4-94A0A8A52239}" dt="2024-11-25T10:49:05.668" v="316"/>
          <ac:inkMkLst>
            <pc:docMk/>
            <pc:sldMk cId="609001674" sldId="263"/>
            <ac:inkMk id="184" creationId="{4CA086F4-D55F-4055-BE5C-B47C96F82D11}"/>
          </ac:inkMkLst>
        </pc:inkChg>
        <pc:inkChg chg="add del">
          <ac:chgData name="PIPAN MICHELE" userId="da00a2aa-4c64-4bcb-a497-1055e4cd2351" providerId="ADAL" clId="{4A34A193-4A27-451D-B0F4-94A0A8A52239}" dt="2024-11-25T10:49:07.448" v="319"/>
          <ac:inkMkLst>
            <pc:docMk/>
            <pc:sldMk cId="609001674" sldId="263"/>
            <ac:inkMk id="185" creationId="{C1EF4304-B78F-4CEF-B92A-E51A9E66FF5B}"/>
          </ac:inkMkLst>
        </pc:inkChg>
        <pc:inkChg chg="add del">
          <ac:chgData name="PIPAN MICHELE" userId="da00a2aa-4c64-4bcb-a497-1055e4cd2351" providerId="ADAL" clId="{4A34A193-4A27-451D-B0F4-94A0A8A52239}" dt="2024-11-25T10:49:07.448" v="319"/>
          <ac:inkMkLst>
            <pc:docMk/>
            <pc:sldMk cId="609001674" sldId="263"/>
            <ac:inkMk id="186" creationId="{B777AAEB-4CD9-404D-94E3-E96D72B94D3B}"/>
          </ac:inkMkLst>
        </pc:inkChg>
        <pc:inkChg chg="add del">
          <ac:chgData name="PIPAN MICHELE" userId="da00a2aa-4c64-4bcb-a497-1055e4cd2351" providerId="ADAL" clId="{4A34A193-4A27-451D-B0F4-94A0A8A52239}" dt="2024-11-25T10:49:07.448" v="319"/>
          <ac:inkMkLst>
            <pc:docMk/>
            <pc:sldMk cId="609001674" sldId="263"/>
            <ac:inkMk id="187" creationId="{33B34479-7AD7-4E48-B996-FE68957FD2F1}"/>
          </ac:inkMkLst>
        </pc:inkChg>
        <pc:inkChg chg="add del">
          <ac:chgData name="PIPAN MICHELE" userId="da00a2aa-4c64-4bcb-a497-1055e4cd2351" providerId="ADAL" clId="{4A34A193-4A27-451D-B0F4-94A0A8A52239}" dt="2024-11-25T10:49:12.723" v="326"/>
          <ac:inkMkLst>
            <pc:docMk/>
            <pc:sldMk cId="609001674" sldId="263"/>
            <ac:inkMk id="188" creationId="{EC4BB2E4-09B3-43BE-BB93-7357255E3F72}"/>
          </ac:inkMkLst>
        </pc:inkChg>
        <pc:inkChg chg="add del">
          <ac:chgData name="PIPAN MICHELE" userId="da00a2aa-4c64-4bcb-a497-1055e4cd2351" providerId="ADAL" clId="{4A34A193-4A27-451D-B0F4-94A0A8A52239}" dt="2024-11-25T10:49:12.723" v="326"/>
          <ac:inkMkLst>
            <pc:docMk/>
            <pc:sldMk cId="609001674" sldId="263"/>
            <ac:inkMk id="189" creationId="{02291622-F7D2-40EF-B132-8F5C45810A74}"/>
          </ac:inkMkLst>
        </pc:inkChg>
        <pc:inkChg chg="add del">
          <ac:chgData name="PIPAN MICHELE" userId="da00a2aa-4c64-4bcb-a497-1055e4cd2351" providerId="ADAL" clId="{4A34A193-4A27-451D-B0F4-94A0A8A52239}" dt="2024-11-25T10:49:12.723" v="326"/>
          <ac:inkMkLst>
            <pc:docMk/>
            <pc:sldMk cId="609001674" sldId="263"/>
            <ac:inkMk id="190" creationId="{1F54FC82-2E4C-4FC5-A4E0-692F65A473DF}"/>
          </ac:inkMkLst>
        </pc:inkChg>
        <pc:inkChg chg="add del">
          <ac:chgData name="PIPAN MICHELE" userId="da00a2aa-4c64-4bcb-a497-1055e4cd2351" providerId="ADAL" clId="{4A34A193-4A27-451D-B0F4-94A0A8A52239}" dt="2024-11-25T10:49:12.723" v="326"/>
          <ac:inkMkLst>
            <pc:docMk/>
            <pc:sldMk cId="609001674" sldId="263"/>
            <ac:inkMk id="191" creationId="{B67A0AF9-7808-4A58-B798-EF6303B1AD6E}"/>
          </ac:inkMkLst>
        </pc:inkChg>
        <pc:inkChg chg="add del">
          <ac:chgData name="PIPAN MICHELE" userId="da00a2aa-4c64-4bcb-a497-1055e4cd2351" providerId="ADAL" clId="{4A34A193-4A27-451D-B0F4-94A0A8A52239}" dt="2024-11-25T10:49:12.723" v="326"/>
          <ac:inkMkLst>
            <pc:docMk/>
            <pc:sldMk cId="609001674" sldId="263"/>
            <ac:inkMk id="192" creationId="{A9C82A90-8E51-4A2F-8DDA-CD202F9D81AE}"/>
          </ac:inkMkLst>
        </pc:inkChg>
        <pc:inkChg chg="add del">
          <ac:chgData name="PIPAN MICHELE" userId="da00a2aa-4c64-4bcb-a497-1055e4cd2351" providerId="ADAL" clId="{4A34A193-4A27-451D-B0F4-94A0A8A52239}" dt="2024-11-25T10:49:12.723" v="326"/>
          <ac:inkMkLst>
            <pc:docMk/>
            <pc:sldMk cId="609001674" sldId="263"/>
            <ac:inkMk id="193" creationId="{7D82D391-D45A-4F77-87FE-657F79531F1C}"/>
          </ac:inkMkLst>
        </pc:inkChg>
        <pc:inkChg chg="add del">
          <ac:chgData name="PIPAN MICHELE" userId="da00a2aa-4c64-4bcb-a497-1055e4cd2351" providerId="ADAL" clId="{4A34A193-4A27-451D-B0F4-94A0A8A52239}" dt="2024-11-25T10:49:12.723" v="326"/>
          <ac:inkMkLst>
            <pc:docMk/>
            <pc:sldMk cId="609001674" sldId="263"/>
            <ac:inkMk id="194" creationId="{C3012B6C-8051-4930-99CC-2801500FF165}"/>
          </ac:inkMkLst>
        </pc:inkChg>
        <pc:inkChg chg="add del">
          <ac:chgData name="PIPAN MICHELE" userId="da00a2aa-4c64-4bcb-a497-1055e4cd2351" providerId="ADAL" clId="{4A34A193-4A27-451D-B0F4-94A0A8A52239}" dt="2024-11-25T10:49:13.776" v="328"/>
          <ac:inkMkLst>
            <pc:docMk/>
            <pc:sldMk cId="609001674" sldId="263"/>
            <ac:inkMk id="195" creationId="{6422C510-C47C-42FC-8327-DBC2D789EDAD}"/>
          </ac:inkMkLst>
        </pc:inkChg>
        <pc:inkChg chg="add del">
          <ac:chgData name="PIPAN MICHELE" userId="da00a2aa-4c64-4bcb-a497-1055e4cd2351" providerId="ADAL" clId="{4A34A193-4A27-451D-B0F4-94A0A8A52239}" dt="2024-11-25T10:49:13.776" v="328"/>
          <ac:inkMkLst>
            <pc:docMk/>
            <pc:sldMk cId="609001674" sldId="263"/>
            <ac:inkMk id="196" creationId="{322860D0-2D16-479F-BE8B-54F9C3C74811}"/>
          </ac:inkMkLst>
        </pc:inkChg>
        <pc:inkChg chg="add del">
          <ac:chgData name="PIPAN MICHELE" userId="da00a2aa-4c64-4bcb-a497-1055e4cd2351" providerId="ADAL" clId="{4A34A193-4A27-451D-B0F4-94A0A8A52239}" dt="2024-11-25T10:49:15.533" v="330"/>
          <ac:inkMkLst>
            <pc:docMk/>
            <pc:sldMk cId="609001674" sldId="263"/>
            <ac:inkMk id="197" creationId="{3B5EAE37-729A-42D2-A77C-27BB1A77FB0D}"/>
          </ac:inkMkLst>
        </pc:inkChg>
        <pc:inkChg chg="add del">
          <ac:chgData name="PIPAN MICHELE" userId="da00a2aa-4c64-4bcb-a497-1055e4cd2351" providerId="ADAL" clId="{4A34A193-4A27-451D-B0F4-94A0A8A52239}" dt="2024-11-25T10:49:15.533" v="330"/>
          <ac:inkMkLst>
            <pc:docMk/>
            <pc:sldMk cId="609001674" sldId="263"/>
            <ac:inkMk id="198" creationId="{3150FBD7-798E-48DF-BA66-CEDAA47BEA77}"/>
          </ac:inkMkLst>
        </pc:inkChg>
        <pc:inkChg chg="add del">
          <ac:chgData name="PIPAN MICHELE" userId="da00a2aa-4c64-4bcb-a497-1055e4cd2351" providerId="ADAL" clId="{4A34A193-4A27-451D-B0F4-94A0A8A52239}" dt="2024-11-25T10:49:31.655" v="332"/>
          <ac:inkMkLst>
            <pc:docMk/>
            <pc:sldMk cId="609001674" sldId="263"/>
            <ac:inkMk id="199" creationId="{9064A1A8-847D-4D78-ACBF-8A77904DB40B}"/>
          </ac:inkMkLst>
        </pc:inkChg>
        <pc:inkChg chg="add del">
          <ac:chgData name="PIPAN MICHELE" userId="da00a2aa-4c64-4bcb-a497-1055e4cd2351" providerId="ADAL" clId="{4A34A193-4A27-451D-B0F4-94A0A8A52239}" dt="2024-11-25T10:49:31.655" v="332"/>
          <ac:inkMkLst>
            <pc:docMk/>
            <pc:sldMk cId="609001674" sldId="263"/>
            <ac:inkMk id="200" creationId="{9D555FA4-3137-4705-BB01-609BEABC1FB9}"/>
          </ac:inkMkLst>
        </pc:inkChg>
        <pc:inkChg chg="add del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01" creationId="{1CE61387-A62D-487E-8421-2C312B96825D}"/>
          </ac:inkMkLst>
        </pc:inkChg>
        <pc:inkChg chg="add del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02" creationId="{7C6DA415-75EA-4139-B41D-74246F41D6C5}"/>
          </ac:inkMkLst>
        </pc:inkChg>
        <pc:inkChg chg="add del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03" creationId="{F02E687D-AF8D-464E-B95D-F229791FC1F0}"/>
          </ac:inkMkLst>
        </pc:inkChg>
        <pc:inkChg chg="add del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04" creationId="{D072E8C0-9AEA-4164-B8A2-54B327702CA9}"/>
          </ac:inkMkLst>
        </pc:inkChg>
        <pc:inkChg chg="add del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05" creationId="{AA7804A2-B973-4DD2-8567-A1BDB228B880}"/>
          </ac:inkMkLst>
        </pc:inkChg>
        <pc:inkChg chg="add del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06" creationId="{406127EA-334A-4499-926A-EBE5CF3158CA}"/>
          </ac:inkMkLst>
        </pc:inkChg>
        <pc:inkChg chg="add del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07" creationId="{F18CB651-7DB2-4271-BBD1-FA09125AA0EC}"/>
          </ac:inkMkLst>
        </pc:inkChg>
        <pc:inkChg chg="add del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08" creationId="{7AB63293-C4B5-4AD8-801D-5E15AD8F539A}"/>
          </ac:inkMkLst>
        </pc:inkChg>
        <pc:inkChg chg="add del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09" creationId="{D998B1FE-0A12-4C40-BA15-253495FA537F}"/>
          </ac:inkMkLst>
        </pc:inkChg>
        <pc:inkChg chg="add del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10" creationId="{0B1543A3-B31F-403E-A2F3-F2B982DA394F}"/>
          </ac:inkMkLst>
        </pc:inkChg>
        <pc:inkChg chg="add del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11" creationId="{E1C0CE3E-4182-461B-9898-BC3F48EE47E2}"/>
          </ac:inkMkLst>
        </pc:inkChg>
        <pc:inkChg chg="add del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12" creationId="{78AAC0BA-76F5-45D5-947B-1DD1F99333EB}"/>
          </ac:inkMkLst>
        </pc:inkChg>
        <pc:inkChg chg="add">
          <ac:chgData name="PIPAN MICHELE" userId="da00a2aa-4c64-4bcb-a497-1055e4cd2351" providerId="ADAL" clId="{4A34A193-4A27-451D-B0F4-94A0A8A52239}" dt="2024-11-25T10:49:35.164" v="344"/>
          <ac:inkMkLst>
            <pc:docMk/>
            <pc:sldMk cId="609001674" sldId="263"/>
            <ac:inkMk id="213" creationId="{EFC32987-F889-45E2-A644-97C3FACD990C}"/>
          </ac:inkMkLst>
        </pc:inkChg>
      </pc:sldChg>
      <pc:sldChg chg="del">
        <pc:chgData name="PIPAN MICHELE" userId="da00a2aa-4c64-4bcb-a497-1055e4cd2351" providerId="ADAL" clId="{4A34A193-4A27-451D-B0F4-94A0A8A52239}" dt="2024-11-25T11:55:58.739" v="1600" actId="2696"/>
        <pc:sldMkLst>
          <pc:docMk/>
          <pc:sldMk cId="385874624" sldId="264"/>
        </pc:sldMkLst>
      </pc:sldChg>
      <pc:sldChg chg="del">
        <pc:chgData name="PIPAN MICHELE" userId="da00a2aa-4c64-4bcb-a497-1055e4cd2351" providerId="ADAL" clId="{4A34A193-4A27-451D-B0F4-94A0A8A52239}" dt="2024-11-25T11:55:58.765" v="1601" actId="2696"/>
        <pc:sldMkLst>
          <pc:docMk/>
          <pc:sldMk cId="3671780766" sldId="265"/>
        </pc:sldMkLst>
      </pc:sldChg>
      <pc:sldChg chg="del">
        <pc:chgData name="PIPAN MICHELE" userId="da00a2aa-4c64-4bcb-a497-1055e4cd2351" providerId="ADAL" clId="{4A34A193-4A27-451D-B0F4-94A0A8A52239}" dt="2024-11-25T11:55:58.765" v="1602" actId="2696"/>
        <pc:sldMkLst>
          <pc:docMk/>
          <pc:sldMk cId="120200833" sldId="266"/>
        </pc:sldMkLst>
      </pc:sldChg>
      <pc:sldChg chg="del">
        <pc:chgData name="PIPAN MICHELE" userId="da00a2aa-4c64-4bcb-a497-1055e4cd2351" providerId="ADAL" clId="{4A34A193-4A27-451D-B0F4-94A0A8A52239}" dt="2024-11-25T11:55:58.770" v="1603" actId="2696"/>
        <pc:sldMkLst>
          <pc:docMk/>
          <pc:sldMk cId="311159400" sldId="267"/>
        </pc:sldMkLst>
      </pc:sldChg>
      <pc:sldChg chg="del">
        <pc:chgData name="PIPAN MICHELE" userId="da00a2aa-4c64-4bcb-a497-1055e4cd2351" providerId="ADAL" clId="{4A34A193-4A27-451D-B0F4-94A0A8A52239}" dt="2024-11-25T11:55:58.782" v="1604" actId="2696"/>
        <pc:sldMkLst>
          <pc:docMk/>
          <pc:sldMk cId="2497276581" sldId="268"/>
        </pc:sldMkLst>
      </pc:sldChg>
      <pc:sldChg chg="del">
        <pc:chgData name="PIPAN MICHELE" userId="da00a2aa-4c64-4bcb-a497-1055e4cd2351" providerId="ADAL" clId="{4A34A193-4A27-451D-B0F4-94A0A8A52239}" dt="2024-11-25T11:55:58.786" v="1605" actId="2696"/>
        <pc:sldMkLst>
          <pc:docMk/>
          <pc:sldMk cId="208295496" sldId="269"/>
        </pc:sldMkLst>
      </pc:sldChg>
      <pc:sldChg chg="del">
        <pc:chgData name="PIPAN MICHELE" userId="da00a2aa-4c64-4bcb-a497-1055e4cd2351" providerId="ADAL" clId="{4A34A193-4A27-451D-B0F4-94A0A8A52239}" dt="2024-11-25T11:55:58.788" v="1606" actId="2696"/>
        <pc:sldMkLst>
          <pc:docMk/>
          <pc:sldMk cId="1502484605" sldId="270"/>
        </pc:sldMkLst>
      </pc:sldChg>
      <pc:sldChg chg="del">
        <pc:chgData name="PIPAN MICHELE" userId="da00a2aa-4c64-4bcb-a497-1055e4cd2351" providerId="ADAL" clId="{4A34A193-4A27-451D-B0F4-94A0A8A52239}" dt="2024-11-25T11:55:58.798" v="1607" actId="2696"/>
        <pc:sldMkLst>
          <pc:docMk/>
          <pc:sldMk cId="3588007802" sldId="271"/>
        </pc:sldMkLst>
      </pc:sldChg>
      <pc:sldChg chg="del">
        <pc:chgData name="PIPAN MICHELE" userId="da00a2aa-4c64-4bcb-a497-1055e4cd2351" providerId="ADAL" clId="{4A34A193-4A27-451D-B0F4-94A0A8A52239}" dt="2024-11-25T11:55:58.802" v="1608" actId="2696"/>
        <pc:sldMkLst>
          <pc:docMk/>
          <pc:sldMk cId="764841014" sldId="272"/>
        </pc:sldMkLst>
      </pc:sldChg>
      <pc:sldChg chg="del">
        <pc:chgData name="PIPAN MICHELE" userId="da00a2aa-4c64-4bcb-a497-1055e4cd2351" providerId="ADAL" clId="{4A34A193-4A27-451D-B0F4-94A0A8A52239}" dt="2024-11-25T11:55:58.802" v="1609" actId="2696"/>
        <pc:sldMkLst>
          <pc:docMk/>
          <pc:sldMk cId="3565768889" sldId="273"/>
        </pc:sldMkLst>
      </pc:sldChg>
      <pc:sldChg chg="del">
        <pc:chgData name="PIPAN MICHELE" userId="da00a2aa-4c64-4bcb-a497-1055e4cd2351" providerId="ADAL" clId="{4A34A193-4A27-451D-B0F4-94A0A8A52239}" dt="2024-11-25T11:55:58.817" v="1610" actId="2696"/>
        <pc:sldMkLst>
          <pc:docMk/>
          <pc:sldMk cId="2368902722" sldId="274"/>
        </pc:sldMkLst>
      </pc:sldChg>
      <pc:sldChg chg="del">
        <pc:chgData name="PIPAN MICHELE" userId="da00a2aa-4c64-4bcb-a497-1055e4cd2351" providerId="ADAL" clId="{4A34A193-4A27-451D-B0F4-94A0A8A52239}" dt="2024-11-25T11:55:58.817" v="1611" actId="2696"/>
        <pc:sldMkLst>
          <pc:docMk/>
          <pc:sldMk cId="323179344" sldId="275"/>
        </pc:sldMkLst>
      </pc:sldChg>
      <pc:sldChg chg="addSp delSp">
        <pc:chgData name="PIPAN MICHELE" userId="da00a2aa-4c64-4bcb-a497-1055e4cd2351" providerId="ADAL" clId="{4A34A193-4A27-451D-B0F4-94A0A8A52239}" dt="2024-11-25T10:38:19.547" v="110"/>
        <pc:sldMkLst>
          <pc:docMk/>
          <pc:sldMk cId="2853277439" sldId="277"/>
        </pc:sldMkLst>
        <pc:inkChg chg="add del">
          <ac:chgData name="PIPAN MICHELE" userId="da00a2aa-4c64-4bcb-a497-1055e4cd2351" providerId="ADAL" clId="{4A34A193-4A27-451D-B0F4-94A0A8A52239}" dt="2024-11-25T10:36:32.216" v="30"/>
          <ac:inkMkLst>
            <pc:docMk/>
            <pc:sldMk cId="2853277439" sldId="277"/>
            <ac:inkMk id="6" creationId="{9DC6A6B9-F37F-4BCB-BDF4-CAFB603FCDAD}"/>
          </ac:inkMkLst>
        </pc:inkChg>
        <pc:inkChg chg="add del">
          <ac:chgData name="PIPAN MICHELE" userId="da00a2aa-4c64-4bcb-a497-1055e4cd2351" providerId="ADAL" clId="{4A34A193-4A27-451D-B0F4-94A0A8A52239}" dt="2024-11-25T10:36:32.216" v="30"/>
          <ac:inkMkLst>
            <pc:docMk/>
            <pc:sldMk cId="2853277439" sldId="277"/>
            <ac:inkMk id="7" creationId="{EE478A61-FB7F-4C03-B56B-C2D8671EDE61}"/>
          </ac:inkMkLst>
        </pc:inkChg>
        <pc:inkChg chg="add del">
          <ac:chgData name="PIPAN MICHELE" userId="da00a2aa-4c64-4bcb-a497-1055e4cd2351" providerId="ADAL" clId="{4A34A193-4A27-451D-B0F4-94A0A8A52239}" dt="2024-11-25T10:38:03.287" v="96"/>
          <ac:inkMkLst>
            <pc:docMk/>
            <pc:sldMk cId="2853277439" sldId="277"/>
            <ac:inkMk id="9" creationId="{F2063860-6F9F-486E-A097-F2D6A08056F7}"/>
          </ac:inkMkLst>
        </pc:inkChg>
        <pc:inkChg chg="add">
          <ac:chgData name="PIPAN MICHELE" userId="da00a2aa-4c64-4bcb-a497-1055e4cd2351" providerId="ADAL" clId="{4A34A193-4A27-451D-B0F4-94A0A8A52239}" dt="2024-11-25T10:36:33.772" v="31"/>
          <ac:inkMkLst>
            <pc:docMk/>
            <pc:sldMk cId="2853277439" sldId="277"/>
            <ac:inkMk id="13" creationId="{8E373524-299D-4A05-B701-1A1AE378F188}"/>
          </ac:inkMkLst>
        </pc:inkChg>
        <pc:inkChg chg="add del">
          <ac:chgData name="PIPAN MICHELE" userId="da00a2aa-4c64-4bcb-a497-1055e4cd2351" providerId="ADAL" clId="{4A34A193-4A27-451D-B0F4-94A0A8A52239}" dt="2024-11-25T10:36:36.725" v="37"/>
          <ac:inkMkLst>
            <pc:docMk/>
            <pc:sldMk cId="2853277439" sldId="277"/>
            <ac:inkMk id="16" creationId="{8934BE72-00B2-4E6D-80CA-90F176B92DCE}"/>
          </ac:inkMkLst>
        </pc:inkChg>
        <pc:inkChg chg="add del">
          <ac:chgData name="PIPAN MICHELE" userId="da00a2aa-4c64-4bcb-a497-1055e4cd2351" providerId="ADAL" clId="{4A34A193-4A27-451D-B0F4-94A0A8A52239}" dt="2024-11-25T10:36:36.725" v="37"/>
          <ac:inkMkLst>
            <pc:docMk/>
            <pc:sldMk cId="2853277439" sldId="277"/>
            <ac:inkMk id="17" creationId="{99A4D5AC-1047-4FCC-AC27-64448A7FCCD0}"/>
          </ac:inkMkLst>
        </pc:inkChg>
        <pc:inkChg chg="add del">
          <ac:chgData name="PIPAN MICHELE" userId="da00a2aa-4c64-4bcb-a497-1055e4cd2351" providerId="ADAL" clId="{4A34A193-4A27-451D-B0F4-94A0A8A52239}" dt="2024-11-25T10:36:36.725" v="37"/>
          <ac:inkMkLst>
            <pc:docMk/>
            <pc:sldMk cId="2853277439" sldId="277"/>
            <ac:inkMk id="18" creationId="{2CA17F1F-E9D7-471C-A880-7FA619B1E3E4}"/>
          </ac:inkMkLst>
        </pc:inkChg>
        <pc:inkChg chg="add del">
          <ac:chgData name="PIPAN MICHELE" userId="da00a2aa-4c64-4bcb-a497-1055e4cd2351" providerId="ADAL" clId="{4A34A193-4A27-451D-B0F4-94A0A8A52239}" dt="2024-11-25T10:36:36.725" v="37"/>
          <ac:inkMkLst>
            <pc:docMk/>
            <pc:sldMk cId="2853277439" sldId="277"/>
            <ac:inkMk id="19" creationId="{0C18EEFC-AB10-4292-959C-321C5CDFB308}"/>
          </ac:inkMkLst>
        </pc:inkChg>
        <pc:inkChg chg="add">
          <ac:chgData name="PIPAN MICHELE" userId="da00a2aa-4c64-4bcb-a497-1055e4cd2351" providerId="ADAL" clId="{4A34A193-4A27-451D-B0F4-94A0A8A52239}" dt="2024-11-25T10:36:35.791" v="36"/>
          <ac:inkMkLst>
            <pc:docMk/>
            <pc:sldMk cId="2853277439" sldId="277"/>
            <ac:inkMk id="20" creationId="{89F1B625-031E-4FF3-AD8E-98B5402B6181}"/>
          </ac:inkMkLst>
        </pc:inkChg>
        <pc:inkChg chg="add">
          <ac:chgData name="PIPAN MICHELE" userId="da00a2aa-4c64-4bcb-a497-1055e4cd2351" providerId="ADAL" clId="{4A34A193-4A27-451D-B0F4-94A0A8A52239}" dt="2024-11-25T10:36:36.725" v="37"/>
          <ac:inkMkLst>
            <pc:docMk/>
            <pc:sldMk cId="2853277439" sldId="277"/>
            <ac:inkMk id="21" creationId="{E88CFFBA-2CC9-4715-9066-C9DF10E67DB2}"/>
          </ac:inkMkLst>
        </pc:inkChg>
        <pc:inkChg chg="add del">
          <ac:chgData name="PIPAN MICHELE" userId="da00a2aa-4c64-4bcb-a497-1055e4cd2351" providerId="ADAL" clId="{4A34A193-4A27-451D-B0F4-94A0A8A52239}" dt="2024-11-25T10:36:41.305" v="40"/>
          <ac:inkMkLst>
            <pc:docMk/>
            <pc:sldMk cId="2853277439" sldId="277"/>
            <ac:inkMk id="22" creationId="{22E00B21-C7BE-4B33-95FC-FD669D7A4D3A}"/>
          </ac:inkMkLst>
        </pc:inkChg>
        <pc:inkChg chg="add del">
          <ac:chgData name="PIPAN MICHELE" userId="da00a2aa-4c64-4bcb-a497-1055e4cd2351" providerId="ADAL" clId="{4A34A193-4A27-451D-B0F4-94A0A8A52239}" dt="2024-11-25T10:36:41.305" v="40"/>
          <ac:inkMkLst>
            <pc:docMk/>
            <pc:sldMk cId="2853277439" sldId="277"/>
            <ac:inkMk id="23" creationId="{16384BF2-3998-41B4-AF10-0D675E6570BE}"/>
          </ac:inkMkLst>
        </pc:inkChg>
        <pc:inkChg chg="add">
          <ac:chgData name="PIPAN MICHELE" userId="da00a2aa-4c64-4bcb-a497-1055e4cd2351" providerId="ADAL" clId="{4A34A193-4A27-451D-B0F4-94A0A8A52239}" dt="2024-11-25T10:36:41.305" v="40"/>
          <ac:inkMkLst>
            <pc:docMk/>
            <pc:sldMk cId="2853277439" sldId="277"/>
            <ac:inkMk id="24" creationId="{2183EAE4-7FB7-4480-A720-CABDC24B7B28}"/>
          </ac:inkMkLst>
        </pc:inkChg>
        <pc:inkChg chg="add">
          <ac:chgData name="PIPAN MICHELE" userId="da00a2aa-4c64-4bcb-a497-1055e4cd2351" providerId="ADAL" clId="{4A34A193-4A27-451D-B0F4-94A0A8A52239}" dt="2024-11-25T10:36:43.846" v="41"/>
          <ac:inkMkLst>
            <pc:docMk/>
            <pc:sldMk cId="2853277439" sldId="277"/>
            <ac:inkMk id="25" creationId="{6ADAFA00-622E-46B0-AE76-9D15BC6C3497}"/>
          </ac:inkMkLst>
        </pc:inkChg>
        <pc:inkChg chg="add del">
          <ac:chgData name="PIPAN MICHELE" userId="da00a2aa-4c64-4bcb-a497-1055e4cd2351" providerId="ADAL" clId="{4A34A193-4A27-451D-B0F4-94A0A8A52239}" dt="2024-11-25T10:36:48.213" v="49"/>
          <ac:inkMkLst>
            <pc:docMk/>
            <pc:sldMk cId="2853277439" sldId="277"/>
            <ac:inkMk id="26" creationId="{6CFBD9D1-2257-43E6-9FA0-0B31AFDD03AB}"/>
          </ac:inkMkLst>
        </pc:inkChg>
        <pc:inkChg chg="add del">
          <ac:chgData name="PIPAN MICHELE" userId="da00a2aa-4c64-4bcb-a497-1055e4cd2351" providerId="ADAL" clId="{4A34A193-4A27-451D-B0F4-94A0A8A52239}" dt="2024-11-25T10:36:48.213" v="49"/>
          <ac:inkMkLst>
            <pc:docMk/>
            <pc:sldMk cId="2853277439" sldId="277"/>
            <ac:inkMk id="27" creationId="{D0F790F6-3F22-41F7-8702-2D698463E28D}"/>
          </ac:inkMkLst>
        </pc:inkChg>
        <pc:inkChg chg="add del">
          <ac:chgData name="PIPAN MICHELE" userId="da00a2aa-4c64-4bcb-a497-1055e4cd2351" providerId="ADAL" clId="{4A34A193-4A27-451D-B0F4-94A0A8A52239}" dt="2024-11-25T10:36:48.213" v="49"/>
          <ac:inkMkLst>
            <pc:docMk/>
            <pc:sldMk cId="2853277439" sldId="277"/>
            <ac:inkMk id="28" creationId="{6E09A49E-ED2B-45F6-8064-B643AA4283BF}"/>
          </ac:inkMkLst>
        </pc:inkChg>
        <pc:inkChg chg="add del">
          <ac:chgData name="PIPAN MICHELE" userId="da00a2aa-4c64-4bcb-a497-1055e4cd2351" providerId="ADAL" clId="{4A34A193-4A27-451D-B0F4-94A0A8A52239}" dt="2024-11-25T10:36:48.213" v="49"/>
          <ac:inkMkLst>
            <pc:docMk/>
            <pc:sldMk cId="2853277439" sldId="277"/>
            <ac:inkMk id="29" creationId="{382DD8ED-3EB6-4E92-8C4C-CC818A110B18}"/>
          </ac:inkMkLst>
        </pc:inkChg>
        <pc:inkChg chg="add del">
          <ac:chgData name="PIPAN MICHELE" userId="da00a2aa-4c64-4bcb-a497-1055e4cd2351" providerId="ADAL" clId="{4A34A193-4A27-451D-B0F4-94A0A8A52239}" dt="2024-11-25T10:36:48.213" v="49"/>
          <ac:inkMkLst>
            <pc:docMk/>
            <pc:sldMk cId="2853277439" sldId="277"/>
            <ac:inkMk id="30" creationId="{E9F1FF66-C0A3-4A76-9FE9-0B82428B9433}"/>
          </ac:inkMkLst>
        </pc:inkChg>
        <pc:inkChg chg="add del">
          <ac:chgData name="PIPAN MICHELE" userId="da00a2aa-4c64-4bcb-a497-1055e4cd2351" providerId="ADAL" clId="{4A34A193-4A27-451D-B0F4-94A0A8A52239}" dt="2024-11-25T10:36:48.213" v="49"/>
          <ac:inkMkLst>
            <pc:docMk/>
            <pc:sldMk cId="2853277439" sldId="277"/>
            <ac:inkMk id="31" creationId="{A918A4A8-B3BE-47D5-A9B7-A5C2673C1FF2}"/>
          </ac:inkMkLst>
        </pc:inkChg>
        <pc:inkChg chg="add del">
          <ac:chgData name="PIPAN MICHELE" userId="da00a2aa-4c64-4bcb-a497-1055e4cd2351" providerId="ADAL" clId="{4A34A193-4A27-451D-B0F4-94A0A8A52239}" dt="2024-11-25T10:36:48.213" v="49"/>
          <ac:inkMkLst>
            <pc:docMk/>
            <pc:sldMk cId="2853277439" sldId="277"/>
            <ac:inkMk id="32" creationId="{E6CB8D57-0E87-4C84-998B-3A8A6A6FCBD2}"/>
          </ac:inkMkLst>
        </pc:inkChg>
        <pc:inkChg chg="add">
          <ac:chgData name="PIPAN MICHELE" userId="da00a2aa-4c64-4bcb-a497-1055e4cd2351" providerId="ADAL" clId="{4A34A193-4A27-451D-B0F4-94A0A8A52239}" dt="2024-11-25T10:36:48.213" v="49"/>
          <ac:inkMkLst>
            <pc:docMk/>
            <pc:sldMk cId="2853277439" sldId="277"/>
            <ac:inkMk id="33" creationId="{74002873-F1CD-4ACD-AA6F-2F5BA478BB6E}"/>
          </ac:inkMkLst>
        </pc:inkChg>
        <pc:inkChg chg="add">
          <ac:chgData name="PIPAN MICHELE" userId="da00a2aa-4c64-4bcb-a497-1055e4cd2351" providerId="ADAL" clId="{4A34A193-4A27-451D-B0F4-94A0A8A52239}" dt="2024-11-25T10:36:48.679" v="50"/>
          <ac:inkMkLst>
            <pc:docMk/>
            <pc:sldMk cId="2853277439" sldId="277"/>
            <ac:inkMk id="34" creationId="{33586688-7003-48DB-A713-BAF0171DC87C}"/>
          </ac:inkMkLst>
        </pc:inkChg>
        <pc:inkChg chg="add">
          <ac:chgData name="PIPAN MICHELE" userId="da00a2aa-4c64-4bcb-a497-1055e4cd2351" providerId="ADAL" clId="{4A34A193-4A27-451D-B0F4-94A0A8A52239}" dt="2024-11-25T10:36:48.958" v="51"/>
          <ac:inkMkLst>
            <pc:docMk/>
            <pc:sldMk cId="2853277439" sldId="277"/>
            <ac:inkMk id="35" creationId="{7791D121-FC7F-4297-B483-0AE8F3506C1E}"/>
          </ac:inkMkLst>
        </pc:inkChg>
        <pc:inkChg chg="add">
          <ac:chgData name="PIPAN MICHELE" userId="da00a2aa-4c64-4bcb-a497-1055e4cd2351" providerId="ADAL" clId="{4A34A193-4A27-451D-B0F4-94A0A8A52239}" dt="2024-11-25T10:36:49.224" v="52"/>
          <ac:inkMkLst>
            <pc:docMk/>
            <pc:sldMk cId="2853277439" sldId="277"/>
            <ac:inkMk id="36" creationId="{F82F251D-84E9-48B7-8157-C37EB9567CA2}"/>
          </ac:inkMkLst>
        </pc:inkChg>
        <pc:inkChg chg="add">
          <ac:chgData name="PIPAN MICHELE" userId="da00a2aa-4c64-4bcb-a497-1055e4cd2351" providerId="ADAL" clId="{4A34A193-4A27-451D-B0F4-94A0A8A52239}" dt="2024-11-25T10:36:49.490" v="53"/>
          <ac:inkMkLst>
            <pc:docMk/>
            <pc:sldMk cId="2853277439" sldId="277"/>
            <ac:inkMk id="37" creationId="{9A1DA096-C567-4287-949D-DB437C40F078}"/>
          </ac:inkMkLst>
        </pc:inkChg>
        <pc:inkChg chg="add">
          <ac:chgData name="PIPAN MICHELE" userId="da00a2aa-4c64-4bcb-a497-1055e4cd2351" providerId="ADAL" clId="{4A34A193-4A27-451D-B0F4-94A0A8A52239}" dt="2024-11-25T10:36:49.738" v="54"/>
          <ac:inkMkLst>
            <pc:docMk/>
            <pc:sldMk cId="2853277439" sldId="277"/>
            <ac:inkMk id="38" creationId="{CD652A57-D709-425F-889A-D0EA273E1D9B}"/>
          </ac:inkMkLst>
        </pc:inkChg>
        <pc:inkChg chg="add">
          <ac:chgData name="PIPAN MICHELE" userId="da00a2aa-4c64-4bcb-a497-1055e4cd2351" providerId="ADAL" clId="{4A34A193-4A27-451D-B0F4-94A0A8A52239}" dt="2024-11-25T10:36:49.925" v="55"/>
          <ac:inkMkLst>
            <pc:docMk/>
            <pc:sldMk cId="2853277439" sldId="277"/>
            <ac:inkMk id="39" creationId="{44CE77CE-BADD-4B8F-814D-559465546E89}"/>
          </ac:inkMkLst>
        </pc:inkChg>
        <pc:inkChg chg="add">
          <ac:chgData name="PIPAN MICHELE" userId="da00a2aa-4c64-4bcb-a497-1055e4cd2351" providerId="ADAL" clId="{4A34A193-4A27-451D-B0F4-94A0A8A52239}" dt="2024-11-25T10:36:50.175" v="56"/>
          <ac:inkMkLst>
            <pc:docMk/>
            <pc:sldMk cId="2853277439" sldId="277"/>
            <ac:inkMk id="40" creationId="{5E1488DD-F4AD-450F-A3A4-05B6E2918923}"/>
          </ac:inkMkLst>
        </pc:inkChg>
        <pc:inkChg chg="add">
          <ac:chgData name="PIPAN MICHELE" userId="da00a2aa-4c64-4bcb-a497-1055e4cd2351" providerId="ADAL" clId="{4A34A193-4A27-451D-B0F4-94A0A8A52239}" dt="2024-11-25T10:36:50.408" v="57"/>
          <ac:inkMkLst>
            <pc:docMk/>
            <pc:sldMk cId="2853277439" sldId="277"/>
            <ac:inkMk id="41" creationId="{1423CE3D-4A29-4B92-8EC5-BB00BF64650E}"/>
          </ac:inkMkLst>
        </pc:inkChg>
        <pc:inkChg chg="add">
          <ac:chgData name="PIPAN MICHELE" userId="da00a2aa-4c64-4bcb-a497-1055e4cd2351" providerId="ADAL" clId="{4A34A193-4A27-451D-B0F4-94A0A8A52239}" dt="2024-11-25T10:36:50.578" v="58"/>
          <ac:inkMkLst>
            <pc:docMk/>
            <pc:sldMk cId="2853277439" sldId="277"/>
            <ac:inkMk id="42" creationId="{589056BC-038F-4FE7-B8E2-37B6CF68E946}"/>
          </ac:inkMkLst>
        </pc:inkChg>
        <pc:inkChg chg="add del">
          <ac:chgData name="PIPAN MICHELE" userId="da00a2aa-4c64-4bcb-a497-1055e4cd2351" providerId="ADAL" clId="{4A34A193-4A27-451D-B0F4-94A0A8A52239}" dt="2024-11-25T10:36:53.644" v="69"/>
          <ac:inkMkLst>
            <pc:docMk/>
            <pc:sldMk cId="2853277439" sldId="277"/>
            <ac:inkMk id="43" creationId="{AF5D0C03-7E60-4E22-A344-CC606B430F62}"/>
          </ac:inkMkLst>
        </pc:inkChg>
        <pc:inkChg chg="add del">
          <ac:chgData name="PIPAN MICHELE" userId="da00a2aa-4c64-4bcb-a497-1055e4cd2351" providerId="ADAL" clId="{4A34A193-4A27-451D-B0F4-94A0A8A52239}" dt="2024-11-25T10:36:53.644" v="69"/>
          <ac:inkMkLst>
            <pc:docMk/>
            <pc:sldMk cId="2853277439" sldId="277"/>
            <ac:inkMk id="44" creationId="{6C753B94-BA24-4A79-9053-45E6BD20E951}"/>
          </ac:inkMkLst>
        </pc:inkChg>
        <pc:inkChg chg="add del">
          <ac:chgData name="PIPAN MICHELE" userId="da00a2aa-4c64-4bcb-a497-1055e4cd2351" providerId="ADAL" clId="{4A34A193-4A27-451D-B0F4-94A0A8A52239}" dt="2024-11-25T10:36:53.644" v="69"/>
          <ac:inkMkLst>
            <pc:docMk/>
            <pc:sldMk cId="2853277439" sldId="277"/>
            <ac:inkMk id="45" creationId="{ADF63278-9AFE-4D18-B8FF-6FF7C02CA66D}"/>
          </ac:inkMkLst>
        </pc:inkChg>
        <pc:inkChg chg="add del">
          <ac:chgData name="PIPAN MICHELE" userId="da00a2aa-4c64-4bcb-a497-1055e4cd2351" providerId="ADAL" clId="{4A34A193-4A27-451D-B0F4-94A0A8A52239}" dt="2024-11-25T10:36:53.644" v="69"/>
          <ac:inkMkLst>
            <pc:docMk/>
            <pc:sldMk cId="2853277439" sldId="277"/>
            <ac:inkMk id="46" creationId="{82FF34EB-859A-48EF-A593-431C08B8AD99}"/>
          </ac:inkMkLst>
        </pc:inkChg>
        <pc:inkChg chg="add del">
          <ac:chgData name="PIPAN MICHELE" userId="da00a2aa-4c64-4bcb-a497-1055e4cd2351" providerId="ADAL" clId="{4A34A193-4A27-451D-B0F4-94A0A8A52239}" dt="2024-11-25T10:36:53.644" v="69"/>
          <ac:inkMkLst>
            <pc:docMk/>
            <pc:sldMk cId="2853277439" sldId="277"/>
            <ac:inkMk id="47" creationId="{B30B328F-95C1-4634-8DB2-46E967F067AA}"/>
          </ac:inkMkLst>
        </pc:inkChg>
        <pc:inkChg chg="add del">
          <ac:chgData name="PIPAN MICHELE" userId="da00a2aa-4c64-4bcb-a497-1055e4cd2351" providerId="ADAL" clId="{4A34A193-4A27-451D-B0F4-94A0A8A52239}" dt="2024-11-25T10:36:53.644" v="69"/>
          <ac:inkMkLst>
            <pc:docMk/>
            <pc:sldMk cId="2853277439" sldId="277"/>
            <ac:inkMk id="48" creationId="{09B4254A-DEAD-49BA-AB73-075487EB3783}"/>
          </ac:inkMkLst>
        </pc:inkChg>
        <pc:inkChg chg="add del">
          <ac:chgData name="PIPAN MICHELE" userId="da00a2aa-4c64-4bcb-a497-1055e4cd2351" providerId="ADAL" clId="{4A34A193-4A27-451D-B0F4-94A0A8A52239}" dt="2024-11-25T10:36:53.644" v="69"/>
          <ac:inkMkLst>
            <pc:docMk/>
            <pc:sldMk cId="2853277439" sldId="277"/>
            <ac:inkMk id="49" creationId="{510A221B-FF22-4540-B815-3271EDFEE40D}"/>
          </ac:inkMkLst>
        </pc:inkChg>
        <pc:inkChg chg="add del">
          <ac:chgData name="PIPAN MICHELE" userId="da00a2aa-4c64-4bcb-a497-1055e4cd2351" providerId="ADAL" clId="{4A34A193-4A27-451D-B0F4-94A0A8A52239}" dt="2024-11-25T10:36:53.644" v="69"/>
          <ac:inkMkLst>
            <pc:docMk/>
            <pc:sldMk cId="2853277439" sldId="277"/>
            <ac:inkMk id="50" creationId="{093665F7-EF7A-4848-A686-F7E5B6B3F189}"/>
          </ac:inkMkLst>
        </pc:inkChg>
        <pc:inkChg chg="add del">
          <ac:chgData name="PIPAN MICHELE" userId="da00a2aa-4c64-4bcb-a497-1055e4cd2351" providerId="ADAL" clId="{4A34A193-4A27-451D-B0F4-94A0A8A52239}" dt="2024-11-25T10:36:53.644" v="69"/>
          <ac:inkMkLst>
            <pc:docMk/>
            <pc:sldMk cId="2853277439" sldId="277"/>
            <ac:inkMk id="51" creationId="{07329987-97E4-4916-A303-DAF0AA69A9AD}"/>
          </ac:inkMkLst>
        </pc:inkChg>
        <pc:inkChg chg="add del">
          <ac:chgData name="PIPAN MICHELE" userId="da00a2aa-4c64-4bcb-a497-1055e4cd2351" providerId="ADAL" clId="{4A34A193-4A27-451D-B0F4-94A0A8A52239}" dt="2024-11-25T10:36:53.644" v="69"/>
          <ac:inkMkLst>
            <pc:docMk/>
            <pc:sldMk cId="2853277439" sldId="277"/>
            <ac:inkMk id="52" creationId="{FDEF7DB2-CBD9-479D-8C37-0C80A76465BE}"/>
          </ac:inkMkLst>
        </pc:inkChg>
        <pc:inkChg chg="add del">
          <ac:chgData name="PIPAN MICHELE" userId="da00a2aa-4c64-4bcb-a497-1055e4cd2351" providerId="ADAL" clId="{4A34A193-4A27-451D-B0F4-94A0A8A52239}" dt="2024-11-25T10:36:54.273" v="71"/>
          <ac:inkMkLst>
            <pc:docMk/>
            <pc:sldMk cId="2853277439" sldId="277"/>
            <ac:inkMk id="53" creationId="{78C15E0F-6D79-4C9D-942C-0DACBC60447F}"/>
          </ac:inkMkLst>
        </pc:inkChg>
        <pc:inkChg chg="add">
          <ac:chgData name="PIPAN MICHELE" userId="da00a2aa-4c64-4bcb-a497-1055e4cd2351" providerId="ADAL" clId="{4A34A193-4A27-451D-B0F4-94A0A8A52239}" dt="2024-11-25T10:36:53.644" v="69"/>
          <ac:inkMkLst>
            <pc:docMk/>
            <pc:sldMk cId="2853277439" sldId="277"/>
            <ac:inkMk id="54" creationId="{E9895C32-F9FD-46B7-80FE-99A7A70B7808}"/>
          </ac:inkMkLst>
        </pc:inkChg>
        <pc:inkChg chg="add">
          <ac:chgData name="PIPAN MICHELE" userId="da00a2aa-4c64-4bcb-a497-1055e4cd2351" providerId="ADAL" clId="{4A34A193-4A27-451D-B0F4-94A0A8A52239}" dt="2024-11-25T10:36:53.644" v="69"/>
          <ac:inkMkLst>
            <pc:docMk/>
            <pc:sldMk cId="2853277439" sldId="277"/>
            <ac:inkMk id="55" creationId="{A1F3E516-6262-4D09-8911-589090493B44}"/>
          </ac:inkMkLst>
        </pc:inkChg>
        <pc:inkChg chg="add del">
          <ac:chgData name="PIPAN MICHELE" userId="da00a2aa-4c64-4bcb-a497-1055e4cd2351" providerId="ADAL" clId="{4A34A193-4A27-451D-B0F4-94A0A8A52239}" dt="2024-11-25T10:36:54.273" v="71"/>
          <ac:inkMkLst>
            <pc:docMk/>
            <pc:sldMk cId="2853277439" sldId="277"/>
            <ac:inkMk id="56" creationId="{A3C11F84-12F0-4C34-BB61-A853657AA1DB}"/>
          </ac:inkMkLst>
        </pc:inkChg>
        <pc:inkChg chg="add del">
          <ac:chgData name="PIPAN MICHELE" userId="da00a2aa-4c64-4bcb-a497-1055e4cd2351" providerId="ADAL" clId="{4A34A193-4A27-451D-B0F4-94A0A8A52239}" dt="2024-11-25T10:36:57.341" v="74"/>
          <ac:inkMkLst>
            <pc:docMk/>
            <pc:sldMk cId="2853277439" sldId="277"/>
            <ac:inkMk id="57" creationId="{5DA17132-6FF6-44AC-B082-A1DD090FA442}"/>
          </ac:inkMkLst>
        </pc:inkChg>
        <pc:inkChg chg="add del">
          <ac:chgData name="PIPAN MICHELE" userId="da00a2aa-4c64-4bcb-a497-1055e4cd2351" providerId="ADAL" clId="{4A34A193-4A27-451D-B0F4-94A0A8A52239}" dt="2024-11-25T10:36:57.341" v="74"/>
          <ac:inkMkLst>
            <pc:docMk/>
            <pc:sldMk cId="2853277439" sldId="277"/>
            <ac:inkMk id="58" creationId="{C1B308DD-864B-41E4-B999-6EC0C9D12E31}"/>
          </ac:inkMkLst>
        </pc:inkChg>
        <pc:inkChg chg="add del">
          <ac:chgData name="PIPAN MICHELE" userId="da00a2aa-4c64-4bcb-a497-1055e4cd2351" providerId="ADAL" clId="{4A34A193-4A27-451D-B0F4-94A0A8A52239}" dt="2024-11-25T10:36:57.341" v="74"/>
          <ac:inkMkLst>
            <pc:docMk/>
            <pc:sldMk cId="2853277439" sldId="277"/>
            <ac:inkMk id="59" creationId="{C24E44AA-6C6A-43CA-A080-8225E7395EB1}"/>
          </ac:inkMkLst>
        </pc:inkChg>
        <pc:inkChg chg="add">
          <ac:chgData name="PIPAN MICHELE" userId="da00a2aa-4c64-4bcb-a497-1055e4cd2351" providerId="ADAL" clId="{4A34A193-4A27-451D-B0F4-94A0A8A52239}" dt="2024-11-25T10:36:57.341" v="74"/>
          <ac:inkMkLst>
            <pc:docMk/>
            <pc:sldMk cId="2853277439" sldId="277"/>
            <ac:inkMk id="60" creationId="{C5D2F1DF-F93F-413E-A972-7D2654B97F99}"/>
          </ac:inkMkLst>
        </pc:inkChg>
        <pc:inkChg chg="add del">
          <ac:chgData name="PIPAN MICHELE" userId="da00a2aa-4c64-4bcb-a497-1055e4cd2351" providerId="ADAL" clId="{4A34A193-4A27-451D-B0F4-94A0A8A52239}" dt="2024-11-25T10:37:04.252" v="79"/>
          <ac:inkMkLst>
            <pc:docMk/>
            <pc:sldMk cId="2853277439" sldId="277"/>
            <ac:inkMk id="61" creationId="{44C9342F-3FD6-41AC-ADA8-D596033CFE0F}"/>
          </ac:inkMkLst>
        </pc:inkChg>
        <pc:inkChg chg="add del">
          <ac:chgData name="PIPAN MICHELE" userId="da00a2aa-4c64-4bcb-a497-1055e4cd2351" providerId="ADAL" clId="{4A34A193-4A27-451D-B0F4-94A0A8A52239}" dt="2024-11-25T10:37:04.252" v="79"/>
          <ac:inkMkLst>
            <pc:docMk/>
            <pc:sldMk cId="2853277439" sldId="277"/>
            <ac:inkMk id="62" creationId="{C90F916D-20B8-4215-8AFE-1A7628C13B0A}"/>
          </ac:inkMkLst>
        </pc:inkChg>
        <pc:inkChg chg="add del">
          <ac:chgData name="PIPAN MICHELE" userId="da00a2aa-4c64-4bcb-a497-1055e4cd2351" providerId="ADAL" clId="{4A34A193-4A27-451D-B0F4-94A0A8A52239}" dt="2024-11-25T10:37:04.252" v="79"/>
          <ac:inkMkLst>
            <pc:docMk/>
            <pc:sldMk cId="2853277439" sldId="277"/>
            <ac:inkMk id="63" creationId="{0A387901-DC3D-4082-B021-C13CBE9B8CAA}"/>
          </ac:inkMkLst>
        </pc:inkChg>
        <pc:inkChg chg="add del">
          <ac:chgData name="PIPAN MICHELE" userId="da00a2aa-4c64-4bcb-a497-1055e4cd2351" providerId="ADAL" clId="{4A34A193-4A27-451D-B0F4-94A0A8A52239}" dt="2024-11-25T10:37:04.252" v="79"/>
          <ac:inkMkLst>
            <pc:docMk/>
            <pc:sldMk cId="2853277439" sldId="277"/>
            <ac:inkMk id="64" creationId="{0B32FEBD-8F81-417D-9D3E-36BF4D63C8B9}"/>
          </ac:inkMkLst>
        </pc:inkChg>
        <pc:inkChg chg="add">
          <ac:chgData name="PIPAN MICHELE" userId="da00a2aa-4c64-4bcb-a497-1055e4cd2351" providerId="ADAL" clId="{4A34A193-4A27-451D-B0F4-94A0A8A52239}" dt="2024-11-25T10:37:04.252" v="79"/>
          <ac:inkMkLst>
            <pc:docMk/>
            <pc:sldMk cId="2853277439" sldId="277"/>
            <ac:inkMk id="65" creationId="{397B3682-2F22-469C-ABA3-4D43BA235758}"/>
          </ac:inkMkLst>
        </pc:inkChg>
        <pc:inkChg chg="add del">
          <ac:chgData name="PIPAN MICHELE" userId="da00a2aa-4c64-4bcb-a497-1055e4cd2351" providerId="ADAL" clId="{4A34A193-4A27-451D-B0F4-94A0A8A52239}" dt="2024-11-25T10:37:07.221" v="84"/>
          <ac:inkMkLst>
            <pc:docMk/>
            <pc:sldMk cId="2853277439" sldId="277"/>
            <ac:inkMk id="66" creationId="{5F17027F-9F57-42B5-A38B-051D757F1353}"/>
          </ac:inkMkLst>
        </pc:inkChg>
        <pc:inkChg chg="add del">
          <ac:chgData name="PIPAN MICHELE" userId="da00a2aa-4c64-4bcb-a497-1055e4cd2351" providerId="ADAL" clId="{4A34A193-4A27-451D-B0F4-94A0A8A52239}" dt="2024-11-25T10:37:07.221" v="84"/>
          <ac:inkMkLst>
            <pc:docMk/>
            <pc:sldMk cId="2853277439" sldId="277"/>
            <ac:inkMk id="67" creationId="{D5F6986B-5FE8-455B-978F-9BDFA5F11BB7}"/>
          </ac:inkMkLst>
        </pc:inkChg>
        <pc:inkChg chg="add">
          <ac:chgData name="PIPAN MICHELE" userId="da00a2aa-4c64-4bcb-a497-1055e4cd2351" providerId="ADAL" clId="{4A34A193-4A27-451D-B0F4-94A0A8A52239}" dt="2024-11-25T10:37:05.962" v="82"/>
          <ac:inkMkLst>
            <pc:docMk/>
            <pc:sldMk cId="2853277439" sldId="277"/>
            <ac:inkMk id="68" creationId="{F7C77DEF-C7CD-457B-AACC-0128CF51599B}"/>
          </ac:inkMkLst>
        </pc:inkChg>
        <pc:inkChg chg="add">
          <ac:chgData name="PIPAN MICHELE" userId="da00a2aa-4c64-4bcb-a497-1055e4cd2351" providerId="ADAL" clId="{4A34A193-4A27-451D-B0F4-94A0A8A52239}" dt="2024-11-25T10:37:06.521" v="83"/>
          <ac:inkMkLst>
            <pc:docMk/>
            <pc:sldMk cId="2853277439" sldId="277"/>
            <ac:inkMk id="69" creationId="{47342811-8B24-443C-9EF1-626246AF52F8}"/>
          </ac:inkMkLst>
        </pc:inkChg>
        <pc:inkChg chg="add">
          <ac:chgData name="PIPAN MICHELE" userId="da00a2aa-4c64-4bcb-a497-1055e4cd2351" providerId="ADAL" clId="{4A34A193-4A27-451D-B0F4-94A0A8A52239}" dt="2024-11-25T10:37:07.221" v="84"/>
          <ac:inkMkLst>
            <pc:docMk/>
            <pc:sldMk cId="2853277439" sldId="277"/>
            <ac:inkMk id="70" creationId="{57A480B0-EA59-4C5B-9834-F4522A99BA12}"/>
          </ac:inkMkLst>
        </pc:inkChg>
        <pc:inkChg chg="add del">
          <ac:chgData name="PIPAN MICHELE" userId="da00a2aa-4c64-4bcb-a497-1055e4cd2351" providerId="ADAL" clId="{4A34A193-4A27-451D-B0F4-94A0A8A52239}" dt="2024-11-25T10:37:14.616" v="87"/>
          <ac:inkMkLst>
            <pc:docMk/>
            <pc:sldMk cId="2853277439" sldId="277"/>
            <ac:inkMk id="71" creationId="{9B92E58B-0AAF-43CF-8EED-E97810E5DCC6}"/>
          </ac:inkMkLst>
        </pc:inkChg>
        <pc:inkChg chg="add del">
          <ac:chgData name="PIPAN MICHELE" userId="da00a2aa-4c64-4bcb-a497-1055e4cd2351" providerId="ADAL" clId="{4A34A193-4A27-451D-B0F4-94A0A8A52239}" dt="2024-11-25T10:37:14.616" v="87"/>
          <ac:inkMkLst>
            <pc:docMk/>
            <pc:sldMk cId="2853277439" sldId="277"/>
            <ac:inkMk id="72" creationId="{41857A3E-07E9-4232-BA9E-F6F4B2996DD4}"/>
          </ac:inkMkLst>
        </pc:inkChg>
        <pc:inkChg chg="add del">
          <ac:chgData name="PIPAN MICHELE" userId="da00a2aa-4c64-4bcb-a497-1055e4cd2351" providerId="ADAL" clId="{4A34A193-4A27-451D-B0F4-94A0A8A52239}" dt="2024-11-25T10:37:17.244" v="89"/>
          <ac:inkMkLst>
            <pc:docMk/>
            <pc:sldMk cId="2853277439" sldId="277"/>
            <ac:inkMk id="73" creationId="{5388F594-143C-4877-80F7-4EA789DD62D1}"/>
          </ac:inkMkLst>
        </pc:inkChg>
        <pc:inkChg chg="add del">
          <ac:chgData name="PIPAN MICHELE" userId="da00a2aa-4c64-4bcb-a497-1055e4cd2351" providerId="ADAL" clId="{4A34A193-4A27-451D-B0F4-94A0A8A52239}" dt="2024-11-25T10:37:17.244" v="89"/>
          <ac:inkMkLst>
            <pc:docMk/>
            <pc:sldMk cId="2853277439" sldId="277"/>
            <ac:inkMk id="74" creationId="{CE115C34-5CD2-4C08-A1B3-73FDAF4DFF1B}"/>
          </ac:inkMkLst>
        </pc:inkChg>
        <pc:inkChg chg="add">
          <ac:chgData name="PIPAN MICHELE" userId="da00a2aa-4c64-4bcb-a497-1055e4cd2351" providerId="ADAL" clId="{4A34A193-4A27-451D-B0F4-94A0A8A52239}" dt="2024-11-25T10:37:17.244" v="89"/>
          <ac:inkMkLst>
            <pc:docMk/>
            <pc:sldMk cId="2853277439" sldId="277"/>
            <ac:inkMk id="75" creationId="{316440A8-BCFE-4560-8399-3AE62B68CFFF}"/>
          </ac:inkMkLst>
        </pc:inkChg>
        <pc:inkChg chg="add">
          <ac:chgData name="PIPAN MICHELE" userId="da00a2aa-4c64-4bcb-a497-1055e4cd2351" providerId="ADAL" clId="{4A34A193-4A27-451D-B0F4-94A0A8A52239}" dt="2024-11-25T10:37:22.512" v="90"/>
          <ac:inkMkLst>
            <pc:docMk/>
            <pc:sldMk cId="2853277439" sldId="277"/>
            <ac:inkMk id="76" creationId="{7A8CCAA8-B245-414E-8DB6-01CB02C10D67}"/>
          </ac:inkMkLst>
        </pc:inkChg>
        <pc:inkChg chg="add del">
          <ac:chgData name="PIPAN MICHELE" userId="da00a2aa-4c64-4bcb-a497-1055e4cd2351" providerId="ADAL" clId="{4A34A193-4A27-451D-B0F4-94A0A8A52239}" dt="2024-11-25T10:37:54.581" v="93"/>
          <ac:inkMkLst>
            <pc:docMk/>
            <pc:sldMk cId="2853277439" sldId="277"/>
            <ac:inkMk id="77" creationId="{F2BE4C53-4FEA-44B9-8F0D-0100A93808E7}"/>
          </ac:inkMkLst>
        </pc:inkChg>
        <pc:inkChg chg="add del">
          <ac:chgData name="PIPAN MICHELE" userId="da00a2aa-4c64-4bcb-a497-1055e4cd2351" providerId="ADAL" clId="{4A34A193-4A27-451D-B0F4-94A0A8A52239}" dt="2024-11-25T10:37:54.581" v="93"/>
          <ac:inkMkLst>
            <pc:docMk/>
            <pc:sldMk cId="2853277439" sldId="277"/>
            <ac:inkMk id="78" creationId="{16CCD6B9-C287-46F5-9D15-28D8CA94C99A}"/>
          </ac:inkMkLst>
        </pc:inkChg>
        <pc:inkChg chg="add">
          <ac:chgData name="PIPAN MICHELE" userId="da00a2aa-4c64-4bcb-a497-1055e4cd2351" providerId="ADAL" clId="{4A34A193-4A27-451D-B0F4-94A0A8A52239}" dt="2024-11-25T10:37:54.581" v="93"/>
          <ac:inkMkLst>
            <pc:docMk/>
            <pc:sldMk cId="2853277439" sldId="277"/>
            <ac:inkMk id="79" creationId="{5BEEB04F-2DF6-490F-9B57-59704E8BBAB8}"/>
          </ac:inkMkLst>
        </pc:inkChg>
        <pc:inkChg chg="add">
          <ac:chgData name="PIPAN MICHELE" userId="da00a2aa-4c64-4bcb-a497-1055e4cd2351" providerId="ADAL" clId="{4A34A193-4A27-451D-B0F4-94A0A8A52239}" dt="2024-11-25T10:38:00.825" v="94"/>
          <ac:inkMkLst>
            <pc:docMk/>
            <pc:sldMk cId="2853277439" sldId="277"/>
            <ac:inkMk id="80" creationId="{58269CE5-48F9-4F55-94CB-4BAE7DA61829}"/>
          </ac:inkMkLst>
        </pc:inkChg>
        <pc:inkChg chg="add del">
          <ac:chgData name="PIPAN MICHELE" userId="da00a2aa-4c64-4bcb-a497-1055e4cd2351" providerId="ADAL" clId="{4A34A193-4A27-451D-B0F4-94A0A8A52239}" dt="2024-11-25T10:38:03.287" v="96"/>
          <ac:inkMkLst>
            <pc:docMk/>
            <pc:sldMk cId="2853277439" sldId="277"/>
            <ac:inkMk id="81" creationId="{17A61459-F6B0-4849-B910-9D9FDDE8E59E}"/>
          </ac:inkMkLst>
        </pc:inkChg>
        <pc:inkChg chg="add">
          <ac:chgData name="PIPAN MICHELE" userId="da00a2aa-4c64-4bcb-a497-1055e4cd2351" providerId="ADAL" clId="{4A34A193-4A27-451D-B0F4-94A0A8A52239}" dt="2024-11-25T10:38:03.287" v="96"/>
          <ac:inkMkLst>
            <pc:docMk/>
            <pc:sldMk cId="2853277439" sldId="277"/>
            <ac:inkMk id="82" creationId="{C8B71385-F201-4EC3-8F86-6C00DE7681F5}"/>
          </ac:inkMkLst>
        </pc:inkChg>
        <pc:inkChg chg="add">
          <ac:chgData name="PIPAN MICHELE" userId="da00a2aa-4c64-4bcb-a497-1055e4cd2351" providerId="ADAL" clId="{4A34A193-4A27-451D-B0F4-94A0A8A52239}" dt="2024-11-25T10:38:12.027" v="97"/>
          <ac:inkMkLst>
            <pc:docMk/>
            <pc:sldMk cId="2853277439" sldId="277"/>
            <ac:inkMk id="83" creationId="{57A5CEBB-6C82-46B5-B277-103BAE175DC2}"/>
          </ac:inkMkLst>
        </pc:inkChg>
        <pc:inkChg chg="add del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84" creationId="{7CA2954D-B4AF-4543-A438-17ED338E0538}"/>
          </ac:inkMkLst>
        </pc:inkChg>
        <pc:inkChg chg="add del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85" creationId="{B309C0C8-9E9D-4137-8DFF-10872309E18D}"/>
          </ac:inkMkLst>
        </pc:inkChg>
        <pc:inkChg chg="add del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86" creationId="{3414C48B-E4F0-4D3A-A2C7-0D291BC51866}"/>
          </ac:inkMkLst>
        </pc:inkChg>
        <pc:inkChg chg="add del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87" creationId="{F268D085-CD07-4510-B828-8923CBFEDF74}"/>
          </ac:inkMkLst>
        </pc:inkChg>
        <pc:inkChg chg="add del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88" creationId="{6B247E4D-75CC-4D7B-B9F8-175B285941EF}"/>
          </ac:inkMkLst>
        </pc:inkChg>
        <pc:inkChg chg="add del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89" creationId="{E28A8A44-030B-4F4E-ABAA-5B917AFF6991}"/>
          </ac:inkMkLst>
        </pc:inkChg>
        <pc:inkChg chg="add del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90" creationId="{2C06C7F0-06D5-4C83-908E-018F086C9531}"/>
          </ac:inkMkLst>
        </pc:inkChg>
        <pc:inkChg chg="add del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91" creationId="{0BE3BF39-CFBD-4B07-A6F6-8454AD79A7C7}"/>
          </ac:inkMkLst>
        </pc:inkChg>
        <pc:inkChg chg="add del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92" creationId="{69B21E35-DFF7-4887-A054-B0A34455FFE2}"/>
          </ac:inkMkLst>
        </pc:inkChg>
        <pc:inkChg chg="add del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93" creationId="{24A8C695-D7EE-4269-A7EA-56BDCAA2729A}"/>
          </ac:inkMkLst>
        </pc:inkChg>
        <pc:inkChg chg="add del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94" creationId="{BD3D4CCF-50B8-469F-A351-14396251E90A}"/>
          </ac:inkMkLst>
        </pc:inkChg>
        <pc:inkChg chg="add del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95" creationId="{722B9BD4-A1BD-43D0-BB59-64C758798701}"/>
          </ac:inkMkLst>
        </pc:inkChg>
        <pc:inkChg chg="add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96" creationId="{35D57E40-71F1-45F5-96C4-3C553E139683}"/>
          </ac:inkMkLst>
        </pc:inkChg>
        <pc:inkChg chg="add">
          <ac:chgData name="PIPAN MICHELE" userId="da00a2aa-4c64-4bcb-a497-1055e4cd2351" providerId="ADAL" clId="{4A34A193-4A27-451D-B0F4-94A0A8A52239}" dt="2024-11-25T10:38:19.547" v="110"/>
          <ac:inkMkLst>
            <pc:docMk/>
            <pc:sldMk cId="2853277439" sldId="277"/>
            <ac:inkMk id="97" creationId="{B3D81726-4FFB-4A8F-8452-E2BC05A2E05C}"/>
          </ac:inkMkLst>
        </pc:inkChg>
      </pc:sldChg>
      <pc:sldChg chg="addSp delSp">
        <pc:chgData name="PIPAN MICHELE" userId="da00a2aa-4c64-4bcb-a497-1055e4cd2351" providerId="ADAL" clId="{4A34A193-4A27-451D-B0F4-94A0A8A52239}" dt="2024-11-25T10:44:07.446" v="132"/>
        <pc:sldMkLst>
          <pc:docMk/>
          <pc:sldMk cId="2478087051" sldId="282"/>
        </pc:sldMkLst>
        <pc:inkChg chg="add del">
          <ac:chgData name="PIPAN MICHELE" userId="da00a2aa-4c64-4bcb-a497-1055e4cd2351" providerId="ADAL" clId="{4A34A193-4A27-451D-B0F4-94A0A8A52239}" dt="2024-11-25T10:42:48.555" v="116"/>
          <ac:inkMkLst>
            <pc:docMk/>
            <pc:sldMk cId="2478087051" sldId="282"/>
            <ac:inkMk id="6" creationId="{439F4A11-88AB-40E5-85FE-4F5EE70CA0C4}"/>
          </ac:inkMkLst>
        </pc:inkChg>
        <pc:inkChg chg="add del">
          <ac:chgData name="PIPAN MICHELE" userId="da00a2aa-4c64-4bcb-a497-1055e4cd2351" providerId="ADAL" clId="{4A34A193-4A27-451D-B0F4-94A0A8A52239}" dt="2024-11-25T10:42:48.555" v="116"/>
          <ac:inkMkLst>
            <pc:docMk/>
            <pc:sldMk cId="2478087051" sldId="282"/>
            <ac:inkMk id="32" creationId="{32797195-4DDD-43FD-A4E2-5D08A5E1156F}"/>
          </ac:inkMkLst>
        </pc:inkChg>
        <pc:inkChg chg="add del">
          <ac:chgData name="PIPAN MICHELE" userId="da00a2aa-4c64-4bcb-a497-1055e4cd2351" providerId="ADAL" clId="{4A34A193-4A27-451D-B0F4-94A0A8A52239}" dt="2024-11-25T10:42:48.555" v="116"/>
          <ac:inkMkLst>
            <pc:docMk/>
            <pc:sldMk cId="2478087051" sldId="282"/>
            <ac:inkMk id="33" creationId="{14376C32-28F9-4EF3-9F00-80BE4F5048A2}"/>
          </ac:inkMkLst>
        </pc:inkChg>
        <pc:inkChg chg="add del">
          <ac:chgData name="PIPAN MICHELE" userId="da00a2aa-4c64-4bcb-a497-1055e4cd2351" providerId="ADAL" clId="{4A34A193-4A27-451D-B0F4-94A0A8A52239}" dt="2024-11-25T10:42:48.555" v="116"/>
          <ac:inkMkLst>
            <pc:docMk/>
            <pc:sldMk cId="2478087051" sldId="282"/>
            <ac:inkMk id="34" creationId="{EDA18053-BBB2-483C-AB20-893F5A63AC1F}"/>
          </ac:inkMkLst>
        </pc:inkChg>
        <pc:inkChg chg="add del">
          <ac:chgData name="PIPAN MICHELE" userId="da00a2aa-4c64-4bcb-a497-1055e4cd2351" providerId="ADAL" clId="{4A34A193-4A27-451D-B0F4-94A0A8A52239}" dt="2024-11-25T10:42:48.555" v="116"/>
          <ac:inkMkLst>
            <pc:docMk/>
            <pc:sldMk cId="2478087051" sldId="282"/>
            <ac:inkMk id="38" creationId="{8E3E1B8A-4602-4010-ACBF-2E84F38201CD}"/>
          </ac:inkMkLst>
        </pc:inkChg>
        <pc:inkChg chg="add">
          <ac:chgData name="PIPAN MICHELE" userId="da00a2aa-4c64-4bcb-a497-1055e4cd2351" providerId="ADAL" clId="{4A34A193-4A27-451D-B0F4-94A0A8A52239}" dt="2024-11-25T10:42:48.555" v="116"/>
          <ac:inkMkLst>
            <pc:docMk/>
            <pc:sldMk cId="2478087051" sldId="282"/>
            <ac:inkMk id="49" creationId="{3243529E-A0C1-4529-89EF-4A495B7C474F}"/>
          </ac:inkMkLst>
        </pc:inkChg>
        <pc:inkChg chg="add">
          <ac:chgData name="PIPAN MICHELE" userId="da00a2aa-4c64-4bcb-a497-1055e4cd2351" providerId="ADAL" clId="{4A34A193-4A27-451D-B0F4-94A0A8A52239}" dt="2024-11-25T10:42:55.357" v="117"/>
          <ac:inkMkLst>
            <pc:docMk/>
            <pc:sldMk cId="2478087051" sldId="282"/>
            <ac:inkMk id="50" creationId="{1EA178E7-5853-454E-858E-47F643E88E66}"/>
          </ac:inkMkLst>
        </pc:inkChg>
        <pc:inkChg chg="add">
          <ac:chgData name="PIPAN MICHELE" userId="da00a2aa-4c64-4bcb-a497-1055e4cd2351" providerId="ADAL" clId="{4A34A193-4A27-451D-B0F4-94A0A8A52239}" dt="2024-11-25T10:42:56.545" v="118"/>
          <ac:inkMkLst>
            <pc:docMk/>
            <pc:sldMk cId="2478087051" sldId="282"/>
            <ac:inkMk id="60" creationId="{96E697AC-0048-46BD-BF80-7D6E4FE3CFBA}"/>
          </ac:inkMkLst>
        </pc:inkChg>
        <pc:inkChg chg="add">
          <ac:chgData name="PIPAN MICHELE" userId="da00a2aa-4c64-4bcb-a497-1055e4cd2351" providerId="ADAL" clId="{4A34A193-4A27-451D-B0F4-94A0A8A52239}" dt="2024-11-25T10:42:57.513" v="119"/>
          <ac:inkMkLst>
            <pc:docMk/>
            <pc:sldMk cId="2478087051" sldId="282"/>
            <ac:inkMk id="65" creationId="{4F12218A-0C61-4CBD-B174-4A2471F69733}"/>
          </ac:inkMkLst>
        </pc:inkChg>
        <pc:inkChg chg="add del">
          <ac:chgData name="PIPAN MICHELE" userId="da00a2aa-4c64-4bcb-a497-1055e4cd2351" providerId="ADAL" clId="{4A34A193-4A27-451D-B0F4-94A0A8A52239}" dt="2024-11-25T10:43:18.570" v="122"/>
          <ac:inkMkLst>
            <pc:docMk/>
            <pc:sldMk cId="2478087051" sldId="282"/>
            <ac:inkMk id="71" creationId="{145FA3FB-E5E3-476B-88C7-3B7A68EE1954}"/>
          </ac:inkMkLst>
        </pc:inkChg>
        <pc:inkChg chg="add del">
          <ac:chgData name="PIPAN MICHELE" userId="da00a2aa-4c64-4bcb-a497-1055e4cd2351" providerId="ADAL" clId="{4A34A193-4A27-451D-B0F4-94A0A8A52239}" dt="2024-11-25T10:43:18.570" v="122"/>
          <ac:inkMkLst>
            <pc:docMk/>
            <pc:sldMk cId="2478087051" sldId="282"/>
            <ac:inkMk id="79" creationId="{DF737983-776C-4020-B690-E61C16DAB3EC}"/>
          </ac:inkMkLst>
        </pc:inkChg>
        <pc:inkChg chg="add">
          <ac:chgData name="PIPAN MICHELE" userId="da00a2aa-4c64-4bcb-a497-1055e4cd2351" providerId="ADAL" clId="{4A34A193-4A27-451D-B0F4-94A0A8A52239}" dt="2024-11-25T10:43:18.570" v="122"/>
          <ac:inkMkLst>
            <pc:docMk/>
            <pc:sldMk cId="2478087051" sldId="282"/>
            <ac:inkMk id="80" creationId="{C135F039-8C48-4E2C-AAAA-0F004ACB8D29}"/>
          </ac:inkMkLst>
        </pc:inkChg>
        <pc:inkChg chg="add del">
          <ac:chgData name="PIPAN MICHELE" userId="da00a2aa-4c64-4bcb-a497-1055e4cd2351" providerId="ADAL" clId="{4A34A193-4A27-451D-B0F4-94A0A8A52239}" dt="2024-11-25T10:43:25.512" v="125"/>
          <ac:inkMkLst>
            <pc:docMk/>
            <pc:sldMk cId="2478087051" sldId="282"/>
            <ac:inkMk id="81" creationId="{6484DACF-247F-420E-8D12-2C5DDC395EA0}"/>
          </ac:inkMkLst>
        </pc:inkChg>
        <pc:inkChg chg="add del">
          <ac:chgData name="PIPAN MICHELE" userId="da00a2aa-4c64-4bcb-a497-1055e4cd2351" providerId="ADAL" clId="{4A34A193-4A27-451D-B0F4-94A0A8A52239}" dt="2024-11-25T10:43:25.512" v="125"/>
          <ac:inkMkLst>
            <pc:docMk/>
            <pc:sldMk cId="2478087051" sldId="282"/>
            <ac:inkMk id="82" creationId="{5F64962E-BD27-4CFF-96B9-61566F9DD6F4}"/>
          </ac:inkMkLst>
        </pc:inkChg>
        <pc:inkChg chg="add">
          <ac:chgData name="PIPAN MICHELE" userId="da00a2aa-4c64-4bcb-a497-1055e4cd2351" providerId="ADAL" clId="{4A34A193-4A27-451D-B0F4-94A0A8A52239}" dt="2024-11-25T10:43:25.512" v="125"/>
          <ac:inkMkLst>
            <pc:docMk/>
            <pc:sldMk cId="2478087051" sldId="282"/>
            <ac:inkMk id="84" creationId="{76C38E71-0882-4B04-838C-5F123D5E6039}"/>
          </ac:inkMkLst>
        </pc:inkChg>
        <pc:inkChg chg="add del">
          <ac:chgData name="PIPAN MICHELE" userId="da00a2aa-4c64-4bcb-a497-1055e4cd2351" providerId="ADAL" clId="{4A34A193-4A27-451D-B0F4-94A0A8A52239}" dt="2024-11-25T10:43:54.658" v="130"/>
          <ac:inkMkLst>
            <pc:docMk/>
            <pc:sldMk cId="2478087051" sldId="282"/>
            <ac:inkMk id="85" creationId="{A515EEB4-5E12-478A-9405-32011DF503FA}"/>
          </ac:inkMkLst>
        </pc:inkChg>
        <pc:inkChg chg="add del">
          <ac:chgData name="PIPAN MICHELE" userId="da00a2aa-4c64-4bcb-a497-1055e4cd2351" providerId="ADAL" clId="{4A34A193-4A27-451D-B0F4-94A0A8A52239}" dt="2024-11-25T10:43:54.658" v="130"/>
          <ac:inkMkLst>
            <pc:docMk/>
            <pc:sldMk cId="2478087051" sldId="282"/>
            <ac:inkMk id="91" creationId="{D9F9023D-B592-4A10-A060-7D059A37434B}"/>
          </ac:inkMkLst>
        </pc:inkChg>
        <pc:inkChg chg="add del">
          <ac:chgData name="PIPAN MICHELE" userId="da00a2aa-4c64-4bcb-a497-1055e4cd2351" providerId="ADAL" clId="{4A34A193-4A27-451D-B0F4-94A0A8A52239}" dt="2024-11-25T10:43:54.658" v="130"/>
          <ac:inkMkLst>
            <pc:docMk/>
            <pc:sldMk cId="2478087051" sldId="282"/>
            <ac:inkMk id="103" creationId="{96541972-9907-4C84-9C48-392F6769BB9C}"/>
          </ac:inkMkLst>
        </pc:inkChg>
        <pc:inkChg chg="add del">
          <ac:chgData name="PIPAN MICHELE" userId="da00a2aa-4c64-4bcb-a497-1055e4cd2351" providerId="ADAL" clId="{4A34A193-4A27-451D-B0F4-94A0A8A52239}" dt="2024-11-25T10:43:54.658" v="130"/>
          <ac:inkMkLst>
            <pc:docMk/>
            <pc:sldMk cId="2478087051" sldId="282"/>
            <ac:inkMk id="105" creationId="{BAE9ED48-72CB-48D3-9D95-9E99395ED5E8}"/>
          </ac:inkMkLst>
        </pc:inkChg>
        <pc:inkChg chg="add">
          <ac:chgData name="PIPAN MICHELE" userId="da00a2aa-4c64-4bcb-a497-1055e4cd2351" providerId="ADAL" clId="{4A34A193-4A27-451D-B0F4-94A0A8A52239}" dt="2024-11-25T10:43:54.658" v="130"/>
          <ac:inkMkLst>
            <pc:docMk/>
            <pc:sldMk cId="2478087051" sldId="282"/>
            <ac:inkMk id="107" creationId="{CF6C317E-59CE-48F9-98BF-EEE306DAF3A5}"/>
          </ac:inkMkLst>
        </pc:inkChg>
        <pc:inkChg chg="add">
          <ac:chgData name="PIPAN MICHELE" userId="da00a2aa-4c64-4bcb-a497-1055e4cd2351" providerId="ADAL" clId="{4A34A193-4A27-451D-B0F4-94A0A8A52239}" dt="2024-11-25T10:43:54.658" v="130"/>
          <ac:inkMkLst>
            <pc:docMk/>
            <pc:sldMk cId="2478087051" sldId="282"/>
            <ac:inkMk id="108" creationId="{4DE31FED-A9DD-4097-87CF-8310110E6CA7}"/>
          </ac:inkMkLst>
        </pc:inkChg>
        <pc:inkChg chg="add">
          <ac:chgData name="PIPAN MICHELE" userId="da00a2aa-4c64-4bcb-a497-1055e4cd2351" providerId="ADAL" clId="{4A34A193-4A27-451D-B0F4-94A0A8A52239}" dt="2024-11-25T10:43:56.170" v="131"/>
          <ac:inkMkLst>
            <pc:docMk/>
            <pc:sldMk cId="2478087051" sldId="282"/>
            <ac:inkMk id="109" creationId="{E0A1B8BE-082D-462C-9B18-12C1FCB8F8D1}"/>
          </ac:inkMkLst>
        </pc:inkChg>
        <pc:inkChg chg="add">
          <ac:chgData name="PIPAN MICHELE" userId="da00a2aa-4c64-4bcb-a497-1055e4cd2351" providerId="ADAL" clId="{4A34A193-4A27-451D-B0F4-94A0A8A52239}" dt="2024-11-25T10:44:07.446" v="132"/>
          <ac:inkMkLst>
            <pc:docMk/>
            <pc:sldMk cId="2478087051" sldId="282"/>
            <ac:inkMk id="110" creationId="{AFC6F479-A5CE-4409-92A1-6BEE51428573}"/>
          </ac:inkMkLst>
        </pc:inkChg>
      </pc:sldChg>
      <pc:sldChg chg="addSp delSp">
        <pc:chgData name="PIPAN MICHELE" userId="da00a2aa-4c64-4bcb-a497-1055e4cd2351" providerId="ADAL" clId="{4A34A193-4A27-451D-B0F4-94A0A8A52239}" dt="2024-11-25T10:51:34.690" v="381"/>
        <pc:sldMkLst>
          <pc:docMk/>
          <pc:sldMk cId="2024631278" sldId="284"/>
        </pc:sldMkLst>
        <pc:inkChg chg="add del">
          <ac:chgData name="PIPAN MICHELE" userId="da00a2aa-4c64-4bcb-a497-1055e4cd2351" providerId="ADAL" clId="{4A34A193-4A27-451D-B0F4-94A0A8A52239}" dt="2024-11-25T10:45:17.685" v="136"/>
          <ac:inkMkLst>
            <pc:docMk/>
            <pc:sldMk cId="2024631278" sldId="284"/>
            <ac:inkMk id="4" creationId="{93E7D78D-BF27-4852-9478-0787A0BD5D0B}"/>
          </ac:inkMkLst>
        </pc:inkChg>
        <pc:inkChg chg="add del">
          <ac:chgData name="PIPAN MICHELE" userId="da00a2aa-4c64-4bcb-a497-1055e4cd2351" providerId="ADAL" clId="{4A34A193-4A27-451D-B0F4-94A0A8A52239}" dt="2024-11-25T10:45:17.685" v="136"/>
          <ac:inkMkLst>
            <pc:docMk/>
            <pc:sldMk cId="2024631278" sldId="284"/>
            <ac:inkMk id="5" creationId="{7D9DDB81-73DA-4EA2-BA95-ED208F7A2D2D}"/>
          </ac:inkMkLst>
        </pc:inkChg>
        <pc:inkChg chg="add del">
          <ac:chgData name="PIPAN MICHELE" userId="da00a2aa-4c64-4bcb-a497-1055e4cd2351" providerId="ADAL" clId="{4A34A193-4A27-451D-B0F4-94A0A8A52239}" dt="2024-11-25T10:45:17.685" v="136"/>
          <ac:inkMkLst>
            <pc:docMk/>
            <pc:sldMk cId="2024631278" sldId="284"/>
            <ac:inkMk id="6" creationId="{5F6ECCB2-6B06-426B-BE6B-EAFD267AAAAC}"/>
          </ac:inkMkLst>
        </pc:inkChg>
        <pc:inkChg chg="add del">
          <ac:chgData name="PIPAN MICHELE" userId="da00a2aa-4c64-4bcb-a497-1055e4cd2351" providerId="ADAL" clId="{4A34A193-4A27-451D-B0F4-94A0A8A52239}" dt="2024-11-25T10:50:38.517" v="361"/>
          <ac:inkMkLst>
            <pc:docMk/>
            <pc:sldMk cId="2024631278" sldId="284"/>
            <ac:inkMk id="7" creationId="{D8AFC8D5-D646-49E6-B9EB-03F6EB2B2D22}"/>
          </ac:inkMkLst>
        </pc:inkChg>
        <pc:inkChg chg="add del">
          <ac:chgData name="PIPAN MICHELE" userId="da00a2aa-4c64-4bcb-a497-1055e4cd2351" providerId="ADAL" clId="{4A34A193-4A27-451D-B0F4-94A0A8A52239}" dt="2024-11-25T10:50:31.505" v="352"/>
          <ac:inkMkLst>
            <pc:docMk/>
            <pc:sldMk cId="2024631278" sldId="284"/>
            <ac:inkMk id="8" creationId="{2616955E-F999-40BF-B5B6-7CA9D4F05EBF}"/>
          </ac:inkMkLst>
        </pc:inkChg>
        <pc:inkChg chg="add del">
          <ac:chgData name="PIPAN MICHELE" userId="da00a2aa-4c64-4bcb-a497-1055e4cd2351" providerId="ADAL" clId="{4A34A193-4A27-451D-B0F4-94A0A8A52239}" dt="2024-11-25T10:50:31.505" v="352"/>
          <ac:inkMkLst>
            <pc:docMk/>
            <pc:sldMk cId="2024631278" sldId="284"/>
            <ac:inkMk id="9" creationId="{F19475B6-06C3-439C-9B69-3E51C7B900B6}"/>
          </ac:inkMkLst>
        </pc:inkChg>
        <pc:inkChg chg="add del">
          <ac:chgData name="PIPAN MICHELE" userId="da00a2aa-4c64-4bcb-a497-1055e4cd2351" providerId="ADAL" clId="{4A34A193-4A27-451D-B0F4-94A0A8A52239}" dt="2024-11-25T10:50:31.505" v="352"/>
          <ac:inkMkLst>
            <pc:docMk/>
            <pc:sldMk cId="2024631278" sldId="284"/>
            <ac:inkMk id="10" creationId="{001B73C2-2EC6-445F-92D1-AFC9142BC831}"/>
          </ac:inkMkLst>
        </pc:inkChg>
        <pc:inkChg chg="add">
          <ac:chgData name="PIPAN MICHELE" userId="da00a2aa-4c64-4bcb-a497-1055e4cd2351" providerId="ADAL" clId="{4A34A193-4A27-451D-B0F4-94A0A8A52239}" dt="2024-11-25T10:50:28.625" v="348"/>
          <ac:inkMkLst>
            <pc:docMk/>
            <pc:sldMk cId="2024631278" sldId="284"/>
            <ac:inkMk id="11" creationId="{723E14A6-C7AA-4F1E-A208-7C3787A44F8A}"/>
          </ac:inkMkLst>
        </pc:inkChg>
        <pc:inkChg chg="add del">
          <ac:chgData name="PIPAN MICHELE" userId="da00a2aa-4c64-4bcb-a497-1055e4cd2351" providerId="ADAL" clId="{4A34A193-4A27-451D-B0F4-94A0A8A52239}" dt="2024-11-25T10:50:31.505" v="352"/>
          <ac:inkMkLst>
            <pc:docMk/>
            <pc:sldMk cId="2024631278" sldId="284"/>
            <ac:inkMk id="12" creationId="{3EDE00E2-4EB6-466B-B277-EAA993028792}"/>
          </ac:inkMkLst>
        </pc:inkChg>
        <pc:inkChg chg="add del">
          <ac:chgData name="PIPAN MICHELE" userId="da00a2aa-4c64-4bcb-a497-1055e4cd2351" providerId="ADAL" clId="{4A34A193-4A27-451D-B0F4-94A0A8A52239}" dt="2024-11-25T10:50:31.505" v="352"/>
          <ac:inkMkLst>
            <pc:docMk/>
            <pc:sldMk cId="2024631278" sldId="284"/>
            <ac:inkMk id="13" creationId="{F186B474-8D15-4463-AB78-BAE0F72B3294}"/>
          </ac:inkMkLst>
        </pc:inkChg>
        <pc:inkChg chg="add del">
          <ac:chgData name="PIPAN MICHELE" userId="da00a2aa-4c64-4bcb-a497-1055e4cd2351" providerId="ADAL" clId="{4A34A193-4A27-451D-B0F4-94A0A8A52239}" dt="2024-11-25T10:50:31.505" v="352"/>
          <ac:inkMkLst>
            <pc:docMk/>
            <pc:sldMk cId="2024631278" sldId="284"/>
            <ac:inkMk id="14" creationId="{C1C5A8BA-A3D6-44F3-98A6-F3D9A5071BB5}"/>
          </ac:inkMkLst>
        </pc:inkChg>
        <pc:inkChg chg="add">
          <ac:chgData name="PIPAN MICHELE" userId="da00a2aa-4c64-4bcb-a497-1055e4cd2351" providerId="ADAL" clId="{4A34A193-4A27-451D-B0F4-94A0A8A52239}" dt="2024-11-25T10:50:31.505" v="352"/>
          <ac:inkMkLst>
            <pc:docMk/>
            <pc:sldMk cId="2024631278" sldId="284"/>
            <ac:inkMk id="15" creationId="{353F79B8-9F54-4757-8E9B-6906982920E0}"/>
          </ac:inkMkLst>
        </pc:inkChg>
        <pc:inkChg chg="add">
          <ac:chgData name="PIPAN MICHELE" userId="da00a2aa-4c64-4bcb-a497-1055e4cd2351" providerId="ADAL" clId="{4A34A193-4A27-451D-B0F4-94A0A8A52239}" dt="2024-11-25T10:50:31.505" v="352"/>
          <ac:inkMkLst>
            <pc:docMk/>
            <pc:sldMk cId="2024631278" sldId="284"/>
            <ac:inkMk id="16" creationId="{41599667-26AE-4E62-B7EE-AD3E57024756}"/>
          </ac:inkMkLst>
        </pc:inkChg>
        <pc:inkChg chg="add del">
          <ac:chgData name="PIPAN MICHELE" userId="da00a2aa-4c64-4bcb-a497-1055e4cd2351" providerId="ADAL" clId="{4A34A193-4A27-451D-B0F4-94A0A8A52239}" dt="2024-11-25T10:50:34.883" v="358"/>
          <ac:inkMkLst>
            <pc:docMk/>
            <pc:sldMk cId="2024631278" sldId="284"/>
            <ac:inkMk id="17" creationId="{31F27B5E-04DF-4886-B276-4F1C70719932}"/>
          </ac:inkMkLst>
        </pc:inkChg>
        <pc:inkChg chg="add del">
          <ac:chgData name="PIPAN MICHELE" userId="da00a2aa-4c64-4bcb-a497-1055e4cd2351" providerId="ADAL" clId="{4A34A193-4A27-451D-B0F4-94A0A8A52239}" dt="2024-11-25T10:50:34.883" v="358"/>
          <ac:inkMkLst>
            <pc:docMk/>
            <pc:sldMk cId="2024631278" sldId="284"/>
            <ac:inkMk id="18" creationId="{E05BB8C8-27FA-44F9-8B37-80C18B8163AC}"/>
          </ac:inkMkLst>
        </pc:inkChg>
        <pc:inkChg chg="add del">
          <ac:chgData name="PIPAN MICHELE" userId="da00a2aa-4c64-4bcb-a497-1055e4cd2351" providerId="ADAL" clId="{4A34A193-4A27-451D-B0F4-94A0A8A52239}" dt="2024-11-25T10:50:34.883" v="358"/>
          <ac:inkMkLst>
            <pc:docMk/>
            <pc:sldMk cId="2024631278" sldId="284"/>
            <ac:inkMk id="19" creationId="{06A72252-F5BD-49CF-B469-E922BBF7A7F4}"/>
          </ac:inkMkLst>
        </pc:inkChg>
        <pc:inkChg chg="add del">
          <ac:chgData name="PIPAN MICHELE" userId="da00a2aa-4c64-4bcb-a497-1055e4cd2351" providerId="ADAL" clId="{4A34A193-4A27-451D-B0F4-94A0A8A52239}" dt="2024-11-25T10:50:34.883" v="358"/>
          <ac:inkMkLst>
            <pc:docMk/>
            <pc:sldMk cId="2024631278" sldId="284"/>
            <ac:inkMk id="20" creationId="{AFA41BD9-C02E-49CF-92A4-4923F161E7FE}"/>
          </ac:inkMkLst>
        </pc:inkChg>
        <pc:inkChg chg="add del">
          <ac:chgData name="PIPAN MICHELE" userId="da00a2aa-4c64-4bcb-a497-1055e4cd2351" providerId="ADAL" clId="{4A34A193-4A27-451D-B0F4-94A0A8A52239}" dt="2024-11-25T10:50:34.883" v="358"/>
          <ac:inkMkLst>
            <pc:docMk/>
            <pc:sldMk cId="2024631278" sldId="284"/>
            <ac:inkMk id="21" creationId="{9E8E99DC-8059-4E6B-9F95-2CA5B08F3E65}"/>
          </ac:inkMkLst>
        </pc:inkChg>
        <pc:inkChg chg="add">
          <ac:chgData name="PIPAN MICHELE" userId="da00a2aa-4c64-4bcb-a497-1055e4cd2351" providerId="ADAL" clId="{4A34A193-4A27-451D-B0F4-94A0A8A52239}" dt="2024-11-25T10:50:34.883" v="358"/>
          <ac:inkMkLst>
            <pc:docMk/>
            <pc:sldMk cId="2024631278" sldId="284"/>
            <ac:inkMk id="22" creationId="{08FC6AAF-6DB7-486A-8312-13AA2BE5D958}"/>
          </ac:inkMkLst>
        </pc:inkChg>
        <pc:inkChg chg="add del">
          <ac:chgData name="PIPAN MICHELE" userId="da00a2aa-4c64-4bcb-a497-1055e4cd2351" providerId="ADAL" clId="{4A34A193-4A27-451D-B0F4-94A0A8A52239}" dt="2024-11-25T10:50:38.517" v="361"/>
          <ac:inkMkLst>
            <pc:docMk/>
            <pc:sldMk cId="2024631278" sldId="284"/>
            <ac:inkMk id="23" creationId="{B3CFACBF-86D5-42AF-8BF1-91B8370567EC}"/>
          </ac:inkMkLst>
        </pc:inkChg>
        <pc:inkChg chg="add del">
          <ac:chgData name="PIPAN MICHELE" userId="da00a2aa-4c64-4bcb-a497-1055e4cd2351" providerId="ADAL" clId="{4A34A193-4A27-451D-B0F4-94A0A8A52239}" dt="2024-11-25T10:50:38.517" v="361"/>
          <ac:inkMkLst>
            <pc:docMk/>
            <pc:sldMk cId="2024631278" sldId="284"/>
            <ac:inkMk id="24" creationId="{684252AF-E311-4B4C-A7CE-0C8CB18B787B}"/>
          </ac:inkMkLst>
        </pc:inkChg>
        <pc:inkChg chg="add del">
          <ac:chgData name="PIPAN MICHELE" userId="da00a2aa-4c64-4bcb-a497-1055e4cd2351" providerId="ADAL" clId="{4A34A193-4A27-451D-B0F4-94A0A8A52239}" dt="2024-11-25T10:50:57.039" v="363"/>
          <ac:inkMkLst>
            <pc:docMk/>
            <pc:sldMk cId="2024631278" sldId="284"/>
            <ac:inkMk id="25" creationId="{3462AC4A-3932-44B5-B44B-F340FB33BE78}"/>
          </ac:inkMkLst>
        </pc:inkChg>
        <pc:inkChg chg="add del">
          <ac:chgData name="PIPAN MICHELE" userId="da00a2aa-4c64-4bcb-a497-1055e4cd2351" providerId="ADAL" clId="{4A34A193-4A27-451D-B0F4-94A0A8A52239}" dt="2024-11-25T10:50:57.039" v="363"/>
          <ac:inkMkLst>
            <pc:docMk/>
            <pc:sldMk cId="2024631278" sldId="284"/>
            <ac:inkMk id="26" creationId="{C555DCEB-51EE-44EB-90A8-2D0F049A7C31}"/>
          </ac:inkMkLst>
        </pc:inkChg>
        <pc:inkChg chg="add del">
          <ac:chgData name="PIPAN MICHELE" userId="da00a2aa-4c64-4bcb-a497-1055e4cd2351" providerId="ADAL" clId="{4A34A193-4A27-451D-B0F4-94A0A8A52239}" dt="2024-11-25T10:51:06.518" v="365"/>
          <ac:inkMkLst>
            <pc:docMk/>
            <pc:sldMk cId="2024631278" sldId="284"/>
            <ac:inkMk id="27" creationId="{FF7C0585-50A9-42E7-A4C6-75C07D614C2D}"/>
          </ac:inkMkLst>
        </pc:inkChg>
        <pc:inkChg chg="add del">
          <ac:chgData name="PIPAN MICHELE" userId="da00a2aa-4c64-4bcb-a497-1055e4cd2351" providerId="ADAL" clId="{4A34A193-4A27-451D-B0F4-94A0A8A52239}" dt="2024-11-25T10:51:06.518" v="365"/>
          <ac:inkMkLst>
            <pc:docMk/>
            <pc:sldMk cId="2024631278" sldId="284"/>
            <ac:inkMk id="28" creationId="{EB17A245-EBE8-43B0-8737-B22D0F0818CF}"/>
          </ac:inkMkLst>
        </pc:inkChg>
        <pc:inkChg chg="add del">
          <ac:chgData name="PIPAN MICHELE" userId="da00a2aa-4c64-4bcb-a497-1055e4cd2351" providerId="ADAL" clId="{4A34A193-4A27-451D-B0F4-94A0A8A52239}" dt="2024-11-25T10:51:16.567" v="367"/>
          <ac:inkMkLst>
            <pc:docMk/>
            <pc:sldMk cId="2024631278" sldId="284"/>
            <ac:inkMk id="29" creationId="{438D760D-BBB6-425A-9D9A-E1F2934558A3}"/>
          </ac:inkMkLst>
        </pc:inkChg>
        <pc:inkChg chg="add del">
          <ac:chgData name="PIPAN MICHELE" userId="da00a2aa-4c64-4bcb-a497-1055e4cd2351" providerId="ADAL" clId="{4A34A193-4A27-451D-B0F4-94A0A8A52239}" dt="2024-11-25T10:51:16.567" v="367"/>
          <ac:inkMkLst>
            <pc:docMk/>
            <pc:sldMk cId="2024631278" sldId="284"/>
            <ac:inkMk id="30" creationId="{8A6678EA-5F66-4C54-A393-7341AE2911B2}"/>
          </ac:inkMkLst>
        </pc:inkChg>
        <pc:inkChg chg="add del">
          <ac:chgData name="PIPAN MICHELE" userId="da00a2aa-4c64-4bcb-a497-1055e4cd2351" providerId="ADAL" clId="{4A34A193-4A27-451D-B0F4-94A0A8A52239}" dt="2024-11-25T10:51:25.578" v="371"/>
          <ac:inkMkLst>
            <pc:docMk/>
            <pc:sldMk cId="2024631278" sldId="284"/>
            <ac:inkMk id="31" creationId="{760BCCB9-BE28-41F8-AE81-B7FB1E863394}"/>
          </ac:inkMkLst>
        </pc:inkChg>
        <pc:inkChg chg="add del">
          <ac:chgData name="PIPAN MICHELE" userId="da00a2aa-4c64-4bcb-a497-1055e4cd2351" providerId="ADAL" clId="{4A34A193-4A27-451D-B0F4-94A0A8A52239}" dt="2024-11-25T10:51:25.578" v="371"/>
          <ac:inkMkLst>
            <pc:docMk/>
            <pc:sldMk cId="2024631278" sldId="284"/>
            <ac:inkMk id="32" creationId="{C3881437-D077-4DFE-B785-545A31215659}"/>
          </ac:inkMkLst>
        </pc:inkChg>
        <pc:inkChg chg="add del">
          <ac:chgData name="PIPAN MICHELE" userId="da00a2aa-4c64-4bcb-a497-1055e4cd2351" providerId="ADAL" clId="{4A34A193-4A27-451D-B0F4-94A0A8A52239}" dt="2024-11-25T10:51:25.578" v="371"/>
          <ac:inkMkLst>
            <pc:docMk/>
            <pc:sldMk cId="2024631278" sldId="284"/>
            <ac:inkMk id="33" creationId="{232BF0D2-14F7-48B5-93C9-46985DCDEFC8}"/>
          </ac:inkMkLst>
        </pc:inkChg>
        <pc:inkChg chg="add del">
          <ac:chgData name="PIPAN MICHELE" userId="da00a2aa-4c64-4bcb-a497-1055e4cd2351" providerId="ADAL" clId="{4A34A193-4A27-451D-B0F4-94A0A8A52239}" dt="2024-11-25T10:51:25.578" v="371"/>
          <ac:inkMkLst>
            <pc:docMk/>
            <pc:sldMk cId="2024631278" sldId="284"/>
            <ac:inkMk id="34" creationId="{6FE31DC6-B697-4361-A8F5-49469F0E3FEF}"/>
          </ac:inkMkLst>
        </pc:inkChg>
        <pc:inkChg chg="add del">
          <ac:chgData name="PIPAN MICHELE" userId="da00a2aa-4c64-4bcb-a497-1055e4cd2351" providerId="ADAL" clId="{4A34A193-4A27-451D-B0F4-94A0A8A52239}" dt="2024-11-25T10:51:27.072" v="373"/>
          <ac:inkMkLst>
            <pc:docMk/>
            <pc:sldMk cId="2024631278" sldId="284"/>
            <ac:inkMk id="35" creationId="{556EB96A-402C-4226-8423-FB7E588B6165}"/>
          </ac:inkMkLst>
        </pc:inkChg>
        <pc:inkChg chg="add del">
          <ac:chgData name="PIPAN MICHELE" userId="da00a2aa-4c64-4bcb-a497-1055e4cd2351" providerId="ADAL" clId="{4A34A193-4A27-451D-B0F4-94A0A8A52239}" dt="2024-11-25T10:51:27.072" v="373"/>
          <ac:inkMkLst>
            <pc:docMk/>
            <pc:sldMk cId="2024631278" sldId="284"/>
            <ac:inkMk id="36" creationId="{B1499031-B954-40F8-8007-B38D40F7294C}"/>
          </ac:inkMkLst>
        </pc:inkChg>
        <pc:inkChg chg="add del">
          <ac:chgData name="PIPAN MICHELE" userId="da00a2aa-4c64-4bcb-a497-1055e4cd2351" providerId="ADAL" clId="{4A34A193-4A27-451D-B0F4-94A0A8A52239}" dt="2024-11-25T10:51:31.652" v="376"/>
          <ac:inkMkLst>
            <pc:docMk/>
            <pc:sldMk cId="2024631278" sldId="284"/>
            <ac:inkMk id="37" creationId="{CFA0EC99-C31D-4C08-A164-B49DAA9BDEB3}"/>
          </ac:inkMkLst>
        </pc:inkChg>
        <pc:inkChg chg="add del">
          <ac:chgData name="PIPAN MICHELE" userId="da00a2aa-4c64-4bcb-a497-1055e4cd2351" providerId="ADAL" clId="{4A34A193-4A27-451D-B0F4-94A0A8A52239}" dt="2024-11-25T10:51:31.652" v="376"/>
          <ac:inkMkLst>
            <pc:docMk/>
            <pc:sldMk cId="2024631278" sldId="284"/>
            <ac:inkMk id="38" creationId="{9D82027B-BD93-4E83-81C1-D014E8890470}"/>
          </ac:inkMkLst>
        </pc:inkChg>
        <pc:inkChg chg="add del">
          <ac:chgData name="PIPAN MICHELE" userId="da00a2aa-4c64-4bcb-a497-1055e4cd2351" providerId="ADAL" clId="{4A34A193-4A27-451D-B0F4-94A0A8A52239}" dt="2024-11-25T10:51:31.652" v="376"/>
          <ac:inkMkLst>
            <pc:docMk/>
            <pc:sldMk cId="2024631278" sldId="284"/>
            <ac:inkMk id="39" creationId="{0E401F2E-8D05-4ECE-990E-4EF36D210C91}"/>
          </ac:inkMkLst>
        </pc:inkChg>
        <pc:inkChg chg="add del">
          <ac:chgData name="PIPAN MICHELE" userId="da00a2aa-4c64-4bcb-a497-1055e4cd2351" providerId="ADAL" clId="{4A34A193-4A27-451D-B0F4-94A0A8A52239}" dt="2024-11-25T10:51:34.690" v="381"/>
          <ac:inkMkLst>
            <pc:docMk/>
            <pc:sldMk cId="2024631278" sldId="284"/>
            <ac:inkMk id="40" creationId="{20CE800D-9EB6-4606-B924-096AAE4C1FD9}"/>
          </ac:inkMkLst>
        </pc:inkChg>
        <pc:inkChg chg="add del">
          <ac:chgData name="PIPAN MICHELE" userId="da00a2aa-4c64-4bcb-a497-1055e4cd2351" providerId="ADAL" clId="{4A34A193-4A27-451D-B0F4-94A0A8A52239}" dt="2024-11-25T10:51:34.690" v="381"/>
          <ac:inkMkLst>
            <pc:docMk/>
            <pc:sldMk cId="2024631278" sldId="284"/>
            <ac:inkMk id="41" creationId="{4AD980E0-04B9-4A64-9587-5107D1223D20}"/>
          </ac:inkMkLst>
        </pc:inkChg>
        <pc:inkChg chg="add del">
          <ac:chgData name="PIPAN MICHELE" userId="da00a2aa-4c64-4bcb-a497-1055e4cd2351" providerId="ADAL" clId="{4A34A193-4A27-451D-B0F4-94A0A8A52239}" dt="2024-11-25T10:51:34.690" v="381"/>
          <ac:inkMkLst>
            <pc:docMk/>
            <pc:sldMk cId="2024631278" sldId="284"/>
            <ac:inkMk id="42" creationId="{F723C0AE-C2E9-49F4-AFBF-F55F473A0E83}"/>
          </ac:inkMkLst>
        </pc:inkChg>
        <pc:inkChg chg="add del">
          <ac:chgData name="PIPAN MICHELE" userId="da00a2aa-4c64-4bcb-a497-1055e4cd2351" providerId="ADAL" clId="{4A34A193-4A27-451D-B0F4-94A0A8A52239}" dt="2024-11-25T10:51:34.690" v="381"/>
          <ac:inkMkLst>
            <pc:docMk/>
            <pc:sldMk cId="2024631278" sldId="284"/>
            <ac:inkMk id="43" creationId="{BD69A1DF-133C-4B23-ACB0-3035CD40B637}"/>
          </ac:inkMkLst>
        </pc:inkChg>
        <pc:inkChg chg="add del">
          <ac:chgData name="PIPAN MICHELE" userId="da00a2aa-4c64-4bcb-a497-1055e4cd2351" providerId="ADAL" clId="{4A34A193-4A27-451D-B0F4-94A0A8A52239}" dt="2024-11-25T10:51:34.690" v="381"/>
          <ac:inkMkLst>
            <pc:docMk/>
            <pc:sldMk cId="2024631278" sldId="284"/>
            <ac:inkMk id="44" creationId="{E9ECCF3C-3397-4F52-8207-FA0F58CFB068}"/>
          </ac:inkMkLst>
        </pc:inkChg>
        <pc:inkChg chg="add">
          <ac:chgData name="PIPAN MICHELE" userId="da00a2aa-4c64-4bcb-a497-1055e4cd2351" providerId="ADAL" clId="{4A34A193-4A27-451D-B0F4-94A0A8A52239}" dt="2024-11-25T10:51:34.690" v="381"/>
          <ac:inkMkLst>
            <pc:docMk/>
            <pc:sldMk cId="2024631278" sldId="284"/>
            <ac:inkMk id="45" creationId="{1402803D-8F6D-4BCC-92F5-06BABD2B8D6C}"/>
          </ac:inkMkLst>
        </pc:inkChg>
      </pc:sldChg>
      <pc:sldChg chg="addSp delSp">
        <pc:chgData name="PIPAN MICHELE" userId="da00a2aa-4c64-4bcb-a497-1055e4cd2351" providerId="ADAL" clId="{4A34A193-4A27-451D-B0F4-94A0A8A52239}" dt="2024-11-25T10:52:47.907" v="395"/>
        <pc:sldMkLst>
          <pc:docMk/>
          <pc:sldMk cId="472592012" sldId="285"/>
        </pc:sldMkLst>
        <pc:inkChg chg="add">
          <ac:chgData name="PIPAN MICHELE" userId="da00a2aa-4c64-4bcb-a497-1055e4cd2351" providerId="ADAL" clId="{4A34A193-4A27-451D-B0F4-94A0A8A52239}" dt="2024-11-25T10:52:11.750" v="382"/>
          <ac:inkMkLst>
            <pc:docMk/>
            <pc:sldMk cId="472592012" sldId="285"/>
            <ac:inkMk id="4" creationId="{6920D880-9118-4807-9A1B-674838E858C4}"/>
          </ac:inkMkLst>
        </pc:inkChg>
        <pc:inkChg chg="add">
          <ac:chgData name="PIPAN MICHELE" userId="da00a2aa-4c64-4bcb-a497-1055e4cd2351" providerId="ADAL" clId="{4A34A193-4A27-451D-B0F4-94A0A8A52239}" dt="2024-11-25T10:52:22.496" v="383"/>
          <ac:inkMkLst>
            <pc:docMk/>
            <pc:sldMk cId="472592012" sldId="285"/>
            <ac:inkMk id="5" creationId="{FA914E6F-0FC5-4D37-8471-CC9167C57340}"/>
          </ac:inkMkLst>
        </pc:inkChg>
        <pc:inkChg chg="add del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6" creationId="{94D51DA7-224B-48DA-BFB6-45AF067DCF05}"/>
          </ac:inkMkLst>
        </pc:inkChg>
        <pc:inkChg chg="add del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7" creationId="{5D090260-8B03-4580-ABFF-C43BA1572B2B}"/>
          </ac:inkMkLst>
        </pc:inkChg>
        <pc:inkChg chg="add del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8" creationId="{EDC8BD96-52E2-46EA-A05D-2DC15D5B6189}"/>
          </ac:inkMkLst>
        </pc:inkChg>
        <pc:inkChg chg="add">
          <ac:chgData name="PIPAN MICHELE" userId="da00a2aa-4c64-4bcb-a497-1055e4cd2351" providerId="ADAL" clId="{4A34A193-4A27-451D-B0F4-94A0A8A52239}" dt="2024-11-25T10:52:42.708" v="387"/>
          <ac:inkMkLst>
            <pc:docMk/>
            <pc:sldMk cId="472592012" sldId="285"/>
            <ac:inkMk id="9" creationId="{FA164891-7CCA-4E35-A573-DE8672BE2BB4}"/>
          </ac:inkMkLst>
        </pc:inkChg>
        <pc:inkChg chg="add del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10" creationId="{F01515C6-D77A-494C-A9F5-555C14A5AFFE}"/>
          </ac:inkMkLst>
        </pc:inkChg>
        <pc:inkChg chg="add del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11" creationId="{50976679-D8FA-4370-8E1D-3F9C52FFEB2E}"/>
          </ac:inkMkLst>
        </pc:inkChg>
        <pc:inkChg chg="add del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12" creationId="{FCD2AED7-3283-45ED-9F64-765B2066D62C}"/>
          </ac:inkMkLst>
        </pc:inkChg>
        <pc:inkChg chg="add del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13" creationId="{14B45EC4-FDB0-40DB-A805-FDE9C35F10EE}"/>
          </ac:inkMkLst>
        </pc:inkChg>
        <pc:inkChg chg="add del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14" creationId="{E730924E-C91A-46F1-BE76-5FEC0D7C70C7}"/>
          </ac:inkMkLst>
        </pc:inkChg>
        <pc:inkChg chg="add del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15" creationId="{0FCDFB27-0DD8-4816-A3E5-E07A7360A709}"/>
          </ac:inkMkLst>
        </pc:inkChg>
        <pc:inkChg chg="add del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16" creationId="{6E1A052D-FAA1-4218-BA58-9CE9ADD91139}"/>
          </ac:inkMkLst>
        </pc:inkChg>
        <pc:inkChg chg="add del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17" creationId="{E159B989-C8E9-47EB-8E72-44C7B6022DDC}"/>
          </ac:inkMkLst>
        </pc:inkChg>
        <pc:inkChg chg="add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18" creationId="{48748359-0309-423E-BD30-9861465AF8B0}"/>
          </ac:inkMkLst>
        </pc:inkChg>
        <pc:inkChg chg="add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19" creationId="{13F014F0-1DFF-4B3D-99E6-A14924C414CD}"/>
          </ac:inkMkLst>
        </pc:inkChg>
        <pc:inkChg chg="add">
          <ac:chgData name="PIPAN MICHELE" userId="da00a2aa-4c64-4bcb-a497-1055e4cd2351" providerId="ADAL" clId="{4A34A193-4A27-451D-B0F4-94A0A8A52239}" dt="2024-11-25T10:52:47.907" v="395"/>
          <ac:inkMkLst>
            <pc:docMk/>
            <pc:sldMk cId="472592012" sldId="285"/>
            <ac:inkMk id="20" creationId="{6B04B0B6-06D3-4B0C-B428-808274CB28A5}"/>
          </ac:inkMkLst>
        </pc:inkChg>
      </pc:sldChg>
      <pc:sldChg chg="addSp delSp">
        <pc:chgData name="PIPAN MICHELE" userId="da00a2aa-4c64-4bcb-a497-1055e4cd2351" providerId="ADAL" clId="{4A34A193-4A27-451D-B0F4-94A0A8A52239}" dt="2024-11-25T10:53:48.736" v="407"/>
        <pc:sldMkLst>
          <pc:docMk/>
          <pc:sldMk cId="2816341718" sldId="286"/>
        </pc:sldMkLst>
        <pc:inkChg chg="add">
          <ac:chgData name="PIPAN MICHELE" userId="da00a2aa-4c64-4bcb-a497-1055e4cd2351" providerId="ADAL" clId="{4A34A193-4A27-451D-B0F4-94A0A8A52239}" dt="2024-11-25T10:53:11.309" v="396"/>
          <ac:inkMkLst>
            <pc:docMk/>
            <pc:sldMk cId="2816341718" sldId="286"/>
            <ac:inkMk id="2" creationId="{7A627830-6E0D-45D7-87FA-7287F79B36FA}"/>
          </ac:inkMkLst>
        </pc:inkChg>
        <pc:inkChg chg="add">
          <ac:chgData name="PIPAN MICHELE" userId="da00a2aa-4c64-4bcb-a497-1055e4cd2351" providerId="ADAL" clId="{4A34A193-4A27-451D-B0F4-94A0A8A52239}" dt="2024-11-25T10:53:11.742" v="397"/>
          <ac:inkMkLst>
            <pc:docMk/>
            <pc:sldMk cId="2816341718" sldId="286"/>
            <ac:inkMk id="4" creationId="{4BFA9C8B-243B-4EBF-AF54-D7C57996FAE2}"/>
          </ac:inkMkLst>
        </pc:inkChg>
        <pc:inkChg chg="add del">
          <ac:chgData name="PIPAN MICHELE" userId="da00a2aa-4c64-4bcb-a497-1055e4cd2351" providerId="ADAL" clId="{4A34A193-4A27-451D-B0F4-94A0A8A52239}" dt="2024-11-25T10:53:44.308" v="403"/>
          <ac:inkMkLst>
            <pc:docMk/>
            <pc:sldMk cId="2816341718" sldId="286"/>
            <ac:inkMk id="5" creationId="{240850D6-C496-4516-8770-4274D1BBB70C}"/>
          </ac:inkMkLst>
        </pc:inkChg>
        <pc:inkChg chg="add del">
          <ac:chgData name="PIPAN MICHELE" userId="da00a2aa-4c64-4bcb-a497-1055e4cd2351" providerId="ADAL" clId="{4A34A193-4A27-451D-B0F4-94A0A8A52239}" dt="2024-11-25T10:53:44.308" v="403"/>
          <ac:inkMkLst>
            <pc:docMk/>
            <pc:sldMk cId="2816341718" sldId="286"/>
            <ac:inkMk id="6" creationId="{78B2E3A1-99EE-4B65-A8D7-8B525FE709E9}"/>
          </ac:inkMkLst>
        </pc:inkChg>
        <pc:inkChg chg="add del">
          <ac:chgData name="PIPAN MICHELE" userId="da00a2aa-4c64-4bcb-a497-1055e4cd2351" providerId="ADAL" clId="{4A34A193-4A27-451D-B0F4-94A0A8A52239}" dt="2024-11-25T10:53:44.308" v="403"/>
          <ac:inkMkLst>
            <pc:docMk/>
            <pc:sldMk cId="2816341718" sldId="286"/>
            <ac:inkMk id="7" creationId="{27E93108-B4E8-42A3-AB33-3AEDF80DF396}"/>
          </ac:inkMkLst>
        </pc:inkChg>
        <pc:inkChg chg="add del">
          <ac:chgData name="PIPAN MICHELE" userId="da00a2aa-4c64-4bcb-a497-1055e4cd2351" providerId="ADAL" clId="{4A34A193-4A27-451D-B0F4-94A0A8A52239}" dt="2024-11-25T10:53:44.308" v="403"/>
          <ac:inkMkLst>
            <pc:docMk/>
            <pc:sldMk cId="2816341718" sldId="286"/>
            <ac:inkMk id="8" creationId="{F2F9BFBA-E452-4691-A73F-CED97FB64BCE}"/>
          </ac:inkMkLst>
        </pc:inkChg>
        <pc:inkChg chg="add del">
          <ac:chgData name="PIPAN MICHELE" userId="da00a2aa-4c64-4bcb-a497-1055e4cd2351" providerId="ADAL" clId="{4A34A193-4A27-451D-B0F4-94A0A8A52239}" dt="2024-11-25T10:53:44.308" v="403"/>
          <ac:inkMkLst>
            <pc:docMk/>
            <pc:sldMk cId="2816341718" sldId="286"/>
            <ac:inkMk id="9" creationId="{B8527CAE-367F-49EA-9261-4647EB3E776D}"/>
          </ac:inkMkLst>
        </pc:inkChg>
        <pc:inkChg chg="add">
          <ac:chgData name="PIPAN MICHELE" userId="da00a2aa-4c64-4bcb-a497-1055e4cd2351" providerId="ADAL" clId="{4A34A193-4A27-451D-B0F4-94A0A8A52239}" dt="2024-11-25T10:53:44.308" v="403"/>
          <ac:inkMkLst>
            <pc:docMk/>
            <pc:sldMk cId="2816341718" sldId="286"/>
            <ac:inkMk id="10" creationId="{C4911440-9A7C-4D6E-961B-4E1F1ADF9CCA}"/>
          </ac:inkMkLst>
        </pc:inkChg>
        <pc:inkChg chg="add">
          <ac:chgData name="PIPAN MICHELE" userId="da00a2aa-4c64-4bcb-a497-1055e4cd2351" providerId="ADAL" clId="{4A34A193-4A27-451D-B0F4-94A0A8A52239}" dt="2024-11-25T10:53:44.308" v="403"/>
          <ac:inkMkLst>
            <pc:docMk/>
            <pc:sldMk cId="2816341718" sldId="286"/>
            <ac:inkMk id="11" creationId="{910BB82D-E3CA-40D5-987F-310CF2E41C70}"/>
          </ac:inkMkLst>
        </pc:inkChg>
        <pc:inkChg chg="add">
          <ac:chgData name="PIPAN MICHELE" userId="da00a2aa-4c64-4bcb-a497-1055e4cd2351" providerId="ADAL" clId="{4A34A193-4A27-451D-B0F4-94A0A8A52239}" dt="2024-11-25T10:53:44.332" v="404"/>
          <ac:inkMkLst>
            <pc:docMk/>
            <pc:sldMk cId="2816341718" sldId="286"/>
            <ac:inkMk id="12" creationId="{73FE1F53-5755-487F-A7FA-849060AFC216}"/>
          </ac:inkMkLst>
        </pc:inkChg>
        <pc:inkChg chg="add del">
          <ac:chgData name="PIPAN MICHELE" userId="da00a2aa-4c64-4bcb-a497-1055e4cd2351" providerId="ADAL" clId="{4A34A193-4A27-451D-B0F4-94A0A8A52239}" dt="2024-11-25T10:53:48.736" v="407"/>
          <ac:inkMkLst>
            <pc:docMk/>
            <pc:sldMk cId="2816341718" sldId="286"/>
            <ac:inkMk id="13" creationId="{0812EFE4-05E7-4C7D-8FB7-2F390FB791A2}"/>
          </ac:inkMkLst>
        </pc:inkChg>
        <pc:inkChg chg="add del">
          <ac:chgData name="PIPAN MICHELE" userId="da00a2aa-4c64-4bcb-a497-1055e4cd2351" providerId="ADAL" clId="{4A34A193-4A27-451D-B0F4-94A0A8A52239}" dt="2024-11-25T10:53:48.736" v="407"/>
          <ac:inkMkLst>
            <pc:docMk/>
            <pc:sldMk cId="2816341718" sldId="286"/>
            <ac:inkMk id="14" creationId="{B55F0B6F-9152-4D4A-9F1E-6A4433D9000A}"/>
          </ac:inkMkLst>
        </pc:inkChg>
        <pc:inkChg chg="add">
          <ac:chgData name="PIPAN MICHELE" userId="da00a2aa-4c64-4bcb-a497-1055e4cd2351" providerId="ADAL" clId="{4A34A193-4A27-451D-B0F4-94A0A8A52239}" dt="2024-11-25T10:53:48.736" v="407"/>
          <ac:inkMkLst>
            <pc:docMk/>
            <pc:sldMk cId="2816341718" sldId="286"/>
            <ac:inkMk id="15" creationId="{6D97FCB4-60CF-4129-BAD1-B7A24730549E}"/>
          </ac:inkMkLst>
        </pc:inkChg>
      </pc:sldChg>
      <pc:sldChg chg="addSp delSp">
        <pc:chgData name="PIPAN MICHELE" userId="da00a2aa-4c64-4bcb-a497-1055e4cd2351" providerId="ADAL" clId="{4A34A193-4A27-451D-B0F4-94A0A8A52239}" dt="2024-11-25T10:54:53.731" v="423"/>
        <pc:sldMkLst>
          <pc:docMk/>
          <pc:sldMk cId="1986185254" sldId="288"/>
        </pc:sldMkLst>
        <pc:inkChg chg="add del">
          <ac:chgData name="PIPAN MICHELE" userId="da00a2aa-4c64-4bcb-a497-1055e4cd2351" providerId="ADAL" clId="{4A34A193-4A27-451D-B0F4-94A0A8A52239}" dt="2024-11-25T10:54:19.400" v="414"/>
          <ac:inkMkLst>
            <pc:docMk/>
            <pc:sldMk cId="1986185254" sldId="288"/>
            <ac:inkMk id="4" creationId="{87B1336C-3E1E-413F-AE3B-B09D3DAB062A}"/>
          </ac:inkMkLst>
        </pc:inkChg>
        <pc:inkChg chg="add del">
          <ac:chgData name="PIPAN MICHELE" userId="da00a2aa-4c64-4bcb-a497-1055e4cd2351" providerId="ADAL" clId="{4A34A193-4A27-451D-B0F4-94A0A8A52239}" dt="2024-11-25T10:54:16.626" v="411"/>
          <ac:inkMkLst>
            <pc:docMk/>
            <pc:sldMk cId="1986185254" sldId="288"/>
            <ac:inkMk id="5" creationId="{A4A576A0-F2BD-4CA8-B202-CF82F815A494}"/>
          </ac:inkMkLst>
        </pc:inkChg>
        <pc:inkChg chg="add del">
          <ac:chgData name="PIPAN MICHELE" userId="da00a2aa-4c64-4bcb-a497-1055e4cd2351" providerId="ADAL" clId="{4A34A193-4A27-451D-B0F4-94A0A8A52239}" dt="2024-11-25T10:54:16.626" v="411"/>
          <ac:inkMkLst>
            <pc:docMk/>
            <pc:sldMk cId="1986185254" sldId="288"/>
            <ac:inkMk id="6" creationId="{5421979A-437A-4BB7-9D3D-60BE2D6EC64B}"/>
          </ac:inkMkLst>
        </pc:inkChg>
        <pc:inkChg chg="add del">
          <ac:chgData name="PIPAN MICHELE" userId="da00a2aa-4c64-4bcb-a497-1055e4cd2351" providerId="ADAL" clId="{4A34A193-4A27-451D-B0F4-94A0A8A52239}" dt="2024-11-25T10:54:19.400" v="414"/>
          <ac:inkMkLst>
            <pc:docMk/>
            <pc:sldMk cId="1986185254" sldId="288"/>
            <ac:inkMk id="7" creationId="{5E522A07-AEA7-499A-A560-D43FB0ED3D9E}"/>
          </ac:inkMkLst>
        </pc:inkChg>
        <pc:inkChg chg="add del">
          <ac:chgData name="PIPAN MICHELE" userId="da00a2aa-4c64-4bcb-a497-1055e4cd2351" providerId="ADAL" clId="{4A34A193-4A27-451D-B0F4-94A0A8A52239}" dt="2024-11-25T10:54:19.400" v="414"/>
          <ac:inkMkLst>
            <pc:docMk/>
            <pc:sldMk cId="1986185254" sldId="288"/>
            <ac:inkMk id="8" creationId="{EC1057D3-0854-426C-8D20-88D9E1E8FAA7}"/>
          </ac:inkMkLst>
        </pc:inkChg>
        <pc:inkChg chg="add del">
          <ac:chgData name="PIPAN MICHELE" userId="da00a2aa-4c64-4bcb-a497-1055e4cd2351" providerId="ADAL" clId="{4A34A193-4A27-451D-B0F4-94A0A8A52239}" dt="2024-11-25T10:54:19.400" v="414"/>
          <ac:inkMkLst>
            <pc:docMk/>
            <pc:sldMk cId="1986185254" sldId="288"/>
            <ac:inkMk id="9" creationId="{34286369-9964-4671-A1AB-D45D2C6FF6AF}"/>
          </ac:inkMkLst>
        </pc:inkChg>
        <pc:inkChg chg="add del">
          <ac:chgData name="PIPAN MICHELE" userId="da00a2aa-4c64-4bcb-a497-1055e4cd2351" providerId="ADAL" clId="{4A34A193-4A27-451D-B0F4-94A0A8A52239}" dt="2024-11-25T10:54:24.329" v="417"/>
          <ac:inkMkLst>
            <pc:docMk/>
            <pc:sldMk cId="1986185254" sldId="288"/>
            <ac:inkMk id="10" creationId="{A52654D1-D5D0-4A92-9E5D-2E105E1B74AC}"/>
          </ac:inkMkLst>
        </pc:inkChg>
        <pc:inkChg chg="add del">
          <ac:chgData name="PIPAN MICHELE" userId="da00a2aa-4c64-4bcb-a497-1055e4cd2351" providerId="ADAL" clId="{4A34A193-4A27-451D-B0F4-94A0A8A52239}" dt="2024-11-25T10:54:24.329" v="417"/>
          <ac:inkMkLst>
            <pc:docMk/>
            <pc:sldMk cId="1986185254" sldId="288"/>
            <ac:inkMk id="11" creationId="{29ED8E83-478A-4495-AF11-CE325198CCBB}"/>
          </ac:inkMkLst>
        </pc:inkChg>
        <pc:inkChg chg="add del">
          <ac:chgData name="PIPAN MICHELE" userId="da00a2aa-4c64-4bcb-a497-1055e4cd2351" providerId="ADAL" clId="{4A34A193-4A27-451D-B0F4-94A0A8A52239}" dt="2024-11-25T10:54:24.329" v="417"/>
          <ac:inkMkLst>
            <pc:docMk/>
            <pc:sldMk cId="1986185254" sldId="288"/>
            <ac:inkMk id="12" creationId="{0C406354-39DD-446F-A6BA-C2A7D58CEB77}"/>
          </ac:inkMkLst>
        </pc:inkChg>
        <pc:inkChg chg="add del">
          <ac:chgData name="PIPAN MICHELE" userId="da00a2aa-4c64-4bcb-a497-1055e4cd2351" providerId="ADAL" clId="{4A34A193-4A27-451D-B0F4-94A0A8A52239}" dt="2024-11-25T10:54:32.951" v="420"/>
          <ac:inkMkLst>
            <pc:docMk/>
            <pc:sldMk cId="1986185254" sldId="288"/>
            <ac:inkMk id="13" creationId="{A2BF258D-C606-4E81-9CB4-E85A4FB1CB4D}"/>
          </ac:inkMkLst>
        </pc:inkChg>
        <pc:inkChg chg="add del">
          <ac:chgData name="PIPAN MICHELE" userId="da00a2aa-4c64-4bcb-a497-1055e4cd2351" providerId="ADAL" clId="{4A34A193-4A27-451D-B0F4-94A0A8A52239}" dt="2024-11-25T10:54:32.951" v="420"/>
          <ac:inkMkLst>
            <pc:docMk/>
            <pc:sldMk cId="1986185254" sldId="288"/>
            <ac:inkMk id="14" creationId="{21307E23-BCC2-4550-9FD1-ECE4987F6E73}"/>
          </ac:inkMkLst>
        </pc:inkChg>
        <pc:inkChg chg="add del">
          <ac:chgData name="PIPAN MICHELE" userId="da00a2aa-4c64-4bcb-a497-1055e4cd2351" providerId="ADAL" clId="{4A34A193-4A27-451D-B0F4-94A0A8A52239}" dt="2024-11-25T10:54:32.951" v="420"/>
          <ac:inkMkLst>
            <pc:docMk/>
            <pc:sldMk cId="1986185254" sldId="288"/>
            <ac:inkMk id="15" creationId="{557B1187-0581-4C3C-9A3D-25589E20CF6F}"/>
          </ac:inkMkLst>
        </pc:inkChg>
        <pc:inkChg chg="add del">
          <ac:chgData name="PIPAN MICHELE" userId="da00a2aa-4c64-4bcb-a497-1055e4cd2351" providerId="ADAL" clId="{4A34A193-4A27-451D-B0F4-94A0A8A52239}" dt="2024-11-25T10:54:40.930" v="422"/>
          <ac:inkMkLst>
            <pc:docMk/>
            <pc:sldMk cId="1986185254" sldId="288"/>
            <ac:inkMk id="16" creationId="{7BD36497-E201-479C-BED3-A3F7F74B27D0}"/>
          </ac:inkMkLst>
        </pc:inkChg>
        <pc:inkChg chg="add del">
          <ac:chgData name="PIPAN MICHELE" userId="da00a2aa-4c64-4bcb-a497-1055e4cd2351" providerId="ADAL" clId="{4A34A193-4A27-451D-B0F4-94A0A8A52239}" dt="2024-11-25T10:54:40.930" v="422"/>
          <ac:inkMkLst>
            <pc:docMk/>
            <pc:sldMk cId="1986185254" sldId="288"/>
            <ac:inkMk id="17" creationId="{5E3B129C-7EC8-4401-B35E-BE891FBDD787}"/>
          </ac:inkMkLst>
        </pc:inkChg>
        <pc:inkChg chg="add">
          <ac:chgData name="PIPAN MICHELE" userId="da00a2aa-4c64-4bcb-a497-1055e4cd2351" providerId="ADAL" clId="{4A34A193-4A27-451D-B0F4-94A0A8A52239}" dt="2024-11-25T10:54:40.930" v="422"/>
          <ac:inkMkLst>
            <pc:docMk/>
            <pc:sldMk cId="1986185254" sldId="288"/>
            <ac:inkMk id="18" creationId="{829565E1-56FE-4AF6-9DB5-245C3ADF3269}"/>
          </ac:inkMkLst>
        </pc:inkChg>
        <pc:inkChg chg="add">
          <ac:chgData name="PIPAN MICHELE" userId="da00a2aa-4c64-4bcb-a497-1055e4cd2351" providerId="ADAL" clId="{4A34A193-4A27-451D-B0F4-94A0A8A52239}" dt="2024-11-25T10:54:53.731" v="423"/>
          <ac:inkMkLst>
            <pc:docMk/>
            <pc:sldMk cId="1986185254" sldId="288"/>
            <ac:inkMk id="19" creationId="{ECAEF5DB-4C8E-4D8F-8E5B-D8E2CA41DB75}"/>
          </ac:inkMkLst>
        </pc:inkChg>
      </pc:sldChg>
      <pc:sldChg chg="addSp delSp">
        <pc:chgData name="PIPAN MICHELE" userId="da00a2aa-4c64-4bcb-a497-1055e4cd2351" providerId="ADAL" clId="{4A34A193-4A27-451D-B0F4-94A0A8A52239}" dt="2024-11-25T10:55:37.214" v="432"/>
        <pc:sldMkLst>
          <pc:docMk/>
          <pc:sldMk cId="1798108792" sldId="289"/>
        </pc:sldMkLst>
        <pc:inkChg chg="add del">
          <ac:chgData name="PIPAN MICHELE" userId="da00a2aa-4c64-4bcb-a497-1055e4cd2351" providerId="ADAL" clId="{4A34A193-4A27-451D-B0F4-94A0A8A52239}" dt="2024-11-25T10:55:37.214" v="432"/>
          <ac:inkMkLst>
            <pc:docMk/>
            <pc:sldMk cId="1798108792" sldId="289"/>
            <ac:inkMk id="3" creationId="{BCF8AD69-E48C-4515-9D1B-F76D468B0FFA}"/>
          </ac:inkMkLst>
        </pc:inkChg>
        <pc:inkChg chg="add del">
          <ac:chgData name="PIPAN MICHELE" userId="da00a2aa-4c64-4bcb-a497-1055e4cd2351" providerId="ADAL" clId="{4A34A193-4A27-451D-B0F4-94A0A8A52239}" dt="2024-11-25T10:55:37.214" v="432"/>
          <ac:inkMkLst>
            <pc:docMk/>
            <pc:sldMk cId="1798108792" sldId="289"/>
            <ac:inkMk id="5" creationId="{B5008685-66CD-4F3B-949A-49B5E0C07ED1}"/>
          </ac:inkMkLst>
        </pc:inkChg>
        <pc:inkChg chg="add del">
          <ac:chgData name="PIPAN MICHELE" userId="da00a2aa-4c64-4bcb-a497-1055e4cd2351" providerId="ADAL" clId="{4A34A193-4A27-451D-B0F4-94A0A8A52239}" dt="2024-11-25T10:55:37.214" v="432"/>
          <ac:inkMkLst>
            <pc:docMk/>
            <pc:sldMk cId="1798108792" sldId="289"/>
            <ac:inkMk id="6" creationId="{4B835333-3BBA-469A-8E25-E3977E9E3CCC}"/>
          </ac:inkMkLst>
        </pc:inkChg>
        <pc:inkChg chg="add del">
          <ac:chgData name="PIPAN MICHELE" userId="da00a2aa-4c64-4bcb-a497-1055e4cd2351" providerId="ADAL" clId="{4A34A193-4A27-451D-B0F4-94A0A8A52239}" dt="2024-11-25T10:55:37.214" v="432"/>
          <ac:inkMkLst>
            <pc:docMk/>
            <pc:sldMk cId="1798108792" sldId="289"/>
            <ac:inkMk id="7" creationId="{EC8A6066-CA63-4353-8B7E-4F1487E4C4C4}"/>
          </ac:inkMkLst>
        </pc:inkChg>
        <pc:inkChg chg="add del">
          <ac:chgData name="PIPAN MICHELE" userId="da00a2aa-4c64-4bcb-a497-1055e4cd2351" providerId="ADAL" clId="{4A34A193-4A27-451D-B0F4-94A0A8A52239}" dt="2024-11-25T10:55:37.214" v="432"/>
          <ac:inkMkLst>
            <pc:docMk/>
            <pc:sldMk cId="1798108792" sldId="289"/>
            <ac:inkMk id="8" creationId="{BF2996C1-FF78-4ADB-BCE5-86B0A8E437AC}"/>
          </ac:inkMkLst>
        </pc:inkChg>
        <pc:inkChg chg="add del">
          <ac:chgData name="PIPAN MICHELE" userId="da00a2aa-4c64-4bcb-a497-1055e4cd2351" providerId="ADAL" clId="{4A34A193-4A27-451D-B0F4-94A0A8A52239}" dt="2024-11-25T10:55:37.214" v="432"/>
          <ac:inkMkLst>
            <pc:docMk/>
            <pc:sldMk cId="1798108792" sldId="289"/>
            <ac:inkMk id="9" creationId="{B0692FEE-F850-44D5-8C5A-337036D7DFBB}"/>
          </ac:inkMkLst>
        </pc:inkChg>
        <pc:inkChg chg="add del">
          <ac:chgData name="PIPAN MICHELE" userId="da00a2aa-4c64-4bcb-a497-1055e4cd2351" providerId="ADAL" clId="{4A34A193-4A27-451D-B0F4-94A0A8A52239}" dt="2024-11-25T10:55:37.214" v="432"/>
          <ac:inkMkLst>
            <pc:docMk/>
            <pc:sldMk cId="1798108792" sldId="289"/>
            <ac:inkMk id="10" creationId="{6DEED5BD-9176-4F50-AA7D-573779BF6018}"/>
          </ac:inkMkLst>
        </pc:inkChg>
        <pc:inkChg chg="add del">
          <ac:chgData name="PIPAN MICHELE" userId="da00a2aa-4c64-4bcb-a497-1055e4cd2351" providerId="ADAL" clId="{4A34A193-4A27-451D-B0F4-94A0A8A52239}" dt="2024-11-25T10:55:37.214" v="432"/>
          <ac:inkMkLst>
            <pc:docMk/>
            <pc:sldMk cId="1798108792" sldId="289"/>
            <ac:inkMk id="11" creationId="{BD2F42BF-E2DC-4C0D-AF18-4E448A2244B1}"/>
          </ac:inkMkLst>
        </pc:inkChg>
        <pc:inkChg chg="add">
          <ac:chgData name="PIPAN MICHELE" userId="da00a2aa-4c64-4bcb-a497-1055e4cd2351" providerId="ADAL" clId="{4A34A193-4A27-451D-B0F4-94A0A8A52239}" dt="2024-11-25T10:55:37.214" v="432"/>
          <ac:inkMkLst>
            <pc:docMk/>
            <pc:sldMk cId="1798108792" sldId="289"/>
            <ac:inkMk id="12" creationId="{800F9B67-CCD7-48CD-A0CB-3C28B2C69AFC}"/>
          </ac:inkMkLst>
        </pc:inkChg>
      </pc:sldChg>
      <pc:sldChg chg="add">
        <pc:chgData name="PIPAN MICHELE" userId="da00a2aa-4c64-4bcb-a497-1055e4cd2351" providerId="ADAL" clId="{4A34A193-4A27-451D-B0F4-94A0A8A52239}" dt="2024-11-25T10:59:52.717" v="487"/>
        <pc:sldMkLst>
          <pc:docMk/>
          <pc:sldMk cId="1512322843" sldId="291"/>
        </pc:sldMkLst>
      </pc:sldChg>
      <pc:sldChg chg="add">
        <pc:chgData name="PIPAN MICHELE" userId="da00a2aa-4c64-4bcb-a497-1055e4cd2351" providerId="ADAL" clId="{4A34A193-4A27-451D-B0F4-94A0A8A52239}" dt="2024-11-25T11:00:04.899" v="489"/>
        <pc:sldMkLst>
          <pc:docMk/>
          <pc:sldMk cId="2370699294" sldId="292"/>
        </pc:sldMkLst>
      </pc:sldChg>
      <pc:sldChg chg="addSp delSp add">
        <pc:chgData name="PIPAN MICHELE" userId="da00a2aa-4c64-4bcb-a497-1055e4cd2351" providerId="ADAL" clId="{4A34A193-4A27-451D-B0F4-94A0A8A52239}" dt="2024-11-25T11:13:21.691" v="824"/>
        <pc:sldMkLst>
          <pc:docMk/>
          <pc:sldMk cId="2768498996" sldId="293"/>
        </pc:sldMkLst>
        <pc:picChg chg="add">
          <ac:chgData name="PIPAN MICHELE" userId="da00a2aa-4c64-4bcb-a497-1055e4cd2351" providerId="ADAL" clId="{4A34A193-4A27-451D-B0F4-94A0A8A52239}" dt="2024-11-25T11:12:22.235" v="807"/>
          <ac:picMkLst>
            <pc:docMk/>
            <pc:sldMk cId="2768498996" sldId="293"/>
            <ac:picMk id="2" creationId="{B45EC33A-3D30-4AFE-9735-6BB4D4B7CF85}"/>
          </ac:picMkLst>
        </pc:picChg>
        <pc:inkChg chg="add del">
          <ac:chgData name="PIPAN MICHELE" userId="da00a2aa-4c64-4bcb-a497-1055e4cd2351" providerId="ADAL" clId="{4A34A193-4A27-451D-B0F4-94A0A8A52239}" dt="2024-11-25T11:12:32.446" v="811"/>
          <ac:inkMkLst>
            <pc:docMk/>
            <pc:sldMk cId="2768498996" sldId="293"/>
            <ac:inkMk id="3" creationId="{10553FFD-5BAC-4225-AF04-C380E8C6FB99}"/>
          </ac:inkMkLst>
        </pc:inkChg>
        <pc:inkChg chg="add del">
          <ac:chgData name="PIPAN MICHELE" userId="da00a2aa-4c64-4bcb-a497-1055e4cd2351" providerId="ADAL" clId="{4A34A193-4A27-451D-B0F4-94A0A8A52239}" dt="2024-11-25T11:12:32.446" v="811"/>
          <ac:inkMkLst>
            <pc:docMk/>
            <pc:sldMk cId="2768498996" sldId="293"/>
            <ac:inkMk id="4" creationId="{91FD4CF7-7A18-48E0-B0C0-0151AFE78576}"/>
          </ac:inkMkLst>
        </pc:inkChg>
        <pc:inkChg chg="add del">
          <ac:chgData name="PIPAN MICHELE" userId="da00a2aa-4c64-4bcb-a497-1055e4cd2351" providerId="ADAL" clId="{4A34A193-4A27-451D-B0F4-94A0A8A52239}" dt="2024-11-25T11:12:32.446" v="811"/>
          <ac:inkMkLst>
            <pc:docMk/>
            <pc:sldMk cId="2768498996" sldId="293"/>
            <ac:inkMk id="5" creationId="{321C6702-3A27-4A61-A91B-A835A3200536}"/>
          </ac:inkMkLst>
        </pc:inkChg>
        <pc:inkChg chg="add del">
          <ac:chgData name="PIPAN MICHELE" userId="da00a2aa-4c64-4bcb-a497-1055e4cd2351" providerId="ADAL" clId="{4A34A193-4A27-451D-B0F4-94A0A8A52239}" dt="2024-11-25T11:12:32.446" v="811"/>
          <ac:inkMkLst>
            <pc:docMk/>
            <pc:sldMk cId="2768498996" sldId="293"/>
            <ac:inkMk id="6" creationId="{0A153FF2-5DF9-4A3E-BCC7-4FD085C06E24}"/>
          </ac:inkMkLst>
        </pc:inkChg>
        <pc:inkChg chg="add del">
          <ac:chgData name="PIPAN MICHELE" userId="da00a2aa-4c64-4bcb-a497-1055e4cd2351" providerId="ADAL" clId="{4A34A193-4A27-451D-B0F4-94A0A8A52239}" dt="2024-11-25T11:12:40.103" v="814"/>
          <ac:inkMkLst>
            <pc:docMk/>
            <pc:sldMk cId="2768498996" sldId="293"/>
            <ac:inkMk id="7" creationId="{DA920E09-D993-4E6B-81A8-BF2A89E0D178}"/>
          </ac:inkMkLst>
        </pc:inkChg>
        <pc:inkChg chg="add del">
          <ac:chgData name="PIPAN MICHELE" userId="da00a2aa-4c64-4bcb-a497-1055e4cd2351" providerId="ADAL" clId="{4A34A193-4A27-451D-B0F4-94A0A8A52239}" dt="2024-11-25T11:12:40.103" v="814"/>
          <ac:inkMkLst>
            <pc:docMk/>
            <pc:sldMk cId="2768498996" sldId="293"/>
            <ac:inkMk id="8" creationId="{CCBAB634-9CDA-4D8E-ABD6-F92CBC5A8B06}"/>
          </ac:inkMkLst>
        </pc:inkChg>
        <pc:inkChg chg="add del">
          <ac:chgData name="PIPAN MICHELE" userId="da00a2aa-4c64-4bcb-a497-1055e4cd2351" providerId="ADAL" clId="{4A34A193-4A27-451D-B0F4-94A0A8A52239}" dt="2024-11-25T11:12:40.103" v="814"/>
          <ac:inkMkLst>
            <pc:docMk/>
            <pc:sldMk cId="2768498996" sldId="293"/>
            <ac:inkMk id="9" creationId="{124FE9FA-C6A6-403A-A632-2D6B7694B6A9}"/>
          </ac:inkMkLst>
        </pc:inkChg>
        <pc:inkChg chg="add del">
          <ac:chgData name="PIPAN MICHELE" userId="da00a2aa-4c64-4bcb-a497-1055e4cd2351" providerId="ADAL" clId="{4A34A193-4A27-451D-B0F4-94A0A8A52239}" dt="2024-11-25T11:12:48.223" v="817"/>
          <ac:inkMkLst>
            <pc:docMk/>
            <pc:sldMk cId="2768498996" sldId="293"/>
            <ac:inkMk id="10" creationId="{E797F1B1-CB4C-4ACD-ADE3-7B66B64ABFD7}"/>
          </ac:inkMkLst>
        </pc:inkChg>
        <pc:inkChg chg="add del">
          <ac:chgData name="PIPAN MICHELE" userId="da00a2aa-4c64-4bcb-a497-1055e4cd2351" providerId="ADAL" clId="{4A34A193-4A27-451D-B0F4-94A0A8A52239}" dt="2024-11-25T11:12:48.223" v="817"/>
          <ac:inkMkLst>
            <pc:docMk/>
            <pc:sldMk cId="2768498996" sldId="293"/>
            <ac:inkMk id="11" creationId="{6F04A614-5312-429E-8524-91F8BA0B2151}"/>
          </ac:inkMkLst>
        </pc:inkChg>
        <pc:inkChg chg="add del">
          <ac:chgData name="PIPAN MICHELE" userId="da00a2aa-4c64-4bcb-a497-1055e4cd2351" providerId="ADAL" clId="{4A34A193-4A27-451D-B0F4-94A0A8A52239}" dt="2024-11-25T11:12:48.223" v="817"/>
          <ac:inkMkLst>
            <pc:docMk/>
            <pc:sldMk cId="2768498996" sldId="293"/>
            <ac:inkMk id="12" creationId="{73E2CCED-C4C0-4769-B149-43E06BF1CEBC}"/>
          </ac:inkMkLst>
        </pc:inkChg>
        <pc:inkChg chg="add del">
          <ac:chgData name="PIPAN MICHELE" userId="da00a2aa-4c64-4bcb-a497-1055e4cd2351" providerId="ADAL" clId="{4A34A193-4A27-451D-B0F4-94A0A8A52239}" dt="2024-11-25T11:13:08.030" v="820"/>
          <ac:inkMkLst>
            <pc:docMk/>
            <pc:sldMk cId="2768498996" sldId="293"/>
            <ac:inkMk id="13" creationId="{D53E1133-7C43-4E24-909B-3D5CE11CF0BA}"/>
          </ac:inkMkLst>
        </pc:inkChg>
        <pc:inkChg chg="add del">
          <ac:chgData name="PIPAN MICHELE" userId="da00a2aa-4c64-4bcb-a497-1055e4cd2351" providerId="ADAL" clId="{4A34A193-4A27-451D-B0F4-94A0A8A52239}" dt="2024-11-25T11:13:08.030" v="820"/>
          <ac:inkMkLst>
            <pc:docMk/>
            <pc:sldMk cId="2768498996" sldId="293"/>
            <ac:inkMk id="14" creationId="{D3766F09-27C6-4071-9B0C-4F44789A1B14}"/>
          </ac:inkMkLst>
        </pc:inkChg>
        <pc:inkChg chg="add del">
          <ac:chgData name="PIPAN MICHELE" userId="da00a2aa-4c64-4bcb-a497-1055e4cd2351" providerId="ADAL" clId="{4A34A193-4A27-451D-B0F4-94A0A8A52239}" dt="2024-11-25T11:13:08.030" v="820"/>
          <ac:inkMkLst>
            <pc:docMk/>
            <pc:sldMk cId="2768498996" sldId="293"/>
            <ac:inkMk id="15" creationId="{DE33EF5E-8C03-41C2-A260-1D1507C52251}"/>
          </ac:inkMkLst>
        </pc:inkChg>
        <pc:inkChg chg="add del">
          <ac:chgData name="PIPAN MICHELE" userId="da00a2aa-4c64-4bcb-a497-1055e4cd2351" providerId="ADAL" clId="{4A34A193-4A27-451D-B0F4-94A0A8A52239}" dt="2024-11-25T11:13:21.691" v="824"/>
          <ac:inkMkLst>
            <pc:docMk/>
            <pc:sldMk cId="2768498996" sldId="293"/>
            <ac:inkMk id="16" creationId="{09C3C074-A196-410B-BD99-C3F323AEA04D}"/>
          </ac:inkMkLst>
        </pc:inkChg>
        <pc:inkChg chg="add del">
          <ac:chgData name="PIPAN MICHELE" userId="da00a2aa-4c64-4bcb-a497-1055e4cd2351" providerId="ADAL" clId="{4A34A193-4A27-451D-B0F4-94A0A8A52239}" dt="2024-11-25T11:13:21.691" v="824"/>
          <ac:inkMkLst>
            <pc:docMk/>
            <pc:sldMk cId="2768498996" sldId="293"/>
            <ac:inkMk id="17" creationId="{DD9A7AD6-B19B-4F04-B844-1102B899B525}"/>
          </ac:inkMkLst>
        </pc:inkChg>
        <pc:inkChg chg="add del">
          <ac:chgData name="PIPAN MICHELE" userId="da00a2aa-4c64-4bcb-a497-1055e4cd2351" providerId="ADAL" clId="{4A34A193-4A27-451D-B0F4-94A0A8A52239}" dt="2024-11-25T11:13:21.691" v="824"/>
          <ac:inkMkLst>
            <pc:docMk/>
            <pc:sldMk cId="2768498996" sldId="293"/>
            <ac:inkMk id="18" creationId="{A0FBC5DB-CF9D-4E25-A8DF-043BDB617490}"/>
          </ac:inkMkLst>
        </pc:inkChg>
        <pc:inkChg chg="add del">
          <ac:chgData name="PIPAN MICHELE" userId="da00a2aa-4c64-4bcb-a497-1055e4cd2351" providerId="ADAL" clId="{4A34A193-4A27-451D-B0F4-94A0A8A52239}" dt="2024-11-25T11:13:21.691" v="824"/>
          <ac:inkMkLst>
            <pc:docMk/>
            <pc:sldMk cId="2768498996" sldId="293"/>
            <ac:inkMk id="19" creationId="{A9C61AE5-1068-45F9-BB0B-DEC2D533AFD1}"/>
          </ac:inkMkLst>
        </pc:inkChg>
        <pc:inkChg chg="add">
          <ac:chgData name="PIPAN MICHELE" userId="da00a2aa-4c64-4bcb-a497-1055e4cd2351" providerId="ADAL" clId="{4A34A193-4A27-451D-B0F4-94A0A8A52239}" dt="2024-11-25T11:13:21.691" v="824"/>
          <ac:inkMkLst>
            <pc:docMk/>
            <pc:sldMk cId="2768498996" sldId="293"/>
            <ac:inkMk id="20" creationId="{A2BFAE21-7678-4CCC-8646-25DE76985224}"/>
          </ac:inkMkLst>
        </pc:inkChg>
      </pc:sldChg>
      <pc:sldChg chg="addSp delSp add">
        <pc:chgData name="PIPAN MICHELE" userId="da00a2aa-4c64-4bcb-a497-1055e4cd2351" providerId="ADAL" clId="{4A34A193-4A27-451D-B0F4-94A0A8A52239}" dt="2024-11-25T11:16:50.356" v="860"/>
        <pc:sldMkLst>
          <pc:docMk/>
          <pc:sldMk cId="1366293460" sldId="294"/>
        </pc:sldMkLst>
        <pc:picChg chg="add">
          <ac:chgData name="PIPAN MICHELE" userId="da00a2aa-4c64-4bcb-a497-1055e4cd2351" providerId="ADAL" clId="{4A34A193-4A27-451D-B0F4-94A0A8A52239}" dt="2024-11-25T11:15:16.812" v="825"/>
          <ac:picMkLst>
            <pc:docMk/>
            <pc:sldMk cId="1366293460" sldId="294"/>
            <ac:picMk id="2" creationId="{A206022C-4439-4917-A5AB-82D57ED7A7E2}"/>
          </ac:picMkLst>
        </pc:picChg>
        <pc:inkChg chg="add">
          <ac:chgData name="PIPAN MICHELE" userId="da00a2aa-4c64-4bcb-a497-1055e4cd2351" providerId="ADAL" clId="{4A34A193-4A27-451D-B0F4-94A0A8A52239}" dt="2024-11-25T11:15:24.678" v="826"/>
          <ac:inkMkLst>
            <pc:docMk/>
            <pc:sldMk cId="1366293460" sldId="294"/>
            <ac:inkMk id="3" creationId="{CE0E513A-D8EF-45EF-B885-98826BA8B72A}"/>
          </ac:inkMkLst>
        </pc:inkChg>
        <pc:inkChg chg="add">
          <ac:chgData name="PIPAN MICHELE" userId="da00a2aa-4c64-4bcb-a497-1055e4cd2351" providerId="ADAL" clId="{4A34A193-4A27-451D-B0F4-94A0A8A52239}" dt="2024-11-25T11:15:25.101" v="827"/>
          <ac:inkMkLst>
            <pc:docMk/>
            <pc:sldMk cId="1366293460" sldId="294"/>
            <ac:inkMk id="4" creationId="{B6CFE599-5D5E-4089-92B0-E38D482D22BB}"/>
          </ac:inkMkLst>
        </pc:inkChg>
        <pc:inkChg chg="add">
          <ac:chgData name="PIPAN MICHELE" userId="da00a2aa-4c64-4bcb-a497-1055e4cd2351" providerId="ADAL" clId="{4A34A193-4A27-451D-B0F4-94A0A8A52239}" dt="2024-11-25T11:15:25.906" v="828"/>
          <ac:inkMkLst>
            <pc:docMk/>
            <pc:sldMk cId="1366293460" sldId="294"/>
            <ac:inkMk id="5" creationId="{5AD854D7-FC85-4533-8B38-C1662A2C400C}"/>
          </ac:inkMkLst>
        </pc:inkChg>
        <pc:inkChg chg="add">
          <ac:chgData name="PIPAN MICHELE" userId="da00a2aa-4c64-4bcb-a497-1055e4cd2351" providerId="ADAL" clId="{4A34A193-4A27-451D-B0F4-94A0A8A52239}" dt="2024-11-25T11:15:26.233" v="829"/>
          <ac:inkMkLst>
            <pc:docMk/>
            <pc:sldMk cId="1366293460" sldId="294"/>
            <ac:inkMk id="6" creationId="{363F64D5-B7C3-4968-934B-9F0C6A65C4D4}"/>
          </ac:inkMkLst>
        </pc:inkChg>
        <pc:inkChg chg="add">
          <ac:chgData name="PIPAN MICHELE" userId="da00a2aa-4c64-4bcb-a497-1055e4cd2351" providerId="ADAL" clId="{4A34A193-4A27-451D-B0F4-94A0A8A52239}" dt="2024-11-25T11:15:32.150" v="830"/>
          <ac:inkMkLst>
            <pc:docMk/>
            <pc:sldMk cId="1366293460" sldId="294"/>
            <ac:inkMk id="7" creationId="{9EEDB98C-9757-4089-839C-9B3D042706EF}"/>
          </ac:inkMkLst>
        </pc:inkChg>
        <pc:inkChg chg="add">
          <ac:chgData name="PIPAN MICHELE" userId="da00a2aa-4c64-4bcb-a497-1055e4cd2351" providerId="ADAL" clId="{4A34A193-4A27-451D-B0F4-94A0A8A52239}" dt="2024-11-25T11:15:32.539" v="831"/>
          <ac:inkMkLst>
            <pc:docMk/>
            <pc:sldMk cId="1366293460" sldId="294"/>
            <ac:inkMk id="8" creationId="{5B4F84A0-C38B-4BEB-8995-9DD75B1AB2C7}"/>
          </ac:inkMkLst>
        </pc:inkChg>
        <pc:inkChg chg="add">
          <ac:chgData name="PIPAN MICHELE" userId="da00a2aa-4c64-4bcb-a497-1055e4cd2351" providerId="ADAL" clId="{4A34A193-4A27-451D-B0F4-94A0A8A52239}" dt="2024-11-25T11:15:51.131" v="832"/>
          <ac:inkMkLst>
            <pc:docMk/>
            <pc:sldMk cId="1366293460" sldId="294"/>
            <ac:inkMk id="9" creationId="{6AACAE33-4C22-48C8-9C6A-D831278F06ED}"/>
          </ac:inkMkLst>
        </pc:inkChg>
        <pc:inkChg chg="add">
          <ac:chgData name="PIPAN MICHELE" userId="da00a2aa-4c64-4bcb-a497-1055e4cd2351" providerId="ADAL" clId="{4A34A193-4A27-451D-B0F4-94A0A8A52239}" dt="2024-11-25T11:15:52.401" v="833"/>
          <ac:inkMkLst>
            <pc:docMk/>
            <pc:sldMk cId="1366293460" sldId="294"/>
            <ac:inkMk id="10" creationId="{2A26395E-4E5A-4850-999C-3E113E2B0927}"/>
          </ac:inkMkLst>
        </pc:inkChg>
        <pc:inkChg chg="add del">
          <ac:chgData name="PIPAN MICHELE" userId="da00a2aa-4c64-4bcb-a497-1055e4cd2351" providerId="ADAL" clId="{4A34A193-4A27-451D-B0F4-94A0A8A52239}" dt="2024-11-25T11:15:55.702" v="836"/>
          <ac:inkMkLst>
            <pc:docMk/>
            <pc:sldMk cId="1366293460" sldId="294"/>
            <ac:inkMk id="11" creationId="{87AAC084-CA4E-44AD-BD75-95F42A75C25C}"/>
          </ac:inkMkLst>
        </pc:inkChg>
        <pc:inkChg chg="add del">
          <ac:chgData name="PIPAN MICHELE" userId="da00a2aa-4c64-4bcb-a497-1055e4cd2351" providerId="ADAL" clId="{4A34A193-4A27-451D-B0F4-94A0A8A52239}" dt="2024-11-25T11:15:55.702" v="836"/>
          <ac:inkMkLst>
            <pc:docMk/>
            <pc:sldMk cId="1366293460" sldId="294"/>
            <ac:inkMk id="12" creationId="{D88CC041-4ED5-420E-ABFC-C9586580426C}"/>
          </ac:inkMkLst>
        </pc:inkChg>
        <pc:inkChg chg="add">
          <ac:chgData name="PIPAN MICHELE" userId="da00a2aa-4c64-4bcb-a497-1055e4cd2351" providerId="ADAL" clId="{4A34A193-4A27-451D-B0F4-94A0A8A52239}" dt="2024-11-25T11:15:55.702" v="836"/>
          <ac:inkMkLst>
            <pc:docMk/>
            <pc:sldMk cId="1366293460" sldId="294"/>
            <ac:inkMk id="13" creationId="{AA256BDE-DFB0-4341-B93A-83B1D70CE265}"/>
          </ac:inkMkLst>
        </pc:inkChg>
        <pc:inkChg chg="add del">
          <ac:chgData name="PIPAN MICHELE" userId="da00a2aa-4c64-4bcb-a497-1055e4cd2351" providerId="ADAL" clId="{4A34A193-4A27-451D-B0F4-94A0A8A52239}" dt="2024-11-25T11:15:59.201" v="839"/>
          <ac:inkMkLst>
            <pc:docMk/>
            <pc:sldMk cId="1366293460" sldId="294"/>
            <ac:inkMk id="14" creationId="{C89C634B-F951-4B2F-8F3B-90C6AE25B9B3}"/>
          </ac:inkMkLst>
        </pc:inkChg>
        <pc:inkChg chg="add del">
          <ac:chgData name="PIPAN MICHELE" userId="da00a2aa-4c64-4bcb-a497-1055e4cd2351" providerId="ADAL" clId="{4A34A193-4A27-451D-B0F4-94A0A8A52239}" dt="2024-11-25T11:15:59.201" v="839"/>
          <ac:inkMkLst>
            <pc:docMk/>
            <pc:sldMk cId="1366293460" sldId="294"/>
            <ac:inkMk id="15" creationId="{DF377E32-64D1-4403-8D91-C47AA2FA9C54}"/>
          </ac:inkMkLst>
        </pc:inkChg>
        <pc:inkChg chg="add">
          <ac:chgData name="PIPAN MICHELE" userId="da00a2aa-4c64-4bcb-a497-1055e4cd2351" providerId="ADAL" clId="{4A34A193-4A27-451D-B0F4-94A0A8A52239}" dt="2024-11-25T11:15:59.201" v="839"/>
          <ac:inkMkLst>
            <pc:docMk/>
            <pc:sldMk cId="1366293460" sldId="294"/>
            <ac:inkMk id="16" creationId="{D585184D-7A44-4A14-BFF6-445E70C42793}"/>
          </ac:inkMkLst>
        </pc:inkChg>
        <pc:inkChg chg="add del">
          <ac:chgData name="PIPAN MICHELE" userId="da00a2aa-4c64-4bcb-a497-1055e4cd2351" providerId="ADAL" clId="{4A34A193-4A27-451D-B0F4-94A0A8A52239}" dt="2024-11-25T11:16:11.022" v="842"/>
          <ac:inkMkLst>
            <pc:docMk/>
            <pc:sldMk cId="1366293460" sldId="294"/>
            <ac:inkMk id="17" creationId="{C1A5C649-2DE5-4067-B5A9-E75758741FDB}"/>
          </ac:inkMkLst>
        </pc:inkChg>
        <pc:inkChg chg="add del">
          <ac:chgData name="PIPAN MICHELE" userId="da00a2aa-4c64-4bcb-a497-1055e4cd2351" providerId="ADAL" clId="{4A34A193-4A27-451D-B0F4-94A0A8A52239}" dt="2024-11-25T11:16:11.022" v="842"/>
          <ac:inkMkLst>
            <pc:docMk/>
            <pc:sldMk cId="1366293460" sldId="294"/>
            <ac:inkMk id="18" creationId="{A2F7A4FC-1073-40C1-A728-D38B24D48594}"/>
          </ac:inkMkLst>
        </pc:inkChg>
        <pc:inkChg chg="add">
          <ac:chgData name="PIPAN MICHELE" userId="da00a2aa-4c64-4bcb-a497-1055e4cd2351" providerId="ADAL" clId="{4A34A193-4A27-451D-B0F4-94A0A8A52239}" dt="2024-11-25T11:16:11.022" v="842"/>
          <ac:inkMkLst>
            <pc:docMk/>
            <pc:sldMk cId="1366293460" sldId="294"/>
            <ac:inkMk id="19" creationId="{8A379A67-B9B3-40E7-9805-DA3F2159BDE9}"/>
          </ac:inkMkLst>
        </pc:inkChg>
        <pc:inkChg chg="add">
          <ac:chgData name="PIPAN MICHELE" userId="da00a2aa-4c64-4bcb-a497-1055e4cd2351" providerId="ADAL" clId="{4A34A193-4A27-451D-B0F4-94A0A8A52239}" dt="2024-11-25T11:16:17.903" v="843"/>
          <ac:inkMkLst>
            <pc:docMk/>
            <pc:sldMk cId="1366293460" sldId="294"/>
            <ac:inkMk id="20" creationId="{F07F9295-6370-493E-848A-0B3F2295C9CE}"/>
          </ac:inkMkLst>
        </pc:inkChg>
        <pc:inkChg chg="add">
          <ac:chgData name="PIPAN MICHELE" userId="da00a2aa-4c64-4bcb-a497-1055e4cd2351" providerId="ADAL" clId="{4A34A193-4A27-451D-B0F4-94A0A8A52239}" dt="2024-11-25T11:16:20.823" v="844"/>
          <ac:inkMkLst>
            <pc:docMk/>
            <pc:sldMk cId="1366293460" sldId="294"/>
            <ac:inkMk id="21" creationId="{EE724F5A-E06C-4F5C-88CA-0572D85982AF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22" creationId="{25354BAA-DBD4-453C-90C4-64D8603E18E8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23" creationId="{362AD2D3-741A-4BF2-B5CA-B9C0E7DB93C6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24" creationId="{A4DCB404-C241-455A-B0A2-8F43E37440CC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25" creationId="{F4C9ABAD-D3ED-47E3-AB8E-3297EC5429C0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26" creationId="{38EA529C-6A26-4CDA-BA06-5710A2D6D4A2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27" creationId="{54712B8C-ED00-4B32-BBCA-09F70CB72E9B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28" creationId="{49E3E143-93C0-4540-AB78-E5A1F6B008F2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29" creationId="{DF48BA0B-8B68-458A-9332-B93375D1F077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30" creationId="{0A713F56-96EA-424E-9C2B-885D325E6CEB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31" creationId="{ED52EB54-87D5-4D5F-983C-C2DB45BC7C84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32" creationId="{C1EA8382-44D5-4571-9308-B9E9666DDC80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33" creationId="{FBF44CA7-429E-4752-AE4C-96B12FB18075}"/>
          </ac:inkMkLst>
        </pc:inkChg>
        <pc:inkChg chg="add del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34" creationId="{E92AC235-8754-4EA3-A841-A087E533B141}"/>
          </ac:inkMkLst>
        </pc:inkChg>
        <pc:inkChg chg="add del">
          <ac:chgData name="PIPAN MICHELE" userId="da00a2aa-4c64-4bcb-a497-1055e4cd2351" providerId="ADAL" clId="{4A34A193-4A27-451D-B0F4-94A0A8A52239}" dt="2024-11-25T11:16:50.356" v="860"/>
          <ac:inkMkLst>
            <pc:docMk/>
            <pc:sldMk cId="1366293460" sldId="294"/>
            <ac:inkMk id="35" creationId="{9EE35025-D3B2-4994-9103-2F10BA6684A2}"/>
          </ac:inkMkLst>
        </pc:inkChg>
        <pc:inkChg chg="add del">
          <ac:chgData name="PIPAN MICHELE" userId="da00a2aa-4c64-4bcb-a497-1055e4cd2351" providerId="ADAL" clId="{4A34A193-4A27-451D-B0F4-94A0A8A52239}" dt="2024-11-25T11:16:50.356" v="860"/>
          <ac:inkMkLst>
            <pc:docMk/>
            <pc:sldMk cId="1366293460" sldId="294"/>
            <ac:inkMk id="36" creationId="{F097ACB1-A706-43A5-9F4B-FDCE22ED31BF}"/>
          </ac:inkMkLst>
        </pc:inkChg>
        <pc:inkChg chg="add">
          <ac:chgData name="PIPAN MICHELE" userId="da00a2aa-4c64-4bcb-a497-1055e4cd2351" providerId="ADAL" clId="{4A34A193-4A27-451D-B0F4-94A0A8A52239}" dt="2024-11-25T11:16:49.369" v="858"/>
          <ac:inkMkLst>
            <pc:docMk/>
            <pc:sldMk cId="1366293460" sldId="294"/>
            <ac:inkMk id="37" creationId="{EF3D9719-1889-4BCB-A00B-5537CE2E09D1}"/>
          </ac:inkMkLst>
        </pc:inkChg>
        <pc:inkChg chg="add del">
          <ac:chgData name="PIPAN MICHELE" userId="da00a2aa-4c64-4bcb-a497-1055e4cd2351" providerId="ADAL" clId="{4A34A193-4A27-451D-B0F4-94A0A8A52239}" dt="2024-11-25T11:16:50.356" v="860"/>
          <ac:inkMkLst>
            <pc:docMk/>
            <pc:sldMk cId="1366293460" sldId="294"/>
            <ac:inkMk id="38" creationId="{15212DAB-009E-4313-9CD1-F85A6FB1BA9D}"/>
          </ac:inkMkLst>
        </pc:inkChg>
        <pc:inkChg chg="add">
          <ac:chgData name="PIPAN MICHELE" userId="da00a2aa-4c64-4bcb-a497-1055e4cd2351" providerId="ADAL" clId="{4A34A193-4A27-451D-B0F4-94A0A8A52239}" dt="2024-11-25T11:16:50.356" v="860"/>
          <ac:inkMkLst>
            <pc:docMk/>
            <pc:sldMk cId="1366293460" sldId="294"/>
            <ac:inkMk id="39" creationId="{B9B58E21-FB36-4019-821F-7902A54D66DA}"/>
          </ac:inkMkLst>
        </pc:inkChg>
      </pc:sldChg>
      <pc:sldChg chg="addSp delSp add">
        <pc:chgData name="PIPAN MICHELE" userId="da00a2aa-4c64-4bcb-a497-1055e4cd2351" providerId="ADAL" clId="{4A34A193-4A27-451D-B0F4-94A0A8A52239}" dt="2024-11-25T11:18:28.588" v="872"/>
        <pc:sldMkLst>
          <pc:docMk/>
          <pc:sldMk cId="2630052602" sldId="295"/>
        </pc:sldMkLst>
        <pc:picChg chg="add">
          <ac:chgData name="PIPAN MICHELE" userId="da00a2aa-4c64-4bcb-a497-1055e4cd2351" providerId="ADAL" clId="{4A34A193-4A27-451D-B0F4-94A0A8A52239}" dt="2024-11-25T11:17:45.440" v="861"/>
          <ac:picMkLst>
            <pc:docMk/>
            <pc:sldMk cId="2630052602" sldId="295"/>
            <ac:picMk id="2" creationId="{84E5FFA1-D0BC-42B9-9CDB-983B6A1A8DCB}"/>
          </ac:picMkLst>
        </pc:picChg>
        <pc:inkChg chg="add">
          <ac:chgData name="PIPAN MICHELE" userId="da00a2aa-4c64-4bcb-a497-1055e4cd2351" providerId="ADAL" clId="{4A34A193-4A27-451D-B0F4-94A0A8A52239}" dt="2024-11-25T11:17:52.319" v="862"/>
          <ac:inkMkLst>
            <pc:docMk/>
            <pc:sldMk cId="2630052602" sldId="295"/>
            <ac:inkMk id="3" creationId="{C8632633-494F-4AD5-8C4D-DB449FFACB53}"/>
          </ac:inkMkLst>
        </pc:inkChg>
        <pc:inkChg chg="add">
          <ac:chgData name="PIPAN MICHELE" userId="da00a2aa-4c64-4bcb-a497-1055e4cd2351" providerId="ADAL" clId="{4A34A193-4A27-451D-B0F4-94A0A8A52239}" dt="2024-11-25T11:17:53.747" v="863"/>
          <ac:inkMkLst>
            <pc:docMk/>
            <pc:sldMk cId="2630052602" sldId="295"/>
            <ac:inkMk id="4" creationId="{7F0578F1-57DB-44F6-A986-93870E33F459}"/>
          </ac:inkMkLst>
        </pc:inkChg>
        <pc:inkChg chg="add">
          <ac:chgData name="PIPAN MICHELE" userId="da00a2aa-4c64-4bcb-a497-1055e4cd2351" providerId="ADAL" clId="{4A34A193-4A27-451D-B0F4-94A0A8A52239}" dt="2024-11-25T11:17:55.038" v="864"/>
          <ac:inkMkLst>
            <pc:docMk/>
            <pc:sldMk cId="2630052602" sldId="295"/>
            <ac:inkMk id="5" creationId="{1AFB8AF8-C5FA-419D-97EC-006DD1957139}"/>
          </ac:inkMkLst>
        </pc:inkChg>
        <pc:inkChg chg="add">
          <ac:chgData name="PIPAN MICHELE" userId="da00a2aa-4c64-4bcb-a497-1055e4cd2351" providerId="ADAL" clId="{4A34A193-4A27-451D-B0F4-94A0A8A52239}" dt="2024-11-25T11:18:00.123" v="865"/>
          <ac:inkMkLst>
            <pc:docMk/>
            <pc:sldMk cId="2630052602" sldId="295"/>
            <ac:inkMk id="6" creationId="{D9EA9E1C-3BF6-4A17-8FD9-49B03D2903CC}"/>
          </ac:inkMkLst>
        </pc:inkChg>
        <pc:inkChg chg="add">
          <ac:chgData name="PIPAN MICHELE" userId="da00a2aa-4c64-4bcb-a497-1055e4cd2351" providerId="ADAL" clId="{4A34A193-4A27-451D-B0F4-94A0A8A52239}" dt="2024-11-25T11:18:00.902" v="866"/>
          <ac:inkMkLst>
            <pc:docMk/>
            <pc:sldMk cId="2630052602" sldId="295"/>
            <ac:inkMk id="7" creationId="{F12718A9-BAFF-4D00-8822-4D845708C150}"/>
          </ac:inkMkLst>
        </pc:inkChg>
        <pc:inkChg chg="add">
          <ac:chgData name="PIPAN MICHELE" userId="da00a2aa-4c64-4bcb-a497-1055e4cd2351" providerId="ADAL" clId="{4A34A193-4A27-451D-B0F4-94A0A8A52239}" dt="2024-11-25T11:18:07.093" v="867"/>
          <ac:inkMkLst>
            <pc:docMk/>
            <pc:sldMk cId="2630052602" sldId="295"/>
            <ac:inkMk id="8" creationId="{F7C494DC-7537-4556-9B85-A873C9F953B3}"/>
          </ac:inkMkLst>
        </pc:inkChg>
        <pc:inkChg chg="add">
          <ac:chgData name="PIPAN MICHELE" userId="da00a2aa-4c64-4bcb-a497-1055e4cd2351" providerId="ADAL" clId="{4A34A193-4A27-451D-B0F4-94A0A8A52239}" dt="2024-11-25T11:18:09.068" v="868"/>
          <ac:inkMkLst>
            <pc:docMk/>
            <pc:sldMk cId="2630052602" sldId="295"/>
            <ac:inkMk id="9" creationId="{5D523516-5C8F-4BD6-ACF9-B6CC75CF5FFE}"/>
          </ac:inkMkLst>
        </pc:inkChg>
        <pc:inkChg chg="add">
          <ac:chgData name="PIPAN MICHELE" userId="da00a2aa-4c64-4bcb-a497-1055e4cd2351" providerId="ADAL" clId="{4A34A193-4A27-451D-B0F4-94A0A8A52239}" dt="2024-11-25T11:18:10.244" v="869"/>
          <ac:inkMkLst>
            <pc:docMk/>
            <pc:sldMk cId="2630052602" sldId="295"/>
            <ac:inkMk id="10" creationId="{067F207C-633B-4E3A-87B2-6ABCBCCC6ED4}"/>
          </ac:inkMkLst>
        </pc:inkChg>
        <pc:inkChg chg="add del">
          <ac:chgData name="PIPAN MICHELE" userId="da00a2aa-4c64-4bcb-a497-1055e4cd2351" providerId="ADAL" clId="{4A34A193-4A27-451D-B0F4-94A0A8A52239}" dt="2024-11-25T11:18:28.588" v="872"/>
          <ac:inkMkLst>
            <pc:docMk/>
            <pc:sldMk cId="2630052602" sldId="295"/>
            <ac:inkMk id="11" creationId="{ADDA9B90-D212-458E-8649-85C30CF8E1F8}"/>
          </ac:inkMkLst>
        </pc:inkChg>
        <pc:inkChg chg="add del">
          <ac:chgData name="PIPAN MICHELE" userId="da00a2aa-4c64-4bcb-a497-1055e4cd2351" providerId="ADAL" clId="{4A34A193-4A27-451D-B0F4-94A0A8A52239}" dt="2024-11-25T11:18:28.588" v="872"/>
          <ac:inkMkLst>
            <pc:docMk/>
            <pc:sldMk cId="2630052602" sldId="295"/>
            <ac:inkMk id="12" creationId="{67B94850-E1FB-433F-BF36-5AEA3E27E580}"/>
          </ac:inkMkLst>
        </pc:inkChg>
        <pc:inkChg chg="add">
          <ac:chgData name="PIPAN MICHELE" userId="da00a2aa-4c64-4bcb-a497-1055e4cd2351" providerId="ADAL" clId="{4A34A193-4A27-451D-B0F4-94A0A8A52239}" dt="2024-11-25T11:18:28.588" v="872"/>
          <ac:inkMkLst>
            <pc:docMk/>
            <pc:sldMk cId="2630052602" sldId="295"/>
            <ac:inkMk id="13" creationId="{C4B30D8B-9D82-44C2-8301-485F8990B817}"/>
          </ac:inkMkLst>
        </pc:inkChg>
      </pc:sldChg>
      <pc:sldChg chg="addSp delSp modSp add">
        <pc:chgData name="PIPAN MICHELE" userId="da00a2aa-4c64-4bcb-a497-1055e4cd2351" providerId="ADAL" clId="{4A34A193-4A27-451D-B0F4-94A0A8A52239}" dt="2024-11-25T11:19:56.025" v="898"/>
        <pc:sldMkLst>
          <pc:docMk/>
          <pc:sldMk cId="312511612" sldId="296"/>
        </pc:sldMkLst>
        <pc:picChg chg="add mod modCrop">
          <ac:chgData name="PIPAN MICHELE" userId="da00a2aa-4c64-4bcb-a497-1055e4cd2351" providerId="ADAL" clId="{4A34A193-4A27-451D-B0F4-94A0A8A52239}" dt="2024-11-25T11:19:26.812" v="879" actId="14100"/>
          <ac:picMkLst>
            <pc:docMk/>
            <pc:sldMk cId="312511612" sldId="296"/>
            <ac:picMk id="2" creationId="{E2C5C1EC-984F-4FF8-B5A4-BBFF2EEF56A2}"/>
          </ac:picMkLst>
        </pc:picChg>
        <pc:inkChg chg="add del">
          <ac:chgData name="PIPAN MICHELE" userId="da00a2aa-4c64-4bcb-a497-1055e4cd2351" providerId="ADAL" clId="{4A34A193-4A27-451D-B0F4-94A0A8A52239}" dt="2024-11-25T11:19:39.699" v="885"/>
          <ac:inkMkLst>
            <pc:docMk/>
            <pc:sldMk cId="312511612" sldId="296"/>
            <ac:inkMk id="3" creationId="{9A5D07B1-FBD8-4E5D-BFED-16B869186022}"/>
          </ac:inkMkLst>
        </pc:inkChg>
        <pc:inkChg chg="add del">
          <ac:chgData name="PIPAN MICHELE" userId="da00a2aa-4c64-4bcb-a497-1055e4cd2351" providerId="ADAL" clId="{4A34A193-4A27-451D-B0F4-94A0A8A52239}" dt="2024-11-25T11:19:39.699" v="885"/>
          <ac:inkMkLst>
            <pc:docMk/>
            <pc:sldMk cId="312511612" sldId="296"/>
            <ac:inkMk id="4" creationId="{5AFE5F80-2A5E-4F32-BA7B-E8754843BEB2}"/>
          </ac:inkMkLst>
        </pc:inkChg>
        <pc:inkChg chg="add del">
          <ac:chgData name="PIPAN MICHELE" userId="da00a2aa-4c64-4bcb-a497-1055e4cd2351" providerId="ADAL" clId="{4A34A193-4A27-451D-B0F4-94A0A8A52239}" dt="2024-11-25T11:19:39.699" v="885"/>
          <ac:inkMkLst>
            <pc:docMk/>
            <pc:sldMk cId="312511612" sldId="296"/>
            <ac:inkMk id="5" creationId="{0EB24CFA-AD25-4997-A940-3D3481D85060}"/>
          </ac:inkMkLst>
        </pc:inkChg>
        <pc:inkChg chg="add del">
          <ac:chgData name="PIPAN MICHELE" userId="da00a2aa-4c64-4bcb-a497-1055e4cd2351" providerId="ADAL" clId="{4A34A193-4A27-451D-B0F4-94A0A8A52239}" dt="2024-11-25T11:19:39.699" v="885"/>
          <ac:inkMkLst>
            <pc:docMk/>
            <pc:sldMk cId="312511612" sldId="296"/>
            <ac:inkMk id="6" creationId="{4282D355-EB2B-4723-B1A1-9EFD65C5CBF7}"/>
          </ac:inkMkLst>
        </pc:inkChg>
        <pc:inkChg chg="add del">
          <ac:chgData name="PIPAN MICHELE" userId="da00a2aa-4c64-4bcb-a497-1055e4cd2351" providerId="ADAL" clId="{4A34A193-4A27-451D-B0F4-94A0A8A52239}" dt="2024-11-25T11:19:39.699" v="885"/>
          <ac:inkMkLst>
            <pc:docMk/>
            <pc:sldMk cId="312511612" sldId="296"/>
            <ac:inkMk id="7" creationId="{FCE49F68-E06D-46E0-965D-9581234A1DFB}"/>
          </ac:inkMkLst>
        </pc:inkChg>
        <pc:inkChg chg="add del">
          <ac:chgData name="PIPAN MICHELE" userId="da00a2aa-4c64-4bcb-a497-1055e4cd2351" providerId="ADAL" clId="{4A34A193-4A27-451D-B0F4-94A0A8A52239}" dt="2024-11-25T11:19:43.859" v="891"/>
          <ac:inkMkLst>
            <pc:docMk/>
            <pc:sldMk cId="312511612" sldId="296"/>
            <ac:inkMk id="8" creationId="{0BD2CA1D-7EF4-4D3B-B45D-CC28C3215D84}"/>
          </ac:inkMkLst>
        </pc:inkChg>
        <pc:inkChg chg="add del">
          <ac:chgData name="PIPAN MICHELE" userId="da00a2aa-4c64-4bcb-a497-1055e4cd2351" providerId="ADAL" clId="{4A34A193-4A27-451D-B0F4-94A0A8A52239}" dt="2024-11-25T11:19:43.859" v="891"/>
          <ac:inkMkLst>
            <pc:docMk/>
            <pc:sldMk cId="312511612" sldId="296"/>
            <ac:inkMk id="9" creationId="{0468F1CE-FC17-448A-B00E-CA7C0610677E}"/>
          </ac:inkMkLst>
        </pc:inkChg>
        <pc:inkChg chg="add del">
          <ac:chgData name="PIPAN MICHELE" userId="da00a2aa-4c64-4bcb-a497-1055e4cd2351" providerId="ADAL" clId="{4A34A193-4A27-451D-B0F4-94A0A8A52239}" dt="2024-11-25T11:19:43.859" v="891"/>
          <ac:inkMkLst>
            <pc:docMk/>
            <pc:sldMk cId="312511612" sldId="296"/>
            <ac:inkMk id="10" creationId="{2E22BAE9-0C5D-4816-8657-6883AA486E52}"/>
          </ac:inkMkLst>
        </pc:inkChg>
        <pc:inkChg chg="add del">
          <ac:chgData name="PIPAN MICHELE" userId="da00a2aa-4c64-4bcb-a497-1055e4cd2351" providerId="ADAL" clId="{4A34A193-4A27-451D-B0F4-94A0A8A52239}" dt="2024-11-25T11:19:43.859" v="891"/>
          <ac:inkMkLst>
            <pc:docMk/>
            <pc:sldMk cId="312511612" sldId="296"/>
            <ac:inkMk id="11" creationId="{354602C7-2F21-43B2-8E64-D49F18263039}"/>
          </ac:inkMkLst>
        </pc:inkChg>
        <pc:inkChg chg="add del">
          <ac:chgData name="PIPAN MICHELE" userId="da00a2aa-4c64-4bcb-a497-1055e4cd2351" providerId="ADAL" clId="{4A34A193-4A27-451D-B0F4-94A0A8A52239}" dt="2024-11-25T11:19:43.859" v="891"/>
          <ac:inkMkLst>
            <pc:docMk/>
            <pc:sldMk cId="312511612" sldId="296"/>
            <ac:inkMk id="12" creationId="{3202A85F-1FC9-4F37-92B1-3ABD7D90533A}"/>
          </ac:inkMkLst>
        </pc:inkChg>
        <pc:inkChg chg="add del">
          <ac:chgData name="PIPAN MICHELE" userId="da00a2aa-4c64-4bcb-a497-1055e4cd2351" providerId="ADAL" clId="{4A34A193-4A27-451D-B0F4-94A0A8A52239}" dt="2024-11-25T11:19:43.859" v="891"/>
          <ac:inkMkLst>
            <pc:docMk/>
            <pc:sldMk cId="312511612" sldId="296"/>
            <ac:inkMk id="13" creationId="{C27B6ADB-E658-410F-81F1-282C0DCE3476}"/>
          </ac:inkMkLst>
        </pc:inkChg>
        <pc:inkChg chg="add">
          <ac:chgData name="PIPAN MICHELE" userId="da00a2aa-4c64-4bcb-a497-1055e4cd2351" providerId="ADAL" clId="{4A34A193-4A27-451D-B0F4-94A0A8A52239}" dt="2024-11-25T11:19:43.859" v="891"/>
          <ac:inkMkLst>
            <pc:docMk/>
            <pc:sldMk cId="312511612" sldId="296"/>
            <ac:inkMk id="14" creationId="{4BE2A978-308D-4411-847B-2FD91004A263}"/>
          </ac:inkMkLst>
        </pc:inkChg>
        <pc:inkChg chg="add del">
          <ac:chgData name="PIPAN MICHELE" userId="da00a2aa-4c64-4bcb-a497-1055e4cd2351" providerId="ADAL" clId="{4A34A193-4A27-451D-B0F4-94A0A8A52239}" dt="2024-11-25T11:19:56.025" v="898"/>
          <ac:inkMkLst>
            <pc:docMk/>
            <pc:sldMk cId="312511612" sldId="296"/>
            <ac:inkMk id="15" creationId="{390E4544-0167-4807-A6C3-4876C88BF286}"/>
          </ac:inkMkLst>
        </pc:inkChg>
        <pc:inkChg chg="add del">
          <ac:chgData name="PIPAN MICHELE" userId="da00a2aa-4c64-4bcb-a497-1055e4cd2351" providerId="ADAL" clId="{4A34A193-4A27-451D-B0F4-94A0A8A52239}" dt="2024-11-25T11:19:56.025" v="898"/>
          <ac:inkMkLst>
            <pc:docMk/>
            <pc:sldMk cId="312511612" sldId="296"/>
            <ac:inkMk id="16" creationId="{0E7F5CF1-2272-4458-88F8-0345BEFF5C5F}"/>
          </ac:inkMkLst>
        </pc:inkChg>
        <pc:inkChg chg="add del">
          <ac:chgData name="PIPAN MICHELE" userId="da00a2aa-4c64-4bcb-a497-1055e4cd2351" providerId="ADAL" clId="{4A34A193-4A27-451D-B0F4-94A0A8A52239}" dt="2024-11-25T11:19:56.025" v="898"/>
          <ac:inkMkLst>
            <pc:docMk/>
            <pc:sldMk cId="312511612" sldId="296"/>
            <ac:inkMk id="17" creationId="{1FF14B87-423D-49BA-A3C1-949E5D4763C3}"/>
          </ac:inkMkLst>
        </pc:inkChg>
        <pc:inkChg chg="add del">
          <ac:chgData name="PIPAN MICHELE" userId="da00a2aa-4c64-4bcb-a497-1055e4cd2351" providerId="ADAL" clId="{4A34A193-4A27-451D-B0F4-94A0A8A52239}" dt="2024-11-25T11:19:56.025" v="898"/>
          <ac:inkMkLst>
            <pc:docMk/>
            <pc:sldMk cId="312511612" sldId="296"/>
            <ac:inkMk id="18" creationId="{D10848C4-AD0A-4683-8989-E3407D3C134B}"/>
          </ac:inkMkLst>
        </pc:inkChg>
        <pc:inkChg chg="add del">
          <ac:chgData name="PIPAN MICHELE" userId="da00a2aa-4c64-4bcb-a497-1055e4cd2351" providerId="ADAL" clId="{4A34A193-4A27-451D-B0F4-94A0A8A52239}" dt="2024-11-25T11:19:56.025" v="898"/>
          <ac:inkMkLst>
            <pc:docMk/>
            <pc:sldMk cId="312511612" sldId="296"/>
            <ac:inkMk id="19" creationId="{D75D2F7E-285C-4049-B9D0-AB0ABF327676}"/>
          </ac:inkMkLst>
        </pc:inkChg>
        <pc:inkChg chg="add del">
          <ac:chgData name="PIPAN MICHELE" userId="da00a2aa-4c64-4bcb-a497-1055e4cd2351" providerId="ADAL" clId="{4A34A193-4A27-451D-B0F4-94A0A8A52239}" dt="2024-11-25T11:19:56.025" v="898"/>
          <ac:inkMkLst>
            <pc:docMk/>
            <pc:sldMk cId="312511612" sldId="296"/>
            <ac:inkMk id="20" creationId="{30A0D911-EB3E-46FE-AAB8-3ACC4EEEDC81}"/>
          </ac:inkMkLst>
        </pc:inkChg>
        <pc:inkChg chg="add">
          <ac:chgData name="PIPAN MICHELE" userId="da00a2aa-4c64-4bcb-a497-1055e4cd2351" providerId="ADAL" clId="{4A34A193-4A27-451D-B0F4-94A0A8A52239}" dt="2024-11-25T11:19:56.025" v="898"/>
          <ac:inkMkLst>
            <pc:docMk/>
            <pc:sldMk cId="312511612" sldId="296"/>
            <ac:inkMk id="21" creationId="{B6B0E89A-7292-44FB-A4A3-B2EB40339FCA}"/>
          </ac:inkMkLst>
        </pc:inkChg>
        <pc:inkChg chg="add">
          <ac:chgData name="PIPAN MICHELE" userId="da00a2aa-4c64-4bcb-a497-1055e4cd2351" providerId="ADAL" clId="{4A34A193-4A27-451D-B0F4-94A0A8A52239}" dt="2024-11-25T11:19:56.025" v="898"/>
          <ac:inkMkLst>
            <pc:docMk/>
            <pc:sldMk cId="312511612" sldId="296"/>
            <ac:inkMk id="22" creationId="{01F2419E-2A8B-4D53-86BA-1199A05B9EDA}"/>
          </ac:inkMkLst>
        </pc:inkChg>
      </pc:sldChg>
      <pc:sldChg chg="addSp delSp add">
        <pc:chgData name="PIPAN MICHELE" userId="da00a2aa-4c64-4bcb-a497-1055e4cd2351" providerId="ADAL" clId="{4A34A193-4A27-451D-B0F4-94A0A8A52239}" dt="2024-11-25T11:22:50.083" v="946"/>
        <pc:sldMkLst>
          <pc:docMk/>
          <pc:sldMk cId="2367341353" sldId="297"/>
        </pc:sldMkLst>
        <pc:picChg chg="add">
          <ac:chgData name="PIPAN MICHELE" userId="da00a2aa-4c64-4bcb-a497-1055e4cd2351" providerId="ADAL" clId="{4A34A193-4A27-451D-B0F4-94A0A8A52239}" dt="2024-11-25T11:21:07.319" v="899"/>
          <ac:picMkLst>
            <pc:docMk/>
            <pc:sldMk cId="2367341353" sldId="297"/>
            <ac:picMk id="2" creationId="{3DEC026E-7AE2-47A8-885E-60B80BD4BB9B}"/>
          </ac:picMkLst>
        </pc:picChg>
        <pc:inkChg chg="add">
          <ac:chgData name="PIPAN MICHELE" userId="da00a2aa-4c64-4bcb-a497-1055e4cd2351" providerId="ADAL" clId="{4A34A193-4A27-451D-B0F4-94A0A8A52239}" dt="2024-11-25T11:21:17.139" v="900"/>
          <ac:inkMkLst>
            <pc:docMk/>
            <pc:sldMk cId="2367341353" sldId="297"/>
            <ac:inkMk id="3" creationId="{7EA4ACF3-45DC-4A54-8B90-76F4D00AAD2C}"/>
          </ac:inkMkLst>
        </pc:inkChg>
        <pc:inkChg chg="add">
          <ac:chgData name="PIPAN MICHELE" userId="da00a2aa-4c64-4bcb-a497-1055e4cd2351" providerId="ADAL" clId="{4A34A193-4A27-451D-B0F4-94A0A8A52239}" dt="2024-11-25T11:21:18.529" v="901"/>
          <ac:inkMkLst>
            <pc:docMk/>
            <pc:sldMk cId="2367341353" sldId="297"/>
            <ac:inkMk id="4" creationId="{BCD6A473-ED3B-4A69-8A68-8D3D3105D583}"/>
          </ac:inkMkLst>
        </pc:inkChg>
        <pc:inkChg chg="add">
          <ac:chgData name="PIPAN MICHELE" userId="da00a2aa-4c64-4bcb-a497-1055e4cd2351" providerId="ADAL" clId="{4A34A193-4A27-451D-B0F4-94A0A8A52239}" dt="2024-11-25T11:21:22.785" v="902"/>
          <ac:inkMkLst>
            <pc:docMk/>
            <pc:sldMk cId="2367341353" sldId="297"/>
            <ac:inkMk id="5" creationId="{A6089176-2E12-40D6-94AC-5336F9C45117}"/>
          </ac:inkMkLst>
        </pc:inkChg>
        <pc:inkChg chg="add">
          <ac:chgData name="PIPAN MICHELE" userId="da00a2aa-4c64-4bcb-a497-1055e4cd2351" providerId="ADAL" clId="{4A34A193-4A27-451D-B0F4-94A0A8A52239}" dt="2024-11-25T11:21:26.233" v="903"/>
          <ac:inkMkLst>
            <pc:docMk/>
            <pc:sldMk cId="2367341353" sldId="297"/>
            <ac:inkMk id="6" creationId="{1B909359-8509-4B5B-A53E-1A3436C5180E}"/>
          </ac:inkMkLst>
        </pc:inkChg>
        <pc:inkChg chg="add del">
          <ac:chgData name="PIPAN MICHELE" userId="da00a2aa-4c64-4bcb-a497-1055e4cd2351" providerId="ADAL" clId="{4A34A193-4A27-451D-B0F4-94A0A8A52239}" dt="2024-11-25T11:21:44.959" v="911"/>
          <ac:inkMkLst>
            <pc:docMk/>
            <pc:sldMk cId="2367341353" sldId="297"/>
            <ac:inkMk id="7" creationId="{9B64129A-D86D-427F-9C27-E7D2B795D0E3}"/>
          </ac:inkMkLst>
        </pc:inkChg>
        <pc:inkChg chg="add del">
          <ac:chgData name="PIPAN MICHELE" userId="da00a2aa-4c64-4bcb-a497-1055e4cd2351" providerId="ADAL" clId="{4A34A193-4A27-451D-B0F4-94A0A8A52239}" dt="2024-11-25T11:21:38.661" v="908"/>
          <ac:inkMkLst>
            <pc:docMk/>
            <pc:sldMk cId="2367341353" sldId="297"/>
            <ac:inkMk id="8" creationId="{6F2FB4BE-D96F-4D37-B95F-32454C35067C}"/>
          </ac:inkMkLst>
        </pc:inkChg>
        <pc:inkChg chg="add del">
          <ac:chgData name="PIPAN MICHELE" userId="da00a2aa-4c64-4bcb-a497-1055e4cd2351" providerId="ADAL" clId="{4A34A193-4A27-451D-B0F4-94A0A8A52239}" dt="2024-11-25T11:21:38.661" v="908"/>
          <ac:inkMkLst>
            <pc:docMk/>
            <pc:sldMk cId="2367341353" sldId="297"/>
            <ac:inkMk id="9" creationId="{C36DA23A-A259-4B91-ADA6-7D5842F294DA}"/>
          </ac:inkMkLst>
        </pc:inkChg>
        <pc:inkChg chg="add del">
          <ac:chgData name="PIPAN MICHELE" userId="da00a2aa-4c64-4bcb-a497-1055e4cd2351" providerId="ADAL" clId="{4A34A193-4A27-451D-B0F4-94A0A8A52239}" dt="2024-11-25T11:21:38.661" v="908"/>
          <ac:inkMkLst>
            <pc:docMk/>
            <pc:sldMk cId="2367341353" sldId="297"/>
            <ac:inkMk id="10" creationId="{4029EB0B-3384-4A34-B42F-8F304F604F48}"/>
          </ac:inkMkLst>
        </pc:inkChg>
        <pc:inkChg chg="add del">
          <ac:chgData name="PIPAN MICHELE" userId="da00a2aa-4c64-4bcb-a497-1055e4cd2351" providerId="ADAL" clId="{4A34A193-4A27-451D-B0F4-94A0A8A52239}" dt="2024-11-25T11:21:44.959" v="911"/>
          <ac:inkMkLst>
            <pc:docMk/>
            <pc:sldMk cId="2367341353" sldId="297"/>
            <ac:inkMk id="11" creationId="{8F7C14AE-F80C-4C49-B937-D3C78E864D52}"/>
          </ac:inkMkLst>
        </pc:inkChg>
        <pc:inkChg chg="add del">
          <ac:chgData name="PIPAN MICHELE" userId="da00a2aa-4c64-4bcb-a497-1055e4cd2351" providerId="ADAL" clId="{4A34A193-4A27-451D-B0F4-94A0A8A52239}" dt="2024-11-25T11:21:44.959" v="911"/>
          <ac:inkMkLst>
            <pc:docMk/>
            <pc:sldMk cId="2367341353" sldId="297"/>
            <ac:inkMk id="12" creationId="{8E820196-6DC8-471F-AE36-66368D07E2A9}"/>
          </ac:inkMkLst>
        </pc:inkChg>
        <pc:inkChg chg="add del">
          <ac:chgData name="PIPAN MICHELE" userId="da00a2aa-4c64-4bcb-a497-1055e4cd2351" providerId="ADAL" clId="{4A34A193-4A27-451D-B0F4-94A0A8A52239}" dt="2024-11-25T11:21:44.959" v="911"/>
          <ac:inkMkLst>
            <pc:docMk/>
            <pc:sldMk cId="2367341353" sldId="297"/>
            <ac:inkMk id="13" creationId="{C57963BD-1746-4052-8752-734CA77396F5}"/>
          </ac:inkMkLst>
        </pc:inkChg>
        <pc:inkChg chg="add del">
          <ac:chgData name="PIPAN MICHELE" userId="da00a2aa-4c64-4bcb-a497-1055e4cd2351" providerId="ADAL" clId="{4A34A193-4A27-451D-B0F4-94A0A8A52239}" dt="2024-11-25T11:22:14.319" v="922"/>
          <ac:inkMkLst>
            <pc:docMk/>
            <pc:sldMk cId="2367341353" sldId="297"/>
            <ac:inkMk id="14" creationId="{6101617E-7788-44DA-8563-B6BCCFADC6E8}"/>
          </ac:inkMkLst>
        </pc:inkChg>
        <pc:inkChg chg="add">
          <ac:chgData name="PIPAN MICHELE" userId="da00a2aa-4c64-4bcb-a497-1055e4cd2351" providerId="ADAL" clId="{4A34A193-4A27-451D-B0F4-94A0A8A52239}" dt="2024-11-25T11:21:53.470" v="912"/>
          <ac:inkMkLst>
            <pc:docMk/>
            <pc:sldMk cId="2367341353" sldId="297"/>
            <ac:inkMk id="15" creationId="{0C4D0067-789E-4252-9E8B-942EBEC333F1}"/>
          </ac:inkMkLst>
        </pc:inkChg>
        <pc:inkChg chg="add del">
          <ac:chgData name="PIPAN MICHELE" userId="da00a2aa-4c64-4bcb-a497-1055e4cd2351" providerId="ADAL" clId="{4A34A193-4A27-451D-B0F4-94A0A8A52239}" dt="2024-11-25T11:21:59.633" v="918"/>
          <ac:inkMkLst>
            <pc:docMk/>
            <pc:sldMk cId="2367341353" sldId="297"/>
            <ac:inkMk id="16" creationId="{E26E4903-8626-42CE-9A44-D744748BEC99}"/>
          </ac:inkMkLst>
        </pc:inkChg>
        <pc:inkChg chg="add del">
          <ac:chgData name="PIPAN MICHELE" userId="da00a2aa-4c64-4bcb-a497-1055e4cd2351" providerId="ADAL" clId="{4A34A193-4A27-451D-B0F4-94A0A8A52239}" dt="2024-11-25T11:21:59.633" v="918"/>
          <ac:inkMkLst>
            <pc:docMk/>
            <pc:sldMk cId="2367341353" sldId="297"/>
            <ac:inkMk id="17" creationId="{64B092A8-1065-4BC3-B67E-4F5FDDB8B41B}"/>
          </ac:inkMkLst>
        </pc:inkChg>
        <pc:inkChg chg="add del">
          <ac:chgData name="PIPAN MICHELE" userId="da00a2aa-4c64-4bcb-a497-1055e4cd2351" providerId="ADAL" clId="{4A34A193-4A27-451D-B0F4-94A0A8A52239}" dt="2024-11-25T11:21:59.633" v="918"/>
          <ac:inkMkLst>
            <pc:docMk/>
            <pc:sldMk cId="2367341353" sldId="297"/>
            <ac:inkMk id="18" creationId="{A3303B4A-7DA1-4B36-9F25-1525EE064214}"/>
          </ac:inkMkLst>
        </pc:inkChg>
        <pc:inkChg chg="add del">
          <ac:chgData name="PIPAN MICHELE" userId="da00a2aa-4c64-4bcb-a497-1055e4cd2351" providerId="ADAL" clId="{4A34A193-4A27-451D-B0F4-94A0A8A52239}" dt="2024-11-25T11:21:59.633" v="918"/>
          <ac:inkMkLst>
            <pc:docMk/>
            <pc:sldMk cId="2367341353" sldId="297"/>
            <ac:inkMk id="19" creationId="{DD0C4A01-CC7C-4293-BD5F-B43B4A104376}"/>
          </ac:inkMkLst>
        </pc:inkChg>
        <pc:inkChg chg="add del">
          <ac:chgData name="PIPAN MICHELE" userId="da00a2aa-4c64-4bcb-a497-1055e4cd2351" providerId="ADAL" clId="{4A34A193-4A27-451D-B0F4-94A0A8A52239}" dt="2024-11-25T11:21:59.633" v="918"/>
          <ac:inkMkLst>
            <pc:docMk/>
            <pc:sldMk cId="2367341353" sldId="297"/>
            <ac:inkMk id="20" creationId="{1D5F2F4D-19DA-4800-9DD5-A790DA3C4E92}"/>
          </ac:inkMkLst>
        </pc:inkChg>
        <pc:inkChg chg="add">
          <ac:chgData name="PIPAN MICHELE" userId="da00a2aa-4c64-4bcb-a497-1055e4cd2351" providerId="ADAL" clId="{4A34A193-4A27-451D-B0F4-94A0A8A52239}" dt="2024-11-25T11:21:59.633" v="918"/>
          <ac:inkMkLst>
            <pc:docMk/>
            <pc:sldMk cId="2367341353" sldId="297"/>
            <ac:inkMk id="21" creationId="{D20890A4-5F46-450E-87A7-56FDE15CE683}"/>
          </ac:inkMkLst>
        </pc:inkChg>
        <pc:inkChg chg="add del">
          <ac:chgData name="PIPAN MICHELE" userId="da00a2aa-4c64-4bcb-a497-1055e4cd2351" providerId="ADAL" clId="{4A34A193-4A27-451D-B0F4-94A0A8A52239}" dt="2024-11-25T11:22:14.319" v="922"/>
          <ac:inkMkLst>
            <pc:docMk/>
            <pc:sldMk cId="2367341353" sldId="297"/>
            <ac:inkMk id="22" creationId="{C023FBCE-0B81-4E84-BA66-5A22A8F4CA3E}"/>
          </ac:inkMkLst>
        </pc:inkChg>
        <pc:inkChg chg="add del">
          <ac:chgData name="PIPAN MICHELE" userId="da00a2aa-4c64-4bcb-a497-1055e4cd2351" providerId="ADAL" clId="{4A34A193-4A27-451D-B0F4-94A0A8A52239}" dt="2024-11-25T11:22:14.319" v="922"/>
          <ac:inkMkLst>
            <pc:docMk/>
            <pc:sldMk cId="2367341353" sldId="297"/>
            <ac:inkMk id="23" creationId="{E67BD486-F422-4B46-8125-D6B276221075}"/>
          </ac:inkMkLst>
        </pc:inkChg>
        <pc:inkChg chg="add del">
          <ac:chgData name="PIPAN MICHELE" userId="da00a2aa-4c64-4bcb-a497-1055e4cd2351" providerId="ADAL" clId="{4A34A193-4A27-451D-B0F4-94A0A8A52239}" dt="2024-11-25T11:22:14.319" v="922"/>
          <ac:inkMkLst>
            <pc:docMk/>
            <pc:sldMk cId="2367341353" sldId="297"/>
            <ac:inkMk id="24" creationId="{515E5357-D990-41E0-AB60-8D47D30DF1B7}"/>
          </ac:inkMkLst>
        </pc:inkChg>
        <pc:inkChg chg="add del">
          <ac:chgData name="PIPAN MICHELE" userId="da00a2aa-4c64-4bcb-a497-1055e4cd2351" providerId="ADAL" clId="{4A34A193-4A27-451D-B0F4-94A0A8A52239}" dt="2024-11-25T11:22:24.529" v="926"/>
          <ac:inkMkLst>
            <pc:docMk/>
            <pc:sldMk cId="2367341353" sldId="297"/>
            <ac:inkMk id="25" creationId="{D1E7488A-790A-4E99-A4FA-3276D50C138E}"/>
          </ac:inkMkLst>
        </pc:inkChg>
        <pc:inkChg chg="add del">
          <ac:chgData name="PIPAN MICHELE" userId="da00a2aa-4c64-4bcb-a497-1055e4cd2351" providerId="ADAL" clId="{4A34A193-4A27-451D-B0F4-94A0A8A52239}" dt="2024-11-25T11:22:24.529" v="926"/>
          <ac:inkMkLst>
            <pc:docMk/>
            <pc:sldMk cId="2367341353" sldId="297"/>
            <ac:inkMk id="26" creationId="{A4C51F6F-DF9F-44B7-BC1C-851ED78720C3}"/>
          </ac:inkMkLst>
        </pc:inkChg>
        <pc:inkChg chg="add del">
          <ac:chgData name="PIPAN MICHELE" userId="da00a2aa-4c64-4bcb-a497-1055e4cd2351" providerId="ADAL" clId="{4A34A193-4A27-451D-B0F4-94A0A8A52239}" dt="2024-11-25T11:22:24.529" v="926"/>
          <ac:inkMkLst>
            <pc:docMk/>
            <pc:sldMk cId="2367341353" sldId="297"/>
            <ac:inkMk id="27" creationId="{600DA961-14E1-40B7-9956-65D4E4261B25}"/>
          </ac:inkMkLst>
        </pc:inkChg>
        <pc:inkChg chg="add del">
          <ac:chgData name="PIPAN MICHELE" userId="da00a2aa-4c64-4bcb-a497-1055e4cd2351" providerId="ADAL" clId="{4A34A193-4A27-451D-B0F4-94A0A8A52239}" dt="2024-11-25T11:22:24.529" v="926"/>
          <ac:inkMkLst>
            <pc:docMk/>
            <pc:sldMk cId="2367341353" sldId="297"/>
            <ac:inkMk id="28" creationId="{C0F2DDF5-D8D8-4322-9275-D83EE3048834}"/>
          </ac:inkMkLst>
        </pc:inkChg>
        <pc:inkChg chg="add del">
          <ac:chgData name="PIPAN MICHELE" userId="da00a2aa-4c64-4bcb-a497-1055e4cd2351" providerId="ADAL" clId="{4A34A193-4A27-451D-B0F4-94A0A8A52239}" dt="2024-11-25T11:22:40.561" v="939"/>
          <ac:inkMkLst>
            <pc:docMk/>
            <pc:sldMk cId="2367341353" sldId="297"/>
            <ac:inkMk id="29" creationId="{F741E5D0-AD85-46BF-B076-59CB9C2B08F3}"/>
          </ac:inkMkLst>
        </pc:inkChg>
        <pc:inkChg chg="add del">
          <ac:chgData name="PIPAN MICHELE" userId="da00a2aa-4c64-4bcb-a497-1055e4cd2351" providerId="ADAL" clId="{4A34A193-4A27-451D-B0F4-94A0A8A52239}" dt="2024-11-25T11:22:28.785" v="932"/>
          <ac:inkMkLst>
            <pc:docMk/>
            <pc:sldMk cId="2367341353" sldId="297"/>
            <ac:inkMk id="30" creationId="{1C3EB0C4-6E89-441B-90FF-448012BD5592}"/>
          </ac:inkMkLst>
        </pc:inkChg>
        <pc:inkChg chg="add del">
          <ac:chgData name="PIPAN MICHELE" userId="da00a2aa-4c64-4bcb-a497-1055e4cd2351" providerId="ADAL" clId="{4A34A193-4A27-451D-B0F4-94A0A8A52239}" dt="2024-11-25T11:22:28.785" v="932"/>
          <ac:inkMkLst>
            <pc:docMk/>
            <pc:sldMk cId="2367341353" sldId="297"/>
            <ac:inkMk id="31" creationId="{08203A8E-1412-4892-BE0F-7A18155ADB23}"/>
          </ac:inkMkLst>
        </pc:inkChg>
        <pc:inkChg chg="add del">
          <ac:chgData name="PIPAN MICHELE" userId="da00a2aa-4c64-4bcb-a497-1055e4cd2351" providerId="ADAL" clId="{4A34A193-4A27-451D-B0F4-94A0A8A52239}" dt="2024-11-25T11:22:28.785" v="932"/>
          <ac:inkMkLst>
            <pc:docMk/>
            <pc:sldMk cId="2367341353" sldId="297"/>
            <ac:inkMk id="32" creationId="{5F51B031-819D-479E-9856-DCC7720BE156}"/>
          </ac:inkMkLst>
        </pc:inkChg>
        <pc:inkChg chg="add del">
          <ac:chgData name="PIPAN MICHELE" userId="da00a2aa-4c64-4bcb-a497-1055e4cd2351" providerId="ADAL" clId="{4A34A193-4A27-451D-B0F4-94A0A8A52239}" dt="2024-11-25T11:22:28.785" v="932"/>
          <ac:inkMkLst>
            <pc:docMk/>
            <pc:sldMk cId="2367341353" sldId="297"/>
            <ac:inkMk id="33" creationId="{66798F6E-BEE5-4FC5-B497-2E431BD0054D}"/>
          </ac:inkMkLst>
        </pc:inkChg>
        <pc:inkChg chg="add del">
          <ac:chgData name="PIPAN MICHELE" userId="da00a2aa-4c64-4bcb-a497-1055e4cd2351" providerId="ADAL" clId="{4A34A193-4A27-451D-B0F4-94A0A8A52239}" dt="2024-11-25T11:22:28.785" v="932"/>
          <ac:inkMkLst>
            <pc:docMk/>
            <pc:sldMk cId="2367341353" sldId="297"/>
            <ac:inkMk id="34" creationId="{486BE45E-2316-445A-A5AF-63191170146E}"/>
          </ac:inkMkLst>
        </pc:inkChg>
        <pc:inkChg chg="add del">
          <ac:chgData name="PIPAN MICHELE" userId="da00a2aa-4c64-4bcb-a497-1055e4cd2351" providerId="ADAL" clId="{4A34A193-4A27-451D-B0F4-94A0A8A52239}" dt="2024-11-25T11:22:32.014" v="936"/>
          <ac:inkMkLst>
            <pc:docMk/>
            <pc:sldMk cId="2367341353" sldId="297"/>
            <ac:inkMk id="35" creationId="{7045FDEA-BF84-4DDB-B6BD-4E1F4A20F6CF}"/>
          </ac:inkMkLst>
        </pc:inkChg>
        <pc:inkChg chg="add del">
          <ac:chgData name="PIPAN MICHELE" userId="da00a2aa-4c64-4bcb-a497-1055e4cd2351" providerId="ADAL" clId="{4A34A193-4A27-451D-B0F4-94A0A8A52239}" dt="2024-11-25T11:22:32.014" v="936"/>
          <ac:inkMkLst>
            <pc:docMk/>
            <pc:sldMk cId="2367341353" sldId="297"/>
            <ac:inkMk id="36" creationId="{E1F0B2B0-E18E-419D-8CAE-8BB6B92B6BE5}"/>
          </ac:inkMkLst>
        </pc:inkChg>
        <pc:inkChg chg="add del">
          <ac:chgData name="PIPAN MICHELE" userId="da00a2aa-4c64-4bcb-a497-1055e4cd2351" providerId="ADAL" clId="{4A34A193-4A27-451D-B0F4-94A0A8A52239}" dt="2024-11-25T11:22:32.014" v="936"/>
          <ac:inkMkLst>
            <pc:docMk/>
            <pc:sldMk cId="2367341353" sldId="297"/>
            <ac:inkMk id="37" creationId="{6F968893-D1E0-428B-AAEF-C58B04722AA6}"/>
          </ac:inkMkLst>
        </pc:inkChg>
        <pc:inkChg chg="add del">
          <ac:chgData name="PIPAN MICHELE" userId="da00a2aa-4c64-4bcb-a497-1055e4cd2351" providerId="ADAL" clId="{4A34A193-4A27-451D-B0F4-94A0A8A52239}" dt="2024-11-25T11:22:32.014" v="936"/>
          <ac:inkMkLst>
            <pc:docMk/>
            <pc:sldMk cId="2367341353" sldId="297"/>
            <ac:inkMk id="38" creationId="{B789A9A0-6D0D-4F4C-ADB1-6105D199A996}"/>
          </ac:inkMkLst>
        </pc:inkChg>
        <pc:inkChg chg="add del">
          <ac:chgData name="PIPAN MICHELE" userId="da00a2aa-4c64-4bcb-a497-1055e4cd2351" providerId="ADAL" clId="{4A34A193-4A27-451D-B0F4-94A0A8A52239}" dt="2024-11-25T11:22:40.561" v="939"/>
          <ac:inkMkLst>
            <pc:docMk/>
            <pc:sldMk cId="2367341353" sldId="297"/>
            <ac:inkMk id="39" creationId="{8721AA4B-B09E-46F3-9FF3-3767E7F58498}"/>
          </ac:inkMkLst>
        </pc:inkChg>
        <pc:inkChg chg="add del">
          <ac:chgData name="PIPAN MICHELE" userId="da00a2aa-4c64-4bcb-a497-1055e4cd2351" providerId="ADAL" clId="{4A34A193-4A27-451D-B0F4-94A0A8A52239}" dt="2024-11-25T11:22:40.561" v="939"/>
          <ac:inkMkLst>
            <pc:docMk/>
            <pc:sldMk cId="2367341353" sldId="297"/>
            <ac:inkMk id="40" creationId="{BC298118-7448-4336-86DC-05136633219A}"/>
          </ac:inkMkLst>
        </pc:inkChg>
        <pc:inkChg chg="add del">
          <ac:chgData name="PIPAN MICHELE" userId="da00a2aa-4c64-4bcb-a497-1055e4cd2351" providerId="ADAL" clId="{4A34A193-4A27-451D-B0F4-94A0A8A52239}" dt="2024-11-25T11:22:40.561" v="939"/>
          <ac:inkMkLst>
            <pc:docMk/>
            <pc:sldMk cId="2367341353" sldId="297"/>
            <ac:inkMk id="41" creationId="{125E5B74-26A4-4BEE-A5B1-FBAA9FE7478D}"/>
          </ac:inkMkLst>
        </pc:inkChg>
        <pc:inkChg chg="add del">
          <ac:chgData name="PIPAN MICHELE" userId="da00a2aa-4c64-4bcb-a497-1055e4cd2351" providerId="ADAL" clId="{4A34A193-4A27-451D-B0F4-94A0A8A52239}" dt="2024-11-25T11:22:50.083" v="946"/>
          <ac:inkMkLst>
            <pc:docMk/>
            <pc:sldMk cId="2367341353" sldId="297"/>
            <ac:inkMk id="42" creationId="{5C36B773-89F7-4A6B-B431-299EC6289898}"/>
          </ac:inkMkLst>
        </pc:inkChg>
        <pc:inkChg chg="add del">
          <ac:chgData name="PIPAN MICHELE" userId="da00a2aa-4c64-4bcb-a497-1055e4cd2351" providerId="ADAL" clId="{4A34A193-4A27-451D-B0F4-94A0A8A52239}" dt="2024-11-25T11:22:50.083" v="946"/>
          <ac:inkMkLst>
            <pc:docMk/>
            <pc:sldMk cId="2367341353" sldId="297"/>
            <ac:inkMk id="43" creationId="{0369689A-0B8D-4F7D-8E77-EC86A0BFAC4A}"/>
          </ac:inkMkLst>
        </pc:inkChg>
        <pc:inkChg chg="add del">
          <ac:chgData name="PIPAN MICHELE" userId="da00a2aa-4c64-4bcb-a497-1055e4cd2351" providerId="ADAL" clId="{4A34A193-4A27-451D-B0F4-94A0A8A52239}" dt="2024-11-25T11:22:50.083" v="946"/>
          <ac:inkMkLst>
            <pc:docMk/>
            <pc:sldMk cId="2367341353" sldId="297"/>
            <ac:inkMk id="44" creationId="{4989C4BE-8E56-4D67-BE23-77EF56E6E547}"/>
          </ac:inkMkLst>
        </pc:inkChg>
        <pc:inkChg chg="add del">
          <ac:chgData name="PIPAN MICHELE" userId="da00a2aa-4c64-4bcb-a497-1055e4cd2351" providerId="ADAL" clId="{4A34A193-4A27-451D-B0F4-94A0A8A52239}" dt="2024-11-25T11:22:50.083" v="946"/>
          <ac:inkMkLst>
            <pc:docMk/>
            <pc:sldMk cId="2367341353" sldId="297"/>
            <ac:inkMk id="45" creationId="{672F7A47-E2A2-4377-8887-5C9858253F71}"/>
          </ac:inkMkLst>
        </pc:inkChg>
        <pc:inkChg chg="add del">
          <ac:chgData name="PIPAN MICHELE" userId="da00a2aa-4c64-4bcb-a497-1055e4cd2351" providerId="ADAL" clId="{4A34A193-4A27-451D-B0F4-94A0A8A52239}" dt="2024-11-25T11:22:50.083" v="946"/>
          <ac:inkMkLst>
            <pc:docMk/>
            <pc:sldMk cId="2367341353" sldId="297"/>
            <ac:inkMk id="46" creationId="{152AA061-700F-4D0C-9461-0BCF84C077E0}"/>
          </ac:inkMkLst>
        </pc:inkChg>
        <pc:inkChg chg="add del">
          <ac:chgData name="PIPAN MICHELE" userId="da00a2aa-4c64-4bcb-a497-1055e4cd2351" providerId="ADAL" clId="{4A34A193-4A27-451D-B0F4-94A0A8A52239}" dt="2024-11-25T11:22:50.083" v="946"/>
          <ac:inkMkLst>
            <pc:docMk/>
            <pc:sldMk cId="2367341353" sldId="297"/>
            <ac:inkMk id="47" creationId="{726A8686-5933-415B-B2A5-677B09D4835B}"/>
          </ac:inkMkLst>
        </pc:inkChg>
        <pc:inkChg chg="add del">
          <ac:chgData name="PIPAN MICHELE" userId="da00a2aa-4c64-4bcb-a497-1055e4cd2351" providerId="ADAL" clId="{4A34A193-4A27-451D-B0F4-94A0A8A52239}" dt="2024-11-25T11:22:50.083" v="946"/>
          <ac:inkMkLst>
            <pc:docMk/>
            <pc:sldMk cId="2367341353" sldId="297"/>
            <ac:inkMk id="48" creationId="{C9026E5F-49F6-482C-988A-D5A8D0926E44}"/>
          </ac:inkMkLst>
        </pc:inkChg>
        <pc:inkChg chg="add">
          <ac:chgData name="PIPAN MICHELE" userId="da00a2aa-4c64-4bcb-a497-1055e4cd2351" providerId="ADAL" clId="{4A34A193-4A27-451D-B0F4-94A0A8A52239}" dt="2024-11-25T11:22:50.083" v="946"/>
          <ac:inkMkLst>
            <pc:docMk/>
            <pc:sldMk cId="2367341353" sldId="297"/>
            <ac:inkMk id="49" creationId="{392370E4-34CF-4187-87D3-95CCC2B88730}"/>
          </ac:inkMkLst>
        </pc:inkChg>
      </pc:sldChg>
      <pc:sldChg chg="addSp delSp add">
        <pc:chgData name="PIPAN MICHELE" userId="da00a2aa-4c64-4bcb-a497-1055e4cd2351" providerId="ADAL" clId="{4A34A193-4A27-451D-B0F4-94A0A8A52239}" dt="2024-11-25T11:24:23.807" v="954"/>
        <pc:sldMkLst>
          <pc:docMk/>
          <pc:sldMk cId="3285655013" sldId="298"/>
        </pc:sldMkLst>
        <pc:picChg chg="add">
          <ac:chgData name="PIPAN MICHELE" userId="da00a2aa-4c64-4bcb-a497-1055e4cd2351" providerId="ADAL" clId="{4A34A193-4A27-451D-B0F4-94A0A8A52239}" dt="2024-11-25T11:23:59.443" v="947"/>
          <ac:picMkLst>
            <pc:docMk/>
            <pc:sldMk cId="3285655013" sldId="298"/>
            <ac:picMk id="2" creationId="{65B09302-4AC6-4833-A1EF-BBBA27738DC0}"/>
          </ac:picMkLst>
        </pc:picChg>
        <pc:inkChg chg="add">
          <ac:chgData name="PIPAN MICHELE" userId="da00a2aa-4c64-4bcb-a497-1055e4cd2351" providerId="ADAL" clId="{4A34A193-4A27-451D-B0F4-94A0A8A52239}" dt="2024-11-25T11:24:04.854" v="948"/>
          <ac:inkMkLst>
            <pc:docMk/>
            <pc:sldMk cId="3285655013" sldId="298"/>
            <ac:inkMk id="3" creationId="{44B29974-8C18-43EB-B5A0-D7D68469D6FB}"/>
          </ac:inkMkLst>
        </pc:inkChg>
        <pc:inkChg chg="add">
          <ac:chgData name="PIPAN MICHELE" userId="da00a2aa-4c64-4bcb-a497-1055e4cd2351" providerId="ADAL" clId="{4A34A193-4A27-451D-B0F4-94A0A8A52239}" dt="2024-11-25T11:24:06.050" v="949"/>
          <ac:inkMkLst>
            <pc:docMk/>
            <pc:sldMk cId="3285655013" sldId="298"/>
            <ac:inkMk id="4" creationId="{7A8004A6-A038-4ED9-98CD-1A43BC99A251}"/>
          </ac:inkMkLst>
        </pc:inkChg>
        <pc:inkChg chg="add">
          <ac:chgData name="PIPAN MICHELE" userId="da00a2aa-4c64-4bcb-a497-1055e4cd2351" providerId="ADAL" clId="{4A34A193-4A27-451D-B0F4-94A0A8A52239}" dt="2024-11-25T11:24:13.953" v="950"/>
          <ac:inkMkLst>
            <pc:docMk/>
            <pc:sldMk cId="3285655013" sldId="298"/>
            <ac:inkMk id="5" creationId="{C7317BA3-3128-4224-A409-D816F0ECF45B}"/>
          </ac:inkMkLst>
        </pc:inkChg>
        <pc:inkChg chg="add">
          <ac:chgData name="PIPAN MICHELE" userId="da00a2aa-4c64-4bcb-a497-1055e4cd2351" providerId="ADAL" clId="{4A34A193-4A27-451D-B0F4-94A0A8A52239}" dt="2024-11-25T11:24:20.414" v="951"/>
          <ac:inkMkLst>
            <pc:docMk/>
            <pc:sldMk cId="3285655013" sldId="298"/>
            <ac:inkMk id="6" creationId="{58136AEC-273B-4A15-9B2B-7640CBEBA36D}"/>
          </ac:inkMkLst>
        </pc:inkChg>
        <pc:inkChg chg="add del">
          <ac:chgData name="PIPAN MICHELE" userId="da00a2aa-4c64-4bcb-a497-1055e4cd2351" providerId="ADAL" clId="{4A34A193-4A27-451D-B0F4-94A0A8A52239}" dt="2024-11-25T11:24:23.807" v="954"/>
          <ac:inkMkLst>
            <pc:docMk/>
            <pc:sldMk cId="3285655013" sldId="298"/>
            <ac:inkMk id="7" creationId="{3F7FA758-1C4A-4BA5-8480-55F8739828B4}"/>
          </ac:inkMkLst>
        </pc:inkChg>
        <pc:inkChg chg="add del">
          <ac:chgData name="PIPAN MICHELE" userId="da00a2aa-4c64-4bcb-a497-1055e4cd2351" providerId="ADAL" clId="{4A34A193-4A27-451D-B0F4-94A0A8A52239}" dt="2024-11-25T11:24:23.807" v="954"/>
          <ac:inkMkLst>
            <pc:docMk/>
            <pc:sldMk cId="3285655013" sldId="298"/>
            <ac:inkMk id="8" creationId="{224BFF43-7D62-42E1-A96C-E15BB99E3D46}"/>
          </ac:inkMkLst>
        </pc:inkChg>
        <pc:inkChg chg="add">
          <ac:chgData name="PIPAN MICHELE" userId="da00a2aa-4c64-4bcb-a497-1055e4cd2351" providerId="ADAL" clId="{4A34A193-4A27-451D-B0F4-94A0A8A52239}" dt="2024-11-25T11:24:23.807" v="954"/>
          <ac:inkMkLst>
            <pc:docMk/>
            <pc:sldMk cId="3285655013" sldId="298"/>
            <ac:inkMk id="9" creationId="{87D76A57-2FE7-4D8E-BAEF-79A5C96823AC}"/>
          </ac:inkMkLst>
        </pc:inkChg>
      </pc:sldChg>
      <pc:sldChg chg="addSp delSp add">
        <pc:chgData name="PIPAN MICHELE" userId="da00a2aa-4c64-4bcb-a497-1055e4cd2351" providerId="ADAL" clId="{4A34A193-4A27-451D-B0F4-94A0A8A52239}" dt="2024-11-25T11:26:54.503" v="1043"/>
        <pc:sldMkLst>
          <pc:docMk/>
          <pc:sldMk cId="3621917142" sldId="299"/>
        </pc:sldMkLst>
        <pc:inkChg chg="add del">
          <ac:chgData name="PIPAN MICHELE" userId="da00a2aa-4c64-4bcb-a497-1055e4cd2351" providerId="ADAL" clId="{4A34A193-4A27-451D-B0F4-94A0A8A52239}" dt="2024-11-25T11:25:16.982" v="957"/>
          <ac:inkMkLst>
            <pc:docMk/>
            <pc:sldMk cId="3621917142" sldId="299"/>
            <ac:inkMk id="2" creationId="{74EEFBAF-A941-498D-8AE7-D0129E033CA8}"/>
          </ac:inkMkLst>
        </pc:inkChg>
        <pc:inkChg chg="add del">
          <ac:chgData name="PIPAN MICHELE" userId="da00a2aa-4c64-4bcb-a497-1055e4cd2351" providerId="ADAL" clId="{4A34A193-4A27-451D-B0F4-94A0A8A52239}" dt="2024-11-25T11:25:16.982" v="957"/>
          <ac:inkMkLst>
            <pc:docMk/>
            <pc:sldMk cId="3621917142" sldId="299"/>
            <ac:inkMk id="3" creationId="{665F4F97-A5CF-46C2-B6B9-E107E5A7F2CA}"/>
          </ac:inkMkLst>
        </pc:inkChg>
        <pc:inkChg chg="add del">
          <ac:chgData name="PIPAN MICHELE" userId="da00a2aa-4c64-4bcb-a497-1055e4cd2351" providerId="ADAL" clId="{4A34A193-4A27-451D-B0F4-94A0A8A52239}" dt="2024-11-25T11:25:19.095" v="959"/>
          <ac:inkMkLst>
            <pc:docMk/>
            <pc:sldMk cId="3621917142" sldId="299"/>
            <ac:inkMk id="4" creationId="{3D8A816F-4949-4190-95C1-23E0E94B2085}"/>
          </ac:inkMkLst>
        </pc:inkChg>
        <pc:inkChg chg="add del">
          <ac:chgData name="PIPAN MICHELE" userId="da00a2aa-4c64-4bcb-a497-1055e4cd2351" providerId="ADAL" clId="{4A34A193-4A27-451D-B0F4-94A0A8A52239}" dt="2024-11-25T11:25:19.095" v="959"/>
          <ac:inkMkLst>
            <pc:docMk/>
            <pc:sldMk cId="3621917142" sldId="299"/>
            <ac:inkMk id="5" creationId="{7B92F46A-B0A8-4E4D-A385-941E3EFB9101}"/>
          </ac:inkMkLst>
        </pc:inkChg>
        <pc:inkChg chg="add del">
          <ac:chgData name="PIPAN MICHELE" userId="da00a2aa-4c64-4bcb-a497-1055e4cd2351" providerId="ADAL" clId="{4A34A193-4A27-451D-B0F4-94A0A8A52239}" dt="2024-11-25T11:25:36.129" v="985"/>
          <ac:inkMkLst>
            <pc:docMk/>
            <pc:sldMk cId="3621917142" sldId="299"/>
            <ac:inkMk id="6" creationId="{6CEA2168-1A0C-4866-A9A3-05A0CDB33B0F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7" creationId="{38E5A683-BA81-4341-87B9-B4833B121E20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8" creationId="{D356FB4A-DDF7-41C2-B451-39317944BE68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9" creationId="{740D6984-1CBB-4931-8065-50EDA9C74CA1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10" creationId="{DB08E8E7-336A-4413-AFB1-1968D4A17F34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11" creationId="{A6A47153-2794-49E8-9D17-3E0F43CAA7C0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12" creationId="{E6BC1680-B04E-473D-B72D-1C749182461B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13" creationId="{420EBF59-6800-498D-B8FB-83EF8DEB823B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14" creationId="{ABB97D55-0266-4AC6-AA8F-CF369CF91E29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15" creationId="{2798B619-DE53-4C2E-9A32-C0EC017B07D3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16" creationId="{B1BEEAE9-4AA8-4853-BA93-5E36325BD424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17" creationId="{E5FE9837-61FE-40C2-A99D-FCE4FCA103C8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18" creationId="{3BB850DE-19C1-4CE1-B3C8-99758683A2E6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19" creationId="{21AC79B7-F1EE-4D9D-9DD0-5E439AC9022D}"/>
          </ac:inkMkLst>
        </pc:inkChg>
        <pc:inkChg chg="add del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20" creationId="{B88FD3F7-CC99-4FD5-A287-0082EEE4757C}"/>
          </ac:inkMkLst>
        </pc:inkChg>
        <pc:inkChg chg="add del">
          <ac:chgData name="PIPAN MICHELE" userId="da00a2aa-4c64-4bcb-a497-1055e4cd2351" providerId="ADAL" clId="{4A34A193-4A27-451D-B0F4-94A0A8A52239}" dt="2024-11-25T11:25:31.640" v="977"/>
          <ac:inkMkLst>
            <pc:docMk/>
            <pc:sldMk cId="3621917142" sldId="299"/>
            <ac:inkMk id="21" creationId="{78800B4D-A60C-4B90-9265-3930C956EA05}"/>
          </ac:inkMkLst>
        </pc:inkChg>
        <pc:inkChg chg="add">
          <ac:chgData name="PIPAN MICHELE" userId="da00a2aa-4c64-4bcb-a497-1055e4cd2351" providerId="ADAL" clId="{4A34A193-4A27-451D-B0F4-94A0A8A52239}" dt="2024-11-25T11:25:28.236" v="972"/>
          <ac:inkMkLst>
            <pc:docMk/>
            <pc:sldMk cId="3621917142" sldId="299"/>
            <ac:inkMk id="22" creationId="{A7191C39-B007-4B04-8D75-467D6F053E2D}"/>
          </ac:inkMkLst>
        </pc:inkChg>
        <pc:inkChg chg="add del">
          <ac:chgData name="PIPAN MICHELE" userId="da00a2aa-4c64-4bcb-a497-1055e4cd2351" providerId="ADAL" clId="{4A34A193-4A27-451D-B0F4-94A0A8A52239}" dt="2024-11-25T11:25:31.640" v="977"/>
          <ac:inkMkLst>
            <pc:docMk/>
            <pc:sldMk cId="3621917142" sldId="299"/>
            <ac:inkMk id="23" creationId="{7B2FB6DB-D82E-40A2-8642-D366EA5F9D7D}"/>
          </ac:inkMkLst>
        </pc:inkChg>
        <pc:inkChg chg="add del">
          <ac:chgData name="PIPAN MICHELE" userId="da00a2aa-4c64-4bcb-a497-1055e4cd2351" providerId="ADAL" clId="{4A34A193-4A27-451D-B0F4-94A0A8A52239}" dt="2024-11-25T11:25:31.640" v="977"/>
          <ac:inkMkLst>
            <pc:docMk/>
            <pc:sldMk cId="3621917142" sldId="299"/>
            <ac:inkMk id="24" creationId="{48894F4A-F65E-4F1A-887A-47567415069E}"/>
          </ac:inkMkLst>
        </pc:inkChg>
        <pc:inkChg chg="add del">
          <ac:chgData name="PIPAN MICHELE" userId="da00a2aa-4c64-4bcb-a497-1055e4cd2351" providerId="ADAL" clId="{4A34A193-4A27-451D-B0F4-94A0A8A52239}" dt="2024-11-25T11:25:31.640" v="977"/>
          <ac:inkMkLst>
            <pc:docMk/>
            <pc:sldMk cId="3621917142" sldId="299"/>
            <ac:inkMk id="25" creationId="{1C08284A-86F6-4A1E-84FB-FDA45E39C4FB}"/>
          </ac:inkMkLst>
        </pc:inkChg>
        <pc:inkChg chg="add del">
          <ac:chgData name="PIPAN MICHELE" userId="da00a2aa-4c64-4bcb-a497-1055e4cd2351" providerId="ADAL" clId="{4A34A193-4A27-451D-B0F4-94A0A8A52239}" dt="2024-11-25T11:25:31.640" v="977"/>
          <ac:inkMkLst>
            <pc:docMk/>
            <pc:sldMk cId="3621917142" sldId="299"/>
            <ac:inkMk id="26" creationId="{DCC0C76F-739E-4622-81B9-674F08A5B034}"/>
          </ac:inkMkLst>
        </pc:inkChg>
        <pc:inkChg chg="add">
          <ac:chgData name="PIPAN MICHELE" userId="da00a2aa-4c64-4bcb-a497-1055e4cd2351" providerId="ADAL" clId="{4A34A193-4A27-451D-B0F4-94A0A8A52239}" dt="2024-11-25T11:25:31.640" v="977"/>
          <ac:inkMkLst>
            <pc:docMk/>
            <pc:sldMk cId="3621917142" sldId="299"/>
            <ac:inkMk id="27" creationId="{459689F5-8EB3-4D52-8860-0108F3A4C02C}"/>
          </ac:inkMkLst>
        </pc:inkChg>
        <pc:inkChg chg="add del">
          <ac:chgData name="PIPAN MICHELE" userId="da00a2aa-4c64-4bcb-a497-1055e4cd2351" providerId="ADAL" clId="{4A34A193-4A27-451D-B0F4-94A0A8A52239}" dt="2024-11-25T11:25:36.129" v="985"/>
          <ac:inkMkLst>
            <pc:docMk/>
            <pc:sldMk cId="3621917142" sldId="299"/>
            <ac:inkMk id="28" creationId="{9AA0EF5A-9DAA-4490-A891-FFF2FFCB4298}"/>
          </ac:inkMkLst>
        </pc:inkChg>
        <pc:inkChg chg="add del">
          <ac:chgData name="PIPAN MICHELE" userId="da00a2aa-4c64-4bcb-a497-1055e4cd2351" providerId="ADAL" clId="{4A34A193-4A27-451D-B0F4-94A0A8A52239}" dt="2024-11-25T11:25:36.129" v="985"/>
          <ac:inkMkLst>
            <pc:docMk/>
            <pc:sldMk cId="3621917142" sldId="299"/>
            <ac:inkMk id="29" creationId="{A372E9AC-ECFA-4D46-A972-9C3523219F46}"/>
          </ac:inkMkLst>
        </pc:inkChg>
        <pc:inkChg chg="add del">
          <ac:chgData name="PIPAN MICHELE" userId="da00a2aa-4c64-4bcb-a497-1055e4cd2351" providerId="ADAL" clId="{4A34A193-4A27-451D-B0F4-94A0A8A52239}" dt="2024-11-25T11:25:36.129" v="985"/>
          <ac:inkMkLst>
            <pc:docMk/>
            <pc:sldMk cId="3621917142" sldId="299"/>
            <ac:inkMk id="30" creationId="{F3921E58-8060-4F22-8E75-43499F839D85}"/>
          </ac:inkMkLst>
        </pc:inkChg>
        <pc:inkChg chg="add del">
          <ac:chgData name="PIPAN MICHELE" userId="da00a2aa-4c64-4bcb-a497-1055e4cd2351" providerId="ADAL" clId="{4A34A193-4A27-451D-B0F4-94A0A8A52239}" dt="2024-11-25T11:25:36.129" v="985"/>
          <ac:inkMkLst>
            <pc:docMk/>
            <pc:sldMk cId="3621917142" sldId="299"/>
            <ac:inkMk id="31" creationId="{2DEC402F-6DC4-41AB-9009-84DBD2F6A05A}"/>
          </ac:inkMkLst>
        </pc:inkChg>
        <pc:inkChg chg="add del">
          <ac:chgData name="PIPAN MICHELE" userId="da00a2aa-4c64-4bcb-a497-1055e4cd2351" providerId="ADAL" clId="{4A34A193-4A27-451D-B0F4-94A0A8A52239}" dt="2024-11-25T11:25:36.129" v="985"/>
          <ac:inkMkLst>
            <pc:docMk/>
            <pc:sldMk cId="3621917142" sldId="299"/>
            <ac:inkMk id="32" creationId="{98EAB1A5-32E3-44AA-ADE1-12E2EFAE56B2}"/>
          </ac:inkMkLst>
        </pc:inkChg>
        <pc:inkChg chg="add del">
          <ac:chgData name="PIPAN MICHELE" userId="da00a2aa-4c64-4bcb-a497-1055e4cd2351" providerId="ADAL" clId="{4A34A193-4A27-451D-B0F4-94A0A8A52239}" dt="2024-11-25T11:25:36.129" v="985"/>
          <ac:inkMkLst>
            <pc:docMk/>
            <pc:sldMk cId="3621917142" sldId="299"/>
            <ac:inkMk id="33" creationId="{1A8AB514-3848-4D8B-B9EE-3DBE4D37E27B}"/>
          </ac:inkMkLst>
        </pc:inkChg>
        <pc:inkChg chg="add del">
          <ac:chgData name="PIPAN MICHELE" userId="da00a2aa-4c64-4bcb-a497-1055e4cd2351" providerId="ADAL" clId="{4A34A193-4A27-451D-B0F4-94A0A8A52239}" dt="2024-11-25T11:25:36.129" v="985"/>
          <ac:inkMkLst>
            <pc:docMk/>
            <pc:sldMk cId="3621917142" sldId="299"/>
            <ac:inkMk id="34" creationId="{74C7309D-2D0F-488A-A10C-9B3A5C481714}"/>
          </ac:inkMkLst>
        </pc:inkChg>
        <pc:inkChg chg="add del">
          <ac:chgData name="PIPAN MICHELE" userId="da00a2aa-4c64-4bcb-a497-1055e4cd2351" providerId="ADAL" clId="{4A34A193-4A27-451D-B0F4-94A0A8A52239}" dt="2024-11-25T11:25:36.129" v="985"/>
          <ac:inkMkLst>
            <pc:docMk/>
            <pc:sldMk cId="3621917142" sldId="299"/>
            <ac:inkMk id="35" creationId="{45FA9C5C-C48A-451D-8E1F-AACFEC25EF95}"/>
          </ac:inkMkLst>
        </pc:inkChg>
        <pc:inkChg chg="add del">
          <ac:chgData name="PIPAN MICHELE" userId="da00a2aa-4c64-4bcb-a497-1055e4cd2351" providerId="ADAL" clId="{4A34A193-4A27-451D-B0F4-94A0A8A52239}" dt="2024-11-25T11:25:45.485" v="990"/>
          <ac:inkMkLst>
            <pc:docMk/>
            <pc:sldMk cId="3621917142" sldId="299"/>
            <ac:inkMk id="36" creationId="{D15F27A0-E85F-42FC-A8FA-E59F255171E7}"/>
          </ac:inkMkLst>
        </pc:inkChg>
        <pc:inkChg chg="add del">
          <ac:chgData name="PIPAN MICHELE" userId="da00a2aa-4c64-4bcb-a497-1055e4cd2351" providerId="ADAL" clId="{4A34A193-4A27-451D-B0F4-94A0A8A52239}" dt="2024-11-25T11:25:37.466" v="988"/>
          <ac:inkMkLst>
            <pc:docMk/>
            <pc:sldMk cId="3621917142" sldId="299"/>
            <ac:inkMk id="37" creationId="{3237E102-29B6-40AB-806F-D7117AD0232D}"/>
          </ac:inkMkLst>
        </pc:inkChg>
        <pc:inkChg chg="add del">
          <ac:chgData name="PIPAN MICHELE" userId="da00a2aa-4c64-4bcb-a497-1055e4cd2351" providerId="ADAL" clId="{4A34A193-4A27-451D-B0F4-94A0A8A52239}" dt="2024-11-25T11:25:37.466" v="988"/>
          <ac:inkMkLst>
            <pc:docMk/>
            <pc:sldMk cId="3621917142" sldId="299"/>
            <ac:inkMk id="38" creationId="{9079F8E4-190F-4452-86B1-C2102724A25B}"/>
          </ac:inkMkLst>
        </pc:inkChg>
        <pc:inkChg chg="add del">
          <ac:chgData name="PIPAN MICHELE" userId="da00a2aa-4c64-4bcb-a497-1055e4cd2351" providerId="ADAL" clId="{4A34A193-4A27-451D-B0F4-94A0A8A52239}" dt="2024-11-25T11:25:45.485" v="990"/>
          <ac:inkMkLst>
            <pc:docMk/>
            <pc:sldMk cId="3621917142" sldId="299"/>
            <ac:inkMk id="39" creationId="{7B5727CA-EC8F-4528-8FE9-49806CE9FA2E}"/>
          </ac:inkMkLst>
        </pc:inkChg>
        <pc:inkChg chg="add del">
          <ac:chgData name="PIPAN MICHELE" userId="da00a2aa-4c64-4bcb-a497-1055e4cd2351" providerId="ADAL" clId="{4A34A193-4A27-451D-B0F4-94A0A8A52239}" dt="2024-11-25T11:25:45.485" v="990"/>
          <ac:inkMkLst>
            <pc:docMk/>
            <pc:sldMk cId="3621917142" sldId="299"/>
            <ac:inkMk id="40" creationId="{1C7E8E9A-1031-4D76-9D07-CAF20BCB1113}"/>
          </ac:inkMkLst>
        </pc:inkChg>
        <pc:inkChg chg="add del">
          <ac:chgData name="PIPAN MICHELE" userId="da00a2aa-4c64-4bcb-a497-1055e4cd2351" providerId="ADAL" clId="{4A34A193-4A27-451D-B0F4-94A0A8A52239}" dt="2024-11-25T11:25:49.357" v="992"/>
          <ac:inkMkLst>
            <pc:docMk/>
            <pc:sldMk cId="3621917142" sldId="299"/>
            <ac:inkMk id="41" creationId="{3BCA58D6-C138-4640-8A1D-33D4F895045C}"/>
          </ac:inkMkLst>
        </pc:inkChg>
        <pc:inkChg chg="add del">
          <ac:chgData name="PIPAN MICHELE" userId="da00a2aa-4c64-4bcb-a497-1055e4cd2351" providerId="ADAL" clId="{4A34A193-4A27-451D-B0F4-94A0A8A52239}" dt="2024-11-25T11:25:49.357" v="992"/>
          <ac:inkMkLst>
            <pc:docMk/>
            <pc:sldMk cId="3621917142" sldId="299"/>
            <ac:inkMk id="42" creationId="{6B523BF9-9E11-4415-9472-36FBF7929255}"/>
          </ac:inkMkLst>
        </pc:inkChg>
        <pc:inkChg chg="add">
          <ac:chgData name="PIPAN MICHELE" userId="da00a2aa-4c64-4bcb-a497-1055e4cd2351" providerId="ADAL" clId="{4A34A193-4A27-451D-B0F4-94A0A8A52239}" dt="2024-11-25T11:25:49.357" v="992"/>
          <ac:inkMkLst>
            <pc:docMk/>
            <pc:sldMk cId="3621917142" sldId="299"/>
            <ac:inkMk id="43" creationId="{D903F972-736F-4EF0-8537-AD38F386EDC6}"/>
          </ac:inkMkLst>
        </pc:inkChg>
        <pc:inkChg chg="add del">
          <ac:chgData name="PIPAN MICHELE" userId="da00a2aa-4c64-4bcb-a497-1055e4cd2351" providerId="ADAL" clId="{4A34A193-4A27-451D-B0F4-94A0A8A52239}" dt="2024-11-25T11:25:59.852" v="1003"/>
          <ac:inkMkLst>
            <pc:docMk/>
            <pc:sldMk cId="3621917142" sldId="299"/>
            <ac:inkMk id="44" creationId="{7687E664-826C-40A9-BFC7-B4AC9AAF5E87}"/>
          </ac:inkMkLst>
        </pc:inkChg>
        <pc:inkChg chg="add del">
          <ac:chgData name="PIPAN MICHELE" userId="da00a2aa-4c64-4bcb-a497-1055e4cd2351" providerId="ADAL" clId="{4A34A193-4A27-451D-B0F4-94A0A8A52239}" dt="2024-11-25T11:25:59.852" v="1003"/>
          <ac:inkMkLst>
            <pc:docMk/>
            <pc:sldMk cId="3621917142" sldId="299"/>
            <ac:inkMk id="45" creationId="{84C71AB3-82D6-4A26-8BE5-367D91078944}"/>
          </ac:inkMkLst>
        </pc:inkChg>
        <pc:inkChg chg="add del">
          <ac:chgData name="PIPAN MICHELE" userId="da00a2aa-4c64-4bcb-a497-1055e4cd2351" providerId="ADAL" clId="{4A34A193-4A27-451D-B0F4-94A0A8A52239}" dt="2024-11-25T11:25:59.852" v="1003"/>
          <ac:inkMkLst>
            <pc:docMk/>
            <pc:sldMk cId="3621917142" sldId="299"/>
            <ac:inkMk id="46" creationId="{6B0B1FA3-6AE7-4BC0-9A4E-3095765FE716}"/>
          </ac:inkMkLst>
        </pc:inkChg>
        <pc:inkChg chg="add del">
          <ac:chgData name="PIPAN MICHELE" userId="da00a2aa-4c64-4bcb-a497-1055e4cd2351" providerId="ADAL" clId="{4A34A193-4A27-451D-B0F4-94A0A8A52239}" dt="2024-11-25T11:25:59.852" v="1003"/>
          <ac:inkMkLst>
            <pc:docMk/>
            <pc:sldMk cId="3621917142" sldId="299"/>
            <ac:inkMk id="47" creationId="{24C52BC7-FEA7-4F5B-8511-B6501031697E}"/>
          </ac:inkMkLst>
        </pc:inkChg>
        <pc:inkChg chg="add del">
          <ac:chgData name="PIPAN MICHELE" userId="da00a2aa-4c64-4bcb-a497-1055e4cd2351" providerId="ADAL" clId="{4A34A193-4A27-451D-B0F4-94A0A8A52239}" dt="2024-11-25T11:25:59.852" v="1003"/>
          <ac:inkMkLst>
            <pc:docMk/>
            <pc:sldMk cId="3621917142" sldId="299"/>
            <ac:inkMk id="48" creationId="{27B33364-9C74-44FB-AFD1-D3D24425F8D2}"/>
          </ac:inkMkLst>
        </pc:inkChg>
        <pc:inkChg chg="add del">
          <ac:chgData name="PIPAN MICHELE" userId="da00a2aa-4c64-4bcb-a497-1055e4cd2351" providerId="ADAL" clId="{4A34A193-4A27-451D-B0F4-94A0A8A52239}" dt="2024-11-25T11:25:59.852" v="1003"/>
          <ac:inkMkLst>
            <pc:docMk/>
            <pc:sldMk cId="3621917142" sldId="299"/>
            <ac:inkMk id="49" creationId="{BE20355B-4C3A-4500-9C59-2F6A281DD44C}"/>
          </ac:inkMkLst>
        </pc:inkChg>
        <pc:inkChg chg="add del">
          <ac:chgData name="PIPAN MICHELE" userId="da00a2aa-4c64-4bcb-a497-1055e4cd2351" providerId="ADAL" clId="{4A34A193-4A27-451D-B0F4-94A0A8A52239}" dt="2024-11-25T11:25:59.852" v="1003"/>
          <ac:inkMkLst>
            <pc:docMk/>
            <pc:sldMk cId="3621917142" sldId="299"/>
            <ac:inkMk id="50" creationId="{70D76534-C364-4267-A4A4-684433BEDC03}"/>
          </ac:inkMkLst>
        </pc:inkChg>
        <pc:inkChg chg="add del">
          <ac:chgData name="PIPAN MICHELE" userId="da00a2aa-4c64-4bcb-a497-1055e4cd2351" providerId="ADAL" clId="{4A34A193-4A27-451D-B0F4-94A0A8A52239}" dt="2024-11-25T11:25:59.852" v="1003"/>
          <ac:inkMkLst>
            <pc:docMk/>
            <pc:sldMk cId="3621917142" sldId="299"/>
            <ac:inkMk id="51" creationId="{6875DA57-C065-4496-BA10-28DBA902F149}"/>
          </ac:inkMkLst>
        </pc:inkChg>
        <pc:inkChg chg="add del">
          <ac:chgData name="PIPAN MICHELE" userId="da00a2aa-4c64-4bcb-a497-1055e4cd2351" providerId="ADAL" clId="{4A34A193-4A27-451D-B0F4-94A0A8A52239}" dt="2024-11-25T11:25:59.852" v="1003"/>
          <ac:inkMkLst>
            <pc:docMk/>
            <pc:sldMk cId="3621917142" sldId="299"/>
            <ac:inkMk id="52" creationId="{D1371BCE-7F09-4DF7-A972-2BBF8D67E06F}"/>
          </ac:inkMkLst>
        </pc:inkChg>
        <pc:inkChg chg="add del">
          <ac:chgData name="PIPAN MICHELE" userId="da00a2aa-4c64-4bcb-a497-1055e4cd2351" providerId="ADAL" clId="{4A34A193-4A27-451D-B0F4-94A0A8A52239}" dt="2024-11-25T11:25:59.852" v="1003"/>
          <ac:inkMkLst>
            <pc:docMk/>
            <pc:sldMk cId="3621917142" sldId="299"/>
            <ac:inkMk id="53" creationId="{B9DD01FD-F633-4D58-AD21-D6239A9D12F9}"/>
          </ac:inkMkLst>
        </pc:inkChg>
        <pc:inkChg chg="add del">
          <ac:chgData name="PIPAN MICHELE" userId="da00a2aa-4c64-4bcb-a497-1055e4cd2351" providerId="ADAL" clId="{4A34A193-4A27-451D-B0F4-94A0A8A52239}" dt="2024-11-25T11:26:27.482" v="1028"/>
          <ac:inkMkLst>
            <pc:docMk/>
            <pc:sldMk cId="3621917142" sldId="299"/>
            <ac:inkMk id="54" creationId="{8C6CE3A0-147F-45CB-9BFE-FE6D60AE7BF1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55" creationId="{6DA68A5E-0901-4BAE-BA02-135B36C342B7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56" creationId="{EC150507-C306-4141-BB9E-F2811C630E9C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57" creationId="{A3018DC6-6A31-4924-9CAD-158B9AD12BF0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58" creationId="{04518102-5A2C-4E35-8DBE-76B9713C1A1D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59" creationId="{91D41D0A-2EBD-43B5-95E7-8980B2F716EC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60" creationId="{F9991C65-87F7-44E6-A74F-65A6D9FDE08E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61" creationId="{1B63BCC6-0EE9-4849-ADC3-7B87BEDDF6CB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62" creationId="{D1ACC36E-8D51-426C-819E-B817A73876DB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63" creationId="{47291585-4AA6-4D03-AABE-FCFEC9E37295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64" creationId="{CF032158-07F7-45DA-8420-1E4E0EF80581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65" creationId="{BF95496E-C8B5-4E9E-BED1-0D2B94A09EE5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66" creationId="{BF1604F3-C12D-48D9-ACDE-8FDAE71595C0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67" creationId="{89184B6F-BEE6-4AC1-B90B-526C5F352F21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68" creationId="{8744C53A-C6CF-4CCC-B847-82013B0065EC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69" creationId="{B2003385-C56C-4BBE-8338-0C3C1C749046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70" creationId="{2B4A751F-CA47-492E-B088-9716A85CC836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71" creationId="{A083A621-5157-4888-B770-49ABA53C063A}"/>
          </ac:inkMkLst>
        </pc:inkChg>
        <pc:inkChg chg="add del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72" creationId="{447AFD2E-0D8E-461F-A6D7-29B26C592266}"/>
          </ac:inkMkLst>
        </pc:inkChg>
        <pc:inkChg chg="add">
          <ac:chgData name="PIPAN MICHELE" userId="da00a2aa-4c64-4bcb-a497-1055e4cd2351" providerId="ADAL" clId="{4A34A193-4A27-451D-B0F4-94A0A8A52239}" dt="2024-11-25T11:26:24.215" v="1022"/>
          <ac:inkMkLst>
            <pc:docMk/>
            <pc:sldMk cId="3621917142" sldId="299"/>
            <ac:inkMk id="73" creationId="{E4C2028E-06E4-40E9-8BCC-8547A988460F}"/>
          </ac:inkMkLst>
        </pc:inkChg>
        <pc:inkChg chg="add del">
          <ac:chgData name="PIPAN MICHELE" userId="da00a2aa-4c64-4bcb-a497-1055e4cd2351" providerId="ADAL" clId="{4A34A193-4A27-451D-B0F4-94A0A8A52239}" dt="2024-11-25T11:26:27.482" v="1028"/>
          <ac:inkMkLst>
            <pc:docMk/>
            <pc:sldMk cId="3621917142" sldId="299"/>
            <ac:inkMk id="74" creationId="{AD6C4209-D5E8-42DF-AA19-21237824CCF1}"/>
          </ac:inkMkLst>
        </pc:inkChg>
        <pc:inkChg chg="add del">
          <ac:chgData name="PIPAN MICHELE" userId="da00a2aa-4c64-4bcb-a497-1055e4cd2351" providerId="ADAL" clId="{4A34A193-4A27-451D-B0F4-94A0A8A52239}" dt="2024-11-25T11:26:27.482" v="1028"/>
          <ac:inkMkLst>
            <pc:docMk/>
            <pc:sldMk cId="3621917142" sldId="299"/>
            <ac:inkMk id="75" creationId="{3F38C340-FD80-402D-87F2-6E140CE55E26}"/>
          </ac:inkMkLst>
        </pc:inkChg>
        <pc:inkChg chg="add del">
          <ac:chgData name="PIPAN MICHELE" userId="da00a2aa-4c64-4bcb-a497-1055e4cd2351" providerId="ADAL" clId="{4A34A193-4A27-451D-B0F4-94A0A8A52239}" dt="2024-11-25T11:26:27.482" v="1028"/>
          <ac:inkMkLst>
            <pc:docMk/>
            <pc:sldMk cId="3621917142" sldId="299"/>
            <ac:inkMk id="76" creationId="{6134F5F0-035F-45CE-B99F-C444BFB47761}"/>
          </ac:inkMkLst>
        </pc:inkChg>
        <pc:inkChg chg="add del">
          <ac:chgData name="PIPAN MICHELE" userId="da00a2aa-4c64-4bcb-a497-1055e4cd2351" providerId="ADAL" clId="{4A34A193-4A27-451D-B0F4-94A0A8A52239}" dt="2024-11-25T11:26:27.482" v="1028"/>
          <ac:inkMkLst>
            <pc:docMk/>
            <pc:sldMk cId="3621917142" sldId="299"/>
            <ac:inkMk id="77" creationId="{4BFCAA95-AAB8-40F1-8384-65376B907054}"/>
          </ac:inkMkLst>
        </pc:inkChg>
        <pc:inkChg chg="add del">
          <ac:chgData name="PIPAN MICHELE" userId="da00a2aa-4c64-4bcb-a497-1055e4cd2351" providerId="ADAL" clId="{4A34A193-4A27-451D-B0F4-94A0A8A52239}" dt="2024-11-25T11:26:27.482" v="1028"/>
          <ac:inkMkLst>
            <pc:docMk/>
            <pc:sldMk cId="3621917142" sldId="299"/>
            <ac:inkMk id="78" creationId="{A40CBB88-F37C-4897-86E7-7F94A9DAF2F0}"/>
          </ac:inkMkLst>
        </pc:inkChg>
        <pc:inkChg chg="add del">
          <ac:chgData name="PIPAN MICHELE" userId="da00a2aa-4c64-4bcb-a497-1055e4cd2351" providerId="ADAL" clId="{4A34A193-4A27-451D-B0F4-94A0A8A52239}" dt="2024-11-25T11:26:36.968" v="1036"/>
          <ac:inkMkLst>
            <pc:docMk/>
            <pc:sldMk cId="3621917142" sldId="299"/>
            <ac:inkMk id="79" creationId="{B3EE98FD-4D41-4B93-B095-9B3ED0300F7B}"/>
          </ac:inkMkLst>
        </pc:inkChg>
        <pc:inkChg chg="add del">
          <ac:chgData name="PIPAN MICHELE" userId="da00a2aa-4c64-4bcb-a497-1055e4cd2351" providerId="ADAL" clId="{4A34A193-4A27-451D-B0F4-94A0A8A52239}" dt="2024-11-25T11:26:36.968" v="1036"/>
          <ac:inkMkLst>
            <pc:docMk/>
            <pc:sldMk cId="3621917142" sldId="299"/>
            <ac:inkMk id="80" creationId="{AB09B910-0AFF-40AE-9159-9ECE93FACDB8}"/>
          </ac:inkMkLst>
        </pc:inkChg>
        <pc:inkChg chg="add del">
          <ac:chgData name="PIPAN MICHELE" userId="da00a2aa-4c64-4bcb-a497-1055e4cd2351" providerId="ADAL" clId="{4A34A193-4A27-451D-B0F4-94A0A8A52239}" dt="2024-11-25T11:26:36.968" v="1036"/>
          <ac:inkMkLst>
            <pc:docMk/>
            <pc:sldMk cId="3621917142" sldId="299"/>
            <ac:inkMk id="81" creationId="{F05557E1-C308-42BC-B435-FE1C450B207B}"/>
          </ac:inkMkLst>
        </pc:inkChg>
        <pc:inkChg chg="add del">
          <ac:chgData name="PIPAN MICHELE" userId="da00a2aa-4c64-4bcb-a497-1055e4cd2351" providerId="ADAL" clId="{4A34A193-4A27-451D-B0F4-94A0A8A52239}" dt="2024-11-25T11:26:36.968" v="1036"/>
          <ac:inkMkLst>
            <pc:docMk/>
            <pc:sldMk cId="3621917142" sldId="299"/>
            <ac:inkMk id="82" creationId="{EB8A0CFA-2852-4738-A888-0D204728BA99}"/>
          </ac:inkMkLst>
        </pc:inkChg>
        <pc:inkChg chg="add del">
          <ac:chgData name="PIPAN MICHELE" userId="da00a2aa-4c64-4bcb-a497-1055e4cd2351" providerId="ADAL" clId="{4A34A193-4A27-451D-B0F4-94A0A8A52239}" dt="2024-11-25T11:26:36.968" v="1036"/>
          <ac:inkMkLst>
            <pc:docMk/>
            <pc:sldMk cId="3621917142" sldId="299"/>
            <ac:inkMk id="83" creationId="{55D55142-27BF-4E30-8F8D-2799F4CDA209}"/>
          </ac:inkMkLst>
        </pc:inkChg>
        <pc:inkChg chg="add del">
          <ac:chgData name="PIPAN MICHELE" userId="da00a2aa-4c64-4bcb-a497-1055e4cd2351" providerId="ADAL" clId="{4A34A193-4A27-451D-B0F4-94A0A8A52239}" dt="2024-11-25T11:26:36.968" v="1036"/>
          <ac:inkMkLst>
            <pc:docMk/>
            <pc:sldMk cId="3621917142" sldId="299"/>
            <ac:inkMk id="84" creationId="{18968261-DB57-4405-8693-6664E13D3C37}"/>
          </ac:inkMkLst>
        </pc:inkChg>
        <pc:inkChg chg="add del">
          <ac:chgData name="PIPAN MICHELE" userId="da00a2aa-4c64-4bcb-a497-1055e4cd2351" providerId="ADAL" clId="{4A34A193-4A27-451D-B0F4-94A0A8A52239}" dt="2024-11-25T11:26:36.968" v="1036"/>
          <ac:inkMkLst>
            <pc:docMk/>
            <pc:sldMk cId="3621917142" sldId="299"/>
            <ac:inkMk id="85" creationId="{B8031E46-754E-4206-9D3F-B3E987BEE885}"/>
          </ac:inkMkLst>
        </pc:inkChg>
        <pc:inkChg chg="add del">
          <ac:chgData name="PIPAN MICHELE" userId="da00a2aa-4c64-4bcb-a497-1055e4cd2351" providerId="ADAL" clId="{4A34A193-4A27-451D-B0F4-94A0A8A52239}" dt="2024-11-25T11:26:36.968" v="1036"/>
          <ac:inkMkLst>
            <pc:docMk/>
            <pc:sldMk cId="3621917142" sldId="299"/>
            <ac:inkMk id="86" creationId="{E1271DB0-11C5-40E1-96FC-346F077F86E9}"/>
          </ac:inkMkLst>
        </pc:inkChg>
        <pc:inkChg chg="add del">
          <ac:chgData name="PIPAN MICHELE" userId="da00a2aa-4c64-4bcb-a497-1055e4cd2351" providerId="ADAL" clId="{4A34A193-4A27-451D-B0F4-94A0A8A52239}" dt="2024-11-25T11:26:54.503" v="1043"/>
          <ac:inkMkLst>
            <pc:docMk/>
            <pc:sldMk cId="3621917142" sldId="299"/>
            <ac:inkMk id="87" creationId="{F32A8EE6-C686-45CC-AE3F-8A0CB81A4EF5}"/>
          </ac:inkMkLst>
        </pc:inkChg>
        <pc:inkChg chg="add del">
          <ac:chgData name="PIPAN MICHELE" userId="da00a2aa-4c64-4bcb-a497-1055e4cd2351" providerId="ADAL" clId="{4A34A193-4A27-451D-B0F4-94A0A8A52239}" dt="2024-11-25T11:26:54.503" v="1043"/>
          <ac:inkMkLst>
            <pc:docMk/>
            <pc:sldMk cId="3621917142" sldId="299"/>
            <ac:inkMk id="88" creationId="{61508F08-F360-4B7D-8AF2-0D59FE59FE06}"/>
          </ac:inkMkLst>
        </pc:inkChg>
        <pc:inkChg chg="add del">
          <ac:chgData name="PIPAN MICHELE" userId="da00a2aa-4c64-4bcb-a497-1055e4cd2351" providerId="ADAL" clId="{4A34A193-4A27-451D-B0F4-94A0A8A52239}" dt="2024-11-25T11:26:54.503" v="1043"/>
          <ac:inkMkLst>
            <pc:docMk/>
            <pc:sldMk cId="3621917142" sldId="299"/>
            <ac:inkMk id="89" creationId="{EE3AE99A-43C0-4745-AC7C-3110389C4B05}"/>
          </ac:inkMkLst>
        </pc:inkChg>
        <pc:inkChg chg="add del">
          <ac:chgData name="PIPAN MICHELE" userId="da00a2aa-4c64-4bcb-a497-1055e4cd2351" providerId="ADAL" clId="{4A34A193-4A27-451D-B0F4-94A0A8A52239}" dt="2024-11-25T11:26:54.503" v="1043"/>
          <ac:inkMkLst>
            <pc:docMk/>
            <pc:sldMk cId="3621917142" sldId="299"/>
            <ac:inkMk id="90" creationId="{D30AB145-DCBB-48A3-A938-C476C2223745}"/>
          </ac:inkMkLst>
        </pc:inkChg>
        <pc:inkChg chg="add del">
          <ac:chgData name="PIPAN MICHELE" userId="da00a2aa-4c64-4bcb-a497-1055e4cd2351" providerId="ADAL" clId="{4A34A193-4A27-451D-B0F4-94A0A8A52239}" dt="2024-11-25T11:26:54.503" v="1043"/>
          <ac:inkMkLst>
            <pc:docMk/>
            <pc:sldMk cId="3621917142" sldId="299"/>
            <ac:inkMk id="91" creationId="{5DBEAC88-6FC5-4166-8562-26A7E304E358}"/>
          </ac:inkMkLst>
        </pc:inkChg>
        <pc:inkChg chg="add del">
          <ac:chgData name="PIPAN MICHELE" userId="da00a2aa-4c64-4bcb-a497-1055e4cd2351" providerId="ADAL" clId="{4A34A193-4A27-451D-B0F4-94A0A8A52239}" dt="2024-11-25T11:26:54.503" v="1043"/>
          <ac:inkMkLst>
            <pc:docMk/>
            <pc:sldMk cId="3621917142" sldId="299"/>
            <ac:inkMk id="92" creationId="{5D1683BE-C6B7-43B5-9C0C-E4DEF2573806}"/>
          </ac:inkMkLst>
        </pc:inkChg>
        <pc:inkChg chg="add del">
          <ac:chgData name="PIPAN MICHELE" userId="da00a2aa-4c64-4bcb-a497-1055e4cd2351" providerId="ADAL" clId="{4A34A193-4A27-451D-B0F4-94A0A8A52239}" dt="2024-11-25T11:26:54.503" v="1043"/>
          <ac:inkMkLst>
            <pc:docMk/>
            <pc:sldMk cId="3621917142" sldId="299"/>
            <ac:inkMk id="93" creationId="{471A2D96-9D9C-41BC-966C-332031D5FB8F}"/>
          </ac:inkMkLst>
        </pc:inkChg>
        <pc:inkChg chg="add">
          <ac:chgData name="PIPAN MICHELE" userId="da00a2aa-4c64-4bcb-a497-1055e4cd2351" providerId="ADAL" clId="{4A34A193-4A27-451D-B0F4-94A0A8A52239}" dt="2024-11-25T11:26:54.503" v="1043"/>
          <ac:inkMkLst>
            <pc:docMk/>
            <pc:sldMk cId="3621917142" sldId="299"/>
            <ac:inkMk id="94" creationId="{047CD4B6-AA39-4FC1-8DC6-EF19A508779C}"/>
          </ac:inkMkLst>
        </pc:inkChg>
      </pc:sldChg>
      <pc:sldChg chg="addSp modSp add">
        <pc:chgData name="PIPAN MICHELE" userId="da00a2aa-4c64-4bcb-a497-1055e4cd2351" providerId="ADAL" clId="{4A34A193-4A27-451D-B0F4-94A0A8A52239}" dt="2024-11-25T11:43:51.170" v="1302"/>
        <pc:sldMkLst>
          <pc:docMk/>
          <pc:sldMk cId="139393693" sldId="300"/>
        </pc:sldMkLst>
        <pc:picChg chg="add mod">
          <ac:chgData name="PIPAN MICHELE" userId="da00a2aa-4c64-4bcb-a497-1055e4cd2351" providerId="ADAL" clId="{4A34A193-4A27-451D-B0F4-94A0A8A52239}" dt="2024-11-25T11:42:59.321" v="1291" actId="14100"/>
          <ac:picMkLst>
            <pc:docMk/>
            <pc:sldMk cId="139393693" sldId="300"/>
            <ac:picMk id="2" creationId="{909A6518-E884-4795-9128-0CD10EEC910E}"/>
          </ac:picMkLst>
        </pc:picChg>
        <pc:inkChg chg="add">
          <ac:chgData name="PIPAN MICHELE" userId="da00a2aa-4c64-4bcb-a497-1055e4cd2351" providerId="ADAL" clId="{4A34A193-4A27-451D-B0F4-94A0A8A52239}" dt="2024-11-25T11:43:02.982" v="1292"/>
          <ac:inkMkLst>
            <pc:docMk/>
            <pc:sldMk cId="139393693" sldId="300"/>
            <ac:inkMk id="3" creationId="{CF1D11A7-5158-4197-BF5D-5E225E9044E2}"/>
          </ac:inkMkLst>
        </pc:inkChg>
        <pc:inkChg chg="add">
          <ac:chgData name="PIPAN MICHELE" userId="da00a2aa-4c64-4bcb-a497-1055e4cd2351" providerId="ADAL" clId="{4A34A193-4A27-451D-B0F4-94A0A8A52239}" dt="2024-11-25T11:43:04.191" v="1293"/>
          <ac:inkMkLst>
            <pc:docMk/>
            <pc:sldMk cId="139393693" sldId="300"/>
            <ac:inkMk id="4" creationId="{10B4D433-B2C3-44EB-8EA1-558319E9C7FF}"/>
          </ac:inkMkLst>
        </pc:inkChg>
        <pc:inkChg chg="add">
          <ac:chgData name="PIPAN MICHELE" userId="da00a2aa-4c64-4bcb-a497-1055e4cd2351" providerId="ADAL" clId="{4A34A193-4A27-451D-B0F4-94A0A8A52239}" dt="2024-11-25T11:43:14.957" v="1294"/>
          <ac:inkMkLst>
            <pc:docMk/>
            <pc:sldMk cId="139393693" sldId="300"/>
            <ac:inkMk id="5" creationId="{94573C19-EE87-4B2B-BFA3-4B7B4150ECA7}"/>
          </ac:inkMkLst>
        </pc:inkChg>
        <pc:inkChg chg="add">
          <ac:chgData name="PIPAN MICHELE" userId="da00a2aa-4c64-4bcb-a497-1055e4cd2351" providerId="ADAL" clId="{4A34A193-4A27-451D-B0F4-94A0A8A52239}" dt="2024-11-25T11:43:21.132" v="1295"/>
          <ac:inkMkLst>
            <pc:docMk/>
            <pc:sldMk cId="139393693" sldId="300"/>
            <ac:inkMk id="6" creationId="{4412353C-1399-47AB-B417-4D36CA22F887}"/>
          </ac:inkMkLst>
        </pc:inkChg>
        <pc:inkChg chg="add">
          <ac:chgData name="PIPAN MICHELE" userId="da00a2aa-4c64-4bcb-a497-1055e4cd2351" providerId="ADAL" clId="{4A34A193-4A27-451D-B0F4-94A0A8A52239}" dt="2024-11-25T11:43:27.577" v="1296"/>
          <ac:inkMkLst>
            <pc:docMk/>
            <pc:sldMk cId="139393693" sldId="300"/>
            <ac:inkMk id="7" creationId="{EA845CD2-FB41-4C8B-AE03-0793088F517B}"/>
          </ac:inkMkLst>
        </pc:inkChg>
        <pc:inkChg chg="add">
          <ac:chgData name="PIPAN MICHELE" userId="da00a2aa-4c64-4bcb-a497-1055e4cd2351" providerId="ADAL" clId="{4A34A193-4A27-451D-B0F4-94A0A8A52239}" dt="2024-11-25T11:43:29.319" v="1297"/>
          <ac:inkMkLst>
            <pc:docMk/>
            <pc:sldMk cId="139393693" sldId="300"/>
            <ac:inkMk id="8" creationId="{24EC433D-4302-4B5F-97DA-E69CFA970C80}"/>
          </ac:inkMkLst>
        </pc:inkChg>
        <pc:inkChg chg="add">
          <ac:chgData name="PIPAN MICHELE" userId="da00a2aa-4c64-4bcb-a497-1055e4cd2351" providerId="ADAL" clId="{4A34A193-4A27-451D-B0F4-94A0A8A52239}" dt="2024-11-25T11:43:31.286" v="1298"/>
          <ac:inkMkLst>
            <pc:docMk/>
            <pc:sldMk cId="139393693" sldId="300"/>
            <ac:inkMk id="9" creationId="{60D5C527-2D6E-40B2-B873-627DD300106E}"/>
          </ac:inkMkLst>
        </pc:inkChg>
        <pc:inkChg chg="add">
          <ac:chgData name="PIPAN MICHELE" userId="da00a2aa-4c64-4bcb-a497-1055e4cd2351" providerId="ADAL" clId="{4A34A193-4A27-451D-B0F4-94A0A8A52239}" dt="2024-11-25T11:43:49.517" v="1299"/>
          <ac:inkMkLst>
            <pc:docMk/>
            <pc:sldMk cId="139393693" sldId="300"/>
            <ac:inkMk id="10" creationId="{66252734-51DD-42BC-9762-4D067BD64A73}"/>
          </ac:inkMkLst>
        </pc:inkChg>
        <pc:inkChg chg="add">
          <ac:chgData name="PIPAN MICHELE" userId="da00a2aa-4c64-4bcb-a497-1055e4cd2351" providerId="ADAL" clId="{4A34A193-4A27-451D-B0F4-94A0A8A52239}" dt="2024-11-25T11:43:49.887" v="1300"/>
          <ac:inkMkLst>
            <pc:docMk/>
            <pc:sldMk cId="139393693" sldId="300"/>
            <ac:inkMk id="11" creationId="{19D2D548-5565-473D-8DAE-C3278255BE5A}"/>
          </ac:inkMkLst>
        </pc:inkChg>
        <pc:inkChg chg="add">
          <ac:chgData name="PIPAN MICHELE" userId="da00a2aa-4c64-4bcb-a497-1055e4cd2351" providerId="ADAL" clId="{4A34A193-4A27-451D-B0F4-94A0A8A52239}" dt="2024-11-25T11:43:50.858" v="1301"/>
          <ac:inkMkLst>
            <pc:docMk/>
            <pc:sldMk cId="139393693" sldId="300"/>
            <ac:inkMk id="12" creationId="{DA1E4D7D-D1A6-4918-A68F-43F1F062715E}"/>
          </ac:inkMkLst>
        </pc:inkChg>
        <pc:inkChg chg="add">
          <ac:chgData name="PIPAN MICHELE" userId="da00a2aa-4c64-4bcb-a497-1055e4cd2351" providerId="ADAL" clId="{4A34A193-4A27-451D-B0F4-94A0A8A52239}" dt="2024-11-25T11:43:51.170" v="1302"/>
          <ac:inkMkLst>
            <pc:docMk/>
            <pc:sldMk cId="139393693" sldId="300"/>
            <ac:inkMk id="13" creationId="{0909D6A4-260E-49AC-B639-A53EA64D5CA3}"/>
          </ac:inkMkLst>
        </pc:inkChg>
      </pc:sldChg>
      <pc:sldChg chg="addSp delSp modSp add">
        <pc:chgData name="PIPAN MICHELE" userId="da00a2aa-4c64-4bcb-a497-1055e4cd2351" providerId="ADAL" clId="{4A34A193-4A27-451D-B0F4-94A0A8A52239}" dt="2024-11-25T11:48:40.341" v="1427"/>
        <pc:sldMkLst>
          <pc:docMk/>
          <pc:sldMk cId="1621774628" sldId="301"/>
        </pc:sldMkLst>
        <pc:picChg chg="add mod">
          <ac:chgData name="PIPAN MICHELE" userId="da00a2aa-4c64-4bcb-a497-1055e4cd2351" providerId="ADAL" clId="{4A34A193-4A27-451D-B0F4-94A0A8A52239}" dt="2024-11-25T11:45:13.113" v="1304" actId="1076"/>
          <ac:picMkLst>
            <pc:docMk/>
            <pc:sldMk cId="1621774628" sldId="301"/>
            <ac:picMk id="2" creationId="{64096326-FE6F-4BA1-A8FD-5274E757A729}"/>
          </ac:picMkLst>
        </pc:picChg>
        <pc:inkChg chg="add">
          <ac:chgData name="PIPAN MICHELE" userId="da00a2aa-4c64-4bcb-a497-1055e4cd2351" providerId="ADAL" clId="{4A34A193-4A27-451D-B0F4-94A0A8A52239}" dt="2024-11-25T11:45:35.641" v="1305"/>
          <ac:inkMkLst>
            <pc:docMk/>
            <pc:sldMk cId="1621774628" sldId="301"/>
            <ac:inkMk id="3" creationId="{802B79A9-44D4-4DD2-9C93-E6E9CA81938D}"/>
          </ac:inkMkLst>
        </pc:inkChg>
        <pc:inkChg chg="add del">
          <ac:chgData name="PIPAN MICHELE" userId="da00a2aa-4c64-4bcb-a497-1055e4cd2351" providerId="ADAL" clId="{4A34A193-4A27-451D-B0F4-94A0A8A52239}" dt="2024-11-25T11:45:43.369" v="1314"/>
          <ac:inkMkLst>
            <pc:docMk/>
            <pc:sldMk cId="1621774628" sldId="301"/>
            <ac:inkMk id="4" creationId="{6B368FBB-5F5E-4092-83D5-6392779D4E8A}"/>
          </ac:inkMkLst>
        </pc:inkChg>
        <pc:inkChg chg="add del">
          <ac:chgData name="PIPAN MICHELE" userId="da00a2aa-4c64-4bcb-a497-1055e4cd2351" providerId="ADAL" clId="{4A34A193-4A27-451D-B0F4-94A0A8A52239}" dt="2024-11-25T11:45:43.369" v="1314"/>
          <ac:inkMkLst>
            <pc:docMk/>
            <pc:sldMk cId="1621774628" sldId="301"/>
            <ac:inkMk id="5" creationId="{C7B62D82-87EA-4DDB-9872-B857FDD45FA0}"/>
          </ac:inkMkLst>
        </pc:inkChg>
        <pc:inkChg chg="add del">
          <ac:chgData name="PIPAN MICHELE" userId="da00a2aa-4c64-4bcb-a497-1055e4cd2351" providerId="ADAL" clId="{4A34A193-4A27-451D-B0F4-94A0A8A52239}" dt="2024-11-25T11:45:43.369" v="1314"/>
          <ac:inkMkLst>
            <pc:docMk/>
            <pc:sldMk cId="1621774628" sldId="301"/>
            <ac:inkMk id="6" creationId="{17696D87-1C07-4F69-A0A7-FA9527775A4C}"/>
          </ac:inkMkLst>
        </pc:inkChg>
        <pc:inkChg chg="add del">
          <ac:chgData name="PIPAN MICHELE" userId="da00a2aa-4c64-4bcb-a497-1055e4cd2351" providerId="ADAL" clId="{4A34A193-4A27-451D-B0F4-94A0A8A52239}" dt="2024-11-25T11:45:43.369" v="1314"/>
          <ac:inkMkLst>
            <pc:docMk/>
            <pc:sldMk cId="1621774628" sldId="301"/>
            <ac:inkMk id="7" creationId="{13CF16AE-D35B-4033-A408-C0A6F666B09C}"/>
          </ac:inkMkLst>
        </pc:inkChg>
        <pc:inkChg chg="add del">
          <ac:chgData name="PIPAN MICHELE" userId="da00a2aa-4c64-4bcb-a497-1055e4cd2351" providerId="ADAL" clId="{4A34A193-4A27-451D-B0F4-94A0A8A52239}" dt="2024-11-25T11:45:43.369" v="1314"/>
          <ac:inkMkLst>
            <pc:docMk/>
            <pc:sldMk cId="1621774628" sldId="301"/>
            <ac:inkMk id="8" creationId="{8F932724-96D0-42F5-BF0A-A88B5472DE21}"/>
          </ac:inkMkLst>
        </pc:inkChg>
        <pc:inkChg chg="add del">
          <ac:chgData name="PIPAN MICHELE" userId="da00a2aa-4c64-4bcb-a497-1055e4cd2351" providerId="ADAL" clId="{4A34A193-4A27-451D-B0F4-94A0A8A52239}" dt="2024-11-25T11:45:43.369" v="1314"/>
          <ac:inkMkLst>
            <pc:docMk/>
            <pc:sldMk cId="1621774628" sldId="301"/>
            <ac:inkMk id="9" creationId="{C926B1D9-8207-45BA-9AC3-C8771C64DADD}"/>
          </ac:inkMkLst>
        </pc:inkChg>
        <pc:inkChg chg="add del">
          <ac:chgData name="PIPAN MICHELE" userId="da00a2aa-4c64-4bcb-a497-1055e4cd2351" providerId="ADAL" clId="{4A34A193-4A27-451D-B0F4-94A0A8A52239}" dt="2024-11-25T11:45:43.369" v="1314"/>
          <ac:inkMkLst>
            <pc:docMk/>
            <pc:sldMk cId="1621774628" sldId="301"/>
            <ac:inkMk id="10" creationId="{67E9B6E5-0217-4A4C-86B4-FB264D681F50}"/>
          </ac:inkMkLst>
        </pc:inkChg>
        <pc:inkChg chg="add del">
          <ac:chgData name="PIPAN MICHELE" userId="da00a2aa-4c64-4bcb-a497-1055e4cd2351" providerId="ADAL" clId="{4A34A193-4A27-451D-B0F4-94A0A8A52239}" dt="2024-11-25T11:45:43.369" v="1314"/>
          <ac:inkMkLst>
            <pc:docMk/>
            <pc:sldMk cId="1621774628" sldId="301"/>
            <ac:inkMk id="11" creationId="{B4264536-671F-4D32-B673-CD857129EA0D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2" creationId="{99DF006A-833E-45CA-B258-BC21C3F5BF0D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3" creationId="{1B6C4161-D104-43AD-879E-5F5555B4BA43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4" creationId="{54004DF0-A945-447F-B6B2-9D96E39DC4E8}"/>
          </ac:inkMkLst>
        </pc:inkChg>
        <pc:inkChg chg="add del">
          <ac:chgData name="PIPAN MICHELE" userId="da00a2aa-4c64-4bcb-a497-1055e4cd2351" providerId="ADAL" clId="{4A34A193-4A27-451D-B0F4-94A0A8A52239}" dt="2024-11-25T11:46:08.617" v="1318"/>
          <ac:inkMkLst>
            <pc:docMk/>
            <pc:sldMk cId="1621774628" sldId="301"/>
            <ac:inkMk id="15" creationId="{E6AA6407-87FA-43FC-8179-25C8C7F17704}"/>
          </ac:inkMkLst>
        </pc:inkChg>
        <pc:inkChg chg="add del">
          <ac:chgData name="PIPAN MICHELE" userId="da00a2aa-4c64-4bcb-a497-1055e4cd2351" providerId="ADAL" clId="{4A34A193-4A27-451D-B0F4-94A0A8A52239}" dt="2024-11-25T11:46:08.617" v="1318"/>
          <ac:inkMkLst>
            <pc:docMk/>
            <pc:sldMk cId="1621774628" sldId="301"/>
            <ac:inkMk id="16" creationId="{31741B98-CAEC-480A-818E-C1894E3C4E12}"/>
          </ac:inkMkLst>
        </pc:inkChg>
        <pc:inkChg chg="add del">
          <ac:chgData name="PIPAN MICHELE" userId="da00a2aa-4c64-4bcb-a497-1055e4cd2351" providerId="ADAL" clId="{4A34A193-4A27-451D-B0F4-94A0A8A52239}" dt="2024-11-25T11:46:11.601" v="1324"/>
          <ac:inkMkLst>
            <pc:docMk/>
            <pc:sldMk cId="1621774628" sldId="301"/>
            <ac:inkMk id="17" creationId="{61C3D038-3696-4618-AD31-90F87C6DABDD}"/>
          </ac:inkMkLst>
        </pc:inkChg>
        <pc:inkChg chg="add del">
          <ac:chgData name="PIPAN MICHELE" userId="da00a2aa-4c64-4bcb-a497-1055e4cd2351" providerId="ADAL" clId="{4A34A193-4A27-451D-B0F4-94A0A8A52239}" dt="2024-11-25T11:46:11.601" v="1324"/>
          <ac:inkMkLst>
            <pc:docMk/>
            <pc:sldMk cId="1621774628" sldId="301"/>
            <ac:inkMk id="18" creationId="{FA12F6C3-2291-4888-B6F9-CADBD22A9AE8}"/>
          </ac:inkMkLst>
        </pc:inkChg>
        <pc:inkChg chg="add del">
          <ac:chgData name="PIPAN MICHELE" userId="da00a2aa-4c64-4bcb-a497-1055e4cd2351" providerId="ADAL" clId="{4A34A193-4A27-451D-B0F4-94A0A8A52239}" dt="2024-11-25T11:46:11.601" v="1324"/>
          <ac:inkMkLst>
            <pc:docMk/>
            <pc:sldMk cId="1621774628" sldId="301"/>
            <ac:inkMk id="19" creationId="{E28CA5B9-E5D0-46F0-A716-D660C5D23C0B}"/>
          </ac:inkMkLst>
        </pc:inkChg>
        <pc:inkChg chg="add del">
          <ac:chgData name="PIPAN MICHELE" userId="da00a2aa-4c64-4bcb-a497-1055e4cd2351" providerId="ADAL" clId="{4A34A193-4A27-451D-B0F4-94A0A8A52239}" dt="2024-11-25T11:46:11.601" v="1324"/>
          <ac:inkMkLst>
            <pc:docMk/>
            <pc:sldMk cId="1621774628" sldId="301"/>
            <ac:inkMk id="20" creationId="{BED4DCF3-9B14-4531-A44D-1C591402FD46}"/>
          </ac:inkMkLst>
        </pc:inkChg>
        <pc:inkChg chg="add del">
          <ac:chgData name="PIPAN MICHELE" userId="da00a2aa-4c64-4bcb-a497-1055e4cd2351" providerId="ADAL" clId="{4A34A193-4A27-451D-B0F4-94A0A8A52239}" dt="2024-11-25T11:46:11.601" v="1324"/>
          <ac:inkMkLst>
            <pc:docMk/>
            <pc:sldMk cId="1621774628" sldId="301"/>
            <ac:inkMk id="21" creationId="{7457C0F6-53ED-426B-9125-33C55FAFF217}"/>
          </ac:inkMkLst>
        </pc:inkChg>
        <pc:inkChg chg="add del">
          <ac:chgData name="PIPAN MICHELE" userId="da00a2aa-4c64-4bcb-a497-1055e4cd2351" providerId="ADAL" clId="{4A34A193-4A27-451D-B0F4-94A0A8A52239}" dt="2024-11-25T11:46:11.601" v="1324"/>
          <ac:inkMkLst>
            <pc:docMk/>
            <pc:sldMk cId="1621774628" sldId="301"/>
            <ac:inkMk id="22" creationId="{FD705347-4958-4481-95E2-90E4B6CE2A3D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23" creationId="{30571313-4873-407D-A5F8-E2C9335B22F5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24" creationId="{A3FA1007-E0B3-46BE-9C27-C320C9417B9D}"/>
          </ac:inkMkLst>
        </pc:inkChg>
        <pc:inkChg chg="add del">
          <ac:chgData name="PIPAN MICHELE" userId="da00a2aa-4c64-4bcb-a497-1055e4cd2351" providerId="ADAL" clId="{4A34A193-4A27-451D-B0F4-94A0A8A52239}" dt="2024-11-25T11:46:28.749" v="1329"/>
          <ac:inkMkLst>
            <pc:docMk/>
            <pc:sldMk cId="1621774628" sldId="301"/>
            <ac:inkMk id="25" creationId="{D36DC121-4E20-417B-8B70-9C8F58681E09}"/>
          </ac:inkMkLst>
        </pc:inkChg>
        <pc:inkChg chg="add del">
          <ac:chgData name="PIPAN MICHELE" userId="da00a2aa-4c64-4bcb-a497-1055e4cd2351" providerId="ADAL" clId="{4A34A193-4A27-451D-B0F4-94A0A8A52239}" dt="2024-11-25T11:46:28.749" v="1329"/>
          <ac:inkMkLst>
            <pc:docMk/>
            <pc:sldMk cId="1621774628" sldId="301"/>
            <ac:inkMk id="26" creationId="{86BF4273-AAFB-4A08-9E9B-C0A16B7179EE}"/>
          </ac:inkMkLst>
        </pc:inkChg>
        <pc:inkChg chg="add del">
          <ac:chgData name="PIPAN MICHELE" userId="da00a2aa-4c64-4bcb-a497-1055e4cd2351" providerId="ADAL" clId="{4A34A193-4A27-451D-B0F4-94A0A8A52239}" dt="2024-11-25T11:46:28.749" v="1329"/>
          <ac:inkMkLst>
            <pc:docMk/>
            <pc:sldMk cId="1621774628" sldId="301"/>
            <ac:inkMk id="27" creationId="{10F548C8-6C0B-4A10-97BC-618B84ED6A7C}"/>
          </ac:inkMkLst>
        </pc:inkChg>
        <pc:inkChg chg="add del">
          <ac:chgData name="PIPAN MICHELE" userId="da00a2aa-4c64-4bcb-a497-1055e4cd2351" providerId="ADAL" clId="{4A34A193-4A27-451D-B0F4-94A0A8A52239}" dt="2024-11-25T11:46:28.749" v="1329"/>
          <ac:inkMkLst>
            <pc:docMk/>
            <pc:sldMk cId="1621774628" sldId="301"/>
            <ac:inkMk id="28" creationId="{90A558A3-589A-4B9A-9D53-5E49B92BA33D}"/>
          </ac:inkMkLst>
        </pc:inkChg>
        <pc:inkChg chg="add del">
          <ac:chgData name="PIPAN MICHELE" userId="da00a2aa-4c64-4bcb-a497-1055e4cd2351" providerId="ADAL" clId="{4A34A193-4A27-451D-B0F4-94A0A8A52239}" dt="2024-11-25T11:46:33.765" v="1331"/>
          <ac:inkMkLst>
            <pc:docMk/>
            <pc:sldMk cId="1621774628" sldId="301"/>
            <ac:inkMk id="29" creationId="{E4337276-F896-497E-98D9-55F0788A159F}"/>
          </ac:inkMkLst>
        </pc:inkChg>
        <pc:inkChg chg="add del">
          <ac:chgData name="PIPAN MICHELE" userId="da00a2aa-4c64-4bcb-a497-1055e4cd2351" providerId="ADAL" clId="{4A34A193-4A27-451D-B0F4-94A0A8A52239}" dt="2024-11-25T11:46:33.765" v="1331"/>
          <ac:inkMkLst>
            <pc:docMk/>
            <pc:sldMk cId="1621774628" sldId="301"/>
            <ac:inkMk id="30" creationId="{AF1AB802-2954-44A8-B6E1-4D5137560F45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31" creationId="{B1751B32-790D-4D77-A09A-30E39F7F25C4}"/>
          </ac:inkMkLst>
        </pc:inkChg>
        <pc:inkChg chg="add">
          <ac:chgData name="PIPAN MICHELE" userId="da00a2aa-4c64-4bcb-a497-1055e4cd2351" providerId="ADAL" clId="{4A34A193-4A27-451D-B0F4-94A0A8A52239}" dt="2024-11-25T11:46:46.389" v="1332"/>
          <ac:inkMkLst>
            <pc:docMk/>
            <pc:sldMk cId="1621774628" sldId="301"/>
            <ac:inkMk id="32" creationId="{0FF5EDC4-F23D-4619-ACD3-C55CF7CDFF05}"/>
          </ac:inkMkLst>
        </pc:inkChg>
        <pc:inkChg chg="add">
          <ac:chgData name="PIPAN MICHELE" userId="da00a2aa-4c64-4bcb-a497-1055e4cd2351" providerId="ADAL" clId="{4A34A193-4A27-451D-B0F4-94A0A8A52239}" dt="2024-11-25T11:46:51.944" v="1333"/>
          <ac:inkMkLst>
            <pc:docMk/>
            <pc:sldMk cId="1621774628" sldId="301"/>
            <ac:inkMk id="33" creationId="{6ECD56BA-43BE-4638-83EE-0CF05477F972}"/>
          </ac:inkMkLst>
        </pc:inkChg>
        <pc:inkChg chg="add">
          <ac:chgData name="PIPAN MICHELE" userId="da00a2aa-4c64-4bcb-a497-1055e4cd2351" providerId="ADAL" clId="{4A34A193-4A27-451D-B0F4-94A0A8A52239}" dt="2024-11-25T11:46:52.273" v="1334"/>
          <ac:inkMkLst>
            <pc:docMk/>
            <pc:sldMk cId="1621774628" sldId="301"/>
            <ac:inkMk id="34" creationId="{DB0B0196-D116-4612-9C57-D5BA3F757CC1}"/>
          </ac:inkMkLst>
        </pc:inkChg>
        <pc:inkChg chg="add">
          <ac:chgData name="PIPAN MICHELE" userId="da00a2aa-4c64-4bcb-a497-1055e4cd2351" providerId="ADAL" clId="{4A34A193-4A27-451D-B0F4-94A0A8A52239}" dt="2024-11-25T11:46:52.863" v="1335"/>
          <ac:inkMkLst>
            <pc:docMk/>
            <pc:sldMk cId="1621774628" sldId="301"/>
            <ac:inkMk id="35" creationId="{B30CB58C-847D-48BA-84C3-C8D020A0DC15}"/>
          </ac:inkMkLst>
        </pc:inkChg>
        <pc:inkChg chg="add del">
          <ac:chgData name="PIPAN MICHELE" userId="da00a2aa-4c64-4bcb-a497-1055e4cd2351" providerId="ADAL" clId="{4A34A193-4A27-451D-B0F4-94A0A8A52239}" dt="2024-11-25T11:47:38.401" v="1342"/>
          <ac:inkMkLst>
            <pc:docMk/>
            <pc:sldMk cId="1621774628" sldId="301"/>
            <ac:inkMk id="36" creationId="{5977A996-E460-4969-95F2-7375260F66EC}"/>
          </ac:inkMkLst>
        </pc:inkChg>
        <pc:inkChg chg="add del">
          <ac:chgData name="PIPAN MICHELE" userId="da00a2aa-4c64-4bcb-a497-1055e4cd2351" providerId="ADAL" clId="{4A34A193-4A27-451D-B0F4-94A0A8A52239}" dt="2024-11-25T11:47:38.401" v="1342"/>
          <ac:inkMkLst>
            <pc:docMk/>
            <pc:sldMk cId="1621774628" sldId="301"/>
            <ac:inkMk id="37" creationId="{2DF5DE9E-02EB-4F92-A3DC-96595B1BAF89}"/>
          </ac:inkMkLst>
        </pc:inkChg>
        <pc:inkChg chg="add del">
          <ac:chgData name="PIPAN MICHELE" userId="da00a2aa-4c64-4bcb-a497-1055e4cd2351" providerId="ADAL" clId="{4A34A193-4A27-451D-B0F4-94A0A8A52239}" dt="2024-11-25T11:47:38.401" v="1342"/>
          <ac:inkMkLst>
            <pc:docMk/>
            <pc:sldMk cId="1621774628" sldId="301"/>
            <ac:inkMk id="38" creationId="{D2F3B73F-74A2-411F-AE91-E30DD02902FE}"/>
          </ac:inkMkLst>
        </pc:inkChg>
        <pc:inkChg chg="add del">
          <ac:chgData name="PIPAN MICHELE" userId="da00a2aa-4c64-4bcb-a497-1055e4cd2351" providerId="ADAL" clId="{4A34A193-4A27-451D-B0F4-94A0A8A52239}" dt="2024-11-25T11:47:38.401" v="1342"/>
          <ac:inkMkLst>
            <pc:docMk/>
            <pc:sldMk cId="1621774628" sldId="301"/>
            <ac:inkMk id="39" creationId="{CFA4A478-63BF-4E6D-8B39-0817D9BF7BDE}"/>
          </ac:inkMkLst>
        </pc:inkChg>
        <pc:inkChg chg="add del">
          <ac:chgData name="PIPAN MICHELE" userId="da00a2aa-4c64-4bcb-a497-1055e4cd2351" providerId="ADAL" clId="{4A34A193-4A27-451D-B0F4-94A0A8A52239}" dt="2024-11-25T11:47:38.401" v="1342"/>
          <ac:inkMkLst>
            <pc:docMk/>
            <pc:sldMk cId="1621774628" sldId="301"/>
            <ac:inkMk id="40" creationId="{7B7200EE-70F2-496D-8B72-4AC264664052}"/>
          </ac:inkMkLst>
        </pc:inkChg>
        <pc:inkChg chg="add del">
          <ac:chgData name="PIPAN MICHELE" userId="da00a2aa-4c64-4bcb-a497-1055e4cd2351" providerId="ADAL" clId="{4A34A193-4A27-451D-B0F4-94A0A8A52239}" dt="2024-11-25T11:47:38.401" v="1342"/>
          <ac:inkMkLst>
            <pc:docMk/>
            <pc:sldMk cId="1621774628" sldId="301"/>
            <ac:inkMk id="41" creationId="{644EA964-5741-4199-9007-7D54DCD8B4F5}"/>
          </ac:inkMkLst>
        </pc:inkChg>
        <pc:inkChg chg="add del">
          <ac:chgData name="PIPAN MICHELE" userId="da00a2aa-4c64-4bcb-a497-1055e4cd2351" providerId="ADAL" clId="{4A34A193-4A27-451D-B0F4-94A0A8A52239}" dt="2024-11-25T11:47:38.401" v="1342"/>
          <ac:inkMkLst>
            <pc:docMk/>
            <pc:sldMk cId="1621774628" sldId="301"/>
            <ac:inkMk id="42" creationId="{E35331C6-8A88-4169-8E1F-4577D00C5751}"/>
          </ac:inkMkLst>
        </pc:inkChg>
        <pc:inkChg chg="add del">
          <ac:chgData name="PIPAN MICHELE" userId="da00a2aa-4c64-4bcb-a497-1055e4cd2351" providerId="ADAL" clId="{4A34A193-4A27-451D-B0F4-94A0A8A52239}" dt="2024-11-25T11:47:44.501" v="1349"/>
          <ac:inkMkLst>
            <pc:docMk/>
            <pc:sldMk cId="1621774628" sldId="301"/>
            <ac:inkMk id="43" creationId="{F1D263F9-CC68-435D-83E9-19F83F07B006}"/>
          </ac:inkMkLst>
        </pc:inkChg>
        <pc:inkChg chg="add del">
          <ac:chgData name="PIPAN MICHELE" userId="da00a2aa-4c64-4bcb-a497-1055e4cd2351" providerId="ADAL" clId="{4A34A193-4A27-451D-B0F4-94A0A8A52239}" dt="2024-11-25T11:47:43.030" v="1346"/>
          <ac:inkMkLst>
            <pc:docMk/>
            <pc:sldMk cId="1621774628" sldId="301"/>
            <ac:inkMk id="44" creationId="{29D653C2-040D-4586-BF43-BD932809AE95}"/>
          </ac:inkMkLst>
        </pc:inkChg>
        <pc:inkChg chg="add del">
          <ac:chgData name="PIPAN MICHELE" userId="da00a2aa-4c64-4bcb-a497-1055e4cd2351" providerId="ADAL" clId="{4A34A193-4A27-451D-B0F4-94A0A8A52239}" dt="2024-11-25T11:47:43.030" v="1346"/>
          <ac:inkMkLst>
            <pc:docMk/>
            <pc:sldMk cId="1621774628" sldId="301"/>
            <ac:inkMk id="45" creationId="{E0956B15-9421-4B81-83AC-15ADD0309E04}"/>
          </ac:inkMkLst>
        </pc:inkChg>
        <pc:inkChg chg="add del">
          <ac:chgData name="PIPAN MICHELE" userId="da00a2aa-4c64-4bcb-a497-1055e4cd2351" providerId="ADAL" clId="{4A34A193-4A27-451D-B0F4-94A0A8A52239}" dt="2024-11-25T11:47:43.030" v="1346"/>
          <ac:inkMkLst>
            <pc:docMk/>
            <pc:sldMk cId="1621774628" sldId="301"/>
            <ac:inkMk id="46" creationId="{4ADFEEC9-00E3-4E52-9157-F3E3FBB20EDF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47" creationId="{B9BCD5DC-EE84-4F36-8990-F5E33702206B}"/>
          </ac:inkMkLst>
        </pc:inkChg>
        <pc:inkChg chg="add del">
          <ac:chgData name="PIPAN MICHELE" userId="da00a2aa-4c64-4bcb-a497-1055e4cd2351" providerId="ADAL" clId="{4A34A193-4A27-451D-B0F4-94A0A8A52239}" dt="2024-11-25T11:47:44.501" v="1349"/>
          <ac:inkMkLst>
            <pc:docMk/>
            <pc:sldMk cId="1621774628" sldId="301"/>
            <ac:inkMk id="48" creationId="{87B4160A-67AA-4641-BC04-C81C373E194D}"/>
          </ac:inkMkLst>
        </pc:inkChg>
        <pc:inkChg chg="add del">
          <ac:chgData name="PIPAN MICHELE" userId="da00a2aa-4c64-4bcb-a497-1055e4cd2351" providerId="ADAL" clId="{4A34A193-4A27-451D-B0F4-94A0A8A52239}" dt="2024-11-25T11:47:44.501" v="1349"/>
          <ac:inkMkLst>
            <pc:docMk/>
            <pc:sldMk cId="1621774628" sldId="301"/>
            <ac:inkMk id="49" creationId="{711C898D-6A14-4823-8481-6E8E25A47999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50" creationId="{88955423-8784-43F6-B122-E8783992E29B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51" creationId="{58508941-9B30-4DD5-A815-26CCDE8D22CA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52" creationId="{C9064B47-FB88-49F0-8C69-D562FE639D9A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53" creationId="{51467384-7B5C-45A3-857C-F60128FD3394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54" creationId="{FA15B0B3-9D3E-4E9D-AB6E-6293D1C8A41D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55" creationId="{667B2EF0-B93A-4A5D-ACA6-C525287DDD6A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56" creationId="{DB5674D4-5B01-45C5-99DF-195B5B77CF4A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57" creationId="{2CF393A2-E7CE-465F-9B2A-7F9B7A92F916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58" creationId="{461B7EC4-C5D7-49FB-99A6-3383CDCED8C2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59" creationId="{7E007E35-7F7F-4205-8F16-3A4617862754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60" creationId="{25C031AC-CB12-4FC2-925C-C0A50589E50D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61" creationId="{635C255E-9F66-43C4-8B5E-BEDAA61F10F9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62" creationId="{B2E457E0-7C85-4CA7-A646-AA02D1CA6ACC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63" creationId="{7F88C215-0E88-4D92-A7C8-B8C515A2A981}"/>
          </ac:inkMkLst>
        </pc:inkChg>
        <pc:inkChg chg="add del">
          <ac:chgData name="PIPAN MICHELE" userId="da00a2aa-4c64-4bcb-a497-1055e4cd2351" providerId="ADAL" clId="{4A34A193-4A27-451D-B0F4-94A0A8A52239}" dt="2024-11-25T11:47:53.271" v="1364"/>
          <ac:inkMkLst>
            <pc:docMk/>
            <pc:sldMk cId="1621774628" sldId="301"/>
            <ac:inkMk id="64" creationId="{C4D1C035-03E5-41AD-83D1-213E6E6B4313}"/>
          </ac:inkMkLst>
        </pc:inkChg>
        <pc:inkChg chg="add del">
          <ac:chgData name="PIPAN MICHELE" userId="da00a2aa-4c64-4bcb-a497-1055e4cd2351" providerId="ADAL" clId="{4A34A193-4A27-451D-B0F4-94A0A8A52239}" dt="2024-11-25T11:47:55.399" v="1366"/>
          <ac:inkMkLst>
            <pc:docMk/>
            <pc:sldMk cId="1621774628" sldId="301"/>
            <ac:inkMk id="65" creationId="{6AD0E3C0-DC1F-40A5-B4C3-5B02D16B0720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66" creationId="{8E2BC53A-83A3-4CF6-9AB2-6A1938EF2451}"/>
          </ac:inkMkLst>
        </pc:inkChg>
        <pc:inkChg chg="add del">
          <ac:chgData name="PIPAN MICHELE" userId="da00a2aa-4c64-4bcb-a497-1055e4cd2351" providerId="ADAL" clId="{4A34A193-4A27-451D-B0F4-94A0A8A52239}" dt="2024-11-25T11:47:59.082" v="1369"/>
          <ac:inkMkLst>
            <pc:docMk/>
            <pc:sldMk cId="1621774628" sldId="301"/>
            <ac:inkMk id="67" creationId="{07583276-543B-431D-B861-23B4A534045B}"/>
          </ac:inkMkLst>
        </pc:inkChg>
        <pc:inkChg chg="add del">
          <ac:chgData name="PIPAN MICHELE" userId="da00a2aa-4c64-4bcb-a497-1055e4cd2351" providerId="ADAL" clId="{4A34A193-4A27-451D-B0F4-94A0A8A52239}" dt="2024-11-25T11:47:55.399" v="1366"/>
          <ac:inkMkLst>
            <pc:docMk/>
            <pc:sldMk cId="1621774628" sldId="301"/>
            <ac:inkMk id="68" creationId="{02915827-1A8A-4AE6-81CA-697AE0EED55A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69" creationId="{725F72F8-7F55-4C6B-9824-69CDDCFD40F9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70" creationId="{3866FCA7-0452-4E65-8634-E7AF19F09DCB}"/>
          </ac:inkMkLst>
        </pc:inkChg>
        <pc:inkChg chg="add del">
          <ac:chgData name="PIPAN MICHELE" userId="da00a2aa-4c64-4bcb-a497-1055e4cd2351" providerId="ADAL" clId="{4A34A193-4A27-451D-B0F4-94A0A8A52239}" dt="2024-11-25T11:47:59.082" v="1369"/>
          <ac:inkMkLst>
            <pc:docMk/>
            <pc:sldMk cId="1621774628" sldId="301"/>
            <ac:inkMk id="71" creationId="{052D4FD2-F8C1-4474-9B7F-58854A501DBC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72" creationId="{8449E8DF-5A4A-4E55-870D-FC860A15931A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73" creationId="{9EF5C8F3-08B3-42F9-98D6-70B34204CF17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74" creationId="{A9EEE917-7756-44E2-A6DC-1C8EF403E8B6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75" creationId="{96E324B6-2B4B-4EE4-BCEA-6802623E936C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76" creationId="{7BDBDD92-B650-49A6-9B59-D828BC45C0BA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77" creationId="{7D20947F-1B89-4735-8C08-FAE151229D9D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78" creationId="{0A5D512C-B5F1-466E-9A83-3A1FBE57D177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79" creationId="{9FF7BD88-ACB1-4813-B3E3-56232C795225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80" creationId="{4B76EA5F-4D42-4AB6-852C-15468392784B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81" creationId="{711A6B03-4F92-445A-9BE8-04E6292B15B2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82" creationId="{D52A517B-50D3-4048-8B6B-2718077980AF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83" creationId="{E94D2E74-F368-4C36-BB73-FAB7D4194580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84" creationId="{47665F09-D8DF-44EB-AEFF-FF8F3B8E9422}"/>
          </ac:inkMkLst>
        </pc:inkChg>
        <pc:inkChg chg="add">
          <ac:chgData name="PIPAN MICHELE" userId="da00a2aa-4c64-4bcb-a497-1055e4cd2351" providerId="ADAL" clId="{4A34A193-4A27-451D-B0F4-94A0A8A52239}" dt="2024-11-25T11:48:11.203" v="1382"/>
          <ac:inkMkLst>
            <pc:docMk/>
            <pc:sldMk cId="1621774628" sldId="301"/>
            <ac:inkMk id="85" creationId="{BD61C792-8A6D-40C1-A3C0-E1D477EA46F6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86" creationId="{873B0C6E-02C6-442F-A494-C63161B80D47}"/>
          </ac:inkMkLst>
        </pc:inkChg>
        <pc:inkChg chg="add del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87" creationId="{44780314-04E9-4B64-8DE0-6E629C5BE110}"/>
          </ac:inkMkLst>
        </pc:inkChg>
        <pc:inkChg chg="add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88" creationId="{8661F67F-8E5C-49D7-AFBD-385F8FE00B45}"/>
          </ac:inkMkLst>
        </pc:inkChg>
        <pc:inkChg chg="add">
          <ac:chgData name="PIPAN MICHELE" userId="da00a2aa-4c64-4bcb-a497-1055e4cd2351" providerId="ADAL" clId="{4A34A193-4A27-451D-B0F4-94A0A8A52239}" dt="2024-11-25T11:48:12.998" v="1385"/>
          <ac:inkMkLst>
            <pc:docMk/>
            <pc:sldMk cId="1621774628" sldId="301"/>
            <ac:inkMk id="89" creationId="{624249B4-517B-427C-8D05-90D636F22F29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90" creationId="{41E269D0-631D-45C7-A213-8523766E8D61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91" creationId="{5D05BA36-E89F-41BF-95D2-F7C74A8F6D9D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92" creationId="{606A176F-A23E-4FC6-874A-65E18DE070EF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93" creationId="{F36AD7F5-A0A2-4176-B3F8-F660682C148B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94" creationId="{7B4E2507-1A3B-4649-8DC2-76EA796CA2AC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95" creationId="{2F28E3EA-84A0-4D94-8858-0BA175143D3D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96" creationId="{0B4D7E29-A52B-4713-9EA3-0461763E879A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97" creationId="{AC0B5702-2591-4B0A-A1AD-ED6BF7481370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98" creationId="{0AC44406-977E-4CEB-A008-C65C22FC435D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99" creationId="{426319D6-27A3-45C4-8BF4-81AE9BC8298B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00" creationId="{5B74E818-4627-4CED-9C39-2C4D1D3DFCA6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01" creationId="{ECECE037-FCEB-4004-977E-FEBCF908F86F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02" creationId="{43C5C6E0-9836-459A-8331-E0E9C7FA77D7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03" creationId="{7DE36988-9E74-4AF5-953A-3BE18858C86A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04" creationId="{F8A5D402-18B7-4A8C-9CB1-87D0438144BB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05" creationId="{D0DAB75D-D0A5-4FCC-B2AF-ABB1DB3440A4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06" creationId="{8C4BDB56-09C8-4F11-9B12-7FCD5928CA1B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07" creationId="{C973E809-309F-4C47-B3D7-C1D574F60BC2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08" creationId="{142F1C4C-CE15-42B1-A8F3-DBAA5D23DB8C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09" creationId="{A6547244-D201-4439-B895-2F952ABC6203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10" creationId="{3F8C3533-7112-4B40-BFE2-30E1D1E4BA2F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11" creationId="{708A2546-DA4B-411A-B508-56CF89342EA6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12" creationId="{D9B4FDE0-CA85-4D52-BA4A-8DCCF61A5087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13" creationId="{8B13D4F5-6AA3-439E-8BA2-BF87BF9A76B1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14" creationId="{CB78791F-546B-4BDF-80D4-110EC285B172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15" creationId="{28EE8DEC-D0E3-496E-8541-0626EF42951E}"/>
          </ac:inkMkLst>
        </pc:inkChg>
        <pc:inkChg chg="add del">
          <ac:chgData name="PIPAN MICHELE" userId="da00a2aa-4c64-4bcb-a497-1055e4cd2351" providerId="ADAL" clId="{4A34A193-4A27-451D-B0F4-94A0A8A52239}" dt="2024-11-25T11:48:29.519" v="1410"/>
          <ac:inkMkLst>
            <pc:docMk/>
            <pc:sldMk cId="1621774628" sldId="301"/>
            <ac:inkMk id="116" creationId="{C35E80C1-4317-4105-865C-98ACC353D20E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17" creationId="{11382D14-7E60-4AA5-B040-C9BE9DE7D9D8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18" creationId="{224C5F28-F1E8-40FF-B4D7-8AABDD808EDF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19" creationId="{A1704C75-09E5-4918-AE95-6AF089496810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20" creationId="{872A7F6E-336B-4984-AD03-434E88523DF1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21" creationId="{AB6E5CB4-25B4-40F3-BC72-68FBB114E637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22" creationId="{8D722FC4-A7F2-4DB9-93B1-B0F0D0EA417E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23" creationId="{B691A966-18A7-4D64-A64E-981D81609AFF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24" creationId="{017149B9-B8C2-4DCC-B0D0-1CCE134D3748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25" creationId="{B3B60247-8EEF-4259-9672-73DE37D76A5C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26" creationId="{29CC5F8E-E7BF-425A-BD78-069DAB17E9B1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27" creationId="{DD7B521A-214D-47D5-A77E-D94FDEE34F25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28" creationId="{E9F05B7A-30FD-44B3-BA8B-5D3FFFF7F738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29" creationId="{0CA57BDC-E9F9-41E7-A313-6A079CBADE4E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30" creationId="{9F31B74D-3A80-4BAD-9E9F-FAF6087B4781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31" creationId="{CBA0F477-0BF6-4CC2-B7D9-6C8E51C188C1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32" creationId="{6A40FE05-B548-46D1-9D5C-825EED950032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33" creationId="{A4D8E813-5A9D-44D2-AB35-81EC4D3FD86E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34" creationId="{BFFAD879-6B32-43EB-9557-B7134CB4A889}"/>
          </ac:inkMkLst>
        </pc:inkChg>
        <pc:inkChg chg="add del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35" creationId="{99ECD551-DA31-46A8-AF46-C2A6AA0B5382}"/>
          </ac:inkMkLst>
        </pc:inkChg>
        <pc:inkChg chg="add">
          <ac:chgData name="PIPAN MICHELE" userId="da00a2aa-4c64-4bcb-a497-1055e4cd2351" providerId="ADAL" clId="{4A34A193-4A27-451D-B0F4-94A0A8A52239}" dt="2024-11-25T11:48:40.341" v="1427"/>
          <ac:inkMkLst>
            <pc:docMk/>
            <pc:sldMk cId="1621774628" sldId="301"/>
            <ac:inkMk id="136" creationId="{342ED339-8066-4589-ACDD-29481868125A}"/>
          </ac:inkMkLst>
        </pc:inkChg>
      </pc:sldChg>
      <pc:sldChg chg="addSp delSp add">
        <pc:chgData name="PIPAN MICHELE" userId="da00a2aa-4c64-4bcb-a497-1055e4cd2351" providerId="ADAL" clId="{4A34A193-4A27-451D-B0F4-94A0A8A52239}" dt="2024-11-25T11:50:47.331" v="1495"/>
        <pc:sldMkLst>
          <pc:docMk/>
          <pc:sldMk cId="1337458672" sldId="302"/>
        </pc:sldMkLst>
        <pc:inkChg chg="add del">
          <ac:chgData name="PIPAN MICHELE" userId="da00a2aa-4c64-4bcb-a497-1055e4cd2351" providerId="ADAL" clId="{4A34A193-4A27-451D-B0F4-94A0A8A52239}" dt="2024-11-25T11:49:57.804" v="1436"/>
          <ac:inkMkLst>
            <pc:docMk/>
            <pc:sldMk cId="1337458672" sldId="302"/>
            <ac:inkMk id="2" creationId="{7B30954F-0F48-454B-8212-8ECAD2F1A967}"/>
          </ac:inkMkLst>
        </pc:inkChg>
        <pc:inkChg chg="add del">
          <ac:chgData name="PIPAN MICHELE" userId="da00a2aa-4c64-4bcb-a497-1055e4cd2351" providerId="ADAL" clId="{4A34A193-4A27-451D-B0F4-94A0A8A52239}" dt="2024-11-25T11:49:57.804" v="1436"/>
          <ac:inkMkLst>
            <pc:docMk/>
            <pc:sldMk cId="1337458672" sldId="302"/>
            <ac:inkMk id="3" creationId="{57FC93F2-0338-4105-997B-AF2A55E1D609}"/>
          </ac:inkMkLst>
        </pc:inkChg>
        <pc:inkChg chg="add del">
          <ac:chgData name="PIPAN MICHELE" userId="da00a2aa-4c64-4bcb-a497-1055e4cd2351" providerId="ADAL" clId="{4A34A193-4A27-451D-B0F4-94A0A8A52239}" dt="2024-11-25T11:49:57.804" v="1436"/>
          <ac:inkMkLst>
            <pc:docMk/>
            <pc:sldMk cId="1337458672" sldId="302"/>
            <ac:inkMk id="4" creationId="{AED1A691-DD8D-45F0-9B2D-6082C5E76347}"/>
          </ac:inkMkLst>
        </pc:inkChg>
        <pc:inkChg chg="add del">
          <ac:chgData name="PIPAN MICHELE" userId="da00a2aa-4c64-4bcb-a497-1055e4cd2351" providerId="ADAL" clId="{4A34A193-4A27-451D-B0F4-94A0A8A52239}" dt="2024-11-25T11:49:57.804" v="1436"/>
          <ac:inkMkLst>
            <pc:docMk/>
            <pc:sldMk cId="1337458672" sldId="302"/>
            <ac:inkMk id="5" creationId="{516A1CDA-59B3-4450-A632-C3147D38D82A}"/>
          </ac:inkMkLst>
        </pc:inkChg>
        <pc:inkChg chg="add del">
          <ac:chgData name="PIPAN MICHELE" userId="da00a2aa-4c64-4bcb-a497-1055e4cd2351" providerId="ADAL" clId="{4A34A193-4A27-451D-B0F4-94A0A8A52239}" dt="2024-11-25T11:49:57.804" v="1436"/>
          <ac:inkMkLst>
            <pc:docMk/>
            <pc:sldMk cId="1337458672" sldId="302"/>
            <ac:inkMk id="6" creationId="{ECBC4E7A-C20C-4126-8B1C-A9DBDE3DC10F}"/>
          </ac:inkMkLst>
        </pc:inkChg>
        <pc:inkChg chg="add del">
          <ac:chgData name="PIPAN MICHELE" userId="da00a2aa-4c64-4bcb-a497-1055e4cd2351" providerId="ADAL" clId="{4A34A193-4A27-451D-B0F4-94A0A8A52239}" dt="2024-11-25T11:49:57.804" v="1436"/>
          <ac:inkMkLst>
            <pc:docMk/>
            <pc:sldMk cId="1337458672" sldId="302"/>
            <ac:inkMk id="7" creationId="{27682077-A75B-44F3-AB40-B4C10D580618}"/>
          </ac:inkMkLst>
        </pc:inkChg>
        <pc:inkChg chg="add del">
          <ac:chgData name="PIPAN MICHELE" userId="da00a2aa-4c64-4bcb-a497-1055e4cd2351" providerId="ADAL" clId="{4A34A193-4A27-451D-B0F4-94A0A8A52239}" dt="2024-11-25T11:49:57.804" v="1436"/>
          <ac:inkMkLst>
            <pc:docMk/>
            <pc:sldMk cId="1337458672" sldId="302"/>
            <ac:inkMk id="8" creationId="{4FCDE859-6554-41FD-9623-18AB56EA503C}"/>
          </ac:inkMkLst>
        </pc:inkChg>
        <pc:inkChg chg="add del">
          <ac:chgData name="PIPAN MICHELE" userId="da00a2aa-4c64-4bcb-a497-1055e4cd2351" providerId="ADAL" clId="{4A34A193-4A27-451D-B0F4-94A0A8A52239}" dt="2024-11-25T11:49:57.804" v="1436"/>
          <ac:inkMkLst>
            <pc:docMk/>
            <pc:sldMk cId="1337458672" sldId="302"/>
            <ac:inkMk id="9" creationId="{EF8D069C-2569-4C6D-8D06-9F207093CA52}"/>
          </ac:inkMkLst>
        </pc:inkChg>
        <pc:inkChg chg="add del">
          <ac:chgData name="PIPAN MICHELE" userId="da00a2aa-4c64-4bcb-a497-1055e4cd2351" providerId="ADAL" clId="{4A34A193-4A27-451D-B0F4-94A0A8A52239}" dt="2024-11-25T11:50:05.415" v="1447"/>
          <ac:inkMkLst>
            <pc:docMk/>
            <pc:sldMk cId="1337458672" sldId="302"/>
            <ac:inkMk id="10" creationId="{1D858694-D8F4-44F8-91EF-FE5587F6DF79}"/>
          </ac:inkMkLst>
        </pc:inkChg>
        <pc:inkChg chg="add del">
          <ac:chgData name="PIPAN MICHELE" userId="da00a2aa-4c64-4bcb-a497-1055e4cd2351" providerId="ADAL" clId="{4A34A193-4A27-451D-B0F4-94A0A8A52239}" dt="2024-11-25T11:50:05.415" v="1447"/>
          <ac:inkMkLst>
            <pc:docMk/>
            <pc:sldMk cId="1337458672" sldId="302"/>
            <ac:inkMk id="11" creationId="{EB9F3851-47A8-4F3C-83C3-705CF53B9228}"/>
          </ac:inkMkLst>
        </pc:inkChg>
        <pc:inkChg chg="add del">
          <ac:chgData name="PIPAN MICHELE" userId="da00a2aa-4c64-4bcb-a497-1055e4cd2351" providerId="ADAL" clId="{4A34A193-4A27-451D-B0F4-94A0A8A52239}" dt="2024-11-25T11:50:05.415" v="1447"/>
          <ac:inkMkLst>
            <pc:docMk/>
            <pc:sldMk cId="1337458672" sldId="302"/>
            <ac:inkMk id="12" creationId="{A0D600F9-EE71-438B-BFAB-EC91F293D603}"/>
          </ac:inkMkLst>
        </pc:inkChg>
        <pc:inkChg chg="add del">
          <ac:chgData name="PIPAN MICHELE" userId="da00a2aa-4c64-4bcb-a497-1055e4cd2351" providerId="ADAL" clId="{4A34A193-4A27-451D-B0F4-94A0A8A52239}" dt="2024-11-25T11:50:05.415" v="1447"/>
          <ac:inkMkLst>
            <pc:docMk/>
            <pc:sldMk cId="1337458672" sldId="302"/>
            <ac:inkMk id="13" creationId="{AD5659CC-C22D-4B15-8C84-54E584260044}"/>
          </ac:inkMkLst>
        </pc:inkChg>
        <pc:inkChg chg="add del">
          <ac:chgData name="PIPAN MICHELE" userId="da00a2aa-4c64-4bcb-a497-1055e4cd2351" providerId="ADAL" clId="{4A34A193-4A27-451D-B0F4-94A0A8A52239}" dt="2024-11-25T11:50:05.415" v="1447"/>
          <ac:inkMkLst>
            <pc:docMk/>
            <pc:sldMk cId="1337458672" sldId="302"/>
            <ac:inkMk id="14" creationId="{713E64A1-FC4E-4901-A761-6DF074E53A78}"/>
          </ac:inkMkLst>
        </pc:inkChg>
        <pc:inkChg chg="add del">
          <ac:chgData name="PIPAN MICHELE" userId="da00a2aa-4c64-4bcb-a497-1055e4cd2351" providerId="ADAL" clId="{4A34A193-4A27-451D-B0F4-94A0A8A52239}" dt="2024-11-25T11:50:05.415" v="1447"/>
          <ac:inkMkLst>
            <pc:docMk/>
            <pc:sldMk cId="1337458672" sldId="302"/>
            <ac:inkMk id="15" creationId="{E3E5E352-3B0B-42B3-9253-0AF77E25671B}"/>
          </ac:inkMkLst>
        </pc:inkChg>
        <pc:inkChg chg="add del">
          <ac:chgData name="PIPAN MICHELE" userId="da00a2aa-4c64-4bcb-a497-1055e4cd2351" providerId="ADAL" clId="{4A34A193-4A27-451D-B0F4-94A0A8A52239}" dt="2024-11-25T11:50:05.415" v="1447"/>
          <ac:inkMkLst>
            <pc:docMk/>
            <pc:sldMk cId="1337458672" sldId="302"/>
            <ac:inkMk id="16" creationId="{DEC6AB6E-AB59-434A-AF7A-B16C907F4A68}"/>
          </ac:inkMkLst>
        </pc:inkChg>
        <pc:inkChg chg="add del">
          <ac:chgData name="PIPAN MICHELE" userId="da00a2aa-4c64-4bcb-a497-1055e4cd2351" providerId="ADAL" clId="{4A34A193-4A27-451D-B0F4-94A0A8A52239}" dt="2024-11-25T11:50:05.415" v="1447"/>
          <ac:inkMkLst>
            <pc:docMk/>
            <pc:sldMk cId="1337458672" sldId="302"/>
            <ac:inkMk id="17" creationId="{28A0EBD0-5792-417E-A754-41215365FCAA}"/>
          </ac:inkMkLst>
        </pc:inkChg>
        <pc:inkChg chg="add del">
          <ac:chgData name="PIPAN MICHELE" userId="da00a2aa-4c64-4bcb-a497-1055e4cd2351" providerId="ADAL" clId="{4A34A193-4A27-451D-B0F4-94A0A8A52239}" dt="2024-11-25T11:50:05.415" v="1447"/>
          <ac:inkMkLst>
            <pc:docMk/>
            <pc:sldMk cId="1337458672" sldId="302"/>
            <ac:inkMk id="18" creationId="{3603DCEF-EEEA-4841-9C24-3302FACFF8E3}"/>
          </ac:inkMkLst>
        </pc:inkChg>
        <pc:inkChg chg="add del">
          <ac:chgData name="PIPAN MICHELE" userId="da00a2aa-4c64-4bcb-a497-1055e4cd2351" providerId="ADAL" clId="{4A34A193-4A27-451D-B0F4-94A0A8A52239}" dt="2024-11-25T11:50:05.415" v="1447"/>
          <ac:inkMkLst>
            <pc:docMk/>
            <pc:sldMk cId="1337458672" sldId="302"/>
            <ac:inkMk id="19" creationId="{EDECF846-0AE3-49FA-8BBC-341FF1BD0BB7}"/>
          </ac:inkMkLst>
        </pc:inkChg>
        <pc:inkChg chg="add del">
          <ac:chgData name="PIPAN MICHELE" userId="da00a2aa-4c64-4bcb-a497-1055e4cd2351" providerId="ADAL" clId="{4A34A193-4A27-451D-B0F4-94A0A8A52239}" dt="2024-11-25T11:50:05.415" v="1447"/>
          <ac:inkMkLst>
            <pc:docMk/>
            <pc:sldMk cId="1337458672" sldId="302"/>
            <ac:inkMk id="20" creationId="{9130129A-FB0D-4F2A-A90A-5A3053348B70}"/>
          </ac:inkMkLst>
        </pc:inkChg>
        <pc:inkChg chg="add del">
          <ac:chgData name="PIPAN MICHELE" userId="da00a2aa-4c64-4bcb-a497-1055e4cd2351" providerId="ADAL" clId="{4A34A193-4A27-451D-B0F4-94A0A8A52239}" dt="2024-11-25T11:50:07.477" v="1450"/>
          <ac:inkMkLst>
            <pc:docMk/>
            <pc:sldMk cId="1337458672" sldId="302"/>
            <ac:inkMk id="21" creationId="{42A2E021-3230-456E-B40F-D925AABB0EAB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22" creationId="{9A53B998-9184-447D-B023-C4B2208FB822}"/>
          </ac:inkMkLst>
        </pc:inkChg>
        <pc:inkChg chg="add del">
          <ac:chgData name="PIPAN MICHELE" userId="da00a2aa-4c64-4bcb-a497-1055e4cd2351" providerId="ADAL" clId="{4A34A193-4A27-451D-B0F4-94A0A8A52239}" dt="2024-11-25T11:50:07.477" v="1450"/>
          <ac:inkMkLst>
            <pc:docMk/>
            <pc:sldMk cId="1337458672" sldId="302"/>
            <ac:inkMk id="23" creationId="{193444DE-84B4-42DB-AD0B-889CC917D598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24" creationId="{866F807E-9096-4710-9E33-2358E5256260}"/>
          </ac:inkMkLst>
        </pc:inkChg>
        <pc:inkChg chg="add del">
          <ac:chgData name="PIPAN MICHELE" userId="da00a2aa-4c64-4bcb-a497-1055e4cd2351" providerId="ADAL" clId="{4A34A193-4A27-451D-B0F4-94A0A8A52239}" dt="2024-11-25T11:50:25.514" v="1470"/>
          <ac:inkMkLst>
            <pc:docMk/>
            <pc:sldMk cId="1337458672" sldId="302"/>
            <ac:inkMk id="25" creationId="{CEA8FF2E-FDD5-472C-AACA-1BBD83CAC67A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26" creationId="{6C878AD0-DB6E-4F51-944C-333D1CE91197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27" creationId="{0C80C8E7-55AC-4CD4-9237-B2149E6F4190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28" creationId="{BDF696F6-3DEF-4A66-8A08-1460A5C1EFCE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29" creationId="{7CA6530E-9A33-419E-A64B-3B346B37BF3D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30" creationId="{EBF36767-B219-4BED-99DF-EA49A7EBC356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31" creationId="{6878196C-C89B-4BB7-812F-F037C628F7D7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32" creationId="{D86C223C-983C-4AC3-B7E3-B8ADF781F847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33" creationId="{6F3822DA-EA7F-49C0-AF9B-EA341BBAD936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34" creationId="{6A8B7A15-0D14-4B65-8FEC-D2817740BF5E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35" creationId="{2C7ADAEC-75C4-4ADE-81E3-1F1A701B71D5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36" creationId="{05B3E4D6-44E4-4553-8054-97D295976469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37" creationId="{A252B7E5-1FC6-4EFA-B931-68ED92D46D05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38" creationId="{B3160D06-6991-45B2-AE8A-E21D299F2B50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39" creationId="{FBD799E0-F9B5-459B-A8BE-EB71B9590C8A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40" creationId="{06B516A3-CAF8-4DD7-8F1E-35D2E63A9281}"/>
          </ac:inkMkLst>
        </pc:inkChg>
        <pc:inkChg chg="add del">
          <ac:chgData name="PIPAN MICHELE" userId="da00a2aa-4c64-4bcb-a497-1055e4cd2351" providerId="ADAL" clId="{4A34A193-4A27-451D-B0F4-94A0A8A52239}" dt="2024-11-25T11:50:19.078" v="1467"/>
          <ac:inkMkLst>
            <pc:docMk/>
            <pc:sldMk cId="1337458672" sldId="302"/>
            <ac:inkMk id="41" creationId="{A57409A4-2D22-4097-81F5-061378329578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42" creationId="{6353E5C9-6165-476B-93B0-6EA0A0A1C43C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43" creationId="{F150E9DB-7439-497B-B5C9-E344E0A453C0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44" creationId="{DEC74F67-095E-4840-9C03-E568773405B9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45" creationId="{64F8C599-5BD2-4040-8006-3C9556ED5CB1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46" creationId="{23898BF1-24E2-43C5-9030-F94E2F5C4E46}"/>
          </ac:inkMkLst>
        </pc:inkChg>
        <pc:inkChg chg="add del">
          <ac:chgData name="PIPAN MICHELE" userId="da00a2aa-4c64-4bcb-a497-1055e4cd2351" providerId="ADAL" clId="{4A34A193-4A27-451D-B0F4-94A0A8A52239}" dt="2024-11-25T11:50:25.514" v="1470"/>
          <ac:inkMkLst>
            <pc:docMk/>
            <pc:sldMk cId="1337458672" sldId="302"/>
            <ac:inkMk id="47" creationId="{20976CD4-B832-4064-950D-B105ABA4D3E4}"/>
          </ac:inkMkLst>
        </pc:inkChg>
        <pc:inkChg chg="add del">
          <ac:chgData name="PIPAN MICHELE" userId="da00a2aa-4c64-4bcb-a497-1055e4cd2351" providerId="ADAL" clId="{4A34A193-4A27-451D-B0F4-94A0A8A52239}" dt="2024-11-25T11:50:25.514" v="1470"/>
          <ac:inkMkLst>
            <pc:docMk/>
            <pc:sldMk cId="1337458672" sldId="302"/>
            <ac:inkMk id="48" creationId="{62CD16A5-848E-48F1-AD1F-575F0938A91B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49" creationId="{01B5F143-A8D1-4ECF-8CCF-75F7F734CE1C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50" creationId="{D31080FD-F697-4C5F-8669-E622E40D647A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51" creationId="{9406759B-B660-497E-B7C0-D8062D943956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52" creationId="{95C93DE9-4158-4652-A9CD-662E5F836970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53" creationId="{E37D32B2-3A49-4822-A1B0-26224570383D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54" creationId="{B3A7025D-E2B8-41D8-A066-2BB38994A761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55" creationId="{9DC4768D-190A-4208-AE95-5FAADE08B299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56" creationId="{A0146C2E-79C0-4E61-B0EB-B0E415DEE2BE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57" creationId="{96F19847-C035-4FB2-9CAE-3F8FD7ECFB81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58" creationId="{654F5D7B-5945-4466-B68E-A402A208398D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59" creationId="{91C28432-4481-44AF-8713-E6764C107068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60" creationId="{E9024290-884D-4259-9EBB-19741BE651E2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61" creationId="{C18F94FE-FEB8-4912-A8C7-BD8BC6901CB2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62" creationId="{D08DB9DF-E4F3-48A7-BC41-D8EEA3C8AF31}"/>
          </ac:inkMkLst>
        </pc:inkChg>
        <pc:inkChg chg="add del">
          <ac:chgData name="PIPAN MICHELE" userId="da00a2aa-4c64-4bcb-a497-1055e4cd2351" providerId="ADAL" clId="{4A34A193-4A27-451D-B0F4-94A0A8A52239}" dt="2024-11-25T11:50:36.253" v="1484"/>
          <ac:inkMkLst>
            <pc:docMk/>
            <pc:sldMk cId="1337458672" sldId="302"/>
            <ac:inkMk id="63" creationId="{149408E7-1468-4410-89C1-F3F240AB5ED7}"/>
          </ac:inkMkLst>
        </pc:inkChg>
        <pc:inkChg chg="add del">
          <ac:chgData name="PIPAN MICHELE" userId="da00a2aa-4c64-4bcb-a497-1055e4cd2351" providerId="ADAL" clId="{4A34A193-4A27-451D-B0F4-94A0A8A52239}" dt="2024-11-25T11:50:47.331" v="1495"/>
          <ac:inkMkLst>
            <pc:docMk/>
            <pc:sldMk cId="1337458672" sldId="302"/>
            <ac:inkMk id="64" creationId="{BE62A8AD-5D0B-4B67-924E-93322A5E5A51}"/>
          </ac:inkMkLst>
        </pc:inkChg>
        <pc:inkChg chg="add del">
          <ac:chgData name="PIPAN MICHELE" userId="da00a2aa-4c64-4bcb-a497-1055e4cd2351" providerId="ADAL" clId="{4A34A193-4A27-451D-B0F4-94A0A8A52239}" dt="2024-11-25T11:50:47.331" v="1495"/>
          <ac:inkMkLst>
            <pc:docMk/>
            <pc:sldMk cId="1337458672" sldId="302"/>
            <ac:inkMk id="65" creationId="{CE59C75C-0AC5-467C-A54F-0956E749BFBA}"/>
          </ac:inkMkLst>
        </pc:inkChg>
        <pc:inkChg chg="add del">
          <ac:chgData name="PIPAN MICHELE" userId="da00a2aa-4c64-4bcb-a497-1055e4cd2351" providerId="ADAL" clId="{4A34A193-4A27-451D-B0F4-94A0A8A52239}" dt="2024-11-25T11:50:47.331" v="1495"/>
          <ac:inkMkLst>
            <pc:docMk/>
            <pc:sldMk cId="1337458672" sldId="302"/>
            <ac:inkMk id="66" creationId="{993CDA4E-EA6B-4193-B3EC-D797E3FB0B32}"/>
          </ac:inkMkLst>
        </pc:inkChg>
        <pc:inkChg chg="add del">
          <ac:chgData name="PIPAN MICHELE" userId="da00a2aa-4c64-4bcb-a497-1055e4cd2351" providerId="ADAL" clId="{4A34A193-4A27-451D-B0F4-94A0A8A52239}" dt="2024-11-25T11:50:47.331" v="1495"/>
          <ac:inkMkLst>
            <pc:docMk/>
            <pc:sldMk cId="1337458672" sldId="302"/>
            <ac:inkMk id="67" creationId="{5C7A47CD-3E38-4CEC-AB95-64C5C1DAA9ED}"/>
          </ac:inkMkLst>
        </pc:inkChg>
        <pc:inkChg chg="add del">
          <ac:chgData name="PIPAN MICHELE" userId="da00a2aa-4c64-4bcb-a497-1055e4cd2351" providerId="ADAL" clId="{4A34A193-4A27-451D-B0F4-94A0A8A52239}" dt="2024-11-25T11:50:47.331" v="1495"/>
          <ac:inkMkLst>
            <pc:docMk/>
            <pc:sldMk cId="1337458672" sldId="302"/>
            <ac:inkMk id="68" creationId="{CA4AF91A-B731-4330-8374-4EE8F8A3F24F}"/>
          </ac:inkMkLst>
        </pc:inkChg>
        <pc:inkChg chg="add del">
          <ac:chgData name="PIPAN MICHELE" userId="da00a2aa-4c64-4bcb-a497-1055e4cd2351" providerId="ADAL" clId="{4A34A193-4A27-451D-B0F4-94A0A8A52239}" dt="2024-11-25T11:50:47.331" v="1495"/>
          <ac:inkMkLst>
            <pc:docMk/>
            <pc:sldMk cId="1337458672" sldId="302"/>
            <ac:inkMk id="69" creationId="{49B7CD28-A54E-4C87-8570-2ABAB8D48988}"/>
          </ac:inkMkLst>
        </pc:inkChg>
        <pc:inkChg chg="add del">
          <ac:chgData name="PIPAN MICHELE" userId="da00a2aa-4c64-4bcb-a497-1055e4cd2351" providerId="ADAL" clId="{4A34A193-4A27-451D-B0F4-94A0A8A52239}" dt="2024-11-25T11:50:47.331" v="1495"/>
          <ac:inkMkLst>
            <pc:docMk/>
            <pc:sldMk cId="1337458672" sldId="302"/>
            <ac:inkMk id="70" creationId="{A188B324-134F-486E-804F-2F76AAA74A00}"/>
          </ac:inkMkLst>
        </pc:inkChg>
        <pc:inkChg chg="add del">
          <ac:chgData name="PIPAN MICHELE" userId="da00a2aa-4c64-4bcb-a497-1055e4cd2351" providerId="ADAL" clId="{4A34A193-4A27-451D-B0F4-94A0A8A52239}" dt="2024-11-25T11:50:47.331" v="1495"/>
          <ac:inkMkLst>
            <pc:docMk/>
            <pc:sldMk cId="1337458672" sldId="302"/>
            <ac:inkMk id="71" creationId="{19E0F4DE-8E49-4380-A714-A399EA39A253}"/>
          </ac:inkMkLst>
        </pc:inkChg>
        <pc:inkChg chg="add del">
          <ac:chgData name="PIPAN MICHELE" userId="da00a2aa-4c64-4bcb-a497-1055e4cd2351" providerId="ADAL" clId="{4A34A193-4A27-451D-B0F4-94A0A8A52239}" dt="2024-11-25T11:50:47.331" v="1495"/>
          <ac:inkMkLst>
            <pc:docMk/>
            <pc:sldMk cId="1337458672" sldId="302"/>
            <ac:inkMk id="72" creationId="{12C4CDC9-9AC4-44AA-8D69-521303DC661E}"/>
          </ac:inkMkLst>
        </pc:inkChg>
        <pc:inkChg chg="add del">
          <ac:chgData name="PIPAN MICHELE" userId="da00a2aa-4c64-4bcb-a497-1055e4cd2351" providerId="ADAL" clId="{4A34A193-4A27-451D-B0F4-94A0A8A52239}" dt="2024-11-25T11:50:47.331" v="1495"/>
          <ac:inkMkLst>
            <pc:docMk/>
            <pc:sldMk cId="1337458672" sldId="302"/>
            <ac:inkMk id="73" creationId="{F9D1D053-B15E-41ED-B278-9353852C4F07}"/>
          </ac:inkMkLst>
        </pc:inkChg>
        <pc:inkChg chg="add del">
          <ac:chgData name="PIPAN MICHELE" userId="da00a2aa-4c64-4bcb-a497-1055e4cd2351" providerId="ADAL" clId="{4A34A193-4A27-451D-B0F4-94A0A8A52239}" dt="2024-11-25T11:50:47.331" v="1495"/>
          <ac:inkMkLst>
            <pc:docMk/>
            <pc:sldMk cId="1337458672" sldId="302"/>
            <ac:inkMk id="74" creationId="{2B0A89A6-8827-4E4F-9AEA-407C55A522D8}"/>
          </ac:inkMkLst>
        </pc:inkChg>
        <pc:inkChg chg="add">
          <ac:chgData name="PIPAN MICHELE" userId="da00a2aa-4c64-4bcb-a497-1055e4cd2351" providerId="ADAL" clId="{4A34A193-4A27-451D-B0F4-94A0A8A52239}" dt="2024-11-25T11:50:47.331" v="1495"/>
          <ac:inkMkLst>
            <pc:docMk/>
            <pc:sldMk cId="1337458672" sldId="302"/>
            <ac:inkMk id="75" creationId="{DDEC4068-1B03-4027-8B76-0477B5492689}"/>
          </ac:inkMkLst>
        </pc:inkChg>
      </pc:sldChg>
      <pc:sldChg chg="addSp delSp add">
        <pc:chgData name="PIPAN MICHELE" userId="da00a2aa-4c64-4bcb-a497-1055e4cd2351" providerId="ADAL" clId="{4A34A193-4A27-451D-B0F4-94A0A8A52239}" dt="2024-11-25T11:03:56.150" v="622"/>
        <pc:sldMkLst>
          <pc:docMk/>
          <pc:sldMk cId="4233022874" sldId="303"/>
        </pc:sldMkLst>
        <pc:inkChg chg="add del">
          <ac:chgData name="PIPAN MICHELE" userId="da00a2aa-4c64-4bcb-a497-1055e4cd2351" providerId="ADAL" clId="{4A34A193-4A27-451D-B0F4-94A0A8A52239}" dt="2024-11-25T11:02:03.461" v="555"/>
          <ac:inkMkLst>
            <pc:docMk/>
            <pc:sldMk cId="4233022874" sldId="303"/>
            <ac:inkMk id="2" creationId="{30689497-B639-4D2F-A5A6-02AF3DCB061E}"/>
          </ac:inkMkLst>
        </pc:inkChg>
        <pc:inkChg chg="add del">
          <ac:chgData name="PIPAN MICHELE" userId="da00a2aa-4c64-4bcb-a497-1055e4cd2351" providerId="ADAL" clId="{4A34A193-4A27-451D-B0F4-94A0A8A52239}" dt="2024-11-25T11:01:16.628" v="509"/>
          <ac:inkMkLst>
            <pc:docMk/>
            <pc:sldMk cId="4233022874" sldId="303"/>
            <ac:inkMk id="3" creationId="{E794E423-1267-4813-8659-E3174345F72B}"/>
          </ac:inkMkLst>
        </pc:inkChg>
        <pc:inkChg chg="add del">
          <ac:chgData name="PIPAN MICHELE" userId="da00a2aa-4c64-4bcb-a497-1055e4cd2351" providerId="ADAL" clId="{4A34A193-4A27-451D-B0F4-94A0A8A52239}" dt="2024-11-25T11:01:16.628" v="509"/>
          <ac:inkMkLst>
            <pc:docMk/>
            <pc:sldMk cId="4233022874" sldId="303"/>
            <ac:inkMk id="4" creationId="{CBA01E3B-91F0-4400-A45B-1B232CDB8598}"/>
          </ac:inkMkLst>
        </pc:inkChg>
        <pc:inkChg chg="add del">
          <ac:chgData name="PIPAN MICHELE" userId="da00a2aa-4c64-4bcb-a497-1055e4cd2351" providerId="ADAL" clId="{4A34A193-4A27-451D-B0F4-94A0A8A52239}" dt="2024-11-25T11:01:16.628" v="509"/>
          <ac:inkMkLst>
            <pc:docMk/>
            <pc:sldMk cId="4233022874" sldId="303"/>
            <ac:inkMk id="5" creationId="{42B74523-4AE6-4E41-9EEA-B66F02AA514E}"/>
          </ac:inkMkLst>
        </pc:inkChg>
        <pc:inkChg chg="add del">
          <ac:chgData name="PIPAN MICHELE" userId="da00a2aa-4c64-4bcb-a497-1055e4cd2351" providerId="ADAL" clId="{4A34A193-4A27-451D-B0F4-94A0A8A52239}" dt="2024-11-25T11:01:16.628" v="509"/>
          <ac:inkMkLst>
            <pc:docMk/>
            <pc:sldMk cId="4233022874" sldId="303"/>
            <ac:inkMk id="6" creationId="{31472039-1727-4F0C-8B2B-17D7BC3FC7C6}"/>
          </ac:inkMkLst>
        </pc:inkChg>
        <pc:inkChg chg="add del">
          <ac:chgData name="PIPAN MICHELE" userId="da00a2aa-4c64-4bcb-a497-1055e4cd2351" providerId="ADAL" clId="{4A34A193-4A27-451D-B0F4-94A0A8A52239}" dt="2024-11-25T11:01:16.628" v="509"/>
          <ac:inkMkLst>
            <pc:docMk/>
            <pc:sldMk cId="4233022874" sldId="303"/>
            <ac:inkMk id="7" creationId="{26245F92-4560-4A87-8EEA-89FF3DCAE491}"/>
          </ac:inkMkLst>
        </pc:inkChg>
        <pc:inkChg chg="add">
          <ac:chgData name="PIPAN MICHELE" userId="da00a2aa-4c64-4bcb-a497-1055e4cd2351" providerId="ADAL" clId="{4A34A193-4A27-451D-B0F4-94A0A8A52239}" dt="2024-11-25T11:01:16.628" v="509"/>
          <ac:inkMkLst>
            <pc:docMk/>
            <pc:sldMk cId="4233022874" sldId="303"/>
            <ac:inkMk id="8" creationId="{89A4EA10-C520-4BE2-B40E-63ABE370462D}"/>
          </ac:inkMkLst>
        </pc:inkChg>
        <pc:inkChg chg="add">
          <ac:chgData name="PIPAN MICHELE" userId="da00a2aa-4c64-4bcb-a497-1055e4cd2351" providerId="ADAL" clId="{4A34A193-4A27-451D-B0F4-94A0A8A52239}" dt="2024-11-25T11:01:17.486" v="510"/>
          <ac:inkMkLst>
            <pc:docMk/>
            <pc:sldMk cId="4233022874" sldId="303"/>
            <ac:inkMk id="9" creationId="{A56DD4A7-DAB0-4E15-8B03-3CAED1546680}"/>
          </ac:inkMkLst>
        </pc:inkChg>
        <pc:inkChg chg="add del">
          <ac:chgData name="PIPAN MICHELE" userId="da00a2aa-4c64-4bcb-a497-1055e4cd2351" providerId="ADAL" clId="{4A34A193-4A27-451D-B0F4-94A0A8A52239}" dt="2024-11-25T11:01:23.442" v="521"/>
          <ac:inkMkLst>
            <pc:docMk/>
            <pc:sldMk cId="4233022874" sldId="303"/>
            <ac:inkMk id="10" creationId="{617AF734-2BC5-4772-9C2E-7629C7E8DFC3}"/>
          </ac:inkMkLst>
        </pc:inkChg>
        <pc:inkChg chg="add del">
          <ac:chgData name="PIPAN MICHELE" userId="da00a2aa-4c64-4bcb-a497-1055e4cd2351" providerId="ADAL" clId="{4A34A193-4A27-451D-B0F4-94A0A8A52239}" dt="2024-11-25T11:01:23.442" v="521"/>
          <ac:inkMkLst>
            <pc:docMk/>
            <pc:sldMk cId="4233022874" sldId="303"/>
            <ac:inkMk id="11" creationId="{56FD0D3D-4B03-4CA3-91BB-FA13F1017670}"/>
          </ac:inkMkLst>
        </pc:inkChg>
        <pc:inkChg chg="add del">
          <ac:chgData name="PIPAN MICHELE" userId="da00a2aa-4c64-4bcb-a497-1055e4cd2351" providerId="ADAL" clId="{4A34A193-4A27-451D-B0F4-94A0A8A52239}" dt="2024-11-25T11:01:23.442" v="521"/>
          <ac:inkMkLst>
            <pc:docMk/>
            <pc:sldMk cId="4233022874" sldId="303"/>
            <ac:inkMk id="12" creationId="{76298B0F-A59E-4B8D-804A-2251BDD2E85C}"/>
          </ac:inkMkLst>
        </pc:inkChg>
        <pc:inkChg chg="add del">
          <ac:chgData name="PIPAN MICHELE" userId="da00a2aa-4c64-4bcb-a497-1055e4cd2351" providerId="ADAL" clId="{4A34A193-4A27-451D-B0F4-94A0A8A52239}" dt="2024-11-25T11:01:23.442" v="521"/>
          <ac:inkMkLst>
            <pc:docMk/>
            <pc:sldMk cId="4233022874" sldId="303"/>
            <ac:inkMk id="13" creationId="{E203713D-D273-40A1-BC1B-2A689CDD32A3}"/>
          </ac:inkMkLst>
        </pc:inkChg>
        <pc:inkChg chg="add del">
          <ac:chgData name="PIPAN MICHELE" userId="da00a2aa-4c64-4bcb-a497-1055e4cd2351" providerId="ADAL" clId="{4A34A193-4A27-451D-B0F4-94A0A8A52239}" dt="2024-11-25T11:01:23.442" v="521"/>
          <ac:inkMkLst>
            <pc:docMk/>
            <pc:sldMk cId="4233022874" sldId="303"/>
            <ac:inkMk id="14" creationId="{F20FA8B0-A485-4944-A3D2-F30C3F9307E8}"/>
          </ac:inkMkLst>
        </pc:inkChg>
        <pc:inkChg chg="add del">
          <ac:chgData name="PIPAN MICHELE" userId="da00a2aa-4c64-4bcb-a497-1055e4cd2351" providerId="ADAL" clId="{4A34A193-4A27-451D-B0F4-94A0A8A52239}" dt="2024-11-25T11:01:23.442" v="521"/>
          <ac:inkMkLst>
            <pc:docMk/>
            <pc:sldMk cId="4233022874" sldId="303"/>
            <ac:inkMk id="15" creationId="{3F8F166E-E7D2-44B8-8675-B9AB11F08779}"/>
          </ac:inkMkLst>
        </pc:inkChg>
        <pc:inkChg chg="add del">
          <ac:chgData name="PIPAN MICHELE" userId="da00a2aa-4c64-4bcb-a497-1055e4cd2351" providerId="ADAL" clId="{4A34A193-4A27-451D-B0F4-94A0A8A52239}" dt="2024-11-25T11:01:23.442" v="521"/>
          <ac:inkMkLst>
            <pc:docMk/>
            <pc:sldMk cId="4233022874" sldId="303"/>
            <ac:inkMk id="16" creationId="{F7F03EAF-F2AA-4621-9268-ACC1CFBCDFBE}"/>
          </ac:inkMkLst>
        </pc:inkChg>
        <pc:inkChg chg="add del">
          <ac:chgData name="PIPAN MICHELE" userId="da00a2aa-4c64-4bcb-a497-1055e4cd2351" providerId="ADAL" clId="{4A34A193-4A27-451D-B0F4-94A0A8A52239}" dt="2024-11-25T11:01:23.442" v="521"/>
          <ac:inkMkLst>
            <pc:docMk/>
            <pc:sldMk cId="4233022874" sldId="303"/>
            <ac:inkMk id="17" creationId="{759855AA-C35C-44A5-A345-66F4FB80A06A}"/>
          </ac:inkMkLst>
        </pc:inkChg>
        <pc:inkChg chg="add del">
          <ac:chgData name="PIPAN MICHELE" userId="da00a2aa-4c64-4bcb-a497-1055e4cd2351" providerId="ADAL" clId="{4A34A193-4A27-451D-B0F4-94A0A8A52239}" dt="2024-11-25T11:01:23.442" v="521"/>
          <ac:inkMkLst>
            <pc:docMk/>
            <pc:sldMk cId="4233022874" sldId="303"/>
            <ac:inkMk id="18" creationId="{7F832A2B-66EC-4F1E-9C64-35ECACB01A66}"/>
          </ac:inkMkLst>
        </pc:inkChg>
        <pc:inkChg chg="add del">
          <ac:chgData name="PIPAN MICHELE" userId="da00a2aa-4c64-4bcb-a497-1055e4cd2351" providerId="ADAL" clId="{4A34A193-4A27-451D-B0F4-94A0A8A52239}" dt="2024-11-25T11:01:23.442" v="521"/>
          <ac:inkMkLst>
            <pc:docMk/>
            <pc:sldMk cId="4233022874" sldId="303"/>
            <ac:inkMk id="19" creationId="{74B5D08C-CE95-4B81-BC00-365B9543EC0C}"/>
          </ac:inkMkLst>
        </pc:inkChg>
        <pc:inkChg chg="add">
          <ac:chgData name="PIPAN MICHELE" userId="da00a2aa-4c64-4bcb-a497-1055e4cd2351" providerId="ADAL" clId="{4A34A193-4A27-451D-B0F4-94A0A8A52239}" dt="2024-11-25T11:01:23.442" v="521"/>
          <ac:inkMkLst>
            <pc:docMk/>
            <pc:sldMk cId="4233022874" sldId="303"/>
            <ac:inkMk id="20" creationId="{F7CF533F-19F9-4C4E-92B9-5B507EDC7976}"/>
          </ac:inkMkLst>
        </pc:inkChg>
        <pc:inkChg chg="add del">
          <ac:chgData name="PIPAN MICHELE" userId="da00a2aa-4c64-4bcb-a497-1055e4cd2351" providerId="ADAL" clId="{4A34A193-4A27-451D-B0F4-94A0A8A52239}" dt="2024-11-25T11:01:29.895" v="527"/>
          <ac:inkMkLst>
            <pc:docMk/>
            <pc:sldMk cId="4233022874" sldId="303"/>
            <ac:inkMk id="21" creationId="{4BFCEDC7-002E-4084-9564-5F2051DDCECE}"/>
          </ac:inkMkLst>
        </pc:inkChg>
        <pc:inkChg chg="add del">
          <ac:chgData name="PIPAN MICHELE" userId="da00a2aa-4c64-4bcb-a497-1055e4cd2351" providerId="ADAL" clId="{4A34A193-4A27-451D-B0F4-94A0A8A52239}" dt="2024-11-25T11:01:29.895" v="527"/>
          <ac:inkMkLst>
            <pc:docMk/>
            <pc:sldMk cId="4233022874" sldId="303"/>
            <ac:inkMk id="22" creationId="{E3C23293-A472-455F-97FA-F583CC75EF0E}"/>
          </ac:inkMkLst>
        </pc:inkChg>
        <pc:inkChg chg="add del">
          <ac:chgData name="PIPAN MICHELE" userId="da00a2aa-4c64-4bcb-a497-1055e4cd2351" providerId="ADAL" clId="{4A34A193-4A27-451D-B0F4-94A0A8A52239}" dt="2024-11-25T11:01:29.895" v="527"/>
          <ac:inkMkLst>
            <pc:docMk/>
            <pc:sldMk cId="4233022874" sldId="303"/>
            <ac:inkMk id="23" creationId="{7FB61570-6384-4E0F-81FD-58D4F1E277C1}"/>
          </ac:inkMkLst>
        </pc:inkChg>
        <pc:inkChg chg="add del">
          <ac:chgData name="PIPAN MICHELE" userId="da00a2aa-4c64-4bcb-a497-1055e4cd2351" providerId="ADAL" clId="{4A34A193-4A27-451D-B0F4-94A0A8A52239}" dt="2024-11-25T11:01:29.895" v="527"/>
          <ac:inkMkLst>
            <pc:docMk/>
            <pc:sldMk cId="4233022874" sldId="303"/>
            <ac:inkMk id="24" creationId="{04C606A7-7EB0-475B-A146-AAA30B2C6941}"/>
          </ac:inkMkLst>
        </pc:inkChg>
        <pc:inkChg chg="add del">
          <ac:chgData name="PIPAN MICHELE" userId="da00a2aa-4c64-4bcb-a497-1055e4cd2351" providerId="ADAL" clId="{4A34A193-4A27-451D-B0F4-94A0A8A52239}" dt="2024-11-25T11:01:29.895" v="527"/>
          <ac:inkMkLst>
            <pc:docMk/>
            <pc:sldMk cId="4233022874" sldId="303"/>
            <ac:inkMk id="25" creationId="{A17482F1-11D1-4F00-84CA-0F2F768E97F2}"/>
          </ac:inkMkLst>
        </pc:inkChg>
        <pc:inkChg chg="add">
          <ac:chgData name="PIPAN MICHELE" userId="da00a2aa-4c64-4bcb-a497-1055e4cd2351" providerId="ADAL" clId="{4A34A193-4A27-451D-B0F4-94A0A8A52239}" dt="2024-11-25T11:01:29.895" v="527"/>
          <ac:inkMkLst>
            <pc:docMk/>
            <pc:sldMk cId="4233022874" sldId="303"/>
            <ac:inkMk id="26" creationId="{B7B221F8-3B47-4B23-860F-2A861D9E65C6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27" creationId="{C3B332B5-8266-49B9-848D-1347B483192F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28" creationId="{FCA02586-ED06-4C19-B31B-0950865341D6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29" creationId="{9B32F7AE-1AA4-456F-B72B-E004BDD45290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30" creationId="{699C3C8E-05DD-4FCA-BC17-61FACF7B682D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31" creationId="{9B1DB16D-4B3B-4BD6-92AA-ED088CD3AFC7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32" creationId="{526D7E0D-6598-4623-A978-14E36BB5784D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33" creationId="{0214264C-89EA-4C53-93D6-37963A5A9558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34" creationId="{E0FDCBE8-63A4-4520-A5D7-9983DAA553D4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35" creationId="{724AAF16-2BE0-4360-B39B-4202F8815A2B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36" creationId="{37517148-B29A-48C8-AE6D-3CE66A2DE49F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37" creationId="{E2F23497-5EC5-464A-9EEA-38D1CC1213B2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38" creationId="{68155654-284A-48EA-86C1-500E5EC2E125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39" creationId="{A5F32AA8-0794-48B7-B25D-9A90DC6FB375}"/>
          </ac:inkMkLst>
        </pc:inkChg>
        <pc:inkChg chg="add del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40" creationId="{82C579BF-C32B-4288-9B21-D853B05BC6FF}"/>
          </ac:inkMkLst>
        </pc:inkChg>
        <pc:inkChg chg="add del">
          <ac:chgData name="PIPAN MICHELE" userId="da00a2aa-4c64-4bcb-a497-1055e4cd2351" providerId="ADAL" clId="{4A34A193-4A27-451D-B0F4-94A0A8A52239}" dt="2024-11-25T11:01:44.525" v="546"/>
          <ac:inkMkLst>
            <pc:docMk/>
            <pc:sldMk cId="4233022874" sldId="303"/>
            <ac:inkMk id="41" creationId="{B2687714-B387-455F-AE7D-C9BE6AF289B8}"/>
          </ac:inkMkLst>
        </pc:inkChg>
        <pc:inkChg chg="add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42" creationId="{49F160BF-D083-4E07-8B81-321E7CAB72C5}"/>
          </ac:inkMkLst>
        </pc:inkChg>
        <pc:inkChg chg="add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43" creationId="{42DDB685-BB67-426C-80F9-8CDA6798E504}"/>
          </ac:inkMkLst>
        </pc:inkChg>
        <pc:inkChg chg="add">
          <ac:chgData name="PIPAN MICHELE" userId="da00a2aa-4c64-4bcb-a497-1055e4cd2351" providerId="ADAL" clId="{4A34A193-4A27-451D-B0F4-94A0A8A52239}" dt="2024-11-25T11:01:41.890" v="542"/>
          <ac:inkMkLst>
            <pc:docMk/>
            <pc:sldMk cId="4233022874" sldId="303"/>
            <ac:inkMk id="44" creationId="{9A14334F-9347-4B7A-A75F-8A5090FB2F7B}"/>
          </ac:inkMkLst>
        </pc:inkChg>
        <pc:inkChg chg="add del">
          <ac:chgData name="PIPAN MICHELE" userId="da00a2aa-4c64-4bcb-a497-1055e4cd2351" providerId="ADAL" clId="{4A34A193-4A27-451D-B0F4-94A0A8A52239}" dt="2024-11-25T11:01:44.525" v="546"/>
          <ac:inkMkLst>
            <pc:docMk/>
            <pc:sldMk cId="4233022874" sldId="303"/>
            <ac:inkMk id="45" creationId="{58942043-971F-4E0E-860F-D0CD92AA35B1}"/>
          </ac:inkMkLst>
        </pc:inkChg>
        <pc:inkChg chg="add del">
          <ac:chgData name="PIPAN MICHELE" userId="da00a2aa-4c64-4bcb-a497-1055e4cd2351" providerId="ADAL" clId="{4A34A193-4A27-451D-B0F4-94A0A8A52239}" dt="2024-11-25T11:01:44.525" v="546"/>
          <ac:inkMkLst>
            <pc:docMk/>
            <pc:sldMk cId="4233022874" sldId="303"/>
            <ac:inkMk id="46" creationId="{5383889E-D653-4AB8-8A19-D35F22154158}"/>
          </ac:inkMkLst>
        </pc:inkChg>
        <pc:inkChg chg="add del">
          <ac:chgData name="PIPAN MICHELE" userId="da00a2aa-4c64-4bcb-a497-1055e4cd2351" providerId="ADAL" clId="{4A34A193-4A27-451D-B0F4-94A0A8A52239}" dt="2024-11-25T11:01:44.525" v="546"/>
          <ac:inkMkLst>
            <pc:docMk/>
            <pc:sldMk cId="4233022874" sldId="303"/>
            <ac:inkMk id="47" creationId="{16BF9244-8A5F-484F-BB44-40A94B671E55}"/>
          </ac:inkMkLst>
        </pc:inkChg>
        <pc:inkChg chg="add">
          <ac:chgData name="PIPAN MICHELE" userId="da00a2aa-4c64-4bcb-a497-1055e4cd2351" providerId="ADAL" clId="{4A34A193-4A27-451D-B0F4-94A0A8A52239}" dt="2024-11-25T11:01:44.525" v="546"/>
          <ac:inkMkLst>
            <pc:docMk/>
            <pc:sldMk cId="4233022874" sldId="303"/>
            <ac:inkMk id="48" creationId="{DCDBC8C3-A619-4908-9226-296CDA079EC7}"/>
          </ac:inkMkLst>
        </pc:inkChg>
        <pc:inkChg chg="add del">
          <ac:chgData name="PIPAN MICHELE" userId="da00a2aa-4c64-4bcb-a497-1055e4cd2351" providerId="ADAL" clId="{4A34A193-4A27-451D-B0F4-94A0A8A52239}" dt="2024-11-25T11:02:03.461" v="555"/>
          <ac:inkMkLst>
            <pc:docMk/>
            <pc:sldMk cId="4233022874" sldId="303"/>
            <ac:inkMk id="49" creationId="{956C4153-C68D-4E19-B04F-7AFC723234EB}"/>
          </ac:inkMkLst>
        </pc:inkChg>
        <pc:inkChg chg="add del">
          <ac:chgData name="PIPAN MICHELE" userId="da00a2aa-4c64-4bcb-a497-1055e4cd2351" providerId="ADAL" clId="{4A34A193-4A27-451D-B0F4-94A0A8A52239}" dt="2024-11-25T11:02:03.461" v="555"/>
          <ac:inkMkLst>
            <pc:docMk/>
            <pc:sldMk cId="4233022874" sldId="303"/>
            <ac:inkMk id="50" creationId="{050B3A2F-5349-4FFA-AA79-F2DC66D87DB7}"/>
          </ac:inkMkLst>
        </pc:inkChg>
        <pc:inkChg chg="add del">
          <ac:chgData name="PIPAN MICHELE" userId="da00a2aa-4c64-4bcb-a497-1055e4cd2351" providerId="ADAL" clId="{4A34A193-4A27-451D-B0F4-94A0A8A52239}" dt="2024-11-25T11:02:03.461" v="555"/>
          <ac:inkMkLst>
            <pc:docMk/>
            <pc:sldMk cId="4233022874" sldId="303"/>
            <ac:inkMk id="51" creationId="{1FE421EF-DACB-4941-9589-C38C6832189B}"/>
          </ac:inkMkLst>
        </pc:inkChg>
        <pc:inkChg chg="add del">
          <ac:chgData name="PIPAN MICHELE" userId="da00a2aa-4c64-4bcb-a497-1055e4cd2351" providerId="ADAL" clId="{4A34A193-4A27-451D-B0F4-94A0A8A52239}" dt="2024-11-25T11:02:03.461" v="555"/>
          <ac:inkMkLst>
            <pc:docMk/>
            <pc:sldMk cId="4233022874" sldId="303"/>
            <ac:inkMk id="52" creationId="{E07E89ED-6448-4884-ABF3-514FA83E869A}"/>
          </ac:inkMkLst>
        </pc:inkChg>
        <pc:inkChg chg="add del">
          <ac:chgData name="PIPAN MICHELE" userId="da00a2aa-4c64-4bcb-a497-1055e4cd2351" providerId="ADAL" clId="{4A34A193-4A27-451D-B0F4-94A0A8A52239}" dt="2024-11-25T11:02:03.461" v="555"/>
          <ac:inkMkLst>
            <pc:docMk/>
            <pc:sldMk cId="4233022874" sldId="303"/>
            <ac:inkMk id="53" creationId="{549AB2AA-2DCB-4A69-BD56-E5126A87664B}"/>
          </ac:inkMkLst>
        </pc:inkChg>
        <pc:inkChg chg="add del">
          <ac:chgData name="PIPAN MICHELE" userId="da00a2aa-4c64-4bcb-a497-1055e4cd2351" providerId="ADAL" clId="{4A34A193-4A27-451D-B0F4-94A0A8A52239}" dt="2024-11-25T11:02:03.461" v="555"/>
          <ac:inkMkLst>
            <pc:docMk/>
            <pc:sldMk cId="4233022874" sldId="303"/>
            <ac:inkMk id="54" creationId="{D8B04680-92A3-4AB1-9603-1CD66855FDB7}"/>
          </ac:inkMkLst>
        </pc:inkChg>
        <pc:inkChg chg="add del">
          <ac:chgData name="PIPAN MICHELE" userId="da00a2aa-4c64-4bcb-a497-1055e4cd2351" providerId="ADAL" clId="{4A34A193-4A27-451D-B0F4-94A0A8A52239}" dt="2024-11-25T11:02:03.461" v="555"/>
          <ac:inkMkLst>
            <pc:docMk/>
            <pc:sldMk cId="4233022874" sldId="303"/>
            <ac:inkMk id="55" creationId="{59A774FB-6B34-4A21-AA49-D577DD5C5398}"/>
          </ac:inkMkLst>
        </pc:inkChg>
        <pc:inkChg chg="add del">
          <ac:chgData name="PIPAN MICHELE" userId="da00a2aa-4c64-4bcb-a497-1055e4cd2351" providerId="ADAL" clId="{4A34A193-4A27-451D-B0F4-94A0A8A52239}" dt="2024-11-25T11:02:03.461" v="555"/>
          <ac:inkMkLst>
            <pc:docMk/>
            <pc:sldMk cId="4233022874" sldId="303"/>
            <ac:inkMk id="56" creationId="{90C450D8-D22B-4F99-B389-383D03560455}"/>
          </ac:inkMkLst>
        </pc:inkChg>
        <pc:inkChg chg="add">
          <ac:chgData name="PIPAN MICHELE" userId="da00a2aa-4c64-4bcb-a497-1055e4cd2351" providerId="ADAL" clId="{4A34A193-4A27-451D-B0F4-94A0A8A52239}" dt="2024-11-25T11:02:03.461" v="555"/>
          <ac:inkMkLst>
            <pc:docMk/>
            <pc:sldMk cId="4233022874" sldId="303"/>
            <ac:inkMk id="57" creationId="{8F7C8A3A-ADDD-49A4-A779-D7C1FA611C96}"/>
          </ac:inkMkLst>
        </pc:inkChg>
        <pc:inkChg chg="add">
          <ac:chgData name="PIPAN MICHELE" userId="da00a2aa-4c64-4bcb-a497-1055e4cd2351" providerId="ADAL" clId="{4A34A193-4A27-451D-B0F4-94A0A8A52239}" dt="2024-11-25T11:02:03.461" v="555"/>
          <ac:inkMkLst>
            <pc:docMk/>
            <pc:sldMk cId="4233022874" sldId="303"/>
            <ac:inkMk id="58" creationId="{22FE42AB-3002-4894-AC1B-2967BF1D0F7E}"/>
          </ac:inkMkLst>
        </pc:inkChg>
        <pc:inkChg chg="add del">
          <ac:chgData name="PIPAN MICHELE" userId="da00a2aa-4c64-4bcb-a497-1055e4cd2351" providerId="ADAL" clId="{4A34A193-4A27-451D-B0F4-94A0A8A52239}" dt="2024-11-25T11:02:05.816" v="559"/>
          <ac:inkMkLst>
            <pc:docMk/>
            <pc:sldMk cId="4233022874" sldId="303"/>
            <ac:inkMk id="60" creationId="{14E5B603-8A88-4283-81BA-C7A2BCF3D241}"/>
          </ac:inkMkLst>
        </pc:inkChg>
        <pc:inkChg chg="add del">
          <ac:chgData name="PIPAN MICHELE" userId="da00a2aa-4c64-4bcb-a497-1055e4cd2351" providerId="ADAL" clId="{4A34A193-4A27-451D-B0F4-94A0A8A52239}" dt="2024-11-25T11:02:05.816" v="559"/>
          <ac:inkMkLst>
            <pc:docMk/>
            <pc:sldMk cId="4233022874" sldId="303"/>
            <ac:inkMk id="61" creationId="{602EC0E1-8470-4F92-8CCA-78AD7C9094AD}"/>
          </ac:inkMkLst>
        </pc:inkChg>
        <pc:inkChg chg="add del">
          <ac:chgData name="PIPAN MICHELE" userId="da00a2aa-4c64-4bcb-a497-1055e4cd2351" providerId="ADAL" clId="{4A34A193-4A27-451D-B0F4-94A0A8A52239}" dt="2024-11-25T11:02:05.816" v="559"/>
          <ac:inkMkLst>
            <pc:docMk/>
            <pc:sldMk cId="4233022874" sldId="303"/>
            <ac:inkMk id="62" creationId="{15F782A7-3659-4B85-A28A-FD8814693640}"/>
          </ac:inkMkLst>
        </pc:inkChg>
        <pc:inkChg chg="add del">
          <ac:chgData name="PIPAN MICHELE" userId="da00a2aa-4c64-4bcb-a497-1055e4cd2351" providerId="ADAL" clId="{4A34A193-4A27-451D-B0F4-94A0A8A52239}" dt="2024-11-25T11:02:08.439" v="564"/>
          <ac:inkMkLst>
            <pc:docMk/>
            <pc:sldMk cId="4233022874" sldId="303"/>
            <ac:inkMk id="63" creationId="{AB49A763-2D93-4A3E-BC4F-EDEE0E9A9A30}"/>
          </ac:inkMkLst>
        </pc:inkChg>
        <pc:inkChg chg="add del">
          <ac:chgData name="PIPAN MICHELE" userId="da00a2aa-4c64-4bcb-a497-1055e4cd2351" providerId="ADAL" clId="{4A34A193-4A27-451D-B0F4-94A0A8A52239}" dt="2024-11-25T11:02:08.439" v="564"/>
          <ac:inkMkLst>
            <pc:docMk/>
            <pc:sldMk cId="4233022874" sldId="303"/>
            <ac:inkMk id="64" creationId="{FD5C4751-CD20-4ABF-B46E-43BC8A928E85}"/>
          </ac:inkMkLst>
        </pc:inkChg>
        <pc:inkChg chg="add del">
          <ac:chgData name="PIPAN MICHELE" userId="da00a2aa-4c64-4bcb-a497-1055e4cd2351" providerId="ADAL" clId="{4A34A193-4A27-451D-B0F4-94A0A8A52239}" dt="2024-11-25T11:02:08.439" v="564"/>
          <ac:inkMkLst>
            <pc:docMk/>
            <pc:sldMk cId="4233022874" sldId="303"/>
            <ac:inkMk id="65" creationId="{9AF8A11E-A190-48E7-AC93-0F9069006FC9}"/>
          </ac:inkMkLst>
        </pc:inkChg>
        <pc:inkChg chg="add del">
          <ac:chgData name="PIPAN MICHELE" userId="da00a2aa-4c64-4bcb-a497-1055e4cd2351" providerId="ADAL" clId="{4A34A193-4A27-451D-B0F4-94A0A8A52239}" dt="2024-11-25T11:02:08.439" v="564"/>
          <ac:inkMkLst>
            <pc:docMk/>
            <pc:sldMk cId="4233022874" sldId="303"/>
            <ac:inkMk id="66" creationId="{017FC6A9-090E-41F5-B027-ED3FE48FBFDD}"/>
          </ac:inkMkLst>
        </pc:inkChg>
        <pc:inkChg chg="add del">
          <ac:chgData name="PIPAN MICHELE" userId="da00a2aa-4c64-4bcb-a497-1055e4cd2351" providerId="ADAL" clId="{4A34A193-4A27-451D-B0F4-94A0A8A52239}" dt="2024-11-25T11:02:08.439" v="564"/>
          <ac:inkMkLst>
            <pc:docMk/>
            <pc:sldMk cId="4233022874" sldId="303"/>
            <ac:inkMk id="67" creationId="{F33E804C-FDAD-488A-9E86-CA676CEBB5F3}"/>
          </ac:inkMkLst>
        </pc:inkChg>
        <pc:inkChg chg="add">
          <ac:chgData name="PIPAN MICHELE" userId="da00a2aa-4c64-4bcb-a497-1055e4cd2351" providerId="ADAL" clId="{4A34A193-4A27-451D-B0F4-94A0A8A52239}" dt="2024-11-25T11:02:08.439" v="564"/>
          <ac:inkMkLst>
            <pc:docMk/>
            <pc:sldMk cId="4233022874" sldId="303"/>
            <ac:inkMk id="68" creationId="{596F9060-D800-4381-9289-F39EB4A3FFBF}"/>
          </ac:inkMkLst>
        </pc:inkChg>
        <pc:inkChg chg="add">
          <ac:chgData name="PIPAN MICHELE" userId="da00a2aa-4c64-4bcb-a497-1055e4cd2351" providerId="ADAL" clId="{4A34A193-4A27-451D-B0F4-94A0A8A52239}" dt="2024-11-25T11:02:10.658" v="565"/>
          <ac:inkMkLst>
            <pc:docMk/>
            <pc:sldMk cId="4233022874" sldId="303"/>
            <ac:inkMk id="69" creationId="{321D2BA5-91CB-4783-81D5-56F7A3E173D7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70" creationId="{482ACD13-C204-4AF2-9BE8-07083C083DBA}"/>
          </ac:inkMkLst>
        </pc:inkChg>
        <pc:inkChg chg="add del">
          <ac:chgData name="PIPAN MICHELE" userId="da00a2aa-4c64-4bcb-a497-1055e4cd2351" providerId="ADAL" clId="{4A34A193-4A27-451D-B0F4-94A0A8A52239}" dt="2024-11-25T11:02:31.140" v="573"/>
          <ac:inkMkLst>
            <pc:docMk/>
            <pc:sldMk cId="4233022874" sldId="303"/>
            <ac:inkMk id="71" creationId="{9F59BC4D-E392-4597-BD3A-F00E932A9AC0}"/>
          </ac:inkMkLst>
        </pc:inkChg>
        <pc:inkChg chg="add del">
          <ac:chgData name="PIPAN MICHELE" userId="da00a2aa-4c64-4bcb-a497-1055e4cd2351" providerId="ADAL" clId="{4A34A193-4A27-451D-B0F4-94A0A8A52239}" dt="2024-11-25T11:02:31.140" v="573"/>
          <ac:inkMkLst>
            <pc:docMk/>
            <pc:sldMk cId="4233022874" sldId="303"/>
            <ac:inkMk id="72" creationId="{B928CF89-307B-4F8F-A547-7D93CEC04B54}"/>
          </ac:inkMkLst>
        </pc:inkChg>
        <pc:inkChg chg="add del">
          <ac:chgData name="PIPAN MICHELE" userId="da00a2aa-4c64-4bcb-a497-1055e4cd2351" providerId="ADAL" clId="{4A34A193-4A27-451D-B0F4-94A0A8A52239}" dt="2024-11-25T11:02:31.140" v="573"/>
          <ac:inkMkLst>
            <pc:docMk/>
            <pc:sldMk cId="4233022874" sldId="303"/>
            <ac:inkMk id="73" creationId="{A1F45F8D-25F5-4942-8855-3F2AF1909D25}"/>
          </ac:inkMkLst>
        </pc:inkChg>
        <pc:inkChg chg="add del">
          <ac:chgData name="PIPAN MICHELE" userId="da00a2aa-4c64-4bcb-a497-1055e4cd2351" providerId="ADAL" clId="{4A34A193-4A27-451D-B0F4-94A0A8A52239}" dt="2024-11-25T11:02:31.140" v="573"/>
          <ac:inkMkLst>
            <pc:docMk/>
            <pc:sldMk cId="4233022874" sldId="303"/>
            <ac:inkMk id="74" creationId="{F1AC02F5-D962-4A28-8EF8-39F212E1EC01}"/>
          </ac:inkMkLst>
        </pc:inkChg>
        <pc:inkChg chg="add del">
          <ac:chgData name="PIPAN MICHELE" userId="da00a2aa-4c64-4bcb-a497-1055e4cd2351" providerId="ADAL" clId="{4A34A193-4A27-451D-B0F4-94A0A8A52239}" dt="2024-11-25T11:02:31.140" v="573"/>
          <ac:inkMkLst>
            <pc:docMk/>
            <pc:sldMk cId="4233022874" sldId="303"/>
            <ac:inkMk id="75" creationId="{D429CD56-9E7F-4003-B5C1-6112A84C4C07}"/>
          </ac:inkMkLst>
        </pc:inkChg>
        <pc:inkChg chg="add del">
          <ac:chgData name="PIPAN MICHELE" userId="da00a2aa-4c64-4bcb-a497-1055e4cd2351" providerId="ADAL" clId="{4A34A193-4A27-451D-B0F4-94A0A8A52239}" dt="2024-11-25T11:02:31.140" v="573"/>
          <ac:inkMkLst>
            <pc:docMk/>
            <pc:sldMk cId="4233022874" sldId="303"/>
            <ac:inkMk id="76" creationId="{51B14CAB-7524-488F-89FE-61E8E2987C44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77" creationId="{0B28AFA4-A340-4AE4-ABBA-D3AAD56FA22A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78" creationId="{401A840C-004E-4424-9254-64A19EEBED0B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79" creationId="{CA5340EA-79CA-4AB9-9587-3F3495994447}"/>
          </ac:inkMkLst>
        </pc:inkChg>
        <pc:inkChg chg="add del">
          <ac:chgData name="PIPAN MICHELE" userId="da00a2aa-4c64-4bcb-a497-1055e4cd2351" providerId="ADAL" clId="{4A34A193-4A27-451D-B0F4-94A0A8A52239}" dt="2024-11-25T11:02:40.104" v="579"/>
          <ac:inkMkLst>
            <pc:docMk/>
            <pc:sldMk cId="4233022874" sldId="303"/>
            <ac:inkMk id="80" creationId="{E4477B00-3DEC-4C3F-9176-084729272E7C}"/>
          </ac:inkMkLst>
        </pc:inkChg>
        <pc:inkChg chg="add del">
          <ac:chgData name="PIPAN MICHELE" userId="da00a2aa-4c64-4bcb-a497-1055e4cd2351" providerId="ADAL" clId="{4A34A193-4A27-451D-B0F4-94A0A8A52239}" dt="2024-11-25T11:02:40.104" v="579"/>
          <ac:inkMkLst>
            <pc:docMk/>
            <pc:sldMk cId="4233022874" sldId="303"/>
            <ac:inkMk id="81" creationId="{CD5D0EBB-C122-4007-8F76-5C447F21895C}"/>
          </ac:inkMkLst>
        </pc:inkChg>
        <pc:inkChg chg="add del">
          <ac:chgData name="PIPAN MICHELE" userId="da00a2aa-4c64-4bcb-a497-1055e4cd2351" providerId="ADAL" clId="{4A34A193-4A27-451D-B0F4-94A0A8A52239}" dt="2024-11-25T11:02:40.104" v="579"/>
          <ac:inkMkLst>
            <pc:docMk/>
            <pc:sldMk cId="4233022874" sldId="303"/>
            <ac:inkMk id="82" creationId="{A0CBF75C-D78A-44AA-975D-C256CEAB33F8}"/>
          </ac:inkMkLst>
        </pc:inkChg>
        <pc:inkChg chg="add del">
          <ac:chgData name="PIPAN MICHELE" userId="da00a2aa-4c64-4bcb-a497-1055e4cd2351" providerId="ADAL" clId="{4A34A193-4A27-451D-B0F4-94A0A8A52239}" dt="2024-11-25T11:02:40.104" v="579"/>
          <ac:inkMkLst>
            <pc:docMk/>
            <pc:sldMk cId="4233022874" sldId="303"/>
            <ac:inkMk id="83" creationId="{CBD01B51-451A-4B84-910C-5CD6A7092033}"/>
          </ac:inkMkLst>
        </pc:inkChg>
        <pc:inkChg chg="add del">
          <ac:chgData name="PIPAN MICHELE" userId="da00a2aa-4c64-4bcb-a497-1055e4cd2351" providerId="ADAL" clId="{4A34A193-4A27-451D-B0F4-94A0A8A52239}" dt="2024-11-25T11:02:43.196" v="583"/>
          <ac:inkMkLst>
            <pc:docMk/>
            <pc:sldMk cId="4233022874" sldId="303"/>
            <ac:inkMk id="84" creationId="{91BBDDF9-E8CF-46F1-A4C0-56F96661014B}"/>
          </ac:inkMkLst>
        </pc:inkChg>
        <pc:inkChg chg="add del">
          <ac:chgData name="PIPAN MICHELE" userId="da00a2aa-4c64-4bcb-a497-1055e4cd2351" providerId="ADAL" clId="{4A34A193-4A27-451D-B0F4-94A0A8A52239}" dt="2024-11-25T11:02:43.196" v="583"/>
          <ac:inkMkLst>
            <pc:docMk/>
            <pc:sldMk cId="4233022874" sldId="303"/>
            <ac:inkMk id="85" creationId="{3A1956D9-C606-41C7-AD06-DC56D15ED4EC}"/>
          </ac:inkMkLst>
        </pc:inkChg>
        <pc:inkChg chg="add del">
          <ac:chgData name="PIPAN MICHELE" userId="da00a2aa-4c64-4bcb-a497-1055e4cd2351" providerId="ADAL" clId="{4A34A193-4A27-451D-B0F4-94A0A8A52239}" dt="2024-11-25T11:02:43.196" v="583"/>
          <ac:inkMkLst>
            <pc:docMk/>
            <pc:sldMk cId="4233022874" sldId="303"/>
            <ac:inkMk id="86" creationId="{070326A5-9C2A-4D22-96B3-743879B2B80D}"/>
          </ac:inkMkLst>
        </pc:inkChg>
        <pc:inkChg chg="add del">
          <ac:chgData name="PIPAN MICHELE" userId="da00a2aa-4c64-4bcb-a497-1055e4cd2351" providerId="ADAL" clId="{4A34A193-4A27-451D-B0F4-94A0A8A52239}" dt="2024-11-25T11:02:43.196" v="583"/>
          <ac:inkMkLst>
            <pc:docMk/>
            <pc:sldMk cId="4233022874" sldId="303"/>
            <ac:inkMk id="87" creationId="{24BAC77A-8894-4D33-BA8B-734DE002B7FC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88" creationId="{09C7E0F2-C4BA-4C08-9F63-F8F0A65FA848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89" creationId="{D5358562-E758-4641-A56F-53B03BA4761B}"/>
          </ac:inkMkLst>
        </pc:inkChg>
        <pc:inkChg chg="add del">
          <ac:chgData name="PIPAN MICHELE" userId="da00a2aa-4c64-4bcb-a497-1055e4cd2351" providerId="ADAL" clId="{4A34A193-4A27-451D-B0F4-94A0A8A52239}" dt="2024-11-25T11:02:46.410" v="588"/>
          <ac:inkMkLst>
            <pc:docMk/>
            <pc:sldMk cId="4233022874" sldId="303"/>
            <ac:inkMk id="90" creationId="{193955A9-AEAC-4611-A93A-92BE9BD0D343}"/>
          </ac:inkMkLst>
        </pc:inkChg>
        <pc:inkChg chg="add del">
          <ac:chgData name="PIPAN MICHELE" userId="da00a2aa-4c64-4bcb-a497-1055e4cd2351" providerId="ADAL" clId="{4A34A193-4A27-451D-B0F4-94A0A8A52239}" dt="2024-11-25T11:02:46.410" v="588"/>
          <ac:inkMkLst>
            <pc:docMk/>
            <pc:sldMk cId="4233022874" sldId="303"/>
            <ac:inkMk id="91" creationId="{9BACF52A-DBC9-493D-8FBA-BC0D6117E400}"/>
          </ac:inkMkLst>
        </pc:inkChg>
        <pc:inkChg chg="add del">
          <ac:chgData name="PIPAN MICHELE" userId="da00a2aa-4c64-4bcb-a497-1055e4cd2351" providerId="ADAL" clId="{4A34A193-4A27-451D-B0F4-94A0A8A52239}" dt="2024-11-25T11:02:46.410" v="588"/>
          <ac:inkMkLst>
            <pc:docMk/>
            <pc:sldMk cId="4233022874" sldId="303"/>
            <ac:inkMk id="92" creationId="{918DE002-51D3-460F-ABF6-846A256D3A1A}"/>
          </ac:inkMkLst>
        </pc:inkChg>
        <pc:inkChg chg="add del">
          <ac:chgData name="PIPAN MICHELE" userId="da00a2aa-4c64-4bcb-a497-1055e4cd2351" providerId="ADAL" clId="{4A34A193-4A27-451D-B0F4-94A0A8A52239}" dt="2024-11-25T11:02:46.410" v="588"/>
          <ac:inkMkLst>
            <pc:docMk/>
            <pc:sldMk cId="4233022874" sldId="303"/>
            <ac:inkMk id="93" creationId="{684E721D-A967-476C-8708-2B90F05E0750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94" creationId="{B6F8CEAA-E901-4594-8EB9-22D5E75BFDEA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95" creationId="{8A20B29A-D946-4DFF-911E-7671884E8968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96" creationId="{58997B16-6829-41B7-A0D4-882230CBE443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97" creationId="{E63ABD46-4902-4DF0-A339-218F9FE6EB66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98" creationId="{492CE09F-ECD9-4F52-879F-533314DB4740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99" creationId="{D0A62E05-A03B-43E9-A536-743C4DE7482E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100" creationId="{420D09E0-6189-4567-811D-BBF45386E3D8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101" creationId="{5799D6E4-3851-4038-A04E-38637E8B3F99}"/>
          </ac:inkMkLst>
        </pc:inkChg>
        <pc:inkChg chg="add del">
          <ac:chgData name="PIPAN MICHELE" userId="da00a2aa-4c64-4bcb-a497-1055e4cd2351" providerId="ADAL" clId="{4A34A193-4A27-451D-B0F4-94A0A8A52239}" dt="2024-11-25T11:02:50.413" v="596"/>
          <ac:inkMkLst>
            <pc:docMk/>
            <pc:sldMk cId="4233022874" sldId="303"/>
            <ac:inkMk id="102" creationId="{E663B284-6539-49DE-AE76-CAF78F152629}"/>
          </ac:inkMkLst>
        </pc:inkChg>
        <pc:inkChg chg="add del">
          <ac:chgData name="PIPAN MICHELE" userId="da00a2aa-4c64-4bcb-a497-1055e4cd2351" providerId="ADAL" clId="{4A34A193-4A27-451D-B0F4-94A0A8A52239}" dt="2024-11-25T11:02:54.435" v="602"/>
          <ac:inkMkLst>
            <pc:docMk/>
            <pc:sldMk cId="4233022874" sldId="303"/>
            <ac:inkMk id="103" creationId="{07E237F8-47BC-433B-9C8D-084C81FA40EC}"/>
          </ac:inkMkLst>
        </pc:inkChg>
        <pc:inkChg chg="add del">
          <ac:chgData name="PIPAN MICHELE" userId="da00a2aa-4c64-4bcb-a497-1055e4cd2351" providerId="ADAL" clId="{4A34A193-4A27-451D-B0F4-94A0A8A52239}" dt="2024-11-25T11:02:54.435" v="602"/>
          <ac:inkMkLst>
            <pc:docMk/>
            <pc:sldMk cId="4233022874" sldId="303"/>
            <ac:inkMk id="104" creationId="{CCC2B6CD-85E7-4238-B84A-BDD94B275EC7}"/>
          </ac:inkMkLst>
        </pc:inkChg>
        <pc:inkChg chg="add del">
          <ac:chgData name="PIPAN MICHELE" userId="da00a2aa-4c64-4bcb-a497-1055e4cd2351" providerId="ADAL" clId="{4A34A193-4A27-451D-B0F4-94A0A8A52239}" dt="2024-11-25T11:02:54.435" v="602"/>
          <ac:inkMkLst>
            <pc:docMk/>
            <pc:sldMk cId="4233022874" sldId="303"/>
            <ac:inkMk id="105" creationId="{82EF09A8-FE2B-4FA8-B026-95C9E1AD9A31}"/>
          </ac:inkMkLst>
        </pc:inkChg>
        <pc:inkChg chg="add del">
          <ac:chgData name="PIPAN MICHELE" userId="da00a2aa-4c64-4bcb-a497-1055e4cd2351" providerId="ADAL" clId="{4A34A193-4A27-451D-B0F4-94A0A8A52239}" dt="2024-11-25T11:02:54.435" v="602"/>
          <ac:inkMkLst>
            <pc:docMk/>
            <pc:sldMk cId="4233022874" sldId="303"/>
            <ac:inkMk id="106" creationId="{28A022BE-E244-42F8-AA23-D3C38D026D68}"/>
          </ac:inkMkLst>
        </pc:inkChg>
        <pc:inkChg chg="add del">
          <ac:chgData name="PIPAN MICHELE" userId="da00a2aa-4c64-4bcb-a497-1055e4cd2351" providerId="ADAL" clId="{4A34A193-4A27-451D-B0F4-94A0A8A52239}" dt="2024-11-25T11:02:54.435" v="602"/>
          <ac:inkMkLst>
            <pc:docMk/>
            <pc:sldMk cId="4233022874" sldId="303"/>
            <ac:inkMk id="107" creationId="{3CDD6840-C74A-40BC-9701-C9C55C6112B2}"/>
          </ac:inkMkLst>
        </pc:inkChg>
        <pc:inkChg chg="add del">
          <ac:chgData name="PIPAN MICHELE" userId="da00a2aa-4c64-4bcb-a497-1055e4cd2351" providerId="ADAL" clId="{4A34A193-4A27-451D-B0F4-94A0A8A52239}" dt="2024-11-25T11:02:54.435" v="602"/>
          <ac:inkMkLst>
            <pc:docMk/>
            <pc:sldMk cId="4233022874" sldId="303"/>
            <ac:inkMk id="108" creationId="{1A8CDA35-4921-4F60-BA07-7678C852E645}"/>
          </ac:inkMkLst>
        </pc:inkChg>
        <pc:inkChg chg="add del">
          <ac:chgData name="PIPAN MICHELE" userId="da00a2aa-4c64-4bcb-a497-1055e4cd2351" providerId="ADAL" clId="{4A34A193-4A27-451D-B0F4-94A0A8A52239}" dt="2024-11-25T11:02:59.932" v="604"/>
          <ac:inkMkLst>
            <pc:docMk/>
            <pc:sldMk cId="4233022874" sldId="303"/>
            <ac:inkMk id="109" creationId="{5F4E6C95-553B-41A3-954B-6D887C65B63F}"/>
          </ac:inkMkLst>
        </pc:inkChg>
        <pc:inkChg chg="add del">
          <ac:chgData name="PIPAN MICHELE" userId="da00a2aa-4c64-4bcb-a497-1055e4cd2351" providerId="ADAL" clId="{4A34A193-4A27-451D-B0F4-94A0A8A52239}" dt="2024-11-25T11:02:59.932" v="604"/>
          <ac:inkMkLst>
            <pc:docMk/>
            <pc:sldMk cId="4233022874" sldId="303"/>
            <ac:inkMk id="110" creationId="{9EB735D4-502C-445D-A3DE-A0113667FD82}"/>
          </ac:inkMkLst>
        </pc:inkChg>
        <pc:inkChg chg="add del">
          <ac:chgData name="PIPAN MICHELE" userId="da00a2aa-4c64-4bcb-a497-1055e4cd2351" providerId="ADAL" clId="{4A34A193-4A27-451D-B0F4-94A0A8A52239}" dt="2024-11-25T11:03:03.857" v="607"/>
          <ac:inkMkLst>
            <pc:docMk/>
            <pc:sldMk cId="4233022874" sldId="303"/>
            <ac:inkMk id="111" creationId="{75D1885B-4986-46EC-B234-9DA32A41943D}"/>
          </ac:inkMkLst>
        </pc:inkChg>
        <pc:inkChg chg="add del">
          <ac:chgData name="PIPAN MICHELE" userId="da00a2aa-4c64-4bcb-a497-1055e4cd2351" providerId="ADAL" clId="{4A34A193-4A27-451D-B0F4-94A0A8A52239}" dt="2024-11-25T11:03:03.857" v="607"/>
          <ac:inkMkLst>
            <pc:docMk/>
            <pc:sldMk cId="4233022874" sldId="303"/>
            <ac:inkMk id="112" creationId="{A62C0D17-636E-4E13-9D5F-9CDFFAFD8069}"/>
          </ac:inkMkLst>
        </pc:inkChg>
        <pc:inkChg chg="add del">
          <ac:chgData name="PIPAN MICHELE" userId="da00a2aa-4c64-4bcb-a497-1055e4cd2351" providerId="ADAL" clId="{4A34A193-4A27-451D-B0F4-94A0A8A52239}" dt="2024-11-25T11:03:03.857" v="607"/>
          <ac:inkMkLst>
            <pc:docMk/>
            <pc:sldMk cId="4233022874" sldId="303"/>
            <ac:inkMk id="113" creationId="{542BD767-ED00-405E-8248-FDE172F01B58}"/>
          </ac:inkMkLst>
        </pc:inkChg>
        <pc:inkChg chg="add del">
          <ac:chgData name="PIPAN MICHELE" userId="da00a2aa-4c64-4bcb-a497-1055e4cd2351" providerId="ADAL" clId="{4A34A193-4A27-451D-B0F4-94A0A8A52239}" dt="2024-11-25T11:03:07.829" v="609"/>
          <ac:inkMkLst>
            <pc:docMk/>
            <pc:sldMk cId="4233022874" sldId="303"/>
            <ac:inkMk id="114" creationId="{CEC745FE-A89B-4BF2-9C3A-43E6ED2A5450}"/>
          </ac:inkMkLst>
        </pc:inkChg>
        <pc:inkChg chg="add del">
          <ac:chgData name="PIPAN MICHELE" userId="da00a2aa-4c64-4bcb-a497-1055e4cd2351" providerId="ADAL" clId="{4A34A193-4A27-451D-B0F4-94A0A8A52239}" dt="2024-11-25T11:03:07.829" v="609"/>
          <ac:inkMkLst>
            <pc:docMk/>
            <pc:sldMk cId="4233022874" sldId="303"/>
            <ac:inkMk id="115" creationId="{9C1506B6-F747-4115-8851-D4640ACB5014}"/>
          </ac:inkMkLst>
        </pc:inkChg>
        <pc:inkChg chg="add">
          <ac:chgData name="PIPAN MICHELE" userId="da00a2aa-4c64-4bcb-a497-1055e4cd2351" providerId="ADAL" clId="{4A34A193-4A27-451D-B0F4-94A0A8A52239}" dt="2024-11-25T11:03:07.829" v="609"/>
          <ac:inkMkLst>
            <pc:docMk/>
            <pc:sldMk cId="4233022874" sldId="303"/>
            <ac:inkMk id="116" creationId="{3EBB3C91-D887-4ABC-913E-36EDEAA6A59A}"/>
          </ac:inkMkLst>
        </pc:inkChg>
        <pc:inkChg chg="add del">
          <ac:chgData name="PIPAN MICHELE" userId="da00a2aa-4c64-4bcb-a497-1055e4cd2351" providerId="ADAL" clId="{4A34A193-4A27-451D-B0F4-94A0A8A52239}" dt="2024-11-25T11:03:42.530" v="615"/>
          <ac:inkMkLst>
            <pc:docMk/>
            <pc:sldMk cId="4233022874" sldId="303"/>
            <ac:inkMk id="117" creationId="{03708E72-94AF-4BAF-8928-30712F702F8B}"/>
          </ac:inkMkLst>
        </pc:inkChg>
        <pc:inkChg chg="add del">
          <ac:chgData name="PIPAN MICHELE" userId="da00a2aa-4c64-4bcb-a497-1055e4cd2351" providerId="ADAL" clId="{4A34A193-4A27-451D-B0F4-94A0A8A52239}" dt="2024-11-25T11:03:42.530" v="615"/>
          <ac:inkMkLst>
            <pc:docMk/>
            <pc:sldMk cId="4233022874" sldId="303"/>
            <ac:inkMk id="118" creationId="{54AED1FB-D7D4-4D89-9E22-395C476A6C65}"/>
          </ac:inkMkLst>
        </pc:inkChg>
        <pc:inkChg chg="add del">
          <ac:chgData name="PIPAN MICHELE" userId="da00a2aa-4c64-4bcb-a497-1055e4cd2351" providerId="ADAL" clId="{4A34A193-4A27-451D-B0F4-94A0A8A52239}" dt="2024-11-25T11:03:42.530" v="615"/>
          <ac:inkMkLst>
            <pc:docMk/>
            <pc:sldMk cId="4233022874" sldId="303"/>
            <ac:inkMk id="119" creationId="{61E312EA-3F64-4ED3-9468-D4670033BDF5}"/>
          </ac:inkMkLst>
        </pc:inkChg>
        <pc:inkChg chg="add del">
          <ac:chgData name="PIPAN MICHELE" userId="da00a2aa-4c64-4bcb-a497-1055e4cd2351" providerId="ADAL" clId="{4A34A193-4A27-451D-B0F4-94A0A8A52239}" dt="2024-11-25T11:03:42.530" v="615"/>
          <ac:inkMkLst>
            <pc:docMk/>
            <pc:sldMk cId="4233022874" sldId="303"/>
            <ac:inkMk id="120" creationId="{D0D2DD75-A1E5-43CF-B4C3-D096C00BE9B6}"/>
          </ac:inkMkLst>
        </pc:inkChg>
        <pc:inkChg chg="add del">
          <ac:chgData name="PIPAN MICHELE" userId="da00a2aa-4c64-4bcb-a497-1055e4cd2351" providerId="ADAL" clId="{4A34A193-4A27-451D-B0F4-94A0A8A52239}" dt="2024-11-25T11:03:42.530" v="615"/>
          <ac:inkMkLst>
            <pc:docMk/>
            <pc:sldMk cId="4233022874" sldId="303"/>
            <ac:inkMk id="121" creationId="{389C2E93-0BFF-4F5C-9C9A-0864C58A5872}"/>
          </ac:inkMkLst>
        </pc:inkChg>
        <pc:inkChg chg="add del">
          <ac:chgData name="PIPAN MICHELE" userId="da00a2aa-4c64-4bcb-a497-1055e4cd2351" providerId="ADAL" clId="{4A34A193-4A27-451D-B0F4-94A0A8A52239}" dt="2024-11-25T11:03:55.170" v="620"/>
          <ac:inkMkLst>
            <pc:docMk/>
            <pc:sldMk cId="4233022874" sldId="303"/>
            <ac:inkMk id="122" creationId="{61CF85DC-D560-4F2D-9152-7C61F29EB63C}"/>
          </ac:inkMkLst>
        </pc:inkChg>
        <pc:inkChg chg="add del">
          <ac:chgData name="PIPAN MICHELE" userId="da00a2aa-4c64-4bcb-a497-1055e4cd2351" providerId="ADAL" clId="{4A34A193-4A27-451D-B0F4-94A0A8A52239}" dt="2024-11-25T11:03:46.111" v="618"/>
          <ac:inkMkLst>
            <pc:docMk/>
            <pc:sldMk cId="4233022874" sldId="303"/>
            <ac:inkMk id="123" creationId="{68983455-A42D-4781-850A-BC84F328639F}"/>
          </ac:inkMkLst>
        </pc:inkChg>
        <pc:inkChg chg="add del">
          <ac:chgData name="PIPAN MICHELE" userId="da00a2aa-4c64-4bcb-a497-1055e4cd2351" providerId="ADAL" clId="{4A34A193-4A27-451D-B0F4-94A0A8A52239}" dt="2024-11-25T11:03:46.111" v="618"/>
          <ac:inkMkLst>
            <pc:docMk/>
            <pc:sldMk cId="4233022874" sldId="303"/>
            <ac:inkMk id="124" creationId="{C556908A-3938-426A-A186-657817976EFC}"/>
          </ac:inkMkLst>
        </pc:inkChg>
        <pc:inkChg chg="add del">
          <ac:chgData name="PIPAN MICHELE" userId="da00a2aa-4c64-4bcb-a497-1055e4cd2351" providerId="ADAL" clId="{4A34A193-4A27-451D-B0F4-94A0A8A52239}" dt="2024-11-25T11:03:46.111" v="618"/>
          <ac:inkMkLst>
            <pc:docMk/>
            <pc:sldMk cId="4233022874" sldId="303"/>
            <ac:inkMk id="125" creationId="{2B36C6B3-6012-491C-8182-15629C847B05}"/>
          </ac:inkMkLst>
        </pc:inkChg>
        <pc:inkChg chg="add">
          <ac:chgData name="PIPAN MICHELE" userId="da00a2aa-4c64-4bcb-a497-1055e4cd2351" providerId="ADAL" clId="{4A34A193-4A27-451D-B0F4-94A0A8A52239}" dt="2024-11-25T11:03:46.111" v="618"/>
          <ac:inkMkLst>
            <pc:docMk/>
            <pc:sldMk cId="4233022874" sldId="303"/>
            <ac:inkMk id="126" creationId="{11525E28-B128-4164-8861-F6839461AD19}"/>
          </ac:inkMkLst>
        </pc:inkChg>
        <pc:inkChg chg="add del">
          <ac:chgData name="PIPAN MICHELE" userId="da00a2aa-4c64-4bcb-a497-1055e4cd2351" providerId="ADAL" clId="{4A34A193-4A27-451D-B0F4-94A0A8A52239}" dt="2024-11-25T11:03:55.170" v="620"/>
          <ac:inkMkLst>
            <pc:docMk/>
            <pc:sldMk cId="4233022874" sldId="303"/>
            <ac:inkMk id="127" creationId="{86170CDC-C20D-4F94-81CF-A002F57252BA}"/>
          </ac:inkMkLst>
        </pc:inkChg>
        <pc:inkChg chg="add del">
          <ac:chgData name="PIPAN MICHELE" userId="da00a2aa-4c64-4bcb-a497-1055e4cd2351" providerId="ADAL" clId="{4A34A193-4A27-451D-B0F4-94A0A8A52239}" dt="2024-11-25T11:03:56.150" v="622"/>
          <ac:inkMkLst>
            <pc:docMk/>
            <pc:sldMk cId="4233022874" sldId="303"/>
            <ac:inkMk id="128" creationId="{D3C6104B-169B-4EDB-B392-C3E2A55FDA3A}"/>
          </ac:inkMkLst>
        </pc:inkChg>
        <pc:inkChg chg="add del">
          <ac:chgData name="PIPAN MICHELE" userId="da00a2aa-4c64-4bcb-a497-1055e4cd2351" providerId="ADAL" clId="{4A34A193-4A27-451D-B0F4-94A0A8A52239}" dt="2024-11-25T11:03:56.150" v="622"/>
          <ac:inkMkLst>
            <pc:docMk/>
            <pc:sldMk cId="4233022874" sldId="303"/>
            <ac:inkMk id="129" creationId="{9E437165-3423-4D4D-8B64-6E4C9D0F3677}"/>
          </ac:inkMkLst>
        </pc:inkChg>
        <pc:inkChg chg="add">
          <ac:chgData name="PIPAN MICHELE" userId="da00a2aa-4c64-4bcb-a497-1055e4cd2351" providerId="ADAL" clId="{4A34A193-4A27-451D-B0F4-94A0A8A52239}" dt="2024-11-25T11:03:56.150" v="622"/>
          <ac:inkMkLst>
            <pc:docMk/>
            <pc:sldMk cId="4233022874" sldId="303"/>
            <ac:inkMk id="130" creationId="{76E7781E-C1F2-4FF1-8A38-1B8B7A388D5A}"/>
          </ac:inkMkLst>
        </pc:inkChg>
      </pc:sldChg>
      <pc:sldChg chg="add">
        <pc:chgData name="PIPAN MICHELE" userId="da00a2aa-4c64-4bcb-a497-1055e4cd2351" providerId="ADAL" clId="{4A34A193-4A27-451D-B0F4-94A0A8A52239}" dt="2024-11-25T11:04:02.752" v="624"/>
        <pc:sldMkLst>
          <pc:docMk/>
          <pc:sldMk cId="2618447667" sldId="304"/>
        </pc:sldMkLst>
      </pc:sldChg>
      <pc:sldChg chg="addSp delSp modSp add">
        <pc:chgData name="PIPAN MICHELE" userId="da00a2aa-4c64-4bcb-a497-1055e4cd2351" providerId="ADAL" clId="{4A34A193-4A27-451D-B0F4-94A0A8A52239}" dt="2024-11-25T11:08:48.580" v="758"/>
        <pc:sldMkLst>
          <pc:docMk/>
          <pc:sldMk cId="96910011" sldId="305"/>
        </pc:sldMkLst>
        <pc:picChg chg="mod">
          <ac:chgData name="PIPAN MICHELE" userId="da00a2aa-4c64-4bcb-a497-1055e4cd2351" providerId="ADAL" clId="{4A34A193-4A27-451D-B0F4-94A0A8A52239}" dt="2024-11-25T11:06:17.784" v="676" actId="1076"/>
          <ac:picMkLst>
            <pc:docMk/>
            <pc:sldMk cId="96910011" sldId="305"/>
            <ac:picMk id="59" creationId="{BDE5F75A-CD8F-4F8E-B375-EA597C143BA5}"/>
          </ac:picMkLst>
        </pc:picChg>
        <pc:inkChg chg="add del">
          <ac:chgData name="PIPAN MICHELE" userId="da00a2aa-4c64-4bcb-a497-1055e4cd2351" providerId="ADAL" clId="{4A34A193-4A27-451D-B0F4-94A0A8A52239}" dt="2024-11-25T11:06:30.622" v="682"/>
          <ac:inkMkLst>
            <pc:docMk/>
            <pc:sldMk cId="96910011" sldId="305"/>
            <ac:inkMk id="2" creationId="{E7505A95-DC56-4172-9F1B-BB33CABAACA1}"/>
          </ac:inkMkLst>
        </pc:inkChg>
        <pc:inkChg chg="add del">
          <ac:chgData name="PIPAN MICHELE" userId="da00a2aa-4c64-4bcb-a497-1055e4cd2351" providerId="ADAL" clId="{4A34A193-4A27-451D-B0F4-94A0A8A52239}" dt="2024-11-25T11:06:30.622" v="682"/>
          <ac:inkMkLst>
            <pc:docMk/>
            <pc:sldMk cId="96910011" sldId="305"/>
            <ac:inkMk id="3" creationId="{313DCBE0-2A42-4F9E-A61F-B183ECAF6EDD}"/>
          </ac:inkMkLst>
        </pc:inkChg>
        <pc:inkChg chg="add del">
          <ac:chgData name="PIPAN MICHELE" userId="da00a2aa-4c64-4bcb-a497-1055e4cd2351" providerId="ADAL" clId="{4A34A193-4A27-451D-B0F4-94A0A8A52239}" dt="2024-11-25T11:06:30.622" v="682"/>
          <ac:inkMkLst>
            <pc:docMk/>
            <pc:sldMk cId="96910011" sldId="305"/>
            <ac:inkMk id="4" creationId="{FD5E7C5E-F2EB-4D5E-8178-30A1E603D42D}"/>
          </ac:inkMkLst>
        </pc:inkChg>
        <pc:inkChg chg="add del">
          <ac:chgData name="PIPAN MICHELE" userId="da00a2aa-4c64-4bcb-a497-1055e4cd2351" providerId="ADAL" clId="{4A34A193-4A27-451D-B0F4-94A0A8A52239}" dt="2024-11-25T11:06:30.622" v="682"/>
          <ac:inkMkLst>
            <pc:docMk/>
            <pc:sldMk cId="96910011" sldId="305"/>
            <ac:inkMk id="5" creationId="{A2800BD4-47E9-4F90-A3EC-76162DA76D0A}"/>
          </ac:inkMkLst>
        </pc:inkChg>
        <pc:inkChg chg="add del">
          <ac:chgData name="PIPAN MICHELE" userId="da00a2aa-4c64-4bcb-a497-1055e4cd2351" providerId="ADAL" clId="{4A34A193-4A27-451D-B0F4-94A0A8A52239}" dt="2024-11-25T11:06:32.040" v="684"/>
          <ac:inkMkLst>
            <pc:docMk/>
            <pc:sldMk cId="96910011" sldId="305"/>
            <ac:inkMk id="6" creationId="{F91D7935-B6E9-44FE-A071-2BAFA5CE3060}"/>
          </ac:inkMkLst>
        </pc:inkChg>
        <pc:inkChg chg="add del">
          <ac:chgData name="PIPAN MICHELE" userId="da00a2aa-4c64-4bcb-a497-1055e4cd2351" providerId="ADAL" clId="{4A34A193-4A27-451D-B0F4-94A0A8A52239}" dt="2024-11-25T11:06:32.040" v="684"/>
          <ac:inkMkLst>
            <pc:docMk/>
            <pc:sldMk cId="96910011" sldId="305"/>
            <ac:inkMk id="7" creationId="{9B8AEF8C-95F8-4A6C-A158-9E37CE9A1596}"/>
          </ac:inkMkLst>
        </pc:inkChg>
        <pc:inkChg chg="add del">
          <ac:chgData name="PIPAN MICHELE" userId="da00a2aa-4c64-4bcb-a497-1055e4cd2351" providerId="ADAL" clId="{4A34A193-4A27-451D-B0F4-94A0A8A52239}" dt="2024-11-25T11:06:39.084" v="695"/>
          <ac:inkMkLst>
            <pc:docMk/>
            <pc:sldMk cId="96910011" sldId="305"/>
            <ac:inkMk id="8" creationId="{1D720FB7-6DF2-4D54-84AA-3FFEE1ACF761}"/>
          </ac:inkMkLst>
        </pc:inkChg>
        <pc:inkChg chg="add del">
          <ac:chgData name="PIPAN MICHELE" userId="da00a2aa-4c64-4bcb-a497-1055e4cd2351" providerId="ADAL" clId="{4A34A193-4A27-451D-B0F4-94A0A8A52239}" dt="2024-11-25T11:06:34.999" v="688"/>
          <ac:inkMkLst>
            <pc:docMk/>
            <pc:sldMk cId="96910011" sldId="305"/>
            <ac:inkMk id="9" creationId="{05F5AF20-29CD-4BCF-BE7D-A3BCC0384B24}"/>
          </ac:inkMkLst>
        </pc:inkChg>
        <pc:inkChg chg="add del">
          <ac:chgData name="PIPAN MICHELE" userId="da00a2aa-4c64-4bcb-a497-1055e4cd2351" providerId="ADAL" clId="{4A34A193-4A27-451D-B0F4-94A0A8A52239}" dt="2024-11-25T11:06:34.999" v="688"/>
          <ac:inkMkLst>
            <pc:docMk/>
            <pc:sldMk cId="96910011" sldId="305"/>
            <ac:inkMk id="10" creationId="{525AA3EB-7688-444F-A582-2B4303DC0D37}"/>
          </ac:inkMkLst>
        </pc:inkChg>
        <pc:inkChg chg="add del">
          <ac:chgData name="PIPAN MICHELE" userId="da00a2aa-4c64-4bcb-a497-1055e4cd2351" providerId="ADAL" clId="{4A34A193-4A27-451D-B0F4-94A0A8A52239}" dt="2024-11-25T11:06:34.999" v="688"/>
          <ac:inkMkLst>
            <pc:docMk/>
            <pc:sldMk cId="96910011" sldId="305"/>
            <ac:inkMk id="11" creationId="{1A88BB1B-531F-486E-99D6-F50860E541D3}"/>
          </ac:inkMkLst>
        </pc:inkChg>
        <pc:inkChg chg="add">
          <ac:chgData name="PIPAN MICHELE" userId="da00a2aa-4c64-4bcb-a497-1055e4cd2351" providerId="ADAL" clId="{4A34A193-4A27-451D-B0F4-94A0A8A52239}" dt="2024-11-25T11:06:34.999" v="688"/>
          <ac:inkMkLst>
            <pc:docMk/>
            <pc:sldMk cId="96910011" sldId="305"/>
            <ac:inkMk id="12" creationId="{D535DFAB-CAE4-484C-9A37-B651BB5F4453}"/>
          </ac:inkMkLst>
        </pc:inkChg>
        <pc:inkChg chg="add del">
          <ac:chgData name="PIPAN MICHELE" userId="da00a2aa-4c64-4bcb-a497-1055e4cd2351" providerId="ADAL" clId="{4A34A193-4A27-451D-B0F4-94A0A8A52239}" dt="2024-11-25T11:06:39.084" v="695"/>
          <ac:inkMkLst>
            <pc:docMk/>
            <pc:sldMk cId="96910011" sldId="305"/>
            <ac:inkMk id="13" creationId="{684AC2A2-4BEB-4E2D-9668-25BC3568B699}"/>
          </ac:inkMkLst>
        </pc:inkChg>
        <pc:inkChg chg="add del">
          <ac:chgData name="PIPAN MICHELE" userId="da00a2aa-4c64-4bcb-a497-1055e4cd2351" providerId="ADAL" clId="{4A34A193-4A27-451D-B0F4-94A0A8A52239}" dt="2024-11-25T11:06:39.084" v="695"/>
          <ac:inkMkLst>
            <pc:docMk/>
            <pc:sldMk cId="96910011" sldId="305"/>
            <ac:inkMk id="14" creationId="{A7828CD3-2158-4B9C-BC41-F0EA5CC79D77}"/>
          </ac:inkMkLst>
        </pc:inkChg>
        <pc:inkChg chg="add del">
          <ac:chgData name="PIPAN MICHELE" userId="da00a2aa-4c64-4bcb-a497-1055e4cd2351" providerId="ADAL" clId="{4A34A193-4A27-451D-B0F4-94A0A8A52239}" dt="2024-11-25T11:06:39.084" v="695"/>
          <ac:inkMkLst>
            <pc:docMk/>
            <pc:sldMk cId="96910011" sldId="305"/>
            <ac:inkMk id="15" creationId="{BDE29F14-298A-4C4A-BB30-C36512DE331B}"/>
          </ac:inkMkLst>
        </pc:inkChg>
        <pc:inkChg chg="add del">
          <ac:chgData name="PIPAN MICHELE" userId="da00a2aa-4c64-4bcb-a497-1055e4cd2351" providerId="ADAL" clId="{4A34A193-4A27-451D-B0F4-94A0A8A52239}" dt="2024-11-25T11:06:39.084" v="695"/>
          <ac:inkMkLst>
            <pc:docMk/>
            <pc:sldMk cId="96910011" sldId="305"/>
            <ac:inkMk id="16" creationId="{5A140466-FB13-4D1C-AADE-3F3BAD60F0D6}"/>
          </ac:inkMkLst>
        </pc:inkChg>
        <pc:inkChg chg="add del">
          <ac:chgData name="PIPAN MICHELE" userId="da00a2aa-4c64-4bcb-a497-1055e4cd2351" providerId="ADAL" clId="{4A34A193-4A27-451D-B0F4-94A0A8A52239}" dt="2024-11-25T11:06:39.084" v="695"/>
          <ac:inkMkLst>
            <pc:docMk/>
            <pc:sldMk cId="96910011" sldId="305"/>
            <ac:inkMk id="17" creationId="{352FABE9-72FB-478B-987C-E25F5B510E5B}"/>
          </ac:inkMkLst>
        </pc:inkChg>
        <pc:inkChg chg="add del">
          <ac:chgData name="PIPAN MICHELE" userId="da00a2aa-4c64-4bcb-a497-1055e4cd2351" providerId="ADAL" clId="{4A34A193-4A27-451D-B0F4-94A0A8A52239}" dt="2024-11-25T11:06:39.084" v="695"/>
          <ac:inkMkLst>
            <pc:docMk/>
            <pc:sldMk cId="96910011" sldId="305"/>
            <ac:inkMk id="18" creationId="{C4F0B2BC-2C9B-4D2F-B402-5F3216CFF80E}"/>
          </ac:inkMkLst>
        </pc:inkChg>
        <pc:inkChg chg="add del">
          <ac:chgData name="PIPAN MICHELE" userId="da00a2aa-4c64-4bcb-a497-1055e4cd2351" providerId="ADAL" clId="{4A34A193-4A27-451D-B0F4-94A0A8A52239}" dt="2024-11-25T11:07:05.383" v="703"/>
          <ac:inkMkLst>
            <pc:docMk/>
            <pc:sldMk cId="96910011" sldId="305"/>
            <ac:inkMk id="19" creationId="{375E0540-55D7-45AF-B976-FB0B64B15E90}"/>
          </ac:inkMkLst>
        </pc:inkChg>
        <pc:inkChg chg="add del">
          <ac:chgData name="PIPAN MICHELE" userId="da00a2aa-4c64-4bcb-a497-1055e4cd2351" providerId="ADAL" clId="{4A34A193-4A27-451D-B0F4-94A0A8A52239}" dt="2024-11-25T11:07:25.883" v="710"/>
          <ac:inkMkLst>
            <pc:docMk/>
            <pc:sldMk cId="96910011" sldId="305"/>
            <ac:inkMk id="20" creationId="{14D85BD2-829D-4A9F-AFEB-6A72E7C61751}"/>
          </ac:inkMkLst>
        </pc:inkChg>
        <pc:inkChg chg="add del">
          <ac:chgData name="PIPAN MICHELE" userId="da00a2aa-4c64-4bcb-a497-1055e4cd2351" providerId="ADAL" clId="{4A34A193-4A27-451D-B0F4-94A0A8A52239}" dt="2024-11-25T11:07:25.883" v="710"/>
          <ac:inkMkLst>
            <pc:docMk/>
            <pc:sldMk cId="96910011" sldId="305"/>
            <ac:inkMk id="21" creationId="{01C4C2A3-9265-4382-826F-0BE4FB29393A}"/>
          </ac:inkMkLst>
        </pc:inkChg>
        <pc:inkChg chg="add del">
          <ac:chgData name="PIPAN MICHELE" userId="da00a2aa-4c64-4bcb-a497-1055e4cd2351" providerId="ADAL" clId="{4A34A193-4A27-451D-B0F4-94A0A8A52239}" dt="2024-11-25T11:06:59.196" v="700"/>
          <ac:inkMkLst>
            <pc:docMk/>
            <pc:sldMk cId="96910011" sldId="305"/>
            <ac:inkMk id="22" creationId="{46A43B77-B59F-487E-AD2A-DF0491C7EEB1}"/>
          </ac:inkMkLst>
        </pc:inkChg>
        <pc:inkChg chg="add del">
          <ac:chgData name="PIPAN MICHELE" userId="da00a2aa-4c64-4bcb-a497-1055e4cd2351" providerId="ADAL" clId="{4A34A193-4A27-451D-B0F4-94A0A8A52239}" dt="2024-11-25T11:06:59.196" v="700"/>
          <ac:inkMkLst>
            <pc:docMk/>
            <pc:sldMk cId="96910011" sldId="305"/>
            <ac:inkMk id="23" creationId="{9374DD0A-1781-41B1-A3B4-ACD5D66D3F31}"/>
          </ac:inkMkLst>
        </pc:inkChg>
        <pc:inkChg chg="add del">
          <ac:chgData name="PIPAN MICHELE" userId="da00a2aa-4c64-4bcb-a497-1055e4cd2351" providerId="ADAL" clId="{4A34A193-4A27-451D-B0F4-94A0A8A52239}" dt="2024-11-25T11:07:25.883" v="710"/>
          <ac:inkMkLst>
            <pc:docMk/>
            <pc:sldMk cId="96910011" sldId="305"/>
            <ac:inkMk id="24" creationId="{A055EFE6-FBC9-49B8-AF41-D5918B8C5C83}"/>
          </ac:inkMkLst>
        </pc:inkChg>
        <pc:inkChg chg="add del">
          <ac:chgData name="PIPAN MICHELE" userId="da00a2aa-4c64-4bcb-a497-1055e4cd2351" providerId="ADAL" clId="{4A34A193-4A27-451D-B0F4-94A0A8A52239}" dt="2024-11-25T11:07:05.383" v="703"/>
          <ac:inkMkLst>
            <pc:docMk/>
            <pc:sldMk cId="96910011" sldId="305"/>
            <ac:inkMk id="25" creationId="{E7B26653-9937-4370-AF33-00A33B384F12}"/>
          </ac:inkMkLst>
        </pc:inkChg>
        <pc:inkChg chg="add del">
          <ac:chgData name="PIPAN MICHELE" userId="da00a2aa-4c64-4bcb-a497-1055e4cd2351" providerId="ADAL" clId="{4A34A193-4A27-451D-B0F4-94A0A8A52239}" dt="2024-11-25T11:07:05.383" v="703"/>
          <ac:inkMkLst>
            <pc:docMk/>
            <pc:sldMk cId="96910011" sldId="305"/>
            <ac:inkMk id="26" creationId="{62437E03-B93E-4F55-89C5-1304F5890BAA}"/>
          </ac:inkMkLst>
        </pc:inkChg>
        <pc:inkChg chg="add del">
          <ac:chgData name="PIPAN MICHELE" userId="da00a2aa-4c64-4bcb-a497-1055e4cd2351" providerId="ADAL" clId="{4A34A193-4A27-451D-B0F4-94A0A8A52239}" dt="2024-11-25T11:07:10.526" v="705"/>
          <ac:inkMkLst>
            <pc:docMk/>
            <pc:sldMk cId="96910011" sldId="305"/>
            <ac:inkMk id="27" creationId="{E0DEAFFA-E4F1-4E5B-8FB7-74A8E94FA14E}"/>
          </ac:inkMkLst>
        </pc:inkChg>
        <pc:inkChg chg="add del">
          <ac:chgData name="PIPAN MICHELE" userId="da00a2aa-4c64-4bcb-a497-1055e4cd2351" providerId="ADAL" clId="{4A34A193-4A27-451D-B0F4-94A0A8A52239}" dt="2024-11-25T11:07:10.526" v="705"/>
          <ac:inkMkLst>
            <pc:docMk/>
            <pc:sldMk cId="96910011" sldId="305"/>
            <ac:inkMk id="28" creationId="{EA7C6C81-046E-4FD7-91CA-7D1E2795A62C}"/>
          </ac:inkMkLst>
        </pc:inkChg>
        <pc:inkChg chg="add del">
          <ac:chgData name="PIPAN MICHELE" userId="da00a2aa-4c64-4bcb-a497-1055e4cd2351" providerId="ADAL" clId="{4A34A193-4A27-451D-B0F4-94A0A8A52239}" dt="2024-11-25T11:07:17.292" v="707"/>
          <ac:inkMkLst>
            <pc:docMk/>
            <pc:sldMk cId="96910011" sldId="305"/>
            <ac:inkMk id="29" creationId="{D1B8016D-BFF2-4308-A8AC-3FF3B8ACC42D}"/>
          </ac:inkMkLst>
        </pc:inkChg>
        <pc:inkChg chg="add del">
          <ac:chgData name="PIPAN MICHELE" userId="da00a2aa-4c64-4bcb-a497-1055e4cd2351" providerId="ADAL" clId="{4A34A193-4A27-451D-B0F4-94A0A8A52239}" dt="2024-11-25T11:07:17.292" v="707"/>
          <ac:inkMkLst>
            <pc:docMk/>
            <pc:sldMk cId="96910011" sldId="305"/>
            <ac:inkMk id="30" creationId="{83CF12FD-84E7-4A30-9871-7AF364775631}"/>
          </ac:inkMkLst>
        </pc:inkChg>
        <pc:inkChg chg="add del">
          <ac:chgData name="PIPAN MICHELE" userId="da00a2aa-4c64-4bcb-a497-1055e4cd2351" providerId="ADAL" clId="{4A34A193-4A27-451D-B0F4-94A0A8A52239}" dt="2024-11-25T11:07:25.883" v="710"/>
          <ac:inkMkLst>
            <pc:docMk/>
            <pc:sldMk cId="96910011" sldId="305"/>
            <ac:inkMk id="31" creationId="{F99F8802-7FD5-4CBB-9771-8C935E4618A7}"/>
          </ac:inkMkLst>
        </pc:inkChg>
        <pc:inkChg chg="add del">
          <ac:chgData name="PIPAN MICHELE" userId="da00a2aa-4c64-4bcb-a497-1055e4cd2351" providerId="ADAL" clId="{4A34A193-4A27-451D-B0F4-94A0A8A52239}" dt="2024-11-25T11:07:25.883" v="710"/>
          <ac:inkMkLst>
            <pc:docMk/>
            <pc:sldMk cId="96910011" sldId="305"/>
            <ac:inkMk id="32" creationId="{F9810FB0-EF68-4234-9634-3375C9943AE8}"/>
          </ac:inkMkLst>
        </pc:inkChg>
        <pc:inkChg chg="add del">
          <ac:chgData name="PIPAN MICHELE" userId="da00a2aa-4c64-4bcb-a497-1055e4cd2351" providerId="ADAL" clId="{4A34A193-4A27-451D-B0F4-94A0A8A52239}" dt="2024-11-25T11:07:25.883" v="710"/>
          <ac:inkMkLst>
            <pc:docMk/>
            <pc:sldMk cId="96910011" sldId="305"/>
            <ac:inkMk id="33" creationId="{2E83C155-54E2-4B11-AB9C-C601EFF62900}"/>
          </ac:inkMkLst>
        </pc:inkChg>
        <pc:inkChg chg="add del">
          <ac:chgData name="PIPAN MICHELE" userId="da00a2aa-4c64-4bcb-a497-1055e4cd2351" providerId="ADAL" clId="{4A34A193-4A27-451D-B0F4-94A0A8A52239}" dt="2024-11-25T11:07:50.386" v="719"/>
          <ac:inkMkLst>
            <pc:docMk/>
            <pc:sldMk cId="96910011" sldId="305"/>
            <ac:inkMk id="34" creationId="{86E228BB-E451-4A8A-8353-BEE50C854ED9}"/>
          </ac:inkMkLst>
        </pc:inkChg>
        <pc:inkChg chg="add del">
          <ac:chgData name="PIPAN MICHELE" userId="da00a2aa-4c64-4bcb-a497-1055e4cd2351" providerId="ADAL" clId="{4A34A193-4A27-451D-B0F4-94A0A8A52239}" dt="2024-11-25T11:07:36.752" v="714"/>
          <ac:inkMkLst>
            <pc:docMk/>
            <pc:sldMk cId="96910011" sldId="305"/>
            <ac:inkMk id="35" creationId="{CAF89A6E-62B5-4932-92FA-3C78CA430DA9}"/>
          </ac:inkMkLst>
        </pc:inkChg>
        <pc:inkChg chg="add del">
          <ac:chgData name="PIPAN MICHELE" userId="da00a2aa-4c64-4bcb-a497-1055e4cd2351" providerId="ADAL" clId="{4A34A193-4A27-451D-B0F4-94A0A8A52239}" dt="2024-11-25T11:07:36.752" v="714"/>
          <ac:inkMkLst>
            <pc:docMk/>
            <pc:sldMk cId="96910011" sldId="305"/>
            <ac:inkMk id="36" creationId="{C53A0AA4-B800-4611-9CD7-BF573EC0F7A5}"/>
          </ac:inkMkLst>
        </pc:inkChg>
        <pc:inkChg chg="add del">
          <ac:chgData name="PIPAN MICHELE" userId="da00a2aa-4c64-4bcb-a497-1055e4cd2351" providerId="ADAL" clId="{4A34A193-4A27-451D-B0F4-94A0A8A52239}" dt="2024-11-25T11:07:36.752" v="714"/>
          <ac:inkMkLst>
            <pc:docMk/>
            <pc:sldMk cId="96910011" sldId="305"/>
            <ac:inkMk id="37" creationId="{BAB8B1B6-3CF9-471C-B329-7903A74C6691}"/>
          </ac:inkMkLst>
        </pc:inkChg>
        <pc:inkChg chg="add del">
          <ac:chgData name="PIPAN MICHELE" userId="da00a2aa-4c64-4bcb-a497-1055e4cd2351" providerId="ADAL" clId="{4A34A193-4A27-451D-B0F4-94A0A8A52239}" dt="2024-11-25T11:08:37.085" v="734"/>
          <ac:inkMkLst>
            <pc:docMk/>
            <pc:sldMk cId="96910011" sldId="305"/>
            <ac:inkMk id="38" creationId="{1D659A4A-732E-452C-ACF0-3B9632A43DC0}"/>
          </ac:inkMkLst>
        </pc:inkChg>
        <pc:inkChg chg="add">
          <ac:chgData name="PIPAN MICHELE" userId="da00a2aa-4c64-4bcb-a497-1055e4cd2351" providerId="ADAL" clId="{4A34A193-4A27-451D-B0F4-94A0A8A52239}" dt="2024-11-25T11:07:41.111" v="715"/>
          <ac:inkMkLst>
            <pc:docMk/>
            <pc:sldMk cId="96910011" sldId="305"/>
            <ac:inkMk id="39" creationId="{DAA2C394-75B6-49F7-A2CC-44DFC705FCC8}"/>
          </ac:inkMkLst>
        </pc:inkChg>
        <pc:inkChg chg="add">
          <ac:chgData name="PIPAN MICHELE" userId="da00a2aa-4c64-4bcb-a497-1055e4cd2351" providerId="ADAL" clId="{4A34A193-4A27-451D-B0F4-94A0A8A52239}" dt="2024-11-25T11:07:42.340" v="716"/>
          <ac:inkMkLst>
            <pc:docMk/>
            <pc:sldMk cId="96910011" sldId="305"/>
            <ac:inkMk id="40" creationId="{3010FA4B-C8D5-4F0B-85F7-8119CFF35B9D}"/>
          </ac:inkMkLst>
        </pc:inkChg>
        <pc:inkChg chg="add del">
          <ac:chgData name="PIPAN MICHELE" userId="da00a2aa-4c64-4bcb-a497-1055e4cd2351" providerId="ADAL" clId="{4A34A193-4A27-451D-B0F4-94A0A8A52239}" dt="2024-11-25T11:07:50.386" v="719"/>
          <ac:inkMkLst>
            <pc:docMk/>
            <pc:sldMk cId="96910011" sldId="305"/>
            <ac:inkMk id="41" creationId="{D3A54BA7-8E03-4667-9F2B-ABA6A6BE5412}"/>
          </ac:inkMkLst>
        </pc:inkChg>
        <pc:inkChg chg="add del">
          <ac:chgData name="PIPAN MICHELE" userId="da00a2aa-4c64-4bcb-a497-1055e4cd2351" providerId="ADAL" clId="{4A34A193-4A27-451D-B0F4-94A0A8A52239}" dt="2024-11-25T11:07:50.386" v="719"/>
          <ac:inkMkLst>
            <pc:docMk/>
            <pc:sldMk cId="96910011" sldId="305"/>
            <ac:inkMk id="42" creationId="{AB4670E5-39C8-439F-8544-5B6A2AF20518}"/>
          </ac:inkMkLst>
        </pc:inkChg>
        <pc:inkChg chg="add del">
          <ac:chgData name="PIPAN MICHELE" userId="da00a2aa-4c64-4bcb-a497-1055e4cd2351" providerId="ADAL" clId="{4A34A193-4A27-451D-B0F4-94A0A8A52239}" dt="2024-11-25T11:08:21.543" v="724"/>
          <ac:inkMkLst>
            <pc:docMk/>
            <pc:sldMk cId="96910011" sldId="305"/>
            <ac:inkMk id="43" creationId="{63F96304-186A-47B9-97E8-B2694A47FC24}"/>
          </ac:inkMkLst>
        </pc:inkChg>
        <pc:inkChg chg="add del">
          <ac:chgData name="PIPAN MICHELE" userId="da00a2aa-4c64-4bcb-a497-1055e4cd2351" providerId="ADAL" clId="{4A34A193-4A27-451D-B0F4-94A0A8A52239}" dt="2024-11-25T11:08:37.085" v="734"/>
          <ac:inkMkLst>
            <pc:docMk/>
            <pc:sldMk cId="96910011" sldId="305"/>
            <ac:inkMk id="44" creationId="{895C442C-EEB3-4C7D-958D-F8FA96B013B7}"/>
          </ac:inkMkLst>
        </pc:inkChg>
        <pc:inkChg chg="add">
          <ac:chgData name="PIPAN MICHELE" userId="da00a2aa-4c64-4bcb-a497-1055e4cd2351" providerId="ADAL" clId="{4A34A193-4A27-451D-B0F4-94A0A8A52239}" dt="2024-11-25T11:08:09.640" v="721"/>
          <ac:inkMkLst>
            <pc:docMk/>
            <pc:sldMk cId="96910011" sldId="305"/>
            <ac:inkMk id="45" creationId="{6BEC122B-8F45-40FA-AEF8-58978E33DF7F}"/>
          </ac:inkMkLst>
        </pc:inkChg>
        <pc:inkChg chg="add del">
          <ac:chgData name="PIPAN MICHELE" userId="da00a2aa-4c64-4bcb-a497-1055e4cd2351" providerId="ADAL" clId="{4A34A193-4A27-451D-B0F4-94A0A8A52239}" dt="2024-11-25T11:08:21.543" v="724"/>
          <ac:inkMkLst>
            <pc:docMk/>
            <pc:sldMk cId="96910011" sldId="305"/>
            <ac:inkMk id="46" creationId="{DA0A2DA8-1D0E-4166-86D3-AE98E59E2DB0}"/>
          </ac:inkMkLst>
        </pc:inkChg>
        <pc:inkChg chg="add del">
          <ac:chgData name="PIPAN MICHELE" userId="da00a2aa-4c64-4bcb-a497-1055e4cd2351" providerId="ADAL" clId="{4A34A193-4A27-451D-B0F4-94A0A8A52239}" dt="2024-11-25T11:08:21.543" v="724"/>
          <ac:inkMkLst>
            <pc:docMk/>
            <pc:sldMk cId="96910011" sldId="305"/>
            <ac:inkMk id="47" creationId="{C1526E5B-B587-4D92-89F4-68F2429A2943}"/>
          </ac:inkMkLst>
        </pc:inkChg>
        <pc:inkChg chg="add">
          <ac:chgData name="PIPAN MICHELE" userId="da00a2aa-4c64-4bcb-a497-1055e4cd2351" providerId="ADAL" clId="{4A34A193-4A27-451D-B0F4-94A0A8A52239}" dt="2024-11-25T11:08:21.543" v="724"/>
          <ac:inkMkLst>
            <pc:docMk/>
            <pc:sldMk cId="96910011" sldId="305"/>
            <ac:inkMk id="48" creationId="{FAF17934-E88F-4DB4-9CBB-A289FF65E007}"/>
          </ac:inkMkLst>
        </pc:inkChg>
        <pc:inkChg chg="add">
          <ac:chgData name="PIPAN MICHELE" userId="da00a2aa-4c64-4bcb-a497-1055e4cd2351" providerId="ADAL" clId="{4A34A193-4A27-451D-B0F4-94A0A8A52239}" dt="2024-11-25T11:08:27.661" v="725"/>
          <ac:inkMkLst>
            <pc:docMk/>
            <pc:sldMk cId="96910011" sldId="305"/>
            <ac:inkMk id="49" creationId="{126ED7C4-CF77-4F21-9504-2D25A79B6F4A}"/>
          </ac:inkMkLst>
        </pc:inkChg>
        <pc:inkChg chg="add del">
          <ac:chgData name="PIPAN MICHELE" userId="da00a2aa-4c64-4bcb-a497-1055e4cd2351" providerId="ADAL" clId="{4A34A193-4A27-451D-B0F4-94A0A8A52239}" dt="2024-11-25T11:08:35.113" v="730"/>
          <ac:inkMkLst>
            <pc:docMk/>
            <pc:sldMk cId="96910011" sldId="305"/>
            <ac:inkMk id="50" creationId="{A4F8E5EC-8DA1-48D6-88AA-723155893961}"/>
          </ac:inkMkLst>
        </pc:inkChg>
        <pc:inkChg chg="add del">
          <ac:chgData name="PIPAN MICHELE" userId="da00a2aa-4c64-4bcb-a497-1055e4cd2351" providerId="ADAL" clId="{4A34A193-4A27-451D-B0F4-94A0A8A52239}" dt="2024-11-25T11:08:35.113" v="730"/>
          <ac:inkMkLst>
            <pc:docMk/>
            <pc:sldMk cId="96910011" sldId="305"/>
            <ac:inkMk id="51" creationId="{4A5A215B-225B-4216-AA36-93064DF8F3BF}"/>
          </ac:inkMkLst>
        </pc:inkChg>
        <pc:inkChg chg="add del">
          <ac:chgData name="PIPAN MICHELE" userId="da00a2aa-4c64-4bcb-a497-1055e4cd2351" providerId="ADAL" clId="{4A34A193-4A27-451D-B0F4-94A0A8A52239}" dt="2024-11-25T11:08:35.113" v="730"/>
          <ac:inkMkLst>
            <pc:docMk/>
            <pc:sldMk cId="96910011" sldId="305"/>
            <ac:inkMk id="52" creationId="{D173E417-ACE4-48C4-9E7D-13E647DF902A}"/>
          </ac:inkMkLst>
        </pc:inkChg>
        <pc:inkChg chg="add del">
          <ac:chgData name="PIPAN MICHELE" userId="da00a2aa-4c64-4bcb-a497-1055e4cd2351" providerId="ADAL" clId="{4A34A193-4A27-451D-B0F4-94A0A8A52239}" dt="2024-11-25T11:08:35.113" v="730"/>
          <ac:inkMkLst>
            <pc:docMk/>
            <pc:sldMk cId="96910011" sldId="305"/>
            <ac:inkMk id="53" creationId="{5CD55734-25EB-45BC-B5E3-4611B7EEB14C}"/>
          </ac:inkMkLst>
        </pc:inkChg>
        <pc:inkChg chg="add del">
          <ac:chgData name="PIPAN MICHELE" userId="da00a2aa-4c64-4bcb-a497-1055e4cd2351" providerId="ADAL" clId="{4A34A193-4A27-451D-B0F4-94A0A8A52239}" dt="2024-11-25T11:08:37.085" v="734"/>
          <ac:inkMkLst>
            <pc:docMk/>
            <pc:sldMk cId="96910011" sldId="305"/>
            <ac:inkMk id="54" creationId="{0393246C-947C-4E5C-B390-E88B403E54F1}"/>
          </ac:inkMkLst>
        </pc:inkChg>
        <pc:inkChg chg="add del">
          <ac:chgData name="PIPAN MICHELE" userId="da00a2aa-4c64-4bcb-a497-1055e4cd2351" providerId="ADAL" clId="{4A34A193-4A27-451D-B0F4-94A0A8A52239}" dt="2024-11-25T11:08:37.085" v="734"/>
          <ac:inkMkLst>
            <pc:docMk/>
            <pc:sldMk cId="96910011" sldId="305"/>
            <ac:inkMk id="55" creationId="{DBA11A96-28A6-4205-B923-4A2AD73E56F3}"/>
          </ac:inkMkLst>
        </pc:inkChg>
        <pc:inkChg chg="add del">
          <ac:chgData name="PIPAN MICHELE" userId="da00a2aa-4c64-4bcb-a497-1055e4cd2351" providerId="ADAL" clId="{4A34A193-4A27-451D-B0F4-94A0A8A52239}" dt="2024-11-25T11:08:37.085" v="734"/>
          <ac:inkMkLst>
            <pc:docMk/>
            <pc:sldMk cId="96910011" sldId="305"/>
            <ac:inkMk id="56" creationId="{84EED22A-8132-4BA3-A226-355FF163F8E9}"/>
          </ac:inkMkLst>
        </pc:inkChg>
        <pc:inkChg chg="add del">
          <ac:chgData name="PIPAN MICHELE" userId="da00a2aa-4c64-4bcb-a497-1055e4cd2351" providerId="ADAL" clId="{4A34A193-4A27-451D-B0F4-94A0A8A52239}" dt="2024-11-25T11:08:37.085" v="734"/>
          <ac:inkMkLst>
            <pc:docMk/>
            <pc:sldMk cId="96910011" sldId="305"/>
            <ac:inkMk id="57" creationId="{01A0E4B7-85F6-4AF3-A25C-9DBDF865F317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58" creationId="{C4AEDE49-9B20-4B47-9A38-3A36C07503E4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60" creationId="{73AF502B-B4FC-4800-B95C-4AC07C071F7D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61" creationId="{346393A4-B5BC-4664-AFA6-17D48ED4B776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62" creationId="{7623F540-1ABF-4A5C-8A2A-519392A99E19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63" creationId="{9802130F-C012-43D8-AE96-3167E20C2638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64" creationId="{8ACDF9BB-E096-45F5-878B-F785F0243320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65" creationId="{FA1B43E2-17F3-47AE-88B1-7FD335BDD623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66" creationId="{2729E2E5-239F-4BB3-8C79-B5D7570E382E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67" creationId="{89A8106A-815F-4026-8AF2-C51BF2EFDD3D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68" creationId="{37205424-49D1-4700-8202-3A890A9C7FEA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69" creationId="{D6AD3F59-80E3-4163-B325-1A3CF2FE95C0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70" creationId="{77D6D315-95BE-4BD3-9874-3C70F94969E6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71" creationId="{30809A4B-A850-40A9-B012-8B54BD44DA1F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72" creationId="{F71D803D-8D95-4AD2-9D21-1D76076E0BA7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73" creationId="{963A2966-2F72-41A5-99DF-185C8E7E78D4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74" creationId="{7242AEF9-1984-4689-ADE9-05F5510D7F36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75" creationId="{F6264474-B721-46A0-8F2C-0F56C031018C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76" creationId="{926E572F-13A0-4992-A7AF-388551ED6B97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77" creationId="{717ED8D7-76AC-44BB-81EA-1043E4C48BDB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78" creationId="{F9EBED6A-7D84-4E11-907B-165D48BF3C3B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79" creationId="{456129CC-46C1-4906-9EB9-A9E90C1F9C0D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80" creationId="{EB913919-B312-4C9A-A1CF-287CEDCD3D24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81" creationId="{4C74EF2D-598E-45BB-B064-2F6D2C4FA3BA}"/>
          </ac:inkMkLst>
        </pc:inkChg>
        <pc:inkChg chg="add del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82" creationId="{E3D43852-8595-4038-84F6-1A0E763A74F9}"/>
          </ac:inkMkLst>
        </pc:inkChg>
        <pc:inkChg chg="add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83" creationId="{C576B012-027E-4E42-B513-44A8159210F7}"/>
          </ac:inkMkLst>
        </pc:inkChg>
        <pc:inkChg chg="del">
          <ac:chgData name="PIPAN MICHELE" userId="da00a2aa-4c64-4bcb-a497-1055e4cd2351" providerId="ADAL" clId="{4A34A193-4A27-451D-B0F4-94A0A8A52239}" dt="2024-11-25T11:06:23.895" v="677" actId="478"/>
          <ac:inkMkLst>
            <pc:docMk/>
            <pc:sldMk cId="96910011" sldId="305"/>
            <ac:inkMk id="84" creationId="{E3FBD823-FB8C-4FCA-92C7-36F86438E25B}"/>
          </ac:inkMkLst>
        </pc:inkChg>
        <pc:inkChg chg="add">
          <ac:chgData name="PIPAN MICHELE" userId="da00a2aa-4c64-4bcb-a497-1055e4cd2351" providerId="ADAL" clId="{4A34A193-4A27-451D-B0F4-94A0A8A52239}" dt="2024-11-25T11:08:48.580" v="758"/>
          <ac:inkMkLst>
            <pc:docMk/>
            <pc:sldMk cId="96910011" sldId="305"/>
            <ac:inkMk id="85" creationId="{9BFAA51C-0E0B-449C-8388-0FBE983A6BEE}"/>
          </ac:inkMkLst>
        </pc:inkChg>
        <pc:inkChg chg="del">
          <ac:chgData name="PIPAN MICHELE" userId="da00a2aa-4c64-4bcb-a497-1055e4cd2351" providerId="ADAL" clId="{4A34A193-4A27-451D-B0F4-94A0A8A52239}" dt="2024-11-25T11:06:23.895" v="677" actId="478"/>
          <ac:inkMkLst>
            <pc:docMk/>
            <pc:sldMk cId="96910011" sldId="305"/>
            <ac:inkMk id="91" creationId="{B194F4B5-334A-4F8D-8D50-687043052B01}"/>
          </ac:inkMkLst>
        </pc:inkChg>
        <pc:inkChg chg="del">
          <ac:chgData name="PIPAN MICHELE" userId="da00a2aa-4c64-4bcb-a497-1055e4cd2351" providerId="ADAL" clId="{4A34A193-4A27-451D-B0F4-94A0A8A52239}" dt="2024-11-25T11:06:23.895" v="677" actId="478"/>
          <ac:inkMkLst>
            <pc:docMk/>
            <pc:sldMk cId="96910011" sldId="305"/>
            <ac:inkMk id="92" creationId="{A903A414-4E2A-4ADC-BFC9-EE911F2EC039}"/>
          </ac:inkMkLst>
        </pc:inkChg>
        <pc:inkChg chg="del">
          <ac:chgData name="PIPAN MICHELE" userId="da00a2aa-4c64-4bcb-a497-1055e4cd2351" providerId="ADAL" clId="{4A34A193-4A27-451D-B0F4-94A0A8A52239}" dt="2024-11-25T11:06:23.895" v="677" actId="478"/>
          <ac:inkMkLst>
            <pc:docMk/>
            <pc:sldMk cId="96910011" sldId="305"/>
            <ac:inkMk id="97" creationId="{D3D36A9D-A399-44B6-B6F7-B4C48B113B1D}"/>
          </ac:inkMkLst>
        </pc:inkChg>
        <pc:inkChg chg="del">
          <ac:chgData name="PIPAN MICHELE" userId="da00a2aa-4c64-4bcb-a497-1055e4cd2351" providerId="ADAL" clId="{4A34A193-4A27-451D-B0F4-94A0A8A52239}" dt="2024-11-25T11:06:14.791" v="675" actId="478"/>
          <ac:inkMkLst>
            <pc:docMk/>
            <pc:sldMk cId="96910011" sldId="305"/>
            <ac:inkMk id="98" creationId="{C3ED8F5E-3312-47D2-B4A0-95892F73C554}"/>
          </ac:inkMkLst>
        </pc:inkChg>
      </pc:sldChg>
      <pc:sldChg chg="addSp delSp add">
        <pc:chgData name="PIPAN MICHELE" userId="da00a2aa-4c64-4bcb-a497-1055e4cd2351" providerId="ADAL" clId="{4A34A193-4A27-451D-B0F4-94A0A8A52239}" dt="2024-11-25T11:10:59.806" v="806"/>
        <pc:sldMkLst>
          <pc:docMk/>
          <pc:sldMk cId="1177697433" sldId="306"/>
        </pc:sldMkLst>
        <pc:inkChg chg="add del">
          <ac:chgData name="PIPAN MICHELE" userId="da00a2aa-4c64-4bcb-a497-1055e4cd2351" providerId="ADAL" clId="{4A34A193-4A27-451D-B0F4-94A0A8A52239}" dt="2024-11-25T11:09:25.998" v="769"/>
          <ac:inkMkLst>
            <pc:docMk/>
            <pc:sldMk cId="1177697433" sldId="306"/>
            <ac:inkMk id="2" creationId="{713B7B31-8008-4975-BBAB-999543A6A95F}"/>
          </ac:inkMkLst>
        </pc:inkChg>
        <pc:inkChg chg="add del">
          <ac:chgData name="PIPAN MICHELE" userId="da00a2aa-4c64-4bcb-a497-1055e4cd2351" providerId="ADAL" clId="{4A34A193-4A27-451D-B0F4-94A0A8A52239}" dt="2024-11-25T11:09:25.998" v="769"/>
          <ac:inkMkLst>
            <pc:docMk/>
            <pc:sldMk cId="1177697433" sldId="306"/>
            <ac:inkMk id="3" creationId="{EAE4CB93-8EE2-4491-A7A6-141596AACDED}"/>
          </ac:inkMkLst>
        </pc:inkChg>
        <pc:inkChg chg="add del">
          <ac:chgData name="PIPAN MICHELE" userId="da00a2aa-4c64-4bcb-a497-1055e4cd2351" providerId="ADAL" clId="{4A34A193-4A27-451D-B0F4-94A0A8A52239}" dt="2024-11-25T11:09:25.998" v="769"/>
          <ac:inkMkLst>
            <pc:docMk/>
            <pc:sldMk cId="1177697433" sldId="306"/>
            <ac:inkMk id="4" creationId="{03BB9968-B948-4559-9E20-8A945DE3F34C}"/>
          </ac:inkMkLst>
        </pc:inkChg>
        <pc:inkChg chg="add del">
          <ac:chgData name="PIPAN MICHELE" userId="da00a2aa-4c64-4bcb-a497-1055e4cd2351" providerId="ADAL" clId="{4A34A193-4A27-451D-B0F4-94A0A8A52239}" dt="2024-11-25T11:09:25.998" v="769"/>
          <ac:inkMkLst>
            <pc:docMk/>
            <pc:sldMk cId="1177697433" sldId="306"/>
            <ac:inkMk id="5" creationId="{0F4E7886-AA4A-4C29-B909-211F404B3A70}"/>
          </ac:inkMkLst>
        </pc:inkChg>
        <pc:inkChg chg="add del">
          <ac:chgData name="PIPAN MICHELE" userId="da00a2aa-4c64-4bcb-a497-1055e4cd2351" providerId="ADAL" clId="{4A34A193-4A27-451D-B0F4-94A0A8A52239}" dt="2024-11-25T11:09:25.998" v="769"/>
          <ac:inkMkLst>
            <pc:docMk/>
            <pc:sldMk cId="1177697433" sldId="306"/>
            <ac:inkMk id="6" creationId="{4AEC2754-67C7-4487-A554-055CBF09CA85}"/>
          </ac:inkMkLst>
        </pc:inkChg>
        <pc:inkChg chg="add del">
          <ac:chgData name="PIPAN MICHELE" userId="da00a2aa-4c64-4bcb-a497-1055e4cd2351" providerId="ADAL" clId="{4A34A193-4A27-451D-B0F4-94A0A8A52239}" dt="2024-11-25T11:09:25.998" v="769"/>
          <ac:inkMkLst>
            <pc:docMk/>
            <pc:sldMk cId="1177697433" sldId="306"/>
            <ac:inkMk id="7" creationId="{EFE99AE5-EC0D-4B37-9047-A2CD321B9642}"/>
          </ac:inkMkLst>
        </pc:inkChg>
        <pc:inkChg chg="add del">
          <ac:chgData name="PIPAN MICHELE" userId="da00a2aa-4c64-4bcb-a497-1055e4cd2351" providerId="ADAL" clId="{4A34A193-4A27-451D-B0F4-94A0A8A52239}" dt="2024-11-25T11:09:25.998" v="769"/>
          <ac:inkMkLst>
            <pc:docMk/>
            <pc:sldMk cId="1177697433" sldId="306"/>
            <ac:inkMk id="8" creationId="{90F93E0E-D367-4BA9-A238-C9D89EBF0DF3}"/>
          </ac:inkMkLst>
        </pc:inkChg>
        <pc:inkChg chg="add del">
          <ac:chgData name="PIPAN MICHELE" userId="da00a2aa-4c64-4bcb-a497-1055e4cd2351" providerId="ADAL" clId="{4A34A193-4A27-451D-B0F4-94A0A8A52239}" dt="2024-11-25T11:09:25.998" v="769"/>
          <ac:inkMkLst>
            <pc:docMk/>
            <pc:sldMk cId="1177697433" sldId="306"/>
            <ac:inkMk id="9" creationId="{20A9EF86-82E0-483F-90A4-F23F88C5A027}"/>
          </ac:inkMkLst>
        </pc:inkChg>
        <pc:inkChg chg="add del">
          <ac:chgData name="PIPAN MICHELE" userId="da00a2aa-4c64-4bcb-a497-1055e4cd2351" providerId="ADAL" clId="{4A34A193-4A27-451D-B0F4-94A0A8A52239}" dt="2024-11-25T11:09:25.998" v="769"/>
          <ac:inkMkLst>
            <pc:docMk/>
            <pc:sldMk cId="1177697433" sldId="306"/>
            <ac:inkMk id="10" creationId="{8FA8E3F8-3C7D-4766-A962-42D3F62323FE}"/>
          </ac:inkMkLst>
        </pc:inkChg>
        <pc:inkChg chg="add del">
          <ac:chgData name="PIPAN MICHELE" userId="da00a2aa-4c64-4bcb-a497-1055e4cd2351" providerId="ADAL" clId="{4A34A193-4A27-451D-B0F4-94A0A8A52239}" dt="2024-11-25T11:09:28.484" v="776"/>
          <ac:inkMkLst>
            <pc:docMk/>
            <pc:sldMk cId="1177697433" sldId="306"/>
            <ac:inkMk id="11" creationId="{9B1E1012-091C-4CE7-AA22-487C694AAA7F}"/>
          </ac:inkMkLst>
        </pc:inkChg>
        <pc:inkChg chg="add del">
          <ac:chgData name="PIPAN MICHELE" userId="da00a2aa-4c64-4bcb-a497-1055e4cd2351" providerId="ADAL" clId="{4A34A193-4A27-451D-B0F4-94A0A8A52239}" dt="2024-11-25T11:09:28.484" v="776"/>
          <ac:inkMkLst>
            <pc:docMk/>
            <pc:sldMk cId="1177697433" sldId="306"/>
            <ac:inkMk id="12" creationId="{F1A84BA4-579F-4FE5-AFEC-79C48D41A4A9}"/>
          </ac:inkMkLst>
        </pc:inkChg>
        <pc:inkChg chg="add del">
          <ac:chgData name="PIPAN MICHELE" userId="da00a2aa-4c64-4bcb-a497-1055e4cd2351" providerId="ADAL" clId="{4A34A193-4A27-451D-B0F4-94A0A8A52239}" dt="2024-11-25T11:09:28.484" v="776"/>
          <ac:inkMkLst>
            <pc:docMk/>
            <pc:sldMk cId="1177697433" sldId="306"/>
            <ac:inkMk id="13" creationId="{26DB7B24-C10E-4290-BCF5-C99E301BC4DD}"/>
          </ac:inkMkLst>
        </pc:inkChg>
        <pc:inkChg chg="add del">
          <ac:chgData name="PIPAN MICHELE" userId="da00a2aa-4c64-4bcb-a497-1055e4cd2351" providerId="ADAL" clId="{4A34A193-4A27-451D-B0F4-94A0A8A52239}" dt="2024-11-25T11:09:28.484" v="776"/>
          <ac:inkMkLst>
            <pc:docMk/>
            <pc:sldMk cId="1177697433" sldId="306"/>
            <ac:inkMk id="14" creationId="{47DB67F4-AD8F-4D2E-82D3-7965783070C1}"/>
          </ac:inkMkLst>
        </pc:inkChg>
        <pc:inkChg chg="add del">
          <ac:chgData name="PIPAN MICHELE" userId="da00a2aa-4c64-4bcb-a497-1055e4cd2351" providerId="ADAL" clId="{4A34A193-4A27-451D-B0F4-94A0A8A52239}" dt="2024-11-25T11:09:28.484" v="776"/>
          <ac:inkMkLst>
            <pc:docMk/>
            <pc:sldMk cId="1177697433" sldId="306"/>
            <ac:inkMk id="15" creationId="{6830F062-C82C-4471-894D-B7BF288F54A3}"/>
          </ac:inkMkLst>
        </pc:inkChg>
        <pc:inkChg chg="add del">
          <ac:chgData name="PIPAN MICHELE" userId="da00a2aa-4c64-4bcb-a497-1055e4cd2351" providerId="ADAL" clId="{4A34A193-4A27-451D-B0F4-94A0A8A52239}" dt="2024-11-25T11:09:28.484" v="776"/>
          <ac:inkMkLst>
            <pc:docMk/>
            <pc:sldMk cId="1177697433" sldId="306"/>
            <ac:inkMk id="16" creationId="{F3E770AC-D278-4AE6-B450-31A12F651DBC}"/>
          </ac:inkMkLst>
        </pc:inkChg>
        <pc:inkChg chg="add del">
          <ac:chgData name="PIPAN MICHELE" userId="da00a2aa-4c64-4bcb-a497-1055e4cd2351" providerId="ADAL" clId="{4A34A193-4A27-451D-B0F4-94A0A8A52239}" dt="2024-11-25T11:09:28.484" v="776"/>
          <ac:inkMkLst>
            <pc:docMk/>
            <pc:sldMk cId="1177697433" sldId="306"/>
            <ac:inkMk id="17" creationId="{DA07E461-A359-4DEE-ADE2-159181021686}"/>
          </ac:inkMkLst>
        </pc:inkChg>
        <pc:inkChg chg="add del">
          <ac:chgData name="PIPAN MICHELE" userId="da00a2aa-4c64-4bcb-a497-1055e4cd2351" providerId="ADAL" clId="{4A34A193-4A27-451D-B0F4-94A0A8A52239}" dt="2024-11-25T11:09:28.484" v="776"/>
          <ac:inkMkLst>
            <pc:docMk/>
            <pc:sldMk cId="1177697433" sldId="306"/>
            <ac:inkMk id="18" creationId="{20A05BFD-992E-48AF-9BDC-CDF7005CDB20}"/>
          </ac:inkMkLst>
        </pc:inkChg>
        <pc:inkChg chg="add del">
          <ac:chgData name="PIPAN MICHELE" userId="da00a2aa-4c64-4bcb-a497-1055e4cd2351" providerId="ADAL" clId="{4A34A193-4A27-451D-B0F4-94A0A8A52239}" dt="2024-11-25T11:09:45.855" v="783"/>
          <ac:inkMkLst>
            <pc:docMk/>
            <pc:sldMk cId="1177697433" sldId="306"/>
            <ac:inkMk id="19" creationId="{17FDDE53-A729-40E5-9671-465CAFF4CC85}"/>
          </ac:inkMkLst>
        </pc:inkChg>
        <pc:inkChg chg="add del">
          <ac:chgData name="PIPAN MICHELE" userId="da00a2aa-4c64-4bcb-a497-1055e4cd2351" providerId="ADAL" clId="{4A34A193-4A27-451D-B0F4-94A0A8A52239}" dt="2024-11-25T11:09:40.094" v="779"/>
          <ac:inkMkLst>
            <pc:docMk/>
            <pc:sldMk cId="1177697433" sldId="306"/>
            <ac:inkMk id="20" creationId="{27435965-F4D5-4335-8F9C-383AE75FDBD2}"/>
          </ac:inkMkLst>
        </pc:inkChg>
        <pc:inkChg chg="add del">
          <ac:chgData name="PIPAN MICHELE" userId="da00a2aa-4c64-4bcb-a497-1055e4cd2351" providerId="ADAL" clId="{4A34A193-4A27-451D-B0F4-94A0A8A52239}" dt="2024-11-25T11:09:40.094" v="779"/>
          <ac:inkMkLst>
            <pc:docMk/>
            <pc:sldMk cId="1177697433" sldId="306"/>
            <ac:inkMk id="21" creationId="{AE780D43-3467-45D2-9F76-C3A13E76F9FF}"/>
          </ac:inkMkLst>
        </pc:inkChg>
        <pc:inkChg chg="add del">
          <ac:chgData name="PIPAN MICHELE" userId="da00a2aa-4c64-4bcb-a497-1055e4cd2351" providerId="ADAL" clId="{4A34A193-4A27-451D-B0F4-94A0A8A52239}" dt="2024-11-25T11:09:45.855" v="783"/>
          <ac:inkMkLst>
            <pc:docMk/>
            <pc:sldMk cId="1177697433" sldId="306"/>
            <ac:inkMk id="22" creationId="{5E1D5E44-986D-42C7-98DB-5AB4CD4D858D}"/>
          </ac:inkMkLst>
        </pc:inkChg>
        <pc:inkChg chg="add del">
          <ac:chgData name="PIPAN MICHELE" userId="da00a2aa-4c64-4bcb-a497-1055e4cd2351" providerId="ADAL" clId="{4A34A193-4A27-451D-B0F4-94A0A8A52239}" dt="2024-11-25T11:09:45.855" v="783"/>
          <ac:inkMkLst>
            <pc:docMk/>
            <pc:sldMk cId="1177697433" sldId="306"/>
            <ac:inkMk id="23" creationId="{641F98F2-4A89-4ED9-8191-FFD12DB637AF}"/>
          </ac:inkMkLst>
        </pc:inkChg>
        <pc:inkChg chg="add del">
          <ac:chgData name="PIPAN MICHELE" userId="da00a2aa-4c64-4bcb-a497-1055e4cd2351" providerId="ADAL" clId="{4A34A193-4A27-451D-B0F4-94A0A8A52239}" dt="2024-11-25T11:09:45.855" v="783"/>
          <ac:inkMkLst>
            <pc:docMk/>
            <pc:sldMk cId="1177697433" sldId="306"/>
            <ac:inkMk id="24" creationId="{8D6A4CF9-DC58-4CEC-8D11-2F4056851745}"/>
          </ac:inkMkLst>
        </pc:inkChg>
        <pc:inkChg chg="add del">
          <ac:chgData name="PIPAN MICHELE" userId="da00a2aa-4c64-4bcb-a497-1055e4cd2351" providerId="ADAL" clId="{4A34A193-4A27-451D-B0F4-94A0A8A52239}" dt="2024-11-25T11:09:45.855" v="783"/>
          <ac:inkMkLst>
            <pc:docMk/>
            <pc:sldMk cId="1177697433" sldId="306"/>
            <ac:inkMk id="25" creationId="{F14A5EDD-043D-4E18-AA82-1CAC57B00892}"/>
          </ac:inkMkLst>
        </pc:inkChg>
        <pc:inkChg chg="add del">
          <ac:chgData name="PIPAN MICHELE" userId="da00a2aa-4c64-4bcb-a497-1055e4cd2351" providerId="ADAL" clId="{4A34A193-4A27-451D-B0F4-94A0A8A52239}" dt="2024-11-25T11:09:56.879" v="786"/>
          <ac:inkMkLst>
            <pc:docMk/>
            <pc:sldMk cId="1177697433" sldId="306"/>
            <ac:inkMk id="26" creationId="{51F06DA1-26D9-4683-9D29-3F6082F2B5BF}"/>
          </ac:inkMkLst>
        </pc:inkChg>
        <pc:inkChg chg="add del">
          <ac:chgData name="PIPAN MICHELE" userId="da00a2aa-4c64-4bcb-a497-1055e4cd2351" providerId="ADAL" clId="{4A34A193-4A27-451D-B0F4-94A0A8A52239}" dt="2024-11-25T11:09:56.879" v="786"/>
          <ac:inkMkLst>
            <pc:docMk/>
            <pc:sldMk cId="1177697433" sldId="306"/>
            <ac:inkMk id="27" creationId="{A146D5CC-6F9A-4B8D-8E3A-4C9BD2FE1884}"/>
          </ac:inkMkLst>
        </pc:inkChg>
        <pc:inkChg chg="add del">
          <ac:chgData name="PIPAN MICHELE" userId="da00a2aa-4c64-4bcb-a497-1055e4cd2351" providerId="ADAL" clId="{4A34A193-4A27-451D-B0F4-94A0A8A52239}" dt="2024-11-25T11:09:56.879" v="786"/>
          <ac:inkMkLst>
            <pc:docMk/>
            <pc:sldMk cId="1177697433" sldId="306"/>
            <ac:inkMk id="28" creationId="{34017381-3E07-401B-9561-4F53544B0310}"/>
          </ac:inkMkLst>
        </pc:inkChg>
        <pc:inkChg chg="add del">
          <ac:chgData name="PIPAN MICHELE" userId="da00a2aa-4c64-4bcb-a497-1055e4cd2351" providerId="ADAL" clId="{4A34A193-4A27-451D-B0F4-94A0A8A52239}" dt="2024-11-25T11:10:01.571" v="789"/>
          <ac:inkMkLst>
            <pc:docMk/>
            <pc:sldMk cId="1177697433" sldId="306"/>
            <ac:inkMk id="29" creationId="{CB183111-C6DA-4EEE-9C03-B7B822E1889D}"/>
          </ac:inkMkLst>
        </pc:inkChg>
        <pc:inkChg chg="add del">
          <ac:chgData name="PIPAN MICHELE" userId="da00a2aa-4c64-4bcb-a497-1055e4cd2351" providerId="ADAL" clId="{4A34A193-4A27-451D-B0F4-94A0A8A52239}" dt="2024-11-25T11:10:01.571" v="789"/>
          <ac:inkMkLst>
            <pc:docMk/>
            <pc:sldMk cId="1177697433" sldId="306"/>
            <ac:inkMk id="30" creationId="{DDC8732E-C1F5-471C-AA1A-707ADA64A308}"/>
          </ac:inkMkLst>
        </pc:inkChg>
        <pc:inkChg chg="add del">
          <ac:chgData name="PIPAN MICHELE" userId="da00a2aa-4c64-4bcb-a497-1055e4cd2351" providerId="ADAL" clId="{4A34A193-4A27-451D-B0F4-94A0A8A52239}" dt="2024-11-25T11:10:01.571" v="789"/>
          <ac:inkMkLst>
            <pc:docMk/>
            <pc:sldMk cId="1177697433" sldId="306"/>
            <ac:inkMk id="31" creationId="{74E778F5-6BE1-41F2-B1CA-F6896995481B}"/>
          </ac:inkMkLst>
        </pc:inkChg>
        <pc:inkChg chg="add del">
          <ac:chgData name="PIPAN MICHELE" userId="da00a2aa-4c64-4bcb-a497-1055e4cd2351" providerId="ADAL" clId="{4A34A193-4A27-451D-B0F4-94A0A8A52239}" dt="2024-11-25T11:10:05.717" v="791"/>
          <ac:inkMkLst>
            <pc:docMk/>
            <pc:sldMk cId="1177697433" sldId="306"/>
            <ac:inkMk id="32" creationId="{70BEECA8-7FD4-48FD-93EE-EA34C28DA93E}"/>
          </ac:inkMkLst>
        </pc:inkChg>
        <pc:inkChg chg="add del">
          <ac:chgData name="PIPAN MICHELE" userId="da00a2aa-4c64-4bcb-a497-1055e4cd2351" providerId="ADAL" clId="{4A34A193-4A27-451D-B0F4-94A0A8A52239}" dt="2024-11-25T11:10:05.717" v="791"/>
          <ac:inkMkLst>
            <pc:docMk/>
            <pc:sldMk cId="1177697433" sldId="306"/>
            <ac:inkMk id="33" creationId="{A9682EF3-B4DD-4717-BD9F-5CEB6D5B84EF}"/>
          </ac:inkMkLst>
        </pc:inkChg>
        <pc:inkChg chg="add del">
          <ac:chgData name="PIPAN MICHELE" userId="da00a2aa-4c64-4bcb-a497-1055e4cd2351" providerId="ADAL" clId="{4A34A193-4A27-451D-B0F4-94A0A8A52239}" dt="2024-11-25T11:10:32.450" v="795"/>
          <ac:inkMkLst>
            <pc:docMk/>
            <pc:sldMk cId="1177697433" sldId="306"/>
            <ac:inkMk id="34" creationId="{8F90A6A9-C438-4957-B9C9-F580B6BD4A85}"/>
          </ac:inkMkLst>
        </pc:inkChg>
        <pc:inkChg chg="add del">
          <ac:chgData name="PIPAN MICHELE" userId="da00a2aa-4c64-4bcb-a497-1055e4cd2351" providerId="ADAL" clId="{4A34A193-4A27-451D-B0F4-94A0A8A52239}" dt="2024-11-25T11:10:32.450" v="795"/>
          <ac:inkMkLst>
            <pc:docMk/>
            <pc:sldMk cId="1177697433" sldId="306"/>
            <ac:inkMk id="35" creationId="{70AF4550-7507-4BED-ACA5-F5A2A8C6D9C0}"/>
          </ac:inkMkLst>
        </pc:inkChg>
        <pc:inkChg chg="add del">
          <ac:chgData name="PIPAN MICHELE" userId="da00a2aa-4c64-4bcb-a497-1055e4cd2351" providerId="ADAL" clId="{4A34A193-4A27-451D-B0F4-94A0A8A52239}" dt="2024-11-25T11:10:32.450" v="795"/>
          <ac:inkMkLst>
            <pc:docMk/>
            <pc:sldMk cId="1177697433" sldId="306"/>
            <ac:inkMk id="36" creationId="{7D3E7DC8-8176-4601-BFAA-4134655F15A2}"/>
          </ac:inkMkLst>
        </pc:inkChg>
        <pc:inkChg chg="add del">
          <ac:chgData name="PIPAN MICHELE" userId="da00a2aa-4c64-4bcb-a497-1055e4cd2351" providerId="ADAL" clId="{4A34A193-4A27-451D-B0F4-94A0A8A52239}" dt="2024-11-25T11:10:32.450" v="795"/>
          <ac:inkMkLst>
            <pc:docMk/>
            <pc:sldMk cId="1177697433" sldId="306"/>
            <ac:inkMk id="37" creationId="{1A4F16D8-AE07-4D1E-BC6F-B9A63F51E772}"/>
          </ac:inkMkLst>
        </pc:inkChg>
        <pc:inkChg chg="add del">
          <ac:chgData name="PIPAN MICHELE" userId="da00a2aa-4c64-4bcb-a497-1055e4cd2351" providerId="ADAL" clId="{4A34A193-4A27-451D-B0F4-94A0A8A52239}" dt="2024-11-25T11:10:49.402" v="798"/>
          <ac:inkMkLst>
            <pc:docMk/>
            <pc:sldMk cId="1177697433" sldId="306"/>
            <ac:inkMk id="38" creationId="{ECE71FDD-0DC3-4F49-A430-96CA1AF233A6}"/>
          </ac:inkMkLst>
        </pc:inkChg>
        <pc:inkChg chg="add del">
          <ac:chgData name="PIPAN MICHELE" userId="da00a2aa-4c64-4bcb-a497-1055e4cd2351" providerId="ADAL" clId="{4A34A193-4A27-451D-B0F4-94A0A8A52239}" dt="2024-11-25T11:10:49.402" v="798"/>
          <ac:inkMkLst>
            <pc:docMk/>
            <pc:sldMk cId="1177697433" sldId="306"/>
            <ac:inkMk id="39" creationId="{82C66319-AF06-464E-9DE3-545D1A9B81E7}"/>
          </ac:inkMkLst>
        </pc:inkChg>
        <pc:inkChg chg="add del">
          <ac:chgData name="PIPAN MICHELE" userId="da00a2aa-4c64-4bcb-a497-1055e4cd2351" providerId="ADAL" clId="{4A34A193-4A27-451D-B0F4-94A0A8A52239}" dt="2024-11-25T11:10:49.402" v="798"/>
          <ac:inkMkLst>
            <pc:docMk/>
            <pc:sldMk cId="1177697433" sldId="306"/>
            <ac:inkMk id="40" creationId="{0A3C19A0-3A69-4622-B933-3F58C3291B1A}"/>
          </ac:inkMkLst>
        </pc:inkChg>
        <pc:inkChg chg="add del">
          <ac:chgData name="PIPAN MICHELE" userId="da00a2aa-4c64-4bcb-a497-1055e4cd2351" providerId="ADAL" clId="{4A34A193-4A27-451D-B0F4-94A0A8A52239}" dt="2024-11-25T11:10:52.558" v="800"/>
          <ac:inkMkLst>
            <pc:docMk/>
            <pc:sldMk cId="1177697433" sldId="306"/>
            <ac:inkMk id="41" creationId="{04CEC27F-52D0-4925-BCC9-1B188E0656D6}"/>
          </ac:inkMkLst>
        </pc:inkChg>
        <pc:inkChg chg="add del">
          <ac:chgData name="PIPAN MICHELE" userId="da00a2aa-4c64-4bcb-a497-1055e4cd2351" providerId="ADAL" clId="{4A34A193-4A27-451D-B0F4-94A0A8A52239}" dt="2024-11-25T11:10:52.558" v="800"/>
          <ac:inkMkLst>
            <pc:docMk/>
            <pc:sldMk cId="1177697433" sldId="306"/>
            <ac:inkMk id="42" creationId="{387A2DF3-164D-4435-A09C-347B265D7C67}"/>
          </ac:inkMkLst>
        </pc:inkChg>
        <pc:inkChg chg="add del">
          <ac:chgData name="PIPAN MICHELE" userId="da00a2aa-4c64-4bcb-a497-1055e4cd2351" providerId="ADAL" clId="{4A34A193-4A27-451D-B0F4-94A0A8A52239}" dt="2024-11-25T11:10:55.223" v="802"/>
          <ac:inkMkLst>
            <pc:docMk/>
            <pc:sldMk cId="1177697433" sldId="306"/>
            <ac:inkMk id="43" creationId="{0D84CFE7-78A1-4569-8FD2-92D60F4ED42C}"/>
          </ac:inkMkLst>
        </pc:inkChg>
        <pc:inkChg chg="add del">
          <ac:chgData name="PIPAN MICHELE" userId="da00a2aa-4c64-4bcb-a497-1055e4cd2351" providerId="ADAL" clId="{4A34A193-4A27-451D-B0F4-94A0A8A52239}" dt="2024-11-25T11:10:55.223" v="802"/>
          <ac:inkMkLst>
            <pc:docMk/>
            <pc:sldMk cId="1177697433" sldId="306"/>
            <ac:inkMk id="44" creationId="{FA5B162A-785A-41A1-A785-FA4482C1A961}"/>
          </ac:inkMkLst>
        </pc:inkChg>
        <pc:inkChg chg="add del">
          <ac:chgData name="PIPAN MICHELE" userId="da00a2aa-4c64-4bcb-a497-1055e4cd2351" providerId="ADAL" clId="{4A34A193-4A27-451D-B0F4-94A0A8A52239}" dt="2024-11-25T11:10:59.806" v="806"/>
          <ac:inkMkLst>
            <pc:docMk/>
            <pc:sldMk cId="1177697433" sldId="306"/>
            <ac:inkMk id="45" creationId="{A673C2BE-1192-4F12-82F3-5A7F3D0DEE40}"/>
          </ac:inkMkLst>
        </pc:inkChg>
        <pc:inkChg chg="add del">
          <ac:chgData name="PIPAN MICHELE" userId="da00a2aa-4c64-4bcb-a497-1055e4cd2351" providerId="ADAL" clId="{4A34A193-4A27-451D-B0F4-94A0A8A52239}" dt="2024-11-25T11:10:59.806" v="806"/>
          <ac:inkMkLst>
            <pc:docMk/>
            <pc:sldMk cId="1177697433" sldId="306"/>
            <ac:inkMk id="46" creationId="{CEDEEDF8-FE62-4520-BFAE-3818BD13AA15}"/>
          </ac:inkMkLst>
        </pc:inkChg>
        <pc:inkChg chg="add del">
          <ac:chgData name="PIPAN MICHELE" userId="da00a2aa-4c64-4bcb-a497-1055e4cd2351" providerId="ADAL" clId="{4A34A193-4A27-451D-B0F4-94A0A8A52239}" dt="2024-11-25T11:10:59.806" v="806"/>
          <ac:inkMkLst>
            <pc:docMk/>
            <pc:sldMk cId="1177697433" sldId="306"/>
            <ac:inkMk id="47" creationId="{4278AD12-EEBB-48BF-84F0-ABB5832D398F}"/>
          </ac:inkMkLst>
        </pc:inkChg>
        <pc:inkChg chg="add del">
          <ac:chgData name="PIPAN MICHELE" userId="da00a2aa-4c64-4bcb-a497-1055e4cd2351" providerId="ADAL" clId="{4A34A193-4A27-451D-B0F4-94A0A8A52239}" dt="2024-11-25T11:10:59.806" v="806"/>
          <ac:inkMkLst>
            <pc:docMk/>
            <pc:sldMk cId="1177697433" sldId="306"/>
            <ac:inkMk id="48" creationId="{582086A2-ED7B-48AF-9DF8-C66A8998F445}"/>
          </ac:inkMkLst>
        </pc:inkChg>
        <pc:inkChg chg="add">
          <ac:chgData name="PIPAN MICHELE" userId="da00a2aa-4c64-4bcb-a497-1055e4cd2351" providerId="ADAL" clId="{4A34A193-4A27-451D-B0F4-94A0A8A52239}" dt="2024-11-25T11:10:59.806" v="806"/>
          <ac:inkMkLst>
            <pc:docMk/>
            <pc:sldMk cId="1177697433" sldId="306"/>
            <ac:inkMk id="49" creationId="{2585F932-F1F1-491B-A719-DCC50AF019FE}"/>
          </ac:inkMkLst>
        </pc:inkChg>
      </pc:sldChg>
      <pc:sldChg chg="addSp delSp add">
        <pc:chgData name="PIPAN MICHELE" userId="da00a2aa-4c64-4bcb-a497-1055e4cd2351" providerId="ADAL" clId="{4A34A193-4A27-451D-B0F4-94A0A8A52239}" dt="2024-11-25T11:32:15.361" v="1181"/>
        <pc:sldMkLst>
          <pc:docMk/>
          <pc:sldMk cId="667343694" sldId="307"/>
        </pc:sldMkLst>
        <pc:inkChg chg="add del">
          <ac:chgData name="PIPAN MICHELE" userId="da00a2aa-4c64-4bcb-a497-1055e4cd2351" providerId="ADAL" clId="{4A34A193-4A27-451D-B0F4-94A0A8A52239}" dt="2024-11-25T11:28:09.140" v="1051"/>
          <ac:inkMkLst>
            <pc:docMk/>
            <pc:sldMk cId="667343694" sldId="307"/>
            <ac:inkMk id="2" creationId="{329A1519-F005-4B7B-8159-5E4C5DBB4A7A}"/>
          </ac:inkMkLst>
        </pc:inkChg>
        <pc:inkChg chg="add del">
          <ac:chgData name="PIPAN MICHELE" userId="da00a2aa-4c64-4bcb-a497-1055e4cd2351" providerId="ADAL" clId="{4A34A193-4A27-451D-B0F4-94A0A8A52239}" dt="2024-11-25T11:28:09.140" v="1051"/>
          <ac:inkMkLst>
            <pc:docMk/>
            <pc:sldMk cId="667343694" sldId="307"/>
            <ac:inkMk id="3" creationId="{0A4757CC-0B05-4728-BA02-3F5EFCAE7A27}"/>
          </ac:inkMkLst>
        </pc:inkChg>
        <pc:inkChg chg="add del">
          <ac:chgData name="PIPAN MICHELE" userId="da00a2aa-4c64-4bcb-a497-1055e4cd2351" providerId="ADAL" clId="{4A34A193-4A27-451D-B0F4-94A0A8A52239}" dt="2024-11-25T11:28:11.092" v="1055"/>
          <ac:inkMkLst>
            <pc:docMk/>
            <pc:sldMk cId="667343694" sldId="307"/>
            <ac:inkMk id="4" creationId="{CBBFD0C9-8F99-4950-924B-8C33EEAA6E12}"/>
          </ac:inkMkLst>
        </pc:inkChg>
        <pc:inkChg chg="add del">
          <ac:chgData name="PIPAN MICHELE" userId="da00a2aa-4c64-4bcb-a497-1055e4cd2351" providerId="ADAL" clId="{4A34A193-4A27-451D-B0F4-94A0A8A52239}" dt="2024-11-25T11:28:11.092" v="1055"/>
          <ac:inkMkLst>
            <pc:docMk/>
            <pc:sldMk cId="667343694" sldId="307"/>
            <ac:inkMk id="5" creationId="{BD396226-F0E7-419F-A68E-31664D9B633A}"/>
          </ac:inkMkLst>
        </pc:inkChg>
        <pc:inkChg chg="add del">
          <ac:chgData name="PIPAN MICHELE" userId="da00a2aa-4c64-4bcb-a497-1055e4cd2351" providerId="ADAL" clId="{4A34A193-4A27-451D-B0F4-94A0A8A52239}" dt="2024-11-25T11:28:11.092" v="1055"/>
          <ac:inkMkLst>
            <pc:docMk/>
            <pc:sldMk cId="667343694" sldId="307"/>
            <ac:inkMk id="6" creationId="{A4ECA90A-A325-4CE8-9A38-4E579AB27AD6}"/>
          </ac:inkMkLst>
        </pc:inkChg>
        <pc:inkChg chg="add del">
          <ac:chgData name="PIPAN MICHELE" userId="da00a2aa-4c64-4bcb-a497-1055e4cd2351" providerId="ADAL" clId="{4A34A193-4A27-451D-B0F4-94A0A8A52239}" dt="2024-11-25T11:28:11.092" v="1055"/>
          <ac:inkMkLst>
            <pc:docMk/>
            <pc:sldMk cId="667343694" sldId="307"/>
            <ac:inkMk id="7" creationId="{7CA713EB-0CAD-42CB-9287-F6DB0E12B0F6}"/>
          </ac:inkMkLst>
        </pc:inkChg>
        <pc:inkChg chg="add del">
          <ac:chgData name="PIPAN MICHELE" userId="da00a2aa-4c64-4bcb-a497-1055e4cd2351" providerId="ADAL" clId="{4A34A193-4A27-451D-B0F4-94A0A8A52239}" dt="2024-11-25T11:28:19.407" v="1059"/>
          <ac:inkMkLst>
            <pc:docMk/>
            <pc:sldMk cId="667343694" sldId="307"/>
            <ac:inkMk id="8" creationId="{76F499AF-A120-46A0-B16F-72371EFA18F4}"/>
          </ac:inkMkLst>
        </pc:inkChg>
        <pc:inkChg chg="add del">
          <ac:chgData name="PIPAN MICHELE" userId="da00a2aa-4c64-4bcb-a497-1055e4cd2351" providerId="ADAL" clId="{4A34A193-4A27-451D-B0F4-94A0A8A52239}" dt="2024-11-25T11:28:19.407" v="1059"/>
          <ac:inkMkLst>
            <pc:docMk/>
            <pc:sldMk cId="667343694" sldId="307"/>
            <ac:inkMk id="9" creationId="{434F6247-95BE-48FA-98A5-9052B113D4D1}"/>
          </ac:inkMkLst>
        </pc:inkChg>
        <pc:inkChg chg="add del">
          <ac:chgData name="PIPAN MICHELE" userId="da00a2aa-4c64-4bcb-a497-1055e4cd2351" providerId="ADAL" clId="{4A34A193-4A27-451D-B0F4-94A0A8A52239}" dt="2024-11-25T11:28:19.407" v="1059"/>
          <ac:inkMkLst>
            <pc:docMk/>
            <pc:sldMk cId="667343694" sldId="307"/>
            <ac:inkMk id="10" creationId="{0C2394F0-CF33-4B81-AC87-977F2AF2E0BE}"/>
          </ac:inkMkLst>
        </pc:inkChg>
        <pc:inkChg chg="add del">
          <ac:chgData name="PIPAN MICHELE" userId="da00a2aa-4c64-4bcb-a497-1055e4cd2351" providerId="ADAL" clId="{4A34A193-4A27-451D-B0F4-94A0A8A52239}" dt="2024-11-25T11:28:19.407" v="1059"/>
          <ac:inkMkLst>
            <pc:docMk/>
            <pc:sldMk cId="667343694" sldId="307"/>
            <ac:inkMk id="11" creationId="{C7F0753B-2FDE-4C31-8DAB-D03B38A14A0D}"/>
          </ac:inkMkLst>
        </pc:inkChg>
        <pc:inkChg chg="add del">
          <ac:chgData name="PIPAN MICHELE" userId="da00a2aa-4c64-4bcb-a497-1055e4cd2351" providerId="ADAL" clId="{4A34A193-4A27-451D-B0F4-94A0A8A52239}" dt="2024-11-25T11:28:28.066" v="1061"/>
          <ac:inkMkLst>
            <pc:docMk/>
            <pc:sldMk cId="667343694" sldId="307"/>
            <ac:inkMk id="12" creationId="{57501E82-C569-455C-AC5B-40D4956A69C1}"/>
          </ac:inkMkLst>
        </pc:inkChg>
        <pc:inkChg chg="add del">
          <ac:chgData name="PIPAN MICHELE" userId="da00a2aa-4c64-4bcb-a497-1055e4cd2351" providerId="ADAL" clId="{4A34A193-4A27-451D-B0F4-94A0A8A52239}" dt="2024-11-25T11:28:28.066" v="1061"/>
          <ac:inkMkLst>
            <pc:docMk/>
            <pc:sldMk cId="667343694" sldId="307"/>
            <ac:inkMk id="13" creationId="{DEB5D62D-01B9-4AEE-861B-494894B2F83F}"/>
          </ac:inkMkLst>
        </pc:inkChg>
        <pc:inkChg chg="add del">
          <ac:chgData name="PIPAN MICHELE" userId="da00a2aa-4c64-4bcb-a497-1055e4cd2351" providerId="ADAL" clId="{4A34A193-4A27-451D-B0F4-94A0A8A52239}" dt="2024-11-25T11:32:05.812" v="1168"/>
          <ac:inkMkLst>
            <pc:docMk/>
            <pc:sldMk cId="667343694" sldId="307"/>
            <ac:inkMk id="14" creationId="{A55C14F4-E05B-469E-8DF6-C38CD379D791}"/>
          </ac:inkMkLst>
        </pc:inkChg>
        <pc:inkChg chg="add">
          <ac:chgData name="PIPAN MICHELE" userId="da00a2aa-4c64-4bcb-a497-1055e4cd2351" providerId="ADAL" clId="{4A34A193-4A27-451D-B0F4-94A0A8A52239}" dt="2024-11-25T11:28:31.036" v="1062"/>
          <ac:inkMkLst>
            <pc:docMk/>
            <pc:sldMk cId="667343694" sldId="307"/>
            <ac:inkMk id="15" creationId="{D3C32507-ACD0-4A00-B876-91C399DADB4F}"/>
          </ac:inkMkLst>
        </pc:inkChg>
        <pc:inkChg chg="add">
          <ac:chgData name="PIPAN MICHELE" userId="da00a2aa-4c64-4bcb-a497-1055e4cd2351" providerId="ADAL" clId="{4A34A193-4A27-451D-B0F4-94A0A8A52239}" dt="2024-11-25T11:28:32.624" v="1063"/>
          <ac:inkMkLst>
            <pc:docMk/>
            <pc:sldMk cId="667343694" sldId="307"/>
            <ac:inkMk id="16" creationId="{36EB3B3A-DA1F-4AAD-AF76-D9F2BAFDAEB8}"/>
          </ac:inkMkLst>
        </pc:inkChg>
        <pc:inkChg chg="add del">
          <ac:chgData name="PIPAN MICHELE" userId="da00a2aa-4c64-4bcb-a497-1055e4cd2351" providerId="ADAL" clId="{4A34A193-4A27-451D-B0F4-94A0A8A52239}" dt="2024-11-25T11:28:40.786" v="1073"/>
          <ac:inkMkLst>
            <pc:docMk/>
            <pc:sldMk cId="667343694" sldId="307"/>
            <ac:inkMk id="17" creationId="{83AB6465-E8F8-45B8-95C5-5CD9E5E70D3F}"/>
          </ac:inkMkLst>
        </pc:inkChg>
        <pc:inkChg chg="add del">
          <ac:chgData name="PIPAN MICHELE" userId="da00a2aa-4c64-4bcb-a497-1055e4cd2351" providerId="ADAL" clId="{4A34A193-4A27-451D-B0F4-94A0A8A52239}" dt="2024-11-25T11:28:40.786" v="1073"/>
          <ac:inkMkLst>
            <pc:docMk/>
            <pc:sldMk cId="667343694" sldId="307"/>
            <ac:inkMk id="18" creationId="{41DA2FCA-4728-4CC6-AC39-9D0861976CEF}"/>
          </ac:inkMkLst>
        </pc:inkChg>
        <pc:inkChg chg="add del">
          <ac:chgData name="PIPAN MICHELE" userId="da00a2aa-4c64-4bcb-a497-1055e4cd2351" providerId="ADAL" clId="{4A34A193-4A27-451D-B0F4-94A0A8A52239}" dt="2024-11-25T11:28:40.786" v="1073"/>
          <ac:inkMkLst>
            <pc:docMk/>
            <pc:sldMk cId="667343694" sldId="307"/>
            <ac:inkMk id="19" creationId="{F9118419-7945-41CB-8C5D-F65F0ADBF146}"/>
          </ac:inkMkLst>
        </pc:inkChg>
        <pc:inkChg chg="add del">
          <ac:chgData name="PIPAN MICHELE" userId="da00a2aa-4c64-4bcb-a497-1055e4cd2351" providerId="ADAL" clId="{4A34A193-4A27-451D-B0F4-94A0A8A52239}" dt="2024-11-25T11:28:40.786" v="1073"/>
          <ac:inkMkLst>
            <pc:docMk/>
            <pc:sldMk cId="667343694" sldId="307"/>
            <ac:inkMk id="20" creationId="{DFCD7C19-DF74-49EB-AA81-ECB289924782}"/>
          </ac:inkMkLst>
        </pc:inkChg>
        <pc:inkChg chg="add del">
          <ac:chgData name="PIPAN MICHELE" userId="da00a2aa-4c64-4bcb-a497-1055e4cd2351" providerId="ADAL" clId="{4A34A193-4A27-451D-B0F4-94A0A8A52239}" dt="2024-11-25T11:28:40.786" v="1073"/>
          <ac:inkMkLst>
            <pc:docMk/>
            <pc:sldMk cId="667343694" sldId="307"/>
            <ac:inkMk id="21" creationId="{327CA465-20B3-4343-AA4B-3B514D0BB808}"/>
          </ac:inkMkLst>
        </pc:inkChg>
        <pc:inkChg chg="add del">
          <ac:chgData name="PIPAN MICHELE" userId="da00a2aa-4c64-4bcb-a497-1055e4cd2351" providerId="ADAL" clId="{4A34A193-4A27-451D-B0F4-94A0A8A52239}" dt="2024-11-25T11:28:40.786" v="1073"/>
          <ac:inkMkLst>
            <pc:docMk/>
            <pc:sldMk cId="667343694" sldId="307"/>
            <ac:inkMk id="23" creationId="{95C363C8-635B-4800-A5E1-9F84527613F2}"/>
          </ac:inkMkLst>
        </pc:inkChg>
        <pc:inkChg chg="add del">
          <ac:chgData name="PIPAN MICHELE" userId="da00a2aa-4c64-4bcb-a497-1055e4cd2351" providerId="ADAL" clId="{4A34A193-4A27-451D-B0F4-94A0A8A52239}" dt="2024-11-25T11:28:40.786" v="1073"/>
          <ac:inkMkLst>
            <pc:docMk/>
            <pc:sldMk cId="667343694" sldId="307"/>
            <ac:inkMk id="24" creationId="{3236E176-1864-43DE-8683-679BD5DCC1D7}"/>
          </ac:inkMkLst>
        </pc:inkChg>
        <pc:inkChg chg="add del">
          <ac:chgData name="PIPAN MICHELE" userId="da00a2aa-4c64-4bcb-a497-1055e4cd2351" providerId="ADAL" clId="{4A34A193-4A27-451D-B0F4-94A0A8A52239}" dt="2024-11-25T11:28:40.786" v="1073"/>
          <ac:inkMkLst>
            <pc:docMk/>
            <pc:sldMk cId="667343694" sldId="307"/>
            <ac:inkMk id="25" creationId="{F14A7D5D-98D6-4E75-BED7-7034ECCECDD7}"/>
          </ac:inkMkLst>
        </pc:inkChg>
        <pc:inkChg chg="add del">
          <ac:chgData name="PIPAN MICHELE" userId="da00a2aa-4c64-4bcb-a497-1055e4cd2351" providerId="ADAL" clId="{4A34A193-4A27-451D-B0F4-94A0A8A52239}" dt="2024-11-25T11:28:40.786" v="1073"/>
          <ac:inkMkLst>
            <pc:docMk/>
            <pc:sldMk cId="667343694" sldId="307"/>
            <ac:inkMk id="26" creationId="{C2888CC5-F9E5-41FB-9ED9-802E31B31431}"/>
          </ac:inkMkLst>
        </pc:inkChg>
        <pc:inkChg chg="add del">
          <ac:chgData name="PIPAN MICHELE" userId="da00a2aa-4c64-4bcb-a497-1055e4cd2351" providerId="ADAL" clId="{4A34A193-4A27-451D-B0F4-94A0A8A52239}" dt="2024-11-25T11:32:05.812" v="1168"/>
          <ac:inkMkLst>
            <pc:docMk/>
            <pc:sldMk cId="667343694" sldId="307"/>
            <ac:inkMk id="28" creationId="{BDCCD268-7586-4DF3-9736-7654BCA64CCD}"/>
          </ac:inkMkLst>
        </pc:inkChg>
        <pc:inkChg chg="add del">
          <ac:chgData name="PIPAN MICHELE" userId="da00a2aa-4c64-4bcb-a497-1055e4cd2351" providerId="ADAL" clId="{4A34A193-4A27-451D-B0F4-94A0A8A52239}" dt="2024-11-25T11:32:05.812" v="1168"/>
          <ac:inkMkLst>
            <pc:docMk/>
            <pc:sldMk cId="667343694" sldId="307"/>
            <ac:inkMk id="29" creationId="{03A2DA52-E057-4C5C-A654-076DC4464856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30" creationId="{C6DBF1BF-9394-480D-9001-D8DF16D22ACB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31" creationId="{BAC758D8-5CC5-4D78-B4CE-094A62347F42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32" creationId="{AB84253D-749B-4C30-BEA2-244BDED7348E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33" creationId="{86D250D4-4E78-42F4-AC8E-9733D83E94D0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34" creationId="{D3DAE5D5-02D8-456B-BB8D-FF5F39F51264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35" creationId="{78BC4E22-F99B-4831-9CAF-EA17832A19F6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36" creationId="{8CE013F9-4847-498D-B0AB-54D069EE411D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37" creationId="{27CC4BE1-F6B4-4139-B32F-57DF88C38ECD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38" creationId="{A5C81810-E476-427E-BF4D-E57735C29567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39" creationId="{29C202BB-2DEB-40C4-BD38-93517A4C976D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40" creationId="{702AC912-5618-4F97-9639-84153A2ED563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41" creationId="{ED242F60-AB3A-4EDB-A986-FBBA59071A7C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42" creationId="{21EE9BD9-1CC5-4004-9B60-BAA2A54F9025}"/>
          </ac:inkMkLst>
        </pc:inkChg>
        <pc:inkChg chg="add del">
          <ac:chgData name="PIPAN MICHELE" userId="da00a2aa-4c64-4bcb-a497-1055e4cd2351" providerId="ADAL" clId="{4A34A193-4A27-451D-B0F4-94A0A8A52239}" dt="2024-11-25T11:28:53.419" v="1088"/>
          <ac:inkMkLst>
            <pc:docMk/>
            <pc:sldMk cId="667343694" sldId="307"/>
            <ac:inkMk id="44" creationId="{2FE3B54C-BAFD-4265-A04B-F40DAA076E74}"/>
          </ac:inkMkLst>
        </pc:inkChg>
        <pc:inkChg chg="add del">
          <ac:chgData name="PIPAN MICHELE" userId="da00a2aa-4c64-4bcb-a497-1055e4cd2351" providerId="ADAL" clId="{4A34A193-4A27-451D-B0F4-94A0A8A52239}" dt="2024-11-25T11:30:51.074" v="1140"/>
          <ac:inkMkLst>
            <pc:docMk/>
            <pc:sldMk cId="667343694" sldId="307"/>
            <ac:inkMk id="45" creationId="{ED404123-C791-4FD9-BF7D-7732DFB4F974}"/>
          </ac:inkMkLst>
        </pc:inkChg>
        <pc:inkChg chg="add del">
          <ac:chgData name="PIPAN MICHELE" userId="da00a2aa-4c64-4bcb-a497-1055e4cd2351" providerId="ADAL" clId="{4A34A193-4A27-451D-B0F4-94A0A8A52239}" dt="2024-11-25T11:30:51.074" v="1140"/>
          <ac:inkMkLst>
            <pc:docMk/>
            <pc:sldMk cId="667343694" sldId="307"/>
            <ac:inkMk id="46" creationId="{0DCE6F35-9581-4929-B484-30917E428380}"/>
          </ac:inkMkLst>
        </pc:inkChg>
        <pc:inkChg chg="add del">
          <ac:chgData name="PIPAN MICHELE" userId="da00a2aa-4c64-4bcb-a497-1055e4cd2351" providerId="ADAL" clId="{4A34A193-4A27-451D-B0F4-94A0A8A52239}" dt="2024-11-25T11:29:01.956" v="1100"/>
          <ac:inkMkLst>
            <pc:docMk/>
            <pc:sldMk cId="667343694" sldId="307"/>
            <ac:inkMk id="47" creationId="{BC1265C3-86B5-4E46-864D-57702EA40A8B}"/>
          </ac:inkMkLst>
        </pc:inkChg>
        <pc:inkChg chg="add del">
          <ac:chgData name="PIPAN MICHELE" userId="da00a2aa-4c64-4bcb-a497-1055e4cd2351" providerId="ADAL" clId="{4A34A193-4A27-451D-B0F4-94A0A8A52239}" dt="2024-11-25T11:29:01.956" v="1100"/>
          <ac:inkMkLst>
            <pc:docMk/>
            <pc:sldMk cId="667343694" sldId="307"/>
            <ac:inkMk id="48" creationId="{E8EE3A89-6C3F-4C26-B272-D3C602602AC3}"/>
          </ac:inkMkLst>
        </pc:inkChg>
        <pc:inkChg chg="add del">
          <ac:chgData name="PIPAN MICHELE" userId="da00a2aa-4c64-4bcb-a497-1055e4cd2351" providerId="ADAL" clId="{4A34A193-4A27-451D-B0F4-94A0A8A52239}" dt="2024-11-25T11:29:01.956" v="1100"/>
          <ac:inkMkLst>
            <pc:docMk/>
            <pc:sldMk cId="667343694" sldId="307"/>
            <ac:inkMk id="49" creationId="{D33970F9-3602-4022-9B42-B53AA3597832}"/>
          </ac:inkMkLst>
        </pc:inkChg>
        <pc:inkChg chg="add del">
          <ac:chgData name="PIPAN MICHELE" userId="da00a2aa-4c64-4bcb-a497-1055e4cd2351" providerId="ADAL" clId="{4A34A193-4A27-451D-B0F4-94A0A8A52239}" dt="2024-11-25T11:29:01.956" v="1100"/>
          <ac:inkMkLst>
            <pc:docMk/>
            <pc:sldMk cId="667343694" sldId="307"/>
            <ac:inkMk id="50" creationId="{DD184819-D54B-4597-9C09-DEC81F7FB447}"/>
          </ac:inkMkLst>
        </pc:inkChg>
        <pc:inkChg chg="add del">
          <ac:chgData name="PIPAN MICHELE" userId="da00a2aa-4c64-4bcb-a497-1055e4cd2351" providerId="ADAL" clId="{4A34A193-4A27-451D-B0F4-94A0A8A52239}" dt="2024-11-25T11:29:01.956" v="1100"/>
          <ac:inkMkLst>
            <pc:docMk/>
            <pc:sldMk cId="667343694" sldId="307"/>
            <ac:inkMk id="51" creationId="{23C257DA-9A2C-4D07-9240-57CDF0860033}"/>
          </ac:inkMkLst>
        </pc:inkChg>
        <pc:inkChg chg="add del">
          <ac:chgData name="PIPAN MICHELE" userId="da00a2aa-4c64-4bcb-a497-1055e4cd2351" providerId="ADAL" clId="{4A34A193-4A27-451D-B0F4-94A0A8A52239}" dt="2024-11-25T11:29:01.956" v="1100"/>
          <ac:inkMkLst>
            <pc:docMk/>
            <pc:sldMk cId="667343694" sldId="307"/>
            <ac:inkMk id="52" creationId="{B0C85121-CC03-4A6B-8DBE-3827F16FEFBB}"/>
          </ac:inkMkLst>
        </pc:inkChg>
        <pc:inkChg chg="add del">
          <ac:chgData name="PIPAN MICHELE" userId="da00a2aa-4c64-4bcb-a497-1055e4cd2351" providerId="ADAL" clId="{4A34A193-4A27-451D-B0F4-94A0A8A52239}" dt="2024-11-25T11:29:01.956" v="1100"/>
          <ac:inkMkLst>
            <pc:docMk/>
            <pc:sldMk cId="667343694" sldId="307"/>
            <ac:inkMk id="53" creationId="{2E51A8B5-32ED-4F6D-A18E-267C00E464DC}"/>
          </ac:inkMkLst>
        </pc:inkChg>
        <pc:inkChg chg="add del">
          <ac:chgData name="PIPAN MICHELE" userId="da00a2aa-4c64-4bcb-a497-1055e4cd2351" providerId="ADAL" clId="{4A34A193-4A27-451D-B0F4-94A0A8A52239}" dt="2024-11-25T11:29:01.956" v="1100"/>
          <ac:inkMkLst>
            <pc:docMk/>
            <pc:sldMk cId="667343694" sldId="307"/>
            <ac:inkMk id="54" creationId="{2CA7C97A-EF2B-4296-A37A-B8FF85AB1C8B}"/>
          </ac:inkMkLst>
        </pc:inkChg>
        <pc:inkChg chg="add del">
          <ac:chgData name="PIPAN MICHELE" userId="da00a2aa-4c64-4bcb-a497-1055e4cd2351" providerId="ADAL" clId="{4A34A193-4A27-451D-B0F4-94A0A8A52239}" dt="2024-11-25T11:29:01.956" v="1100"/>
          <ac:inkMkLst>
            <pc:docMk/>
            <pc:sldMk cId="667343694" sldId="307"/>
            <ac:inkMk id="55" creationId="{29E0EC30-0BAC-4811-89F4-68414A58C5AB}"/>
          </ac:inkMkLst>
        </pc:inkChg>
        <pc:inkChg chg="add del">
          <ac:chgData name="PIPAN MICHELE" userId="da00a2aa-4c64-4bcb-a497-1055e4cd2351" providerId="ADAL" clId="{4A34A193-4A27-451D-B0F4-94A0A8A52239}" dt="2024-11-25T11:29:01.956" v="1100"/>
          <ac:inkMkLst>
            <pc:docMk/>
            <pc:sldMk cId="667343694" sldId="307"/>
            <ac:inkMk id="56" creationId="{9B987B3C-2DB9-4514-AF68-A3B604E72237}"/>
          </ac:inkMkLst>
        </pc:inkChg>
        <pc:inkChg chg="add del">
          <ac:chgData name="PIPAN MICHELE" userId="da00a2aa-4c64-4bcb-a497-1055e4cd2351" providerId="ADAL" clId="{4A34A193-4A27-451D-B0F4-94A0A8A52239}" dt="2024-11-25T11:29:01.956" v="1100"/>
          <ac:inkMkLst>
            <pc:docMk/>
            <pc:sldMk cId="667343694" sldId="307"/>
            <ac:inkMk id="57" creationId="{707C9FFD-3037-4F8D-86E6-36323A9E6555}"/>
          </ac:inkMkLst>
        </pc:inkChg>
        <pc:inkChg chg="add del">
          <ac:chgData name="PIPAN MICHELE" userId="da00a2aa-4c64-4bcb-a497-1055e4cd2351" providerId="ADAL" clId="{4A34A193-4A27-451D-B0F4-94A0A8A52239}" dt="2024-11-25T11:29:08.539" v="1108"/>
          <ac:inkMkLst>
            <pc:docMk/>
            <pc:sldMk cId="667343694" sldId="307"/>
            <ac:inkMk id="58" creationId="{5497C91E-E0F1-4C6D-9CE1-1ADFC6FA3F2B}"/>
          </ac:inkMkLst>
        </pc:inkChg>
        <pc:inkChg chg="add del">
          <ac:chgData name="PIPAN MICHELE" userId="da00a2aa-4c64-4bcb-a497-1055e4cd2351" providerId="ADAL" clId="{4A34A193-4A27-451D-B0F4-94A0A8A52239}" dt="2024-11-25T11:29:08.539" v="1108"/>
          <ac:inkMkLst>
            <pc:docMk/>
            <pc:sldMk cId="667343694" sldId="307"/>
            <ac:inkMk id="59" creationId="{2BA6AD38-A6DC-4BE4-9056-768AB8A5C503}"/>
          </ac:inkMkLst>
        </pc:inkChg>
        <pc:inkChg chg="add del">
          <ac:chgData name="PIPAN MICHELE" userId="da00a2aa-4c64-4bcb-a497-1055e4cd2351" providerId="ADAL" clId="{4A34A193-4A27-451D-B0F4-94A0A8A52239}" dt="2024-11-25T11:29:08.539" v="1108"/>
          <ac:inkMkLst>
            <pc:docMk/>
            <pc:sldMk cId="667343694" sldId="307"/>
            <ac:inkMk id="60" creationId="{4EACB5CD-5958-4127-BE2C-AD7730D0712E}"/>
          </ac:inkMkLst>
        </pc:inkChg>
        <pc:inkChg chg="add del">
          <ac:chgData name="PIPAN MICHELE" userId="da00a2aa-4c64-4bcb-a497-1055e4cd2351" providerId="ADAL" clId="{4A34A193-4A27-451D-B0F4-94A0A8A52239}" dt="2024-11-25T11:29:08.539" v="1108"/>
          <ac:inkMkLst>
            <pc:docMk/>
            <pc:sldMk cId="667343694" sldId="307"/>
            <ac:inkMk id="61" creationId="{B1773138-3058-48A1-B837-1C833EEC9505}"/>
          </ac:inkMkLst>
        </pc:inkChg>
        <pc:inkChg chg="add del">
          <ac:chgData name="PIPAN MICHELE" userId="da00a2aa-4c64-4bcb-a497-1055e4cd2351" providerId="ADAL" clId="{4A34A193-4A27-451D-B0F4-94A0A8A52239}" dt="2024-11-25T11:29:08.539" v="1108"/>
          <ac:inkMkLst>
            <pc:docMk/>
            <pc:sldMk cId="667343694" sldId="307"/>
            <ac:inkMk id="62" creationId="{C2DA8982-C1E7-45FC-A068-9A10C3B949B4}"/>
          </ac:inkMkLst>
        </pc:inkChg>
        <pc:inkChg chg="add del">
          <ac:chgData name="PIPAN MICHELE" userId="da00a2aa-4c64-4bcb-a497-1055e4cd2351" providerId="ADAL" clId="{4A34A193-4A27-451D-B0F4-94A0A8A52239}" dt="2024-11-25T11:29:08.539" v="1108"/>
          <ac:inkMkLst>
            <pc:docMk/>
            <pc:sldMk cId="667343694" sldId="307"/>
            <ac:inkMk id="63" creationId="{A38CF306-54C4-41B9-B2B8-3D8EB61A7F22}"/>
          </ac:inkMkLst>
        </pc:inkChg>
        <pc:inkChg chg="add del">
          <ac:chgData name="PIPAN MICHELE" userId="da00a2aa-4c64-4bcb-a497-1055e4cd2351" providerId="ADAL" clId="{4A34A193-4A27-451D-B0F4-94A0A8A52239}" dt="2024-11-25T11:29:08.539" v="1108"/>
          <ac:inkMkLst>
            <pc:docMk/>
            <pc:sldMk cId="667343694" sldId="307"/>
            <ac:inkMk id="64" creationId="{E15E017F-FE50-421D-9C59-0360B151C863}"/>
          </ac:inkMkLst>
        </pc:inkChg>
        <pc:inkChg chg="add del">
          <ac:chgData name="PIPAN MICHELE" userId="da00a2aa-4c64-4bcb-a497-1055e4cd2351" providerId="ADAL" clId="{4A34A193-4A27-451D-B0F4-94A0A8A52239}" dt="2024-11-25T11:29:08.539" v="1108"/>
          <ac:inkMkLst>
            <pc:docMk/>
            <pc:sldMk cId="667343694" sldId="307"/>
            <ac:inkMk id="65" creationId="{B78914D6-DE46-4BE2-8644-2DF85F612DE2}"/>
          </ac:inkMkLst>
        </pc:inkChg>
        <pc:inkChg chg="add del">
          <ac:chgData name="PIPAN MICHELE" userId="da00a2aa-4c64-4bcb-a497-1055e4cd2351" providerId="ADAL" clId="{4A34A193-4A27-451D-B0F4-94A0A8A52239}" dt="2024-11-25T11:29:13.746" v="1116"/>
          <ac:inkMkLst>
            <pc:docMk/>
            <pc:sldMk cId="667343694" sldId="307"/>
            <ac:inkMk id="66" creationId="{5C6348E8-A234-46DD-AAB4-F445CC5A1440}"/>
          </ac:inkMkLst>
        </pc:inkChg>
        <pc:inkChg chg="add del">
          <ac:chgData name="PIPAN MICHELE" userId="da00a2aa-4c64-4bcb-a497-1055e4cd2351" providerId="ADAL" clId="{4A34A193-4A27-451D-B0F4-94A0A8A52239}" dt="2024-11-25T11:29:13.746" v="1116"/>
          <ac:inkMkLst>
            <pc:docMk/>
            <pc:sldMk cId="667343694" sldId="307"/>
            <ac:inkMk id="67" creationId="{906787C4-427E-4774-BBD1-808F505B9B63}"/>
          </ac:inkMkLst>
        </pc:inkChg>
        <pc:inkChg chg="add del">
          <ac:chgData name="PIPAN MICHELE" userId="da00a2aa-4c64-4bcb-a497-1055e4cd2351" providerId="ADAL" clId="{4A34A193-4A27-451D-B0F4-94A0A8A52239}" dt="2024-11-25T11:29:13.746" v="1116"/>
          <ac:inkMkLst>
            <pc:docMk/>
            <pc:sldMk cId="667343694" sldId="307"/>
            <ac:inkMk id="68" creationId="{4A0FC748-456C-4265-84D1-DB6E3AE5F866}"/>
          </ac:inkMkLst>
        </pc:inkChg>
        <pc:inkChg chg="add del">
          <ac:chgData name="PIPAN MICHELE" userId="da00a2aa-4c64-4bcb-a497-1055e4cd2351" providerId="ADAL" clId="{4A34A193-4A27-451D-B0F4-94A0A8A52239}" dt="2024-11-25T11:29:13.746" v="1116"/>
          <ac:inkMkLst>
            <pc:docMk/>
            <pc:sldMk cId="667343694" sldId="307"/>
            <ac:inkMk id="69" creationId="{01799008-20B4-4A41-9BAF-165981F1E728}"/>
          </ac:inkMkLst>
        </pc:inkChg>
        <pc:inkChg chg="add del">
          <ac:chgData name="PIPAN MICHELE" userId="da00a2aa-4c64-4bcb-a497-1055e4cd2351" providerId="ADAL" clId="{4A34A193-4A27-451D-B0F4-94A0A8A52239}" dt="2024-11-25T11:29:13.746" v="1116"/>
          <ac:inkMkLst>
            <pc:docMk/>
            <pc:sldMk cId="667343694" sldId="307"/>
            <ac:inkMk id="70" creationId="{7DD9DEE1-A2F1-4313-BA69-C3F05A1F9071}"/>
          </ac:inkMkLst>
        </pc:inkChg>
        <pc:inkChg chg="add del">
          <ac:chgData name="PIPAN MICHELE" userId="da00a2aa-4c64-4bcb-a497-1055e4cd2351" providerId="ADAL" clId="{4A34A193-4A27-451D-B0F4-94A0A8A52239}" dt="2024-11-25T11:29:13.746" v="1116"/>
          <ac:inkMkLst>
            <pc:docMk/>
            <pc:sldMk cId="667343694" sldId="307"/>
            <ac:inkMk id="71" creationId="{104DFB37-87B7-460E-BB78-A50F15F0FB8D}"/>
          </ac:inkMkLst>
        </pc:inkChg>
        <pc:inkChg chg="add del">
          <ac:chgData name="PIPAN MICHELE" userId="da00a2aa-4c64-4bcb-a497-1055e4cd2351" providerId="ADAL" clId="{4A34A193-4A27-451D-B0F4-94A0A8A52239}" dt="2024-11-25T11:29:13.746" v="1116"/>
          <ac:inkMkLst>
            <pc:docMk/>
            <pc:sldMk cId="667343694" sldId="307"/>
            <ac:inkMk id="72" creationId="{2E029A5A-3333-4FAD-87ED-36A451864B38}"/>
          </ac:inkMkLst>
        </pc:inkChg>
        <pc:inkChg chg="add del">
          <ac:chgData name="PIPAN MICHELE" userId="da00a2aa-4c64-4bcb-a497-1055e4cd2351" providerId="ADAL" clId="{4A34A193-4A27-451D-B0F4-94A0A8A52239}" dt="2024-11-25T11:29:13.746" v="1116"/>
          <ac:inkMkLst>
            <pc:docMk/>
            <pc:sldMk cId="667343694" sldId="307"/>
            <ac:inkMk id="74" creationId="{9021FB4F-FA55-47CF-95BD-0BB4F292CF21}"/>
          </ac:inkMkLst>
        </pc:inkChg>
        <pc:inkChg chg="add del">
          <ac:chgData name="PIPAN MICHELE" userId="da00a2aa-4c64-4bcb-a497-1055e4cd2351" providerId="ADAL" clId="{4A34A193-4A27-451D-B0F4-94A0A8A52239}" dt="2024-11-25T11:32:05.812" v="1168"/>
          <ac:inkMkLst>
            <pc:docMk/>
            <pc:sldMk cId="667343694" sldId="307"/>
            <ac:inkMk id="75" creationId="{53FC9E1F-3423-4E4A-9529-766164AB2718}"/>
          </ac:inkMkLst>
        </pc:inkChg>
        <pc:inkChg chg="add del">
          <ac:chgData name="PIPAN MICHELE" userId="da00a2aa-4c64-4bcb-a497-1055e4cd2351" providerId="ADAL" clId="{4A34A193-4A27-451D-B0F4-94A0A8A52239}" dt="2024-11-25T11:30:31.614" v="1122"/>
          <ac:inkMkLst>
            <pc:docMk/>
            <pc:sldMk cId="667343694" sldId="307"/>
            <ac:inkMk id="76" creationId="{2CB24750-FEF1-4993-949C-57CBB1D9D1AB}"/>
          </ac:inkMkLst>
        </pc:inkChg>
        <pc:inkChg chg="add del">
          <ac:chgData name="PIPAN MICHELE" userId="da00a2aa-4c64-4bcb-a497-1055e4cd2351" providerId="ADAL" clId="{4A34A193-4A27-451D-B0F4-94A0A8A52239}" dt="2024-11-25T11:30:31.614" v="1122"/>
          <ac:inkMkLst>
            <pc:docMk/>
            <pc:sldMk cId="667343694" sldId="307"/>
            <ac:inkMk id="77" creationId="{D62A667D-C68D-4208-92F2-CB04C285A8A1}"/>
          </ac:inkMkLst>
        </pc:inkChg>
        <pc:inkChg chg="add del">
          <ac:chgData name="PIPAN MICHELE" userId="da00a2aa-4c64-4bcb-a497-1055e4cd2351" providerId="ADAL" clId="{4A34A193-4A27-451D-B0F4-94A0A8A52239}" dt="2024-11-25T11:30:31.614" v="1122"/>
          <ac:inkMkLst>
            <pc:docMk/>
            <pc:sldMk cId="667343694" sldId="307"/>
            <ac:inkMk id="78" creationId="{6F436E36-5C28-4E5D-931D-3A49D2C866F0}"/>
          </ac:inkMkLst>
        </pc:inkChg>
        <pc:inkChg chg="add del">
          <ac:chgData name="PIPAN MICHELE" userId="da00a2aa-4c64-4bcb-a497-1055e4cd2351" providerId="ADAL" clId="{4A34A193-4A27-451D-B0F4-94A0A8A52239}" dt="2024-11-25T11:30:31.614" v="1122"/>
          <ac:inkMkLst>
            <pc:docMk/>
            <pc:sldMk cId="667343694" sldId="307"/>
            <ac:inkMk id="79" creationId="{0E7A4DA4-88F0-4F5D-A65C-4532F62CF26D}"/>
          </ac:inkMkLst>
        </pc:inkChg>
        <pc:inkChg chg="add del">
          <ac:chgData name="PIPAN MICHELE" userId="da00a2aa-4c64-4bcb-a497-1055e4cd2351" providerId="ADAL" clId="{4A34A193-4A27-451D-B0F4-94A0A8A52239}" dt="2024-11-25T11:32:05.812" v="1168"/>
          <ac:inkMkLst>
            <pc:docMk/>
            <pc:sldMk cId="667343694" sldId="307"/>
            <ac:inkMk id="80" creationId="{A44F2DD4-1136-4239-B360-2A38BA402188}"/>
          </ac:inkMkLst>
        </pc:inkChg>
        <pc:inkChg chg="add del">
          <ac:chgData name="PIPAN MICHELE" userId="da00a2aa-4c64-4bcb-a497-1055e4cd2351" providerId="ADAL" clId="{4A34A193-4A27-451D-B0F4-94A0A8A52239}" dt="2024-11-25T11:32:05.812" v="1168"/>
          <ac:inkMkLst>
            <pc:docMk/>
            <pc:sldMk cId="667343694" sldId="307"/>
            <ac:inkMk id="81" creationId="{DA820CAE-8585-447E-93F7-D971F850B82C}"/>
          </ac:inkMkLst>
        </pc:inkChg>
        <pc:inkChg chg="add del">
          <ac:chgData name="PIPAN MICHELE" userId="da00a2aa-4c64-4bcb-a497-1055e4cd2351" providerId="ADAL" clId="{4A34A193-4A27-451D-B0F4-94A0A8A52239}" dt="2024-11-25T11:30:44.286" v="1135"/>
          <ac:inkMkLst>
            <pc:docMk/>
            <pc:sldMk cId="667343694" sldId="307"/>
            <ac:inkMk id="82" creationId="{146B68C6-8450-407B-9427-AEE85EC3ACB6}"/>
          </ac:inkMkLst>
        </pc:inkChg>
        <pc:inkChg chg="add del">
          <ac:chgData name="PIPAN MICHELE" userId="da00a2aa-4c64-4bcb-a497-1055e4cd2351" providerId="ADAL" clId="{4A34A193-4A27-451D-B0F4-94A0A8A52239}" dt="2024-11-25T11:30:44.286" v="1135"/>
          <ac:inkMkLst>
            <pc:docMk/>
            <pc:sldMk cId="667343694" sldId="307"/>
            <ac:inkMk id="83" creationId="{A28CA4C3-4006-49F7-894C-781154A9181C}"/>
          </ac:inkMkLst>
        </pc:inkChg>
        <pc:inkChg chg="add del">
          <ac:chgData name="PIPAN MICHELE" userId="da00a2aa-4c64-4bcb-a497-1055e4cd2351" providerId="ADAL" clId="{4A34A193-4A27-451D-B0F4-94A0A8A52239}" dt="2024-11-25T11:30:44.286" v="1135"/>
          <ac:inkMkLst>
            <pc:docMk/>
            <pc:sldMk cId="667343694" sldId="307"/>
            <ac:inkMk id="84" creationId="{CAACBC1C-68EB-4D28-A5C3-897E488C2F2A}"/>
          </ac:inkMkLst>
        </pc:inkChg>
        <pc:inkChg chg="add del">
          <ac:chgData name="PIPAN MICHELE" userId="da00a2aa-4c64-4bcb-a497-1055e4cd2351" providerId="ADAL" clId="{4A34A193-4A27-451D-B0F4-94A0A8A52239}" dt="2024-11-25T11:30:44.286" v="1135"/>
          <ac:inkMkLst>
            <pc:docMk/>
            <pc:sldMk cId="667343694" sldId="307"/>
            <ac:inkMk id="85" creationId="{DDA4F945-B600-4C7A-B3BE-E344B196E540}"/>
          </ac:inkMkLst>
        </pc:inkChg>
        <pc:inkChg chg="add del">
          <ac:chgData name="PIPAN MICHELE" userId="da00a2aa-4c64-4bcb-a497-1055e4cd2351" providerId="ADAL" clId="{4A34A193-4A27-451D-B0F4-94A0A8A52239}" dt="2024-11-25T11:30:44.286" v="1135"/>
          <ac:inkMkLst>
            <pc:docMk/>
            <pc:sldMk cId="667343694" sldId="307"/>
            <ac:inkMk id="86" creationId="{22F85CD0-51F5-48BA-8276-2C61144545B1}"/>
          </ac:inkMkLst>
        </pc:inkChg>
        <pc:inkChg chg="add del">
          <ac:chgData name="PIPAN MICHELE" userId="da00a2aa-4c64-4bcb-a497-1055e4cd2351" providerId="ADAL" clId="{4A34A193-4A27-451D-B0F4-94A0A8A52239}" dt="2024-11-25T11:30:44.286" v="1135"/>
          <ac:inkMkLst>
            <pc:docMk/>
            <pc:sldMk cId="667343694" sldId="307"/>
            <ac:inkMk id="87" creationId="{9FC95D57-BC6F-47F0-B14E-C2BEBE327CFA}"/>
          </ac:inkMkLst>
        </pc:inkChg>
        <pc:inkChg chg="add del">
          <ac:chgData name="PIPAN MICHELE" userId="da00a2aa-4c64-4bcb-a497-1055e4cd2351" providerId="ADAL" clId="{4A34A193-4A27-451D-B0F4-94A0A8A52239}" dt="2024-11-25T11:30:44.286" v="1135"/>
          <ac:inkMkLst>
            <pc:docMk/>
            <pc:sldMk cId="667343694" sldId="307"/>
            <ac:inkMk id="88" creationId="{2DAEC61A-5B10-42FD-A456-EBB7BB5E3E3D}"/>
          </ac:inkMkLst>
        </pc:inkChg>
        <pc:inkChg chg="add del">
          <ac:chgData name="PIPAN MICHELE" userId="da00a2aa-4c64-4bcb-a497-1055e4cd2351" providerId="ADAL" clId="{4A34A193-4A27-451D-B0F4-94A0A8A52239}" dt="2024-11-25T11:30:44.286" v="1135"/>
          <ac:inkMkLst>
            <pc:docMk/>
            <pc:sldMk cId="667343694" sldId="307"/>
            <ac:inkMk id="89" creationId="{E71C3DA7-F57E-4CC1-A015-F74A5CE9C5A4}"/>
          </ac:inkMkLst>
        </pc:inkChg>
        <pc:inkChg chg="add del">
          <ac:chgData name="PIPAN MICHELE" userId="da00a2aa-4c64-4bcb-a497-1055e4cd2351" providerId="ADAL" clId="{4A34A193-4A27-451D-B0F4-94A0A8A52239}" dt="2024-11-25T11:30:44.286" v="1135"/>
          <ac:inkMkLst>
            <pc:docMk/>
            <pc:sldMk cId="667343694" sldId="307"/>
            <ac:inkMk id="90" creationId="{68252666-ECDF-401D-B0D4-AF3518AF4DC6}"/>
          </ac:inkMkLst>
        </pc:inkChg>
        <pc:inkChg chg="add del">
          <ac:chgData name="PIPAN MICHELE" userId="da00a2aa-4c64-4bcb-a497-1055e4cd2351" providerId="ADAL" clId="{4A34A193-4A27-451D-B0F4-94A0A8A52239}" dt="2024-11-25T11:30:44.286" v="1135"/>
          <ac:inkMkLst>
            <pc:docMk/>
            <pc:sldMk cId="667343694" sldId="307"/>
            <ac:inkMk id="91" creationId="{DCFC46BD-9C1A-4DA2-81BA-FFEE62ECDE8E}"/>
          </ac:inkMkLst>
        </pc:inkChg>
        <pc:inkChg chg="add del">
          <ac:chgData name="PIPAN MICHELE" userId="da00a2aa-4c64-4bcb-a497-1055e4cd2351" providerId="ADAL" clId="{4A34A193-4A27-451D-B0F4-94A0A8A52239}" dt="2024-11-25T11:30:44.286" v="1135"/>
          <ac:inkMkLst>
            <pc:docMk/>
            <pc:sldMk cId="667343694" sldId="307"/>
            <ac:inkMk id="92" creationId="{9276654E-B0D9-4E55-BBC4-BD2BBFA51862}"/>
          </ac:inkMkLst>
        </pc:inkChg>
        <pc:inkChg chg="add del">
          <ac:chgData name="PIPAN MICHELE" userId="da00a2aa-4c64-4bcb-a497-1055e4cd2351" providerId="ADAL" clId="{4A34A193-4A27-451D-B0F4-94A0A8A52239}" dt="2024-11-25T11:30:44.286" v="1135"/>
          <ac:inkMkLst>
            <pc:docMk/>
            <pc:sldMk cId="667343694" sldId="307"/>
            <ac:inkMk id="93" creationId="{4EC42F27-BE29-460D-AA8D-E2F597B2613B}"/>
          </ac:inkMkLst>
        </pc:inkChg>
        <pc:inkChg chg="del">
          <ac:chgData name="PIPAN MICHELE" userId="da00a2aa-4c64-4bcb-a497-1055e4cd2351" providerId="ADAL" clId="{4A34A193-4A27-451D-B0F4-94A0A8A52239}" dt="2024-11-25T11:27:50.212" v="1046"/>
          <ac:inkMkLst>
            <pc:docMk/>
            <pc:sldMk cId="667343694" sldId="307"/>
            <ac:inkMk id="94" creationId="{047CD4B6-AA39-4FC1-8DC6-EF19A508779C}"/>
          </ac:inkMkLst>
        </pc:inkChg>
        <pc:inkChg chg="add del">
          <ac:chgData name="PIPAN MICHELE" userId="da00a2aa-4c64-4bcb-a497-1055e4cd2351" providerId="ADAL" clId="{4A34A193-4A27-451D-B0F4-94A0A8A52239}" dt="2024-11-25T11:30:51.074" v="1140"/>
          <ac:inkMkLst>
            <pc:docMk/>
            <pc:sldMk cId="667343694" sldId="307"/>
            <ac:inkMk id="95" creationId="{545F2EFD-C3F0-4B83-A8E3-71C397276838}"/>
          </ac:inkMkLst>
        </pc:inkChg>
        <pc:inkChg chg="add del">
          <ac:chgData name="PIPAN MICHELE" userId="da00a2aa-4c64-4bcb-a497-1055e4cd2351" providerId="ADAL" clId="{4A34A193-4A27-451D-B0F4-94A0A8A52239}" dt="2024-11-25T11:30:51.074" v="1140"/>
          <ac:inkMkLst>
            <pc:docMk/>
            <pc:sldMk cId="667343694" sldId="307"/>
            <ac:inkMk id="96" creationId="{514B244F-5EA5-423F-A884-28D22AF11E40}"/>
          </ac:inkMkLst>
        </pc:inkChg>
        <pc:inkChg chg="add del">
          <ac:chgData name="PIPAN MICHELE" userId="da00a2aa-4c64-4bcb-a497-1055e4cd2351" providerId="ADAL" clId="{4A34A193-4A27-451D-B0F4-94A0A8A52239}" dt="2024-11-25T11:30:51.074" v="1140"/>
          <ac:inkMkLst>
            <pc:docMk/>
            <pc:sldMk cId="667343694" sldId="307"/>
            <ac:inkMk id="97" creationId="{6F871BC4-8FF4-4F92-8868-E1064CAAFEC0}"/>
          </ac:inkMkLst>
        </pc:inkChg>
        <pc:inkChg chg="add del">
          <ac:chgData name="PIPAN MICHELE" userId="da00a2aa-4c64-4bcb-a497-1055e4cd2351" providerId="ADAL" clId="{4A34A193-4A27-451D-B0F4-94A0A8A52239}" dt="2024-11-25T11:30:51.074" v="1140"/>
          <ac:inkMkLst>
            <pc:docMk/>
            <pc:sldMk cId="667343694" sldId="307"/>
            <ac:inkMk id="98" creationId="{E821B9B0-1EDA-45F3-B6F8-E4DD5640DCA3}"/>
          </ac:inkMkLst>
        </pc:inkChg>
        <pc:inkChg chg="add del">
          <ac:chgData name="PIPAN MICHELE" userId="da00a2aa-4c64-4bcb-a497-1055e4cd2351" providerId="ADAL" clId="{4A34A193-4A27-451D-B0F4-94A0A8A52239}" dt="2024-11-25T11:30:51.074" v="1140"/>
          <ac:inkMkLst>
            <pc:docMk/>
            <pc:sldMk cId="667343694" sldId="307"/>
            <ac:inkMk id="99" creationId="{714D21F6-56A5-493E-8D53-B3F455EF17B0}"/>
          </ac:inkMkLst>
        </pc:inkChg>
        <pc:inkChg chg="add del">
          <ac:chgData name="PIPAN MICHELE" userId="da00a2aa-4c64-4bcb-a497-1055e4cd2351" providerId="ADAL" clId="{4A34A193-4A27-451D-B0F4-94A0A8A52239}" dt="2024-11-25T11:32:03.958" v="1166"/>
          <ac:inkMkLst>
            <pc:docMk/>
            <pc:sldMk cId="667343694" sldId="307"/>
            <ac:inkMk id="100" creationId="{649572A0-CDF9-4DB7-A99E-DD42CC5510A9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01" creationId="{5355CFD5-66F5-4C50-8615-66703F4A54C3}"/>
          </ac:inkMkLst>
        </pc:inkChg>
        <pc:inkChg chg="add del">
          <ac:chgData name="PIPAN MICHELE" userId="da00a2aa-4c64-4bcb-a497-1055e4cd2351" providerId="ADAL" clId="{4A34A193-4A27-451D-B0F4-94A0A8A52239}" dt="2024-11-25T11:30:58.047" v="1148"/>
          <ac:inkMkLst>
            <pc:docMk/>
            <pc:sldMk cId="667343694" sldId="307"/>
            <ac:inkMk id="102" creationId="{45B0E66C-A5AD-43A3-ABAA-FC951770D660}"/>
          </ac:inkMkLst>
        </pc:inkChg>
        <pc:inkChg chg="add del">
          <ac:chgData name="PIPAN MICHELE" userId="da00a2aa-4c64-4bcb-a497-1055e4cd2351" providerId="ADAL" clId="{4A34A193-4A27-451D-B0F4-94A0A8A52239}" dt="2024-11-25T11:30:58.047" v="1148"/>
          <ac:inkMkLst>
            <pc:docMk/>
            <pc:sldMk cId="667343694" sldId="307"/>
            <ac:inkMk id="103" creationId="{CF596302-4087-4822-9621-48889718C706}"/>
          </ac:inkMkLst>
        </pc:inkChg>
        <pc:inkChg chg="add del">
          <ac:chgData name="PIPAN MICHELE" userId="da00a2aa-4c64-4bcb-a497-1055e4cd2351" providerId="ADAL" clId="{4A34A193-4A27-451D-B0F4-94A0A8A52239}" dt="2024-11-25T11:30:58.047" v="1148"/>
          <ac:inkMkLst>
            <pc:docMk/>
            <pc:sldMk cId="667343694" sldId="307"/>
            <ac:inkMk id="104" creationId="{F7559357-636F-4EF1-A3E7-B20F83242942}"/>
          </ac:inkMkLst>
        </pc:inkChg>
        <pc:inkChg chg="add del">
          <ac:chgData name="PIPAN MICHELE" userId="da00a2aa-4c64-4bcb-a497-1055e4cd2351" providerId="ADAL" clId="{4A34A193-4A27-451D-B0F4-94A0A8A52239}" dt="2024-11-25T11:30:58.047" v="1148"/>
          <ac:inkMkLst>
            <pc:docMk/>
            <pc:sldMk cId="667343694" sldId="307"/>
            <ac:inkMk id="105" creationId="{4EC9D7FB-820E-453E-B491-99C8D115AA26}"/>
          </ac:inkMkLst>
        </pc:inkChg>
        <pc:inkChg chg="add del">
          <ac:chgData name="PIPAN MICHELE" userId="da00a2aa-4c64-4bcb-a497-1055e4cd2351" providerId="ADAL" clId="{4A34A193-4A27-451D-B0F4-94A0A8A52239}" dt="2024-11-25T11:30:58.047" v="1148"/>
          <ac:inkMkLst>
            <pc:docMk/>
            <pc:sldMk cId="667343694" sldId="307"/>
            <ac:inkMk id="106" creationId="{05FA1E7D-3ED1-4FB3-8CAF-8E79EA503D7F}"/>
          </ac:inkMkLst>
        </pc:inkChg>
        <pc:inkChg chg="add del">
          <ac:chgData name="PIPAN MICHELE" userId="da00a2aa-4c64-4bcb-a497-1055e4cd2351" providerId="ADAL" clId="{4A34A193-4A27-451D-B0F4-94A0A8A52239}" dt="2024-11-25T11:30:58.047" v="1148"/>
          <ac:inkMkLst>
            <pc:docMk/>
            <pc:sldMk cId="667343694" sldId="307"/>
            <ac:inkMk id="107" creationId="{A14C4AB4-F2F6-4CFD-BB78-C011F7B0760B}"/>
          </ac:inkMkLst>
        </pc:inkChg>
        <pc:inkChg chg="add del">
          <ac:chgData name="PIPAN MICHELE" userId="da00a2aa-4c64-4bcb-a497-1055e4cd2351" providerId="ADAL" clId="{4A34A193-4A27-451D-B0F4-94A0A8A52239}" dt="2024-11-25T11:30:58.047" v="1148"/>
          <ac:inkMkLst>
            <pc:docMk/>
            <pc:sldMk cId="667343694" sldId="307"/>
            <ac:inkMk id="108" creationId="{A1FF3809-86C8-4009-9A9F-BD1293DB6CF7}"/>
          </ac:inkMkLst>
        </pc:inkChg>
        <pc:inkChg chg="add del">
          <ac:chgData name="PIPAN MICHELE" userId="da00a2aa-4c64-4bcb-a497-1055e4cd2351" providerId="ADAL" clId="{4A34A193-4A27-451D-B0F4-94A0A8A52239}" dt="2024-11-25T11:32:05.812" v="1168"/>
          <ac:inkMkLst>
            <pc:docMk/>
            <pc:sldMk cId="667343694" sldId="307"/>
            <ac:inkMk id="109" creationId="{B1463BF8-4D2C-4ADF-879C-CC3F2B99AD45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10" creationId="{CCCC24AD-A3B5-43CE-B58C-A5B9630F6B26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11" creationId="{588445F1-2EC7-4C53-A057-F39BC2FB77A7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12" creationId="{41411F46-DC49-47E7-91DC-466A236E9A77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13" creationId="{3CE4F4F2-FAE4-4760-8C5E-B08F9C1D2A0F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14" creationId="{4FF5E133-CA43-4C90-8574-383C31480AD5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15" creationId="{B7D90EFA-ED41-4BC3-A7C4-4F0FB81DBDCD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16" creationId="{1F353270-9039-4135-9FEA-36EA49F92268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17" creationId="{900B8E74-B733-44C3-89D7-424FFBD3FBE8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18" creationId="{114281CD-C2DD-45B0-974B-78D0CBB292AB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19" creationId="{76604FA7-B4A4-4443-BA91-5291CBF4BAB9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20" creationId="{1F89B180-A0AF-4B38-A81B-35AD57BBAB17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21" creationId="{1C473C48-E56D-4264-BCA6-3557A3BF4EDF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22" creationId="{C180CB3D-55FC-4788-8ED2-0CA09D226F25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23" creationId="{EF8D2CEB-9D6A-4E53-ADD7-B2CD1DB249D3}"/>
          </ac:inkMkLst>
        </pc:inkChg>
        <pc:inkChg chg="add del">
          <ac:chgData name="PIPAN MICHELE" userId="da00a2aa-4c64-4bcb-a497-1055e4cd2351" providerId="ADAL" clId="{4A34A193-4A27-451D-B0F4-94A0A8A52239}" dt="2024-11-25T11:31:56.865" v="1164"/>
          <ac:inkMkLst>
            <pc:docMk/>
            <pc:sldMk cId="667343694" sldId="307"/>
            <ac:inkMk id="124" creationId="{B9C91A94-1BF0-4A56-A59B-BDD70F1E93FC}"/>
          </ac:inkMkLst>
        </pc:inkChg>
        <pc:inkChg chg="add del">
          <ac:chgData name="PIPAN MICHELE" userId="da00a2aa-4c64-4bcb-a497-1055e4cd2351" providerId="ADAL" clId="{4A34A193-4A27-451D-B0F4-94A0A8A52239}" dt="2024-11-25T11:32:03.958" v="1166"/>
          <ac:inkMkLst>
            <pc:docMk/>
            <pc:sldMk cId="667343694" sldId="307"/>
            <ac:inkMk id="125" creationId="{64B6A6B0-3622-4002-A981-1BE688AB4C59}"/>
          </ac:inkMkLst>
        </pc:inkChg>
        <pc:inkChg chg="add del">
          <ac:chgData name="PIPAN MICHELE" userId="da00a2aa-4c64-4bcb-a497-1055e4cd2351" providerId="ADAL" clId="{4A34A193-4A27-451D-B0F4-94A0A8A52239}" dt="2024-11-25T11:32:03.958" v="1166"/>
          <ac:inkMkLst>
            <pc:docMk/>
            <pc:sldMk cId="667343694" sldId="307"/>
            <ac:inkMk id="126" creationId="{818EB6AF-51A1-4A89-9BA7-6A4353945FFF}"/>
          </ac:inkMkLst>
        </pc:inkChg>
        <pc:inkChg chg="add del">
          <ac:chgData name="PIPAN MICHELE" userId="da00a2aa-4c64-4bcb-a497-1055e4cd2351" providerId="ADAL" clId="{4A34A193-4A27-451D-B0F4-94A0A8A52239}" dt="2024-11-25T11:32:05.812" v="1168"/>
          <ac:inkMkLst>
            <pc:docMk/>
            <pc:sldMk cId="667343694" sldId="307"/>
            <ac:inkMk id="127" creationId="{57BBC465-F8B6-4185-979F-027BE17ED20D}"/>
          </ac:inkMkLst>
        </pc:inkChg>
        <pc:inkChg chg="add del">
          <ac:chgData name="PIPAN MICHELE" userId="da00a2aa-4c64-4bcb-a497-1055e4cd2351" providerId="ADAL" clId="{4A34A193-4A27-451D-B0F4-94A0A8A52239}" dt="2024-11-25T11:32:05.812" v="1168"/>
          <ac:inkMkLst>
            <pc:docMk/>
            <pc:sldMk cId="667343694" sldId="307"/>
            <ac:inkMk id="128" creationId="{21101E0F-76D2-4D3D-B11A-E0F61F1E4E4C}"/>
          </ac:inkMkLst>
        </pc:inkChg>
        <pc:inkChg chg="add">
          <ac:chgData name="PIPAN MICHELE" userId="da00a2aa-4c64-4bcb-a497-1055e4cd2351" providerId="ADAL" clId="{4A34A193-4A27-451D-B0F4-94A0A8A52239}" dt="2024-11-25T11:32:05.812" v="1168"/>
          <ac:inkMkLst>
            <pc:docMk/>
            <pc:sldMk cId="667343694" sldId="307"/>
            <ac:inkMk id="129" creationId="{7CF02D51-882B-4225-8B97-395949EF0AA0}"/>
          </ac:inkMkLst>
        </pc:inkChg>
        <pc:inkChg chg="add">
          <ac:chgData name="PIPAN MICHELE" userId="da00a2aa-4c64-4bcb-a497-1055e4cd2351" providerId="ADAL" clId="{4A34A193-4A27-451D-B0F4-94A0A8A52239}" dt="2024-11-25T11:32:06.325" v="1169"/>
          <ac:inkMkLst>
            <pc:docMk/>
            <pc:sldMk cId="667343694" sldId="307"/>
            <ac:inkMk id="130" creationId="{378F9676-3352-4923-95D2-E49A94B1C5A1}"/>
          </ac:inkMkLst>
        </pc:inkChg>
        <pc:inkChg chg="add">
          <ac:chgData name="PIPAN MICHELE" userId="da00a2aa-4c64-4bcb-a497-1055e4cd2351" providerId="ADAL" clId="{4A34A193-4A27-451D-B0F4-94A0A8A52239}" dt="2024-11-25T11:32:07.205" v="1170"/>
          <ac:inkMkLst>
            <pc:docMk/>
            <pc:sldMk cId="667343694" sldId="307"/>
            <ac:inkMk id="131" creationId="{E1F1812C-86CB-4259-A348-79C44EC77038}"/>
          </ac:inkMkLst>
        </pc:inkChg>
        <pc:inkChg chg="add del">
          <ac:chgData name="PIPAN MICHELE" userId="da00a2aa-4c64-4bcb-a497-1055e4cd2351" providerId="ADAL" clId="{4A34A193-4A27-451D-B0F4-94A0A8A52239}" dt="2024-11-25T11:32:15.361" v="1181"/>
          <ac:inkMkLst>
            <pc:docMk/>
            <pc:sldMk cId="667343694" sldId="307"/>
            <ac:inkMk id="132" creationId="{7BEC1670-5332-4DF5-8989-086C86AA4675}"/>
          </ac:inkMkLst>
        </pc:inkChg>
        <pc:inkChg chg="add del">
          <ac:chgData name="PIPAN MICHELE" userId="da00a2aa-4c64-4bcb-a497-1055e4cd2351" providerId="ADAL" clId="{4A34A193-4A27-451D-B0F4-94A0A8A52239}" dt="2024-11-25T11:32:15.361" v="1181"/>
          <ac:inkMkLst>
            <pc:docMk/>
            <pc:sldMk cId="667343694" sldId="307"/>
            <ac:inkMk id="133" creationId="{EE7825BD-16E8-4244-8264-BB25DC9023BB}"/>
          </ac:inkMkLst>
        </pc:inkChg>
        <pc:inkChg chg="add del">
          <ac:chgData name="PIPAN MICHELE" userId="da00a2aa-4c64-4bcb-a497-1055e4cd2351" providerId="ADAL" clId="{4A34A193-4A27-451D-B0F4-94A0A8A52239}" dt="2024-11-25T11:32:15.361" v="1181"/>
          <ac:inkMkLst>
            <pc:docMk/>
            <pc:sldMk cId="667343694" sldId="307"/>
            <ac:inkMk id="134" creationId="{148ECE0E-B369-4DD5-99AF-EAD5CC874C46}"/>
          </ac:inkMkLst>
        </pc:inkChg>
        <pc:inkChg chg="add del">
          <ac:chgData name="PIPAN MICHELE" userId="da00a2aa-4c64-4bcb-a497-1055e4cd2351" providerId="ADAL" clId="{4A34A193-4A27-451D-B0F4-94A0A8A52239}" dt="2024-11-25T11:32:15.361" v="1181"/>
          <ac:inkMkLst>
            <pc:docMk/>
            <pc:sldMk cId="667343694" sldId="307"/>
            <ac:inkMk id="135" creationId="{3A3ED4A4-7835-4787-BEC5-04DE2C43E728}"/>
          </ac:inkMkLst>
        </pc:inkChg>
        <pc:inkChg chg="add del">
          <ac:chgData name="PIPAN MICHELE" userId="da00a2aa-4c64-4bcb-a497-1055e4cd2351" providerId="ADAL" clId="{4A34A193-4A27-451D-B0F4-94A0A8A52239}" dt="2024-11-25T11:32:15.361" v="1181"/>
          <ac:inkMkLst>
            <pc:docMk/>
            <pc:sldMk cId="667343694" sldId="307"/>
            <ac:inkMk id="136" creationId="{FB38A129-C67C-4968-9D18-410F7550B47B}"/>
          </ac:inkMkLst>
        </pc:inkChg>
        <pc:inkChg chg="add del">
          <ac:chgData name="PIPAN MICHELE" userId="da00a2aa-4c64-4bcb-a497-1055e4cd2351" providerId="ADAL" clId="{4A34A193-4A27-451D-B0F4-94A0A8A52239}" dt="2024-11-25T11:32:15.361" v="1181"/>
          <ac:inkMkLst>
            <pc:docMk/>
            <pc:sldMk cId="667343694" sldId="307"/>
            <ac:inkMk id="137" creationId="{D5B53018-3B54-4E9F-87F6-64E7E7EE13DC}"/>
          </ac:inkMkLst>
        </pc:inkChg>
        <pc:inkChg chg="add del">
          <ac:chgData name="PIPAN MICHELE" userId="da00a2aa-4c64-4bcb-a497-1055e4cd2351" providerId="ADAL" clId="{4A34A193-4A27-451D-B0F4-94A0A8A52239}" dt="2024-11-25T11:32:15.361" v="1181"/>
          <ac:inkMkLst>
            <pc:docMk/>
            <pc:sldMk cId="667343694" sldId="307"/>
            <ac:inkMk id="138" creationId="{85239A4D-CBE2-4267-9031-5864BBC81373}"/>
          </ac:inkMkLst>
        </pc:inkChg>
        <pc:inkChg chg="add">
          <ac:chgData name="PIPAN MICHELE" userId="da00a2aa-4c64-4bcb-a497-1055e4cd2351" providerId="ADAL" clId="{4A34A193-4A27-451D-B0F4-94A0A8A52239}" dt="2024-11-25T11:32:13.583" v="1178"/>
          <ac:inkMkLst>
            <pc:docMk/>
            <pc:sldMk cId="667343694" sldId="307"/>
            <ac:inkMk id="139" creationId="{721FC705-3AD9-4B20-A5D8-49962A6181A6}"/>
          </ac:inkMkLst>
        </pc:inkChg>
        <pc:inkChg chg="add">
          <ac:chgData name="PIPAN MICHELE" userId="da00a2aa-4c64-4bcb-a497-1055e4cd2351" providerId="ADAL" clId="{4A34A193-4A27-451D-B0F4-94A0A8A52239}" dt="2024-11-25T11:32:14.147" v="1179"/>
          <ac:inkMkLst>
            <pc:docMk/>
            <pc:sldMk cId="667343694" sldId="307"/>
            <ac:inkMk id="140" creationId="{5F3358FC-662F-42C2-A1CA-29216ED628BF}"/>
          </ac:inkMkLst>
        </pc:inkChg>
        <pc:inkChg chg="add">
          <ac:chgData name="PIPAN MICHELE" userId="da00a2aa-4c64-4bcb-a497-1055e4cd2351" providerId="ADAL" clId="{4A34A193-4A27-451D-B0F4-94A0A8A52239}" dt="2024-11-25T11:32:14.754" v="1180"/>
          <ac:inkMkLst>
            <pc:docMk/>
            <pc:sldMk cId="667343694" sldId="307"/>
            <ac:inkMk id="141" creationId="{F0A91C12-94FB-4001-AA42-651282ECF8F6}"/>
          </ac:inkMkLst>
        </pc:inkChg>
        <pc:inkChg chg="add">
          <ac:chgData name="PIPAN MICHELE" userId="da00a2aa-4c64-4bcb-a497-1055e4cd2351" providerId="ADAL" clId="{4A34A193-4A27-451D-B0F4-94A0A8A52239}" dt="2024-11-25T11:32:15.361" v="1181"/>
          <ac:inkMkLst>
            <pc:docMk/>
            <pc:sldMk cId="667343694" sldId="307"/>
            <ac:inkMk id="142" creationId="{FA7F1A5A-F86C-47CA-9B3D-B29E662E81C4}"/>
          </ac:inkMkLst>
        </pc:inkChg>
        <pc:inkChg chg="add">
          <ac:chgData name="PIPAN MICHELE" userId="da00a2aa-4c64-4bcb-a497-1055e4cd2351" providerId="ADAL" clId="{4A34A193-4A27-451D-B0F4-94A0A8A52239}" dt="2024-11-25T11:32:15.361" v="1181"/>
          <ac:inkMkLst>
            <pc:docMk/>
            <pc:sldMk cId="667343694" sldId="307"/>
            <ac:inkMk id="143" creationId="{3217C813-A393-4886-B230-FC3C75AFFA13}"/>
          </ac:inkMkLst>
        </pc:inkChg>
        <pc:inkChg chg="add">
          <ac:chgData name="PIPAN MICHELE" userId="da00a2aa-4c64-4bcb-a497-1055e4cd2351" providerId="ADAL" clId="{4A34A193-4A27-451D-B0F4-94A0A8A52239}" dt="2024-11-25T11:32:15.361" v="1181"/>
          <ac:inkMkLst>
            <pc:docMk/>
            <pc:sldMk cId="667343694" sldId="307"/>
            <ac:inkMk id="144" creationId="{6F69E8B5-93E4-49AF-95E8-DA210F85BF77}"/>
          </ac:inkMkLst>
        </pc:inkChg>
      </pc:sldChg>
      <pc:sldChg chg="add">
        <pc:chgData name="PIPAN MICHELE" userId="da00a2aa-4c64-4bcb-a497-1055e4cd2351" providerId="ADAL" clId="{4A34A193-4A27-451D-B0F4-94A0A8A52239}" dt="2024-11-25T11:27:31.903" v="1045"/>
        <pc:sldMkLst>
          <pc:docMk/>
          <pc:sldMk cId="1439300139" sldId="308"/>
        </pc:sldMkLst>
      </pc:sldChg>
      <pc:sldChg chg="addSp delSp add">
        <pc:chgData name="PIPAN MICHELE" userId="da00a2aa-4c64-4bcb-a497-1055e4cd2351" providerId="ADAL" clId="{4A34A193-4A27-451D-B0F4-94A0A8A52239}" dt="2024-11-25T11:33:47.570" v="1262"/>
        <pc:sldMkLst>
          <pc:docMk/>
          <pc:sldMk cId="4066345154" sldId="309"/>
        </pc:sldMkLst>
        <pc:inkChg chg="add del">
          <ac:chgData name="PIPAN MICHELE" userId="da00a2aa-4c64-4bcb-a497-1055e4cd2351" providerId="ADAL" clId="{4A34A193-4A27-451D-B0F4-94A0A8A52239}" dt="2024-11-25T11:32:42.444" v="1184"/>
          <ac:inkMkLst>
            <pc:docMk/>
            <pc:sldMk cId="4066345154" sldId="309"/>
            <ac:inkMk id="2" creationId="{2544D64F-B975-40ED-8E18-61E264B37813}"/>
          </ac:inkMkLst>
        </pc:inkChg>
        <pc:inkChg chg="add del">
          <ac:chgData name="PIPAN MICHELE" userId="da00a2aa-4c64-4bcb-a497-1055e4cd2351" providerId="ADAL" clId="{4A34A193-4A27-451D-B0F4-94A0A8A52239}" dt="2024-11-25T11:32:42.444" v="1184"/>
          <ac:inkMkLst>
            <pc:docMk/>
            <pc:sldMk cId="4066345154" sldId="309"/>
            <ac:inkMk id="3" creationId="{9F8C19B3-4B9B-4474-9738-F196126D3B95}"/>
          </ac:inkMkLst>
        </pc:inkChg>
        <pc:inkChg chg="add del">
          <ac:chgData name="PIPAN MICHELE" userId="da00a2aa-4c64-4bcb-a497-1055e4cd2351" providerId="ADAL" clId="{4A34A193-4A27-451D-B0F4-94A0A8A52239}" dt="2024-11-25T11:32:49.212" v="1186"/>
          <ac:inkMkLst>
            <pc:docMk/>
            <pc:sldMk cId="4066345154" sldId="309"/>
            <ac:inkMk id="4" creationId="{6DD088C0-1ECF-41D8-9C0F-DC2B2468AB36}"/>
          </ac:inkMkLst>
        </pc:inkChg>
        <pc:inkChg chg="add del">
          <ac:chgData name="PIPAN MICHELE" userId="da00a2aa-4c64-4bcb-a497-1055e4cd2351" providerId="ADAL" clId="{4A34A193-4A27-451D-B0F4-94A0A8A52239}" dt="2024-11-25T11:32:49.212" v="1186"/>
          <ac:inkMkLst>
            <pc:docMk/>
            <pc:sldMk cId="4066345154" sldId="309"/>
            <ac:inkMk id="5" creationId="{57DE1B3B-05E4-4F5F-AA4E-3A6468738F79}"/>
          </ac:inkMkLst>
        </pc:inkChg>
        <pc:inkChg chg="add del">
          <ac:chgData name="PIPAN MICHELE" userId="da00a2aa-4c64-4bcb-a497-1055e4cd2351" providerId="ADAL" clId="{4A34A193-4A27-451D-B0F4-94A0A8A52239}" dt="2024-11-25T11:33:00.358" v="1206"/>
          <ac:inkMkLst>
            <pc:docMk/>
            <pc:sldMk cId="4066345154" sldId="309"/>
            <ac:inkMk id="6" creationId="{0C9F52C3-2FB8-466B-A50C-02761DAD655A}"/>
          </ac:inkMkLst>
        </pc:inkChg>
        <pc:inkChg chg="add del">
          <ac:chgData name="PIPAN MICHELE" userId="da00a2aa-4c64-4bcb-a497-1055e4cd2351" providerId="ADAL" clId="{4A34A193-4A27-451D-B0F4-94A0A8A52239}" dt="2024-11-25T11:32:57.038" v="1194"/>
          <ac:inkMkLst>
            <pc:docMk/>
            <pc:sldMk cId="4066345154" sldId="309"/>
            <ac:inkMk id="7" creationId="{11F2E90F-12A5-43BC-A7E8-942D0DFC5E4D}"/>
          </ac:inkMkLst>
        </pc:inkChg>
        <pc:inkChg chg="add del">
          <ac:chgData name="PIPAN MICHELE" userId="da00a2aa-4c64-4bcb-a497-1055e4cd2351" providerId="ADAL" clId="{4A34A193-4A27-451D-B0F4-94A0A8A52239}" dt="2024-11-25T11:32:57.038" v="1194"/>
          <ac:inkMkLst>
            <pc:docMk/>
            <pc:sldMk cId="4066345154" sldId="309"/>
            <ac:inkMk id="8" creationId="{3C77719E-F159-48A4-9E1D-AD7EF604C236}"/>
          </ac:inkMkLst>
        </pc:inkChg>
        <pc:inkChg chg="add del">
          <ac:chgData name="PIPAN MICHELE" userId="da00a2aa-4c64-4bcb-a497-1055e4cd2351" providerId="ADAL" clId="{4A34A193-4A27-451D-B0F4-94A0A8A52239}" dt="2024-11-25T11:32:57.038" v="1194"/>
          <ac:inkMkLst>
            <pc:docMk/>
            <pc:sldMk cId="4066345154" sldId="309"/>
            <ac:inkMk id="9" creationId="{E226DBC3-FD4C-4C44-88B1-449F5D5EC29C}"/>
          </ac:inkMkLst>
        </pc:inkChg>
        <pc:inkChg chg="add del">
          <ac:chgData name="PIPAN MICHELE" userId="da00a2aa-4c64-4bcb-a497-1055e4cd2351" providerId="ADAL" clId="{4A34A193-4A27-451D-B0F4-94A0A8A52239}" dt="2024-11-25T11:32:57.038" v="1194"/>
          <ac:inkMkLst>
            <pc:docMk/>
            <pc:sldMk cId="4066345154" sldId="309"/>
            <ac:inkMk id="10" creationId="{EA950F9C-205A-4A6E-B656-A1DB05E51E43}"/>
          </ac:inkMkLst>
        </pc:inkChg>
        <pc:inkChg chg="add del">
          <ac:chgData name="PIPAN MICHELE" userId="da00a2aa-4c64-4bcb-a497-1055e4cd2351" providerId="ADAL" clId="{4A34A193-4A27-451D-B0F4-94A0A8A52239}" dt="2024-11-25T11:32:57.038" v="1194"/>
          <ac:inkMkLst>
            <pc:docMk/>
            <pc:sldMk cId="4066345154" sldId="309"/>
            <ac:inkMk id="11" creationId="{51D89891-D5E7-4AB4-A163-AFEA2A070A7D}"/>
          </ac:inkMkLst>
        </pc:inkChg>
        <pc:inkChg chg="add del">
          <ac:chgData name="PIPAN MICHELE" userId="da00a2aa-4c64-4bcb-a497-1055e4cd2351" providerId="ADAL" clId="{4A34A193-4A27-451D-B0F4-94A0A8A52239}" dt="2024-11-25T11:32:57.038" v="1194"/>
          <ac:inkMkLst>
            <pc:docMk/>
            <pc:sldMk cId="4066345154" sldId="309"/>
            <ac:inkMk id="12" creationId="{E36F0346-A2EF-4929-86C8-CE8473C4B215}"/>
          </ac:inkMkLst>
        </pc:inkChg>
        <pc:inkChg chg="add del">
          <ac:chgData name="PIPAN MICHELE" userId="da00a2aa-4c64-4bcb-a497-1055e4cd2351" providerId="ADAL" clId="{4A34A193-4A27-451D-B0F4-94A0A8A52239}" dt="2024-11-25T11:32:57.038" v="1194"/>
          <ac:inkMkLst>
            <pc:docMk/>
            <pc:sldMk cId="4066345154" sldId="309"/>
            <ac:inkMk id="13" creationId="{4D8A43F7-E98D-48F7-82F0-4D92C2077856}"/>
          </ac:inkMkLst>
        </pc:inkChg>
        <pc:inkChg chg="add">
          <ac:chgData name="PIPAN MICHELE" userId="da00a2aa-4c64-4bcb-a497-1055e4cd2351" providerId="ADAL" clId="{4A34A193-4A27-451D-B0F4-94A0A8A52239}" dt="2024-11-25T11:32:57.038" v="1194"/>
          <ac:inkMkLst>
            <pc:docMk/>
            <pc:sldMk cId="4066345154" sldId="309"/>
            <ac:inkMk id="14" creationId="{113F254B-D87D-4389-8107-5E05D5D08938}"/>
          </ac:inkMkLst>
        </pc:inkChg>
        <pc:inkChg chg="add del">
          <ac:chgData name="PIPAN MICHELE" userId="da00a2aa-4c64-4bcb-a497-1055e4cd2351" providerId="ADAL" clId="{4A34A193-4A27-451D-B0F4-94A0A8A52239}" dt="2024-11-25T11:33:00.358" v="1206"/>
          <ac:inkMkLst>
            <pc:docMk/>
            <pc:sldMk cId="4066345154" sldId="309"/>
            <ac:inkMk id="15" creationId="{CF0DF6B4-47D8-4DEB-9276-5CBEF21836A2}"/>
          </ac:inkMkLst>
        </pc:inkChg>
        <pc:inkChg chg="add del">
          <ac:chgData name="PIPAN MICHELE" userId="da00a2aa-4c64-4bcb-a497-1055e4cd2351" providerId="ADAL" clId="{4A34A193-4A27-451D-B0F4-94A0A8A52239}" dt="2024-11-25T11:33:00.358" v="1206"/>
          <ac:inkMkLst>
            <pc:docMk/>
            <pc:sldMk cId="4066345154" sldId="309"/>
            <ac:inkMk id="16" creationId="{2B784521-BE90-4FCB-9AB7-CCD236ECC7FC}"/>
          </ac:inkMkLst>
        </pc:inkChg>
        <pc:inkChg chg="add del">
          <ac:chgData name="PIPAN MICHELE" userId="da00a2aa-4c64-4bcb-a497-1055e4cd2351" providerId="ADAL" clId="{4A34A193-4A27-451D-B0F4-94A0A8A52239}" dt="2024-11-25T11:33:00.358" v="1206"/>
          <ac:inkMkLst>
            <pc:docMk/>
            <pc:sldMk cId="4066345154" sldId="309"/>
            <ac:inkMk id="17" creationId="{E2E31A16-D013-43AB-AEFE-0D70D929C443}"/>
          </ac:inkMkLst>
        </pc:inkChg>
        <pc:inkChg chg="add del">
          <ac:chgData name="PIPAN MICHELE" userId="da00a2aa-4c64-4bcb-a497-1055e4cd2351" providerId="ADAL" clId="{4A34A193-4A27-451D-B0F4-94A0A8A52239}" dt="2024-11-25T11:33:00.358" v="1206"/>
          <ac:inkMkLst>
            <pc:docMk/>
            <pc:sldMk cId="4066345154" sldId="309"/>
            <ac:inkMk id="18" creationId="{27FAF30A-6992-4EF9-8C67-318549F0ECC7}"/>
          </ac:inkMkLst>
        </pc:inkChg>
        <pc:inkChg chg="add del">
          <ac:chgData name="PIPAN MICHELE" userId="da00a2aa-4c64-4bcb-a497-1055e4cd2351" providerId="ADAL" clId="{4A34A193-4A27-451D-B0F4-94A0A8A52239}" dt="2024-11-25T11:33:00.358" v="1206"/>
          <ac:inkMkLst>
            <pc:docMk/>
            <pc:sldMk cId="4066345154" sldId="309"/>
            <ac:inkMk id="19" creationId="{625F26BD-F086-4B6C-AA40-EC6C84CD5174}"/>
          </ac:inkMkLst>
        </pc:inkChg>
        <pc:inkChg chg="add">
          <ac:chgData name="PIPAN MICHELE" userId="da00a2aa-4c64-4bcb-a497-1055e4cd2351" providerId="ADAL" clId="{4A34A193-4A27-451D-B0F4-94A0A8A52239}" dt="2024-11-25T11:32:58.295" v="1200"/>
          <ac:inkMkLst>
            <pc:docMk/>
            <pc:sldMk cId="4066345154" sldId="309"/>
            <ac:inkMk id="20" creationId="{68783F1C-DB76-4F0B-83C2-01023CB719F7}"/>
          </ac:inkMkLst>
        </pc:inkChg>
        <pc:inkChg chg="add">
          <ac:chgData name="PIPAN MICHELE" userId="da00a2aa-4c64-4bcb-a497-1055e4cd2351" providerId="ADAL" clId="{4A34A193-4A27-451D-B0F4-94A0A8A52239}" dt="2024-11-25T11:32:58.530" v="1201"/>
          <ac:inkMkLst>
            <pc:docMk/>
            <pc:sldMk cId="4066345154" sldId="309"/>
            <ac:inkMk id="21" creationId="{22115782-1229-4A16-9B08-D3884DFFE8F6}"/>
          </ac:inkMkLst>
        </pc:inkChg>
        <pc:inkChg chg="add">
          <ac:chgData name="PIPAN MICHELE" userId="da00a2aa-4c64-4bcb-a497-1055e4cd2351" providerId="ADAL" clId="{4A34A193-4A27-451D-B0F4-94A0A8A52239}" dt="2024-11-25T11:32:58.803" v="1202"/>
          <ac:inkMkLst>
            <pc:docMk/>
            <pc:sldMk cId="4066345154" sldId="309"/>
            <ac:inkMk id="23" creationId="{C877E32B-4F2D-434C-91E2-BEFFB9B760DD}"/>
          </ac:inkMkLst>
        </pc:inkChg>
        <pc:inkChg chg="add">
          <ac:chgData name="PIPAN MICHELE" userId="da00a2aa-4c64-4bcb-a497-1055e4cd2351" providerId="ADAL" clId="{4A34A193-4A27-451D-B0F4-94A0A8A52239}" dt="2024-11-25T11:32:59.067" v="1203"/>
          <ac:inkMkLst>
            <pc:docMk/>
            <pc:sldMk cId="4066345154" sldId="309"/>
            <ac:inkMk id="24" creationId="{CCAA4092-D253-454E-8DFB-7889E4D6C826}"/>
          </ac:inkMkLst>
        </pc:inkChg>
        <pc:inkChg chg="add">
          <ac:chgData name="PIPAN MICHELE" userId="da00a2aa-4c64-4bcb-a497-1055e4cd2351" providerId="ADAL" clId="{4A34A193-4A27-451D-B0F4-94A0A8A52239}" dt="2024-11-25T11:32:59.298" v="1204"/>
          <ac:inkMkLst>
            <pc:docMk/>
            <pc:sldMk cId="4066345154" sldId="309"/>
            <ac:inkMk id="25" creationId="{93E86C2C-A4A2-4368-9384-6E8B83483797}"/>
          </ac:inkMkLst>
        </pc:inkChg>
        <pc:inkChg chg="add">
          <ac:chgData name="PIPAN MICHELE" userId="da00a2aa-4c64-4bcb-a497-1055e4cd2351" providerId="ADAL" clId="{4A34A193-4A27-451D-B0F4-94A0A8A52239}" dt="2024-11-25T11:32:59.798" v="1205"/>
          <ac:inkMkLst>
            <pc:docMk/>
            <pc:sldMk cId="4066345154" sldId="309"/>
            <ac:inkMk id="26" creationId="{398EC039-488E-4469-86A1-F1D75E9D648D}"/>
          </ac:inkMkLst>
        </pc:inkChg>
        <pc:inkChg chg="add">
          <ac:chgData name="PIPAN MICHELE" userId="da00a2aa-4c64-4bcb-a497-1055e4cd2351" providerId="ADAL" clId="{4A34A193-4A27-451D-B0F4-94A0A8A52239}" dt="2024-11-25T11:33:00.358" v="1206"/>
          <ac:inkMkLst>
            <pc:docMk/>
            <pc:sldMk cId="4066345154" sldId="309"/>
            <ac:inkMk id="28" creationId="{0A5ADDE7-9B69-4066-BD85-9D564CE90EB4}"/>
          </ac:inkMkLst>
        </pc:inkChg>
        <pc:inkChg chg="add">
          <ac:chgData name="PIPAN MICHELE" userId="da00a2aa-4c64-4bcb-a497-1055e4cd2351" providerId="ADAL" clId="{4A34A193-4A27-451D-B0F4-94A0A8A52239}" dt="2024-11-25T11:33:00.358" v="1206"/>
          <ac:inkMkLst>
            <pc:docMk/>
            <pc:sldMk cId="4066345154" sldId="309"/>
            <ac:inkMk id="29" creationId="{5AEF5229-968E-4779-9717-09CB08AC69B8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30" creationId="{B712BE6F-91DF-4D55-B534-DB36304FF7C3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31" creationId="{71A7AB64-5660-47CA-9F21-BBE864945071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32" creationId="{B00CEB27-9EFD-41D2-94B9-669BDF8EC609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33" creationId="{779C1AED-A83D-4CDB-AB62-0E67EE0A39E1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34" creationId="{71317C7B-3A10-4117-8C23-70CB1114C1E4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35" creationId="{7DDFCA43-BB1A-402F-AC32-5783285989C8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36" creationId="{621D95A4-D159-4E67-9BEC-1400558313BC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37" creationId="{397B4E78-2D57-4DE9-AF0D-138180A7F6D7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38" creationId="{58F5FAD6-CACC-40A4-A451-C6CFFAB9C698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39" creationId="{B067DD1B-895D-4230-9D10-1E742FD96D70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40" creationId="{98CC03E7-AC53-4CC2-A2B0-D3B3A1C93DE9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41" creationId="{4338ACD5-21BB-46AC-B2EA-FD211B94E7DA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42" creationId="{CCBEDCA9-07C5-4608-A781-615DD9F0B56C}"/>
          </ac:inkMkLst>
        </pc:inkChg>
        <pc:inkChg chg="add del">
          <ac:chgData name="PIPAN MICHELE" userId="da00a2aa-4c64-4bcb-a497-1055e4cd2351" providerId="ADAL" clId="{4A34A193-4A27-451D-B0F4-94A0A8A52239}" dt="2024-11-25T11:33:15.361" v="1221"/>
          <ac:inkMkLst>
            <pc:docMk/>
            <pc:sldMk cId="4066345154" sldId="309"/>
            <ac:inkMk id="44" creationId="{3147A1DA-A141-450F-A693-CAB2CA35DCB8}"/>
          </ac:inkMkLst>
        </pc:inkChg>
        <pc:inkChg chg="add del">
          <ac:chgData name="PIPAN MICHELE" userId="da00a2aa-4c64-4bcb-a497-1055e4cd2351" providerId="ADAL" clId="{4A34A193-4A27-451D-B0F4-94A0A8A52239}" dt="2024-11-25T11:33:17.702" v="1225"/>
          <ac:inkMkLst>
            <pc:docMk/>
            <pc:sldMk cId="4066345154" sldId="309"/>
            <ac:inkMk id="45" creationId="{84A6BDEC-4464-429C-836C-AD1A89F219D5}"/>
          </ac:inkMkLst>
        </pc:inkChg>
        <pc:inkChg chg="add del">
          <ac:chgData name="PIPAN MICHELE" userId="da00a2aa-4c64-4bcb-a497-1055e4cd2351" providerId="ADAL" clId="{4A34A193-4A27-451D-B0F4-94A0A8A52239}" dt="2024-11-25T11:33:17.702" v="1225"/>
          <ac:inkMkLst>
            <pc:docMk/>
            <pc:sldMk cId="4066345154" sldId="309"/>
            <ac:inkMk id="46" creationId="{BE2DA563-AB99-43C8-B533-C1F67D578FF5}"/>
          </ac:inkMkLst>
        </pc:inkChg>
        <pc:inkChg chg="add del">
          <ac:chgData name="PIPAN MICHELE" userId="da00a2aa-4c64-4bcb-a497-1055e4cd2351" providerId="ADAL" clId="{4A34A193-4A27-451D-B0F4-94A0A8A52239}" dt="2024-11-25T11:33:17.702" v="1225"/>
          <ac:inkMkLst>
            <pc:docMk/>
            <pc:sldMk cId="4066345154" sldId="309"/>
            <ac:inkMk id="47" creationId="{5F31E7E3-9AF1-4BFF-8127-8C8222FDD09C}"/>
          </ac:inkMkLst>
        </pc:inkChg>
        <pc:inkChg chg="add del">
          <ac:chgData name="PIPAN MICHELE" userId="da00a2aa-4c64-4bcb-a497-1055e4cd2351" providerId="ADAL" clId="{4A34A193-4A27-451D-B0F4-94A0A8A52239}" dt="2024-11-25T11:33:17.702" v="1225"/>
          <ac:inkMkLst>
            <pc:docMk/>
            <pc:sldMk cId="4066345154" sldId="309"/>
            <ac:inkMk id="48" creationId="{2271C579-F2EC-4E71-8AEC-F37D80C89090}"/>
          </ac:inkMkLst>
        </pc:inkChg>
        <pc:inkChg chg="add">
          <ac:chgData name="PIPAN MICHELE" userId="da00a2aa-4c64-4bcb-a497-1055e4cd2351" providerId="ADAL" clId="{4A34A193-4A27-451D-B0F4-94A0A8A52239}" dt="2024-11-25T11:33:17.702" v="1225"/>
          <ac:inkMkLst>
            <pc:docMk/>
            <pc:sldMk cId="4066345154" sldId="309"/>
            <ac:inkMk id="49" creationId="{2670591E-1A4E-4689-B76C-2DC0C40B5FF8}"/>
          </ac:inkMkLst>
        </pc:inkChg>
        <pc:inkChg chg="add del">
          <ac:chgData name="PIPAN MICHELE" userId="da00a2aa-4c64-4bcb-a497-1055e4cd2351" providerId="ADAL" clId="{4A34A193-4A27-451D-B0F4-94A0A8A52239}" dt="2024-11-25T11:33:20.695" v="1231"/>
          <ac:inkMkLst>
            <pc:docMk/>
            <pc:sldMk cId="4066345154" sldId="309"/>
            <ac:inkMk id="50" creationId="{4BE27DAD-A352-4290-B129-3FC5B8CB37A6}"/>
          </ac:inkMkLst>
        </pc:inkChg>
        <pc:inkChg chg="add del">
          <ac:chgData name="PIPAN MICHELE" userId="da00a2aa-4c64-4bcb-a497-1055e4cd2351" providerId="ADAL" clId="{4A34A193-4A27-451D-B0F4-94A0A8A52239}" dt="2024-11-25T11:33:20.695" v="1231"/>
          <ac:inkMkLst>
            <pc:docMk/>
            <pc:sldMk cId="4066345154" sldId="309"/>
            <ac:inkMk id="51" creationId="{C6A7233D-1356-4265-A5D5-91BE27D15F3B}"/>
          </ac:inkMkLst>
        </pc:inkChg>
        <pc:inkChg chg="add del">
          <ac:chgData name="PIPAN MICHELE" userId="da00a2aa-4c64-4bcb-a497-1055e4cd2351" providerId="ADAL" clId="{4A34A193-4A27-451D-B0F4-94A0A8A52239}" dt="2024-11-25T11:33:20.695" v="1231"/>
          <ac:inkMkLst>
            <pc:docMk/>
            <pc:sldMk cId="4066345154" sldId="309"/>
            <ac:inkMk id="52" creationId="{C10325E1-5040-4A6D-93BC-57520C0AA10B}"/>
          </ac:inkMkLst>
        </pc:inkChg>
        <pc:inkChg chg="add del">
          <ac:chgData name="PIPAN MICHELE" userId="da00a2aa-4c64-4bcb-a497-1055e4cd2351" providerId="ADAL" clId="{4A34A193-4A27-451D-B0F4-94A0A8A52239}" dt="2024-11-25T11:33:20.695" v="1231"/>
          <ac:inkMkLst>
            <pc:docMk/>
            <pc:sldMk cId="4066345154" sldId="309"/>
            <ac:inkMk id="53" creationId="{86091A86-5B4C-4455-B2F5-0F222BF3DDAB}"/>
          </ac:inkMkLst>
        </pc:inkChg>
        <pc:inkChg chg="add del">
          <ac:chgData name="PIPAN MICHELE" userId="da00a2aa-4c64-4bcb-a497-1055e4cd2351" providerId="ADAL" clId="{4A34A193-4A27-451D-B0F4-94A0A8A52239}" dt="2024-11-25T11:33:20.695" v="1231"/>
          <ac:inkMkLst>
            <pc:docMk/>
            <pc:sldMk cId="4066345154" sldId="309"/>
            <ac:inkMk id="54" creationId="{B2302831-1C64-4439-A30D-A85987261329}"/>
          </ac:inkMkLst>
        </pc:inkChg>
        <pc:inkChg chg="add">
          <ac:chgData name="PIPAN MICHELE" userId="da00a2aa-4c64-4bcb-a497-1055e4cd2351" providerId="ADAL" clId="{4A34A193-4A27-451D-B0F4-94A0A8A52239}" dt="2024-11-25T11:33:20.695" v="1231"/>
          <ac:inkMkLst>
            <pc:docMk/>
            <pc:sldMk cId="4066345154" sldId="309"/>
            <ac:inkMk id="55" creationId="{156ED3BE-C6AD-4621-A4A4-87B49127EBBE}"/>
          </ac:inkMkLst>
        </pc:inkChg>
        <pc:inkChg chg="add">
          <ac:chgData name="PIPAN MICHELE" userId="da00a2aa-4c64-4bcb-a497-1055e4cd2351" providerId="ADAL" clId="{4A34A193-4A27-451D-B0F4-94A0A8A52239}" dt="2024-11-25T11:33:20.695" v="1231"/>
          <ac:inkMkLst>
            <pc:docMk/>
            <pc:sldMk cId="4066345154" sldId="309"/>
            <ac:inkMk id="56" creationId="{E50FCE4E-F6F5-4D93-9762-0466BF256D33}"/>
          </ac:inkMkLst>
        </pc:inkChg>
        <pc:inkChg chg="add del">
          <ac:chgData name="PIPAN MICHELE" userId="da00a2aa-4c64-4bcb-a497-1055e4cd2351" providerId="ADAL" clId="{4A34A193-4A27-451D-B0F4-94A0A8A52239}" dt="2024-11-25T11:33:25.389" v="1240"/>
          <ac:inkMkLst>
            <pc:docMk/>
            <pc:sldMk cId="4066345154" sldId="309"/>
            <ac:inkMk id="57" creationId="{56A3F0A8-DDD5-441A-B67A-FC2542FE4885}"/>
          </ac:inkMkLst>
        </pc:inkChg>
        <pc:inkChg chg="add del">
          <ac:chgData name="PIPAN MICHELE" userId="da00a2aa-4c64-4bcb-a497-1055e4cd2351" providerId="ADAL" clId="{4A34A193-4A27-451D-B0F4-94A0A8A52239}" dt="2024-11-25T11:33:25.389" v="1240"/>
          <ac:inkMkLst>
            <pc:docMk/>
            <pc:sldMk cId="4066345154" sldId="309"/>
            <ac:inkMk id="58" creationId="{D86F37FD-5704-45B9-86F1-C8A621F33D29}"/>
          </ac:inkMkLst>
        </pc:inkChg>
        <pc:inkChg chg="add del">
          <ac:chgData name="PIPAN MICHELE" userId="da00a2aa-4c64-4bcb-a497-1055e4cd2351" providerId="ADAL" clId="{4A34A193-4A27-451D-B0F4-94A0A8A52239}" dt="2024-11-25T11:33:25.389" v="1240"/>
          <ac:inkMkLst>
            <pc:docMk/>
            <pc:sldMk cId="4066345154" sldId="309"/>
            <ac:inkMk id="59" creationId="{03D7000F-1BFE-4C40-BDD3-6A22C47001DD}"/>
          </ac:inkMkLst>
        </pc:inkChg>
        <pc:inkChg chg="add del">
          <ac:chgData name="PIPAN MICHELE" userId="da00a2aa-4c64-4bcb-a497-1055e4cd2351" providerId="ADAL" clId="{4A34A193-4A27-451D-B0F4-94A0A8A52239}" dt="2024-11-25T11:33:25.389" v="1240"/>
          <ac:inkMkLst>
            <pc:docMk/>
            <pc:sldMk cId="4066345154" sldId="309"/>
            <ac:inkMk id="60" creationId="{3B961566-2036-464B-8E82-CEA34AF39EBF}"/>
          </ac:inkMkLst>
        </pc:inkChg>
        <pc:inkChg chg="add del">
          <ac:chgData name="PIPAN MICHELE" userId="da00a2aa-4c64-4bcb-a497-1055e4cd2351" providerId="ADAL" clId="{4A34A193-4A27-451D-B0F4-94A0A8A52239}" dt="2024-11-25T11:33:25.389" v="1240"/>
          <ac:inkMkLst>
            <pc:docMk/>
            <pc:sldMk cId="4066345154" sldId="309"/>
            <ac:inkMk id="61" creationId="{18CB4C6A-0BE2-40E8-8D1F-27AEDA3DF582}"/>
          </ac:inkMkLst>
        </pc:inkChg>
        <pc:inkChg chg="add del">
          <ac:chgData name="PIPAN MICHELE" userId="da00a2aa-4c64-4bcb-a497-1055e4cd2351" providerId="ADAL" clId="{4A34A193-4A27-451D-B0F4-94A0A8A52239}" dt="2024-11-25T11:33:25.389" v="1240"/>
          <ac:inkMkLst>
            <pc:docMk/>
            <pc:sldMk cId="4066345154" sldId="309"/>
            <ac:inkMk id="62" creationId="{F404D2B2-FC01-4ED0-96D3-78C30578C385}"/>
          </ac:inkMkLst>
        </pc:inkChg>
        <pc:inkChg chg="add del">
          <ac:chgData name="PIPAN MICHELE" userId="da00a2aa-4c64-4bcb-a497-1055e4cd2351" providerId="ADAL" clId="{4A34A193-4A27-451D-B0F4-94A0A8A52239}" dt="2024-11-25T11:33:25.389" v="1240"/>
          <ac:inkMkLst>
            <pc:docMk/>
            <pc:sldMk cId="4066345154" sldId="309"/>
            <ac:inkMk id="63" creationId="{FA85C7C4-AB8A-4239-97DC-82D2209CE702}"/>
          </ac:inkMkLst>
        </pc:inkChg>
        <pc:inkChg chg="add del">
          <ac:chgData name="PIPAN MICHELE" userId="da00a2aa-4c64-4bcb-a497-1055e4cd2351" providerId="ADAL" clId="{4A34A193-4A27-451D-B0F4-94A0A8A52239}" dt="2024-11-25T11:33:25.389" v="1240"/>
          <ac:inkMkLst>
            <pc:docMk/>
            <pc:sldMk cId="4066345154" sldId="309"/>
            <ac:inkMk id="64" creationId="{CAC83653-142E-4C96-AB49-1F1642FD10CD}"/>
          </ac:inkMkLst>
        </pc:inkChg>
        <pc:inkChg chg="add">
          <ac:chgData name="PIPAN MICHELE" userId="da00a2aa-4c64-4bcb-a497-1055e4cd2351" providerId="ADAL" clId="{4A34A193-4A27-451D-B0F4-94A0A8A52239}" dt="2024-11-25T11:33:25.389" v="1240"/>
          <ac:inkMkLst>
            <pc:docMk/>
            <pc:sldMk cId="4066345154" sldId="309"/>
            <ac:inkMk id="65" creationId="{E2A68BAA-0A1A-4E30-9F3D-F29E2F94B64B}"/>
          </ac:inkMkLst>
        </pc:inkChg>
        <pc:inkChg chg="add">
          <ac:chgData name="PIPAN MICHELE" userId="da00a2aa-4c64-4bcb-a497-1055e4cd2351" providerId="ADAL" clId="{4A34A193-4A27-451D-B0F4-94A0A8A52239}" dt="2024-11-25T11:33:33.106" v="1241"/>
          <ac:inkMkLst>
            <pc:docMk/>
            <pc:sldMk cId="4066345154" sldId="309"/>
            <ac:inkMk id="66" creationId="{ED2F4F28-3121-40D1-A765-ED1CD783B962}"/>
          </ac:inkMkLst>
        </pc:inkChg>
        <pc:inkChg chg="add">
          <ac:chgData name="PIPAN MICHELE" userId="da00a2aa-4c64-4bcb-a497-1055e4cd2351" providerId="ADAL" clId="{4A34A193-4A27-451D-B0F4-94A0A8A52239}" dt="2024-11-25T11:33:33.758" v="1242"/>
          <ac:inkMkLst>
            <pc:docMk/>
            <pc:sldMk cId="4066345154" sldId="309"/>
            <ac:inkMk id="67" creationId="{9DFCE5D0-2A2A-4F7A-A4BA-05F7A6086172}"/>
          </ac:inkMkLst>
        </pc:inkChg>
        <pc:inkChg chg="add">
          <ac:chgData name="PIPAN MICHELE" userId="da00a2aa-4c64-4bcb-a497-1055e4cd2351" providerId="ADAL" clId="{4A34A193-4A27-451D-B0F4-94A0A8A52239}" dt="2024-11-25T11:33:34.676" v="1243"/>
          <ac:inkMkLst>
            <pc:docMk/>
            <pc:sldMk cId="4066345154" sldId="309"/>
            <ac:inkMk id="68" creationId="{6CF432FB-0C64-4D02-939A-F92A5EFABD72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69" creationId="{0CC88280-06C1-4178-A3D0-526E3C68AD17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70" creationId="{0C61D370-1E7F-4687-9A29-11836CAF4DE9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71" creationId="{4B1729BA-2EF1-44BF-B058-9C4795D6512F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72" creationId="{B6770F67-8534-48DB-8503-F12CBD436FA6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74" creationId="{87332330-6CC0-4A8E-A8E4-A65DF9FE8846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75" creationId="{C77978BE-C4B5-42ED-A549-D963F546A461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76" creationId="{62F9FFEA-45C0-4613-BBD9-5CC6A6038EB0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77" creationId="{688EF5E5-7164-471F-A615-118A72011516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78" creationId="{D2A48650-B18C-40BE-8200-B9F7DFBCB002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79" creationId="{04ACFC5F-CDF5-48F7-ACF5-501ADED9D815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80" creationId="{44FC4AAE-C06B-49A5-9D03-BA717CBC58EC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81" creationId="{AAB4FCA2-65A5-43FB-A1E8-1E1862BF3C80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82" creationId="{8E34E8EA-BFA7-4115-94FD-85F78489051F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83" creationId="{A402818D-7C3B-4D0E-8FB9-8984D9979087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84" creationId="{32468B76-8E23-455E-8CF0-A8ECFCC4AA4B}"/>
          </ac:inkMkLst>
        </pc:inkChg>
        <pc:inkChg chg="add">
          <ac:chgData name="PIPAN MICHELE" userId="da00a2aa-4c64-4bcb-a497-1055e4cd2351" providerId="ADAL" clId="{4A34A193-4A27-451D-B0F4-94A0A8A52239}" dt="2024-11-25T11:33:45.631" v="1259"/>
          <ac:inkMkLst>
            <pc:docMk/>
            <pc:sldMk cId="4066345154" sldId="309"/>
            <ac:inkMk id="85" creationId="{B04DB266-0E44-4F29-975F-06A83E3978BF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86" creationId="{70ADB3BB-657D-461D-841A-6B011AA34769}"/>
          </ac:inkMkLst>
        </pc:inkChg>
        <pc:inkChg chg="add del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87" creationId="{603C90FC-777B-4AA4-AB68-C32977944FD2}"/>
          </ac:inkMkLst>
        </pc:inkChg>
        <pc:inkChg chg="add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88" creationId="{6EEF3F16-4E0F-469F-87FE-52478BC009DE}"/>
          </ac:inkMkLst>
        </pc:inkChg>
        <pc:inkChg chg="add">
          <ac:chgData name="PIPAN MICHELE" userId="da00a2aa-4c64-4bcb-a497-1055e4cd2351" providerId="ADAL" clId="{4A34A193-4A27-451D-B0F4-94A0A8A52239}" dt="2024-11-25T11:33:47.570" v="1262"/>
          <ac:inkMkLst>
            <pc:docMk/>
            <pc:sldMk cId="4066345154" sldId="309"/>
            <ac:inkMk id="89" creationId="{0EC1554B-33AF-4EDB-8E30-1BE4730A8716}"/>
          </ac:inkMkLst>
        </pc:inkChg>
      </pc:sldChg>
      <pc:sldChg chg="addSp delSp add">
        <pc:chgData name="PIPAN MICHELE" userId="da00a2aa-4c64-4bcb-a497-1055e4cd2351" providerId="ADAL" clId="{4A34A193-4A27-451D-B0F4-94A0A8A52239}" dt="2024-11-25T11:34:34.380" v="1288"/>
        <pc:sldMkLst>
          <pc:docMk/>
          <pc:sldMk cId="487221926" sldId="310"/>
        </pc:sldMkLst>
        <pc:inkChg chg="add del">
          <ac:chgData name="PIPAN MICHELE" userId="da00a2aa-4c64-4bcb-a497-1055e4cd2351" providerId="ADAL" clId="{4A34A193-4A27-451D-B0F4-94A0A8A52239}" dt="2024-11-25T11:34:17.123" v="1265"/>
          <ac:inkMkLst>
            <pc:docMk/>
            <pc:sldMk cId="487221926" sldId="310"/>
            <ac:inkMk id="2" creationId="{26B85CD9-4AF2-4E34-B3B4-F8DAFBF09142}"/>
          </ac:inkMkLst>
        </pc:inkChg>
        <pc:inkChg chg="add del">
          <ac:chgData name="PIPAN MICHELE" userId="da00a2aa-4c64-4bcb-a497-1055e4cd2351" providerId="ADAL" clId="{4A34A193-4A27-451D-B0F4-94A0A8A52239}" dt="2024-11-25T11:34:17.123" v="1265"/>
          <ac:inkMkLst>
            <pc:docMk/>
            <pc:sldMk cId="487221926" sldId="310"/>
            <ac:inkMk id="3" creationId="{6B1FEFD3-BA78-494A-AC05-FE0C207F0222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4" creationId="{6E36F917-D547-4460-A95A-276226D5D99F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5" creationId="{758D2D29-A54E-4E3E-A225-B225E84C260C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6" creationId="{DBA89DBF-22E5-4DFA-BBCD-AEA436019CF5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7" creationId="{3D2EFDCD-842F-408D-8477-6AB7D3AAF97E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8" creationId="{131DB0D1-D572-4C6C-9A9D-ACC35F1DC685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9" creationId="{7D932450-3FC9-4BFB-8A30-BDAED0FD7122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10" creationId="{8AA9E989-C4BA-4FB5-8BCF-49B00A12A28E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11" creationId="{963D18DF-D92B-46A7-A5B3-B00AAD4D64F3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12" creationId="{C138B6D0-69C1-4FC1-A992-AA893F5BFC26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13" creationId="{A6A28A28-7426-4DC6-B17C-08C51F96F816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14" creationId="{9FEBBDEB-BF08-4A38-9A1B-8F37D5513B35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15" creationId="{3732BCA8-3EDE-486E-8BCC-FEFE1C954379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16" creationId="{78E4B2E6-3B88-46CE-A0A3-2E60D6915F72}"/>
          </ac:inkMkLst>
        </pc:inkChg>
        <pc:inkChg chg="add del">
          <ac:chgData name="PIPAN MICHELE" userId="da00a2aa-4c64-4bcb-a497-1055e4cd2351" providerId="ADAL" clId="{4A34A193-4A27-451D-B0F4-94A0A8A52239}" dt="2024-11-25T11:34:25.969" v="1279"/>
          <ac:inkMkLst>
            <pc:docMk/>
            <pc:sldMk cId="487221926" sldId="310"/>
            <ac:inkMk id="17" creationId="{CD831A69-EB71-4A82-88EF-3F4ADFE4EF01}"/>
          </ac:inkMkLst>
        </pc:inkChg>
        <pc:inkChg chg="add del">
          <ac:chgData name="PIPAN MICHELE" userId="da00a2aa-4c64-4bcb-a497-1055e4cd2351" providerId="ADAL" clId="{4A34A193-4A27-451D-B0F4-94A0A8A52239}" dt="2024-11-25T11:34:34.380" v="1288"/>
          <ac:inkMkLst>
            <pc:docMk/>
            <pc:sldMk cId="487221926" sldId="310"/>
            <ac:inkMk id="18" creationId="{31FF958C-36CC-4CD3-BA1A-72D6725B7303}"/>
          </ac:inkMkLst>
        </pc:inkChg>
        <pc:inkChg chg="add del">
          <ac:chgData name="PIPAN MICHELE" userId="da00a2aa-4c64-4bcb-a497-1055e4cd2351" providerId="ADAL" clId="{4A34A193-4A27-451D-B0F4-94A0A8A52239}" dt="2024-11-25T11:34:34.380" v="1288"/>
          <ac:inkMkLst>
            <pc:docMk/>
            <pc:sldMk cId="487221926" sldId="310"/>
            <ac:inkMk id="19" creationId="{C0732696-9E2A-4D2D-906C-AB1BC2ECF95E}"/>
          </ac:inkMkLst>
        </pc:inkChg>
        <pc:inkChg chg="add del">
          <ac:chgData name="PIPAN MICHELE" userId="da00a2aa-4c64-4bcb-a497-1055e4cd2351" providerId="ADAL" clId="{4A34A193-4A27-451D-B0F4-94A0A8A52239}" dt="2024-11-25T11:34:34.380" v="1288"/>
          <ac:inkMkLst>
            <pc:docMk/>
            <pc:sldMk cId="487221926" sldId="310"/>
            <ac:inkMk id="20" creationId="{80F4575C-9454-4DC6-A81E-1590B46F4AC0}"/>
          </ac:inkMkLst>
        </pc:inkChg>
        <pc:inkChg chg="add del">
          <ac:chgData name="PIPAN MICHELE" userId="da00a2aa-4c64-4bcb-a497-1055e4cd2351" providerId="ADAL" clId="{4A34A193-4A27-451D-B0F4-94A0A8A52239}" dt="2024-11-25T11:34:34.380" v="1288"/>
          <ac:inkMkLst>
            <pc:docMk/>
            <pc:sldMk cId="487221926" sldId="310"/>
            <ac:inkMk id="21" creationId="{238FC09B-862E-4D21-826C-BD96727DC35A}"/>
          </ac:inkMkLst>
        </pc:inkChg>
        <pc:inkChg chg="add del">
          <ac:chgData name="PIPAN MICHELE" userId="da00a2aa-4c64-4bcb-a497-1055e4cd2351" providerId="ADAL" clId="{4A34A193-4A27-451D-B0F4-94A0A8A52239}" dt="2024-11-25T11:34:34.380" v="1288"/>
          <ac:inkMkLst>
            <pc:docMk/>
            <pc:sldMk cId="487221926" sldId="310"/>
            <ac:inkMk id="23" creationId="{C90C6B4F-0177-4D19-BCF6-3114A2B32922}"/>
          </ac:inkMkLst>
        </pc:inkChg>
        <pc:inkChg chg="add del">
          <ac:chgData name="PIPAN MICHELE" userId="da00a2aa-4c64-4bcb-a497-1055e4cd2351" providerId="ADAL" clId="{4A34A193-4A27-451D-B0F4-94A0A8A52239}" dt="2024-11-25T11:34:34.380" v="1288"/>
          <ac:inkMkLst>
            <pc:docMk/>
            <pc:sldMk cId="487221926" sldId="310"/>
            <ac:inkMk id="24" creationId="{5482E35F-EE46-4DB6-9209-2F051ED6B29D}"/>
          </ac:inkMkLst>
        </pc:inkChg>
        <pc:inkChg chg="add del">
          <ac:chgData name="PIPAN MICHELE" userId="da00a2aa-4c64-4bcb-a497-1055e4cd2351" providerId="ADAL" clId="{4A34A193-4A27-451D-B0F4-94A0A8A52239}" dt="2024-11-25T11:34:34.380" v="1288"/>
          <ac:inkMkLst>
            <pc:docMk/>
            <pc:sldMk cId="487221926" sldId="310"/>
            <ac:inkMk id="25" creationId="{DC595A98-7C31-465C-B2EC-EEBFD33133B4}"/>
          </ac:inkMkLst>
        </pc:inkChg>
        <pc:inkChg chg="add del">
          <ac:chgData name="PIPAN MICHELE" userId="da00a2aa-4c64-4bcb-a497-1055e4cd2351" providerId="ADAL" clId="{4A34A193-4A27-451D-B0F4-94A0A8A52239}" dt="2024-11-25T11:34:34.380" v="1288"/>
          <ac:inkMkLst>
            <pc:docMk/>
            <pc:sldMk cId="487221926" sldId="310"/>
            <ac:inkMk id="26" creationId="{A2F56711-9339-4C3E-933D-474EF3462DA9}"/>
          </ac:inkMkLst>
        </pc:inkChg>
        <pc:inkChg chg="add del">
          <ac:chgData name="PIPAN MICHELE" userId="da00a2aa-4c64-4bcb-a497-1055e4cd2351" providerId="ADAL" clId="{4A34A193-4A27-451D-B0F4-94A0A8A52239}" dt="2024-11-25T11:34:34.380" v="1288"/>
          <ac:inkMkLst>
            <pc:docMk/>
            <pc:sldMk cId="487221926" sldId="310"/>
            <ac:inkMk id="28" creationId="{803D73B6-FB71-42BC-AE3B-B2243944202E}"/>
          </ac:inkMkLst>
        </pc:inkChg>
        <pc:inkChg chg="add">
          <ac:chgData name="PIPAN MICHELE" userId="da00a2aa-4c64-4bcb-a497-1055e4cd2351" providerId="ADAL" clId="{4A34A193-4A27-451D-B0F4-94A0A8A52239}" dt="2024-11-25T11:34:34.380" v="1288"/>
          <ac:inkMkLst>
            <pc:docMk/>
            <pc:sldMk cId="487221926" sldId="310"/>
            <ac:inkMk id="29" creationId="{686890B3-C38A-48FA-A9C7-6F3546463DFE}"/>
          </ac:inkMkLst>
        </pc:inkChg>
      </pc:sldChg>
      <pc:sldChg chg="addSp delSp modSp add">
        <pc:chgData name="PIPAN MICHELE" userId="da00a2aa-4c64-4bcb-a497-1055e4cd2351" providerId="ADAL" clId="{4A34A193-4A27-451D-B0F4-94A0A8A52239}" dt="2024-11-25T11:54:34.558" v="1597"/>
        <pc:sldMkLst>
          <pc:docMk/>
          <pc:sldMk cId="267395310" sldId="311"/>
        </pc:sldMkLst>
        <pc:picChg chg="add mod">
          <ac:chgData name="PIPAN MICHELE" userId="da00a2aa-4c64-4bcb-a497-1055e4cd2351" providerId="ADAL" clId="{4A34A193-4A27-451D-B0F4-94A0A8A52239}" dt="2024-11-25T11:52:47.645" v="1503" actId="1076"/>
          <ac:picMkLst>
            <pc:docMk/>
            <pc:sldMk cId="267395310" sldId="311"/>
            <ac:picMk id="2" creationId="{69C1056C-AD2B-4DFB-820B-F37AB46D25E1}"/>
          </ac:picMkLst>
        </pc:picChg>
        <pc:inkChg chg="add del">
          <ac:chgData name="PIPAN MICHELE" userId="da00a2aa-4c64-4bcb-a497-1055e4cd2351" providerId="ADAL" clId="{4A34A193-4A27-451D-B0F4-94A0A8A52239}" dt="2024-11-25T11:52:50.004" v="1504"/>
          <ac:inkMkLst>
            <pc:docMk/>
            <pc:sldMk cId="267395310" sldId="311"/>
            <ac:inkMk id="3" creationId="{E673CC72-3FFC-4308-B518-C30F1F103C8C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4" creationId="{CC828A65-83CF-4CFD-A826-BCE33611C4DE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5" creationId="{17C8A231-8E5E-40D4-98BF-94B19C515304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6" creationId="{380BFB02-7788-46DD-B1FF-C826D52D65E2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7" creationId="{04D8BAA5-27FF-48D0-BAB3-BDE6B0C01A07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8" creationId="{3D604F8C-AF1E-4493-B108-29C8064B86E4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9" creationId="{1BBE07AF-CAAF-48BD-BB1F-63549AB242F9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10" creationId="{D1178E55-9D6E-4607-BAFE-8AA856D32765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11" creationId="{62650936-D686-4953-A6C8-593D3CA2BFBF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12" creationId="{F0177373-FACB-41CD-A1C1-BFF6420670E8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13" creationId="{613E2995-3E87-490A-AC4E-9C813FBDF4C7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14" creationId="{26C1AC51-2E80-4D8E-A061-BE67EFC3C5AB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15" creationId="{794D8DCA-67F9-4B68-9D9B-183D977183B5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16" creationId="{2ED2AC8C-FD05-4180-B0E2-AD6AA8ECF644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17" creationId="{FFC32DE5-AC1C-47AC-96DA-4438C2201062}"/>
          </ac:inkMkLst>
        </pc:inkChg>
        <pc:inkChg chg="add del">
          <ac:chgData name="PIPAN MICHELE" userId="da00a2aa-4c64-4bcb-a497-1055e4cd2351" providerId="ADAL" clId="{4A34A193-4A27-451D-B0F4-94A0A8A52239}" dt="2024-11-25T11:52:58.569" v="1520"/>
          <ac:inkMkLst>
            <pc:docMk/>
            <pc:sldMk cId="267395310" sldId="311"/>
            <ac:inkMk id="18" creationId="{6609607F-F7A8-4FCA-96D0-F80F81306335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19" creationId="{B61BC38D-CBAC-4291-A769-3D8CFC75C0BF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20" creationId="{14F1C0CA-FB06-4A1D-82BC-37632197F689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21" creationId="{05D9E2AC-FC3F-40DD-AD0E-C1601ECAEF58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22" creationId="{2B5D7136-C083-4221-8D98-D244BF2C6A28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23" creationId="{1735BEAD-D849-4140-99C6-E88B6D8240C6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24" creationId="{58392E1C-2D6E-4F29-B104-884078156BD3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25" creationId="{F760F978-D63C-4A3E-8AF3-B3212E8B753C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26" creationId="{0387FD01-1D76-48E3-86CF-8678277738B9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27" creationId="{5912C7B4-8047-47BA-9DFF-6D3FECE9414C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28" creationId="{D8CD40C5-2C60-4AB1-924E-C17D6A019EF8}"/>
          </ac:inkMkLst>
        </pc:inkChg>
        <pc:inkChg chg="add del">
          <ac:chgData name="PIPAN MICHELE" userId="da00a2aa-4c64-4bcb-a497-1055e4cd2351" providerId="ADAL" clId="{4A34A193-4A27-451D-B0F4-94A0A8A52239}" dt="2024-11-25T11:53:12.870" v="1529"/>
          <ac:inkMkLst>
            <pc:docMk/>
            <pc:sldMk cId="267395310" sldId="311"/>
            <ac:inkMk id="29" creationId="{55B3C4A5-69F5-4196-A478-4DA107A6DDC7}"/>
          </ac:inkMkLst>
        </pc:inkChg>
        <pc:inkChg chg="add del">
          <ac:chgData name="PIPAN MICHELE" userId="da00a2aa-4c64-4bcb-a497-1055e4cd2351" providerId="ADAL" clId="{4A34A193-4A27-451D-B0F4-94A0A8A52239}" dt="2024-11-25T11:53:15.025" v="1532"/>
          <ac:inkMkLst>
            <pc:docMk/>
            <pc:sldMk cId="267395310" sldId="311"/>
            <ac:inkMk id="30" creationId="{F4D59676-049B-4A54-BDF9-32F788446274}"/>
          </ac:inkMkLst>
        </pc:inkChg>
        <pc:inkChg chg="add del">
          <ac:chgData name="PIPAN MICHELE" userId="da00a2aa-4c64-4bcb-a497-1055e4cd2351" providerId="ADAL" clId="{4A34A193-4A27-451D-B0F4-94A0A8A52239}" dt="2024-11-25T11:53:15.025" v="1532"/>
          <ac:inkMkLst>
            <pc:docMk/>
            <pc:sldMk cId="267395310" sldId="311"/>
            <ac:inkMk id="31" creationId="{F1B1C9EC-A2E2-4D39-9290-C309B676D46A}"/>
          </ac:inkMkLst>
        </pc:inkChg>
        <pc:inkChg chg="add del">
          <ac:chgData name="PIPAN MICHELE" userId="da00a2aa-4c64-4bcb-a497-1055e4cd2351" providerId="ADAL" clId="{4A34A193-4A27-451D-B0F4-94A0A8A52239}" dt="2024-11-25T11:53:15.025" v="1532"/>
          <ac:inkMkLst>
            <pc:docMk/>
            <pc:sldMk cId="267395310" sldId="311"/>
            <ac:inkMk id="32" creationId="{D7D2C043-7F81-4044-B4AF-FE873EB0A658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33" creationId="{92997A5A-BFE1-424A-BDC0-6C1115AD542C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34" creationId="{A4137EE4-3F52-450D-BB91-413398476FD2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35" creationId="{EE436D34-DCB4-4BEB-8E25-E35D271D992B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36" creationId="{D70F37B7-CF97-4757-AA2B-2125A323793F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37" creationId="{E8DA9F3E-2889-48F4-A26D-9A1E9D0F2E49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38" creationId="{7DF1F9D1-848D-4C33-9135-E6BBF6E1226C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39" creationId="{11A0EB0E-2B31-43DC-B375-12892DE75E65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40" creationId="{FA38692E-00A9-4928-B482-99046C0B85E1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41" creationId="{5C2C5B94-A407-4288-A826-3CBB2B87C359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42" creationId="{2193EE8A-CFEB-4428-A81A-B0A43E337E68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43" creationId="{D63D27DE-03FD-4745-BC60-1069E0036F6F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44" creationId="{35C69614-9E37-484F-B9BF-3CB96449E03B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45" creationId="{69D90BD6-05A7-41EE-9290-BD2F79AAC8C8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46" creationId="{32E91B2C-BC19-4C1B-AD85-1248C8B9AE3C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47" creationId="{4698319D-0F6C-4866-ADE5-F32263691A41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48" creationId="{8D993E5E-C46A-41D0-8D3F-E7AE02F478AD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49" creationId="{F547A456-1C35-4070-9E87-06C0AA8CAB53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50" creationId="{C3F901BB-0CDD-4B84-8AAE-004406B663FA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51" creationId="{63239C11-7EE9-4A69-A232-D939D5C105B4}"/>
          </ac:inkMkLst>
        </pc:inkChg>
        <pc:inkChg chg="add del">
          <ac:chgData name="PIPAN MICHELE" userId="da00a2aa-4c64-4bcb-a497-1055e4cd2351" providerId="ADAL" clId="{4A34A193-4A27-451D-B0F4-94A0A8A52239}" dt="2024-11-25T11:53:32.206" v="1552"/>
          <ac:inkMkLst>
            <pc:docMk/>
            <pc:sldMk cId="267395310" sldId="311"/>
            <ac:inkMk id="52" creationId="{CBA2EBA2-CE87-4DA6-9035-FFEFEBB76BFB}"/>
          </ac:inkMkLst>
        </pc:inkChg>
        <pc:inkChg chg="add del">
          <ac:chgData name="PIPAN MICHELE" userId="da00a2aa-4c64-4bcb-a497-1055e4cd2351" providerId="ADAL" clId="{4A34A193-4A27-451D-B0F4-94A0A8A52239}" dt="2024-11-25T11:53:45.724" v="1562"/>
          <ac:inkMkLst>
            <pc:docMk/>
            <pc:sldMk cId="267395310" sldId="311"/>
            <ac:inkMk id="53" creationId="{73CCB5D5-B504-41F9-9D12-C026116E1D32}"/>
          </ac:inkMkLst>
        </pc:inkChg>
        <pc:inkChg chg="add del">
          <ac:chgData name="PIPAN MICHELE" userId="da00a2aa-4c64-4bcb-a497-1055e4cd2351" providerId="ADAL" clId="{4A34A193-4A27-451D-B0F4-94A0A8A52239}" dt="2024-11-25T11:53:45.724" v="1562"/>
          <ac:inkMkLst>
            <pc:docMk/>
            <pc:sldMk cId="267395310" sldId="311"/>
            <ac:inkMk id="54" creationId="{57D87A5E-4A3F-4441-8154-645D35FEA51B}"/>
          </ac:inkMkLst>
        </pc:inkChg>
        <pc:inkChg chg="add del">
          <ac:chgData name="PIPAN MICHELE" userId="da00a2aa-4c64-4bcb-a497-1055e4cd2351" providerId="ADAL" clId="{4A34A193-4A27-451D-B0F4-94A0A8A52239}" dt="2024-11-25T11:53:45.724" v="1562"/>
          <ac:inkMkLst>
            <pc:docMk/>
            <pc:sldMk cId="267395310" sldId="311"/>
            <ac:inkMk id="55" creationId="{5D36C339-7AD6-4014-8612-08CB975C8446}"/>
          </ac:inkMkLst>
        </pc:inkChg>
        <pc:inkChg chg="add del">
          <ac:chgData name="PIPAN MICHELE" userId="da00a2aa-4c64-4bcb-a497-1055e4cd2351" providerId="ADAL" clId="{4A34A193-4A27-451D-B0F4-94A0A8A52239}" dt="2024-11-25T11:53:40.019" v="1555"/>
          <ac:inkMkLst>
            <pc:docMk/>
            <pc:sldMk cId="267395310" sldId="311"/>
            <ac:inkMk id="56" creationId="{FDCDF762-FF8D-4705-BFDC-A9E343BDC56E}"/>
          </ac:inkMkLst>
        </pc:inkChg>
        <pc:inkChg chg="add del">
          <ac:chgData name="PIPAN MICHELE" userId="da00a2aa-4c64-4bcb-a497-1055e4cd2351" providerId="ADAL" clId="{4A34A193-4A27-451D-B0F4-94A0A8A52239}" dt="2024-11-25T11:53:40.019" v="1555"/>
          <ac:inkMkLst>
            <pc:docMk/>
            <pc:sldMk cId="267395310" sldId="311"/>
            <ac:inkMk id="57" creationId="{8551D3F9-3572-4A6A-A140-255DC01CF53D}"/>
          </ac:inkMkLst>
        </pc:inkChg>
        <pc:inkChg chg="add del">
          <ac:chgData name="PIPAN MICHELE" userId="da00a2aa-4c64-4bcb-a497-1055e4cd2351" providerId="ADAL" clId="{4A34A193-4A27-451D-B0F4-94A0A8A52239}" dt="2024-11-25T11:53:40.019" v="1555"/>
          <ac:inkMkLst>
            <pc:docMk/>
            <pc:sldMk cId="267395310" sldId="311"/>
            <ac:inkMk id="58" creationId="{9F00CC30-205B-4616-A5EC-EB3905736D16}"/>
          </ac:inkMkLst>
        </pc:inkChg>
        <pc:inkChg chg="add del">
          <ac:chgData name="PIPAN MICHELE" userId="da00a2aa-4c64-4bcb-a497-1055e4cd2351" providerId="ADAL" clId="{4A34A193-4A27-451D-B0F4-94A0A8A52239}" dt="2024-11-25T11:53:45.724" v="1562"/>
          <ac:inkMkLst>
            <pc:docMk/>
            <pc:sldMk cId="267395310" sldId="311"/>
            <ac:inkMk id="59" creationId="{B3CF6FAA-053B-4B3D-B869-2842DA7EEF0B}"/>
          </ac:inkMkLst>
        </pc:inkChg>
        <pc:inkChg chg="add del">
          <ac:chgData name="PIPAN MICHELE" userId="da00a2aa-4c64-4bcb-a497-1055e4cd2351" providerId="ADAL" clId="{4A34A193-4A27-451D-B0F4-94A0A8A52239}" dt="2024-11-25T11:53:45.724" v="1562"/>
          <ac:inkMkLst>
            <pc:docMk/>
            <pc:sldMk cId="267395310" sldId="311"/>
            <ac:inkMk id="60" creationId="{69D337B4-9CD9-40C0-A52D-50B3421FF319}"/>
          </ac:inkMkLst>
        </pc:inkChg>
        <pc:inkChg chg="add del">
          <ac:chgData name="PIPAN MICHELE" userId="da00a2aa-4c64-4bcb-a497-1055e4cd2351" providerId="ADAL" clId="{4A34A193-4A27-451D-B0F4-94A0A8A52239}" dt="2024-11-25T11:53:45.724" v="1562"/>
          <ac:inkMkLst>
            <pc:docMk/>
            <pc:sldMk cId="267395310" sldId="311"/>
            <ac:inkMk id="61" creationId="{87FBCC25-833D-4520-91DD-FEA858169597}"/>
          </ac:inkMkLst>
        </pc:inkChg>
        <pc:inkChg chg="add del">
          <ac:chgData name="PIPAN MICHELE" userId="da00a2aa-4c64-4bcb-a497-1055e4cd2351" providerId="ADAL" clId="{4A34A193-4A27-451D-B0F4-94A0A8A52239}" dt="2024-11-25T11:53:45.724" v="1562"/>
          <ac:inkMkLst>
            <pc:docMk/>
            <pc:sldMk cId="267395310" sldId="311"/>
            <ac:inkMk id="62" creationId="{773EB3B3-2B18-4BAC-A02E-BE929CA0E249}"/>
          </ac:inkMkLst>
        </pc:inkChg>
        <pc:inkChg chg="add del">
          <ac:chgData name="PIPAN MICHELE" userId="da00a2aa-4c64-4bcb-a497-1055e4cd2351" providerId="ADAL" clId="{4A34A193-4A27-451D-B0F4-94A0A8A52239}" dt="2024-11-25T11:53:45.724" v="1562"/>
          <ac:inkMkLst>
            <pc:docMk/>
            <pc:sldMk cId="267395310" sldId="311"/>
            <ac:inkMk id="63" creationId="{0BBAB3D3-E93D-476D-8087-105BE8AFC983}"/>
          </ac:inkMkLst>
        </pc:inkChg>
        <pc:inkChg chg="add del">
          <ac:chgData name="PIPAN MICHELE" userId="da00a2aa-4c64-4bcb-a497-1055e4cd2351" providerId="ADAL" clId="{4A34A193-4A27-451D-B0F4-94A0A8A52239}" dt="2024-11-25T11:53:45.724" v="1562"/>
          <ac:inkMkLst>
            <pc:docMk/>
            <pc:sldMk cId="267395310" sldId="311"/>
            <ac:inkMk id="64" creationId="{7413F7CF-101D-4972-BFCE-AEF854546A43}"/>
          </ac:inkMkLst>
        </pc:inkChg>
        <pc:inkChg chg="add del">
          <ac:chgData name="PIPAN MICHELE" userId="da00a2aa-4c64-4bcb-a497-1055e4cd2351" providerId="ADAL" clId="{4A34A193-4A27-451D-B0F4-94A0A8A52239}" dt="2024-11-25T11:53:45.724" v="1562"/>
          <ac:inkMkLst>
            <pc:docMk/>
            <pc:sldMk cId="267395310" sldId="311"/>
            <ac:inkMk id="65" creationId="{3877DD40-829D-4E5B-B365-672DF5CAB2F8}"/>
          </ac:inkMkLst>
        </pc:inkChg>
        <pc:inkChg chg="add del">
          <ac:chgData name="PIPAN MICHELE" userId="da00a2aa-4c64-4bcb-a497-1055e4cd2351" providerId="ADAL" clId="{4A34A193-4A27-451D-B0F4-94A0A8A52239}" dt="2024-11-25T11:53:45.724" v="1562"/>
          <ac:inkMkLst>
            <pc:docMk/>
            <pc:sldMk cId="267395310" sldId="311"/>
            <ac:inkMk id="66" creationId="{1F28DE5A-20C0-4FE7-AE06-9785382324C4}"/>
          </ac:inkMkLst>
        </pc:inkChg>
        <pc:inkChg chg="add">
          <ac:chgData name="PIPAN MICHELE" userId="da00a2aa-4c64-4bcb-a497-1055e4cd2351" providerId="ADAL" clId="{4A34A193-4A27-451D-B0F4-94A0A8A52239}" dt="2024-11-25T11:53:45.724" v="1562"/>
          <ac:inkMkLst>
            <pc:docMk/>
            <pc:sldMk cId="267395310" sldId="311"/>
            <ac:inkMk id="67" creationId="{39ECB459-F486-47B7-B939-D82BE7499EE7}"/>
          </ac:inkMkLst>
        </pc:inkChg>
        <pc:inkChg chg="add">
          <ac:chgData name="PIPAN MICHELE" userId="da00a2aa-4c64-4bcb-a497-1055e4cd2351" providerId="ADAL" clId="{4A34A193-4A27-451D-B0F4-94A0A8A52239}" dt="2024-11-25T11:54:06.325" v="1563"/>
          <ac:inkMkLst>
            <pc:docMk/>
            <pc:sldMk cId="267395310" sldId="311"/>
            <ac:inkMk id="68" creationId="{6FA12D8B-8DA3-425F-B020-399DDA9766E4}"/>
          </ac:inkMkLst>
        </pc:inkChg>
        <pc:inkChg chg="add">
          <ac:chgData name="PIPAN MICHELE" userId="da00a2aa-4c64-4bcb-a497-1055e4cd2351" providerId="ADAL" clId="{4A34A193-4A27-451D-B0F4-94A0A8A52239}" dt="2024-11-25T11:54:07.844" v="1564"/>
          <ac:inkMkLst>
            <pc:docMk/>
            <pc:sldMk cId="267395310" sldId="311"/>
            <ac:inkMk id="69" creationId="{7D1223D1-76AB-4779-B0B6-E25D90509D3C}"/>
          </ac:inkMkLst>
        </pc:inkChg>
        <pc:inkChg chg="add del">
          <ac:chgData name="PIPAN MICHELE" userId="da00a2aa-4c64-4bcb-a497-1055e4cd2351" providerId="ADAL" clId="{4A34A193-4A27-451D-B0F4-94A0A8A52239}" dt="2024-11-25T11:54:13.557" v="1571"/>
          <ac:inkMkLst>
            <pc:docMk/>
            <pc:sldMk cId="267395310" sldId="311"/>
            <ac:inkMk id="70" creationId="{212475C9-F987-4183-83AA-F227D1048316}"/>
          </ac:inkMkLst>
        </pc:inkChg>
        <pc:inkChg chg="add del">
          <ac:chgData name="PIPAN MICHELE" userId="da00a2aa-4c64-4bcb-a497-1055e4cd2351" providerId="ADAL" clId="{4A34A193-4A27-451D-B0F4-94A0A8A52239}" dt="2024-11-25T11:54:13.557" v="1571"/>
          <ac:inkMkLst>
            <pc:docMk/>
            <pc:sldMk cId="267395310" sldId="311"/>
            <ac:inkMk id="71" creationId="{5D667921-435C-4456-8B62-CFDA08B6B120}"/>
          </ac:inkMkLst>
        </pc:inkChg>
        <pc:inkChg chg="add del">
          <ac:chgData name="PIPAN MICHELE" userId="da00a2aa-4c64-4bcb-a497-1055e4cd2351" providerId="ADAL" clId="{4A34A193-4A27-451D-B0F4-94A0A8A52239}" dt="2024-11-25T11:54:13.557" v="1571"/>
          <ac:inkMkLst>
            <pc:docMk/>
            <pc:sldMk cId="267395310" sldId="311"/>
            <ac:inkMk id="72" creationId="{292725CC-B2CA-4666-9684-1392FEC7A09A}"/>
          </ac:inkMkLst>
        </pc:inkChg>
        <pc:inkChg chg="add del">
          <ac:chgData name="PIPAN MICHELE" userId="da00a2aa-4c64-4bcb-a497-1055e4cd2351" providerId="ADAL" clId="{4A34A193-4A27-451D-B0F4-94A0A8A52239}" dt="2024-11-25T11:54:13.557" v="1571"/>
          <ac:inkMkLst>
            <pc:docMk/>
            <pc:sldMk cId="267395310" sldId="311"/>
            <ac:inkMk id="73" creationId="{20E82B56-FFF4-4998-ABD0-E6F82023EE4C}"/>
          </ac:inkMkLst>
        </pc:inkChg>
        <pc:inkChg chg="add del">
          <ac:chgData name="PIPAN MICHELE" userId="da00a2aa-4c64-4bcb-a497-1055e4cd2351" providerId="ADAL" clId="{4A34A193-4A27-451D-B0F4-94A0A8A52239}" dt="2024-11-25T11:54:13.557" v="1571"/>
          <ac:inkMkLst>
            <pc:docMk/>
            <pc:sldMk cId="267395310" sldId="311"/>
            <ac:inkMk id="74" creationId="{D26A78EA-CD91-4858-930E-E7A3DD00B233}"/>
          </ac:inkMkLst>
        </pc:inkChg>
        <pc:inkChg chg="del">
          <ac:chgData name="PIPAN MICHELE" userId="da00a2aa-4c64-4bcb-a497-1055e4cd2351" providerId="ADAL" clId="{4A34A193-4A27-451D-B0F4-94A0A8A52239}" dt="2024-11-25T11:52:26.444" v="1497" actId="478"/>
          <ac:inkMkLst>
            <pc:docMk/>
            <pc:sldMk cId="267395310" sldId="311"/>
            <ac:inkMk id="75" creationId="{DDEC4068-1B03-4027-8B76-0477B5492689}"/>
          </ac:inkMkLst>
        </pc:inkChg>
        <pc:inkChg chg="add del">
          <ac:chgData name="PIPAN MICHELE" userId="da00a2aa-4c64-4bcb-a497-1055e4cd2351" providerId="ADAL" clId="{4A34A193-4A27-451D-B0F4-94A0A8A52239}" dt="2024-11-25T11:54:13.557" v="1571"/>
          <ac:inkMkLst>
            <pc:docMk/>
            <pc:sldMk cId="267395310" sldId="311"/>
            <ac:inkMk id="76" creationId="{0F74F139-ED1D-4B5E-BFA4-814297680AF7}"/>
          </ac:inkMkLst>
        </pc:inkChg>
        <pc:inkChg chg="add del">
          <ac:chgData name="PIPAN MICHELE" userId="da00a2aa-4c64-4bcb-a497-1055e4cd2351" providerId="ADAL" clId="{4A34A193-4A27-451D-B0F4-94A0A8A52239}" dt="2024-11-25T11:54:22.294" v="1576"/>
          <ac:inkMkLst>
            <pc:docMk/>
            <pc:sldMk cId="267395310" sldId="311"/>
            <ac:inkMk id="77" creationId="{46F1AB3C-832D-443D-8BAE-4C5AFC42A877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78" creationId="{A6C7FEBC-4083-48FD-ABE8-8898027E70B5}"/>
          </ac:inkMkLst>
        </pc:inkChg>
        <pc:inkChg chg="add del">
          <ac:chgData name="PIPAN MICHELE" userId="da00a2aa-4c64-4bcb-a497-1055e4cd2351" providerId="ADAL" clId="{4A34A193-4A27-451D-B0F4-94A0A8A52239}" dt="2024-11-25T11:54:22.294" v="1576"/>
          <ac:inkMkLst>
            <pc:docMk/>
            <pc:sldMk cId="267395310" sldId="311"/>
            <ac:inkMk id="79" creationId="{A494EEA4-2186-4FF9-9D3F-49C1C135A7E0}"/>
          </ac:inkMkLst>
        </pc:inkChg>
        <pc:inkChg chg="add del">
          <ac:chgData name="PIPAN MICHELE" userId="da00a2aa-4c64-4bcb-a497-1055e4cd2351" providerId="ADAL" clId="{4A34A193-4A27-451D-B0F4-94A0A8A52239}" dt="2024-11-25T11:54:22.294" v="1576"/>
          <ac:inkMkLst>
            <pc:docMk/>
            <pc:sldMk cId="267395310" sldId="311"/>
            <ac:inkMk id="80" creationId="{4563988C-B418-4078-8E47-DF32C9D629E0}"/>
          </ac:inkMkLst>
        </pc:inkChg>
        <pc:inkChg chg="add del">
          <ac:chgData name="PIPAN MICHELE" userId="da00a2aa-4c64-4bcb-a497-1055e4cd2351" providerId="ADAL" clId="{4A34A193-4A27-451D-B0F4-94A0A8A52239}" dt="2024-11-25T11:54:22.294" v="1576"/>
          <ac:inkMkLst>
            <pc:docMk/>
            <pc:sldMk cId="267395310" sldId="311"/>
            <ac:inkMk id="81" creationId="{0612642C-F244-4276-BB61-3DEC4F130543}"/>
          </ac:inkMkLst>
        </pc:inkChg>
        <pc:inkChg chg="add del">
          <ac:chgData name="PIPAN MICHELE" userId="da00a2aa-4c64-4bcb-a497-1055e4cd2351" providerId="ADAL" clId="{4A34A193-4A27-451D-B0F4-94A0A8A52239}" dt="2024-11-25T11:54:22.294" v="1576"/>
          <ac:inkMkLst>
            <pc:docMk/>
            <pc:sldMk cId="267395310" sldId="311"/>
            <ac:inkMk id="82" creationId="{0BC3A7D5-8AE2-4F9B-A966-DF8B1A9E18BE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83" creationId="{515D43E6-A4D2-45BA-8309-9F2813144CF9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84" creationId="{7D26E838-A6FD-4420-BB1C-1D28F99F4188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85" creationId="{BCDC8FBA-A85B-46FC-9FC6-400197B5CE58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86" creationId="{00A5CD8C-8EF6-4CE9-A413-9AF341563A6E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87" creationId="{95581CF0-8DF2-4214-A536-9E2D3ACB9CC3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88" creationId="{9D8F8EED-52DC-491A-8B0A-92F29CDB52BD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89" creationId="{AA13A3E9-16E6-47E8-BCAE-46F140B47DCC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90" creationId="{06BB38B5-C3A5-454C-8C7C-6333BEE84446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91" creationId="{37E8E0D0-57AA-4E36-ADB9-DEE343A8DCDB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92" creationId="{A14AD2F8-D670-4174-98F9-8619CA770DED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93" creationId="{2D56CC89-54AB-49A0-A268-9530C8724FBD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94" creationId="{35CC37A5-4189-4F24-B601-B2E96555AC21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95" creationId="{A58E8677-59BF-45A0-803F-F5745859596A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96" creationId="{F79DBBF5-148B-4FA4-A2EC-509977CF7606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97" creationId="{7869261B-CECA-409B-9D63-53204E66E930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98" creationId="{B57F1BDE-1870-4549-A9AB-8F12CBA5A540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99" creationId="{B8CEF1F6-8156-48CC-B58A-C91A7091B038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100" creationId="{2D30FFC6-E783-47F5-954C-CF73061615DF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101" creationId="{AC1AFD03-01AD-4D91-A514-6DCE1D66A7E3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102" creationId="{17F03B98-40D8-4001-AAC4-625FF30A3D14}"/>
          </ac:inkMkLst>
        </pc:inkChg>
        <pc:inkChg chg="add del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103" creationId="{E9817328-C068-460B-9126-35EA2D88E13A}"/>
          </ac:inkMkLst>
        </pc:inkChg>
        <pc:inkChg chg="add">
          <ac:chgData name="PIPAN MICHELE" userId="da00a2aa-4c64-4bcb-a497-1055e4cd2351" providerId="ADAL" clId="{4A34A193-4A27-451D-B0F4-94A0A8A52239}" dt="2024-11-25T11:54:34.558" v="1597"/>
          <ac:inkMkLst>
            <pc:docMk/>
            <pc:sldMk cId="267395310" sldId="311"/>
            <ac:inkMk id="104" creationId="{756E2E8B-5338-4F6B-94F2-6796232CE7F8}"/>
          </ac:inkMkLst>
        </pc:inkChg>
      </pc:sldChg>
      <pc:sldChg chg="add del">
        <pc:chgData name="PIPAN MICHELE" userId="da00a2aa-4c64-4bcb-a497-1055e4cd2351" providerId="ADAL" clId="{4A34A193-4A27-451D-B0F4-94A0A8A52239}" dt="2024-11-25T11:55:48.024" v="1598" actId="2696"/>
        <pc:sldMkLst>
          <pc:docMk/>
          <pc:sldMk cId="1427164645" sldId="312"/>
        </pc:sldMkLst>
      </pc:sldChg>
      <pc:sldChg chg="add del">
        <pc:chgData name="PIPAN MICHELE" userId="da00a2aa-4c64-4bcb-a497-1055e4cd2351" providerId="ADAL" clId="{4A34A193-4A27-451D-B0F4-94A0A8A52239}" dt="2024-11-25T11:55:48.034" v="1599" actId="2696"/>
        <pc:sldMkLst>
          <pc:docMk/>
          <pc:sldMk cId="2590644420" sldId="313"/>
        </pc:sldMkLst>
      </pc:sldChg>
    </pc:docChg>
  </pc:docChgLst>
  <pc:docChgLst>
    <pc:chgData name="PIPAN MICHELE" userId="S::4390@ds.units.it::da00a2aa-4c64-4bcb-a497-1055e4cd2351" providerId="AD" clId="Web-{CEEF803C-C94B-EB39-99CB-98C065F3A0A4}"/>
    <pc:docChg chg="addSld modSld">
      <pc:chgData name="PIPAN MICHELE" userId="S::4390@ds.units.it::da00a2aa-4c64-4bcb-a497-1055e4cd2351" providerId="AD" clId="Web-{CEEF803C-C94B-EB39-99CB-98C065F3A0A4}" dt="2024-11-24T17:55:52.565" v="20"/>
      <pc:docMkLst>
        <pc:docMk/>
      </pc:docMkLst>
      <pc:sldChg chg="delSp">
        <pc:chgData name="PIPAN MICHELE" userId="S::4390@ds.units.it::da00a2aa-4c64-4bcb-a497-1055e4cd2351" providerId="AD" clId="Web-{CEEF803C-C94B-EB39-99CB-98C065F3A0A4}" dt="2024-11-24T17:55:29.299" v="1"/>
        <pc:sldMkLst>
          <pc:docMk/>
          <pc:sldMk cId="3962583941" sldId="256"/>
        </pc:sldMkLst>
        <pc:spChg chg="del">
          <ac:chgData name="PIPAN MICHELE" userId="S::4390@ds.units.it::da00a2aa-4c64-4bcb-a497-1055e4cd2351" providerId="AD" clId="Web-{CEEF803C-C94B-EB39-99CB-98C065F3A0A4}" dt="2024-11-24T17:55:24.268" v="0"/>
          <ac:spMkLst>
            <pc:docMk/>
            <pc:sldMk cId="3962583941" sldId="256"/>
            <ac:spMk id="2" creationId="{00000000-0000-0000-0000-000000000000}"/>
          </ac:spMkLst>
        </pc:spChg>
        <pc:spChg chg="del">
          <ac:chgData name="PIPAN MICHELE" userId="S::4390@ds.units.it::da00a2aa-4c64-4bcb-a497-1055e4cd2351" providerId="AD" clId="Web-{CEEF803C-C94B-EB39-99CB-98C065F3A0A4}" dt="2024-11-24T17:55:29.299" v="1"/>
          <ac:spMkLst>
            <pc:docMk/>
            <pc:sldMk cId="3962583941" sldId="256"/>
            <ac:spMk id="3" creationId="{00000000-0000-0000-0000-000000000000}"/>
          </ac:spMkLst>
        </pc:spChg>
      </pc:sldChg>
      <pc:sldChg chg="add replId">
        <pc:chgData name="PIPAN MICHELE" userId="S::4390@ds.units.it::da00a2aa-4c64-4bcb-a497-1055e4cd2351" providerId="AD" clId="Web-{CEEF803C-C94B-EB39-99CB-98C065F3A0A4}" dt="2024-11-24T17:55:31.877" v="2"/>
        <pc:sldMkLst>
          <pc:docMk/>
          <pc:sldMk cId="258707784" sldId="257"/>
        </pc:sldMkLst>
      </pc:sldChg>
      <pc:sldChg chg="add replId">
        <pc:chgData name="PIPAN MICHELE" userId="S::4390@ds.units.it::da00a2aa-4c64-4bcb-a497-1055e4cd2351" providerId="AD" clId="Web-{CEEF803C-C94B-EB39-99CB-98C065F3A0A4}" dt="2024-11-24T17:55:32.283" v="3"/>
        <pc:sldMkLst>
          <pc:docMk/>
          <pc:sldMk cId="1687681652" sldId="258"/>
        </pc:sldMkLst>
      </pc:sldChg>
      <pc:sldChg chg="add replId">
        <pc:chgData name="PIPAN MICHELE" userId="S::4390@ds.units.it::da00a2aa-4c64-4bcb-a497-1055e4cd2351" providerId="AD" clId="Web-{CEEF803C-C94B-EB39-99CB-98C065F3A0A4}" dt="2024-11-24T17:55:33.987" v="4"/>
        <pc:sldMkLst>
          <pc:docMk/>
          <pc:sldMk cId="2932771603" sldId="259"/>
        </pc:sldMkLst>
      </pc:sldChg>
      <pc:sldChg chg="add replId">
        <pc:chgData name="PIPAN MICHELE" userId="S::4390@ds.units.it::da00a2aa-4c64-4bcb-a497-1055e4cd2351" providerId="AD" clId="Web-{CEEF803C-C94B-EB39-99CB-98C065F3A0A4}" dt="2024-11-24T17:55:35.518" v="5"/>
        <pc:sldMkLst>
          <pc:docMk/>
          <pc:sldMk cId="3143690867" sldId="260"/>
        </pc:sldMkLst>
      </pc:sldChg>
      <pc:sldChg chg="add replId">
        <pc:chgData name="PIPAN MICHELE" userId="S::4390@ds.units.it::da00a2aa-4c64-4bcb-a497-1055e4cd2351" providerId="AD" clId="Web-{CEEF803C-C94B-EB39-99CB-98C065F3A0A4}" dt="2024-11-24T17:55:36.721" v="6"/>
        <pc:sldMkLst>
          <pc:docMk/>
          <pc:sldMk cId="4204145574" sldId="261"/>
        </pc:sldMkLst>
      </pc:sldChg>
      <pc:sldChg chg="add replId">
        <pc:chgData name="PIPAN MICHELE" userId="S::4390@ds.units.it::da00a2aa-4c64-4bcb-a497-1055e4cd2351" providerId="AD" clId="Web-{CEEF803C-C94B-EB39-99CB-98C065F3A0A4}" dt="2024-11-24T17:55:40.299" v="7"/>
        <pc:sldMkLst>
          <pc:docMk/>
          <pc:sldMk cId="1698220436" sldId="262"/>
        </pc:sldMkLst>
      </pc:sldChg>
      <pc:sldChg chg="add replId">
        <pc:chgData name="PIPAN MICHELE" userId="S::4390@ds.units.it::da00a2aa-4c64-4bcb-a497-1055e4cd2351" providerId="AD" clId="Web-{CEEF803C-C94B-EB39-99CB-98C065F3A0A4}" dt="2024-11-24T17:55:41.284" v="8"/>
        <pc:sldMkLst>
          <pc:docMk/>
          <pc:sldMk cId="609001674" sldId="263"/>
        </pc:sldMkLst>
      </pc:sldChg>
      <pc:sldChg chg="add replId">
        <pc:chgData name="PIPAN MICHELE" userId="S::4390@ds.units.it::da00a2aa-4c64-4bcb-a497-1055e4cd2351" providerId="AD" clId="Web-{CEEF803C-C94B-EB39-99CB-98C065F3A0A4}" dt="2024-11-24T17:55:43.534" v="9"/>
        <pc:sldMkLst>
          <pc:docMk/>
          <pc:sldMk cId="385874624" sldId="264"/>
        </pc:sldMkLst>
      </pc:sldChg>
      <pc:sldChg chg="add replId">
        <pc:chgData name="PIPAN MICHELE" userId="S::4390@ds.units.it::da00a2aa-4c64-4bcb-a497-1055e4cd2351" providerId="AD" clId="Web-{CEEF803C-C94B-EB39-99CB-98C065F3A0A4}" dt="2024-11-24T17:55:44.315" v="10"/>
        <pc:sldMkLst>
          <pc:docMk/>
          <pc:sldMk cId="3671780766" sldId="265"/>
        </pc:sldMkLst>
      </pc:sldChg>
      <pc:sldChg chg="add replId">
        <pc:chgData name="PIPAN MICHELE" userId="S::4390@ds.units.it::da00a2aa-4c64-4bcb-a497-1055e4cd2351" providerId="AD" clId="Web-{CEEF803C-C94B-EB39-99CB-98C065F3A0A4}" dt="2024-11-24T17:55:45.596" v="11"/>
        <pc:sldMkLst>
          <pc:docMk/>
          <pc:sldMk cId="120200833" sldId="266"/>
        </pc:sldMkLst>
      </pc:sldChg>
      <pc:sldChg chg="add replId">
        <pc:chgData name="PIPAN MICHELE" userId="S::4390@ds.units.it::da00a2aa-4c64-4bcb-a497-1055e4cd2351" providerId="AD" clId="Web-{CEEF803C-C94B-EB39-99CB-98C065F3A0A4}" dt="2024-11-24T17:55:46.612" v="12"/>
        <pc:sldMkLst>
          <pc:docMk/>
          <pc:sldMk cId="311159400" sldId="267"/>
        </pc:sldMkLst>
      </pc:sldChg>
      <pc:sldChg chg="add replId">
        <pc:chgData name="PIPAN MICHELE" userId="S::4390@ds.units.it::da00a2aa-4c64-4bcb-a497-1055e4cd2351" providerId="AD" clId="Web-{CEEF803C-C94B-EB39-99CB-98C065F3A0A4}" dt="2024-11-24T17:55:47.440" v="13"/>
        <pc:sldMkLst>
          <pc:docMk/>
          <pc:sldMk cId="2497276581" sldId="268"/>
        </pc:sldMkLst>
      </pc:sldChg>
      <pc:sldChg chg="add replId">
        <pc:chgData name="PIPAN MICHELE" userId="S::4390@ds.units.it::da00a2aa-4c64-4bcb-a497-1055e4cd2351" providerId="AD" clId="Web-{CEEF803C-C94B-EB39-99CB-98C065F3A0A4}" dt="2024-11-24T17:55:48.081" v="14"/>
        <pc:sldMkLst>
          <pc:docMk/>
          <pc:sldMk cId="208295496" sldId="269"/>
        </pc:sldMkLst>
      </pc:sldChg>
      <pc:sldChg chg="add replId">
        <pc:chgData name="PIPAN MICHELE" userId="S::4390@ds.units.it::da00a2aa-4c64-4bcb-a497-1055e4cd2351" providerId="AD" clId="Web-{CEEF803C-C94B-EB39-99CB-98C065F3A0A4}" dt="2024-11-24T17:55:48.815" v="15"/>
        <pc:sldMkLst>
          <pc:docMk/>
          <pc:sldMk cId="1502484605" sldId="270"/>
        </pc:sldMkLst>
      </pc:sldChg>
      <pc:sldChg chg="add replId">
        <pc:chgData name="PIPAN MICHELE" userId="S::4390@ds.units.it::da00a2aa-4c64-4bcb-a497-1055e4cd2351" providerId="AD" clId="Web-{CEEF803C-C94B-EB39-99CB-98C065F3A0A4}" dt="2024-11-24T17:55:49.550" v="16"/>
        <pc:sldMkLst>
          <pc:docMk/>
          <pc:sldMk cId="3588007802" sldId="271"/>
        </pc:sldMkLst>
      </pc:sldChg>
      <pc:sldChg chg="add replId">
        <pc:chgData name="PIPAN MICHELE" userId="S::4390@ds.units.it::da00a2aa-4c64-4bcb-a497-1055e4cd2351" providerId="AD" clId="Web-{CEEF803C-C94B-EB39-99CB-98C065F3A0A4}" dt="2024-11-24T17:55:50.347" v="17"/>
        <pc:sldMkLst>
          <pc:docMk/>
          <pc:sldMk cId="764841014" sldId="272"/>
        </pc:sldMkLst>
      </pc:sldChg>
      <pc:sldChg chg="add replId">
        <pc:chgData name="PIPAN MICHELE" userId="S::4390@ds.units.it::da00a2aa-4c64-4bcb-a497-1055e4cd2351" providerId="AD" clId="Web-{CEEF803C-C94B-EB39-99CB-98C065F3A0A4}" dt="2024-11-24T17:55:50.894" v="18"/>
        <pc:sldMkLst>
          <pc:docMk/>
          <pc:sldMk cId="3565768889" sldId="273"/>
        </pc:sldMkLst>
      </pc:sldChg>
      <pc:sldChg chg="add replId">
        <pc:chgData name="PIPAN MICHELE" userId="S::4390@ds.units.it::da00a2aa-4c64-4bcb-a497-1055e4cd2351" providerId="AD" clId="Web-{CEEF803C-C94B-EB39-99CB-98C065F3A0A4}" dt="2024-11-24T17:55:51.487" v="19"/>
        <pc:sldMkLst>
          <pc:docMk/>
          <pc:sldMk cId="2368902722" sldId="274"/>
        </pc:sldMkLst>
      </pc:sldChg>
      <pc:sldChg chg="add replId">
        <pc:chgData name="PIPAN MICHELE" userId="S::4390@ds.units.it::da00a2aa-4c64-4bcb-a497-1055e4cd2351" providerId="AD" clId="Web-{CEEF803C-C94B-EB39-99CB-98C065F3A0A4}" dt="2024-11-24T17:55:52.565" v="20"/>
        <pc:sldMkLst>
          <pc:docMk/>
          <pc:sldMk cId="323179344" sldId="275"/>
        </pc:sldMkLst>
      </pc:sldChg>
    </pc:docChg>
  </pc:docChgLst>
  <pc:docChgLst>
    <pc:chgData name="PIPAN MICHELE" userId="S::4390@ds.units.it::da00a2aa-4c64-4bcb-a497-1055e4cd2351" providerId="AD" clId="Web-{55274EB8-1EA5-8EEA-AB7E-F4D02BB142ED}"/>
    <pc:docChg chg="modSld">
      <pc:chgData name="PIPAN MICHELE" userId="S::4390@ds.units.it::da00a2aa-4c64-4bcb-a497-1055e4cd2351" providerId="AD" clId="Web-{55274EB8-1EA5-8EEA-AB7E-F4D02BB142ED}" dt="2024-11-24T22:58:33.377" v="18"/>
      <pc:docMkLst>
        <pc:docMk/>
      </pc:docMkLst>
      <pc:sldChg chg="addSp modSp">
        <pc:chgData name="PIPAN MICHELE" userId="S::4390@ds.units.it::da00a2aa-4c64-4bcb-a497-1055e4cd2351" providerId="AD" clId="Web-{55274EB8-1EA5-8EEA-AB7E-F4D02BB142ED}" dt="2024-11-24T22:25:13.466" v="1"/>
        <pc:sldMkLst>
          <pc:docMk/>
          <pc:sldMk cId="258707784" sldId="257"/>
        </pc:sldMkLst>
        <pc:picChg chg="add mod">
          <ac:chgData name="PIPAN MICHELE" userId="S::4390@ds.units.it::da00a2aa-4c64-4bcb-a497-1055e4cd2351" providerId="AD" clId="Web-{55274EB8-1EA5-8EEA-AB7E-F4D02BB142ED}" dt="2024-11-24T22:25:13.466" v="1"/>
          <ac:picMkLst>
            <pc:docMk/>
            <pc:sldMk cId="258707784" sldId="257"/>
            <ac:picMk id="2" creationId="{0B7ABCDD-DF7F-A96B-02A6-49850A64C2C3}"/>
          </ac:picMkLst>
        </pc:picChg>
      </pc:sldChg>
      <pc:sldChg chg="addSp modSp">
        <pc:chgData name="PIPAN MICHELE" userId="S::4390@ds.units.it::da00a2aa-4c64-4bcb-a497-1055e4cd2351" providerId="AD" clId="Web-{55274EB8-1EA5-8EEA-AB7E-F4D02BB142ED}" dt="2024-11-24T22:24:33.418" v="0"/>
        <pc:sldMkLst>
          <pc:docMk/>
          <pc:sldMk cId="1687681652" sldId="258"/>
        </pc:sldMkLst>
        <pc:picChg chg="add mod">
          <ac:chgData name="PIPAN MICHELE" userId="S::4390@ds.units.it::da00a2aa-4c64-4bcb-a497-1055e4cd2351" providerId="AD" clId="Web-{55274EB8-1EA5-8EEA-AB7E-F4D02BB142ED}" dt="2024-11-24T22:24:33.418" v="0"/>
          <ac:picMkLst>
            <pc:docMk/>
            <pc:sldMk cId="1687681652" sldId="258"/>
            <ac:picMk id="2" creationId="{329C63A4-CFD6-088B-5040-9801F38FE6EC}"/>
          </ac:picMkLst>
        </pc:picChg>
      </pc:sldChg>
      <pc:sldChg chg="addSp modSp">
        <pc:chgData name="PIPAN MICHELE" userId="S::4390@ds.units.it::da00a2aa-4c64-4bcb-a497-1055e4cd2351" providerId="AD" clId="Web-{55274EB8-1EA5-8EEA-AB7E-F4D02BB142ED}" dt="2024-11-24T22:36:44.416" v="2"/>
        <pc:sldMkLst>
          <pc:docMk/>
          <pc:sldMk cId="2932771603" sldId="259"/>
        </pc:sldMkLst>
        <pc:picChg chg="add mod">
          <ac:chgData name="PIPAN MICHELE" userId="S::4390@ds.units.it::da00a2aa-4c64-4bcb-a497-1055e4cd2351" providerId="AD" clId="Web-{55274EB8-1EA5-8EEA-AB7E-F4D02BB142ED}" dt="2024-11-24T22:36:44.416" v="2"/>
          <ac:picMkLst>
            <pc:docMk/>
            <pc:sldMk cId="2932771603" sldId="259"/>
            <ac:picMk id="2" creationId="{0999D69F-A722-3DFD-67E1-51C8B230C485}"/>
          </ac:picMkLst>
        </pc:picChg>
      </pc:sldChg>
      <pc:sldChg chg="addSp modSp">
        <pc:chgData name="PIPAN MICHELE" userId="S::4390@ds.units.it::da00a2aa-4c64-4bcb-a497-1055e4cd2351" providerId="AD" clId="Web-{55274EB8-1EA5-8EEA-AB7E-F4D02BB142ED}" dt="2024-11-24T22:41:17.318" v="3"/>
        <pc:sldMkLst>
          <pc:docMk/>
          <pc:sldMk cId="3143690867" sldId="260"/>
        </pc:sldMkLst>
        <pc:picChg chg="add mod">
          <ac:chgData name="PIPAN MICHELE" userId="S::4390@ds.units.it::da00a2aa-4c64-4bcb-a497-1055e4cd2351" providerId="AD" clId="Web-{55274EB8-1EA5-8EEA-AB7E-F4D02BB142ED}" dt="2024-11-24T22:41:17.318" v="3"/>
          <ac:picMkLst>
            <pc:docMk/>
            <pc:sldMk cId="3143690867" sldId="260"/>
            <ac:picMk id="2" creationId="{EA96A4C8-081F-4F6A-08BD-FB9BAFD7B15F}"/>
          </ac:picMkLst>
        </pc:picChg>
      </pc:sldChg>
      <pc:sldChg chg="addSp modSp">
        <pc:chgData name="PIPAN MICHELE" userId="S::4390@ds.units.it::da00a2aa-4c64-4bcb-a497-1055e4cd2351" providerId="AD" clId="Web-{55274EB8-1EA5-8EEA-AB7E-F4D02BB142ED}" dt="2024-11-24T22:57:15.968" v="17" actId="20577"/>
        <pc:sldMkLst>
          <pc:docMk/>
          <pc:sldMk cId="4204145574" sldId="261"/>
        </pc:sldMkLst>
        <pc:spChg chg="add mod">
          <ac:chgData name="PIPAN MICHELE" userId="S::4390@ds.units.it::da00a2aa-4c64-4bcb-a497-1055e4cd2351" providerId="AD" clId="Web-{55274EB8-1EA5-8EEA-AB7E-F4D02BB142ED}" dt="2024-11-24T22:56:23.122" v="10" actId="20577"/>
          <ac:spMkLst>
            <pc:docMk/>
            <pc:sldMk cId="4204145574" sldId="261"/>
            <ac:spMk id="3" creationId="{F3809A8B-31EC-1EBD-A5EC-C380529A0BA9}"/>
          </ac:spMkLst>
        </pc:spChg>
        <pc:spChg chg="add mod">
          <ac:chgData name="PIPAN MICHELE" userId="S::4390@ds.units.it::da00a2aa-4c64-4bcb-a497-1055e4cd2351" providerId="AD" clId="Web-{55274EB8-1EA5-8EEA-AB7E-F4D02BB142ED}" dt="2024-11-24T22:57:15.968" v="17" actId="20577"/>
          <ac:spMkLst>
            <pc:docMk/>
            <pc:sldMk cId="4204145574" sldId="261"/>
            <ac:spMk id="5" creationId="{54DB6B5A-8769-6DBB-39C8-12A5D3EE25EE}"/>
          </ac:spMkLst>
        </pc:spChg>
        <pc:picChg chg="add mod">
          <ac:chgData name="PIPAN MICHELE" userId="S::4390@ds.units.it::da00a2aa-4c64-4bcb-a497-1055e4cd2351" providerId="AD" clId="Web-{55274EB8-1EA5-8EEA-AB7E-F4D02BB142ED}" dt="2024-11-24T22:55:59.434" v="5" actId="1076"/>
          <ac:picMkLst>
            <pc:docMk/>
            <pc:sldMk cId="4204145574" sldId="261"/>
            <ac:picMk id="2" creationId="{C76D0CA9-922B-692C-1725-8EED818FAD0A}"/>
          </ac:picMkLst>
        </pc:picChg>
        <pc:picChg chg="add mod">
          <ac:chgData name="PIPAN MICHELE" userId="S::4390@ds.units.it::da00a2aa-4c64-4bcb-a497-1055e4cd2351" providerId="AD" clId="Web-{55274EB8-1EA5-8EEA-AB7E-F4D02BB142ED}" dt="2024-11-24T22:56:59.889" v="13" actId="1076"/>
          <ac:picMkLst>
            <pc:docMk/>
            <pc:sldMk cId="4204145574" sldId="261"/>
            <ac:picMk id="4" creationId="{54BFDF32-94E3-5213-30BF-6AA42B5AFBFD}"/>
          </ac:picMkLst>
        </pc:picChg>
      </pc:sldChg>
      <pc:sldChg chg="addSp modSp">
        <pc:chgData name="PIPAN MICHELE" userId="S::4390@ds.units.it::da00a2aa-4c64-4bcb-a497-1055e4cd2351" providerId="AD" clId="Web-{55274EB8-1EA5-8EEA-AB7E-F4D02BB142ED}" dt="2024-11-24T22:58:33.377" v="18"/>
        <pc:sldMkLst>
          <pc:docMk/>
          <pc:sldMk cId="1698220436" sldId="262"/>
        </pc:sldMkLst>
        <pc:picChg chg="add mod">
          <ac:chgData name="PIPAN MICHELE" userId="S::4390@ds.units.it::da00a2aa-4c64-4bcb-a497-1055e4cd2351" providerId="AD" clId="Web-{55274EB8-1EA5-8EEA-AB7E-F4D02BB142ED}" dt="2024-11-24T22:58:33.377" v="18"/>
          <ac:picMkLst>
            <pc:docMk/>
            <pc:sldMk cId="1698220436" sldId="262"/>
            <ac:picMk id="2" creationId="{05FC3539-6642-9E74-08D5-3097AFBA1A71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3:52.29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32 0 20644 0 0,'0'0'-664'0'0,"0"0"704"0"0,0 0-104 0 0,0 0-376 0 0,0 0-344 0 0,0 0-32 0 0,0 0 24 0 0,0 0-65 0 0,0 0-127 0 0,0 0-536 0 0,0 0-841 0 0,0 0-655 0 0,-26 82-385 0 0,20-68-1584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5:03.61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622 41 3321 0 0,'0'0'301'0'0,"0"0"-205"0"0,0 0-40 0 0,0 0 134 0 0,0 0 294 0 0,0 0 369 0 0,0 0 222 0 0,0 0 44 0 0,0 0-104 0 0,0 0-184 0 0,0 0-125 0 0,5-7-31 0 0,16-20-9 0 0,-16 20-39 0 0,-5 7-71 0 0,-34 10 2120 0 0,-4 17-2455 0 0,2 2 0 0 0,0 2 0 0 0,2 1 0 0 0,2 1 0 0 0,1 2 0 0 0,-17 26-221 0 0,14-21 72 0 0,31-36-71 0 0,-44 54 124 0 0,-2-3 0 0 0,-3-2 0 0 0,-2-1 0 0 0,-16 7-125 0 0,99-115-14687 0 0,-25 48 12228 0 0</inkml:trace>
  <inkml:trace contextRef="#ctx0" brushRef="#br0" timeOffset="282.547">0 191 8306 0 0,'0'0'2060'0'0,"0"0"-145"0"0,0 0-366 0 0,0 0-442 0 0,0 0-261 0 0,0 0-201 0 0,0 0-143 0 0,0 0-55 0 0,0 0 10 0 0,0 0-7 0 0,0 0-49 0 0,0 0-75 0 0,0 0-58 0 0,19 1-44 0 0,63 5-47 0 0,24 54 482 0 0,215 204 973 0 0,-133-135-1081 0 0,-220-122-8190 0 0,24-6 2546 0 0,-1 1-4697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3.81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11 20890,'9'-6'-235,"-3"2"123,-6 4-123,0 0 352,42 22-50,-24-20-50,33 16-45,-33-23-73,-1-2-117,2 3-185,0-1-191,1 3-997,7-2 633,-8 2-94,4-1-237,-12 2-548,-1 0-263,-4 1-253,-3 0 107,-1 0 2246,-2 0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3.99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75 18982,'64'-13'28,"1"-1"0,-6 2 0,-8 2-3791,-19 6 3791,-1-1-45,-2 1-22,-4 0-140,-2 1 801,-5 0-1417,-3 2-336,-4 0-2397,-3 1-3120,-2 0 6648,-3 1 0,-2-1 0,-1 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5.20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252 388 10875,'11'1'4604,"-2"0"-2856,-9-1-919,0 0-757,23 22 35,-14-13 33,16 17 11,-19-20 17,-2-1 12,1-2-18,0 0-5,1-2-34,1 0-44,1-1-18,1-1-21,3-1-12,-1-3-12,1-1 12,2-2 0,-1-2 45,8-6-34,-6 2-22,6-8-11,-10 6 16,2-2-5,-2 0 0,0-1 100,4-28-100,-8 20-11,2-20-6,-9 29 0,-3-1-11,-2 1-12,-4-1 6,-4 0-11,-1 1 6,-3 0 11,-1 2-17,-2 2 0,-1 2-11,-1 4-1,0 2 12,0 3 6,1 2 0,-1 1-1,3 2 1,-1 3 11,2 2 11,0 3 0,1 1 5,1 1 1,1 1-6,2 0 5,1 1-3374,4 0 3386,-1 0 16,3 1 1,0 1-12,2 1 17,2 1-5,0 1 0,2 1-6,0 1-17,0-1-310,3 2 316,1-1-2168,5 0 2168,2 0-12,1-2-5,2 1 2167,0-3-2167,1 0 5,3-1-5,0 0-1959,3-1 1948,1 2-6,1-3 2263,2 1-2280,1-1-11,2-2-3,-1 2 4,-1-2-2275,-1 0 2285,-2 1 1916,-4-1-1915,-1 0-1,-5 2 34,-2-1-11,-2 1 33,-3 5 3221,-3-6-3142,-2 9 490,-5-11-551,-2 4-12,-5-6-6,-3 2 17,-2 1-5,-4 0 11,-2 0-1,-3 0-10,-2-2 0,-3 1-12,0-2 28,-1-2-16,-1-2 11,0-1 5,0-3 29,0 0 16,2-1 0,0-3 0,2-2-33,2-4-1,1-1 1,4-2 11,0-1-1,4-1 12,3 0-5,3 0-23,3 0-23,2 0-21,3 1-24,2 0-16,2 0-5,4 0-1,3 0 1,5 0-3387,4 0 3408,2-2-204,5 1 176,3-2 12,2 0-33,4 0 22,3-1-51,3 1-89,3-1-190,2 1-185,0 0-348,1 1-773,-3 2 980,1 0-7197,-7 4 7892,-7 2 0,-15 4 0,-6 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6.19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276 573 7660,'12'0'4885,"-3"0"-3385,-9 0 4163,0 0-5573,44-58-17,-32 39-6,36-44 23,-42 48-34,0 3 22,4-20-50,-3 13 39,2-22-22,-5 19-17,-1-10 11,-2 9-11,-1-1 0,-1-2 0,-3 0-17,-1 0 34,-4 2 34,-10-13-96,6 15-11,-6-6-28,11 17-3398,-1 5 3353,3 2 17,1 2-5,0 1 16,2 3 34,-1 2 5,1 4 17,0 1 6,-1 6 22,1 2 40,0 16-23,2-4 0,0 13-11,1-8 3397,0 3-3397,0 3-17,0 2-11,0 5 5,1 2 6,1 5-11,1 3 16,0 4 1,1 3-1092,0 3 1081,-1 1-18,1 2-350,-1 29 362,1-23 11,-1 19 11,1-34-11,-1-4 6,1-4 5,-1-5-11,-1-3 22,1-7-5,0-4 22,0-6-5,1-6 16,-2-4 23,0-7 34,-1-3 1106,0-4-1022,-1-2 653,1-1-811,-2-6-5,-1-1-5,-2-6-3398,-1 0 3397,-2-1-5,0-1-6,-3 0 6,0-1-12,-2-1-2200,-20-15 2201,9 10 1664,-14-11-1558,2 4-380,8 7 363,-10-6-22,12 9-17,2 1 2477,0 3-2516,3 2 839,4 0-845,3 3-5,4 1 572,4 2-611,1 0-23,3 1-34,0-1 442,1 2-492,2-2-28,2 2-23,2-1-49,4 0-74,1 0-134,2 0-157,4 1-258,0 1-374,3 0-875,0 1-1238,0 1-3001,-2 0 6351,-4 1 0,-6 0 0,-5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6.60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5 192 13558,'-3'-4'1053,"1"1"4515,2 3-5154,5-34-134,-2 22-123,4-25-56,-2 33-51,1 2 0,2 1 1,3 1-12,2 0 17,3 2-28,1 0 34,12 3-40,-7-1 28,7 0 6,-8-2 6,-1-1-23,-1-1-11,-1 0-17,0-2-5,-1-3 11,0-2 5,-1-1 6,0-1-11,-1 0 11,-1 0 0,-1 1-11,-2 0 11,-1 1-6,-4 2-11,0 0 12,-3 2-1,0 0-16,-2 2-12,1 0-3034,-1 1 2148,3 0-558,2-2-1373,4-2-5237,0-2 8060,0-1 0,-5 4 0,-2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7.18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163 19 18224,'0'-6'941,"0"1"-935,0 5 268,0 0-11,23-8-44,-15 14-51,17-2-34,-21 19-33,0 5-34,-1 5-11,0 7 0,-3 6-28,0 4 23,0 32-40,0-16-1675,0 25 1675,-3-26 17,-2 28-17,2-23 0,-2 16 1,3-34 16,1-9 5,0-8 23,1-8 28,0-7 342,0-5-230,0-7-11,0-2 1663,0-6-1725,0 0-5,2-5-106,0 0-1,2-5-22,0 1 11,0-2-34,1 0-17,0-1-16,0 0-62,-1-1-22,-1-1-17,-1-1-56,-1 0-11,-1-3-890,0-1 823,-1-3-198,-3 0 181,-2-3 39,-5-2 39,-2-1 51,-2-2 83,-2 1 62,-11-14 157,6 11 912,-7-8-761,7 16 51,4 3 220,1 3-226,2 3-3415,3 3 3393,1 2-62,6 2-45,0 4-67,4 0-62,0 2-5,2 1 11,2-1 3426,5 1-3348,3-1 12,5 0 0,1 0-17,4 0-28,1 1-29,3 0-16,2 0 6,13 1-45,-8 0-6,10-1-3386,-10 1 3380,0-1-101,1 0 102,0 0 0,0-1 16,0-1-16,-2 0-12,-1-1-5,-4 0 3095,13-7-3673,-11 3 203,3-3-1926,-14 2-1475,-13 4-5746,0 0 9533,-4 3 0,0 1 0,0 1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29.56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145 200 7649,'3'3'8111,"0"-1"-6812,-14 2-862,8-5-68,-8 3-66,11-7-35,0 1-49,1 1-40,1 0 124,3-2-140,0 2 167,3-3-179,-2 2 219,11-7-281,-5 4-16,7-5 28,-3 2 5,0-1 1,5-2 21,-1 0-16,4-3-22,1 2-12,1-2-27,-1 2-34,1 1-17,-3 3-6,-1 2-5,-3 4-12,-1 1 18,-4 2-23,-3 1 5,-1 2 23,-3 4 0,-1 3 17,-4 3 0,0 5 0,-2 1 11,-3 7-23,-2 2 18,-5 5-6,-5 2-12,-2 2 6,-5 1-11,-2 0 0,-3 0-5,0-2-658,-4-1 675,0-3-3204,-3-3 3181,0-2-6,0-4-129,1 0 146,2-3 0,2-1 6,3-2-12,4-2 18,1-2 424,5 0-442,1-1 3324,4 0-3335,3 0 218,3 0-195,3 1-6,2 0 5,2 1-5,4 1-5,6 0 10,3 1-3386,6 1 3393,2-1 4,4 1-205,5 0 189,3-1-2208,23 2 2192,-14-7-7,15 0-22,-20-8 12,-2-2-12,-4-2 2236,-6-2-2163,-3-3 189,-5-1-166,-6-1 3397,-3-1-3404,-6 0 7,-1 1-23,-3-1 5,-2 2-5,-2 0 0,-3 2 12,-2 1-29,-3 1 0,2 1 0,-2 1-11,0 1 11,0 1-16,0 0-6,1 1-17,3 1-23,0 0-50,3-1-123,2 0-167,3-1-265,0 0-374,1-2-701,4-2-1669,6-3-4632,1 0 8032,0 0 0,-6 3 0,-2 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30.27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94 371 13446,'-3'0'224,"2"0"6492,1 0-6498,41 5-50,-24-3-45,35 3-44,-35-5-6,2 0-17,0 0-23,0 0 18,0 0-18,0-1 1,0-1 11,-2-1 11,1-3 5,-2 0 18,-1-4-1,-1 0-11,-2-2-5,-1-3-23,-1 0 0,-3-3-5,0 1-17,-2-2 5,-2 0-22,-3-1 0,0 0 6,0-1-1,-1 1-5,-4 1 6,-3 1-1,-3 2-27,-2 0 22,-1 3-28,-2 0 11,-3 1 6,-2 1 0,1 2 16,-2 0-27,1 3 11,3 2-6,-1 2-5,4 1 16,1 1 6,2 0 11,3 2 6,1 1 0,1 3-12,0 2 1,2 0-12,0 0-5,1 0 0,1 2 5,1 0-5,1 1 0,1 2 22,0-1-11,2 0-17,1 1 1,3 0-1,2 1 6,2 2 5,2 0 12,0 2-12,5 0 6,-1 2-6,4 1-5,0 0-28,3 2-6,0-2 0,1 1 1,0-1 21,2 0 12,0 0 5,0-1-10,1 0-57,-1 0 17,0 0 0,-3 1 5,-2 0 57,-2-1-12,-3 2-5,-2-5 22,-4 2 1,-4-5 16,-3 1 28,-2-5-12,-4 1 18,-3-3-12,-6 2-10,-6-1 16,-4-2-17,-4 1 11,-3-1-5,-5-3-6,-3 0 12,-3-2 27,-2-1 0,0 0 23,-1-1-6,0-2-32,2 0 15,3-4 12,-12-4-40,17 1-11,-8-4 17,21 2-22,4 0-12,5-1-22,6-2-22,2-1-51,14-11 62,3 6-400,13-10 400,3 7-22,6-2-46,4-1-38,7 0-41,2-3-77,6 1-1315,0-1 822,2 2-650,-1 2-2313,-4 3-6140,-7 5 9825,-9 5 1,-18 7 0,-8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31.93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21 747 15720,'-11'5'1904,"2"0"-1652,9-5 2135,0 0-2202,5-15-40,1 10-50,6-11-39,-1 13-17,1 2-11,0 0-11,1 1 6,1 1-18,-1 1 6,1 2-5,-1 1 16,3 0-5,-1 1-11,2 0 16,0-1-22,1 0 28,0-2 6,2 0-3393,0-1 3393,2-1-28,1 0-8,1-1 18,3 0-4,-1 0 16,3-2 0,0-1-6,1-3 0,0 0 1,-3-1 5,0 0 3399,-5 2-3376,-2 0 22,-4 2-6,-4 0-11,-4 1-17,-3 1-11,-3 0 134,-1 1-83,-4 0-12,-2 0 0,-4 0-11,-1 0-22,-3 0 11,0 0-11,-5 0-12,1-1-10,-3-2-7,1-1 1,0-2 5,1-1 6,0-2 5,1 0 17,0-3-22,1 1 39,0-1-5,2-2-35,-3 1 29,3-2-56,-3 1-34,2-2 17,-2-2-17,0-2 6,0-4 22,0-2-5,0-4 16,1-1 23,0-3-3398,1 1 3381,2-1-800,1 2 800,4 2-5,1 2-1,3 3-22,2 0 0,1 4 6,1 0 5,3 1 28,3 3 2990,5 0-3001,3 1-2201,2 2 2207,3 0-117,2 3 117,3 1-45,19 1 22,-7 5-2245,15 0 2267,-11 4-625,2 5 597,3 3 18,2 7-18,0 3 23,0 3 1430,-2 2-1430,-3 0-124,-3-1 124,-4 1-5,-3-3-7,-5-1 2611,-4-1-2599,-5-1 1226,-5-2-1209,-4 0 22,-4-2 830,-3-1-841,-3 0 391,-4-1-402,-4 1-6,-5 2 12,-2-1-29,-3 3 12,-2 0-1,1 2-10,-2 0 10,2 3-10,-1-1-6,1 3-6,3 1-39,0-2-1,5 1 7,2 0 10,3-3 12,3 2 6,3-2 5,0 0 6,3-1 11,3-3 0,4-1 11,3-2 0,3-2 6,1-3-6,3-1-22,1-2 11,2-2 6,1 0-12,2-2 12,2 0-12,2-1-11,1 0 17,2 0-11,0 0 11,0 0-5,22 0 10,-21 0-5,16 0 11,-28 0 1,0 0-7,-5 0 23,1 0 0,-5-1 0,-1-1 17,-2-1-5,-3-1-1,-2 0 6,-1-1-34,-1 1-11,-1 0-28,1 1-45,-2-1-34,1 2-55,-1-1-79,0 1-112,0 0-179,0 0-285,0 0-416,0 0-710,0 1-1670,1 0-3786,-1 0 7399,2 1 0,-1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32.66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1 151 20313,'25'-20'442,"-3"6"-397,-16 26-17,0 1-11,1 1-6,0 2 0,0 0-16,-1 1-12,-1-2 6,1 1 5,-1-3 57,0-2-3393,-1-1 3398,-1-4 17,0-1 33,0-2-27,-1-1 100,6-1-146,-3-1 1,3-1-17,-2-2 3375,-1-2-3370,2-2-22,0-3 11,1 1 6,-1-1-39,1-2-1,0 0 1,2-2-28,1-2 5,1 0 6,3-2 5,-1 2 6,4-1 17,-1 2 11,2 0 0,0 2 17,0 1-1,0 2-4,-2 3 10,-1 1 12,-3 3-6,-2 1 11,-2 2 0,-1 4 6,-1 3 11,-1 5 0,-1 3-6,1 0-11,-2 4 1,1-1-1,0 4-6,-2-1-27,1 0-12,-2-2-5,1-1 11,-1-3 28,-1-2 6,1-2 5,-1-4 0,1-1 0,0-4 17,0 1 7,0-3-18,0 1-12,0-1-22,1-3-22,1-1 17,1-3-34,1-3-6,0 0-5,2-1-35,0-3 7,0 0-28,0-2 11,1-2 17,1-2 0,0 1 33,1-2-5,0 1 22,2 0 17,-2 1 0,4 3 11,-3 2-5,1 3 27,0 3 1,-2 3 22,0 1 0,0 3 0,-2 0 34,1 3-3410,-1 3 3416,1 5-12,-1 2 0,2 4-11,0 0 11,2 3-22,-1 1-1,3 0 12,-2 1 3375,5 0-3386,-2 0-45,4-1-17,-1-2 0,1 0 0,0-3 33,-1 0-5,2-2-5,-3-2-12,2 0-6,-3-3-16,1-2-241,7 0-17,-9-3-185,4-1-380,-15-2-824,-2 0-2650,-2 0 1203,-1 0 1,0 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5:06.11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490 53 8330 0 0,'0'0'1511'0'0,"0"0"-1012"0"0,0 0-322 0 0,0 0-77 0 0,0 0-27 0 0,0 0 105 0 0,0 0 115 0 0,0 0 127 0 0,0 0 94 0 0,0 0-10 0 0,0 0-64 0 0,0 0-79 0 0,0 0-87 0 0,6-11-16 0 0,-1 1-207 0 0,11-21 296 0 0,-20 58 797 0 0,-14 18-702 0 0,-3-1 0 0 0,-1-1 0 0 0,-2-1 0 0 0,-3-1 0 0 0,0-2 0 0 0,-3 0 0 0 0,-33 33-442 0 0,8-5 293 0 0,37-43-159 0 0,0 0-1 0 0,-2-1 0 0 0,-1-1 1 0 0,-1-1-1 0 0,0 0 1 0 0,-2-2-1 0 0,0-1 0 0 0,-1-1 1 0 0,-7 2-134 0 0,40-89-9393 0 0,16 18 1709 0 0,-22 40 4699 0 0</inkml:trace>
  <inkml:trace contextRef="#ctx0" brushRef="#br0" timeOffset="250.065">9 259 3849 0 0,'0'0'3226'0'0,"0"0"-684"0"0,0 0-551 0 0,0 0-436 0 0,0 0-328 0 0,0 0-211 0 0,0 0-197 0 0,0 0-127 0 0,0 0-91 0 0,0 0-70 0 0,0 0-24 0 0,0 0-4 0 0,0 0-4 0 0,6-1-9 0 0,0 1-417 0 0,0 1-1 0 0,0-1 0 0 0,-1 1 1 0 0,1 0-1 0 0,0 1 1 0 0,-1-1-1 0 0,1 1 0 0 0,-1 0 1 0 0,0 0-1 0 0,1 1 1 0 0,-1 0-1 0 0,0 0 0 0 0,-1 0 1 0 0,1 0-1 0 0,0 1 0 0 0,-1 0 1 0 0,0 0-1 0 0,1 2-72 0 0,443 380-214 0 0,-426-364-2891 0 0,-10-8-3559 0 0,-9-8-3952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5.30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4396 0 15496,'-15'74'529,"-19"-20"1,-21-5-2288,-26-17 0,-20-11 0,6 2 1793,27 2 1,4 1-1,-11 0-198,-12-3 0,-15 2 0,-5-2 1,7-2-1,18-3 213,2 0 1,7-2-149,-13 3 0,-6 2 0,14-5 266,-7-2-127,7-2 0,-1 0 51,28-6 1,0 0-12,-27 5 0,2-2 65,-5-3 0,1-1-11,0-3-6,-1-1-29,2-1-38,0-3-23,0 1-22,-1-2 16,20 2 1,-2 2 22,-34 2-34,34 0 1,-3 3 515,0 5 1,2 2-534,-33 7 1,34-4 0,-1 1 5,2 1 0,3 0 0,-32 11 239,32-10 1,1 1-251,-19 8 0,2-1 1192,4 1-1192,3-1-1111,5-1 1111,0-3 17,5-1 297,2-2-280,5-2 28,6-2 1429,6-2-1418,7-2-1381,6-2 1308,6-1-17,4-1 6,5-1-1180,3 10 1258,4-5 11,4 7 102,19 6-141,-4-7-11,14 9 1647,-11-10-1658,2-1 1868,0 2-1885,1 0 0,1 2 11,-1-3-11,-2 3 12,-1-3-2264,-3 2 2263,-2-3 6,-2 0 28,-1-3-28,-4-2 33,2-2 2274,-2-1-2256,0-2 3407,-1-2-3228,10 0-236,-6-2-17,8 0-27,-7-3-34,0-1-40,1-3-44,3-3-62,-1 0-50,3-2-101,-1-1-84,2 1-117,-2 0-119,2 1-100,-3 2-1558,6 0 164,-6 5-309,3-1-2179,-8 4 4666,-3 0 0,-3 0 0,-2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5.84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57 17020,'0'-4'856,"0"0"-878,0 4 112,0 0-51,79-22-964,-50 17 964,62-16-22,-70 22 16,2 1 240,0 0-228,-1-1 17,1 1-1,0-1 1,-2 1-6,0 0-28,-3 0-11,-3 1-17,-4 0-2673,0 2 2707,-5-1 122,-1 6-55,-4-4 68,-9 12-113,-1-5-955,-41 48 0,-9 10 927,15-13-14,-14 16 0,4 0 1468,30-24-1426,3 3-2009,4 0 1997,1 1 1,1-1-355,3-1 338,0-1 1490,4-4-1479,3-2 0,2-6 28,2-5 719,1-8-674,0-5 17,1-6 2925,1-5-2903,0-4 813,2-4-880,-1-1 568,1-1-691,0-2-101,0-2-78,0-3-644,0-7 184,0 2-331,0-5-570,-1 3-1362,-2-1-4693,0 0 7634,-1 2 0,0 6 0,0 3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6.06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 58 16493,'-5'-2'1238,"1"0"-1093,4 2 1559,0 0-1632,95-22-1183,-60 16 1122,21-5 0,-3 0 285,-26 11-268,0 0 11,1 0-11,-2 0-28,1 0-11,-3 0-62,-1 0-84,-3 0-72,-3 0-107,-1 0 736,-3 0-1156,-1 0-448,-4 0-1064,1 0-1182,-3 0-1681,0-2 5131,-3 1 0,-1 0 0,-1 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6.48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291 1 18750,'-19'55'63,"-1"0"1,2-4 0,2-7-30,2-17-6,0 2-6,0 0 6,0 0-5,1 1 5,-3-1 5,2 1 1,-2-3-3387,0-1 3364,0-1 0,1-4 6,3-2-11,-1-2-1,5-1 1,0-2-12,3-1 3398,0-3-3386,2-2-6,1-1 11,2 0 12,0-2 5,1 0 5,2 0 6,4-2 12,2 2 10,3-3 12,4 0-6,1-1-5,4-1-12,1 1 1,2 0-6,2-1-17,1 0 0,0 0-12,1 0-21,-2 0 10,1 0 1,-5 0-12,-2 1 29,-4 1-12,-3 0 17,-3 0 17,-3 0-6,-3-1 6,-2 0-913,-1-1 195,-5 0-419,-1-2-756,-3-2-1093,0-3-4021,1-1 6962,0 1 0,4 3 0,1 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6.80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18110,'13'73'159,"0"0"0,0-5 0,-3-9-1062,-6-12 987,2 3 447,-1 3-469,0 2-17,1 1 246,-2 1-252,-1-4-5,1 0-981,-2-5 981,0-3 16,-1-5 578,-1-7-555,0-4-2981,0-8 3025,0-4 35,0-5 38,0-5 236,0-2 705,0-3-985,0-1-191,0-7-50,0 1 3336,0-7-3460,0 1-72,1 0-90,0-2-139,2-1-232,-1 0-412,2-1-987,-2 0-1053,1-2-3338,-1 1 6542,0 1 0,-2 7 0,0 3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7.27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77 7 15620,'1'-3'-40,"0"0"2034,-1 3-1815,27 91-33,-24-57-96,11 20 1,-5-2-470,-16-26 491,-2 0 157,1 0-162,-2-2-11,1-2 107,-1-1-96,-2-3-5,2-1-18,0-3 253,0-2-252,3-2-17,0-3 17,0 2-40,2-3 12,-1 1-6,3-4-5,2 1-6,0-2 0,1 2 5,0-1 12,0 0 29,1 1 10,2 0 22,3 1 6,2 1-11,2-1 33,3 1-33,2 0-6,3 0-11,2 0-16,2 0 4,1-2 7,1 0 10,1 0-10,0-2 5,-1 0-6,2-1-5,-2-1-6,1 0-11,-3 0 6,1 0-6,-5 0 0,1-2-17,-5 1 11,0-1 1,-4 0 16,-3 2 6,-1-2-12,-3 2-27,-1-1 0,-1 1-163,-1 0-22,0-2-684,0-1 17,-3 0-453,-1-3-936,-1 1-740,-1-2-2928,1 0 5903,0 0 0,2 2 0,2 3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7.60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16 11 17092,'-5'-6'488,"1"1"-522,4 5 264,0 0-18,-3 16-4,2-2-1,-2 14-34,4-3-27,1 2-16,0 6-41,0 3-22,0 6-16,0 6-1,1 4 17,1 33-3431,0-19 3386,-2-9 1,1-1 5,1 9-2268,1 17 2279,-2-32-22,1-3 11,-1-5 39,0 7-5,0-16 16,0 2 34,-2-17 56,1-6 73,-2-3 2285,1-4-2297,-1-3 3236,0-2-3683,0-7-96,0 1-123,0-9-100,0 2-153,0-3-290,0-2-493,1-2-1383,1 0-4577,0 0 7433,0 4 0,-1 7 0,-1 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58.15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157 47 14925,'1'-6'1378,"0"1"-1160,-1 5 1585,0 0-1679,60-20-24,-44 19 7,44-14-12,-58 24-28,-1 2-4,0 0-13,-1 0-11,0 2 12,-2 0-1,-3 1-3352,-9 11 3374,-21 26-72,8-14-368,-14 18 368,19-28 5,-1 2-16,2 2 6,0 1 5,2 2-12,2 3 24,2 1-609,2 2 586,4 2 2919,2 1-2919,3 2 11,2 0 500,1 1-483,1-1 22,3-2-11,3-4 17,4-4 22,2-6 0,2-5 977,1-5-943,2-6-6,1-4 17,3-4-11,1-2 0,1-2 5,1-4-27,2-4 5,0-6-12,0-5-4,1-4-18,0-3-11,-1-4-5,-1-2 55,8-18-267,-8 12 234,4-14-610,-12 16 627,-4-1-29,-4 1 175,-4-27-152,-6 24-28,-7-16-28,-6 33-3151,-4 5 3084,-2 6 137,-1 5-154,-1 5 411,-2 8-382,-1 6-2264,-2 10 2297,-1 8-34,1 6 2162,0 7-2385,0 5-298,1 5-729,0 4-1902,2 7-6634,5-6 9683,2-5 0,10-26 0,2-12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5:37.57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87 79 4689,'-10'-40'2189,"3"14"298,5 14-2515,1 12 28,-1 2 1448,-15 24-1459,9-13 842,-10 20-847,13-20 4,2 0 3393,0 0-3392,2-2 11,-1-1 11,2 1 79,-2 6-45,2-3 33,-2 4-28,1-4 18,1 1-1,-1 0-34,0 2-10,1-1-12,0 2-11,0 0 6,0 0 5,0 1 11,0-1 6,0 1 17,0 0 12,0 1 21,0 1-11,2-1-5,0 1-6,-1 0 5,0 1 7,0 0 4,-1 0 7,1 0-1,0 1-3397,-1 0 3397,1 0-5,-1 2 39,0 8-84,0-5-17,1 16 1,-1-19 21,1 6 1,-1-11 5,1-1 0,-1 0-5,2 0 5,-2-1 0,2 2 0,-2-2-5,1 2 3392,0-3-3387,-1 2 6,1-3 11,-1 2 5,0-1-16,0 2 0,0 0-17,0 2 0,0 0 0,0 0-17,0 1 0,-1 0-5,1 1 5,-1 0 17,1-1-6,0 0 1,0-1-12,0-1 17,0 1-17,0-3 6,0 0 11,1-3-17,0 1 17,2-2-5,-1 0-1,1-1-5,-1-1-17,0 0 0,1 0-11,-1-2 11,1 3-6,-1-2 17,1 1 0,-1 2-5,0 0 5,0 2-16,0 0 16,0 1-3409,0 1 3387,-1 1 22,1 0-28,-2 0 23,1 1 5,0 0-11,0 0 28,0-1-11,1 11-11,-1-13-1,1 7 12,-1-15 11,-1 0-6,0-2-2251,0 0 2257,0-1 2257,0 1-2262,0 0-18,0 0 1,0 0 0,0 0-12,0 1 0,0 1-5,0 0 17,0 1 11,0 1 3403,-2 5-3404,1-4-16,-2 4 28,3-7 23,-2-1-1,2 0 34,-1-4 17,0 0 33,1-2 34,-1-1 298,1 0-298,-1-1-123,0-1-23,0-1-33,-1-1-62,2-1-145,-2-1-237,2 1-396,-2 0-913,2 1-1294,-1-1-4050,1 1 7108,0 0 0,0 1 0,0 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5:40.21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1 223 12640,'10'-17'-107,"-4"3"135,-3 14 17,-2 0 17,1 0 33,0 0 39,0 0 6,1 0 23,-2 0 27,1 0 17,-1 0 286,3 0-308,0 0-73,3 0-56,-3 0-56,2 0-6,-1 0-10,1 0 4,-1 0 1,1 0 17,-1 0 11,1 0 11,-1 0 16,1 0 18,0 1 0,-1-1 16,1 2-5,0-1 5,1 0 6,1 0-17,0 0-11,0-1-28,0 1-16,4 0-12,-3 0 0,4 1 5,-4 0-5,1 0 11,-1 0 6,2 1 0,-1 0 33,12 1-10,-8-3 10,10 2 40,-12-3 33,0 1 17,1-1 157,5 0-179,-4 0-3415,6 0 3381,-7 0-17,2 0 0,-1-1-16,1 1-12,-1-1-17,0 1-5,-1 0 3375,0 0-3386,0 0-1,1 0-5,-1 0 12,0 0-1,0 2 11,0-1 6,1 2 62,6 0-34,-3-1 5,5 1-10,-5-2-1,1 0-11,1-1-11,1 0-11,1 0 6,2 0-12,0 0 0,0 0 6,8 0 164,-7 0-6,6 0 374,-9 0 0,-2 0-11,2-1 23,-2 1-3405,1-1 3400,0 0-160,0 0 1,1 0-364,-1-1 19,2 2-36,-1-1-6,3 1-15,0 0-7,0 0 3381,1 0-3376,1 0-3,0 0 3,0 0 42,1 0-35,-1 1 9,1-1-86,-2 1-9,2-1 23,0 0 0,2 0-5,2-1 3,-1 0 15,2-2 14,0 1-392,30-5-12,-23 4-18,21-3-901,-30 4 901,0 0-367,-2 1 366,-1 0-18,0 1 477,0 0 0,13 0 11,-9 0 859,10 0-864,-11 0-1,-1 0 399,-1 0-392,0 0 4,-2 0-10,2 0 0,-1 0-1,0 0-5,-1 0 23,0 0-12,1 0 6,0 0-1,-1 0-4,2 0 10,0 0-5,2-1-6,0 0 0,2-2 6,0 1-6,0-1-5,0 0 5,-2 1-5,1-1-1,-1 1 18,1 0-7,0-1 1,1-1 6,1 1 5,1-1 0,-1 1 5,1-1-5,0 0-11,-2-1-6,1 0-5,-3 0-1,0 2-3397,0-1 3398,-1 2-277,0-1 271,0 2 11,0 0-6,2 1 18,2 0-12,2 0-5,1 0 5,-1 0-342,0 0 342,0 0 17,-2 0-17,0 0 40,17 0-29,3 0-512,3 0 490,-5 0 11,-13 0 6,-1 0-17,1 0 11,-1 0-5,2 0 5,-2 0-6,2 0-5,-1-1 6,19 1-6,-15-2 321,15 2-321,-3-4 34,-10 2 3013,11-1-2991,-17 0 1189,0 0-1195,-1 0-16,1 2-6,1 0 6,1 1-12,0 0-11,2 0 23,-2 0-23,2 0-734,-2 1 768,1-1-34,-2 2 17,2-1-5,-1-1-6,2 0-3138,-1 0 3126,0-3-9,1 0 22,-2-1-1748,1 0 1786,-1-1-403,-3 1 420,-1-1 2048,-1 0-2071,-1 0-2064,1 0 2042,1 2 1019,14 0-1030,-13 2 523,12 0-501,-4 0-22,-10 1 22,9-2-1883,-15 1 1917,0 0 1217,0-1-1218,0 1 1012,0-1-1033,1 0-1922,30-1 1911,-22 0-7,20 0 1983,-27 0-1999,-1 1 801,0 0-801,1 1 6,1 1-12,0 0 6,1 0-2291,0 0 2279,1 0 1836,15 0-1824,-12 0-6,13 0 6,-17 0-11,1 0-29,-1 0 18,-1 0-18,0-1 7,0 0 346,0-2-330,0 1 11,1 0-22,0 1 5,-1 1 6,1 0-5,-2 0 10,2 0 6,-2 0-11,0 1 6,-1 1-6,-2 0 0,-1 2 17,-1-2-23,0 1 3353,-1-2-3347,-1 1 181,1-2-175,0 2-6,0-2 0,1 1 17,2-1-12,-1 0 7,1 0-18,-3 0 12,2 0-12,-2 0 6,1 0 28,-2 0 34,19 0-40,-15 0 6,12-1-11,-19 0 16,0-1-10,-2 0-6,2-1 39,6 1 44,10-4-83,-8 3 11,5-1-11,-18 3-6,1-1 17,-2 1-34,0 1 23,0 0 6,-2 0-18,1 0 12,-2-1-28,1 0-6,-2 0 6,-1 0 5,0 0 29,-2 0-12,1 0 11,-1 1 1,-2 0-18,1 0 6,-1 0-5,-1 0 16,-2-1 18,-1 1-7,-1-1 6,0 0-425,-1 1-17,-2-1-247,-2 1-493,-5 0-1680,-3 3-6625,0 0 9448,-2 3 0,6-3 0,4-1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5:04.95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485 86 0 0 0,'0'0'556'0'0,"0"0"-97"0"0,0 0 190 0 0,0 0 281 0 0,0 0 405 0 0,0 0 376 0 0,0 0 132 0 0,0 0-12 0 0,0 0-163 0 0,0 0-215 0 0,0 0-233 0 0,0 0-213 0 0,0 0-183 0 0,3-14-175 0 0,12-42-167 0 0,-15 55-465 0 0,0 0 0 0 0,-1 0 0 0 0,0 0 0 0 0,1 0 0 0 0,-1 0 0 0 0,0 0 0 0 0,1 0 0 0 0,-1 1 0 0 0,0-1 0 0 0,0 0 0 0 0,0 0 0 0 0,1 1 0 0 0,-1-1 0 0 0,0 1-1 0 0,0-1 1 0 0,0 1 0 0 0,0-1 0 0 0,0 1 0 0 0,0-1 0 0 0,0 1 0 0 0,0 0 0 0 0,-1 0 0 0 0,1-1 0 0 0,0 1 0 0 0,0 0 0 0 0,0 0 0 0 0,0 0 0 0 0,0 0 0 0 0,0 1 0 0 0,0-1 0 0 0,0 0 0 0 0,0 0 0 0 0,0 1 0 0 0,-1-1 0 0 0,1 0 0 0 0,0 1 0 0 0,0-1 0 0 0,1 1 0 0 0,-1-1 0 0 0,0 1 0 0 0,0 0 0 0 0,0-1 0 0 0,0 1 0 0 0,0 0-17 0 0,-33 19 98 0 0,0 1 1 0 0,1 2 0 0 0,1 2 0 0 0,2 1-1 0 0,0 1 1 0 0,-12 16-99 0 0,-70 60 212 0 0,18-37-572 0 0,94-66-160 0 0,0 0-147 0 0,11-21-6156 0 0,3-4 214 0 0,-6 17 3420 0 0</inkml:trace>
  <inkml:trace contextRef="#ctx0" brushRef="#br0" timeOffset="217.412">23 103 4753 0 0,'0'0'2849'0'0,"0"0"-464"0"0,0 0-501 0 0,0 0-493 0 0,0 0-318 0 0,0 0-287 0 0,0 0-338 0 0,0 0-195 0 0,0 0-128 0 0,0 0-85 0 0,0 0-5 0 0,0 0 72 0 0,-6 2 158 0 0,-11 24 898 0 0,58 8 711 0 0,211 75 1016 0 0,-243-104-2955 0 0,102 60 304 0 0,-74 7-3078 0 0,-35-33-2350 0 0,-3-27 1710 0 0,1 6-7117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5:42.484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9 476 11232,'-5'-1'1620,"2"0"-1116,3 1 3472,0 0-3707,0-40-204,12 23-3261,-1-29 3177,31 30 261,-18 10 17,28-3-30,-25 8-105,32 0-5,-26 1 179,18-1-217,-22 0 172,15-3 2959,-10 2-2813,42-5 273,-33 4 154,43-6-75,-39 2 39,19-2-13,-16 1 11,5-2 120,3 0-395,1-2-360,0 1-18,2-1 86,-3 2-37,1 2-169,0 1-32,1 0-30,0 2-822,0-1 810,2 2-11,-2 0-114,1 0 27,1 1 172,1-2 42,1 0 27,0-2 34,0 1-3124,2-2 3168,1-1-13,3 0-121,0-1 123,3 1-38,-1-2 15,0 2-1199,1-1 1148,-1 1-50,2 0-31,0 1-108,-1 0-27,2 0-33,-2 2-60,0 1 2508,-3 1-2538,0 0 160,-4 2-164,25 0 415,-22 2-301,18 3 94,-27 1-12,0 3 524,28 2-509,7-2-14,1-2-1168,-4-1 1140,-28-2 18,2-1 22,-2 0 34,1-1-2434,0 0 2426,1 0-1033,1 0 1025,-1 0 21,2 0-44,-1-2 6,2 0 612,0-2-613,2 0 0,-1 0-12,1 0-11,-3 2-1,0 0 83,-2 1 39,-1 1-62,-1 0-24,-3 0 13,-1 0-103,-3-2 2273,-2 1-2229,-1-1 3344,-2 2-3349,1-2 20,-2 0 154,2 0-223,-2-1 89,3 1-8,-2 0 7,26-1-19,-17 1 13,22 0-28,-24 0-1347,1 2 1425,0-1-6,1 1-3018,-2 0 2966,-1 1-14,1 1-799,-2 0 790,-1 1-575,-2-2 582,-3 0-93,0 0 102,-2-1 609,0 1-599,-1 0 16,-1 0-73,43 2 8,-33-1-15,32 2 55,-44 0 3,3 2-22,-2 2 11,0-1 2593,-1 1-2534,-4-2 15,-2 0 1170,-3-3-1213,-4-1 27,-1-1 50,-4-1 1240,10-2-1152,-9 0-8,7-3-3270,-13-1 3261,0 1-32,-3 0-21,1 1-11,-3 1-5,2 0-63,-3 2 1,2-1-5,-2 1 14,1-1 3376,-2 1-3385,1 0-16,-2 0 1,0 0 51,-1 0 7,-1 1-81,4 0 31,-4 0-17,1 0 12,-2 0-12,-4 2-13,1 0-3385,-2 2 3363,0-1 73,0 1-9,0 0-15,0 0-11,0 0-12,0 1 6,0 0 3399,-1 0-3370,-2 0 1,0-1 5,-1 1 7,1 3-1,-2-3 1,1 4 2,-2-5-1,0 2 1,0-1-8,0 1 26,-4 8 8,3-5-17,-5 5 12,3-5 7,-1-1-7,-1 0 2,0 4-13,2-2 16,-1 2 1,1-2-11,1-1 2,-1 1-17,1-1 4,1 2 0,0 2 2,1 0 6,0 3-11,0 0 6,-1 3 13,1 0-2,-1 4 2,1 1-1,0 3-18,-1 3 19,1 3 32,-3 23-21,2-10-12,-1 20 5,1-16 17,0 1-10,0 0 16,0-2-11,1-2-34,0-4 17,0-3-12,0-4 12,0-2 23,0-4 10,0-2 6,1-1-5,0 0-1,2 0 23,0-1-28,-1 1 22,1 0-17,0 0-5,-1 1-6,2 2-10,-1 2 4,1 2-27,1 1 11,0 2-3397,0 2 3391,-1 1 23,0 1-479,-1-2 473,1 1 12,-1-1-18,0 0 23,1-2 17,2 28 2294,-1-25-2322,2 21 405,-4-32-394,1-3 34,-1-2 5,1-3 0,0 0-5,-1-2-12,0 2 878,1-1-877,-2-1 286,1 1-281,-2-1-16,1 1-1,-2 2-6,1 0-16,-1 4 11,0-1-5,0 1-3393,0 3 3392,-2 0 6,1 3-153,-3 1 147,1 1 6,-1 0-11,0-1 22,1-3 6,2-3 106,0 1 3288,1-11-3282,0 0 235,0-11-223,0-2-1,0-2-22,0-1 772,0 0-918,-1-4-17,1 0-22,-2-2-84,1 0-168,-1 1-281,0-2-554,-1 2-8705,-3-1 8880,1 2 0,0 1 1,4 2-1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6:07.68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33 631 7503,'-7'0'9830,"-7"-8"-9096,12 6-751,-8-6 107,13 9 38,4 4 287,31 8-331,-15-5 107,31 3-79,-32-11 11,7 1 6,-7-1-11,2 0-18,-1-2-38,3 0-17,1-4 0,0 2-29,1 0 12,-1 0-3386,1 2 3392,-1-1 10,-2 1 1,-1-1-11,-1 1-6,-2-2 0,0 1 5,-3 0 18,-1 2 3397,-2-1-3364,-3 1 11,-2-1-11,-2 0 22,-2 0 6,-3 0-11,0 0-11,-2 1-29,0-1-50,-1 0 1,-1 0-29,-3-2-6,-2 1 12,-5-2-3409,-1 2 3387,-12-2 5,-4 3 5,-3-1 1,2 1 0,8 0-18,0-1 1,2-1 3386,-2-2-3403,3-1-5,-1-2-23,1 0-6,1-1 1,1-1 16,0 1 11,2-1-16,-4-8 55,4 3 7,-3-15 16,8 10 0,0-6-6,5 7-5,1 1 0,1-1-6,1 1 11,0 0 1,1-1-7,0 1 7,0 0-23,4-7 17,0 7 11,5-5-17,-2 8 6,2 2 5,0 1 6,0-1 6,2 2-1,0 0 12,2 1-28,-1 2 16,2 0-5,-1 1-11,3 1 17,0 2 5,2 1-5,1 1-3387,2 2 3403,0 0 1,3 1-49,1 0 66,2 1-18,0 2 6,4 2-6,-1 3-10,2 3 4,-1 0 7,13 9 22,10 8-40,-10-2 37,0 2-42,-27-12 6,-3 0-6,-1-1 5,-4 2 23,-3-2 6,-3 3 3414,-2-1-3392,-3 3 6,-4 0-29,-5 3 29,-17 15-51,2-9 11,-27 28-33,17-22 0,-15 12-695,16-13 695,0-1 11,3 0-6,-4 10 6,12-11 0,-1 13 6,17-24-1,2 3 18,7-13 5,3-2 0,4-1 700,5-2-700,4-1-11,4-2 5,4 0-5,2-2 5,5 0-5,2-1-11,3 0 5,1 0-17,0 0 12,1-1 0,0 0-6,-1-1 5,1-1-16,-2 0 11,-1 0-6,-2-1 12,-3 1 16,-3 0 6,-4 1 17,-4 0-6,-6 0 23,-3 0 22,-5 1 22,-3 0-5,-1 1 90,-2-1-191,0 0-34,-1-1 6,0 1-39,-1 0-68,0 0-89,0 1-145,0-1-185,0 1-236,1 0-348,-1 0-2139,2 0 0,-1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6:08.46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31 14404,'10'1'3108,"-2"0"-2520,-8-1 864,0 0-1368,19-20 0,-13 21 11,16-14-22,-18 28-3404,2 2 3387,-1 2-17,1 1 6,1 0 0,-1 0-17,0-1 67,2 8-50,-1-10 33,-1 5-10,-1-12 3380,-3-2-3376,1-2-5,-1-3 12,-1 0-1,0-1 23,0-1 229,0 1-229,0-2 0,0 1-95,0-5-23,0 0-11,2-5 0,0-2 0,2-1-28,1-3-34,0 0-22,-1-2-28,1-1-5,0-2 38,2 2 12,1-1 17,0 3 16,2 0-16,1 4-1,1 1 12,0 3 0,1 3 17,-1 3 22,1 1 22,0 1 23,-1 1 28,-1 2 11,0 3 0,-2 4 16,0 2-10,-3 2 5,-1 2 17,-1 2-28,-2 1 62,1 13-85,-2-8 18,0 9-18,-1-13 1,0 1-1,-1-5 7,0-1 116,1 0-88,-1-7 83,2 1-78,-1-8-29,0-1-21,1 0-51,0 0-34,1-1-22,2-2-50,2-3-6,2-1-28,3-3-39,0 0-23,5-3-22,-2 0-5,4-1 38,-1-1 46,1-1 66,0 0 40,0 0 22,0 0 84,17-8 34,-14 11 112,17-6-67,-24 15 22,3 1 11,-7 4-11,-1 2 0,-2 3-17,1 2 79,3 8-113,-3-3-22,2 8 6,-3-4-11,0 1-6,0 1 0,1-1 33,4 8-50,-3-6-5,3 4 0,-5-8 16,0-2 0,1 0 40,-2-3 5,3-1 6,0-3 17,-1-1-23,0-3 95,9 0-179,-6-3-61,8 1-129,-7-1-163,0 0-218,2-1-397,-1 1-970,0-1-7904,-2 1 9807,-3 0 0,-3 0 1,-4 0-1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6:36.107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114 46 12249,'-3'-3'5136,"0"0"-5173,3 3 679,0 0-318,-16-9-264,11 7 125,-16-8-141,16 10 365,-3 0 203,4 0-16,-2 0-220,1 0 5,-1 0 144,0 2 169,0 1 139,-1 3-417,4-2-112,-2 1 109,3-3 46,1 0 178,0-2 1229,1 1-2245,2-3 427,0 0-3477,4-2 3576,1-1-65,3 0-62,1-1 66,1 0 32,2 2 475,0 0-571,1 1-59,1 2-182,1 0-15,1 1 39,1 1 3402,1 2-3605,1 0-132,0 3-42,2-1 93,0 2 70,2 0 31,-1-1 49,3 2 31,0-1 236,0 2-7,3-1 89,2 0-23,0-1 40,2 2-4,0-3 16,0 1 28,2 0-18,1-1 53,0 2-24,2-3 19,-1 1-38,3-3-3346,-1 2 3351,1-2-79,0 0 117,-1 0-14,-1-1 31,-3-2 17,8 0 31,-12 0-36,7 0 66,-17-2 15,-4-3 79,-2 0 93,-4 0 11,-2 0 57,-2 1 248,2-4-181,-5 2 3160,1-3-3486,-4 3-55,-2 1-322,2 0 679,-1-1-466,1 1 260,-1-1-381,0 3 208,-1 1-485,0 1 61,2 1-57,2 4-1423,2 1-674,3 5-5151,0 4-2228,1-2 9469,1 3 0,-6-8 1,-1-2-1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33.77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320 37 3465 0 0,'0'0'559'0'0,"0"0"74"0"0,0 0 78 0 0,0 0 38 0 0,0 0 134 0 0,0 0 127 0 0,0 0 65 0 0,0 0 53 0 0,0 0 7 0 0,0 0-60 0 0,0 0-38 0 0,-32-6-38 0 0,-97-18-52 0 0,-2 18 2203 0 0,103 11-2806 0 0,41 3-719 0 0,94 6 286 0 0,139 38-1199 0 0,-256-48 3058 0 0,-22-12-3559 0 0,17-4-2589 0 0,7 4-2144 0 0,5 5 293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35.79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1 145 19100 0 0,'0'0'1286'0'0,"0"0"-1692"0"0,0 0-315 0 0,0 0 239 0 0,0 0 228 0 0,0 0 182 0 0,0 0 141 0 0,2 39 116 0 0,6 128 81 0 0,-5-6 314 0 0,-4-121-540 0 0,1-1 1 0 0,2 0-1 0 0,2 0 0 0 0,1 0 0 0 0,3 0 0 0 0,10 33-40 0 0,53 30 291 0 0,-69-99-255 0 0,0-1-1 0 0,1 0 0 0 0,-1 0 1 0 0,1 0-1 0 0,0 0 1 0 0,0-1-1 0 0,-1 1 0 0 0,1-1 1 0 0,0 0-1 0 0,0 0 0 0 0,1 0 1 0 0,-1 0-1 0 0,0 0 0 0 0,0 0 1 0 0,0-1-1 0 0,1 0 1 0 0,-1 1-1 0 0,0-1 0 0 0,0-1 1 0 0,1 1-1 0 0,-1 0 0 0 0,0-1 1 0 0,0 1-1 0 0,0-1 1 0 0,0 0-1 0 0,0 0 0 0 0,1-1 1 0 0,-2 1-1 0 0,1 0 0 0 0,0-1 1 0 0,0 0-1 0 0,0 0 0 0 0,-1 0 1 0 0,1 0-1 0 0,-1 0 1 0 0,1-1-36 0 0,16-20 155 0 0,-2 0 0 0 0,0-2 0 0 0,-1 0 0 0 0,-2-1 0 0 0,-1 0 0 0 0,-1-1 0 0 0,8-27-155 0 0,11-20 182 0 0,144-460 1210 0 0,-138 452-2746 0 0,-31 80-7169 0 0,-5 2-2935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34.20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503 1 16796 0 0,'0'0'-457'0'0,"0"0"-169"0"0,0 0-58 0 0,0 0 150 0 0,0 0 311 0 0,0 0 267 0 0,0 0 167 0 0,0 0 117 0 0,0 0 67 0 0,0 0-11 0 0,0 0-87 0 0,0 0-97 0 0,0 0-86 0 0,-21 22-45 0 0,-135 156 9 0 0,-142 229 0 0 0,270-348-205 0 0,78-53 432 0 0,173-56 193 0 0,-114 16-438 0 0,35 7-224 0 0,-143 27-86 0 0,-1 0-216 0 0,-7 0-2622 0 0,-2 0-2111 0 0,5 0-2664 0 0</inkml:trace>
  <inkml:trace contextRef="#ctx0" brushRef="#br0" timeOffset="265.99">493 26 16692 0 0,'0'0'2651'0'0,"0"0"-2714"0"0,0 0-685 0 0,0 0 81 0 0,0 0 288 0 0,0 0 335 0 0,0 0 147 0 0,0 0 117 0 0,0 0 103 0 0,0 0 68 0 0,0 0 11 0 0,3 38-52 0 0,5 124-78 0 0,-23 154 292 0 0,11-243-508 0 0,12 160 152 0 0,18-215-1421 0 0,2-51-7419 0 0,-23 25 4893 0 0,3-2-3008 0 0</inkml:trace>
  <inkml:trace contextRef="#ctx0" brushRef="#br0" timeOffset="656.034">790 447 19068 0 0,'0'0'417'0'0,"0"0"-694"0"0,0 0-131 0 0,0 0 129 0 0,0 0 101 0 0,0 0 104 0 0,0 0 104 0 0,0 0 86 0 0,0 0 73 0 0,0 0 78 0 0,4 34 18 0 0,16 106-36 0 0,-21-138-223 0 0,1 1-1 0 0,0-1 0 0 0,0 1 1 0 0,0 0-1 0 0,0-1 0 0 0,0 1 0 0 0,0-1 1 0 0,1 1-1 0 0,-1-1 0 0 0,1 1 1 0 0,0-1-1 0 0,0 1 0 0 0,0-1 0 0 0,0 0 1 0 0,0 1-1 0 0,0-1 0 0 0,0 0 0 0 0,1 0 1 0 0,0 0-1 0 0,-1 0 0 0 0,1 0 1 0 0,0 0-1 0 0,0 0 0 0 0,0-1 0 0 0,0 1 1 0 0,0-1-1 0 0,0 1 0 0 0,0-1 0 0 0,0 0 1 0 0,1 0-1 0 0,-1 0 0 0 0,1 0 1 0 0,-1 0-1 0 0,1 0-25 0 0,7 1 193 0 0,-5 0-135 0 0,0-1 0 0 0,1 0 0 0 0,-1 0 0 0 0,1-1 0 0 0,-1 1 0 0 0,1-1 0 0 0,-1 0 0 0 0,1-1 0 0 0,-1 1 0 0 0,1-1 0 0 0,-1 0 0 0 0,0-1 0 0 0,1 1 0 0 0,-1-1 0 0 0,0 0 0 0 0,0-1 0 0 0,0 1 0 0 0,0-1 0 0 0,-1 0 0 0 0,1 0 0 0 0,-1 0 0 0 0,1 0 0 0 0,-1-1 0 0 0,0 0 0 0 0,-1 0 0 0 0,2-2-58 0 0,83-119-684 0 0,-79 110 591 0 0,0 0 1 0 0,-1-1-1 0 0,-1 0 1 0 0,0 0-1 0 0,-1 0 1 0 0,-1-1-1 0 0,-1 0 1 0 0,0 0-1 0 0,-1 0 1 0 0,-1 0-1 0 0,-1 0 1 0 0,0-1-1 0 0,-1 1 1 0 0,-1-1-1 0 0,-1 1 1 0 0,0 0-1 0 0,-1 0 1 0 0,-1 0-1 0 0,-1 0 1 0 0,0 0-1 0 0,-1 1 1 0 0,-1 0-1 0 0,-1 0 1 0 0,0 1-1 0 0,-1 0 1 0 0,0 0 0 0 0,-1 1-1 0 0,-8-8 93 0 0,13 18 26 0 0,1 0 0 0 0,-1 1 1 0 0,-1 0-1 0 0,1 0 0 0 0,0 0 0 0 0,-1 0 1 0 0,1 1-1 0 0,-1 0 0 0 0,0 0 0 0 0,1 1 1 0 0,-1 0-1 0 0,0 0 0 0 0,0 0 0 0 0,0 0 1 0 0,0 1-1 0 0,0 0 0 0 0,0 0 0 0 0,0 1 1 0 0,0 0-1 0 0,0 0 0 0 0,0 0 0 0 0,0 1 1 0 0,0 0-1 0 0,1 0 0 0 0,-1 0 0 0 0,1 1 1 0 0,-1 0-1 0 0,1 0 0 0 0,0 0 0 0 0,0 0 1 0 0,0 1-1 0 0,1 0 0 0 0,-1 0 0 0 0,1 0 1 0 0,0 1-1 0 0,0-1 0 0 0,-1 3-26 0 0,-7 8 22 0 0,0 1 0 0 0,1 0 1 0 0,1 0-1 0 0,1 1 0 0 0,0 0 0 0 0,1 1 0 0 0,1 0 0 0 0,1 0 1 0 0,0 1-1 0 0,1-1 0 0 0,0 8-22 0 0,3-10-62 0 0,0 0-1 0 0,2 0 1 0 0,-1 0 0 0 0,2 0-1 0 0,0 0 1 0 0,1 0 0 0 0,1 0-1 0 0,0-1 1 0 0,1 1 0 0 0,1-1-1 0 0,0 0 1 0 0,1 0-1 0 0,8 13 63 0 0,44 59-7327 0 0,-41-68-2858 0 0</inkml:trace>
  <inkml:trace contextRef="#ctx0" brushRef="#br0" timeOffset="1231.895">1367 400 14475 0 0,'0'0'916'0'0,"0"0"-612"0"0,0 0-68 0 0,0 0 196 0 0,0 0 138 0 0,0 0 17 0 0,0 0-56 0 0,0 0-69 0 0,0 0-98 0 0,0 0-89 0 0,0 36-72 0 0,4 109-54 0 0,11-73 360 0 0,-8-68-287 0 0,-4-4-224 0 0,1 0-1 0 0,-1 0 1 0 0,0-1-1 0 0,1 1 1 0 0,-1-1 0 0 0,1 0-1 0 0,-1 0 1 0 0,0 0 0 0 0,0 0-1 0 0,0-1 1 0 0,0 1-1 0 0,0-1 1 0 0,0 0 0 0 0,0 0-1 0 0,0 0 1 0 0,0 0-1 0 0,-1 0 1 0 0,1-1 0 0 0,-1 1-1 0 0,0-1 1 0 0,0 1 0 0 0,0-1-1 0 0,0 0 1 0 0,0 0-1 0 0,0 0 1 0 0,-1 0 0 0 0,0 0-1 0 0,1-1 1 0 0,-1 0 2 0 0,8-9-374 0 0,125-170-3547 0 0,-134 183 3975 0 0,1 0 0 0 0,-1-1 1 0 0,1 1-1 0 0,0 0 0 0 0,-1 0 0 0 0,1-1 0 0 0,0 1 0 0 0,-1 0 0 0 0,1 0 0 0 0,0 0 0 0 0,-1 0 0 0 0,1 0 0 0 0,0 0 0 0 0,-1 0 0 0 0,1 0 0 0 0,0 0 0 0 0,0 0 0 0 0,-1 0 0 0 0,1 0 0 0 0,0 0 0 0 0,-1 1 0 0 0,1-1 0 0 0,0 0 0 0 0,-1 0 0 0 0,1 1 0 0 0,-1-1 0 0 0,1 1 0 0 0,-1-1 0 0 0,1 0 1 0 0,0 1-1 0 0,-1-1 0 0 0,1 1 0 0 0,-1-1 0 0 0,0 1 0 0 0,1-1 0 0 0,-1 1 0 0 0,1 0 0 0 0,-1-1 0 0 0,0 1 0 0 0,0 0 0 0 0,1-1 0 0 0,-1 1 0 0 0,0-1 0 0 0,0 1 0 0 0,0 0 0 0 0,1 0 0 0 0,-1-1 0 0 0,0 1 0 0 0,0 0 0 0 0,0-1 0 0 0,0 1 0 0 0,0 0 0 0 0,-1-1 0 0 0,1 1 0 0 0,0 0 0 0 0,0-1 1 0 0,0 1-1 0 0,-1 0 0 0 0,1-1 0 0 0,0 1 0 0 0,-1 0 0 0 0,1-1 0 0 0,0 1 0 0 0,-1-1 0 0 0,1 1 0 0 0,-1 0-54 0 0,1 80 494 0 0,0-59-322 0 0,0 107 90 0 0,2-127-326 0 0,0 0 1 0 0,0 0-1 0 0,0 0 0 0 0,0 0 1 0 0,0-1-1 0 0,0 1 1 0 0,0-1-1 0 0,0 1 1 0 0,1-1-1 0 0,-1 0 0 0 0,0 0 1 0 0,1 0-1 0 0,-1 0 1 0 0,1 0-1 0 0,-1-1 1 0 0,1 1-1 0 0,0-1 0 0 0,-1 1 1 0 0,1-1-1 0 0,0 0 1 0 0,-1 0-1 0 0,1 0 1 0 0,0-1-1 0 0,-1 1 0 0 0,1-1 1 0 0,-1 1-1 0 0,1-1 1 0 0,-1 0-1 0 0,1 0 1 0 0,-1 0-1 0 0,1 0 1 0 0,-1 0-1 0 0,0-1 0 0 0,1 1 1 0 0,-1-1-1 0 0,0 1 1 0 0,0-1-1 0 0,0 0 1 0 0,-1 0-1 0 0,1 0 0 0 0,0 0 1 0 0,-1 0-1 0 0,1 0 1 0 0,-1-1-1 0 0,1 0 64 0 0,138-129-7768 0 0,-43 49 10020 0 0,-85 82 3682 0 0,-5 18-3371 0 0,-3 70-3080 0 0,-5-71 1151 0 0,15 66-910 0 0,-2-56-3142 0 0,3-3-4937 0 0,-11-16-199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40.35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17 0 0 0 0,'0'0'0'0'0,"0"0"0"0"0,0 0 0 0 0,0 0 0 0 0,0 0 0 0 0,0 0 0 0 0,0 0 0 0 0,0 0 0 0 0,0 0 0 0 0,0 0 0 0 0,0 0 0 0 0,0 0 0 0 0,-16 57 0 0 0,16-55 0 0 0,0-2 0 0 0</inkml:trace>
  <inkml:trace contextRef="#ctx0" brushRef="#br0" timeOffset="248.753">17 0 0 0 0,'14'42'0'0'0,"32"-57"1116"0"0,19 8-2228 0 0,-60 7 1108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43.84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80 82 0 0 0,'-7'-13'3326'0'0,"24"16"-24"0"0,195 5-2900 0 0,-190-3-664 0 0,-21-4 327 0 0,-1-1 0 0 0,1 1 0 0 0,0 0 0 0 0,0-1 0 0 0,0 1 0 0 0,-1 0 0 0 0,1-1 0 0 0,0 0 0 0 0,0 1 0 0 0,0-1 0 0 0,0 1 0 0 0,0-1 0 0 0,0 0 0 0 0,0 0 0 0 0,0 0 0 0 0,0 1 0 0 0,0-1 0 0 0,0 0 0 0 0,0 0 1 0 0,0 0-1 0 0,0-1 0 0 0,0 1 0 0 0,0 0 0 0 0,0 0 0 0 0,0 0 0 0 0,0-1 0 0 0,0 1 0 0 0,0-1 0 0 0,0 1 0 0 0,0-1 0 0 0,0 1 0 0 0,0-1 0 0 0,0 1 0 0 0,0-1 0 0 0,-1 0 0 0 0,1 1 0 0 0,0-1 0 0 0,-1 0 0 0 0,1 0 0 0 0,0 0 0 0 0,-1 1 0 0 0,1-1 0 0 0,-1 0 0 0 0,1 0 0 0 0,-1 0 0 0 0,1 0 0 0 0,-1 0 0 0 0,0 0 0 0 0,0 0 0 0 0,1 0 0 0 0,-1 0 0 0 0,0 0 1 0 0,0 0-1 0 0,0 0-65 0 0,0 0 217 0 0,0 1-2 0 0,0 0-17 0 0,0 0-32 0 0,0 0-81 0 0,0 0-105 0 0,-143 39-508 0 0,25-60 1415 0 0,17 48-1633 0 0,98-33 3952 0 0,20-25-2228 0 0,-11 28-1006 0 0,0 0 0 0 0,0 1 0 0 0,0-1 0 0 0,1 1 0 0 0,-1 0 0 0 0,1 1-1 0 0,-1-1 1 0 0,1 2 0 0 0,0-1 0 0 0,-1 0 0 0 0,1 1 0 0 0,0 1 0 0 0,0-1 0 0 0,-1 1 0 0 0,1 0 0 0 0,-1 0 0 0 0,2 1 28 0 0,88-2 600 0 0,124-62-1255 0 0,-225 66 1420 0 0,-12-2-8136 0 0,13-2-429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45.58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20 184 1848 0 0,'0'0'991'0'0,"0"0"7"0"0,0 0-106 0 0,0 0-142 0 0,0 0-12 0 0,0 0 9 0 0,0 0 27 0 0,0 0 75 0 0,0 0 46 0 0,0 0-27 0 0,0 0-41 0 0,-3-11-96 0 0,-14-58 1112 0 0,19 67-1890 0 0,0 0-1 0 0,1 0 1 0 0,-1 0 0 0 0,0 0-1 0 0,0 0 1 0 0,1 0 0 0 0,-1 1 0 0 0,1 0-1 0 0,-1-1 1 0 0,1 1 0 0 0,0 0-1 0 0,0 0 1 0 0,-1 0 0 0 0,1 0 0 0 0,0 1-1 0 0,0-1 1 0 0,0 1 0 0 0,0 0-1 0 0,0 0 1 0 0,0 0 0 0 0,0 0-1 0 0,-1 0 1 0 0,1 1 0 0 0,0-1 0 0 0,0 1-1 0 0,0 0 1 0 0,1 0 47 0 0,9 0 71 0 0,253 5-391 0 0,-269 44-58 0 0,-41 42 586 0 0,1-5-229 0 0,4 1 0 0 0,4 3 0 0 0,-23 90 21 0 0,46-45 305 0 0,21-140 1301 0 0,0-10-9693 0 0,-7 12 2271 0 0</inkml:trace>
  <inkml:trace contextRef="#ctx0" brushRef="#br0" timeOffset="247.798">12 461 12459 0 0,'0'0'624'0'0,"0"0"-101"0"0,0 0-261 0 0,0 0-447 0 0,0 0-242 0 0,0 0-98 0 0,0 0 65 0 0,0 0 296 0 0,0 0 393 0 0,0 0 168 0 0,0 0 37 0 0,0 0-1 0 0,7 0-79 0 0,201-14 1487 0 0,-185 8-1957 0 0,65-18-2361 0 0,-31 8-4182 0 0,-40 11 116 0 0</inkml:trace>
  <inkml:trace contextRef="#ctx0" brushRef="#br0" timeOffset="656.239">770 75 7626 0 0,'0'0'-522'0'0,"0"0"10"0"0,0 0 87 0 0,0 0 129 0 0,0 0 10 0 0,0 0-14 0 0,0 0 109 0 0,0 0 219 0 0,0 0 272 0 0,0 0 203 0 0,0 0 52 0 0,0 0-17 0 0,0 0-89 0 0,6 24-121 0 0,15 79-89 0 0,-43-24 66 0 0,12-63-228 0 0,-216 340 1424 0 0,165-272-813 0 0,118-85 2673 0 0,-22-11-3065 0 0,-1-1-312 0 0,0 2 0 0 0,1 1 0 0 0,0 2 0 0 0,0 1 0 0 0,1 2 0 0 0,16 0 16 0 0,-54 32-3028 0 0,-6-9-3117 0 0,2-12 1152 0 0</inkml:trace>
  <inkml:trace contextRef="#ctx0" brushRef="#br0" timeOffset="966.991">794 188 9042 0 0,'0'0'-868'0'0,"0"0"-90"0"0,0 0 187 0 0,0 0 565 0 0,0 0 338 0 0,0 0 212 0 0,0 0 180 0 0,0 0 96 0 0,0 0 48 0 0,-3 36-26 0 0,-8 116-116 0 0,-16 94 855 0 0,24-196-1176 0 0,-1-27-68 0 0,1 0-1 0 0,1 0 1 0 0,1 0 0 0 0,1 0-1 0 0,2 1 1 0 0,0-1-1 0 0,1 0 1 0 0,1 0-1 0 0,2-1 1 0 0,0 1 0 0 0,1-1-1 0 0,9 17-136 0 0,10-34 2302 0 0,12-52-10334 0 0,-33 38 5043 0 0,0 1-1212 0 0</inkml:trace>
  <inkml:trace contextRef="#ctx0" brushRef="#br0" timeOffset="1370.022">1154 110 10746 0 0,'0'0'80'0'0,"0"0"-225"0"0,0 0-366 0 0,0 0-274 0 0,0 0 174 0 0,0 0 340 0 0,0 0 458 0 0,0 0 336 0 0,0 0 33 0 0,0 0-61 0 0,0 0-95 0 0,0 0-67 0 0,0 0-46 0 0,-19 36-78 0 0,-59 114-73 0 0,20-9 98 0 0,11 36 0 0 0,49-174-154 0 0,0-1 1 0 0,1 0-1 0 0,-1 1 0 0 0,1-1 0 0 0,0 0 1 0 0,-1 0-1 0 0,1 0 0 0 0,0-1 0 0 0,0 1 1 0 0,1-1-1 0 0,-1 0 0 0 0,0 0 0 0 0,0 0 1 0 0,0 0-1 0 0,1 0 0 0 0,-1-1 0 0 0,1 1 1 0 0,-1-1-1 0 0,0 0 0 0 0,1 0 0 0 0,-1 0 1 0 0,0-1-1 0 0,1 1 0 0 0,-1-1 0 0 0,0 0 0 0 0,1 0 1 0 0,-1 0-1 0 0,0 0 0 0 0,0 0 0 0 0,2-2-80 0 0,22-6-5 0 0,1 2-1 0 0,0 0 0 0 0,0 2 1 0 0,0 1-1 0 0,0 1 0 0 0,1 1 0 0 0,18 3 6 0 0,-11 29-537 0 0,-36-30 374 0 0,0 2-560 0 0,0-2-7766 0 0,0 0 3937 0 0</inkml:trace>
  <inkml:trace contextRef="#ctx0" brushRef="#br0" timeOffset="1637.833">1207 96 10690 0 0,'0'0'-314'0'0,"0"0"-225"0"0,0 0-115 0 0,0 0 154 0 0,0 0 436 0 0,0 0 362 0 0,0 0 248 0 0,0 0 121 0 0,0 0-9 0 0,0 0-25 0 0,0 0-103 0 0,3 36-113 0 0,8 113-80 0 0,32 140 818 0 0,-12-13 3 0 0,-24-268-2827 0 0,4-17-5093 0 0,-11 9 6667 0 0,5-4-6397 0 0</inkml:trace>
  <inkml:trace contextRef="#ctx0" brushRef="#br0" timeOffset="2074.131">1724 1 5625 0 0,'0'0'4600'0'0,"0"0"-3787"0"0,0 0-1115 0 0,0 0-189 0 0,0 0-61 0 0,0 0 105 0 0,0 0 111 0 0,0 0 208 0 0,0 0 279 0 0,0 0 225 0 0,0 0 172 0 0,0 0 8 0 0,-3 6-107 0 0,-157 428 2423 0 0,152-405-2793 0 0,1-1 0 0 0,1 1 0 0 0,1 0 0 0 0,2 1 0 0 0,1-1 0 0 0,1 1 0 0 0,2-1 0 0 0,2 17-79 0 0,-1-41 62 0 0,1 0 0 0 0,-1 1 1 0 0,1-1-1 0 0,1 0 1 0 0,-1-1-1 0 0,1 1 0 0 0,-1-1 1 0 0,1 1-1 0 0,1-1 0 0 0,-1 0 1 0 0,1 0-1 0 0,-1-1 1 0 0,1 0-1 0 0,0 0 0 0 0,0 0 1 0 0,0 0-1 0 0,1-1 0 0 0,-1 1 1 0 0,1-1-1 0 0,-1-1 1 0 0,1 1-1 0 0,0-1 0 0 0,0 0 1 0 0,-1 0-1 0 0,1-1 0 0 0,0 0 1 0 0,0 0-1 0 0,0 0 1 0 0,0-1-1 0 0,0 1 0 0 0,-1-1 1 0 0,1-1-1 0 0,0 1 0 0 0,-1-1 1 0 0,1 0-1 0 0,-1 0 1 0 0,1-1-1 0 0,-1 0 0 0 0,0 0 1 0 0,0 0-1 0 0,0 0 0 0 0,-1-1 1 0 0,1 0-1 0 0,-1 0 1 0 0,0 0-1 0 0,0 0 0 0 0,0-1 1 0 0,1-3-63 0 0,-2 5 11 0 0,0 0-1 0 0,-1 0 1 0 0,1 0 0 0 0,-1-1 0 0 0,0 1-1 0 0,0-1 1 0 0,0 0 0 0 0,-1 0 0 0 0,1 1 0 0 0,-1-1-1 0 0,0 0 1 0 0,0 0 0 0 0,0 0 0 0 0,-1-1 0 0 0,1 1-1 0 0,-1 0 1 0 0,0 0 0 0 0,0 0 0 0 0,-1 0 0 0 0,1 0-1 0 0,-1 0 1 0 0,0 0 0 0 0,0 0 0 0 0,0 0 0 0 0,0 0-1 0 0,-1 0 1 0 0,0 0 0 0 0,0 1 0 0 0,0-1-1 0 0,0 1 1 0 0,0-1 0 0 0,-1 1 0 0 0,1 0 0 0 0,-1 0-1 0 0,0 0 1 0 0,0 0 0 0 0,0 0 0 0 0,0 1 0 0 0,-1 0-1 0 0,1-1 1 0 0,-1 1 0 0 0,1 0 0 0 0,-1 1 0 0 0,0-1-1 0 0,0 1 1 0 0,0-1 0 0 0,0 1 0 0 0,0 0 0 0 0,0 1-1 0 0,0-1 1 0 0,0 1 0 0 0,0-1 0 0 0,0 1 0 0 0,-3 1-11 0 0,0 1-177 0 0,0 1 1 0 0,1-1 0 0 0,-1 1 0 0 0,1 1-1 0 0,0-1 1 0 0,0 1 0 0 0,0 0 0 0 0,1 1 0 0 0,-1-1-1 0 0,1 1 1 0 0,0 0 0 0 0,0 0 0 0 0,1 1 0 0 0,-1 0-1 0 0,1-1 1 0 0,1 1 0 0 0,-1 1 0 0 0,1-1 0 0 0,0 0-1 0 0,0 1 1 0 0,-1 5 176 0 0,-17 47-6395 0 0,15-39-1452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5:08.52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681 37 1920 0 0,'0'0'2846'0'0,"0"0"-349"0"0,0 0-299 0 0,0 0-183 0 0,0 0-235 0 0,0 0-189 0 0,0 0-216 0 0,0 0-244 0 0,0 0-191 0 0,0 0-206 0 0,0 0-163 0 0,0 0-139 0 0,9-6-127 0 0,29-19-90 0 0,-29 19-83 0 0,-9 6-67 0 0,0 0-54 0 0,-19 24-30 0 0,-153 215 347 0 0,107-164-213 0 0,-2-4 0 0 0,-4-2-1 0 0,-3-4 1 0 0,-27 16-115 0 0,62-49 49 0 0,-69 43 91 0 0,111-93-1703 0 0,2 7 965 0 0,43-57-4703 0 0,-21 30-2608 0 0,-18 27 1565 0 0</inkml:trace>
  <inkml:trace contextRef="#ctx0" brushRef="#br0" timeOffset="263.937">0 209 8194 0 0,'0'0'3858'0'0,"0"0"-1635"0"0,0 0-641 0 0,0 0-435 0 0,0 0-375 0 0,0 0-237 0 0,0 0-154 0 0,0 0-17 0 0,0 0 57 0 0,0 0 53 0 0,0 0 11 0 0,0 0-33 0 0,0 0-29 0 0,19 10-27 0 0,126 93 758 0 0,-83-46-713 0 0,1-3 1 0 0,3-3-1 0 0,3-2 1 0 0,1-4-1 0 0,27 11-441 0 0,-73-45-157 0 0,18 9-86 0 0,-23-3-7705 0 0,-18-15-3235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48.67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20 0 0 0,'103'-19'0'0'0,"-99"19"0"0"0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48.95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4881 0 0,'0'0'536'0'0,"0"0"-416"0"0,0 0-376 0 0,0 0-144 0 0,0 0 128 0 0,0 0 80 0 0,0 0-56 0 0,0 0 24 0 0,0 0-48 0 0,0 0-24 0 0,0 0-80 0 0,0 0-200 0 0,0 0-241 0 0,0 0-791 0 0,113 27 1608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49.22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0 0 0,'0'0'0'0'0,"0"0"0"0"0</inkml:trace>
  <inkml:trace contextRef="#ctx0" brushRef="#br0" timeOffset="1">1 1 0 0 0,'0'0'0'0'0,"0"0"0"0"0,0 0 0 0 0,164 9 0 0 0,-147-10 0 0 0,-7-1 0 0 0</inkml:trace>
  <inkml:trace contextRef="#ctx0" brushRef="#br0" timeOffset="2">704 30 4465 0 0,'0'0'-216'0'0,"0"0"-80"0"0,0 0 16 0 0,0 0 72 0 0,0 0-192 0 0,0 0-304 0 0,0 0-73 0 0,0 0 105 0 0,0 0 96 0 0,0 0 240 0 0,0 0 336 0 0,0 0 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49.48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0 0 0,'0'0'0'0'0,"0"0"0"0"0,0 0 0 0 0,0 0 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49.73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3 0 0 0,'0'0'1864'0'0,"0"0"-763"0"0,0 0-444 0 0,0 0-194 0 0,0 0-156 0 0,0 0-101 0 0,0 0-36 0 0,0 0-40 0 0,0 0-8 0 0,0 0-30 0 0,0 0-42 0 0,0 0-3 0 0,0 0 5 0 0,20-1 9 0 0,-16 1-206 0 0,90-1 389 0 0,-14 9-4415 0 0,-72-6 2921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49.92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 6393 0 0,'0'0'3272'0'0,"0"0"-2327"0"0,0 0-1097 0 0,0 0-491 0 0,0 0-42 0 0,0 0 158 0 0,0 0 148 0 0,0 0 97 0 0,0 0 68 0 0,0 0 44 0 0,0 0 47 0 0,0 0 110 0 0,0 0 47 0 0,5 3 16 0 0,40 23-1188 0 0,-7-13-3348 0 0,-28-12 2604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50.17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7938 0 0,'0'0'1104'0'0,"0"0"-705"0"0,0 0-815 0 0,0 0-270 0 0,0 0 99 0 0,0 0 177 0 0,0 0 163 0 0,0 0 120 0 0,0 0 52 0 0,0 0 39 0 0,0 0 75 0 0,0 0 58 0 0,0 0 70 0 0,4 7-7 0 0,31 23-536 0 0,24-26-3333 0 0,-34-4 847 0 0,-15 0 2489 0 0</inkml:trace>
  <inkml:trace contextRef="#ctx0" brushRef="#br0" timeOffset="1">308 51 0 0 0,'91'21'561'0'0,"20"-30"521"0"0,-83 9-2485 0 0,-18 0 1163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50.40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4241 0 0,'0'0'1383'0'0,"0"0"-674"0"0,0 0-658 0 0,0 0-228 0 0,0 0-23 0 0,0 0 50 0 0,0 0 4 0 0,0 0-49 0 0,0 0-25 0 0,0 0 30 0 0,0 0 64 0 0,0 0 88 0 0,0 0 1 0 0,10 1-212 0 0,69 13-3531 0 0,-74-13 2904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50.57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0 4705 0 0,'0'0'2176'0'0,"0"0"-1133"0"0,0 0-764 0 0,0 0-423 0 0,0 0-216 0 0,0 0-112 0 0,0 0 48 0 0,0 0 165 0 0,0 0 155 0 0,0 0 147 0 0,0 0 26 0 0,0 0-28 0 0,10 18 413 0 0,23-16-4319 0 0,-25-2 683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51.30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34 0 0 0,'0'0'0'0'0,"0"0"0"0"0,0 0 0 0 0,0 0 0 0 0,0 0 0 0 0,0 0 0 0 0,0 0 0 0 0,0 0 0 0 0,0 0 0 0 0,0 0 0 0 0,0 0 0 0 0,0 0 0 0 0,0 0 0 0 0,51-2 0 0 0,-49 2 0 0 0</inkml:trace>
  <inkml:trace contextRef="#ctx0" brushRef="#br0" timeOffset="248.77">274 1 0 0 0,'0'0'209'0'0,"0"0"97"0"0,0 0-15 0 0,0 0-90 0 0,0 0-48 0 0,0 0 25 0 0,0 0 12 0 0,0 0 0 0 0,0 0-37 0 0,0 0-130 0 0,10 4-182 0 0,77 13-1576 0 0,-77-17 1735 0 0</inkml:trace>
  <inkml:trace contextRef="#ctx0" brushRef="#br0" timeOffset="1409.489">126 61 5641 0 0,'0'0'1347'0'0,"0"0"-636"0"0,0 0-552 0 0,0 0-121 0 0,0 0 57 0 0,0 0 33 0 0,0 0-11 0 0,0 0-26 0 0,0 0-19 0 0,0 0-16 0 0,0 0-11 0 0,0 0 6 0 0,0 0-9 0 0,20 0-17 0 0,101 0-332 0 0,-55 0-2505 0 0,-25 0-888 0 0,-30 0 1901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5:07.37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714 0 7554 0 0,'0'0'3668'0'0,"0"0"-1715"0"0,0 0-477 0 0,0 0-177 0 0,0 0-243 0 0,0 0-216 0 0,0 0-270 0 0,0 0-185 0 0,0 0-115 0 0,0 0-68 0 0,0 0 6 0 0,0 0 6 0 0,-3 2 42 0 0,-187 206 1450 0 0,-308 408-961 0 0,476-599-1834 0 0,26-34-4402 0 0,16-15-2769 0 0,-13 20 698 0 0</inkml:trace>
  <inkml:trace contextRef="#ctx0" brushRef="#br0" timeOffset="278.592">11 162 13971 0 0,'0'0'1214'0'0,"0"0"-172"0"0,0 0-240 0 0,0 0-383 0 0,0 0-227 0 0,0 0-54 0 0,0 0 19 0 0,0 0 139 0 0,0 0 189 0 0,0 0 147 0 0,0 0 79 0 0,0 0-35 0 0,0 0-80 0 0,16 16-97 0 0,134 118 505 0 0,-90-85-797 0 0,-2 2 1 0 0,-3 3-1 0 0,-2 2 0 0 0,22 31-207 0 0,-26-11-3702 0 0,-10 6-3927 0 0,-31-65-3367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50.79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57 0 0 0,'138'-10'0'0'0,"-131"8"0"0"0,-4 0 0 0 0</inkml:trace>
  <inkml:trace contextRef="#ctx0" brushRef="#br0" timeOffset="264.902">304 20 0 0 0,'155'-6'0'0'0,"-107"10"75"0"0,-44-2-150 0 0</inkml:trace>
  <inkml:trace contextRef="#ctx0" brushRef="#br0" timeOffset="1700.685">456 28 0 0 0,'0'0'289'0'0,"0"0"730"0"0,0 0 116 0 0,0 0-132 0 0,0 0-172 0 0,0 0-94 0 0,0 0-40 0 0,0-4 65 0 0,0 3-687 0 0,0 0 0 0 0,0 0-1 0 0,1 0 1 0 0,-1 0-1 0 0,0 0 1 0 0,1-1-1 0 0,-1 1 1 0 0,1 0 0 0 0,-1 0-1 0 0,1 0 1 0 0,0 1-1 0 0,-1-1 1 0 0,1 0 0 0 0,0 0-1 0 0,0 0 1 0 0,0 0-1 0 0,-1 1 1 0 0,1-1-1 0 0,0 0 1 0 0,0 1 0 0 0,0-1-1 0 0,0 0 1 0 0,0 1-1 0 0,0-1 1 0 0,0 1 0 0 0,0 0-1 0 0,1-1 1 0 0,-1 1-1 0 0,0 0 1 0 0,0 0-1 0 0,0 0 1 0 0,0 0 0 0 0,0 0-1 0 0,0 0 1 0 0,1 0-1 0 0,-1 0 1 0 0,0 0-1 0 0,0 0 1 0 0,0 1 0 0 0,0-1-1 0 0,0 0 1 0 0,0 1-1 0 0,0-1 1 0 0,0 1 0 0 0,0-1-1 0 0,0 1 1 0 0,0 0-1 0 0,1 0-74 0 0,9 0-456 0 0,75 1-4189 0 0,-63-2 393 0 0,-14 0 3552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51.80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113 1 0 0 0,'0'0'708'0'0,"0"0"382"0"0,0 0-159 0 0,0 0-397 0 0,0 0-456 0 0,0 0-224 0 0,0 0 6 0 0,0 0 3 0 0,14 0-26 0 0,65 1-861 0 0,-73 1-263 0 0,-5-1 843 0 0</inkml:trace>
  <inkml:trace contextRef="#ctx0" brushRef="#br0" timeOffset="261.853">418 73 0 0 0,'0'0'0'0'0,"0"0"0"0"0,0 0 0 0 0,0 0 0 0 0,0 0 0 0 0,0 0 0 0 0,0 0 0 0 0,0 0 0 0 0,0 0 0 0 0,0 0 0 0 0,0 0 0 0 0,0 0 0 0 0,0 0 0 0 0,40-12 0 0 0</inkml:trace>
  <inkml:trace contextRef="#ctx0" brushRef="#br0" timeOffset="1077.513">0 48 256 0 0,'0'0'2603'0'0,"0"0"-822"0"0,0 0-648 0 0,0 0-462 0 0,0 0-352 0 0,0 0-197 0 0,0 0-84 0 0,0 0-34 0 0,0 0 20 0 0,0 0 28 0 0,0 0 12 0 0,0 0 12 0 0,0 0 20 0 0,19 2-8 0 0,-16-2-168 0 0,111 9 86 0 0,-53-7-2802 0 0,-34-2-1180 0 0,-19 0 3495 0 0</inkml:trace>
  <inkml:trace contextRef="#ctx0" brushRef="#br0" timeOffset="1231.369">355 124 2849 0 0,'0'0'344'0'0,"0"0"-440"0"0,0 0-8 0 0,0 0 80 0 0,0 0 104 0 0,0 0 88 0 0,0 0-8 0 0,0 0-16 0 0,0 0-72 0 0,0 0-128 0 0,0 0-280 0 0,0 0-296 0 0,0 0-305 0 0,20 4-207 0 0,-11-4 656 0 0,-5 0 488 0 0,2 0 0 0 0</inkml:trace>
  <inkml:trace contextRef="#ctx0" brushRef="#br0" timeOffset="1857.16">355 124 0 0 0,'96'3'0'0'0,"-63"-4"2185"0"0,-22 5 5583 0 0,2 11-8459 0 0,-62-54 1331 0 0,42 35-555 0 0,1 0-1 0 0,-1 0 1 0 0,0 0 0 0 0,0 1-1 0 0,-1 1 1 0 0,1-1 0 0 0,-1 1-1 0 0,1 0 1 0 0,-1 1 0 0 0,0 0-1 0 0,1 0 1 0 0,-1 0-1 0 0,0 1 1 0 0,0 0 0 0 0,-2 1-85 0 0,17 46 2743 0 0,-2-42-2607 0 0,0-1-1 0 0,0 1 1 0 0,0-1-1 0 0,0 0 1 0 0,1-1-1 0 0,0 1 1 0 0,0-1 0 0 0,0 0-1 0 0,0-1 1 0 0,0 1-1 0 0,0-1 1 0 0,1-1 0 0 0,-1 1-1 0 0,1-1 1 0 0,-1 0-1 0 0,1 0 1 0 0,0-1-1 0 0,-1 0 1 0 0,1 0 0 0 0,-1-1-1 0 0,6 0-135 0 0,-11-1 33 0 0,0 1 0 0 0,0-1 0 0 0,0 1-1 0 0,0-1 1 0 0,-1 1 0 0 0,1-1 0 0 0,0 0-1 0 0,-1 0 1 0 0,1 1 0 0 0,-1-1 0 0 0,0 0 0 0 0,0 0-1 0 0,0 1 1 0 0,0-1 0 0 0,0 0 0 0 0,0 0-1 0 0,0 1 1 0 0,0-1 0 0 0,-1 0 0 0 0,1 0 0 0 0,0 1-1 0 0,-1-1 1 0 0,0 0 0 0 0,1 1 0 0 0,-1-1-1 0 0,0 0 1 0 0,0 1 0 0 0,0-1 0 0 0,0 1-1 0 0,0 0 1 0 0,0-1 0 0 0,-1 1 0 0 0,1 0 0 0 0,0 0-1 0 0,-1 0 1 0 0,1 0 0 0 0,-1 0 0 0 0,1 0-1 0 0,-1 0 1 0 0,0 0-33 0 0,-125-75 2255 0 0,143 104-3290 0 0,55 29 536 0 0,-35-31-5396 0 0,-25-16-4291 0 0</inkml:trace>
  <inkml:trace contextRef="#ctx0" brushRef="#br0" timeOffset="4074.051">451 77 0 0 0,'0'0'101'0'0,"0"0"345"0"0,0 0-59 0 0,0 0-178 0 0,0 0-84 0 0,0 0-62 0 0,0 0-34 0 0,0 0 1 0 0,-2-7 34 0 0,-8-33 2285 0 0,86 81-3002 0 0,-40-33-2256 0 0,-29-8 2668 0 0</inkml:trace>
  <inkml:trace contextRef="#ctx0" brushRef="#br0" timeOffset="4746.93">519 161 0 0 0,'0'0'612'0'0,"0"0"135"0"0,0 0-288 0 0,0 0-275 0 0,0 0-114 0 0,0 0-43 0 0,0 0 8 0 0,0 0 25 0 0,0 0 18 0 0,0 0 40 0 0,0 0 30 0 0,15-4 13 0 0,45-12 9 0 0,-26-5-89 0 0,-104 32 731 0 0,68-10-791 0 0,1-1-1 0 0,0 1 1 0 0,0 0-1 0 0,0-1 1 0 0,0 1-1 0 0,0 0 1 0 0,1 0 0 0 0,-1-1-1 0 0,0 1 1 0 0,0 0-1 0 0,0 0 1 0 0,1 0-1 0 0,-1 0 1 0 0,1 0-1 0 0,-1 0 1 0 0,0 1 0 0 0,1-1-1 0 0,0 0 1 0 0,-1 0-1 0 0,1 0 1 0 0,0 0-1 0 0,0 1 1 0 0,-1-1 0 0 0,1 0-1 0 0,0 0 1 0 0,0 0-1 0 0,0 1 1 0 0,0-1-1 0 0,1 0 1 0 0,-1 0-1 0 0,0 0 1 0 0,0 1 0 0 0,1-1-1 0 0,-1 0 1 0 0,1 0-1 0 0,-1 0 1 0 0,1 0-1 0 0,-1 0 1 0 0,1 0-1 0 0,0 0 1 0 0,0 0 0 0 0,-1 0-1 0 0,1 0 1 0 0,0 0-1 0 0,0 0 1 0 0,0-1-1 0 0,0 1 1 0 0,0 0-1 0 0,0-1 1 0 0,0 1 0 0 0,0 0-1 0 0,0-1 1 0 0,0 1-1 0 0,0-1 1 0 0,1 0-1 0 0,-1 1 1 0 0,0-1-1 0 0,0 0 1 0 0,0 0 0 0 0,1 0-1 0 0,-1 0 1 0 0,0 0-1 0 0,0 0 1 0 0,0 0-1 0 0,1 0 1 0 0,-1 0-1 0 0,0-1 1 0 0,0 1 0 0 0,0 0-1 0 0,1-1-20 0 0,3 2 148 0 0,-1 0-1 0 0,1 0 1 0 0,0-1 0 0 0,0 0-1 0 0,-1 0 1 0 0,1 0 0 0 0,0-1-1 0 0,0 1 1 0 0,-1-1 0 0 0,1 0-1 0 0,0 0 1 0 0,-1-1 0 0 0,1 0-1 0 0,-1 1 1 0 0,0-1 0 0 0,1-1-1 0 0,-1 1 1 0 0,0-1 0 0 0,0 1-1 0 0,-1-1 1 0 0,1 0 0 0 0,0-1-1 0 0,-1 1 1 0 0,0-1 0 0 0,0 1-1 0 0,0-1 1 0 0,0 0 0 0 0,-1 0-1 0 0,1 0 1 0 0,-1-1 0 0 0,0 1-1 0 0,0 0 1 0 0,0-3-148 0 0,-5 5-61 0 0,-1-1 0 0 0,1 1 0 0 0,-1 0-1 0 0,0 1 1 0 0,0-1 0 0 0,1 1 0 0 0,-1-1 0 0 0,0 1-1 0 0,0 0 1 0 0,0 1 0 0 0,-1-1 0 0 0,1 1-1 0 0,0 0 1 0 0,0 0 0 0 0,0 0 0 0 0,0 0 0 0 0,0 1-1 0 0,0-1 1 0 0,-4 2 61 0 0,-99 56-1043 0 0,107-55 952 0 0,1-1 0 0 0,-1 1 0 0 0,1-1 0 0 0,0 1-1 0 0,0 0 1 0 0,0-1 0 0 0,0 1 0 0 0,0-1 0 0 0,0 0-1 0 0,1 1 1 0 0,-1-1 0 0 0,1 0 0 0 0,0 0 0 0 0,-1 0-1 0 0,1 0 1 0 0,0 0 0 0 0,0-1 0 0 0,0 1 0 0 0,1 0-1 0 0,-1-1 1 0 0,0 0 0 0 0,1 1 0 0 0,-1-1 0 0 0,0 0-1 0 0,1 0 1 0 0,0 0 0 0 0,-1-1 0 0 0,1 1 0 0 0,-1-1-1 0 0,1 1 1 0 0,0-1 0 0 0,-1 0 0 0 0,1 0 0 0 0,0 0-1 0 0,-1 0 1 0 0,3-1 91 0 0,-3 2-417 0 0,14 2-3751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7:02.29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227 32 0 0 0,'6'-29'0'0'0,"-4"27"0"0"0</inkml:trace>
  <inkml:trace contextRef="#ctx0" brushRef="#br0" timeOffset="301.885">227 32 0 0 0</inkml:trace>
  <inkml:trace contextRef="#ctx0" brushRef="#br0" timeOffset="530.834">227 32 0 0 0,'-52'30'0'0'0,"50"-29"83"0"0,0 1 1 0 0,0 0-1 0 0,0 0 1 0 0,0 0-1 0 0,0 0 1 0 0,1 0-1 0 0,-1 1 1 0 0,1-1-1 0 0,0 0 1 0 0,0 1-1 0 0,-1-1 0 0 0,1 1 1 0 0,1 0-1 0 0,-1-1 1 0 0,0 1-1 0 0,1-1 1 0 0,-1 1-1 0 0,1 0 1 0 0,0 0-1 0 0,0-1 0 0 0,0 1 1 0 0,0 0-1 0 0,0-1 1 0 0,1 1-1 0 0,0 1-83 0 0,-1 5 829 0 0,1 55 570 0 0,1-13-800 0 0,-3-1 0 0 0,-1 1 0 0 0,-2 0 0 0 0,-3-1 0 0 0,-2 0 0 0 0,-5 11-599 0 0,2 42 1170 0 0,14-103-1368 0 0,0 1 1 0 0,0-1-1 0 0,1 0 1 0 0,-1 0-1 0 0,0 1 1 0 0,0-1-1 0 0,1-1 1 0 0,-1 1-1 0 0,0 0 1 0 0,0-1-1 0 0,1 1 1 0 0,-1-1-1 0 0,0 1 1 0 0,0-1-1 0 0,0 0 0 0 0,0 0 1 0 0,0 0-1 0 0,0 0 1 0 0,0 0-1 0 0,0-1 1 0 0,0 1-1 0 0,-1-1 1 0 0,1 1-1 0 0,0-1 1 0 0,-1 1-1 0 0,1-2 198 0 0,7-4-1946 0 0,-1 1-50 0 0</inkml:trace>
  <inkml:trace contextRef="#ctx0" brushRef="#br0" timeOffset="1043.89">182 9 0 0 0,'0'0'300'0'0,"0"0"243"0"0,0 0 85 0 0,0 0 48 0 0,0 0-48 0 0,0 0-72 0 0,0 0-108 0 0,0 0-77 0 0,1 4-35 0 0,-5 3-86 0 0,-1 1-1 0 0,1-1 1 0 0,-1 0-1 0 0,0 0 1 0 0,-1-1-1 0 0,0 1 1 0 0,0-1-1 0 0,0 0 1 0 0,-1-1-1 0 0,0 0 1 0 0,0 0-1 0 0,0 0 0 0 0,0-1 1 0 0,-1 0-1 0 0,0 0 1 0 0,0-1-1 0 0,0 0 1 0 0,-4 1-250 0 0,-16 10 82 0 0,0-3 561 0 0,36-29-100 0 0,5 8-597 0 0,1-1 0 0 0,0 1 0 0 0,0 1 0 0 0,1 1 0 0 0,0 0 0 0 0,1 1 1 0 0,-1 0-1 0 0,1 2 0 0 0,1 0 0 0 0,-1 0 0 0 0,2 1 54 0 0,40-13 832 0 0,-22 63 2095 0 0,78 64-2670 0 0,-58-72-5798 0 0,-56-38 5506 0 0,15 10-8057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7:05.96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1 429 1912 0 0,'0'0'1893'0'0,"0"0"-520"0"0,0 0-458 0 0,0 0-103 0 0,0 0-14 0 0,0 0-55 0 0,0 0-75 0 0,0 0-81 0 0,0 0-44 0 0,0 0-41 0 0,0 0-50 0 0,0 0-72 0 0,0 0-87 0 0,49 2 1210 0 0,167 4 1673 0 0,-238-36-2394 0 0,-102-129-1753 0 0,106 135 670 0 0,12 17 225 0 0,0 0 1 0 0,0 0-1 0 0,1-1 0 0 0,0 0 1 0 0,1 1-1 0 0,0-2 1 0 0,0 1-1 0 0,0 0 0 0 0,1-1 1 0 0,0 1-1 0 0,1-1 1 0 0,0 0-1 0 0,1 0 0 0 0,-1 0 1 0 0,1-9 75 0 0,5 13-58 0 0,-1 1 1 0 0,1-1-1 0 0,0 1 0 0 0,0 0 1 0 0,0 1-1 0 0,0-1 1 0 0,1 0-1 0 0,0 1 0 0 0,-1 0 1 0 0,1 0-1 0 0,0 1 0 0 0,1-1 1 0 0,-1 1-1 0 0,0 0 1 0 0,1 1-1 0 0,-1-1 0 0 0,1 1 1 0 0,0 0-1 0 0,-1 1 0 0 0,1-1 58 0 0,6-2 14 0 0,241-21 43 0 0,-249 24-71 0 0,1 0 0 0 0,-1 0 0 0 0,1 1 0 0 0,-1-1 0 0 0,1 1-1 0 0,-1 0 1 0 0,1 0 0 0 0,-1 0 0 0 0,0 1 0 0 0,0-1 0 0 0,0 1 0 0 0,0 0 0 0 0,0 1-1 0 0,0-1 1 0 0,0 0 0 0 0,0 1 0 0 0,-1 0 0 0 0,1 0 0 0 0,-1 0 0 0 0,0 0-1 0 0,0 1 1 0 0,0-1 0 0 0,-1 1 0 0 0,1 0 0 0 0,-1 0 0 0 0,0 0 0 0 0,0 0-1 0 0,0 0 1 0 0,0 0 0 0 0,-1 1 0 0 0,0-1 0 0 0,0 0 0 0 0,0 1 0 0 0,0-1 0 0 0,-1 5 14 0 0,0 0 52 0 0,-2-1 0 0 0,1 1 1 0 0,-1-1-1 0 0,0 1 1 0 0,-1-1-1 0 0,0 0 1 0 0,-1 0-1 0 0,1 0 1 0 0,-1 0-1 0 0,-1-1 1 0 0,1 0-1 0 0,-1 0 1 0 0,-1 0-1 0 0,-2 3-52 0 0,-41 76 287 0 0,51-81-272 0 0,0 0 0 0 0,0 0-1 0 0,0-1 1 0 0,0 1 0 0 0,1 0 0 0 0,0-1-1 0 0,0 0 1 0 0,0 1 0 0 0,1-1 0 0 0,-1-1 0 0 0,1 1-1 0 0,0 0 1 0 0,0-1 0 0 0,0 0 0 0 0,1 0-1 0 0,-1 0 1 0 0,1 0 0 0 0,-1-1 0 0 0,1 0 0 0 0,0 0-1 0 0,0 0 1 0 0,0 0 0 0 0,0-1 0 0 0,0 0-1 0 0,1 0 1 0 0,-1-1 0 0 0,0 1 0 0 0,0-1-1 0 0,1 0 1 0 0,-1 0-15 0 0,16 5 8 0 0,81 16 344 0 0,-81-19-4075 0 0,-3-2-4077 0 0,-20 0 4149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7:06.5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 10 9362 0 0,'0'0'115'0'0,"0"0"-219"0"0,0 0-276 0 0,0 0 148 0 0,0 0 332 0 0,0 0 262 0 0,0 0 188 0 0,0 0 131 0 0,0 0-11 0 0,0 0-114 0 0,0 0-125 0 0,0 0-147 0 0,0 0-96 0 0,-1 25-40 0 0,0 75-34 0 0,1-99-82 0 0,-1 0 0 0 0,0 1 0 0 0,0-1 0 0 0,1 0 0 0 0,-1 0 0 0 0,1 1 0 0 0,-1-1 0 0 0,1 0-1 0 0,-1 1 1 0 0,1-1 0 0 0,0 0 0 0 0,0 1 0 0 0,0-1 0 0 0,0 0 0 0 0,0 1 0 0 0,0-1 0 0 0,0 0 0 0 0,0 1-1 0 0,0-1 1 0 0,1 1 0 0 0,-1-1 0 0 0,1 0 0 0 0,-1 0 0 0 0,1 1 0 0 0,-1-1 0 0 0,1 0 0 0 0,0 0-1 0 0,-1 0 1 0 0,1 1 0 0 0,0-1 0 0 0,0 0 0 0 0,0 0 0 0 0,0 0 0 0 0,0 0 0 0 0,0-1 0 0 0,0 1 0 0 0,0 0-1 0 0,0 0 1 0 0,0-1 0 0 0,1 1 0 0 0,-1 0 0 0 0,0-1 0 0 0,1 1 0 0 0,-1-1 0 0 0,0 0 0 0 0,1 1 0 0 0,-1-1-1 0 0,0 0 1 0 0,1 0 0 0 0,-1 0 0 0 0,0 0 0 0 0,1 0 0 0 0,-1 0 0 0 0,1 0 0 0 0,-1-1 0 0 0,0 1-1 0 0,1 0 1 0 0,-1-1 0 0 0,1 0-32 0 0,45-41-641 0 0,-47 42 590 0 0,20-25-1267 0 0,53-56-2049 0 0,-14 47 3871 0 0,-58 35-399 0 0,1 0 0 0 0,0 0 0 0 0,0 0-1 0 0,0 0 1 0 0,-1 1 0 0 0,1-1 0 0 0,-1 1 0 0 0,1-1 0 0 0,-1 1-1 0 0,0-1 1 0 0,1 1 0 0 0,-1 0 0 0 0,0 0 0 0 0,0-1 0 0 0,0 1-1 0 0,0 0 1 0 0,-1 0 0 0 0,1 0 0 0 0,0 0 0 0 0,-1 0-1 0 0,1 0 1 0 0,-1 0 0 0 0,0 0 0 0 0,0 1 0 0 0,0-1 0 0 0,0 0-1 0 0,0 0 1 0 0,0 0 0 0 0,0 0 0 0 0,-1 0 0 0 0,0 2-105 0 0,4 19 503 0 0,-2-20-421 0 0,0-1-1 0 0,0 1 1 0 0,0 0 0 0 0,0-1 0 0 0,0 1-1 0 0,1-1 1 0 0,-1 1 0 0 0,1-1 0 0 0,0 1-1 0 0,-1-1 1 0 0,1 0 0 0 0,0 0-1 0 0,0 0 1 0 0,0 0 0 0 0,1 0 0 0 0,-1-1-1 0 0,0 1 1 0 0,1-1 0 0 0,-1 1 0 0 0,1-1-1 0 0,0 0 1 0 0,-1 0 0 0 0,1 0 0 0 0,0 0-1 0 0,0 0 1 0 0,-1-1 0 0 0,2 1-82 0 0,53-13-2735 0 0,-2-17-6300 0 0,-5 1 4530 0 0,2 15 7629 0 0,-27 34 1653 0 0,0 32-3388 0 0,-17-32-1326 0 0,4 12-3208 0 0,-8-21-2602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7:04.27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182 84 0 0 0,'0'0'736'0'0,"0"0"244"0"0,0 0 143 0 0,0 0 67 0 0,0 0 79 0 0,0 0-27 0 0,0 0-124 0 0,0 0-177 0 0,0 0-158 0 0,0 0-136 0 0,0 0-167 0 0,-5-10-176 0 0,-17-27-180 0 0,16 27-183 0 0,6 10-115 0 0,0 0-25 0 0,0 0 44 0 0,38 0 649 0 0,150-19-136 0 0,-208 52 141 0 0,-221 210 383 0 0,127-126-752 0 0,115-115-114 0 0,-1 0 0 0 0,1 0-1 0 0,-1 0 1 0 0,1 0-1 0 0,-1 0 1 0 0,1 0-1 0 0,0-1 1 0 0,0 1 0 0 0,0 0-1 0 0,0-1 1 0 0,0 1-1 0 0,1 0 1 0 0,-1-1-1 0 0,0 0 1 0 0,1 1 0 0 0,-1-1-1 0 0,1 0 1 0 0,-1 1-1 0 0,1-1 1 0 0,0 0-1 0 0,0 0 1 0 0,-1-1 0 0 0,1 1-1 0 0,0 0 1 0 0,0 0-1 0 0,0-1 1 0 0,0 1 0 0 0,0-1-1 0 0,0 0 1 0 0,0 1-1 0 0,0-1 1 0 0,0 0-1 0 0,0 0 1 0 0,0-1 0 0 0,0 1-1 0 0,0 0 1 0 0,-1 0-1 0 0,1-1 1 0 0,0 1-1 0 0,0-1 1 0 0,0 0 0 0 0,0 0-1 0 0,0 0 1 0 0,-1 0-1 0 0,1 0 1 0 0,0 0-1 0 0,-1 0-15 0 0,8 1 59 0 0,261-59 621 0 0,-267 58-906 0 0,25-4-462 0 0,-9 4-8288 0 0,-17 1 4682 0 0</inkml:trace>
  <inkml:trace contextRef="#ctx0" brushRef="#br0" timeOffset="597.957">623 172 6057 0 0,'0'0'600'0'0,"0"0"-548"0"0,0 0-161 0 0,0 0-23 0 0,0 0 104 0 0,0 0 203 0 0,0 0 194 0 0,0 0 222 0 0,0 0 197 0 0,0 0 70 0 0,0 0-32 0 0,0 0-113 0 0,6 3-179 0 0,-3-3-472 0 0,1 1 0 0 0,-1 0-1 0 0,1-1 1 0 0,-1 1 0 0 0,1-1-1 0 0,-1 0 1 0 0,1 0 0 0 0,0-1 0 0 0,-1 1-1 0 0,1-1 1 0 0,-1 0 0 0 0,0 1-1 0 0,1-2 1 0 0,-1 1 0 0 0,0 0-1 0 0,1-1 1 0 0,-1 1 0 0 0,0-1-1 0 0,0 0 1 0 0,0 0 0 0 0,0 0-1 0 0,-1 0 1 0 0,1-1 0 0 0,-1 1-1 0 0,1-1 1 0 0,-1 0 0 0 0,0 1-1 0 0,1-3-61 0 0,3 1-70 0 0,-1 0 0 0 0,0-1 0 0 0,-1 0 0 0 0,1 0-1 0 0,-1 0 1 0 0,0 0 0 0 0,0-1 0 0 0,-1 1 0 0 0,1-1 0 0 0,-1 0-1 0 0,0 0 1 0 0,-1-1 0 0 0,0 1 0 0 0,0 0 0 0 0,0-1-1 0 0,-1 1 1 0 0,0-1 0 0 0,0 0 0 0 0,0-3 70 0 0,-5 7-93 0 0,0 1 0 0 0,0-1 0 0 0,0 1 0 0 0,0 0 1 0 0,-1 0-1 0 0,1 1 0 0 0,-1-1 0 0 0,1 1 0 0 0,-1 0 0 0 0,0 0 0 0 0,1 0 0 0 0,-1 1 1 0 0,0 0-1 0 0,0 0 0 0 0,1 0 0 0 0,-1 0 0 0 0,0 1 0 0 0,1 0 0 0 0,-4 1 93 0 0,-5 0 76 0 0,0 1-1 0 0,0 1 0 0 0,0 0 0 0 0,1 1 0 0 0,0 1 0 0 0,0 0 0 0 0,0 0 0 0 0,1 1 0 0 0,-1 0 0 0 0,2 1 0 0 0,-1 1 1 0 0,1-1-1 0 0,-6 8-75 0 0,17-14 29 0 0,0 1 0 0 0,0-1 0 0 0,0 0 0 0 0,0 0 1 0 0,0 1-1 0 0,0-1 0 0 0,1 0 0 0 0,-1 0 0 0 0,1 0 0 0 0,-1 0 1 0 0,1-1-1 0 0,0 1 0 0 0,0 0 0 0 0,-1-1 0 0 0,1 1 1 0 0,0-1-1 0 0,1 0 0 0 0,-1 1 0 0 0,0-1 0 0 0,0 0 0 0 0,0 0 1 0 0,1 0-1 0 0,-1-1 0 0 0,1 1 0 0 0,-1-1 0 0 0,0 1 0 0 0,1-1 1 0 0,-1 0-1 0 0,1 0 0 0 0,-1 0 0 0 0,1 0 0 0 0,-1 0 1 0 0,1-1-1 0 0,1 1-29 0 0,6 2 72 0 0,2 0-63 0 0,0 0 1 0 0,0 1-1 0 0,0 1 0 0 0,0 0 1 0 0,-1 1-1 0 0,0 0 1 0 0,0 0-1 0 0,0 1 0 0 0,0 1 1 0 0,-1 0-1 0 0,0 0 0 0 0,-1 1 1 0 0,1 0-1 0 0,-2 1 1 0 0,1 0-1 0 0,-1 1 0 0 0,0-1 1 0 0,-1 1-1 0 0,0 1 0 0 0,-1-1 1 0 0,0 1-1 0 0,-1 0 1 0 0,0 1-1 0 0,-1-1 0 0 0,0 1 1 0 0,-1 0-1 0 0,0 0 1 0 0,0 0-1 0 0,-2 0 0 0 0,1 10-9 0 0,-6-15 65 0 0,0 1-1 0 0,0-1 1 0 0,-1-1-1 0 0,0 1 1 0 0,0-1-1 0 0,0 0 1 0 0,-1 0-1 0 0,0 0 1 0 0,0-1-1 0 0,-1 0 1 0 0,1 0-1 0 0,-1-1 1 0 0,0 0-1 0 0,0 0 1 0 0,-1 0-1 0 0,1-1 1 0 0,-1 0-1 0 0,0-1 1 0 0,0 1-1 0 0,0-1 1 0 0,0-1-1 0 0,0 0 1 0 0,0 0-1 0 0,0-1 1 0 0,0 1-1 0 0,-1-2 1 0 0,1 1-1 0 0,-5-2-64 0 0,-20 3 215 0 0,23 0-154 0 0,0 1-1 0 0,1-1 0 0 0,-1-1 1 0 0,0 1-1 0 0,0-2 1 0 0,1 1-1 0 0,-1-2 0 0 0,0 1 1 0 0,1-1-1 0 0,-1 0 1 0 0,1-1-1 0 0,0 0 0 0 0,0-1 1 0 0,0 0-1 0 0,0 0 0 0 0,1-1 1 0 0,-1 0-1 0 0,1-1 1 0 0,0 1-1 0 0,0-3-60 0 0,7 4-39 0 0,1 0 0 0 0,0 0 0 0 0,0-1 0 0 0,1 1 0 0 0,-1 0 0 0 0,1 0 0 0 0,0 0 0 0 0,0 0 0 0 0,0 0 0 0 0,1 0 0 0 0,-1 0 0 0 0,1 0 0 0 0,0 0 0 0 0,0 0 0 0 0,0 1 0 0 0,1-1 0 0 0,-1 1 0 0 0,1 0 0 0 0,0 0 0 0 0,0 0 0 0 0,0 0 0 0 0,0 0 0 0 0,1 0 0 0 0,-1 1 0 0 0,1 0 0 0 0,-1 0 0 0 0,1 0 0 0 0,0 0 0 0 0,0 0 0 0 0,0 1 39 0 0,3-4-54 0 0,136-87-2688 0 0,-46 39-4010 0 0,-75 42 1996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7:13.16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1041 225 0 0 0,'0'0'765'0'0,"0"0"276"0"0,0 0-65 0 0,0 0-43 0 0,0 0-2 0 0,0 0-52 0 0,0 0-67 0 0,0 0-55 0 0,0 0-59 0 0,0 0-10 0 0,1-4 19 0 0,0-3-486 0 0,1-21 4131 0 0,-2 28-3868 0 0,0 0-154 0 0,0 0-109 0 0,0 0-133 0 0,0 0-129 0 0,0 0-66 0 0,0 0-26 0 0,0 0-7 0 0,0 0 16 0 0,0 0 37 0 0,0 0 42 0 0,0 0 18 0 0,44-4 1219 0 0,-8-5-1060 0 0,0 2 0 0 0,1 1 0 0 0,0 2 0 0 0,0 2 0 0 0,0 1 0 0 0,0 2-1 0 0,0 1 1 0 0,0 2 0 0 0,3 2-132 0 0,-13 0 215 0 0,0-1 1 0 0,0-2-1 0 0,0-1 0 0 0,0-1 1 0 0,0-1-1 0 0,1-1 0 0 0,-1-2 0 0 0,0 0 1 0 0,0-2-1 0 0,-1-1 0 0 0,1-2 0 0 0,9-4-215 0 0,-31 31-1432 0 0,-6-10-3302 0 0,-2-4-4674 0 0,1-5 5841 0 0</inkml:trace>
  <inkml:trace contextRef="#ctx0" brushRef="#br0" timeOffset="926.1">1096 1 0 0 0,'0'0'168'0'0,"0"0"437"0"0,0 0 332 0 0,0 0 131 0 0,0 0-40 0 0,0 0-197 0 0,0 0-282 0 0,0 0-227 0 0,-4 3-131 0 0,-164 124 1089 0 0,72-74 966 0 0,113-47 1684 0 0,31 29-2998 0 0,81 8 1268 0 0,-146-65-11580 0 0,8-22 4535 0 0,6-9 4392 0 0,3 7 4245 0 0,0 37-2190 0 0,0-4 1260 0 0,3 24-1433 0 0,3 19-976 0 0,14 54 169 0 0,-20-76-657 0 0,1 1 0 0 0,0 0-1 0 0,1-1 1 0 0,-1 0 0 0 0,2 1 0 0 0,-1-1 0 0 0,1 0 0 0 0,0 0 0 0 0,1 0-1 0 0,0 0 1 0 0,0-1 0 0 0,1 0 0 0 0,3 4 35 0 0,14 12-5007 0 0,-13-16-1898 0 0</inkml:trace>
  <inkml:trace contextRef="#ctx0" brushRef="#br0" timeOffset="3134.292">1599 309 0 0 0,'-2'-5'11'0'0,"2"4"113"0"0,0 1 306 0 0,0 0 112 0 0,0 0-47 0 0,0 0-77 0 0,0 0-178 0 0,0 0-165 0 0,0 0-96 0 0,-38 37 2112 0 0,27-17 211 0 0,-12 62-1661 0 0,-50 124 274 0 0,-40 131-433 0 0,6 160 31 0 0,-139 367 1366 0 0,112-259-1326 0 0,75-367-230 0 0,10 1 0 0 0,9 16-323 0 0,-66 243 407 0 0,59-306 171 0 0,8 2 0 0 0,5 35-578 0 0,19-140 314 0 0,-3 1-1 0 0,-4-2 1 0 0,-4-1 0 0 0,-13 23-314 0 0,-17 59 291 0 0,-49 267-206 0 0,15-114-24 0 0,36-99 398 0 0,27-93 31 0 0,1-44-94 0 0,44-95-3758 0 0,0 3-3164 0 0,-7 2-522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7:22.51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0 0 0,'9'112'0'0'0,"-9"39"641"0"0,-9 44 58 0 0,24-83-143 0 0,-4 20-75 0 0,-28 44-196 0 0,14-19 594 0 0,16 87-462 0 0,2-131-307 0 0,-22 148 763 0 0,11-15-319 0 0,-2 47-301 0 0,21-249 32 0 0,-23 18 58 0 0,0-61-256 0 0,0-1 41 0 0,0 0 82 0 0,0 0 128 0 0,0 0 102 0 0,0 0 55 0 0,7-1 642 0 0,2-1-5406 0 0,-3-1-673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7:53.62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358 324 0 0 0,'0'0'408'0'0,"0"0"278"0"0,0 0 156 0 0,0 0 32 0 0,0 0-110 0 0,0 0-154 0 0,0 0-148 0 0,8-3-103 0 0,64-18 232 0 0,1 3 1 0 0,0 3-1 0 0,1 3 0 0 0,0 3 1 0 0,1 4-1 0 0,14 3-591 0 0,100-10 256 0 0,727-64 150 0 0,-829 60 772 0 0,-86 16-735 0 0,-1 0 7 0 0,-26 0 95 0 0,-65 18-2972 0 0,34 1-3519 0 0,46-15 2488 0 0</inkml:trace>
  <inkml:trace contextRef="#ctx0" brushRef="#br0" timeOffset="453.048">459 1 4993 0 0,'0'0'1406'0'0,"0"0"-27"0"0,0 0-360 0 0,0 0-333 0 0,0 0-274 0 0,0 0-340 0 0,0 0-208 0 0,0 0-48 0 0,0 0-2 0 0,0 0 52 0 0,0 0 68 0 0,0 0 38 0 0,-10 0 288 0 0,11 3-201 0 0,0 1 1 0 0,-1-1 0 0 0,1 1 0 0 0,-1-1-1 0 0,0 0 1 0 0,0 1 0 0 0,-1-1 0 0 0,1 1-1 0 0,-1-1 1 0 0,1 0 0 0 0,-1 1 0 0 0,0-1-1 0 0,0 0 1 0 0,-1 0 0 0 0,1 0 0 0 0,-1 0-1 0 0,1 0 1 0 0,-1 0 0 0 0,0 0 0 0 0,0 0-1 0 0,0-1 1 0 0,-1 1 0 0 0,1-1 0 0 0,-1 1-1 0 0,1-1 1 0 0,-1 0 0 0 0,0 0 0 0 0,0 0-1 0 0,1-1 1 0 0,-1 1 0 0 0,-1-1 0 0 0,1 1-1 0 0,0-1 1 0 0,0 0 0 0 0,0 0 0 0 0,-1 0-1 0 0,1-1 1 0 0,-3 1-60 0 0,5 0 6 0 0,-12 4 71 0 0,-45 20 30 0 0,2 1-1 0 0,0 4 0 0 0,2 1 0 0 0,1 3 0 0 0,-14 15-106 0 0,66-49 9 0 0,-1 1-1 0 0,1-1 1 0 0,0 1-1 0 0,-1 0 1 0 0,1 0-1 0 0,0-1 0 0 0,0 1 1 0 0,0 0-1 0 0,0 0 1 0 0,0 0-1 0 0,0 0 1 0 0,0 0-1 0 0,0 1 1 0 0,0-1-1 0 0,1 0 0 0 0,-1 0 1 0 0,0 0-1 0 0,1 1 1 0 0,-1-1-1 0 0,1 0 1 0 0,-1 1-1 0 0,1-1 1 0 0,0 1-1 0 0,-1-1 1 0 0,1 0-1 0 0,0 1 0 0 0,0-1 1 0 0,0 1-1 0 0,0-1 1 0 0,0 1-1 0 0,1-1 1 0 0,-1 0-1 0 0,0 1 1 0 0,0-1-1 0 0,1 1 0 0 0,-1-1 1 0 0,1 0-1 0 0,0 0 1 0 0,-1 1-1 0 0,1-1 1 0 0,0 0-1 0 0,0 0 1 0 0,0 0-1 0 0,-1 1 0 0 0,1-1 1 0 0,1 0-1 0 0,-1-1 1 0 0,0 1-1 0 0,0 0 1 0 0,0 0-1 0 0,0 0 1 0 0,0 0-1 0 0,1-1 0 0 0,-1 1 1 0 0,0-1-1 0 0,1 1 1 0 0,-1-1-1 0 0,0 1 1 0 0,1-1-9 0 0,93 24 1975 0 0,-87-23-1887 0 0,55 8 238 0 0,46 9-75 0 0,-41 9-6525 0 0,-56-19-2968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8:00.82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57 28 0 0 0,'0'0'489'0'0,"0"0"864"0"0,0 0 36 0 0,0 0-218 0 0,0 0-251 0 0,0 0-175 0 0,0 0-60 0 0,-9 5 502 0 0,7-5 2986 0 0,86-24-4956 0 0,32 51 320 0 0,-92-20 1511 0 0,-36-6 1793 0 0,-43 1-3847 0 0,-119-18 1380 0 0,146-13 2171 0 0,136 36-3964 0 0,-70 1 1433 0 0,178 4 769 0 0,-206-15 1905 0 0,-39 0-2638 0 0,-46 1-642 0 0,23 2 845 0 0,52 0-258 0 0,0 0-134 0 0,42 5-12190 0 0,-35-2 6357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27.6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24575,'0'0'0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6:30.75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858 213 0 0 0,'0'0'1032'0'0,"0"0"725"0"0,0 0-32 0 0,0 0-271 0 0,0 0-242 0 0,0 0-178 0 0,0 0-119 0 0,0 0-62 0 0,0 0-38 0 0,0 0-68 0 0,-2-11-66 0 0,-1-7-363 0 0,-1-7 28 0 0,3-5 3295 0 0,-19 54-3682 0 0,-33 75 22 0 0,-3-3 0 0 0,-4-2 0 0 0,-5-3 0 0 0,-19 16 19 0 0,20-35 70 0 0,3 2 0 0 0,4 3 1 0 0,3 2-1 0 0,3 3 0 0 0,4 2 0 0 0,4 2 1 0 0,3 1-1 0 0,4 3 0 0 0,1 12-70 0 0,13-24 136 0 0,22-77 1 0 0,0-1 59 0 0,0 0 38 0 0,0 0 5 0 0,0 0-22 0 0,2-52-2125 0 0,-3 16-2999 0 0,6 11-1088 0 0,-1 17 601 0 0</inkml:trace>
  <inkml:trace contextRef="#ctx0" brushRef="#br0" timeOffset="620.717">437 273 4713 0 0,'0'0'1784'0'0,"0"0"35"0"0,0 0-253 0 0,0 0-187 0 0,0 0-61 0 0,0 0-182 0 0,0 0-152 0 0,0 0-112 0 0,0 0-125 0 0,0 0-95 0 0,0 0-102 0 0,0 0-118 0 0,0 0-116 0 0,-2-5-95 0 0,-8-19 138 0 0,41 24 603 0 0,0-7-602 0 0,0-1 1 0 0,-1-1 0 0 0,0-1 0 0 0,0-2 0 0 0,-1-1 0 0 0,-1-2 0 0 0,24-15-361 0 0,-13 9 301 0 0,137-58 148 0 0,-174 129-1033 0 0,-39 185 711 0 0,18 87 293 0 0,15-350-283 0 0,8-3-9508 0 0,-1 24-1515 0 0</inkml:trace>
  <inkml:trace contextRef="#ctx0" brushRef="#br0" timeOffset="91828.613">1158 39 0 0 0,'0'0'755'0'0,"0"0"-3"0"0,0 0-95 0 0,0 0-215 0 0,0 0-170 0 0,0 0-117 0 0,0 0-85 0 0,-9-4 168 0 0,239 7 2748 0 0,-178-4-2322 0 0,-52 1-532 0 0,0 0 89 0 0,0 0 94 0 0,0 0 94 0 0,0 0 65 0 0,0 0 26 0 0,0 0-1 0 0,-43 0 1985 0 0,-191 51-2995 0 0,123-26 654 0 0,111-25-65 0 0,0 0 119 0 0,36-8 844 0 0,26-14-1032 0 0,0 2-1 0 0,1 4 0 0 0,0 2 0 0 0,1 2 0 0 0,1 4 1 0 0,0 2-1 0 0,17 3-8 0 0,-82 3 30 0 0,-1 1 0 0 0,1-1 1 0 0,0 0-1 0 0,-1 1 0 0 0,1-1 1 0 0,0 1-1 0 0,-1-1 0 0 0,1 0 0 0 0,0 1 1 0 0,0-1-1 0 0,0 1 0 0 0,0-1 1 0 0,-1 1-1 0 0,1-1 0 0 0,0 0 0 0 0,0 1 1 0 0,0-1-1 0 0,0 1 0 0 0,0-1 1 0 0,0 1-1 0 0,0-1 0 0 0,0 1 1 0 0,0-1-1 0 0,0 1 0 0 0,0-1 0 0 0,0 1 1 0 0,1-1-1 0 0,-1 0 0 0 0,0 1 1 0 0,0-1-1 0 0,0 1 0 0 0,1-1 0 0 0,-1 1 1 0 0,0-1-1 0 0,0 0 0 0 0,1 1 1 0 0,-1-1-1 0 0,0 0 0 0 0,1 1 0 0 0,-1-1 1 0 0,0 0-1 0 0,1 1-30 0 0,-228-21 932 0 0,123 35-1436 0 0,104-14 320 0 0,0-1-91 0 0,417-12 1261 0 0,-359 6-862 0 0,-58 6-101 0 0,0 0-1 0 0,0 0-52 0 0,-29 2-1163 0 0,-19 12-2095 0 0,17-3-2171 0 0,19-5 2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8:12.02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484 197 0 0 0,'0'0'595'0'0,"0"0"197"0"0,0 0 24 0 0,0 0-48 0 0,0 0-104 0 0,0 0-89 0 0,0 0-76 0 0,0 0-39 0 0,-8-37 3873 0 0,-1 34-4252 0 0,1 1 1 0 0,0 0-1 0 0,0 1 0 0 0,-1 0 1 0 0,1 0-1 0 0,-1 1 1 0 0,1 0-1 0 0,-1 0 0 0 0,1 1 1 0 0,-1 0-1 0 0,1 1 0 0 0,0 0 1 0 0,-1 0-1 0 0,1 1 0 0 0,0 0 1 0 0,0 0-1 0 0,1 0 0 0 0,-1 1 1 0 0,1 1-1 0 0,-4 2-81 0 0,-7 2 614 0 0,-98 67 383 0 0,109-68-876 0 0,0 1 0 0 0,0 1 0 0 0,1-1 0 0 0,0 1 0 0 0,1 0 0 0 0,0 1 0 0 0,0-1 0 0 0,1 1 0 0 0,1 0 0 0 0,0 0-1 0 0,0 0 1 0 0,1 0 0 0 0,0 11-121 0 0,-47 141 1841 0 0,38-139-1649 0 0,2 0 1 0 0,1 1-1 0 0,1 0 0 0 0,1 0 1 0 0,2 1-1 0 0,0-1 1 0 0,0 18-193 0 0,20 165 2136 0 0,-14-198-2045 0 0,0-1 0 0 0,1 0 0 0 0,1 0 1 0 0,-1 0-1 0 0,1-1 0 0 0,1 1 0 0 0,0-1 0 0 0,0 0 0 0 0,0 0 0 0 0,1-1 0 0 0,0 1 0 0 0,1-1 0 0 0,0-1 1 0 0,0 1-1 0 0,0-1 0 0 0,1 0-91 0 0,31 34 40 0 0,-22-25 23 0 0,1-2 1 0 0,1 0 0 0 0,0-1-1 0 0,1 0 1 0 0,0-2 0 0 0,1-1-1 0 0,0 0 1 0 0,0-1 0 0 0,1-2-1 0 0,0 0 1 0 0,0-1 0 0 0,0-1-1 0 0,1-1 1 0 0,-1-2 0 0 0,1 0-1 0 0,6-1-63 0 0,41 8 39 0 0,120 9 108 0 0,1-8 0 0 0,147-14-147 0 0,367-34 104 0 0,-317 9-64 0 0,-292 21 26 0 0,0-6-1 0 0,0-3 1 0 0,-2-4 0 0 0,13-9-66 0 0,86-19 33 0 0,-184 48 4 0 0,0 0 1 0 0,-1 0-1 0 0,1 0 1 0 0,-1-1-1 0 0,1-1 1 0 0,-1 1-1 0 0,0-1 0 0 0,-1-1 1 0 0,1 1-1 0 0,-1-1 1 0 0,1-1-1 0 0,-2 1 1 0 0,1-1-1 0 0,0-1 1 0 0,-1 1-1 0 0,-1-1 0 0 0,1 0 1 0 0,-1 0-1 0 0,0-1 1 0 0,0 1-1 0 0,-1-1 1 0 0,0 0-1 0 0,-1 0 1 0 0,0-1-1 0 0,0 1 0 0 0,0-3-37 0 0,8-43-2 0 0,-2 0 0 0 0,-3-1-1 0 0,-2 0 1 0 0,-2 1-1 0 0,-3-3 3 0 0,-5 34-41 0 0,0 1 0 0 0,-1 1-1 0 0,-1-1 1 0 0,-1 1 0 0 0,-2 1-1 0 0,1 0 1 0 0,-2 0 0 0 0,-1 1-1 0 0,0 1 1 0 0,-2 0 0 0 0,0 0-1 0 0,0 2 1 0 0,-18-14 41 0 0,30 27-1 0 0,-18-21-64 0 0,-2 1 0 0 0,-1 1 1 0 0,0 2-1 0 0,-2 0 1 0 0,0 2-1 0 0,-2 0 0 0 0,1 2 1 0 0,-2 1-1 0 0,0 2 0 0 0,-1 0 1 0 0,-1 2 64 0 0,-371-86-138 0 0,283 78 113 0 0,-1 5-1 0 0,0 6 1 0 0,0 4-1 0 0,-62 9 26 0 0,-4-2 65 0 0,72-4 132 0 0,-1 6 0 0 0,1 4 0 0 0,-23 9-197 0 0,-44 37-1180 0 0,115-13-9191 0 0,55-32-403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8:17.78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220 31 14699 0 0,'0'0'1255'0'0,"0"0"-92"0"0,0 0-21 0 0,0 0-140 0 0,0 0-103 0 0,0 0-99 0 0,0 0-177 0 0,0 0-132 0 0,0 0-79 0 0,0 0-89 0 0,0 0-110 0 0,0 0-101 0 0,-2-6-114 0 0,5-19-127 0 0,35 35 17 0 0,-10-1 162 0 0,9-2-39 0 0,0-1 0 0 0,1-2 0 0 0,-1-1 0 0 0,1-2 0 0 0,-1-2 0 0 0,2-1-11 0 0,45 0-87 0 0,-165 51-358 0 0,26-13 467 0 0,1 2 0 0 0,2 3 0 0 0,2 1 0 0 0,2 3 0 0 0,2 2 1 0 0,2 2-1 0 0,2 2 0 0 0,1 3-22 0 0,39-52 17 0 0,0 0 0 0 0,0 0 0 0 0,0 1 0 0 0,1-1 0 0 0,-1 1 0 0 0,0 0 0 0 0,1-1 0 0 0,0 1 0 0 0,-1 0 0 0 0,1 0 0 0 0,0 0 1 0 0,1 0-1 0 0,-1 0 0 0 0,0 0 0 0 0,1 0 0 0 0,0 0 0 0 0,0 0 0 0 0,0 0 0 0 0,0 0 0 0 0,0 0 0 0 0,0 0 0 0 0,1 0 1 0 0,0 0-1 0 0,-1 0 0 0 0,1 0 0 0 0,0 0 0 0 0,1 0 0 0 0,-1-1 0 0 0,0 1 0 0 0,1 0 0 0 0,-1-1 0 0 0,1 1 0 0 0,0-1 0 0 0,0 1 1 0 0,0-1-1 0 0,0 0 0 0 0,0 0 0 0 0,1 0 0 0 0,-1 0 0 0 0,1 0 0 0 0,-1-1 0 0 0,1 1 0 0 0,0-1 0 0 0,-1 1 0 0 0,1-1 1 0 0,0 0-1 0 0,0 0 0 0 0,1 0-17 0 0,39 10 133 0 0,1-2 0 0 0,0-2 0 0 0,0-1 0 0 0,1-3 1 0 0,-1-1-1 0 0,1-3 0 0 0,6-2-133 0 0,33 2-75 0 0,-18-13-1953 0 0,-58 3-2307 0 0,-5-5-3528 0 0,-3 10-2240 0 0</inkml:trace>
  <inkml:trace contextRef="#ctx0" brushRef="#br0" timeOffset="187.084">0 257 21061 0 0,'0'0'270'0'0,"0"0"-364"0"0,0 0-116 0 0,0 0 46 0 0,0 0 141 0 0,0 0 151 0 0,37-4 86 0 0,120-11 49 0 0,386-77-1462 0 0,-474 82-1960 0 0,-25 5-2359 0 0,-11 0-5379 0 0</inkml:trace>
  <inkml:trace contextRef="#ctx0" brushRef="#br0" timeOffset="592.367">1090 520 10626 0 0,'0'0'1481'0'0,"0"0"-741"0"0,0 0-59 0 0,0 0 137 0 0,0 0 131 0 0,0 0 97 0 0,0 0-17 0 0,0 0-59 0 0,0 0-101 0 0,0 0-147 0 0,0 0-150 0 0,35 13-131 0 0,109 38-118 0 0,-138-49-296 0 0,0 1 0 0 0,0-1 0 0 0,0 0 0 0 0,0-1 0 0 0,1 1 0 0 0,-1-1 0 0 0,0 0 0 0 0,1-1 0 0 0,-1 0 0 0 0,1 0 0 0 0,-1 0-1 0 0,1-1 1 0 0,-1 1 0 0 0,1-2 0 0 0,-1 1 0 0 0,0-1 0 0 0,0 0 0 0 0,0 0 0 0 0,5-3-27 0 0,5-2 54 0 0,-6 4-39 0 0,0 0 0 0 0,-1-1 1 0 0,0 0-1 0 0,0-1 0 0 0,0 0 1 0 0,0 0-1 0 0,-1-1 0 0 0,0 0 1 0 0,0-1-1 0 0,-1 0 0 0 0,1 0 1 0 0,-1 0-1 0 0,-1-1 0 0 0,0 0 1 0 0,0-1-1 0 0,0 1 0 0 0,-1-1 1 0 0,-1 0-1 0 0,1 0 0 0 0,-1 0 1 0 0,-1-1-1 0 0,0 0 0 0 0,0 1 1 0 0,-1-1-1 0 0,0 0 0 0 0,-1-1 1 0 0,0 1-1 0 0,0 0 0 0 0,-1 0 1 0 0,-1 0-1 0 0,1 0 0 0 0,-2-4-15 0 0,-4 2-70 0 0,1 1 0 0 0,-2 0 0 0 0,0 0 0 0 0,0 1 0 0 0,0 0 0 0 0,-2 0 0 0 0,1 1 0 0 0,-1 0 0 0 0,0 0 0 0 0,-1 1 0 0 0,0 0 0 0 0,0 1 0 0 0,-1 0 0 0 0,0 1 1 0 0,0 0-1 0 0,-1 1 0 0 0,1 0 0 0 0,-1 0 0 0 0,0 2 0 0 0,-1-1 0 0 0,1 1 0 0 0,0 1 0 0 0,-1 1 0 0 0,0-1 0 0 0,1 2 0 0 0,-1 0 0 0 0,0 0 0 0 0,1 1 0 0 0,-1 1 0 0 0,1 0 0 0 0,-1 1 0 0 0,1 0 0 0 0,0 1 0 0 0,0 0 0 0 0,-8 5 70 0 0,6-5 29 0 0,1 1 0 0 0,1 0 0 0 0,-1 1 0 0 0,1 1 0 0 0,0 0 0 0 0,1 0 0 0 0,-1 1 0 0 0,1 1 0 0 0,1 0 0 0 0,0 0 0 0 0,0 1 0 0 0,1 0 0 0 0,0 1 0 0 0,1 0 0 0 0,0 0 0 0 0,0 1 0 0 0,2 0 0 0 0,-1 0 0 0 0,2 1 0 0 0,-1 0 0 0 0,2 0 0 0 0,0 0 0 0 0,0 0 0 0 0,1 1 0 0 0,1-1 0 0 0,0 1 0 0 0,1 0 0 0 0,1 10-29 0 0,0-21-30 0 0,1 1 0 0 0,0-1 0 0 0,0 1 1 0 0,0-1-1 0 0,1 1 0 0 0,-1-1 0 0 0,1 0 0 0 0,-1 1 1 0 0,1-1-1 0 0,0 0 0 0 0,1 0 0 0 0,-1 0 0 0 0,0-1 1 0 0,1 1-1 0 0,0 0 0 0 0,-1-1 0 0 0,1 0 0 0 0,0 0 1 0 0,0 0-1 0 0,0 0 0 0 0,1 0 0 0 0,-1 0 1 0 0,0-1-1 0 0,1 0 0 0 0,-1 1 0 0 0,1-1 0 0 0,-1-1 1 0 0,1 1-1 0 0,3 0 30 0 0,115 7-7764 0 0,-102-8 4190 0 0,7 0-4910 0 0</inkml:trace>
  <inkml:trace contextRef="#ctx0" brushRef="#br0" timeOffset="1212.028">1829 119 20868 0 0,'0'0'184'0'0,"0"0"-389"0"0,0 0-107 0 0,0 0 63 0 0,0 0 151 0 0,0 0 205 0 0,0 0 137 0 0,0 0 121 0 0,0 0 66 0 0,0 0-19 0 0,0 0-57 0 0,0 0-83 0 0,-2 29-79 0 0,-4 94-47 0 0,5-109-116 0 0,1 1 0 0 0,1-1 0 0 0,0 1 0 0 0,0-1 0 0 0,1 1 0 0 0,1-1 0 0 0,1 0 0 0 0,0 0 0 0 0,1 0 1 0 0,0-1-1 0 0,4 7-30 0 0,-7-16-13 0 0,0 0 1 0 0,0 0-1 0 0,1 0 1 0 0,0 0-1 0 0,-1-1 1 0 0,1 1-1 0 0,0-1 1 0 0,1 0-1 0 0,-1 0 1 0 0,0 0-1 0 0,1 0 1 0 0,0-1 0 0 0,-1 0-1 0 0,1 1 1 0 0,0-1-1 0 0,0 0 1 0 0,1-1-1 0 0,-1 1 1 0 0,0-1-1 0 0,0 0 1 0 0,1 0-1 0 0,-1 0 1 0 0,1-1-1 0 0,-1 1 1 0 0,1-1 0 0 0,-1 0-1 0 0,1 0 1 0 0,-1-1-1 0 0,0 0 1 0 0,1 1-1 0 0,-1-1 1 0 0,1-1-1 0 0,-1 1 1 0 0,0-1-1 0 0,0 1 1 0 0,0-1-1 0 0,1-1 13 0 0,144-88-3601 0 0,-32-43-833 0 0,-78 70 5204 0 0,-38 63-667 0 0,-1 1 1 0 0,1 0-1 0 0,-1 0 1 0 0,1-1-1 0 0,-1 1 1 0 0,1-1 0 0 0,-1 1-1 0 0,1 0 1 0 0,-1-1-1 0 0,1 1 1 0 0,-1-1 0 0 0,0 1-1 0 0,1-1 1 0 0,-1 0-1 0 0,0 1 1 0 0,1-1-1 0 0,-1 1 1 0 0,0-1 0 0 0,0 1-1 0 0,1-1 1 0 0,-1 0-1 0 0,0 1 1 0 0,0-1-1 0 0,0 0 1 0 0,0 1 0 0 0,0-1-1 0 0,0 0 1 0 0,0 1-1 0 0,0-1 1 0 0,0 1-1 0 0,0-1 1 0 0,0 0 0 0 0,-1 1-1 0 0,1-1 1 0 0,0 1-1 0 0,0-1 1 0 0,-1 0-1 0 0,1 1 1 0 0,0-1 0 0 0,-1 1-1 0 0,1-1 1 0 0,0 1-1 0 0,-1-1 1 0 0,1 1-1 0 0,-1-1 1 0 0,1 1 0 0 0,-1 0-1 0 0,1-1 1 0 0,-1 1-1 0 0,1-1 1 0 0,-1 1 0 0 0,1 0-1 0 0,-1 0 1 0 0,0-1-1 0 0,1 1 1 0 0,-1 0-1 0 0,1 0 1 0 0,-1 0 0 0 0,0 0-1 0 0,1 0 1 0 0,-2 0-104 0 0,-33 24 1409 0 0,32-17-1364 0 0,0 0 0 0 0,1 0 1 0 0,0 0-1 0 0,0 1 1 0 0,1-1-1 0 0,0 0 1 0 0,0 1-1 0 0,1 0 0 0 0,0-1 1 0 0,0 1-1 0 0,0-1 1 0 0,1 1-1 0 0,0-1 1 0 0,1 0-1 0 0,0 1 0 0 0,0-1 1 0 0,1 0-1 0 0,-1 0 1 0 0,2 0-1 0 0,-1 0 1 0 0,1-1-1 0 0,0 1 0 0 0,0-1 1 0 0,0 0-1 0 0,1 0 1 0 0,0-1-1 0 0,1 1 1 0 0,-1-1-1 0 0,1 0 0 0 0,0-1 1 0 0,0 1-1 0 0,0-1 1 0 0,1 0-1 0 0,-1-1 1 0 0,1 1-1 0 0,0-1 0 0 0,0-1 1 0 0,0 1-1 0 0,1-1 1 0 0,-1-1-1 0 0,0 1 1 0 0,1-1-1 0 0,-1 0 0 0 0,1-1 1 0 0,-1 0-1 0 0,1 0 1 0 0,0-1-46 0 0,10 1-33 0 0,0-1 0 0 0,0 0 1 0 0,0-2-1 0 0,0 0 1 0 0,0-1-1 0 0,0-1 0 0 0,-1 0 1 0 0,0-2-1 0 0,0 0 0 0 0,0 0 1 0 0,-1-2-1 0 0,0 0 1 0 0,-1-1-1 0 0,0 0 0 0 0,0-1 1 0 0,-2-1-1 0 0,1-1 0 0 0,-1 1 1 0 0,-1-2-1 0 0,0 0 0 0 0,-1 0 1 0 0,-1-1-1 0 0,0-1 1 0 0,-1 0-1 0 0,0 0 0 0 0,-2 0 1 0 0,0-1-1 0 0,-1 0 0 0 0,0-1 1 0 0,-1 0-1 0 0,-1 1 1 0 0,0-8 31 0 0,-6 21 45 0 0,1 0-1 0 0,0 0 0 0 0,-1-1 1 0 0,0 1-1 0 0,0 0 0 0 0,0 1 1 0 0,-1-1-1 0 0,1 0 0 0 0,-1 1 0 0 0,0-1 1 0 0,0 1-1 0 0,0 0 0 0 0,-1 0 1 0 0,1 0-1 0 0,-1 0 0 0 0,1 1 1 0 0,-1-1-1 0 0,0 1 0 0 0,0 0 0 0 0,0 0 1 0 0,0 1-1 0 0,0-1 0 0 0,0 1 1 0 0,-1 0-1 0 0,1 0 0 0 0,0 0 0 0 0,-1 1 1 0 0,1-1-1 0 0,-1 1 0 0 0,1 0 1 0 0,-1 0-1 0 0,1 1 0 0 0,0-1 1 0 0,-1 1-1 0 0,1 0 0 0 0,-1 0 0 0 0,1 1 1 0 0,0-1-1 0 0,0 1 0 0 0,0 0 1 0 0,0 0-1 0 0,0 0 0 0 0,0 0 0 0 0,1 1 1 0 0,-1 0-1 0 0,1 0 0 0 0,0 0 1 0 0,-1 0-1 0 0,1 0 0 0 0,1 1 1 0 0,-1-1-1 0 0,0 1 0 0 0,1 0 0 0 0,0-1 1 0 0,0 1-1 0 0,-1 2-43 0 0,1-1 24 0 0,0 0 0 0 0,0 0-1 0 0,0 0 1 0 0,1 0 0 0 0,0 0 0 0 0,0 0 0 0 0,0 1-1 0 0,0-1 1 0 0,1 0 0 0 0,0 1 0 0 0,0-1-1 0 0,0 1 1 0 0,1-1 0 0 0,0 0 0 0 0,0 0 0 0 0,0 1-1 0 0,1-1 1 0 0,0 0 0 0 0,0 0 0 0 0,0 0-1 0 0,0-1 1 0 0,1 1 0 0 0,0 0 0 0 0,0-1 0 0 0,0 0-1 0 0,0 1 1 0 0,1-1 0 0 0,0-1 0 0 0,0 1 0 0 0,0 0-1 0 0,0-1 1 0 0,0 0 0 0 0,1 0 0 0 0,-1 0-1 0 0,2 0-23 0 0,14 8 34 0 0,-1-1-1 0 0,1-1 0 0 0,1-1 1 0 0,0-1-1 0 0,0 0 0 0 0,0-2 1 0 0,1 0-1 0 0,3-1-33 0 0,229 5-1985 0 0,-170-16-1861 0 0,-4-5-4197 0 0,-35 4-4189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8:13.18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2478 0 8362 0 0,'0'0'884'0'0,"0"0"-271"0"0,0 0-238 0 0,0 0-296 0 0,0 0-248 0 0,0 0-146 0 0,0 0 20 0 0,0 0 198 0 0,0 0 282 0 0,0 0 240 0 0,0 0 98 0 0,-3 9 12 0 0,0 6-216 0 0,1 0-1 0 0,0 0 1 0 0,1 0-1 0 0,1 0 1 0 0,0 0 0 0 0,1 0-1 0 0,1 1 1 0 0,0-2-1 0 0,1 1 1 0 0,4 14-319 0 0,18 47 704 0 0,-4 1 0 0 0,-4 0 1 0 0,-2 2-1 0 0,-4 0 0 0 0,-4 0 0 0 0,-2 61-704 0 0,-4-139-8 0 0,-1 0 1 0 0,1 1-1 0 0,0-1 1 0 0,0 0-1 0 0,-1 1 1 0 0,1-1-1 0 0,-1 1 1 0 0,1-1-1 0 0,-1 1 1 0 0,0-1-1 0 0,0 1 1 0 0,1-1-1 0 0,-1 1 1 0 0,0-1-1 0 0,0 1 1 0 0,0-1-1 0 0,-1 1 1 0 0,1-1-1 0 0,0 1 1 0 0,-1-1-1 0 0,1 1 1 0 0,-1-1-1 0 0,1 0 1 0 0,-1 1-1 0 0,1-1 1 0 0,-1 0-1 0 0,0 1 1 0 0,0-1-1 0 0,0 0 1 0 0,0 0-1 0 0,0 1 1 0 0,0-1-1 0 0,0 0 1 0 0,0 0-1 0 0,0 0 1 0 0,0-1-1 0 0,-1 1 1 0 0,1 0-1 0 0,0 0 1 0 0,-1-1-1 0 0,1 1 1 0 0,0 0-1 0 0,-1-1 1 0 0,1 1-1 0 0,-1-1 1 0 0,1 0-1 0 0,-1 0 1 0 0,1 1-1 0 0,-1-1 1 0 0,1 0-1 0 0,-1 0 1 0 0,1 0-1 0 0,-1-1 1 0 0,1 1-1 0 0,-1 0 1 0 0,1-1-1 0 0,-1 1 1 0 0,1-1-1 0 0,-1 1 1 0 0,1-1-1 0 0,0 1 1 0 0,-1-1-1 0 0,1 0 1 0 0,0 0-1 0 0,-1 0 1 0 0,1 0-1 0 0,0 0 1 0 0,0 0-1 0 0,0 0 1 0 0,0 0 7 0 0,-21-21-1413 0 0,-101-92-2320 0 0,-22 42 7374 0 0,143 75-3575 0 0,1-1 0 0 0,0 1 1 0 0,0-1-1 0 0,0 1 0 0 0,0 0 0 0 0,0-1 0 0 0,0 1 0 0 0,1 0 0 0 0,-1 0 0 0 0,1 0 0 0 0,0 0 1 0 0,0 0-1 0 0,0-1 0 0 0,0 1 0 0 0,0 0 0 0 0,1 0 0 0 0,-1 0 0 0 0,1 0 0 0 0,0-1 0 0 0,0 1 1 0 0,0 0-1 0 0,0-1 0 0 0,0 1 0 0 0,1-1 0 0 0,-1 1 0 0 0,1-1 0 0 0,0 1 0 0 0,-1-1 1 0 0,1 0-1 0 0,0 0 0 0 0,0 0 0 0 0,1 0 0 0 0,-1 0-66 0 0,34 42 583 0 0,1-1 0 0 0,3-2 0 0 0,1-2 0 0 0,2-2 0 0 0,41 27-583 0 0,-73-55 204 0 0,1-1 0 0 0,0 0-1 0 0,0-1 1 0 0,1 0 0 0 0,0-1 0 0 0,0-1-1 0 0,1 0 1 0 0,0-1 0 0 0,-1 0-1 0 0,1-1 1 0 0,1 0 0 0 0,0-1-204 0 0,-8-5 113 0 0,0 0 1 0 0,0 0 0 0 0,-1-1-1 0 0,1 0 1 0 0,-1 0 0 0 0,0-1-1 0 0,0 1 1 0 0,0-1 0 0 0,-1-1-1 0 0,0 1 1 0 0,0-1 0 0 0,0 0-1 0 0,0 0 1 0 0,-1 0-1 0 0,0 0 1 0 0,-1-1-114 0 0,6-5 101 0 0,34-47-281 0 0,-2-2 0 0 0,-3-1 1 0 0,-2-3-1 0 0,3-14 180 0 0,-34 63-1388 0 0,-4 5-5222 0 0,-1 10-2242 0 0</inkml:trace>
  <inkml:trace contextRef="#ctx0" brushRef="#br0" timeOffset="760.22">193 1751 4073 0 0,'0'0'849'0'0,"0"0"26"0"0,0 0-59 0 0,0 0-77 0 0,0 0 45 0 0,0 0 58 0 0,0 0 90 0 0,0 0 104 0 0,0 0 45 0 0,0 0-59 0 0,0 0-183 0 0,0 0-253 0 0,0-14-276 0 0,0-16-263 0 0,0 9 188 0 0,-6 63 694 0 0,-3 227 1325 0 0,19-238-1041 0 0,-7-24-3163 0 0,-5-8-6664 0 0,0-2-284 0 0</inkml:trace>
  <inkml:trace contextRef="#ctx0" brushRef="#br0" timeOffset="1023.374">0 1300 18268 0 0,'0'0'440'0'0,"0"0"-17"0"0,0 0-111 0 0,0 0-192 0 0,0 0-87 0 0,0 0-35 0 0,0 0 20 0 0,0 0 29 0 0,0 0-42 0 0,0 0-87 0 0,0 0-181 0 0,0 0-216 0 0,1-13-48 0 0,7-34-324 0 0,-5 53 782 0 0,29 49-3023 0 0,-7-21-5152 0 0,-18-26 2187 0 0</inkml:trace>
  <inkml:trace contextRef="#ctx0" brushRef="#br0" timeOffset="1427.141">566 1756 16035 0 0,'0'0'-326'0'0,"0"0"-404"0"0,0 0 15 0 0,0 0 387 0 0,0 0 278 0 0,0 0 243 0 0,0 0 216 0 0,0 0 188 0 0,0 0 167 0 0,0 0 40 0 0,0 0-69 0 0,0 0-104 0 0,0 0-143 0 0,6 29-140 0 0,31 133 97 0 0,0-71 288 0 0,-37-89-687 0 0,1 0-1 0 0,0 0 1 0 0,0-1-1 0 0,0 1 1 0 0,0 0-1 0 0,0-1 1 0 0,0 1-1 0 0,1 0 1 0 0,-1-1-1 0 0,0 0 1 0 0,1 1-1 0 0,0-1 1 0 0,-1 0 0 0 0,1 0-1 0 0,-1 0 1 0 0,1 0-1 0 0,0 0 1 0 0,0 0-1 0 0,0 0 1 0 0,0 0-1 0 0,0-1 1 0 0,-1 1-1 0 0,1-1 1 0 0,0 0-1 0 0,0 1 1 0 0,0-1-1 0 0,0 0 1 0 0,0 0-1 0 0,0 0 1 0 0,0 0-1 0 0,0-1 1 0 0,0 1 0 0 0,0 0-1 0 0,0-1 1 0 0,0 0-1 0 0,0 1 1 0 0,0-1-1 0 0,0 0 1 0 0,0 0-1 0 0,-1 0 1 0 0,1 0-1 0 0,0 0 1 0 0,-1 0-1 0 0,1-1 1 0 0,-1 1-1 0 0,1-1-45 0 0,52-100-625 0 0,-53 93 466 0 0,2 1 0 0 0,-1 0-1 0 0,1 0 1 0 0,0 0 0 0 0,1 0-1 0 0,0 1 1 0 0,0 0 0 0 0,1-1 0 0 0,0 1-1 0 0,0 1 1 0 0,0-1 0 0 0,1 1-1 0 0,0 0 1 0 0,3-2 159 0 0,-7 8 16 0 0,1 0 0 0 0,-1 1 0 0 0,1-1-1 0 0,-1 1 1 0 0,1-1 0 0 0,-1 1 0 0 0,1 0 0 0 0,-1 0-1 0 0,0 0 1 0 0,0 0 0 0 0,1 1 0 0 0,-1-1 0 0 0,0 1 0 0 0,0-1-1 0 0,0 1 1 0 0,0 0 0 0 0,-1-1 0 0 0,1 1 0 0 0,0 0-1 0 0,-1 0 1 0 0,1 0 0 0 0,-1 1 0 0 0,0-1 0 0 0,0 0 0 0 0,0 0-1 0 0,0 1 1 0 0,0-1 0 0 0,0 1 0 0 0,0-1 0 0 0,-1 1-1 0 0,0-1 1 0 0,1 1 0 0 0,-1 1-16 0 0,4 4 61 0 0,19 54 527 0 0,-18-47-436 0 0,0 0 1 0 0,1 0-1 0 0,0 0 0 0 0,1 0 1 0 0,1-1-1 0 0,1 0 0 0 0,-1-1 1 0 0,2 0-1 0 0,11 12-152 0 0,23-17-872 0 0,-30-15-2491 0 0,-1-1-3558 0 0,-6 2-3737 0 0</inkml:trace>
  <inkml:trace contextRef="#ctx0" brushRef="#br0" timeOffset="2002.332">1562 1139 6489 0 0,'0'0'925'0'0,"0"0"-56"0"0,0 0 61 0 0,0 0-49 0 0,0 0 47 0 0,0 0 83 0 0,0 0-25 0 0,0 0-94 0 0,0 0-277 0 0,0 0-359 0 0,0 0-362 0 0,0 0-271 0 0,3-12-8 0 0,6-29 2 0 0,19 190 3329 0 0,47 395-914 0 0,0-382-1091 0 0,-72-157-797 0 0,1 0 0 0 0,0 0 0 0 0,0 0 0 0 0,0-1 0 0 0,0 1 0 0 0,1-1 0 0 0,0 0 0 0 0,0-1 0 0 0,0 1 0 0 0,0-1 0 0 0,1 0 0 0 0,-1 0 0 0 0,1-1 0 0 0,0 0 0 0 0,0 0 0 0 0,0 0-1 0 0,0 0 1 0 0,0-1 0 0 0,0 0 0 0 0,0 0 0 0 0,0-1 0 0 0,0 0 0 0 0,0 0 0 0 0,1 0 0 0 0,-1-1 0 0 0,0 0 0 0 0,4-1-144 0 0,-1-3 84 0 0,-1-1 0 0 0,0 1 0 0 0,0-2 0 0 0,0 1 0 0 0,-1-1 0 0 0,1 0 0 0 0,-2-1 0 0 0,1 1 0 0 0,-1-1 0 0 0,0-1 0 0 0,-1 1 0 0 0,0-1 0 0 0,0-1-84 0 0,3-2 23 0 0,104-191 178 0 0,-88 151-527 0 0,3 1 1 0 0,2 1 0 0 0,2 1-1 0 0,2 2 1 0 0,2 2 0 0 0,11-9 325 0 0,-40 51-1695 0 0,-4 15-8425 0 0,-2-8 8456 0 0,0 4-7558 0 0</inkml:trace>
  <inkml:trace contextRef="#ctx0" brushRef="#br0" timeOffset="2530.844">2542 1906 8898 0 0,'0'0'701'0'0,"0"0"-365"0"0,0 0 181 0 0,0 0 300 0 0,0 0 390 0 0,0 0 280 0 0,0 0 77 0 0,0 0-69 0 0,0 0-281 0 0,0 0-218 0 0,0 0-177 0 0,0 0-179 0 0,35 18-134 0 0,110 53-169 0 0,-80-58-44 0 0,-55-17-238 0 0,132-68 457 0 0,-137 69-524 0 0,-1-1 1 0 0,1 0-1 0 0,-1 1 0 0 0,0-1 0 0 0,0-1 0 0 0,0 1 1 0 0,-1 0-1 0 0,1-1 0 0 0,-1 0 0 0 0,-1 0 0 0 0,1 0 1 0 0,0 0-1 0 0,-1 0 0 0 0,0-1 0 0 0,0 1 0 0 0,-1-1 0 0 0,0 1 1 0 0,0-1-1 0 0,0 1 0 0 0,0-1 0 0 0,-1 0 0 0 0,0 1 1 0 0,0-1-1 0 0,-1 0 0 0 0,1 1 0 0 0,-1-1 0 0 0,-1-1 12 0 0,0 2-60 0 0,0-1 1 0 0,-1 0-1 0 0,1 1 0 0 0,-1 0 0 0 0,-1-1 0 0 0,1 1 0 0 0,-1 0 0 0 0,0 1 0 0 0,0-1 0 0 0,0 1 0 0 0,-1-1 0 0 0,1 1 0 0 0,-1 1 0 0 0,0-1 1 0 0,0 1-1 0 0,0 0 0 0 0,-1 0 0 0 0,1 0 0 0 0,-1 1 0 0 0,0-1 0 0 0,0 1 0 0 0,0 1 0 0 0,0-1 0 0 0,0 1 0 0 0,0 0 0 0 0,0 1 0 0 0,0-1 1 0 0,-2 1 59 0 0,-171 30-642 0 0,-63 80 1650 0 0,240-108-989 0 0,0 0 1 0 0,0 0-1 0 0,0 0 0 0 0,0 0 0 0 0,0 0 0 0 0,1 0 0 0 0,-1 0 0 0 0,1 0 0 0 0,-1 1 0 0 0,1-1 0 0 0,0 1 0 0 0,0-1 0 0 0,0 1 0 0 0,0 0 0 0 0,0-1 0 0 0,1 1 0 0 0,-1 0 0 0 0,1-1 0 0 0,0 1 0 0 0,0 0 0 0 0,0-1 0 0 0,0 1 0 0 0,0 0 0 0 0,0 0 0 0 0,1-1 0 0 0,-1 1 0 0 0,1 0 1 0 0,0-1-1 0 0,0 1 0 0 0,0-1 0 0 0,0 1 0 0 0,0-1 0 0 0,1 1 0 0 0,-1-1 0 0 0,1 0 0 0 0,0 0 0 0 0,-1 0 0 0 0,1 0 0 0 0,0 0 0 0 0,0 0 0 0 0,0 0 0 0 0,0 0 0 0 0,1-1 0 0 0,-1 1 0 0 0,0-1 0 0 0,1 0 0 0 0,-1 0 0 0 0,1 0 0 0 0,-1 0 0 0 0,1 0 0 0 0,0 0 0 0 0,-1-1 0 0 0,1 1 1 0 0,0-1-1 0 0,0 1 0 0 0,-1-1 0 0 0,1 0 0 0 0,0-1-19 0 0,72 21 99 0 0,0-3 0 0 0,0-3 1 0 0,2-4-1 0 0,-1-4 0 0 0,32-2-99 0 0,-96-3 10 0 0,165 7 305 0 0,-176-8-312 0 0,-1 1 1 0 0,0 0-24 0 0,0-1-51 0 0,0 0-102 0 0,0 0-217 0 0,27-21-11580 0 0,-21 17 1897 0 0</inkml:trace>
  <inkml:trace contextRef="#ctx0" brushRef="#br0" timeOffset="3274.935">3862 846 18732 0 0,'0'0'1079'0'0,"0"0"-860"0"0,0 0-310 0 0,0 0-72 0 0,0 0-47 0 0,0 0 41 0 0,0 0 104 0 0,0 0 125 0 0,0 0 58 0 0,0 0-46 0 0,0 0-12 0 0,0 0-7 0 0,11 12 163 0 0,18 150 72 0 0,59 570-309 0 0,-84-632-22 0 0,-70-93 411 0 0,-88-51-1052 0 0,-32-3-91 0 0,187 48 784 0 0,-1-1 1 0 0,1 1-1 0 0,0 0 0 0 0,0-1 1 0 0,-1 1-1 0 0,1 0 1 0 0,0 0-1 0 0,-1 0 0 0 0,1-1 1 0 0,-1 1-1 0 0,1 0 0 0 0,-1 0 1 0 0,0 0-1 0 0,1 0 0 0 0,-1 0 1 0 0,0 0-1 0 0,1 0 0 0 0,-1 0 1 0 0,0 0-1 0 0,0 0 0 0 0,0 0 1 0 0,0 0-1 0 0,0 0 0 0 0,0 0 1 0 0,0 0-1 0 0,0 0 0 0 0,-1 0 1 0 0,1 0-1 0 0,0 0 1 0 0,-1 0-1 0 0,1 0 0 0 0,0 0 1 0 0,-1 0-1 0 0,1-1 0 0 0,-1 1 1 0 0,0 0-1 0 0,1 0 0 0 0,-1 0 1 0 0,1-1-1 0 0,-1 1 0 0 0,0 0 1 0 0,0-1-1 0 0,0 1 0 0 0,1 0 1 0 0,-1-1-1 0 0,0 1 0 0 0,0-1 1 0 0,0 1-1 0 0,0-1 1 0 0,0 0-1 0 0,0 1 0 0 0,0-1 1 0 0,0 0-1 0 0,0 0 0 0 0,0 0 1 0 0,0 1-1 0 0,0-1 0 0 0,0 0 1 0 0,0 0-1 0 0,0-1 0 0 0,0 1 1 0 0,0 0-1 0 0,0 0 0 0 0,0 0 1 0 0,0-1-1 0 0,0 1-9 0 0,64 51 1007 0 0,-35-33-953 0 0,1-1-1 0 0,0-1 0 0 0,1-1 0 0 0,0-2 1 0 0,1-1-1 0 0,1-2 0 0 0,0-1 0 0 0,0-1 0 0 0,1-2 1 0 0,0-1-1 0 0,0-1 0 0 0,0-3 0 0 0,0 0 0 0 0,0-2 1 0 0,0-1-1 0 0,0-2 0 0 0,0-1 0 0 0,0-2 1 0 0,-1-1-1 0 0,0-2 0 0 0,0-1-53 0 0,-13 5-64 0 0,0 0 0 0 0,-1-2-1 0 0,0 0 1 0 0,0-1 0 0 0,-1 0 0 0 0,0-2 0 0 0,0 0-1 0 0,-1-1 1 0 0,-1-1 0 0 0,0 0 0 0 0,-1-1 0 0 0,0 0-1 0 0,-1-1 1 0 0,-1-1 0 0 0,-1 0 0 0 0,0-1 0 0 0,0 0-1 0 0,-2 0 1 0 0,0-1 0 0 0,-2 0 0 0 0,0-1 0 0 0,3-11 64 0 0,-12 26-31 0 0,0 1 0 0 0,-1-1 0 0 0,1 1 0 0 0,-1 0 0 0 0,0 0 1 0 0,0-1-1 0 0,0 2 0 0 0,0-1 0 0 0,0 0 0 0 0,-1 1 0 0 0,1-1 0 0 0,-1 1 1 0 0,0 0-1 0 0,1 1 0 0 0,-1-1 0 0 0,0 0 0 0 0,0 1 0 0 0,0 0 0 0 0,0 0 1 0 0,-1 0-1 0 0,1 1 0 0 0,0-1 0 0 0,0 1 0 0 0,0 0 0 0 0,-1 0 1 0 0,1 0-1 0 0,0 1 0 0 0,0-1 0 0 0,0 1 0 0 0,0 0 0 0 0,0 1 0 0 0,0-1 1 0 0,0 1-1 0 0,0-1 0 0 0,0 1 0 0 0,1 0 0 0 0,-2 1 31 0 0,-135 80 445 0 0,135-79-400 0 0,1 0 0 0 0,0 0 1 0 0,0 0-1 0 0,0 0 0 0 0,1 1 0 0 0,-1 0 0 0 0,1-1 1 0 0,0 1-1 0 0,1 0 0 0 0,-1 0 0 0 0,1 1 0 0 0,0-1 1 0 0,0 1-1 0 0,0-1 0 0 0,1 1 0 0 0,0-1 1 0 0,0 1-1 0 0,1 0 0 0 0,-1-1 0 0 0,1 1 0 0 0,0 0 1 0 0,1 0-1 0 0,-1-1 0 0 0,1 1 0 0 0,1 0 1 0 0,-1-1-1 0 0,2 5-45 0 0,6 3 89 0 0,2 0 1 0 0,-1 0-1 0 0,2-1 1 0 0,-1 0-1 0 0,1-1 0 0 0,1-1 1 0 0,0 0-1 0 0,1 0 1 0 0,0-1-1 0 0,0-1 0 0 0,1-1 1 0 0,0 0-1 0 0,0 0 1 0 0,1-2-1 0 0,0 0 1 0 0,0-1-1 0 0,0 0 0 0 0,3-1-89 0 0,22 7-177 0 0,1-1 0 0 0,0-2-1 0 0,0-2 1 0 0,1-2-1 0 0,0-2 1 0 0,-1-2-1 0 0,2-1 178 0 0,29-7-4150 0 0,-2-4-3539 0 0,-46 7-1737 0 0</inkml:trace>
  <inkml:trace contextRef="#ctx0" brushRef="#br0" timeOffset="3820.379">5396 721 6969 0 0,'0'0'538'0'0,"0"0"-443"0"0,0 0-66 0 0,0 0 264 0 0,0 0 464 0 0,0 0 457 0 0,0 0 168 0 0,0 0-163 0 0,0 0-244 0 0,0 0-196 0 0,0 0-60 0 0,0 0 21 0 0,0 0-104 0 0,7 17-152 0 0,32 106 151 0 0,-37-23-103 0 0,-1 24-89 0 0,5 0 0 0 0,6 0 0 0 0,8 18-443 0 0,82 172 550 0 0,-77-261-259 0 0,-25-53-235 0 0,0 0 46 0 0,-182-64 681 0 0,169 58-759 0 0,-145-43-432 0 0,154 48 391 0 0,-1 0 0 0 0,0 1 0 0 0,1 0-1 0 0,-1 0 1 0 0,1 0 0 0 0,-1 0 0 0 0,0 1-1 0 0,1-1 1 0 0,-1 1 0 0 0,1 1 0 0 0,-1-1-1 0 0,1 1 1 0 0,0-1 0 0 0,0 1-1 0 0,-1 0 1 0 0,1 1 0 0 0,1-1 0 0 0,-1 1-1 0 0,0-1 1 0 0,0 1 0 0 0,1 1 0 0 0,0-1-1 0 0,0 0 1 0 0,0 1 0 0 0,0-1 0 0 0,0 1-1 0 0,1 0 1 0 0,-1 0 0 0 0,1 0-1 0 0,0 0 1 0 0,0 1 0 0 0,1-1 0 0 0,-1 2 17 0 0,0 1 48 0 0,1 0 0 0 0,0 0 0 0 0,1 1 0 0 0,0-1 1 0 0,0 0-1 0 0,0 0 0 0 0,1 0 0 0 0,0 1 0 0 0,0-1 1 0 0,1 0-1 0 0,0 0 0 0 0,0 0 0 0 0,1-1 0 0 0,-1 1 1 0 0,2-1-1 0 0,-1 1 0 0 0,1-1 0 0 0,0 0 0 0 0,0 0 1 0 0,0 0-1 0 0,1-1 0 0 0,0 0 0 0 0,0 0 0 0 0,1 1-48 0 0,145 98 785 0 0,-139-99-832 0 0,0 1 0 0 0,0-1 0 0 0,1-1 0 0 0,-1-1 0 0 0,1 1 0 0 0,0-2 0 0 0,0 0 0 0 0,0 0-1 0 0,0-2 1 0 0,0 1 0 0 0,0-2 0 0 0,0 1 0 0 0,0-2 0 0 0,0 0 0 0 0,0 0 0 0 0,0-2 0 0 0,0 1 0 0 0,-1-1-1 0 0,0-1 1 0 0,0-1 0 0 0,0 1 0 0 0,0-2 0 0 0,-1 1 0 0 0,0-2 0 0 0,5-4 47 0 0,15-17-4255 0 0,-13 8-3334 0 0,-13 11-1485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7:41.33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29 8542,'-3'27'5825,"-1"-5"-3925,14-23-1888,-3 1 773,6 0-780,0 0 19,0 0 396,0 0-398,-5 1 1351,1 0-1334,3 2-17,-2-1 1,4 0 27,-5-1-11,1 0-3324,7-1 3318,-3 1 1,5-1-12,-4 0 1,2 0 33,8 0-2308,-3 0 2280,5-1-11,-7 1 2262,0-1-2273,11 1-12,-7 1 1,8 0 5,-8 1-6,1 1 12,0 0-17,-2-1 11,2 1 3397,-1 0-3397,0 0 17,-1-2 0,0 0 0,-2 0 5,1-1 17,-1 1 12,-1-1-1,1 0-5,0 0 5,0-1 1,1-1-1,-1-1-3386,1-2 3370,-1-1-18,1 0 18,0-1 11,-1 0 5,0-1 12,0-1-12,-2 0-5,2 1-6,-3-2-11,2 3-5,-2 0-29,0 2 6,-2 1-6,-1 1 1,-2 1-1,-2 1 1,-1 0-1,-2 1-5,-2 0 16,1 1-16,-2 1 11,-1 2-5,-1 2 10,-1 0-5,-1 2 3409,0 1-3398,0-1-33,-1 4-29,1-5-3408,-1 2 3381,0-5-258,0 1 61,-2-3-173,0 2-320,-2-4-564,-2 1-1245,-1-1-6015,0 0 9440,1 1 0,2-1 0,3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7:42.09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50 10657,'-2'0'2050,"0"0"3825,2 0-5662,7-7-22,-2 4 5,6-6-28,-5 6-22,1 0-34,-1 1-40,2 0-21,-1 1-6,0-1-6,-1 2 11,0-1 12,0 1-6,0 0 22,0 0-5,-2 0 0,2 0 0,-1 0 5,2 0-16,1 0-18,1-1 1,0 0-3403,1-1 3391,2 0 12,-1 0-6,1 1-11,1-1 0,0 1-11,0 0 0,2-1 3397,-2 2-3397,2-1 0,-2 1-6,2 0 6,-1 0-12,0 0 18,0 0-12,0 0-17,0 1 6,1 2-3392,0 0 3392,9 6 6,-5-2-148,15 5 142,-13-3 0,7 3 17,-7-4 16,8 3-5,-6-4 73,15 1-39,-15-5 3321,5-2-3310,-8-1 246,-1 0-241,1 0 6,0-3-11,1 0-12,-1-2-10,1 1-1,0-1-11,1 1-5,0-1-17,-1 0 5,0 0-11,-1 1 6,0 0 11,0 0 11,11-1-16,-11 1 16,9 0-5,-15 1-12,1 0-11,-2 1 6,0 1-5,-2-1 5,-2 2-6,0-1 0,-1 1 0,-1 0-5,-2 0 11,1 0-23,-3 0 29,2 0-18,-2 0 18,0 0-18,-2 0-10,0 0-551,-1 0-172,1 2 728,-1 7 0,-1-5 0,1 4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7:46.92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60 8058,'2'0'1440,"0"0"100,-2 0-1417,9-6 28,-4 4 39,7-4 57,-7 6 61,-1 0 51,0 0 33,-1 0 386,2 0-419,-3 0-29,1 0-33,-1 0 218,2 0-302,0-1-28,2 0 6,-2-2 16,0 0 22,1 0 18,0-1-29,1 0-61,1-1 45,5-3-186,-3 3-16,4-1 0,-5 4-22,-2 2 11,1-1 11,-1 1 5,1 0 12,-1 0 17,0 0-1,-1 1 12,1 0 22,0 3-33,1 0 5,-1 0 23,-1 0-17,0-2-6,0 2 6,1-2-12,1 1 6,-1-1 17,-1 0-11,1 0-11,-2-1 5,1 1-22,0-1 5,-1 1 1,1-1-7,-2 1-10,1-1 5,0 1-11,1-1 6,-1 0 5,5 1 0,-3-1 17,3 1-11,-3 0 17,0-1-3398,2 1 3380,-2-2 1,1 1 0,0-1-6,0 0 0,1 0 6,-2 0-6,1 0-5,0 0 0,0 0 3397,1 0-3392,-1 0-11,1 0 6,-1 0-6,1 0 5,0 0 18,0 0 5,-1 0 22,1 0-16,-2 0-6,1 0 0,-2-1-34,6 1 6,-5-1 6,5 1-1,-7 0-10,1 0 5,0 0-12,-1 0 12,1 0 6,0 1-6,-1 0 6,-1 0-12,1 1 12,-1-1-1,0 0 1,1 0-6,-2 0 5,2-1-10,-1 1 22,0-1-6,1 1 6,0-1 11,0 2-17,0-2 6,1 2-12,-1-1 1,2 2 16,0-1 1,1 1 33,-1 0-17,1-1 0,-1-1-17,0 0-5,0 0 17,-3-1 5,2 1 17,-2-1 84,1 0-66,-1 0 4,0 0-11,-1 0 6,0 0 0,0 0 5,1-1-5,0-1 5,-1 0-10,1-2-7,-1 1 6,0-1 1,0 0-1,-1-2-11,0 0 0,0 0-11,-1-2-29,1 1 1,-1 1-22,0 1-35,0 2-72,0 0-112,0 1-207,0 0-214,0 1-3152,0 0 980,0 5-3294,0 0 6111,0 3 0,0-4 0,0-1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7:47.74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3 8774,'5'-1'348,"-1"0"-12,-4 1 4744,0 0-4850,0 2 5,0-2 275,0 3-258,0-3-22,0 1-6,1 0 22,-1-1 219,2 1-263,-1 0-62,0-1-34,1 2 0,-1-2-5,1 2 22,0-1-11,0 1 0,0-1 90,2 2-146,-1 1 6,1 0 10,0 0 7,-1-1 10,0 0 12,0 0-6,0-1 6,1 0-27,0-1 10,2 1-34,0-1 1,3 1 10,-1-1-27,2 0-1,1 2 7,5 0-29,-3 1 11,6 1-3403,-7-2 3376,1 1 10,-1-1-16,-1 2 11,1 1 0,-1 0-11,-1 1 22,11 9-11,-10-6 34,9 11 3391,-15-14-3380,0 4-3386,-3-5 3402,-2-1 62,0 3-61,-2-2-17,-2 1 0,-2-2-6,-3-1-11,-1 0 3392,-1 0-3392,1 1-17,-3 0 23,-6 1-51,3 0 11,-5 1 17,5-1-16,1 1 10,-2 2 1,1-2-6,-1 2 11,2-2-5,0 1-12,0 0 12,2-1-6,0 0 28,-3 3-107,7-4-145,-2 1-140,9-5-208,2-1-419,0-1-969,5 0-7181,0 0 9141,3-1 0,-4 1 0,-1-1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7:50.05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499 73 8265,'12'4'3019,"-3"0"-2560,-9-4 3025,0 0-3103,-8-14-56,6 10-73,-8-11-84,10 13-33,-1 0-35,0 1 1,1-1-11,-1 2-17,0-2-1,0 1-27,-1 0-6,0-1-11,-1 2 12,-2-1-18,0 1 12,0 0 5,-1 0 17,2-1 0,-1 0 22,2 1 17,-1-1 12,2-1 16,-2 0 0,1 1 6,-1-1-11,1 1-12,-1-2-11,1 1-5,-1-1-17,1 2 11,-1-1-6,0 1 90,-2-1-112,1 0 1,0 1-1,1 0 39,0 1-67,1 0 0,-2 0 0,3 0-6,-2 0 6,2 0-5,-2 0-1,0-1-5,-1 1-6,-1-1 0,1 0 6,0 1-6,-1-1 17,-1 1-28,0 0 28,0 0-5,2 0 10,1 0-5,0 0 6,0 0 5,-1 0-16,0 0 21,0 0-16,1 0-5,0 0-6,0 0-1,-1 0-16,0 0 12,0 1-7,1 0 1,0 1 11,0 0-17,0 0 16,0 0-16,0 0 0,0 0 6,-1 0-12,0-1 23,1 1-11,-2-1 5,-2 2-17,1 0 12,-2 1-12,3-1 18,0 0-12,-1 1 0,0-1 0,0 1 11,-2 2 6,1-2-6,-1 3-11,3-1 0,0 0-6,2 1 12,-4 3-6,2-1 0,-2 2 0,3-4 22,-1 0 40,-4 9-40,4-8 1,-3 7-7,5-7-10,1-2 0,0 2-6,-1-2 11,1 2 11,-1-1-5,1 0 5,-1-1-10,1 0 10,0 0 0,0 1-16,-1-1 11,2 0-17,0 0 0,0 0 33,1 0-5,0 0 0,-1-1-5,2 0-12,-1-1 17,1 1 6,0-1 10,0 0-4,0 1-18,0-1 12,0 0-12,2 2-11,-2-2-5,3 3-1,-2-3 7,2 2-1,-1-2-6,1 0 7,-1 0 4,0 0-4,1 0 4,-1 0 7,0 0-12,0 0 0,0 0 0,0 0 1,0-2-1,0 1 11,0 0-11,-1-1-11,1 1 11,-2 0-5,2-1 11,-1 2 0,1-1-23,0 0 17,1 1-11,0 0 17,2 0 0,-2 0-12,0-1 7,-1 0 21,3 1-10,-3-1-18,3 0-10,-3 0 10,0-1 6,0 1-16,0 0 16,0 0 0,1-1-16,-1 1 10,0 0-10,1 1 5,-1 0 5,1 1 6,-1-1 6,0 0-11,0-1-6,0 0-6,0 0 1,0-1 10,0 0-5,0 0 28,0-1-17,0 1 1,1-2 4,-1 2-21,0-1 10,0 0 1,-1 1 5,1-1 12,-2-1-7,2 0-4,-1 0-24,1 1 12,-1 0 0,1 0 0,-1-1 28,2 0-22,0 1 16,1 0-10,0-1-1,1 1 0,0 0 17,0-1-6,1 0 6,0 0-16,0 0-18,1 0 6,-1 0-6,-1-1 6,1 0 0,-2-1 0,1 2-5,0 0-1,-1 0 17,0 0-11,2 0-5,-3 0-1,3 0-5,-3 0 33,2 0-22,1 0 0,-1 0 0,0 0 0,-2 0 0,1 0 0,-1 0 0,0 0 6,1 0-12,-1 0 6,2 0 12,1 0-12,-1 0 5,1 0-5,-1 0-5,0 0 10,1 0-5,-1 0 0,0 0 11,-1 0-11,-1 0 6,1 0 0,-2 0-1,1 0-10,-1 0 5,0 0 5,1 0 1,0 0-1,1 0-10,-1 0-6,0 0 11,1 0 5,-1 0 12,1 0-11,-1-1-6,1 0 0,0 0 0,-1 1 0,0-1 16,0-1-4,-1 2 4,2-2 1,-2 1-11,1-1-1,-1-1 12,1 1-11,-1-2-17,2 2 16,0-1-5,0 2-5,0-1 5,-1 1 0,1-1-17,-2 0 11,2 0 6,-2 1-11,1 0 11,0 0 6,0 0 5,0-1-11,1 2 17,1-3-29,0 2 12,0-2-5,0 1 5,-1 0 5,0 0 7,1 1-12,-1-1 0,1 1 11,-1 0-22,0-1 11,2 0-12,-2-1 18,1 1 5,-1-1 0,-2 1 1,2 0-1,-2-1-11,2 1 0,-2-2 0,2 2 0,-1-2 5,1 2-10,-1-1 5,1 1 0,-1 0-6,0 0 12,-1-1 22,0 1-17,0-1 6,-1 0-6,1 1-22,-2-1 22,2 1 0,-2-2-5,2 0 5,-2 0-5,1-1 5,0 0 0,-1 0 6,1-1-17,-1 2 5,0-2-10,0 2 10,0-1 1,0 0-6,0 1 0,0 0-6,0 1 1,0-1 5,-1 2 0,1-1 5,-2 1-5,2 0 6,-2 0-6,2 0 0,-2 0 11,2 1-16,-1-1 10,0 0-10,1 0 10,-2 0 1,0-3-12,0 1 17,-1-3 1,2 3-12,-1 0 0,2-1 0,-2 0 11,1 1-11,-2-1 11,1 1-22,1 0 11,-1 0 5,2 0-5,-1 0 12,0-1-24,1 1 7,-1 0-1,1 0 6,0 0 11,0-1 1,0 0-24,0 0 18,0-1-6,0 0 0,0 0 28,0 1-17,1 0 6,-1 0-11,1 0 22,-1-1 0,0 2 0,0-2 5,0 2-5,0-1-11,-1 1 5,-2-1-10,0 2-7,-3-2 12,1 2-6,-2-2-16,-6 0-85,1 2-106,-5 1-246,3 2-477,-2 2-1417,-2 4-7488,0 2 8976,4 1 0,5-3 0,5-2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8:13.72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0 5913,'3'0'4665,"4"41"-9967,-6-30 5437,1 26 1307,-2-48-1470,-1-2 893,1-3-870,0 5-1,1 4-39,1 0 3393,1 3-3388,0-1-16,-2 4 1636,0 0-1440,-4 1-39,1 1-11,-3 2-46,3 1-21,-1 0-23,0-1-6,1 1-5,0-1-11,1 0-12,1 1 23,0-1 0,0 1 11,0-2 0,0 2-12,1-2-16,0 1-28,2-2-44,-1 1-96,2-2-180,0 1-341,0-1-431,1 1-337,-3-1 1485,1 2 0,-2-2 0,0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45.98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575 0 2245,'-11'1'7517,"5"3"-5073,6-3-2191,3 1 1281,-3-2 801,1-1-1744,-5 4-518,3-2 1713,-6 3-1736,1-3-15,1 0-18,-1 0 5,1-1 6,0 2 11,-1-2 28,1 2 6,0-2 0,2 1 22,-1-1-16,1 0-1,-1 0 12,0 0-12,0 0 6,-1 0 17,0 0-17,0 0 0,1 0-23,1-1-27,-2 1-17,2-1-17,-3 0 0,1 1 5,-2-1 1,1 1-3409,-1 0 3414,0 1-5,-12 10-12,7-3 12,-10 7-1,11-7 6,-1 0 6,-1 1-6,1 0 3415,0 0-3387,-1-1 0,1 0 6,0 0-6,0-1-5,1-1-23,-1 0 17,1-1-17,1 1 23,0 0 11,0 0-23,2 1 17,-1 0-44,0 3 10,0 1-16,1 1 22,0 2 6,1-1-11,-1 1 5,0 0-3392,2-1 3387,-1 0 27,1-2 23,0-1 12,0-1 4,1-1-5,-1 0-16,1-1 22,-2 6-40,3-4 3387,-2 4-3403,4-5 0,-2 1-12,1-1 23,0 0 0,-1 1 12,1 1-12,-1 1-17,-1 1 6,2 2-17,0 1 16,0 0-4,1 0-7,0-1-5,1 0-5,0-1 10,0 0 6,0-2-11,-1 0 12,1-1-7,0 0 1,-1 0-3370,2 1 3381,-1-1 72,1 5-50,0-7 12,0 4-29,1-5 6,0 1-17,2 0 3393,0 1-3382,1 1-28,0 0 12,0 1 0,0 1-12,1 0 12,-1 1 5,0 0-11,1 1 17,0-1-6,1 0-6,1-1 29,-1 1-6,0-2 67,3 4-28,-1-4-22,1 2 0,-1-3-6,-1-2-11,1-1 1,1 1-1,1-2 6,0 2-12,0-2 6,1 0-6,0 0 6,0 0-11,2 0-17,-1 0 11,0-1 1,1 0 4,0 1 7,1-1 5,7 3-11,-4-1 5,5-1 6,-5-1 6,-3-3-6,3 0 0,-3-1-6,2-1 0,-3 0 6,0-1-28,-2-1-56,-1-1-78,-2-2-90,-1 0-113,0-2-100,-2 1-139,-3 0-225,0-2-386,-2 1-1099,0-4 2286,-4 0 0,3 5 0,-2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8:15.05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17 101 7011,'1'3'3366,"0"-1"-1697,-1-2-1709,0 2 18,0 0 33,1 3 0,-1-1 1,1 0 10,-1 2 0,0-1 23,0 2 22,0-1 1,-1 0 279,-2 1-173,0-2-17,-1-2 0,2-2-29,0-1-10,0 0-28,1 0-40,-1 0-39,2 0-50,-1-1-34,1-2-44,0-3-29,0 0-16,0-2-6,0-2 11,0 0-134,2-6 184,-1 3 45,3-3 34,-1 4 22,1 1 62,1 0 17,-1 1 101,1 0 6,-1 2-1,0 2-39,0 1-51,-2 2-21,1 0 10,-1 3 62,-1 0 258,0 0-197,0 0-10,0 3-68,0 3-17,-1 1-22,0 3-39,0 0-6,0 2-16,0-2-7,-1 2 1,-1 0 28,-1-1 22,0 0 6,1-2-23,0-2 74,-1 2-108,2-4 1,-1 0 0,2-4-95,0-1-113,2 0-178,1 0-292,2-1-538,1-1-868,2-2-2576,-2 1 4643,0-1 0,-3 3 0,-1-1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8:17.31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57 5930,'-2'-7'-129,"0"2"107,2 5 44,0 0-22,6 0 6,-3 0 5,5 0 56,-7 0 0,0 0 387,0 0-101,1 0-213,-2 0-6,1 2-16,-1 0-12,0 1-22,0 0-34,1 1-5,1 2-34,0-1 0,2 1 1,-3-2 4,2 0 35,-3-2 94,2 0 96,-2 0 84,2-1 56,-2 1 2784,1-2-3154,-1-4-6,0 1 18,0-3-68,1-6 28,0 6 0,1-6-5,0 7 5,0-1 23,0 0-17,1 2 16,0-2-5,-1 2 17,2-4-6,-3 4-11,2-1 11,-3 3-22,1 2 67,-1 3-33,0-1-1,0 3 0,0-1-16,0-1 5,0 1-16,0-2-1,1 1 17,-1-1-5,2 0 16,-2 0-11,2 0 12,-2-1 5,2 1 11,-1-1 11,0 0-10,1 0-1,-2-1-22,2 1-1,-2 0-206,2 0-163,-1-1-1831,1 0-1524,-1 0 3708,0 0 0,0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8:21.18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 69 6103,'0'-4'336,"0"1"1507,0 3-1580,0 4-50,0-2-17,-1 4 6,-1-3-17,0 1 11,0 0-28,1 1-39,-1-1-34,2 2-50,-1-1-17,0 1-6,1-2-11,-1 1 96,1 2-51,0-3 22,0 2 40,0-3 83,0-1 57,0 0 246,0-2-241,0 2-224,1-2 56,-1 1 1524,2-1-1406,-2-2-34,1 2-39,-1-3-56,0 3-16,0-2-29,0 1-11,0-1-28,0-1-28,0-2 17,0 0-6,0-3 11,0 4 1,0-2 5,0 2 0,0 1-17,0 0 28,0 0-28,0 2-532,0 0 555,0 4 5,1-1 51,1 4-29,1-1-21,-1 0-24,-1-2 1,1 1-6,0-2 34,0 2 11,0-2 0,0 1 11,-1-1 454,1 1-246,-2-1 761,1 0-795,-3-6-151,0 1-23,-1-3-11,1 3-28,0 0-11,2 2 11,-1 0-17,1 0 17,0 0-11,0-1-17,0 0 0,0 0 0,0-1-12,0 0 24,0-2-12,0-2-1,0 0 29,0-1-11,0-1 11,0-1-11,0 0-1,1 1-10,-1-1 5,1 2-5,0 2-17,-1 0-73,1 2-84,-1 1-23,1 2-22,-1 1-134,3 4 56,-2 1-538,2 5-1059,-1-1-3511,0 1 5427,-1-2 0,0-4 0,-1-1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8.63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336 0 6854,'3'6'1758,"0"-1"320,-3-5 1070,0 0-2638,-7 8-409,4-6-57,-5 7-10,8-7-23,0 1 6,0 3 95,0 2 73,-1 5-56,-1 0 22,1 2 22,0-4 51,-1 2-16,0-1-17,-1 1-1,0 1-16,-1 2 22,-1 1 33,0 3 6,-2 1-16,-1 3 5,0-1-17,-2 2-33,-1 0 122,-6 12-217,3-9-18,-4 10-44,6-14-11,-1-1 27,2-1 7,0 0 16,0 0 95,-6 23-118,6-16-5,-3 17-5,9-23-12,1 1 6,0-3-6,0-2 11,0-2 40,2 2-23,1-8 34,1 3 29,0-10 15,0-1-5,0-2 45,0-1-118,0 2 17,0-2 17,0 3 0,-2-2 151,-5 3-174,2-1-22,-5 1-28,3-2-33,-1-1-23,1 0-40,0-1-27,1 0-84,0 0-118,1 0-140,2-3-191,0 0-1769,2-4-173,0 1-4544,1-2 7142,0 4 0,0 1 0,0 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9.5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15 392 9363,'-8'-2'3406,"2"0"-2723,6 2 2386,0 0-2850,1-10-23,1 6-23,2-7-27,1 9 16,1 0-16,2 1-6,-1-1-11,1 0 5,1-1-16,1-2-1,1-1 1,0-2-23,2-1 129,12-17-179,-8 7 5,10-13 6,-4 1-28,-5 7-11,6-7-17,-8 9 18,0 1-3399,-2 0 3386,-2 2-5,0 0 5,-3 4 12,-1 1-34,0 0-5,-3 7 16,-1 1-39,-3 5-213,-1 1 3580,-2 3-3367,-1 0 38,-1 5-38,-1-1-11,1 3 17,-1 1 11,1 0 5,0 2 12,0-1 5,2 0 1,2 0-6,0-1 5,0-2 6,0 1-17,0 0 23,2 0-17,1 0-1,2 2 12,0-2-16,-1 3 16,1-1 16,0 9-4,-1-5 4,-1 6 12,-2-7-5,-1 0 16,0 0 0,-1-2-11,-2 1 17,-3-2-6,-2 0-11,-1 0 0,-2-1 6,-1 0-6,-1 0 0,-1 0-3381,0-2 3392,0 0 45,-5 1-39,5-3 0,-3 1 6,8-4 11,-1-1 5,1-2 3392,0-1-3392,1 0 6,0 0-6,1 0-5,2-2-12,0-1-5,1-2-17,1 0 6,1 1 10,1-2 12,1 1-16,0-1-12,0 1-17,0 1-11,0 0 11,2 1 17,2-1-6,2 2 29,3 0-23,2 1 0,1 1 0,1 0-17,3 0 0,0 1-5,2 1 16,0 2-5,1 1 22,0 1-5,-1-1 5,0 0 0,-2-1 23,-1-1 5,-2-2 112,2 0-123,-7-1-11,3 0-112,-7-2-79,0 0-128,-2-3-174,-1 1-241,-1 0-443,0 0-974,0 0-1389,-1 0-2907,0 1 6402,-2 0 0,2 2 0,-1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0.30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19 17927,'4'-11'89,"0"3"-161,-4 8 284,0 0-88,2 17-1,2-11-28,3 11 6,3-15-34,3-2-5,1 1-12,3-1-22,-1 0-6,3 0-10,-2 0-6,7-2-6,-7 2-85,12-2 57,-16 2-78,7 7 55,-14-2-49,-5 29 77,-6-15-10,-6 18 10,-1-17 29,-3-2-17,0-1-3370,-3-1 3381,0-2-192,-2-1 203,0-2 6,1-1 5,2-3-2221,1-1 2221,4-1 2189,1-2-2217,4 0 176,3-1-226,1 0-28,3-2 73,4 0 11,0 0-12,6 0 12,2 0 0,3-2-5,2 0-18,2-1 7,2 1-18,1-1 3392,-1 2-3386,1 0-16,-1 1-40,9 4 16,0 6 35,-2 1-1,-7 6 12,-10-3 5,-3 0 11,-3 0 23,-1 1 11,-3 0 11,0 0 17,-2 0 23,-2 0 10,-3-2 23,-4 0 12,-1 1 116,-8 3-122,4-5 6,-6 3-1,7-8 6,-1 0 5,2 0-22,-1-2-5,2 0 307,-14-1-313,11-2 106,-14 0-123,19-4-11,-2 0-34,4-3 17,2-1-17,0-1 1,1-2-13,0 2-32,1-3-12,1 0-33,1-1-29,1 0-72,1 1-90,0 0-117,1 1-9473,34-4 8809,-23 7 0,24-2 0,-33 8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0.88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 1 17244,'15'57'204,"-1"1"0,9 37-114,-23-85 0,0 0 27,0-3 18,0-3 16,0 0 39,0-2-11,-1-1-5,0 1-22,-1-2-51,-1 1-34,0-1 0,-1 0-33,1 0-1,0 0-5,1 0-28,1 0 17,1-1-45,0 0-28,0-1-22,0 0 5,0 1-5,0-1 16,2 1 6,0-1-12,3 0 12,1 1 0,2-1 0,1 2 22,0-1-3402,3 1 3391,-1 0 6,1 0-6,0 2 17,0 2-6,-2 2-2268,2 0 2269,-2 1 2273,-1 1-2262,0 0 5,-2 1-6,-1 1-1090,-2 6 1141,-2-2 2851,0 4-2828,-2-6 77,-3 8-44,0-5 68,-8 8-68,2-9 1671,-4 1-1659,3-5-7,-1-3 18,0 1-7,1-1 1,-3-2 11,2-1-22,-1-1 16,-1-1 1,1-1-23,0 1 0,1-2-17,1 1-17,1-1 1,0 0-1,2 0 0,1 0-22,1-1-5,0 0-6,2-1-29,0-1-21,0 1-40,2-2-89,0 1-90,1 0-96,0-1-133,0-1-192,0 0-262,0-2-471,3 0-1260,1-3-4806,2 2 7472,-1 1 0,-2 3 0,-1 2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1.14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 69 17154,'-6'-12'386,"2"2"-492,4 10 1299,0 0-968,54-22-24,-33 17-66,44-15-46,-47 22-16,1 0 0,-2-1-12,1-1-16,-4 0-95,0 0-157,-3 0-219,-3 0-331,1 0-564,-3 0-1609,0 0-5169,-4 0 8099,1 0 0,-3 0 0,1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3.26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301 169 15788,'11'-49'185,"-2"8"-4252,-7 39 4067,1-1 1452,0 2-1452,2-1 929,0 1-917,3-1 375,-1 0-381,2 1 3397,-5 0-3409,3 1 6,-5 0 0,0 0 84,-1 0-11,-1-1-90,0-1-44,-3-1-7,-1-2-16,-3-1-67,-9-2 84,2 1 28,-7-2 0,3 3 5,-3 0 6,-1 2-39,-10 0 56,8 2-6,-9 1 11,13 2 17,-1 2-11,3 3 6,-1 3 5,3 2 17,0 0 28,2 2 28,3 0 0,1 1 0,2 1-11,3 0 11,1 0 22,3-3 6,0 0 12,4-3 10,2-2-22,5-3 22,2-2-43,3-1-41,3-1-78,2-3-141,1-1-178,1-4-269,-1-2-521,2-1-1159,-2 1-6313,-2-1 8609,-4 4 0,-7 3 0,-4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3.66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9330,'9'75'524,"0"1"1,-1-6 0,-2-10-2397,-4-23 2174,-2 0-33,1-1 1678,-1 9-1746,0-14 1356,-1 15-1383,0-30-12,-1 4 958,0-16-957,1-1 3369,0-2-3415,0 0 40,1-1 12,-2 0-163,2-1-1,-1-1-10,1 0-23,0-1-29,0 0-72,0-1-73,0-1-89,0 0-101,1-1-2487,0-8 393,1 3 2486,-1-8 0,0 12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46.74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56 23 18902,'-30'-11'672,"6"1"-571,24 10 61,0 0-95,-1 2-5,0 1 95,1 7-129,0-3 11,0 3 17,0-5 190,1-2-67,0-2 152,3 0-180,1-1-22,1-2-17,1-1-28,0-3-28,2 0 84,3-2-73,-1 2-11,2 0-34,-3 3 12,-2 1-6,1 1 17,3 0-34,-3 1-11,3 0-3386,-3 1 3380,-1 2 12,0 2-6,-1 2 5,0-1-16,0 2 5,-2-1 12,0 1 3392,3 9-3387,-4-8 22,2 8-33,-3-14 12,-2 2-18,0-5 17,-1 1-16,1 0 5,0-1 11,0 1-6,-1 0-5,1 0 6,0 1-6,0 4-6,0-2 6,0 4 0,-1-3 0,0 1 12,0-1 10,0 0-5,0 0 16,0-1 13,0-1-18,-2 0 6,0-1 10,-3 0-32,-2-1 10,1 0-5,-2 0-17,1-1 11,-2 1-11,0-1 0,-1 1 6,2 1-12,-2 0 6,0 2 0,0-1-11,0 2-23,1 0-33,2-1-46,0 0-55,1 0-39,0-2-67,0 1-118,2-1-146,1 0-229,2 0-393,0 1-4463,5 3-1597,0-1 7220,3 2 0,-3-5 0,-2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3.8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18997,'55'6'131,"0"0"1,34 3-87,-73-9-84,-3 0-123,1 0-192,-2-1-256,1 0-342,-2-2-695,-1 1-1321,-2 0-3866,-2 0 6834,-3 2 0,-1-1 0,-2 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04.0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4 18791,'57'-1'-4916,"0"0"1,41-1 3855,-85 2 1,-1 0-1,-8 0 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0.2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0 104 6770,'9'-4'375,"-1"2"274,-8 2 1043,0 0-1916,0-2 269,0 1 426,3 0-85,9 1-330,-3 1-6,6 0-10,-8 0 4,0 1 1,1-1 11,0 0 6,-1 1-17,1-1-1,0 1-4,2 0-1,-2-1 11,2 1-22,0-2 11,1 2-5,2-1-6,-1 1 22,3-1-10,0 1 16,2-2-12,0 1-10,2-1 11,8 0 0,-7 0 16,7 0 46,-8-1 77,1 0 57,2-1 67,-2 0 51,3 0-12,-1-1-44,-1 1-40,1-1-78,-1 1-45,-1 0-39,2 1-17,-4-1-6,2 2-11,-3-1 12,0 1-12,-2 0-11,-1 0-17,0 0 6,-1 0-17,1 0 33,5 2-55,-4 0 11,5 2-12,-5-2 1,-1 1 11,1-1 11,-1 1 11,1-1 0,0 0 6,2 0-6,-1 0-22,2-1-17,1-1-11,10 2 5,-6-1 23,7 1 0,-10-2 11,1 1 22,-2 0 6,1-1 0,-2 2-17,1-2-11,-1 2 17,1-2 34,-2 1 27,1-1 40,-2 0-6,0 0 6,0 0-17,-1 0-34,1-1-11,-1 0-28,3-1-6,-1 1-3380,0-1 3380,0 2 23,-1-2 0,0 1 11,1 1 11,0-1-17,0-1 23,0 1-17,-1-1 11,-1 2 3381,0-1-3408,-1 1-12,0 0-34,1 0 6,-1 0-6,0 0 1,0 0 16,0 0 6,-1 0 0,1 0 162,13 0-146,-7-1-16,11 0-11,-14-1 11,1 0 5,-1 0 62,8 0-62,-8 1-5,6-1-17,-9 2-5,1-2-1,-2 2 6,1-1-11,-1 1 11,0 0-11,1 0-12,-2 0 6,1 0-16,0 2 22,11 5 16,-9-2 1,10 4 5,-12-5-5,0 1-6,2-3 11,0 1-11,0-2 45,8 1-45,-6-2-17,6 2 6,-8-2-6,0 1-11,3-1 5,-1 0 7,2 0-12,0 0 0,1 0 5,1 0-5,-1 0 0,1 0-5,-1 0-12,-1 0 6,-1 0-6,-1 0 17,-1 0 5,1 0 18,-2 0-6,1 0-6,-2 0 0,1 0-17,-1 0 12,1 0-6,-1 0 0,-1 0 0,2 0 6,-3 0-1,2 0 12,-1 0-6,1 0-5,-1 0 11,0 0-12,-1 0 1,1 0-6,-1 0-11,0 0 11,0 0-6,-1 0-5,1 0 11,0 0-6,-2 0-5,2 0 0,-1 1-3409,1 1 3420,-1 0-17,0 2 11,-2-1-2262,1 0 2262,0 1 34,0-1-16,0 1 2273,0-2-2207,11 2-39,-8-3 12,7 1 3363,-11-2-3319,13 0-78,-9 0-17,14-2 6,-15 2-12,5-3 17,-7 3-16,2-2 5,-1 2 0,1-1 0,-1 1 5,2 0 1,0 0 11,0 0 6,1-1 11,-1 1-1,2-2-10,-2 1-7,2-1-10,-2 0 5,1 0 28,0-1-3386,0 0 3409,-1 0 5,0 1-17,-1 0 12,0 0-12,0 0-5,-2 0 0,2 0 3397,-2 0-3414,-1 1 6,1-1-23,-1 1-11,-1-1 11,1 1-11,-1 0 0,1 1-5,-1 0-1,-1 0 23,1 0-11,-1 0 10,0 0-10,-1 0-12,0 0 6,0 0-5,1 0-12,-1 0 11,-1 0 1,1 0-6,1 0-1,0 0 12,1 0 0,2 1 12,-3-1-1,3 2 11,-5-2 1,0 1 10,-1-1 1,-1 0-29,1 0-5,-1 0 0,0 0-16,0 0 4,-2 0-16,1 0-72,-1 0 234,0 0-89,1 0 5,-1 0-16,0 0-6,0 0-1871,1 0 1680,-2 1 12,2-1 28,-1 1 33,1 0 34,0-1 34,0 1 22,0 0 28,1-1 5,2 1-38,0-1-12,1 0 0,1-1 0,0-1 12,1 0-12,6-3 67,-5 2 40,3 0 28,-5 2 5,0 0-22,0 1-3432,-1 0 3370,0 0-11,0 0 6,0 0 16,0 0 18,-1 2 4,1 1 1,0 1 3403,0-1-3319,4 2-56,-3-2 22,3 1 18,-4-3-1,0 0 11,2-1-28,-2 0 17,1 0-17,0-2-11,0 0-16,0-3-18,-1 0-16,0-2 5,0 0-11,-1-1-11,1 1 5,-2-1-22,-1 0 28,0-4-50,-2 2-6,0-1-6,-1 2-33,0 1-23,-1 0-16,-3 1-6,-1-1-11,-3 3 16,-1 0-5,-1 2-5,-2 1 5,0 1-6,-2 1 6,1 2 11,-1 2 6,1 3 17,-2 3 16,1 2-3403,-1-1 3409,1 4-11,0-3 0,1 2 11,-1 4-2229,5-4 2273,0 3-42,6-3 71,2-7 2228,2 4-2200,1-8-6,2 0 6,1 1 3297,1-2-3269,7 3 177,-1-2-250,4 1-11,-4-3-6,1 0-27,-1 0 10,1 0 12,-2-1-6,0 0 22,-1 0 68,4-4-34,-4 0 0,3-4-12,-6 2 24,0-2-29,-2 0 0,-3-1-11,0-1-17,-2 1 28,0-3 1,-3 2 32,-2-1 1,-5 0-17,-2 1 17,-3 1 5,-10-2-61,4 4-17,-6 0-28,9 5-11,0 1-6,1 2 6,0 3-45,2 3-129,1 4-207,2 2-415,4 2-845,0 3-1776,2 3-4447,2-2 7903,2-1 0,1-8 0,1-5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1.9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310 227 12405,'-49'84'2346,"13"-15"-1920,41-58-5700,3 1 5638,1-1-836,5 4 696,-3-5 1060,5 3-1060,-5-6 191,6 1-225,-3-2 2224,2-1-2252,-5-2 3382,0-2-3388,1 0-10,0-1 89,6-1-116,-4-1-2,4-3-10,-6-2-12,1-2-17,0-1 6,0-3-17,0 0 12,0-3 5,0-2-23,0-3 18,0 0-6,0-3-6,0-1 0,-2 0 6,0-2-23,-2 1-16,-1 0-1,-4 3-27,-1-1-12,-2 1-16,-3 2-6,-2 0 0,-3 2-22,-3 3-12,-3 2-16,0 2-12,-2 4-16,0 2 16,-1 2 28,0 3 6,-2 0 0,1 1-11,-2 3-34,1 1-5,-1 3 22,2 3 11,0 1 12,3 2 21,0 1-10,4 1 21,1 0 1,3 4 39,2-4 23,3 7-22,1-9 5,1 3 16,3-6 1,2 0 5,0 0 0,2 0-16,0-2 5,2 2-6,1 0-5,0 1-17,2 0-11,0 2 11,1 0-6,-1 2 6,1 0-5,-1 2-12,0 3-17,12 26 29,-8-14 5,9 21-3370,-11-24 3387,0 1-349,0-2 349,0-2-2168,-2-2 2151,0-2-15,-2-4 15,-3 0 2153,-1-4-2142,-2 0 376,-2-2-337,-2-1 40,0-2 27,-3-2 21,-1-2-21,-5-2-27,-3 0-34,-3-2-11,-6 1 11,-3-2-6,-4 1 6,-5-1-11,-1 0 5,-4 0-16,-1-3-12,-4-1 17,-1-4-11,-1-2 6,-2 1 2560,1-3-2561,3 0 18,1 0-1,6 0 6,6 1 11,5 0 17,5 1 0,6-2-33,4 1-79,5-5-90,9-6 68,6 1-1,12-3 23,3 6-11,8-2-34,5 0-78,6 0-588,27-7 123,-15 9 579,18-5-1385,-25 11-1306,-2 1-5751,-7 3 8479,-7 1 0,-17 5 0,-7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2.42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1 388 7598,'3'2'1092,"0"0"8738,-3-2-7992,83 50-1334,-50-37-426,14 14 1,-1-4 38,-26-23-10,-5-1-29,0-2-16,3-2 5,-1-3-6,2-2 197,23-21-230,-19 13 6,17-17 5,-27 18-17,0-2-5,-3-1-3415,-1-1 3365,-2-2-2280,-2-1 2240,-3 0-5,-1-2-6,-2 0-17,-4-1 6,-3 1-6,-8 0 11,-3 1-1511,-3 2 1500,-4 4 6,-1 1-28,-2 6 1506,0 2-1501,2 4-95,-13 4 135,10 6 2273,-8 4-2273,11 6 3392,1 3-3382,2 4-16,2 2 23,4 3 10,2-1-3363,5 1 3403,4-2-154,4 12 204,5-12 12,4 9-51,5-14-112,4 1-180,2-2 3068,3 1-3589,2-1-192,1 0-1364,4 0-7462,9 4 9263,-11-8 0,-2-2 1,-16-9-1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2.85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81 280 15881,'84'48'930,"-14"-9"-3426,-59-39 2585,1-1 1361,0-1-1282,7-5-1662,-4 0 1516,5-4 354,-7 1-387,2-3-1,9-15 1,-9 7 1693,8-20-1794,-15 9 6,-2 0-34,-3 2-23,-8 10 3382,-1 0-3382,-9 1 6,0 0-6,-6 3 1,-1 2 11,-2 3 16,-2 4 46,-2 3 38,-1 2 40,-1 3 33,0 4-5,-1 3 73,-10 12-34,12-3 39,-11 15-50,24-12-17,-1 8 11,13-9 17,2 2 17,4 0 16,4-1 13,4 1-46,6-3-95,3 1-141,3-3-229,4 0-297,1-3-565,3-1-1205,1-2-5662,-3-3 8138,-3-2 0,-12-3 0,-6-1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3.28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10 19182,'0'-5'-258,"0"2"-22,0 3-1176,0 0 1534,96-1 73,-65 1-56,24 0 1,-4 0 77,-35 1-55,1 0-62,0-1-34,1 1-16,-1-1-29,1 1-27,-3 0-23,0 2-44,-3 0-12,-2 1-22,-2 0 5,-2 0 51,-4 1 84,0-1 95,-2 1 72,0 1 46,0 2-23,-3 3 0,-1 4 152,-9 17-152,0-2 129,-14 37-178,7-18-46,-7 22 61,2 14-405,7-20 322,-1 19 72,12-6-89,6-33 89,6 19 68,3-41-3353,1-3 3302,-3-8 185,1-5-246,-2-5 119,2 1-651,-2-5-45,-1-2-287,-1-2 856,-1-6-3011,-4 2-3899,-3-1 6828,-1 4 0,1 3 0,3 3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3.43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59 18131,'79'-17'-25,"0"-1"1,-6 3 0,-8 6-189,-12 20-213,-2 4 873,-4 2-1527,-6 3 234,-7 2-2392,-7 3-5460,-7-2 8698,-7-3 0,-6-9 0,-5-4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9:53.82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48 14169,'5'1'1949,"-2"0"-1518,-3-1 2868,0 0-2918,99-10-45,-58 7 87,38-3 0,1 0-233,-27 4-1692,32-3 1597,-30 3-142,6-1 92,6 0-1411,6 1 1378,4-1-52,5 1-116,2 1-214,1 0-1016,0 1-1182,-26 1 0,-1 0-7127,22 3 9695,13 1 0,-64-2 0,-12-1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3.32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145 22 7061,'-8'-5'2106,"-9"6"-1781,15 0 17,-8 4 481,10-8 28,0-4-767,0 3-162,0-2-438,3 4 332,3 1 161,9 1 18,-5 1-12,10 3 6,-11-2 39,5 1 33,-6-2 275,6-1-67,-5 0 577,11 0-644,-11-2-73,3 1-51,-7-2-44,-2 1-46,0 1 12,-1 0 12,0 1 290,-2 0-229,-1 2-23,-2 0 12,-1 2-12,-2 0 6,1 0 17,-4 0 22,1 1 6,-2 0-6,1 0-11,-1-2 11,-1 1-11,0-2-5,1 1-6,-3-2-34,2 0 28,-1-1-39,-2 0 17,2 0 0,-2 0-23,2 0 23,0-2 5,-1 1-5,2-3 0,0 1 341,-3-4-72,3 2-213,1 0-197,7 3-88,2 1-477,1-1 638,2 2 35,1-1 10,3 1 12,-1 0 16,2 0-11,1 0-16,1 0-7,1 0 18,7 0-6,-4 0-6,4 1 1,-6 0-1,0 1-5,-1 0-6,0-1-11,2-1 6,-4 1 11,1 0-12,-4 0 1,-2 0 16,0 0-11,0 1 90,0-1 6,-1 1 94,0 0 74,-2-1 980,0 0-1222,-4-1-22,1-1-5,-4 0-12,0-2 18,-1 0-7,-1-1-5,0 1-11,-2 0 5,1 0-3402,0 1 3402,0 0-23,1 1-5,2 0-33,0 1-728,-1 0-1888,4 3 2655,-1-2 2285,5 3-2246,3-1 35,1-1 27,6 0-34,-1 0 40,11 1 3318,-10-2-3380,10 2-22,-11-3 5,2 1 11,-5 0-17,-1-1 23,-1 1 17,-1-1 22,0 1 28,-1-1 28,2 1-17,-2-1-6,1 0-94,-1 0-130,-1 0-234,1 0-517,-1 0-1135,1 0-4964,0 0 6985,0 0 0,0 0 0,-1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48.05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8338,'6'0'3304,"-1"0"-2429,-5 0 3919,0 0-4436,24 1 253,-18 0-365,18 1-39,-23-2 404,0 0-303,0 0-196,1 0 12,0 0-1,1 0-6,1 0 46,3 0-96,-1 0-17,4 0-10,-2 0 4,1 0 12,-1 0 0,2 0 17,0 0-6,0 0 0,1 0-11,0 0-5,0 0-12,-1 0-11,1 1-6,0 1-10,1 2 4,-1 1-4,-1 1 10,0 0 28,-2 1-5,2 0 17,0 0-1,-1 0-10,0-1-1,0 2-5,-2-2 0,0 0-3398,-1 0 3409,0 0-367,0 0 356,-1 1-11,0 0-17,-1-1-6,0 1 0,0 0 6,-2 0 0,2 0 3215,-1-1-3220,5 7 525,-2-5-532,2 6-3397,-2-6 3403,0 1 6,1-1 56,8 9-56,-5-5 11,7 5-6,-8-7 1,1 0 5,-2 0 0,1-1 3448,3 6-3448,-5-7-5,5 4 5,-8-8-17,0 1 0,0 1-5,-2-2-1,2 2 7,0 3 4,1-1-16,0 4 12,-2-3-7,1 2-10,0 1 16,0 1-17,1 0 17,-2 1-5,0-1-12,-1 1 12,0-2 5,-1 2-11,-1-1 23,0 0-12,0-1 0,0 0 6,0-1-17,-1-1-6,-1 0 12,0-1-6,1-1 11,-1 0-5,1 0-1,-1-1 6,1-1-16,-1 1-3376,2 0 3387,-1 1-6,0-2-6,1 0 6,-1 0 11,0-1-11,1 2 17,-2 0-11,1 4 10,-1-2 3382,0 4-3404,0-4 12,0 1 0,0 2-6,0-2-3387,-1 1 3398,0 0-1684,0-2 1679,1 0-1,-1-2 1,1 0 5,-1-2 17,1 0 2547,0 0-2559,0-2-4,0 1-7,0-1 2536,-3 5-2535,1-3 0,-1 3 10,0-4-4,2 0-12,-3 1-3392,1 0 3392,-2 2 0,-1 1 5,0 0 6,-2 1 1,0 0-7,-3 2 6,1-2 3381,0 0-3386,-1 0-6,2 0 0,-12 7 11,10-8 6,-10 6-11,11-8-6,-1-1 11,-1 1 0,0-1 6,-1 0-6,2 0-5,-1-2-6,3 2-6,-2-2 12,1 0-6,0 0-17,0-1-28,2 0-269,-2 1 18,6-2-103,0 0-99,5-1-1081,0 0 240,7-3-1333,1-2-6821,5-2 9493,-1 0 0,-6 2 0,-1 3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4.32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30 9274,'-5'0'2312,"2"0"-1791,3 0 1384,0 0-1732,2-8-38,-1 6-18,2-7-94,1 6-1,-2 1-33,2 0 5,-1 1-16,0 1 0,2 0 22,0 0-6,0 0 6,1 0 17,0 0-6,1 0 6,1 1-12,1 0-3391,0 1 3386,2-1 11,1 1 0,7-2-5,-3 1-6,4-1 11,-4 0 6,-1 0 3375,3 0-3381,8 0-16,-5 0 16,7-1 0,-7 1 6,-2-2-6,1 1-17,-3-1-5,0 1-17,-3-1-5,-1 2-7,-3-1 29,-3 1 67,-1 0 123,-4 1 101,0 1 28,-2 2-33,-2 2-79,-3 3-72,-3 3-40,-4 3-28,-4 4-3392,-1 1 3386,-4 4 6,-1 0-6,-1 1 1,-1 0-132,0 0 142,1 1 62,-6 7-83,9-8 3298,-4 4-3338,12-10 0,1-2-28,3 0 236,3-2-214,3 0-3296,3 4 3374,2-7-4,3 2 16,2-9 11,0-2-22,0 0-29,1-2-60,0 0 3296,1-1-3527,-1 0-4293,6-2 3386,-3-1-800,3-2 1954,-4 0 0,-5 2 0,-1 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4.55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19 14633,'0'-4'588,"0"1"-722,0 3 184,55-2 12,-37 2 28,44-3 33,-51 4-17,3-1-55,-2-1-1138,15-2-139,-11 2-522,11-2-38,-14 3-2197,-1 0 3983,-3 0 0,-4 0 0,-2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4.97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0 246 16230,'31'13'431,"-3"-1"-291,-11-11-56,-3 0 23,4 0 16,-4-1 17,0 0-6,1 0-5,-1 0-17,1-1-28,-1-4-17,0-1-28,0-2-27,-3-1-7,2-1-10,-2-1-12,0 0 0,-2-3 6,1 1 5,-2-3 17,-1 2 90,0-17-73,-3 12-17,-2-12-11,-2 17-33,-5 1-1,-3 1-16,-4 2-12,-3 1 1,-3 2-12,-3 1-6,-1 3 12,-1 2 22,0 2-5,2 4 22,1 2-11,1 6-12,3 0 7,1 3-12,2-1-12,2 1 7,3-1-6,1-2 22,3-1 0,2-2 11,1-1 1,1 0 22,2-2 16,1 0 23,4 0 23,2-1 16,2 0 22,1-3-10,3 2-79,0-2-84,3 0-179,-1 0-241,3-1-298,0 0-508,-1 0-679,2-1-21,-4 0-2404,1 0 4414,-6-1 0,-4 0 0,-5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5.41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0 197 15704,'38'14'442,"-2"-1"-330,-27-11 6,4 0 22,-5-1 145,6 0-150,-5-1-12,4 0-6,-5-2-10,0-1-1,-1-3-5,0-1-23,-1 1-5,2-2 0,-1-1-17,1 0 22,-2-1-5,1 0-11,-1-2 5,0 2-5,-1-2 5,-2 0 6,-1 0-6,-1 0-34,-1 0-10,0 2-12,-2-1-17,-2 1-3386,-3 1 3376,-4 1-18,0 0-16,-2 0-23,-1 2-22,-1 2-34,-1 2-6,0 1 3393,0 3-3387,1 2 23,1 3 5,1 4-3375,2 2 3403,-1 2 23,3 1 16,1-1-55,-1 8-40,3 5 106,1-4 7,3 2 16,4-14 33,1 1 23,4-3 3398,1 1-3370,1-2 0,7 2-123,-3-4-101,3 2-118,-2-6-151,-2-1-224,2 0-342,0-2-514,0 1-421,0-1-17,-1 0-1753,-1 0 3680,-3 0 0,-4 0 0,-2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5.72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0 260 10814,'6'-13'4189,"-2"2"-4144,-4 11 257,0 0-223,4 8-1,0-4 29,4 7 16,-1-8-3352,1 2 3391,1-2-11,-1 1-22,0-1 5,1-1 1,0-1-1,1 0 29,-1-1-12,1 0 6,1 0 3537,4-4-3392,1-4-178,0-3-24,-2-3 24,-1-6-57,-4 4 6,2-5-1,-5 5 1,-1 0 6,-3 0-29,0-1-5,-2 1 0,0 0-29,-4 1 1,0 0-11,-6 1-23,-1 0-39,-2 2-22,-1 3-219,-7 2 134,6 3 23,-3 4 6,6 6-90,3 4-140,1 5-241,2 3-464,1 3-1010,3 1-5667,1-1 7746,1-2 0,0-10 0,0-3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28.7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114 36 7134,'-4'0'302,"2"0"-313,2 0 190,-6 4 140,5-2 135,-6 2 61,6-4 1,-1 0-40,0 0-45,0 0 359,-2 0-477,2 0-94,-3 0-74,3 0-100,-1 0-78,1 0-35,0 0-105,1 0 134,-1 0 1030,1 0-817,0 0-6,0 0 45,-1-1-40,1 1 1,-1-2-40,0 2-72,1-1 0,-1 0-29,2 1 281,-2-1-258,2 0-67,-1 0-34,1 0-28,0-1 39,0 2 1,0-2-29,1 1-11,1 0 29,1 0 4,2 1 18,0 0 16,1 0-5,-1 0 11,0 0 6,-1 0-1,0 0 1,-1 0 11,0 0 11,-1 0 0,1 0-17,-3 0 633,1 0-644,-4 0 17,0 0-17,-3 0-6,1 0-5,1 0-6,0 0 17,0 0 11,0 0 12,0 0-1,1 0-16,0 0 5,1 0 17,0 0 34,0 0 27,1 0-16,-1 0-6,0 0-11,0 0 39,0 0 45,0 0 23,1 0-18,-1 0-21,2 0-40,-2-1-11,2 0-6,-1-1-28,1 0-39,0 1-1081,0 0 969,1 0 28,0 1 50,2 0 40,0 1 22,2 1 11,-1 0-11,2 0-11,0 1-23,1-1 1,0 1 5,-2-1 11,0 0 23,-1 0 16,-1-1 45,0 0 40,-1-1 21,1 0 7,-2 0-1,0 0 410,0 0-622,-7 0 5,2 0 22,-5 0 18,1 0 5,1 0 17,-2 1-6,2-1 6,0 2-6,2-1 17,0 0 45,1 0 22,0-1 28,1 0 11,1 0-33,0 0 11,0 0-17,1 0 12,-1 0 33,1 0-6,-1-1 1,0 0 27,-1-1-56,1-1-5,-1 1-17,1-1-56,1 1 6,0 0-34,1 1-23,0-1-262,0 2-102,0-2 365,0 1 16,1-1 12,0 2-28,2-1 22,-1 0-12,2 0 18,-2 1 28,1-1 22,-1 0 28,0 1 0,0 0 5,0-1-27,-1-1-6,1 1-17,-1-1-17,0 0 1,0-1-12,0 1-11,1-1 0,0 1 0,-1 1-11,0 0-863,0 1 891,-1 2 17,1-2 27,-1 2 46,0-1-656,0-1 62,1 3-287,-1-1-615,1 2-689,-1 2-3674,1-1 5752,-1 1 0,1-4 0,-1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0.50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2322 1807 8410,'-3'10'1564,"0"-2"-1335,3-8 902,0 0-851,-25 5 17,16-4 0,-19 4 34,22-4 11,0 0 10,-1-1 1,1 0-50,-1 0 5,0-1-34,-1 0 0,0-2 202,-3-2-324,2-1-46,-3 0-44,3 1-11,0 0-23,0 0 0,-2-1-40,1 1 12,0 0 0,2 2 23,0 0-12,0 1-5,-1-1 10,0 0 35,-11-3-23,7 1 67,-13-5 17,8 3-39,1-1 246,-12-6 79,6 4-298,-3-2-10,7 4-45,11 4-12,-2 0 7,1 0-12,-1 1-28,1 1-6,-1 1-33,0 1-6,1 0 6,-1 0-23,-4 1 45,2 2 23,-5 2 11,6 1 16,-3 0 12,3-2 11,2-1 6,-1 0-1,1-2-10,0 1 5,1-2-17,0 1 17,0-1-6,0 0-10,0 0-12,2 0-17,-3-2 0,1 1-39,-4-3 0,2 1-28,-2 1 17,4 1-6,0 1-11,0 0-11,-1 0 0,1 0-6,-1 1 34,0 1 22,-2 3 11,-1 1 29,0 1-1,-1-1-5,2 0 5,-1 0-16,0-1 11,0-1-6,1 0 0,-2 0 23,3-1-12,-1 0 140,-9 0-100,8-1 0,-7-1-29,10-1-5,1 0-5,0 0-18,-2 0 1,2 0-12,-1 0-5,0 0 0,0-1-51,-5-1 34,4 2-50,-9-1 61,7 1 0,-4 0 23,5 0 5,0 0 34,0 0-6,1 1 0,0-1 12,0 1-7,2-1-4,0 0 4,2 0 1,-1 0 11,0 0 6,1-2-12,-1 0-27,1-3-7,-2 0-16,0-1 6,1-1 11,-1 0-17,2-1 0,-2 1-6,1 0-5,0-1 11,0 1 0,-1 1-6,1 0 6,0 2-11,0-1-11,0 1-1,-1 2-3397,-2-1 3387,2 2 10,-2 0 7,0 1-1,-1 0 22,0 0-5,1 0 0,-1 1 6,1 0-6,1 0 3403,-2 1-3380,2 0-7,-1-1 29,-3 1-17,-5-2-17,4 1 17,-2-1-28,6 0 17,0-1-6,-1 1 1,-2-2-7,1 1 23,-2-2-5,1 0-23,-3-1-23,0 2-22,-2-1-22,-8 1 50,6 1 6,-6 0 0,8 1 17,0 1-1,0 1 18,1 0 21,-1 1 12,2-1 0,-1 0-11,2-2-22,1 0-18,0 0 12,3 0 17,0-1-1,1-2-5,2-1 0,1 0-17,2-1 23,-1 1-12,2-2-5,0 1-22,1-1-12,-1 1 0,2 0-5,-1-1 16,1 2 0,0-1 18,0 0-1,-1 1-6,1 0 7,-1 1-18,0 0-5,0 1 0,0 0-6,0 0 6,0 0 11,0 0 0,1 0 11,-1 0-6,1 1 7,0 0 21,0-1-10,-1-1 5,1 0-6,0 1-22,0-3-11,2 2 0,-1-4-6,0-3 22,0 0 7,1-3-12,0 3-12,0-2 12,0 2 0,-1-1 0,0-1 12,0 1-7,1-2 6,0-1 1,-1 0 4,0-1 7,0-6-6,-1 3 11,-2-7-6,2 4 12,-2-2-18,1 0-10,-1-4-6,0 1 0,0-3 6,1 0 5,-1-1 6,0-3-6,0-2 0,0-2-5,0-2 10,0 0-10,-1-2 22,-1-21-22,0 12 16,-1-16 23,3 20 5,-2 1-5,0 2 6,-2 1-6,-3 2 11,0 1-442,-2 3 442,0 3-11,0 3-28,-2 0-31,2 1 14,0 2-3243,2 0 3243,2 4 0,0 1-17,1 2 296,2 3-296,1 2 23,2 1-12,1 3 3381,1 0-3403,1 1 17,0 1-17,0 1 17,0 0-23,0-1-16,0 2-13,0 0-99,6-4 128,0 5 1,5-4 5,-3 6 0,1 0-6,1 1-16,2-1-34,0 2-34,0-1-39,1 3-27,-2 0-7,-1 0-38,0 0-74,-3 0-150,0 3-236,-2 0-309,1 1-508,-2 1-287,0 1-4222,-2 1 6015,-1 0 0,0-3 0,-1-2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1.037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1 170 15245,'7'-29'226,"3"4"-3679,8 21 3548,2-3 996,1-1-987,15-3-45,-7 1-2162,12-1 2166,-12 2 29,1 1-33,-1 1-30,1-1-3,-1 1 1282,-2 1-1323,0 1-14,-5 1-16,1 0 7,-4 1-27,-1 1 3585,-3 1-3438,-3 1-10,-3 0 89,-3 0 115,-3 1 7,-1 2-151,-2 2 180,-2 3-3590,-3 4 3438,-2 3 2,-4 4-28,-1 4-53,0 3 67,0 3 187,0 1-208,2 1-2360,1 1 2196,1 1 2248,1 0-2202,-1 29-2366,3-23 2277,0 20-188,4 0 61,0-27 30,1 20 8,0-35 32,0-1 12,1-2 21,1-1 9,2 5 11,-1-6 2105,1 4-2313,-2-4-146,0-2-194,0 0-329,0 0-638,-1 1-48,1-2-3602,-1-1 5254,-1-1 0,0-4 0,0-1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1.2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15928,'57'48'537,"-5"-13"-912,-18-48-219,-5 2-4789,9-6 3625,-10 5-4250,-2 2 6008,-6 3 0,-9 3 0,-6 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1.676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83 13 16517,'3'-7'-737,"-1"2"569,-2 5-163,0 0 825,68 28-261,-51-14-156,52 24 18,-69-21 97,-3 2 45,0 2 5,-5 2 50,-1 2 33,-16 29-2738,8-17 2747,-13 20-553,11-24 441,0-1-62,0 0-12,0-2-65,2-2-9,2-3-24,3-4-19,2-3-27,2-3 2478,4-3-2515,1-2 675,2-4-707,1 0-24,2-2-117,1-1 0,4-1 131,3-1-3351,1-1 3427,3 0 26,1 0 27,2-1 61,2-3 148,0-1 32,3-1-115,0 0-41,0 0-34,0-1 3407,0 1-3384,-1 0-11,0 0-6,-3 0 52,5-1-147,-8 1-75,4 1-137,-11 2-426,-1 1-213,-2 1-259,-3 0-379,0 1-1492,-2 0 0,1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49.02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314 0 18599,'17'27'218,"-3"-5"-133,-14-17 10,0-2 90,0 0-95,-2-1 134,-9 0-168,-3-1-28,-17 1-17,11-2 213,-19 4-90,20-1 12,-11 2-17,13 0-34,-1 0-22,0 1-17,-1 1-12,0 0-4,1 1-7,1-3-16,2 2 22,0-2-39,5 0 0,0 0 11,8-2 353,15 6-319,-1-4-23,13 6 6,-6-6 0,11 1 0,-6-1-11,8 1-6,-12-3-5,1 1-12,-3-2 1,1 2-1,-4-1 1,0 1-7,-3-1 7,-2 1-6,-1 0-1,-2 0 7,-1 0-40,-4 1 28,0-1-5,-2 1-12,-1 0 12,-3-1-1,-1 0 7,-3 0-29,1-1-45,0 0-27,-1-2-29,0 1 6,0-2 0,1 1-22,1-1-17,1 0-17,1 0-34,1-1-16,1 0-304,-1-5 236,1 1-5,0-4-28,0 0-34,2 0-16,-1 0-18,1-2 74,0-1 100,0 1 67,0-1 85,0 0 33,0 0 16,0-1 35,0 0 55,0 1 107,1-2 123,0 3 146,1 1 78,0 1 812,0 0-1059,0 5-61,-2 0 124,0 4-157,0 4 10,0 2 23,-2 6 6,0 1-17,-1 2-34,1 2-56,-1-1-17,1 3-33,1-1 0,0 2-11,1 1-12,0-1-78,0 1-168,0 0-274,-1 1-472,0 0-1320,-2 0-7288,1-3 9578,-2-2 0,2-9 0,1-3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1.996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1 0 15820,'55'53'-453,"-10"-6"276,-39-28 252,-3 0 408,2 2-350,-3 0 147,1 0-130,-2 1-51,1-2 141,-2 2 190,1-1-252,-1 0-58,1 0-14,-1-1-53,2 2 69,1 12-46,1-4 28,2 11-5,0-9-27,2 1-87,2 0-84,2-2-99,1 0-3460,1-5 3312,1-2-82,0-5-110,0-3-120,-2-3-194,1-4-500,-4-2-2905,2-2 1464,-5-3 3675,0 0 1,-5-2 0,-1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2.406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64 1 15643,'32'49'104,"-8"-5"-111,-33-18 196,0 1-59,-3 4-28,1 1-44,-1 2-11,0 2-5706,1-1 5741,-1 2 1415,2-3-1490,0 13-8,4-16 881,2 15-865,3-26 29,2 3-2,4-13 71,6 2-102,0-6 25,5 1 174,14-6-126,-9-1-6,14-4 6,-13-1 22,1-4 41,-1 0 18,9-6-51,-8 5-27,4-4-22,-12 8-37,-2 2 3244,-3 1-3413,-2 2-16,-3 0-4,-1 1 44,-3 0-150,0 0-183,-1 1-326,0 4-423,-1 0-689,-2 4-4346,0-2 6234,-1 0 0,3-4 0,-1-1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2.67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 0 16583,'-15'0'-269,"3"0"-274,12 0 106,0 0 442,12 98-882,-3-55 890,0 18 0,1 0 234,5-20-191,-2 1 0,3-1 11,0-3-80,2-2-3070,0-3 3189,0-2-5,-2-3-70,-1-1 81,-3-1 438,-2-3-471,-2-1-62,-1-3-107,-1-2 2753,-1 3-3391,0-6-255,0 2-563,0-8-6,1-3-3287,-1-2 4839,0-2 0,-3-1 0,0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3.11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46 9 14757,'0'-5'184,"0"1"-503,0 4-67,0 0 610,3 57-17,-2-32-39,2 45-17,-5-46-16,-1 0-7,-1 1-4,-1 2-29,0 0-11,0 1-56,0 2 6,0-2-28,1 2 10,1-4-10,1 0 16,1-1 1,1-1 78,3 9-23,3-9 73,3 5-5,2-10-45,1-2-51,1-1-95,1-3-56,3-1-5,1-5 16,1-2 18,1-3 4,-1-1 7,2-3 10,-2-3 23,-1-4 12,-1-6 38,-2-1 0,-3-5 18,-1 0-3371,-4-1 3382,-4-2 16,-1 0 11,-4 1 40,-4 0 44,-3 2 29,-5 4 33,-2 1-45,-3 5 3358,-3 3-3430,-1 4-79,-1 2-39,-1 4-40,1 4-10,1 7-12,0 8 17,3 4-3387,-1 25 3264,10-9-370,0 18-1002,9-14-7002,6-4 8553,0-5 0,0-18 0,-1-7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39.633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0 33 27377,'4'-1'-779,"-1"0"551,-3 1 445,42-2 114,-30 2-305,32-2 107,-40 4-1042,-1-1 210,1 0 483,0-1 403,0 0-159,0 0-126,1 0 176,0 0-98,1 0 1028,0-1-36,0 0-368,2-1-572,-1 0-154,1 1 341,-1-1-212,2 2 57,4-3 30,-2 3-250,2-2 270,-3 2-164,-2 0 150,0 0-359,-1 0 200,0 0-39,-2 0-24,0 0 42,0 0-172,0 2-389,1 1-266,0 1-378,0 0 253,0-1 54,-1-1 578,1-1-140,-1 0 485,1-1 478,1 0 529,1 0 366,0 0-52,1-2-35,1-1-792,1 0 138,0-1-568,-1 0 168,1 0-277,-1 1 173,-1-1-416,1 1 273,-2 1-136,1-1 280,-3 2 193,1 0 157,-1 1-216,-1 0-157,-1 0 198,0 0-375,-1 0 283,0 1-878,-2 0-1029,0 2-1103,-1 0 49,0 0-3182,0-1 5339,0-1 1,0 0 0,0-1-1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41.715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0 124 28576,'3'-5'-6848,"-2"0"4570,-1 5 5408,0 0-1482,21-4-469,-10 1-230,17-1-182,-16 2-531,2 1 1904,0-2-150,2 0-1797,0 0-152,1 0 168,-1 0-140,1 0-33,1 1 15,1-1-94,0 0 150,1 1-42,0-1 100,1 1-115,-1 1-21,-1 0-38,-1 1-177,-2 0 52,-1 0-13,-2 0-76,-1 0 56,0 0-64,-2 0 93,0 0 43,-1 2-328,1 0 16,-2 2-460,1 0 26,-1 0-74,1 0-8,-2-1 124,1 1-80,-1-1 695,2 0-65,0-2 863,0 0 29,2 0 106,0-1 114,1 1-207,-1-1 233,2 0-289,-2 0 72,3 0-431,0 0-55,-1 0-21,2 0-110,-2 0 114,2 0-135,0 0 16,1 0 1,-1 0-12,1 0-28,0 0-11,1 0 0,15-4 228,-12 1-19,10-2-25,-16 1-131,0 1 92,-1 0 14,-2-1-215,0 2 148,-2-1-436,-2 2 293,0 0 108,-1 1-44,1 0-68,-1 0 31,0 0 186,0 0-209,0 0 196,0 1-595,1 0-91,-1 1-19,1-1 330,0 1-180,1-2 404,2 1-149,0-1 162,1 0 304,2 0 136,4 0 289,5 0-378,-1 0 151,1-2-300,-1 0 68,-5 0-281,3-1 0,-6 3 0,-3-1 0,2 1 0,-2 0 0,0 0 0,0 0 0,-1 0 0,-1 0 0,0 0 0,0 0 0,0 0 0,0 0 0,-1 1-36,0-1-5,1 1-171,0-1 229,0 0-17,1 0-6,1 0 6,0 0-11,1 0 244,0 0-181,2-1-48,0 0-4,0-1 0,7-1 0,-5 0 0,12 0 0,-12 1 0,4 0 0,-5 2 0,-1 0 0,-1 0 0,0 0 0,-2 0 0,0 0 0,-1 0 0,-1 0 0,-1 0 0,1 1-48,-1 0-269,0 1 20,0-1-158,-1 0 421,2 0-367,0 1 147,0 0-194,0-1 463,2 0 175,0 0-12,3-1 299,-1 1-530,3-1 504,0 0-180,0 0 199,0 0-232,0 0-221,-2 0-17,1-1 0,-2 1 0,0-2 0,-2 2 0,1-1 0,-2 1 0,-1 0 0,-1 0 0,-1 0 0,0 0 0,-1 0 0,-1 0-58,-1 0-110,1 0 156,-1 1-1013,0 1 213,0 1-706,0-1 359,0 0-212,1-1 869,-1 1-475,1-2 916,1 2 418,-1-2 388,2 1 505,0 0-316,2-1 458,0 1-1030,1-1 688,0 0-917,1 0 564,4 0-597,-3-1 366,3 0-289,-7-1-177,-1 1 0,-1-1-41,1 2 82,-2-2-520,0 2 539,-1-2-923,0 2 763,0-1 0,-1 1 66,1 0 322,0 0-396,-1 0 616,2 0-568,0 0 842,4 0-861,-1 0 264,4 0-185,-2 0 0,0 0 0,0 0 0,1-1 0,2 0 0,-2-1 0,0 0 0,0 0 0,-1 0 0,0-1-34,6 1-35,-4 0-23,7-1-47,-4 3 246,0-2-26,1 2 41,-1-1-98,0 1-24,1 0 0,-1 0 0,1 0 0,-1 0 0,0 0 0,0 0 0,-2 0 0,2 0 0,-3 1 0,1 0-45,0 0-148,-1 1-119,1-2 231,5 2-225,2-1 152,1 1-32,-3-2 184,-4 0 78,6 0 32,5 0 165,10 0-226,-7 0 165,2 0-97,-10 0 50,2-2-49,-1 0-173,2 0-5,0 0 4,0 0-34,1-1-85,8 0 80,-8 1-11,4-1 12,-8 3 166,-3-2-116,1 1 89,-3-1-146,2 1 182,-3-1-157,1 1 139,-1 1-41,-1 0-56,0 0 122,0 0-82,-1 0 119,1 0-137,0 0 122,0 0-169,1 0 51,4-1 63,-3 0-49,5-2-78,-6 1-64,1-1-91,-1 1 68,2-1-72,-1 1 124,0 0-123,-1 0 73,-1 1 165,0-1-10,-1 2 235,-1-1-108,0 1 50,-1 0-149,-1 0 20,0 0-1,-1 0-93,1 0 147,-1 0-127,0 0 51,0 2-436,0-1 92,0 2-355,1-1 265,-1-1 182,4 0 123,5 0-1,-2-1 103,4 1 396,0-1 50,-4 0 362,13 1-372,-9-1-167,7 1-186,-7-1 27,3 0-76,-3 0 59,1-1-71,-3 0-20,0-1-32,-2 0-77,0 0 22,-1 1 31,-1 0 18,1 1 81,-2 0-21,0 0 47,-1 0 93,0 0 25,-2 0 40,1 0-3151,1 0-12,-2 1 152,0 0 50,0 2 468,0-1-108,0 1 105,1-1-262,-1 0 3068,3 0-264,-1-1-95,0 0-377,2 0-336,1-1-37,-1 0-100,3 0 245,-2-2 207,2 0 161,-1-2 200,0 2 91,1-1-9,-2 1 44,9 0-88,-6 1-45,7 0-308,-6 1 1,1 0-334,0 0 207,0 0-104,-1 0 107,0 0 120,5 0 56,-5 0 56,3 0 69,-7 1 43,9 1 94,-8-1 41,7 2 71,-12-2-4,-2 1 327,1 0-62,0 0 51,-1 0-241,-1 0-306,-1-1 56,-1 0-931,-1 0 1068,-1 0-1478,-1 1-27,-1-2 1963,0 2 1,0-1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47.43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400 843 13564,'-6'-33'325,"2"7"-230,4 22 28,0 2-11,0-2 0,0 2 73,0-3-107,0 2 23,0-2-62,0 3-11,0-1 6,0 0-12,0 1 1,0-1-7,0 1 1,0-1 0,0 1-6,0-1 23,0 1 22,0 1 33,0-1 51,-1 0 219,0-1-157,-1 0-23,0-2-22,-1 3-28,0-1-34,1 1-22,-1 1-28,1-1-17,1 2 0,-1-1-12,2 0 12,-1 1-16,0-1 10,1 0 0,-1 1 12,0-2 5,1 1 28,-1-2 17,0 1 23,0 1 5,-1-1-28,0 1 11,0-1-33,1 0-12,-1-1 0,1 1 6,-1-1 6,0 1 22,1 0 6,-1 0 66,1-1-83,-1 1-11,1-1-12,0 1-16,-1-1-17,2 0-17,-2-1 16,2 2-4,-1-1 4,0 1-4,1-1 10,-1 1-11,0-1 0,0 1 12,0-1-12,0 0 0,0 1-5,1-1 11,-2-2 5,2 1 12,-3-2-12,2 2-5,-2-1 0,1 1 5,0 1 12,-1-2-12,0 1 28,-1-4-33,0 3 11,-1-6-33,1 1 21,0 0-10,1 2-6,0 2 6,2 1-6,-1 1 11,1 0 0,-1 0 56,-2-2-33,0 1 5,0-2 0,0 1-16,2 1 16,-2-2-5,1 1 5,0-2 1,-1 1 4,1 0-21,-1 1-1,0 0-5,2 0 0,-2 0-6,1 0-5,0 0-1,0 2-10,1-1 10,0 1-5,-1 0 0,1 0 17,-2 1 22,1-1 62,-1-1-56,0 1-17,0-1-11,0 1-6,1 0-11,0 0 5,-1 0 12,1-1-6,-1 2 6,1 0-6,0 0 17,-1-1 0,0-1 0,-1 0-16,1 0 4,1 0-16,-1-1 0,1 0 12,-1 0-7,0 0 1,1-1 5,0-1 11,-4-3 6,3 1 0,-4-1-16,4 3 16,1 3 0,1 1 11,-1-1-22,1 0-1,-2 1 7,2 1 10,-2 0-5,2-1 12,-2 2-7,2-1-16,-1 0 17,0 1-18,0-1 1,0 0 17,1 1-23,0-2 17,0 1 0,0-1-17,1 1 17,-1 0-22,2-1-1,-2 1 1,2-1-17,-1 0 0,1 0 22,0 0-6,0-1 12,0 1-6,0 0-5,0 0 22,0 0 22,0 0-16,-1 1-6,1 0-6,-2 1-5,2 0 6,-2-1-18,1 1 23,-1 0 0,1 0-11,-1 0 5,1 0-22,-1 0 0,1 0 6,-1 1 5,1-1 0,-1 2 6,2-2 5,-2 1-16,2-1 17,-2 0-7,2 1 1,-2-1 11,2 2-6,-2-2 1,2 1-1,-1-1-11,0 1 23,-2-4-17,1 1 5,-1-2-16,2 4 16,0 0 1,1 2-18,-1-2 18,0 2-460,1-1 420,-1 4 6,1-2 5,0 3-5,0-2 11,1 0 0,0 0-5,2 1 5,-1 0-6,1 0 12,0 1-12,-1 0 17,2 0-16,-1 1 5,1-1 5,1 2-16,-1 0 0,0 1-6,0 1 23,0-1-23,1 1 17,-1 1 11,1 1-33,0 1 27,0 1 1,-1 1-12,1 0 12,2 9-12,-1-5 6,2 5 6,-2-6-6,3 2-3381,-2-3 3381,1 2-11,-2-7-17,2 3 11,-3-5 6,6 7-6,-6-8 17,3 4-2252,3 3 2264,-2-3 2245,4 7-2274,0 4 11,-4-6 1,4 9-1,-3-2 6,-3-5 11,1 7-5,0 1-6,-1-7-17,0 4 3443,0-6-3393,-2-7-10,0 2-1,-2-7-5,0 1 39,1-1-34,-2 0 6,1-1-11,0-1-17,2 3 0,0-2 17,0 2-17,-2-2 11,1 0-16,0 2-1,0 0 17,0 1-22,0-1 11,1 2 0,0-1 6,2 0 10,-1-1-10,-1-1-1,1 1 7,-3-2 21,3 1 29,-4-2 139,1 1-33,-2-3 432,0 0-556,-1-4 1,0 0-17,-1-3 17,-1-1-23,-2-3 1,-1 0 16,0-4 0,-4-7-5,1 3-17,-2-7-6,1 8-39,-4-11-11,-2-2 11,0 0 5,1 3-22,4 8 6,-1 1 11,0 1-5,0 0 5,-4-9 28,4 5 5,-4-6-5,5 8 6,-2-1-6,1 0 5,-1-1-5,-1 0-16,1 1 4,0-1 1,-1 2 0,1-1 5,-1 2 12,1 2-6,1 1-3398,0 1 3404,2 2-320,2 1 297,0 0 6,2 2 5,0-1-11,3 0 12,-1 0 3230,2 0-3247,-1 0 469,2-1-453,-2 2-3386,2 0 3398,-1 1-12,1 0 12,0 1-6,-1 2 11,1 0-5,-2 1-12,1 0 6,-1 0-22,1 1 3397,-1 2-3397,1 0-326,0 1 343,3 4-3382,-1 0 3393,4 3 0,-2 0-12,1-1 0,1 2 6,1 1-11,0 0 17,0 1 3391,3 5-3391,-2-4-6,2 5-6,-4-4 18,1-1-18,-2 1 17,2 0-3403,-1-1 3381,1 1-199,-2 0 216,2-1-6,-2 1 17,2-1-6,-1 0-17,2-1 3294,-2 0-3293,1-1-3074,-1 0 3079,2-1-7,2 6 13,-1-4 11,1 2 16,1 1-27,-3-2 11,4 2 3374,-5-2-3380,1 0 6,0 0 0,0 1 19,1 0-25,-1 1 0,1 1 6,1-1 5,-1 2-5,0-2-3392,-1 0 3392,0-1-6,0 1-11,-2-4 22,3 1-5,-5-5 0,2 1 5,-3-2-16,0 0 3419,1 3-3419,-1-3 11,1 2 0,-1-2-12,0-2 12,0 2-17,0-1-6,0 2 6,0 0 6,0 1 11,3 2-23,-2 0 12,2 4-12,-1-1-5,0 0 5,0 1 1,0 2 10,0-1-10,0 2 16,0-1-11,-1 0 6,0-1 5,0-1 0,0-2 0,0-2 34,0 0-23,-2-4 18,2 0 4,-3-3 618,1 0-640,-2-6 12,-2 2-12,-1-7 12,-5-4-28,2 2 10,-4-5-16,3 5 12,-1-1-12,0-1 0,0 0 16,-1 0-16,0-1 12,1 1-18,0-1 0,-1 2 6,0-1-5,1-1 10,0 1 7,0-4-12,1 3-12,-8-20 12,5 13 6,-5-13 0,8 16-6,-1 2 0,2-1 0,-1 1-6,2-1 12,-1 0-12,-1 0 0,2 1 1,-1 0-6,2 1-1,-1 0 12,1 1-11,-2-4 6,2 5 5,-3-1 0,4 5 0,-1 2 0,1 0-6,1 1-16,0 0 10,-1 1 12,2 1 0,-1 0 0,1-1-11,0 2-6,0-2 17,0 1 0,0 0-5,0 1-6,1 0 5,0 0 6,0 0-11,1 0 0,-1 1-1,1-1-16,-1 1 17,0 0-28,1 2-6,0 0-11,-1 1 79,0-1-7,0 1 7,0-1-1,0 0 1,1 0-12,-1-1 11,-1 0-22,1 0 0,0 0-33,-1 0 21,2 1-10,-1 0-146,0 1 140,0 0 0,0 3 17,0 0-6,1 3 28,0 1-22,0 0 11,0 0-18,0-1 2,0 0 16,0 0-6,0 1 6,0-1 0,1-1 0,0 1-11,1-2 11,-1 2 0,1-1-6,0 0 1,1 0 10,0 0 1,0 1-12,1 1 17,-1 0-22,2 3-34,-1-2-520,3 7-169,-1-4-649,1 5 1383,2 7 0,-4-14 0,1 7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0:59.45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14 9358,'3'3'420,"-2"-2"-202,-1-2 241,1-3-347,-1 2-67,1 0 459,-1 2-112,0-1-112,0-1-185,0 1-33,0 0 5,0-1-17,0 2-587,0-2 565,1 2 0,0 2 11,1-1 28,-1 4 6,-1-2-6,1 0-11,1 1-33,-2 0-1,1 0 0,0 1 6,-1-1 0,1 1 0,0-1 0,-1 1 6,2-1 16,-2-1-5,1 1 6,0-2 5,-1 1-17,1-1 6,-1 0 0,0 0 17,0 0 5,0 1 6,0 0-1,1 0-27,-1 1 0,2 0-11,-1 1-6,0-1 28,1 2-12,-1-2 35,1 2 89,1 1-73,-1-2-33,2 2-6,-1-5-6,0 1 118,-1 1 39,0-1-128,0 2 184,-1-2-179,1-1-6,-2 1-16,1-2-6,-1 1-17,1 0-11,-1 1 6,1 0-6,0 1-12,-1 1 1,1 0 0,0 0-11,-1 0-6,1 0 0,0 1 5,-1 0-5,2 0 0,-2 1 23,1 1 10,-1-2 29,0 3 33,0-5 11,0 1 6,0-1 12,0-2-29,0 2 17,0-1-28,0 1 185,-2 7-235,2-4 22,-3 11-45,2-10 6,0 4-3409,-1-3 3392,2 0-304,-2 2 298,2 1-10,-2 0 16,2 1-6,-1 0 12,0 0 5,1 2-11,-2-2 17,2 0-1,-1-3 3246,1-3-3223,0-1 423,0-4-439,0 1 33,0-3 22,-1 2-44,1-2 11,-1 1-57,1 1 7,0 0-6,0 0 16,0-1-10,0 2-1,0 0 17,0 1-11,0 0 6,0 1 5,0 0-11,0 1 6,0 1 16,1-2-11,-1 0 6,1-1 0,0-1-6,-1 0 0,1-1 6,-1-1-17,0 1-22,1-2 16,-1 1 0,1 0 6,-1 0 79,0 1-34,0-1-17,0 1 11,0 2 0,0 0-17,0 1 12,0-1-23,0 2 6,0-1 5,0 2-5,0 0 6,0 2-18,0-1-10,0 1 21,0-2 1,0-2 0,0 1-6,0-3-28,0 1 6,0-1 11,0 2 0,0-1 28,0 0-17,0 0-11,0 5 0,0-3 28,-1 12-5,1-10 78,-3 11-29,2-13 298,-1 4-56,1-8-18,1 0 1,0-2-347,0-5-90,0-3-275,0-16 135,0 4-33,0-11-85,2 5-33,0-2-62,0-1-67,0-1-129,0 1-202,-1-2-245,1 0-489,-2 0 40,1 1-1899,-1 4 3484,0 4 0,0 12 0,0 3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02.93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145 33 11659,'-8'-18'409,"2"3"-291,6 15 269,0 0-152,0 2-11,0 0-28,0 3-39,0 1-40,0 0 1,0 0-29,0-1 12,0 0 6,0-1-1,0 0-5,0 0-12,0-1-10,0 0-6,0-1 5,0 2-11,0-2-11,0 2-11,0-1-11,0 1-23,0 0 11,0 1 1,0 0 21,0-1 29,0 2 11,0-1 39,0 2 1,0 0 4,0 1 130,1 4-129,0-1-11,0 5 95,1 8-157,-2-7 11,1 9-11,0-13-3392,-1 2 3392,1-3 6,-1 0-1,1 1 18,-1-3 77,2 6-100,-2-6 40,2 10-57,-1-10-6,1 6 3404,-1-6-3409,0 2 6,0-2 16,-1 0-11,1 2 6,-1-2-11,0 1 5,0 0 0,0 0 0,0-1 1,0 2-1,0-2 0,0-1-5,0 1-6,0-1 5,0 0-16,0-1 5,0 1 12,0 0-6,0 0 22,0-1-5,0-1-6,0 1 6,-1-1 39,0 5-45,-1-5 1,0 5-7,0-5 6,0 0 1,1 1-12,-1 0 5,1 4-22,-1-1-11,1 3 0,0-3 0,1 0 0,0 2 6,0 0 0,0 1 10,0 2-10,0 0 0,0 2-6,1 7 11,0-6-6,1 5 18,0-2-12,-1-7-5,1 10-1,-2-12 23,2 8 6,-2-10 11,1 4 106,-1 5-118,0-8-27,0 8 5,0-9 6,0 0 0,0 1-6,0-1 6,0 1-12,0 2-5,0-1 12,0 2-18,1 0 0,0 0 12,0-1-12,1 0 1,-2-1 10,1 0-5,0-1 6,-1 1 16,1 4-5,-1-4 11,0 9-17,0-9-5,0 4 0,0-4 10,0-1-10,0 0 16,0 1 1,0-2-6,0 0-1,0-1 12,0-1-11,0-1 0,0-1 1,0 0-7,0 0-11,0-1 5,0 0 7,0 0-1,1 0 0,-1 1-11,3 4 0,-2-1 0,1 9-6,-1-6 1,0 4-1,-1-5-5,1 0 17,0 1 10,-1-1-4,1 0-1,0 1-17,0-1-5,-1 0 11,1 1 6,-1-2 22,0 1-6,0-1 34,0 9-45,0-8 0,0 6-16,0-9 10,0 0-10,0 0-1,0-1 1,0 1-7,0 0 1,-1 1 6,1 0 10,-2 7-5,1-2-5,1 4-12,0-5 22,0 2-5,0-2 6,0 2-6,0 1 11,0 0-11,0 0 0,0-1 6,0-3 22,0-1 0,0-2-6,0-1 1,0 0-35,0-3 12,0 1 0,0 0 0,0 1 6,0 0-12,0 0 6,0 1-16,0 3 10,0-1 0,0 3 1,0-3 5,-1 1 0,0 0 0,1 0-6,0 0 6,0 2-11,0-1 5,0 1-5,0 10 6,0-5 10,0 7-16,0-6 22,0 1 0,0 0-5,0 0-3387,0 1 3381,0-3-5,0 1-1,0-4 12,0 0-1,0-4 23,0-1 28,0 3 3375,0-4-3414,0 3-11,0-5 5,0-1 0,0-2-11,0 1 6,-1-1-1,0 1-16,0 1-11,1 2 5,-1 0-22,0 9 44,1-4-10,0 7 10,0-6-5,0 2 6,0-1-17,0 1 11,0 1-6,0 1 1,0 0 16,0 0-6,0 1 12,0-1-17,0 0 6,0 0-6,0 7 11,0-6-11,1 5 6,0-8-1,-1 0-16,0-1-6,1 1 23,0-1-12,0 1 23,0 0-6,0 0-11,0 1 11,0-1-33,-1 1-6,0-1 11,0 1 6,0-1 11,0 1 11,0 0-11,0 1 0,0 1 6,0 2-23,0-1 17,0 12 11,0-7-5,0 8-6,0-9-6,0-2-5,0 2 22,0-3-22,0 0 17,0-1 5,0-1 34,0 7-40,0-6 23,0 12-28,0-15 11,0 4-11,0-8 0,0 0 12,0 1-7,0 1 1,1 0-6,-1 2 0,2 0-11,-2 2-1,1-2 7,0 2 5,-1-2 17,1 3-29,-1-1 18,1 0-17,-1 1 5,2 0 12,-2 1-12,1 1 17,-1-1-11,0 1 0,0 0 17,0-2-17,0 1 6,0-2-1,0-1-5,0 0 17,0-4 0,0 0-6,1-2-5,-1-2-1,1 0 7,-1 0-7,0-1-16,0 0 11,0 1-11,0 0 5,0-1 6,0 3-11,0 0 17,0 2-6,0 1 16,0 2-16,0 1 6,1 3-6,0 0-6,1 4-5,0-1 6,0 1 5,0 2-17,0-1 11,-1 1 17,1-3-11,-1-1 0,0-2 17,0-1-22,0-3-1,-1 0 17,0-3-3420,0 6 3421,0-7-24,0 4 18,0-7 5,0 0-11,0-1 0,0 1-11,0 4-6,0-3 12,0 4 3391,0-3-3403,-1 2 17,0 1 0,0 2 0,0 2 0,0 1-17,1 3 23,0 1 0,-1 1-3393,1 3 3404,-1-2-6,-1 18-11,0-18 0,-2 12 0,2-22 6,-1-1 11,1-1-12,-2 0-10,2-1-1,-1 1-11,1-2 12,0 1 3402,1-1-3397,-1 1 6,0 0-12,0 1-3386,0 0 3403,0 2-22,1-1 28,-1 2-34,1 0 17,0 2-5,-1 1-7,1 1 12,0 1-5,0 2 5,1 1 0,0 0 5,0 3-10,1 8 3391,0-9-3414,2 14 17,-1-20 11,0 4 11,0-10-16,-1-1 10,1 0-10,0 0-3404,0 13 3409,0-10 11,-1 8-5,0-11 5,0-1-6,0 2 1,1 9-12,-2-4 3398,1 7-3375,0-7-17,0 0 0,1 1-17,-1-2 17,0 1 0,0-2-3392,-1 1 3415,2-2-29,-2 1 6,2-1-11,-1 0 11,0 0 0,2 0 0,-2 2 17,2 0-40,-1 2 18,1 0 10,0-1-2273,0-1 2285,0 0 2251,-1-1-2268,1 0 6,0 1-6,-1-1 11,1 2 0,-1 0-2279,0-1 2279,0 0 2220,0-1-2220,0 1-5,0-1-1,-1 1-5,0 0 0,-1 0 6,0 1 3367,0-1-3356,0 1 39,0 1-56,0-1 6,0 2-6,0 0-6,0-2 12,-2 2-6,0-3 11,1 1 6,0-2-23,1 0 6,-1-1-17,1-1 6,-2 0 11,2-1-5,-1 0 10,1-1-5,-1 6 0,1-5 0,-1 11 0,0-10 11,1 4-16,-1-6-1,1 0 12,-1-1-6,1 1 11,-2 6 0,1-3-22,0 4 22,-1-4-5,1-1-12,-1 1 12,0-1-3398,0 1 3386,0-1 6,0 1-5,-1-1-1,2 2 23,-1 0-12,2 0 12,-2 1 3386,1-1-3403,-1 0 0,0 0-11,0 1-3370,-1-1 3376,0 2 5,0 1 11,-1-1-17,2 2 23,-2-1-6,1-1-16,-1-1 16,2-1-17,-1 0-258,0-1 275,1 1 6,-1-1-12,1 0-5,0-1 12,0-1 3248,0 0-3254,0 0 11,0 0-12,0 1 12,-3 8-6,2-6 385,-3 8-385,1 1-5,1-7 5,-2 8 6,2-1-17,0-6 6,1 5-6,0-9 0,0 8 44,2 9-16,0-6-44,1 5 21,0-17-10,0-2-7,0 0 35,0 2-18,0-3 12,0 3-11,0-5 5,0-1-5,0 0-1,0 1 23,0 5 0,-1-2-17,-1 3 1,0-5-7,-2 1 1,2-2 11,-2 2-17,2-1-6,-2 1 12,1 0-18,0 0 18,0 1 5,-1-1-5,1-1 5,-1 2 0,0-3-5,1 2-6,0-1 11,1 0-22,0 0 22,0 0-5,0 0 5,-1 1-11,1-1 0,1 2 0,-1-1 0,0 6-6,0-5 12,0 4-12,0-4 12,1 0-1,-1 0-5,1-1 0,0 1 6,1-1 5,0 0 0,0 0-16,0-2-1,0 1-5,0-1 0,0-1 28,0 1-12,0 0 6,0-2-3380,0 6 3380,1-4-5,-1 3-12,1 1 0,-1-4 12,0 2 0,0-4-6,0-2 16,0 1-4,0-1 3385,0-2-3391,0 1-6,0-1 0,0 1 0,0-1 5,0 0-10,0 0 16,0-1 6,0 2-12,0-2 1,0 1-6,0-2-11,0 1 11,0 0-11,0 1 22,1 0-6,-1 2-10,2-2 5,-2 2-6,2-1-5,-1 1 11,2 0 0,-1-1 0,0 1 11,0 0-22,-1 1 11,2-1-11,-2 1 11,0 0 0,-1 2 0,1-1 5,0 0 1,-1 2 11,0-2-6,0 2-11,0 0 0,0-1-22,0 0 16,0 1 6,0-2 0,0 1 6,0 0-12,0 0 6,1-1 0,-1 2-11,1-1 16,0 0-10,-1-1 16,2 1 6,-1-1-17,1-1-23,1 8-5,-1-7 0,1 6-5,-1-9 27,-1 1 6,1-1 6,-2 1 5,2 0-5,-1-1-23,1 1 6,0 0 11,0 1-6,0 0 12,-1-1-1,1 2-16,-1 0 11,1 1 11,-1 0-5,0 2 5,1 0-11,-2-1 6,1 1-12,-1-3 17,0 2 0,0-1-5,0 0-12,0-1 6,-1 0 12,1 0-1,-2-3 6,1 2 5,-1-1-22,0-1 6,0 1-12,1-2 6,0 1 0,0 2 11,-1-3-16,1 2 16,0-3-6,0-1-10,1 2 10,-1-1-10,1 0 10,0-1 1,0-1 11,0 1-6,-1-1-11,1 1 0,-1 0 0,1 1 6,0-1-1,-1 0 1,1 0 27,-1 1-27,1-1 22,0 0-11,0-1 5,0-1 1,0 0-12,0 1-11,0-1 5,0 0 1,0-1-6,0 1 28,0-2 39,0 2-84,0-1-5,0 0-12,0 1-16,0-1-45,0 1-34,0-1-73,0 1-106,0-1-95,0 1-180,0 0-1646,2-1-599,0 0-4846,2-1 7674,-2 0 0,0 0 0,-1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04.01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6675,'0'4'2895,"0"-1"2891,0-3-5702,9 14-34,-7-8-16,9 11-6,-9-13-16,2 0-7,-2 0 12,2 0 0,-1 1-12,1 0 1,1 2-6,-1 0-6,0 0 6,1 1 0,-2 0 0,2 1-11,-3-2 22,1 0 1,-1-2 49,0 0 29,-2-1 33,0 0 6,0-2 16,0 0-5,0-2-28,-2 1-11,-1-1-45,0-1-17,0-1-11,-1-2-16,1-3 4,-1-1-21,-1-1 10,0-3-5,0 0 17,0-2-11,0 1-12,0 0 17,0 2-11,1-1 17,0 4 0,2 0-17,2 3-6,0 1-5,0 3 403,0 1-196,0 4-3414,1 2 3369,1 4-28,2 0-11,-2 2-11,2-1-17,-2 2 34,2 4-85,-2-3 3393,1 3-3398,-2-5 0,0-1 17,-1 0-6,0-2 17,0 0-17,0 0-17,0-2 1,-1 0-34,0-1 16,-2 0-27,1 1-34,-1-2-11,2 0-40,0-3 6,1 1-5,0-3-1479,0 1 532,1-5-952,2 0-885,2-6-1888,2 0 4778,1 1 0,-4 3 0,-1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3:54.27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3177 225 104 0 0,'0'0'2337'0'0,"0"0"-700"0"0,0 0-442 0 0,0 0-291 0 0,0 0-230 0 0,0 0-127 0 0,0 0 2 0 0,0 0 48 0 0,0 0 38 0 0,0 0 1 0 0,0 0-55 0 0,6-13-80 0 0,20-37-58 0 0,-26 49-383 0 0,0-1 0 0 0,1 0 1 0 0,-1 0-1 0 0,0 1 0 0 0,0-1 0 0 0,0 0 1 0 0,0 1-1 0 0,0-1 0 0 0,-1 0 0 0 0,1 0 1 0 0,0 1-1 0 0,-1-1 0 0 0,1 0 0 0 0,-1 1 1 0 0,0-1-1 0 0,0 1 0 0 0,1-1 0 0 0,-1 1 1 0 0,0-1-1 0 0,0 1 0 0 0,0-1 1 0 0,-1 1-1 0 0,1 0 0 0 0,0 0 0 0 0,0 0 1 0 0,-1-1-1 0 0,1 1 0 0 0,-1 0 0 0 0,1 1 1 0 0,-1-1-1 0 0,1 0 0 0 0,-1 0 0 0 0,-1 0-60 0 0,-3-3 131 0 0,-163-41-74 0 0,144 40 180 0 0,-62-15 227 0 0,0 4 0 0 0,-1 5 0 0 0,-80-1-464 0 0,-185 24 489 0 0,-248 46-489 0 0,470-43 35 0 0,1 6 0 0 0,1 5 0 0 0,2 6 0 0 0,0 6 0 0 0,3 5 0 0 0,2 6 0 0 0,1 4 0 0 0,-51 36-35 0 0,136-64-43 0 0,1 2-1 0 0,1 1 1 0 0,2 2-1 0 0,1 1 1 0 0,1 2-1 0 0,2 0 1 0 0,2 2-1 0 0,0 1 1 0 0,3 1-1 0 0,1 1 1 0 0,2 1-1 0 0,1 1 1 0 0,-6 23 43 0 0,18-43 32 0 0,2 1 0 0 0,0-1 0 0 0,1 1 1 0 0,1 0-1 0 0,1 0 0 0 0,1 0 1 0 0,1 0-1 0 0,1 0 0 0 0,0 0 0 0 0,2 1-32 0 0,3-3 79 0 0,1 0 0 0 0,1-1 0 0 0,0 1 0 0 0,1-2 0 0 0,1 1 0 0 0,1-2 0 0 0,1 1 0 0 0,0-2 0 0 0,1 1 0 0 0,0-2 0 0 0,2 0 0 0 0,-1 0 0 0 0,2-1 0 0 0,0-1 0 0 0,0-1 0 0 0,1 0 0 0 0,0-1 0 0 0,1-1 0 0 0,1 0-79 0 0,45 21 182 0 0,2-3 0 0 0,1-2 1 0 0,0-4-1 0 0,2-2 0 0 0,55 6-182 0 0,8 5 89 0 0,138 37 203 0 0,2-13-1 0 0,2-11 1 0 0,3-13-292 0 0,-180-23 179 0 0,1-6-1 0 0,0-3 1 0 0,-1-5 0 0 0,0-3 0 0 0,0-5 0 0 0,-2-5 0 0 0,0-3-1 0 0,-1-5 1 0 0,-2-3 0 0 0,78-39-179 0 0,-133 49 113 0 0,0-1 0 0 0,-1-2 0 0 0,-2-1 0 0 0,0-1-1 0 0,-2-2 1 0 0,-1-2 0 0 0,-2-1 0 0 0,0-1 0 0 0,-3-1 0 0 0,0-1-1 0 0,-2-2 1 0 0,-2 0 0 0 0,-1-2 0 0 0,-2 0 0 0 0,-2-1 0 0 0,-1-1 0 0 0,-3 0-1 0 0,0-1 1 0 0,-3-1 0 0 0,-2 0 0 0 0,2-21-113 0 0,-1 2 101 0 0,-3-1 0 0 0,-2 0-1 0 0,-3 0 1 0 0,-3 0 0 0 0,-9-58-101 0 0,8 104-23 0 0,1 1-1 0 0,-2-1 1 0 0,0 1 0 0 0,-1 0 0 0 0,-1 0-1 0 0,0 0 1 0 0,-1 1 0 0 0,0 0-1 0 0,-2 0 1 0 0,1 1 0 0 0,-1 0 0 0 0,-1 0-1 0 0,-1 1 1 0 0,1 1 0 0 0,-2-1-1 0 0,0 2 1 0 0,0 0 0 0 0,-1 0 0 0 0,0 1-1 0 0,0 1 1 0 0,-1 0 0 0 0,0 1-1 0 0,-1 0 1 0 0,0 1 0 0 0,0 1 0 0 0,0 0-1 0 0,0 1 1 0 0,-6 0 23 0 0,-180-9-2454 0 0,69 22-3670 0 0,53 2-4826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51.11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2731 13778 11575,'3'-9'2818,"-2"2"-2449,-1 7 2482,0 0-2604,8 15-35,-6-9 7,5 13-12,-7-13-5,-1 1-6,0-1-28,-1-1 17,1-1-17,-1 0-5,2 0-7,-1 0-21,1 0-12,0 1-22,-1-1-12,0 1-10,1 1 83,-3 9-123,0-2 12,-2 4 27,1-4 23,-1-3 11,-1 2 5,-1-1-5,-3 0-3420,-1-1 3376,-2 0-1,0 1-6,-1-2 1,0 0 0,-1-1-6,-2-1-12,0-1-2273,-2-1 2252,-1 0 420,0-1-426,-2 1 0,-1 0 5,-1 0-11,-2 0-5,-2-1 11,-4 2 0,-2-2 5,-4 2 0,-2-1 1,-3 0-6,0-1 2479,0-1-2479,1-1-6,2-1 0,1 0 2771,1-1-2748,2 1-3381,-1-1 3386,2-2-496,0-2 468,0-3 11,2-3 1,-2-2-2108,2-2 2113,0-1-5,1-3-7,1-1 109,1-3-86,0-1-1448,0-4 1425,2 0 1193,0-3-1209,2-1 17,1-1-6,-1 0-135,4 0 169,0 1 1956,1 2-1934,1 1 6,0 1-6,0 2 373,3-1-199,-15-21-163,11 15 6,-11-16-6,14 19 566,0 0-504,-10-20-90,5 10-22,-9-13-28,7 12-5,-1 1-18,-3 0 2658,-3 0-2652,-1-1 11,-3 1 12,0-2 5,-1 0 1,-3-5 1,-14-16 0,-1-4 0,8 9-19,3-1 0,1 0-780,-4 0 1,-8-9-1,3 2 1,12 12 762,-1-22-2066,16 24 2084,1-1 313,4-1-292,-1-1-1472,4-4 1518,2-2-12,2-5 618,1-4-651,1-5 1585,2-4-1563,-1-6 6,0-1-386,0-3 369,1-2-22,-1-2 11,1-4 16,1 0-128,1-2 146,2 0-34,0 2 5,2 0-22,2 0-11,0 1 11,1-1-1437,0-1 1443,2-1 5,1-2-258,-1 50 1,1-1 246,-1 0 0,1-1-3,0-1 0,1 0-3,0-1 1,-1 0 720,1 1 1,0-1-708,1 0 1,-1 0-306,-1 0 1,1 1 304,0 1 1,0-3-17,0-9 1,1-7-1,-1 5 371,0 1 1,0-1-370,0 0 1,0-5-1,-1 6 6,-1 8 0,-1 4-6,0-2 1,0-1-318,0 0 0,0 0 337,-1-1 0,0 0-9,1 1 1,-1-1-103,0 0 0,0 0 102,0 0 1,0 0 223,0 0 1,0-2-242,0 2 1,0 0 5,0-2 1,0 1-18,1-1 1,-1 0 11,1-1 0,-1 0-335,2-1 1,-1 0 328,1-1 1,0 1 24,1-1 1,1 0 199,-1 1 0,1-1-208,0 1 0,1 0-6,0 1 0,0-1-22,1 2 0,-1-1 8,1 1 1,-1 0-9,0 0 0,0 1 11,1 0 1,-1 0-4,0 0 0,1 0 14,-1-1 1,1 0 8,0 0 0,0 0-442,-1-1 0,1 0 453,0 1 0,0 0-8,1 0 0,0 0-12,0 1 0,0-1 12,1 2 0,0 0-174,1-2 1,0 1 167,0 3 0,1-2 3,6-25 0,1 0-12,-4 19 1,0 0 5,5-20 0,0 1 246,-5 23 1,-2 4-247,2-3 0,0 1 6,-2 1 0,1 0 0,0 0 0,-1 0-9,0 1 0,0 0 171,0 0 0,0 0-165,-1 1 0,0 0 0,0 1 0,-1 0-3,0 0 0,0-1 3,0 1 0,-1 0-6,0-1 1,0 0 77,0 1 1,0-1-71,0 0 1,0 1 106,0 0 1,0 1-102,0 0 1,0 2 30,0 0 1,0 1-40,9-47 5,-1 4-5,1 4 6,0 3-6,0 4 0,-5 26 0,1 0 17,5-29 129,-2 13 0,0 1-140,4-14-607,-6 30 1,-1 0 594,9-19-5,0 1 528,0 4-545,2 0 28,0 4-11,0 1-6,2 3 993,-1 1-982,1 0 12,-2 1 11,1 2-17,0 0 11,-1 3 1284,1 1-1295,0 4 11,0 1-11,-1 4-17,2 2 0,0 2-205,1 1 200,0 2-1,1 2 1,2 2 5,1 3-11,1 2 868,1 2-856,1 3-7,1 1 140,1 2-134,1 1-5,0 2 3188,1 0-3183,0 3 6,0 0 693,0 2-721,-2 3 11,-2 1-11,-1 3-6,-1 3 17,-1 1 0,-1 1-5,-1 4 5,0 3-17,0 3 17,-2 4 11,0 0 6,-1 2 0,-1 0-6,-1 0 17,2 0 0,0 0-11,2-1 22,1 0-11,2-2-11,0 0 22,2-2-11,1 1-3392,0-2 3403,2-1-17,1-1-2256,1-2 2262,2 0-636,2-1 648,-1-1-1,2-2-11,-1-1 5,2-1 1952,-1-2-1951,0-3-6,-1-1 2928,0-6-2905,-1 1-1977,-2-4 1982,-2-1-22,-1-1-297,-1-2 308,0 0-17,0-3 5,1 0 18,0-2-18,2 0 12,-1-2 0,1 0-17,-1-1 11,-1-2-11,0 1 0,-1 0 6,-3 2-12,-1 1 6,-1 1 11,-3 2-16,-1 0-1,-4 2 3265,-1 2-3259,-3 4 441,-4 0-441,-3 5-12,-3 0 1,-1 3-11,-4 1-1,-1 2-257,-2 1 286,0 4-17,-1 1-28,1 2 11,-1 0-45,1-1-11,0 2-39,0-2-73,0 1-12,0-3-28,0 2 1,0-3 22,0 0-16,0 0-264,0-2 168,1 1-89,1-3-124,2-2-106,-2-3-236,1-2-2447,-2-8 712,0 3-197,-1-4-739,-1 6 3551,0 2 0,0 5 0,0 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15.39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14152,'13'54'2235,"-15"-43"-2045,26 66-5425,-27-48 5392,0 10 1275,-1-2-1416,1 21-16,2-33 860,0 30-849,1-32 0,1 18 12,0-21 3380,2 4-3381,0-6-11,2-3 6,-1 1 0,0-1 5,-1 0 6,1-3-5,-1-2 10,0-2 18,0-1 184,-1-1-33,0-3 50,-1 0 0,0-2 252,0-1-492,1 0-18,0 0 12,-1 0 587,0 0-582,-1-2 1,0 0 27,-1-5-22,0 1 22,-2-5-22,0 5-17,-1-6 5,1 5 1,-1-1-6,1 3-23,-1-2-5,0 4 6,0-2 0,1 4-46,-1-1 12,1 1-28,0 1 17,1 0-6,1 0 6,0 0 17,-1 1-6,2 1-6,-1 2 23,1 0-28,0 1-7,0 0-15,0 0-29,0 1-5,0-1-12,0 0 1,0-1 16,1-1-16,0 0-258,2-1-1294,3-1 521,0 0-857,2 0-459,-1 1-2000,-1 1 4481,1 0 0,-4 0 0,-1-3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16.09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501 308 16902,'40'42'711,"-5"-10"-610,-29-41-28,0-2-12,1 0-10,0-1 10,-1-1-21,-1 1 16,0 0-17,-2-1-6,-1-4-33,-1 4 0,-1-3-5,0 4-23,0 0-6,0 0-11,-2 0 6,0 0-6,-3 1 6,0 2-6,-2-2 6,-1 3 17,-2-1 5,-1 0 6,-3 0-12,-3-1 12,-1 1-11,-2-2 33,-1 0 0,-2 0-5,-2 1 16,-1 0 1,-2 2-3376,0 0 3386,-1 0 12,-1 2-6,0 0-11,1 2 12,-1 2-7,2 0 6,1 2 12,2 1-6,2 2-17,4 3 0,3 3-28,2 4-6,3 1 3392,1 3-3397,3 3 0,0 2 5,2 5 18,0 0 10,0 3 28,3 2 12,0 0 11,2 1 16,1 1 12,2 1 11,2 1-17,5 1-4,0 1-18,4 0-23,1-1-424,3-3 419,1-3-3242,3-5 3264,-1-3-6,2-5 1,0-5 5,-1-4-28,1-4 17,0-2 68,10-2-1327,-6-1 1259,8-3 2669,1-7-2686,-8-2 6,8-4-12,-12 3 12,0-1 0,-3-1-6,0-1 6,-2-2-17,-1 0 11,-2-2-5,-3-1 16,-4 0-2624,-1-1 2619,-3 0 1520,-2-1-1532,-3-2-5,0-2 0,-2 0-28,-4-1 28,-2 1 0,-4-1-22,-1 1 5,-3 1-28,-2 0 12,-1 2 10,-3-1-16,0 4 11,1 1 0,-2 2-17,2 4 3381,1 4-3403,0 2-29,4 5 12,-1 3 65,5 0-54,0 4 0,2 3-50,2 6-157,3 3-246,2 3-427,2 4-990,2 3-1580,5 4-3843,1-2 7338,4-5 0,-5-10 0,-2-5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19.38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120 501 4652,'-15'-10'7091,"3"1"-4896,12 9-918,0 0-463,0-7-775,0 5 348,1-3-342,2 7 951,1 2-918,3 0 28,0-1 23,0-2 6,1-1-23,1 0 5,1-1-16,1-3-6,0-4-3168,20-33 3225,2-7-129,4-7-940,0-5 956,-21 30 0,5-17-33,-11 21-1917,0-6 1939,-7 13-5,-1 1 1949,-2 2-1972,0-1 1012,0 3-1001,0-1-5,-3 2-23,1 4 3241,-7 2-3280,5 5 17,-2 5 11,1 2 5,0 7 17,-1 1 18,1 6 38,-2 12-27,1-3-12,0 12-11,3-7 0,0 3-11,1 5 5,1 2-5,0 5 11,0 4-6,1 2 23,-1 1-639,1 2 645,0-1-1,0-1-22,0-3-28,3 13 6,-1-22 5,3 9 6,-1-26 5,-1-3-5,0-5 11,-1-2 0,-1-5 17,-1-1 11,0-2 627,0-2-610,-1-2-23,-1-1-5,-1-1 0,-3 0 22,-8 2-39,4-2-84,-16 3 23,12-3-29,-8 1 11,6 0 17,-2 0 6,0 0 28,0-1-5,1 1-12,-7 1 28,7-1 17,-4 2 0,8-3 28,0 1 0,3-1 17,0 0 5,2 0-5,2-2 0,1 1 5,2 0 13,2 0 116,0-1-123,4 0 5,2 0-5,5 0-11,1 0-6,4 0 6,1 0-6,3 0-11,1 2 6,2 0-23,2 0 0,-1 1 17,1-1-22,1 1 0,-3 0 10,0 0-16,-2 0 23,5 3-6,-8-3-1,3 3 24,-10-4 38,-2 0 28,-2 0 29,-3-2-12,-1 1-218,-2-1-202,-4-3-224,0 2-420,-3-4-958,1 2 1051,-3-3 0,5 3 0,-3-1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20.0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120 122 19395,'21'-60'196,"-1"11"-191,-1 44 1,-1 1-12,31 1-10,-17 2-2172,19 3 2194,-20 1 666,1 3-678,24 9 6,-20-4 356,16 5-361,-30-6-18,-3-1-5,-2 2-5,-4-2-40,-2 6 56,-5-6 1176,-3 6-1125,-7-5 11,-5 2 0,-6 0-12,-8 2-3402,-4 2 3385,-6 1-323,-4 3 318,-5-1-5,-3 3 11,-2-2-12,1 1 7,1-2-12,1 0-6,3-1-666,4-1 661,3-1 6,6-2-12,4-1 2885,6-2-2890,4-3-2617,5-1 2611,5-2 17,2-2 5,8-1-22,2 0-11,7 0 704,3 0-726,6 0-7,4 0 7,5 1-1,4 0 3398,3 2-3369,4 0-7,3 3 1,1-1 17,3 1-23,-1 2 0,1 1-51,-4 2-21,-1 2 16,-7 2-11,-3 3 50,-4 2 12,-4 4-1,-5 2 35,-2 3-12,-7 2 22,-2 1 23,-6 1-6,-3-2 39,-2-1 46,-6-4 307,-15 16-184,2-19 27,-12 10 57,10-21-23,-2-3-28,-1-1-3409,-2-3 3353,-1-1-190,0-4 151,-2 0-6,0-2-33,-1 0-6,2 0-23,-1-2-10,3-1-12,-1-3 0,1-2 96,-15-12 3182,15 7-3306,-10-10-3133,21 9 3128,1-1-29,2 0-5,3 0-33,1 0-46,3 2-61,1 1-117,3 1 3273,0 2-3486,1 2-118,4 2-95,2 1-219,4 3-403,2 0-813,2 3-637,1 3-3664,0 1 6419,-1 2 0,-8-3 0,-2-2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20.59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18 586 18677,'22'51'426,"0"-1"0,16 33-5929,-25-74 5598,0-2 1414,1 2-1436,2-2 865,1-1-686,18 1-2447,-12-5 2273,16 2 2258,-19-4-2224,10-4-68,-10-1 52,16-10-52,-17 4-1747,6-5 1748,-8 2 2537,-1 0-2526,0-2-6,-2-2 1,-1-1-23,0-2-2521,-3-3 2521,0-2 1327,-3-3-1321,0-4-6,-2-3 5,-2-1-10,-3-1 5,0-1 0,-3-1-17,-3-2 3206,-15-18-3245,-24-16-23,-10 4 41,-4 10-35,13 31-22,14 18-3175,3 6 3181,1 4-87,2 5 98,2 4-18,0 7 18,1 5 0,2 6 427,0 5-371,0 5 22,-5 23 3332,9-10-3332,-2 34 0,14-34 23,5 12 5,6-22-39,6-2-51,4-2 23,4-3-330,4-2-614,1-3-249,5-3-1395,3-5-6867,-1-2 9466,-4-5 0,-14-5 0,-5-2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21.15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219 227 16096,'1'-6'2391,"0"2"-2089,-1 4-5536,0 0 5313,38-19 1385,-27 18-1424,28-11 858,-37 23-875,0 2 10,1 1 7,1-1 3408,1 1-3392,0-2 16,2 0-4,0-2-3376,1-2 3397,1-2 1,-1-2-1,0-2-10,1-1-18,0-1-2279,1-1 2252,-1-2-17,1-4-6,0-3-56,3-17 45,-5 9 0,2-12-5,-8 13-40,-2-8 34,-4 7 2257,-3-8-2291,-14 0 11,2 7 12,-11-7 22,5 11 3392,-3 1-3381,-2 3 6,-1 4-17,-3 3 11,1 4-11,0 1-6,1 4-10,3 5 4,2 3-10,4 3 5,4 1-3397,3 1 3386,4 0 11,4 1 34,4 0 11,2 0 11,3 2-11,5-3-34,3 2 2294,7-3-2585,4 1-2267,18 3-416,-4-5-6166,9 0 9146,-14-7 0,-14-6 0,-5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21.50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19 0 17630,'-8'6'-353,"2"-1"320,6-5 626,0 0-184,16 95-2340,-11-54 2102,4 18 1,-1 1 119,-7-16-457,-3 4 312,-2 8-45,-2 3-23,-2 5-16,2 0-1,-1-2-10,3-6-502,0-6 502,3-10 1281,0-7-1282,1-8 1035,0-7-995,1-5 84,0-4 66,0-4 700,1-3-638,-2-1 355,1-1-573,1-6-33,-1 0-23,3-7-28,-2 0-17,2-4-28,-1 0-56,0-2-78,1 0-112,-1-1-129,0 0-218,-2 0-264,0-1-465,-1-1-1165,-4-1-5203,0 1 7735,-3 3 0,4 9 0,0 4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21.7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57 19182,'0'-6'694,"0"1"-621,0 5 246,0 0-162,96-20-645,-50 15 575,15-6 0,1 2-668,-12 10 766,-1 0 5,0 1-27,-1 0-100,-1 0 43,-1 0-28,-2-1-16,-2 1-17,-4-2-12,-3 1 1,-4-1-12,-5 0-10,-3 0-1,-5 1 427,-3 0-449,-5-1 917,-3 0-990,-3 0-120,-3 1-76,-5 1-124,-4 2-228,-8 2-309,-5 0-516,-7 5-1153,-5 1-3635,-6 4 2974,0-2 3271,5 0 0,16-7 0,7-3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21.92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0 149 19424,'77'-36'78,"0"1"1,-6 2 0,-7 8-63,-2 15-16,-1 4-5,-1 3-34,-5 2 611,-7 1-734,-7 4 769,-7 1-1122,-10 5-393,-6 3-985,-11 1-7747,-4 2 9640,-4 0 0,0-9 0,-1-1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1:38.4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2565 232 12683,'-21'-58'1168,"0"-1"0,-5-22-1123,-10 51 477,-29 26 1,-11 9-484,20-2 0,-3 1-1824,-28 0 1,-2 0 1792,19 2 1,7 1 922,-2-1-909,-22 2-1741,-2 2 2077,-7 0-145,0 2-6,40-4 0,1 0-55,-8 2-131,-18 6 64,28-4-40,0 5 1910,0 2-1927,0 5-17,0 3-44,-25 23 16,21-8-1126,-18 19 1132,28-13 5,3 3 1996,2 3-2018,2 4 5,1 3 1,3 5 11,1 1 22,3 4-5,2-1-1042,2 1 1087,1-2 10,1-1-1858,1-2 1932,2-2 5,1-3 854,1-3-826,1-2-17,0-3-11,0 0 6,-1-3-34,1 2-12,-1-3-941,1 1 902,2-1 701,-3 22-728,7-12 10,0 20-32,9-17 21,3 4 1,5 5-339,4 4 330,5-19 0,3 2-543,10 30 529,-6-29 1,2-1 38,15 20-96,5-2 102,7-6 11,5-4 0,6-6 17,-13-23 0,2-2 23,27 15-180,-26-20 1,3-1 150,1-5 0,-1-1 1407,31 12-1452,-28-14 1,-1-1 22,21 7 11,0-1 6,-1-2-1017,0-1 1006,1 1-51,1-4 0,2 3-22,1 0 1804,1 2-1768,-19-5 1,2 1-15,-14-5 1,0-1-111,18 6 1,-1-1 101,-15-7 0,-3 0 8,3-2 0,0 0-5,1-1 0,0-2-6,1-1 0,-1-1 5,1-1 1,-1-2-738,-1 0 1,1-1 722,-2-1 1,1-1-20,46-6-523,0-7 580,-3-11-29,-2-8 23,-4-8-6,-3-4-366,-4-5 377,-5-3-11,-2-4-113,-5-3 152,-3-5-28,-4-6 407,-4-7-407,-3-7-124,-28 40 0,-2-2 113,-1-2 0,-2 0-12,0-3 1,-2-1 13,0-1 1,-3-1 2,0-3 1,-3-1-18,1-2 1,-2 0 11,-2-2 0,-1-1-12,-1-1 1,-1-1-201,-1-1 1,-2-1 219,-2-2 1,0-1-12,-1-2 0,-2 1 11,0-3 0,-2-1 420,-2 0 0,0 0-400,-2-1 0,-2 0 8,-2 4 0,-3-3-7,-2 10 1,-1-3 0,-2 4-234,-3-9 1,-3 3 202,-9-19 1,-3 4-3,7 29 0,-2 6-50,-3 1 0,-3 2 33,0 3 0,-3 2-8,-2 4 0,-5 2-20,-24-4 0,-5 5 62,16 10 0,-1 5-140,-22-3 0,-5 6-285,21 15 0,-1 4 0,1 2-348,-16 4 0,-1 4-470,9 0 0,-5 3 1,6 1-3705,-5 6 1,4 2 4905,5 0 0,6-1 0,-6 3 0,28-10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0:51.50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75 87 19904,'-41'-14'12,"8"3"10,33 11 34,1 1 0,2 1 17,2 1-6,3 0-11,3 0 11,2-1-11,3 0 17,2-1 5,3 0-3369,3-1 3386,4 0 6,3 0-318,4-1 273,3-2 11,5-2 6,23-5-40,-14 1-5,15-1-5,-23 2 5,-4 2 5,-3-1 18,-4 0 10,-4 2 3235,-4 1-3268,-4 1-33,-5 2-40,-4 0 465,-4 1-448,-4 0 16,-4 3 46,0 2-6,-4 4 6,-4 4 5,-5 1-17,-5 2 12,0 2-6,-4 0 11,1 2 11,0 1-16,1 1-6,1 1-11,2 2-12,0 1 7,2 1 10,1 1 0,0 0 12,4 0 5,0-2-33,3-1-34,2-1-95,3-2-157,1-3-219,2-2-391,2-3-897,3 0-7853,0-4 9640,0-1 0,-3-4 0,-1-3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2:02.549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114 435 17057,'-1'-11'-600,"-6"3"573,-3 25 296,-1-2-4256,-13 44 4080,15-29-1452,-9 24 2031,6 11-494,7-31 204,-6 54 9,10-58-204,-2 18-6,3-21 38,-1 1-15,1 1-360,0 0 12,0 1-46,1 2 2096,2 1-2065,0 1 2,1 2 42,-2 0 3289,1 2-3144,-1 0 26,0 2 18,0 0 23,0-1 18,1-1 0,1-3-6,1 0-1,1-2-17,1-2-31,2 0-17,1-2 6,1-2 3,1 1 289,0-1-274,0 1-1407,0-1 1370,1 1-58,-2 0 48,0 1 13,0 0 10,-1 1 56,4 15-50,-4-9 7,3 11-2951,-5-15 2931,-1-2 943,-1-2-864,-2 11-12,-2-16 21,0 7-36,-2-18 197,0-1-206,0-4-18,0-1 3366,0-4-3414,0-2-59,0 2-19,-1-1 99,1 1-38,-2 1 37,1 1-23,-1 1 18,0 2 0,0 1-30,1 0 20,-1 1-41,1 0 24,-1 3-19,1-2 25,-1 1-23,0 0 27,0-2-7,0 0 13,0-1 31,-1-2-30,1 0 21,-2-2 8,2 1 12,-2-1 6,0-1 4,0 0-12,0-1-8,0 0 23,0-2-10,0 0-6,-1 0 0,1 0 11,-1 0-5,1 0-6,0 0-6,2 0-11,-1 0-27,0 0 10,1-2-22,-1 0 11,2 0-5,-1 1-23,2 0-481,-1 1 453,3-1 6,0 1-29,9 3 68,-2 0-5,6 6 10,-4-3-10,1 2 5,1-2 5,1 2 12,2-1 11,0-1 6,3-2 11,0-1-12,4-2-10,2 0-12,3-2 6,3-3-6,5-1 17,3-3-17,4-1-5,2 1 5,1 0-11,3-1 5,-2 0-10,3-1-1072,-2 2 1088,2-2-5,0 2-12,0 1 6,3 0-660,0 2 649,1 0-2809,0 0 2809,-2 0 1,0-1 10,-2 2-5,1-2 677,-2 2-677,-1-1-7,1 0 18,-2 0 0,-1 0-329,0 0 323,-1 0-28,1 0 11,2-1 22,0 2 7,-1 0 2300,-1-1-2306,-4 1-6,-1-1 11,-3 1-2774,0-1 2763,-2 0-1346,1 0 1335,0 0 353,3 1-342,0-1 0,0 2 0,1 1 5,-1 1-5,0 0 0,-2 1 2280,1-2-2275,36 2 1,-24-1-6,28 1 3127,-37 0-3104,1 0-23,-2 0 24,20-2-7,-15 0 22,14-1-11,-18 2 0,3-1 0,0 2-16,0-1-12,1 1 11,-2 0-11,-1 0 5,-1 3-5,1 0-307,0 5 307,0-1 3,-1 1 8,1-1 12,-2 0-6,0-2-1,-1-1-21,0-1 5,-2 0-6,-1-1-5,-1-1 28,-1 1-17,-1-2 5,-1 1 584,2-1-583,-2 0-1,0 0 1,-2 0 0,1 0-1,-2 0 1,0 0 5,-2 0-5,-2 0-1,1 0-16,-2 0 17,2 0-1,-2 0-5,2 1 17,1 0-11,0 1-12,1 0 6,1 0-6,30 4 18,-20-2 4,21 3-4,-27-3-1,17 0 11,-10-1 31,19-2 1,2-1-49,-7-2 20,7 0 1,-2-2 7,-22 0 1,10-2-5,-17 2-7,0-1 17,0 1-11,0 0-3403,0 0 3397,2 0-33,-1 1 11,0 0 11,13 1-5,-12 0-6,10 0 11,-15 0-11,1 1-2257,-1 0 2257,1 1 2257,12 0-2257,-8 0 6,10 0-2269,-13 0 2263,1 0-11,-1 2 11,1 1 5,11 0 12,-9 0-11,7-1 2273,-11 0-2256,-2-1-12,1 0 0,-3 0 6,2-1-6,-1 0 17,1 0-5,-1 0-1618,1 0 1606,-1 0-5,1 0-12,-2 0-1712,2 0 1724,0 1 1728,0 0-1728,-1 2-674,1 0 668,0 2-446,0 1 451,1-1 2048,-1 1-2048,3-1-5,-1 2-16,2 0 16,-3 2 3069,1 0-3052,-3-1-6,-1 1 17,16 0 0,-15-5-11,11 1 956,-19-3-973,-1-2 0,0 1 17,9-1 6,-5 0-7,6 0 1,-7 0 11,-1 0-5,0 0 16,-2-1 62,5-3-40,-6 1 6,4-3-16,-10 2-12,0-1 6,-2 1-12,-1 0-10,-2 1-1,0-1-5,-1 2 0,-1-1 0,0 1 11,-1 0-6,0 0-11,-1 0 6,1 0-6,-1-1-11,-1 0 6,1 1 5,1-1-17,0 1-5,0 0 11,0 0 0,0 1 0,0-1-11,0 1 5,1-1-5,0-1 11,1 1 0,1-1-11,0 1 11,1 0 0,0-1 6,-2 0-1,2 0 12,-2 0-17,1 0 6,0-1 10,1 0-16,-1-1 12,1 0 10,-1-2-28,1 1 23,0 0-11,-1 0-12,-1 0 17,1-1-5,0-1 0,-2 1 5,3-2-6,-3 2 12,1-5 0,1-5-17,0 1 6,0-3-1,-1 3 1,0 0 5,0-4 0,0 0-5,1-14-6,-1 7-6,0-12 1,-2 10 16,-1-4-17,0 0 6,0-3-17,-1 0-5,1-2 11,-1 0 16,0-1-5,0-1 6,0 0-6,0-1 0,-1 1-11,-1-1-12,-1 0 7,-1 0-1,-1 1 6,-2 1-522,1-1 533,-3 0-28,2-1 23,-4-2-7,2-1 1,-1-1 6,-2-1 5,0-1-12,-1 1 7,-1-1-1,1 2-5,-1 0-6,-1-1 6,1 0 0,-1 0 16,1 0-10,-1 1 22,2 1-23,0 4-16,-3-11 10,3 15-10,-2-6 11,6 18 521,1 3-527,0 1 6,1 3-6,-1 0 6,2 3-40,-8-10 40,7 10-11,-7-6 22,8 11-17,-2 1 17,1 0-17,0 2-5,2 0-6,-1 2 0,2-1 11,-2 1-5,1 0 5,-1-1-6,2 2-5,-2 0-33,-1 0 38,1 1 7,-1-1-1,2 2 0,-1 0-5,2 1-6,-1 0 16,1 0-4,-1 0 10,0 0 6,-1 0-6,0 0 1,0 0-6,-1 0-1,0 0 24,0 0-12,0 0 11,0 0 0,0 0-11,-2 0 0,0 0 6,1 0-6,-3 0-6,0-1 12,-1 1-18,-2-2-3385,-2 2 3402,-2-2-106,-4 2 112,-2-1-11,-3 1 12,-3-1-24,-2-1 1,-2-2-2240,-2-2 2239,-3 1 7,-4 0-6,-4 1-1439,-4 0 1439,-5 1-45,-4-1 56,-3 1-12,-3 1 894,-3 2-888,-3 0-5,-3 0 0,23 0 0,-4 0 706,-15 3 1,0-1-693,13 0 0,0-1 11,-8 2 0,6 1-20,0-1 6,1 0 11,2-1-16,-1-1-600,1-1 594,-3 0-6,-3 0 0,-3-2 17,-5-1 0,-4-1-11,-7 0 0,-6 1-1,19 1 1,-2 1 5,15 0 1,0-1 2,-21 1 1,1 0-4,19-1 0,2 1 0,-2 1 1,-1-1 5,0 1 0,-1-1 0,0 2 0,0 1 5,0 0 1,0 0 8,1 2 0,-1 0-345,2 0 1,0 0 338,0 0 1,2-1-4,1 1 1,0 0 70,2 0 0,0 0-48,-46 5-12,5 1-4,3 2-1,6 0 1006,2-1-1017,4 2 0,4-3 17,-1 1-17,2 0 739,-1-1-717,-1-1-5,-2 1 256,-3-1-256,-2 0 0,-3-1 17,-3 0-6,-3 1-294,0 0 325,24-4 0,-1 0-37,17-1 0,-1 0 6,-34 0 0,0-1-5,-11-1-12,34-2 0,1 1 28,-18-1-11,3 0-1134,6 0 1151,6-3-11,6-1 42,7-5-26,-20-13-33,33 6 1350,-13-8-1339,35 11 722,5 2-733,3-1 3375,2 4-3403,2 0 5,2 4-16,0 1-28,2 2-12,-1 1-50,1 3-73,-2 3-123,1 7-1037,-5 20 41,3 0-1077,-2 17-7450,2-13 9043,1-3 1,2-15-1,0-8 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2.47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275 175 15645,'21'58'863,"-3"-10"-505,-14-43 438,4-1-460,-6-3-87,3-3-70,-2-2-40,-1-4 34,3-9-94,-2 2 129,3-34-141,-4 24-16,2-19-12,-4 24 0,-1 3-22,-2 0 11,-6-3-56,0 6 0,-5-2-17,3 7-11,-4 2 0,1 3-11,-5 2 0,1 1-91,-13 9 85,7 2-44,-17 19 61,17-4-6,-6 11 1,11-3 21,2 1 24,1 6 139,-3 41-22,9-27 33,-2 31 119,10-21-158,2-15-33,4 12 128,16-2-100,-4-25-1346,12 11 1519,0-31 73,29-13-263,-16-6 0,18-14-17,-33-3-28,-1-5-22,0-1-6,-2-5-564,-2 0 553,-4-1 1050,-3 0-1067,-4 1-11,-4 0 5,-3 0-11,-2-1 170,-6 0-147,-2 0-3101,-8 0 3111,-2 2-4,-5 3-136,-1 3 141,-3 5 119,-1 3-136,-3 4 0,0 3-17,-1 4 17,2 2 17,2 3 2498,4 1-2526,2 2 803,3 3-826,4 1-11,3 4 23,3 1 0,2 2 5,3 0-22,2 4 514,3 0-850,3 2-348,5-1-582,3 1-1266,5-3-5926,-1-1 8525,-1-4 0,-6-5 0,-6-2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2.83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17412,'2'1'812,"0"0"213,-2-1-958,5 57-5,-3-41-40,3 42-22,-5-55-67,0-2-3355,0 0-785,-2 0-1758,1-1 5965,-1 1 0,1-1 0,1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3.3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 1 12686,'1'73'306,"1"1"0,-1-7 1,-1-10-145,1-25-50,0-1 1865,-1-3-1893,0-3 23,0-4 89,1-7 815,0-4-764,0-5 395,1-3-530,-1-2 1257,0-3-1374,0-5-62,-1-2-29,1-4-49,-1 0-51,1-2-376,2-13 460,0 11-67,5-11 67,-2 18 22,3 1 0,2 6 118,-2 3 112,9 4-33,-6 2-6,5 3-34,-3 2 50,7 7-83,-6-1-17,5 6-3381,-6-4 3386,-1 2 6,2 1 34,5 20-34,-6-14 17,3 12 5,-10-21 12,-3-2 11,-1-2 45,-3-1 3397,-2 0-3364,-3-2-11,-4-1-5,-2 0 16,-3-3-22,-1 0 5,-2-2 0,-2 0-44,-2-1 0,0-1-40,-2-1-28,0-1 6,2 1-28,1 0 0,2 0 0,2 1 0,3-1 0,0 0 0,5 0-11,0-1-17,3 0-39,1-1-90,2 0-145,1 0-169,1-3-168,0-2-257,2-4-325,2-4-734,4-3-1075,1-3-2918,3-1 5948,-4 3 0,-3 7 0,-2 5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3.55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99 20364,'45'-5'117,"-3"0"-156,-20-5-112,0 1-140,1-1-180,-1 0-246,-1 1-431,0 1-756,-2 0-1311,-1-1-3591,-4 3 6806,-2 0 0,-7 4 0,-1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3.74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18993,'17'71'116,"1"0"0,-2-5 0,-4-11-5511,-7-23 5463,-1 1-7,-2-2 1405,0-2-1455,-1-2-2061,4 20-297,-3-24-6230,3 11 8577,-3-29 0,-1-4 0,0-1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37.46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54 89 19636,'-10'-2'358,"-14"-40"-487,20 34-492,-11-29-30,15 42-463,1 2-8717,3 2 8306,-1-3 0,1 1 1,-2-5-1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58.84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60 445 6635,'0'-3'4895,"5"-3"-4654,-4 6 286,5-3-247,-4 3 56,0 0 375,0 0 953,0 0-1519,0-1 74,1-1-140,-1 0-46,0-1-10,-1 1-12,1 1-6,-2 0 40,2 1-11,-1 0 223,1 0-184,-1-1-11,0 0 5,-1 0-17,1 1 12,1-1 5,-1-1 0,0 2 12,-1-2-18,1 1-10,1-1-3354,1-4 3326,0 1 61,3-7 0,-2 5 123,3-5 0,0 3-123,-1 0-28,1 1-28,-3 5 3381,1-1-3398,-1 2-22,0-1 11,0 2 6,0 0 16,-2 0 124,2 0-29,-2-1 286,1-5-352,-2 2-6,0-5-17,-1 4 11,0-2 0,0 0 11,0 1 51,0-4-45,0 3-22,0-2-12,0 3-22,1 1-5,0 0-3399,1 1 3393,1 0 6,-1 0-1,2 1 6,-1 0 0,0 0 17,0 0-6,0 0 3392,0 0-3374,1-1 16,-2 0 22,2-1-11,-2 2-17,2-2 23,-1 1-12,2-1-5,-1-1 0,-1 0-17,1-1-6,-1 2 6,2-5-28,-2 4 17,2-3 5,-3 4 1,1 0 10,0 0 7,-1-1-7,0 2 18,0 0-1,0 1 0,0 0-5,0 0-6,0 0-16,0-1-12,0 2-5,0-1 5,0 2-6,0-1 7,0 2-1,-1-1 17,1 1-17,-1-1 0,0 0 12,1-1-23,-1 1 11,0-2-11,0 1-45,1 0 11,-1 2 6,2 0-33,-3 1-62,1 0 128,-1 2 12,0 1 11,-1 3-17,-1-1 6,0 0 0,-2-2 0,1 1 11,-1-2 5,2 1 1,-1-2-6,2 1 0,-1-1 5,2-1-16,-2 0 0,1 0-23,-1 0 1,0 0 10,1 0-10,-1 0-34,2 0 5,-2 0 0,2 1 18,-1 0-1,0 0-6,0 1 12,0 0-22,-1 0 5,1 0 16,1-1-16,0 1 12,-1-1 4,0 2 7,0 0-1,1 1 17,-1 0 1,-1 0 10,2 0-16,-2 0-12,1-2 0,-1 2 1,-1-1-1,1 0 17,-2 2-16,0-2-1,0 4 1,-1 0-1,0 2 0,-1 0 12,-9 21-6,6-13 17,-8 17-12,8-16 12,1 1-6,-3-1-5,2 1 0,-2-1-6,0 1 22,-1 0-5,1 1 0,-2-1 11,1 1-6,0-2 6,0-1-3403,1-2 3403,2-2 5,-1-3 18,3-2 10,1-1 1,1-2-6,1-2-17,1 0-11,1-2-22,1 0 3783,1-1-3727,3-3-12,0 0-16,3-4-6,-2 0-6,1 1 17,0-2-16,0 1 16,-1-1 0,0-1-11,0 2-5,0-3-1,0-1-16,0 1-6,1-2 11,0-1-11,1 1-6,-1-2 6,2 0 11,0-1 1,2-2-1,0-1-11,1-2 5,-1 0 1,2-2-12,-2 0-10,6-8-1,-6 8-11,9-10 17,-9 17-29,2-2-27,-5 10-39,-1 1-79,-1 2-28,-1 2-487,0 3 84,-1 4-432,0 5-1276,-2 5-7069,0 1 9393,0 0 0,0-7 0,0-3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09.0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74 75 7263,'0'-11'4777,"0"1"-2458,-1-13-2375,1 17 56,-1-18 386,1 31-89,0 8-17,1 10-117,0 0 33,1 0 6,-1-7-6,0 1-6,0 0-22,0 1-5,0 1-7,-1 2-16,0 1-22,0 0-6,-1-1-11,-1 0-6,-2 0-5,0-2 5,1 0 0,-1-2 6,2-1 5,-1-1-16,0-1-12,1-2-22,-1 0-17,1-3-11,0 0-5,1-1-12,0 0-5,0-3 10,1 2-4,0-2 4,0 0 7,0-2 10,1 0 7,1-1-1,1-1 11,1 0 17,-2-1 51,0 0 50,-1-1 18,0 0 374,-1-1-504,1-2 0,-1-2-28,0-3-6,0 0 6,-1-1-22,-1-2 10,-1 1 1,-1-1-6,0-1 1,-1-1-1,0-1-6,0-2 1,0 0-12,-3-17-5,2 10-3392,-1-10 3403,4 15-11,2-1 11,0 1-2291,1-3 2274,0 2 12,2-2-1,0 3 0,2-1-10,1 3 4,-1-1 7,0 3 5,1-1 5,-2 3 2269,2 0-2274,-3 1 0,2 2 17,-1 2 3370,0 1-3387,-2 2-12,1 0-16,-2 2-5,1 0-225,0 1 286,-1 3 6,1-1-17,-1 3-12,0 0-5,0 0-17,1 2 17,-1 1 0,2 2 17,-1 2-3398,1 6 3387,0-1-502,0 7 490,0 0 1,0 3 22,0-1-2112,1 0 2100,-1-1 1600,6 30-1555,-6-31 442,4 21-453,-6-36-16,0-1 5,0-1 3052,0 0-3018,0 3 957,0-4-1003,0 3-4,0-6-12,0 0 11,0-1-6,0 0-5,0 0 12,1 0 10,-1 1-5,1-2 28,-1 0 677,0-1-689,0-4-16,0-1-11,0-6-1,0-1-16,0-3 6,0-1-18,0-4 23,-1 0 0,1-5-17,-2 0 23,1-2-34,-1-1 11,0-2 6,0 1-28,-1-1-3387,2 3 3398,0 1-2274,0 5 2258,0 2 10,1 5-28,0 3-27,0 4-51,1 4 2251,0 1-2256,1 2 3386,-1 2-3264,1 3 18,-1 5 5,0 4 0,-1 5-3381,1 3 3386,0 6-401,-1 12 396,0-8-34,0 6-72,0-16-169,1-4-263,-1-3-476,2-3-962,-1 0-7367,1-3 9445,0-2 0,-1-3 0,0-2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1.34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132 73 6036,'-2'-5'924,"0"1"1446,2 4 682,0 0-2856,-2-21-5,1 16-29,-2-17 62,-2 22-235,2-1-56,-1 1 55,2 0 7,0 0 10,1 0 18,-1 0 66,1 0 309,-2 1-107,3 0 40,-3 0-7,3 0-27,-1 0-67,0-1-85,1 1-61,-1 0-33,1 0 5,0 1 39,0 2 34,0 0 23,0 4-18,0 2-22,0 1 34,1 12-85,-1-4 1,2 10 33,-2-5-28,2 2-3196,2 22 3197,-2-16-1,2 16 185,-1-14-123,0-14 5,1 6 146,-2-17-112,-1-3 314,0-1 3184,-1-2-3094,0-2-544,0-8 6,0 1-29,0-7 6,0 2 6,0-1-11,1 1 16,0-3-33,1 2-6,0-1-22,0 1-39,0 0-18,0 2-21,-1-3-86,0-4 125,-1 4 11,0-6 11,-1 5 17,0-1-1,-2-1 29,1 1-11,-3-6 27,3 7-16,-2-2 11,2 6 0,0 2-5,0 1-7,0-1 24,0 0-12,0 0 5,1 1 1,0-1 11,0 1 11,0 0-6,1 1 17,-1 1-16,0 0-1,1 1-5,-2 1-34,2 1-151,-1 1 106,1 5 90,0 2-11,0 5 0,2 1 0,-1 4 11,2 2 5,-1 4-10,1 4 5,-1 2-28,0 2 0,0 2 17,1 2-12,-1 0 18,1 2 5,-2-1 0,0-2 5,-1-5 1,0-5-1,0-5 12,0-4 22,0-5 1,0-1 39,0-5 27,0-1 17,0-1 426,0 0-543,-1-4-23,0-1 11,0-3 6,0 0-5,1-2-12,0-1-11,-1-1-17,1 0-5,-2-2-17,2-1 5,-2-1-16,1-1-68,-2-10 45,0 5-16,0-9-23,0 7 5,-1-1-5,1-2 23,-1-3 10,-1 1 29,1-1 11,-1 2 5,1 4 23,1 2 22,0 4-5,1 3 16,1 3-16,1 3-34,-1 2-46,1 3-16,-1 1-22,1 2 185,0 9-50,0-1-7,0 9 1,0 0-17,0 0 17,0 4-11,0 2-6,0 1 11,1 2 6,-1 0-1,2 0 13,-1-2-6,1 0-1,0 0 0,-1-2 1,0-1-1,0 0 12,0-5-1,0 0 7,-1-5 16,0-2 5,0-2 12,0-1 5,0-2 6,0-1 0,0-2 482,0 0-583,0-5-5,-1 0-6,-1-4 0,0 0 5,1-2 1,-1-2 0,2-3-6,-2-1 16,2-3-4,-2-1-12,1 0 0,-1-3 0,0 1-3398,0-4 3404,1 0-143,0 0 148,1 2 12,0 3-18,0 2 1,0 4-17,0 1 3330,0 4-3331,0 2 188,0 3-220,0 1-29,0 3 11,0 0 62,1 3 62,-1 2-12,1 3 12,-1 1-23,0 3 17,0 1 11,0 1-22,0 3 22,0 0-11,0 2 28,-1 7-39,1-7-6,-1 5 0,1-2-16,0-5 16,0 3 23,0 0-6,0-6-6,0 3 12,0-7-1,0-1 6,0-1 23,0-1 173,-1-1-61,1-3-12,-2 1-27,2-3-52,-2 0-49,1 0-23,-1-3-11,0 0-5,-1-4-12,-1-1 0,1-1-39,-1-1 11,2-2-22,-1-1-11,1 0 16,0-5-27,0 1 21,0-7 1,0 0-6,-1-3 29,1-1 16,-1 1 0,1 2-3376,0 4 3399,0 5 5,1 4-11,1 3-45,0 4-23,0 3-27,0 1 167,0 9 3382,2 0-3286,4 34-124,-2-13-10,3 21-23,-4 0 11,-1-10-778,1 14 784,-1-12-92,-1 2 81,1 1 11,-2 0 11,1 15 0,-1-17 16,0 6 80,0-18 731,0-12-760,0-1 6,0-13-45,0-2 25,0-2-887,0-1 313,0-3-191,0 0-302,1-5-464,1-1-1323,2-2-4833,0 1 7606,-1 0 0,-1 5 0,-1 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1.212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194 73 11350,'4'-7'4564,"-1"2"-4645,-8-14-245,7 8 284,-4-9-177,6 12 312,-2 7 311,-1 0-354,-6 1 37,0 1 23,-4 1 158,0 1-78,-1 2 71,-10 5-145,5-2-66,-8 4-3380,8-3 3224,-1 2-52,1 0 2,1 0-20,2 1 7,1-3 6,3 0-19,1-2-22,3 0 147,1-1 3388,2-2-3368,1 1 19,0-1 28,2 0-20,3 0 32,3 0 30,1-1-6,3-1 34,0 0 16,2 0 18,2-1 18,1 0 6,1 0-48,1-1-38,0 1-30,1 0-21,-2-1 15,1 2-40,-1 0 4,-1 2-22,-1 2-1,3 7-931,0 5 895,-3 0-15,-4 3-20,-7-5 8,0 0 19,-3-1 31,-1-1 36,-1-3 58,-1 0 33,-2-3 68,-3 1 52,-2-1 1000,-2-1-916,-3-1 50,-3 0-8,-2 0 8,-2-1 0,-1 0-66,-2-1-25,0-1-49,0-2-27,2 0 112,-6-1-190,9-1-35,-3-1-13,10-2-49,2-2-21,3 0-55,1-1-65,2 0-78,2-2-99,1 0-86,0 1-123,3-1-124,3 0-233,4 1-458,4 0-600,2 1-3994,1 0 5988,-3 1 1,-6 3 0,-4 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07.10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38 7218,'9'-6'1220,"-1"1"512,-8 5 547,0 0-1299,13-8-459,-6 5-241,8-6 325,-8 7-504,-4 0-34,2 0 39,1 2-89,-3 0 0,3 0-17,-4 0 0,1 0-11,-1 0 0,-1 0 644,0 0-342,-1 1-11,0 0-78,0 1-68,0-1-67,-1-1-27,0 2-35,-2-1-10,1 0 5,-2 1-28,1-1 22,1 1-11,1 0 6,0-1 17,0 1-6,1-1-6,0 0 17,-1 1 0,1-1 1,-1 1 38,1 0 12,0 0 27,0-1 40,-1-1 218,1 1-352,-1 0-1,1 1-5,0 1-17,0 0 22,0 1-5,0 1 11,0 0 0,0 2-6,0 1 12,0 0 5,-1 0 6,1-1 11,-2 1 0,2-1 11,-1 1 12,1-2-1,0 1 12,0 0-23,-1-1-6,1-1-16,-1 1-6,1-1 6,0 1-6,0 1 1,0 2-1,0-1-6,0 8 1,0-7-6,0 4 11,0-4-11,0 0 23,0 0-23,0-1-12,0 0 24,0 3-7,0-2 12,0 1-23,0-2 18,0 1-7,0-1 6,1 2 12,-1 0-18,1-1 7,-1 1-7,0-2-10,0 2 10,0-2 6,0-1 6,0 0-22,0 0 16,0 3 0,0-1 39,-1 2-10,1-2-1,-2-1-11,2-1-6,-1 1 23,0 2-28,1-2-12,-1 3 12,1-5-11,0 2 11,0 2-17,0-1 11,0 6-11,0-6 0,0 3 0,0-3 0,0 0 5,0 1 12,-1 5 6,0-4-3404,-1 6 3426,0-6-17,0 1 16,0 0 102,-2 9-118,2-8 11,-1 11-16,3-13 3458,0 14-3464,0-14 17,0 11-23,0-15 29,0 6-29,0-1-11,3 10 11,-2-8 0,2 5 6,-1-9 123,1 18-84,-2-12 23,2 20-46,-3-20 34,3 18-44,-3-16 44,3 15-39,-2-22 6,0 9-34,0-12 11,0 1 0,-1-4 6,1-1 0,-1 1 16,1 1-10,0 0 55,3 9-67,-1-7-16,1 6 21,-2-4-21,2 6 5,-1-1-6,1 3 6,-1-5 6,-1-1 22,0-1 5,-1-2 1,1 0 0,-2-2-12,1 0-5,-1-3 16,0 0-16,0 0 6,0-1-7,0 0-27,0 1 28,0-1-23,0 2 1,-1-1 22,0 1-23,-1 3 0,0 0 6,1 2 6,0-1-6,1 0-6,0 1 1,0 2-6,0-1-1,0 1 7,0 0 10,0 0-5,0-2 6,0 1 0,0-1 5,0-2-6,0 1 7,0-1-7,0-2-5,0 0 0,0-1 17,0 0-6,0-1 0,0 1-5,0-2 5,0 1-11,0 0 6,0 0-6,0 1 0,0 0-6,0 2 6,0 0-11,0 0 5,0 2 12,0 0-6,0 7 0,0-3 11,0 4-5,0-5-17,0 1 11,0-1-17,1 1 6,-1-1 22,2-1-11,-2 1 0,2 0 17,-1-1-12,0 1 1,0-1 16,0-1-5,-1-1 11,1-2 17,-1 1-6,0-2-5,0 0-12,1 1-16,-1 0 5,1 2 6,0 0 5,0 0 12,-1 1 16,0 1 6,0-1 112,0 11-118,1-6-22,0 10-11,0-10-6,0 3 6,0-1-6,1 2-5,1-2 16,-1 0 6,1-3 0,-1-2 17,0-2 0,0-2-6,0 0 0,0 1-11,0 0 6,0 0-3409,0-1 3391,0 1 1,0 0 0,0 0 22,-1-1 6,0 1 11,0-1 17,-1-1 0,0 0 5,0-1 3381,-1 1-3414,0 1-23,0 1-10,-1 0-7,0 2-10,0 1 10,1 1 1,-1 1-23,2 1 34,-1 1-6,1 0-22,0 1 22,0 1 6,0 0-6,0 5 17,0-8 28,0 1 34,0-9 10,0-4-21,0-2-62,0-1-62,0-4-95,0-3-118,1-5-173,0-5-269,2-5-409,1-5-963,2-5-7736,0 1 9808,-1 2 0,-2 13 0,-1 7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08.38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136 249 10024,'5'-6'291,"-1"1"-515,-4 5 4106,0 0-3423,10 5-129,-5-3-67,8 3-33,-7-3-12,-1-1-27,1 1 117,4 1-173,-3-2 128,5 3-123,-6-4 11,2 2 398,5-2-3773,-6-1 3381,5-2 61,-7-3-134,1 0-17,-2-3-5,-1 1 11,-1 0-12,-1-1 3382,1-1-3404,-2-1-17,1 0 1,-1-2 10,0 0 7,0 1-1,-3-3 0,0 3-5,-4-2-23,-1 0 0,-1 0 6,-1-1 39,-1 2 22,-2 1 17,2 1 1,-3 4-34,1-1-3420,0 3 3374,0 2-1089,-6 1 1045,5 3 10,-4 4-27,1 9 29,4 1 16,-4 5 11,7-2 11,0-1 1063,0 2-933,-2 12-102,5-12-5,-2 9 6,7-16-1,0 0 0,2-1 3594,7 14-3588,-2-10 51,12 15-79,-6-17 0,4 3 11,4 0-17,-4-5-10,5 5 10,-6-7 0,1 2 264,18 1-191,-14-6 6,13 1-11,-21-8-1,0-1 12,-2-2-23,-2-1-11,0-1 17,-1 0-39,-1-1 78,1-4-83,-1 0 10,-1-2-11,0 1 0,-2-1-5,0-2 0,0 0-12,-2-2 6,1 1-22,-1-1-6,0 1-17,-1-8 17,-3 6 5,-1-5-27,-5 2 0,1 7-6,-2-3-12,1 10-16,1 1 0,-3 2-11,2 2 17,-3 0-12,1 2 17,-2 1 12,1 3-1,-1 2 29,1 4-1,-2 3 12,2 1-3393,-1 2 3387,2 0 0,0 1-5,0-2 5,1 2 17,3-4-6,0 1 11,2-1 3392,2-2-3285,1 8-78,2-10-7,3 6 7,1-10-12,5 1-17,0-2 23,8 3-11,6-3-23,0 1 6,2-4 16,0-1 7,2 0-12,-2-1 5,-3-3-5,-8-1 6,-2-2-6,-1 0-6,-2-3 12,-1 1 5,-1-2-3392,-4-1 3387,0-1-6,-2 1-6,-3-3 6,-1 2-22,-6-1 11,-2 0-12,-3 3-27,-1-2 16,-1 4 3381,-9-1-3358,6 4-22,-6 1-1,11 5 6,0 1-17,3 3 6,1 3 0,2 3 0,1 0 5,4 3-28,1 0-10,2 2-85,4 0-207,3 2-476,6 2-4658,5 1-4361,1-2 9801,1-3 1,-10-8 0,-2-2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14.24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4 6843,'14'8'2263,"-2"-1"-1827,-13-8-245,-1 0-23,0-1-140,0 1-39,2 0-107,-3 0 112,2 1 6,-1 0 45,0 0 22,2 0 1,-2 0-7,1 0-38,-1 0 55,0 0-16,0 0 27,0 0-5,0 0-22,1 0 162,-1 0-67,1-1 27,0-1 841,-2 0-739,1 0-62,0 0 79,0 0-247,2 2-5831,-1-1 4397,1 4 1378,0-2 0,0 1 0,0-2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15.22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0 124 7106,'1'-2'448,"0"0"1899,-1 2-2140,3-6-39,-2 4-11,2-4-6,-3 4-45,0 2 376,0-3-348,0 3 214,0-4-259,0 4-604,0-2 588,1 2 11,0-1-6,1 1 23,-1-1-17,-1 0 112,1 1 213,0-1-78,-1 0 307,1 1-375,-1-2-78,0 1-34,0-1-39,0 0-50,0 0-17,0 0-28,0 1-23,0-1-5,1 0-17,-1 1 22,2-1 1,-2 1 10,2-2 18,0 1-12,0-1 11,1 0-11,-1 0 1,0-1-1,0 0 11,0-1-11,1 1 6,-1 0-11,0 1-17,-1 1 11,1 0 0,-2 2 0,2-1 0,-1 0 0,0 1 263,0-1-90,-1 0-117,0 0-22,0-1-6,0 0 0,0-1 11,0 0 34,0 0 5,0 1-10,0 0-24,0 0-32,0 0-18,0 1-3752,0 0 2246,-2 6-51,1-1-896,-2 4 2459,1-3 0,0-2 0,2-1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19.7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6 448 12018,'3'-12'44,"-2"3"-32,-1 8 1847,0 1-1679,0-2-1,0 2 22,-1-2-5,-1 2-33,2-2-34,-2 2 83,2-1-21,-1 0-118,1 0 5,0-1 12,0 0 39,0 0 0,0-1-17,0 1 11,-1-1-45,1 1-5,-1-2 0,1 2-51,0-2 1,0 1-29,0 0-16,0-1 5,0 2-28,0-1 23,1 1 11,0-1 5,1 0 28,0 0-16,1 0 11,0-1 5,0 1-11,-1-1 6,0 0 6,0 0-1,0-1 17,0 1 17,0 0 0,0 0 45,-1 0 112,1-2-79,-2 2 57,2-5-186,-2 5-10,1-1-12,-1 3 17,1 2-11,-1-1 5,1 0-11,0 0 6,0 0-6,1-1 12,2 0 5,-1 0 5,0-1 18,-1 0-18,-1 1-10,1-1-12,-1 1-11,1-1 17,-1 1-6,0 0 0,1 1 0,-1-1 6,1 2-11,-1-1 22,1 1 0,-2 0 11,2-1 0,-2 1 39,1-1-10,0-1 4,-1 2-10,1-3 0,0 2-12,-1-1-11,1 0-5,0 0-12,0-1-16,-1 0 11,1 1-6,0 0 6,-1 1-29,0 0 24,1 0-1,0 0-11,0 1 0,0-1 17,1 0-6,-1 0 17,0 0 11,1-1-5,-1 1-6,1 0 11,-1-1 11,1 1-5,-2-1 0,1 1 0,0-1-1,0 1-4,1-1-12,-1 0 22,1-1-5,-2 0 0,1 0 5,0 1 0,-1 0 29,4-3-40,-3 1-11,2-4 6,-1 5-6,-1-2 11,0 2-11,-1 1-23,1-1-5,1 2-5,-1-1-6,0 1 22,1-1 6,-1 0 22,1 0-6,-1 0-10,1-1 22,-1 1-17,1-1 22,0 0 6,0 1-6,0-2 1,0 1-23,0 0 0,0-1 0,0 1 0,0-1 0,-1 1-11,0-1-1,0 1-21,1-1 5,0 1-11,0 1-6,0 1 17,0-1 17,0 0 11,1 0 16,-1 0 1,1 0-6,-1 0 1,0-1-1,0 1 17,0 0-6,0 0 12,1 1-23,-2 0 6,1-1-6,-2 1-11,2-1 0,-2 0 0,2 0 11,-1 0 0,0 0 6,0 0 17,0 0 11,-1 1-1,2-1 1,-1 0-11,0 0 5,1 0-22,-2 0-6,2 0-11,-1 0 0,1-2-11,0 2 5,0-2 1,0 2-1,0 0 6,-2 1 11,1 0 6,0 0 101,-1 0 33,0-1-95,0 1 28,0 0-39,0-1-1,0 2-10,0-1 0,-2 1-12,1 0 0,-1-1 1,1 1 10,0-2-10,-1 2 5,2-2 0,-1 2-17,0-1 6,1 0-12,-1 1 1,0-2-17,1 2 56,-1-1-40,1-1 6,0 2 1,0-2-18,0 1-750,-1 1 538,0-1 212,0 1 0,0 2 6,0 1 6,1 2 5,-1 2 6,0 0 11,0 2-17,-1-1-11,-1 0-5,0 1-7,-1 1 7,0 0 10,-2 6 1,0-5-6,-1 6 17,2-6-17,-1 0 11,0-1-17,0 1 18,0-1 4,0 0 12,0 0 6,-1 1-12,0-1-5,0-1-17,-1 3 0,3-5-11,-1 3-6,3-6 6,0 1-17,1 1 11,1-1 6,0 2-17,1-2 11,0 1 0,0 0 6,0 1 22,0-2-11,0 1-5,0-2-6,1 1 5,0 0 12,1-1 10,-1 2-10,1-3 5,-1 1 0,-1-1 6,0 0 28,0 0 11,0-1 11,0 1 17,0-1 17,0 2-11,-2-1 5,-1 1 0,0 0-22,-1-1 0,0 1 50,-4 4-112,3-4-11,-2 3 0,4-3 0,1-1-6,0-1 12,1 0 0,0-2-23,1 2-17,0-1-5,0 0 28,-1 1 5,1 0 6,-1 1-5,0 1 16,1 0 6,-1 0-6,0 1 11,0-1-11,0-1 1,-1 0 10,1-2 28,0 1 18,-1-2 10,1 2-5,-1-2-12,0 1 2,0-1-7,1 1 17,0-1 145,0 1-190,0-1 6,0 0-18,-2 0 1,3 0-28,-1 0-6,-1 0 6,2 0 134,-2 0-100,1 0 139,1 0-151,-1-2-5,1 1 39,0-5-29,0 3-16,0-2 0,0 2 0,0 0-16,0 0-1,0 1 0,0-2 0,0 1 12,0-1 5,0 0 0,1-1 0,0-1 0,2 0 0,-1 0 0,2-1 5,0 1-10,-1-2 10,1 0 6,-2 1 1,2-1-1,-1 2 0,1-2-17,0 1 29,-1 0-12,1 0-3381,-1-1 3382,0 1-7,0-1 18,1 2-12,-2 0 0,1 0-5,-1 1-23,0 0 3409,0 1-3403,0 1 5,0-1 6,0 2-6,0-2 18,0 2-12,0-2 0,1 2-6,-2-2 6,1 1 0,-2 0-6,2 1 12,-2 0-12,2-1 12,-1 1 0,1-2-1,0 2 6,0-1 6,0 0-11,-1 1-1,1-2 12,-1 1 6,0 0-1,1-1-5,1-2-17,0 3 0,1-4 11,-1 4-22,0-1 28,-2 0-17,1 0-6,-2 0 17,2 0-5,-1 0 11,2 0-17,-1 0 11,1-1 0,0 0-5,-1-1 16,1 2-5,-1-1 11,0 1 11,0-1-5,1 1-6,-1-1-6,0 0-16,-1-1 16,1 1-16,-1 0 5,1 1-6,0 1-10,0-1-1,0 2 1,0-2 5,0 0 11,0 1-11,0 0 0,-1 1-6,1 0-5,-2 0 17,1 1 5,0-1 0,0 2 0,-1-2-5,1 2 11,0-2-6,0 1 11,0-1 1,0 0-1,-1 0 6,0-1-17,0 0 6,1 0 5,-1 1-10,2 0-1,-2 0-6,2 1-10,-2-1 5,2 2-6,-2-2-800,1 2 291,0 3-377,0 1-877,2 4-3911,0 1 712,1-1 4968,-1-2 0,-1-2 0,-1-2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22.249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0 60 24231,'13'11'-4697,"-3"-3"4167,-10-8 2704,0 0-1220,53-12 271,-35 12-764,39-10 211,-49 14-1593,-1-1 1650,-1 0 185,3-2-1103,-2 0 325,6-1-471,-3 0 382,4 0 486,2-3 1012,-5 0-4056,5-5 5004,-2-2-1244,-3 1-190,1-1-208,0 1-217,-6 4-242,3-1-90,-6 3-698,0 2 176,-1 0 391,-1 1-653,1 0 88,-2 0-51,1 2-1968,-1 1 498,0 6 169,-1-2-284,0 3-371,-1-2 1405,0-3 272,1 2-296,-1-4 2959,2-1-1635,-2 0 1298,2-1-257,-1-1-59,-2 0-478,2 0-211,-4 0 363,2 0-720,-1 0 757,-1 0-1336,1 0-5,0 0-46,-1 0 182,1 0-49,-2 0-1,1 0-39,0 1 254,0 1 180,1 0 337,0 1-338,1-1-227,-1 2-2766,0-2 3007,1 1 1,1-2-1,1 0 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26.017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0 474 25681,'4'0'106,"-1"0"-27,-3 0-79,95 0-1788,-60 0 1791,17 0 0,-1-1 399,-28 1-388,-8-1 91,3 1-88,-5 0-6,0-1 133,-1 1 1266,0-2-1143,0 1-4061,5-3 4354,-5 1 154,4-2 240,-7 0 281,0 1-109,-1 0-14,-1 1-339,-1-1-288,-1 2-102,-1 0-162,1 1-492,-1 1-618,0 0 9,1 0 33,-1 0 83,1 2-498,0 0-320,0 2-486,2 0 568,-1 0 363,1-1 306,0 1-141,1-1 440,2 0 624,-1-2 526,1 0 547,1-1-15,0 0-7,0 0-343,2 0 134,0 0-438,-1 0 77,3 0-390,-1 0-74,1 0-168,1 0-1,-1-1 146,1 0 26,-2-1 157,1 0-26,-3-1 66,2 1-25,-1 0 13,1 1-156,2-1-24,0 2-219,2-2 15,-1 1-43,2-2 120,0 0 49,0 0 48,0-2 309,0 2-160,0-2 410,-1 0-235,1 1 71,0 0-238,0 0-56,0 0-84,0 0-138,-1 0 113,1 0-258,-2 2 71,-1-1-85,-2 1 34,0 1-125,0 0 2,0 1-134,0 0-8,0 0 102,0 0-32,0 0 84,-1 0-31,2 0 116,-1 0 68,1 0 117,-2 0 0,1 0 5,-1 2-269,-1 0 122,9 1-184,-5 0 92,6 0 28,-6-1 12,16 1-6,-12-2 54,18 2 260,-20-3 65,6 1 81,-7-1 19,6 0-23,-6 0 5,4 0-61,-5 0-60,-2 0-6,3 0-98,-2 0 41,2 0-77,-2 1-95,2-1 68,-2 2-203,2-1 112,-1 0 31,1 1-80,-1-2 189,0 2-201,1-2 303,-1 2-260,2 0 218,-1 1-184,8 0-37,-5 0 152,5 1-240,-7-2 223,0 2-331,0-1 255,1 1-53,0 0 78,2-1 123,1 1-139,2-1 213,1 0-102,0-2 313,0 1-89,1-2 170,-2 1-71,0 0-117,-1-1 94,0 1-212,-1-1 116,-1 0-156,1 0 7,-3 0 3974,2 0-4040,-3 0 3,2 0-67,-2 0 61,1 0-86,-1 0-7,0 0 6,-2 0-6,0 0 0,-3 0 17,1 0-1,-2 0-93,0 0 6,0 0-12,0 0-22,5 0 34,-3 1-130,10-1 141,-9 2-201,5-2 323,-5 1-73,1-1 100,2 0-10,1 0 4,1 0 108,2 0-91,-1 0 185,2 0-197,0-1 161,-2-1-20,1 0 26,-1-2 135,-2 1-133,0 0 74,-2 1-216,0 0 38,-1 0-86,0 1-172,0-1-3331,-1 2 3072,2-1 212,0 0-85,2 1 122,1-2 112,0 2-137,2-2 213,-2 1-117,3-1 235,-2 0 3353,0 0-3373,0-1 207,-1 1-168,0-1 218,0 0-229,0 1 17,1 0-205,-1 1-109,1 0-116,-1 1-143,-1 0 53,0 0-72,-1 0 97,1 0-5,0 0 99,0 0 82,1 0 106,0 0 64,0 0 6,-2 0 11,0 0-6,-2 1-102,1 0 14,-1 1-93,-1 0-80,2 0 94,-2-1-13,2-1-12,-1 1 51,1 0 40,-2-1 102,1 0 110,-1 0 80,0 1-148,2 0-35,-1 0 11,3 0-37,0 0 59,-1-1-35,1 1-75,-1-1 58,1 0 70,-1 0-1,1 0 5,-2 0-41,1 0 14,-2 0-25,0 0 69,0 0-52,0 0-5,0 0-6,1 0-6,-1 0-5,1 0-3398,1 0 3398,1 0-2285,-1 0 2273,0 0 89,-1 0 4,1 0-16,-2 0 0,2 0-1528,-2 0 1522,1 0 0,-1 0 12,0 0 1429,0 0-1512,-1 0 12,0 1-99,-1 0 2170,1 1-2352,0 0-3,1 0 24,0 0 3371,1-1-3308,0 1-24,0-2 294,0 1 3,0-1 151,1 0 7,1 0-16,2 0-25,3 0-101,1-2-3212,3-2 3196,2-2 286,2 0-74,1 0-2308,0 1 2241,1 0-33,0 1-52,1-2-103,-1 1-30,0-2-125,-1 0 191,0-1 176,-1 2-19,0 0 1,-1 1-55,-1 1-134,-1 0-59,-2 1-93,0 2-75,-3 0-77,0 1 2,-1 0 2225,1 0-2163,-2 0-2154,0 0 2235,0 1 2133,-3 0-2143,0 1 116,-1 0-92,-1-2 13,0 0 77,0 0 3387,0 0-3370,1 0 109,9 0 20,-4 0 82,8 0 352,-7 0-4,1 0-32,1-2 50,1-2 79,-1 1-22,-1-2 116,0 2-369,0-2-398,0 0 0,-1 0 0,1 0 0,0 1 0,0 0 0,0 0 0,1 0 0,-1 0 0,-2 0 0,1 1 0,-1 0 0,-1 1 0,0 0 0,0 1 0,-2 1-1,2 0-360,-4 0-24,1 0 70,-2 0 90,1 0 71,-2 0 60,3 0 11,-2 0 77,2 0 12,-1 0-6,0 0 11,-1 0-6,1 0 1,0 0-12,1 0 1,1 0-6,0 0 76,0-2 30,0 0 77,0 0-2,1 0-21,0 0-1,1 0-5,0 0-5,1 0-66,1 0-30,-1 0-3471,0-1 3447,1 1 40,-1 0 3,0 0-17,1 1-35,-1-2 72,0 2-72,0-1 55,0 2 3196,1-1-3366,1 1-3459,0 0 3412,11 0-899,11 0 886,-6 0 77,0 0-58,-19 0 119,-1 0-43,-1 0-20,2 0-5,-1 1-72,0-1 60,1 1 2863,8 1-2947,-7-1 1513,8 1-1557,-10-1 201,1 1-101,-2-2 171,1 2-157,-1-1 93,0 0 24,-1 1-108,1-1 163,-2 1-204,3 0 113,-2 0-139,1 0 85,1 0-66,-1 0-87,1 0 63,2 0-21,0 1 31,3 0 81,1-1 108,0-1 21,2 0 94,-1 0 33,0-1 33,-1 0-6,-1 0 69,0-2 27,0-1-42,1-1 76,0 1-154,-1-1 101,1 2-161,-1-1 76,0 1-72,-1 1-165,0-1 25,0 1-3562,-1 0 3453,-1 0-2316,1 1 2295,-2 0-486,0 0 533,1 0 55,-3 0-13,2 0 2084,-1 0-2098,9 0 3009,-6-1-2928,6 0 1020,-10-1-906,0 0 0,-1 0 10,1 0-84,-1 1 136,0 0-146,0 0 10,-1 1-67,0 0-106,0 0 1,-1 0-17,0 0 8,1 0-65,-1 0 142,-1 0-45,7 0 80,-6 1-83,5 0 12,-6 2-119,-1-1 61,2 0-2,0 0 2,1 0 9,1 0-18,-1 0 97,2-1 73,-2 0 126,3-1 95,-1 0-32,3 0-1,1 0-16,2 0 2,0 0-2,2 0-90,-1 0-25,-1-1-19,-1-1 47,0 0 40,-1-2 99,-2 1-72,1 1 46,-2 0-116,1 1 55,0 0-177,1 0-22,-2 1-76,1 0-127,-1 0 83,0 0-56,1 0 115,-1 0-21,1 0 118,1 0-24,0 0 58,1 0-6,2 0 5,-1 1-56,0 0 48,-1 0-3506,0 0 3954,0 0-614,2-1 711,0 1 66,1 0-43,2-1 129,1 1-90,1 0 96,0 0-522,0 0-93,0-1 54,1 0-76,-1 0 37,1 0-71,-3 0 46,1 0 18,-2 0-34,1-1 42,-2 1-113,1-1 51,0 1-50,0 0 5,1 0 12,-2 0 5,1 0 0,-3 0-61,1 0 51,-1 1-127,-1 0 39,1 1-55,0 0-8,0-1 83,0 0 11,0 0 14,1-1 48,-1 1-4,0-1 90,2 0 57,-1 0 23,1 0-60,1 0 5,1 0-3,0 0-52,0 0 29,0 0-74,-1 0 5,1 0 6,-1 0 6,0 0-1,0-1 64,0 0 24,-1-1 116,2-1 108,-2 1-43,0-1 68,-2 1-81,-1-1 43,1-1-332,-2 1 0,0-1 0,-1 2 0,0-1 0,-2 1 0,2 0 0,-4 0 0,2 0 0,-2 1 0,1-1 0,-1 1 0,1-1 0,-1 0 0,1 1 0,0-1 0,1-1 0,1 0 0,-2 0 0,2-1 0,-2 1 0,0-1 0,6-3 0,-8 2 0,6-2 0,-12 3 0,2 0 0,-3 1-194,7-2-36,-6 3 110,4-2 123,-8 3 168,1 0-11,2 1-64,-1 0-51,1 0 24,-2 0-69,-2 0-25,1 0-9,0 0-168,1 0 13,2 0 228,0 0-6,0 0 7,2 0 16,0 0-12,2 0-32,1 0-12,2-2 172,1 0-118,1-1-54,0 1 0,1 1 0,1-1 0,1 1 0,0-1 0,1-1 0,1 1 0,-2-2 0,2 1 0,-2-1 0,-1 0 0,-1 1 0,-1-1 0,-1 0 0,-1 1 0,0 0 0,-1 1 0,-1-1 0,0 1 0,1-2 0,-3 3 0,0-1 0,-5 2 0,-1 0 0,-1 0 0,-1 0 0,0 0 0,-1 0 0,-1 0 0,0 0 0,0 0 0,-1 0 0,1 0 0,-1 0 0,1 0 0,0 0 0,-1 0 0,2 0 0,-1 0 0,1 0 0,1 0 0,0 0 0,0 0 0,2 0 0,0-1 0,2 1 0,-2-1 0,1 1 0,-1 0 0,1 0 0,1 0 0,-1 0 0,0 0 0,0 0 0,1 0 0,0 0 0,-1 0 0,2 0 0,-1 0 0,1 0 0,-1 0 0,1 0 0,2 0 0,-2-1 0,1 0 0,0-1 0,0-1 0,0 0 0,3-1 0,1 1 0,2-1 0,2-1 0,2 1 0,1-1 0,0 0 0,2 1 0,0 0 0,1 0 0,-1 1 0,2-1 0,-4 2 0,20-3 0,-15 2 0,13 0 0,-21 3 0,1 0 0,-2 0 0,0 0 0,-2 0 0,0 0 0,-3 2 0,0 0 0,-1 0 0,0 0 0,-1 0 0,2-1 0,-1 0 0,-1 0 0,1-1 0,-2 1 0,0-1 0,1 0 0,-2 0 0,1 0 0,-2-1 0,1 0 0,-4-2 0,2 1 0,-4-1 0,2 1 0,-3 0 0,1-1-1057,-1 2 191,1 0-412,-1 0 1938,0 0-891,1 1 1408,0 0-615,1 0 471,1 1-1033,0 0 0,2 1 0,2 1 0,0 0 0,1 0 0,1-1 0,1-1 0,0 1 0,1-2 0,0 1 0,0-1 0,-1 0 0,-1 0 0,-2 0 0,1-1 0,-3-1 0,1 0 0,-2-1 0,2 1 0,-1 0 0,0 1 0,-1 0 0,-1 1 0,1 0 0,-2 0 0,0 0 0,-1 0 0,0 0 0,-2 0 0,1 0 0,-1 0 0,1 2 0,1 0 0,-1 0-954,1 1-503,0-1 208,-1 1-457,2 0 474,-1-1 1402,3 1-136,-1 0 192,2-1 666,0 1-107,2-1 130,1 1 441,6-1-402,-5 1-124,6-1-2563,-5 0 34,3-2-675,0 1 220,4-1-454,-1 0 3,3 0-161,-1 0-115,-1 0 2047,-1 2-501,-2 0-608,-2 3-4639,-3 0 6859,-4 0 1,-3-1 0,-2-2-1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27.50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159 170 14510,'-1'15'1860,"0"-3"-1625,1-12 28,0 0-201,20-2-17,-11 1 207,18-1-56,-19 1 33,2-1 135,-3-6-252,-1 0-5,-1-6-29,-2 2-2277,-1 0 2244,0-3 95,-1-11-90,0 10 40,-11-17-90,3 21-56,-14-8-17,4 14 2306,-9 0-2250,3 7 62,-9 9-12,11 2 91,-11 14-68,15-8 146,-12 24-146,20-24 11,-5 12 34,14-23 17,2-2-1,2-3 102,10 0-135,-1-3 22,16-7-95,-9 1-28,9-6-72,-9 2-34,1 0-225,4-4 214,-9 4 50,3-2 73,-11 6 22,-2 2 11,-3-1-5,-1 2-34,-3-1 1,-3 1 38,-3 1 51,-3 1 39,-3 0 33,-1 1-5,-1 0-28,-1 1-11,-1 0-45,1 0-22,1 0-51,-1 0-39,8 0-62,0 0-83,6 0-545,1 0 1,7 2-599,2 0-1591,6 2-5035,0 0 7122,-1-1 0,-6-2 0,-3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30.62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17 55 8130,'0'-12'2448,"0"3"-2128,0 9 2659,0 0-2743,-4-15-29,4 12-45,-5-12-33,4 15-34,0 0-22,-1 0 1227,2 0-1950,-2 0 605,2 1 34,-1 1 5,1 1 0,0 1 6,0 1 0,0 0 6,0 0 0,0-1 5,0-1 56,1 0 17,0-1 17,0-1 17,0 0 240,-1 0-296,0 0-12,0 0-5,1 1-17,0-1 0,0 1-5,1 1-1,-2 0 6,2 2-6,-1-1-16,1 0 0,0 0-1,0 1-5,-1 1 11,0 1-5,0 3-12,-1-1 6,1 1 0,-1 1 12,0-1 4,0-1 12,0 0 6,0-2 28,0 1-29,0-5 23,0 2-17,0-3 12,0-1-18,0 1 1,0 0-23,0 0 6,1 1 0,0 0-12,1-1-5,1 0-16,-1 1 27,1 3-6,-1-2-5,0 3 12,-1-3-12,0 0 5,-1 1 1,2 1 5,-2-1 23,1 2-1,-1-2 1,1 0-12,-1 2-16,1 0 16,0 0-5,-1-2-6,2 1 17,-2-1-17,2 0 12,-2-2-6,2 0-12,-2-1 6,2 0 1,-2 0-1,2 0 6,-1-1 16,1 1 6,-1-1 1,0 2 10,0 0-5,0 1-28,0 1 5,0 0 0,0 1 1,1 5-6,0-2-12,-1 4 12,1-5 0,-2 2-6,1-2-5,-1 1 10,0-3 1,0 1 0,0-1 11,0 0 11,0 1-16,0-3-7,0 2-4,0-3-7,1 1 6,-1-1-11,1 1 17,-1 2-17,0-2 0,0 2 23,0-1-18,0 1 6,0 0 1,1 2-7,-1-1 6,2 6 17,-1-3-22,0 3 28,0 1-29,-1-6 6,0 5 6,0-7-6,0 1 17,0 1-16,0-2 10,0 2 23,0-2-28,-1-1-12,1-1 18,-1-1-7,1 0-10,0 1 0,0-2-6,-1 2-12,1-2 7,-1 2-1,1-1 1,0 1-1,0 1 12,0 0-6,0 2 5,0-1 6,0 0-11,1 0 0,0 0 12,1 1-12,0-2 5,0 1-10,-1-2-1,1 2 0,-2-1 6,2 1 0,-2-1 0,2 0 6,-1-1-6,-1 2 6,1-2 10,0 2-10,-1-1-6,0 1-6,0-1 6,0 0 0,1 1 0,0-1-16,0 2-1,-1 1 6,0 0-12,0 1 18,0 0-1,0 1 0,0-1 18,0-1-12,0 0 0,0 0-12,0-1-4,0-2 32,0 6-16,0-6-16,0 7 27,1-8-22,1 6-6,-1-5 0,2 6 23,-3-4-6,1 3 5,-1-2 6,0 1-22,0-1 22,1-1-11,-1 1 6,1 0 5,-1-1 6,0 1 17,0 2-29,0-1 6,0 2-11,0-4 0,-1 0 17,1 0-22,-2-2 16,1 0 0,-1-1-28,0 0 17,-1-1-5,2 1-7,0-2 7,1 2 5,0-1-6,0 2 6,0-1-5,0 2 5,1-2-12,0 1-4,2 1 16,-2 1-6,1 1 6,-2-2 0,2 2 0,-1-1-22,1 5 22,0-2-23,0 3 34,-1-3-5,1 0 0,-2-1 5,2 2-6,-1-2-5,0 0 0,0-2 0,0 1 0,-1-3-16,3 4 16,-2-4 11,2 2-11,-1-4-6,-1 1 12,1 0-17,-1-1 11,1 1 0,-1-1 0,0 1 0,1 1-23,-2 0 29,2 1-29,-2 2 12,1-1 6,0 2-7,-1 1 18,2 3-6,-1 0-6,0 2 6,1-1 0,-2 0-5,1-1 10,-1-2-16,0 0 6,1-1 5,-1 0 0,2-3 0,-2 2 11,1-2-6,0 0-5,-1-1 17,2-1-22,-2 1 21,2-1-4,-2 0-18,2 1-5,-1-2 0,1 2 27,-1-1-4,0 0 16,0 0-12,0 1-10,1 0 0,-1 1-18,1 1 18,0 2 11,1 0-12,-1 0 18,2 1-23,-2 1-6,3 6 12,-2-4-1,2 5 7,-1-4-1,0-2-6,-2 2-5,1-4 6,-2 1 0,1-2 33,0 5-34,-1-6-10,1 5 22,-2-8-34,0 0 17,0 0 0,0 0-11,1 1 22,0 0-11,0-1 5,1 1 7,-1 0 16,1 4-23,0-2 1,0 3 5,1-3-17,-2-1 29,0 0-6,-1 0-12,1 0 12,0-1-17,-1 2 17,0-3 0,0 3 5,0-3 6,0-1-11,0 0 5,0-1-11,0 1 1,0 0-1,0-1-6,-1 2-10,0 0 10,-1 0-5,0 0 6,1 0-6,-1 0-6,1 1 1,-1 0-18,2 1 23,-2-1-11,1 1-11,-1 0 11,1 0-23,0 0 0,1 3 29,0-1-1,0 2 1,0-1 16,0 0-11,0-2 0,1 1 11,-1-1-22,2 0 11,-1-1 0,0-1 5,0 0 7,0 0-12,-1-1 5,1 0 12,-1 0-6,0 0-5,0 0-12,0 3 1,0 1-1,0-1-5,0 4 5,0-5 1,0 3-18,0-3 12,0 1-11,0 0 22,0 0 11,0 1-6,0 0 1,0-1 5,0 0-5,0 1-17,0-1 11,0 0-17,1-1 34,-1 0-6,1 0 11,-1-2 6,0 1-11,0-2 11,0 1-11,0-3 11,0 1 5,0-2-5,0 1 23,0-1-12,-1 0-11,0 0 11,-1 0-16,0 0 27,0 0 7,1-1 16,-1 0-12,1 0-5,0-1-11,0 1-6,0 0 45,1 0-140,-2-1 0,2 1 17,-1 0 0,1 2 11,0 1 0,0 0 17,0 0-1,0 1 24,0 0-7,0 1 12,0 3-17,1-2 0,-1 2-6,1-3 18,0 3-1,-1-2 0,1 1-5,-1-4 27,0 2-22,0-3 6,0 1 0,0-2-11,0-1 5,0 1-6,0 0-10,0 0 16,0 0-22,0 0 5,0 1 6,0-1-11,-1 2 5,1-1-16,-1 1 16,1 0-5,0 1 11,0-1 6,0 1-6,0 0 0,0 1 5,0 0 7,0 0-18,0 0 23,0-1-6,0 2-11,0-1 28,0 2 0,0 0-17,0-1 6,0 1-17,0-3 0,0 1 0,0-2 0,0-1 28,0 1-6,0 0-5,0-1 17,0 0-1,0-2 23,0 0 264,0 0-208,-1 0-51,1 0 600,-1 0-678,1 0 23,0 0-12,0 2 1,0-1 10,0 1 1,0-1 5,0 0 6,0-1 727,0 0-654,-1 0-56,0-2-6,-1 0-6,0-1 6,0 1-6,0-1 1,0 0-18,0 1 1,0 0-224,1 1-23,0 0 162,0 0-10,0-1-393,0 1-772,0-1 564,1 0-278,-1 1-589,0-2-1423,1 2 564,-1-2 0,1 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5:31.5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72 171 8679,'0'14'129,"0"-3"785,0-11 4697,0 0-5369,20 6 10,-14-4 61,16 4 18,-19-6-1,1 0-27,-1 0-63,0-2-27,1-1-45,-2-2 56,1-5-162,-1 2 16,-1-6-3447,0 4 3385,-1-1-2256,0-5 2257,-1 3 0,-1-6 16,-4-1-33,0 5-22,-8-11 2279,6 15-2369,-14-7 3498,14 14-3380,-10-1 16,11 7-5,-2 1 22,2 2 17,1 3-11,-2 0 17,3 2-6,0 2-28,1 0-3375,1 1 3380,0 0 12,1 1 168,1 10-146,1-10 18,1 6 10,2-14 17,-1-3 3386,2 2-3402,-1-3-18,1 0-11,0 0 51,4-2-62,-1 1 22,3-1-16,-2 0-3381,1 0 3386,0 0-17,-1-2 1,1-1-1,0-2-5,-1 0 11,1 0-11,-3-1 3397,1-1-3386,-1 1 0,0-1 0,-3-1-11,1-2 0,-3-2-12,0 1-5,-1 0-28,0 2 11,-1 1-11,-2 0 6,0 0 0,-3 1-46,-2 1 12,1 2-28,-2 1-11,4 2 11,-1 1 17,1 0 0,0 1 11,0 2-11,1 1-6,-1 3 22,1 2 12,0 1 0,0 2 11,0 2-6,-1 7 12,3-3-6,0 4 0,2-7 0,0-2-11,0 0 5,0-2 12,0-1-51,1-1-4198,2 2 3402,-1-6-878,1 2-1726,0-7 3445,2 1 0,-3-1 0,2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1.53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12657,'32'16'901,"-7"0"-1620,-28 0 876,1 3 297,1 1-247,-1 10 29,2-7-185,-1 8 5,1-12 32,0-2-5,0-3 58,0-2 18,0-4 11,2 0 454,0-2-509,2-2 33,0-1-90,0-2-128,0 0-363,0-1-2195,2-5-127,0 1 157,-1-4 2645,-1 3 0,-3 2 1,0 1-1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04.45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70 186 16056,'-2'3'1059,"17"-13"-6636,-7 2 5661,15-11 1449,7-19-1545,-6 9 866,6-12-1246,-5 15 235,-20 19 34,6-4 3431,-11 17-3325,-2 1 12,-2 6-1,-3 2 17,-3 2 1,-2 3-12,0-1-3409,-6 12 3409,4-9-6,-2 9-33,2-4 11,7-6-6,-2 5 6,4-9-5,2-1-1,1-1 34,1 1 3364,1-2-3364,0 2 0,0-2-11,2 0 33,1 0-5,3-1-11,1-2-6,-1-1-56,5 1 22,-4-4-16,2 1 11,-5-6 39,-1-1 33,-2 0 85,0 0-124,-7-1 1,0 0-12,-5 0 6,-1 0-6,0 0-3403,-2 0 3414,0 0 6,-1 0 34,1 0 33,1 0 11,1 1 12,2-1 16,2 2 3376,1-1-3392,2 0-12,3 0-28,0-1 337,2 0-230,3 0 11,1-2-17,5 0-22,0-2-1,2-1-21,2 0-23,1 1-17,2-1-22,1 2-17,1-1-17,0 2 6,0-1 22,12 2-22,-12 0 5,8 1-5,-16 0 11,-1 0-28,-1 0-62,-1 1-156,-2 1-219,0 0-375,-1 2-3142,2 2-3406,-2-1 7360,0 1 0,-4-3 0,0-1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05.03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68 15468,'1'13'-588,"0"-3"358,-1-10 4067,0 0-3658,25-25-101,-14 15-44,21-19-34,-6 18-6,-9 4 12,12 0 0,-13 5-18,0 2 7,-3 0-23,1 0-17,-1 0 39,-6 1 29,-1 1-1,-5 2 6,-1 1 0,0 0 0,-1 2 18,-8 7-7,-5 3-22,-2 1-6,-1 1-11,4-6 0,1 0 6,0-1-6,1 0 0,0-1-6,4-1-5,-1-1 0,2 0-6,1-4-17,2 1-17,1-2 6,1-1 6,1-1 28,0 0 11,0-1-17,2 1 11,1 0-5,3 0 6,3 1 5,1 0 0,2 2-12,3-1-4,0 2 10,3 1 0,-1 1 1,2 2-1,-2 1-5,0 0 0,-3 1 5,-2 0-16,-3 2 22,-2 0 0,-3 1 11,-1 0 17,-2-1-6,-1 0 12,-1-2 11,-3-1-6,-2-1 6,-3-2 0,-4-1-5,1 0 167,-19 1-112,12-3-28,-13 0-28,16-3 29,-5-2-46,7 1 6,-3-1-17,8 0 17,3 0 0,0 0-17,3 0-39,0 0-56,2 0-151,0-1 84,1 0-102,2-1-133,3-1-275,3 0-504,3-2-947,2 0-2413,2-1 380,-1 1 4145,-2-1 0,-5 3 0,-4 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05.86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150 13 16936,'4'-7'313,"-1"1"-486,-3 6-320,0 0 1187,7 16-498,-5-9 45,5 21-191,-7-15-16,1 7 0,-1-3-18,1 3 7,-1-1 10,0 1 1,0 0 11,-1-1 33,-1 1 17,-1-2 17,-2 0 28,1-1-16,-2-2 4,0-1-21,0-3-6,1 0 17,0-3 16,1-2 34,0-2 191,2-1-242,0-2-133,1 0-52,1-4-21,0 1 10,0-4 7,2 1-1,1-1 6,3-1-1,0 2-32,0 1-7,1 1 12,0 2-18,0 0 29,-2 1 6,0 0-1,0 0 29,-2 2 0,2 0 33,-2 2 17,0 0 11,-2-1 51,0 1 16,-1 0 6,0 0 17,0 0-22,-1-1 5,-1 1 28,-2-1 140,-2 0-95,1 0 84,-5-2-157,5 0-28,-2-1 22,2-2-89,1 1-17,0-1-23,3 1-257,1 0 331,2 1 10,-2-1-5,2 1 28,-1 0 252,-1 0-324,2 0-1,-1 0-11,1 0 0,1 0 0,1 0-6,2 0 12,0 0-1,1 0 12,0 0 11,2 0 6,1 0 5,1 0-5,1 2-1,2-1 1,1 2-17,0-1 11,1-1-6,-1 1-5,0-1 0,-1 2-17,-2 1 5,-1 0-33,1 2 39,-3-1 1,0 1 21,-5 0 18,-1 0 33,-2 0 11,0 1 11,-1 2 6,0 2-28,-3 3 0,-2 1-5,-5 4 5,-1 1 201,-27 31-218,15-23 73,-37 36-61,35-43-12,-15 9 6,20-17-1,-1-3 7,2-2-1,1-3 29,0-1-12,4-3 0,-1 0 0,3-1-28,0 0-27,3-1-52,1-3-88,4-2-102,0-1-100,3-3-90,0-1-151,2-3-209,3-1-323,2-1-582,4-2-982,2 1-4827,-2 0 7494,2 4 0,-7 5 0,-1 5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06.1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57 13601,'0'-7'1188,"0"2"487,0 5-1944,0 0 325,51-22 12,-32 19 4,42-17 793,-38 26-1100,-3-2 105,5 2-1163,-8 0-1553,0 0-4292,-4 1 7138,-1-1 0,-6-2 0,-2-2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07.8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117 19 11754,'4'2'3025,"-1"0"-264,-3-2-2800,1-10 45,-1 7 61,1-7 17,-1 12 0,1 1-6,-1 2-22,1-1 0,-1 2-16,1-2-1,0 2-6,1-2-16,0 0 11,0-1-5,0 0 10,1-1 6,1 0 85,5 0-68,-1 0 11,3-1-11,-3 0 0,1-1-11,2 0-6,-1 0-17,2 0-11,-1 0 12,1 0-23,-1 0 11,1 0 0,0 0-5,-1 0 5,-1 0-11,0 0 6,1 0 5,-2 0 67,2 3 1,-7-2 45,0 3 363,-3-3 258,-1 0-695,-2-1-11,-1-1-22,-3 0 5,0-2-10,-2 1-12,0-2 5,-5 0-5,2 1-11,-3-1 11,1 2 0,1 0 11,-2 1-5,1 1-12,-3 0-22,-17 3 17,12 1 17,-23 4-6,25-3 5,-6 2 12,11-3-17,1 0 6,2-1-1,3-2 6,0 1 12,2-2-1,1 1 6,2-1 28,1 0 56,1 0-112,5-1 22,1 0 6,5-2 23,2 0-1,0 0 1,4 1-12,0 0-6,3 1 7,9 0 4,-4 1-4,5 0 44,1 0-56,-10 0 0,6 0 0,-9 0 0,-2 0 11,0 0 0,-2 0 11,-2 0 12,0 0-28,-2 0 10,-2-1-10,0 0-6,0-1 28,-2 0 0,0 0 22,-2 0 102,-1 1-74,-1 0 46,-1 1-152,-4 0 6,1 0-6,-5 0 11,-1 0 0,-1 0 11,-1 0-5,-2 0 0,-1 0 0,0 0 0,-3 0 27,-8 0-32,6 0 4,-17 0-16,15 0 17,-8 0-39,13-1 27,0 1-5,4-2 0,2 2 6,3-2-6,3 2 0,2-1-11,1 0-12,1 1 1,0-2 33,0 1-11,3-1 11,1-1-11,5-1 0,2 0 17,1 0-6,4 1 6,0-1-17,2 2 0,0 0 0,0 1 0,-1 1 0,0 0 0,-2 0 0,1 0 0,-3 1 0,0 1-33,-3 1-254,0 6-166,-3-1-9378,-2 17 9075,-3-11 0,-2 6 0,0-16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09.25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50 36 17148,'-27'-20'852,"5"5"-869,22 15 78,0 0 51,3 1 12,-1 2 10,4 1-5,-1 0-17,2 1 0,0 0 23,0 2 5,1 1 11,1 2 96,6 6-152,-2-1 0,4 6-17,-4-2 18,1 1-18,0 1-5,0 2 0,1 1-12,-1 0-3408,1 0 3375,0 1 367,23 23-1,5 3-231,-4-4-222,5 6 0,0 0 115,-5-12-50,-13-11 10,5 4 1,-15-15-7,2-2 34,-2 1 3270,1-1-3269,-3 1 0,2-3 5,-3 1-5,0-2 320,-1-1-309,-2-1 6,-1-4-11,-1-1-1,-2-2-5,-1-2 0,-1 1-17,0-1 5,-1 0-21,0-1 4,0 0 1,0 1-17,2-1 28,-1 2-22,0-1 16,0 0-22,-1 1 6,1-2 5,-2 2 1,1-1 10,-1 0-5,0-2 6,0 1 10,0-2 1,-1 1 72,0-1-22,0 1-73,0-1 617,-1 1-707,-1-3-83,-1-1-113,-3-3-201,0-1-280,0 0-487,-2-1-1340,0-2-7185,-1 1 9768,2 0 0,3 5 0,1 1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0.46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21 247 9307,'-12'11'2683,"3"-3"-1764,9-8 3461,0 0-4010,1 4-133,2-3 21,2 1-74,2-6 96,3-2-3,-1-1-11,0-4-148,1 1-4,0-4 28,0-1-46,0-1 9,1-2-211,-1 2 52,9-16-66,-9 13 44,7-10-3421,-10 16 3421,-1 0-287,-2 0 273,-1 2 135,-2 1-17,0 2-45,-1 4-50,0 1 3187,0 2-3278,0 1 424,-2 0-389,1 1 39,-3 2 11,1 2 6,0 3-12,-1 1 1,1 0-1,0 2 29,1 1 16,1 1 18,-1 1-7,2 2 6,-1 1 17,1 4 0,0 1 17,0 1-11,0 1-1,0 1 12,0 0 6,0-1 10,0 2-5,0-1-5,0 0 5,0-1-12,0-2-4,0 0 4,0-1-16,0-1 17,0-2 0,0 0-6,-1-4 6,-1 1 5,0-5 68,-4 3 0,3-6 33,-2 1 17,2-6-6,0-1-21,0-1-35,-1 0-33,1 0-11,-1-1-17,0-1-12,-1-2 1,1-1 5,-1-1 17,1 1 28,0-1 45,2 0 56,-1 0 11,1-1 11,1 2-50,0-1-51,1 2-61,0-2-28,0 1-17,3 1-6,0 0 40,4 2-1,2-1 29,1 0-1,1 1 1,3-2 11,0 1 0,1-1 16,0 0 12,-1-1-11,0 1-12,-1 0-44,-1 0-113,1 0-195,-2 0-264,1 0-403,-1 0-756,0 0-1053,1-1-5372,0 2 8150,-2 0 0,-4 2 0,-3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1.05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0 126 18320,'44'-62'-39,"-6"12"5,-25 43 156,1 3-156,2 2 64,-2 1-53,2 1 27,-3 0-26,0 0 73,-2 1-62,-2 1 16,0 2 1,-2 3 22,-2 0 17,-1 2 5,-1 2 12,-2 1 16,0 1 0,-1 3 6,-2 0 1,-2 3-18,-4-1-5,-3 3-17,-3-2 5,-1 2-11,-3 0-11,0-2-11,-2 1-6,1-3 6,1 0-6,1-3 6,3-1-6,1-3-16,4-1 10,1-2-10,3 0-18,1-2 7,2-2 21,1 0 6,1-1 12,1 0 5,2 0 0,3 0 0,3-1 5,3 0-5,3-1-16,0 0-7,3 0-16,-1 0 0,2 0-17,0 0 5,-2 1-5,-1 1 0,-2 1-5,-4 1-1,0 1 6,-1 1-11,-3 1 28,0 0 0,-3 2 16,-1 2 18,-1 0 5,-1 2 16,-1 2 12,-3-1 0,-2 3 12,-4-2 10,-3 1 135,-8 5-101,2-7-11,-6 5 11,7-7-6,0-2 6,1-1 22,1-2-10,2 0 15,1-3 1,3-2-16,2-1-1,1-1-50,2 0-73,1 0-124,1-2-161,3-1-157,0-3-186,0-2-263,4-1-492,4-1-1104,3-3-6513,2 2 9000,-2-1 0,-4 7 0,-4 1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1.457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97 419 20953,'41'7'194,"-6"-3"-142,-25-11 168,1 1-40,0-1-18,-1 0-5,2-2-32,-2-1 12,-1-1-14,0 0-18,-1-3-97,-1 1-13,-1-2-16,0 0-19,0 0 0,-1-1-4,0 1 5,0-3-13,-1 2 25,-1-3-5,-1 2-10,-1-2-3373,-1 1 3373,-3 0-32,-2 0-7,-4 1-33,-4 0-15,-1 0-1,-2 1 19,-3 1-15,-2 2-1,0 2 17,-2 5 21,0 2 38,1 6 45,0 5 3430,1 6-3370,2 4 14,2 5-18,2 1-20,2 1-19,4 2-29,4-2-18,2 0-1,3-1-25,2 0 39,4-2 5,3 1-48,7-1-208,1-2-400,4 1-778,2-3-1642,1 0-6256,-2-4 9348,-2-3 0,-9-5 1,-5-4-1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4.725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369 17 19929,'5'-8'204,"-2"2"-333,-3 6 1407,0 0-1406,0-2-1162,0 1 700,0 4 228,-1 2-102,0 6 223,-2 0 162,0 4-377,-1 2 55,-2 3 936,0 4-86,-4 3 128,-2 4-3626,-2 3 3495,-3 1-956,0 1 985,-12 15-442,9-16 462,-8 9 186,12-20 22,-1-3 2832,1-1-2666,-1-2 1051,0 0-984,-7 6-413,9-8 670,-4 4-887,11-9-161,0-1-15,2 1-350,-2 1 66,1 0-166,0 1 32,1-1-20,1-1 17,1-2 115,1-3 29,1-2 25,1-2 1247,1-1-1667,9-16 76,-4 6 82,7-12-15,-1 2 12,-3 5-23,3-7 153,-2 7-112,1-4 658,0 1-170,0-2 219,1 0 38,1-1 240,0-2-21,1-1-6,0-3-42,-1 0-125,3 0 45,-3 2-283,1 0 47,0 2-257,-2 1 0,0 1 13,-2 1-36,-1 0 5,-2 2-152,1-1 76,-3 2-264,0-1 110,-2 1-207,0 1 65,-2 1-68,-1-1-95,-1 4-180,-3 0-341,0 6 686,0 3-59,2 1 884,1 2 439,1 3-449,-1 2 28,2 0-141,-1 2 361,1 0-650,0-1-276,0 1-299,0-1-457,0 1 654,0 1 68,1-1 184,-1 1 20,1 0 54,-1 3 132,0 0-1,-1 1 83,-3 3 207,-1-2 132,-4 3 361,-9 10-60,6-8-3280,-8 8 3324,9-13 48,1 0-78,-2 3-300,4-7-64,0 1-139,4-6-58,3-4 3457,0 1-3278,1-2-300,0-4-896,1 0 238,1-4 23,2-1 163,0 0 9,0 1 16,1-1 338,-1 1-380,1 1 987,0 1-264,0 0-243,-1 1-167,0 0-148,0 0 47,1 1-64,2 0-1763,3-2 129,-2 2-4894,2-1 6892,-5 2 0,-2 2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2.11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74 15648,'8'-14'-12,"-2"2"-72,-6 12-258,0 0 337,95-21 21,-65 15-5,23-5 1,-4 1 16,-37 10 0,0 0-6,2 2 1,-1 0-7,2 2 1,-1 1-17,-1 1-5,1 0-12,-4 1 6,-1 0 5,-2 3 23,-2-2 5,-2 2-3369,-2 0 3409,-2 0 5,-3 1-11,-3 1 0,-4 1-28,-2 1 0,-14 8-16,5-5-7,-9 6-10,10-9 5,0-1-28,-8 5 5,11-7-2279,-4 3 2246,16-8-510,2 0 538,3-2 2041,0 0-1980,2-3 13,3 0-18,2-1 3004,4 0-3037,4-2-2235,0-1 2229,5-3-2263,0-1 2252,3 1 289,1 0-29,0 1-14,0 2-16,1 0-8,-2 1-16,0 2 4,0 1-20,-3 4 1772,-1 3-2121,-2 4-81,-3 2 2,-2 2-2210,-3 2 2236,-2 1 1931,-2 1-1898,-2 0 49,-1 1 44,-1 0 128,-2-1 50,-3 1 199,-3-2-106,-2 0 31,-2-4 19,0 1 3302,-1-4-3209,-1-1-2936,1-3 2995,-1-2-6,1-2-22,0-2-46,-1-1-57,2-1-17,-1-1-39,0-2 52,-2-6-221,4 1 3313,-1-5-3421,4-1-79,4 3-112,0-3-184,3 5-260,1 1-402,0 2-552,0 2-606,0 2 2322,2 1 1,-1 1-1,2 0 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6.101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215 223 14720,'2'-2'2976,"0"0"3035,-2 2-5178,3-27-1537,-1 19 343,4-23 112,-3 28 512,3-2 436,-2 4-56,0-1-222,2 1-162,-2-1 883,2-1-277,-1-1-159,1 0-318,1-3-487,-2 2-278,1-3-220,-2 1 20,-1-1-243,-1-5-3,-1 3 65,-1-3-100,-2 4-60,-1 1-53,-2-1 204,-1 1 202,-2 1 344,-1 1 255,-4 2 307,0 1 181,-3 1 308,-1 2 79,-1 0 10,-1 5 75,-1 2-84,0 4-226,-1 1-248,1 1-174,2-1-137,1 3-115,2-4-43,3 1-297,1-1-22,4-3 24,2 1-132,1-2 114,3 1-331,0-1 128,1 1-132,1 1 47,2 0-259,2 0 230,3-1 402,3 0 95,2 1 478,1-2 48,3 0 207,-2-1 85,4 0 262,-2 0-110,0 0-299,-2-2-36,0 1-149,-2-2 282,6 0-279,-6-2 42,3 0-32,-7-1 9,-3-4 172,0 0-194,-1-4-313,-2-1-242,0-2-207,-3 0-181,0-2-88,0-1-67,0 1-225,-4-2-3487,-2 3 3696,-2-1 377,-1 2 196,-1 1 141,-1 1 168,0 0 48,-3 3 222,1 2 304,-2 2 165,0 1-105,0 2 9,0 2-2183,2 2 2285,1 3-312,2 2-233,3-1-262,2 1-283,1 0-124,3 0-361,0 0 2146,2 7-2522,2-5 3458,2 5-3334,2-7 364,2-1 302,0 0 71,1 0 381,-2-3 57,1 0 210,0-2 265,-1-1 148,-2-1-145,0 0-136,-2-2 265,-2 1-454,-1-1 381,-1 0-216,1-2-837,0-1 94,-3-6-512,0 4-67,-2-3-174,1 4 509,-1 0-238,0 1 112,1 0 650,0 1-158,1-1 192,0 1 156,1-1-352,0 2 75,1-2-40,0 2-94,0 0 92,0 0-54,0 0-9,0 0 131,0 4 348,0-3-280,0 4-26,0-4 788,0 1-793,0 0-18,0 0 12,0 1-18,0-2 24,0 2-12,0 0-12,0 0-748,0 2 754,0-2 34,0 2 6,0-1 5,0 0 28,0 0 0,0 0-11,0-2 28,0 0 73,-1 0 980,1-1 445,-2 1-502,1-1-185,-1 0-73,1-1-710,1 0-95,0 0-6,0-1-974,-1 2 318,0-2-269,-1 1 166,1-1-437,0 1 470,0 1 1119,1 3-972,-2 2 79,2 2-1417,-2 2-863,1 1-4770,-1 0 7549,1 0 1,0-5-1,1-2 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8.255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13 11 19179,'-1'-4'-2941,"0"2"4642,1 2 141,-3-2-1476,3 1 1088,-3-1-1228,5 5-395,-1 0-744,2 2 1180,0-1 61,-1 0-1304,2 0 847,-1-1-143,0 1 23,-2-1 244,0-1 232,-1 1-174,1-1 31,0-1 281,-1 0-321,0 0 79,0 0 62,0 0 61,0 1 103,0-2-72,0 2-156,0-1-92,0 0 55,0 2-62,0-2-5,0 3 0,0-1 11,0 1 5,0 0 6,-1 1 216,1-1-153,-2 0 317,1 0-347,0 0 314,-1 1-167,1 0 62,0 2 81,0-1-463,-1 0 405,2-1-559,-2 1 587,1-1-361,0 0 135,-1 0 54,1 0-202,-2 4 352,1-2-268,0 2 156,0-3-203,2 0-225,-1-1 175,1 1-301,0-2 148,0 1-123,0 0 18,0-2 115,0 1-73,0-1 279,0 1-150,0 0 170,1 0-222,-1 0 151,2 1-303,-2 1 318,2-1-310,-1 1 157,1-1-179,-1 1 170,1 1 151,-2 0 58,2 0 91,-2-1-92,1 0-3200,0 1 3270,-1 0 253,2 1-368,-2-1 260,2 0-446,-1 1 454,0-1-485,0 3 3702,2-4-3655,-1 6-6,1-6 72,0 6-73,-1-6 106,0 3-73,-1-3 260,1 4-161,-2-4 382,2 2-295,-2-1 308,1-1-204,0 0 98,-1 0-37,2 0-263,-1 0 93,0 2-140,1-1 103,-2 0 37,2 1-90,-2 0 195,2 0-291,-1-1 437,0 1-294,0-1 167,0 1-6,-1-1-106,0-1 209,0 0-287,0 1 105,0 4-208,0-2 196,0 3-198,0-3 82,0-2-130,0 1 1,0-1 104,0 0 115,0 1-5,0-2-6,0 0 5,0 0-72,1 0 67,0 1-44,-1-1 61,0 1-68,1 0 53,0 1-45,-1 1 43,0-1 67,0 0-56,0 1 51,0 1-62,0 1-54,0 0-47,0 3 33,0-1-47,-1 2 34,0 0-9,0 1 3,0 11-293,1-11 392,0 9 4,0-8-21,0-3 42,0 4-1,0-6-7,0 0 2,0 1 314,0-2-331,2 0 13,-1 0-24,1 0-48,-2-1 27,2 3-29,-2-2 34,1 1-38,0 2 37,-1 0 36,1 2-17,-1 1 52,0 2-39,1 0 31,0 3-43,1-1 4,0 0-19,0-1-18,0-2-2,-1-1 8,1-3-19,-2 4 62,2-5-51,-2 2 55,1-5-20,0-2-12,-1 1 34,1-1-24,0 4 11,0-3-48,1 1 14,0-3-49,-2-1 58,1 1-16,0 1 8,0 7-3,1-2 30,-1 6 19,0-4 24,0 1-2,-1 3-25,1 0 45,0 1-26,-1-2 39,2 0-38,-2-2 18,2-1-44,-1-2 13,0-1-7,1-3-82,0 8 23,0-7-56,1 8 64,-1-10-79,-1 2 106,1-4-75,-1 1 106,0-1-77,0 3 81,0-2-40,0 2 62,0 0-25,0 3 7,0 0 16,0 1-39,1 3 55,-1-1-70,1 8 72,-1-6-93,1 3 75,-2-8-44,1-2 22,-1-1 1,0-1 33,0-1-132,0 1 10,1-2-89,-1 0 8,2 0-35,-1 0 27,0 0-35,1 1 5,-2-1 119,2-1-11,-1 1 77,1 0-7,0 1-5,0 1-11,-1-1 11,1 1 11,-1 0-22,2 1-6,-2-1-5,1 0 5,-2 0 28,1 1 12,0-1-1,-1 0 0,1 0-22,-1 0 12,0 0 4,0-1 1,0 1 6,0 0 5,0 0-17,1 0 0,-1-2 6,1 1-12,-1 0 12,0 0 11,0 6-17,0-5 6,0 5-6,0-8-5,0 1-12,1-2 18,-1 2-12,1-1 0,-1 3 0,0-1 0,0 2 0,0 1 16,0 3-4,0 1 4,0 2-4,0 0-12,0 1-6,0-2 6,0 1 0,0-2-6,0 0 12,0 1 0,0 0-12,0 0 12,0 0-18,1-1 12,0 0 12,0-1-12,1 0 5,-2-2 6,2-1-5,-2 0 0,2-3 10,-2 0 1,2-1-6,-2 0 12,2 0-12,-2-1 6,1-1 0,0 0-17,-1 0 5,2 0-10,-1 1 5,1 0-12,1 2 12,-1 1 0,0 2 0,0-1 6,0 4-6,0-2-6,0 0 18,0 1-12,0-2 0,0-1 5,-1 0-5,0-1-5,0-2 10,-1 1-10,2-1 5,-2 0 16,2 0-16,-2-1 79,3 1-68,-2-4 6,1 2 0,-1-3 1383,-1-1-1366,-1-2 16,-3-3-27,1-1 5,-1-2-17,2 2-5,0 1-23,0 1-39,1 1-45,-1-1-106,2 1-768,-1-2 12,1 0-5899,3-1-1069,1 4 7931,2-1 0,-3 3 0,-1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18.9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103 186 12752,'1'4'1484,"0"0"-1042,-1-4 2835,0 0-3244,7-12-4228,-4 9 4324,9-10 786,-8 13-820,6-1-2318,-5 1 2273,4 0-1021,-2 0 1066,1-1 1772,-1 0-1739,1-2 13,0 0-23,0-1 2628,-2-1-2640,1-1 2311,-2-1-2255,1-4-106,-3 2-11,0-3 6,-3 4-23,0 0-6,0 0-11,-4-1-33,-1 2-17,-4 1-17,-1 1-90,-9 3 62,3 0-17,-7 2 17,7 2-17,-2 3-3386,2 3 3403,0 1-33,-4 9 82,6-5 24,-2 7-23,6-7 12,3 2 5,1-2 3404,3 0-3365,1-1 17,1-3 52,1-1 15,0-2 28,3-2 23,1-1-11,4-2-17,3 0-6,1-1-22,2 0-17,3 0 0,1-2-3409,1-1 3392,1-3 6,-3-1 5,1 0 29,-4-1-18,0-1 1,-2-1-1,-2 0 158,1-12-197,-6 7 3381,1-10-3414,-8 11 0,-2 0 0,-4 0 50,-7-3-50,1 4-29,-5 0-16,5 7-28,1 2-16,2 3-7,-1 0 12,3 5 22,1 1 12,2 6-18,2 1-94,1 2-247,1 1-2135,7 9-6855,1-7 9382,3 4 0,-3-13 0,-4-5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42.82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19 104 11782,'1'-20'364,"-1"5"-380,1 13-1,-1 2-756,0 9 773,0-7 45,0 8 33,0-10 1670,0 1-1541,1-2 23,-1 0 33,1-1 23,0 1-23,0 1-6,-1-2-21,1 1-12,0-1 0,-1 1-5,0-1-29,0 1-22,0-1-39,0 1-51,0-1 152,0 2 179,0-2-40,0 1-78,0 0-151,0-1-11,0 2 22,0-2 1,0 0 4,0-1-10,0-1-17,0 2-6,0-1-28,0 1-11,1 0 1,0 0-35,0 1-5,0-1-11,1 1-12,-1-1-5,0 0 0,1 0 5,-1 0-5,1 1 0,1-1 16,2 1-27,-1-2 5,3 1 12,-1 0-1,1-1-16,1 1 10,-1-1-3408,1 0 3392,2 1 17,-1 0-6,1 0 6,1 2-6,0-1 1,0 1-7,2 0 1,-1 0-1,0 0 7,1 0 21,8 6-22,-9-2 62,9 11-34,-16-8 135,1 16 3263,-5-10-3420,-2 8 5,-1-7 0,-3 0 12,-2 2-12,-2-2 18,-1 2-12,-2-2-6,0 0 12,0-1 38,-12 5-55,10-5-6,-9 3 1,12-9 4,0 1-21,2-3 5,1 0-6,0-1 1,3-1 16,0 1-17,1-2 1,1 1-7,1-2 7,1 0 44,1-1-45,3 0 1,0 0-18,3-1 12,-2 0 0,1-1 11,1 0-11,1 1-6,0 0 11,1 0-16,1 1 16,2-1-5,0 0-6,2 1 12,1-1-6,0 1-1,2 0 7,-1 0 5,2 1 11,-3 1-11,1 3-6,-3 1 12,1 4-6,-3 0 17,0 1 11,-4 3 0,1-1 11,-3 1 0,0 1 0,-2 0 12,0 0-12,-2 2 6,0 0 5,-2 1-11,-1 1 6,-4-1 0,0 1-28,-2-2 16,0 0-5,-1-1-11,1-2-3375,-2 0 3397,-1-2 112,-20 11 17,-5-6-123,-1 3-6,7-11-2257,18-7 2274,3-1 11,-2 0 141,-3-2 2177,3-1-2250,-3-3-12,6 0 95,-1-6 3253,3 3-3410,-2-4-21,6 4-23,-2 0-17,3 0-5,0 2-23,1 0-7,1 2-38,0-2-39,0 1-84,1 0-100,2 0-152,1 1-291,4 2-3891,0 1 1784,4 2-6911,-2 2 9757,0 1 0,-5-1 0,-2-1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7.67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93 7184,'11'0'1674,"-1"0"-1186,-10 0 3651,0 0-3959,4-13 189,-3 10-206,4-10-29,-5 13 672,0 0-604,0 3 191,2 1-186,0 3-28,2 0 0,0-1-28,0 1-22,1 0 314,11 17-399,-9-12 63,10 13-40,-14-17 28,0-1 23,-2-2 11,-1-1 5,0 0-5,0 1 78,-1 2-129,-1 1-22,-2 0 12,-4 2-57,2-4 11,-3 2 12,5-2 5,-2-1 6,1 1 16,0-3 29,1 1 22,1-2 28,-1-1-10,2 0-24,-1-1-22,1 0 0,-1-3-3465,2-1 3387,-1-5-1,2 1-21,0-3-7,0-1-38,0 0-29,1-3-22,1-1-12,1 0-16,1-3 6,-1 1 22,0-1 3386,-1 1-3352,-1 1 22,0 1 11,-1 2-3386,0-2 3419,-1 5-4,0 1-12,-1 5 5,1 2 18,-1 1 16,2 2 45,-2 0 3409,2 3-3398,-2 1 17,2 1-17,-1 2 6,0-2 22,1 4-3201,-1 12 3196,1-3-1733,4 18 1699,-2-13-17,4 7 56,3 7-55,-4-14-35,4 9 2524,-5-19-2496,0-1 2664,-1-2-2669,-1-1 6,0-2 5,-1-1 23,-1-1 16,1-1 17,0-2 0,-1 0 169,0-2-1,1 1-280,0-5 0,0-1-16,-1-3-7,0 0-21,0-2-23,-1-1-11,-1-1-12,-1-1-22,0-2-16,0 0-12,1-2 11,-1 0 23,1 0 39,1-1 17,-1 2 22,2 0-5,-1 3-35,0-1 23,1 7 6,-1 0-50,1 6 151,0 0 50,0 3 23,0 2 0,0 4 0,-1 1-18,1 4-27,-2 2 11,1 2-28,-1 1-22,0 0 39,0 13-17,1-12-28,1 8-152,0-9-167,0-7-264,0 4-470,0-6-8806,0 1 9452,0-4 0,0 0 0,0-5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8.7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26 54 10136,'-14'-7'3837,"3"2"-3104,11 5 1306,0 0-1944,9-18-16,-5 13-1,8-13 12,-9 20 39,0 2 5,-1 3 0,0 0 102,0 8-141,0-3-17,-1 5-5,0-3 0,-1 1 0,0 2 67,0 11-3476,0-7 3392,0 10 140,0 10-135,0-14 96,0 29-118,1-33 7,0 10-1,1-17-1,0 0 1,0 0 3403,1 8-3431,0-5 22,2 12-11,-2-12-5,0 4-3387,-2-7 3408,0-3 1,-1 1 39,0-2-2296,0 1 2262,0-2 23,0 0 218,-2 5 2056,2-8-2207,-3 5-84,3-10 101,-1 0 3274,1-2-2530,0 0-889,0-5 16,0 2-12,0-5-4,0 2-46,0-1-50,0 1-78,0-2-113,0 0-117,0-1-162,0-2-202,0 1-320,0-1-520,0-1 1596,2-6 0,-2 9 0,2-4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19.84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118 160 10158,'1'12'4912,"0"-3"-4021,-1-9 2336,0 0-3155,18 20 12,-10-15 12,15 15-12,-14-20 11,0 0 90,3-2-101,-3 0 72,4-7-94,-6 1 84,5-14-113,-6 8-16,0-9-17,-4 8-6,-2 0-16,0-1-6,0-1-3403,-2 0 3380,-2 1 1,-3 0 11,-2 2-56,-6-6-695,-68 43 762,51-16 17,-48 37 33,74-23 12,1-1 22,1-2 11,0-2 3392,2-2-3380,1 0-7,1-4 1,0 0 22,0-3 1,1-2-1,2-2-28,2-2-5,2 0-23,1-1-6,2 0-3402,2 0 3386,0 0 5,1-1 17,7-4-16,-4 0-1,4-3-5,-6 1-2280,-2 1 2252,1-2 2285,-3 1-2291,0 1 17,-2 1-6,-1 2-16,-1 0 5,0 1 3376,-4 1-3376,1 0 11,-3 1 85,1 0-40,-1 2 34,-1 4-40,0 1-5,-2 5 17,0-1-11,-1 2 22,2 1-23,-1 3 12,1 1-6,0 0-11,0 4 6,0-1 44,-1 11-39,1-6 0,-1 7-16,1-8 10,0-2-5,0 0 17,-1-1 6,0-1-12,0-2 6,1 0-1,0-4-4,0 0-1,0-2-17,0-3 1,1 0 10,-1-2 12,2-2 28,-2-1 39,2-3 11,-2 0 0,2-2-11,-2 0-39,2-1-34,-2-3-11,1-1-28,-1-5-17,0-1-3386,1-2 3375,0-2-22,1 1-23,0-2-2302,0 1 2247,0 0 16,0 1 0,0 2 2257,0 1-2263,2 2-39,0 2-33,-1 3 3380,1 1-3391,-2 2 27,2 0 51,-1 1-28,0 0 117,1 0 17,-2 2 12,1-1 22,-1 2-1,0-2-4,0 1 150,0-2-106,-1 1 11,0-1 17,0 0 0,-1 0 6,1 0-29,-1 0-5,0 0-28,1 0-11,0 0 117,0 0-134,0-1-5,1 1-51,-1-1 50,-1 1-22,1 0 17,-1 0 11,2 0 0,-2 0 6,1 1-18,0 0 1,0 1 6,0-1-23,1 1-17,-2 0-28,1 1-22,0 0-62,-1-1-44,2 1-107,-1 1-124,1-1-123,0 0-178,0 0-203,0-1-340,0 0-607,0-1-844,0 1 895,0-2 1,0 1-1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20.64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54 67 18336,'22'-11'291,"-3"3"-218,-14 13 5,-1 1 7,0 2-18,-1 0 17,-1 0 0,0 0 17,-2-2 28,1-1 5,-1-1 6,0-2-11,0 1-17,0-3-11,-2 1-23,1-1-22,-4-1-17,1-1-33,-1-2-1,1-1-21,0-2-12,0 0 11,-1-1-17,1 1-5,-2-1 0,2-1-17,1 1 0,-2 1 17,2-1 11,-2 1-12,0 0 18,0 2 0,-2 0-12,2 2 40,0 1 10,1 1 18,1 1 11,-1 0 0,2 0 11,-2 1 72,1 5-55,0 1 0,2 4-11,0-1-12,1 0 0,0 0-5,0 0 6,0-2 5,0-2-23,1-1-50,1-1-83,2 0-158,1-2-224,0-1-381,2-1-643,0 0-1922,2-4-4660,0 0 8088,-1-2 0,-4 3 0,-1 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4:21.27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42 10186,'11'-5'4319,"-3"1"-3295,-8 4 2752,0 0-3686,9-14-40,-7 10-5,7-11-11,-9 18 10,-2 1 24,0 4-12,1 1 11,0 1-11,1 3 0,0 0 33,0 2-10,0 1-12,0 0 28,1 0-22,1-1 22,1 1 0,0 0 6,0 0 5,1 0 6,-2 2-11,2-1 84,1 14-112,-1-7 0,3 10-1,-2-9 7,0 1 5,-1 1-6,0 1 1,0-1-1,0 0-22,-1 0 0,0-1-6,-1-2-5,0-4 0,0-2-6,-1-6 0,0-2 23,0-3 17,-1-3 16,1-2 141,0-1-220,-1-6 1,0 0-28,0-4-11,0 1-29,-1 0-33,0-1-33,0 0-63,0 1-89,0-1-123,1 0-101,0-1-162,0 0-247,0 0-442,0-2-1255,0 1-6900,0-1 9499,0 2 0,0 5 0,0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0.44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 81 6462,'-2'-6'2957,"0"1"-1831,2 5 2979,0 0-4004,-2-22-11,2 17-12,-2-17 0,2 21 382,0 1-404,1-2-23,0 2-27,1-2-57,0 1-55,0 0-84,0 0-74,0 1-88,0 0-80,1 0-72,-2 0-61,1 0-34,-1 0 16,1 0 34,0 0 45,-1 0 39,1 1 6,-2 0 5,1 1 51,0 0 83,-1 0 130,1-1 111,-1 1 4073,0-2-3288,-1 1-51,0-3-61,0 1-57,-1-3-89,1 2-38,-1-1-69,1 1-44,-1-1-62,2 1-27,-2 0-35,1 1-33,0 0-17,0 0-22,0 1 179,0-1-280,-1 1 28,2 2-11,-1-2 5,1 3 1,0-2-12,0 1 11,0 1 6,0-2-5,0 1 16,0 0-11,0 1 6,0-1-12,0 1 0,0-1-5,0 2 0,0-1-6,0 1-11,0 6 11,0-5-5,0 5 0,0-5 10,0-1 7,0 2 10,0 0-5,0 0-5,0 0 10,0 0-10,0 0 22,0 0-6,0 1-11,0-1-6,0-1 1,0 1-1,0-2 0,0 2-5,0 0-11,0 0 11,0-1 27,0 1-10,0 0 11,1 1-17,0 1-28,1-1 11,1 1 6,-1 1-6,0 2 17,0 0-6,1 1-3397,-1 0 3386,1 0 6,-1-2-11,0 2-1,-1-2 7,1-1 11,-1 1-1,0-1 3437,2 3-3442,-2-4 28,1 2 0,-1-4 5,0 0 29,0 1-12,-1 0 17,0 2-6,0-1-11,0 0-11,0 0-16,0 1-12,0 0-28,-1 0-12,0 2-10,1 1 5,0 0 12,0 1 10,0 2 12,0 0-6,0 1 28,0-2-22,0 1-11,0-2 11,1-1-6,0 0 28,-1-2 11,1-1-10,0-1 16,0-1-17,-1 0-6,0-1 7,0 2-12,0-1 11,0 1-17,0-1 12,0 1-17,0 0 5,0 1-5,0-1-17,0 1-17,0 11 34,0-5-6,0 10 0,0-11-5,0 3 5,0-4-5,0 2 5,0-4 11,0 0-16,0-1 11,0-1 5,0-1 6,0 0-17,0 1 6,0 0-6,0-1 12,0 1-12,0 0 11,1-1-5,0 0 0,-1-1 0,0 0-6,1 1 6,0-2-12,-1 2 6,0-1-11,0 1 17,1 0-6,-1-1 17,1 0 0,-1 1-11,0 0 11,0 0-6,0 0-10,0 0 4,0 0 1,0 0-11,0-2-1,0 1 1,0 0 11,0 0-12,0 0-5,1-1-5,0 0-1,1 1 17,0 1 1,0 2-7,0 0 1,0 0-12,0 2 6,1-2 6,-1 2 5,1-1 6,0 1 16,1 1-16,-1-2 11,0 0 6,-2-3 11,1-1 5,-2 0-16,1-1 10,-1 0-10,1-1-6,-1 1-6,1-1 12,-1 2 0,0-1-12,1 0-5,-1 1-6,1 0-11,0 1 6,-1-1-6,2 1 0,-2 1 0,2 2 5,-1-1-5,1 3-5,0 0 5,-1 1 5,1 0 6,-2 1-16,2-1 5,-1 0 0,1-2 0,-1-1 17,0-2 11,-1-1-17,1-2 11,0 0-11,0 0-5,-1 0-6,1-1 0,-1 1 0,1 0 0,-1 1 6,0 1 5,0 0-3398,0 0 3399,0 0-12,0 1 0,1 1 0,-1 1 11,1 0-11,0 3-6,-1 0 1,1 2-12,-1 15-2257,0-10 2280,-1 10 22,0-13-6,0-1 6,-1 0-11,2 0 2268,-1 0-2274,1-2 3398,0 1-3398,0-1 6,0-1 5,0 0 1,0-2-1,0 0-3403,1 1 3392,1 0-5,1 1 22,0 0 11,-1 0-22,2 1 11,-1-1 0,1 1-17,0-1 28,0 0-11,-1-1 6,0-1 5,-1 0-11,2 0 3403,-2-2-3375,2 1 18,-2-2 21,0-3 0,0 1-22,-2-3-17,1 2 6,-1 0-17,0 0-6,0 0-17,0 0-5,0 0-6,0 0 6,0 1 11,0-2-6,0 0 18,-1-1-7,1 0-10,-1-1 5,1 0-17,0-1 11,-1 0 85,1-1 55,-2-1-173,1-2-45,-1-2-56,0-5-123,1-2-113,-1-5-201,2-3-1781,-1-20-1159,1 4-6342,0-10 8937,0 14 0,0 15 0,0 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37.01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17 6451,'0'-2'263,"0"0"3148,0 2-3254,2 0-29,0 0-44,2 0-11,0 0-17,0 0-17,0 0 23,0 0 56,1 0 128,-2 0 168,0 0 107,-2 0 2140,0 0-2359,-4-2 12,0 0-28,-2-1 123,0 1-297,0 0 0,-1 0-129,4 2-28,0 0-89,2 0 134,3 2 11,-1 0-3397,5 13 3386,-3-5-6,0 9 6,-2-6 6,0 1 10,-1 8-10,0-5 11,0 3-28,-1-7 5,0-3 3415,0 1-3381,0-2 162,-1 2-50,-1-4 28,-1 2 129,-1-1-179,1-2-29,-1 2-5,2-4-28,1 1-11,0-1 39,1 2-45,0-2 6,1 1 17,0-4 106,2 0-51,-1-1 130,1 0-147,-1 0-4,0-1 100,-1-3-90,0 0-16,0-1-23,-1 2-17,0 1-22,0 1-218,0 0 195,1 1-10,1 1 5,2-1 0,-1 2 0,2-1 11,8 4-11,-4-3 0,6 2 6,-7-4-12,-1 1 12,0 0-1,-1-1-5,1 0 6,0 0-17,1 0 22,2 0-11,-1 0 5,1 0-5,1 0-11,0-1 0,5 0 11,-4-2-6,5 2 6,-5-1-5,-1 2 5,0-2 0,0 2-11,2-1 5,-4 1 6,2 0 17,-7 0 72,0 1-33,-3-1 6,1 1 0,-2 0 224,1-1-236,0 1-5,0-1 17,1 0-17,1 0-1,-1 0 29,4 0-39,-2 0-34,2 0 0,-1-1-6,0 0 12,1-1 39,0 0 11,-1 0 11,1 0 11,-1 0 1,1 0-7,-2 0-10,1 0-12,-1 0-10,0 1 38,0-1 23,-2 2 112,-2-1-208,-2 0 12,-2 1-17,-2-1 11,-1 0 0,1 0 6,-2 0-11,1-1-1,0 1 12,2 0-17,0 0 6,2-1-1,0 1-16,1-1 17,0 0-1,2 1-16,0-1-17,0 2-5,0-2 33,1 1-12,2-1 18,2-1-17,-1 1 11,2-1 11,-2 1-17,0 0 18,0 0-12,-1 1 11,-1 0 6,0 0 16,-2 0 40,1 0-62,-1 0 0,0-1-11,0 0 0,0 0-11,0 1 22,0 0-11,0-1-5,0 2-1,0-2-5,0 0 0,1 0 22,1-3-17,1 2 17,2-3 6,0-1-17,1 0 11,1-3-22,3-11 11,-3 7 17,1-7-11,-5 11-6,-1 1 0,0 0 0,-2 2 5,0 2-16,0 1-6,0 1-44,0 2-23,0 0 84,0 4 17,0 1-12,0 4 1,-3-1-6,1 0-6,-2-2 6,2 0 11,-1-2 6,1-1 5,0 0 23,0-2-28,1 1-67,0-1 5,1-2-50,0 0-292,0-4 51,0 1-140,1 0-185,1 1-330,2 2-544,1 1-1411,1 1-4414,0 0 7360,-2 1 0,-2 0 0,-1-1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1.7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15 555 3008,'-8'4'4526,"2"0"-2233,6-4-882,0 0-141,0-2-901,0 1 447,0-2-529,0 1 1554,0-1-1622,0 0-12,0 0 0,0 1-33,0 1-29,0-1-22,0 1-16,0 0-23,0-1 0,0 1-17,0-1-11,0 0-17,0 1-11,0-1 6,0 2 89,0-2-78,1 1-6,0 0-28,0-1-5,1 2 11,-1-1-1,1 0 29,-1 0-6,1 0 34,-1 0 17,0 0 123,1 0-118,-2-2-6,2 0 1,-1 1-23,1-2-5,0 0-17,0 0-12,0-2 1,1 1 5,-1-2 17,1 2-6,-1-1 12,2 1 0,-1-1 0,0 0 134,3-6-151,-3 4 11,3-5-39,-3 6-1,1 0 1,-2 2 6,0 1-12,1 0 6,-1 0-12,1 0 1,-1-1-1,0 2 7,1-1 4,-1 1-4,2 0 21,-1-1 6,-1 2 29,1-4-40,-1 2 5,0-2-5,0 2 17,0 0-17,0-1-6,0 1-5,0-2 6,0 2 5,0-2-6,0-1-16,0 1 5,0-2 0,-1 0-5,1-1 22,-1 0-17,1 0 11,1 1 1,-1-1 16,1-1-11,-1 2 11,1-1-11,-2 3 11,1 0-16,-1 2-7,1-2 7,1 2-23,0-2 17,0 1-6,1 0-11,-1 2 22,1-1-5,-1 1 11,-2 0 11,1-1-11,-2 0 0,2 0 6,-2-1-12,2 0 1,-2 0 5,2-1 61,0-5-61,0 5-6,1-5-5,-1 6 0,0 1 11,0-1-17,1 0 6,0 0-17,0-1 0,1 1 11,-1 1 0,1-1-5,-2 1 16,1-1-5,-1 1-6,0 0 6,0 0 11,0 2-5,0 1 5,0 0-6,0 1 51,-2-1 72,0 0-100,0 0 0,0 0-28,0-1 0,0 1 11,0-1 0,-2 1-6,1-1-11,-1 1 0,2-1-16,-1 1 16,1-1-22,0 2-28,0-2 22,0 1-941,0 0 415,1 0-347,1 2-606,1 3-1641,2 2-5382,-2-1 8519,0 1 0,-2-3 0,0-2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4.02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 45 15025,'-3'-15'1110,"0"4"-1071,3 10 84,0 0-89,0 0 162,0 0-90,0-1 135,0 2 33,0-2-117,0 1 0,0 0 0,0-1-23,0 1-16,0 0-17,0-1-17,0 2 39,0-2-112,0 5-5,0-2 10,0 4 1,1-3 11,0 0 0,0-1 0,1 1 6,-2-1-6,2 0 17,-2 1-1,1-1 7,-1 1-12,0-1 0,0 1-5,0-1-6,0 1-17,0 1-5,0-1-6,0 1 11,1-1-6,-1 1 12,1 0 0,-1 0-6,0 1 6,0 1 5,0-1-16,0 1 16,1 1-22,-1-2 12,1 3-24,-1-4 1,1 6 17,-1-5-6,4 8 0,-3-5 11,2 6-11,-1-6 28,-1 10-16,0-7-6,-1 5 72,0 4 23,1-6-79,0 5-16,-1-9-1,0-2 1,0-1-6,0-1 17,0 5-12,0-5-5,0 4-5,0-4 16,0-1-11,0 2 6,0-1-6,0 1 0,0 1 11,0 1-11,0-1 0,0 4-6,0 0 1,0 1-1,0 1 17,1-1-5,0 1 5,0-2-11,-1-1 6,1-1 5,-1-2 0,0 1 11,0-1-10,0 0 4,0-2-10,0 1 5,0-2-11,0 1-5,0 0 10,0 0-16,0 8-6,0-4 0,0 7 6,0-5 11,0 0-11,0 3 0,0-1-6,2 12 17,-1-6 0,3 9 6,-1-8-1,0 0-5,3 6 45,-1 14-45,0-11 0,-1 5 0,-4-20-17,0 0 12,0-2-7,0 2 46,-2 4-23,0-6 17,-2 5-28,2-6 6,0 0 16,1 1-22,0-1 6,0 2-12,1-1 6,0 1 0,0 1-17,0 1 23,0 0-12,0 1 12,0-1 5,1 0-11,1 0 11,1 1-22,2 0 22,-1 1-11,-1-1 0,0 2 17,0-2 0,-1 0 11,1-2 6,-1 1-6,0-2-3381,-1 0 3386,1-1-16,-2-1 17,2-1-12,-2 1-11,1-1-2251,-1-1 2257,0 1-12,0 1 7,1-1-7,0 3 6,-1-1-5,0 3 16,0 1 2264,0 1-2270,0 3 12,0-2-11,0 3-34,0-2 34,0 0-1,0 0-4,0-2 4,0 2 1,0-3 3420,0 8-3364,0 0 34,0-2-85,0-2-5,0-8 5,0 0 12,0 5-17,0-3-6,0 2 0,0-4 0,0-1-5,0 2 11,0-1-6,0 1 17,0 1-3398,0 1 3382,0 1 4,-1 0 1,-1 2-6,2-1 6,-1 2 0,1 0-6,0 0 3398,0 0-3409,0-2 22,0-2 1,0-1-1,0-2 17,-1 0-16,1-2-1,-1 0 6,1-2-11,0 0 17,0-1-29,0 0 6,0 2-16,0-1 27,0 2-22,0-2 11,0 0-22,0 0 0,0 2 11,0 0-6,0 1 29,0 4-7,0 0-4,0 3 10,1 1-22,1 2 0,1 0 0,-1 0 11,1-2 6,-1-3 5,-1-2 6,0-2-5,0-2 10,-1-1-5,1 0 0,-1-1 0,0-1 23,0 3 10,-2 2-49,1-1-7,-1-1-5,1-4 11,1 0-5,0 0 0,0-1-6,0 1 16,0 0-16,0 2 0,0 0 0,0 0-5,0 0 10,0 1 7,0-2-12,0 1 11,0-1-11,0 0 0,1 2 5,1-3 12,-2 2 6,1-2 5,0 1 5,-1 0 1,1-2 11,-1 0-1,0-1-4,0-1-1,0 0-11,0-1 0,0 0 0,0 0-11,0 1-1,0 0 1,0 1-6,-1-1 6,1 1-6,-1 0 6,0 5-11,1-3-6,-1 4 17,1-5-6,0 0-6,0-1 12,0-1-6,0 1 6,0-2 11,0 1 11,0 0-22,0-1 0,0-1 5,0 1 29,0-2 773,0 2-785,0-7-5,0 2-6,0-4-17,-1 1-11,0 2 17,0-1-23,0 1 17,0 0-5,1 0-17,-1 0 5,0 1-5,1 0 11,0 1-11,0-2-17,0 1-40,0 0-94,0-1-107,0 1-157,0-1-179,0 1-341,2-1-830,2 1-5052,2-2 908,1 3 5920,-1-3 0,-2 4 0,-2-1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2:07.63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91 1 19316,'-5'78'612,"0"1"1,-2-14-1,0 3-772,5 6 1,1 7 0,0 1 256,-2 4 0,0 1 0,1-12-1844,3-21 1,1-2 1774,-1 32 0,1-4 17,4-13 404,-1-28-398,0-5 27,5 7-50,-2-14-1988,5 10 1988,-7-20 1976,1 0-1662,-5-8-202,-1-5-50,-1-1-51,-1-3-84,-2-4 361,-1-4-495,-2-2-69,-1-4-110,-1 0-124,-3-2-212,0-2-1995,-8-14-548,4 5-5663,-4-9 8900,9 13 0,3 10 0,5 6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2:08.12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427 38 19272,'-42'42'442,"5"-4"-3945,12-11 3604,2-1 1015,0 0-1049,-1-1 570,1-1-525,-13 10-56,9-11 5,-9 6-5,13-14 12,0-2 1995,4-2-1990,1-4 112,-1-1-79,8-4-50,0 0-22,7-2-57,3-3-16,0-2-6,5-5-3397,4-4 3409,6-2-2040,4-5 2050,4-1 6,2-4 1,4-2 16,1-2-6,1 0 0,16-12 18,-11 13 2423,13-8-2206,-6 11-100,-11 7 0,6 1-45,-16 11 3046,-5 4-3040,-3 2 11,-2 3 5,-2 4 23,-1 4-28,-1 7-23,1 2-22,0 4-16,0 0 33,0 1-6,1-2 17,2 1 11,1-4-11,2 0-22,2-3-3392,2-1 3386,2-3-6,3-2-31,1-3 53,3-3-21,1-2-18,3-1 23,27-9-392,4-3-100,-1 0 3061,-14 1-3868,-30 9-4561,-5 7-4027,-5 1 9829,-3 5 1,-3-5 0,0-2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28.62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214 208 7503,'0'-13'8531,"-4"-6"-8441,3 16-6,-5-7-4218,2 2 4139,2 5 515,-6-11-184,0 8-2363,1-3 2139,-2 5 117,3 2-77,0 1 2009,-1 0-2172,0 1 362,3 0-373,-1 0 3391,2 0-3391,-3 4 22,2 0 11,-4 8 17,2-1 17,-2 4 11,2-1 5,-1 0 12,0 4-17,-1 0 6,1 2-1,-1 2-5,-1-1 17,1 3 6,0 0 5,1 0 5,0 1 18,2-1 33,2-1 22,0-3 28,2-2 13,0-3-7,1-2 0,0-1-28,0-1-23,1-1-21,1 1-12,3-2 5,1 1-10,3-1-12,-1 1-11,3-2-17,1 2-11,0-2-17,1 1 17,1-4-11,1 1 17,0-3-1,0-1 1,0-1 10,-2-1 7,0 0 10,0-1-5,-2-3 0,0-1-16,0-6-12,-1-1 0,-1-3-17,0-2 62,3-26-73,-4 12-6,0-19-5,-6 18-6,-1 0 11,-1-17-22,-2 11-212,-3-12 212,-2 16-17,-4 3 0,-3 0-28,1 3 1,-3 2-1,2 2-6,0 2-5,2 6-16,2 2 150,2 6-274,1 3-17,3 3 0,1 1 40,1 4 72,-1 4 45,1 5 22,-1 7 18,1 3 4,1 6 1,-1 4-95,2 4-219,-1 4-1793,1 20-1057,1-13-5858,1 11 9033,1-26 0,-1-15 0,0-8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29.03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 1 19910,'-11'22'241,"2"-1"-196,7-5-12,0 1 6,1-2 23,1-2 0,0-2 5,0-2 17,0-2 0,0-2 5,0-3 29,0 0-342,0-2-319,0-4-1816,3-6-895,2-1 3254,4-7 0,-4 10 0,0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30.51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37 15614,'3'-20'342,"0"3"-191,-2 19 0,0 0 11,0 2 230,1 3-184,-1-1-35,1 3-33,-2-1 45,2 8-95,0-3 156,2 19-100,-1-8-46,-1 7 119,4 5-118,-4-18-23,2 9 17,-2-17 0,1 1 91,-1-1-74,1-4 17,-1 0 16,0-4 12,-2-1 6,1 1 509,-1-2-700,1-1-17,0-2 17,2-2 11,0 1 0,1 0-5,0 0-6,0 0-6,1-1-5,1 1 0,1 0 11,-1 1-11,2-1 11,0 2-6,1-1-5,-1 2 0,1 0-17,0 1 0,0 0 16,0 0-4,-1 0 21,1 2 6,-1 1 1,-1 2-1,0 2 6,-1 1 5,1 4 28,-1-1 1,-1 3 22,-3-2-1,0 0 12,-2 1 12,1 0-7,-1 0 6,0 2-11,-1 0 12,-1 1-1,-2-1 0,-2 2 252,-10 9-3576,5-9 3385,-8 8 135,3-9-139,4-6 4,-5 3-21,7-6 78,-4-2-107,5-2 3437,-6-1-3420,5-2-61,1-2-6,0 0 6,4-5-34,1 2-17,1-3 0,3 1-28,0 1 6,0-1-6,0 1-22,0-1-45,0-1-50,1 2-79,1 0-106,3 1-101,0 1-179,1 1-219,1 0-387,1 1-760,1 1-1116,1 0-3691,-2 0 6800,0 1 0,-4 0 0,-2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30.82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0 120 21203,'36'-13'465,"15"-3"-426,-29 13-5,16-4-6,-15 1 6,1 0-6,0-2-6,-2-2 6,0 2-17,-3-1-89,3-2-202,-6 2 33,-1 1-201,-8 4-268,-5 3-2561,-1 1 0,-1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6.18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212 290 7055,'0'6'1775,"0"-1"-1158,0-5 3265,0 0-3614,0 1 7,-2 2-12,-1 1 34,0 0 50,-1 0 34,0 1-6,0-1-27,0 1-57,0 0-39,-1 0-34,1 0-44,1-2-12,0 1-27,2-2-12,-1 1 6,2-1-6,-1 1 6,1 0 16,0 1 18,0 0 195,0 1-173,1-1 11,0 2-16,3-1-18,0 0-38,3 2-35,-1-1-16,1 0-11,0 0-6,1-1 0,1 0 11,0 0 11,0-1 17,0-1 12,0-1 22,0-1-1,-1-1 113,2-2-151,-2-2-12,1-3-27,-3-3-7,1-2 12,0-1-11,1-2 11,-2 0 11,1-3-28,-1 1 12,-1-2-18,1 0 7,-3-11-29,-1 6 6,-1-17-34,-4 16-106,-12-25 78,2 24-6,-11-11 1,8 19 5,-3 4-78,-9-2-45,-4 7 90,-1 2-152,-23 20 208,30-3 55,-23 26-16,34-12 0,-1 10 17,8-8 16,2-1 6,4-2 17,0-1 5,2-2 1,1-2-7,2-1-10,2-3 39,8 4-73,-1-5-12,4 2 18,-4-4-17,1-1 16,2-1-33,-1 0-330,7 1-163,-6-3-453,4 4-1037,-9-3-7489,0 0 9472,-3 0 0,-3-5 0,-2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6.53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20697,'25'71'336,"-5"-11"-219,-20-53 249,0-1-237,-2-4 59,0-2-115,0 0-40,-1 0-129,1 0-17,-2 0-946,1-4-49,0 2-920,1-5-1529,1 2-4682,1-1 8239,0 1 0,0 3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37.64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19 8730,'1'-10'1294,"0"2"-1316,-1 8 4911,0 0-4631,-2 0-79,1 0 45,-1 0-156,5 0 256,3 0-200,0 1-24,2 3 12,-5 0 34,0 5 5,-1 0 23,0 2-1,0 0-21,1 2 128,0 6-157,0-4-11,0 7-6,-1-7 62,0 6-95,-2-7 95,1 8-50,-1-12 50,0 1 11,-1-7 186,-1-2-231,0-1-39,-2-1-67,2 0-39,-1-2-62,0-2-78,1-2-96,0-3-89,1 0-135,0 0-1119,1-7-3298,2 5 2183,0-3 2705,3 5 0,-3 4 0,0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7.2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95 132 14497,'1'7'666,"0"-1"471,-1-6 1216,0 0-2252,40 31-12,-27-23 334,31 23-233,-37-31 73,-2 0-162,2-5 381,-3 0-499,-1-4 0,0 1-39,-1 0 6,0-2-17,-1 1-23,1-2 1,-2-1 5,1 0-28,-1-7 84,0 4 0,-2-9 33,-3 5-10,-1 2-12,-3 2-34,3 8-33,-3 1 17,1 3 22,-2 2 34,1 2 34,-2 4 33,0 3 16,-2 4 147,-4 13-90,1-5 5,-2 10-5,5-9-12,1 0-10,0-2-1,2 0-11,1-2-22,2-1-6,-1-1-16,3-2-29,2-2 12,1-3 10,2 2 1,0-4 0,3 2 5,0-5 1,4 0-40,1-2-28,0 0-28,1-1-33,0 0 16,3 0 1,-2-1 5,2-1 22,0-1-5,-1-1 22,0 0-5,0-1 5,-2 2 0,-1 1 17,-1 1 112,1 1-17,-3 2 6,0 1 90,-2 10-96,-2-1-11,0 9-34,-1-3 1,0 4-12,0 2 6,0 3 5,-3 5-39,-1 0-5,-12 36 22,4-26 129,-13 41-79,14-55 90,-5 8-62,10-30-4,0-1 44,0-5-158,2 0-72,-2-2-969,3-8 280,1 0-436,1-8-987,2 3-1406,2-2-4049,2 0 7651,1 2 0,-3 7 0,-1 2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7.7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151 4 18767,'0'-2'1093,"0"0"200,0 2-1271,-1 12 6,0-1-5,-1 11-1,0-3-16,0 2 11,-1 2-6,0 3-3392,-1 1 3387,0 2-173,0 2 184,-3-1-1,1 2-4,-3 0-1,0 0-6,0-2 18,0-3 10,-2-1 12,2-3 0,-1-5 0,0-1 11,1-6 3287,2-2-3315,1-2 272,1-2-289,1-1 0,2-1-5,0 0-12,1-2 6,1 0 6,2-1-1,1 0-10,5 0 21,0 0-10,3 0 5,1 0 6,1 0 5,1 0-22,2 0 6,8 0-6,-7-1 11,7 0 6,-3-1-6,-5-1 23,3 0 5,-7-1 0,-2 1 0,-1-2-5,-2 1 5,-1-1 1,-3 2-12,0-1 6,-1 0-23,-1 1-17,0 1-27,-1 0-35,0 1-302,0 0 45,-2 0-139,0 1-124,-3 0-258,0 0-392,-3 0-711,1 0-1260,0 0-4157,0 0 7366,1-1 0,3 1 0,1-1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6:58.03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 19107,'0'-3'1204,"8"10"-725,-6 5-289,7 11-50,-7 2-11,0 4-22,0 4 63,0 5-80,1 4-28,0 6-322,1 7 311,1 5-29,0 6-11,1 6 6,-3 2-11,2 1-3128,-2-2 3150,1-2-23,0-7 9,0-4-14,0-7-28,0-9-45,-2-8-168,1-8-280,0-9-305,-1-4-1868,1-6-3909,-1-3 6603,-1-3 0,0-1 0,-1-2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7:23.79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142 227 7442,'0'-4'6335,"-10"52"-5649,-7 4 0,-1 4-602,-5 37-51,3-31 1,2-3 78,5 11-3193,6-13 3120,-3 25-17,7-18 922,1 4-936,1-15 1,1 2-1174,1 30 1159,0-28 1,1 1 10,3 24 7,4 2-300,0-1 288,-2-27 0,1 0 6,3 26 28,3 17 0,-5-41 5,0-8 28,-2-7 29,0-5 44,-2-7 1352,0-3-1313,-1-6 12,-1-4 16,-2-2 1915,0-3-1914,-1-2 376,0-2-438,0-2-40,0 0-33,0-3-39,-1 1-12,0-1 6,-2 0-28,1 0 17,0 0-12,1 2-10,-1-1 5,1 1 5,-1 1-5,0 0 17,0 3 11,0 3-5,0-3-7,1 3 24,0-7-18,1 0 28,0-3 29,0-1 801,0-1-959,1-1 6,0 0-39,0 0 84,1 1 17,-1 1 22,2 1-6,0 2 91,10 7-57,-2-5-17,8 7 23,-3-6-11,3 0 0,3 0 16,4 0-27,2 1 10,4-2-5,5 1-5,6-2 27,31 4-16,-13-5-569,25 3 552,-18-5 16,2 0-10,6-1-1,4 0 17,7-2 1,6 1 4,5-1-522,-46 0 1,0 0 510,3 0 1,0 0-1233,2 0 1,1 0 1231,2 0 1,0-1-6,2 0 0,1 0-6,2 0 1,1 0 5,0 0 0,1 0-17,1 0 1,1 0-347,0 1 0,1 0 335,0-1 0,0 0-6,1 0 0,1 1 6,-2-1 0,3 0 4,-5 0 0,4 0 0,-4 1-247,13-1 1,-1 1 238,-12-1 1,3 0-1,-4 1-13,5 0 1,-4 0-12,0-1 0,-1 1-3,-1 0 0,0 0-643,-4 0 0,1 0 651,-2 0 1,0 1 8,-3-1 0,0 2 226,-1-1 1,0 1-224,-3 0 0,1 0 5,-2 0 1,-1 0-1,-2 0 1,0 0-1,45 1 23,-6-1 200,-5-1-189,-7-1 5,-5-1 1,-5-3-17,-4-4 0,-5-4 22,-4-3 39,-5 0 29,-5-3-12,-1 1-22,-3-1-34,-2 1-963,11-3 947,-14 6-1,9-1 1699,-1 7-1721,-17 5-11,9-1 1272,-22 4-1289,-2 0 470,-1 0-487,12 6 3421,-7 0-3382,9 6-3397,-8-2 3386,0 2-160,2 2 188,1 0 6,2 1 16,1-2 12,1 0 11,3-2 17,0-2-17,1-2 6,1-3-12,-1-1-5,0-2-12,-1-1-5,1 0-11,0-1-11,-1-1 11,0-2 3298,0-1-3309,2 0 5,1 0-17,0 0-5,1 1 11,0 1-6,-2-1 6,-1 2 265,-2 0-265,-3 0 6,-2 2 33,-2-2-11,-1 0 6,-2-1 33,1-2-11,-2-2 22,2-4 6,-1-3 39,10-16-55,-5 6-7,6-11-27,-6 10-6,-2 2-28,1 0 0,-1 3 5,1 2-21,-1 2 4,0 1 18,-1 1 0,15-8-6,-13 8 5,10-7 1,-16 10 11,-1 0-12,0 1 23,2-5-22,-3 3 11,1-3-6,-4 3 0,0 0 6,0-1-6,-1-1 0,1-1-5,-1 0-12,0-1 17,1 1 1,-2-1-24,-1 1 7,1 2-18,-3 1 7,2 4-7,-2 0-10,2 2-1,0 2-11,1-1 51,-1 3-6,1-2 17,-2 2-6,0-1 22,2 0 18,-2-1-6,1 0-17,-2-2 5,1-1-5,-1-2 0,2-2 6,0-3-12,0-2-11,0-4-3380,-2-1 3386,2-4 16,-3-3-16,1-2-2274,-2-4 2279,0-2-826,-1-3 838,-1-1 5,-3-1-22,-1-1-6,-5 1-22,-2 0-411,-11-18 405,3 15 1653,-10-13-1670,7 19 735,-4 2-712,-2 0 5,-9-2 1,-3-2-1,-6-5 9,4 6 0,1 2 717,4 6-704,0 0-4,3 0-7,2 1-10,1 0-1826,1 2 1831,2 1 525,1 3-508,3 0-17,3 2 11,1 2 39,4 1-11,1 3 12,2 0 2516,2 3-2567,2 1 2613,1 0-2613,2 3-11,0 0 17,1 2-23,2 1-6,1 2 1,2 2-28,0 0-6,1 2 61,1-1-61,-4 0-11,-1-2 0,-5 1 11,-2-3 28,-5 2 28,-2-4 5,-6 0-326,-3-1 299,-4 0-23,-25-3 17,8 4 11,-21-3-3282,15 6 3283,-4-2 16,-2 2-740,-2-2 768,-1-1-12,-5 0 23,-4-2 1,-4-1-229,25 4 0,-1-1 203,-32-4 0,1 1-6,31 3 1,1 1 16,-29-4 0,-2 1 861,17 1 0,0 0-864,-23-2 1,-1 1-1,23 2 1,2 0-650,-4 1 0,0 1 655,-3-1 0,-1 2-6,-1-1 1,-1 1-977,-2 1 0,-1 1 968,-2 0 0,-1 0-3,-1 1 0,-1 1 23,-1-1 0,-1 1-29,0 1 1,0 1-476,-1 0 1,0 2 483,-2 1 0,1 1-3,2 2 0,-5 2-91,9 1 1,-6 1 0,4 1 70,-14 4 1,2 0 266,14-2 1,-3 2 0,1 1-269,1 2 1,1 2 0,4 0-3,-13 3 1,0 1-104,14-3 0,-3 2 1,5-1 105,-3 2 1,4 1-6,0-1 0,2 1 2,2-1 1,1 0 126,3-1 1,2-1-124,3-1 0,1-1 8,6-3 0,-1 1 723,-10 2 0,2-1-863,-23 5-112,-11 3-428,46-19 153,10-3-1295,9-5-117,9-4-6091,7-3 8030,6-2 0,5 2 0,3 2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0.0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4 14757,'26'13'3399,"-13"-5"-8925,17-4 6233,56-4-634,-47 1 701,15 0 0,5 0-583,11 5-124,-10 0 927,33 2-837,-27-3-358,0-2 332,-7-1 1,2-2-14,16-2-90,-24 1 0,-1 0 28,12-3 5,-22-1 23,19-1-56,-14 0 0,15 0-11,-19 2 11,0 0 0,0 0-5,-2 1 3199,-1 0-3182,-2 1-1,-1-1 17,-1 1-11,-3 0 22,11 0-56,-14 1-22,13 0 11,-23 1 0,2 1 440,-10 0-412,-4 2 47,-1 0-47,-2 1 0,-1-1-5,0-1 5,-2 0-40,1 0-38,-1 0-392,-1 1-51,0-1-285,-1 1-466,0-1-1058,-2 0-6973,0 0 9275,-2-1 0,1 0 0,2-1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0.90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515 50 10450,'3'-3'1086,"-2"0"3882,-1 3-4424,29-17-152,-22 12-90,21-12-44,-28 17 610,0-1-823,0 0-39,-1 0-79,-9 0 84,1 1 0,-9 0 6,4 2 0,-3 0-6,-3 3 6,-4 1 17,-1 2-12,-3 2 17,-3 1-11,-1 0-11,-4 2 0,2-1 5,-1 0-16,1 2 11,3-2-17,0 1 5,3-1 1,2-2-1,3 1 12,4-2-17,4-1 6,2-1 5,5 0-5,0 0 5,3-2 17,0 0 0,3 0 17,1-1 39,1 2 28,0-1 218,7 3-173,-1-3-23,8 3-33,1-5-6,1 0-22,5-1-6,-1-1 6,5 1-3420,-1-1 3397,2 2-11,0-1-11,14 1-28,-10 0 0,10 2 17,-14-2 6,1 1 5,-3 0 56,14 2-23,-15-3 6,8 1 3409,-19-3-3392,-4 0 0,-2-1 118,-2 0-107,-3 0-39,0 0-179,-7-10 39,1 3-34,-6-9 29,1 5-12,-1-1-6,-1-1-5,-2-1 12,0-1 10,-3-2 23,1 0 28,-2-2 5,1 2 6,-1-1 11,3 2 6,0 1 0,2 1 28,3 3-12,0 0 1,1 3 11,3 2-28,-2 0-124,4 2 57,1 1 5,2 3 23,1 0 66,0 5 7,0 1 16,1 6 0,1 0 12,2 2-12,2 1-6,1 1 1,2 0-6,1 2 17,1-3 11,0 3 11,1-4-6,-2 1-10,1-2 5,-1-2-11,-1 0-6,-2-3-45,-1-1-117,-1-1-157,-2 0-330,-1-1-550,-2 0-1433,0 2-6890,0-3 9483,-1 2 0,0-4 0,1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3.77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120 125 9654,'0'-3'3764,"0"0"-711,0 3-2796,11-49 18,-8 35-12,8-36-11,-10 48-28,-1 1-73,0-1-369,0 2 212,0 2 101,0 5 29,0 5 32,-1 5 29,0 6-22,-2 7 5,0 6-28,-1 8-40,-1 6-9,-1 6-30,-2 4-1578,1 3 1573,-1 0-23,2-3-545,0-5 535,1-7 27,1-10 28,2-6 40,1-10 78,1-7 106,1-6 1539,0-5-1482,1-2 608,1-2-766,-2-2-72,0-3-67,1-3-12,0-5-27,0-4-12,0-2 6,-1-2-29,0-2 7,-1-1-6,0-3 5,0-1-5,-1-2 5,-2-1-16,-1-1-29,-4-1-16,-1-1-157,-7-17 112,5 10 11,-5-13-495,6 17 529,2 3-241,2 3 224,4 4 0,1 4-12,4 5-4,2 3 10,5 4 506,4 4-489,2 1 271,4 4-265,1 0 16,3 4 6,1 3-11,2 3 23,1 5 10,-1 2 7,15 13 16,-11-7-6,8 8 12,-15-7-6,-5 0 16,-1-1 18,-6 2-12,-2-2 12,-5 1 11,-3 0-17,-4-1 11,-5 1-5,-4-2-12,-6-1-5,-2 0 5,-5-1 1,-2 1-1,-2-2-5,0 1 0,-1-3-6,1 0 0,2-2 11,2-2-16,4 0-12,2-2-16,4-1-17,4-1-6,2-1 11,5-2 1,1 0 10,3-1 1,2 1-12,3-1 18,5 0-12,1 1 11,5-1-11,0 2 0,4 0 0,2 1 5,4 0-10,2 1 10,2 1 18,1 1-18,0-1 29,1 1-6,1 0-11,-1 1 11,2-1 5,-3-3-5,2 0 17,-3-2 0,0-2 22,-2-2 6,0 0 5,0 0 6,-1-4-11,0-2 6,-3-4 5,-1 0 5,-3-3 18,-3 0-7,-2-1-10,-5 0-17,-1 0-12,-3-1 1,-2 1-17,-3-2 11,-1 2-17,-1-2-5,-5 1-6,-2 0-23,-5 0 6,-3 1-22,-3 0 6,-1 2-7,-2 2-38,0 1-17,3 4-6,-1 2-5,4 2 10,0 2 29,3 3 6,1 2 27,1 4 6,2 2 17,2 1 16,2 1 29,2 2 22,1 1 17,2 1-17,3 1 0,2 0-17,5 1 0,3 0 6,2 0 5,4-1 12,0-1 5,5-1 6,1-2 0,2-2-6,0-2-17,0-2-16,0-2 0,0-2-12,1-3-5,-2-1-6,0-2-17,-1-3 6,-1-3-5,-1-5-12,-4-2-5,-1-1-6,-4-2 5,-2 1-5,-4-1 0,-2 0-28,-4 1 6,-1-1-6,-2 1 0,-4-1-45,-9-6 51,0 7 10,-6-4 12,5 10 6,1 2 16,2 2-150,-4 2 100,8 2 5,-2 1 18,8 2 10,1 2 23,0 2 6,1 1 11,4 1-1,2 2 7,4 0-1,3 0 1,4 1-7,3 1 1,1-1-28,4 0-6,0 0 12,4 0-7,-2-2 7,2 0-1,-2 0-5,-1-1 0,-1 0 5,-4-2 1,-3 1-12,-4-1 6,-3 1-1,-5-1 24,-2-1 60,-3 0 24,-1-1 21,-3 1-16,-5-1-11,-3 0-12,-6 1 12,-3 0-1,-4-1 90,-13 0-16,-5-2-3505,1 0 3387,4-1 11,16-1 5,1 0 79,2-3-201,8-1-46,0-3-10,9 0 3380,6-1-3352,2-1 10,7 0 18,3 0 10,3-1 12,4-1-3392,3 1 3397,2-1-688,2 1 694,1 0 0,-1 1-28,10-3 28,-12 2 28,6 0 11,-15 3 3051,-3 2-3034,-3 2 1036,-4 1-1053,-3 2-11,-2 0 0,-2 1 28,-2 0 0,-1 1 11,0 2 17,-1 1-28,2 3 11,-2 2 6,2 2-17,0 1-6,2 2 6,0-1-11,1 2 11,1-1 11,1 0 17,1 0 6,3-1 27,-1-1-10,2-1-12,3-2-33,-1-1-68,4-1-391,8-1-74,-4-1-363,6 0-718,-8-3-1428,-1-1-5808,-2-1 8816,-4 0 0,-6 0 0,-4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3.94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1 124 20257,'24'-70'-4385,"-1"16"-5048,-8 66 9433,-3-2 0,-5-4 0,-4-3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4.5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17714,'25'12'622,"-5"1"-6132,-12 3 5622,0 2 1393,1 1-1433,2 2 855,0-1-842,1 2 4,-1-2-5,-1 0 17,0-2 0,-2-1-11,0-2 3386,-1-1-3398,0-3-28,-2 0 18,0-2-1,-1-1 6,0-3 33,-1-1 23,-2-1 28,0-2 44,-1 1 689,0-2-850,0-2-12,-2-3-12,-1-2-4,-1-1-1,0 0 6,-1 0-17,1 0-6,-1 0 6,1 0-6,0 0 1,-1 1-6,1 2-17,1 0 11,-1 2-11,2 0-17,0 2-33,1 0-270,1 1 281,0 5 17,0 1 27,0 7-16,0 1 28,2 1 11,2 3-6,3 1 12,4 4-6,1 0-17,1 1 23,4 2-12,-1 0 17,4 1-11,-1-1-5,1 2-3393,0 0 3393,-1 0-1,0-1-5,-2-1 11,0-1-6,-1-2 1,1-3-1,-2 1-5,1-3 11,-3 2 0,-2-2 11,-2 0 0,-4-2 3398,-3 1-3370,-1-3-11,-4 2 23,-2-2-12,-7-1-6,-1-1 12,-6-3-6,-1-1 1,-5-1-3354,-14-3 3348,6-2-12,-10-1 6,16-1-6,0-3-22,5 0 12,2-4-91,0 0 6,6 2-72,2-2-96,7 3-140,4-1-167,0 0-158,4-1-219,2 0-419,7-1-1076,4 0-2718,2-1 5138,0 2 0,-9 3 0,-3 1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5.06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 15 19137,'-4'-8'-303,"0"1"73,4 7 163,0 0-4050,9 91 4229,-6-47-78,2 15 0,1 1-142,0-7 141,0 3-732,4 3 749,2 1 6,2 1 17,3-2-28,0-3 5,1-7 0,-2-4-16,-1-7-106,-3-5 111,-1-6 2475,-1-3-2430,-1-5 1283,-1-3-1295,1-3 1252,-1-3-1341,1-3-50,-3-2 95,0-2-263,-1 0-78,0-1-114,-2 0-26,0-1-175,-1 0-234,0-1-287,-1 0-323,0-2-310,0-1-139,-1-4 347,1-2 499,-1-5 694,1 1 1008,0-4 662,2 2 486,0-1 270,2 1-214,0 2 886,1 0-1777,-2 6 304,3 1-846,-5 5-118,1 0-73,-1 1-50,-2 0-40,2 0-10,-1 2-46,1 2 7,1 1-18,0 4-28,0-1 6,0 2 12,1-1 4,-1 0-4,2 1-40,0-2-96,1-2-139,1 0-196,1-4-280,0 0-466,1-2-1074,1 0-6588,-1 0 8839,-1 0 0,-4 0 0,-1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53.70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32 29 8634,'-12'0'2409,"3"0"-1350,9 0 4385,0 0-5091,-5-2 1042,4-3-1328,-3 1-28,4-1-22,0 5 22,2 0 1,0 0-1,3 0-6,0 0 18,2 0-6,1 1 11,1-1 11,1 2-17,1-2 1,2 1 5,0-1-17,1 0 0,2 0 6,1 0 0,2 0-6,1-1 0,0 0 0,2-1-11,-1 1 0,0-1-11,0 2-17,-2-1 6,2 1 10,-3 0-10,1 0 5,-2 0 0,4 0 6,-8 0 11,2 0 11,-8 1 34,-2-1 28,-1 1 22,-2-1 23,0 0 363,-2 0-514,-1-2-12,-5 0 6,1 0-6,-2-1 17,2 3-11,0-1-12,0 1 1,1 0-73,1 0-73,1 0-3109,1 0 0,1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5.24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211 136 16336,'-50'-32'-2708,"0"0"0,-33-22-2473,72 48 5181,2-1 0,5 4 0,1 1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5.39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46 17652,'61'-14'3,"1"0"1,-6 2 0,-5 6-149,-7 17-180,1 2 1052,4 1-3214,20 7-487,-15-4-5500,9 2 8611,-28-8 0,-18-6 0,-7-3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5.76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 1 17003,'-1'2'-17,"0"0"1820,1-2-1572,92 89-2119,-60-59 1980,21 21 1,-3-3 75,-29-32 661,-2-1-694,2-1 333,0-3-367,-1-1-12,1-2 7,-2-2 1165,-1 0-1098,-2-3 21,-3-1 12,-2-2-16,-3 0-18,-2-2-44,0-2-29,-3-4-16,1-2-23,-2-2-5,1-2-17,-1-1 11,0-1 1,-1-2-7,0-1 18,-1-1-23,0-2 5,0-7-38,0 8-1,0-3 0,0 11-16,0 3-6,0 2-28,0 2-6,1 1-16,1 3 5,3 0 0,1 1-5,4 1-51,0 0-84,2 3-134,4 1-235,0 3-325,5 0-606,0 1-1372,3 1-6289,-1-2 9174,-3-1 0,-9-3 0,-5-1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6.01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20224,'6'68'252,"1"-13"-169,1-47-4,0-2 22,1 1-12,0-1-27,3 1-34,-2-2-34,1 0-95,0-2-106,-2 0-789,6-2 43,-4 1-654,4-2-1463,-3 1-5169,-2-1 8239,-1 0 0,-5 0 0,-1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6.20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16 160 20028,'-10'-90'-2364,"4"20"320,11 76-1026,2 3-3741,0-1 6811,0 0 0,-3-3 0,-2-3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6.99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11 19417,'-5'-6'-498,"2"1"211,3 5-474,0 0 335,1 96 622,-1-55-761,1 18 0,-1 1 705,0-17 150,0 5-161,1 31-90,3-15 1,2 20-1400,4-26 1394,3-4-729,0-2 728,2-4 834,-1-3-828,1-4-2253,-2-4 2281,1-4 1028,0-5-983,1-4-6,0-5 34,1-2 899,-1-3-888,2-3 0,-1-3-50,1-3 3358,-1-3-3409,0-1-16,-1-2-6,1-5-28,0-2-17,0-3-33,0-4-17,0 2-12,0-5-22,-2 3-27,0-5-40,-3 2-34,0-3-11,-4 1 40,-1-1 38,-2 1 51,-2 3 34,0 1 5,-2 5-29,0 2-15,0 3 16,0 3 28,0 3 45,-2 0 56,0 3 17,-3 4-6,0 5 29,-1 4-17,-1 2-7,1 4 18,1 0-28,1 2 5,1-1 17,2 0-23,0-2 12,4-1 0,4-2 11,4-1 6,4-2 22,0-1-12,3-1-27,0-3-11,1 0-29,1-3-27,-1-3-6,0-1-11,0-2-17,0-2 17,-1-3 5,-1-3 6,-1-4 17,-2-2-12,-3-1 1,-2-1-3398,-3 0 3392,-2-1-22,-3 0 16,-1 1-16,0-1 16,0 1-5,-1 0-17,-1 1 3414,-1 2-3403,0 2 1,0 2-57,1 2-39,1 3-6,0 2 17,1 1 45,0 4 40,1 2 16,2 6 16,1 3-4,4 3 4,1 2-4,3 2-1,1 2 11,4-1 1,2 3-7,2 0 7,3 1-18,-1 0 7,1-1 16,1 0-23,-2 0 18,-1-2-7,0 0-10,-3-1 11,-1-2-17,-3-3 22,-2-1 6,-4-3 11,-2-2 57,-4-1 27,-1-3 45,-2-1 17,-4-2-12,-4 0-27,-7-2-40,-5 1-11,-6-1-44,-4-1-3399,-5 0 3393,-7-2-17,-5 1-653,-6-1 675,-3 0 1,-3 0-6,-2 0 5,3 0-2063,1-1 2036,6 1-403,5-1 352,5 1 1789,8 0-1968,6 0 443,5 0-835,6 0 2758,4-1-3839,4-1-705,5-2-6022,1-1 8407,2 1 0,0 2 0,0 1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7.19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1 136 17437,'80'-38'-182,"0"0"1,-6 2 0,-9 13-318,-12 29-369,1 2-677,0 1-3957,0 4-2977,-7-3 8479,-9 2 0,-18-7 0,-9-1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7.88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9 194 16616,'-5'0'241,"1"0"-263,4 0 1959,0 0-1723,47 41-63,-28-31-16,36 30-12,-40-40-22,1-3-17,-1-2-12,3-3-4,-1-4-12,2 1 11,-2-3 0,1-1-22,-3-1 0,0-2-1,-3 1-10,-3-2 11,-2 1-17,-4-1-23,-2 0-5,-2 1-22,-3 0-6,-4 2 17,-2 2-6,-3 3 34,-2 4-6,0 3 0,-2 2 6,-1 3-23,-1 4-5,-2 5 0,1 7-17,-1 2 17,2 3-6,1 2 11,2-1 6,4 1-5,2 1-40,6-3-56,1-2-95,7-2-168,5-5-269,8-3-577,5-2-1350,7-4-6631,-2-2 9191,-1-1 0,-12-1 0,-6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8.32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147 0 15056,'-12'78'115,"1"0"1,1-6 0,5-7-49,12-2 17,1 6-22,2 8 10,1 5 7,3 6-29,1 1 29,5 3-12,1-3-11,2-5-17,1-4-17,1-9-5,-1-6-11,0-9 5,-1-5-11,-3-8 918,-1-6-924,-2-5 879,-4-5-873,-3-5 472,-3-3-478,-3-3 1052,-3-3-1108,-1-2-16,-2-2 487,-5-1-661,-16 1 96,-1-2 16,-12-2 22,4-3 45,-3-2 51,0-1 5,-2-2 28,2-3 28,0-4 51,3-1 72,2-1 51,5-1 50,3 1 6,6 0-34,5 1-33,3 1-68,5 0-78,2-1-22,7 0-12,3 0-11,9-3 17,7 0 0,6-1-22,6-1 5,5 1-5,4-2-1142,5 1 1142,2-1-51,3 1-123,-1 0-263,0 2-539,-7 1-1360,-4 5-7344,-10 2 9674,-9 4 0,-13 1 0,-6 1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8.81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37 1 13418,'-3'0'3478,"0"0"-615,3 0-2757,-14 3-5,11 7-28,-10 5-23,15 7-11,1 4-16,1 1 10,0 3-5,0 1 17,1 0 17,-2-1 5,1-1 17,-1-3 5,0-3-55,0-5-23,0-4-56,-1-4-89,1-4-67,-2-3-152,0-1-1502,0-2-665,0-5-6856,0 2 9376,0-5 0,0 4 0,-1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54.38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385 102 13088,'1'-5'1338,"0"1"-1002,-1 4 4190,0 0-4509,29-41-34,-22 31 1,21-31 21,-28 48 12,-2 0 0,-1 9 5,-3 1-5,-2 2-6,-2 3 51,-16 28-34,7-14 5,-7 10 1,-1 1-12,1-1 6,-18 28 0,21-34 12,-3-2 4,0-3 203,-29 23-135,26-29-6,-20 15 6,36-35 23,-1-1-96,6-5-11,0-1-34,6-1-50,1 0 56,6-1 0,1 0 28,7 0-11,2 0 11,3 0 90,29-5-74,-15 2 1,21-4-6,-23 4-5,-1 1-12,2 0-5,-3 1 5,2 0-10,-3-1-1,-1 2 22,0-1-10,-1 0-1,-2 0 1,-1 0-1,-2-1 28,-4 2 40,-3-2 16,-3 1 34,-5-1-11,-2 1-11,-2 0-6,-1-1-112,0-1-39,-3 0-6,-1-2-151,-8 0 45,2-1-68,-5-1-61,4 1-78,0 0-124,0 2-167,0-1-321,0 1-519,1 0-1178,0-1-1987,0 0 890,2 0 3764,2 2 0,3 1 0,1 1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8.99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96 54 19552,'-7'-10'1422,"2"1"-1265,5 9-505,0 0 315,-41-25-85,33 25-554,-26-10 28,41 28-292,5 6-564,0-6-1318,3 0-5505,-1-3 8323,-1-1 0,-7-8 0,-2-1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9.3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18958,'2'8'431,"0"-2"-459,-2-6 717,0 0-605,30 96 0,-19-63-51,7 22 1,-1-3 33,-10-34 12,1-1 16,0-4 34,-1-1 22,0-4 6,0-3 117,2-1-168,-1-3-38,2 0-40,-3-4-45,1-1-45,2-3-39,-2-3-3403,1 0 3342,-1 0 0,1-2-12,-2-1-22,0 1-151,2-6 213,-2 5 16,2-2 23,-4 7 5,0 2 17,-1 2 3404,-1 1-3354,0 2 51,-1 0 56,0 1 56,-1 0 17,0 1 17,0 2-40,0 2-5,0 3-34,1 1-11,1 4 0,0-2-28,1 3-6,1 0-16,0-1-6,1 1-6,1-2 34,-2-1 17,1 0 17,-2-2-6,1-2-6,-1 0-16,0-2-40,-1-2-39,0 0-128,0-1-214,-1-1-262,1 1-482,0-2-981,1 2-6128,0-1 8212,0 0 0,-1 0 0,-2-1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49.78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 20151,'14'50'75,"1"-1"1,9 38-48,-17-52 17,1 0 5,2 0 23,-1-3 11,4-5 0,-1-5 28,0-5-6,1-4 1,-3-5 27,0-2 0,0-4-10,-2 0 16,-1-2-23,1 0-27,0-3 5,0-1-39,0-5-11,0-2-12,0-3-16,1-2 11,-2-2-11,1-2-6,-2-2 0,2-1-16,-2-2 10,0 1 7,-1-1-12,1 0 5,-1 0-16,2 2 5,-1 0-5,0 2-6,1 3 6,0 1-17,2 4 6,-2 2-29,1 2-33,-2 3-50,1 1-90,0 3-78,-1 0-102,0 2-144,-1 0-197,1 3-325,-2 1-890,0 5-1205,-1 3-4363,-1 0 7528,-1 0 0,-1-6 0,0-2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0.31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0 221 20851,'87'49'319,"-14"-10"-241,-57-42-11,3-2-27,1-4-1,3-1-39,1-3 0,-1-1-11,2-2-6,-3-1-11,0-1-51,4-8 18,-7 5-1,1-6-341,-9-21 291,-8 25-17,-4-19-22,-9 33 6,-4 4 5,-1 2 33,-4 3 29,-2 4-3342,0 3 3420,-4 6-284,1 3 340,-1 3 12,0 2 4,1 0 208,-22 41-263,28-36 17,-14 29 5,33-46 3238,3-1-3221,3 0 477,3-1-472,2-1-5,3-1-17,1-1-5,4-2-17,0 1 0,4-3-12,1 1 1,1-1-6,0 0 17,1-1-12,-1 0 6,0-2 23,-2 0 11,0 0 16,-1-1 12,-1 2-28,-2 0-17,0 2 6,-1 0-29,-2 0 18,0 2 5,-2 0-12,1 2 18,-2-1-17,0 1 0,-3 0-17,-1-1-45,-1 1-6,-3-2-89,-1 2-117,-2-1-169,0 0-274,-1-2-404,0 1-884,1-2-1355,0 1 3343,3-1 0,-3 0 0,1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1.06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149 104 15681,'0'-5'1367,"0"2"-869,0 3 2723,0 0-3283,24-46 12,-17 37 55,18-31 23,-22 51-11,-1 4 0,2 4 0,-2 4 11,1 4 0,-1 3 5,0 6-22,1 5 6,0 4-6,1 4-11,-1 3-3364,1 3 3387,1-3-2247,1 1 2269,2-5 0,3-4 17,-1-7-6,3-7 0,-1-8 5,0-5 2269,-2-5-2257,0-4 3403,-4-3-3375,0-1 22,-3-3 0,0 0 0,-1-1-44,-1 0-6,0 0-84,-1-2-18,0-2-38,-1-2 5,-2 0-5,-3 0 0,-5-2 11,-1 2 11,-4-1-5,-1 1 16,-4 1-11,-2 0-22,0 2 6,-1 1 10,0 2-10,-1 0 5,2 2-6,0 1-11,2 5 23,2 0 16,2 3 1,2 1 33,2 0 0,4 0-12,2 0 12,4 0 6,1-1 16,2 0 18,2-1 16,3-2-12,4 1 7,5-2 5,3 0-11,4-2 5,2 0-5,4-3-6,2 0 6,2-2 0,1-1-1,2-2 7,1-3-481,1-3 464,1-4-12,0-1 6,-1-1 0,0-2-3246,-3 0 3241,-1 0-7,-4-1-224,-2 1 230,-4-1-5,-1 0-6,-3 0 284,-3 0-295,-3 0 3278,-2 3-3278,-3 1 356,-3 0-361,-1 3-1,-2 1-28,0 2-5,-1 4-11,-1 0-23,-2 3 23,-2 0 22,-2 1 0,-3 0 22,0 3 6,-1 2 0,-3 4 0,2 2-6,-1 0 12,2 3-17,3-2 22,0 2 0,3 0 17,2 0 6,2 0-1,2 0 12,2-2-6,4 1-5,1-2 5,4 0-11,2 0 11,3-2-5,2-2 5,3 0 0,2-2-33,4-1-12,2-3-61,4 0-34,2-2-89,3-3-112,2-2-130,0-2-217,2-1-264,-2 0-488,-2-1-1142,-1 2-6866,-6-1 9409,-6 2 0,-12 3 0,-7 2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1.57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271 1 19580,'6'6'296,"0"5"-228,-6 15-1,0 2-28,2 6 17,-1 4-11,2 5 11,-2 4-6,1 2-5,-2 3-17,1 1 11,0-1 0,1-1 6,1-4 22,3-3-16,0-4 16,3-4-6,-1-5 12,2-5 11,0-5 11,-2-5 12,1-4-29,-1-4-11,-2-3-16,-1 0-23,-1-4 17,0 2 11,-1-3 11,-1 1 0,-1 0 157,-1-1-213,-3 1-28,-1-1 1,-5-1-29,-4-1 11,-4 0-5,-5-2 17,-1 1 16,-5-1-16,-2 0 22,-3 1-17,0 0-6,0 1 7,3 1-18,2 1 12,4 0 5,4 0-6,3 2-5,5 1-16,3 1 10,4 0 12,2-1 22,2 1 28,1-1 16,3 1 1,3 1 6,6 0-12,4 0-11,7-1 28,6 0-28,5-1 11,5-1-17,4-1-5,3-1 6,1 0-1,-1 0-22,-2 0-39,-4-1-73,-4 0-140,-5 0-191,-7 0-262,-6 1-348,-9 0-868,-4 0-3199,-11 5-1209,-2-1 6329,-5 5 0,5-5 0,3-1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00.331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0 46 19476,'10'-3'6219,"32"-1"-5397,-30 2-270,27-2 257,-16-1-88,-3 2-301,8-1 666,19-2-3749,-23 5 2694,34-4 238,-5 2-162,21 0-110,-11 1-147,-2 1-701,-29 1 752,0 0-2019,16 0 2040,-12 0 1944,10 0-1934,4 2-73,-18-1 0,12 3-32,-26-1-75,4 1 689,-8-1-578,6 4 3172,-13-6-3279,0 4-249,-5-5 512,-1 1-1757,0-1 962,-2-2-1256,-2 0-690,-1-2-4566,0 0 7158,0 1 1,2 0 0,0 3-1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01.201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392 48 18122,'8'-8'-457,"-2"2"84,-6 6 2427,0 0-1613,19-10-225,-12 6-69,14-7-80,-16 9-38,-2 0 88,0 1 168,-1 0-136,-1 0-102,1 1 1874,-2-1-1974,-4 1 1087,0 2 52,-7 1 132,-2 3-338,-2 2-20,-4 2 195,-2 0-1070,-2 1 1183,-3 0-964,0 0-116,-1-1-3030,-26 8 3286,18-7 34,-18 5 320,16-5-253,13-5-39,-5 0-147,14-3-84,4-3-263,2 1-14,2-1 3006,3 0-2962,2 0-371,1 0 73,1 1-1301,3 0 939,2 1 237,4 0 143,3 0 174,2 1-51,4 0 76,2 0-29,2 0 1418,0 0-924,4 1-38,-2 2-287,1 0-91,0 3-72,0 1-164,-2 0 41,0 3-120,-1-1-3396,-4 0 3354,1 1-645,-5-1 608,0-1 130,-1 0 88,-3-2-23,0-3 315,-1 0 2995,-3-3-2757,0 0 1293,-3-3-631,0 1-469,-1 0 128,-1 0-1170,0-1 824,-1-3-1426,1 0 154,0-3-458,1 0-90,-1-1 118,0-3-531,0 0 910,-1-2-935,0 1 1402,0-2-2235,-6-10 1578,2 8 186,-5-8 350,3 10 542,0 2 53,-1-3 295,0 2 431,1 0 282,-1-1 675,1 2 24,0 0-335,1 2-214,1 1-350,0 0-68,1 0-291,0 0 14,2 0-160,0 2 210,1-3-139,0 3-139,0-1 87,0 4-14,0 0 41,1 2 832,0 0 273,1 1 270,0 0-164,0 1-470,2 2-313,-1 4-612,2 3 53,1 5-1172,-3 2-267,2 4-267,-3 3-3166,0 3 4001,0 1-2071,-2 0 2734,1 1-578,-1-1-691,0-1-1698,1-1 3156,0 1 0,0-13 1,0 0-1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2.1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116 1 18778,'-11'0'841,"3"0"-836,8 0 813,0 0-779,47 7 6,-29-2 5,38 6 6,-41-5 17,3-1-23,-1 0-5,3-1-17,-2-2-22,2 0-3404,-3-2 3387,1 0 6,-4 0-23,1 0 16,-5 0-16,-1 0-16,-2 0-24,-3 0 3365,-2 0-3476,-1 0 123,-6 0 11,-2 3 12,-6 1 16,-3 5-6,-5 1 12,-3 2-11,-3 3-1,-3 0 7,-2 4-1,0 0 17,1 3 0,-1 2-17,3 0 11,1 2 1,3 3-1,4 0 17,3 1 1,4-1-1,4-1 11,5-2 12,2-3 11,3-4 27,6-3-3374,1-3 3380,8-3-5,2-1-17,3-2 0,4-2 0,2-1-17,2-2 6,2-1-22,1-1-18,1 0-38,0-2-96,0-1-162,0-1-191,-3-1-392,-2 2 3134,-5 1-3721,-5 1-1379,-6 1-4968,-4 0 7808,-3 0 0,-3 0 0,0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2.32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 59 19714,'-13'1'711,"2"0"-750,11-1 330,0 0-246,98-23-23,-59 15-22,19-4 0,0 0-1137,-24 9 907,-1 2 55,2 0-827,-1 1-1144,1 1-5482,-4 1 7628,-5 1 0,-12-1 0,-7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54.75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29 8 19580,'0'-4'145,"0"0"-279,0 4 425,0 0-196,-12 64-22,8-35-17,-8 52-22,12-50-1,0 3-10,0 1-12,1 4 11,2-1-5,2 2-11,0-1-1,2 0 1,0-1-1,2-1 12,0-1 0,0-2 5,2-1-5,-1-4 11,0-2 0,0-3 0,-1-3 51,-1-5 21,-1-2 29,-1-4 33,-1-1-22,-3-3-22,-1 1 11,0-3 11,0 0-11,-1-2-6,0-1-45,-1 1-16,-1-2-6,-3 1-11,0-1-29,-1 0-32,0 0-35,1 0-33,0-1-56,0-1-73,1-2-83,0-2-108,1-3-127,0 0-214,1-2-337,0-1-715,1-2-1424,0-1-4391,1-1 6764,0 1 0,0 8 0,0 2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2.7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1 301 18689,'48'23'156,"0"0"1,34 10-118,-59-42 6,2-3-3668,1-1 3667,3-2 18,-1 0 1412,-1-3-1441,-1 0-16,-3-1-12,-1-1 952,-4 0-946,-1-1-17,-5 1 12,-1 0-23,-5 1 468,-2-1-479,-3 2 3336,-5-3-3375,-2 3 67,-8 0-78,-3 2-12,-6 4-5,-3 2 5,-3 5 6,-2 3 6,-3 4 11,-2 3 27,1 4 1,0 5 39,3 3-5,2 3-7,6-1-4,1 2-12,5-1 0,3 1 22,3 0 0,5-2-10,3 1-12,4-3-62,1 0-67,6-4-117,4-1-196,7-3-292,3-3-527,5-2-1220,2-3-6861,0 0 9370,-4-1 0,-10 0 0,-7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8:53.31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21 19272,'0'-3'352,"0"0"863,0 3-1142,4 71-1512,1-43 1512,3 55-40,1-62 51,1-3 22,2-2 6,1-4 12,1-3-1,0-3 1077,-1-2-1121,2-3 417,-1 0-490,2-5-51,1-2-50,2-4-45,0-2-39,2-2 0,-1-1 22,0-2 6,1 1-12,-4-3-33,2 2-39,-5-2 0,0 2 33,-1-1 51,-2 3 67,0 0 39,-1 3 40,-1 1 50,-2 2 50,-1 1 73,-3 4 11,0 0-11,-2 3-17,0 0 235,-1 6-279,0 0-18,0 6-21,0 2-24,0 1 12,0 3-5,0 0-6,0 3-1,0-1 7,1 1-12,1-1 17,2 0 0,1-1 6,3-2 27,0 0-5,4-3 11,0-2-16,2 0-29,3-5-302,46-2 112,-28-5 23,34-4 49,-40-4 12,-2-3 40,-2-1-1,0-2 6,-3 0 11,-3-3-6,0 0 17,-5-4-11,0 2 23,-3-2 10,-1 1 23,-4 0 56,0 1 34,-2 3 39,-2 2 11,-1 5-33,-1 1-40,-1 3-28,-1 2-28,-3 3-16,1 0-18,-1 3 12,1 3 0,0 3 22,1 4 6,0 1-6,2 3 12,0 1-7,2 1 7,3 1-3404,5 0 3392,5 2-5,5-3 55,17 8-77,-3-7-1,14 4-34,-6-6-27,4-3-286,28 4-84,-14-7-1250,23-1 560,-22-7-598,1-1-157,-1 0-7994,-6 1 9784,-10 1 0,-21-2 0,-10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0.21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8 121 10371,'-8'0'8457,"11"-52"-8479,2 38-5745,10-39 5722,-9 52 1657,31 18-1338,3 12-196,8 3 827,-7 3-849,-19-16-11,4 3-352,1 4 335,3 1-12,-1 2-4,1 1-12,1 3 3245,2-1-3205,1 2-12,1-2 5,-1 0-10,0-2-12,-2 0 22,0-2 7,-2-1-1,0-3 34,-3-1-1,-2-3 550,-3-2-516,-2-2-16,-4-2-12,-2-3-22,-1-1 17,-3-2-3387,-2-2 3409,-1-1 34,-3-3 162,-2 1-128,-1-3 430,-1 1-615,-4-3-45,0 1 3358,-2-3-3470,-1 2-51,2-1-84,-3 1-105,1 0-769,-5 2 168,2 0-783,0 0-981,1 0-5074,3 0 7858,1 0 0,2 0 0,2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0.56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133 13 18526,'0'-7'594,"0"1"-717,0 6-342,0 0-3720,39 32 4241,-28-15 860,28 25-866,-37-24-2279,-2 0 2275,2-1 21,-1 0-22,1 0 2262,1-1-2279,0 1-5,0-2-1,-1 1 6,0-1 0,0 0 3386,-1-1-3386,1-1 0,-1-1 0,0 1 23,0-2-1,-1 0 101,0 2-50,-1-4 22,-1 1 12,-2-5-6,-1 0 128,-6 0-145,2-1-11,-5 0-6,0-2-17,0-1-5,-3-1-17,0 0-22,0 0-12,0 0-95,-5-1-33,6 1-84,-3-1-3538,9 1 3129,1 0-298,0 1-593,2 3-1299,1 1-5792,2 3 8581,1-1 0,2-4 0,0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1.20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45 72 11301,'0'-9'3316,"0"2"-2633,0 7 3501,0 0-4072,-7-21-33,5 16-40,-5-16-22,8 20-6,1 1 0,1 0-22,2 0 22,0 0-11,3 0-5,-1 0 33,3 0-23,1 0 18,5 0 5,1 0 0,4 0-3387,1 0 3376,1-1 0,1 0-23,1-1-2273,-1 0 2267,-1 1 1,-1 0-11,-4 1-62,2 0 33,-8 0 2281,-1 3-2242,-8 1 35,-2 4 5,-1 3 3409,-3 3-3415,-4 3-11,-5 3-5,-4 5-6,-4 3-17,-2 4 11,-2 6-22,-2 4 6,-2 2 22,1 6 6,-1 0-3387,3 2 3409,0 0-2285,2 0 2262,3-4 6,2-1 12,3-8-1490,4-6 1518,3-8 1550,5-7-1512,1-6 29,2-3 39,0-2 2262,1-4-2268,2-1-22,1-2-23,4 0-44,1-2-68,2-2-466,8-10 153,-4 2-812,10-11-1032,-8 5 163,-3 1 2000,-7-2 0,-6 12 0,-1-1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1.40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4 89 15356,'-2'-2'3019,"0"0"-913,2 2-4125,87-20 2064,-51 13-31,16-4 0,0 1 14,-20 6 656,0 1-651,1-2-22,0 1-2765,-2 0 2586,-2 0-226,-4 0-121,-2 1 448,-6 1-1211,-2 0-1158,-4 2-6688,-4-1 9962,-2 1 0,-3 0 1,-1 0-1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1.7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297 13 19568,'0'-7'-156,"0"1"-46,0 6 56,0 0 247,-20 76-39,4-42-48,0 14 0,-2 0 3,-8-13-991,1 4 963,-1 1 17,0 1-1,2 0-804,2-1 822,1-1-391,2-4 396,5-6 870,2-6-758,5-6 68,3-6 10,3-5 854,1-3-926,1-2 415,3-1-505,4-1-17,4-2-11,4-2-17,4-3 12,16-5-6,-5 2-1,13-4-4,-10 5-7,3 0-16,17-3 11,-12 4 6,11-1-1,-11 5-22,-15 2-5,4 1-51,-16 3-3375,-6 2 3364,-2 1-56,-6 2-313,-5 4 55,-2-2-202,-4 1-352,-3-4-666,-2-2 2293,-3 0-8438,2-2 7763,1 1 0,7-2 0,3 1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2.0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7 19535,'0'-4'61,"0"2"231,0 2-141,25 98-5688,-19-58 5587,7 20 0,-1-1 40,-12-21 468,0-1-513,0 2 967,0-2-968,0-2 1,0-5 213,14 18-185,-7-25-6,10 10 782,-11-28-832,-1-3-62,-2-1-106,0-1-308,0 0-151,1 0 3162,0-1-3959,-1-1-8424,2-3 9377,-3 2 1,1 0 0,-2 2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2.4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132 17 13025,'12'-9'-191,"-3"2"2478,-9 7-2231,0 0 45,3 100 5,-5-68-56,3 24 1,-2-6 1205,-4-39-1122,3-4 678,0-3-627,2-2 2295,0-1-2312,0 0-190,4-4-73,1-1-28,4-3-57,1 0-4,1-1-1,1-1 6,2-1 55,2 1 12,2 0 28,1 1 6,2 1 0,0 3-1,3 1-27,0 2-1,1 1-39,-1 3 6,-1 2-50,7 9 150,-10-1 24,4 6 16,-10-3 11,-3 1 17,-2 2 17,-4 2 16,-2 0 12,-2 3 5,-5-1 23,-2-1 39,-6 0 18,-3-2-1,-1-2 11,-6-1-40,-1-2 12,-6-1-11,-4-2-22,-2-2-18,-2-2-10,0-1-23,0-1 5,1-1 1,3-2-6,2-1-6,4 0-11,2-2-33,3 1-28,4-1-51,2 0-84,5 0-89,3 0-230,3-1-348,3-1-593,1-1-1367,2-1 2784,5-1 0,-2 2 0,1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2.72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91 17235,'61'-15'48,"1"0"1,-5 1-1,-8 3-53,-11 3-40,0 1 726,2 0-1039,0 1 395,1 2-1259,-1 2-3876,-1 0-4206,-7 2 9454,-6 0 0,-14 0 0,-4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3:59.06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320 110 9010 0 0,'0'0'1770'0'0,"0"0"-349"0"0,0 0-377 0 0,0 0-249 0 0,0 0-76 0 0,0 0-91 0 0,0 0-56 0 0,0 0-43 0 0,0 0-119 0 0,0 0-202 0 0,0 0-276 0 0,0 0-234 0 0,0 0-52 0 0,-6 22-93 0 0,7 64 1152 0 0,4 0-1 0 0,3 0 0 0 0,4 0 0 0 0,22 73-704 0 0,1-32 1010 0 0,-48-143 1264 0 0,-15-15-4109 0 0,-15-17-4047 0 0,11 4-3107 0 0,22 28 3659 0 0</inkml:trace>
  <inkml:trace contextRef="#ctx0" brushRef="#br0" timeOffset="450.769">338 57 12947 0 0,'0'0'675'0'0,"0"0"-97"0"0,0 0-83 0 0,0 0-115 0 0,0 0-120 0 0,0 0-46 0 0,0 0-8 0 0,0 0 126 0 0,0 0 183 0 0,0 0 88 0 0,0 0-42 0 0,0 0-168 0 0,0 0-256 0 0,-3-3-252 0 0,1 2 62 0 0,0 0-1 0 0,0 0 1 0 0,0 0-1 0 0,0 1 0 0 0,0-1 1 0 0,0 1-1 0 0,0-1 1 0 0,0 1-1 0 0,0-1 1 0 0,0 1-1 0 0,0 0 1 0 0,0 0-1 0 0,0 0 0 0 0,0 0 1 0 0,-1 1-1 0 0,1-1 1 0 0,0 0-1 0 0,0 1 1 0 0,0 0-1 0 0,0-1 1 0 0,0 1-1 0 0,0 0 0 0 0,0 0 1 0 0,1 0-1 0 0,-1 0 1 0 0,0 0-1 0 0,0 1 1 0 0,1-1-1 0 0,-1 1 1 0 0,0 0 53 0 0,-3 1 81 0 0,-263 138 1092 0 0,637-316-2086 0 0,-232 144 2617 0 0,-137 31-1439 0 0,-7 62 1675 0 0,5-57-1886 0 0,1 0 0 0 0,-1 0 0 0 0,1 0 0 0 0,0 0 0 0 0,0 0 0 0 0,1 0 0 0 0,0 0 0 0 0,-1 1-1 0 0,2-1 1 0 0,-1 0 0 0 0,1 0 0 0 0,0 0 0 0 0,0 0 0 0 0,0 0 0 0 0,0 0 0 0 0,1 0 0 0 0,0 0 0 0 0,0 0 0 0 0,1-1 0 0 0,-1 1 0 0 0,1-1 0 0 0,0 1 0 0 0,0-1 0 0 0,0 0 0 0 0,1 0 0 0 0,-1-1-1 0 0,1 1 1 0 0,0-1-54 0 0,64 36-509 0 0,-21-19-7734 0 0,-30-14-2883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55.22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32 250 17451,'0'7'-196,"0"-2"218,0-5 2264,0 0-6297,35 95 4190,-21-69-118,6 26 1,1-7 899,-7-40-872,-1-1-16,3-2-11,-2 1-6,3-3 17,-3 1-12,2-1 3409,-2 0-3386,0-1-28,-1-1 0,0-2-28,-3-1-22,1-1 5,2-4-61,0-7-1,-1 2 18,0-7-23,-7 7 11,1-3 0,-1-1-16,-1-1-18,-2-2-5,-1-1-11,-1-2-22,0-3 5,-4 0 11,-1-2 17,-6 1 33,-1 0 29,-2 3 11,-2 1 11,0 3 17,-4 4 5,1 3-5,-1 5 0,-1 4 5,1 3-5,-2 2 78,-9 11-22,8-2 16,-7 11 7,11-5-7,2 4 1,2 0-6,3 2 72,-1 11-83,7-8-17,0 7 0,5-9-17,1-1-11,5-2 6,1 0 0,7-2-1,3-1-50,3-1-83,2-3-175,4 1-223,1-3-415,3-1-790,3-1-1842,1-1-4745,-2-1 8290,-4-2 0,-13-1 0,-6-1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3.10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0 153 17692,'42'64'500,"0"0"1,3-2 0,-3-14-249,-12-34 5,11 3 196,-14-10-325,2-1-16,-2-4 87,1 0-98,0-2-6,0-1-33,1-3-6,-2-2 6,1-4-12,-2-4 12,0-1-1,-1-3 1,-3-1 41,-4-1-59,-3-1 165,-4-1-170,-4-1 17,-2 0 0,-3 0-22,-3-2-12,-5 1-61,-15-11 11,-3 8-11,-13-7-1,3 13 1,-5 1-11,-1 6 5,-4 2-22,1 7 11,-2 2-804,1 7 770,2 4-56,-14 17 107,17-1-11,-27 49 44,45-38-3129,-9 29 3085,30-39-310,5-1 86,6-2 204,8-1-955,4-2-1126,7-1-7326,0-2 9477,-2-3 0,-13-6 0,-6-3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4.20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5 11273,'1'2'3607,"0"0"-426,-1-2-2990,3 3-12,-1 0 0,4 3 0,0-3-21,1 1 122,6-1-151,0 1-29,5-2 1,-3-1-6,2 0 85,10 0-24,4-1-32,14-3-74,-9-1-247,0-1 248,-9 1-18,-1 0-10,-1 2 10,1-1 6,13-3-39,-17 3-11,12-2 11,-25 4-5,-1 1 5,-6 0 157,-1 0-308,-6 3-79,-2 0-122,-6 2-186,-2 0-264,-1-1-458,-2 1-1115,1-2-6463,1 0 8838,4-2 0,5 0 0,4-1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4.92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21 95 13805,'-2'-3'2089,"0"0"1513,2 3-3406,-8-28-40,7 19-44,-6-21-50,10 27-23,0 1-11,2 1-5,0-1-1,3 2-5,1-1 16,2 1-16,1 0 0,3 0 5,1 0-1241,12 0 1219,-4 0 22,20 0-10,-16-1 4,8 1-4,-11-2-1,-4 1 6,1-1 11,-3 0 78,8 0 1136,-12 0-1220,4 1-11,-13 1-11,-2 0 12,-1 2-7,-2 2 23,0 2 0,-1 2 6,0 3-1,0 2-10,-4 3 5,-1 2-6,-5 2 0,0 4-5,-4 3 0,-1 2-17,-3 3 0,-1 2 0,-2 1-6,0 2 6,0 0 17,0-1-17,-4 13 17,9-17-11,-1 8 22,9-21 5,4-4-5,2-3 11,1-4 6,1-2 0,0-2 5,0-2-10,1 0 16,1-2 0,2 1 0,0-1-12,0 0-38,1 0-45,0-2-51,2 0-78,0-2-95,0 0-118,-2 0-139,0 0-186,-3 0-336,0 2-778,-2 1-1177,0-1 2997,-4-1 0,4 2 0,-4-1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5.14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9 19424,'82'9'252,"6"-2"414,-65-6-738,16 0-113,-19-1-123,2 0 75,-2-1-484,-1-1-274,0 0-1036,-1-3-851,1 2-4314,-3-2 7192,-2 1 0,-7 1 0,-3 1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5.56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255 2 19070,'6'-1'-202,"-1"0"39,-5 1 1290,0 0-943,16 35-55,-15-18-50,10 29-46,-22-25-5,-1 4-11,-3 4 11,-2 3 0,-13 18-6,6-12-16,-9 11 28,10-18-12,-1-3-5,3-4 11,2-2-6,2-3 6,4-4 0,1-3 11,3-3-16,2-2 5,3-3 5,2 0 1,1-2 16,1-1-11,0 1 1,0-2 32,7 1-49,-1 0-12,8-1-5,-1 1 38,24-1-44,-12 0 12,17 0-12,-17 0 0,-1 0-12,-2-1 7,-1-1 5,-2 0-6,-2-2 29,0 1-23,-2-1 11,-1 0-6,-1 0 1,-3 1 0,-2 1-51,-1 0-50,-3 0-96,-1-1-128,-3 1-202,0-2-285,0 2-528,0-2-1281,-2 0-6655,0 0 9270,-2 0 0,3 2 0,-1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5.8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 0 17399,'-7'67'108,"1"0"1,0-11-1,2-5-74,1 0 5,2-10-22,1 3 11,0 1 1122,0 3-1133,0-3 438,0 0-416,0-5 0,1-4-17,2-5 6,1-6 213,2-6-230,1-5 688,0-3-722,0-5-61,2-3-112,2-2-812,6-3-23,-2-2-839,6-4-1418,-5-3-4016,-2 1 7304,-1 0 0,-7 5 0,-2 1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6.29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131 7 17182,'0'-4'-381,"0"2"2352,0 2-1841,23 36-57,-20-18-4263,14 30 4212,-27-28 648,-3 4-631,2 1-22,-4 1-6,2 1-17,-14 22 12,9-18 33,-14 23 17,20-33 3290,-2 2-3257,9-13 445,3-2-434,1-4-21,2 0-23,3-3-11,1 0 11,4 0-17,1-1 6,2 1-17,2 0 0,1 0-12,1 1-16,2 0 23,0 0-23,1 1 17,1 1-3393,0 0 3382,0 0-328,0-1 339,-1 1-126,-1-3 143,0 1 5,-3-2 11,1 0 6,-3 0 6,0 0-6,-2-1 0,-1-1 3167,-4 0-3161,0-1 464,-2 0-531,-2 1 156,-2-1-985,0-2 218,-1 1-320,-3-1-593,-2 0-1401,-1 2-5152,-1-2 8082,1 1 0,3 2 0,2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6.59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27 5 19630,'-15'-2'-202,"3"0"90,12 2 398,0 0-101,1 99-28,0-59-96,0 20 1,0-1-875,1-22 880,2 3-39,1 2 6,2 1 11,0 1-23,1-1 23,1-1-2956,1-4 2956,0-3-176,0-5 243,1-5 11,-1-7 11,0-6-1762,1-4 1712,-2-5-11,0-3-11,0 0 102,-1 0-176,1-3-72,-3-1-61,1-1 2178,-1-2-2391,1 1-135,-2-2-235,0 0 3027,-1 1-4281,-2-1-1222,0 1-4005,-2-1 7209,0 2 0,0 3 0,0 1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7.39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19 16224,'0'-11'1529,"0"3"-1506,0 8 660,0 0-515,15 1-39,-4 1-22,13 0-23,-8 2-17,2-1-17,1 1-5,2-1 0,2-1-3409,1 1 3409,0-3-65,0 1 65,-1-1-1,0 0-16,-3 0-16,-1 0-18,-4 0 3343,-1 1-3359,-4 1 85,-2 1-102,-2 2-3381,-2 1 3403,-3 1 17,-1 3 23,-3 3 10,-5 2-16,-4 4 6,-7 2-7,-3 5-27,-5 4 6,-3 1-7,0 3-10,-1 1 0,2 0 22,3 0 5,3-2 3398,4-2-3347,3-3 6,5-3 44,4-5 62,4-2 40,2-5 4,6-2 1,1-1-56,9-3-23,2-1-16,6-1-29,4-1-5,4-1-28,3-1-5,4-1-23,1 0-11,2-1-17,-1 0 16,0-2-4,-5 0-7,-3-2 12,-6 1-34,-4-1-16,-4 1-57,-5 0-128,-3 1-129,-5 1-169,-2 0-262,-4 1-606,-5 1-1803,-4 3-5601,-4 1 8788,0 1 0,6-1 0,2-4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19.65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114 227 14258,'0'-3'202,"0"2"2251,0 1-2302,-17 87-915,8-47 831,-2 15 1,0 0 72,1-13-6,-1 1-11,1 2 43,1 2-88,0 0-5,1-1 16,3 1-10,2-3 209,2 0-187,1-2 11,3-2 11,1-2 40,4-1 0,1-1-6,-1-1-1,2 0-27,0-2-39,0 1 428,1 0-462,1 0-3225,0 0 3237,-1 1-24,2-1-4,-4 1-1,1 1-22,-2 2-6,-2 1 17,-2 0 0,-1-1 17,-2-3 5,0-4 12,-1-6 16,-1-6 6,-1-5 3414,0-6-3380,-2-1-3415,0-3 3392,-1-1-39,0 0 0,-2-1-44,3 0-1,-2 1-6,3-1 7,1-1 3385,0 1-3403,2-2 152,0 1-107,1 0-16,2-1 5,1 1 0,1-1 0,1-2-12,0 1 7,2-3-6,0 1-17,1-2 0,-2 2 0,1 0-23,-1 1 18,-2 1-7,1-1 24,-2 2-1,1-1-6,-2 1-10,1-1-6,-1 1-6,0-1 6,1 1 22,0 0-22,0 0 22,1 0 6,0 0-17,1 0 11,2 0 6,2 0-12,1-1-10,3 0 21,2-1-27,3 0 11,2 0 11,4 0-16,0 0 10,3 0-10,2 0-6,3 2 11,1 0 0,3 0-12,0 0-4,3 0 10,0 0-11,1 0 23,1 0-6,2 3-3398,1-1 3409,0 0 1,1-1-7,1-1 18,1 0-12,0 0-6,1 0 1,0 0-12,2 0 12,2 0-2269,1 0 2275,1 0-7,0 0 2252,-1-1-2268,0 1-778,0-1 789,-1 1 6,2 0-1,-1 0 2244,2 0-2288,1 0-178,-5 0 1,3 0 228,15 0 2,-15 0 0,-1 0 8,5 0 17,1 1 0,1-1-11,2 1 0,0-1-11,1 0 0,1 0 0,1 0-6,-2 1-5,0 0-1,-3 1 12,0 0-11,-1 0 16,2-1 0,1 1-33,1-2 6,0 1 5,0-1 0,0 0 33,3 0-5,-1 0 17,3-1 11,0-3-6,2 0 29,1-4-485,1 0 468,2 0-1,-2 0 73,7-1 1,2 1-78,9-2-38,-10 2 1,-4 1 14,-15 2-12,0 0-5,-2 1-1040,-1 2 1046,-3 0 219,-1 2-208,-2 0-17,-2 0 5,-1 1-5,-1 1-17,-1 1 22,-1 1 332,1 0-337,0-1 11,1-1-17,1 0 0,-1 0 1140,2 0-1145,-4 1 16,1-1-5,-4 1-6,0-2 1309,-2 1-1303,1-2 0,-2 1 464,-2-1-476,0 0 7,-2 0-1,-1 0 0,-1 0 11,-2 0-10,-1 0 4,-1 0-4,-1 0 316,0 0-311,-2 0-6,1-1-5,0 1 22,-1-1-6,0 0 6,-2 1 11,-1-2-3391,0 1 3391,-1-1 6,-1-1-6,-1 0 6,0-1-23,-2 0 6,0-1 0,0 1-11,-1-1 16,0 1 3376,-1-2-3381,0 1-11,0-1 5,0 0-5,0 0 0,0 2-11,-2-1-6,0 1 22,-2 0-5,-1 1 0,-1 0 16,-2 0-22,-1 0 6,-2-1 17,0 2-23,-2-2 34,-2 2 0,0-2-23,-2 2 12,0-1-23,-1 1-6,0 0 1,0 0 5,0-1 0,0-1 1,0 1-1,-1 0-17,-1 0 29,0 0-7,-2-3-4,0 0 4,-1-2-4,0-3-24,1 1 24,1-3-1,-1-2-11,1 0 17,0-4-12,-1 1 12,1-3-11,-3-1-18,1-1 12,-1-3-5,-1-1-1,0-2 17,-2 0-16,-1-2 10,0-1-5,0 0 23,-2-1-1,1-1 1,-2 1 5,-2-2-40,-7-16-10,4 10 28,-4-13-1,7 16-10,1-2 27,1-1-11,1 0-5,0-1 5,1 0-17,2 0-10,-1 1 27,-3-15-11,3 14 0,-1-9 5,4 21-10,1 3 10,0 4-21,1 6-12,-1 2 0,1 4 5,0 2 1,1 3-6,0 2 0,0 1-73,-2 2 67,0 0 29,-2 1-12,3 0 28,0 0-11,3 0 0,-1 0 0,1 0-11,-3 0 11,1 1 0,-2-1 11,2 1-16,0 0 16,-1-1-6,-4 1 7,1-1-7,-3 0-16,2 0 11,0-1-3381,-1-1 3376,-1 0-2247,0-2 2252,0 0-6,-3 0 12,1 0-23,-3 0 6,1 0 2268,-3 1-2268,1-1 3414,-3 2-3386,0-1-3409,-3 1 3392,-2-1-17,-1-1 12,-4 0 16,-1 0-6,-4-2-5,0 0 0,-3-4 0,-2-1 3387,-3-2-3382,-7 0-27,-36-5-2506,11 5 2525,24 5 1,-1 0-21,-28-1-2563,0 1 2552,-1-1-5,-1 3-89,0 0 111,-4 2-1294,0 1 1295,-1 0-434,0 1 433,3-1 1346,1 0-1351,25 2 0,-3-1 16,-5 1 0,-1 0 6,1 0 0,0 0-748,1 1 0,2-1 742,-29 0-5,-4 1-140,45 0 1,-1 0 158,-2 0 1,0 0-7,-3 0 1,-2 0 239,-1 1 1,0-1-246,-2 1 1,-1-1-1,-1 1 0,0 0 3,-2 0 0,1 0 0,-1 0 0,0 0-486,-1 1 1,1-1 485,1 0 0,0 1 14,0-1 0,1 2-7,2-1 0,0 0-2,0 0 1,0 1 429,2 1 0,1 0-438,-1 0 1,0 0-13,2 2 0,1 1 7,0-1 0,0 1 5,3 1 0,-1 1-6,3-1 1,0 2 5,3 0 1,-1 1-10,-13 3 1,0 2 1375,-28 8-1367,37-9 0,0-1 53,-34 15-28,28-10-50,-11 4-68,33-10 315,6-4-588,6-2-175,4-2 1236,6-3-2058,4 0 1269,3-2 95,5 0 1,2 0 0,2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57.91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11 12298,'11'-11'4666,"-6"65"-4498,-7-32-23,-2 50 701,8 3-493,-1-28-12,1 48-217,-3-55-62,-1-2-1,0-10-16,0-4-3381,0 1 3398,0-3-12,0 1 51,0 5-34,0-8 0,0 4 12,0-11 10,0-2 3382,0-2-3398,0-3-1,0 1-32,0-3-7,0 1 1,0 0-12,0 0 12,0 0-1,0 2-10,0 0-6,-1 2-6,0 1-11,-1 1 11,0-1-5,0 2 27,1-3 23,-1-1 0,2-1 17,-2-1 22,2-2 17,-2-1 11,2-2 0,-2 0-27,1-1-40,-1 0-40,0 0-66,0-1-68,0-2-94,1-1-102,1-3-139,0-1-186,0 0-3473,1-10-1478,1 8 5590,3-4 0,-2 10 0,1 3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34.24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37 106 18756,'-20'-38'1025,"4"13"-1238,15 14 1,1 10 1533,0 0-1321,3 1-17,0 0-11,4 0 0,-1 0-44,4 0-3348,-3 0 3375,4 0 28,-5 0 0,2 1 6,-2 2 28,1 0-6,0 1 6,-1-2 0,0 1-1,-1-1 3399,1 0-3387,-2-1 5,2 1-10,1-2-1,-1 2-16,2-2 5,-1 2 17,2-1 11,-1-1 17,1 0 22,0 0-16,2 0-12,-1 0 46,11-1-68,-7-2-12,9 0-4,-11-1 10,-1 2-22,2-2 6,-3 2-12,0-1 0,0 2 12,-1-1-17,-2 2 0,2-1-6,-2 1 6,0 0 5,-2 0 17,3 0-11,-3 0 11,3 0 1,-2 1-12,0 0 16,-1 1-4,1 0-7,1 0 6,0 0 1,1-1 4,0 1 12,-1-2-5,1 1-6,1-1-6,-1 0 6,1 0 5,0 0-5,1 0 0,0 0 33,5 0-33,-3 0 0,4 0-6,-4 0 0,-1 0 6,0 0 0,0 0 11,0 1 5,1-1 12,-1 1-11,0-1 5,-1 0 0,0 0-11,1-2 0,-1 1 6,0-2-23,0 1-17,0 0 6,-3 1-5,2 0-1,-1 1-5,0 0 5,0 0 6,0 0 0,1 0 0,0 0 0,3 0 11,-1 0-5,1 0 22,2 1-17,-5-1 12,4 1 10,-5-1-5,-1 0 11,0 0 12,0 0-1,-2 0 12,1 0 0,-1-1-6,1 0-17,1-2-11,0 1-16,0-2-7,-1 1 18,0 0-18,-1 1 6,1-1 1,0 1-7,-1-1-5,1 1-11,-2 1 22,1-1-16,-1 2 5,1-2 0,-2 2-6,1-2 12,-1 2-6,1-1 0,0 1-12,-1 0 1,1 0 11,-1 0-11,1 0 17,-1 0-6,0 0 5,-1 0-10,2 0 10,-2 0-5,1 0-5,-1 0 16,1 0-11,-1 0 5,1 0 1,-1 0-6,0 0 11,0 0 0,1 0 1,0 0 21,1 0-16,-2 0-6,1 0 0,-1 0-22,0 0 17,-1 0-12,0 0-1159,0 0 761,-4 3-200,0 0-326,-4 5-655,0-2-1530,-2 3-5779,0-1 8894,1-2 0,2-2 0,4-2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34.99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46 17003,'5'-10'1484,"-2"2"-1339,-3 8 1844,0 0-1759,0-12-57,0 9-66,0-9-91,0 12-116,0 0 156,2 2 5,0-2 1,1 3 11,0-3 27,1 2-16,-2-2-11,2 2-6,-1-1-39,0 0-5,1 1-12,0-1 11,1 0-10,1 1 4,0-1-4,1 1-7,1 1 6,1 1 1,2 0-1,0 1 11,2-1-22,-1 2 6,1-1-1,0 1-3397,1-1 3409,-1 1-11,1 0 11,-1 0-17,2 0 5,-1 0-5,0 2-5,1-1 10,-1 2-5,1-1-365,-1 3 365,0-2 6,-1 1-12,-2 1 6,10 10 6,-10-8-18,7 8 46,-5-1 3177,-7-11-3205,4 9 540,-8-14-507,-1 1 0,-1-3 0,0-1 17,0 1 18,0-2 105,0 2-112,0-1-5,-1 1-23,-1 1 0,-2-1-11,-2 2 0,0-2-5,-4 2-12,0 0 17,-3 0 0,2 1-6,-4-1-10,2 2-12,-2-2-6,0 2 23,-2 0 0,1 0-6,-2-1 11,1 1-16,0-2-6,0 2 11,1-1-5,0 0-1,-4 0 12,6-2 0,0 1 0,6-3-1,3 1-10,1-2-12,3 1-801,0-1 488,5 0-84,0 0-152,4-1-223,-2 0-410,2-1-884,-2 0-1143,2-1-4576,-3 1 7791,-2-1 0,-1 2 0,-2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35.46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75 1 20179,'26'48'274,"-5"-4"-3570,-18-23 3335,-1 4 955,2-1-977,0 2 62,2 20-51,-3-18 536,2 13-525,-3-27 34,-1-3 39,1-4 1872,-2-4-1799,1 0-6,-1-3 869,0 1-987,0-7-10,0 0-23,0-6-6,-2 1-3391,-1-4 3369,-2 1 16,-1-3-16,-2 0 0,0-1 12,-3 0-12,1-2 5,-3 2 1,0-3 3386,0 2-3403,-1 0-17,2 2-6,0 3 17,4 2-28,1 4-151,2 1 28,3 5 16,0 1 57,2 7 56,0 4 11,0 10-84,2 7-224,3 8-532,3 8-1725,3 7-7238,0-1 9605,0-5 0,-5-20 1,-3-9-1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40.62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19 40 10343,'-1'-2'2174,"0"0"1735,1 2-2705,-6-16-431,3 12-639,-3-11-615,5 15 430,1 0 74,0 2 38,0 4 12,0 2 22,0 4 12,1 1 16,1 2 0,0 2-22,2 0-34,-2 3-17,2-1 2,-1 2 32,1 1 11,-1 0 6,1 3-17,0 0-28,1 0-23,-1 0 23,2 0 23,-2 1 44,1-1 6,-1 4-23,0 0-28,-1 3-27,0 1-1,-1 2-16,1 1 5,0 2-3397,-1 1 3408,2 0-159,1 32 160,0-27 10,1 22-5,-2-35 6,0-1-12,0-1-16,0-2 0,0-1-23,0-3 3258,-1-2-3230,0-1 388,0-3-376,0 0 5,0-2 17,-1 0 111,5 25-161,-2-15-12,3 20 23,-3-20-18,1 2 1,1 2 17,1 15-6,0-10-11,-1 10 11,-3-17 28,0 6 5,-2-11-10,0 2 38,-1-13 34,-1-4 6,0-1 225,-2-3-203,1 0-17,-3-1-33,1-1-50,-2 0-7,1 0-16,0-1-5,0 0 16,0 0 6,0 0-17,1 0 5,0 0-10,1 0-18,0 0 18,0 0-6,1-1-6,0-1 6,0 0-6,-1 0-17,0 0-27,0 0-46,1 1-61,0-1-73,1 2-123,0-2-5327,-2-4-4049,2 1 9712,-2-4 0,2 7 0,0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41.27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108 278 10136,'-3'-3'3545,"0"0"-2783,3 3 6010,0 0-6442,-37-72-33,26 47-45,-28-54-50,36 65-39,-1 1-35,2 0-16,-1 1-28,2 3-39,0 1-22,1 5-29,0-1-16,0 4 5,0-1 17,3 1 5,0 0 12,3 2 0,10 5-11,-5 0 5,7 4-6,-5-4 7,-1-1-7,4 1 6,-1-2 12,3 0-6,-1-1-12,3-1 34,-1-2-16,2 0 16,0-1-11,1 0-11,1 0 16,12-2-16,-7 0-6,10-1-3408,-11 1 3419,1-1-27,1-1 21,15 1-21,-11 0-2252,26-1 2251,-24 1 17,10 0-1528,-15-1 1540,1 1 1522,-2-2-1534,13 0 6,-11 1 39,15-2-12,-23 1 1,2 0 2252,-14 0-2275,-1 1 3404,-4 2-3404,-2 0 28,-1 0-22,-2 2-705,0-1 111,-4 1-364,0 0-453,-5 0-1026,-3 1 2409,-3 2 0,6-1 0,-1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41.85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151 91 12696,'-9'-12'319,"2"2"-403,7 10 5276,0 0-9012,-20-31 4088,13 24 755,-16-23-1017,19 30 5,1 0 28,0 0 45,0 2 0,1 1 3386,-2 3-3352,0 2 0,-1 3 33,-1 1 11,2 3-16,-2 2-34,2 3-23,-1 2-5,1 3 17,-1 1-28,2 3-11,0 1-1,1 2 6,0 1 23,0 3-3348,0 3 3398,0 5-1936,-1 34 1857,2-12-500,-1 29 428,2-19-1433,0 6 1432,2 4 18,0 4 493,1 3-471,1 0 22,-2-3-16,1-3 16,0-8 867,0-7-855,0-11 547,0 7-542,0-22 29,2 4 2327,-3-24-2310,1-5-969,-1-5 940,0-4 798,0-5-798,0-2-11,1-2 17,0-2-29,0 0 7,0-1 3357,1-1-3453,1-2-50,2-2-113,0-4-145,3-3-124,0-2-178,2-3-219,0-2-403,-1-3-868,0 0-1087,-1-1-4683,-2 1 7898,-3 4 0,-2 9 0,-2 3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42.50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1 145 11060,'7'-11'3730,"-2"1"-2598,-5 10 3438,0 0-4469,38-13 11,-23 8-17,33-9-5,-31 11 16,1-1-22,2-1-11,1 0 11,3-2-6,0 0-10,2-2-1,1 0-22,0 1-23,-2-1-5,0 1 11,-2 2 0,2 1-17,-3 2 17,3 1-11,-2 1-6,0 1-5,0 0 5,0 0-11,-1 1-6,2 2 12,-1 1-12,0 3-3380,0 1 3408,9 5-1253,-7-1 1248,5 3 6,-11-3 16,-1-1-6,-5 0 18,0-2 2768,-3 0-2780,-2 0 1882,-3-2-1848,0-1 18,-4-1 32,1-3 11,-2 1 23,0-3 571,0 1-700,-2-1-17,1-1 0,-3-1-5,1-2 5,-1 0 6,-1-1-11,0 0 16,0-1-22,1 0 11,0 1 0,1 0-11,0 1 0,1 1-22,1 1-12,-1 0-27,2 2-180,-1-1 185,1 3 34,1 3 16,2 4 0,1 3 12,2 5-6,1 4 0,0 5 0,2 7-11,-1 5 11,2 8-238,1 8 227,-2 8 11,0 6-11,-1 6-281,-2 4 286,-1 5-2182,-2 4 2177,0 5-17,-2 0-56,0-1-146,-1-1-417,-3-29 0,0 0-1206,-4 30-108,2-33 0,-2-2-7870,-3 10 9496,2-11 1,2-28-1,4-11 1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49:56.05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808 233 7162,'12'-10'9830,"-5"-48"-14253,-8 44 4568,-3-39-21,1 48 1397,-2-1-1409,0-1 927,-2-2-765,-2-1-134,1 0 12,-1 1-52,4 3 3376,0 2-3403,-1 0 62,-2-2-79,1 2-28,-2-2-40,2 3 24,1-1-12,-1 2 11,0 0 17,1 1-28,-1 1 11,1 0 6,-2 0 22,1 0 39,-1 0-5,2 0-17,-1 0-33,1 0-23,-2 0 5,1 0 1,-1 0 16,-1 1 6,-1 2 11,0 2 1,1 2 44,-6 3-40,5-2 46,-5 1 39,4-3 5,2-1-22,-1-2-39,1 0-62,-1-1-11,1 1 6,-1 0-1,-1 2 23,-7 6-39,5-4-11,-4 6 22,8-6-12,1 2 24,-1-1 4,1 0-4,0 1-3388,-1 0 3404,0 0 23,-1-1-23,1 1 11,-2 0-5,1 0-18,0 0 57,0-1 3398,0 1-3387,2-2-17,-1-1-56,0-1-11,0 1 0,-1-1 6,1 3 16,-2-1-16,1 1 5,1 0 0,-1 2-11,1-2 11,0 1-11,1-1 11,0 1-5,0 1 11,0-1-6,1 1 0,-1 0 0,-1 0 1,2 0 217,-15 28-218,13-22 6,-11 21-22,17-24 10,-1-3 1,-1 6-12,2-4 17,-1 4-11,2-1 0,-2 1 17,2-1-17,-1 0 0,0-2 11,1 0-3385,-1 0 3374,1-2 11,0-1 17,-2 3 0,1-4 28,-2 6-28,3-6-11,-1 1-6,2-3 6,-1-1 3381,2 1-3398,-1 0-3404,1 0 3404,0 1-6,0 0 23,0 2-6,0-2 6,0 2-6,0 0-5,1 0 3394,1 0-3389,1 0 4,1 0-4,-1 0 0,1-2 12,-1 2-6,0-1-1,0 1-16,-1-2 12,1 1 4,-1-1 1,0-2 6,0 2 5,-1-2-12,1 2 7,-1-3-12,1 1-5,0-2 22,-1 1-17,1-1 6,-1 0-6,1 1 0,1 0-5,-1 1 5,0-1 6,0 1-17,1 1 11,-1 1 0,1 0-5,-1-1 5,1 1-6,-1-1 7,2 1 10,-2-1-28,2 0 1,0-1 16,0 1-5,-1 1 5,1-2 6,-1 1-17,1-1 5,0 1-5,-1 0 11,1 0-3386,-1-1 3375,2 0 11,-1 0 1,4 8-2270,-3-5 2270,2 5-12,-3-5 5,1-1 2275,1 1-2263,0-1 22,0 1-22,0-4 3397,3 4-3425,-2-4 16,3 3-10,-4-2-23,2-1 11,-1 1 6,0-1-6,-2 1 39,1-1-5,-1 0 0,1-1 0,1 1 16,-1-2 12,-1 0 0,0 1 0,0-1-6,-1 0-11,2 1-22,-1-1 10,1 2-21,-1-1 10,1 0 7,0-1-18,1 1 23,0-1 5,-1 0 1,1 0-1,0-1-5,1 0-3398,-1 1 3392,1 0 6,-1 0-11,1-1-1,1 0-5,-2 0 6,1 0-1,-1 1 3393,1-1-3398,0 2 0,-2-2 0,2 2 6,-2-1 10,2 2-4,-2-1-7,0-1 12,-1 1-6,1-2 0,-2 0 17,2 0-3403,-1-1 3403,1 0-22,0 1 33,1-2-33,-2 1 5,1-1-2274,0 0 2263,1 0 2285,-1 0-2285,2 0 0,-1 0 11,0 0-5,0 0 0,-1 0 10,1 0-16,0 0 3398,-1 0-3376,0 0-10,-1 0-1,1 0 17,-2 0-23,2 0 7,-1 0-1,0 0-6,0-1-5,-1 0 0,2 0 17,-1-1-17,2 2 23,-1-2-23,-1 2-1036,1-2-7,-2 1 7,2 0-5,-1-1 1052,2 1-11,-1 0-11,1-1 5,-1 2 1,1-1 5,1 1 0,-1-1 5,1 1 1,0-1-6,0 0 11,0 0-11,-1 1 6,0-1-6,0 0 0,-1-1 0,0 1 5,-1 0 6,1 0 6,0 0-6,0-1-5,0 1 0,-1-1-1,0 0-5,-1 0 23,2 0-7,-2 0-4,1 0 10,0-1-28,-2 1 29,2-1-6,-3 1-6,2 0 6,-2 0-1,0 1 7,-1 0-23,0 0 0,0 0 0,-1-1-6,1 2 40,-1-2-29,0 1 23,1 0-16,0-1 10,0 1-11,1-2-11,-1 1 6,1-2 5,0 1-17,1-1 6,-1 0 0,1-1-5,-1 1 10,2 0 1,-1 0-6,0 0-11,1 1 16,-2-1 1,2 2-17,-2 0 16,1 0-10,-2 1-6,0-1 22,0 1 0,-1 1-5,2 0-46,-1 0 52,1 0 4,-1 0-21,1 0 38,1-1-38,0 0 10,1-1 12,0-1-11,1 1-12,0-2 23,0 0-17,0 0 0,-1-1 6,2 0 5,-2 0 0,1-1 0,0 1 6,0-2-28,2-3 0,-4 1-1,5-4 7,-5 6 5,3-1 11,-1 2 0,-1 0-5,0 0-6,-1 0-6,1 0 12,-1-1-6,1 1 5,0 0-10,0 0-12,1 0 11,-1 1-5,0-1 11,0 2 17,0 0-23,0 0 6,0 0-5,0-1-6,0 1 11,1-2-6,-1 0 17,0 0-22,0 1 11,1-1-6,-2 2-5,2-1 17,-2 1-12,1 1 12,-1 0-6,-1 1 11,0 0-5,0 1-6,-1-1 11,1-1-28,-2 0 23,1-1-12,0 0 0,-1-1 1,2-1-6,-1 0 5,1 0 12,0 0-1,0-1 6,0 0 6,1-1-11,0 2-6,0 0 11,0 1-11,0 1-11,-1 0 11,0-1 0,0 1-6,0 1 12,-1-2-1,1 2-5,-2-2 12,2 0-18,-1 0 0,1-3 6,0-2 12,0 2-1,-1-2-11,1 2-11,-2 0 16,2 0-5,-1-1 6,-1 0-6,0 0-6,0 1 12,0 0-6,0 0 0,0 0-6,0 1-5,0 0 5,0-1 23,0 0-6,0 1 6,0-1-11,-2 2-1,0-2-16,0 1 11,0-1 0,-1 2-5,1-2 5,-1 1-6,1-1 17,0 2-16,0-1 10,0 1-5,0 1 6,0 0-1,0 0-16,-1 1 11,1 0 0,0 0 0,0 0 11,0-1 1,0 0-12,-1-1 16,1 1-27,-2-1-11,2 0 27,-2-1-10,1-1 10,-1 0 1,1-1 5,0 0-11,-1-1 0,2 1 0,-2 2-22,2 0 16,-2 0 6,2 2 0,-1 0 0,1 1 0,-1 0 0,0 0 0,0 0 0,-1-1 6,0-1-6,0 0 5,0-1 1,0 0-3398,0-1 3392,0 0 6,0 1-18,-1-3 7,0 2-6,0-1 11,1 3 5,0 0 3398,1 1-3391,-1-1-12,2 1 0,-2-1-6,1 1 6,-1-1 0,0 0-11,-2-1 16,1 0-5,-1-1 6,-1 1 0,-1-1-6,0 0-6,0-1 12,-1 0-1,-2 1-5,1-2 17,-3-1-23,1 0 18,-3-2-1,1 0 0,-2 0-5,0-2-1,-1 0 6,-1-1-5,1 0-6,0-1 0,-1 0-11,0-1-45,0 3-79,0 2 135,2 2 0,2 5 0,2 2-2397,1 2-7304,0 2 9701,5 0 0,1 0 0,5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1.521"/>
    </inkml:context>
    <inkml:brush xml:id="br0">
      <inkml:brushProperty name="width" value="0.08" units="cm"/>
      <inkml:brushProperty name="height" value="0.08" units="cm"/>
      <inkml:brushProperty name="color" value="#FF0066"/>
    </inkml:brush>
  </inkml:definitions>
  <inkml:trace contextRef="#ctx0" brushRef="#br0">4 814 14739,'-3'-4'4149,"14"-15"-3887,-3 11-88,21-16-2994,-12 15 2681,57-9 580,-10 7-250,18-3 3,-23 5 142,-27 2-140,1 0-48,2-1-163,1-1-2280,5-1 2157,4 1 35,32-6 156,21 0-106,-47 7 0,0-1-82,4 1 1,-1 0-12,31-3 163,-19 1 0,3 0-629,-16 3 0,0-1 608,18-3 1,0-1 5,-19 3 0,-2 1-103,2-2 1,-1-1-4,1 1 0,-1-1 3,1-1 0,0 0-7,1-1 0,-1 1-89,1 0 1,-1 0 91,2 1 0,0 0 7,0 0 0,0 0 5,0 0 0,0 1 132,-2-1 0,0 0 39,-2-1 1,-1 0 105,45-12 80,-3-1-12,-3-2-56,-2 0-56,-3-1-34,-3 3-33,-5 1-6,-6 3-17,-6 3-10,-9 2 931,-7 5-954,-8 1 16,-8 3 2215,-7 2-2198,-7 2 2123,-5 2-2150,-5 0 1001,-2 1-962,-2 0 532,-1 0-208,-2 0-363,0 2 16,0-2-33,0 3-6,0-2-3605,0 4 3319,0-1-223,0 3-326,0-3-409,0 2-984,-1 0-2259,-2 1-1075,-1 2 5562,0-3 0,2-2 0,0-2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2.27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2 168 11962,'-1'-7'4649,"0"2"-3781,1 5 1395,0 0-2886,5-75 607,-3 58 265,5-46-176,-3 76 92,2 11-87,-1 0 0,-1 3-22,0 5 6,0 5 264,0 5-253,0 4 16,1 3 23,3 28-67,-1-16 30,3 5 1,0 1-25,3 3 5,1 5 0,1-2-12,-3-17 12,7 25 45,-9-40-39,-4-14-17,2 5 16,-3-16 18,0-2 10,-2-5 62,0-3 40,-2-2 5,0-2-6,0-1 281,-1 0-387,1-5-28,-1 0-28,0-6-22,0-2-40,0-2-27,-1-2-46,0-3-33,-2-3-78,0-1-3522,-1-4 3275,0-2-928,0-2 492,-3-2-349,2 0-911,-3 0-1383,1 1-3647,0 5 7191,1 4 0,4 12 0,0 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1.05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25 120 6406,'-14'0'1321,"3"0"-587,11 0 7192,0 0-7669,4-17-117,-3 12-84,3-13 40,7 17-102,-6 1 17,11 0-11,-11 0 79,8 2-51,-7-2 0,4 2-17,-5-2 22,3 0-10,-1 0 5,1 0 5,-2 0-21,0 0-1,1 0-6,0 0 1,1 0 16,-1 0-27,1 0-6,-1-1 5,-1 1-16,0-1 27,0 0-5,0 1-5,2-1 10,-2 1-5,2 0 17,-2 0-11,2-1 16,0 1-5,-1-1-17,1 0 17,-1 1-23,1-1 12,1 0 5,-2 0-6,3-1-10,-1 1-1,0 0 12,0 1-12,-2 0 40,2 0 5,1 0-5,-1 0-23,1 0 6,-2 0 61,5 1-44,-4-1 72,9 1-89,-10-1 0,2 0-6,-4 0-22,-1 0-12,6 0 12,-4 0-6,4 0-5,2 4 27,-4-2 29,11 8-23,-10-7 0,4 3 1,-5-5 10,0 0-11,-1-1 17,2 0 0,0 0-5,1 0-7,0-1-4,2 0 4,-1-2-4,1-1-7,0 0 1,1 0-6,-1 0 11,0 0 17,-1 0 11,0 0 12,0 0-18,-2-1 6,2 2-16,-2 0-23,-1 2 5,0 0 1,0 1 0,-2 0 10,0 0-16,-1 0 6,-1 0 0,1 2-6,0 0 11,-1 1 0,1 1 0,-1 0 28,6 0-16,-2-2-12,4 1 6,-3-3 5,2 1 1,-1-1 5,1 0 0,2 0-12,0-1 1,2-1-11,-1-1 5,1-1 6,0-1 28,0 1 22,-1 0 28,-1 0 197,10-2-197,-5 2-78,4-1-17,-9 4 11,-4 1-11,-2 0 6,1 0-1,4 0 1,-2 0 5,3 0 0,-3 0 6,0 1-17,2-1 17,-1 1 11,1-1-11,1 0 16,1 0-5,1 0-11,1 0-6,0 0 12,1-2-1,8-2-22,-6 0-17,7-2 12,-8 4-6,-2 0 11,2 1 16,-3 1-10,2 0 5,-1 0-3403,-1 0 3375,1 0 17,-3 0-5,1 0-1,-3 0 17,1 2 6,-2-1-11,1 2 3408,-1 0-3386,-1 0-11,0 2 0,1-2-12,-2 1 12,2-1-6,-1 0 6,2-1 11,-1 0-17,2-2 6,2 1 11,1-1-17,2 0 1,1 0 10,1-1-16,1 0 5,-1-2-6,1 0 7,0-1 4,2 0-16,0-1-11,21-1 22,-16 1-5,15-1-17,-21 4 11,-4 1-11,1 1-6,-4 0 11,0 0 12,-2 0-12,-2 0 1,0 1-1,3 2 0,-4-1 6,4 3-16,-3-2 16,0 1 5,2-1 1,-1 1 16,1-1-11,0 0-11,0-1 0,2 0-5,-1-1-6,1 0 16,0-1 1,1 0-1,0 0-10,0 0-6,1 0 11,0 0 0,1 0-17,0-1 22,0 0-21,-1-1-3376,0 1 3408,-2 0-32,-1 1 21,-4 0-16,1 0 5,-2 0 6,0 0-5,-2 0 3386,1 0-3387,-1 0 12,-1 0-6,4 0-28,-3 1 28,3 1 0,-2 0-12,-1 1 12,1-1-11,1 1-6,1-1 6,0 1 6,0-2-29,1 0 17,1-1 12,1 0-18,0 0 23,1 0 0,14-2 0,-9-1 0,11-2-11,-13 1 5,-1 1-5,1 0 11,-2 1-17,2 0 6,-3 0 11,1 0-11,-1 0-6,-3 1 17,2 0 0,-1 0 0,-1 1 0,2 0-5,-3 0 5,0 0 0,-1 0-6,1 0-11,-2 0 23,2 0-12,0 0 17,-1 0 6,1 0-22,0 0 10,2 0-5,0-2 6,0 0-1,2 0-16,-1-1 0,3 1 5,-1-1-5,2 2 0,-1-1 11,0 2-6,0-2 1,-1 2-1,1-2 1,-1 2 5,-1-1 5,-1 1-5,-1 0 0,0 0 0,-2 0-11,0 0-23,7 4 34,-5-1-3397,5 4 3402,-8-3 7,-1 0-18,-1 1 12,1-1-1,1 0-5,0 0 0,1 0-5,1-1 10,0 1-5,1-2 0,2 0 3392,1-1-3420,8-1 28,-4 0 0,5 0 0,-5 0-28,6-2 28,-5-1 0,6-1-5,-8 1 5,1 1-17,-2 1 6,1 0 5,-3 1 0,1 0 12,-4 0-23,0 0 17,-1 0 0,-1 0-11,0 0 28,0 2-17,0-1 5,-1 3-5,1-1 0,1 0 6,1 1 5,0-1-16,2 0 5,-1-1 0,2 0-6,-1-1-3375,1 1 3376,0-2 5,0 1-6,0-1 6,-1 0 0,2 0 6,-2 0-1,3 0-5,-1-1-5,2 0-2269,0-1 2257,1 1 2057,9 0-2045,-8 1-1,6 0 23,-3 0-12,-6 0 18,4 1 3298,-7 0-3304,-2 1 282,2 0-294,-1-1 1,-1 0-6,1 0 0,-3-1-6,1 1 6,0-1-11,-2 1-6,0-1 17,-1 2 11,5 0-11,-3 0 0,7 1-5,-8-1-1,5-1-5,-4 0 0,0 0 11,0 0 5,1-1 1,1 0-6,0 0 6,0 0 5,1 0 11,6-4-22,-5 2-5,6-3 10,9-2-5,-10 2-5,11-2 5,-14 4-6,-1 1-5,-1 1 5,0 0-5,0 1 5,0 0 12,1 0 0,-1 0-1,0 0-5,1-1 17,-1 1-23,5-2 18,-4 2-18,2-2 28,-5 2-33,-2-2 11,3 1 0,-3-1 0,2 1 11,-1-1-22,0 2 11,0-2 0,0 1 0,1-1 28,-1 0-28,1 1 11,0-1-5,-2 2-6,2-2 17,-1 1-6,-1-1 11,2 1 1,0 0-12,0 0 11,0 1-5,0 0-6,-1 0 12,2 0 22,4 0 22,10 0-50,-5 0 11,4 0-23,-11 0 12,0 0 5,0 0-5,0 0 11,-1 0 6,2 0-23,-1 0 11,2 0-5,-1 0 6,2 0 5,-2 0-12,2 0 7,-2 0-23,1-2 11,-2 0 0,1 1-5,-3-1 11,0 2-12,-1-1-5,-1 1 23,7 0-18,-7 0-10,4 0 16,-7 0 0,-2 2-5,0-1-6,0 2 11,3 1-11,-2 0 17,2 0-12,-3-1-5,0-1 6,0 0-1,0 0 7,1 0-1,-1 0 6,1-1 5,-1 0 12,1 0-6,0-1 11,0 1 0,0-1-11,1 0 0,1 0-17,1 0-11,1-1 0,-1 1 0,1-2 0,-1 1 6,-2 0 5,2 0 6,0 1 11,0 0 11,0 0-11,2 0 6,0 0 55,15 0-61,-9 0-5,10 0-12,-13 0 22,-1 0 12,0 0-3381,0 0 3403,-2 0-947,2-1 936,-2-1-5,1 0-18,-2-1-10,-1 1 5,-1 0 2920,-1 0-2886,3-1 1368,-3 0-1402,3 1-12,-4 0 12,1 2 6,0-2-6,-1 2 0,0-1-11,1 1 0,-1 0-6,-1 0 6,-1 0 11,0 0 11,-1 0 0,1 0 0,-2 0-11,1 0-17,-1 0 1,1 0-24,-1 0 7,0 0 5,0 0-6,-2 0 12,1 0 5,0 0-11,0 0 0,2 0 0,0 1 11,-1 0-16,1 1-1,0 0 23,0 1-17,2-1 11,-2 0-11,2 0 11,1 0 6,-1-1 0,1 1 0,-1-2 5,0 1-22,2-1 17,-1 0 5,2 0-11,0 1 6,1-1-11,-1 1-1,9-1-5,-6 0 6,3 1 0,-6-1-1,-2 2-10,0-1 5,0 1-12,-2 0 24,2-1-1,-1 1-11,-1-1 33,0 0-16,-2 1 11,-1-2 23,-1 1 537,-1 0-543,-2 0-6,0-1 6,-1-1-22,1-1 21,0-2-21,2 1 16,-3-2-33,2 1 22,-1 0-40,1 1 24,0 1-12,0 0-12,0 0 12,-1 1-16,1 0-2617,0 0 224,1 3-7422,0 2 9755,0 0 1,0-1 0,0-1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3.09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554 30 19193,'-1'-6'398,"0"1"-488,1 5-363,0 0 626,32-10 6,-14 9-33,27-6-40,-21 11-27,3 0-18,2 0 1,4 0 5,1 0-16,3 0-12,1 0 0,1-1-5,0 1 16,0-1-5,-2 1-23,-3-2-5,-3 1-3403,-4-1 3369,-6 0-17,-4 0-39,-5 0-5,-6 0 22,-2 1 50,-3 1 40,-3 2 22,-4 2 0,-6 2 67,-43 25-84,12-8-5,-33 19-6,22-15-28,-5 1-56,-4 0 45,-4 1-427,-4-3 449,-1 0-987,-1-2 999,3-3-7,3-2-4,3-1 2674,6-4-2664,4 0-664,5-5 675,6-1 29,7-5-1,6-2 29,9-2 500,4-2-522,9 0 1385,3-1-1469,4-2-46,3-1-22,6-3 6,5-4 33,10 0 11,6-3 17,6 0 931,5 0-919,5 1 10,2 2 7,2 1 21,3 2 1,1 0-23,1 2 11,0 2-3391,0 2 3380,-3 2 0,-2 3-520,-4 4 498,-5 5 11,-4 4-11,-5 4-6,-5 4 6,-2 3-6,-3 3 17,-3 4 22,-1 3 3144,-3 0-3138,-3-2-6,0-1-5,-5-4 0,0-1 5,-3-4 12,0-1-1,-2-2-10,0-2 757,-1-1-752,0-1 11,0-2-11,0-1 51,-2 10-63,1-10-4,-2 8-1,1-11-6,0 0-5,0 0-11,1 2 22,0-1-16,1 2 22,0-1 5,0 2-5,2-2 16,1 0 1,2-2 11,2-3 5,0 1 12,2-3 11,0-1-6,0-1-17,2-1 23,1 0 0,1-1-6,2 1 17,0-2-45,2 0 45,6 1-56,-4-1 0,5 0 6,-8 0-34,1-1 22,1-1-22,0 1-17,-1-2 45,-1 2 1,-2-1 16,-2-1 28,-1 0 0,-3 0-6,-1 0 6,-2 0-1,-1-1-16,-1-2 6,-2-1 0,1-1-34,-1 0 0,-1-1-12,0 0-10,0-1-12,-3 1-10,-1 0-40,-2 1-34,0-1-3448,-2 1 3303,0-1-90,0 1-185,0 2-223,1 1-393,0 1-684,1 1-1623,1 0-1739,2 0 5172,0 2 0,2-2 0,0 2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3.77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0 352 15143,'0'9'2700,"0"-2"-2280,0-7 1686,0 0-1843,21-4-151,-14 2 0,18-2 129,-15 4-112,0-2 313,17-11-363,-13 2-18,12-10 1,-14 5-12,-2-1-11,1-3-11,0 0-398,-2-1 387,0-1 0,0 0 5,-2-1-5,-1 0 5,-1 1-22,-1 1 18,-2 2-13,0 1 371,-2 3-421,0 0-17,0 7-39,0 1-50,0 5-274,-5 10 391,0 9 28,-4 6 6,3 9 12,0-1-7,3 4-5,1 4-573,1 2 573,1 1 11,0 0-6,3-5-175,2-4 210,4-5 10,3-6 23,0-1 567,4-5-573,-1-1 68,9-1-68,-6-7 0,5-1-17,-7-5-38,0-1 141,1-2-315,-1-2-163,1-2-201,-1-3-646,1-1-195,1 0-1203,0 0-7047,-3 0 9617,-1 2 0,-8 4 0,-1 1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3.9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89 293 19474,'-23'-71'43,"-1"1"0,4 11 0,4 11-116,11 23 1805,4 18-1889,1 2 731,2 2-764,1 1 370,2 0-420,1 1 1230,-2 1-1366,2 0-217,-1 4-432,2 2-1092,2 6-7714,-1 1 9806,0 1 0,-3-6 0,-3-3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5.15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132 224 11150,'-2'-2'3243,"0"0"3108,2 2-6088,-41-44-5704,28 33 5637,-32-35 1375,40 43-1454,0 0-38,1 1-23,0 1 831,0 0-652,0 1-206,2 0 464,1 0-459,6 0 3374,0 0-3419,4 0 6,1 0-7,2 0 12,3 0 23,4 0-18,2 1 7,4-1-1,1 2-11,2-1-17,16 3 23,9 1-6,1 1 22,0 1-11,-13-3-5,3 1 11,2 0-6,4 0 45,32 1-3415,-15-3 3382,24 0-6,-24-1-235,3-2 234,2 1 18,3-1-6,1 0-665,1 0 643,1-1 0,1-2-6,0-2-1183,0-2 1206,3-1 10,-1 1-2,-3-1 0,1 0-23,-28 2 1,0 0 10,28-2 1,-3 0 123,2-2-79,-25 5 1,0-1 2,24-4-28,21-1-11,-35 4 17,-3 1-11,-4 1 27,-5-1 1,-3 2 516,-4-1-522,-3 0-17,-5 1 1339,-2 1-1356,-3 0 6,-3 1-28,-3 1-620,5 0 626,-9 1-12,2 0 17,-6 1 1,-5 0-7,1 2 3017,-7-1-3022,-1 1 1119,-2-1-1119,0 0 16,-1-1 1,-1 0 6,0 0-1132,-1 0 156,-4-1-956,-3-1-7922,-3 0 9712,-2 0 0,7 0 0,0 1 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6.43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 69 16023,'0'-5'873,"0"1"-889,0 4 984,0 0-716,26 21-4251,-17-3 4453,21 32 585,-25-15-692,4 55-524,-5-36 250,0 34-2193,-3-36 2192,0 3-10,-1-2 2154,1 0-2177,-1-4-590,0-1 607,0-5 240,-1 31-217,-1-29 5,-1 20 220,0-36-226,0-4 6,1-2-5,0-7-2054,1-3 2081,0-4 450,0-4-360,1-3 802,-1-1-931,1-7 2229,0-1-2279,0-8 3375,0-1-3409,0-7 1,0-3-18,0-5 6,0-4 0,-1-3-3381,-1-3 3409,-3-2-5,-2-3-1,-1-2-6,0-2-22,0-3 6,-1-1-5,1-1-129,1 1 139,1 2 7,1 3-46,3-14 23,3 20-12,5-10 1,5 24-6,5 3 22,5 3 1,4 3-1,4 3 3340,24-5-3317,12 7 0,2 0 11,0 9-1392,-21 5 1392,0 2-11,0 2 191,-3 3-169,1 3-17,-2 1 12,-3 1-12,-1 0-5,-5-1 5,-2 1-22,-6-2 1376,0 5-1381,-10-4 22,-4 4 5,-8-3 34,-5 2 0,-5 1 6,-6 3-1,-8 1-16,-8 3 11,-5 1-11,-6 2-17,-4 1 11,-4 0-22,-1 0-17,-3 1 22,1 1-16,-3 0 5,3-1-3386,-22 10 3386,21-8 17,-11 3-185,3 7 124,35-21 33,-6 11 56,40-23 84,40 3-79,-11-2 23,54 7-33,-35-5-894,21 6 882,-19-2-22,0 4 0,1 0 0,-1 5 2589,1 1-2600,17 16 10,-21-8 163,-2 3 1,-3-2 49,-17-10 23,23 16-21,-56-37 49,0 0-185,-2-4-33,-1 1-29,-4-5 1261,-1 0-1322,-7-3 430,3 4-682,-13-6 83,12 9-94,-4-4-101,9 7-152,2 0-206,2 1-2000,1 0-185,1 0-5506,1 1 8469,0 0 0,0 0 0,0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7.27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20188,'41'57'117,"-9"-6"-5678,-28-22 5622,-1 0 1389,0 0-1411,-1-2-16,0-3-1,0-4 857,1-2-795,0 1-22,0-8 10,0 3 35,-2-10 3576,1 0-3510,-2-3 264,1 0-336,0-1-51,0-1-16,1-3 5,0-1-39,1-4-5,1-2-1,0-2-22,1-2 11,0-3 12,1 0-29,0-3 12,0 1 10,2-2 1,-1 1 6,2 0 10,0 2-3436,9-5 3386,-3 7 6,6-3-6,-5 10 23,1 1 5,-1 3 11,0 2-5,-2 2-6,1 1 3393,-4 1-3388,2 5 18,-2 0 16,0 7-16,-1 0 0,0 2-12,0 4-5,-2 1 5,1 2-5,-1 2 5,-1 0 545,5 42-433,-7-42-33,4 29-23,-7-52-16,-2-4-12,2-2-10,-2-3-7,2 0-27,-1-2-29,2 0 1,0-1-23,1-3 6,1 0 5,0-2-11,2 0 11,1-1 29,2 1-7,-1-1 18,5 2 16,-2 0-22,3 2 6,1 1 5,0 1 6,0 1 11,0 3 0,-1 0 11,-1 4-22,-1 1 5,-2 2 12,-1 0-6,0 1 22,-1 1 6,-1 2-5,-1 1 33,4 10-45,-4-2 0,3 7 0,-3-2-5,-1 1 22,2 3 0,-3 0 6,0 2 6,-1-1-18,0 1 17,3 6-16,-2-7-7,2 2 1,-4-10 11,1-2 6,-1-3 11,0-1 27,1-2-16,-1-3 12,0 0-7,0-2-22,-1 1 1,1-2-12,-2 1-17,0-1-6,1 0 7,1 0-35,-1 0 18,2 1-35,-2 0-44,1 2-78,0-1-129,-1 3-236,1-2-431,-1 4-963,0 1-4941,-2 3-2685,0 1 9547,0-1 0,0-5 0,0-2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8.38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54 1 17820,'-9'18'947,"1"1"-6052,0 13 5194,2-12 1046,-1 31-1039,5-27 775,-1 17-771,0-2-44,0-6 56,0 29 3062,2-22-3157,0 17 590,1 8-612,1-11-1732,0 21 1748,1-19 34,0 6-230,-1 3 230,1 4 11,0 4-541,1 1 524,0 3 6,1 0-6,-1-2-1370,1-4 1382,-1-5-6,2-5 531,1-6-549,0-1-2074,5 21 2091,-3-18 12,3 20-1333,-3-25 1311,-1 2 713,0-1-730,1 3 22,-1 1 422,1 2-444,0 5 1187,0 4-1193,3 5 6,0 6-23,2 7 0,1 3 6,1 5-5,1 2 27,1 2-5,0 0-6,1-1 833,-2-4-810,0-7-17,-3-7-270,-1-11 264,-4-11-6,-2-8 163,-2-6-162,-3-7 1183,0-4-1145,-2-4 18,-2-2-810,-10 6 843,0-8 297,-6 5-336,-4 3-45,7-7-5,-7 11-23,9-9-461,0 3 462,1 1 16,2 1 11,0-1 3150,2 0-3139,2-2-3172,1-3 3156,1-2 11,1-4 0,0-2-1,2-4 501,-1-3-461,2-2 28,0-3 7,1-3 3385,0 0-3387,0-3 354,0 1-404,0-4-6,0 0-10,0-4-12,0 0-5,0-1-1,0 2 1,0-2-12,0 1 12,0-1-17,0 0 5,-1 2-16,1-2-51,-2 1-39,2 1-67,-1 0-34,1 1-46,0 0-4,0 0-39,0 1-85,0 0-145,0 1-156,0 2-3631,0 0 1944,1 8-537,0 1 2064,1 8 0,-1-8 0,0 1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8.98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0 458 17255,'4'7'1994,"-1"-2"-1815,-3-5 706,0 0-756,78-40 0,-43 26-68,14-9 1,0 1 55,-14 12-33,3 0-16,2 0-12,3-1-489,2 2 478,2 0-28,2 0-6,2 1 6,1 1-12,4 0 1,0 2 5,2 0 6,0 1-11,1 1 16,-1 0-3250,0 1 3250,1-2 23,1 2-113,2-1 135,1 1-11,2 0-6,1-1 57,32 0-68,-21 0-148,-26 2 0,0 0 148,21 1 23,0 0 16,2 0 17,0 0 17,5 0 12,2-2-6,3-3 10,3-2 18,0-2 2008,2 0-1998,0-3-1582,3 1 1516,0-1-23,2-1-1124,-1 2 1107,0 0 118,-3 1-101,-2 2 22,-2 0-5,1 1-28,-1-2 0,0 1-16,-3 1-24,-3 1 24,-5 1-24,-4 2 12,-4 1 12,-6 2-24,-6 0-4,-4 1 457,-7 0-457,-3 3-1,-6-2 6,-3 1-1,-7-2 1558,-5 1-1557,-6-2 1531,-5 1-1537,-4-1 693,-3 0-704,-1 0 380,-1 1-425,-2-1-28,-2 1-44,-4-1-57,-5 0-67,-5 0-84,-4 0-111,-4 0-187,-3-3-334,-5-2-4364,-23-14-4510,14 4 9625,-10-6 1,33 12 0,9 5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09.88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0 384 18588,'68'-61'599,"-8"10"-386,-41 48-45,3-2 901,3-1-962,3-1-18,4 1-33,4-1-11,4 1-6,4 0-16,5-1 10,7 1 5,6 0-32,6 0-1414,6 1 1413,4-1-5,6 2-214,4 0 226,5 0-1,3 1-6,-46 1 1,0 0-3,2 1 0,0 0-641,2-1 1,0 0 631,2 0 1,0 1 2,1-1 0,0 0-3,1 0 1,-1-1 7,-1 1 1,1 0-3,-1 0 0,-1 0 3,1 1 0,-1-1 0,0 0 0,0 1 5,1 0 1,1 0 10,-2 0 1,1 0-6,0-1 0,-1 0 5,-1 0 1,0 0-17,0-1 0,-2-1 5,0 1 1,-2-1-4,48-3 7,-5-2 16,-7-1 0,-8-1-6,-8-1-11,-8 1-359,-9 0 353,-7 2 1276,-6 0-1264,-8 1-6,-7 2 613,-5 2-635,-7 1 1549,-4 2-1566,-5 0 812,-2 1-806,-2 0 22,0 2 6,0 2-1,0 3-5,-1 3-5,-1 1 10,-2 1-5,-2 2 0,0 3 0,-2 2-17,1 4 6,0 4 0,3 4 22,1 5-11,2 4-11,1 5 22,2 3-22,2 3 11,3 2 6,4 2-12,3 5 6,2 4-363,4 6 329,2 6-1304,4 6 1322,2 6-12,2 6 28,-15-46 0,-1 2 5,1 1 1,0 2-4,0 1 1,0 1 3,-1 1 0,0 1-6,1 2 0,-1 1 5,-1-1 1,0 1-4,1 2 1,-1 0 3,-1 0 0,-1 0 5,0 2 0,0 0-6,-1 1 1,-1 1 5,-1 0 1,0 0-1416,-1 2 0,0 0 1418,-2-1 0,-1 1 11,0-1 0,-1-1-819,-1 0 0,-1-1 827,0-1 1,0-1-89,-1-2 0,0 0 89,0-3 0,0-1-1,0-2 1,0-1-9,0-2 0,0 0 624,0 45-610,0-4 1672,0-7-1639,0-17 1,0 4-3,0-7 0,0 0-233,0 1 0,0-3 208,0 31-11,0-57 496,0-6-485,0-6-2061,0-5 2105,0-7 397,0-4-385,0-4 28,0-3 2274,0-3-2168,1 0-157,0 0-22,0-1 3370,1-3-3415,0-6-16,1-2-40,2-6-56,0-3-78,-1-4-68,1-5-111,-3-2-124,0-3-190,-2-1-325,-2-2-593,-4 0-1122,-4-1-1298,-8 0-3305,0 5 7315,0 5 0,8 15 0,4 6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5.71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65 19260,'58'-33'68,"-45"1"-2924,45 38 1,8 13 2760,-26-9-7456,37 15 2164,-47-13 5387,35 11 0,-62-20 0,-1-1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3.10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26 7710,'-4'-14'1765,"0"3"-1087,4 11 4284,0 0-4643,1 9-77,0-2-41,0 9-5,1-3-28,-1 2 0,0 3-5,2 1 5,-1 2 56,0 2 302,3 14-263,0-7 398,8 62-583,-5-43-39,0 6 1,0 1-3415,-1-2 3403,3 20-2263,-2-18 2280,0 2 39,-1 3 120,0 2 1,0 3-59,1 20-139,-1-17 1,-1 1 81,-2-10 1,0-4 1735,4 35-1786,-5-33 0,2 3 17,1 1 0,0-3 6,3 34-29,-3-33 1,1-2 33,1 23 0,-1-5-6,-2-24 1,-1 2 1330,0 0 0,0 0-1373,-1-1 1,0-1-884,1 40 914,-3-36 6,-1-5-2491,0-6 2507,-1-7-314,-2-6 321,-1-5 266,-3-5-238,0-7 615,-2-3-638,2-6 2880,-3-3-3059,-1-2-95,1-7-90,0-2 1180,0-8-1785,1-16 297,4 3-124,1-14-235,4 11-341,3-3-829,3 0-1087,4-1-1680,2 2 4884,-1 6 0,-5 14 0,-3 5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5.89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1 137 14648,'79'-36'-10,"0"1"1,-6 2 0,-11 9-36,-15 19-39,-2 3 1032,-3 1-1211,-1 3 845,-3 1-1690,-3 2-2040,-3 2-5455,-5 0 8603,-6-1 0,-10-3 0,-5-1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7.00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120 416 18196,'-16'-10'745,"3"1"-689,13 9 280,0 0-1683,-14-64 1392,17 40-3420,-5-51 3391,22 54-4,7-1 955,19-10-956,-6 7-6,6-1 1,2 1-34,2 1-81,4 3 0,-1 3-9,-13 8-11,19 1 0,-36 15 34,-5 4 39,-3 8 163,-8 38-35,-9-13 460,-8 32-454,-24 7 3337,3-13-3432,1-7 0,-5 6 34,-8 5 0,-1 0-862,8-13 1,0-1 875,-8 9 0,1-7 58,1-5-1688,2-7 1739,4-8 5,4-8 152,-3-1-84,14-14-6,0 0-2266,15-14 2155,4-2 829,2-2-975,3-2 1393,5-2-1383,5-3 12,7-2 12,3 0 3374,7-1-3397,3-1-6,5 2-11,2 1-56,18 1 28,-14 4-28,10 2 11,-21 6-5,-3 4 50,-4 4 56,-2 3 17,-5 1 39,-2 1 11,-3 0-6,-4-1 18,1-2 16,-4-2-11,-1-5 17,-2-1 56,-1-4 27,-1-1 35,-1-1-1,1-1-61,-2 0-56,1-1-51,-1-4-33,1-3-17,0-6-34,2-2-27,1-4-23,1 0-3432,1-3 3354,1 0-101,1-1-112,1-1-224,-1 1-343,1 1-609,-1 2-1972,2 1 2955,0-1 1,-4 10 0,-2 1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7.72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157 604 18271,'54'1'148,"0"0"1,37-4-3882,-65-11 3789,0-3-6,2-3 1462,-1-2-1473,3-1-11,0 0 945,1-3-878,12-10-1849,-11 7 1805,7-9 22,-15 11 1981,-4 0-1992,-2-1-23,-5-1-17,-4-1-11,-5 0-39,-2 0-22,-7 1 3252,-4 4-3274,-8 0-7,-7 5-5,-4 2-17,-6 4 34,-3 4-17,-3 3 420,-3 4-397,0 1-6,-25 14-1210,16-1 1289,-18 13-7,24-2 1,2 2-23,3 1 23,5 0-6,7 0-23,5-2 6,6-3 12,5 0-6,5 0 16,3 2-5,3-1-5,2 3 1303,4 0-1292,5 1 5,5-1-5,5 1-6,17 12-12,-4-9 12,14 11 6,-8-10-780,1 2 774,2 2-11,-2 2 5,0 3-3128,-2 6 3101,-1 4 10,-2 7-923,-1 3 896,-3 4-6,-2 3-1587,4 30 1575,-12-26 52,2 17 66,-17-24 40,-2-21 10,-9 1 7,-4-23 1945,-8-5-1940,-5-4-6,-4-5-5,-4-2-6,-2-4-17,-1-5-5,-2-4 0,-1-8-11,-1-3-1,-2-4 987,0-4-981,1-2 23,-16-23 2091,16 11-2175,-9-17 5,20 18-514,3 0 498,5 3-6,5 3-12,5 3-55,6 4-6,3 3-23,8 4 7,4 1 44,10 3 1168,6 0-1135,7 2-21,5 0 544,7 3-646,4 1-3514,4 2 3240,2 1-297,2 2-1517,0 1-1535,0 1 3764,7 3 0,-31 1 0,-2 1 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8.36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51 340 20718,'-30'-46'538,"9"9"-4663,37 25 4204,1 2-96,39-6 23,-21 9 899,32-3-866,-14 12 6,-9 2 5,34 8-22,-29-2 6,15 5 10,-13-5 12,1-1-217,7-3 262,4 0 751,5-4-667,4 0-11,3-3 282,5-2-333,4-2-39,4-2 0,6-2-3,-23 1 1,1 0-38,-14 2 1,-1-1-962,19-2 0,-1 0 945,-20 3 0,-3 0-14,2 0 0,-1 0-839,1 0 1,-1 0 838,0 1 0,-1-1 0,0 0 0,-1 0 55,0 0 0,-2 0-29,45-4-29,-3-1 6,-9 1-1,-6 2 12,-10 1 40,-9 2-18,-10 0 6,-8 0 224,-9 2-246,-7 0 1439,-7 2-1439,-5 0 2744,-4 1-2761,-3 0 1266,-2 0-1159,-1 0 327,-5 0-720,1-2-72,-3 0-79,1-2-2107,-11-9 130,3 3-7434,-8-7 9733,8 6 0,7 6 1,2 1-1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9.10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221 753 16476,'-4'3'930,"0"-1"-807,4-2 2252,0 0-2067,48 88-4313,-26-63 4108,7 25 1,2-7 81,-10-38 815,1 0-844,1-2-10,0-1 0,1-1 10,-1-1-38,0-4 5,0-1-22,1-5-45,-1-3 39,0-1-32,-2-4-2270,-2 0 2280,-2-5 2369,13-44-2403,-16 26-22,8-34 16,-18 37-10,-3-2-2269,0-2 2279,-4-4-724,-3 0 696,-5-6 1886,-5 2-1896,-3-2-18,-4 3-10,-4 2-12,-3 3 11,-2 3 6,-3 4 2863,1 4-2869,-3 6-5,2 6 0,-2 7-17,1 6 1559,-1 4-1553,1 4-6,0 6 16,1 5-3341,2 8 3330,2 7-1813,3 6 1831,1 8 33,3 7 16,4 7-4,3 7 4,7 5-4,4 3 10,4 0 2474,4-2-2471,12-5 1,2-1-26,4 2 1216,-1-10 0,2-7-1244,2-23-11,0-6-11,2-6-57,2-5-78,1-3-117,1-2-191,-2-3-268,-1-2-511,-1-1-1282,0-3-7248,-3 1 9802,-4 1 0,-8 3 0,-5 1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9.36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0 20840,'22'55'47,"0"0"1,13 36-3,-37-77-11,-1-1 203,-2-3-293,0-2 21,1-2-189,1-3-85,1-2-290,1-1-191,1-2-717,0-3-1591,0-5-5796,0-1 8894,0-1 0,0 6 0,0 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19.96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207 267 21007,'39'14'196,"-7"-3"-5761,-27-10 5649,0-2 1392,1-2-1431,2-3 843,1-4-888,1-4-17,1-2-11,2-3-6,-1 0 29,-1-3-1105,-1 1 1110,-5-2 6,-1 1-29,-3 1 12,-3 1-34,-3 1 2829,-4 2-2986,-14-3 79,3 9 1365,-32 2-1354,21 14 0,-18 6 17,23 8 17,0 1 16,1 5-5,-21 47 72,22-32-10,-13 35-284,30-46 328,4-3-3291,1-4 3308,2-4-11,1-6 17,3-3 10,2-3 68,10-1 127,-2-2-228,7-2 3381,-4-1-3415,2 0-27,1-1 44,36 16 1,4 9 89,-8 16-246,8-9 1,-5 4 178,-33 23-510,-9-11 532,-4 5-22,-3 3 17,-3 2-12,-2 2-5,-3 0 16,-3-1-1005,-5-4 1033,-5-3-234,-3-6 290,-4-6-5,-2-6 412,-2-6-490,-2-6-6,-1-4-6,-2-4 1,1-3-1,1-4-33,4-3 987,2-2-1037,5-1 623,2-3-680,3-1-33,4-6-84,2-1-67,4-3-102,1-3-83,3-2-67,4-3-96,4-3-902,16-13-247,-2 8-156,12-11-1232,-7 11-2930,0 2 6089,-5 4 0,-10 11 0,-5 6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20.36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97 11 14854,'4'-6'1820,"-2"2"-693,-2 4-433,0 0-542,59 58 355,-44-27-383,43 50-2286,-58-40 2241,-2 3-328,-2 2 294,-3 2-106,-3 0 112,-1-1 72,-5 15-61,2-19 10,-4 11 12,2-23 34,-1-2 11,-2-4 11,2-4-17,0-5-2281,2-4 2242,2-2 1353,1-2-1420,4-1 612,0-2-640,2 2 113,3-2-91,1 1 3294,2-1-3299,1 0-3135,2 3 3129,3-1 17,3 4-12,3-2 23,1 1-5,3 1-6,1 1-6,2 0 3381,2 1-3398,0 0 6,2 0 11,1 1 12,0-1 22,3-1-12,0 0 6,0-2-5,-2-1 5,-1-2 6,-1-2-6,-3-3 0,-3-1 6,-3-1 0,-2 0-6,-2 0-10,-4-2-29,0 0-29,-2-2-44,-1-1-50,-1-1-84,-1-2-174,0 0-184,-1-4-314,0 0-511,0-2-1460,-1-4-6891,0 1 9741,-2 2 0,2 6 0,0 5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0:20.63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3 9 21651,'-2'-5'34,"1"1"-118,1 4-95,0 0 179,2 112-1067,4-55 1067,-2 17 0,1 1-1257,6-6 1341,0 2 56,-3 4 0,-1-1-459,-2 2 409,0-1-34,0 1-22,-1 1-23,1-3 0,-3-1-11,1-4-1267,-2-2 1267,1-5 11,-1-4-146,1-7 119,-1-6 1047,1-6-1065,-2-6 323,2-6-424,-2-5 1481,1-7-1598,-1-4 954,0-3-1044,0-5 116,0-1-2463,0-2-2019,0-7-2473,1 2 7181,-1-5 0,1 6 0,-1 1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2:46.09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360 288 0 0 0,'-8'-21'0'0'0,"8"19"0"0"0</inkml:trace>
  <inkml:trace contextRef="#ctx0" brushRef="#br0" timeOffset="795.528">417 78 2128 0 0,'0'0'886'0'0,"0"0"-489"0"0,0 0-243 0 0,0 0-60 0 0,0 0 117 0 0,0 0 295 0 0,0 0 352 0 0,0 0 285 0 0,0 0 135 0 0,0 0-47 0 0,0 0-155 0 0,0 0-189 0 0,0 0-207 0 0,3-11-214 0 0,9-32-117 0 0,-2 19 786 0 0,-4 34-248 0 0,-4 31-131 0 0,-16 12-433 0 0,-2 0 0 0 0,-2-1 0 0 0,-3 0 1 0 0,-2-2-1 0 0,-2-1 0 0 0,-2-1 0 0 0,-2-1 0 0 0,-2-1 1 0 0,-2-2-1 0 0,-14 12-323 0 0,-39 62 435 0 0,6 16 65 0 0,82-132-469 0 0,1 1 0 0 0,-1-1-1 0 0,0 0 1 0 0,1 0 0 0 0,-1 0-1 0 0,1 0 1 0 0,0 0 0 0 0,0-1-1 0 0,0 1 1 0 0,0-1 0 0 0,0 0-1 0 0,0 0 1 0 0,0 0 0 0 0,0 0-1 0 0,0 0 1 0 0,0-1 0 0 0,1 1-1 0 0,-1-1 1 0 0,0 0 0 0 0,0 0-1 0 0,1 0 1 0 0,-1-1 0 0 0,0 1-1 0 0,0-1 1 0 0,0 0 0 0 0,1 1-1 0 0,1-2-30 0 0,0 1 51 0 0,236-49 1100 0 0,-200 37-1007 0 0,1 1 1 0 0,1 3-1 0 0,-1 1 0 0 0,1 3 1 0 0,20 0-145 0 0,-61 4-3 0 0,0 1 0 0 0,0 0 0 0 0,1 0 0 0 0,-1 0 0 0 0,0 0 1 0 0,0 0-1 0 0,0 0 0 0 0,1 0 0 0 0,-1 1 0 0 0,0-1 0 0 0,0 1 0 0 0,0 0 1 0 0,0-1-1 0 0,0 1 0 0 0,0 0 0 0 0,0 0 0 0 0,0 1 0 0 0,0-1 0 0 0,0 0 1 0 0,0 1-1 0 0,-1-1 0 0 0,1 1 0 0 0,-1-1 0 0 0,1 1 0 0 0,-1 0 0 0 0,1-1 1 0 0,-1 1-1 0 0,0 0 0 0 0,0 0 0 0 0,0 0 0 0 0,0 0 0 0 0,0 0 0 0 0,-1 0 1 0 0,1 0-1 0 0,-1 1 0 0 0,1-1 0 0 0,-1 0 0 0 0,0 0 0 0 0,1 0 0 0 0,-1 1 1 0 0,0-1-1 0 0,-1 0 0 0 0,1 0 0 0 0,0 1 0 0 0,-1-1 0 0 0,1 0 0 0 0,-1 0 1 0 0,1 0-1 0 0,-2 1 3 0 0,2 1-54 0 0,0-1 0 0 0,0 0 1 0 0,-1 0-1 0 0,0 1 1 0 0,0-1-1 0 0,1 0 0 0 0,-2 0 1 0 0,1 0-1 0 0,0 0 1 0 0,-1 0-1 0 0,1 0 0 0 0,-1 0 1 0 0,0 0-1 0 0,0 0 1 0 0,0-1-1 0 0,0 1 0 0 0,-1-1 1 0 0,1 0-1 0 0,-1 0 0 0 0,1 0 1 0 0,-1 0-1 0 0,0 0 1 0 0,0 0-1 0 0,0-1 0 0 0,0 1 1 0 0,0-1-1 0 0,0 1 54 0 0,-28 7-4052 0 0,0-6-4689 0 0,21-3 1081 0 0</inkml:trace>
  <inkml:trace contextRef="#ctx0" brushRef="#br0" timeOffset="1074.255">428 125 18492 0 0,'0'0'-5'0'0,"0"0"-250"0"0,0 0-208 0 0,0 0-48 0 0,0 0 149 0 0,0 0 207 0 0,0 0 190 0 0,0 0 138 0 0,0 0 140 0 0,0 0 98 0 0,0 0 4 0 0,0 0-28 0 0,2 39-50 0 0,7 124-42 0 0,-6-126-179 0 0,1 1 0 0 0,2-1 0 0 0,2 0 1 0 0,1-1-1 0 0,2 1 0 0 0,1-2 0 0 0,2 0 1 0 0,1-1-1 0 0,3 1-116 0 0,-17-32 3 0 0,9 20 81 0 0,2 0 0 0 0,1-1-1 0 0,0 0 1 0 0,2-1-1 0 0,0-1 1 0 0,1 0 0 0 0,17 14-84 0 0,27-15-486 0 0,-37-33-8485 0 0,-17 8-1274 0 0</inkml:trace>
  <inkml:trace contextRef="#ctx0" brushRef="#br0" timeOffset="1602.043">906 670 12923 0 0,'0'0'3921'0'0,"0"0"-2648"0"0,0 0-1030 0 0,0 0-271 0 0,0 0-45 0 0,0 0 127 0 0,0 0 93 0 0,0 0 48 0 0,0 0 23 0 0,0 0 22 0 0,0 0-4 0 0,0 0 1 0 0,13-4-17 0 0,111-17 364 0 0,-79 21-423 0 0,-34-2-148 0 0,0 1 0 0 0,1 1 0 0 0,-1 0 0 0 0,0 1-1 0 0,1 0 1 0 0,-1 0 0 0 0,0 1 0 0 0,0 1 0 0 0,0 0 0 0 0,0 0 0 0 0,-1 1-1 0 0,1 1 1 0 0,-1 0 0 0 0,3 1-13 0 0,-11-1 24 0 0,0 0 0 0 0,0 0 0 0 0,-1 0-1 0 0,1 0 1 0 0,-1 0 0 0 0,0 0 0 0 0,-1 0 0 0 0,1 0-1 0 0,-1 0 1 0 0,0 0 0 0 0,0 0 0 0 0,-1 0 0 0 0,0 0-1 0 0,1 0 1 0 0,-2 0 0 0 0,1 0 0 0 0,0 0 0 0 0,-1 0-1 0 0,0 0 1 0 0,0-1 0 0 0,-1 1 0 0 0,1-1 0 0 0,-1 1-1 0 0,0-1 1 0 0,0 0 0 0 0,0 0 0 0 0,-4 3-24 0 0,-132 165 480 0 0,115-150-453 0 0,2 1 1 0 0,0 0-1 0 0,2 2 1 0 0,0 0 0 0 0,2 1-1 0 0,1 1 1 0 0,1 0-1 0 0,1 2 1 0 0,2 0-1 0 0,1 0 1 0 0,1 1 0 0 0,1 0-1 0 0,2 1 1 0 0,1 0-1 0 0,-1 19-27 0 0,11-46 33 0 0,0 0 0 0 0,0 0 0 0 0,0 0 0 0 0,0 0 0 0 0,0-1 0 0 0,1 1-1 0 0,0-1 1 0 0,-1 0 0 0 0,1 0 0 0 0,0 0 0 0 0,1 0 0 0 0,-1-1-1 0 0,0 0 1 0 0,1 0 0 0 0,-1 0 0 0 0,1 0 0 0 0,0-1 0 0 0,0 0 0 0 0,0 0-1 0 0,-1 0 1 0 0,1 0 0 0 0,0-1 0 0 0,0 0 0 0 0,0 0 0 0 0,0 0 0 0 0,0-1-1 0 0,0 1 1 0 0,0-1 0 0 0,0 0 0 0 0,3-2-33 0 0,7 3 96 0 0,14-1 1 0 0,0-1 1 0 0,0-1-1 0 0,0-1 0 0 0,-1-2 1 0 0,0-1-1 0 0,0-1 0 0 0,15-8-97 0 0,-52 9-5433 0 0,-14 6-2294 0 0,20 1 5001 0 0,-9 0-5418 0 0</inkml:trace>
  <inkml:trace contextRef="#ctx0" brushRef="#br0" timeOffset="1852.52">731 1286 24117 0 0,'0'0'1360'0'0,"0"0"-471"0"0,0 0-409 0 0,0 0-304 0 0,0 0-72 0 0,0 0 0 0 0,0 0-56 0 0,0 0 24 0 0,231-85-32 0 0,-172 79-32 0 0,-3 6 32 0 0,3 0-112 0 0,-6 4-176 0 0,-3 9-400 0 0,-5 9-953 0 0,-6-5-3424 0 0,-17-3-8498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3.63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460 64 12959,'-1'-2'3618,"0"0"1081,1 2-4570,-27 25-34,15-8-11,-21 23-28,19-15-11,0 3-6,-1-2 6,-3 1-6,0-4 6,-2-1-6,-2-2-22,1-2 22,-3 0-28,0-3 6,0 0 17,-1-3-23,1-3 0,0-3-5,4-3-45,0-1-29,4-2-27,1-4-28,4-3-6,3-4 12,3-4 16,3-3 17,1-4 22,3-2 1,5-5-12,3 0 17,6-2 11,2 1 39,5 0 23,13-7 0,-6 11-6,11-4 28,-11 13 17,0 4 28,1 0 23,-1 5-1,-2 1 286,17 2-241,-18 3 18,11 0-1,-23 2 23,-1 2-1,-3 1-33,0 3-6,-3 2-50,2 2-12,1 3 1,1 2-23,1 4-16,4 2-23,0 4-23,4 3-16,1 1-6,1 1 0,2 0-167,14 12-57,-6-11-190,10 6-360,-11-17-928,1-5-8112,-3-5 9676,-6-2 0,-11-4 0,-6-3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2:55.35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928 63 0 0 0,'0'0'641'0'0,"0"0"-54"0"0,-49 2 3801 0 0,-289-4-1756 0 0,316 7-2597 0 0,1 1-1 0 0,-1 0 0 0 0,1 2 1 0 0,0 0-1 0 0,1 1 0 0 0,0 1 0 0 0,1 1 1 0 0,0 1-1 0 0,0 1 0 0 0,1 1 1 0 0,-5 5-35 0 0,-2-1 72 0 0,-190 153 140 0 0,210-167-163 0 0,0 0 0 0 0,1 1 1 0 0,-1-1-1 0 0,1 1 0 0 0,0 0 1 0 0,1 0-1 0 0,-1 0 0 0 0,1 1 0 0 0,0-1 1 0 0,1 1-1 0 0,-1 0 0 0 0,1 0 0 0 0,0 0 1 0 0,0 0-1 0 0,1 0 0 0 0,0 0 1 0 0,0 1-1 0 0,0-1 0 0 0,1 6-49 0 0,76 53 1963 0 0,-25-38-1441 0 0,-1 3 0 0 0,-2 2 0 0 0,-1 2-1 0 0,32 31-521 0 0,-71-55 113 0 0,0 0-1 0 0,1-1 1 0 0,0 0 0 0 0,0 0-1 0 0,1-1 1 0 0,0 0-1 0 0,1-1 1 0 0,0 0-1 0 0,0-1 1 0 0,0 0-1 0 0,1 0 1 0 0,0-1 0 0 0,0-1-1 0 0,0 0 1 0 0,1-1-1 0 0,-1 0 1 0 0,1-1-1 0 0,0-1 1 0 0,-1 1-1 0 0,1-2 1 0 0,0 0 0 0 0,0-1-1 0 0,0 0 1 0 0,-1-1-1 0 0,1 0 1 0 0,-1-1-1 0 0,1 0 1 0 0,-1-1-1 0 0,0 0 1 0 0,1-2-113 0 0,33-26 259 0 0,-2-2 0 0 0,-1-3 1 0 0,-2-1-1 0 0,-1-2 0 0 0,-2-1 0 0 0,26-39-259 0 0,-58 75 16 0 0,0-1 0 0 0,-1 0 0 0 0,1-1 0 0 0,-1 1 0 0 0,-1-1 0 0 0,1 0 0 0 0,-1-1 0 0 0,0 1 0 0 0,-1-1 1 0 0,0 1-1 0 0,0-1 0 0 0,0 0 0 0 0,-1 0 0 0 0,-1 0 0 0 0,1-1 0 0 0,-1 1 0 0 0,-1 0 0 0 0,1-1 0 0 0,-1 1 0 0 0,-1 0 0 0 0,0-1 0 0 0,0 1 0 0 0,0 0 0 0 0,-1 0 0 0 0,0 0 0 0 0,-1 0 0 0 0,0 0 0 0 0,-4-7-16 0 0,-14-13-298 0 0,-1 0-1 0 0,-2 1 1 0 0,-1 2 0 0 0,0 0-1 0 0,-2 2 1 0 0,-25-16 298 0 0,-107-53-5608 0 0,105 78-1959 0 0,47 12 3255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2:56.54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750 191 0 0 0,'0'0'1222'0'0,"0"0"157"0"0,0 0 33 0 0,0 0-168 0 0,0 0-180 0 0,0 0-102 0 0,0 0-50 0 0,0 0-45 0 0,2-17-82 0 0,10-79 1864 0 0,-69 68-2198 0 0,55 27-431 0 0,-9-6 6 0 0,0 1 0 0 0,0 0 1 0 0,-1 1-1 0 0,0 0 0 0 0,0 1 1 0 0,0 0-1 0 0,0 1 0 0 0,-1 0 1 0 0,1 1-1 0 0,-1 0 0 0 0,0 1 1 0 0,1 0-1 0 0,-1 1 0 0 0,0 1 1 0 0,0 0-1 0 0,1 1 1 0 0,-1 0-1 0 0,1 1 0 0 0,-1 0 1 0 0,1 1-27 0 0,-44 23-77 0 0,2 3 1 0 0,1 1-1 0 0,1 3 1 0 0,2 3-1 0 0,2 1 1 0 0,-22 23 76 0 0,66-58 10 0 0,-1 0-1 0 0,1 0 1 0 0,0 0 0 0 0,-1 0 0 0 0,2 1-1 0 0,-1-1 1 0 0,0 1 0 0 0,1 0 0 0 0,-1 0-1 0 0,1 1 1 0 0,0-1 0 0 0,1 0 0 0 0,-1 1 0 0 0,1 0-1 0 0,0 0 1 0 0,0 0 0 0 0,0 0 0 0 0,1 0-1 0 0,-1 0 1 0 0,1 0 0 0 0,1 0 0 0 0,-1 1-1 0 0,1-1 1 0 0,0 0 0 0 0,0 0 0 0 0,0 1 0 0 0,1-1-1 0 0,0 0 1 0 0,0 0 0 0 0,0 0 0 0 0,0 0-1 0 0,1 0 1 0 0,0 0 0 0 0,0 0 0 0 0,1 0-1 0 0,-1-1 1 0 0,2 2-10 0 0,92 129 646 0 0,-90-124-515 0 0,1 0 0 0 0,1 0 0 0 0,0-1 0 0 0,0 0 1 0 0,1-1-1 0 0,0 0 0 0 0,0 0 0 0 0,1-1 0 0 0,1 0 0 0 0,-1-1 1 0 0,1 0-1 0 0,0 0 0 0 0,1-1 0 0 0,-1-1 0 0 0,1 0 0 0 0,0-1 1 0 0,1 0-1 0 0,-1 0 0 0 0,1-2 0 0 0,-1 1 0 0 0,1-2 1 0 0,0 0-1 0 0,0 0 0 0 0,0-1 0 0 0,5-1-131 0 0,16 0 207 0 0,1 0-1 0 0,0-3 1 0 0,-1-1 0 0 0,0-1 0 0 0,0-2-1 0 0,0-2 1 0 0,-1 0 0 0 0,-1-3-1 0 0,0 0 1 0 0,0-2 0 0 0,-1-2 0 0 0,-2-1-1 0 0,2-2-206 0 0,-24 17 45 0 0,-1-2 0 0 0,0 1-1 0 0,0-1 1 0 0,0 0 0 0 0,0 0 0 0 0,-1 0-1 0 0,1-1 1 0 0,-1 0 0 0 0,-1 0 0 0 0,1 0-1 0 0,-1-1 1 0 0,0 1 0 0 0,-1-1 0 0 0,0 0-1 0 0,0 0 1 0 0,0 0 0 0 0,-1-1-1 0 0,0 1 1 0 0,0-1 0 0 0,-1 1 0 0 0,0-1-1 0 0,0 0 1 0 0,-1 1 0 0 0,0-1 0 0 0,0 0-1 0 0,-1 1 1 0 0,0-1 0 0 0,0 1-1 0 0,-1-1 1 0 0,0 1 0 0 0,0-1 0 0 0,-1 1-1 0 0,0 0 1 0 0,0 0 0 0 0,-1 0 0 0 0,1 1-1 0 0,-5-6-44 0 0,-24-22-344 0 0,-1 2 0 0 0,-2 1-1 0 0,-1 1 1 0 0,-1 3 0 0 0,-1 0 0 0 0,-13-4 344 0 0,-11 3-2483 0 0,19 25-7158 0 0,35 6 2167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2:57.51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829 106 1312 0 0,'0'0'906'0'0,"0"0"-237"0"0,0 0-253 0 0,0 0-56 0 0,0 0 163 0 0,0 0 279 0 0,0 0 277 0 0,0 0 136 0 0,0 0-85 0 0,0 0-233 0 0,0 0-224 0 0,0 0-166 0 0,0 0-104 0 0,-7-13-63 0 0,-23-41-94 0 0,28 51-222 0 0,0 0 0 0 0,-1 0 0 0 0,1 0-1 0 0,-1 1 1 0 0,0-1 0 0 0,1 1-1 0 0,-1-1 1 0 0,-1 1 0 0 0,1 0-1 0 0,0 0 1 0 0,0 1 0 0 0,-1-1-1 0 0,1 1 1 0 0,-1-1 0 0 0,1 1 0 0 0,-1 0-1 0 0,0 0 1 0 0,1 1 0 0 0,-1-1-1 0 0,0 1 1 0 0,0 0 0 0 0,1 0-1 0 0,-1 0 1 0 0,0 0 0 0 0,0 1-1 0 0,1-1 1 0 0,-3 2-24 0 0,-10-1-41 0 0,-17 3 14 0 0,-1 2 0 0 0,2 1 0 0 0,-1 2 0 0 0,1 1 0 0 0,1 1 0 0 0,-1 2 0 0 0,2 1 0 0 0,-26 16 27 0 0,44-23 7 0 0,-31 15-63 0 0,1 2 0 0 0,2 2 0 0 0,0 1 1 0 0,2 3-1 0 0,1 1 0 0 0,1 2 56 0 0,29-28 23 0 0,0 1 0 0 0,1 0 0 0 0,0 0 0 0 0,0 0 0 0 0,1 1 0 0 0,-1 0 0 0 0,1 0 0 0 0,1 1 0 0 0,-1-1 0 0 0,2 1 0 0 0,-1 0 0 0 0,1 0 0 0 0,0 0 0 0 0,0 1 0 0 0,1-1 0 0 0,0 1 0 0 0,1-1 0 0 0,0 1 0 0 0,0 0 0 0 0,1-1 0 0 0,0 1 0 0 0,0 0 0 0 0,1-1 1 0 0,0 1-1 0 0,1 0 0 0 0,0-1 0 0 0,0 0 0 0 0,1 1 0 0 0,0-1 0 0 0,0 0 0 0 0,3 3-23 0 0,13 12 276 0 0,1-2 0 0 0,0 0 1 0 0,2-1-1 0 0,0-1 1 0 0,2-2-1 0 0,0 0 0 0 0,0-1 1 0 0,2-1-1 0 0,0-2 1 0 0,0 0-1 0 0,1-2 0 0 0,1-1 1 0 0,0-1-1 0 0,0-2 1 0 0,1 0-1 0 0,0-2 1 0 0,0-1-1 0 0,0-2 0 0 0,0-1 1 0 0,0-1-1 0 0,1-1 1 0 0,-1-1-1 0 0,17-5-276 0 0,-33 5 73 0 0,1-1 0 0 0,-1 0 1 0 0,0-1-1 0 0,0-1 0 0 0,0 0 0 0 0,0 0 0 0 0,-1-1 1 0 0,0-1-1 0 0,0 0 0 0 0,0-1 0 0 0,-1 0 1 0 0,-1-1-1 0 0,1 0 0 0 0,-1-1 0 0 0,-1 0 0 0 0,0 0 1 0 0,0-1-1 0 0,-1 0 0 0 0,0 0 0 0 0,-1-1 1 0 0,-1 0-1 0 0,1-1 0 0 0,-2 1 0 0 0,0-1 0 0 0,-1 0 1 0 0,0-1-1 0 0,-1 1 0 0 0,0-1 0 0 0,-1 1 0 0 0,0-1 1 0 0,-1 0-1 0 0,-1 0 0 0 0,-1 1 0 0 0,1-1 1 0 0,-2 0-1 0 0,0 1 0 0 0,-1-1 0 0 0,0 1 0 0 0,-1-1 1 0 0,-3-4-74 0 0,2-3-176 0 0,-2 0 1 0 0,0 1 0 0 0,-2 0 0 0 0,0 0 0 0 0,-1 1 0 0 0,-1 0 0 0 0,-1 1 0 0 0,0 1 0 0 0,-2-1-1 0 0,1 2 1 0 0,-2 0 0 0 0,-1 1 0 0 0,0 0 0 0 0,0 1 0 0 0,-1 1 0 0 0,-15-8 175 0 0,-52 6-3951 0 0,29 20-2945 0 0,30 0-988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3:17.13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357 470 120 0 0,'0'0'1818'0'0,"0"0"123"0"0,0 0-24 0 0,0 0-111 0 0,0 0-114 0 0,0 0-144 0 0,0 0-115 0 0,0 0-128 0 0,0 0-114 0 0,0 0-172 0 0,0 0-163 0 0,-5-13-98 0 0,-25-52 607 0 0,65 67 512 0 0,-32-2-1639 0 0,63 7-149 0 0,0-3-1 0 0,0-3 0 0 0,0-2 0 0 0,0-4 0 0 0,0-2 0 0 0,31-10-88 0 0,79-6 21 0 0,-77 14-50 0 0,-1 3-1 0 0,1 6 1 0 0,0 3 0 0 0,-1 5-1 0 0,49 12 30 0 0,53 3 427 0 0,-191-43-786 0 0,-41-12-4750 0 0,7 22-3333 0 0,15 6 638 0 0</inkml:trace>
  <inkml:trace contextRef="#ctx0" brushRef="#br0" timeOffset="757.999">564 43 9322 0 0,'0'0'-39'0'0,"0"0"-222"0"0,0 0-55 0 0,0 0 101 0 0,0 0 230 0 0,0 0 269 0 0,0 0 229 0 0,0 0 201 0 0,0 0 97 0 0,0 0-3 0 0,0 0-120 0 0,0 0-181 0 0,0 0-203 0 0,15-7-173 0 0,46-22-138 0 0,-46 22-49 0 0,-15 7 38 0 0,-30 30 2511 0 0,-471 260 333 0 0,482-276-2822 0 0,12-11 0 0 0,0 1 0 0 0,1 0 1 0 0,-1 0-1 0 0,1 0 0 0 0,0 1 0 0 0,0 0 0 0 0,1 0 0 0 0,-1 0 1 0 0,1 1-1 0 0,0 0 0 0 0,1 0 0 0 0,-1 0 0 0 0,1 0 0 0 0,0 1 0 0 0,1-1 1 0 0,0 1-1 0 0,0 0 0 0 0,0 0 0 0 0,1 1 0 0 0,0-1 0 0 0,0 0 1 0 0,1 1-1 0 0,0-1 0 0 0,0 1 0 0 0,1 2-4 0 0,5-5 98 0 0,0 1 0 0 0,0-1 0 0 0,0 0 0 0 0,1 0 0 0 0,0-1 0 0 0,0 1 0 0 0,0-1 1 0 0,1-1-1 0 0,0 1 0 0 0,-1-1 0 0 0,1 0 0 0 0,0-1 0 0 0,0 1 0 0 0,0-1 0 0 0,1-1 0 0 0,2 1-98 0 0,2 1 110 0 0,38 11 147 0 0,0-2 0 0 0,1-2 0 0 0,1-3 0 0 0,-1-2 1 0 0,34-2-258 0 0,-81-5 1 0 0,0-1 1 0 0,-1 0 0 0 0,1 0 0 0 0,0 0 0 0 0,-1-1-1 0 0,0 1 1 0 0,0-1 0 0 0,0 0 0 0 0,0 0-1 0 0,-1 0 1 0 0,1 0 0 0 0,-1 0 0 0 0,0 0 0 0 0,0-1-1 0 0,-1 1 1 0 0,1-1 0 0 0,-1 0 0 0 0,0 1 0 0 0,0-1-1 0 0,-1 0 1 0 0,1 0 0 0 0,-1 1 0 0 0,0-1-1 0 0,0 0 1 0 0,-1 0 0 0 0,1 1 0 0 0,-1-1 0 0 0,0 0-1 0 0,-1 1 1 0 0,1-1 0 0 0,-1 0-2 0 0,1-11-146 0 0,-78-330-1290 0 0,71 498 1680 0 0,-2 101-535 0 0,4-137-6098 0 0,4-76-4280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3:24.04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436 457 0 0 0,'0'0'1362'0'0,"0"0"457"0"0,0 0-8 0 0,0 0-138 0 0,0 0-187 0 0,0 0-114 0 0,0 0-157 0 0,0 0-126 0 0,0-7-41 0 0,0-23-68 0 0,10 22 3623 0 0,15 11-4856 0 0,-22-2 696 0 0,216 2 143 0 0,0-9 0 0 0,0-9-1 0 0,-1-10 1 0 0,162-43-586 0 0,-201 27 1210 0 0,-207 41-2697 0 0,-78-1-3797 0 0,37-7-3367 0 0,54 4 1872 0 0</inkml:trace>
  <inkml:trace contextRef="#ctx0" brushRef="#br0" timeOffset="653.029">390 23 10658 0 0,'0'0'814'0'0,"0"0"-87"0"0,0 0-126 0 0,0 0-220 0 0,0 0 80 0 0,0 0 161 0 0,0 0 100 0 0,0 0 51 0 0,0 0-88 0 0,0 0-147 0 0,0 0-160 0 0,0 0-126 0 0,0 0-95 0 0,22-5-61 0 0,68-13-25 0 0,6 33 229 0 0,-89-12-332 0 0,-7-3 34 0 0,0 0 1 0 0,-1 0 0 0 0,1 1-1 0 0,0-1 1 0 0,0 0 0 0 0,-1 1-1 0 0,1-1 1 0 0,0 0 0 0 0,0 1 0 0 0,0-1-1 0 0,0 0 1 0 0,-1 1 0 0 0,1-1-1 0 0,0 0 1 0 0,0 1 0 0 0,0-1-1 0 0,0 1 1 0 0,0-1 0 0 0,0 0 0 0 0,0 1-1 0 0,0-1 1 0 0,0 1 0 0 0,0-1-1 0 0,0 0 1 0 0,0 1 0 0 0,0-1 0 0 0,0 0-1 0 0,1 1 1 0 0,-1-1 0 0 0,0 1-1 0 0,0-1 1 0 0,0 0 0 0 0,1 1-1 0 0,-1-1 1 0 0,0 0 0 0 0,0 1 0 0 0,1-1-1 0 0,-1 0 1 0 0,0 0 0 0 0,0 1-1 0 0,1-1 1 0 0,-1 0 0 0 0,0 0-1 0 0,1 1 1 0 0,-1-1 0 0 0,1 0-3 0 0,-76 35 91 0 0,2 2 1 0 0,2 4-1 0 0,2 4 1 0 0,2 2-1 0 0,2 2 1 0 0,2 4-1 0 0,-7 12-91 0 0,66-64 29 0 0,1 1 0 0 0,-1 0-1 0 0,1 0 1 0 0,0 1 0 0 0,-1-1-1 0 0,1 1 1 0 0,0 0 0 0 0,1 0 0 0 0,-1 0-1 0 0,0 0 1 0 0,1 0 0 0 0,0 0 0 0 0,-1 1-1 0 0,1-1 1 0 0,1 1 0 0 0,-1-1 0 0 0,0 1-1 0 0,1 0 1 0 0,0 0 0 0 0,0 0-1 0 0,0 0 1 0 0,0 0 0 0 0,1 0 0 0 0,-1 0-1 0 0,1 0 1 0 0,0 0 0 0 0,0 0 0 0 0,1 0-1 0 0,-1 0 1 0 0,1 0 0 0 0,0 0 0 0 0,0 0-1 0 0,0-1 1 0 0,1 1 0 0 0,-1 0-1 0 0,1 0 1 0 0,0-1 0 0 0,0 1 0 0 0,0-1-1 0 0,0 0 1 0 0,1 1 0 0 0,0-1 0 0 0,-1 0-1 0 0,1 0-28 0 0,294 121 1789 0 0,-272-110-1719 0 0,-19-10-12 0 0,-1-1-1 0 0,1 1 0 0 0,-1-1 1 0 0,1 0-1 0 0,0 0 0 0 0,0-1 1 0 0,1 1-1 0 0,-1-1 0 0 0,0-1 1 0 0,1 1-1 0 0,-1-1 0 0 0,1-1 1 0 0,-1 1-1 0 0,1-1 1 0 0,0 0-1 0 0,-1 0 0 0 0,1-1 1 0 0,-1 0-58 0 0,35-71 1259 0 0,-5-192-1876 0 0,-36 264 197 0 0,0 0-230 0 0,-16 33-4134 0 0,-3 11-4241 0 0,13-27 138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3:53.76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321 1 2465 0 0,'0'0'997'0'0,"0"0"-254"0"0,0 0-438 0 0,0 0-319 0 0,0 0-57 0 0,0 0 52 0 0,0 0 119 0 0,0 0 159 0 0,0 0 193 0 0,0 0 138 0 0,0 0 39 0 0,-18 27-29 0 0,-54 84-72 0 0,50-35 491 0 0,25-58-669 0 0,47 413 4249 0 0,-19-157-3780 0 0,-11 0 0 0 0,-13 151-819 0 0,-34-271 601 0 0,27-155-599 0 0,0 1-1 0 0,0-1 1 0 0,0 1-1 0 0,0-1 1 0 0,0 1-1 0 0,0-1 1 0 0,-1 1-1 0 0,1-1 0 0 0,0 1 1 0 0,0-1-1 0 0,-1 1 1 0 0,1-1-1 0 0,0 1 1 0 0,-1 0-1 0 0,1-1 1 0 0,0 1-1 0 0,-1 0 1 0 0,1-1-1 0 0,0 1 1 0 0,-1 0-1 0 0,1-1 0 0 0,-1 1 1 0 0,1 0-1 0 0,-1 0 1 0 0,1 0-1 0 0,-1-1 1 0 0,1 1-1 0 0,-1 0 1 0 0,1 0-1 0 0,-1 0 1 0 0,1 0-1 0 0,-1 0 0 0 0,1 0 1 0 0,-1 0-1 0 0,1 0 1 0 0,-1 0-1 0 0,1 0 1 0 0,-1 0-1 0 0,1 0 1 0 0,-1 0-1 0 0,1 0 1 0 0,-1 1-1 0 0,1-1 1 0 0,0 0-1 0 0,-1 0 0 0 0,1 1 1 0 0,-1-1-1 0 0,1 0 1 0 0,-1 0-1 0 0,1 1 1 0 0,0-1-1 0 0,-1 0 1 0 0,1 1-1 0 0,0-1 1 0 0,-1 1-1 0 0,1-1 0 0 0,0 0 1 0 0,0 1-1 0 0,-1-1 1 0 0,1 1-1 0 0,0-1 1 0 0,0 1-2 0 0,-8-45-2650 0 0,9-99-7805 0 0,1 119 7698 0 0</inkml:trace>
  <inkml:trace contextRef="#ctx0" brushRef="#br0" timeOffset="401.181">251 86 17068 0 0,'0'0'41'0'0,"0"0"-122"0"0,0 0-305 0 0,0 0-205 0 0,0 0-43 0 0,0 0 107 0 0,0 0 161 0 0,0 0 114 0 0,0 0 94 0 0,0 0 122 0 0,0 0 114 0 0,0 0 94 0 0,0 0 27 0 0,-3 4-50 0 0,-38 134 564 0 0,31-124-788 0 0,-1 0 1 0 0,0-1 0 0 0,-1 0 0 0 0,-1-1 0 0 0,0 0 0 0 0,0-1 0 0 0,-1 0-1 0 0,-1-1 1 0 0,1-1 0 0 0,-5 1 74 0 0,18-9-86 0 0,0 0 0 0 0,-1 0-1 0 0,1-1 1 0 0,-1 1 0 0 0,0 0-1 0 0,1-1 1 0 0,-1 1 0 0 0,1-1-1 0 0,-1 0 1 0 0,0 1 0 0 0,0-1-1 0 0,1 0 1 0 0,-1 0 0 0 0,0 0 0 0 0,1 0-1 0 0,-1 0 1 0 0,0 0 0 0 0,1-1-1 0 0,-1 1 1 0 0,0-1 0 0 0,1 1-1 0 0,-1-1 1 0 0,1 1 0 0 0,-1-1 0 0 0,1 0-1 0 0,-1 0 1 0 0,1 0 0 0 0,-1 0-1 0 0,1 0 1 0 0,0 0 0 0 0,-1 0-1 0 0,1 0 1 0 0,0-1 0 0 0,0 1 0 0 0,0 0-1 0 0,0-1 1 0 0,0 1 0 0 0,0-1-1 0 0,1 1 1 0 0,-1-1 0 0 0,0 1-1 0 0,1-1 1 0 0,-1 0 0 0 0,1 1-1 0 0,0-1 1 0 0,-1 0 0 0 0,1 1 0 0 0,0-1-1 0 0,0 0 1 0 0,0 1 0 0 0,0-1-1 0 0,0 0 1 0 0,1-1 86 0 0,5-97-1641 0 0,-4 91 1873 0 0,1 0-1 0 0,-1 1 0 0 0,1-1 1 0 0,1 1-1 0 0,-1-1 0 0 0,1 1 0 0 0,1 0 1 0 0,0 0-1 0 0,0 1 0 0 0,0 0 0 0 0,1 0 1 0 0,0 0-1 0 0,1 0 0 0 0,-1 1 1 0 0,1 0-1 0 0,0 0 0 0 0,1 1 0 0 0,-1 0 1 0 0,1 0-1 0 0,0 1 0 0 0,0 0 0 0 0,1 1 1 0 0,-1-1-1 0 0,1 1 0 0 0,0 1 0 0 0,0 0 1 0 0,0 0-1 0 0,0 1 0 0 0,0 0 1 0 0,0 0-1 0 0,0 1 0 0 0,0 1 0 0 0,0-1 1 0 0,0 1-1 0 0,0 1 0 0 0,0 0 0 0 0,0 0 1 0 0,0 1-1 0 0,-1 0 0 0 0,1 0 1 0 0,3 3-233 0 0,-3-1-103 0 0,0 1-1 0 0,-1 0 1 0 0,0 1-1 0 0,0 0 1 0 0,-1 0-1 0 0,1 1 1 0 0,-2-1-1 0 0,1 2 0 0 0,-1-1 1 0 0,0 1-1 0 0,-1 0 1 0 0,3 6 104 0 0,4 12-3935 0 0,-1 2-3314 0 0,-7-17 1773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3:52.70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249 189 0 0 0,'0'0'1204'0'0,"0"0"313"0"0,0 0-28 0 0,0 0-90 0 0,0 0-63 0 0,0 0-99 0 0,0 0-182 0 0,0 0-299 0 0,0 0-345 0 0,0 0-375 0 0,-3-11-371 0 0,-7-25-472 0 0,9 72 146 0 0,36 356 3428 0 0,-42 560 1027 0 0,4-891-3431 0 0,3-61-257 0 0,0 0 42 0 0,0 0-8 0 0,1-26-2444 0 0,14-64-8478 0 0,-13 72 7913 0 0</inkml:trace>
  <inkml:trace contextRef="#ctx0" brushRef="#br0" timeOffset="403.159">216 0 6105 0 0,'0'0'-88'0'0,"0"0"-128"0"0,0 0-160 0 0,0 0-35 0 0,0 0 147 0 0,0 0 219 0 0,0 0 230 0 0,0 0 206 0 0,0 0 177 0 0,0 0 84 0 0,0 0-53 0 0,0 0-119 0 0,0 0-126 0 0,-18 19-113 0 0,-114 122 158 0 0,67-69 769 0 0,114-112 448 0 0,-41 32-1500 0 0,0 0 0 0 0,0 0 1 0 0,1 1-1 0 0,0 0 0 0 0,0 1 0 0 0,1 0 1 0 0,0 0-1 0 0,0 1 0 0 0,1 1 0 0 0,-1-1 0 0 0,1 2 1 0 0,0-1-1 0 0,0 1 0 0 0,0 1 0 0 0,5 0-116 0 0,109 45 2243 0 0,-54-9-4615 0 0,-25-18-5912 0 0,-29-10 3596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3:56.1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103 177 0 0 0,'0'0'964'0'0,"0"0"123"0"0,0 0-361 0 0,0 0-409 0 0,0 0-217 0 0,0 0-45 0 0,0 0 87 0 0,0 0 170 0 0,0 0 161 0 0,0 0 65 0 0,0 0 30 0 0,1-7-65 0 0,0-20-80 0 0,53 10 2314 0 0,-50 17-2564 0 0,0 0 1 0 0,1 0 0 0 0,-1 0 0 0 0,0-1 0 0 0,0 1-1 0 0,0-1 1 0 0,0 0 0 0 0,0 0 0 0 0,0-1 0 0 0,0 1 0 0 0,0-1-1 0 0,0 0 1 0 0,-1 0 0 0 0,1 0 0 0 0,-1-1 0 0 0,1 1-1 0 0,-1-1 1 0 0,0 0 0 0 0,0 0 0 0 0,0 0 0 0 0,0 0 0 0 0,-1 0-1 0 0,1-1 1 0 0,-1 1 0 0 0,0-1 0 0 0,0 0 0 0 0,0 1-1 0 0,0-1 1 0 0,-1 0 0 0 0,0 0 0 0 0,0 0 0 0 0,0 0-1 0 0,0 0 1 0 0,0-1 0 0 0,-1 1 0 0 0,0-4-174 0 0,-3 5-35 0 0,0 0-1 0 0,-1 0 1 0 0,0 1 0 0 0,0-1-1 0 0,1 1 1 0 0,-1 0 0 0 0,0 0 0 0 0,-1 1-1 0 0,1-1 1 0 0,0 1 0 0 0,-1 0-1 0 0,1 0 1 0 0,0 0 0 0 0,-1 0 0 0 0,1 1-1 0 0,-1 0 1 0 0,1 0 0 0 0,-1 0-1 0 0,1 1 1 0 0,-1-1 0 0 0,-2 2 35 0 0,-3-2-51 0 0,2 0-59 0 0,-1 1 0 0 0,1 0 1 0 0,0 0-1 0 0,0 1 0 0 0,0 0 0 0 0,0 0 1 0 0,0 1-1 0 0,1 0 0 0 0,-1 1 1 0 0,1 0-1 0 0,0 0 0 0 0,0 0 1 0 0,0 1-1 0 0,1 0 0 0 0,-1 0 0 0 0,1 1 1 0 0,0-1-1 0 0,1 1 0 0 0,-2 3 110 0 0,6-9-19 0 0,0 1 0 0 0,0 0 0 0 0,0 0 0 0 0,0 0-1 0 0,0 0 1 0 0,1 0 0 0 0,-1 0 0 0 0,0 0 0 0 0,1 0 0 0 0,-1 1-1 0 0,0-1 1 0 0,1 0 0 0 0,-1 0 0 0 0,1 1 0 0 0,0-1 0 0 0,-1 0-1 0 0,1 1 1 0 0,0-1 0 0 0,0 0 0 0 0,0 1 0 0 0,0-1 0 0 0,0 0-1 0 0,0 0 1 0 0,0 1 0 0 0,0-1 0 0 0,1 0 0 0 0,-1 1 0 0 0,1-1-1 0 0,-1 0 1 0 0,1 0 0 0 0,-1 1 0 0 0,1-1 0 0 0,-1 0 0 0 0,1 0-1 0 0,0 0 1 0 0,0 0 0 0 0,0 0 0 0 0,-1 0 0 0 0,1 0 0 0 0,0 0-1 0 0,0 0 1 0 0,0 0 0 0 0,1-1 0 0 0,-1 1 0 0 0,0 0 0 0 0,0-1-1 0 0,0 1 1 0 0,0-1 0 0 0,1 1 0 0 0,-1-1 0 0 0,0 1 0 0 0,1-1-1 0 0,-1 0 1 0 0,0 0 0 0 0,1 0 0 0 0,-1 1 0 0 0,0-2 0 0 0,1 1-1 0 0,-1 0 1 0 0,0 0 19 0 0,88 12 1280 0 0,-63-11-966 0 0,-17 0-182 0 0,-1 0-1 0 0,0-1 1 0 0,1 0 0 0 0,-1-1 0 0 0,0 1-1 0 0,0-1 1 0 0,1-1 0 0 0,-1 0 0 0 0,0 0 0 0 0,0 0-1 0 0,-1-1 1 0 0,1 0 0 0 0,5-4-132 0 0,-13 5 44 0 0,0-1 1 0 0,-1 1-1 0 0,1-1 1 0 0,-1 1-1 0 0,0-1 1 0 0,1 1-1 0 0,-1 0 1 0 0,0-1-1 0 0,-1 1 0 0 0,1 0 1 0 0,0 0-1 0 0,-1 0 1 0 0,1-1-1 0 0,-1 2 1 0 0,1-1-1 0 0,-1 0 1 0 0,0 0-1 0 0,0 0 1 0 0,0 1-1 0 0,0-1 1 0 0,0 1-1 0 0,0 0 1 0 0,-1-1-1 0 0,1 1 0 0 0,0 0 1 0 0,-1 0-1 0 0,1 1 1 0 0,0-1-1 0 0,-1 0-44 0 0,-156-18-372 0 0,165 44-1620 0 0,-1-21 2048 0 0,1 1 1 0 0,0 0 0 0 0,0-1-1 0 0,1 0 1 0 0,-1-1-1 0 0,1 0 1 0 0,0 0 0 0 0,0 0-1 0 0,0-1 1 0 0,0 1-1 0 0,0-2 1 0 0,1 1-1 0 0,-1-1 1 0 0,0 0 0 0 0,1-1-1 0 0,-1 0 1 0 0,4 0-57 0 0,49-1-2782 0 0,-26 1-1759 0 0,-19 0-2505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4:07.44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1 224 0 0 0,'0'0'648'0'0,"0"0"242"0"0,0 0-284 0 0,0 0-287 0 0,0 0-125 0 0,0 0-53 0 0,35 30 2764 0 0,-34-29-2839 0 0,0-1 1 0 0,0 0 0 0 0,1 1 0 0 0,-1-1 0 0 0,0 0-1 0 0,0 1 1 0 0,0-1 0 0 0,1 0 0 0 0,-1 0 0 0 0,0 0-1 0 0,0 0 1 0 0,1 0 0 0 0,-1 0 0 0 0,0-1 0 0 0,0 1-1 0 0,0 0 1 0 0,1-1 0 0 0,-1 1 0 0 0,0-1 0 0 0,0 1 0 0 0,0-1-1 0 0,0 1 1 0 0,0-1 0 0 0,0 0 0 0 0,0 1 0 0 0,0-1-1 0 0,0 0 1 0 0,0 0 0 0 0,0 0 0 0 0,-1 0 0 0 0,1 0-1 0 0,0 0 1 0 0,0 0 0 0 0,-1 0 0 0 0,1 0 0 0 0,-1 0-1 0 0,1 0 1 0 0,-1 0 0 0 0,1 0 0 0 0,-1-1 0 0 0,0 1-1 0 0,0 0 1 0 0,0 0 0 0 0,1 0 0 0 0,-1-1 0 0 0,0 1 0 0 0,0 0-1 0 0,-1 0 1 0 0,1-1 0 0 0,0 1-67 0 0,8-83 554 0 0,-8 70-460 0 0,0-96 1077 0 0,-15 131 327 0 0,-4 161-510 0 0,24-192 766 0 0,25-126-3912 0 0,-17 65 3477 0 0,-13 70-816 0 0,0 1 22 0 0,0 0-11 0 0,-2 42 793 0 0,-2 119-2530 0 0,5-152-1243 0 0,2-3-2238 0 0,-1-2-4015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01.84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62 125 6288,'3'-4'6996,"4"1"-6867,-6 3 733,22-5-498,-18 3 50,15-5 293,-19 3-461,-1 1-22,-2-5-157,0 3-22,-3-3-6,-1 3 45,-9-7-5,6 5-7,-9-5 29,10 6-22,-1 0-40,0 0-11,1 0-6,1 1-11,1 2-11,0 0-39,2 1-73,0 1-84,2 0-50,1 1-135,0 0 426,1 4 16,0 0 18,1 5-18,2 1-10,1 1 16,2 0-17,0 2 12,2 0-12,-1 1-5,1 0 6,2 0-12,-2 0-3342,7 3 3354,-6-5 10,5 1 40,-1-2-34,-5-5-11,5 2 28,-7-4 12,1-1 10,0 0 17,-2-2 3404,0 0-3393,0-1-3392,-1 0 3404,2 0 106,0-3-151,1 1-6,-1-4-11,0 0 0,-2-1 11,1-2 3392,-1 2-3396,0-3-2,-2 0 1,-1 0-12,-1 0-16,0-1-17,0 1-12,-2 0-27,-2 0-6,-4-1-6,-1 2-27,-2 1-6,-1 1-6,0 3-28,-1 1 0,-1 2-22,1 0-12,-1 2 0,0 3 18,0 2 10,1 5-3391,2 1 3408,1 3-1633,0-1 1645,3 2 22,1-1 11,1 1 17,2-1-6,0-1 2589,3 4-2571,0-5 2453,0 3-2443,3-7 23,2 0-6,2-1 6,0 1 0,1-2-12,2-1 18,0-2 5,0-2 213,14-1-168,-11-3-17,10-3 11,-12-2-11,-1-2-22,0-2 61,1-5-78,-1 3 11,-1-3-6,-3 5 12,-3 1 11,-1 0-12,-1 2-16,-1-1 0,0-1-23,-3 1-16,-1-2-6,-5 0-17,-2 1 6,-1 1 11,-2 1-23,-1 0 7,-1 1-12,0 2-34,1 1 12,1 2-6,2 1-28,2 1 5,1 0-44,2 0-6,1 2 23,3 0 33,1 3 34,0 1 16,2 1 7,-1 3 10,1-1-5,0 1 16,2 2 1,1-2-6,1 2 11,2-1 0,0 1-5,2-2-6,0 2 0,1-2 0,0-1 0,0 0 11,-1-1 6,0-1-6,1-2 17,0 0 23,0-2 83,3-1-33,-4-1-17,3-1 61,-3-4-100,-3-1-6,1-5 85,-3-11-113,-1 6 11,-1-10 1,-2 11-7,-1-1 18,-3 1-23,-2 0 6,-1 1 0,-2 1-17,-1 0 0,-6-2-28,3 5-6,-3 0-33,6 5-11,1 3 10,1 0 7,2 1 5,0 2 5,2 1 23,-1 4 23,2 2 22,1 2-12,0 0 1,2 3-12,0-1-11,1 5 23,2-5 5,1 2-11,2-7-17,2 0-106,2-1-202,0 0-471,2 0-811,2-1-1563,1-2-4498,0 0 7668,-2-2 0,-5-1 0,-4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7.05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11 243 9147,'20'-3'599,"-11"-11"2056,8 60-2381,-14-16 185,1 33-379,-1-17 32,0 46-90,-3-57 6,0 16 6,0-30 1430,0-4-1396,0-3 38,0-2 905,0-3-826,0-4 3408,0-1-3369,0-3 342,0 0-538,0-5-34,0-2-5,0-4 11,0-5 11,0 1 0,0-5 6,0 0-6,0-4-16,0-3 16,0-1 6,1-1-23,0-2 17,2-1-11,-2-1-11,1-3 17,-2 0-12,1-2-11,0 1-3391,-1 1 3368,2 2-4,0 2 4,2 4-2290,2 2 2252,2 6-346,24-12 351,-13 15 17,18-6 2220,-8 18-2181,-5 2-95,33 8 84,-25 1 6,17 8 3310,-16 8-3311,-10-4 29,5 7-6,-15-9 269,-2 1-219,-4 0 0,-4 1 29,-1 0-6,-8 1-12,-1 0-10,-9 1-3393,-2 0 3387,-5 0 5,-3 2-279,-3-3 257,-1 2-11,-3-2-11,-2-1 5,-1 0 6,-15 7-12,14-6 6,-11 6-16,12-4-6,12-7-17,-1 2 3228,15-8-3290,3-3-5,4-2-17,2 0 382,10 2-293,-1 0 23,11 2 23,15 3-12,-4 0 22,54 14-33,-36-9 17,9 4 0,-2 1-6,-9-2-5,23 11 11,-35-10-17,-10-7-3353,1 3 3409,-16-8 56,-2 1-336,-6-1-2448,-4 0 2011,0 0-437,-3-2-733,1-1 733,-2 0-5730,1-2 6828,1-1 0,2-1 0,1-1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04.041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663 262 13511,'-24'-63'190,"0"1"0,2 4 1,4 15 1761,12 34-1902,0 1 721,1 1-771,1 2 381,1 1-465,-2 2 1312,-4 1-1233,1 1 5,-4 1 45,-7 3-40,1-1 1,-6 4-3398,2-1 3386,2 0-2257,-3 1 2263,0 1-11,-13 7-22,8-1-7,-8 4 1,11-2-11,0 2 16,0 4-5,0 2-1506,1 2 1506,0 1 5,1 1 1534,3 0-1522,1 1 2262,3 0-2301,-4 27-284,10-19 385,-2 21 3302,23 23-3263,1-33-34,12 35-23,-3-48 45,6-2-5,2-2 22,3-3 23,2-2-23,1-5 11,0-4-5,2-5 507,-3-3-530,1-5 0,-3-3 1,0-1-1,-3-1 11,0-4 1,-3-4 311,-2-3-278,-1-4 11,-1-1 6,-2-4-12,1-2 12,-5-4-6,0-2-11,-4-3-11,-2 0-12,-2-3-33,-3 0-11,-3-3 11,-1-1-45,-1-1-3391,0 1 3374,-4 2-39,-1 1-27,-3 3-40,-1 2-40,0 5-27,-2 3-67,1 5-101,0 4-185,0 5-1580,-3 3-6,4 4 2273,-3 7-6221,4 2 6066,0 4 0,5-5 0,0-2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04.98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702 198 11659,'0'-4'3260,"0"0"-2666,0 4 2201,0 0-8316,-43-64 5622,26 43 733,-48-54-801,45 66 928,-19-4-972,19 10-11,-8 0 5,7 2-28,-2 1-5,-1 1-1,-2 2-5,-1 3 3030,-14 10-3019,7-2-5,-8 9 0,12-4-29,2 3 18,0 0-2393,3 2 2398,1 1 6,3 0-321,2 2 343,2 1 22,4 1 40,2 1 151,2 14-23,6-8 6,-1 11 11,6-13-44,2 0 154,4 0-154,5-1-43,2-1 60,5 0 4,1-2-27,5 0-17,3-3-5,3-2 27,2-3-5,0-4 16,1-5-5,-2-5-33,1-3-6,0-3-440,0-1 417,2-2 3138,15-8-3155,-10-1-10,10-8 10,-18 3-16,-2-3 0,-3 0-2845,5-14 2895,-9 9-500,2-13 495,-11 9 404,-4-3-343,0-40-123,-6 23-11,0-28-872,-5 32 866,-4 2 2067,-3 1-2061,-3 4 623,-2 4-623,0 4-34,-1 6-28,-1 3-39,0 4-73,-1 4 1233,2 3-1412,0 5 643,0 1-967,1 4-202,1 3-449,0 5-8520,0 12 9338,4-5 1,2 0-1,3-11 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06.29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196 253 8170,'-4'-3'975,"2"0"-841,2 3 5680,0 0-5361,-14-13-38,8 8-107,-11-10-78,12 11-79,0 0-61,0 0-6,1 1-28,1 1-28,-1 1-40,2 0-44,0 1-28,0 0-156,1 0 200,1 1 57,0 2 28,0 2 17,2 3 16,3 2-16,2 1-6,3 4 0,1 1-17,2 2-6,0 1-5,3 1 0,-1 0-5,3 0 5,-1-1-11,1-2 11,-2 0 0,-1-5 28,-3-1 67,-2-2 56,-1-3 107,-3-1 559,-3-2-418,-1-1 267,-2-1-593,-1-6-34,-2 1 0,-1-6-22,-3 0-11,-1 0-3331,-11-18 3330,6 10-110,-17-22 99,13 19-16,-14-15 0,11 15-6,-7-5 0,8 10 11,-1 1-11,1 1-11,0 2 16,3 0 3327,1 2-3332,2 1 171,2 2-288,0 1-51,4 3 0,2 1 33,3 1 85,1 2 44,1 3 1,1 3 10,2 4-10,6 10 5,0-6 0,3 6-12,-2-8 35,1-1-12,-1-1 0,1-2 28,-1-2-16,-1-2 22,-2-1 22,-1-1 22,-2-2 7,0-1-12,-3 0 11,0 0 39,-1-6-78,0 1-17,0-5 45,-2-5-50,-1 4 5,-1-6-11,-3-3-5,1 5-7,-2-7 40,-4 0-28,3 3-17,-3-4-27,2 6 10,1 0-22,0 3-6,2 0-94,-2 2-96,4 5 112,0 2-23,4 5 107,1 4-5,6 9 22,2 7 5,4 2-39,2 3-974,3 7-707,-2-6-2743,5 11 4469,-4-5 0,-7-15 0,0 1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11.176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72 33 6327,'-4'-8'-588,"0"2"588,4 6 588,0 0 62,-2 2-409,2-2 1641,-5 1-1815,5-3-50,-4 1-39,4 1-6,-2 0 61,1 0 62,0 0 208,-1 0 447,2 0 387,-2 0-767,1 0-34,-1 0-45,1 0-39,0 0-16,-2-1-18,1 0-5,0-2-12,1 0-33,-1-1-16,1 2-52,0-1-32,-1 2-12,2 0 375,-1 1-409,1 3-5,0-2-17,0 4 11,1-2 0,-1 0 6,2 0 56,-1 2-23,0-1 12,0 2 22,-1 1-56,0-2-11,0 1-12,0-2 12,0-1 28,1 4-34,-1-3 17,1 4 11,-1-4 1,1 0 16,-1-1-12,1 1-4,0-1 10,-1 1 0,1 0 6,-1 1-5,0 0-6,0 2-6,0-1-22,0 0-6,0-1 23,0 8-23,0-7 56,0 8-22,0-8 17,0 0 50,0 0-73,0-1-5,0 0-6,0-1-6,0 0-5,0 0 0,-1 1-6,0 0 11,-1 2-16,0-1 11,0-1-12,1 2 12,0-2-28,0 0 28,0 1-6,0-1 17,-1 1-11,2-1 5,-1-1 0,1 1-5,0 0 45,0 0-34,-1-1-17,1 1 17,-1-1-11,0-1 0,1 1 5,-1-1-22,0 1 11,1 1-11,-1-1 0,1 0-5,-1 4 10,1-2 1,-2 2-1,2-3 1,-1-1-17,0 1 39,0 2-11,-1-1 11,1 2 5,0-1-27,0 0 11,1-1-6,-1 1-6,0-1 1,1 1 5,0-1 0,-1 0-11,1-1 6,-1 1 0,1-1-6,0 0 16,0 0 1,0 0-6,0 0 17,0-1-28,0 2 0,0-1 0,0 2 23,0-2 10,0 0-5,0 0 0,0 0-16,0 1-18,0 1 12,0 1-12,0-1 12,0 1-6,0-1 5,0 1 6,0 0-11,0-2 17,0 2-22,0 0 10,0-1-5,0 1-5,0-1 16,0 1 0,0 1 0,0-2-5,0 1-6,0-1 5,0 1-5,1 1 0,0-1-5,1 1 10,1-1-16,-1 0 22,0 0 1,0 0-12,0 0 39,2 8-28,-2-7 0,2 6-16,-2-9-12,-1-1 11,1 1-27,-2 3 33,2-2 0,-2 3 5,1-4 12,0 1-23,-1 0-5,1 1 0,0-1 17,-1 5 5,1-3 6,-1 2-6,0-5 11,0 0 1,0-1-1,0 1 6,0 1-17,0 0 34,0 2-28,0-1-6,0 1-5,0-3-1,0 0 1,0 0-3387,1-1 3387,0 1-6,0 0 0,0 0 16,0 3-27,1-2 17,0 1-17,-1-1 3397,1-1-3375,-2 0 0,2 0 1,-2 1-7,1 0 6,0 1 1,-1-1-7,1 1 12,0 1-11,-1-1 5,1 0-6,0 1 1,-1 0 11,1 0-6,-1-1 17,0 0-11,0 0-17,0 0 5,0-1-10,0 1-1,0 0-33,0 11 39,0-8-6,0 11 6,0-11 6,0 4-17,0-3 11,0 2-11,1-1 5,-1 1 6,2-1 0,-2-1 6,2 0 5,-1-1-6,0 0 18,1-1-6,-2-1 27,1 0 7,-1-2-3387,0 0 3392,0 0-6,0 0-11,0 0 1,0 0-12,0-1-12,0 1 1,0 0 3375,-1 1-3392,0-1-17,0 1 23,0 1 5,1 1-11,0 0 11,0 0 1,0 1 4,-1-1 1,1 4-17,-2-4 0,2 3 6,-1-4-6,1 0 0,0-1-6,0 0 17,0-1-16,0 0 10,0 0 12,0 1-6,0-2 12,0 1-6,0-1-23,0 1 12,0 1-18,0 0 12,-1 0 0,1 0-5,-1 4-6,1-3 5,0 3 0,0-2 1,0-2 16,0 1 6,0 8-23,0-7 12,0 7-6,0-7-17,0-1 23,1 1-12,0 0 17,0 4 0,1-2-3386,-2 3 3386,1-6 12,-1 1-18,0-1 7,0 0-7,0 0 1,0 0 11,0 2 3391,-1-1-3380,0 1-11,0 0-6,-1 0 6,1-1 0,0 0-11,-1 0 16,2-2-16,-2 2 16,1 2-22,-1-3 11,1 3 12,0-5-7,1 2-16,0-1 0,0 0 0,0 0-5,0 1-6,0 1 5,0 1-16,1 1 16,0 0 12,1 1-6,-1 0 5,1 1-5,-2-1 11,2 3 6,-2-1-11,2 1-1,-1 0-5,0-1 0,1-1 12,-1 0 4,0-3 7,0-1-6,-1 0-1,0-1 12,0 0 6,0-1-6,0 0-11,0 0-6,-1-1-11,1 0 22,-2-1 6,0 11-11,1-7-11,-1 7-1,2-7 1,0-2-12,0 2 18,0 0-24,0 0 7,-1 1 16,1 1-11,-1 0 17,1 0-6,0 2 0,0-2-5,0 2-1,0-1 7,0-1-1,0-1 11,-1-1-5,1 0 5,-2-3-5,1 2 0,-1-1 5,1 0-16,-2-1 0,2 1-12,-2-1 0,2 4 6,0-2 0,0 3 6,1-3-6,0 0 6,0-1-1,0 0-5,0 1-5,0-1 5,0 0 11,0 0-11,0-1 5,0 1-5,0 0-5,0 1 5,0 0 0,0-1 11,0 0 0,1-1-11,0 1 11,0 0 6,-1-2 11,0 1 34,0-1 11,0 0 11,0 1-11,0 0 50,0 4-83,0-2-7,0 3-10,-1-5 5,0 1 22,0 4-39,0-4 0,0 3 12,1-5-1,0-1-5,-1 2 0,1 0 0,-1-1-6,0 2 6,0-1-1,0 1-4,0-2 4,1 2-4,0-2 4,0 1 1,-1 0-17,1-1 11,-2 1-11,2 0-5,-2 1 10,2 1-10,-1-1-6,0 0 11,1 1 0,-1 1 0,1 0 11,0 1-6,0 0-10,0 1 10,0-2-21,0 1 16,0-1 0,0-2 0,0 1 11,0 1-11,0-2 5,0 1-5,0-1 6,0 2 5,0-2-11,0 2 0,0-1 0,0 1-5,0-1 16,0 1 6,0 2 11,0-1-28,0 1 0,1 1 0,0-2-12,0 1 12,0-1 12,0 0-52,-1 0-21,2 5 22,-2-2 39,2 3 0,-2-6 0,1 0 11,-1-1 0,1-2-5,-1 0 33,1-1-34,-1 0-3391,0 0 3380,0-3 6,0 2 6,0-1-6,0 1 0,0 0 0,0-1-6,0 0 3398,0-1-3386,0 2-12,2 1 6,-1 0 0,1 1-11,0-2 6,-1 0 5,0 0 5,0-1 1,0 1-1,0-1-5,-1 1 0,1-2 0,0 2 12,-1-2 4,1 2 1,-1 0 0,0-1-17,1 0-6,-1 0 6,1-1 0,-1 2 6,0-1 5,0 1 0,0 0 6,0-2-6,0 1-11,-1-1-5,1 0-1,-2-1 6,2 1-5,-2 0 5,2 0 11,-1 1-11,1 0 0,0 1 5,0 0-16,0 0 17,0-1 5,0-1-11,0 0 17,0-1 0,0 0-12,0-1 12,0-1-11,0 1 5,0-1-11,0 1-6,0 1 6,0 0 0,0 2 6,0-1-6,0 1-6,0 8 1,0-4-12,0 11 11,0-10 17,0 2-11,1-2 12,0-2-1,1 1 17,-1-1 11,0-2-11,0-1 6,-1-2-6,2 0 0,-2-1 0,2-1 5,-2 1 1,1-1-23,-1 1 11,0 1-16,1 0-6,-1 1 0,2-1 11,-2 1-5,2-1-6,-2 1 11,2-1-5,-2 1-6,2 1 0,-2 0 5,2 0 1,-1-1-1,1 0 18,-1 0-12,0-1 6,0 1 16,-1-2-5,0 1 12,0-1 10,0 2 6,0-2 22,0 1 12,0-1 33,0 0 0,0-1 538,0 0-616,0 0-45,0 0-17,0 3 6,0-1 11,0 2 11,-1 0-17,0 0 1,0 0-12,0-1 17,0 3-6,1-4 6,0 2 6,0-2-6,0 1 11,0-1-5,0-1-6,0-1-17,0 1 17,0-2-11,2 2 11,0-2-51,1 2-61,0-2-117,1 2-169,-1-1-285,2 1-533,0 1-1349,3 0 2565,3 3 0,-4-3 0,0 1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13.02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818 223 13054,'-2'-17'2750,"0"3"-2374,-1 11-85,-1 1-73,2-2-39,0 2-16,0-1-1,2 1 1,-2-1 10,2 1-5,-2-1-17,1 0-5,-1 0-12,-1 1 1,-1-3-1,1 2-5,-2-2-23,2 0-22,-2-1 0,0 0-10,-1-1 16,-1 0 16,-2-2 129,-4-5-117,1 2-45,-3-3 11,3 5 0,0 1-12,1 0 18,-1 1-17,0 1-23,0 1-27,0 1-12,-1 0-22,1 2-6,0 0 17,-1 3 17,-5 0 5,2 0-5,-5 0 16,5 3-5,0 1 6,-1 0 0,0 1-12,-2 0 17,1 1-5,-1 1 16,0 1 6,1-1 0,-1 0 0,0 0-17,-2 0 6,2 0-11,-1 0-1,0 0-22,0 0 1,-1 3-12,2 0-6,0 2 6,2 3 11,1 1-5,2 3 16,1 0-27,1 4 5,3-1-3392,1 2 3386,2 0-218,1 1 218,2 0 12,1 1-6,1 2 5,1-1 6,0 0-5,-1-2 5,1-2 3312,-4 9-3250,-1-3-23,-1 1 345,-2-7-328,3-8 22,0-3-21,1-2 16,0 0 5,-1 1-66,3-2 5,-1 1-17,2 0 11,1-2 1,0 2-12,0 0 11,0 0-16,0 0 5,2 1 0,1 1-5,2 1 5,2 0 0,0 1-5,2-1-1,-1 3 1,1-2-6,0 1 11,2-2 6,-2-1 11,0-1 0,-1-1 11,1-2 0,-1 0-5,0 0 22,0-1-17,2-1 6,-2 0-6,2 0-16,-1 0-1,2 0-5,-1-1-6,0 1 0,1 0 0,-1 0 6,0 2-6,1-2 1,0 1-24,0-1 18,-1 0 5,1 1 12,0 0 5,0 1-12,0-2-10,-1 1 17,0 0-12,1-2 17,-2 0 0,1-2-5,-1 0-23,0-2-1037,0 1 1,-1-2 6,2 1-13,0-1 1083,-1 0-24,1 0 7,3 0-6,-1 0-1,4-1 1,-4 0 6,0-1-18,1 0 1,-1-1-1,0 1 1,1-1-6,-1 1 17,1 0-12,0 0 7,0-1 16,0-1 0,-1 0 16,0 0-4,0-1 4,0 0-10,-1-2-12,1 0 1,-1-1 16,3-4-11,-3 3 0,2-4 0,-5 4 0,0 0-22,0-2 16,-1 1-16,0 0-1,-1 0 12,0 0-11,1 2-1,-1-2-5,0 1 0,-1-1 0,1 1-5,0 0-1,1-2 6,2 3 0,-2-1 0,3 1 0,0-1-28,1 2 17,-1-1-3392,3 2 3397,-2-2 28,1 1-16,0-1 5,0 0 6,-2-1-17,2-1 11,-3 1 3387,-1-2-3387,-2-2-11,0 0 0,-3-2 11,0-1-11,-2-1 17,0-2-6,-3-1-11,-2-1 0,-3 0 6,-1 0 5,-1 0-11,1 1 0,-2 1 0,2 1-11,1 1 16,0 1-5,1 1 0,0 1 0,1-1-5,1 1-1,0 1 6,0 0 0,-1 3 6,1-1 5,-2 1-11,-1 2 0,1-1 12,-2 0-18,2 2 12,-2-1-12,0 1 0,-3-6 18,2 3-1,-1-2-5,2 3-6,1 0 0,0 1-6,-1-2 12,0 0-17,1 0 22,0 1-11,1 0 0,0 0 5,0 2-10,2 0 5,-1 2-23,2 0-33,0 0-62,1 2-117,1 0-168,-1 2-191,2 0-240,-1 1-8358,1 5 9192,0-4 0,0 4 0,0-5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15.48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999 174 8494,'-6'-4'426,"2"1"-420,4 3 4738,0 0-4038,-23-16-113,16 8-117,-18-13-139,22 12-141,0 1-3442,-1-1 3341,1 1-28,-1 2-28,-1 0-39,0 0-22,1 1 5,-3-1-11,0 2 3420,-3-2-3364,-2 0-17,-2-1-11,-3-2-3420,-16-1 3420,6 3 34,-13 1 61,10 4-22,-3 1 5,1 1 1,-1 0-29,0 0-297,1 0 331,0 2 3077,1 3-3093,1 4-12,-1 2 11,2 3 6,0 0-12,2 1 23,1-1 0,0 1-11,2 0 33,0 0 460,0 2-465,2-1 169,2 1-163,0 0-23,4 1-12,0-1 12,4 2-22,1-3 16,0 3-5,2-1-11,0 3 5,1 1-17,-1 2 12,2 3-28,-1 2 16,2 4 6,-2 1 1,2 3 21,0 0 1,3 2-18,1-1-10,1 2-12,5 0 6,1 0 16,6-1 29,0 0-1,2-1-10,1 0-1,1-1-11,1 0-11,2-1 17,2-3-22,2-1 10,4-2-10,1 0-1,3-1-5,1-2-12,0-1 12,0-1-22,-1-2 44,13 8-56,-12-11 17,10 7-3398,-16-11 3404,1-3-130,-2-2 147,-1-2 5,0-2 22,1-2-5,0-3 16,0-1 3307,2-3-3329,0-3-6,0-3 189,2-7-189,-1-2 1,1-6-12,0-5-11,-1-5 1,2-4-854,0-5 842,0-2 17,-1-5-6,0-2-6,-3-4-5,-1-3-492,-2-2 509,-3-3 22,-1-4 6,-4-2-34,-3-2 12,-3-2-23,-5 1 17,-1 0-1,-8 3-21,-2 4-2972,-10 3 2865,-4 6-134,-4 7-956,-5 10 82,-3 10-1410,-6 15-7323,3 6 9825,1 10 0,17-1 0,7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3.213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50 2 13099,'4'-1'2571,"1"4"-2425,-3 1-6,2 5 476,1 41-527,-3-25 214,3 56-63,-5-38-133,0 8-1,0-10-22,0-13 17,1 0-11,0 1-3398,1 0 3380,1 1-241,-1-1 208,2 2 6,-2-2-6,1 2 6,-1 2 33,0 0-5,-1 3 17,1 0-23,0 2-11,0 1-2207,0 1 2213,0 0 9,0 1 30,-1 0 17,0 0-6,0-1-16,-1-2 2166,2-1-2083,-2 9-62,2-14 12,-2 4 236,1-16-225,-1-4 3355,0-1-3406,0-3-9,0-1-30,0-1-11,-2 0 17,0-1 0,-3 2-17,1 2-5,-10 26-23,8-15-11,-7 21 17,9-23 39,-2 6 17,2-10 83,0 3 80,3-13 16,0-4 280,0-2-482,0-9-56,0 0-38,-1-7-68,1 0-84,-1-2-90,0 1-123,0-2-162,0 1-185,0-2-236,0 0-329,-1-1-494,0 1-745,-3 0 73,0 1-1960,0 2 4447,0 4 0,3 4 0,1 5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3.52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9 1 10746,'-3'0'3865,"2"0"-404,1 0-3298,-5 57-12,8-31 0,-2 45-16,10-46 16,2 0-16,2 0-12,0 2 73,11 11-95,-7-9 5,8 7-5,-8-13 11,-2-3 0,1-3-5,-3-3 5,0-3 5,-3-3 34,-2-2 45,0-1 62,-3-3 33,0 0-5,-2-2-23,1-1-73,-1-4-50,1-2-45,0-7-22,0-3-27,1-4-7,-1-2 11,1-4-27,0 0 10,0-2-10,1 0-29,1-1 6,1 2-17,1 0 6,0 2-6,4 1-78,7-4-34,-3 10-90,6-2-122,-7 14-158,1 3-301,-1 3-505,0 4-1216,-1 5-7018,-2 2 9539,-4 4 0,-4-7 0,-5-2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4.08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105 0 14096,'-7'0'896,"2"0"-655,5 0 3434,0 0-3401,-43 19-78,34-15-62,-31 15 6,47-19 12,3 0-12,5 0-6,2 0 73,16 0-117,-6 1 5,11 1 17,-7 1 11,0-1 0,3 0 96,19-1-130,-11 0-10,14-1-18,-19 0 18,-3 0-3404,-3 0 3409,-4-1 112,5-3-84,-11 1 0,3-2 0,-13 1-5,-2 0-6,-3 1 3369,-1-1-3414,-2 2-11,0-1-11,-1 2-12,-2-1 6,0 2-34,-1-1-10,-1 1-18,-2 0-33,0 0-40,-1-1-67,0 0-100,1 0-113,-2 0-139,1 1-152,0 0-212,1 0-404,0 0-935,1 0-908,0 0-3814,2 0 6951,0 0 0,1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4.5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260 10 16577,'1'-4'-101,"0"0"12,-1 4 1388,0 0-817,56-2-68,-41 5-122,41 0-90,-58 6-68,-3 4-44,-2 1 16,-8 17-67,4-4-22,-8 11 0,3-6 16,-2 1-10,-4 0-335,0 1 335,-2-1-12,1-1 11,-2 1-5,2-2 6,-1 0-7,0-2-3282,3-1 3294,1-1-319,-2 5 341,6-10-10,0 2-35,8-12 12,5-2 5,0-3 18,3-1 3133,0 0-3072,1-3 930,3 1-936,3-2-5,4 1-6,3-1-17,1-1 11,5 1-10,3-2 44,15 3-3460,-7-2 3376,11 2 56,8 5-56,-20-3 23,15 5-6,-27-5-1,-1-1 18,-3-1 0,-1-2 3453,-1 1-3448,-5-2 6,-1 1 112,-5-1-96,0 0-111,-1-2-79,0 0-67,-1-3-106,0-1-135,-3-2-123,1-2-162,-3-2-181,1 1-1824,-3-12-74,1 6-4805,-1-7 7578,3 9 0,2 7 0,1 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7.28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23 0 18380,'-2'11'-352,"0"-3"340,2-8 1682,0 0-1625,-11 55-12,10-40-44,-6 42-123,15-53-236,2-1-280,2-2-498,2 0-4179,10-1-1058,-6 0 6385,5 0 0,-14 0 0,-5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4.83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 9 15687,'0'-4'3433,"0"0"-2901,0 4 51,0 0-522,-1 23 124,3 23-140,-1 2 11,5 14-6,-3-25-11,3 4 1,0 1 4,1 5-10,2 0 0,-2 3-18,3-2 12,-1 0-39,0-3 0,-3-2 5,0-2-5,-2-3 50,-2-4-202,1-6 214,-1-3 16,1-7 17,0-6 28,-2-4 50,1-4 34,-2-2 56,1-1-336,-1-8 158,0-1-309,-1-8-141,1 1-189,-1-4-1631,1-11-206,0 4-6151,1-6 8553,0 13 0,0 9 0,0 5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5.27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20 498 19624,'39'44'263,"0"0"1,25 27-96,-53-60-6,-1-3-16,-1-2-18,1-1-4,-1-1-18,0-2 0,0-1-22,0-1 0,1 0-11,-2-3 0,1-1 5,1-4 1,-2 0-18,2-4-21,-2-2-18,2-1-22,-2-4-3386,-1 0 3374,0-4 1,-1-2-11,-1-1-40,-2-2-5,-1-3-11,-1-1-1,-1-3 29,0-2 22,-4-2 0,-1-2 11,-7 0 3398,-2 1-3404,-4 0 7,2 3 4,-3 3-4,3 5 4,-2 6-21,2 8-23,-1 4-11,1 7 16,-1 3 12,1 8 5,-1 5 29,0 9-1,-1 7 17,1 6 29,-1 6-1,3 4-3392,1 3 3381,2 1 17,3 17-6,3-5-28,4-3 34,10-3-23,0-27-22,6 5-156,5-7 3368,-3-7-3531,7 1-319,-3-10-595,0-2-1752,5-3 2985,4-2 0,-14-1 0,1-1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6.319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5 24 18492,'-2'-14'371,"0"4"-315,5 29-28,1-3-6,2 10 1,0-5 10,0 2 12,1 1-11,0 1 16,-2-2 17,0-2-11,-1-2 28,0-4 0,0-2 0,-1-4 23,-1-3 16,-1-2 6,1-2 16,-2 0 214,1-2-287,0 1-116,0-1-29,0-2 0,1 0 6,-2-4-23,2 0-5,-1-3 0,2-1-6,-1-1 6,3 0 22,-1-2 11,3 1 6,1-1 12,1 0-7,1 1-5,1 1 6,1 1-6,-1 2 22,2 2 12,-1 2 16,0 2-3386,0 1 3398,-1 1-390,1 2 396,-1 4 21,-2 2 6,0 3-16,0 1 22,-2 1 3185,0 1-3185,-2 1 629,-1 1-618,-1-1 5,-2 0 1,0-1-6,-1-2-6,0-2 12,0-1 5,0-3-11,0-2 28,0-1-22,0-2 27,0 0-167,1-4-23,0-1-28,2-4 12,1-3 33,0-1 0,0-2 28,1-2 16,-1 0-16,2-1 34,-2 1-12,2 0 6,0 2 12,0 1-18,-1 3 17,1 1 12,-2 2-7,2 0 12,-1 3-16,-1 2 10,1 1 28,-1 1 23,1 1 22,0 2 12,2 2-1,0 4 1,0 0-7,0 2 7,-1 1-23,2 1-6,-2 0-11,1 2-16,-1-2-1,2 1 6,-1-2-5,0-1 27,-1-1 6,-1-3-17,1-1-22,-2-2-73,1-1-56,0-2-123,-1 0-230,-1-1-454,1 0-823,-1-3-1557,2-3-4380,-1-3 7679,1 0 0,-3 4 0,-2 2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26.79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0 17239,'55'62'862,"-9"-5"-1315,-38-23 582,0 5-40,1 7-27,1 3-17,0 5-12,0 2-16,1 2-6,1 2 683,0-2-678,1-3 12,-1-4 394,-1-8-338,1-8 17,-1-9 428,0-9-384,-1-7 815,1-5-803,-1-3-17,-1-1-11,1-2-51,-1-3 0,-1-3-22,2-4-5,0-2-12,0-3-22,0-2 11,1-1-6,-2-2 6,1-1-5,-2-1-1,2-2-22,0-1 6,0-1 10,1 0-16,0-1 23,1-2-1,0-1-11,0-2 6,-1-2-17,1-2 11,0-2 40,0-1 16,1 1 1,-1 1 16,1 4-45,-1 2-11,1 5-5,-2 5-29,-1 5 0,-1 4-10,-3 3-52,1 3-38,-3 2-91,0 3-77,-2 0-51,-1 2-89,0 1-208,-1 3-391,-3 2-999,-2 6-3678,-4 0-169,1 2 5859,-2-3 0,5-4 0,1-4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31.225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140 157 13105,'9'-5'2503,"7"-10"-2228,-12 10 10,6-9-10,-9 11 570,2-6-794,-2 7 195,2-6-212,-3 7 22,0-1 0,0 0 5,0 0 96,0-2-22,0 0-46,0-4-44,0 1 17,0-1-6,0 2-12,0 1 12,0-1-5,0 0-1,-1 0 1,-1-1-7,2 1-4,-2 0-12,2 1-62,-2 2-61,1 2-12,0 0-94,0 1 150,1 3 29,0 1 11,0 5 5,0 1-11,0 2 17,0 2-5,1 2-6,0 1 16,2 1-5,-1 2-5,2 0-1,0 0-5,0 1 0,0-1 22,0 1 0,-1 0 6,1-1 0,-2 1 22,1-1-17,-2 0 23,1 0 0,-1-1-17,1 1 17,-1-3-17,0 1 5,-1-2 1,0-1-6,0-1 17,0-2-1,0 1-4,0-2 10,0 0 17,0-1-5,0-2 17,0-2 5,0-2 0,0-1 6,0-2 10,0 0 712,0 0-845,0-3-23,-2 0 0,-1-4-34,1 0-22,-3-2-22,1-1-45,-2-1-23,-1-1-39,-1-2-17,-1 1-5,-1-3-1,-2 0 40,-2 0 34,-2-2 72,0 2 40,0-2 11,-1 4 44,4-1 23,-1 4 28,3 2 12,2 3-29,1 1-28,1 2-28,2 2 17,2 0 17,0 2 0,1 4 44,1 3-5,0 3 12,1 4 10,0 1 12,0 4 10,1 2 1,2 1 11,1 4-11,3 2 5,1 2 6,0 0 0,1 0 0,1-3 12,2-2-1,0-4-6,1-2-5,-1-4-16,0-1-7,0-3 13,0-2 4,-2 0 17,2-2 129,1 0-117,-2-2-1,3 0 12,-6-4-1,1 0 1,-1-2 0,1 0 10,-2-1 1,0 0 498,15-17-554,-10 6 50,15-24-72,-16 14-23,2-6-6,3-6-11,-3 8 0,5-10 1,-5 11-12,1 1-12,0 3-4,1 1-18,0 3-22,0 1-56,0 3-73,-2 3-106,1 2-168,-2 2-224,0 3-348,-2 2-756,-2 5-1405,-2 4-4370,-2 3 7562,-2 1 0,-1-6 0,-1-2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32.094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128 287 16342,'8'2'34,"-2"0"-264,-6-2 1557,0 0-952,34 4-95,-24-3-112,27 0-50,-31-6-56,0-3-18,1-1-10,-1-2 0,2 0 16,0 1-5,0-1-6,0-2 6,0 1-6,2-4 1,-3 1-1,2-2-5,-3-1-6,1-1-6,-2 1 12,-1-1-6,-1 3-3392,-1-10 3347,-1 12-495,-1-4 412,0 12-80,0 4-33,0 0-174,0 2 287,0 3 3210,0 2-3132,0 4 731,0 5-709,0 1 0,0 5 0,0 0-17,0 5 11,0 0 6,1 2 17,1 16 0,0-10 17,1 9 5,-1-15-22,-1-4 33,1 4-3431,-2-9 3398,1 2-11,-1-6 5,0-4-6,0 0 7,0-5 4,-1-1-4,0-1 3385,-1 0-3380,0-2 11,-1 1 6,1-2-6,-3 1-12,1-1-21,-2 0-6,-2 0-6,0-2-11,-2 1-17,-1-2-17,-3 1-22,0 2 0,-1 0 6,-2 0 5,1 0 34,-2 0-3375,0 1 3391,0 2 6,-1 1-22,1 1 0,0-1 11,1 2-11,0-1 22,2 2 23,0-1 3397,3-1-3314,-3 5-61,7-5 0,0 4 45,7-6 39,1 0 23,2-1 16,1-1 6,4 1-12,3-2-5,3 1 102,12-1-147,-5 0-17,10-2-16,-5 0-23,1-1-5,0-1 11,1 1-1,11-3-44,-10 3 0,6 0 17,-14 2-11,-3 1-1,-2-1 1,-4 1-6,-2-1-6,-2 1 6,-4 0 0,-1 0 17,-2 0-6,0 2-11,0-1-50,0 3-96,-1 0-100,-1 1-147,-3 0-223,1 0-409,-1-1-930,1 0-952,0 0-3360,1-3 6267,0 2 0,2-3 0,0 1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32.350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 15480,'26'93'269,"-4"-17"-3157,-20-72 2955,0-1 1468,1 0-2123,3-1 798,-1-1-4389,5-2-3380,-4-2 7559,2-1 0,-5 2 0,-1 1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33.212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0 107 9016,'5'4'2946,"-1"-2"-1871,-4-2 3770,0 0-4744,32 5-17,-24-3 5,25 3 51,-33-3 1222,1-2-1300,-2-4-18,0 0-4,-1-6-12,0 2-12,0 0-4,-1 1-7,0-2-10,0 3-12,1-2 22,0 2 1,1-1 0,0 0-1,1 2-16,0 0 0,0 1 0,0 0-6,0 1-6,0 0-10,0 1-18,0 1 1,0-1 11,0 1 11,0-1 22,1 1 12,5-2-12,3 1-5,1-1 5,1 2-10,-2 0 10,2 1-16,-1 0 10,2 0 12,1 0-22,0 0 16,2 0 6,0 2 0,0-1-5,0 3-6,-2-1-1,1 1-4,-2-1 16,0 0-6,0-1 0,-2 1-5,1 0 11,-5-1 11,0 1 17,-5 1-5,-1-1 10,-3 1-10,-2 0 10,-4 3-21,-3 0 4,-1 3-10,-3 1-23,-2 1 28,0 1-11,-2 0 12,1 0-1,-7 3-34,9-5 1,-7 7-6,14-10 0,1 3-6,5-6 6,3 1 12,0-2 10,1 0 6,3 0 0,2-1 11,4 1 0,3-1 1,0 0-18,4 0-5,0-1 0,3 1-12,0 0-50,9 5 29,-7-1-1,7 3-45,-3 6 51,-4-3-3381,3 9 3409,-7-2-2092,-2 3 2098,0 2 22,-1 0-6,-1 3 22,2 6-27,-5-8 2375,1 5-2353,-7-13 3130,-1-1-3085,-2-3 201,0 2-66,-3-6 16,-2 2 11,-2-7-17,-3 0-5,-2-1-34,0-2-22,-3-1-3415,-1-1 3376,-1 0-1,-2 0 7,1-2-1,-2-2 6,0-2-23,0-1-22,0-2-28,-1 0-17,0-1-11,0 1-5,-1-1 5,1-1 3370,2 1-3398,0 2 0,3-1 0,0 2-3381,3 1 3381,3 1 0,1 1-51,2 1-72,2 1-90,2 0-123,1 2-1047,1-1 4131,7 2-3757,0 2-867,8 2-1507,1 3-3988,0 0 7371,0 0 0,-8-5 0,-2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34.448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2 91 17473,'-1'-16'555,"1"3"-455,4 13-32,1 1-1,3 1 17,-1 1 22,2 1 12,1 0-3376,3 0 3399,0-1-18,1-1-11,2-1-11,-1 0-17,4-1-11,-1-1-6,4-2 95,33-14-134,-24 6 28,42-15-39,-49 18-17,9-5 3387,-21 10-3399,-2 0-21,-4 2-6,0 0 5,-3 1 0,-2 0 29,-1 0-12,0 2-33,0 1-51,-3 3-90,-4 3-111,-4 2-113,-4 2-140,-3 1-161,-4 1-220,-2 1-3823,-3 1 2699,-4 0-531,1 1-2130,1-2 4721,5-3 0,11-5 0,6-5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51:34.607"/>
    </inkml:context>
    <inkml:brush xml:id="br0">
      <inkml:brushProperty name="width" value="0.06" units="cm"/>
      <inkml:brushProperty name="height" value="0.06" units="cm"/>
      <inkml:brushProperty name="color" value="#FF0066"/>
    </inkml:brush>
  </inkml:definitions>
  <inkml:trace contextRef="#ctx0" brushRef="#br0">1 23 19836,'75'-7'20,"0"0"1,-6 1 0,-10 3-1882,-21 6 1872,0 4-44,-1 0 708,-1 1-971,-3 2 80,-3 1-1163,-3 1-4827,-6 2 6206,0 4 0,-12-8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8.8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96 709 2538,'9'-11'3630,"-2"3"-753,-7 8 574,0 0-211,57 14-3134,-37-11-5,44 11 6,-50-14-1,-1-1-22,1-1 498,0-2-509,-1-2 1704,1-2-1688,-2 0-4,-1-1-7,1 0-16,-3-2 5,0 1 62,0-4-84,-3 3 67,0-10-90,-5 9-27,-7-7-29,-1 11 0,-6-1 1,-1 4-29,-2 2 12,-3 1 16,-3 1-22,-3 1 23,-1 2-18,-3 2 12,0 4-6,-1 3-6,2 2 6,0 0-5,2 2 22,4-2-39,-5 6 33,11-7-11,-1 4 6,12-8 5,2 0 6,2-1 34,1 1 22,5 0 6,1 0 33,8 0-6,3-1 1,4 1 0,1-3-12,3 0-4,2-1-2,1 0 7,1-2-1,1 0-5,1-2-6,-1 0-5,-1 0-1,-3-2 7,-2 0 21,-5-2 23,-2 0 17,-5 1 17,-3-2 5,-3 1-22,-2-1-6,-3 0-39,-1 1-23,0-2-27,0 1-12,0-1-16,-3-1-23,-1 1 23,-1 0-23,-2 1 6,1-1-3404,-1 2 3371,2-2-158,0-3 84,3 1-184,-1-10 218,4 6 16,2-7 40,2 3 3392,3-2-3392,3-2 0,0-2 0,3-2 6,1-1 10,1-3-2980,2-1 3026,-1-1-336,0-2 363,-1-2-181,-2-1 176,-2-1 0,-2 1 11,-3 2 34,-3 1 22,-2 2 46,-1 2-7,-4 3 2762,-1 2-2790,-4 6 426,0 3-510,0 4 212,1 5-301,0 2-11,0 2 16,0 2 45,1 4 17,-1 2 17,0 7 11,0 1 0,0 5-22,1 1 44,1 21-22,2-6 22,1 16-10,4-7-18,3 3 6,2 4-11,3 4-505,1 4 499,2 2 6,1 1-6,1 1 17,-1-1 17,2-1-17,-2-2 11,1-4 1,-2-3-29,-1-6 17,-2-6 0,-4-6 17,-2-8 11,-2-3 28,-2-5 33,0-3 51,-2-4 6,-1-2-12,-4-4-22,-2-1-67,-4-3 476,0 0-499,-6-2-16,-1 0 5,-3 0-11,-3 0-17,0-3 6,0 0-17,1-4-11,1-2 0,1 1-12,2-1 18,1 0-6,3 1-12,2 0 18,4 1-23,3 1-12,2 0-38,2 3-34,3 0-5,1 0 10,1 0 51,4-3 39,5 0 23,4-3 5,5-2 6,3-1-17,6-2 11,3-3-3408,5-1 3402,2-1 6,4-1-113,1 0 119,1 1-40,14-7-16,-16 10-39,8-5-46,-22 10-66,-6 3-129,-2 0-163,-8 2-269,-3 3-414,-4 1 2663,-3 2-4694,-1 0 0,-1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0:28.62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 71 0 0 0,'0'0'293'0'0,"0"0"166"0"0,0 0 144 0 0,0 0 218 0 0,0 0 189 0 0,0 0 113 0 0,0 0 57 0 0,0 0-34 0 0,0 0-79 0 0,0 0-79 0 0,0 0-83 0 0,0 0-47 0 0,0 0-27 0 0,-3-5 2 0 0,1 3-175 0 0,-10-11-1089 0 0,8 2 7044 0 0,49-11-4792 0 0,177 5 401 0 0,2 26-1973 0 0,76-1 957 0 0,-305-12-4608 0 0,1 0-1234 0 0,0 3-3353 0 0,1 1-439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0:29.75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0 272 10978 0 0,'0'0'1247'0'0,"0"0"-481"0"0,0 0-504 0 0,0 0-249 0 0,0 0-79 0 0,0 0-15 0 0,0 0 46 0 0,0 0 175 0 0,0 0 211 0 0,0 0 157 0 0,0 0 53 0 0,0 0-24 0 0,42 4 1634 0 0,-33-4-2083 0 0,0-1-1 0 0,0 0 1 0 0,0-1 0 0 0,0 0 0 0 0,0 0 0 0 0,0-1 0 0 0,0 0 0 0 0,-1 0-1 0 0,1-1 1 0 0,-1 0 0 0 0,0-1 0 0 0,0 0 0 0 0,-1 0 0 0 0,1 0-1 0 0,-1-1 1 0 0,-1 0 0 0 0,1-1 0 0 0,-1 0 0 0 0,0 0 0 0 0,0 0 0 0 0,-1 0-1 0 0,0-1 1 0 0,0 0 0 0 0,2-6-88 0 0,-14 85-3936 0 0,16 49 3735 0 0,1 2 611 0 0,-12-119-353 0 0,0-1 0 0 0,0 0 0 0 0,-1 1 0 0 0,1-1 1 0 0,-1 0-1 0 0,1 0 0 0 0,-1 0 0 0 0,0 0 0 0 0,0-1 0 0 0,0 1 1 0 0,0-1-1 0 0,0 1 0 0 0,0-1 0 0 0,0 0 0 0 0,0-1 1 0 0,-1 1-1 0 0,1 0 0 0 0,0-1 0 0 0,0 0 0 0 0,-1 1 0 0 0,1-1 1 0 0,0-1-1 0 0,-1 1 0 0 0,1 0 0 0 0,0-1 0 0 0,0 0 0 0 0,-1 0 1 0 0,0 0-58 0 0,-11 0 172 0 0,-105-7 566 0 0,120 8-571 0 0,0 0 2 0 0,52-9 207 0 0,420-24 880 0 0,-464 58-710 0 0,-1-21-435 0 0,0 0 1 0 0,1-1 0 0 0,-1 0-1 0 0,1 0 1 0 0,-1-1-1 0 0,1 0 1 0 0,0 0 0 0 0,0 0-1 0 0,0-1 1 0 0,0-1-1 0 0,0 1 1 0 0,0-1 0 0 0,0-1-1 0 0,3 0-111 0 0,-9 1 13 0 0,9 2 67 0 0,0-1 1 0 0,0 0-1 0 0,0-1 1 0 0,0 0-1 0 0,-1-1 1 0 0,1 0-1 0 0,0-1 1 0 0,0 0-1 0 0,-1-1 1 0 0,1 0-1 0 0,-1 0 1 0 0,0-1-1 0 0,0-1 1 0 0,0 0-1 0 0,0 0 1 0 0,-1-1-1 0 0,0 0 1 0 0,0 0-1 0 0,-1-1 1 0 0,1 0-1 0 0,-2-1 1 0 0,6-6-81 0 0,-11 10-13 0 0,0-1 1 0 0,0 1-1 0 0,-1-1 1 0 0,1 0-1 0 0,-1 0 0 0 0,0 0 1 0 0,-1 1-1 0 0,1-1 1 0 0,-1 0-1 0 0,0 0 1 0 0,0 0-1 0 0,0 0 1 0 0,-1 0-1 0 0,0 0 0 0 0,0 0 1 0 0,0 0-1 0 0,-1 0 1 0 0,1 1-1 0 0,-1-1 1 0 0,0 1-1 0 0,-1-1 1 0 0,1 1-1 0 0,-1 0 0 0 0,1 0 1 0 0,-1 0-1 0 0,-1 0 1 0 0,1 0-1 0 0,0 1 1 0 0,-1-1-1 0 0,0 1 1 0 0,0 0-1 0 0,0 0 0 0 0,0 0 1 0 0,0 1-1 0 0,-1 0 1 0 0,1-1-1 0 0,-1 2 1 0 0,1-1-1 0 0,-1 0 1 0 0,0 1-1 0 0,-4-1 13 0 0,0 0-40 0 0,0 1 0 0 0,0 0-1 0 0,-1 0 1 0 0,1 1 0 0 0,0 0 0 0 0,-1 1 0 0 0,1 0 0 0 0,0 0-1 0 0,0 1 1 0 0,0 0 0 0 0,0 1 0 0 0,0 0 0 0 0,1 0-1 0 0,-1 1 1 0 0,1 0 0 0 0,0 0 0 0 0,0 1 0 0 0,0 0-1 0 0,1 1 1 0 0,-1-1 0 0 0,1 1 0 0 0,-1 2 40 0 0,7-6 0 0 0,0 0 1 0 0,0 1 0 0 0,0-1-1 0 0,1 0 1 0 0,-1 0 0 0 0,1 1-1 0 0,-1-1 1 0 0,1 0 0 0 0,0 1-1 0 0,-1-1 1 0 0,1 0 0 0 0,0 1-1 0 0,1-1 1 0 0,-1 0-1 0 0,0 1 1 0 0,1-1 0 0 0,-1 0-1 0 0,1 0 1 0 0,0 1 0 0 0,0-1-1 0 0,0 0 1 0 0,0 0 0 0 0,0 0-1 0 0,0 0 1 0 0,0 0-1 0 0,1 0 1 0 0,-1 0 0 0 0,1 0-1 0 0,-1-1 1 0 0,1 1 0 0 0,0-1-1 0 0,0 1 1 0 0,0-1 0 0 0,0 1-1 0 0,0-1 1 0 0,0 0-1 0 0,0 0 1 0 0,0 0 0 0 0,0 0-1 0 0,91 37 300 0 0,-89-37-309 0 0,83 20-939 0 0,-27-10-3431 0 0,-9-2-6160 0 0,-37-7 3384 0 0</inkml:trace>
  <inkml:trace contextRef="#ctx0" brushRef="#br0" timeOffset="369.716">1123 391 14795 0 0,'0'0'1559'0'0,"0"0"-565"0"0,0 0-477 0 0,0 0-221 0 0,0 0-44 0 0,0 0 15 0 0,0 0 61 0 0,0 0 64 0 0,0 0 23 0 0,0 0-34 0 0,0 0-75 0 0,0 0-53 0 0,0 0-41 0 0,6 3 0 0 0,63 24 786 0 0,-54-21-895 0 0,0 0 0 0 0,1-2 1 0 0,-1 1-1 0 0,1-2 0 0 0,0 0 0 0 0,0-1 1 0 0,0-1-1 0 0,0 0 0 0 0,0-1 0 0 0,0-1 1 0 0,0-1-1 0 0,0 0 0 0 0,0-1 0 0 0,0 0 1 0 0,-1-1-1 0 0,1-1 0 0 0,-1-1 0 0 0,0 0 1 0 0,13-8-105 0 0,-24 11-5 0 0,-1 0-1 0 0,0 0 0 0 0,0 0 0 0 0,0 0 0 0 0,0 0 0 0 0,-1-1 0 0 0,1 1 0 0 0,-1-1 0 0 0,0 1 1 0 0,0-1-1 0 0,0 0 0 0 0,-1 0 0 0 0,1 0 0 0 0,-1 0 0 0 0,0 0 0 0 0,0-1 0 0 0,0 1 0 0 0,-1 0 1 0 0,0 0-1 0 0,1-1 0 0 0,-1 1 0 0 0,-1 0 0 0 0,1 0 0 0 0,-1-1 0 0 0,0 1 0 0 0,1 0 0 0 0,-2 0 1 0 0,1 0-1 0 0,0 0 0 0 0,-1 0 0 0 0,0 0 0 0 0,0 0 0 0 0,0 0 0 0 0,-1 1 0 0 0,1-1 0 0 0,-1 1 1 0 0,0 0-1 0 0,1 0 0 0 0,-2 0 0 0 0,1 0 0 0 0,0 0 0 0 0,0 0 0 0 0,-1 1 0 0 0,0 0 0 0 0,1 0 1 0 0,-1 0-1 0 0,0 0 0 0 0,0 0 0 0 0,0 1 0 0 0,0 0 0 0 0,0 0 0 0 0,-1 0 0 0 0,1 0 0 0 0,-1 0 7 0 0,-8-2-61 0 0,1 1-1 0 0,-1 0 0 0 0,0 0 1 0 0,0 2-1 0 0,0-1 1 0 0,1 1-1 0 0,-1 1 0 0 0,0 1 1 0 0,0 0-1 0 0,1 0 0 0 0,-1 1 1 0 0,1 1-1 0 0,0 0 0 0 0,0 0 1 0 0,0 1-1 0 0,0 1 0 0 0,1 0 1 0 0,0 1-1 0 0,0 0 0 0 0,1 1 1 0 0,0 0-1 0 0,-3 3 62 0 0,11-9-15 0 0,0 0 0 0 0,1 1-1 0 0,0-1 1 0 0,-1 0 0 0 0,1 0 0 0 0,0 1-1 0 0,0-1 1 0 0,0 1 0 0 0,1-1-1 0 0,-1 1 1 0 0,1-1 0 0 0,-1 1 0 0 0,1-1-1 0 0,0 1 1 0 0,0-1 0 0 0,0 1 0 0 0,0 0-1 0 0,0-1 1 0 0,1 1 0 0 0,-1-1 0 0 0,1 1-1 0 0,0-1 1 0 0,-1 1 0 0 0,1-1 0 0 0,0 0-1 0 0,0 1 1 0 0,1-1 0 0 0,-1 0-1 0 0,0 0 1 0 0,1 0 0 0 0,0 0 0 0 0,-1 0-1 0 0,1 0 1 0 0,0 0 0 0 0,0 0 0 0 0,0-1-1 0 0,0 1 1 0 0,0-1 0 0 0,0 1 0 0 0,1-1-1 0 0,-1 0 1 0 0,0 0 0 0 0,1 0 0 0 0,-1 0-1 0 0,1 0 16 0 0,112 34-4858 0 0,-84-30-1007 0 0,-6-2-4959 0 0</inkml:trace>
  <inkml:trace contextRef="#ctx0" brushRef="#br0" timeOffset="773.241">1821 122 11578 0 0,'0'0'1210'0'0,"0"0"-258"0"0,0 0-220 0 0,0 0-61 0 0,0 0 75 0 0,0 0 38 0 0,0 0-1 0 0,0 0 1 0 0,0 0-64 0 0,0 0-129 0 0,0 0-199 0 0,0 0-171 0 0,0 0-99 0 0,5 3-44 0 0,4 3-4 0 0,1 0-1 0 0,-1-1 1 0 0,1 0-1 0 0,-1-1 1 0 0,1 0-1 0 0,1-1 1 0 0,-1 0-1 0 0,0 0 1 0 0,1-1-1 0 0,-1-1 0 0 0,1 1 1 0 0,0-2-1 0 0,0 0 1 0 0,-1 0-1 0 0,1-1 1 0 0,0 0-1 0 0,-1 0 1 0 0,1-2-1 0 0,-1 1 1 0 0,0-1-1 0 0,1-1 1 0 0,-1 0-1 0 0,6-3-73 0 0,-14 6-5 0 0,0-1 0 0 0,0 1 0 0 0,-1-1 1 0 0,1 1-1 0 0,0-1 0 0 0,0 0 0 0 0,-1 0 0 0 0,1 1 0 0 0,-1-1 1 0 0,0 0-1 0 0,1-1 0 0 0,-1 1 0 0 0,0 0 0 0 0,0 0 0 0 0,0 0 0 0 0,-1-1 1 0 0,1 1-1 0 0,0 0 0 0 0,-1-1 0 0 0,0 1 0 0 0,1-1 0 0 0,-1 1 0 0 0,0 0 1 0 0,0-1-1 0 0,-1 1 0 0 0,1-1 0 0 0,0 1 0 0 0,-1 0 0 0 0,1-1 1 0 0,-1 1-1 0 0,0 0 0 0 0,0-1 0 0 0,0 1 0 0 0,0 0 0 0 0,0 0 0 0 0,0 0 1 0 0,-1 0-1 0 0,1 0 0 0 0,-1 0 0 0 0,1 0 0 0 0,-1 1 0 0 0,0-1 0 0 0,0 0 5 0 0,-97-43-1379 0 0,86 43 1356 0 0,1 0-1 0 0,-1 1 1 0 0,1 0 0 0 0,-1 1 0 0 0,0 0 0 0 0,1 1 0 0 0,-1 0 0 0 0,1 1 0 0 0,-1 1 0 0 0,1 0-1 0 0,0 1 1 0 0,0 0 0 0 0,0 0 0 0 0,1 1 0 0 0,-8 5 23 0 0,17-9-7 0 0,1 0 0 0 0,0 1 0 0 0,-1-1 0 0 0,1 0 1 0 0,0 1-1 0 0,0-1 0 0 0,0 1 0 0 0,0 0 0 0 0,0-1 0 0 0,0 1 0 0 0,0 0 0 0 0,1-1 1 0 0,-1 1-1 0 0,0 0 0 0 0,1 0 0 0 0,0-1 0 0 0,-1 1 0 0 0,1 0 0 0 0,0 0 0 0 0,0 0 1 0 0,0 0-1 0 0,0 0 0 0 0,0-1 0 0 0,0 1 0 0 0,1 0 0 0 0,-1 0 0 0 0,1 0 0 0 0,-1 0 0 0 0,1-1 1 0 0,0 1-1 0 0,-1 0 0 0 0,1-1 0 0 0,0 1 0 0 0,0 0 0 0 0,0-1 0 0 0,0 1 0 0 0,1-1 1 0 0,-1 0-1 0 0,0 1 0 0 0,1-1 0 0 0,-1 0 0 0 0,1 0 0 0 0,-1 0 7 0 0,35 25-1426 0 0,-2-9-3828 0 0,-15-9-5128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0:27.0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 0 0 0,'2'8'0'0'0,"-2"-6"0"0"0</inkml:trace>
  <inkml:trace contextRef="#ctx0" brushRef="#br0" timeOffset="247.525">1 1 0 0 0</inkml:trace>
  <inkml:trace contextRef="#ctx0" brushRef="#br0" timeOffset="575.22">1 1 0 0 0,'45'96'41'0'0,"-36"-77"539"0"0,-9-19 1481 0 0,0 0 97 0 0,0 0-329 0 0,0 0-264 0 0,0 0-204 0 0,0 0-171 0 0,0 0-116 0 0,0 0-96 0 0,0 0-80 0 0,0 0-75 0 0,0 0-88 0 0,0 0-127 0 0,53 11 1568 0 0,448-28 858 0 0,-368 15-2651 0 0,-96 29-574 0 0,-37-27 205 0 0,-1-19-4925 0 0,0 4-3156 0 0,-1 9-272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0:32.4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93 341 8874 0 0,'0'0'1495'0'0,"0"0"-644"0"0,0 0-550 0 0,0 0-236 0 0,0 0-49 0 0,0 0 83 0 0,0 0 145 0 0,0 0 140 0 0,0 0 114 0 0,0 0 7 0 0,0 0-78 0 0,0 0-119 0 0,0 0-132 0 0,11-9-96 0 0,99-85 259 0 0,-50 11 692 0 0,-79 110-4978 0 0,-9 12 4092 0 0,-26 176-310 0 0,42-131 359 0 0,10-79-142 0 0,0-1 0 0 0,-1 0 0 0 0,1 0 1 0 0,-1-1-1 0 0,1 1 0 0 0,-1 0 0 0 0,0-1 0 0 0,-1 0 0 0 0,1 0 1 0 0,-1 0-1 0 0,1 0 0 0 0,-1 0 0 0 0,0-1 0 0 0,0 1 0 0 0,0-1 1 0 0,0 0-1 0 0,0 0 0 0 0,-1-1 0 0 0,1 1 0 0 0,0-1 0 0 0,-1 0 1 0 0,1 0-1 0 0,-1-1 0 0 0,0 1 0 0 0,1-1 0 0 0,-4 0-52 0 0,-50 16 412 0 0,150-13 4116 0 0,125-23-3913 0 0,-216 20-921 0 0,-1 0-271 0 0,0 0-505 0 0,0 0-678 0 0,0 2-5192 0 0,0-2-426 0 0</inkml:trace>
  <inkml:trace contextRef="#ctx0" brushRef="#br0" timeOffset="478.055">574 131 16147 0 0,'0'0'319'0'0,"0"0"-656"0"0,0 0-349 0 0,0 0-133 0 0,0 0 29 0 0,0 0 128 0 0,0 0 82 0 0,0 0 243 0 0,0 0 355 0 0,0 0 381 0 0,0 0 208 0 0,0 0-39 0 0,0 25-149 0 0,1 78-142 0 0,-23 73 1772 0 0,48-186 71 0 0,-7 3-2244 0 0,1 0 0 0 0,0 1 0 0 0,0 1 0 0 0,1 1 0 0 0,0 0 0 0 0,-1 2 0 0 0,1 0 0 0 0,0 2 0 0 0,0 0 0 0 0,12 3 124 0 0,-27-2-33 0 0,-1 1 1 0 0,1 0 0 0 0,-1 0-1 0 0,1 0 1 0 0,-1 1-1 0 0,0 0 1 0 0,0 0 0 0 0,0 0-1 0 0,-1 1 1 0 0,1 0 0 0 0,-1 0-1 0 0,1 0 1 0 0,-1 0-1 0 0,-1 0 1 0 0,1 1 0 0 0,-1 0-1 0 0,1 0 1 0 0,-1 0 0 0 0,-1 0-1 0 0,1 0 1 0 0,-1 1-1 0 0,0-1 1 0 0,0 1 0 0 0,0-1-1 0 0,-1 1 1 0 0,0 0-1 0 0,0 0 1 0 0,-1 0 0 0 0,1-1-1 0 0,-1 1 1 0 0,0 0 0 0 0,-1 0-1 0 0,0 0 1 0 0,0 0-1 0 0,0-1 1 0 0,0 1 0 0 0,-1 0-1 0 0,0-1 1 0 0,0 1 0 0 0,-1-1-1 0 0,1 0 1 0 0,-1 0-1 0 0,0 0 1 0 0,-1 0 0 0 0,1 0-1 0 0,-1-1 1 0 0,0 1-1 0 0,0-1 1 0 0,0 0 0 0 0,-5 3 32 0 0,-9 5 175 0 0,0-1 0 0 0,-1 0 1 0 0,0-2-1 0 0,-1 0 0 0 0,1-1 1 0 0,-2-1-1 0 0,1-1 0 0 0,-1-1 1 0 0,0 0-1 0 0,0-2 0 0 0,0-1 1 0 0,0 0-1 0 0,-1-2 0 0 0,1 0 1 0 0,-2-1-176 0 0,-31-23-476 0 0,43 7-2859 0 0,6-2-3923 0 0,5 10-156 0 0</inkml:trace>
  <inkml:trace contextRef="#ctx0" brushRef="#br0" timeOffset="727.652">508 164 11186 0 0,'0'0'781'0'0,"0"0"-28"0"0,0 0-105 0 0,0 0-270 0 0,0 0-172 0 0,0 0-34 0 0,0 0 182 0 0,0 0 303 0 0,0 0 210 0 0,0 0 27 0 0,0 0-174 0 0,0 0-203 0 0,0 0-153 0 0,30-11-149 0 0,95-32-116 0 0,43 27-39 0 0,-142 15-444 0 0,72 1-1066 0 0,-66 4-2306 0 0,-2 3-3322 0 0,-23-3 875 0 0</inkml:trace>
  <inkml:trace contextRef="#ctx0" brushRef="#br0" timeOffset="1098.418">987 421 6281 0 0,'0'0'4320'0'0,"0"0"-3241"0"0,0 0-871 0 0,0 0 283 0 0,0 0 233 0 0,0 0 52 0 0,0 0-15 0 0,0 0-7 0 0,0 0 21 0 0,0 0-11 0 0,34 11-43 0 0,106 32-68 0 0,-29-31 1194 0 0,13-52-330 0 0,-121 38-1507 0 0,0 0-1 0 0,0 0 0 0 0,-1 0 1 0 0,1 0-1 0 0,-1 0 1 0 0,1-1-1 0 0,-1 1 0 0 0,0-1 1 0 0,1 0-1 0 0,-1 0 1 0 0,-1 0-1 0 0,1 0 1 0 0,0 0-1 0 0,-1 0 0 0 0,0 0 1 0 0,1 0-1 0 0,-1-1 1 0 0,0 1-1 0 0,-1 0 0 0 0,1-1 1 0 0,-1 1-1 0 0,1-1 1 0 0,-1 1-1 0 0,0-1 1 0 0,0 1-1 0 0,-1-1 0 0 0,1 1 1 0 0,-1 0-1 0 0,0-1 1 0 0,1 1-1 0 0,-1 0 0 0 0,-1-1 1 0 0,1 1-1 0 0,-1 0 1 0 0,-1-3-10 0 0,-3-2-72 0 0,0-1 1 0 0,-1 2 0 0 0,1-1 0 0 0,-2 1 0 0 0,1 0-1 0 0,-1 0 1 0 0,0 1 0 0 0,-1 0 0 0 0,1 1 0 0 0,-1 0-1 0 0,0 0 1 0 0,0 0 0 0 0,-1 2 0 0 0,1-1 0 0 0,-1 1-1 0 0,0 0 1 0 0,0 1 0 0 0,0 0 0 0 0,0 1 0 0 0,-1 0-1 0 0,1 1 1 0 0,0 0 0 0 0,0 0 0 0 0,0 1 0 0 0,-1 0-1 0 0,1 1 1 0 0,0 0 0 0 0,0 1 0 0 0,1 0 0 0 0,-1 0-1 0 0,1 1 1 0 0,-1 1 0 0 0,1-1 0 0 0,0 1 0 0 0,1 1-1 0 0,-1 0 72 0 0,5-3 16 0 0,0 0 0 0 0,0 0 0 0 0,0 0 0 0 0,1 0 0 0 0,0 0 0 0 0,0 1 0 0 0,0-1 0 0 0,0 1 0 0 0,0 0 0 0 0,1 0 0 0 0,-1 0-1 0 0,1 0 1 0 0,0 0 0 0 0,0 1 0 0 0,1-1 0 0 0,-1 1 0 0 0,1-1 0 0 0,0 1 0 0 0,0-1 0 0 0,1 1 0 0 0,-1 0 0 0 0,1-1 0 0 0,0 1-1 0 0,1 0 1 0 0,-1 0 0 0 0,1-1 0 0 0,-1 1 0 0 0,2-1 0 0 0,-1 1 0 0 0,0-1 0 0 0,1 1 0 0 0,0-1 0 0 0,0 0 0 0 0,0 0 0 0 0,0 1-1 0 0,1-2 1 0 0,-1 1 0 0 0,1 0 0 0 0,0 0 0 0 0,1-1 0 0 0,-1 0 0 0 0,0 1 0 0 0,1-1 0 0 0,0-1 0 0 0,0 1 0 0 0,0 0-16 0 0,87 38-1722 0 0,-27-24-6932 0 0,-43-12-1140 0 0</inkml:trace>
  <inkml:trace contextRef="#ctx0" brushRef="#br0" timeOffset="1484.227">1677 117 13715 0 0,'0'0'151'0'0,"0"0"-315"0"0,0 0-150 0 0,0 0 55 0 0,0 0 214 0 0,0 0 289 0 0,0 0 307 0 0,0 0 254 0 0,0 0 150 0 0,0 0 10 0 0,0 0-157 0 0,0 0-185 0 0,0 0-155 0 0,15 7-122 0 0,120 41 497 0 0,-126-46-760 0 0,1-1 0 0 0,-1 1 0 0 0,1-1-1 0 0,-1-1 1 0 0,1 0 0 0 0,0 0 0 0 0,-1-1 0 0 0,1 0 0 0 0,-1-1-1 0 0,1 0 1 0 0,-1 0 0 0 0,0-1 0 0 0,0 0 0 0 0,0-1-1 0 0,0 0 1 0 0,-1 0 0 0 0,1-1 0 0 0,-1 0 0 0 0,0-1 0 0 0,6-5-83 0 0,-12 9-10 0 0,-1 0 1 0 0,0 0 0 0 0,0 0-1 0 0,0 0 1 0 0,0 0 0 0 0,0 0-1 0 0,-1 0 1 0 0,1 0 0 0 0,0 0-1 0 0,-1 0 1 0 0,0-1 0 0 0,1 1-1 0 0,-1 0 1 0 0,0 0 0 0 0,0-1-1 0 0,-1 1 1 0 0,1 0 0 0 0,0 0-1 0 0,-1-1 1 0 0,1 1 0 0 0,-1 0-1 0 0,0 0 1 0 0,1 0 0 0 0,-1 0-1 0 0,0 0 1 0 0,0 0 0 0 0,-1 0-1 0 0,1 0 1 0 0,0 0 0 0 0,-1 1-1 0 0,1-1 1 0 0,-1 0 0 0 0,1 1-1 0 0,-1-1 1 0 0,0 1 0 0 0,0-1 0 0 0,1 1-1 0 0,-1 0 1 0 0,0 0 0 0 0,0 0-1 0 0,0 0 1 0 0,-1 0 0 0 0,1 1 9 0 0,-95-35-973 0 0,82 32 937 0 0,0 1 0 0 0,0 0 0 0 0,0 0 0 0 0,0 2 0 0 0,0 0 0 0 0,0 1 0 0 0,-1 0 0 0 0,1 1 0 0 0,0 1 0 0 0,1 0 0 0 0,-1 1 0 0 0,1 1 0 0 0,-1 0 0 0 0,1 1 0 0 0,-4 3 36 0 0,15-5-35 0 0,0 0-1 0 0,0 0 1 0 0,0 0 0 0 0,0 0 0 0 0,1 1-1 0 0,-1-1 1 0 0,1 1 0 0 0,0 0 0 0 0,1 0 0 0 0,-1 0-1 0 0,1 0 1 0 0,0 0 0 0 0,0 0 0 0 0,1 0-1 0 0,-1 0 1 0 0,1 0 0 0 0,0 0 0 0 0,0 1 0 0 0,1-1-1 0 0,0 0 1 0 0,0 0 0 0 0,0 0 0 0 0,0 0-1 0 0,1 0 1 0 0,0 0 0 0 0,0-1 0 0 0,1 3 35 0 0,21 46-6636 0 0,-16-36-3724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5:04.18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555 108 0 0 0,'0'0'1358'0'0,"0"0"-131"0"0,0 0-134 0 0,0 0-97 0 0,0 0-157 0 0,0 0-159 0 0,0 0-174 0 0,-2-7-146 0 0,-4-54 2039 0 0,-78 45 130 0 0,69 18-2505 0 0,1 1 0 0 0,0 1 1 0 0,0 0-1 0 0,0 1 0 0 0,0 0 1 0 0,1 1-1 0 0,0 0 0 0 0,0 1 1 0 0,1 1-1 0 0,0 0 0 0 0,0 1 1 0 0,1 0-1 0 0,0 1 0 0 0,0 0 1 0 0,1 0-1 0 0,-2 5-24 0 0,-44 35 717 0 0,-60 70 942 0 0,109-113-1614 0 0,0 1-1 0 0,0-1 0 0 0,0 1 1 0 0,1 1-1 0 0,1-1 0 0 0,-1 1 1 0 0,2 0-1 0 0,-1 0 0 0 0,1 1 0 0 0,0-1 1 0 0,1 1-1 0 0,0 0 0 0 0,1 0 1 0 0,0 0-1 0 0,0 0 0 0 0,1 0 0 0 0,1 0 1 0 0,-1 1-1 0 0,2 2-44 0 0,18 158 1036 0 0,32-28-81 0 0,13-42-758 0 0,-22-31-28 0 0,41-15 293 0 0,-72-50-408 0 0,1 0 1 0 0,-1-1-1 0 0,1-1 0 0 0,0 0 0 0 0,0 0 0 0 0,0-1 0 0 0,0-1 0 0 0,0 0 0 0 0,0-1 1 0 0,1 0-1 0 0,-1 0 0 0 0,0-2 0 0 0,4 0-54 0 0,31 0-16 0 0,-27 0 77 0 0,-1-1 0 0 0,0-1 0 0 0,0 0 0 0 0,0-1 0 0 0,-1-2-1 0 0,1 0 1 0 0,-1 0 0 0 0,-1-2 0 0 0,1 0-61 0 0,75-31 67 0 0,39-58 428 0 0,-22-37 201 0 0,-73 40-117 0 0,-21 9 8 0 0,-32-81-28 0 0,12 148-640 0 0,-1 1 1 0 0,-1-1 0 0 0,-1 1 0 0 0,-1 0 0 0 0,0 1 0 0 0,-1 0 0 0 0,-1 0 0 0 0,-1 1 0 0 0,0 0 0 0 0,-1 1 0 0 0,0 1 0 0 0,-2-1-1 0 0,1 2 1 0 0,-2 0 0 0 0,0 1 0 0 0,0 0 0 0 0,-1 1 0 0 0,-1 1 0 0 0,1 1 0 0 0,-6-2 80 0 0,-1-1-520 0 0,-1 1-1 0 0,-1 0 1 0 0,0 2 0 0 0,0 1 0 0 0,-1 2-1 0 0,0 0 1 0 0,0 1 0 0 0,-1 2-1 0 0,-6 0 521 0 0,7 3-11410 0 0</inkml:trace>
  <inkml:trace contextRef="#ctx0" brushRef="#br0" timeOffset="8060.146">779 554 0 0 0,'1'-2'59'0'0,"0"0"-1"0"0,1 0 1 0 0,-1 0-1 0 0,1 0 1 0 0,-1 0-1 0 0,1 0 1 0 0,0 0-1 0 0,0 1 1 0 0,0-1-1 0 0,0 1 1 0 0,0-1 0 0 0,0 1-1 0 0,1 0 1 0 0,-1 0-1 0 0,0 0 1 0 0,0 0-1 0 0,1 0 1 0 0,-1 0-1 0 0,1 1 1 0 0,-1-1 0 0 0,1 1-1 0 0,-1 0 1 0 0,1-1-1 0 0,-1 1 1 0 0,1 0-1 0 0,-1 1 1 0 0,1-1-1 0 0,-1 0 1 0 0,1 1-1 0 0,-1-1 1 0 0,3 2-59 0 0,27-4 269 0 0,41-10 89 0 0,-46 11-522 0 0,-44 12-1135 0 0,-2-3 320 0 0,15-6 979 0 0</inkml:trace>
  <inkml:trace contextRef="#ctx0" brushRef="#br0" timeOffset="12748.4">761 457 0 0 0,'-16'-7'17'0'0,"13"6"95"0"0,3 1 106 0 0,0 0-57 0 0,0 0-150 0 0,0 0-142 0 0,0 0-68 0 0,0 0 41 0 0,88 18 3250 0 0,136-43 869 0 0,-89 49-3603 0 0,-90-18-353 0 0,117 6 463 0 0,155-37-132 0 0,76 21-376 0 0,15 29 28 0 0,-28-42 216 0 0,430 11 259 0 0,-427-31-363 0 0,-57 54-167 0 0,-271-14 149 0 0,0-3-1 0 0,0-2 0 0 0,0-3 1 0 0,-1-2-1 0 0,41-11-81 0 0,-73 15-21 0 0,0 0 0 0 0,1 1-1 0 0,-1 1 1 0 0,1 2 0 0 0,-1 0 0 0 0,0 1 0 0 0,0 1 0 0 0,15 5 21 0 0,17-2 88 0 0,1-2-1 0 0,-1-2 1 0 0,1-3 0 0 0,0-2 0 0 0,-1-2 0 0 0,0-3 0 0 0,8-4-88 0 0,44-4 2 0 0,311 12 31 0 0,-271 2 25 0 0,73 1-99 0 0,-73 10 55 0 0,415-13 175 0 0,-76 4-199 0 0,-352 10 7 0 0,-85-4 28 0 0,0-3-1 0 0,0-2 0 0 0,0-2 0 0 0,0-2 0 0 0,11-3-24 0 0,268-6-59 0 0,-207 14 24 0 0,298 9-7 0 0,92 25 144 0 0,-297-23-64 0 0,196 7-51 0 0,144-26 12 0 0,-141-8-37 0 0,-1-7 172 0 0,-9 10-63 0 0,-89 26 361 0 0,66-35 25 0 0,215-44 615 0 0,-132 40-670 0 0,402-21-201 0 0,-433-7 75 0 0,-166 50-399 0 0,174-15 271 0 0,254-9-149 0 0,-12 5 4 0 0,-174-20 93 0 0,169 33-71 0 0,19-23 39 0 0,-24 23 48 0 0,85 23 54 0 0,-7-1-68 0 0,-419 8 100 0 0,-47-2 700 0 0,-265-19-1247 0 0,13 7 688 0 0,-24 15-8569 0 0,-7-19 1674 0 0</inkml:trace>
  <inkml:trace contextRef="#ctx0" brushRef="#br0" timeOffset="332383.116">12770 264 0 0 0,'0'0'275'0'0,"0"0"290"0"0,0 0 13 0 0,0 0-157 0 0,0 0-146 0 0,4-8-89 0 0,10-25-31 0 0,-67 71 3405 0 0,18-14-3299 0 0,-136 66 2868 0 0,243-112-962 0 0,168-79-1658 0 0,-492 239 407 0 0,178-90-816 0 0,-176 107 48 0 0,475-279-565 0 0,-38 23-2788 0 0,-259 148-647 0 0,26-15-1363 0 0,35-24 4659 0 0</inkml:trace>
  <inkml:trace contextRef="#ctx0" brushRef="#br0" timeOffset="333423.098">12435 554 472 0 0,'0'0'1218'0'0,"0"0"-425"0"0,0 0-273 0 0,0 0-38 0 0,0 0-17 0 0,0 0-3 0 0,0 0 58 0 0,0 0 107 0 0,0 0 107 0 0,0 0 28 0 0,0 0-65 0 0,0 0-133 0 0,-7-21 754 0 0,4 8-4293 0 0,68-28-2487 0 0,13-13 7384 0 0,-70 29 4883 0 0,-28 21-4405 0 0,-35 24-2276 0 0,-247 224 109 0 0,159-139 89 0 0,204-139 2278 0 0,435-289-2324 0 0,-443 273 709 0 0,-52 49-500 0 0,-49 24 167 0 0,-280 206 499 0 0,315-215-617 0 0,48-33 66 0 0,-14 6-703 0 0,253-148-987 0 0,-253 144 1935 0 0,-26 21 531 0 0,-128 110-1916 0 0,52-34-7451 0 0,61-59-2752 0 0</inkml:trace>
  <inkml:trace contextRef="#ctx0" brushRef="#br0" timeOffset="351727.611">12530 478 0 0 0,'0'0'535'0'0,"0"0"205"0"0,0 0-149 0 0,0 0-190 0 0,0 0-117 0 0,0 0-22 0 0,0 0 24 0 0,0 0 56 0 0,0 0 44 0 0,-4 3-433 0 0,-14 6 6812 0 0,13 0-6574 0 0,0 0 0 0 0,0 0-1 0 0,1 1 1 0 0,0-1 0 0 0,0 1 0 0 0,1 0 0 0 0,1 0-1 0 0,-1 0 1 0 0,2 0 0 0 0,-1 1 0 0 0,2-1 0 0 0,-1 0 0 0 0,1 1-1 0 0,1-1 1 0 0,0 1 0 0 0,2 7-191 0 0,-3 47 588 0 0,12 286 2942 0 0,-4-65-1890 0 0,-17-83-705 0 0,-16-24 29 0 0,11 413 561 0 0,16-375-1201 0 0,-21 169 73 0 0,3 370-50 0 0,28-417 21 0 0,17 184 300 0 0,-32-458-575 0 0,9 84 46 0 0,-3 31 193 0 0,-9 295 136 0 0,22-104-293 0 0,-28-79 113 0 0,2-43-57 0 0,16-83 290 0 0,-2-108-82 0 0,-4-57-426 0 0,0 44 834 0 0,-6 31-373 0 0,7-76-523 0 0,-1-1 1 0 0,0 1-1 0 0,1 0 1 0 0,-1 0-1 0 0,0 0 1 0 0,1-1-1 0 0,-1 1 1 0 0,0 0-1 0 0,1 0 1 0 0,-1 0-1 0 0,0 0 1 0 0,1 0-1 0 0,-1 0 1 0 0,0 0-1 0 0,1 0 1 0 0,-1 0-1 0 0,1 0 1 0 0,-1 0-1 0 0,0 0 1 0 0,1 0-1 0 0,-1 0 1 0 0,0 0-1 0 0,1 0 1 0 0,-1 0-1 0 0,0 1 1 0 0,1-1-1 0 0,-1 0 1 0 0,0 0-1 0 0,1 0 1 0 0,-1 1-1 0 0,0-1 1 0 0,1 0-1 0 0,-1 0 1 0 0,0 1-1 0 0,0-1 1 0 0,1 0-1 0 0,-1 0 1 0 0,0 1-1 0 0,0-1 1 0 0,0 0-1 0 0,1 1 1 0 0,-1-1-1 0 0,0 0 1 0 0,0 1-1 0 0,0-1 1 0 0,0 1-1 0 0,0-1 1 0 0,0 0-1 0 0,0 1 1 0 0,0-1-1 0 0,0 0 1 0 0,0 1 0 0 0,0-1-1 0 0,0 1 1 0 0,0-1-1 0 0,0 0 1 0 0,0 1-1 0 0,0-1 1 0 0,0 1 48 0 0,17-12-3059 0 0,-4 4-4343 0 0,-4 1-5171 0 0</inkml:trace>
  <inkml:trace contextRef="#ctx0" brushRef="#br0" timeOffset="361392.642">12790 6501 0 0 0,'0'0'867'0'0,"0"0"129"0"0,0 0-152 0 0,0 0-174 0 0,0 0-106 0 0,0 0-61 0 0,0 0-7 0 0,0 0-28 0 0,0 0-49 0 0,-1-3-47 0 0,-51-95 9459 0 0,22 55-8095 0 0,25 37-1659 0 0,-1 1 0 0 0,0-1 1 0 0,-1 1-1 0 0,0 0 0 0 0,1 1 0 0 0,-1-1 0 0 0,-1 1 0 0 0,1 1 0 0 0,-1-1 0 0 0,1 1 0 0 0,-1 0 0 0 0,0 1 0 0 0,0 0 0 0 0,0 0 0 0 0,0 1 0 0 0,0 0 0 0 0,-1 1 0 0 0,1-1 0 0 0,0 2 0 0 0,-3-1-77 0 0,-50-7 511 0 0,38 6-500 0 0,-1 1 1 0 0,1 1 0 0 0,0 1 0 0 0,0 2 0 0 0,0 0 0 0 0,1 1 0 0 0,-1 1 0 0 0,1 1 0 0 0,0 1 0 0 0,1 1 0 0 0,0 1 0 0 0,-16 10-12 0 0,15-9 38 0 0,-177 113 326 0 0,192-119-328 0 0,0 0 0 0 0,1 0-1 0 0,-1 0 1 0 0,1 1 0 0 0,0 0-1 0 0,1 0 1 0 0,0 1 0 0 0,0-1 0 0 0,0 1-1 0 0,0 0 1 0 0,1 1 0 0 0,1-1 0 0 0,-1 1-1 0 0,1 0 1 0 0,-2 6-36 0 0,-24 190 579 0 0,64-59-144 0 0,50 14 292 0 0,-22-77-423 0 0,36-19 198 0 0,33-16 0 0 0,-92-37-404 0 0,-1-2 1 0 0,1-2 0 0 0,1-1 0 0 0,-1-2-1 0 0,1-2 1 0 0,-1-1 0 0 0,1-3-1 0 0,24-4-98 0 0,133-44 487 0 0,-189 47-425 0 0,-1 1 1 0 0,1-2-1 0 0,-1 1 1 0 0,0-1-1 0 0,0 0 0 0 0,-1-1 1 0 0,1 1-1 0 0,-1-2 1 0 0,0 1-1 0 0,-1-1 0 0 0,0 0 1 0 0,0 0-1 0 0,0-1 1 0 0,-1 1-1 0 0,0-1 0 0 0,0-1 1 0 0,-1 1-1 0 0,-1-1 0 0 0,1 1 1 0 0,-1-1-1 0 0,0 0 1 0 0,-1 0-1 0 0,0-4-62 0 0,4-56 81 0 0,-4 1 0 0 0,-3-1-1 0 0,-3 1 1 0 0,-2-1 0 0 0,-4 1 0 0 0,-2 1-1 0 0,-15-39-80 0 0,25 93-28 0 0,2 7-22 0 0,-1-1-1 0 0,1 1 1 0 0,-1-1 0 0 0,0 1 0 0 0,0-1 0 0 0,-1 1 0 0 0,0 0 0 0 0,0 0 0 0 0,0-1 0 0 0,-1 1 0 0 0,0 1-1 0 0,0-1 1 0 0,-1 0 0 0 0,1 1 0 0 0,-1 0 0 0 0,0-1 0 0 0,-1 2 0 0 0,1-1 0 0 0,-1 0 0 0 0,0 1 0 0 0,0 0-1 0 0,-1 0 1 0 0,1 1 0 0 0,-1-1 0 0 0,1 1 0 0 0,-1 0 0 0 0,0 1 0 0 0,-1-1 0 0 0,1 1 50 0 0,3 2-191 0 0,-27 0-1754 0 0,9 1-2415 0 0,1 4-7373 0 0</inkml:trace>
  <inkml:trace contextRef="#ctx0" brushRef="#br0" timeOffset="371425.23">11224 2371 0 0 0,'0'0'950'0'0,"0"0"455"0"0,0 0 180 0 0,0 0-29 0 0,0 0-119 0 0,0 0-111 0 0,0 0-194 0 0,0 0-166 0 0,0 0-142 0 0,0 0-157 0 0,4-14-124 0 0,12-59 253 0 0,-16 72-480 0 0,0 1-25 0 0,0 0-18 0 0,0 0-45 0 0,0 0-71 0 0,0 0-85 0 0,0 0-90 0 0,0 0-109 0 0,0 0-136 0 0,0 0-109 0 0,-8 42-513 0 0,-6 256 949 0 0,-21 230 316 0 0,-2-357 1903 0 0,37-171-2247 0 0,3 61 808 0 0,6-55-777 0 0,0-1 1 0 0,0 1-1 0 0,1-2 0 0 0,0 1 1 0 0,0-1-1 0 0,0-1 0 0 0,1 0 0 0 0,-1 0 1 0 0,1-1-1 0 0,0 0 0 0 0,-1-1 1 0 0,1 0-1 0 0,0-1 0 0 0,0 0 1 0 0,0-1-1 0 0,-1 0 0 0 0,1-1 0 0 0,6-1-67 0 0,5 1-73 0 0,320 26 107 0 0,173-18 142 0 0,-77-2-152 0 0,-139 8 54 0 0,-121-8-110 0 0,-60 5 18 0 0,474 5 84 0 0,-61-6 65 0 0,-288 15-109 0 0,303-6 62 0 0,213 13 40 0 0,-426-24-9 0 0,-58 9 42 0 0,107-30 301 0 0,-148-23 503 0 0,-230 34-780 0 0,1-1 1 0 0,-1 0-1 0 0,0 0 0 0 0,-1-1 0 0 0,1 1 0 0 0,-1-1 0 0 0,0 0 0 0 0,0 0 0 0 0,-1 0 1 0 0,0 0-1 0 0,0 0 0 0 0,0-1 0 0 0,-1 1 0 0 0,1 0 0 0 0,-1-6-185 0 0,6-15 147 0 0,42-110-9 0 0,-36 93-53 0 0,-2 0-1 0 0,-2-1 0 0 0,-1 0 0 0 0,-3 0 1 0 0,-2-1-1 0 0,-1 1 0 0 0,-3-1 1 0 0,-2 0-1 0 0,-1 1 0 0 0,-4-9-84 0 0,-59-330 96 0 0,65 352-118 0 0,-1-1 0 0 0,-2 1 1 0 0,-2 0-1 0 0,0 1 0 0 0,-2-1 0 0 0,-2 2 0 0 0,-1-1 0 0 0,-1 1 1 0 0,-1 1-1 0 0,-2 1 0 0 0,-1 0 0 0 0,-1 1 0 0 0,-1 0 0 0 0,-2 2 1 0 0,0 1-1 0 0,-17-15 22 0 0,27 34-85 0 0,-1 0 0 0 0,1 1 0 0 0,-1 0 0 0 0,0 0 0 0 0,-1 2 0 0 0,1-1 0 0 0,0 2 0 0 0,-1-1 0 0 0,1 2 0 0 0,-1 0 0 0 0,1 0 0 0 0,-1 1 0 0 0,1 1 0 0 0,0 0 0 0 0,-9 2 85 0 0,-25 1-38 0 0,-814 62 24 0 0,-899 52-148 0 0,357-45 44 0 0,1187-82 418 0 0,0-9 0 0 0,-120-28-300 0 0,243 32 52 0 0,0 4 1 0 0,-1 4-1 0 0,-91 7-52 0 0,166-1-46 0 0,-1 1 0 0 0,0 0 0 0 0,0 2 0 0 0,1 0 0 0 0,0 1 0 0 0,0 1 0 0 0,0 0 0 0 0,1 2 0 0 0,0 0 0 0 0,0 1 0 0 0,1 0 0 0 0,-8 7 46 0 0,-14 21-3679 0 0,6 7-3567 0 0,25-29-3431 0 0</inkml:trace>
  <inkml:trace contextRef="#ctx0" brushRef="#br0" timeOffset="379443.243">15754 1954 0 0 0,'0'0'317'0'0,"0"0"573"0"0,0 0 29 0 0,0 0-94 0 0,0 0-11 0 0,0-6-93 0 0,1-19-119 0 0,14 128 2860 0 0,5 10-3127 0 0,-4 94 10 0 0,0-32 1050 0 0,-2 141 1707 0 0,2-16-1186 0 0,-26-29-1155 0 0,-33-96-632 0 0,16-105 190 0 0,12-57-329 0 0,5-7-3823 0 0,2 3-3459 0 0,6-7 1575 0 0</inkml:trace>
  <inkml:trace contextRef="#ctx0" brushRef="#br0" timeOffset="379910.057">15668 3823 2240 0 0,'0'0'1697'0'0,"0"0"-458"0"0,0 0-514 0 0,0 0-94 0 0,0 0 121 0 0,0 0 92 0 0,0 0-37 0 0,0 0-111 0 0,0 0-154 0 0,0 0-161 0 0,0 0-102 0 0,0 0-59 0 0,0 0-29 0 0,24-9 2 0 0,72-26 18 0 0,42 27 1374 0 0,6 8 131 0 0,0-6 0 0 0,-1-6 0 0 0,22-9-1716 0 0,-33 1 720 0 0,0 5 0 0 0,2 7-1 0 0,21 6-719 0 0,-136-10-969 0 0,-26-7-4517 0 0,4 11 1914 0 0,-1-2-6701 0 0</inkml:trace>
  <inkml:trace contextRef="#ctx0" brushRef="#br0" timeOffset="380763.916">15618 1934 5001 0 0,'0'0'2253'0'0,"0"0"-289"0"0,0 0-306 0 0,0 0-293 0 0,0 0-179 0 0,0 0-151 0 0,0 0-156 0 0,0 0-111 0 0,0 0-121 0 0,0 0-101 0 0,0 0-84 0 0,0 0-98 0 0,0 0-109 0 0,7-21-82 0 0,24-67-53 0 0,-30 87-112 0 0,-1-1 0 0 0,0 1 0 0 0,1 0 0 0 0,-1-1 0 0 0,0 1 0 0 0,1-1 0 0 0,0 1 0 0 0,-1 0 1 0 0,1 0-1 0 0,0-1 0 0 0,0 1 0 0 0,0 0 0 0 0,-1 0 0 0 0,1 0 0 0 0,0 0 0 0 0,1 0 0 0 0,-1 0 0 0 0,0 0 0 0 0,0 0 0 0 0,0 0 0 0 0,0 1 0 0 0,1-1 0 0 0,-1 0 0 0 0,0 1 0 0 0,1-1 0 0 0,-1 1 1 0 0,1 0-1 0 0,-1-1 0 0 0,0 1 0 0 0,1 0 0 0 0,-1 0 0 0 0,1 0 0 0 0,-1 0 0 0 0,1 0 0 0 0,-1 0 0 0 0,1 0 0 0 0,-1 0 0 0 0,1 1-8 0 0,6 0 113 0 0,67-3 239 0 0,0 5 0 0 0,0 2 1 0 0,70 15-353 0 0,-16-3 183 0 0,254-19 669 0 0,-307 2-945 0 0,-18 62-187 0 0,-48-46 281 0 0,0 0 0 0 0,-2 0 0 0 0,1 1 0 0 0,-2 0 0 0 0,0 1 0 0 0,-1 0 0 0 0,-1 0 0 0 0,-1 0 0 0 0,-1 0 0 0 0,0 1 0 0 0,-1-1 0 0 0,-1 1 0 0 0,-1 6-1 0 0,58 666 4 0 0,-43-104 466 0 0,-30-247 1698 0 0,15-340-2045 0 0,0 0 29 0 0,0 0 81 0 0,0 0 49 0 0,0 0 51 0 0,0 0-17 0 0,0-40-403 0 0,-18-53-4232 0 0,-4 34-5519 0 0,12 39-826 0 0</inkml:trace>
  <inkml:trace contextRef="#ctx0" brushRef="#br0" timeOffset="381927.235">16043 3827 11971 0 0,'0'0'1472'0'0,"0"0"-272"0"0,0 0-832 0 0,0 0-248 0 0,0 0-144 0 0,0 0-312 0 0,0 0-456 0 0,0 0-488 0 0,0 0-769 0 0,0 0-1175 0 0,0 0-4202 0 0</inkml:trace>
  <inkml:trace contextRef="#ctx0" brushRef="#br0" timeOffset="385527.228">10688 7265 0 0 0,'0'0'876'0'0,"0"0"70"0"0,0 0-390 0 0,0 0-119 0 0,0 0 83 0 0,0 0 166 0 0,0 0 146 0 0,0 0 55 0 0,0 0 20 0 0,0 0-124 0 0,0 0-158 0 0,-3-12-134 0 0,-9-40-156 0 0,10 48-205 0 0,0 1 1 0 0,-1-1-1 0 0,1 0 0 0 0,-1 0 1 0 0,0 1-1 0 0,0 0 1 0 0,0 0-1 0 0,0-1 1 0 0,-1 2-1 0 0,1-1 1 0 0,-1 0-1 0 0,0 1 1 0 0,0 0-1 0 0,0-1 1 0 0,0 2-1 0 0,0-1 1 0 0,0 0-1 0 0,-1 1 1 0 0,1 0-1 0 0,0 0 0 0 0,-1 0 1 0 0,1 0-1 0 0,-1 1 1 0 0,1 0-1 0 0,-1 0 1 0 0,1 0-1 0 0,-1 0 1 0 0,1 1-1 0 0,-1 0 1 0 0,1 0-1 0 0,0 0 1 0 0,-5 2-131 0 0,-19-2 475 0 0,-4 1-301 0 0,1 1 1 0 0,0 2 0 0 0,0 1-1 0 0,0 1 1 0 0,1 1-1 0 0,0 2 1 0 0,0 1-1 0 0,-3 4-174 0 0,-11 2 107 0 0,1 2 0 0 0,1 2 0 0 0,0 2 0 0 0,2 2 0 0 0,-17 14-107 0 0,-82 111 257 0 0,58 43 505 0 0,75-160-669 0 0,0 1 0 0 0,2 0 1 0 0,2-1-1 0 0,1 1 1 0 0,2 0-1 0 0,1 0 0 0 0,2 0 1 0 0,3 11-94 0 0,5-3 113 0 0,1-1 1 0 0,2-1 0 0 0,2 0-1 0 0,2-2 1 0 0,15 24-114 0 0,-23-42 44 0 0,3 5 33 0 0,2 0 1 0 0,0-2-1 0 0,2 0 0 0 0,0-1 1 0 0,2 0-1 0 0,0-2 0 0 0,1 0 1 0 0,1-2-1 0 0,1 0 0 0 0,1-2 1 0 0,0 0-1 0 0,1-2 0 0 0,1 0 1 0 0,0-2-1 0 0,1-1 0 0 0,0-1 1 0 0,0-1-1 0 0,1-2 0 0 0,22 3-77 0 0,38 11 139 0 0,1-3 0 0 0,0-5 0 0 0,1-4-1 0 0,0-3 1 0 0,25-5-139 0 0,-88-6 96 0 0,1-1 0 0 0,-1-1 0 0 0,0-1 0 0 0,0-2 0 0 0,-1 0 0 0 0,0-2-1 0 0,-1-1 1 0 0,-1-1 0 0 0,0-1 0 0 0,0-1 0 0 0,-2-1 0 0 0,0-2 0 0 0,-1 0 0 0 0,-1 0 0 0 0,11-17-96 0 0,-9 5 22 0 0,-2-2-1 0 0,-1 0 1 0 0,-2-1-1 0 0,-2-1 1 0 0,-1-1 0 0 0,-1 0-1 0 0,-2-1 1 0 0,-2 0 0 0 0,-1 0-1 0 0,-2-1 1 0 0,-1 0 0 0 0,-3 0-1 0 0,-1 0 1 0 0,-1-1-1 0 0,-2 1 1 0 0,-2 0 0 0 0,-2 0-1 0 0,-1 1 1 0 0,-2 0 0 0 0,-1 0-1 0 0,-2 0 1 0 0,-2 2 0 0 0,-1 0-1 0 0,-2 0 1 0 0,-1 1-1 0 0,-2 2 1 0 0,-12-16-22 0 0,15 23-10 0 0,-2 0-1 0 0,0 2 0 0 0,-2 1 1 0 0,0 0-1 0 0,-1 1 1 0 0,-2 2-1 0 0,0 0 1 0 0,0 1-1 0 0,-2 2 1 0 0,0 1-1 0 0,-1 0 1 0 0,-1 2-1 0 0,0 2 1 0 0,0 0-1 0 0,-1 2 1 0 0,-1 1-1 0 0,0 1 0 0 0,1 2 1 0 0,-2 0-1 0 0,1 3 1 0 0,0 0-1 0 0,-1 2 1 0 0,1 1-1 0 0,-1 2 1 0 0,1 1-1 0 0,0 1 1 0 0,0 1-1 0 0,1 2 1 0 0,-5 3 10 0 0,-171 82-1470 0 0,87-6-7209 0 0,94-62-1925 0 0</inkml:trace>
  <inkml:trace contextRef="#ctx0" brushRef="#br0" timeOffset="386618.958">11891 8045 7810 0 0,'0'0'964'0'0,"0"0"-225"0"0,0 0-267 0 0,0 0-159 0 0,0 0-49 0 0,0 0 56 0 0,0 0 192 0 0,0 0 310 0 0,0 0 278 0 0,0 0 59 0 0,0 0-188 0 0,0 0-378 0 0,0 0-378 0 0,-5-8-190 0 0,429 45 2507 0 0,748-64-875 0 0,-621 72-1206 0 0,-440-42 255 0 0,-109-4-657 0 0,-1-1 1 0 0,0 0 0 0 0,1 0-1 0 0,-1 0 1 0 0,0 0-1 0 0,0-1 1 0 0,0 1 0 0 0,0 0-1 0 0,-1 0 1 0 0,1-1 0 0 0,-1 1-1 0 0,1 0 1 0 0,-1-1-1 0 0,0 1 1 0 0,0-1 0 0 0,0 1-1 0 0,0 0 1 0 0,0-1 0 0 0,-1 1-1 0 0,1 0 1 0 0,-1-1 0 0 0,1 1-1 0 0,-1 0 1 0 0,0 0-1 0 0,0-1 1 0 0,0 1 0 0 0,0 0-1 0 0,0 0 1 0 0,0 0 0 0 0,-1 0-1 0 0,1 0 1 0 0,-1 0 0 0 0,1 1-1 0 0,-1-1 1 0 0,0 1-1 0 0,0-1 1 0 0,0 0-50 0 0,-48-40 369 0 0,-117-46-15367 0 0,92 61 12414 0 0,81 32 9177 0 0,5 5-4674 0 0,19 16-1573 0 0,21 5 215 0 0,1-3 0 0 0,1-1 0 0 0,1-4 0 0 0,2-1 0 0 0,0-3-1 0 0,6-1-560 0 0,89 32 886 0 0,-128-41-772 0 0,-11-6-42 0 0,1 0 0 0 0,-1 1 0 0 0,0 1 0 0 0,0 0 1 0 0,-1 0-1 0 0,1 1 0 0 0,-1 1 0 0 0,0 0 0 0 0,-1 1 1 0 0,0 0-1 0 0,0 0 0 0 0,-1 1 0 0 0,0 0 0 0 0,0 1 1 0 0,-1 0-1 0 0,0 1-72 0 0,-8-6 100 0 0,-1-1 0 0 0,0 1 0 0 0,-1 0-1 0 0,1 0 1 0 0,-1-1 0 0 0,0 1 0 0 0,0-1 0 0 0,0 1 0 0 0,0-1 0 0 0,-1 0 0 0 0,0 0 0 0 0,0 0 0 0 0,0 0 0 0 0,0-1 0 0 0,-1 1 0 0 0,1-1 0 0 0,-1 0-1 0 0,0 0 1 0 0,0 0 0 0 0,0 0 0 0 0,0-1 0 0 0,-1 1 0 0 0,1-1 0 0 0,-1 0 0 0 0,1-1 0 0 0,-1 1 0 0 0,0-1 0 0 0,1 0 0 0 0,-1 0 0 0 0,0 0 0 0 0,0-1-1 0 0,0 0 1 0 0,-2 0-100 0 0,-2 3 85 0 0,-18 5 87 0 0,-37 14-129 0 0,-1-4 0 0 0,0-2 0 0 0,-1-4 0 0 0,-32 2-43 0 0,72-14-1265 0 0,22 0-2299 0 0,2 0-3326 0 0,2 0-4415 0 0</inkml:trace>
  <inkml:trace contextRef="#ctx0" brushRef="#br0" timeOffset="388555.376">18719 7727 2729 0 0,'0'0'1735'0'0,"0"0"-211"0"0,0 0-358 0 0,0 0-118 0 0,0 0 83 0 0,0 0 45 0 0,0 0 51 0 0,0 0 24 0 0,0 0-39 0 0,0 0-85 0 0,0 0-164 0 0,-7 0-207 0 0,-22-1-223 0 0,22 0-191 0 0,7 1-134 0 0,47 0-655 0 0,21 2 602 0 0,-50 0 80 0 0,-49-2-722 0 0,-19 3 344 0 0,0 1 1 0 0,1 3 0 0 0,0 2 0 0 0,0 2-1 0 0,1 2 1 0 0,0 2 0 0 0,1 2 0 0 0,1 2-1 0 0,-7 6 143 0 0,51-24-29 0 0,-1-1 0 0 0,1 1 0 0 0,-1 0 0 0 0,0 0 0 0 0,1 0 0 0 0,0 0-1 0 0,-1 0 1 0 0,1 1 0 0 0,0-1 0 0 0,-1 1 0 0 0,1-1 0 0 0,0 1-1 0 0,0 0 1 0 0,0 0 0 0 0,1 0 0 0 0,-1 0 0 0 0,0 0 0 0 0,1 1 0 0 0,-1-1-1 0 0,1 0 1 0 0,0 1 0 0 0,0-1 0 0 0,0 1 0 0 0,0-1 0 0 0,0 1-1 0 0,0-1 1 0 0,1 1 0 0 0,-1 0 0 0 0,1-1 0 0 0,0 1 0 0 0,0 0 0 0 0,0-1-1 0 0,0 1 1 0 0,0 0 0 0 0,1-1 0 0 0,-1 1 0 0 0,1 0 0 0 0,-1-1 0 0 0,1 1-1 0 0,0-1 1 0 0,0 1 0 0 0,0-1 0 0 0,1 1 29 0 0,15 9 37 0 0,0-2 1 0 0,1 0-1 0 0,1-1 0 0 0,-1 0 1 0 0,1-2-1 0 0,1 0 1 0 0,-1-2-1 0 0,1 0 0 0 0,0-1 1 0 0,1 0-1 0 0,8-1-37 0 0,19 5 28 0 0,16 4-7 0 0,-25-7-48 0 0,0 2 0 0 0,-1 1 0 0 0,0 3-1 0 0,-1 0 1 0 0,-1 3 0 0 0,1 1-1 0 0,32 19 28 0 0,-67-33 13 0 0,1 0-1 0 0,-1 0 1 0 0,0 0 0 0 0,0 0-1 0 0,0 0 1 0 0,0 1-1 0 0,0-1 1 0 0,0 1-1 0 0,0-1 1 0 0,0 1 0 0 0,-1 0-1 0 0,1 0 1 0 0,-1 0-1 0 0,1-1 1 0 0,-1 2-1 0 0,0-1 1 0 0,0 0 0 0 0,0 0-1 0 0,0 0 1 0 0,0 0-1 0 0,0 1 1 0 0,0-1-1 0 0,-1 0 1 0 0,1 1-1 0 0,-1-1 1 0 0,0 0 0 0 0,0 1-1 0 0,1-1 1 0 0,-2 1-1 0 0,1-1 1 0 0,0 0-1 0 0,0 1 1 0 0,-1-1 0 0 0,1 1-1 0 0,-1-1 1 0 0,0 0-1 0 0,0 0 1 0 0,0 1-1 0 0,0-1 1 0 0,0 0 0 0 0,0 0-1 0 0,-1 0 1 0 0,1 0-1 0 0,-1 0 1 0 0,1 0-1 0 0,-1-1 1 0 0,0 1 0 0 0,1 0-1 0 0,-1-1 1 0 0,0 0-1 0 0,0 1 1 0 0,0-1-1 0 0,-1 0 1 0 0,1 0 0 0 0,0 0-1 0 0,0 0 1 0 0,0 0-1 0 0,-1 0 1 0 0,-1 0-13 0 0,-32 8 323 0 0,0-1 0 0 0,-1-1 1 0 0,1-2-1 0 0,-1-2 1 0 0,0-1-1 0 0,0-2 0 0 0,-13-3-323 0 0,-10 3 201 0 0,-182-3 151 0 0,213-8-855 0 0,42-3-3287 0 0,49-8-5851 0 0,-58 21 8866 0 0,17-5-3393 0 0</inkml:trace>
  <inkml:trace contextRef="#ctx0" brushRef="#br0" timeOffset="389113.408">19612 7866 15019 0 0,'0'0'90'0'0,"0"0"-4"0"0,0 0-50 0 0,0 0-86 0 0,0 0-13 0 0,0 0 24 0 0,0 0 89 0 0,0 0 188 0 0,0 0 169 0 0,0 0 98 0 0,0 0-26 0 0,0 0-161 0 0,0 0-232 0 0,4-12-220 0 0,13-36-106 0 0,57 10-335 0 0,-25 17 1103 0 0,-91 13-571 0 0,-10 9 53 0 0,0 3 0 0 0,0 2 0 0 0,1 2 0 0 0,0 3 0 0 0,0 1 0 0 0,-32 14-10 0 0,80-26-4 0 0,0 1 0 0 0,0-1 0 0 0,-1 1 0 0 0,1 0-1 0 0,0 0 1 0 0,0 0 0 0 0,0 1 0 0 0,0-1 0 0 0,0 1-1 0 0,1-1 1 0 0,-1 1 0 0 0,0 0 0 0 0,1 0 0 0 0,-1 0 0 0 0,1 1-1 0 0,0-1 1 0 0,-1 0 0 0 0,1 1 0 0 0,0 0 0 0 0,1-1 0 0 0,-1 1-1 0 0,0 0 1 0 0,1 0 0 0 0,0 0 0 0 0,-1 0 0 0 0,1 0-1 0 0,1 0 1 0 0,-1 0 0 0 0,0 0 0 0 0,1 1 0 0 0,-1-1 0 0 0,1 0-1 0 0,0 0 1 0 0,0 1 0 0 0,0-1 0 0 0,1 0 0 0 0,-1 0 0 0 0,1 1-1 0 0,-1-1 1 0 0,1 0 0 0 0,0 0 0 0 0,1 0 0 0 0,-1 0-1 0 0,0 0 1 0 0,1 0 0 0 0,0 0 0 0 0,-1-1 0 0 0,1 1 0 0 0,0-1-1 0 0,1 1 1 0 0,-1-1 0 0 0,0 0 0 0 0,3 2 4 0 0,16 12 42 0 0,1-2 1 0 0,0-1-1 0 0,1 0 1 0 0,1-2-1 0 0,0 0 1 0 0,0-2-1 0 0,1-1 1 0 0,5 1-43 0 0,53 19 65 0 0,-28-7-92 0 0,-29-13-17 0 0,0 1 0 0 0,-1 1 0 0 0,0 1 0 0 0,0 1 0 0 0,-1 1 0 0 0,-1 1 0 0 0,0 1-1 0 0,-1 1 1 0 0,-1 1 0 0 0,18 18 44 0 0,-38-33-1 0 0,1-1 0 0 0,0 1-1 0 0,-1-1 1 0 0,0 1 0 0 0,1 0-1 0 0,-1 0 1 0 0,0-1 0 0 0,0 1-1 0 0,0 0 1 0 0,0 0 0 0 0,0 0 0 0 0,0 0-1 0 0,-1 0 1 0 0,1 0 0 0 0,-1 1-1 0 0,1-1 1 0 0,-1 0 0 0 0,0 0-1 0 0,0 0 1 0 0,0 0 0 0 0,0 1-1 0 0,0-1 1 0 0,0 0 0 0 0,-1 0 0 0 0,1 0-1 0 0,-1 0 1 0 0,1 0 0 0 0,-1 0-1 0 0,0 0 1 0 0,0 0 0 0 0,0 0-1 0 0,0 0 1 0 0,0 0 0 0 0,-1 0 0 0 0,1-1-1 0 0,0 1 1 0 0,-1 0 0 0 0,1-1-1 0 0,-1 1 1 0 0,0-1 0 0 0,1 0-1 0 0,-2 1 2 0 0,-90 37 802 0 0,74-33-749 0 0,-54 12 358 0 0,-1-2 0 0 0,0-4 0 0 0,-1-3-1 0 0,0-3 1 0 0,0-4 0 0 0,-52-5-411 0 0,58-16 324 0 0,68 19-397 0 0,0-1-1 0 0,0 0 0 0 0,1 1 0 0 0,-1-1 0 0 0,0 0 1 0 0,0 0-1 0 0,0 1 0 0 0,1-1 0 0 0,-1 0 0 0 0,0 0 0 0 0,1 0 1 0 0,-1 0-1 0 0,1 0 0 0 0,-1 0 0 0 0,1 0 0 0 0,-1 0 1 0 0,1 0-1 0 0,0 0 0 0 0,0 0 0 0 0,-1 0 0 0 0,1-1 1 0 0,0 1-1 0 0,0 0 0 0 0,0 0 0 0 0,0 0 0 0 0,0 0 1 0 0,1 0-1 0 0,-1 0 0 0 0,0 0 0 0 0,0-1 0 0 0,1 1 0 0 0,-1 0 1 0 0,0 0-1 0 0,1 0 0 0 0,-1 0 0 0 0,1 0 0 0 0,0 0 1 0 0,-1 1-1 0 0,1-1 0 0 0,0 0 0 0 0,-1 0 0 0 0,1 0 1 0 0,0 0-1 0 0,0 1 0 0 0,0-1 0 0 0,0 0 0 0 0,0 1 1 0 0,0-1-1 0 0,0 1 0 0 0,0-1 0 0 0,0 1 0 0 0,0 0 1 0 0,0-1-1 0 0,0 1 0 0 0,0 0 0 0 0,0 0 0 0 0,0-1 0 0 0,0 1 1 0 0,1 0 73 0 0,53-26-7422 0 0,-34 16 535 0 0</inkml:trace>
  <inkml:trace contextRef="#ctx0" brushRef="#br0" timeOffset="389408.227">20516 7848 18524 0 0,'0'0'319'0'0,"0"0"-142"0"0,0 0-249 0 0,0 0-311 0 0,0 0-119 0 0,0 0 13 0 0,0 0 120 0 0,0 0 216 0 0,0 0 190 0 0,0 0 127 0 0,0 0 61 0 0,0 0 10 0 0,0 0-55 0 0,-27 36-72 0 0,-83 113-28 0 0,73-52 23 0 0,36-77-72 0 0,-2 1 4 0 0,1 1 1 0 0,1-1-1 0 0,1 0 1 0 0,1 0-1 0 0,1 0 1 0 0,1 1 0 0 0,0-2-1 0 0,2 1 1 0 0,0 0-1 0 0,2-1 1 0 0,0 0-1 0 0,2 2-35 0 0,-9-21 5 0 0,-1 1 0 0 0,1-1 0 0 0,0 0 0 0 0,0 1 0 0 0,0-1 0 0 0,0 0 0 0 0,0 1 0 0 0,0-1 0 0 0,0 0 0 0 0,0 1 0 0 0,0-1 0 0 0,1 0 0 0 0,-1 1 0 0 0,1-1 0 0 0,-1 0 0 0 0,1 0 0 0 0,-1 1 0 0 0,1-1 0 0 0,0 0 0 0 0,-1 0 0 0 0,1 0 0 0 0,0 0 0 0 0,0 0 0 0 0,0 0 0 0 0,0 0 0 0 0,0 0 0 0 0,0 0 0 0 0,0 0 0 0 0,0-1 0 0 0,0 1 0 0 0,1 0 0 0 0,-1-1 0 0 0,0 1 0 0 0,0-1 0 0 0,1 1 0 0 0,-1-1 0 0 0,0 0 0 0 0,1 1 0 0 0,-1-1 0 0 0,0 0 0 0 0,1 0 0 0 0,-1 0 0 0 0,0 0 0 0 0,1 0 0 0 0,-1 0 0 0 0,0-1 0 0 0,1 1 0 0 0,-1 0 0 0 0,0-1 0 0 0,0 1 0 0 0,1 0 0 0 0,-1-1 0 0 0,0 0 0 0 0,0 1 0 0 0,1-1 0 0 0,-1 0 0 0 0,0 0 0 0 0,0 1 0 0 0,0-1 0 0 0,0 0 0 0 0,0 0 0 0 0,0 0 0 0 0,0-1-5 0 0,19-82-5560 0 0,-19-1-4986 0 0,-4 67 7696 0 0</inkml:trace>
  <inkml:trace contextRef="#ctx0" brushRef="#br0" timeOffset="389700.59">20107 7774 2128 0 0,'0'0'4296'0'0,"0"0"-1098"0"0,0 0-844 0 0,0 0-495 0 0,0 0-391 0 0,0 0-371 0 0,0 0-405 0 0,0 0-410 0 0,0 0-303 0 0,0 0-134 0 0,0 0-23 0 0,0 0 76 0 0,0 0 93 0 0,15-23 25 0 0,54-68 8 0 0,-66 88-22 0 0,1 1 0 0 0,-1 0-1 0 0,0 0 1 0 0,1 0 0 0 0,0 0 0 0 0,-1 0 0 0 0,1 1-1 0 0,0-1 1 0 0,0 1 0 0 0,0 0 0 0 0,0 0 0 0 0,0 1-1 0 0,0-1 1 0 0,0 1 0 0 0,0 0 0 0 0,0 0 0 0 0,0 0-1 0 0,0 1 1 0 0,0-1 0 0 0,0 1 0 0 0,0 0 0 0 0,0 0-1 0 0,2 1-1 0 0,14 2 7 0 0,85 8-2 0 0,0 4 1 0 0,0 5-1 0 0,-2 4 0 0 0,-1 5 1 0 0,24 14-6 0 0,-124-44 10 0 0,0-1 0 0 0,1 2-1 0 0,-1-1 1 0 0,0 0 0 0 0,0 0 0 0 0,0 1 0 0 0,0-1 0 0 0,0 1 0 0 0,0-1 0 0 0,-1 1 0 0 0,1 0 0 0 0,0 0 0 0 0,0 0 0 0 0,0 0 0 0 0,-1 0 0 0 0,1 0 0 0 0,0 1 0 0 0,-1-1-1 0 0,1 0 1 0 0,-1 1 0 0 0,0 0 0 0 0,1-1 0 0 0,-1 1 0 0 0,0 0 0 0 0,0-1 0 0 0,0 1 0 0 0,0 0 0 0 0,0 0 0 0 0,0 0 0 0 0,-1 0 0 0 0,1 0 0 0 0,-1 0 0 0 0,1 0 0 0 0,-1 0 0 0 0,0 0-1 0 0,0 0 1 0 0,0 0 0 0 0,0 0 0 0 0,0 0 0 0 0,0 0 0 0 0,0 0 0 0 0,-1 0 0 0 0,1 0 0 0 0,-1 0 0 0 0,0 0 0 0 0,1 0 0 0 0,-1 0 0 0 0,0 0 0 0 0,0-1 0 0 0,0 1 0 0 0,0 0-1 0 0,-1-1 1 0 0,1 2-10 0 0,-29 9 318 0 0,-1-2-1 0 0,0 0 1 0 0,0-2-1 0 0,-1-1 1 0 0,0-2-1 0 0,0-1 1 0 0,-25-1-318 0 0,-13 4 267 0 0,-463 39-55 0 0,533-44-5622 0 0,10 0 1717 0 0,-8-1 1973 0 0,8 2-7709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2:11.7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749 146 0 0 0,'0'0'2491'0'0,"0"0"-69"0"0,0 0-370 0 0,0 0-335 0 0,0 0-292 0 0,0 0-275 0 0,0 0-243 0 0,0 0-190 0 0,0 0-159 0 0,0 0-159 0 0,0-5-127 0 0,0-17-87 0 0,-27 2 1821 0 0,-55-44 698 0 0,-134 29-2448 0 0,200 36-253 0 0,0 0 0 0 0,0 1-1 0 0,0 0 1 0 0,0 1-1 0 0,1 1 1 0 0,0 1-1 0 0,-1 0 1 0 0,2 1-1 0 0,-1 1 1 0 0,1 0-1 0 0,0 1 1 0 0,0 0-1 0 0,1 1 1 0 0,-1 1-3 0 0,-3 4 22 0 0,0 2-1 0 0,1-1 1 0 0,1 2-1 0 0,0 0 1 0 0,1 1-1 0 0,1 0 1 0 0,1 1-1 0 0,1 0 1 0 0,0 1-1 0 0,2 0 1 0 0,0 1 0 0 0,1 0-1 0 0,1 0 1 0 0,2 1-1 0 0,-1 4-21 0 0,1-9 66 0 0,2 0 0 0 0,0 1 0 0 0,1-1 0 0 0,1 0 0 0 0,0 1-1 0 0,2-1 1 0 0,0 1 0 0 0,1-1 0 0 0,0 1 0 0 0,2-1 0 0 0,0 0 0 0 0,0 0 0 0 0,2-1 0 0 0,0 0-1 0 0,8 14-65 0 0,-6-11 93 0 0,2 0-1 0 0,0 0 0 0 0,1-1 0 0 0,0-1 1 0 0,2 0-1 0 0,0-1 0 0 0,0 0 0 0 0,2-1 0 0 0,0 0 1 0 0,1-1-1 0 0,0-1 0 0 0,1-1 0 0 0,1 0 1 0 0,0-1-1 0 0,0-1 0 0 0,1-1 0 0 0,0-1 1 0 0,0 0-1 0 0,20 4-92 0 0,-20-14 84 0 0,0 0 0 0 0,0-2 0 0 0,0 0 0 0 0,-1-1 0 0 0,1-1 0 0 0,-1-1 0 0 0,0 0 1 0 0,-1-2-1 0 0,0 0 0 0 0,0-1 0 0 0,-1 0 0 0 0,-1-1 0 0 0,1-1 0 0 0,-2-1 0 0 0,0 0 0 0 0,0 0 0 0 0,10-16-84 0 0,-11 19 30 0 0,-1 0-1 0 0,0-1 1 0 0,-1-1-1 0 0,0 0 1 0 0,-1 0-1 0 0,0-1 0 0 0,-1-1 1 0 0,-1 1-1 0 0,0-1 1 0 0,-1-1-1 0 0,0 1 0 0 0,-1-1 1 0 0,-1 0-1 0 0,0-1 1 0 0,-1 1-1 0 0,-1-1 1 0 0,1-10-30 0 0,-9-13-107 0 0,-1 0 1 0 0,-2 1 0 0 0,-2 0 0 0 0,-1 1-1 0 0,-2 0 1 0 0,-2 1 0 0 0,-1 0 0 0 0,-4-3 106 0 0,13 25-371 0 0,6 8-299 0 0,-1 1-2507 0 0,1 3-3366 0 0,1 2-4705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2:22.49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2530 205 9594 0 0,'0'0'859'0'0,"0"0"-148"0"0,0 0-311 0 0,0 0-224 0 0,0 0-68 0 0,0 0-20 0 0,0 0-12 0 0,0 0 4 0 0,0 0 21 0 0,0 0 85 0 0,0 0 134 0 0,-3-11 142 0 0,-9-34 117 0 0,10 42-462 0 0,0-1-1 0 0,0 1 1 0 0,0-1 0 0 0,-1 1-1 0 0,1 0 1 0 0,-1 0-1 0 0,0 0 1 0 0,0 0 0 0 0,0 1-1 0 0,0-1 1 0 0,0 1 0 0 0,-1-1-1 0 0,1 1 1 0 0,-1 0-1 0 0,1 1 1 0 0,-1-1 0 0 0,0 1-1 0 0,0-1 1 0 0,0 1-1 0 0,0 0 1 0 0,0 0 0 0 0,-2 1-117 0 0,-14-7 707 0 0,6 2-361 0 0,-20-11 2 0 0,-2 2 0 0 0,0 1-1 0 0,0 2 1 0 0,-1 2 0 0 0,0 1 0 0 0,-1 2 0 0 0,1 2 0 0 0,-1 1-348 0 0,-587 11 1533 0 0,354 28-862 0 0,93 5-239 0 0,157-37-369 0 0,-88 27 80 0 0,1 4 1 0 0,2 5 0 0 0,-81 44-144 0 0,156-70 7 0 0,1 2 0 0 0,1 1 0 0 0,1 2 0 0 0,0 0 0 0 0,2 2 0 0 0,0 1 0 0 0,-1 4-7 0 0,1 0 0 0 0,1 1 0 0 0,1 1 0 0 0,2 2 1 0 0,1 0-1 0 0,1 1 0 0 0,2 1 0 0 0,1 1 0 0 0,-3 10 0 0 0,18-37-1 0 0,-7 13 7 0 0,0 1 1 0 0,2 1-1 0 0,0-1 1 0 0,2 1-1 0 0,0 0 1 0 0,1 1-1 0 0,1-1 1 0 0,1 1-1 0 0,2-1 1 0 0,-1 1-1 0 0,2 0 1 0 0,1-1-1 0 0,1 1 1 0 0,3 9-7 0 0,-3-22 13 0 0,4 15 11 0 0,1 0 0 0 0,1-1 0 0 0,1 0 0 0 0,1 0 0 0 0,1-1 0 0 0,0 0 0 0 0,15 16-24 0 0,59 71 167 0 0,117 34 133 0 0,75-52 125 0 0,-227-72-418 0 0,-6-1 19 0 0,0-2 0 0 0,2-2 0 0 0,0-2 0 0 0,0-2 1 0 0,22 1-27 0 0,439 24 156 0 0,29-35 25 0 0,-425-7-132 0 0,-1-5-1 0 0,0-5 1 0 0,-1-5-1 0 0,-2-5 1 0 0,21-11-49 0 0,339-115 141 0 0,-445 143-92 0 0,-1 0 0 0 0,0-1 0 0 0,0-1 0 0 0,-1-1 0 0 0,-1-1 0 0 0,0 0 0 0 0,-1-2 0 0 0,0 0 0 0 0,-1-2 0 0 0,-2 0 0 0 0,1 0 0 0 0,-2-2 0 0 0,-1 0 0 0 0,0 0 0 0 0,-1-2 0 0 0,-2 1 0 0 0,0-2 0 0 0,-1 1-49 0 0,37-199 344 0 0,-49-39-207 0 0,-5 240-131 0 0,-1 1 0 0 0,-2-1 0 0 0,0 2 0 0 0,0-1-1 0 0,-2 1 1 0 0,-1 1 0 0 0,0 0 0 0 0,-1 1 0 0 0,0 0 0 0 0,-1 1 0 0 0,-1 1 0 0 0,-1 1-1 0 0,0 0 1 0 0,0 1 0 0 0,-11-5-6 0 0,-15-16 15 0 0,1 2-76 0 0,-1 1 0 0 0,-1 3 0 0 0,-2 1 1 0 0,0 3-1 0 0,-2 2 0 0 0,0 1 0 0 0,-1 3 1 0 0,-1 2-1 0 0,0 2 0 0 0,-1 3 0 0 0,0 1 0 0 0,-1 3 1 0 0,0 2-1 0 0,-10 2 61 0 0,45 2-261 0 0,-74 0-1340 0 0,33 1-2280 0 0,3 4-7741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2:42.7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86 115 17052 0 0,'0'0'1280'0'0,"0"0"-460"0"0,0 0-196 0 0,0 0-185 0 0,0 0-152 0 0,0 0-27 0 0,0 0-15 0 0,0 0-18 0 0,0 0 26 0 0,0 0 54 0 0,0 0 34 0 0,0 0 7 0 0,0 0-51 0 0,-17-8-99 0 0,-52-25-110 0 0,108 31 32 0 0,406 19 1656 0 0,-304-18-1631 0 0,2051 0 440 0 0,-1971-9-218 0 0,0-9 0 0 0,163-39-367 0 0,-550 58-1454 0 0,33 26-2066 0 0,48 0-5933 0 0,62-18-1562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2:45.48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 1504 6193 0 0,'0'0'4076'0'0,"0"0"-2440"0"0,0 0-830 0 0,0 0-239 0 0,0 0-215 0 0,0 0-31 0 0,0 0 15 0 0,0 0-7 0 0,0 0 26 0 0,0 0 49 0 0,0 0 60 0 0,0 0 35 0 0,-3-16 593 0 0,49 19 599 0 0,75 7-606 0 0,-1-5-1 0 0,1-5 0 0 0,1-6-1084 0 0,456-30 544 0 0,-461 31-312 0 0,-117 5-205 0 0,0 0 18 0 0,0 0 10 0 0,-35-4-387 0 0,-49-30-3708 0 0,37 1-6853 0 0,40 24 2881 0 0</inkml:trace>
  <inkml:trace contextRef="#ctx0" brushRef="#br0" timeOffset="265.169">1121 1142 14003 0 0,'0'0'65'0'0,"0"0"-510"0"0,0 0-123 0 0,0 0 132 0 0,0 0 281 0 0,0 0 219 0 0,37 8 111 0 0,119 28 115 0 0,17 41 1878 0 0,47 57 528 0 0,-219-133-2640 0 0,0 0 0 0 0,0 0 0 0 0,0 0 1 0 0,0 0-1 0 0,0 0 0 0 0,0 1 0 0 0,0-1 0 0 0,0 0 0 0 0,0 0 0 0 0,0 1 0 0 0,-1-1 1 0 0,1 1-1 0 0,-1-1 0 0 0,1 1 0 0 0,-1-1 0 0 0,0 1 0 0 0,1-1 0 0 0,-1 1 0 0 0,0-1 0 0 0,0 1 1 0 0,0-1-1 0 0,0 1 0 0 0,0-1 0 0 0,0 1 0 0 0,-1-1 0 0 0,1 1 0 0 0,0-1 0 0 0,-1 1 1 0 0,1-1-1 0 0,-1 1 0 0 0,0-1 0 0 0,1 0 0 0 0,-1 1 0 0 0,0-1 0 0 0,0 0 0 0 0,0 1 0 0 0,0-1 1 0 0,0 0-1 0 0,0 0 0 0 0,0 0 0 0 0,0 0 0 0 0,0 0 0 0 0,-1 0 0 0 0,1 0 0 0 0,0-1 0 0 0,-1 1 1 0 0,1 0-1 0 0,-1 0-56 0 0,-81 38 1613 0 0,67-33-1560 0 0,-203 68 764 0 0,-74 33-3804 0 0,273-96-169 0 0,9-3-2415 0 0,4-3-5325 0 0</inkml:trace>
  <inkml:trace contextRef="#ctx0" brushRef="#br0" timeOffset="1242.342">2515 278 8450 0 0,'0'0'1065'0'0,"0"0"-749"0"0,0 0-261 0 0,0 0-47 0 0,0 0-47 0 0,0 0-2 0 0,0 0-44 0 0,0 0 13 0 0,0 0 154 0 0,0 0 225 0 0,0 0 305 0 0,0 0 190 0 0,0 0 33 0 0,7 17-30 0 0,27 119 562 0 0,-64 771 1732 0 0,30-886-3046 0 0,-1-8 11 0 0,0 0-1 0 0,1 0 1 0 0,1 0 0 0 0,0 0 0 0 0,1 1-1 0 0,0-1 1 0 0,1-1 0 0 0,0 1-1 0 0,1 0 1 0 0,1-1 0 0 0,4 8-64 0 0,-5-27 2985 0 0,5-43-2917 0 0,-7-22-1052 0 0,-4 0 1 0 0,-2 1 0 0 0,-4-1 0 0 0,-3 1 0 0 0,-3 0 0 0 0,-8-17 983 0 0,-22-135-1622 0 0,33 152 1869 0 0,3-1-1 0 0,3 0 0 0 0,4-1 1 0 0,6-57-247 0 0,-4 116 164 0 0,1 1 0 0 0,0-1 0 0 0,1 0 0 0 0,0 1 0 0 0,2-1 1 0 0,-1 1-1 0 0,2 0 0 0 0,-1 1 0 0 0,2-1 0 0 0,0 1 0 0 0,0 0 0 0 0,1 1 0 0 0,0 0 1 0 0,1 0-1 0 0,1 0 0 0 0,0 1 0 0 0,0 1 0 0 0,0 0 0 0 0,1 0 0 0 0,1 1 0 0 0,0 1 1 0 0,0 0-1 0 0,0 0 0 0 0,1 1 0 0 0,-1 1 0 0 0,2 0 0 0 0,-1 1 0 0 0,0 0 0 0 0,1 1 0 0 0,0 0 1 0 0,11 0-165 0 0,-6 0-8 0 0,1 1 0 0 0,-1 1 1 0 0,1 1-1 0 0,0 1 1 0 0,-1 0-1 0 0,1 2 0 0 0,-1 0 1 0 0,1 1-1 0 0,-1 1 1 0 0,0 0-1 0 0,-1 2 0 0 0,1 0 1 0 0,-1 1-1 0 0,-1 1 0 0 0,0 1 1 0 0,0 0-1 0 0,-1 2 1 0 0,0-1-1 0 0,-1 2 0 0 0,0 0 1 0 0,-1 1-1 0 0,0 0 1 0 0,-1 1-1 0 0,-1 1 0 0 0,-1 0 1 0 0,0 0-1 0 0,4 10 8 0 0,-6-7 4 0 0,-2 0 0 0 0,0 1 0 0 0,-1-1 0 0 0,-1 1 0 0 0,-1 0 0 0 0,-1 0 0 0 0,0 1 0 0 0,-2-1 0 0 0,0 1 0 0 0,-2-1 0 0 0,0 1 0 0 0,-1-1 0 0 0,-1 0 0 0 0,-1 0-1 0 0,-1 0 1 0 0,0 0 0 0 0,-2-1 0 0 0,0 1 0 0 0,-1-2 0 0 0,-1 1 0 0 0,-1-1 0 0 0,0 0 0 0 0,-1-1 0 0 0,-1-1 0 0 0,-1 0 0 0 0,-14 15-4 0 0,1-6 83 0 0,-1 0 1 0 0,-1-2-1 0 0,-1-1 1 0 0,-1-1-1 0 0,-1-2 1 0 0,-1-1-1 0 0,0-1 1 0 0,-1-2-1 0 0,-1-1 1 0 0,0-2-1 0 0,-1-1 1 0 0,0-2-1 0 0,-28 4-83 0 0,50-12 126 0 0,13-1-143 0 0,0 1 1 0 0,0-1-1 0 0,0 0 0 0 0,0 0 0 0 0,0 1 0 0 0,0-1 1 0 0,0 0-1 0 0,0 1 0 0 0,0-1 0 0 0,0 0 0 0 0,0 1 1 0 0,0-1-1 0 0,0 0 0 0 0,0 1 0 0 0,0-1 0 0 0,0 0 0 0 0,0 0 1 0 0,0 1-1 0 0,0-1 0 0 0,0 0 0 0 0,0 1 0 0 0,-1-1 1 0 0,1 0-1 0 0,0 0 0 0 0,0 1 0 0 0,0-1 0 0 0,-1 0 1 0 0,1 0-1 0 0,0 0 0 0 0,0 1 0 0 0,-1-1 0 0 0,1 0 17 0 0,47 17 36 0 0,-2 1 0 0 0,0 3 0 0 0,-1 2 0 0 0,-1 1 0 0 0,-1 3 0 0 0,-1 1 0 0 0,-2 2 0 0 0,12 13-36 0 0,163 178 1447 0 0,-214-222-1484 0 0,0 1 0 0 0,0-1 0 0 0,0 1 0 0 0,0 0 0 0 0,0-1 0 0 0,0 1 0 0 0,0 0 0 0 0,0-1 0 0 0,0 1 0 0 0,1 0 0 0 0,-1-1 0 0 0,0 1 0 0 0,0 0 0 0 0,0-1 0 0 0,0 1 0 0 0,1 0 0 0 0,-1-1 0 0 0,0 1 0 0 0,0 0 0 0 0,1 0 0 0 0,-1-1 0 0 0,0 1 0 0 0,0 0 0 0 0,1 0-1 0 0,-1 0 1 0 0,0-1 0 0 0,1 1 0 0 0,-1 0 0 0 0,0 0 0 0 0,1 0 0 0 0,-1 0 0 0 0,0 0 0 0 0,1 0 0 0 0,-1 0 0 0 0,1 0 0 0 0,-1 0 0 0 0,0 0 0 0 0,1 0 0 0 0,-1 0 0 0 0,0 0 0 0 0,1 0 0 0 0,-1 0 0 0 0,0 0 0 0 0,1 0 0 0 0,-1 0 37 0 0,-1-15-1930 0 0,1-5-2059 0 0,0 6-1408 0 0,0 4-3852 0 0</inkml:trace>
  <inkml:trace contextRef="#ctx0" brushRef="#br0" timeOffset="1900.472">3518 1142 14411 0 0,'0'0'772'0'0,"0"0"-1545"0"0,0 0-382 0 0,0 0 443 0 0,0 0 400 0 0,0 0 212 0 0,0 0 192 0 0,0 0 216 0 0,5 36 226 0 0,15 116 175 0 0,-15 27 2197 0 0,-4-176-2829 0 0,-1 0 1 0 0,1 0 0 0 0,0-1-1 0 0,0 1 1 0 0,0 0 0 0 0,0-1-1 0 0,0 1 1 0 0,1 0 0 0 0,-1-1-1 0 0,1 0 1 0 0,-1 1 0 0 0,1-1-1 0 0,0 0 1 0 0,0 0 0 0 0,0 0-1 0 0,1 0 1 0 0,-1 0 0 0 0,0 0 0 0 0,1-1-1 0 0,-1 1 1 0 0,1-1 0 0 0,-1 0-1 0 0,1 1 1 0 0,0-1 0 0 0,-1-1-1 0 0,1 1 1 0 0,0 0 0 0 0,0-1-1 0 0,0 1 1 0 0,0-1 0 0 0,-1 0-1 0 0,1 0 1 0 0,0 0 0 0 0,0 0-1 0 0,0 0 1 0 0,0-1 0 0 0,0 1 0 0 0,0-1-1 0 0,-1 0 1 0 0,1 0 0 0 0,0 0-1 0 0,-1 0 1 0 0,1 0 0 0 0,0-1-1 0 0,-1 1 1 0 0,0-1 0 0 0,1 0-1 0 0,-1 1 1 0 0,0-1 0 0 0,0 0-1 0 0,0 0 1 0 0,2-2-78 0 0,6-11 19 0 0,1 0 1 0 0,-2-1-1 0 0,0 0 0 0 0,-1 0 0 0 0,0-1 1 0 0,-2 0-1 0 0,0 0 0 0 0,-1-1 0 0 0,0 0 1 0 0,-2 0-1 0 0,0 0 0 0 0,-1 0 0 0 0,-1 0 1 0 0,0 0-1 0 0,-2-1 0 0 0,-2-17-19 0 0,3 67-964 0 0,-1-19 963 0 0,0 0 0 0 0,1 0 0 0 0,0 0-1 0 0,1-1 1 0 0,1 1 0 0 0,-1 0 0 0 0,2 0 0 0 0,0-1 0 0 0,0 1 0 0 0,1-1-1 0 0,0 0 1 0 0,1 0 0 0 0,1 0 0 0 0,5 9 1 0 0,4-1 37 0 0,1-1 0 0 0,1 0 0 0 0,0-1 0 0 0,1-1 0 0 0,1 0 0 0 0,0-2 0 0 0,1 0 1 0 0,1-1-1 0 0,0-1 0 0 0,1-1 0 0 0,0-1 0 0 0,1-1 0 0 0,-1-1 0 0 0,2-1 0 0 0,8 1-37 0 0,-31-7 4 0 0,1 0-1 0 0,0 0 1 0 0,-1 0 0 0 0,1-1-1 0 0,0 1 1 0 0,0 0-1 0 0,0-1 1 0 0,0 1 0 0 0,0-1-1 0 0,0 1 1 0 0,0-1-1 0 0,0 0 1 0 0,0 0 0 0 0,0 0-1 0 0,0 0 1 0 0,0 0-1 0 0,0-1 1 0 0,0 1 0 0 0,0 0-1 0 0,0-1 1 0 0,0 0-1 0 0,0 1 1 0 0,-1-1 0 0 0,1 0-1 0 0,0 0 1 0 0,0 0 0 0 0,-1 0-1 0 0,1 0 1 0 0,0-1-1 0 0,-1 1 1 0 0,1 0 0 0 0,-1-1-1 0 0,0 1 1 0 0,1-1-1 0 0,-1 0 1 0 0,0 1 0 0 0,0-1-1 0 0,0 0 1 0 0,0 1-1 0 0,0-1 1 0 0,-1 0 0 0 0,1 0-1 0 0,0 0 1 0 0,-1 0-1 0 0,1 0 1 0 0,-1 0 0 0 0,0 0-1 0 0,0 0 1 0 0,0 0 0 0 0,0 0-1 0 0,0-1-3 0 0,-4-14-14 0 0,0 1 1 0 0,-1 0-1 0 0,-1 0 0 0 0,0 1 0 0 0,-1 0 0 0 0,-1 0 1 0 0,0 0-1 0 0,-1 1 0 0 0,-1 0 0 0 0,0 1 1 0 0,-1 0-1 0 0,0 1 0 0 0,-1 0 0 0 0,0 1 1 0 0,-4-2 13 0 0,-20-25 406 0 0,2 2 169 0 0,19 22-205 0 0,0-1 1 0 0,1 0-1 0 0,1-1 1 0 0,0-1-1 0 0,1 0 1 0 0,1 0-1 0 0,0-1 1 0 0,2 0-1 0 0,0-1 1 0 0,-4-14-371 0 0,15 27 37 0 0,0 1 0 0 0,0-1-1 0 0,0 1 1 0 0,1 0 0 0 0,0 0 0 0 0,0 0 0 0 0,1 0 0 0 0,-1 1 0 0 0,1-1 0 0 0,0 1 0 0 0,0 0 0 0 0,0 0-1 0 0,1 0 1 0 0,-1 0 0 0 0,1 1 0 0 0,0 0 0 0 0,0 0 0 0 0,0 0 0 0 0,1 1 0 0 0,-1 0 0 0 0,0 0 0 0 0,1 0 0 0 0,0 1-1 0 0,-1-1 1 0 0,1 1 0 0 0,0 1 0 0 0,0-1 0 0 0,0 1 0 0 0,-1 0 0 0 0,1 0 0 0 0,2 1-37 0 0,7-4 72 0 0,56-8-74 0 0,0 3 1 0 0,1 3-1 0 0,0 3 1 0 0,0 4-1 0 0,39 6 2 0 0,26 25-2003 0 0,-133-5-3969 0 0,-11-13-2593 0 0,-1-9-1370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2:43.53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11 0 11747 0 0,'0'0'1112'0'0,"0"0"-305"0"0,0 0-533 0 0,0 0-739 0 0,0 0-353 0 0,0 0 92 0 0,0 0 344 0 0,0 0 523 0 0,0 0 414 0 0,0 0 180 0 0,0 0 28 0 0,0 0-26 0 0,3 36-62 0 0,9 118-89 0 0,6 388 1672 0 0,3-271-1914 0 0,-46-437 3831 0 0,11 98-4336 0 0,3 0-1 0 0,3 0 1 0 0,4-1 0 0 0,2 1-1 0 0,4-20 162 0 0,1 70-41 0 0,1 0 0 0 0,1 1 0 0 0,0 0-1 0 0,1 0 1 0 0,1 0 0 0 0,1 0 0 0 0,0 1-1 0 0,1 1 1 0 0,1-1 0 0 0,0 2 0 0 0,1-1-1 0 0,1 1 1 0 0,0 1 0 0 0,1 0 0 0 0,0 1 0 0 0,1 0-1 0 0,1 1 1 0 0,-1 1 0 0 0,2 0 0 0 0,-1 1-1 0 0,18-7 42 0 0,-7 4-38 0 0,1 0 0 0 0,1 2-1 0 0,0 1 1 0 0,0 1 0 0 0,1 1-1 0 0,0 2 1 0 0,0 1 0 0 0,0 1-1 0 0,0 1 1 0 0,1 2 0 0 0,-1 1-1 0 0,0 1 1 0 0,9 3 38 0 0,-28-4-17 0 0,1 1-1 0 0,0 0 1 0 0,-1 0-1 0 0,1 1 1 0 0,-1 1-1 0 0,0 0 1 0 0,0 0-1 0 0,0 1 1 0 0,0 0-1 0 0,-1 1 1 0 0,0-1 0 0 0,0 2-1 0 0,-1 0 1 0 0,1 0-1 0 0,-2 0 1 0 0,1 1-1 0 0,-1 0 1 0 0,0 1-1 0 0,0-1 1 0 0,-1 1 0 0 0,-1 1-1 0 0,1-1 1 0 0,-2 1-1 0 0,1 0 1 0 0,-1 0-1 0 0,-1 0 1 0 0,1 1-1 0 0,-2-1 1 0 0,0 1-1 0 0,0 0 1 0 0,-1-1 0 0 0,0 1-1 0 0,-1 0 1 0 0,0 0-1 0 0,0 0 1 0 0,-2 0-1 0 0,1-1 1 0 0,-1 1-1 0 0,-1 0 1 0 0,0-1-1 0 0,0 0 1 0 0,-1 1 0 0 0,0-1-1 0 0,-1-1 1 0 0,0 1-1 0 0,-3 2 18 0 0,-15 9 81 0 0,0 0 0 0 0,-2-2-1 0 0,0 0 1 0 0,-2-2 0 0 0,0-1-1 0 0,0-1 1 0 0,-2-2 0 0 0,1 0-1 0 0,-2-2 1 0 0,0-1 0 0 0,-18 3-81 0 0,38-10 14 0 0,-99 34 50 0 0,135 1 520 0 0,309 183 1000 0 0,-161-62-2648 0 0,-173-159 80 0 0,4 4 1518 0 0,-4-3-3843 0 0,1-1-4242 0 0,-2 0-2521 0 0</inkml:trace>
  <inkml:trace contextRef="#ctx0" brushRef="#br0" timeOffset="640.348">1276 729 12995 0 0,'0'0'1367'0'0,"0"0"-1635"0"0,0 0-468 0 0,0 0 267 0 0,0 0 472 0 0,0 0 292 0 0,0 0 202 0 0,0 0 195 0 0,0 0 155 0 0,2 36 37 0 0,3 111-62 0 0,-14-13 909 0 0,9-121-1604 0 0,-1-12-98 0 0,0 0 1 0 0,1 0-1 0 0,-1 1 1 0 0,1-1-1 0 0,-1 0 0 0 0,1 1 1 0 0,0-1-1 0 0,0 0 1 0 0,-1 1-1 0 0,1-1 1 0 0,0 0-1 0 0,0 1 0 0 0,0-1 1 0 0,1 0-1 0 0,-1 1 1 0 0,0-1-1 0 0,0 0 1 0 0,1 1-1 0 0,-1-1 1 0 0,1 0-1 0 0,-1 1 0 0 0,1-1 1 0 0,-1 0-1 0 0,1 0 1 0 0,0 0-1 0 0,0 0 1 0 0,-1 0-1 0 0,1 1 0 0 0,0-1 1 0 0,0-1-1 0 0,0 1 1 0 0,0 0-1 0 0,0 0 1 0 0,0 0-1 0 0,1 0 1 0 0,-1-1-1 0 0,0 1 0 0 0,0-1 1 0 0,1 1-1 0 0,-1-1 1 0 0,0 1-1 0 0,0-1 1 0 0,1 0-1 0 0,-1 1 0 0 0,0-1 1 0 0,1 0-1 0 0,-1 0 1 0 0,1 0-1 0 0,-1 0 1 0 0,0 0-1 0 0,1-1 1 0 0,-1 1-1 0 0,0 0 0 0 0,1-1-29 0 0,11-6 20 0 0,-1 0 0 0 0,0-1 0 0 0,-1 0 0 0 0,0-1 0 0 0,-1-1 0 0 0,1 1 0 0 0,-2-2 0 0 0,1 1 0 0 0,-2-2 0 0 0,1 1 0 0 0,-1-1 0 0 0,-1 0 0 0 0,0 0 0 0 0,-1-1 0 0 0,2-7-20 0 0,-7 18-17 0 0,73-151-256 0 0,-29 228 643 0 0,83 122 127 0 0,-121-189-480 0 0,1 0 0 0 0,0-1 0 0 0,0 0 0 0 0,1 0-1 0 0,0-1 1 0 0,0 0 0 0 0,0 0 0 0 0,1-1 0 0 0,0 0 0 0 0,0-1 0 0 0,0 0 0 0 0,0-1 0 0 0,1 0 0 0 0,-1-1 0 0 0,1 0 0 0 0,0 0 0 0 0,0-1-1 0 0,0-1 1 0 0,0 1 0 0 0,5-2-17 0 0,-11 0 1 0 0,0 0-1 0 0,0 0 0 0 0,0 0 0 0 0,0-1 1 0 0,0 1-1 0 0,0-1 0 0 0,0 0 0 0 0,-1-1 1 0 0,1 1-1 0 0,-1-1 0 0 0,0 0 0 0 0,1 0 1 0 0,-1 0-1 0 0,-1-1 0 0 0,1 1 0 0 0,0-1 1 0 0,-1 0-1 0 0,0 0 0 0 0,0 0 0 0 0,0-1 1 0 0,0 1-1 0 0,-1-1 0 0 0,0 1 0 0 0,0-1 1 0 0,0 0-1 0 0,0 0 0 0 0,-1 0 0 0 0,0 0 1 0 0,0 0-1 0 0,0 0 0 0 0,-1 0 0 0 0,1 0 1 0 0,-1-1-1 0 0,-1 0 0 0 0,2-11 2 0 0,-1-1-1 0 0,-1 1 1 0 0,-1-1-1 0 0,0 1 1 0 0,-2-1-1 0 0,0 1 1 0 0,0 0-1 0 0,-2 1 1 0 0,-4-10-2 0 0,-2-1 372 0 0,-2 0 1 0 0,0 1-1 0 0,-2 1 1 0 0,-1 0-1 0 0,-1 1 1 0 0,0 1-1 0 0,-10-7-372 0 0,29 30 39 0 0,0 0-1 0 0,-1 1 1 0 0,1-1-1 0 0,0 0 1 0 0,0 0-1 0 0,0 0 1 0 0,-1 0-1 0 0,1 0 1 0 0,0 0-1 0 0,0 0 1 0 0,-1 0-1 0 0,1 0 1 0 0,0 0-1 0 0,0-1 1 0 0,-1 1-1 0 0,1 0 1 0 0,0 0-1 0 0,0-1 1 0 0,-1 1-1 0 0,1 0 1 0 0,0-1-1 0 0,-1 1 1 0 0,1-1-1 0 0,0 1 1 0 0,-1-1-1 0 0,1 1 1 0 0,-1-1-1 0 0,1 0 1 0 0,-1 1-1 0 0,1-1 1 0 0,-1 0-1 0 0,1 1 1 0 0,-1-1-1 0 0,0 0 1 0 0,1 1-1 0 0,-1-1 1 0 0,0 0-1 0 0,0 0 1 0 0,0 1-1 0 0,1-1 1 0 0,-1 0-1 0 0,0 0 1 0 0,0 0-1 0 0,0 1 1 0 0,0-1-1 0 0,0 0 1 0 0,0 0-1 0 0,-1 1 1 0 0,1-1-1 0 0,0 0 1 0 0,0 0-1 0 0,0 1 1 0 0,-1-1-1 0 0,1 0 1 0 0,-1 0-40 0 0,20 2-221 0 0,186 15 276 0 0,-31 1-4332 0 0,-58-21-8956 0 0,-102 2 4576 0 0</inkml:trace>
  <inkml:trace contextRef="#ctx0" brushRef="#br0" timeOffset="1104.818">2564 770 6009 0 0,'0'0'5323'0'0,"0"0"-3313"0"0,0 0-1420 0 0,0 0-256 0 0,0 0 72 0 0,0 0 241 0 0,0 0 225 0 0,0 0 55 0 0,0 0-36 0 0,0 0-105 0 0,0 0-144 0 0,0 0-135 0 0,0 0-117 0 0,28 5-93 0 0,87 13-77 0 0,-101-16-174 0 0,0-1 0 0 0,0 0 0 0 0,0 0 0 0 0,0-2 0 0 0,0 1 0 0 0,0-2 0 0 0,0 0 0 0 0,0-1 0 0 0,0 0 0 0 0,-1-1 0 0 0,0-1 0 0 0,11-4-46 0 0,-11 4 18 0 0,83-67-292 0 0,-94 70 223 0 0,-1 0 1 0 0,1-1-1 0 0,-1 1 1 0 0,1 0 0 0 0,-1 0-1 0 0,0-1 1 0 0,0 1-1 0 0,0 0 1 0 0,0-1 0 0 0,-1 1-1 0 0,1-1 1 0 0,0 1-1 0 0,-1-1 1 0 0,0 0 0 0 0,0 1-1 0 0,0-1 1 0 0,0 1 0 0 0,0-1-1 0 0,0 0 1 0 0,-1 1-1 0 0,1-1 1 0 0,-1 1 0 0 0,0-1-1 0 0,1 1 1 0 0,-1-1-1 0 0,0 1 1 0 0,-1 0 0 0 0,1-1-1 0 0,0 1 1 0 0,-1 0-1 0 0,1 0 1 0 0,-1 0 0 0 0,0 0-1 0 0,1 0 1 0 0,-1 0 0 0 0,0 1-1 0 0,0-1 1 0 0,0 1-1 0 0,-1-1 1 0 0,1 1 0 0 0,0 0-1 0 0,0-1 1 0 0,-1 1-1 0 0,0 0 51 0 0,-10-3 23 0 0,1 1-1 0 0,-1 0 1 0 0,0 1-1 0 0,0 0 1 0 0,0 1-1 0 0,-1 1 1 0 0,1 0-1 0 0,0 1 1 0 0,0 0-1 0 0,0 1 1 0 0,0 0-1 0 0,0 1 1 0 0,1 0-1 0 0,-1 2 1 0 0,1-1-1 0 0,0 1 1 0 0,0 1-1 0 0,0 0 1 0 0,1 1-1 0 0,0 0 1 0 0,0 0-1 0 0,1 1 1 0 0,0 1 0 0 0,-4 4-24 0 0,3-3 128 0 0,-1 0-1 0 0,2 2 0 0 0,-1-1 0 0 0,2 1 1 0 0,0 1-1 0 0,0-1 0 0 0,1 2 0 0 0,0-1 1 0 0,2 1-1 0 0,-1 0 0 0 0,2 1 0 0 0,0-1 0 0 0,0 1 1 0 0,2 0-1 0 0,0 0 0 0 0,0 0 0 0 0,1 1 1 0 0,1-1-1 0 0,1 1 0 0 0,0-1 0 0 0,1 1 1 0 0,1-1-1 0 0,1 5-126 0 0,1-9 81 0 0,1-1 0 0 0,0 1-1 0 0,0 0 1 0 0,1-1 0 0 0,0 0 0 0 0,1-1 0 0 0,0 1 0 0 0,1-1 0 0 0,0-1-1 0 0,0 1 1 0 0,1-1 0 0 0,0-1 0 0 0,0 1 0 0 0,1-2 0 0 0,-1 1 0 0 0,2-1 0 0 0,-1-1-1 0 0,1 0 1 0 0,8 3-81 0 0,9 2 69 0 0,-1 0-1 0 0,2-2 0 0 0,-1-1 1 0 0,1-2-1 0 0,0 0 0 0 0,0-2 1 0 0,12-1-69 0 0,-25-2-96 0 0,-9 2-12 0 0,1-1 1 0 0,-1 0 0 0 0,1 0 0 0 0,0-1-1 0 0,-1 0 1 0 0,1 0 0 0 0,0-1 0 0 0,-1 0-1 0 0,1 0 1 0 0,-1-1 0 0 0,1 0 0 0 0,-1 0-1 0 0,0-1 1 0 0,0 1 0 0 0,0-2-1 0 0,0 1 1 0 0,0-1 0 0 0,-1 0 0 0 0,0-1-1 0 0,1 1 1 0 0,-2-1 0 0 0,1 0 0 0 0,0-1 107 0 0,-4-14-3685 0 0,-3 8-3425 0 0,-1 5-3856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9.14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 1 17104,'-4'0'1478,"0"0"-1366,4 0 1076,0 0-1115,19 57 11,-7-40-17,15 42-11,-13-55 0,0-1-45,-1-2-28,-2 1-55,-1-2-96,-4 1-140,0-1-219,-3 0-302,0 0-459,-2 0-1989,0 0 0,-1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2:40.95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29 161 12667 0 0,'0'0'1240'0'0,"0"0"-409"0"0,0 0-95 0 0,0 0-119 0 0,0 0-271 0 0,0 0-211 0 0,0 0-185 0 0,0 0-135 0 0,0 0-30 0 0,0 0 27 0 0,0 0 13 0 0,-4-10-9 0 0,2 1 185 0 0,-10-18-243 0 0,4 59 23 0 0,5 253 463 0 0,12 0 0 0 0,15 17-244 0 0,-10-208 29 0 0,-11-98 5181 0 0,-13-228-5294 0 0,3 142-201 0 0,4-1-1 0 0,4 0 1 0 0,8-41 285 0 0,-7 110-50 0 0,0 1 0 0 0,2 0 1 0 0,0 0-1 0 0,2 0 0 0 0,0 0 1 0 0,1 1-1 0 0,1 0 1 0 0,1 0-1 0 0,1 1 0 0 0,0 0 1 0 0,2 1-1 0 0,0 0 0 0 0,1 1 1 0 0,1 0-1 0 0,0 1 1 0 0,1 1-1 0 0,1 0 0 0 0,0 1 1 0 0,1 1-1 0 0,1 0 0 0 0,0 2 1 0 0,1 0-1 0 0,0 0 0 0 0,0 2 1 0 0,1 1-1 0 0,0 0 1 0 0,1 2-1 0 0,10-3 50 0 0,-21 5-59 0 0,0 1 0 0 0,0 0 1 0 0,0 0-1 0 0,1 1 0 0 0,-1 1 0 0 0,0 0 0 0 0,1 0 1 0 0,-1 1-1 0 0,1 0 0 0 0,-1 0 0 0 0,1 2 1 0 0,-1-1-1 0 0,0 1 0 0 0,1 1 0 0 0,-1 0 0 0 0,0 0 1 0 0,-1 1-1 0 0,1 0 0 0 0,0 1 0 0 0,-1 0 1 0 0,0 0-1 0 0,-1 1 0 0 0,1 0 0 0 0,-1 1 0 0 0,0-1 1 0 0,0 2-1 0 0,-1-1 0 0 0,0 1 0 0 0,-1 0 1 0 0,1 1-1 0 0,-2-1 0 0 0,1 1 0 0 0,-1 1 0 0 0,0-1 1 0 0,-1 1-1 0 0,0-1 0 0 0,-1 1 0 0 0,0 0 0 0 0,1 10 59 0 0,-4-3 19 0 0,-1 0 0 0 0,-1 0 0 0 0,0 0-1 0 0,-2-1 1 0 0,0 1 0 0 0,0-1-1 0 0,-2 0 1 0 0,0 0 0 0 0,-1 0-1 0 0,0-1 1 0 0,-1 0 0 0 0,-1 0-1 0 0,0-1 1 0 0,-1 0 0 0 0,-1-1 0 0 0,0 0-1 0 0,-4 3-18 0 0,-11 10 96 0 0,0-2 1 0 0,-2 0-1 0 0,-1-2 0 0 0,0-1 0 0 0,-2-1 0 0 0,0-2 0 0 0,-22 10-96 0 0,-285 103 611 0 0,337-130-630 0 0,0-1-1 0 0,-1 1 1 0 0,1-1-1 0 0,0 1 1 0 0,0-1-1 0 0,0 1 1 0 0,0 0-1 0 0,0 0 1 0 0,0 0-1 0 0,0-1 1 0 0,1 1-1 0 0,-1 0 1 0 0,0 0-1 0 0,0 0 1 0 0,1 0-1 0 0,-1 0 1 0 0,0 1-1 0 0,1-1 1 0 0,-1 0-1 0 0,1 0 1 0 0,0 0-1 0 0,-1 0 1 0 0,1 1-1 0 0,0-1 1 0 0,-1 0-1 0 0,1 0 1 0 0,0 1-1 0 0,0-1 1 0 0,0 0-1 0 0,0 0 1 0 0,1 1-1 0 0,-1-1 1 0 0,0 0-1 0 0,0 0 1 0 0,1 0-1 0 0,-1 1 1 0 0,1-1-1 0 0,-1 0 1 0 0,1 0-1 0 0,-1 0 1 0 0,1 0-1 0 0,0 0 1 0 0,-1 0 0 0 0,1 0-1 0 0,0 0 1 0 0,0 0-1 0 0,0 0 1 0 0,0 0-1 0 0,0-1 1 0 0,0 1-1 0 0,1 0 20 0 0,63 39 164 0 0,-57-36-93 0 0,151 70 752 0 0,-87-43-739 0 0,-1 3 1 0 0,-2 3-1 0 0,-2 3 1 0 0,4 7-85 0 0,-50-32-5 0 0,-7-6-4 0 0,0 0 0 0 0,-1 0 0 0 0,-1 2 0 0 0,0 0 0 0 0,0 0 0 0 0,-1 1 0 0 0,0 0 0 0 0,-1 1 0 0 0,0 0 0 0 0,-2 1 0 0 0,6 8 9 0 0,-14-21-11 0 0,1-1 0 0 0,-1 1 0 0 0,1-1 0 0 0,-1 1 0 0 0,1-1 0 0 0,-1 1 0 0 0,0-1 0 0 0,1 1 0 0 0,-1-1 0 0 0,0 1 0 0 0,1-1 0 0 0,-1 1 0 0 0,0 0 0 0 0,0-1 0 0 0,1 1 0 0 0,-1 0 0 0 0,0-1 0 0 0,0 1 0 0 0,0-1 0 0 0,0 1 0 0 0,0 0 0 0 0,0-1 0 0 0,0 1 0 0 0,0 0 0 0 0,0-1 0 0 0,0 1 0 0 0,-1 0 0 0 0,1-1 0 0 0,0 1 0 0 0,0 0 0 0 0,0-1 0 0 0,-1 1 0 0 0,1-1 0 0 0,0 1 0 0 0,-1-1 0 0 0,1 1 0 0 0,-1 0 0 0 0,1-1 0 0 0,0 0 0 0 0,-1 1 0 0 0,1-1 0 0 0,-1 1 0 0 0,0-1 0 0 0,1 1 0 0 0,-1-1 0 0 0,1 0 0 0 0,-1 0 0 0 0,1 1 0 0 0,-1-1 0 0 0,0 0 0 0 0,1 0 0 0 0,-1 1 0 0 0,0-1 0 0 0,1 0 0 0 0,-1 0 0 0 0,0 0 0 0 0,1 0 0 0 0,-1 0 0 0 0,0 0 0 0 0,1 0 0 0 0,-1 0 0 0 0,0-1 11 0 0,-12-4-3397 0 0,1-5-3360 0 0,7 5-526 0 0</inkml:trace>
  <inkml:trace contextRef="#ctx0" brushRef="#br0" timeOffset="617.772">1239 1032 9770 0 0,'0'0'3529'0'0,"0"0"-3337"0"0,0 0-964 0 0,0 0 69 0 0,0 0 164 0 0,0 0 167 0 0,0 0 164 0 0,0 0 101 0 0,0 0 77 0 0,0 0 83 0 0,-12 34 99 0 0,-35 108 73 0 0,45-140-197 0 0,0 1-1 0 0,1 0 0 0 0,0-1 1 0 0,-1 1-1 0 0,1 0 0 0 0,0 0 1 0 0,0 0-1 0 0,1 0 0 0 0,-1 0 1 0 0,1 0-1 0 0,-1 0 0 0 0,1 0 1 0 0,0 0-1 0 0,0 0 0 0 0,0 0 1 0 0,1 0-1 0 0,-1 0 0 0 0,1 0 1 0 0,0 0-1 0 0,-1 0 0 0 0,1 0 1 0 0,1 0-1 0 0,-1-1 0 0 0,0 1 1 0 0,1 0-1 0 0,-1-1 0 0 0,2 2-27 0 0,4 5 176 0 0,-5-5-49 0 0,0 0 1 0 0,0 0-1 0 0,1 0 0 0 0,0 0 1 0 0,-1-1-1 0 0,1 1 0 0 0,0-1 1 0 0,1 0-1 0 0,-1 0 0 0 0,1 0 1 0 0,-1-1-1 0 0,1 1 0 0 0,0-1 1 0 0,0 0-1 0 0,0 0 0 0 0,0 0 1 0 0,0 0-1 0 0,1-1 0 0 0,-1 1 1 0 0,0-1-1 0 0,1-1 0 0 0,-1 1 1 0 0,1 0-1 0 0,-1-1 1 0 0,1 0-1 0 0,-1 0 0 0 0,1 0 1 0 0,-1-1-1 0 0,1 0 0 0 0,-1 0 1 0 0,1 0-1 0 0,-1 0 0 0 0,0 0 1 0 0,1-1-1 0 0,-1 0 0 0 0,0 0 1 0 0,0 0-1 0 0,0 0 0 0 0,-1-1 1 0 0,1 0-1 0 0,1-1-127 0 0,13-19-212 0 0,-1 0 1 0 0,-1-2-1 0 0,-2 0 1 0 0,0 0-1 0 0,-2-1 0 0 0,-1-1 1 0 0,-1 0-1 0 0,-1 0 1 0 0,-1-1-1 0 0,-2 0 0 0 0,0-4 212 0 0,0 8 412 0 0,9 60-940 0 0,-9-12 758 0 0,0-1 0 0 0,2 0 1 0 0,1-1-1 0 0,0 0 0 0 0,2-1 1 0 0,1 0-1 0 0,0 0 1 0 0,1-1-1 0 0,2-1 0 0 0,0 0 1 0 0,0-1-1 0 0,8 6-230 0 0,-19-22 24 0 0,-1 1 1 0 0,1-1-1 0 0,0 0 0 0 0,0 1 1 0 0,0-2-1 0 0,0 1 0 0 0,0 0 1 0 0,0-1-1 0 0,0 0 0 0 0,1 0 1 0 0,-1 0-1 0 0,0 0 0 0 0,1-1 0 0 0,-1 0 1 0 0,0 1-1 0 0,1-2 0 0 0,-1 1 1 0 0,1 0-1 0 0,-1-1 0 0 0,0 0 1 0 0,0 0-1 0 0,1 0 0 0 0,-1-1 1 0 0,0 0-1 0 0,0 1 0 0 0,0-1 0 0 0,0 0 1 0 0,-1-1-1 0 0,1 1 0 0 0,0-1 1 0 0,-1 0-1 0 0,0 0 0 0 0,0 0 1 0 0,2-1-25 0 0,80-130-352 0 0,-47 177 335 0 0,76 65-351 0 0,-59-71-6809 0 0,-39-28-2973 0 0</inkml:trace>
  <inkml:trace contextRef="#ctx0" brushRef="#br0" timeOffset="1142.543">2522 471 13755 0 0,'0'0'175'0'0,"0"0"-587"0"0,0 0-311 0 0,0 0-97 0 0,0 0 234 0 0,0 0 542 0 0,0 0 336 0 0,0 0 210 0 0,0 0 126 0 0,0 0 3 0 0,0 0-41 0 0,5 41-72 0 0,18 134-71 0 0,0 137 482 0 0,72 274-712 0 0,-62-362 144 0 0,-36-221-267 0 0,0 0 1 0 0,0-1-1 0 0,-1 1 1 0 0,0-1-1 0 0,1 0 1 0 0,-1 0 0 0 0,0 0-1 0 0,0-1 1 0 0,0 1-1 0 0,0-1 1 0 0,0 0-1 0 0,0 0 1 0 0,0 0 0 0 0,0-1-1 0 0,0 0 1 0 0,-1 0-1 0 0,1 0 1 0 0,0 0 0 0 0,0 0-1 0 0,0-1 1 0 0,-2 0-95 0 0,2 1 30 0 0,-138-7 552 0 0,0-7 0 0 0,-100-24-582 0 0,241 38 3 0 0,-64-17 1284 0 0,87-5 73 0 0,40-9-1437 0 0,2 2-1 0 0,1 2 1 0 0,1 4-1 0 0,1 3 1 0 0,53-9 77 0 0,-38 8-148 0 0,39-9-291 0 0,2-1-2640 0 0,-41 8-7028 0 0,-68 19 1977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3:11.3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53 67 0 0 0,'0'0'827'0'0,"0"0"210"0"0,0 0-343 0 0,0 0-367 0 0,0 0-107 0 0,0 0 38 0 0,0 0 118 0 0,0 0 209 0 0,0 0 271 0 0,0 0 200 0 0,0 0 78 0 0,-5-5-9 0 0,-26-18 1686 0 0,15 14 7132 0 0,573 4-8990 0 0,-197-20-378 0 0,-359 25-576 0 0,-1 0 6 0 0,0 0 4 0 0,0 0 10 0 0,0 0 16 0 0,0 0-1 0 0,0 0 4 0 0,0 0-13 0 0,-36 4-459 0 0,-78 18-3040 0 0,38-5-7491 0 0,62-13 2897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3:11.74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 4 8490 0 0,'0'0'1043'0'0,"0"0"-188"0"0,0 0-198 0 0,0 0-24 0 0,0 0 154 0 0,0 0 92 0 0,0 0 13 0 0,0 0 38 0 0,0 0 14 0 0,0 0-40 0 0,0 0-124 0 0,0 0-187 0 0,0 0-189 0 0,-5 1-127 0 0,-3 8 699 0 0,44 0 434 0 0,56 2 173 0 0,709-41 644 0 0,-686 26-1693 0 0,-115 4-489 0 0,0 0-8 0 0,0 0 5 0 0,0 0-17 0 0,0 0-21 0 0,-30 0-1706 0 0,18 0-1635 0 0,6 0-4047 0 0,4 0-3808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3:42.6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0 244 19012 0 0,'0'0'-152'0'0,"0"0"-171"0"0,0 0-227 0 0,0 0-136 0 0,0 0 27 0 0,0 0 64 0 0,0 0 27 0 0,0 0 152 0 0,0 0 262 0 0,0 0 332 0 0,0 0 308 0 0,0 0 71 0 0,0 0-125 0 0,2 12-177 0 0,10 95 160 0 0,-4-101-424 0 0,-1 1 1 0 0,1-1-1 0 0,0-1 0 0 0,1 0 1 0 0,-1 0-1 0 0,1 0 1 0 0,0-1-1 0 0,0 0 1 0 0,1-1-1 0 0,-1 0 0 0 0,1-1 1 0 0,-1 0-1 0 0,1 0 1 0 0,0-1-1 0 0,0 0 0 0 0,0-1 1 0 0,0 0-1 0 0,0-1 1 0 0,-1 1-1 0 0,1-2 1 0 0,0 0-1 0 0,0 0 0 0 0,-1-1 1 0 0,1 0-1 0 0,3-2 9 0 0,24-1-580 0 0,-25 3 502 0 0,1 1-1 0 0,-1 0 1 0 0,1 1 0 0 0,0 0 0 0 0,0 1 0 0 0,0 1 0 0 0,-1 0-1 0 0,1 0 1 0 0,0 1 0 0 0,-1 1 0 0 0,1 0 0 0 0,-1 1-1 0 0,0 0 1 0 0,0 1 0 0 0,0 0 0 0 0,-1 1 0 0 0,0 0-1 0 0,0 1 1 0 0,0 0 0 0 0,-1 1 0 0 0,0 0 0 0 0,-1 1-1 0 0,1 0 1 0 0,-2 0 0 0 0,1 1 0 0 0,-1 0 0 0 0,0 2 78 0 0,-3-8 70 0 0,-1 0 0 0 0,1 1 0 0 0,-1 0 0 0 0,0 0 0 0 0,0 0 0 0 0,-1 0 0 0 0,0 0 1 0 0,0 1-1 0 0,0 0 0 0 0,0-1 0 0 0,-1 1 0 0 0,0 0 0 0 0,0 0 0 0 0,0 1 0 0 0,-1-1 0 0 0,0 0 0 0 0,-1 0 1 0 0,1 1-1 0 0,-1-1 0 0 0,0 0 0 0 0,-1 1 0 0 0,1-1 0 0 0,-1 0 0 0 0,0 0 0 0 0,-1 1 0 0 0,0-1 0 0 0,0 0 0 0 0,0-1 1 0 0,0 1-1 0 0,-1 0 0 0 0,0 0 0 0 0,-2 1-70 0 0,-21 7 241 0 0,0-1 1 0 0,-1-2-1 0 0,0 0 1 0 0,-1-2-1 0 0,0-1 1 0 0,0-2-1 0 0,-1 0 0 0 0,0-2 1 0 0,0-1-1 0 0,0-1 1 0 0,0-2-1 0 0,0-1 1 0 0,-19-3-242 0 0,-1 4 250 0 0,43 0-267 0 0,-2 1-21 0 0,0-1 1 0 0,-1 0 0 0 0,1 0 0 0 0,0 0 0 0 0,0-1-1 0 0,0-1 1 0 0,0 1 0 0 0,0-1 0 0 0,0 0 0 0 0,0-1 0 0 0,1 0-1 0 0,-1 0 1 0 0,1-1 0 0 0,0 0 0 0 0,-3-2 37 0 0,5-14-3225 0 0,17 4-5635 0 0,-6 12 1562 0 0</inkml:trace>
  <inkml:trace contextRef="#ctx0" brushRef="#br0" timeOffset="294.49">4 152 10322 0 0,'0'0'1523'0'0,"0"0"-175"0"0,0 0-61 0 0,0 0-201 0 0,0 0-231 0 0,0 0-243 0 0,0 0-244 0 0,0 0-39 0 0,0 0 112 0 0,0 0 123 0 0,0 0 46 0 0,0 0-85 0 0,0 0-129 0 0,32-10-116 0 0,103-34-104 0 0,92 7 45 0 0,-87 15-200 0 0,121-14-3657 0 0,-221 34-6 0 0,-15 1-2397 0 0,-25 1 5915 0 0,11 0-7399 0 0</inkml:trace>
  <inkml:trace contextRef="#ctx0" brushRef="#br0" timeOffset="810.727">932 55 9362 0 0,'0'0'-27'0'0,"0"0"-157"0"0,0 0 34 0 0,0 0 114 0 0,0 0 69 0 0,0 0 40 0 0,0 0 91 0 0,35-3 184 0 0,158-10 1865 0 0,-190 15-2132 0 0,0 0 0 0 0,-1 0 0 0 0,0 0 0 0 0,1 0 0 0 0,-1 0 0 0 0,0 0 0 0 0,0 1 0 0 0,0-1 0 0 0,0 1 0 0 0,-1-1 0 0 0,1 1 0 0 0,-1 0 0 0 0,1 0 0 0 0,-1 0 0 0 0,0-1 0 0 0,0 1 0 0 0,0 0 0 0 0,-1 0 0 0 0,1 0 0 0 0,-1 1 0 0 0,1-1 0 0 0,-1 0 0 0 0,0 0 0 0 0,0 0 0 0 0,-1 0 0 0 0,1 0 0 0 0,-1 0 0 0 0,1 0 0 0 0,-1 0 0 0 0,0 0 0 0 0,0 0 0 0 0,0 0 0 0 0,-1 0 0 0 0,1 0 0 0 0,-1-1 0 0 0,1 1 0 0 0,-1-1 0 0 0,0 1 0 0 0,-1 1-81 0 0,-22 28 357 0 0,21-28-343 0 0,0-1 0 0 0,1 1 0 0 0,-1 0 0 0 0,1 0 0 0 0,0 1 0 0 0,0-1 0 0 0,0 1 0 0 0,0-1 1 0 0,1 1-1 0 0,0 0 0 0 0,0 0 0 0 0,0 0 0 0 0,1 0 0 0 0,0 0 0 0 0,0 0 0 0 0,0 1 0 0 0,0-1 0 0 0,1 0 0 0 0,0 5-14 0 0,4-5 22 0 0,-1-1 0 0 0,1 1-1 0 0,1-1 1 0 0,-1 0 0 0 0,0 0-1 0 0,1 0 1 0 0,0-1 0 0 0,0 0-1 0 0,0 0 1 0 0,0 0-1 0 0,1 0 1 0 0,-1-1 0 0 0,1 0-1 0 0,-1 0 1 0 0,1-1 0 0 0,2 1-22 0 0,0 1 8 0 0,21 7 24 0 0,-3-2-65 0 0,0 0 1 0 0,0 2 0 0 0,-1 1 0 0 0,-1 1-1 0 0,0 1 1 0 0,0 1 0 0 0,-1 1 0 0 0,-1 1-1 0 0,13 13 33 0 0,-31-25 6 0 0,-1 0-1 0 0,1 0 0 0 0,-1 0 0 0 0,0 1 0 0 0,-1-1 0 0 0,1 1 0 0 0,-1 0 1 0 0,0 0-1 0 0,0-1 0 0 0,0 1 0 0 0,-1 1 0 0 0,0-1 0 0 0,0 0 1 0 0,0 0-1 0 0,0 0 0 0 0,-1 1 0 0 0,0-1 0 0 0,0 0 0 0 0,0 0 1 0 0,-1 1-1 0 0,0-1 0 0 0,0 0 0 0 0,0 0 0 0 0,-1 0 0 0 0,1 0 1 0 0,-1 0-1 0 0,0 0 0 0 0,-1 0 0 0 0,1-1 0 0 0,-1 1 0 0 0,0-1 0 0 0,-3 4-5 0 0,-3 2 286 0 0,1 0-1 0 0,-1-1 0 0 0,-1 0 0 0 0,0 0 0 0 0,0-1 0 0 0,-1-1 0 0 0,1 0 0 0 0,-2 0 0 0 0,1-1 1 0 0,-1 0-1 0 0,0-1 0 0 0,0 0 0 0 0,-1-1-285 0 0,-36 7 692 0 0,-1-3 1 0 0,1-1-1 0 0,-1-3 0 0 0,0-2 1 0 0,-31-3-693 0 0,57 1 85 0 0,-56-17-53 0 0,65-7-5528 0 0,15 21-74 0 0,2 0-5218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3:41.84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164 342 0 0 0,'0'0'2000'0'0,"0"0"-386"0"0,0 0-232 0 0,0 0-75 0 0,0 0-71 0 0,0 0 15 0 0,0 0-6 0 0,0 0-7 0 0,0 0-51 0 0,0 0-95 0 0,0 0-150 0 0,0-4-167 0 0,0-11-145 0 0,0 11-132 0 0,0 4-105 0 0,0 0-119 0 0,0 0-117 0 0,0 0-96 0 0,27 33-187 0 0,-17-20 263 0 0,1-1 0 0 0,0 0 0 0 0,1-1 0 0 0,0-1 0 0 0,1 0 0 0 0,0 0 1 0 0,0-1-1 0 0,1-1 0 0 0,0 0 0 0 0,0-1 0 0 0,1-1 0 0 0,0 0 0 0 0,1-1 0 0 0,-1 0 1 0 0,1-1-1 0 0,0-1 0 0 0,5 0-137 0 0,-12-1 93 0 0,0-1 0 0 0,0 0 1 0 0,0-1-1 0 0,-1 1 0 0 0,1-2 1 0 0,0 1-1 0 0,0-1 0 0 0,0-1 1 0 0,0 0-1 0 0,0 0 0 0 0,-1 0 0 0 0,1-1 1 0 0,-1-1-1 0 0,0 1 0 0 0,0-1 1 0 0,0-1-1 0 0,0 1 0 0 0,-1-1 0 0 0,1-1 1 0 0,-1 1-1 0 0,-1-1 0 0 0,1-1 1 0 0,-1 1-1 0 0,4-6-93 0 0,-5 2-18 0 0,1-1 0 0 0,-1-1 1 0 0,-1 1-1 0 0,0-1 0 0 0,-1 1 0 0 0,0-1 1 0 0,-1 0-1 0 0,0 0 0 0 0,-1-1 0 0 0,0 1 1 0 0,-1 0-1 0 0,0 0 0 0 0,-1-1 0 0 0,-1 1 1 0 0,1 0-1 0 0,-2 0 0 0 0,0 0 0 0 0,0 1 0 0 0,-1-1 1 0 0,-1 1-1 0 0,0-1 0 0 0,-1 1 0 0 0,1 1 1 0 0,-2-1-1 0 0,0 1 0 0 0,0 0 0 0 0,-1 1 1 0 0,0 0-1 0 0,-1 0 0 0 0,1 1 0 0 0,-2 0 1 0 0,1 0-1 0 0,-1 1 0 0 0,0 0 0 0 0,-1 1 1 0 0,0 0-1 0 0,0 1 0 0 0,0 0 0 0 0,0 0 0 0 0,-1 2 1 0 0,0-1-1 0 0,0 1 0 0 0,0 1 0 0 0,0 0 1 0 0,0 1-1 0 0,0 0 0 0 0,-1 1 0 0 0,1 1 1 0 0,0-1-1 0 0,-11 4 18 0 0,-6 4-35 0 0,0 1-1 0 0,1 2 1 0 0,1 1 0 0 0,0 1 0 0 0,1 1 0 0 0,0 2-1 0 0,1 0 1 0 0,1 2 0 0 0,0 0 0 0 0,-3 6 35 0 0,23-22 19 0 0,0 1 0 0 0,0-1 0 0 0,0 0 0 0 0,0 1 0 0 0,1 0 0 0 0,-1 0 1 0 0,1 0-1 0 0,0 0 0 0 0,0 0 0 0 0,0 1 0 0 0,0-1 0 0 0,1 1 0 0 0,-1 0 0 0 0,1 0 1 0 0,0 0-1 0 0,0 0 0 0 0,0 0 0 0 0,1 1 0 0 0,-1-1 0 0 0,1 0 0 0 0,0 1 0 0 0,1-1 1 0 0,-1 1-1 0 0,1-1 0 0 0,0 1 0 0 0,0-1 0 0 0,0 1 0 0 0,0-1 0 0 0,1 1 0 0 0,0-1 1 0 0,0 1-1 0 0,0-1 0 0 0,0 0 0 0 0,1 1 0 0 0,0-1 0 0 0,0 0 0 0 0,0 0 0 0 0,0 0 1 0 0,1 0-1 0 0,-1-1 0 0 0,1 1 0 0 0,0-1 0 0 0,0 1 0 0 0,0-1 0 0 0,1 0 0 0 0,-1 0 1 0 0,1 0-20 0 0,159 46 107 0 0,-90-40-3344 0 0,-20-3-2678 0 0,-33-4-2552 0 0</inkml:trace>
  <inkml:trace contextRef="#ctx0" brushRef="#br0" timeOffset="260.771">901 342 13467 0 0,'0'0'2256'0'0,"0"0"-630"0"0,0 0-699 0 0,0 0-532 0 0,0 0-225 0 0,0 0-79 0 0,0 0-34 0 0,0 0 37 0 0,0 0 40 0 0,0 0 29 0 0,0 0 4 0 0,0 0-8 0 0,0 0-17 0 0,7 16-22 0 0,34 75 63 0 0,15-30-1077 0 0,-30-42-8840 0 0,-22-15 211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3:44.3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90 221 1832 0 0,'0'0'2092'0'0,"0"0"-379"0"0,0 0-361 0 0,0 0-111 0 0,0 0-2 0 0,0 0-7 0 0,0 0 47 0 0,0 0 47 0 0,0 0 6 0 0,0 0-1 0 0,0 0-62 0 0,0 0-112 0 0,0 0-120 0 0,-15-4-145 0 0,-3-1-577 0 0,-9-3 6 0 0,-2 0 2721 0 0,171 8-1269 0 0,825-57-786 0 0,1203-55 10 0 0,-1905 88-5 0 0,-266 22-980 0 0,1 2-65 0 0,0 0 2 0 0,0 0-17 0 0,0 0-57 0 0,0 0-158 0 0,0 0-214 0 0,0 0-225 0 0,-3 13-6524 0 0,2-7-1534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3:47.79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200 101 0 0 0,'0'0'333'0'0,"0"0"365"0"0,0 0 58 0 0,0 0-8 0 0,0 0-34 0 0,0 0-1 0 0,0 0 61 0 0,0 0 118 0 0,0 0 100 0 0,-3-5 30 0 0,-26-35 3997 0 0,28 40-4428 0 0,1 0-35 0 0,0 0-68 0 0,0 0-114 0 0,0 0-169 0 0,0 0-197 0 0,0 0-225 0 0,0 0-191 0 0,8 401 577 0 0,15-464 5869 0 0,73 7-4887 0 0,99 31-2637 0 0,-166 25 1390 0 0,1 2 1 0 0,-1 0 0 0 0,0 2 0 0 0,0 1 0 0 0,0 2-1 0 0,-1 0 1 0 0,0 2 0 0 0,0 2 0 0 0,10 4 95 0 0,-28-10-21 0 0,0 1 1 0 0,0 0 0 0 0,0 0-1 0 0,0 0 1 0 0,-1 2-1 0 0,0-1 1 0 0,0 1-1 0 0,-1 0 1 0 0,0 1-1 0 0,-1 0 1 0 0,0 0-1 0 0,0 0 1 0 0,-1 1-1 0 0,0 0 1 0 0,-1 1-1 0 0,0-1 1 0 0,0 1 0 0 0,-1 0-1 0 0,-1 0 1 0 0,0 0-1 0 0,0 1 1 0 0,-1-1-1 0 0,-1 1 1 0 0,0-1-1 0 0,0 1 21 0 0,-1 6 83 0 0,-1-1 0 0 0,-1 1 0 0 0,0-1 0 0 0,-1 0 0 0 0,-1 0 1 0 0,0 0-1 0 0,-2 0 0 0 0,0-1 0 0 0,-1 1 0 0 0,0-2 0 0 0,-1 1 0 0 0,-1-1 0 0 0,0 0 0 0 0,-1-1 0 0 0,-1 0 0 0 0,0-1 0 0 0,-1 0 0 0 0,-1 0 0 0 0,1-2 0 0 0,-2 1 0 0 0,0-2 0 0 0,0 0 0 0 0,-8 4-83 0 0,-6 4 145 0 0,-1-2 0 0 0,0-1 0 0 0,-1-1 0 0 0,-1-2-1 0 0,0-1 1 0 0,0-1 0 0 0,-1-1 0 0 0,0-2 0 0 0,-1-2 0 0 0,1-1 0 0 0,-1-1-1 0 0,0-2 1 0 0,0-1 0 0 0,0-2 0 0 0,0-1 0 0 0,-18-4-145 0 0,-88-57 824 0 0,135 61-834 0 0,0 1 0 0 0,1-1 0 0 0,-1 0 0 0 0,1 0 0 0 0,0 0 0 0 0,0-1 1 0 0,0 1-1 0 0,0-1 0 0 0,0 1 0 0 0,1-1 0 0 0,0 0 0 0 0,0 0 0 0 0,0 0 0 0 0,0-1 0 0 0,0 1 0 0 0,1 0 0 0 0,0-1 0 0 0,0 1 0 0 0,0 0 0 0 0,0-1 0 0 0,1 0 0 0 0,0 1 0 0 0,0-1 0 0 0,0 1 0 0 0,0-1 0 0 0,1 1 0 0 0,0-1 0 0 0,0 1 0 0 0,0-1 0 0 0,0 1 0 0 0,1 0 0 0 0,0-2 10 0 0,3-2-308 0 0,1 1 0 0 0,-1 0-1 0 0,1 0 1 0 0,0 0 0 0 0,1 0-1 0 0,-1 1 1 0 0,1 0 0 0 0,1 1-1 0 0,-1-1 1 0 0,1 1-1 0 0,0 1 1 0 0,0 0 0 0 0,0 0-1 0 0,1 0 1 0 0,-1 1 0 0 0,6-1 308 0 0,92-27-8779 0 0,-78 24 4419 0 0,-8 3-1062 0 0</inkml:trace>
  <inkml:trace contextRef="#ctx0" brushRef="#br0" timeOffset="309.189">243 70 11338 0 0,'0'0'3094'0'0,"0"0"-1365"0"0,0 0-328 0 0,0 0-330 0 0,0 0-473 0 0,0 0-324 0 0,0 0-263 0 0,0 0-112 0 0,0 0 14 0 0,0 0 107 0 0,0 0 125 0 0,0 0 73 0 0,21-13 57 0 0,69-35 35 0 0,2 40 500 0 0,-66 12-547 0 0,387 6 231 0 0,-467 9-8371 0 0,39-13-532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4:12.64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1054 4458 0 0 0,'0'0'495'0'0,"0"0"1137"0"0,0 0 72 0 0,7-3-314 0 0,21-11-256 0 0,-31 10 3270 0 0,-35 0-3479 0 0,-156-17 3156 0 0,-48 52-1805 0 0,201-19-2106 0 0,1 2-1 0 0,0 1 0 0 0,1 2 1 0 0,1 2-1 0 0,0 1 0 0 0,2 3 1 0 0,0 0-1 0 0,-9 11-169 0 0,25-18 3 0 0,2 2 0 0 0,0-1 0 0 0,1 2 1 0 0,1 0-1 0 0,0 1 0 0 0,2 1 0 0 0,0 0 0 0 0,2 1 0 0 0,-2 6-3 0 0,-58 112 212 0 0,66-120-187 0 0,0 0-1 0 0,1 1 0 0 0,1-1 1 0 0,1 1-1 0 0,1 0 0 0 0,0 0 1 0 0,2-1-1 0 0,1 15-24 0 0,81 174 229 0 0,-72-190-159 0 0,0-1 0 0 0,2 0 0 0 0,0-1 1 0 0,1 0-1 0 0,1-1 0 0 0,0 0 0 0 0,1-1 0 0 0,1-1 0 0 0,0 0 0 0 0,1-1 0 0 0,0-1 0 0 0,1 0 0 0 0,0-2 0 0 0,1 0 0 0 0,4 1-70 0 0,17 3 155 0 0,1-1-1 0 0,0-2 1 0 0,1-1-1 0 0,0-3 1 0 0,0-1-1 0 0,1-2 1 0 0,-1-2 0 0 0,1-2-1 0 0,41-5-154 0 0,-62 4 80 0 0,1-1-1 0 0,-1-1 0 0 0,0-1 1 0 0,1-1-1 0 0,-2-1 1 0 0,1-1-1 0 0,-1-1 1 0 0,0 0-1 0 0,0-2 0 0 0,-1 0 1 0 0,-1-2-1 0 0,0 0 1 0 0,0-1-1 0 0,-1-1 1 0 0,-1 0-1 0 0,0-2 0 0 0,-1 0 1 0 0,9-12-80 0 0,-22 24 12 0 0,17-21 66 0 0,0 0-1 0 0,-2-2 0 0 0,0 0 1 0 0,-2-1-1 0 0,-2-1 0 0 0,0 0 0 0 0,-2-1 1 0 0,-1 0-1 0 0,-1-1 0 0 0,1-13-77 0 0,-5 11 42 0 0,-2 0 0 0 0,-1-1 0 0 0,-1 1-1 0 0,-2-1 1 0 0,-2 1 0 0 0,-1-1 0 0 0,-1 1-1 0 0,-2 0 1 0 0,-1 0 0 0 0,-2 1 0 0 0,-1 0-1 0 0,-1 1 1 0 0,-13-25-42 0 0,8 26-8 0 0,0 0 0 0 0,-2 1 0 0 0,-1 1 0 0 0,-2 1 0 0 0,0 0 0 0 0,-2 2 0 0 0,0 0 0 0 0,-15-9 8 0 0,27 24-164 0 0,-2 1 0 0 0,1 1 0 0 0,-1 0-1 0 0,-1 0 1 0 0,1 1 0 0 0,-1 1 0 0 0,0 0 0 0 0,-1 1 0 0 0,1 1-1 0 0,-1 0 1 0 0,0 1 0 0 0,0 1 0 0 0,0 0 0 0 0,-1 1 0 0 0,1 0-1 0 0,0 2 1 0 0,0 0 0 0 0,0 0 0 0 0,-1 1 0 0 0,-1 2 164 0 0,-48 16-2624 0 0,24-1-2198 0 0,7-3-6052 0 0</inkml:trace>
  <inkml:trace contextRef="#ctx0" brushRef="#br0" timeOffset="3042.357">17532 1872 0 0 0,'0'0'1174'0'0,"0"0"-9"0"0,0 0-101 0 0,0 0 22 0 0,0 0 40 0 0,-10-7-21 0 0,-48-33 1988 0 0,58 40-2652 0 0,0 0-58 0 0,0 0 6 0 0,0 0 54 0 0,0 0 99 0 0,0 0 96 0 0,0 0 84 0 0,0 0 37 0 0,5-1 1950 0 0,24-6-2572 0 0,0 0-213 0 0,0 2 0 0 0,0 1 0 0 0,1 1-1 0 0,-1 2 1 0 0,1 0 0 0 0,-1 3 0 0 0,1 0 0 0 0,-1 2 0 0 0,0 1 0 0 0,0 1 0 0 0,7 3 76 0 0,133 19 43 0 0,-76-28 1424 0 0,-92 0-1374 0 0,1-1 1 0 0,-1 1-1 0 0,1 0 0 0 0,-1-1 0 0 0,0 1 0 0 0,0-1 1 0 0,1 1-1 0 0,-1-1 0 0 0,0 0 0 0 0,0 0 1 0 0,0 1-1 0 0,0-1 0 0 0,1 0 0 0 0,-1 0 0 0 0,-1 0 1 0 0,1 0-1 0 0,0 0 0 0 0,0-1 0 0 0,0 1 1 0 0,0 0-1 0 0,-1 0 0 0 0,1 0 0 0 0,-1-1 1 0 0,1 1-1 0 0,-1 0 0 0 0,1-1 0 0 0,-1 1 0 0 0,0 0 1 0 0,1-1-1 0 0,-1 1 0 0 0,0-1 0 0 0,0 1 1 0 0,0 0-1 0 0,0-1 0 0 0,-1 1 0 0 0,1-1 0 0 0,0 1 1 0 0,0 0-1 0 0,-1-1-93 0 0,-39-36-1701 0 0,-38 72-3825 0 0,37 10-3906 0 0,34-34 4806 0 0</inkml:trace>
  <inkml:trace contextRef="#ctx0" brushRef="#br0" timeOffset="3411.402">18093 1655 960 0 0,'0'0'1531'0'0,"0"0"-721"0"0,0 0-400 0 0,0 0 33 0 0,0 0 341 0 0,0 0 409 0 0,0 0 288 0 0,0 0 110 0 0,0 0-66 0 0,0 0-169 0 0,0 0-256 0 0,0 0-276 0 0,0 0-336 0 0,0 0-350 0 0,0 0-353 0 0,0 0-368 0 0,7 5-2389 0 0,14 6 2926 0 0,239 102 2288 0 0,-259-113-2240 0 0,0 0-1 0 0,1 0 1 0 0,-1 1-1 0 0,0-1 1 0 0,0 0-1 0 0,0 1 1 0 0,0-1-1 0 0,0 1 1 0 0,0 0-1 0 0,0-1 1 0 0,0 1-1 0 0,-1 0 1 0 0,1-1-1 0 0,0 1 1 0 0,0 0-1 0 0,0 0 1 0 0,-1 0-1 0 0,1 0 1 0 0,0-1-1 0 0,-1 1 1 0 0,1 0-1 0 0,-1 0 1 0 0,1 0-1 0 0,-1 0 1 0 0,1 1-1 0 0,-1-1 1 0 0,0 0-1 0 0,0 0 1 0 0,1 0-1 0 0,-1 0 1 0 0,0 0-1 0 0,0 0 1 0 0,0 0-1 0 0,0 1 1 0 0,0-1-1 0 0,-1 0 1 0 0,1 0-1 0 0,0 0 1 0 0,0 0-1 0 0,-1 0 1 0 0,1 0-1 0 0,-1 0 1 0 0,1 0-1 0 0,-1 0 1 0 0,1 0-1 0 0,-1 0 1 0 0,1 0-1 0 0,-1 0 1 0 0,0 0-1 0 0,0 0 1 0 0,1 0-1 0 0,-1-1 1 0 0,0 1-1 0 0,0 0 1 0 0,0-1-1 0 0,0 1 1 0 0,0-1-1 0 0,0 1 1 0 0,0-1-1 0 0,0 1-1 0 0,-78 28 2385 0 0,58-23-2498 0 0,-90 26 725 0 0,68-21-552 0 0,1 2-1 0 0,0 1 1 0 0,1 3-1 0 0,0 1 0 0 0,-22 14-59 0 0,27 3-1615 0 0,22-6-5337 0 0,12-19-812 0 0</inkml:trace>
  <inkml:trace contextRef="#ctx0" brushRef="#br0" timeOffset="5314.503">17010 1809 0 0 0,'0'0'1896'0'0,"0"0"-283"0"0,0 0-588 0 0,0 0-341 0 0,0 0-127 0 0,0 0-99 0 0,0 0-58 0 0,0 0-32 0 0,0 0 34 0 0,0 0 55 0 0,0 0 61 0 0,-6-22 46 0 0,-18-72 25 0 0,-33 10 1724 0 0,36 66-1584 0 0,-138-112 1454 0 0,142 118-1911 0 0,1-1 0 0 0,1 0 0 0 0,1-2 0 0 0,0 1-1 0 0,0-2 1 0 0,2 1 0 0 0,0-2 0 0 0,1 0 0 0 0,0 0-1 0 0,1-1 1 0 0,2 0 0 0 0,-2-5-272 0 0,-61-97 987 0 0,-29-9-880 0 0,-6 3-1 0 0,-5 6 0 0 0,-30-19-106 0 0,73 89-125 0 0,-1 3-1 0 0,-3 3 1 0 0,-1 3-1 0 0,-3 4 0 0 0,0 3 1 0 0,-3 3-1 0 0,0 3 1 0 0,-2 5-1 0 0,-66-12 126 0 0,122 29-6 0 0,-214-48-208 0 0,-3 12 0 0 0,-133-3 214 0 0,278 34-26 0 0,-439-30-417 0 0,-69 22 443 0 0,-54-1 111 0 0,116 10-187 0 0,0 24-1 0 0,0 23 1 0 0,-439 93 76 0 0,315-11-213 0 0,6 29 1 0 0,-124 68 212 0 0,-951 360-147 0 0,1110-362 269 0 0,10 28 0 0 0,-527 291-122 0 0,427-150 161 0 0,638-332-185 0 0,3 5 0 0 0,2 2 0 0 0,2 4-1 0 0,4 3 1 0 0,2 2 0 0 0,-24 37 24 0 0,-330 319 368 0 0,104-190-172 0 0,104-87-131 0 0,7 21-113 0 0,155-110-104 0 0,28-31 155 0 0,10-33 3769 0 0,7-12-6213 0 0,14-6-10087 0 0,-8 22 6432 0 0</inkml:trace>
  <inkml:trace contextRef="#ctx0" brushRef="#br0" timeOffset="5784.407">1221 3831 1976 0 0,'0'0'3314'0'0,"0"0"-1747"0"0,0 0-597 0 0,0 0-393 0 0,0 0-507 0 0,0 0-610 0 0,0 0-701 0 0,0 0-275 0 0,0 0 201 0 0,0 0 516 0 0,0 0 689 0 0,0 0 422 0 0,0 0 201 0 0,-7 5 78 0 0,-43 68 1711 0 0,-77 361 2087 0 0,120-418-3734 0 0,-7 21-779 0 0,13-14 7493 0 0,44-42-5814 0 0,463-143-1292 0 0,-457 143-1780 0 0,-62 51-8347 0 0,7-20 467 0 0</inkml:trace>
  <inkml:trace contextRef="#ctx0" brushRef="#br0" timeOffset="7743.968">679 5053 0 0 0,'0'0'0'0'0,"0"0"0"0"0,0 0 0 0 0,0 0 0 0 0</inkml:trace>
  <inkml:trace contextRef="#ctx0" brushRef="#br0" timeOffset="11144.528">679 5053 0 0 0,'47'-102'25'0'0,"-37"81"97"0"0,201 14 753 0 0,-168-3-859 0 0,0 3 1 0 0,1 1 0 0 0,0 2 0 0 0,0 2 0 0 0,0 2 0 0 0,34 5-17 0 0,160 16 436 0 0,-101-16-578 0 0,-93-1 330 0 0,0-2 0 0 0,1-2-1 0 0,-1-2 1 0 0,0-2 0 0 0,0-2-1 0 0,13-4-187 0 0,-6-2 3 0 0,0 3 0 0 0,1 2 1 0 0,0 3-1 0 0,0 2 0 0 0,0 2 0 0 0,5 2-3 0 0,627 0 343 0 0,-373-23 66 0 0,5 42-680 0 0,198-20 201 0 0,-94 8-77 0 0,-245 13 490 0 0,146-52 518 0 0,150 44 323 0 0,-339-25-988 0 0,-50 2-116 0 0,-1 4-1 0 0,1 3 0 0 0,0 4 1 0 0,23 5-80 0 0,3 3 344 0 0,0-4 1 0 0,0-6-1 0 0,12-5-344 0 0,-103 5-5 0 0,456-26 505 0 0,-183 47-496 0 0,61-56 22 0 0,115 18 650 0 0,199 16 1 0 0,-236-6-521 0 0,-86-15 102 0 0,-35 19 199 0 0,-80 32-261 0 0,221-63 217 0 0,-58 13-372 0 0,11 0 175 0 0,108-24-23 0 0,188-33-25 0 0,323 64 806 0 0,-912 21-750 0 0,100-13 1720 0 0,39-18-904 0 0,-185 14-469 0 0,78-12 237 0 0,-48 11-600 0 0,-94 12-270 0 0,1-1 1 0 0,0 0-1 0 0,-1 1 0 0 0,1-1 1 0 0,0 0-1 0 0,-1 1 0 0 0,1-1 1 0 0,0 1-1 0 0,0-1 0 0 0,0 0 0 0 0,-1 1 1 0 0,1-1-1 0 0,0 1 0 0 0,0-1 1 0 0,0 1-1 0 0,0-1 0 0 0,0 1 1 0 0,0-1-1 0 0,0 1 0 0 0,0-1 0 0 0,0 1 1 0 0,0-1-1 0 0,0 0 0 0 0,0 1 1 0 0,0-1-1 0 0,0 1 0 0 0,0-1 1 0 0,0 1-1 0 0,0-1 0 0 0,1 1 0 0 0,-1-1 1 0 0,0 0-1 0 0,0 1 0 0 0,1-1 1 0 0,-1 1-1 0 0,0-1 0 0 0,0 0 1 0 0,1 1-1 0 0,-1-1 0 0 0,1 0 0 0 0,-1 1 1 0 0,0-1-1 0 0,1 0 0 0 0,-1 0 1 0 0,1 1-1 0 0,-1-1 0 0 0,0 0 1 0 0,1 0-1 0 0,-1 0 0 0 0,1 0 0 0 0,-1 1 1 0 0,1-1-1 0 0,-1 0 0 0 0,1 0 1 0 0,-1 0-1 0 0,1 0 0 0 0,-1 0 1 0 0,0 0-1 0 0,1 0 0 0 0,-1 0 0 0 0,1 0 1 0 0,-1-1-1 0 0,1 1 62 0 0,-35 31-4812 0 0,32-29 3765 0 0,-12 8-5713 0 0</inkml:trace>
  <inkml:trace contextRef="#ctx0" brushRef="#br0" timeOffset="18865.598">13369 574 0 0 0,'0'0'1607'0'0,"0"0"-93"0"0,0 0-143 0 0,0 0-163 0 0,0 0-152 0 0,0 0-214 0 0,0 0-258 0 0,0 0-252 0 0,0 0-207 0 0,-11 4-2844 0 0,83 38 4075 0 0,-16-36 2405 0 0,-53-7-3588 0 0,0-1 0 0 0,0 0 0 0 0,0 0 0 0 0,0 0 0 0 0,0 0 1 0 0,-1 0-1 0 0,1-1 0 0 0,-1 1 0 0 0,1-1 0 0 0,-1 0 0 0 0,0 1 0 0 0,0-1 0 0 0,0 0 0 0 0,0-1 0 0 0,-1 1 0 0 0,1 0 0 0 0,-1 0 0 0 0,0-1 1 0 0,0 1-1 0 0,0 0 0 0 0,0-1 0 0 0,-1 1 0 0 0,1-1 0 0 0,-1 1 0 0 0,0-1 0 0 0,0 0 0 0 0,0 1 0 0 0,0-1 0 0 0,-1 1 0 0 0,0-1 1 0 0,1 1-1 0 0,-1-1 0 0 0,0 1 0 0 0,-1 0 0 0 0,1-1 0 0 0,-1 1 0 0 0,0-1-173 0 0,-1 1-109 0 0,0 0 0 0 0,0 0-1 0 0,0 0 1 0 0,0 0 0 0 0,-1 1-1 0 0,1-1 1 0 0,-1 1 0 0 0,0 0 0 0 0,0 0-1 0 0,1 0 1 0 0,-1 1 0 0 0,0-1 0 0 0,-1 1-1 0 0,1 0 1 0 0,0 0 0 0 0,0 1 0 0 0,-1-1-1 0 0,1 1 1 0 0,0 0 0 0 0,0 0 0 0 0,-1 0-1 0 0,1 0 1 0 0,0 1 0 0 0,0 0 0 0 0,-1 0-1 0 0,1 0 1 0 0,0 0 0 0 0,-1 2 109 0 0,74 24 364 0 0,134-13 1375 0 0,-193-17 688 0 0,-35 2-2527 0 0,-41 5-635 0 0,63-3 556 0 0,-40 9 367 0 0,26 2-3063 0 0,60-12 2879 0 0,132 14-1012 0 0,118-16 1935 0 0,111 0 260 0 0,61 22-1187 0 0,-368-19 1600 0 0,-96-1-1056 0 0,-1 0 115 0 0,0 0 55 0 0,0 0-4 0 0,-40-3-790 0 0,6 9-5878 0 0,13 9-1921 0 0,12-9 1248 0 0</inkml:trace>
  <inkml:trace contextRef="#ctx0" brushRef="#br0" timeOffset="19548.536">13887 1238 2096 0 0,'0'0'2589'0'0,"0"0"-497"0"0,0 0-399 0 0,0 0-258 0 0,0 0-274 0 0,0 0-238 0 0,0 0-180 0 0,0 0-129 0 0,0 0-66 0 0,0 0-36 0 0,0 0-35 0 0,0 0-41 0 0,0 0-24 0 0,-6-11 387 0 0,6 8 2370 0 0,203 19-2747 0 0,-142-18-301 0 0,645-44 1578 0 0,-521 44-1203 0 0,-170 9-366 0 0,-47-7-3814 0 0,6-2-4570 0 0,17 2-2135 0 0</inkml:trace>
  <inkml:trace contextRef="#ctx0" brushRef="#br0" timeOffset="27327.454">8451 4521 0 0 0,'0'0'284'0'0,"0"0"583"0"0,0 0 105 0 0,0 0-49 0 0,0 0-91 0 0,0 0-65 0 0,0 0-43 0 0,-12-17-77 0 0,-35-50-58 0 0,26 34 847 0 0,20 29-1329 0 0,-1 0-1 0 0,0 0 0 0 0,0-1 0 0 0,0 1 0 0 0,-1 0 0 0 0,0 1 0 0 0,1-1 0 0 0,-1 0 0 0 0,0 1 0 0 0,-1 0 0 0 0,1-1 0 0 0,-1 1 1 0 0,1 1-1 0 0,-1-1 0 0 0,0 0 0 0 0,0 1 0 0 0,0 0 0 0 0,0 0 0 0 0,-1 0 0 0 0,1 0 0 0 0,0 1 0 0 0,-1 0 0 0 0,1 0 0 0 0,-1 0 1 0 0,0 0-1 0 0,0 1-106 0 0,-102-24 3252 0 0,-7 3-1566 0 0,-43 35-1622 0 0,129-7-58 0 0,-1 2 0 0 0,2 1 0 0 0,-1 1 0 0 0,1 2 0 0 0,1 1 0 0 0,0 0 0 0 0,1 2 0 0 0,-17 15-6 0 0,-18 11 237 0 0,39-28-179 0 0,-1 0-1 0 0,2 2 1 0 0,0 0 0 0 0,1 1 0 0 0,1 1 0 0 0,0 1 0 0 0,-12 18-58 0 0,-101 214 273 0 0,126-241-233 0 0,1-1 1 0 0,1 1-1 0 0,-1 0 0 0 0,2 0 0 0 0,0 1 1 0 0,0-1-1 0 0,0 0 0 0 0,1 1 1 0 0,1-1-1 0 0,0 1 0 0 0,1-1 0 0 0,-1 1 1 0 0,2-1-1 0 0,0 2-40 0 0,45 105 325 0 0,11-21 336 0 0,-3-55 0 0 0,-24-22-481 0 0,-11-8-45 0 0,0 0-1 0 0,1-2 1 0 0,0 0-1 0 0,0-2 1 0 0,1 0-1 0 0,0-2 0 0 0,1 0 1 0 0,2-1-135 0 0,4 3 28 0 0,12 1 172 0 0,-1-2-1 0 0,1-1 0 0 0,0-2 1 0 0,0-2-1 0 0,1-2 1 0 0,-1-1-1 0 0,0-3 0 0 0,20-5-199 0 0,42-1 10 0 0,65-22 468 0 0,-127 15-388 0 0,-28 14 15 0 0,-1-1 1 0 0,1 0-1 0 0,-1 0 1 0 0,0-2-1 0 0,0 1 1 0 0,-1-2-1 0 0,0 1 0 0 0,0-2 1 0 0,-1 1-1 0 0,0-2 1 0 0,0 1-1 0 0,-1-1 1 0 0,0 0-1 0 0,-1-1 0 0 0,0 0 1 0 0,0-3-106 0 0,65-191 615 0 0,-61 57-351 0 0,-15 113-246 0 0,-1-1 0 0 0,-1 1 0 0 0,-2 0 0 0 0,-2 1 1 0 0,-1 0-1 0 0,-1 0 0 0 0,-2 1 0 0 0,-2 1 0 0 0,-1 0 0 0 0,-1 1 1 0 0,-1 0-1 0 0,-2 2 0 0 0,-1 0 0 0 0,-2 2 0 0 0,0 0 0 0 0,-2 1-18 0 0,14 16-135 0 0,0 0-1 0 0,-1 0 0 0 0,0 2 0 0 0,-1-1 0 0 0,1 2 1 0 0,-2 0-1 0 0,1 0 0 0 0,-1 1 0 0 0,0 1 0 0 0,0 0 0 0 0,-10-2 136 0 0,-100-8-7581 0 0,87 15-3512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4:53.7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84 370 2216 0 0,'0'0'1692'0'0,"0"0"-910"0"0,0 0-582 0 0,0 0-208 0 0,0 0 6 0 0,0 0 147 0 0,0 0 154 0 0,0 0 152 0 0,0 0 117 0 0,0 0 33 0 0,7 4-50 0 0,23 11-106 0 0,11-46 842 0 0,-36 23-1143 0 0,1 0 0 0 0,-2 0 0 0 0,1 0-1 0 0,-1 0 1 0 0,0-1 0 0 0,-1 0 0 0 0,0 0 0 0 0,0 0-1 0 0,-1 0 1 0 0,0 0 0 0 0,-1 0 0 0 0,0-1-1 0 0,0 1 1 0 0,-1 0 0 0 0,0-1 0 0 0,-2-5-144 0 0,-1 10 73 0 0,0 0 0 0 0,-1 0 0 0 0,0 0 0 0 0,0 0 0 0 0,0 0 1 0 0,-1 1-1 0 0,0 0 0 0 0,0 0 0 0 0,0 0 0 0 0,0 1 0 0 0,0 0 0 0 0,-1 0 1 0 0,1 0-1 0 0,-1 0 0 0 0,0 1 0 0 0,0 0 0 0 0,0 0 0 0 0,0 1 0 0 0,0-1-73 0 0,2 2 67 0 0,0-1-1 0 0,1 1 0 0 0,-1-1 0 0 0,0 1 0 0 0,1 0 1 0 0,-1 0-1 0 0,0 1 0 0 0,1-1 0 0 0,-1 1 0 0 0,0 0 0 0 0,1 0 1 0 0,-1 0-1 0 0,1 0 0 0 0,-1 1 0 0 0,1-1 0 0 0,0 1 0 0 0,-1 0 1 0 0,1 0-1 0 0,0 0 0 0 0,0 0 0 0 0,1 1 0 0 0,-1-1 1 0 0,0 1-1 0 0,1 0 0 0 0,0 0 0 0 0,-1 0 0 0 0,1 0 0 0 0,0 0 1 0 0,0 0-1 0 0,1 0 0 0 0,-1 1 0 0 0,1-1 0 0 0,0 1 1 0 0,0-1-1 0 0,0 1 0 0 0,0-1 0 0 0,0 1 0 0 0,1 0 0 0 0,-1-1 1 0 0,1 3-67 0 0,3-2 71 0 0,0 0 1 0 0,-1 0 0 0 0,2 0-1 0 0,-1 0 1 0 0,0 0 0 0 0,1 0-1 0 0,-1-1 1 0 0,1 0 0 0 0,0 0-1 0 0,0 0 1 0 0,1 0-1 0 0,-1 0 1 0 0,1-1 0 0 0,-1 0-1 0 0,1 0 1 0 0,0 0 0 0 0,-1-1-1 0 0,1 1 1 0 0,0-1 0 0 0,0 0-1 0 0,0-1 1 0 0,2 1-72 0 0,-1 2 70 0 0,0-1 0 0 0,0 0 0 0 0,0 0 0 0 0,0 0 0 0 0,1-1 0 0 0,-1 0 0 0 0,1 0 0 0 0,-1 0 0 0 0,1-1 0 0 0,-1 0 0 0 0,1-1 0 0 0,-1 1 0 0 0,0-1 0 0 0,1 0 0 0 0,-1-1 0 0 0,0 0 0 0 0,1 0 0 0 0,-1 0 0 0 0,0 0 0 0 0,-1-1 0 0 0,1 0 0 0 0,0-1 0 0 0,-1 1 0 0 0,1-1 0 0 0,-1 0 0 0 0,0 0 0 0 0,-1-1 0 0 0,1 1-1 0 0,-1-1 1 0 0,0 0 0 0 0,0 0 0 0 0,0-1 0 0 0,-1 1 0 0 0,1-1 0 0 0,-2 0 0 0 0,1 1 0 0 0,0-1 0 0 0,-1-1 0 0 0,0 1 0 0 0,-1 0 0 0 0,1 0 0 0 0,-1-3-70 0 0,-4 0-6 0 0,0 0-1 0 0,-1 0 0 0 0,0 0 1 0 0,-1 0-1 0 0,0 1 1 0 0,0 0-1 0 0,-1 0 0 0 0,0 0 1 0 0,0 1-1 0 0,0 0 1 0 0,-1 0-1 0 0,-1 0 0 0 0,1 1 1 0 0,-1 0-1 0 0,0 1 1 0 0,0 0-1 0 0,0 0 0 0 0,-1 1 1 0 0,0-1-1 0 0,0 2 1 0 0,-6-2 6 0 0,10 5 6 0 0,0 1 0 0 0,0-1 0 0 0,1 1 1 0 0,-1 0-1 0 0,0 1 0 0 0,1-1 1 0 0,0 1-1 0 0,-1 0 0 0 0,1 0 0 0 0,0 1 1 0 0,0-1-1 0 0,0 1 0 0 0,0 0 1 0 0,0 0-1 0 0,1 0 0 0 0,-1 0 0 0 0,1 1 1 0 0,0 0-1 0 0,0-1 0 0 0,0 1 1 0 0,1 0-1 0 0,-1 0 0 0 0,1 1 0 0 0,0-1 1 0 0,0 0-1 0 0,0 1 0 0 0,1-1 1 0 0,0 1-1 0 0,-1 0 0 0 0,2-1 0 0 0,-1 1 1 0 0,0 0-1 0 0,1-1 0 0 0,0 1 1 0 0,0 0-1 0 0,1 0 0 0 0,-1 0 1 0 0,1-1-1 0 0,0 1 0 0 0,0 0 0 0 0,1-1 1 0 0,0 4-7 0 0,1-4 14 0 0,-1 0 0 0 0,1 0 0 0 0,0-1 0 0 0,0 1 0 0 0,0-1 0 0 0,1 1 1 0 0,-1-1-1 0 0,1 0 0 0 0,0 0 0 0 0,0 0 0 0 0,0-1 0 0 0,0 0 0 0 0,0 1 0 0 0,1-1 1 0 0,-1-1-1 0 0,1 1 0 0 0,-1-1 0 0 0,1 1 0 0 0,0-1 0 0 0,-1-1 0 0 0,1 1 0 0 0,0-1 1 0 0,-1 0-1 0 0,1 0 0 0 0,0 0 0 0 0,0 0 0 0 0,0-1 0 0 0,-1 0 0 0 0,1 0 1 0 0,-1 0-1 0 0,1-1 0 0 0,-1 1 0 0 0,1-1 0 0 0,-1 0 0 0 0,0-1 0 0 0,0 1 0 0 0,3-2-14 0 0,-1-1-16 0 0,0 1 0 0 0,-1-1 0 0 0,1 0 0 0 0,-1 0-1 0 0,0 0 1 0 0,-1-1 0 0 0,1 0 0 0 0,-1 0-1 0 0,0 0 1 0 0,0-1 0 0 0,-1 1 0 0 0,0-1 0 0 0,0 0-1 0 0,-1 0 1 0 0,0 0 0 0 0,0 0 0 0 0,0 0 0 0 0,-1 0-1 0 0,0 0 1 0 0,0-1 0 0 0,-1 1 0 0 0,0-1-1 0 0,-1 1 1 0 0,1 0 0 0 0,-2-5 16 0 0,0 10 63 0 0,-1-1 0 0 0,1 1 0 0 0,-1 0 0 0 0,0 0 0 0 0,0 0 0 0 0,1 0 0 0 0,-1 0 1 0 0,0 1-1 0 0,-1-1 0 0 0,1 1 0 0 0,0 0 0 0 0,0 0 0 0 0,-1 0 0 0 0,1 0 0 0 0,0 1 0 0 0,-1-1 0 0 0,1 1 0 0 0,-1 0 0 0 0,1 0 0 0 0,-1 0 0 0 0,1 0 0 0 0,0 1 1 0 0,-1-1-1 0 0,1 1 0 0 0,0 0 0 0 0,-1 0 0 0 0,1 0 0 0 0,0 1 0 0 0,0-1 0 0 0,0 1 0 0 0,0-1 0 0 0,0 1 0 0 0,0 0 0 0 0,1 0 0 0 0,-1 1 0 0 0,0-1 0 0 0,1 0 1 0 0,-2 2-64 0 0,0 1 17 0 0,0 1 1 0 0,-1-1-1 0 0,1 1 1 0 0,1-1 0 0 0,-1 1-1 0 0,1 0 1 0 0,0 0-1 0 0,1 1 1 0 0,0-1 0 0 0,0 1-1 0 0,0-1 1 0 0,0 1-1 0 0,1 0 1 0 0,0-1 0 0 0,1 1-1 0 0,-1 0 1 0 0,1 0-1 0 0,1-1 1 0 0,-1 1 0 0 0,2 2-18 0 0,37 17-2175 0 0,-7-19-5112 0 0,-16-5-3738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5:29.25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2350 1753 1184 0 0,'0'0'1115'0'0,"0"0"-487"0"0,0 0-425 0 0,0 0-50 0 0,0 0 137 0 0,0 0 175 0 0,0 0 202 0 0,0 0 137 0 0,0 0 43 0 0,0 0-1 0 0,0 0-76 0 0,3 9-76 0 0,50 90 2620 0 0,-7-35-1851 0 0,-41-53-1338 0 0,0-1 1 0 0,0 0 0 0 0,1 0 0 0 0,1-1 0 0 0,0 0-1 0 0,0 0 1 0 0,0 0 0 0 0,1-1 0 0 0,1 0 0 0 0,-1-1-1 0 0,1 0 1 0 0,1 0 0 0 0,-1-1 0 0 0,1 0 0 0 0,0-1-1 0 0,0 0 1 0 0,1 0 0 0 0,-1-1 0 0 0,1 0 0 0 0,0-1-1 0 0,0-1 1 0 0,6 1-126 0 0,-8-2 137 0 0,-1-1 0 0 0,0 0 0 0 0,0-1 0 0 0,0 0 0 0 0,0-1 0 0 0,0 1 0 0 0,0-1 0 0 0,0-1 0 0 0,0 0 0 0 0,0 0-1 0 0,-1 0 1 0 0,0-1 0 0 0,0 0 0 0 0,0 0 0 0 0,0-1 0 0 0,0 0 0 0 0,-1 0 0 0 0,0-1 0 0 0,2-2-137 0 0,8-7 161 0 0,0-2-1 0 0,-2 0 1 0 0,0-1 0 0 0,-1 0-1 0 0,-1-1 1 0 0,0 0 0 0 0,-2-1 0 0 0,0 0-1 0 0,-1-1 1 0 0,1-7-161 0 0,-6 18 40 0 0,-2 1 0 0 0,1 0-1 0 0,-1-1 1 0 0,-1 1 0 0 0,0-1 0 0 0,0 0 0 0 0,-1 1-1 0 0,0-1 1 0 0,-1 0 0 0 0,0 1 0 0 0,0-1 0 0 0,-1 1-1 0 0,0-1 1 0 0,-1 1 0 0 0,0 0 0 0 0,-1 0 0 0 0,1 0-1 0 0,-2 0 1 0 0,1 1 0 0 0,-1-1 0 0 0,-1 1 0 0 0,1 0-1 0 0,-1 1 1 0 0,-1 0 0 0 0,1 0-40 0 0,-3-3-28 0 0,-1 1-1 0 0,0 0 1 0 0,0 1-1 0 0,0 0 1 0 0,-1 1-1 0 0,0 0 1 0 0,-1 0 0 0 0,1 2-1 0 0,-1-1 1 0 0,0 1-1 0 0,-1 1 1 0 0,1 0 0 0 0,-1 1-1 0 0,0 0 1 0 0,0 1-1 0 0,0 1 1 0 0,0 0 0 0 0,0 0-1 0 0,0 2 1 0 0,0-1-1 0 0,0 2 1 0 0,0 0 0 0 0,0 0-1 0 0,1 1 1 0 0,-1 1-1 0 0,1 0 1 0 0,-10 4 28 0 0,-1 5-13 0 0,1 0 0 0 0,1 2 0 0 0,0 0 0 0 0,1 1 0 0 0,1 1 0 0 0,1 1 0 0 0,0 1 0 0 0,1 0 0 0 0,1 1 0 0 0,1 1 0 0 0,1 1-1 0 0,1 0 1 0 0,1 0 0 0 0,0 2 13 0 0,10-19-3 0 0,0 0 0 0 0,0 0-1 0 0,1 0 1 0 0,0 1 0 0 0,0-1-1 0 0,0 0 1 0 0,0 1-1 0 0,1-1 1 0 0,0 0 0 0 0,0 1-1 0 0,0-1 1 0 0,1 1 0 0 0,0-1-1 0 0,0 0 1 0 0,0 1-1 0 0,1-1 1 0 0,-1 0 0 0 0,1 0-1 0 0,1 0 1 0 0,-1 0 0 0 0,1 0-1 0 0,-1-1 1 0 0,1 1 0 0 0,1-1-1 0 0,-1 0 1 0 0,1 0-1 0 0,-1 0 1 0 0,1 0 0 0 0,0-1-1 0 0,1 1 1 0 0,-1-1 0 0 0,0 0-1 0 0,1 0 1 0 0,0-1-1 0 0,0 1 1 0 0,0-1 0 0 0,0 0-1 0 0,4 1 4 0 0,145 50-2028 0 0,-50-29-7607 0 0,-76-17 962 0 0</inkml:trace>
  <inkml:trace contextRef="#ctx0" brushRef="#br0" timeOffset="289.347">3311 1837 13307 0 0,'0'0'2711'0'0,"0"0"-1476"0"0,0 0-808 0 0,0 0-434 0 0,0 0-69 0 0,0 0 105 0 0,0 0 59 0 0,0 0 35 0 0,0 0 17 0 0,0 0 22 0 0,0 0-4 0 0,0 0-15 0 0,0 0-22 0 0,5 34-14 0 0,16 106-4 0 0,-1-72-208 0 0,-6-67-5691 0 0,-14-1 5649 0 0,4 0-8383 0 0</inkml:trace>
  <inkml:trace contextRef="#ctx0" brushRef="#br0" timeOffset="1221.786">3923 1685 9394 0 0,'0'0'824'0'0,"0"0"-249"0"0,0 0-196 0 0,0 0-175 0 0,0 0 8 0 0,0 0 133 0 0,0 0 178 0 0,0 0 242 0 0,0 0 214 0 0,0 0 159 0 0,0 0 46 0 0,0 0-53 0 0,5 1-136 0 0,14-2-738 0 0,0-1 0 0 0,0 0 0 0 0,0-2-1 0 0,-1 0 1 0 0,1-1 0 0 0,-1-1 0 0 0,0 0 0 0 0,-1-2 0 0 0,0 0 0 0 0,0-1-1 0 0,6-4-256 0 0,-15 9 52 0 0,6-2-11 0 0,1-2 1 0 0,-1 1 0 0 0,0-2 0 0 0,-1 0 0 0 0,0 0-1 0 0,0-1 1 0 0,-1-1 0 0 0,-1 0 0 0 0,0 0 0 0 0,0-2-1 0 0,-1 1 1 0 0,0-1 0 0 0,-1 0 0 0 0,-1-1 0 0 0,0 0-1 0 0,-1-1 1 0 0,-1 1 0 0 0,0-1 0 0 0,-1-1 0 0 0,0 1 0 0 0,-1-1-1 0 0,-1 0 1 0 0,1-10-42 0 0,-5 24-43 0 0,0 0-1 0 0,0 0 0 0 0,0 1 1 0 0,-1-1-1 0 0,1 0 1 0 0,0 0-1 0 0,-1 1 0 0 0,1-1 1 0 0,-1 1-1 0 0,1-1 0 0 0,-1 1 1 0 0,0 0-1 0 0,1 0 1 0 0,-1 0-1 0 0,0 0 0 0 0,0 0 1 0 0,0 0-1 0 0,0 0 1 0 0,0 0-1 0 0,0 1 0 0 0,0-1 1 0 0,0 1-1 0 0,0 0 1 0 0,-1-1-1 0 0,1 1 0 0 0,0 0 1 0 0,0 0-1 0 0,0 0 1 0 0,0 1-1 0 0,0-1 0 0 0,0 0 1 0 0,0 1-1 0 0,-1-1 1 0 0,1 1-1 0 0,0 0 0 0 0,0 0 1 0 0,1 0-1 0 0,-1 0 1 0 0,0 0-1 0 0,0 0 0 0 0,0 0 1 0 0,1 1-1 0 0,-1-1 1 0 0,1 1-1 0 0,-1-1 0 0 0,0 1 44 0 0,-10 14-21 0 0,1 0 0 0 0,1 0 0 0 0,0 1 0 0 0,2 1 0 0 0,-1-1-1 0 0,2 1 1 0 0,1 1 0 0 0,0-1 0 0 0,1 1 0 0 0,1 0-1 0 0,1 0 1 0 0,0 0 0 0 0,2 1 0 0 0,0-1 0 0 0,1 1 0 0 0,2 11 21 0 0,0-16 3 0 0,0 0 1 0 0,1-1 0 0 0,0 0 0 0 0,1 0 0 0 0,0 0-1 0 0,2 0 1 0 0,-1-1 0 0 0,2 1 0 0 0,0-2-1 0 0,0 1 1 0 0,7 8-4 0 0,27 52 21 0 0,-40-69-50 0 0,0 0-1 0 0,0 0 0 0 0,0 0 1 0 0,0 0-1 0 0,0 0 0 0 0,-1 0 1 0 0,0 0-1 0 0,0 0 0 0 0,0 1 1 0 0,0-1-1 0 0,-1 0 0 0 0,1 0 1 0 0,-1 0-1 0 0,0 0 1 0 0,0 0-1 0 0,-1 0 0 0 0,1-1 1 0 0,-1 1-1 0 0,0 0 0 0 0,0-1 1 0 0,0 1-1 0 0,0-1 0 0 0,-1 0 1 0 0,1 1-1 0 0,-1-1 0 0 0,0 0 1 0 0,0-1-1 0 0,0 1 0 0 0,0 0 1 0 0,-1-1-1 0 0,1 0 0 0 0,-4 2 30 0 0,-123 61-328 0 0,124-62 340 0 0,-287 114 568 0 0,348-113 696 0 0,203-57 67 0 0,-218 46-1310 0 0,-2-1-85 0 0,0 1 1 0 0,0 2 0 0 0,0 2-1 0 0,1 1 1 0 0,36 4 51 0 0,-60 7-1387 0 0,-13-3-1451 0 0,-2 1-3329 0 0,0-4-3715 0 0</inkml:trace>
  <inkml:trace contextRef="#ctx0" brushRef="#br0" timeOffset="1863.508">4782 1593 21549 0 0,'0'0'-254'0'0,"0"0"-154"0"0,0 0-47 0 0,0 0 81 0 0,0 0 184 0 0,0 0 133 0 0,0 0 18 0 0,0 0 2 0 0,0 0 22 0 0,0 0 66 0 0,0 0 84 0 0,0 0 77 0 0,0 0 61 0 0,11 8 59 0 0,34 25 35 0 0,-2-43 758 0 0,-38 5-1022 0 0,8-3-147 0 0,-1-2 0 0 0,0 1 0 0 0,-1-2 0 0 0,0 1 0 0 0,-1-2 0 0 0,0 1 0 0 0,-1-2 0 0 0,0 1 0 0 0,-1-1 0 0 0,0 0 0 0 0,-1-1 0 0 0,-1 0 0 0 0,0 0 0 0 0,-1 0 0 0 0,0-1 0 0 0,-1 1 0 0 0,-1-1 0 0 0,0 0 0 0 0,-1 0 0 0 0,-1-8 44 0 0,-1 23-416 0 0,-24 35-1215 0 0,15-15 1639 0 0,0-1-1 0 0,1 1 1 0 0,0 0 0 0 0,2 1 0 0 0,1 0 0 0 0,0 0 0 0 0,1 0-1 0 0,2 0 1 0 0,0 1 0 0 0,1-1 0 0 0,1 0 0 0 0,1 1 0 0 0,1-1 0 0 0,1 1-1 0 0,1-1 1 0 0,4 10-8 0 0,60 264 443 0 0,-67-294-428 0 0,-1 0-1 0 0,1 0 1 0 0,0 0 0 0 0,-1 0-1 0 0,1 0 1 0 0,-1 0 0 0 0,0 0-1 0 0,1 0 1 0 0,-1 0 0 0 0,0 0-1 0 0,1 0 1 0 0,-1 0 0 0 0,0 0 0 0 0,0 0-1 0 0,0 0 1 0 0,0 1 0 0 0,0-1-1 0 0,0 0 1 0 0,-1 0 0 0 0,1 0-1 0 0,0 0 1 0 0,0 0 0 0 0,-1 0-1 0 0,1 0 1 0 0,-1 0 0 0 0,1 0-1 0 0,-1 0 1 0 0,1 0 0 0 0,-1 0-1 0 0,0 0 1 0 0,1 0 0 0 0,-1 0 0 0 0,0 0-1 0 0,0-1 1 0 0,0 1 0 0 0,1 0-1 0 0,-1-1 1 0 0,0 1 0 0 0,0 0-1 0 0,0-1 1 0 0,0 1 0 0 0,0-1-1 0 0,0 0 1 0 0,0 1 0 0 0,0-1-1 0 0,-1 0 1 0 0,1 1 0 0 0,0-1 0 0 0,0 0-1 0 0,0 0 1 0 0,0 0 0 0 0,0 0-1 0 0,0 0 1 0 0,0 0 0 0 0,-1-1-1 0 0,1 1 1 0 0,0 0 0 0 0,0 0-1 0 0,0-1 1 0 0,0 1 0 0 0,0-1-1 0 0,0 1-14 0 0,-13 0-73 0 0,-217 26 360 0 0,294-25 1640 0 0,348-59-1011 0 0,-391 60-2464 0 0,-28 4-5340 0 0,-5 2 539 0 0,6-4-2792 0 0</inkml:trace>
  <inkml:trace contextRef="#ctx0" brushRef="#br0" timeOffset="2470.066">5488 1868 13371 0 0,'0'0'1328'0'0,"0"0"-372"0"0,0 0-592 0 0,0 0-344 0 0,0 0 76 0 0,0 0 161 0 0,0 0 112 0 0,0 0 56 0 0,0 0 59 0 0,0 0-5 0 0,0 0 1 0 0,0 0-8 0 0,34 8-66 0 0,106 25-63 0 0,-42 16 303 0 0,-92-43-567 0 0,0-1-1 0 0,0 0 0 0 0,0 0 0 0 0,0 0 1 0 0,1-1-1 0 0,-1 0 0 0 0,1 0 0 0 0,0-1 0 0 0,1 0 1 0 0,-1 0-1 0 0,1-1 0 0 0,-1 0 0 0 0,1 0 1 0 0,-1 0-1 0 0,1-1 0 0 0,0-1 0 0 0,0 1 0 0 0,0-1 1 0 0,0 0-1 0 0,-1-1 0 0 0,1 0 0 0 0,0 0 1 0 0,0-1-1 0 0,-1 0 0 0 0,1 0 0 0 0,-1-1 0 0 0,0 1 1 0 0,1-2-1 0 0,-1 1 0 0 0,-1-1 0 0 0,1 0 1 0 0,3-4-79 0 0,2-2-13 0 0,-1-2 1 0 0,-1 0 0 0 0,0 0-1 0 0,-1-1 1 0 0,-1 0 0 0 0,0-1 0 0 0,0 1-1 0 0,-1-2 1 0 0,-1 1 0 0 0,-1-1-1 0 0,0 0 1 0 0,0 0 0 0 0,-2 0 0 0 0,0 0-1 0 0,-1-1 1 0 0,0 0 0 0 0,-1 1-1 0 0,-1-1 1 0 0,0 0 0 0 0,-1 1 0 0 0,-1-1-1 0 0,-1 0 1 0 0,0 1 0 0 0,-1 0-1 0 0,0 0 1 0 0,-2 0 0 0 0,1 0 0 0 0,-2 1-1 0 0,0 0 1 0 0,-1 0 0 0 0,0 1-1 0 0,-1 0 1 0 0,-2-3 12 0 0,3 7-26 0 0,1-1 0 0 0,-1 2 0 0 0,-1-1 0 0 0,0 1 0 0 0,0 0 0 0 0,0 1 0 0 0,-1 0 0 0 0,0 1-1 0 0,0 0 1 0 0,-1 0 0 0 0,0 1 0 0 0,0 0 0 0 0,0 1 0 0 0,-1 1 0 0 0,1-1 0 0 0,-1 2 0 0 0,0 0 0 0 0,1 0 0 0 0,-1 1 0 0 0,0 0 0 0 0,0 1 0 0 0,0 1-1 0 0,0 0 1 0 0,0 0 0 0 0,0 2 0 0 0,0-1 0 0 0,1 1 0 0 0,-1 1 0 0 0,-3 1 26 0 0,-1 5 46 0 0,-1 1 0 0 0,2 1 0 0 0,-1 0 0 0 0,2 0 0 0 0,-1 2 0 0 0,2 0 0 0 0,0 0 0 0 0,1 2 0 0 0,0-1 0 0 0,1 1 0 0 0,1 1 0 0 0,1 0 0 0 0,0 0 0 0 0,1 1 0 0 0,1 0 0 0 0,0 1 0 0 0,2 0 0 0 0,0-1 0 0 0,1 2 0 0 0,1-1 0 0 0,1 0 0 0 0,1 1 0 0 0,0-1 0 0 0,2 11-46 0 0,2-21-18 0 0,0 0 0 0 0,0 0 0 0 0,1 0 0 0 0,0-1 0 0 0,1 0 0 0 0,0 0 0 0 0,0 0 0 0 0,0 0 0 0 0,1-1 0 0 0,1 0 0 0 0,-1 0 0 0 0,1 0 0 0 0,0-1 0 0 0,1 0 0 0 0,-1-1 0 0 0,1 1 0 0 0,0-2 0 0 0,1 1 0 0 0,-1-1 0 0 0,4 1 18 0 0,111 41-8076 0 0,-92-38-2869 0 0</inkml:trace>
  <inkml:trace contextRef="#ctx0" brushRef="#br0" timeOffset="4084.622">7051 1891 10258 0 0,'0'0'1757'0'0,"0"0"-314"0"0,0 0-425 0 0,0 0-343 0 0,0 0 3 0 0,0 0 126 0 0,0 0 89 0 0,0 0 52 0 0,0 0-36 0 0,0 0-125 0 0,0 0-138 0 0,10 0 2262 0 0,33 0-2645 0 0,303 2-148 0 0,-332-4-89 0 0,0 0 1 0 0,0 0-1 0 0,-1-1 1 0 0,1-1-1 0 0,-1 0 1 0 0,0-1-1 0 0,0 0 1 0 0,0-1-1 0 0,-1-1 1 0 0,0 0-1 0 0,0-1 1 0 0,0 0-1 0 0,-1 0 1 0 0,-1-1-1 0 0,2-2-26 0 0,-10 8-3 0 0,1-1-1 0 0,-1 1 1 0 0,0-1-1 0 0,0 1 1 0 0,-1-1-1 0 0,1 0 1 0 0,-1 1-1 0 0,0-1 1 0 0,0 0-1 0 0,0 0 0 0 0,-1 0 1 0 0,1 0-1 0 0,-1 0 1 0 0,0 0-1 0 0,0 0 1 0 0,0 0-1 0 0,0 0 1 0 0,-1 0-1 0 0,0 1 1 0 0,0-1-1 0 0,0 0 1 0 0,0 0-1 0 0,0 0 1 0 0,-1 1-1 0 0,0-1 1 0 0,0 1-1 0 0,0-1 1 0 0,0 1-1 0 0,0 0 1 0 0,-1 0-1 0 0,-1-3 4 0 0,-93-85-452 0 0,-238-141 14 0 0,300 203 467 0 0,2-1 0 0 0,1-2 0 0 0,2-2 0 0 0,1 0 0 0 0,2-2 0 0 0,-21-37-29 0 0,46 71-10 0 0,0-1 0 0 0,0 0 0 0 0,0 1 0 0 0,1-1 0 0 0,-1 0 0 0 0,1 0 0 0 0,0 0 0 0 0,0 0 0 0 0,0 0 0 0 0,0-1 0 0 0,1 1-1 0 0,-1 0 1 0 0,1 0 0 0 0,0-1 0 0 0,0 1 0 0 0,0 0 0 0 0,0 0 0 0 0,0 0 0 0 0,1-1 0 0 0,-1 1 0 0 0,1 0 0 0 0,0 0 0 0 0,0 0 0 0 0,0 0 0 0 0,1 0 0 0 0,-1 0 0 0 0,1 0 0 0 0,0 0 0 0 0,-1 1 0 0 0,1-1 0 0 0,0 0 0 0 0,1 1 0 0 0,-1 0 0 0 0,0 0 0 0 0,1-1 0 0 0,-1 1 0 0 0,1 0 0 0 0,0 1 0 0 0,-1-1 0 0 0,1 0 0 0 0,2 0 10 0 0,39-15-47 0 0,1 2-1 0 0,1 1 1 0 0,0 3 0 0 0,1 2-1 0 0,0 2 1 0 0,0 2 0 0 0,0 1-1 0 0,1 3 1 0 0,-1 2 0 0 0,11 4 47 0 0,-49-5 0 0 0,27-1-27 0 0,-1 2 0 0 0,1 1 1 0 0,0 2-1 0 0,-1 1 0 0 0,0 2 1 0 0,0 1-1 0 0,-1 2 0 0 0,0 2 0 0 0,0 1 1 0 0,-1 1-1 0 0,-1 2 0 0 0,-1 1 1 0 0,11 9 26 0 0,-33-18-14 0 0,-1 0 0 0 0,-1 1 0 0 0,1 0 0 0 0,-1 1 0 0 0,-1-1 0 0 0,0 1 0 0 0,0 0 0 0 0,-1 1 0 0 0,0-1 0 0 0,-1 1 0 0 0,0 0 0 0 0,-1 0 0 0 0,0 0 0 0 0,-1 1 0 0 0,0-1 0 0 0,-1 1 0 0 0,0-1 0 0 0,-1 1 0 0 0,0 0 0 0 0,-1-1 0 0 0,0 1 0 0 0,-1-1 0 0 0,0 1 0 0 0,-1-1 0 0 0,0 0 0 0 0,-1 0 0 0 0,0 0 0 0 0,0-1 0 0 0,-2 1 0 0 0,1-1 0 0 0,-1 0 0 0 0,-4 4 14 0 0,-25 39 68 0 0,-2-2 1 0 0,-2-1-1 0 0,-3-3 0 0 0,-2-1 1 0 0,-1-2-1 0 0,-3-2 1 0 0,-1-2-1 0 0,-2-2 1 0 0,-20 9-69 0 0,-10 12 241 0 0,135-53 475 0 0,405-90-114 0 0,-185 64-3685 0 0,-253 29-225 0 0,-10 1-3555 0 0,-8-4-3695 0 0</inkml:trace>
  <inkml:trace contextRef="#ctx0" brushRef="#br0" timeOffset="5410.646">8899 1478 7658 0 0,'0'0'2503'0'0,"0"0"-372"0"0,0 0-617 0 0,0 0-605 0 0,0 0-398 0 0,0 0-383 0 0,0 0-337 0 0,0 0-95 0 0,0 0 70 0 0,0 0 169 0 0,0 0 217 0 0,0 0 127 0 0,0 0 51 0 0,2 15-7 0 0,-6 223 940 0 0,4-142-836 0 0,28-110 3259 0 0,162-283-4874 0 0,-190 294 1147 0 0,1 1 0 0 0,0 0 0 0 0,-1 0 1 0 0,1 0-1 0 0,0 0 0 0 0,0 0 0 0 0,0 1 1 0 0,0-1-1 0 0,0 0 0 0 0,1 0 0 0 0,-1 1 0 0 0,0-1 1 0 0,1 1-1 0 0,-1-1 0 0 0,1 1 0 0 0,0-1 1 0 0,-1 1-1 0 0,1 0 0 0 0,0 0 0 0 0,0 0 1 0 0,0 0-1 0 0,0 0 0 0 0,0 0 0 0 0,0 1 1 0 0,0-1-1 0 0,0 1 0 0 0,0-1 0 0 0,0 1 1 0 0,0 0-1 0 0,1 0 0 0 0,-1 0 0 0 0,0 0 1 0 0,0 0-1 0 0,0 0 0 0 0,0 1 0 0 0,0-1 1 0 0,0 1-1 0 0,0-1 0 0 0,0 1 0 0 0,0 0 1 0 0,1 0 40 0 0,55 220 1621 0 0,-56-209-1566 0 0,-2-4-24 0 0,0-1 0 0 0,1 0 0 0 0,0 0 0 0 0,0 0 0 0 0,1 0 0 0 0,0 0 0 0 0,0 0 1 0 0,1 0-1 0 0,0 0 0 0 0,0-1 0 0 0,0 1 0 0 0,1-1 0 0 0,0 0 0 0 0,0 0 0 0 0,1-1 0 0 0,0 1 0 0 0,0-1 1 0 0,0 0-1 0 0,5 4-31 0 0,-5-9 51 0 0,1 0 1 0 0,-1-1-1 0 0,1 0 0 0 0,-1 0 1 0 0,1 0-1 0 0,-1 0 1 0 0,0-1-1 0 0,1 0 0 0 0,-1 0 1 0 0,0 0-1 0 0,0-1 1 0 0,-1 0-1 0 0,1 0 0 0 0,0 0 1 0 0,-1 0-1 0 0,0-1 1 0 0,0 1-1 0 0,0-1 1 0 0,0 0-1 0 0,0-1 0 0 0,1-1-51 0 0,16-13-323 0 0,236-235-1924 0 0,-254 254 2319 0 0,1 1 1 0 0,0-1-1 0 0,-1 0 0 0 0,1 1 1 0 0,0 0-1 0 0,-1 0 1 0 0,1 0-1 0 0,-1 0 1 0 0,1 0-1 0 0,-1 1 1 0 0,0-1-1 0 0,1 1 0 0 0,-1 0 1 0 0,0 0-1 0 0,0 1 1 0 0,0-1-1 0 0,-1 0 1 0 0,1 1-1 0 0,0 0 1 0 0,-1 0-1 0 0,0-1 0 0 0,0 1 1 0 0,0 1-1 0 0,0-1 1 0 0,0 0-1 0 0,0 0 1 0 0,-1 1-1 0 0,0-1 1 0 0,1 1-1 0 0,-1-1 1 0 0,-1 1-1 0 0,1 1-72 0 0,8 10 257 0 0,20 32-171 0 0,3-1 0 0 0,2-1 0 0 0,2-2 1 0 0,1-2-1 0 0,13 9-86 0 0,-12-8-3747 0 0,-29-32 291 0 0,1 1-7361 0 0</inkml:trace>
  <inkml:trace contextRef="#ctx0" brushRef="#br0" timeOffset="7021.686">67 806 16612 0 0,'0'0'625'0'0,"0"0"-53"0"0,0 0-165 0 0,0 0-292 0 0,0 0-314 0 0,0 0-197 0 0,0 0-71 0 0,0 0 52 0 0,0 0 135 0 0,0 0 111 0 0,0 0 65 0 0,-10 20 57 0 0,-29 70 55 0 0,27 42 60 0 0,15-90-37 0 0,82 1315 830 0 0,-84-1257-512 0 0,-4 1-1 0 0,-5-1 0 0 0,-4 0 1 0 0,-4-1-1 0 0,-25 78-348 0 0,27-131 1339 0 0,14-46-967 0 0,0 0 30 0 0,0 0-38 0 0,0 0-60 0 0,30-20 546 0 0,5 3-864 0 0,1 1 0 0 0,0 2 0 0 0,1 2 0 0 0,1 1 0 0 0,0 2 0 0 0,0 1 0 0 0,1 3-1 0 0,0 0 1 0 0,0 3 0 0 0,0 1 0 0 0,6 2 14 0 0,436 57-155 0 0,-406-46 143 0 0,139 19 19 0 0,1-9 0 0 0,1-10 0 0 0,0-10 1 0 0,0-9-1 0 0,17-11-7 0 0,1095-163 122 0 0,-799 100-75 0 0,263-31 190 0 0,4 35 0 0 0,130 31-237 0 0,1027 98 151 0 0,-163 0 704 0 0,-1694-51-830 0 0,182 2 192 0 0,1-13 0 0 0,-2-11 1 0 0,76-24-218 0 0,-329 41 24 0 0,-2 1 32 0 0,-1 0 1 0 0,-1-2-1 0 0,1 0 1 0 0,0-1-1 0 0,-1-2 0 0 0,-1 0 1 0 0,1 0-1 0 0,-1-2 1 0 0,1-1-57 0 0,-21 8-11 0 0,1 1 1 0 0,0-1 0 0 0,-1 1-1 0 0,1 0 1 0 0,-1-1 0 0 0,0 1-1 0 0,0 0 1 0 0,0 0 0 0 0,0 0-1 0 0,0-1 1 0 0,0 1 0 0 0,-1 0-1 0 0,1 0 1 0 0,-1 1 0 0 0,1-1-1 0 0,-1 0 1 0 0,0 0 0 0 0,0 1-1 0 0,0-1 1 0 0,0 1 0 0 0,0 0-1 0 0,0-1 1 0 0,0 1 0 0 0,0 0-1 0 0,0 0 1 0 0,0 1 0 0 0,-1-1-1 0 0,1 0 1 0 0,0 1 0 0 0,-1-1-1 0 0,0 1 11 0 0,-4-4-26 0 0,-414-151-1110 0 0,411 150 1140 0 0,0 0 0 0 0,0 0 1 0 0,0-1-1 0 0,1-1 0 0 0,0 1 0 0 0,0-2 1 0 0,1 1-1 0 0,0-1 0 0 0,0 0 0 0 0,1-1 1 0 0,0 1-1 0 0,0-2 0 0 0,1 1 0 0 0,1-1 1 0 0,-1 0-1 0 0,1 0 0 0 0,1 0 1 0 0,0-1-1 0 0,0 1 0 0 0,1-1 0 0 0,0-5-4 0 0,-15-239 85 0 0,18 242-91 0 0,54-652 23 0 0,-39 497 38 0 0,4 14-21 0 0,-7-1 1 0 0,-7 1-1 0 0,-7-1 0 0 0,-6 0 1 0 0,-14-52-35 0 0,-22 71-319 0 0,41 134 250 0 0,0 1-1 0 0,-1-1 1 0 0,1 1 0 0 0,-1 0-1 0 0,1 0 1 0 0,-1 1 0 0 0,1-1-1 0 0,-1 1 1 0 0,1 0 0 0 0,-1 0-1 0 0,0 0 1 0 0,1 0 0 0 0,-1 0-1 0 0,1 1 1 0 0,-1 0 0 0 0,0-1-1 0 0,1 2 1 0 0,0-1 0 0 0,-1 0-1 0 0,1 1 1 0 0,0-1 0 0 0,-1 1-1 0 0,1 0 1 0 0,0 0 0 0 0,0 0-1 0 0,1 0 1 0 0,-1 1 0 0 0,0-1-1 0 0,1 1 1 0 0,-1 0 0 0 0,1-1-1 0 0,0 1 1 0 0,0 0 0 0 0,0 0-1 0 0,0 2 70 0 0,-11 7-60 0 0,-34 34-130 0 0,40-38 201 0 0,0 0 0 0 0,0 0 0 0 0,-1-1 0 0 0,0 0 0 0 0,0 0 0 0 0,-1-1 0 0 0,1 0 0 0 0,-2-1 1 0 0,1 0-1 0 0,0 0 0 0 0,-1-1 0 0 0,0 0 0 0 0,0-1 0 0 0,0 0 0 0 0,-9 2-11 0 0,-589 34 233 0 0,-1752 25-110 0 0,-2733 135 344 0 0,3349-43-553 0 0,1013-47-5872 0 0,573-80-3726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9.33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8 20201,'-3'-6'-845,"3"4"15,6 16-592,1 0-1082,2 1-1058,2 0-1737,-1-1 5299,-1-2 0,-3-5 0,-4-4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12:29.43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9 19214,'0'-5'0,"0"1"0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1:13.5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182 270 0 0 0,'0'0'197'0'0,"0"0"466"0"0,0 0 96 0 0,0 0-27 0 0,0 0-13 0 0,0 0-15 0 0,-7-8 5691 0 0,-3 11-6339 0 0,1 0 1 0 0,0 0-1 0 0,0 1 1 0 0,0 0-1 0 0,0 1 1 0 0,0 0-1 0 0,1 0 0 0 0,0 1 1 0 0,0 0-1 0 0,1 0 1 0 0,0 1-1 0 0,0 0 1 0 0,0 0-1 0 0,1 1 1 0 0,0-1-1 0 0,1 1 1 0 0,-1 1-1 0 0,1-1 1 0 0,1 1-1 0 0,0 0 0 0 0,0 0 1 0 0,1 0-1 0 0,0 0 1 0 0,-1 5-57 0 0,3-9 64 0 0,-1-1 1 0 0,1 1-1 0 0,-1 0 0 0 0,1-1 1 0 0,0 1-1 0 0,1 0 0 0 0,-1 0 1 0 0,1 0-1 0 0,0-1 0 0 0,1 1 1 0 0,-1 0-1 0 0,1 0 0 0 0,0-1 1 0 0,0 1-1 0 0,0 0 1 0 0,0-1-1 0 0,1 1 0 0 0,0-1 1 0 0,0 1-1 0 0,0-1 0 0 0,1 0 1 0 0,-1 0-1 0 0,1 0 0 0 0,0 0 1 0 0,0 0-1 0 0,0-1 1 0 0,1 1-1 0 0,-1-1 0 0 0,1 0 1 0 0,0 0-1 0 0,0 0 0 0 0,0-1 1 0 0,0 0-1 0 0,0 1 0 0 0,1-1 1 0 0,-1 0-1 0 0,1-1 1 0 0,-1 1-1 0 0,1-1 0 0 0,0 0 1 0 0,0 0-1 0 0,-1-1 0 0 0,1 1 1 0 0,0-1-1 0 0,0 0 0 0 0,4-1-64 0 0,1 1 202 0 0,-1 0-1 0 0,0-1 1 0 0,0 0 0 0 0,0 0-1 0 0,0-1 1 0 0,0 0-1 0 0,0-1 1 0 0,-1 0-1 0 0,1 0 1 0 0,-1-1-1 0 0,0 0 1 0 0,0 0-1 0 0,0-1 1 0 0,0 0-1 0 0,-1 0 1 0 0,0-1-1 0 0,6-6-201 0 0,0 5-1699 0 0,9 4-10095 0 0,-19 3 7377 0 0</inkml:trace>
  <inkml:trace contextRef="#ctx0" brushRef="#br0" timeOffset="709.469">484 0 9738 0 0,'0'0'337'0'0,"0"0"-46"0"0,0 0-132 0 0,0 0-254 0 0,0 0-284 0 0,0 0-191 0 0,0 0-84 0 0,0 0 115 0 0,0 0 318 0 0,0 0 306 0 0,0 0 273 0 0,0 0 189 0 0,0 0 15 0 0,-5 0-80 0 0,2 0-453 0 0,1 1 0 0 0,0-1-1 0 0,0 1 1 0 0,0 0 0 0 0,0-1 0 0 0,0 1 0 0 0,0 0 0 0 0,1 0 0 0 0,-1 0-1 0 0,0 1 1 0 0,0-1 0 0 0,1 0 0 0 0,-1 1 0 0 0,0-1 0 0 0,1 1 0 0 0,0-1 0 0 0,-1 1-1 0 0,1 0 1 0 0,0-1 0 0 0,0 1 0 0 0,0 0 0 0 0,0 0 0 0 0,0 0 0 0 0,0 0-1 0 0,1 0 1 0 0,-1 0 0 0 0,0 0 0 0 0,1 0 0 0 0,0 0 0 0 0,0 0 0 0 0,-1 1-1 0 0,1-1 1 0 0,0 0 0 0 0,1 0 0 0 0,-1 0 0 0 0,0 0 0 0 0,1 0 0 0 0,-1 0-1 0 0,1 0 1 0 0,-1 0 0 0 0,1 0 0 0 0,0 1-29 0 0,1 406 1927 0 0,-2-406-1876 0 0,0-1 1 0 0,0 1-1 0 0,0 0 0 0 0,0-1 0 0 0,0 1 1 0 0,1-1-1 0 0,-1 0 0 0 0,1 1 0 0 0,0-1 0 0 0,0 1 1 0 0,0-1-1 0 0,0 0 0 0 0,0 1 0 0 0,0-1 1 0 0,1 0-1 0 0,-1 0 0 0 0,1 0 0 0 0,-1 0 0 0 0,1 0 1 0 0,0-1-1 0 0,0 1 0 0 0,0 0 0 0 0,0-1 1 0 0,0 1-1 0 0,0-1 0 0 0,0 0 0 0 0,0 0 1 0 0,1 0-1 0 0,-1 0 0 0 0,0 0 0 0 0,1 0 0 0 0,-1 0 1 0 0,1-1-1 0 0,-1 1 0 0 0,1-1 0 0 0,-1 0 1 0 0,1 0-1 0 0,1 0-51 0 0,43-12-2180 0 0,22-32-1688 0 0,-29 7 8275 0 0,-10 81-4227 0 0,-25-36-134 0 0,0-1 0 0 0,0 0 1 0 0,1 0-1 0 0,0 0 0 0 0,1-1 1 0 0,-1 0-1 0 0,1 0 0 0 0,0-1 1 0 0,0 0-1 0 0,1 0 1 0 0,0 0-1 0 0,0-1 0 0 0,0 0 1 0 0,0-1-1 0 0,1 0 0 0 0,-1 0 1 0 0,1-1-1 0 0,0 0 0 0 0,-1 0 1 0 0,1-1-1 0 0,0 0 1 0 0,0-1-1 0 0,0 0 0 0 0,0 0 1 0 0,0-1-1 0 0,0 0 0 0 0,0 0 1 0 0,0-1-1 0 0,-1-1 0 0 0,1 1 1 0 0,-1-1-1 0 0,1-1 1 0 0,-1 0-1 0 0,0 0 0 0 0,0 0 1 0 0,-1-1-1 0 0,1 0 0 0 0,1-3-46 0 0,-5 3-20 0 0,-1 0-1 0 0,0 0 0 0 0,0 0 1 0 0,0 0-1 0 0,-1-1 0 0 0,0 1 1 0 0,0-1-1 0 0,0 0 1 0 0,-1 0-1 0 0,0 1 0 0 0,0-1 1 0 0,0 0-1 0 0,-1 0 0 0 0,0 0 1 0 0,0 0-1 0 0,-1 0 0 0 0,1 0 1 0 0,-1 0-1 0 0,0 0 0 0 0,-1 1 1 0 0,0-1-1 0 0,1 0 1 0 0,-2 1-1 0 0,1-1 0 0 0,-1 1 1 0 0,0 0-1 0 0,0 0 0 0 0,0 0 1 0 0,-1 0-1 0 0,1 0 0 0 0,-1 1 1 0 0,-1 0-1 0 0,1-1 0 0 0,0 2 1 0 0,-1-1-1 0 0,0 0 1 0 0,0 1-1 0 0,0 0 0 0 0,0 0 1 0 0,-1 1-1 0 0,1-1 0 0 0,-1 1 1 0 0,1 0-1 0 0,-1 1 0 0 0,0-1 1 0 0,-1 1 20 0 0,1-1-18 0 0,-1 1 0 0 0,1 0 0 0 0,-1 0 0 0 0,0 1 0 0 0,1 0 0 0 0,-1 0 0 0 0,1 1 0 0 0,-1 0 0 0 0,0 0 0 0 0,1 0 0 0 0,-1 1 0 0 0,1 0 0 0 0,0 0 0 0 0,0 0 0 0 0,-1 1 0 0 0,2 0 0 0 0,-1 0 0 0 0,0 1 0 0 0,1-1 0 0 0,-1 1 0 0 0,1 1 0 0 0,0-1 0 0 0,0 1 0 0 0,1 0 0 0 0,-1 0 0 0 0,1 0 0 0 0,0 0 0 0 0,1 1 0 0 0,-1 0 0 0 0,1-1 0 0 0,0 1 0 0 0,1 1 0 0 0,-1-1 0 0 0,1 0 0 0 0,0 1 0 0 0,1-1 0 0 0,0 1 0 0 0,0-1 0 0 0,0 1 0 0 0,1-1 0 0 0,0 1 0 0 0,0 0 0 0 0,0 0 18 0 0,53 44-2005 0 0,-7-32-3356 0 0,-41-17 4379 0 0,10 3-4434 0 0</inkml:trace>
  <inkml:trace contextRef="#ctx0" brushRef="#br0" timeOffset="1256.275">1207 259 0 0 0,'0'0'810'0'0,"0"0"969"0"0,0 0-336 0 0,0 0-643 0 0,0 0-419 0 0,0 0-268 0 0,0 0-134 0 0,0 0 68 0 0,0 0 170 0 0,0 0 186 0 0,0 0 150 0 0,0 0 76 0 0,7 30 1034 0 0,-6 169 896 0 0,21-153-916 0 0,-22-46-1006 0 0,1-9 2756 0 0,3-30-3005 0 0,-1 7-225 0 0,-4 25-197 0 0,0 1 0 0 0,0-1-1 0 0,0 0 1 0 0,1 1 0 0 0,0-1 0 0 0,0 0 0 0 0,1 1 0 0 0,0-1 0 0 0,0 1 0 0 0,0-1 0 0 0,1 1 0 0 0,0-1 0 0 0,0 1 0 0 0,1 0 0 0 0,0 0-1 0 0,0 0 1 0 0,0 0 0 0 0,1 1 0 0 0,-1-1 0 0 0,2 1 0 0 0,-1 0 0 0 0,0 0 0 0 0,1 0 0 0 0,0 1 0 0 0,0-1 0 0 0,0 1 0 0 0,1 0 0 0 0,0 1 0 0 0,-1-1-1 0 0,1 1 1 0 0,0 1 0 0 0,0-1 0 0 0,1 1 0 0 0,-1 0 0 0 0,1 0 0 0 0,-1 1 0 0 0,1-1 0 0 0,1 1 34 0 0,64 16-2092 0 0,-50-5-1568 0 0,0 2-3311 0 0,-19-9 3389 0 0</inkml:trace>
  <inkml:trace contextRef="#ctx0" brushRef="#br0" timeOffset="1908.955">1478 293 0 0 0,'0'0'328'0'0,"0"0"208"0"0,0 0 131 0 0,0 0 108 0 0,0 0 122 0 0,0 0 173 0 0,0 0 85 0 0,0 0-50 0 0,0 0-82 0 0,0 0-125 0 0,0 0-153 0 0,-3-5-119 0 0,-15-27 726 0 0,-55 30-378 0 0,67 2-960 0 0,0 0 0 0 0,0 1 0 0 0,0 0 0 0 0,0 0 0 0 0,0 1 0 0 0,0 0 0 0 0,0 0 0 0 0,0 0 0 0 0,1 0 0 0 0,-1 1 0 0 0,1 0 0 0 0,0 1 0 0 0,0-1 1 0 0,0 1-1 0 0,0 0 0 0 0,0 0 0 0 0,1 0 0 0 0,0 1 0 0 0,0-1 0 0 0,0 1 0 0 0,0 0 0 0 0,1 0 0 0 0,0 1 0 0 0,0-1 0 0 0,0 1 0 0 0,1-1 0 0 0,-1 1 0 0 0,1 0 1 0 0,1 0-1 0 0,-1 0 0 0 0,1 4-14 0 0,4-3 42 0 0,1-1 1 0 0,1 1 0 0 0,-1-1 0 0 0,1 0-1 0 0,0 0 1 0 0,1 0 0 0 0,-1-1-1 0 0,1 0 1 0 0,0 0 0 0 0,1 0 0 0 0,-1-1-1 0 0,1 0 1 0 0,0 0 0 0 0,0-1-1 0 0,0 0 1 0 0,3 1-43 0 0,9 6 58 0 0,-16-8-50 0 0,0-1-1 0 0,0 1 1 0 0,0-1-1 0 0,-1 1 1 0 0,1 0-1 0 0,0 0 1 0 0,-1 0-1 0 0,1 0 1 0 0,-1 1-1 0 0,0-1 1 0 0,0 1-1 0 0,0-1 1 0 0,0 1-1 0 0,0 0 1 0 0,0 0-1 0 0,-1 0 1 0 0,1 0-1 0 0,-1 0 1 0 0,0 0-1 0 0,0 0 1 0 0,0 1-1 0 0,-1-1 1 0 0,1 0-1 0 0,-1 0 1 0 0,1 1-1 0 0,-1-1 1 0 0,0 0-1 0 0,0 1 1 0 0,-1-1-1 0 0,1 0 1 0 0,-1 0-1 0 0,0 1 1 0 0,0-1-1 0 0,0 0 1 0 0,0 0-1 0 0,0 0 1 0 0,0 0-1 0 0,-1 0 1 0 0,0 0-1 0 0,1 0 1 0 0,-1 0-1 0 0,0-1 1 0 0,-1 1-1 0 0,1-1 1 0 0,-2 2-8 0 0,-7 5 226 0 0,0-1 0 0 0,0 0 0 0 0,-1 0 0 0 0,0-1 0 0 0,-1-1 1 0 0,0 0-1 0 0,0-1 0 0 0,0 0 0 0 0,0-1 0 0 0,-1-1 1 0 0,1 0-1 0 0,-1 0 0 0 0,0-2 0 0 0,0 1 0 0 0,0-2 0 0 0,0 0 1 0 0,0-1-1 0 0,0 0 0 0 0,0-1 0 0 0,-6-2-226 0 0,20 4-51 0 0,1-1 1 0 0,-1 1-1 0 0,0-1 0 0 0,0 1 0 0 0,0-1 0 0 0,0 0 1 0 0,0 1-1 0 0,0-1 0 0 0,0 1 0 0 0,0-1 0 0 0,0 1 1 0 0,0-1-1 0 0,0 1 0 0 0,0-1 0 0 0,0 1 0 0 0,-1-1 0 0 0,1 0 1 0 0,0 1-1 0 0,0-1 0 0 0,0 1 0 0 0,-1 0 0 0 0,1-1 1 0 0,0 1-1 0 0,-1-1 0 0 0,1 1 0 0 0,0-1 0 0 0,-1 1 1 0 0,1 0-1 0 0,-1-1 0 0 0,1 1 0 0 0,-1 0 0 0 0,1-1 1 0 0,-1 1-1 0 0,1 0 0 0 0,-1 0 0 0 0,1-1 0 0 0,-1 1 1 0 0,1 0-1 0 0,-1 0 0 0 0,1 0 0 0 0,-1 0 0 0 0,1 0 1 0 0,-1 0-1 0 0,0 0 51 0 0,61-22-6016 0 0,-53 20 5229 0 0,40-11-5773 0 0,-31 9 3969 0 0</inkml:trace>
  <inkml:trace contextRef="#ctx0" brushRef="#br0" timeOffset="2331.028">1575 448 7882 0 0,'0'0'658'0'0,"0"0"-144"0"0,0 0-302 0 0,0 0-221 0 0,0 0-50 0 0,0 0-8 0 0,0 0 50 0 0,0 0 88 0 0,0 0 89 0 0,0 0 74 0 0,0 0 25 0 0,0 0 16 0 0,-6 7 1 0 0,-18 24 19 0 0,63-16 1401 0 0,-23-14-1542 0 0,1-1 0 0 0,0-1 0 0 0,0 0 0 0 0,0-1 0 0 0,-1-1 0 0 0,1-1 0 0 0,-1 0 0 0 0,0-1 0 0 0,0-1 0 0 0,0-1 0 0 0,-1 0-1 0 0,0-1 1 0 0,0 0 0 0 0,-1-1 0 0 0,0-1 0 0 0,-1 0 0 0 0,0-1 0 0 0,1-2-154 0 0,-12 11-13 0 0,0-1-1 0 0,-1 0 1 0 0,1 1-1 0 0,-1-1 1 0 0,1 0-1 0 0,-1 0 1 0 0,0 0-1 0 0,0 0 1 0 0,0 0 0 0 0,-1 0-1 0 0,1 0 1 0 0,-1 0-1 0 0,1 0 1 0 0,-1 0-1 0 0,0 0 1 0 0,0 0-1 0 0,0 0 1 0 0,-1 0-1 0 0,1-1 1 0 0,-1 1-1 0 0,0 0 1 0 0,0 0-1 0 0,0 0 1 0 0,0 1 0 0 0,0-1-1 0 0,-1 0 1 0 0,1 0-1 0 0,-1 1 1 0 0,0-1-1 0 0,1 1 1 0 0,-1-1-1 0 0,0 1 1 0 0,-1 0-1 0 0,1-1 1 0 0,0 1-1 0 0,-1 0 1 0 0,1 1-1 0 0,-1-1 1 0 0,0 0-1 0 0,1 1 1 0 0,-1 0 0 0 0,0-1-1 0 0,0 1 1 0 0,0 0-1 0 0,0 0 1 0 0,0 1-1 0 0,0-1 1 0 0,0 1-1 0 0,0-1 1 0 0,0 1-1 0 0,-1 0 1 0 0,1 0-1 0 0,0 1 1 0 0,0-1-1 0 0,0 1 1 0 0,0-1-1 0 0,0 1 1 0 0,0 0 0 0 0,0 0-1 0 0,0 0 14 0 0,-7-1 27 0 0,1 0 0 0 0,-1 1 0 0 0,1 0 0 0 0,-1 1 0 0 0,1-1 0 0 0,0 2 0 0 0,-1 0 0 0 0,1 0 0 0 0,0 0 0 0 0,1 1 0 0 0,-1 0 0 0 0,1 1 0 0 0,0 0 0 0 0,0 0 0 0 0,0 1 0 0 0,1 0 0 0 0,-1 0 0 0 0,2 1 0 0 0,-1 0 0 0 0,1 0 0 0 0,0 0 0 0 0,0 1 0 0 0,1 0 0 0 0,0 0 0 0 0,0 1 0 0 0,1-1 0 0 0,0 1 0 0 0,1 0 0 0 0,0 0 0 0 0,0 0 0 0 0,1 1 0 0 0,0-1 0 0 0,1 0 0 0 0,0 1 0 0 0,0-1 0 0 0,1 2-27 0 0,4-3 84 0 0,1-1-1 0 0,0 1 1 0 0,0-1-1 0 0,0 0 1 0 0,1 0-1 0 0,0-1 1 0 0,0 0-1 0 0,1 0 1 0 0,0 0-1 0 0,0-1 1 0 0,0 0-1 0 0,1-1 1 0 0,0 1-1 0 0,0-1 1 0 0,0-1-1 0 0,0 1 1 0 0,0-2-1 0 0,1 1 1 0 0,-1-1-1 0 0,1 0 1 0 0,0-1-1 0 0,0 0 1 0 0,-1 0-1 0 0,1-1 1 0 0,0 0-1 0 0,7-1-83 0 0,196 4 438 0 0,-142-8-2965 0 0,-1-2-3675 0 0,-47 4-2993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1:17.48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612 23 0 0 0,'0'0'899'0'0,"0"0"-278"0"0,0 0-197 0 0,0 0-50 0 0,0 0 89 0 0,0 0 210 0 0,0 0 131 0 0,0 0-14 0 0,0 0-229 0 0,2-5-365 0 0,4-12-540 0 0,-22 56 1012 0 0,-1 2-48 0 0,-255 435 3345 0 0,126-227-2427 0 0,122-230-998 0 0,17-49-3564 0 0,1-2-697 0 0,-23-37-1915 0 0,4 23 4690 0 0,1 10 3509 0 0,-3 5 4238 0 0,14 81-4905 0 0,4 276-1156 0 0,8-325-692 0 0,1 0 0 0 0,-1 1 1 0 0,1-1-1 0 0,-1 0 0 0 0,1 1 0 0 0,-1-1 0 0 0,1 1 0 0 0,0-1 1 0 0,0 1-1 0 0,0-1 0 0 0,-1 0 0 0 0,2 1 0 0 0,-1-1 0 0 0,0 1 1 0 0,0-1-1 0 0,0 1 0 0 0,1-1 0 0 0,-1 1 0 0 0,1-1 0 0 0,-1 0 1 0 0,1 1-1 0 0,-1-1 0 0 0,1 0 0 0 0,0 1 0 0 0,0-1 0 0 0,-1 0 1 0 0,1 0-1 0 0,0 0 0 0 0,0 0 0 0 0,0 0 0 0 0,1 0 0 0 0,-1 0 1 0 0,0 0-1 0 0,0 0 0 0 0,0 0 0 0 0,1-1 0 0 0,-1 1 0 0 0,0 0 1 0 0,1-1-1 0 0,-1 1 0 0 0,1-1 0 0 0,-1 0 0 0 0,0 1 0 0 0,1-1 1 0 0,-1 0-1 0 0,1 0 0 0 0,-1 0 0 0 0,1 0 0 0 0,-1 0 0 0 0,1 0 1 0 0,-1 0-1 0 0,1-1 0 0 0,-1 1 0 0 0,0 0 0 0 0,1-1 0 0 0,-1 1 1 0 0,1-1-1 0 0,-1 0 0 0 0,0 1 0 0 0,2-2-48 0 0,75-50 952 0 0,-31 18-1103 0 0,2 2-1 0 0,2 2 1 0 0,0 3-1 0 0,2 2 1 0 0,8-1 151 0 0,-54 23-888 0 0,14-3-370 0 0,-10 7-7101 0 0,-10 0 4314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1:18.38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70 487 0 0 0,'0'0'415'0'0,"0"0"1413"0"0,0 0 127 0 0,0 0-213 0 0,0 0-283 0 0,0 0-285 0 0,0 0-349 0 0,0 0-329 0 0,0 0-192 0 0,-5 1-125 0 0,3 0-196 0 0,0 0 1 0 0,0 0-1 0 0,1 0 1 0 0,-1 0-1 0 0,0 0 0 0 0,0 0 1 0 0,1 1-1 0 0,-1-1 1 0 0,1 1-1 0 0,0-1 0 0 0,-1 1 1 0 0,1-1-1 0 0,0 1 1 0 0,0 0-1 0 0,0 0 0 0 0,0-1 1 0 0,0 1-1 0 0,0 0 1 0 0,1 0-1 0 0,-1 0 1 0 0,0 0-1 0 0,1 0 0 0 0,0 0 1 0 0,-1 0-1 0 0,1 0 1 0 0,0 0-1 0 0,0 0 0 0 0,0 0 1 0 0,0 0-1 0 0,1 2 17 0 0,-1-1 48 0 0,-28 361 969 0 0,28-363-612 0 0,0-1 246 0 0,0 0 249 0 0,0 0 131 0 0,64-100 1474 0 0,26-9-2686 0 0,-74 117-2879 0 0,0 42 3351 0 0,-15-45-423 0 0,3 9 111 0 0,-5-11 75 0 0,1 0-1 0 0,-1 0 1 0 0,1-1-1 0 0,0 1 1 0 0,0 0-1 0 0,0-1 1 0 0,0 1-1 0 0,1 0 1 0 0,-1 0-1 0 0,1-1 1 0 0,0 1-1 0 0,0-1 1 0 0,0 1-1 0 0,0 0 1 0 0,0-1-1 0 0,0 0 1 0 0,0 1-1 0 0,1-1 1 0 0,0 0 0 0 0,-1 0-1 0 0,1 0 1 0 0,0 0-1 0 0,0 0 1 0 0,0 0-1 0 0,0 0 1 0 0,0 0-1 0 0,0-1 1 0 0,1 1-1 0 0,-1-1 1 0 0,1 0-1 0 0,-1 0 1 0 0,1 0-1 0 0,-1 0 1 0 0,1 0-1 0 0,-1 0 1 0 0,1-1-1 0 0,0 1 1 0 0,-1-1-1 0 0,1 0 1 0 0,0 0-1 0 0,0 0 1 0 0,-1 0-1 0 0,1 0 1 0 0,0-1 0 0 0,-1 1-1 0 0,1-1 1 0 0,0 1-1 0 0,1-2-53 0 0,14-7-172 0 0,0-1-1 0 0,-1 0 1 0 0,0-2 0 0 0,0 0-1 0 0,-2-1 1 0 0,1 0 0 0 0,-2-1-1 0 0,0-1 1 0 0,12-16 172 0 0,-23 38 35 0 0,0 1-1 0 0,1-1 1 0 0,-1 0-1 0 0,1 0 1 0 0,1-1 0 0 0,-1 1-1 0 0,1-1 1 0 0,1 0-1 0 0,-1 0 1 0 0,1-1 0 0 0,0 1-1 0 0,0-1 1 0 0,0-1-1 0 0,1 1 1 0 0,-1-1 0 0 0,1 0-1 0 0,4 1-34 0 0,37 12-2424 0 0,-15-10-4307 0 0,-23-6 947 0 0</inkml:trace>
  <inkml:trace contextRef="#ctx0" brushRef="#br0" timeOffset="249.399">25 148 15267 0 0,'0'0'542'0'0,"0"0"19"0"0,0 0-27 0 0,0 0-146 0 0,0 0-204 0 0,0 0-286 0 0,0 0-358 0 0,0 0-323 0 0,0 0-45 0 0,0 0 121 0 0,0 0 245 0 0,0 0 286 0 0,-6-6 112 0 0,-13-9 58 0 0,21 16 59 0 0,24 13-126 0 0,61 23-4655 0 0,-70-30 2068 0 0,0 1-3820 0 0</inkml:trace>
  <inkml:trace contextRef="#ctx0" brushRef="#br0" timeOffset="765.927">821 137 13643 0 0,'0'0'216'0'0,"0"0"-240"0"0,0 0-433 0 0,0 0-378 0 0,0 0-68 0 0,0 0 136 0 0,0 0 287 0 0,0 0 237 0 0,0 0 39 0 0,0 0 41 0 0,0 0 90 0 0,0 0 137 0 0,0 0 79 0 0,8 6 18 0 0,-3-1-132 0 0,-1 0-1 0 0,1 0 1 0 0,-1 1-1 0 0,0-1 1 0 0,0 1-1 0 0,0 0 1 0 0,-1 0 0 0 0,0 0-1 0 0,0 0 1 0 0,-1 1-1 0 0,0-1 1 0 0,0 1-1 0 0,0 0 1 0 0,-1 0-1 0 0,0-1 1 0 0,0 1 0 0 0,-1 4-29 0 0,13 358 705 0 0,-12-360-634 0 0,1 0-1 0 0,0 0 1 0 0,1 0-1 0 0,0-1 1 0 0,0 1 0 0 0,1 0-1 0 0,0-1 1 0 0,0 0-1 0 0,1 0 1 0 0,0 0-1 0 0,1-1 1 0 0,-1 0 0 0 0,1 0-1 0 0,1 0 1 0 0,0-1-1 0 0,-1 0 1 0 0,2 0-1 0 0,-1 0 1 0 0,1-1 0 0 0,0 0-1 0 0,0-1 1 0 0,0 0-1 0 0,0 0 1 0 0,1-1-1 0 0,0 0 1 0 0,0 0 0 0 0,0-1-1 0 0,0 0 1 0 0,0 0-1 0 0,0-1 1 0 0,0-1 0 0 0,1 0-1 0 0,-1 0 1 0 0,0 0-1 0 0,0-1 1 0 0,0-1-1 0 0,0 1 1 0 0,7-4-71 0 0,43-58 415 0 0,-51-73-2 0 0,-8 137-430 0 0,-1 0 0 0 0,1 0 0 0 0,-1 0 0 0 0,1 0 1 0 0,-1 0-1 0 0,1 0 0 0 0,-1 0 0 0 0,0 0 0 0 0,0 0 0 0 0,1 0 0 0 0,-1 0 0 0 0,0 0 0 0 0,0 0 0 0 0,0-1 0 0 0,0 1 0 0 0,0 0 1 0 0,0-1-1 0 0,0 1 0 0 0,0-1 0 0 0,0 1 0 0 0,-1-1 0 0 0,1 1 0 0 0,0-1 0 0 0,0 0 0 0 0,0 0 0 0 0,0 1 0 0 0,-1-1 0 0 0,1 0 0 0 0,0 0 1 0 0,0 0-1 0 0,-1 0 0 0 0,1-1 0 0 0,0 1 0 0 0,0 0 0 0 0,0 0 0 0 0,0-1 0 0 0,-1 1 0 0 0,1-1 0 0 0,0 1 0 0 0,0-1 0 0 0,0 1 1 0 0,0-1-1 0 0,0 0 0 0 0,0 1 0 0 0,0-1 0 0 0,0 0 0 0 0,0 0 0 0 0,1 0 0 0 0,-1 0 0 0 0,0 0 0 0 0,0 0 0 0 0,1 0 0 0 0,-1 0 0 0 0,1 0 1 0 0,-1 0-1 0 0,1 0 0 0 0,-1 0 0 0 0,1 0 0 0 0,0 0 0 0 0,-1-1 0 0 0,1 1 0 0 0,0 0 0 0 0,0 0 0 0 0,0-1 17 0 0,-2 8 29 0 0,1 0-1 0 0,1 0 0 0 0,-1 0 0 0 0,1 1 1 0 0,0-1-1 0 0,0 0 0 0 0,1 0 0 0 0,0 0 1 0 0,0 0-1 0 0,0 0 0 0 0,1 0 0 0 0,0-1 1 0 0,0 1-1 0 0,0 0 0 0 0,1-1 1 0 0,0 1-1 0 0,0-1 0 0 0,0 0 0 0 0,1 0 1 0 0,0 0-1 0 0,0-1 0 0 0,0 1 0 0 0,0-1 1 0 0,1 0-1 0 0,-1 0 0 0 0,1 0 0 0 0,0-1 1 0 0,0 0-1 0 0,1 0 0 0 0,-1 0 1 0 0,1 0-1 0 0,-1-1 0 0 0,1 0 0 0 0,0 0 1 0 0,0-1-1 0 0,0 1 0 0 0,0-1 0 0 0,0-1 1 0 0,0 1-1 0 0,0-1 0 0 0,6 0-28 0 0,88 3-2715 0 0,-36-9-4539 0 0,-47 3 2368 0 0</inkml:trace>
  <inkml:trace contextRef="#ctx0" brushRef="#br0" timeOffset="1013.239">872 309 8322 0 0,'0'0'699'0'0,"0"0"99"0"0,0 0-69 0 0,0 0-356 0 0,0 0-386 0 0,0 0-299 0 0,0 0-74 0 0,0 0 186 0 0,0 0 216 0 0,0 0 112 0 0,0 0 46 0 0,0 0-12 0 0,27-13-39 0 0,89-40-32 0 0,-2 32 84 0 0,-86 22-137 0 0,106 0-1292 0 0,-47 7-4087 0 0,-61-5 1019 0 0</inkml:trace>
  <inkml:trace contextRef="#ctx0" brushRef="#br0" timeOffset="2160.904">1590 553 6577 0 0,'0'0'602'0'0,"0"0"-154"0"0,0 0-321 0 0,0 0-273 0 0,0 0-119 0 0,0 0 8 0 0,0 0 150 0 0,0 0 81 0 0,0 0 48 0 0,0 0 42 0 0,0 0 69 0 0,0 0 58 0 0,24-7 8 0 0,75-21-41 0 0,31 20 150 0 0,-128 8-305 0 0,-1 0-1 0 0,1 0 0 0 0,0-1 1 0 0,-1 1-1 0 0,1 1 0 0 0,0-1 1 0 0,-1 0-1 0 0,1 0 0 0 0,0 1 1 0 0,0-1-1 0 0,-1 1 0 0 0,1-1 1 0 0,-1 1-1 0 0,1 0 0 0 0,-1-1 1 0 0,1 1-1 0 0,-1 0 0 0 0,1 0 0 0 0,-1 0 1 0 0,0 0-1 0 0,1 0 0 0 0,-1 1 1 0 0,0-1-1 0 0,0 0 0 0 0,0 1 1 0 0,0-1-1 0 0,0 0 0 0 0,0 1 1 0 0,0-1-1 0 0,0 1 0 0 0,-1 0 1 0 0,1-1-1 0 0,-1 1 0 0 0,1-1 1 0 0,-1 1-1 0 0,0 0 0 0 0,1 0 1 0 0,-1-1-1 0 0,0 1 0 0 0,0 0 1 0 0,0-1-1 0 0,0 1 0 0 0,-1 0 0 0 0,1-1 1 0 0,0 1-1 0 0,-1 0 0 0 0,1-1 1 0 0,-1 1-1 0 0,0 0-2 0 0,-51 84 1544 0 0,33-59-1532 0 0,17-25 22 0 0,0-1 0 0 0,-1 1-1 0 0,2-1 1 0 0,-1 1 0 0 0,0-1 0 0 0,0 1 0 0 0,0 0-1 0 0,1 0 1 0 0,-1 0 0 0 0,1 0 0 0 0,0 0-1 0 0,0 0 1 0 0,-1 0 0 0 0,1 1 0 0 0,0-1 0 0 0,1 0-1 0 0,-1 1 1 0 0,0-1 0 0 0,1 1 0 0 0,-1-1 0 0 0,1 0-1 0 0,0 1 1 0 0,0-1 0 0 0,0 1 0 0 0,0-1-1 0 0,0 1 1 0 0,1-1 0 0 0,-1 1 0 0 0,1-1 0 0 0,-1 0-1 0 0,1 1 1 0 0,0-1 0 0 0,0 0 0 0 0,0 1 0 0 0,0-1-1 0 0,1 0 1 0 0,-1 0 0 0 0,0 0 0 0 0,1 0-1 0 0,-1 0 1 0 0,1 0 0 0 0,0-1 0 0 0,0 1 0 0 0,0 0-1 0 0,0-1 1 0 0,0 0 0 0 0,0 1 0 0 0,0-1 0 0 0,0 0-1 0 0,0 0 1 0 0,1 0 0 0 0,-1 0 0 0 0,0 0-1 0 0,1-1 1 0 0,-1 1 0 0 0,1-1 0 0 0,-1 0-34 0 0,13 0 19 0 0,-1-2 0 0 0,1 0 1 0 0,-1 0-1 0 0,0-2 0 0 0,0 0 0 0 0,0 0 0 0 0,0-1 1 0 0,-1-1-1 0 0,1 0 0 0 0,-1-1 0 0 0,-1 0 1 0 0,0-1-1 0 0,3-3-19 0 0,-8 6 17 0 0,0-1 1 0 0,-1 0-1 0 0,1 0 0 0 0,-2 0 1 0 0,1-1-1 0 0,-1 1 1 0 0,0-1-1 0 0,0-1 0 0 0,0 1 1 0 0,-1-1-1 0 0,-1 1 0 0 0,1-1 1 0 0,-1-1-1 0 0,1-4-17 0 0,0-4 932 0 0,-5 27-1097 0 0,-6 33 50 0 0,8-38 137 0 0,1 0 0 0 0,-1 1 0 0 0,1-1 0 0 0,0 0 0 0 0,0 0 0 0 0,1-1 0 0 0,-1 1 0 0 0,1 0-1 0 0,0-1 1 0 0,0 0 0 0 0,1 1 0 0 0,-1-1 0 0 0,1-1 0 0 0,0 1 0 0 0,0 0 0 0 0,0-1 0 0 0,0 0-1 0 0,1 0 1 0 0,-1 0 0 0 0,1-1 0 0 0,0 1 0 0 0,0-1 0 0 0,0 0 0 0 0,0 0 0 0 0,0-1 0 0 0,0 0 0 0 0,1 0-1 0 0,-1 0 1 0 0,0 0 0 0 0,1-1 0 0 0,-1 0 0 0 0,0 0 0 0 0,1 0 0 0 0,-1-1 0 0 0,0 0 0 0 0,1 0-1 0 0,-1 0 1 0 0,0-1 0 0 0,0 1 0 0 0,0-1 0 0 0,0-1 0 0 0,0 1 0 0 0,0-1 0 0 0,-1 1 0 0 0,1-1 0 0 0,-1-1-1 0 0,0 1 1 0 0,1-2-22 0 0,5 0-151 0 0,-1-1 0 0 0,0 0 0 0 0,0-1 0 0 0,0 0 0 0 0,-1-1 0 0 0,0 0 0 0 0,0 0 0 0 0,-1 0 0 0 0,0-1 0 0 0,-1 0 0 0 0,0-1 0 0 0,0 0 151 0 0,-7 13 59 0 0,0 1 0 0 0,0 0 1 0 0,1-1-1 0 0,-1 1 0 0 0,1 0 0 0 0,0 0 1 0 0,0 0-1 0 0,0-1 0 0 0,0 1 0 0 0,1 0 1 0 0,0 0-1 0 0,-1-1 0 0 0,1 1 0 0 0,1 0 1 0 0,-1-1-1 0 0,0 1 0 0 0,1-1 1 0 0,0 1-1 0 0,0-1 0 0 0,0 0 0 0 0,0 0 1 0 0,0 0-1 0 0,1 0 0 0 0,-1 0 0 0 0,1-1 1 0 0,0 1-1 0 0,0-1 0 0 0,0 1 0 0 0,0-1 1 0 0,3 1-60 0 0,61 8-67 0 0,-52-12-1011 0 0,-1 0 1 0 0,1 0-1 0 0,-1-1 0 0 0,0-1 1 0 0,1-1-1 0 0,-1 0 0 0 0,-1-1 1 0 0,1 0-1 0 0,-1-1 0 0 0,11-6 1078 0 0,21-22 1584 0 0,-31 32 5360 0 0,-5 24-6769 0 0,0-16-101 0 0,1-1 0 0 0,0 1 0 0 0,0-2 0 0 0,1 1 0 0 0,-1-1 0 0 0,1-1 0 0 0,0 0 0 0 0,0 0 0 0 0,0-1 0 0 0,0-1-1 0 0,0 0 1 0 0,1 0 0 0 0,-1-1 0 0 0,0-1 0 0 0,0 0 0 0 0,1 0 0 0 0,-1-1 0 0 0,0-1 0 0 0,0 0 0 0 0,-1 0 0 0 0,1-1 0 0 0,0 0 0 0 0,-1-1 0 0 0,0 0 0 0 0,8-6-74 0 0,-12 10-36 0 0,1 0 1 0 0,0-1-1 0 0,-1 0 1 0 0,0 0 0 0 0,1-1-1 0 0,-1 0 1 0 0,0 0-1 0 0,0 0 1 0 0,-1 0 0 0 0,1-1-1 0 0,-1 0 1 0 0,1-1-1 0 0,-1 1 1 0 0,-1-1 0 0 0,1 0-1 0 0,-1 0 1 0 0,0 0 0 0 0,0-1-1 0 0,0 1 1 0 0,-1-1-1 0 0,1 0 1 0 0,-1 0 0 0 0,-1 0-1 0 0,1-1 1 0 0,-1 1-1 0 0,-1-1 1 0 0,1 1 0 0 0,0-4 35 0 0,-5 6-4 0 0,0 1 1 0 0,-1 1-1 0 0,1-1 1 0 0,0 0-1 0 0,-1 1 1 0 0,0 0-1 0 0,0 0 1 0 0,1 0-1 0 0,-1 0 1 0 0,0 1-1 0 0,-1-1 1 0 0,1 1-1 0 0,0 0 1 0 0,0 0-1 0 0,0 1 1 0 0,-1-1-1 0 0,1 1 1 0 0,0 0-1 0 0,-1 0 1 0 0,1 0 0 0 0,0 1-1 0 0,0-1 1 0 0,-1 1-1 0 0,1 0 1 0 0,0 1-1 0 0,0-1 1 0 0,0 1-1 0 0,0-1 1 0 0,0 1-1 0 0,0 0 1 0 0,0 1 3 0 0,1-2 17 0 0,1 1 0 0 0,-1 0 1 0 0,1 0-1 0 0,-1 0 1 0 0,1 0-1 0 0,0 0 1 0 0,0 0-1 0 0,0 1 0 0 0,0-1 1 0 0,0 1-1 0 0,0-1 1 0 0,1 1-1 0 0,-1 0 0 0 0,1-1 1 0 0,0 1-1 0 0,0 0 1 0 0,0 0-1 0 0,0 0 0 0 0,0 0 1 0 0,1 0-1 0 0,-1 0 1 0 0,1 0-1 0 0,0 1 0 0 0,0-1 1 0 0,0 0-1 0 0,0 0 1 0 0,0 0-1 0 0,1 0 0 0 0,0 0 1 0 0,-1 0-1 0 0,1 0 1 0 0,0 0-1 0 0,0 0 1 0 0,1 0-1 0 0,-1-1 0 0 0,1 1 1 0 0,-1 0-1 0 0,1-1 1 0 0,0 1-1 0 0,0-1 0 0 0,0 1 1 0 0,0-1-1 0 0,0 0 1 0 0,1 0-1 0 0,-1 0 0 0 0,1 0 1 0 0,-1-1-1 0 0,1 1 1 0 0,0-1-1 0 0,0 1 0 0 0,-1-1 1 0 0,1 0-1 0 0,0 0 1 0 0,0 0-1 0 0,0 0 0 0 0,0-1 1 0 0,2 1-18 0 0,136 27-211 0 0,-44-26-8353 0 0,-83-2 3952 0 0</inkml:trace>
  <inkml:trace contextRef="#ctx0" brushRef="#br0" timeOffset="2799.222">3537 0 11642 0 0,'0'0'218'0'0,"0"0"-163"0"0,0 0-218 0 0,0 0-163 0 0,0 0-82 0 0,0 0 19 0 0,0 0 10 0 0,0 0-14 0 0,0 0 69 0 0,0 0 136 0 0,0 0 242 0 0,0 0 204 0 0,0 0 63 0 0,11 4-9 0 0,-5-2-247 0 0,-4-2-52 0 0,0 1-1 0 0,1-1 1 0 0,-1 0 0 0 0,0 1-1 0 0,0-1 1 0 0,0 1-1 0 0,0 0 1 0 0,0 0 0 0 0,0 0-1 0 0,0 0 1 0 0,0 0-1 0 0,0 0 1 0 0,0 0 0 0 0,0 1-1 0 0,-1-1 1 0 0,1 1-1 0 0,-1-1 1 0 0,1 1-1 0 0,-1 0 1 0 0,1-1 0 0 0,-1 1-1 0 0,0 0 1 0 0,0 0-1 0 0,0 0 1 0 0,0 0 0 0 0,0 0-1 0 0,0 0 1 0 0,-1 0-1 0 0,1 0 1 0 0,-1 2-13 0 0,-11 171 735 0 0,5 164 248 0 0,54-189-2428 0 0,-144-143 1417 0 0,-5-10-857 0 0,100 3 885 0 0,1 0-19 0 0,45 0 821 0 0,-25 2-695 0 0,1-2 0 0 0,-1 0-1 0 0,0-1 1 0 0,1-1 0 0 0,-1 0 0 0 0,0-2 0 0 0,0 0 0 0 0,-1-2 0 0 0,0 0 0 0 0,1-1 0 0 0,-2-1 0 0 0,1 0 0 0 0,-1-2 0 0 0,-1 0 0 0 0,0-1-1 0 0,0-1 1 0 0,3-3-107 0 0,-16 10 137 0 0,4 2 606 0 0,-7 35-609 0 0,2-27-103 0 0,-1-1 0 0 0,0 0 0 0 0,1 1 0 0 0,0-1 0 0 0,0 0 1 0 0,0-1-1 0 0,0 1 0 0 0,1 0 0 0 0,-1-1 0 0 0,1 0 0 0 0,0 0 0 0 0,0 0 0 0 0,0 0 0 0 0,1-1 0 0 0,-1 1 1 0 0,1-1-1 0 0,-1 0 0 0 0,1-1 0 0 0,0 1 0 0 0,3 0-31 0 0,39 6-6083 0 0,-40-7-19 0 0</inkml:trace>
  <inkml:trace contextRef="#ctx0" brushRef="#br0" timeOffset="2999.771">3922 244 15003 0 0,'0'0'2011'0'0,"0"0"-1127"0"0,0 0-421 0 0,0 0-417 0 0,0 0-493 0 0,0 0-163 0 0,0 0-48 0 0,0 0 88 0 0,0 0 165 0 0,0 0 9 0 0,0 0-4 0 0,0 0 69 0 0,0 0 96 0 0,6-6 32 0 0,-5 5 161 0 0,28-15-945 0 0,0 36-6887 0 0,-22-15 2625 0 0</inkml:trace>
  <inkml:trace contextRef="#ctx0" brushRef="#br0" timeOffset="3449.772">4193 579 11506 0 0,'0'0'342'0'0,"0"0"-338"0"0,0 0-240 0 0,0 0-30 0 0,0 0 228 0 0,0 0 171 0 0,0 0 46 0 0,0 0 26 0 0,0 0 22 0 0,0 0 25 0 0,0 0 3 0 0,0 0-38 0 0,0 0-41 0 0,27-4-44 0 0,83-13-55 0 0,-104 17-57 0 0,0-1 0 0 0,0 0 0 0 0,0 0 0 0 0,0-1-1 0 0,0 1 1 0 0,0-1 0 0 0,0-1 0 0 0,-1 1 0 0 0,1-1 0 0 0,-1 0-1 0 0,1 0 1 0 0,-1 0 0 0 0,0-1 0 0 0,-1 0 0 0 0,1 0-1 0 0,-1 0 1 0 0,1-1 0 0 0,0-1-20 0 0,-2 2 42 0 0,-2 4-55 0 0,0-1-1 0 0,-1 0 1 0 0,1 1 0 0 0,0-1-1 0 0,-1 0 1 0 0,1 1 0 0 0,0-1-1 0 0,-1 0 1 0 0,1 0-1 0 0,-1 0 1 0 0,1 0 0 0 0,-1 0-1 0 0,0 1 1 0 0,1-1 0 0 0,-1 0-1 0 0,0 0 1 0 0,0 0-1 0 0,0 0 1 0 0,1 0 0 0 0,-1 0-1 0 0,0 0 1 0 0,0 0-1 0 0,0 0 1 0 0,-1 0 0 0 0,1 0-1 0 0,0 0 1 0 0,0 0 0 0 0,0 0-1 0 0,-1 0 1 0 0,1 0-1 0 0,0 0 1 0 0,-1 1 0 0 0,1-1-1 0 0,-1 0 1 0 0,1 0 0 0 0,-1 0-1 0 0,0 0 1 0 0,1 1-1 0 0,-1-1 1 0 0,0 0 0 0 0,1 1-1 0 0,-1-1 1 0 0,0 1-1 0 0,0-1 1 0 0,0 0 0 0 0,1 1-1 0 0,-1 0 1 0 0,0-1 0 0 0,0 1-1 0 0,0 0 1 0 0,0-1-1 0 0,0 1 1 0 0,0 0 0 0 0,0 0-1 0 0,0 0 1 0 0,0 0-1 0 0,0 0 1 0 0,0 0 0 0 0,0 0-1 0 0,0 0 14 0 0,-62-6-1139 0 0,63 6 1138 0 0,-112 30-809 0 0,109-29 822 0 0,0 0-1 0 0,1 0 1 0 0,-1 0 0 0 0,0 1 0 0 0,1-1 0 0 0,-1 1 0 0 0,1 0 0 0 0,-1 0 0 0 0,1 0 0 0 0,0 0 0 0 0,0 0 0 0 0,0 0 0 0 0,0 1 0 0 0,0-1-1 0 0,0 1 1 0 0,1-1 0 0 0,-1 1 0 0 0,1-1 0 0 0,0 1 0 0 0,0 0 0 0 0,0 0 0 0 0,0 0 0 0 0,0 0 0 0 0,1 0 0 0 0,-1 0 0 0 0,1 0 0 0 0,0 0-1 0 0,-1 0 1 0 0,2 0 0 0 0,-1 0 0 0 0,0 0 0 0 0,0 0 0 0 0,1 0 0 0 0,0 0 0 0 0,0 0 0 0 0,0 0 0 0 0,0 0-12 0 0,4 2 103 0 0,1 0 0 0 0,0 0 0 0 0,0 0 0 0 0,0-1 0 0 0,0 1-1 0 0,1-2 1 0 0,0 1 0 0 0,0-1 0 0 0,0 0 0 0 0,0 0 0 0 0,0-1 0 0 0,1 0 0 0 0,-1 0 0 0 0,1-1 0 0 0,-1 0 0 0 0,1 0 0 0 0,0 0 0 0 0,-1-1 0 0 0,1-1 0 0 0,2 0-103 0 0,135 2 425 0 0,-114 7-481 0 0,-3 0-2134 0 0,3-12-5326 0 0,-25 1 3542 0 0</inkml:trace>
  <inkml:trace contextRef="#ctx0" brushRef="#br0" timeOffset="3960.334">4802 62 10442 0 0,'0'0'526'0'0,"0"0"-400"0"0,0 0-394 0 0,0 0-240 0 0,0 0-55 0 0,0 0 155 0 0,0 0 167 0 0,0 0 48 0 0,0 0 87 0 0,0 0 165 0 0,0 0 178 0 0,0 0 117 0 0,0 0 3 0 0,1 17-56 0 0,18 265 797 0 0,-16-254-1084 0 0,-4-15 68 0 0,0 0-1 0 0,1 0 1 0 0,1-1-1 0 0,0 1 1 0 0,1 0-1 0 0,0-1 1 0 0,1 1 0 0 0,0-1-1 0 0,1 0 1 0 0,0 0-1 0 0,1 0 1 0 0,0 0-1 0 0,1-1 1 0 0,0 0-1 0 0,1 0 1 0 0,1-1-1 0 0,-1 0 1 0 0,2 0-1 0 0,-1-1 1 0 0,1 0 0 0 0,1 0-1 0 0,-1-1 1 0 0,1 0-1 0 0,5 2-81 0 0,-12-8 1 0 0,1 0-1 0 0,-1-1 1 0 0,0 0 0 0 0,0 1-1 0 0,1-1 1 0 0,-1 0-1 0 0,1-1 1 0 0,-1 1 0 0 0,1-1-1 0 0,-1 1 1 0 0,1-1-1 0 0,-1 0 1 0 0,1-1 0 0 0,0 1-1 0 0,-1 0 1 0 0,1-1-1 0 0,-1 0 1 0 0,1 0 0 0 0,-1 0-1 0 0,0 0 1 0 0,1-1 0 0 0,-1 1-1 0 0,0-1 1 0 0,0 0-1 0 0,0 1 1 0 0,0-2 0 0 0,0 1-1 0 0,-1 0 1 0 0,1 0-1 0 0,-1-1 1 0 0,1 0 0 0 0,-1 1-1 0 0,0-1 1 0 0,0 0-1 0 0,0 0 1 0 0,0 0 0 0 0,-1 0-1 0 0,1-1 1 0 0,-1 1-1 0 0,0 0 1 0 0,1-1 0 0 0,-2 1-1 0 0,1-1 1 0 0,0 1 0 0 0,-1-1-1 0 0,0 1 1 0 0,1-1-1 0 0,-1 1 1 0 0,-1-1 0 0 0,1 0-1 0 0,0 1 1 0 0,-1-1-1 0 0,0 1 1 0 0,0 0 0 0 0,0-1-1 0 0,0 1 1 0 0,-1-1-1 0 0,-2-2-49 0 0,0-1 0 0 0,-1 1 0 0 0,1 0 0 0 0,-2 0 0 0 0,1 0 0 0 0,-1 1-1 0 0,1-1 1 0 0,-2 1 0 0 0,1 1 0 0 0,0-1 0 0 0,-1 1 0 0 0,0 0 0 0 0,0 1 0 0 0,0 0 0 0 0,0 0 0 0 0,-1 0 0 0 0,1 1 0 0 0,-5-1 49 0 0,11 4 29 0 0,1 1 1 0 0,-1-1-1 0 0,1 0 1 0 0,-1 1-1 0 0,1-1 1 0 0,0 1-1 0 0,0-1 1 0 0,-1 0-1 0 0,1 1 1 0 0,0-1-1 0 0,0 1 0 0 0,1-1 1 0 0,-1 1-1 0 0,0-1 1 0 0,0 0-1 0 0,1 1 1 0 0,-1-1-1 0 0,1 0 1 0 0,-1 1-1 0 0,1-1 1 0 0,-1 0-1 0 0,1 1 0 0 0,0-1 1 0 0,0 0-1 0 0,0 0 1 0 0,0 0-1 0 0,0 0 1 0 0,0 0-1 0 0,0 0 1 0 0,0 0-1 0 0,0 0 1 0 0,0 0-1 0 0,0 0 0 0 0,1-1 1 0 0,-1 1-30 0 0,26 13 225 0 0,-1-1 0 0 0,2-1 0 0 0,0-2 0 0 0,0-1 0 0 0,1-1 0 0 0,0-1 0 0 0,0-2 0 0 0,1 0 0 0 0,-1-3 0 0 0,1 0 0 0 0,0-2 0 0 0,19-2-225 0 0,6-2-2119 0 0,-20-3-5294 0 0,-28 6 878 0 0</inkml:trace>
  <inkml:trace contextRef="#ctx0" brushRef="#br0" timeOffset="4213.981">4822 234 19900 0 0,'0'0'882'0'0,"0"0"-98"0"0,0 0-248 0 0,0 0-397 0 0,0 0-270 0 0,0 0-98 0 0,0 0 17 0 0,29-16 82 0 0,94-46 69 0 0,-117 59 31 0 0,0 0 0 0 0,0 1 0 0 0,0 0 1 0 0,0 0-1 0 0,0 1 0 0 0,0 0 0 0 0,1 0 0 0 0,-1 0 0 0 0,0 0 0 0 0,1 1 1 0 0,-1 0-1 0 0,1 1 0 0 0,-1 0 0 0 0,0-1 0 0 0,0 2 0 0 0,1-1 1 0 0,-1 1-1 0 0,0 0 0 0 0,1 1 30 0 0,11 3-352 0 0,29 14-2502 0 0,-21 1-6599 0 0,-18-15 1201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1:26.8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433 208 0 0 0,'0'0'719'0'0,"0"0"390"0"0,0 0-18 0 0,3-10-225 0 0,15-52 1013 0 0,-18 62-1822 0 0,0 0-43 0 0,0 0-61 0 0,0 0-53 0 0,0 0-43 0 0,0 0-53 0 0,-18 22-4757 0 0,16-18 4657 0 0</inkml:trace>
  <inkml:trace contextRef="#ctx0" brushRef="#br0" timeOffset="1089.006">403 227 0 0 0,'0'0'579'0'0,"0"0"685"0"0,0 0 166 0 0,0 0-97 0 0,0 0-180 0 0,0 0-176 0 0,0 0-175 0 0,0 0-116 0 0,6-10-91 0 0,54-87 2297 0 0,-58 94-2864 0 0,0-1 1 0 0,-1 1 0 0 0,0 0 0 0 0,0 0-1 0 0,0 0 1 0 0,0-1 0 0 0,0 1 0 0 0,-1-1-1 0 0,1 1 1 0 0,-1 0 0 0 0,0-1 0 0 0,0 1-1 0 0,0-1 1 0 0,-1 1 0 0 0,1-1 0 0 0,-1 1-1 0 0,0 0 1 0 0,0-1 0 0 0,0 1 0 0 0,0 0-1 0 0,0 0 1 0 0,-1 0 0 0 0,1 0 0 0 0,-1 0 0 0 0,0 0-1 0 0,0 0 1 0 0,0 0 0 0 0,0 1 0 0 0,-1-1-1 0 0,1 1 1 0 0,-1-1 0 0 0,0 1 0 0 0,1 0-1 0 0,-1 0 1 0 0,0 1 0 0 0,0-1 0 0 0,0 0-1 0 0,0 1 1 0 0,-1 0 0 0 0,1 0 0 0 0,0 0-1 0 0,-1 0 1 0 0,1 0 0 0 0,0 1 0 0 0,-1-1 0 0 0,1 1-1 0 0,-1 0 1 0 0,1 0 0 0 0,-1 0 0 0 0,1 0-1 0 0,0 1 1 0 0,-1 0 0 0 0,1-1-29 0 0,-5 4-9 0 0,1 1-1 0 0,0-1 1 0 0,0 1 0 0 0,1 1 0 0 0,0-1 0 0 0,-1 1-1 0 0,2 0 1 0 0,-1 0 0 0 0,1 1 0 0 0,0 0 0 0 0,0 0-1 0 0,1 0 1 0 0,0 0 0 0 0,0 1 0 0 0,0-1 0 0 0,1 1-1 0 0,1 0 1 0 0,-1 0 0 0 0,1 0 0 0 0,0 4 9 0 0,-7 258 331 0 0,13-177-241 0 0,-1-45-4 0 0,-1 0 0 0 0,-2 0 0 0 0,-2 0 0 0 0,-3 0 0 0 0,-2 0 0 0 0,-11 41-86 0 0,19-87 64 0 0,-1-1-1 0 0,0 1 1 0 0,0 0-1 0 0,0-1 1 0 0,0 1-1 0 0,0-1 1 0 0,0 1-1 0 0,-1 0 1 0 0,1-1-1 0 0,0 1 1 0 0,-1-1-1 0 0,1 1 1 0 0,-1-1 0 0 0,0 1-1 0 0,0-1 1 0 0,1 1-1 0 0,-1-1 1 0 0,0 1-1 0 0,0-1 1 0 0,0 0-1 0 0,0 0 1 0 0,-1 0-1 0 0,1 1 1 0 0,0-1-1 0 0,0 0 1 0 0,-1 0-1 0 0,1-1 1 0 0,0 1-1 0 0,-1 0 1 0 0,1 0-1 0 0,-1-1 1 0 0,1 1-1 0 0,-1-1 1 0 0,0 1-1 0 0,1-1 1 0 0,-1 0-1 0 0,1 1 1 0 0,-1-1-1 0 0,0 0 1 0 0,1 0-1 0 0,-1 0 1 0 0,0 0-1 0 0,1-1 1 0 0,-1 1-1 0 0,1 0 1 0 0,-1-1-1 0 0,0 1 1 0 0,1-1-1 0 0,-1 1 1 0 0,1-1 0 0 0,-1 0-1 0 0,1 0 1 0 0,0 0-1 0 0,-1 0 1 0 0,1 0-1 0 0,-1 0-63 0 0,-20-10 221 0 0,1-1-1 0 0,0-1 1 0 0,1-1-1 0 0,0-1 1 0 0,1 0-1 0 0,1-2 1 0 0,0 0-1 0 0,-7-10-220 0 0,27 25-319 0 0,1 0 0 0 0,0 0-1 0 0,0 0 1 0 0,0 0 0 0 0,-1 1-1 0 0,1 0 1 0 0,1-1 0 0 0,-1 1-1 0 0,0 0 1 0 0,0 1 0 0 0,0-1-1 0 0,0 0 1 0 0,1 1 0 0 0,-1 0-1 0 0,0 0 1 0 0,1 0 0 0 0,-1 0-1 0 0,0 0 1 0 0,0 1-1 0 0,1-1 1 0 0,-1 1 0 0 0,0 0-1 0 0,0 0 1 0 0,0 0 0 0 0,0 0-1 0 0,1 1 320 0 0,33 4-6373 0 0,-24-4 1740 0 0</inkml:trace>
  <inkml:trace contextRef="#ctx0" brushRef="#br0" timeOffset="1446.983">210 412 5489 0 0,'0'0'1589'0'0,"0"0"108"0"0,0 0-63 0 0,0 0-397 0 0,0 0-418 0 0,0 0-385 0 0,0 0-317 0 0,0 0-169 0 0,0 0-56 0 0,0 0-20 0 0,0 0-3 0 0,0 0 53 0 0,0 0 76 0 0,-2-3 105 0 0,1-9 201 0 0,20 23 166 0 0,13 7-37 0 0,-22-14-226 0 0,0-1 0 0 0,1 0-1 0 0,-1-1 1 0 0,1 0 0 0 0,0 0 0 0 0,-1-1 0 0 0,1 0 0 0 0,0-1 0 0 0,-1-1-1 0 0,1 0 1 0 0,0 0 0 0 0,-1-1 0 0 0,1 0 0 0 0,-1-1 0 0 0,1 0-1 0 0,-1 0 1 0 0,0-1 0 0 0,0-1 0 0 0,-1 0 0 0 0,9-6-207 0 0,-17 11 204 0 0,-1 0-76 0 0,0 0-115 0 0,0 0-135 0 0,-28 15-11380 0 0,25-12 4817 0 0</inkml:trace>
  <inkml:trace contextRef="#ctx0" brushRef="#br0" timeOffset="2071.341">598 455 7498 0 0,'0'0'262'0'0,"0"0"-150"0"0,0 0-210 0 0,0 0 32 0 0,0 0 169 0 0,0 0 132 0 0,0 0 158 0 0,0 0 169 0 0,0 0 134 0 0,0 0 80 0 0,0 0-4 0 0,0 0-77 0 0,0 0-123 0 0,8 10-116 0 0,25 32-105 0 0,-30-39-262 0 0,1 0 1 0 0,0 0-1 0 0,-1-1 1 0 0,1 1-1 0 0,0-1 1 0 0,0 0-1 0 0,0 0 1 0 0,0 0-1 0 0,1-1 0 0 0,-1 1 1 0 0,1-1-1 0 0,-1 0 1 0 0,0-1-1 0 0,1 1 1 0 0,-1-1-1 0 0,1 1 1 0 0,0-1-1 0 0,-1-1 1 0 0,1 1-1 0 0,2-1-89 0 0,5 0 357 0 0,-7 1-362 0 0,1 0 1 0 0,-1-1 0 0 0,0 0-1 0 0,0 0 1 0 0,0-1 0 0 0,0 1 0 0 0,0-1-1 0 0,0 0 1 0 0,0 0 0 0 0,-1-1-1 0 0,1 1 1 0 0,-1-1 0 0 0,0 0-1 0 0,0-1 1 0 0,0 1 0 0 0,0 0 0 0 0,0-1-1 0 0,-1 0 1 0 0,1 0 0 0 0,-1 0-1 0 0,0-1 1 0 0,0 1 0 0 0,-1-1-1 0 0,1 1 1 0 0,-1-1 0 0 0,0 0 0 0 0,-1 0-1 0 0,1 0 1 0 0,-1 0 0 0 0,0 0-1 0 0,0 0 1 0 0,0 0 0 0 0,-1-1 0 0 0,1 1-1 0 0,-2 0 1 0 0,1-3 4 0 0,-4 4-64 0 0,0 0 1 0 0,0 0-1 0 0,-1 1 1 0 0,1-1-1 0 0,-1 1 1 0 0,0 0 0 0 0,0 1-1 0 0,0-1 1 0 0,0 1-1 0 0,0 0 1 0 0,-1 0-1 0 0,1 1 1 0 0,0 0-1 0 0,-1-1 1 0 0,0 2-1 0 0,1-1 1 0 0,-1 1-1 0 0,1 0 1 0 0,-1 0-1 0 0,0 0 1 0 0,1 1-1 0 0,-1 0 1 0 0,1 0-1 0 0,-1 0 1 0 0,1 1-1 0 0,0 0 1 0 0,-1 0-1 0 0,-1 1 64 0 0,1-2 27 0 0,-1 1 0 0 0,1-1-1 0 0,0 1 1 0 0,0 0 0 0 0,0 1-1 0 0,0 0 1 0 0,0 0 0 0 0,0 0-1 0 0,1 0 1 0 0,-1 1 0 0 0,1 0-1 0 0,0 0 1 0 0,0 1 0 0 0,1-1-1 0 0,-1 1 1 0 0,1 0 0 0 0,0 0-1 0 0,0 0 1 0 0,1 1 0 0 0,-1 0-1 0 0,1-1 1 0 0,0 1 0 0 0,1 0-1 0 0,0 0 1 0 0,0 1 0 0 0,0-1-1 0 0,1 0 1 0 0,-1 1 0 0 0,1-1-1 0 0,1 1 1 0 0,0 2-27 0 0,3-5 76 0 0,1-1 0 0 0,-1 0 0 0 0,1 0 1 0 0,0 0-1 0 0,0-1 0 0 0,0 1 0 0 0,1-1 0 0 0,-1 0 0 0 0,1 0 0 0 0,-1-1 0 0 0,1 1 0 0 0,0-1 1 0 0,-1 0-1 0 0,1 0 0 0 0,0-1 0 0 0,0 1 0 0 0,0-1 0 0 0,-1 0 0 0 0,1 0 0 0 0,0-1 1 0 0,0 0-1 0 0,0 1 0 0 0,2-2-76 0 0,10 1 139 0 0,-3 1-118 0 0,0-1-1 0 0,0-1 1 0 0,0 0 0 0 0,0-1-1 0 0,0-1 1 0 0,0 0 0 0 0,-1 0 0 0 0,1-2-1 0 0,-1 0 1 0 0,-1 0 0 0 0,11-8-21 0 0,12 100-1207 0 0,53-63 89 0 0,2-32-10377 0 0,-81 6 8838 0 0</inkml:trace>
  <inkml:trace contextRef="#ctx0" brushRef="#br0" timeOffset="2487.235">1189 322 1208 0 0,'0'0'3312'0'0,"0"0"-749"0"0,0 0-688 0 0,0 0-651 0 0,0 0-514 0 0,0 0-413 0 0,0 0-400 0 0,0 0-182 0 0,0 0 20 0 0,0 0 127 0 0,0 0 190 0 0,0 0 136 0 0,-3 3 43 0 0,0 4-158 0 0,0 1 0 0 0,1 0 1 0 0,0 0-1 0 0,1 0 0 0 0,-1 1 0 0 0,2-1 0 0 0,-1 0 0 0 0,1 0 1 0 0,0 1-1 0 0,1-1 0 0 0,0 0 0 0 0,0 0 0 0 0,1 0 1 0 0,0 0-1 0 0,0 0 0 0 0,1 0 0 0 0,0 0 0 0 0,0 0-73 0 0,10 44 261 0 0,-13-52-42 0 0,1 0 0 0 0,-1 0 0 0 0,1 0 0 0 0,-1 0 0 0 0,1 0 0 0 0,-1 0 0 0 0,1 0 0 0 0,-1 0 0 0 0,1 0 0 0 0,-1 0 0 0 0,1 0 0 0 0,-1 0 0 0 0,1 0 0 0 0,-1 1 0 0 0,1-1 0 0 0,-1 0 0 0 0,0 0 0 0 0,1 1-1 0 0,-1-1 1 0 0,1 0 0 0 0,-1 0 0 0 0,1 1 0 0 0,-1-1-219 0 0,4-59 1608 0 0,-4 52-1615 0 0,-1 0 1 0 0,2 0-1 0 0,-1 0 1 0 0,1 0-1 0 0,0 0 1 0 0,0 0 0 0 0,1 0-1 0 0,0 0 1 0 0,0 1-1 0 0,1-1 1 0 0,0 1-1 0 0,0 0 1 0 0,0-1-1 0 0,1 2 1 0 0,0-1-1 0 0,0 0 1 0 0,0 1 0 0 0,1-1-1 0 0,0 1 1 0 0,0 0-1 0 0,0 1 1 0 0,0 0-1 0 0,1-1 1 0 0,0 2-1 0 0,1-2 7 0 0,7-2-33 0 0,0 1-1 0 0,0 0 0 0 0,0 1 1 0 0,1 0-1 0 0,0 1 0 0 0,-1 1 1 0 0,2 0-1 0 0,-1 1 1 0 0,0 1-1 0 0,0 0 0 0 0,1 1 1 0 0,-1 0-1 0 0,14 4 34 0 0,-8 3-766 0 0,-19 2-8078 0 0,-2-6-38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1:36.42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160 13 0 0 0,'0'0'596'0'0,"0"0"1743"0"0,0 0-114 0 0,0 0-452 0 0,0 0-347 0 0,0 0-276 0 0,0 0-278 0 0,0 0-312 0 0,0 0-308 0 0,0 0-245 0 0,0 0-145 0 0,0 0 5 0 0,0 0 81 0 0,9-4 97 0 0,-2 2-34 0 0,-6 1-4 0 0,0 0 0 0 0,0 1 0 0 0,0-1 1 0 0,0 0-1 0 0,0 1 0 0 0,0-1 0 0 0,0 1 1 0 0,1 0-1 0 0,-1-1 0 0 0,0 1 0 0 0,0 0 0 0 0,0-1 1 0 0,0 1-1 0 0,0 0 0 0 0,1 0 0 0 0,-1 0 1 0 0,0 0-1 0 0,0 0 0 0 0,0 0 0 0 0,0 1 1 0 0,1-1-1 0 0,-1 0 0 0 0,0 0 0 0 0,0 1 0 0 0,0-1 1 0 0,0 1-1 0 0,0-1 0 0 0,0 1 0 0 0,0-1 1 0 0,0 1-1 0 0,0 0 0 0 0,0 0 0 0 0,0-1 1 0 0,0 1-1 0 0,-1 0 0 0 0,1 0 0 0 0,0 0 0 0 0,-1 0 1 0 0,1 0-1 0 0,0 0 0 0 0,-1 0 0 0 0,1 0 1 0 0,-1 0-1 0 0,1 0 0 0 0,-1 0 0 0 0,0 0 1 0 0,1 0-1 0 0,-1 1 0 0 0,0-1 0 0 0,0 0 0 0 0,0 0 1 0 0,0 0-1 0 0,0 0 0 0 0,0 1 0 0 0,0-1-7 0 0,26 539 1946 0 0,-13-449-956 0 0,-79-70 907 0 0,52-19-1825 0 0,5 1-3 0 0,1-1 0 0 0,-1 0-1 0 0,1 0 1 0 0,-1-1 0 0 0,1 0 0 0 0,-1-1 0 0 0,0 0 0 0 0,0 0-1 0 0,1-1 1 0 0,-1 0 0 0 0,1 0 0 0 0,-1-1 0 0 0,1 0 0 0 0,-1-1 0 0 0,1 0-1 0 0,0 0 1 0 0,0 0 0 0 0,0-1 0 0 0,1-1 0 0 0,-4-2-69 0 0,11 3-31 0 0,-1-1-1 0 0,1 0 1 0 0,0 1 0 0 0,1-1 0 0 0,-1 0-1 0 0,1 1 1 0 0,0-1 0 0 0,0 0 0 0 0,0 1-1 0 0,1-1 1 0 0,0 1 0 0 0,0 0 0 0 0,0 0 0 0 0,0 0-1 0 0,1-1 1 0 0,-1 2 0 0 0,1-1 0 0 0,0 0-1 0 0,0 1 1 0 0,0-1 0 0 0,1 1 0 0 0,-1 0-1 0 0,1 0 1 0 0,0 0 0 0 0,0 1 0 0 0,0-1 0 0 0,0 1-1 0 0,0 0 1 0 0,1 0 0 0 0,-1 0 0 0 0,1 1 31 0 0,-3-1-14 0 0,31-19-1144 0 0,1 2 0 0 0,1 1 0 0 0,1 2 0 0 0,0 1 0 0 0,1 2 0 0 0,0 1 0 0 0,1 2 0 0 0,0 2 0 0 0,18-1 1158 0 0,-18 2-5358 0 0,-33 5 4508 0 0</inkml:trace>
  <inkml:trace contextRef="#ctx0" brushRef="#br0" timeOffset="1274.43">585 263 0 0 0,'0'0'2050'0'0,"0"0"109"0"0,0 0-391 0 0,0 0-502 0 0,0 0-394 0 0,0 0-320 0 0,0 0-221 0 0,0 0-100 0 0,0 0-69 0 0,0 0-28 0 0,0 0-25 0 0,0 0-10 0 0,0 0-25 0 0,-11-7-14 0 0,-35-21 3 0 0,34 21 1 0 0,47 7 618 0 0,210-17 359 0 0,-244 17-1078 0 0,-1 0-19 0 0,0 0-14 0 0,-28 28 493 0 0,10-8-189 0 0,11-14-193 0 0,0 0 0 0 0,0 0 0 0 0,0 1 0 0 0,1 0-1 0 0,0 1 1 0 0,0-1 0 0 0,1 1 0 0 0,0 0 0 0 0,0 1 0 0 0,1-1-1 0 0,0 1 1 0 0,0 0 0 0 0,1 0 0 0 0,0 0 0 0 0,1 0 0 0 0,0 0 0 0 0,0 1-1 0 0,1-1 1 0 0,1 1 0 0 0,-1 0-41 0 0,5-6 46 0 0,0-1 0 0 0,1 0 0 0 0,-1 0 0 0 0,1 0 0 0 0,-1 0 0 0 0,1 0 0 0 0,0-1 0 0 0,0 0 0 0 0,0 0 0 0 0,0-1 0 0 0,0 1 0 0 0,1-1-1 0 0,-1 0 1 0 0,0 0 0 0 0,1-1 0 0 0,-1 0 0 0 0,0 0 0 0 0,1 0 0 0 0,-1 0 0 0 0,5-2-46 0 0,-9 2-67 0 0,12 0-84 0 0,10 1-1313 0 0,-1 0-1 0 0,0-2 1 0 0,1-1-1 0 0,-1-1 1 0 0,0-1 0 0 0,0-1-1 0 0,0-1 1 0 0,0-1 1464 0 0,45-43 737 0 0,-68 31 11821 0 0,-8 38-12830 0 0,9-17 294 0 0,0 1 1 0 0,0-1 0 0 0,0 1 0 0 0,1 0-1 0 0,-1-1 1 0 0,1 1 0 0 0,-1-1 0 0 0,1 1 0 0 0,0-1-1 0 0,0 0 1 0 0,0 1 0 0 0,1-1 0 0 0,-1 0 0 0 0,0 0-1 0 0,1 0 1 0 0,0 0 0 0 0,-1 0 0 0 0,1 0-1 0 0,0 0 1 0 0,0 0 0 0 0,0-1 0 0 0,0 1 0 0 0,0-1-1 0 0,0 1 1 0 0,1-1 0 0 0,-1 0 0 0 0,0 0-1 0 0,1 0 1 0 0,-1 0 0 0 0,1 0 0 0 0,-1-1 0 0 0,1 1-1 0 0,-1-1 1 0 0,1 0 0 0 0,0 0 0 0 0,-1 0 0 0 0,1 0-1 0 0,-1 0 1 0 0,1 0 0 0 0,1-1-23 0 0,112-12 746 0 0,-6-35-798 0 0,-106 46 16 0 0,-1 0 0 0 0,0 0-1 0 0,0 0 1 0 0,0 0 0 0 0,0 0-1 0 0,0 0 1 0 0,0-1-1 0 0,-1 0 1 0 0,1 1 0 0 0,-1-1-1 0 0,0 0 1 0 0,1 0 0 0 0,-1 0-1 0 0,-1-1 1 0 0,1 1 0 0 0,0 0-1 0 0,-1-1 1 0 0,0 1-1 0 0,0-1 1 0 0,0 1 0 0 0,0-1-1 0 0,0 0 1 0 0,-1 1 0 0 0,0-1-1 0 0,1 0 1 0 0,-1 1-1 0 0,-1-1 1 0 0,1 0 0 0 0,0 0-1 0 0,-2-1 37 0 0,-2 0-52 0 0,-1 1-1 0 0,0 0 0 0 0,-1 1 1 0 0,1-1-1 0 0,-1 1 0 0 0,1 0 1 0 0,-1 0-1 0 0,0 0 0 0 0,0 1 1 0 0,0 0-1 0 0,0 1 0 0 0,-1-1 1 0 0,1 1-1 0 0,0 0 1 0 0,-1 0-1 0 0,1 1 0 0 0,-1 0 1 0 0,1 0-1 0 0,-1 1 0 0 0,1 0 1 0 0,0 0-1 0 0,-1 0 0 0 0,1 1 1 0 0,0 0-1 0 0,0 0 0 0 0,0 0 1 0 0,-1 1 52 0 0,3-2 5 0 0,0 0 1 0 0,0-1 0 0 0,0 1 0 0 0,0 1-1 0 0,0-1 1 0 0,1 0 0 0 0,-1 1-1 0 0,0 0 1 0 0,1 0 0 0 0,0 0 0 0 0,-1 0-1 0 0,1 1 1 0 0,0-1 0 0 0,0 1 0 0 0,0 0-1 0 0,0 0 1 0 0,1 0 0 0 0,-1 0-1 0 0,1 0 1 0 0,0 1 0 0 0,0-1 0 0 0,0 1-1 0 0,0-1 1 0 0,0 1 0 0 0,1 0-1 0 0,0 0 1 0 0,0 0 0 0 0,0 0 0 0 0,0-1-1 0 0,0 1 1 0 0,1 3-6 0 0,4-3 2 0 0,0 0 1 0 0,0 0-1 0 0,0-1 0 0 0,0 1 0 0 0,1-1 0 0 0,-1 0 1 0 0,1 0-1 0 0,0-1 0 0 0,0 0 0 0 0,0 1 1 0 0,1-2-1 0 0,-1 1 0 0 0,0 0 0 0 0,1-1 0 0 0,-1 0 1 0 0,1-1-1 0 0,-1 1 0 0 0,3-1-2 0 0,153 10-10401 0 0,-74-43 5815 0 0,-60-21 7037 0 0,-33 13 4871 0 0,-20 64-5367 0 0,25-20-1880 0 0,-1 0-1 0 0,1 1 1 0 0,-1-1 0 0 0,1 0 0 0 0,0 1 0 0 0,0-1 0 0 0,1 1-1 0 0,-1 0 1 0 0,1-1 0 0 0,-1 1 0 0 0,1-1 0 0 0,1 1 0 0 0,-1 0-1 0 0,0-1 1 0 0,1 1 0 0 0,0-1 0 0 0,-1 1 0 0 0,1-1 0 0 0,1 1-1 0 0,-1-1 1 0 0,0 1 0 0 0,1-1 0 0 0,0 0 0 0 0,0 0 0 0 0,0 0 0 0 0,0 0-1 0 0,0 0 1 0 0,1 0 0 0 0,-1-1 0 0 0,1 1 0 0 0,0-1 0 0 0,-1 0-1 0 0,1 0 1 0 0,0 0 0 0 0,1 0 0 0 0,-1 0 0 0 0,0 0 0 0 0,0-1-1 0 0,1 0 1 0 0,-1 1 0 0 0,1-1 0 0 0,-1-1 0 0 0,1 1 0 0 0,-1 0-1 0 0,1-1 1 0 0,0 0 0 0 0,-1 0 0 0 0,1 0 0 0 0,0 0 0 0 0,-1-1 0 0 0,4 0-75 0 0,7 2-646 0 0,0 0 0 0 0,1-1 0 0 0,-1-1 0 0 0,0 0 1 0 0,0-1-1 0 0,0-1 0 0 0,0 0 0 0 0,0-1 1 0 0,-1 0-1 0 0,1-1 0 0 0,-1-1 0 0 0,-1 0 1 0 0,5-3 645 0 0,35-59 1177 0 0,-52 61 4177 0 0,-10 41-5215 0 0,10-30-82 0 0,1 0 0 0 0,-1 1 0 0 0,1-1 1 0 0,0 0-1 0 0,1 0 0 0 0,-1 0 0 0 0,1 0 0 0 0,-1-1 0 0 0,1 1 0 0 0,0 0 0 0 0,0-1 0 0 0,1 1 0 0 0,-1-1 1 0 0,1 0-1 0 0,0 0 0 0 0,0 0 0 0 0,0 0 0 0 0,0 0 0 0 0,0 0 0 0 0,1-1 0 0 0,-1 0 0 0 0,1 0 1 0 0,-1 0-1 0 0,1 0 0 0 0,0 0 0 0 0,0-1 0 0 0,0 1 0 0 0,0-1 0 0 0,0 0 0 0 0,0-1 0 0 0,0 1 0 0 0,1-1 1 0 0,3 1-58 0 0,91 0-3900 0 0,-89-3 3389 0 0,0-1 1 0 0,0 1-1 0 0,0-2 1 0 0,-1 1-1 0 0,1-2 0 0 0,-1 1 1 0 0,0-1-1 0 0,0 0 1 0 0,-1-1-1 0 0,1 0 0 0 0,-1-1 1 0 0,5-4 510 0 0,15-26 2752 0 0,-17-3 6235 0 0,-11 40-8652 0 0,0 0-291 0 0,15 31-957 0 0,72 57 2306 0 0,-40-60-4036 0 0,-17-11-2524 0 0,-17-10-4659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1:33.93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264 37 0 0 0,'0'0'875'0'0,"0"0"-20"0"0,0 0-286 0 0,0 0-278 0 0,0 0-204 0 0,0 0-111 0 0,0 0 12 0 0,0 0 92 0 0,0 0 136 0 0,0 0 141 0 0,0 0 120 0 0,0 0 56 0 0,-12 5 859 0 0,53 114 1602 0 0,-44-82-2723 0 0,-1 0 0 0 0,-2-1 0 0 0,-2 1 0 0 0,-1-2 0 0 0,-2 1 0 0 0,-1-1 1 0 0,-3 0-272 0 0,13-28-379 0 0,2-5 515 0 0,-1 0 1 0 0,1 0-1 0 0,0 0 0 0 0,-1 0 1 0 0,1 0-1 0 0,-1 0 0 0 0,0 0 1 0 0,0 0-1 0 0,0 0 0 0 0,0 0 1 0 0,0-1-1 0 0,0 1 1 0 0,0 0-1 0 0,0-1 0 0 0,-1 1 1 0 0,1 0-1 0 0,-1-1 0 0 0,1 0 1 0 0,-1 1-1 0 0,0-1 1 0 0,1 0-1 0 0,-1 0 0 0 0,0 0 1 0 0,0 0-1 0 0,0 0 0 0 0,0 0 1 0 0,0-1-1 0 0,0 1 1 0 0,0-1-1 0 0,0 1 0 0 0,0-1 1 0 0,0 0-1 0 0,0 0 0 0 0,0 0 1 0 0,0 0-1 0 0,0 0 1 0 0,0 0-1 0 0,0 0 0 0 0,-1-1-136 0 0,-155-23 255 0 0,157 25-308 0 0,1 0 0 0 0,-1 1 0 0 0,0-1 0 0 0,1 1 0 0 0,-1-1 0 0 0,1 1 1 0 0,0-1-1 0 0,-1 1 0 0 0,1 0 0 0 0,0-1 0 0 0,0 1 0 0 0,0-1 0 0 0,0 1 0 0 0,0-1 0 0 0,0 1 0 0 0,1 0 0 0 0,-1-1 0 0 0,0 1 0 0 0,1-1 1 0 0,-1 1-1 0 0,1-1 0 0 0,0 0 0 0 0,-1 1 0 0 0,1-1 0 0 0,0 1 0 0 0,0-1 0 0 0,0 0 0 0 0,0 0 0 0 0,0 0 0 0 0,0 1 0 0 0,0-1 0 0 0,0 0 1 0 0,1 0-1 0 0,-1-1 0 0 0,2 2 53 0 0,14 7 132 0 0,0-1 1 0 0,1-1-1 0 0,0 0 1 0 0,1-1-1 0 0,-1-2 1 0 0,1 1-1 0 0,0-2 1 0 0,0-1-1 0 0,0 0 1 0 0,1-1-1 0 0,-1-1 1 0 0,0-1 0 0 0,0-1-1 0 0,0-1 1 0 0,0 0-1 0 0,7-3-132 0 0,-2 4 147 0 0,-1-1 0 0 0,1-2-1 0 0,-1 0 1 0 0,1-1 0 0 0,-1-1 0 0 0,-1-2 0 0 0,0 0-1 0 0,0-1 1 0 0,-1-1 0 0 0,0-1 0 0 0,-1-1 0 0 0,0-1-1 0 0,-1-1 1 0 0,16-16-147 0 0,-33 30-25 0 0,-1-1 0 0 0,0 1 0 0 0,1 0 0 0 0,-1 0 0 0 0,0-1 0 0 0,0 1 0 0 0,0-1 0 0 0,0 1 0 0 0,0-1 0 0 0,0 1 0 0 0,-1-1 0 0 0,1 0 0 0 0,-1 1 0 0 0,1-1 0 0 0,-1 0 0 0 0,1 0 0 0 0,-1 1 0 0 0,0-1 0 0 0,0 0 0 0 0,0 0 0 0 0,0 0 0 0 0,0 1 0 0 0,0-1 0 0 0,0 0 0 0 0,-1 0 0 0 0,1 1 0 0 0,-1-1 0 0 0,1 0 0 0 0,-1 1 0 0 0,0-1 0 0 0,1 0 0 0 0,-1 1 0 0 0,0-1 0 0 0,0 1 0 0 0,0-1 0 0 0,0 1 0 0 0,-1 0-1 0 0,1-1 1 0 0,0 1 0 0 0,-1 0 0 0 0,1 0 0 0 0,0 0 0 0 0,-1 0 0 0 0,1 0 0 0 0,-1 0 0 0 0,0 0 0 0 0,1 1 0 0 0,-1-1 0 0 0,0 0 0 0 0,0 1 25 0 0,-3 0-43 0 0,1 0-1 0 0,-1 0 1 0 0,1 1-1 0 0,-1 0 0 0 0,1 0 1 0 0,-1 0-1 0 0,1 0 1 0 0,-1 1-1 0 0,1 0 1 0 0,0 0-1 0 0,0 0 0 0 0,0 0 1 0 0,0 1-1 0 0,0-1 1 0 0,1 1-1 0 0,-1 0 1 0 0,1 0-1 0 0,0 0 1 0 0,-1 1-1 0 0,1-1 0 0 0,1 1 1 0 0,-1 0-1 0 0,1 0 1 0 0,-1 0-1 0 0,1 0 1 0 0,0 0-1 0 0,0 0 0 0 0,1 0 1 0 0,0 1-1 0 0,-1-1 1 0 0,1 1-1 0 0,1-1 1 0 0,-1 1 43 0 0,5 0 59 0 0,0 0 0 0 0,0-1 1 0 0,1 1-1 0 0,0-1 1 0 0,-1 0-1 0 0,1 0 0 0 0,1-1 1 0 0,-1 0-1 0 0,1 0 0 0 0,-1 0 1 0 0,1 0-1 0 0,0-1 1 0 0,0 0-1 0 0,0 0 0 0 0,0 0 1 0 0,0-1-1 0 0,0 0 0 0 0,1 0 1 0 0,0-1-60 0 0,148 22 240 0 0,-52-14-4527 0 0,-41-4-2947 0 0,-47-2 1970 0 0</inkml:trace>
  <inkml:trace contextRef="#ctx0" brushRef="#br0" timeOffset="930.518">1109 344 0 0 0,'0'0'2775'0'0,"0"0"-493"0"0,0 0-731 0 0,0 0-587 0 0,0 0-409 0 0,0 0-359 0 0,0 0-215 0 0,0 0-142 0 0,0 0-46 0 0,0 0 109 0 0,0 0 171 0 0,0 0 207 0 0,9 20 1103 0 0,-13 322 1038 0 0,9-301-2055 0 0,3-32 6216 0 0,-14-52-5157 0 0,-13-29-1368 0 0,14 60-111 0 0,1 0 1 0 0,0 0-1 0 0,1 0 0 0 0,0-1 1 0 0,1 0-1 0 0,1 1 0 0 0,0-1 1 0 0,1 0-1 0 0,0 0 1 0 0,0 0-1 0 0,3-11 54 0 0,60-49-1497 0 0,81 22 372 0 0,-121 45 981 0 0,1 1 0 0 0,0 2 1 0 0,0 0-1 0 0,1 1 0 0 0,-1 2 0 0 0,0 0 1 0 0,1 2-1 0 0,-1 1 0 0 0,0 0 0 0 0,5 3 144 0 0,-27-6-14 0 0,0 0 1 0 0,0 0-1 0 0,-1 0 0 0 0,1 0 0 0 0,0 0 0 0 0,0 0 0 0 0,0 1 0 0 0,-1-1 0 0 0,1 1 0 0 0,0-1 0 0 0,-1 1 0 0 0,1 0 0 0 0,0-1 0 0 0,-1 1 0 0 0,1 0 1 0 0,-1 0-1 0 0,1 0 0 0 0,-1 0 0 0 0,0 1 0 0 0,1-1 0 0 0,-1 0 0 0 0,0 0 0 0 0,0 1 0 0 0,0-1 0 0 0,0 1 0 0 0,0-1 0 0 0,0 1 0 0 0,0-1 1 0 0,0 1-1 0 0,-1 0 0 0 0,1-1 0 0 0,-1 1 0 0 0,1 0 0 0 0,-1 0 0 0 0,0-1 0 0 0,1 1 0 0 0,-1 0 0 0 0,0 0 0 0 0,0 0 0 0 0,0-1 0 0 0,-1 1 0 0 0,1 0 1 0 0,0 0-1 0 0,-1-1 0 0 0,1 1 0 0 0,-1 0 0 0 0,1-1 0 0 0,-1 1 0 0 0,0 0 0 0 0,0-1 0 0 0,0 1 0 0 0,0-1 0 0 0,0 1 0 0 0,0-1 0 0 0,0 1 0 0 0,0-1 1 0 0,-1 0-1 0 0,1 0 0 0 0,0 0 0 0 0,-1 0 0 0 0,1 0 0 0 0,-1 0 0 0 0,1 0 0 0 0,-1 0 0 0 0,0 0 0 0 0,1-1 0 0 0,-1 1 0 0 0,0-1 0 0 0,1 1 1 0 0,-1-1 12 0 0,-230 16 1619 0 0,124-12-4598 0 0,184-13-6536 0 0,-62 6 5594 0 0</inkml:trace>
  <inkml:trace contextRef="#ctx0" brushRef="#br0" timeOffset="1803.169">1752 0 4609 0 0,'0'0'979'0'0,"0"0"-71"0"0,0 0-288 0 0,0 0-456 0 0,0 0-369 0 0,0 0-146 0 0,0 0 70 0 0,0 0 269 0 0,0 0 320 0 0,0 0 172 0 0,0 0 61 0 0,0 0-6 0 0,0 0-51 0 0,-2 14-40 0 0,18 215 1318 0 0,11 22-442 0 0,-35-258 5205 0 0,-28-41-6907 0 0,11-8-1154 0 0,95 41-95 0 0,-55 13 1622 0 0,0-1 1 0 0,0-1-1 0 0,-1 0 1 0 0,1-1-1 0 0,-1 0 1 0 0,0-1-1 0 0,0-1 1 0 0,-1 0-1 0 0,0-1 1 0 0,0-1-1 0 0,10-8 9 0 0,-17 11-12 0 0,0-1 0 0 0,-1 1 0 0 0,0-1 0 0 0,0 1 0 0 0,-1-2 0 0 0,0 1 0 0 0,0 0 0 0 0,0-1 0 0 0,-1 0 0 0 0,0 1 0 0 0,-1-1 0 0 0,1 0 0 0 0,-2-1 0 0 0,2-7 12 0 0,-2 10-4 0 0,1 0 0 0 0,-1-1 0 0 0,-1 1 0 0 0,1-1 1 0 0,-1 1-1 0 0,0-1 0 0 0,0 1 0 0 0,-1-1 0 0 0,0 1 0 0 0,0-1 0 0 0,-1 1 0 0 0,1 0 0 0 0,-1 0 0 0 0,-1 0 0 0 0,1 0 0 0 0,-1 0 0 0 0,0 0 0 0 0,-1 0 1 0 0,0 0 3 0 0,-7 52-1860 0 0,10 1 1992 0 0,3-1-1 0 0,1 1 1 0 0,2-1-1 0 0,2 0 0 0 0,3 0 1 0 0,1 0-1 0 0,2-2 0 0 0,6 11-131 0 0,-19-55 70 0 0,0 1 1 0 0,0 0-1 0 0,0 0 0 0 0,1 0 0 0 0,-1-1 0 0 0,0 1 0 0 0,0 0 0 0 0,1-1 1 0 0,-1 1-1 0 0,0 0 0 0 0,1 0 0 0 0,-1-1 0 0 0,1 1 0 0 0,-1-1 0 0 0,1 1 0 0 0,-1 0 1 0 0,1-1-1 0 0,-1 1 0 0 0,1-1 0 0 0,-1 1 0 0 0,1-1 0 0 0,0 1 0 0 0,-1-1 1 0 0,1 0-1 0 0,0 1 0 0 0,0-1 0 0 0,-1 0 0 0 0,1 1 0 0 0,0-1 0 0 0,0 0 0 0 0,-1 0 1 0 0,1 0-1 0 0,0 0 0 0 0,0 0 0 0 0,-1 0 0 0 0,1 0 0 0 0,0 0 0 0 0,0 0 1 0 0,0 0-1 0 0,-1 0 0 0 0,1 0 0 0 0,0-1 0 0 0,0 1 0 0 0,-1 0 0 0 0,1-1 0 0 0,0 1 1 0 0,-1 0-1 0 0,1-1 0 0 0,0 1 0 0 0,-1-1 0 0 0,1 1 0 0 0,0-1 0 0 0,-1 1 1 0 0,1-1-72 0 0,32-44-2870 0 0,-21 25 2602 0 0,-12 19 261 0 0,1-1 0 0 0,0 0 0 0 0,-1 0-1 0 0,1 1 1 0 0,0-1 0 0 0,0 1 0 0 0,0-1 0 0 0,0 1 0 0 0,0-1-1 0 0,0 1 1 0 0,1-1 0 0 0,-1 1 0 0 0,0 0 0 0 0,1 0 0 0 0,-1-1-1 0 0,1 1 1 0 0,-1 0 0 0 0,1 1 0 0 0,-1-1 0 0 0,1 0-1 0 0,0 0 1 0 0,0 1 0 0 0,-1-1 0 0 0,1 1 0 0 0,0-1 0 0 0,0 1-1 0 0,0 0 1 0 0,0 0 0 0 0,-1 0 0 0 0,1 0 0 0 0,0 0 0 0 0,0 0-1 0 0,0 0 1 0 0,0 0 0 0 0,-1 1 0 0 0,1-1 0 0 0,0 1-1 0 0,0 0 1 0 0,-1-1 0 0 0,1 1 0 0 0,0 0 0 0 0,-1 0 0 0 0,1 0-1 0 0,-1 0 1 0 0,1 0 0 0 0,0 1 8 0 0,34 55 778 0 0,6 5-45 0 0,-6-24-6333 0 0,-31-35-4070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1:31.93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129 50 0 0 0,'0'0'806'0'0,"0"0"251"0"0,0 0 85 0 0,0 0-38 0 0,0 0-128 0 0,0 0-98 0 0,0 0-117 0 0,0 0-89 0 0,-9-10-78 0 0,-26-30-74 0 0,22 52 1475 0 0,12 52-1742 0 0,1-62-154 0 0,-2 113 1077 0 0,-4 0 1 0 0,-21 112-1177 0 0,-9 218 1046 0 0,42-370-204 0 0,-8-93 5459 0 0,4-22-7640 0 0,0 12-1139 0 0,-2 21 1419 0 0,0-12-3123 0 0,0 7-1748 0 0,0 7-481 0 0</inkml:trace>
  <inkml:trace contextRef="#ctx0" brushRef="#br0" timeOffset="424.422">127 559 0 0 0,'0'0'1294'0'0,"0"0"123"0"0,0 0-7 0 0,0 0-250 0 0,0 0-78 0 0,0 0-63 0 0,0 0-22 0 0,0 0 33 0 0,0 0-14 0 0,0 0-104 0 0,0 0-189 0 0,0 0-227 0 0,0 0-209 0 0,4-3-113 0 0,12-4-60 0 0,1 1 0 0 0,0 0-1 0 0,0 1 1 0 0,0 0-1 0 0,0 2 1 0 0,1 0 0 0 0,-1 1-1 0 0,1 1 1 0 0,15 0-114 0 0,20-3 87 0 0,221-21 213 0 0,187-24 23 0 0,-432 43 1488 0 0,-52 3-60 0 0,4 7-5450 0 0,14 8-7185 0 0,5-11 7155 0 0</inkml:trace>
  <inkml:trace contextRef="#ctx0" brushRef="#br0" timeOffset="732.001">1157 283 6409 0 0,'0'0'2145'0'0,"0"0"-198"0"0,0 0-537 0 0,0 0-614 0 0,0 0-500 0 0,0 0-418 0 0,0 0-284 0 0,0 0-102 0 0,0 0 67 0 0,0 0 177 0 0,0 0 132 0 0,0 0 102 0 0,8 0 84 0 0,61 25 185 0 0,100 98 512 0 0,-33-28-524 0 0,-138-93-106 0 0,1 1 0 0 0,0 0 0 0 0,-1-1 0 0 0,1 1 0 0 0,-1-1 0 0 0,0 0 0 0 0,0 1 0 0 0,0-1 0 0 0,0 0 0 0 0,0 0 0 0 0,0 0 0 0 0,-1-1 0 0 0,1 1 0 0 0,0 0 0 0 0,-1-1 0 0 0,0 0 0 0 0,1 1 0 0 0,-1-1 0 0 0,0 0 0 0 0,0 0 0 0 0,0-1 0 0 0,1 1 0 0 0,-1 0 0 0 0,0-1 0 0 0,0 0 0 0 0,0 0 0 0 0,0 0 0 0 0,0 0 0 0 0,0 0 0 0 0,0-1-1 0 0,0 1 1 0 0,0-1 0 0 0,-1 0-121 0 0,-9 3 10 0 0,-7 1-45 0 0,-68 28-1971 0 0,86-13-7050 0 0,3-15 3780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1:38.61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132 45 4689 0 0,'0'0'747'0'0,"0"0"-76"0"0,0 0-179 0 0,0 0-387 0 0,0 0-366 0 0,0 0-182 0 0,0 0 47 0 0,0 0 271 0 0,0 0 345 0 0,0 0 280 0 0,0 0 133 0 0,0 0 7 0 0,0 6-46 0 0,-10 468 3571 0 0,12-454-5490 0 0,5 4 5061 0 0,7-45 1885 0 0,-15 19-5726 0 0,1-1-1 0 0,0 0 1 0 0,0 1 0 0 0,0-1 0 0 0,1 0-1 0 0,-1 1 1 0 0,0-1 0 0 0,1 1 0 0 0,0-1-1 0 0,0 0 1 0 0,-1 1 0 0 0,1 0 0 0 0,1-1-1 0 0,-1 1 1 0 0,0-1 0 0 0,1 1 0 0 0,-1 0-1 0 0,1 0 1 0 0,0 0 0 0 0,-1 0 0 0 0,1 0-1 0 0,0 0 1 0 0,0 1 0 0 0,0-1 0 0 0,1 1-1 0 0,-1-1 1 0 0,0 1 0 0 0,1 0-1 0 0,-1 0 1 0 0,0 0 0 0 0,1 0 0 0 0,0 0-1 0 0,-1 0 1 0 0,1 1 0 0 0,-1-1 0 0 0,1 1-1 0 0,0 0 1 0 0,-1 0 0 0 0,1 0 0 0 0,0 0-1 0 0,1 0 106 0 0,11-1-152 0 0,1 0 0 0 0,-1 1 1 0 0,1 0-1 0 0,-1 2 0 0 0,1-1 0 0 0,-1 2 0 0 0,0 0 0 0 0,0 1 0 0 0,0 1 0 0 0,0 0 0 0 0,-1 1 0 0 0,0 0 0 0 0,0 1 0 0 0,-1 1 0 0 0,1 0 0 0 0,-2 1 0 0 0,1 0 0 0 0,-1 1 0 0 0,5 6 152 0 0,-16-15 17 0 0,0 0 0 0 0,0 0 1 0 0,-1-1-1 0 0,1 1 0 0 0,0 0 0 0 0,0 0 0 0 0,-1 0 0 0 0,1 0 0 0 0,-1 0 1 0 0,1 1-1 0 0,-1-1 0 0 0,0 0 0 0 0,1 0 0 0 0,-1 0 0 0 0,0 0 0 0 0,0 0 1 0 0,0 1-1 0 0,0-1 0 0 0,0 0 0 0 0,0 0 0 0 0,0 0 0 0 0,0 1 0 0 0,0-1 1 0 0,0 0-1 0 0,-1 0 0 0 0,1 0 0 0 0,-1 0 0 0 0,1 0 0 0 0,0 0 0 0 0,-1 0 1 0 0,0 0-1 0 0,1 0 0 0 0,-1 0 0 0 0,0 0 0 0 0,1 0 0 0 0,-1 0 0 0 0,0 0 1 0 0,0 0-1 0 0,0-1 0 0 0,0 1 0 0 0,0 0 0 0 0,0-1 0 0 0,0 1 1 0 0,0 0-1 0 0,0-1 0 0 0,0 1 0 0 0,0-1 0 0 0,0 0 0 0 0,0 1 0 0 0,-1-1 1 0 0,1 0-1 0 0,-1 0-17 0 0,-73 8 1964 0 0,60-8-2150 0 0,-350-15 1877 0 0,333 15-3161 0 0,31 0-443 0 0,1 0-2236 0 0,2 0 885 0 0,3 0-3361 0 0</inkml:trace>
  <inkml:trace contextRef="#ctx0" brushRef="#br0" timeOffset="374.496">738 561 15899 0 0,'0'0'-409'0'0,"0"0"-166"0"0,0 0-28 0 0,0 0 78 0 0,0 0 145 0 0,0 0 184 0 0,0 0 110 0 0,0 0 82 0 0,0 0 131 0 0,0 0 157 0 0,0 0 107 0 0,0 0 34 0 0,0 0-74 0 0,-2 7-120 0 0,-5 24-58 0 0,47-20 1190 0 0,-34-11-1434 0 0,0 0 0 0 0,-1 0-1 0 0,1 0 1 0 0,-1 0 0 0 0,1-1-1 0 0,-1 0 1 0 0,1 0 0 0 0,-1-1-1 0 0,1 1 1 0 0,-1-1 0 0 0,0 0-1 0 0,0-1 1 0 0,0 1 0 0 0,0-1-1 0 0,0 0 1 0 0,0 0 0 0 0,-1-1-1 0 0,0 1 1 0 0,0-1 0 0 0,0 0-1 0 0,0 0 1 0 0,0-1 0 0 0,-1 1-1 0 0,0-1 1 0 0,0 1 0 0 0,0-1-1 0 0,0 0 1 0 0,-1 0 0 0 0,0 0-1 0 0,0-1 1 0 0,1-4 71 0 0,-6 5-94 0 0,0 1 1 0 0,0 0-1 0 0,-1 0 1 0 0,0 0-1 0 0,0 1 1 0 0,0-1-1 0 0,0 1 1 0 0,-1 0-1 0 0,1 0 0 0 0,-1 0 1 0 0,0 1-1 0 0,0-1 1 0 0,0 1-1 0 0,0 0 1 0 0,0 1-1 0 0,0 0 0 0 0,-1-1 1 0 0,1 1-1 0 0,0 1 1 0 0,-1-1-1 0 0,1 1 1 0 0,0 0-1 0 0,-1 0 0 0 0,1 1 1 0 0,-1 0 93 0 0,-123 19 1108 0 0,125-19-1111 0 0,1 0 0 0 0,-1 0 0 0 0,1 1-1 0 0,0 0 1 0 0,-1-1 0 0 0,1 1 0 0 0,0 1-1 0 0,0-1 1 0 0,0 0 0 0 0,0 1-1 0 0,1-1 1 0 0,-1 1 0 0 0,0 0 0 0 0,1 0-1 0 0,0 0 1 0 0,0 0 0 0 0,0 0 0 0 0,0 1-1 0 0,1-1 1 0 0,-1 1 0 0 0,1-1 0 0 0,0 1-1 0 0,0-1 1 0 0,0 1 0 0 0,0 0 0 0 0,0 0-1 0 0,1-1 1 0 0,0 1 0 0 0,0 0 0 0 0,0 0-1 0 0,0-1 1 0 0,1 3 3 0 0,51 47-1608 0 0,-5-35-3920 0 0,-43-17 4820 0 0,12 4-4368 0 0</inkml:trace>
  <inkml:trace contextRef="#ctx0" brushRef="#br0" timeOffset="947.699">972 381 7410 0 0,'0'0'521'0'0,"0"0"-72"0"0,0 0-116 0 0,0 0-223 0 0,0 0-96 0 0,0 0-12 0 0,0 0 100 0 0,0 0 110 0 0,0 0 78 0 0,0 0 2 0 0,0 0-120 0 0,-8-3-197 0 0,-16-7 30 0 0,49 18 608 0 0,163 17-65 0 0,-283 46 148 0 0,89-67-685 0 0,1-1 0 0 0,0 2 0 0 0,0-1 0 0 0,1 1 0 0 0,-1-1 0 0 0,1 1 0 0 0,0 0 0 0 0,1 1 0 0 0,-1-1 0 0 0,1 1 0 0 0,0-1 0 0 0,0 1 0 0 0,1 0 0 0 0,-1 0 0 0 0,1 0 0 0 0,1 1 0 0 0,-1-1 0 0 0,1 0 0 0 0,0 1 0 0 0,1-1 0 0 0,-1 1 0 0 0,1-1 0 0 0,1 1 0 0 0,0 4-11 0 0,6-6 136 0 0,1 1-1 0 0,-1-1 1 0 0,1-1 0 0 0,0 1-1 0 0,1-1 1 0 0,-1-1 0 0 0,1 1 0 0 0,0-2-1 0 0,0 1 1 0 0,0-1 0 0 0,0 0-1 0 0,0-1 1 0 0,0 0 0 0 0,0-1 0 0 0,0 0-1 0 0,1 0 1 0 0,-1-1 0 0 0,0 0-1 0 0,3-1-135 0 0,-1 2 14 0 0,138-41 8 0 0,-145 40-30 0 0,-1-1 0 0 0,1 0 0 0 0,0 0 0 0 0,-1 0 0 0 0,1-1 0 0 0,-1 1-1 0 0,0-1 1 0 0,0 0 0 0 0,0 0 0 0 0,0 0 0 0 0,0 0 0 0 0,-1 0 0 0 0,1-1-1 0 0,-1 1 1 0 0,0-1 0 0 0,0 0 0 0 0,0 1 0 0 0,-1-1 0 0 0,1 0 0 0 0,-1 0 0 0 0,0 0-1 0 0,0 0 1 0 0,0 0 0 0 0,-1-1 0 0 0,0 1 0 0 0,1 0 0 0 0,-1 0 0 0 0,-1 0 0 0 0,1 0-1 0 0,-1 0 1 0 0,1-1 0 0 0,-1 1 0 0 0,0 0 0 0 0,-1 0 0 0 0,0-2 8 0 0,-1 2-19 0 0,1 0 0 0 0,-1 1 1 0 0,0 0-1 0 0,0-1 0 0 0,0 1 1 0 0,-1 0-1 0 0,1 1 0 0 0,-1-1 0 0 0,0 1 1 0 0,0-1-1 0 0,0 1 0 0 0,0 0 1 0 0,0 0-1 0 0,0 1 0 0 0,0-1 1 0 0,-1 1-1 0 0,1 0 0 0 0,0 0 0 0 0,-1 1 1 0 0,1-1-1 0 0,-1 1 0 0 0,1 0 1 0 0,-1 0-1 0 0,1 0 0 0 0,-1 1 1 0 0,1 0-1 0 0,0-1 0 0 0,-1 2 1 0 0,1-1-1 0 0,0 0 0 0 0,-1 1 0 0 0,1 0 1 0 0,0 0-1 0 0,0 0 0 0 0,1 0 1 0 0,-1 1-1 0 0,0 0 0 0 0,1-1 1 0 0,-1 1-1 0 0,1 1 0 0 0,0-1 0 0 0,0 0 1 0 0,0 1-1 0 0,1-1 0 0 0,-1 1 1 0 0,1 0-1 0 0,0 0 0 0 0,0 0 1 0 0,0 0-1 0 0,1 0 0 0 0,-2 4 19 0 0,3-4 45 0 0,0 1 0 0 0,1-1 0 0 0,-1 0 1 0 0,1 1-1 0 0,0-1 0 0 0,0 0 0 0 0,0 0 0 0 0,1 0 0 0 0,-1 0 0 0 0,1 0 0 0 0,0 0 0 0 0,0-1 0 0 0,1 1 0 0 0,-1 0 1 0 0,1-1-1 0 0,-1 0 0 0 0,1 0 0 0 0,0 0 0 0 0,0 0 0 0 0,1 0 0 0 0,-1 0 0 0 0,1-1 0 0 0,-1 1 0 0 0,1-1 0 0 0,0 0 1 0 0,0 0-1 0 0,1 0-45 0 0,121 45-2886 0 0,-104-41 287 0 0,3 2-2600 0 0,-8-3 1281 0 0</inkml:trace>
  <inkml:trace contextRef="#ctx0" brushRef="#br0" timeOffset="1476.12">1608 16 12475 0 0,'0'0'436'0'0,"0"0"-94"0"0,0 0-289 0 0,0 0-476 0 0,0 0-261 0 0,0 0-34 0 0,0 0 162 0 0,0 0 340 0 0,0 0 171 0 0,0 0 118 0 0,0 0 91 0 0,0 0 57 0 0,0 0 9 0 0,5 20-12 0 0,28 145 355 0 0,2 270 784 0 0,-10-400-705 0 0,16-58-3821 0 0,-32 17 2044 0 0,26-23-1441 0 0,32-20 1753 0 0,8 26 4559 0 0,-71 81-1056 0 0,-9-32-2542 0 0,4-24-109 0 0,0 1-1 0 0,-1-1 1 0 0,1 1-1 0 0,0-1 1 0 0,0 1-1 0 0,1 0 0 0 0,-1-1 1 0 0,0 1-1 0 0,1 0 1 0 0,0 0-1 0 0,0-1 1 0 0,-1 1-1 0 0,2 0 0 0 0,-1 0 1 0 0,0-1-1 0 0,0 1 1 0 0,1 0-1 0 0,0-1 1 0 0,-1 1-1 0 0,1 0 1 0 0,0-1-1 0 0,0 1 0 0 0,1-1 1 0 0,-1 1-1 0 0,0-1 1 0 0,1 0-1 0 0,-1 0 1 0 0,1 1-1 0 0,0-1 1 0 0,0 0-1 0 0,0 0 0 0 0,0-1 1 0 0,0 1-1 0 0,0 0 1 0 0,1-1-1 0 0,-1 1 1 0 0,0-1-1 0 0,1 0 0 0 0,-1 0 1 0 0,1 0-1 0 0,0 0 1 0 0,1 0-39 0 0,51 3-3329 0 0,-19-3-2295 0 0,-30-1 4397 0 0,7 0-3271 0 0</inkml:trace>
  <inkml:trace contextRef="#ctx0" brushRef="#br0" timeOffset="1816.643">2331 627 2120 0 0,'0'0'4319'0'0,"0"0"-857"0"0,0 0-846 0 0,0 0-626 0 0,0 0-486 0 0,0 0-383 0 0,0 0-304 0 0,0 0-274 0 0,0 0-238 0 0,0 0-191 0 0,0 0-170 0 0,0 0-144 0 0,1-7-152 0 0,1-10 46 0 0,0 21-621 0 0,1 6 918 0 0,74 4 1023 0 0,29-50-3341 0 0,-104 35 2237 0 0,1 0 0 0 0,-1-1 0 0 0,0 1 0 0 0,0-1 0 0 0,0 1 0 0 0,0-1 0 0 0,0 0 0 0 0,0 0 0 0 0,0 0 0 0 0,-1 0 0 0 0,1 0 0 0 0,-1 0 0 0 0,1-1 0 0 0,-1 1 0 0 0,0 0 0 0 0,0-1 0 0 0,0 1 0 0 0,0-1 0 0 0,-1 1 0 0 0,1-1 0 0 0,0 1 0 0 0,-1-1 0 0 0,0 0-1 0 0,0 1 1 0 0,0-1 0 0 0,0 1 0 0 0,0-1 0 0 0,0 0 0 0 0,-1 1 0 0 0,1-1 0 0 0,-1 1 0 0 0,1-1 0 0 0,-1 1 0 0 0,0-1 0 0 0,0 1 0 0 0,-1-1 0 0 0,1 1 0 0 0,0 0 0 0 0,-1 0 0 0 0,1-1 0 0 0,-1 1 90 0 0,-6-4 42 0 0,0 1 0 0 0,0 0 0 0 0,0 0 0 0 0,0 1 1 0 0,-1 0-1 0 0,0 1 0 0 0,0-1 0 0 0,0 2 0 0 0,0-1 0 0 0,0 1 0 0 0,-1 1 0 0 0,1 0 0 0 0,0 0 0 0 0,-1 1 0 0 0,1 0 0 0 0,-1 0 0 0 0,1 1 0 0 0,-9 2-42 0 0,6-2 209 0 0,9-2-202 0 0,0 0 1 0 0,0 1-1 0 0,0-1 1 0 0,-1 1-1 0 0,1 0 1 0 0,0 0-1 0 0,0 0 1 0 0,-1 0-1 0 0,1 1 1 0 0,0-1-1 0 0,0 1 1 0 0,0 0-1 0 0,0 0 1 0 0,0 0 0 0 0,0 0-1 0 0,0 1 1 0 0,0-1-1 0 0,0 1 1 0 0,0 0-1 0 0,1-1 1 0 0,-1 1-1 0 0,1 0 1 0 0,-1 1-1 0 0,1-1 1 0 0,0 0-1 0 0,0 1 1 0 0,0-1-1 0 0,0 1 1 0 0,0 0-1 0 0,1 0 1 0 0,-1 0-1 0 0,1 0 1 0 0,0 0-1 0 0,-1 0 1 0 0,1 0-1 0 0,1 0 1 0 0,-1 0-1 0 0,0 0 1 0 0,1 0-1 0 0,0 1 1 0 0,0-1-1 0 0,0 0 1 0 0,0 0-1 0 0,0 1 1 0 0,1-1-1 0 0,-1 0 1 0 0,1 0-1 0 0,0 0 1 0 0,0 0 0 0 0,0 0-1 0 0,0 0 1 0 0,0 0-1 0 0,1 0 1 0 0,0 0-1 0 0,-1 0 1 0 0,1-1-1 0 0,0 1 1 0 0,0-1-1 0 0,1 1 1 0 0,-1-1-1 0 0,0 0 1 0 0,1 0-1 0 0,2 2-7 0 0,64 21-3148 0 0,-21-15-2812 0 0,-32-8 1572 0 0</inkml:trace>
  <inkml:trace contextRef="#ctx0" brushRef="#br0" timeOffset="2343.26">2506 1 5073 0 0,'0'0'4502'0'0,"0"0"-2784"0"0,0 0-719 0 0,0 0-339 0 0,0 0-564 0 0,0 0-592 0 0,0 0-379 0 0,0 0-53 0 0,0 0 213 0 0,0 0 403 0 0,0 0 295 0 0,0 0 151 0 0,0 0 77 0 0,0 6 8 0 0,31 279 772 0 0,-28-160-712 0 0,19 107 314 0 0,-20-227-572 0 0,0 0 1 0 0,0-1-1 0 0,0 1 1 0 0,1 0-1 0 0,0-1 1 0 0,0 0-1 0 0,0 0 1 0 0,1 0-1 0 0,-1 0 1 0 0,1 0-1 0 0,0 0 1 0 0,0-1-1 0 0,1 0 1 0 0,-1 0-1 0 0,0 0 1 0 0,1-1-1 0 0,0 1 1 0 0,0-1-1 0 0,-1 0 1 0 0,1 0-1 0 0,0-1 1 0 0,1 1 0 0 0,-1-1-1 0 0,0-1 1 0 0,0 1-1 0 0,1-1 1 0 0,-1 1-1 0 0,0-1 1 0 0,3-1-22 0 0,155-34-1783 0 0,-153 30 1583 0 0,0-1-1 0 0,-1-1 1 0 0,1 1 0 0 0,-1-2 0 0 0,0 1-1 0 0,-1-1 1 0 0,0 0 0 0 0,0-1-1 0 0,-1 0 1 0 0,0 0 0 0 0,0-1-1 0 0,3-7 201 0 0,-8 13 109 0 0,0 0 0 0 0,1 0 0 0 0,-1 0 0 0 0,-1 0 0 0 0,1 0 0 0 0,-1-1 0 0 0,0 1 0 0 0,0-1 0 0 0,0 1 0 0 0,0-1 0 0 0,-1 1 0 0 0,0-1 0 0 0,0 0 0 0 0,0 1 0 0 0,-1-1 0 0 0,1 1 0 0 0,-1-1 0 0 0,0 1 0 0 0,0-1 0 0 0,-1 1 0 0 0,1-1 0 0 0,-1 1 0 0 0,0 0 0 0 0,0 0 0 0 0,0 0 0 0 0,-1 0 0 0 0,0 0 0 0 0,1 1 0 0 0,-1-1 0 0 0,-1 1 0 0 0,1 0 0 0 0,-2-2-109 0 0,2 3 44 0 0,0 1-1 0 0,-1 0 0 0 0,1-1 0 0 0,0 2 1 0 0,0-1-1 0 0,0 0 0 0 0,-1 0 0 0 0,1 1 1 0 0,0 0-1 0 0,-1 0 0 0 0,1 0 1 0 0,-1 0-1 0 0,1 0 0 0 0,0 1 0 0 0,-1-1 1 0 0,1 1-1 0 0,0 0 0 0 0,0 0 0 0 0,0 0 1 0 0,0 0-1 0 0,-1 1 0 0 0,2 0 1 0 0,-1-1-1 0 0,0 1 0 0 0,0 0 0 0 0,0 0 1 0 0,1 0-1 0 0,-1 1 0 0 0,1-1 1 0 0,0 0-1 0 0,0 1 0 0 0,0 0 0 0 0,0 0 1 0 0,0-1-1 0 0,0 1 0 0 0,1 0 0 0 0,-1 0 1 0 0,1 0-1 0 0,0 1 0 0 0,0-1 1 0 0,0 0-1 0 0,1 0 0 0 0,-1 1 0 0 0,1-1 1 0 0,-1 0-1 0 0,1 1 0 0 0,0-1 0 0 0,0 0 1 0 0,1 1-1 0 0,-1-1 0 0 0,1 0 1 0 0,0 1-1 0 0,0-1 0 0 0,0 0 0 0 0,0 0 1 0 0,0 0-1 0 0,0 0 0 0 0,1 0 1 0 0,0 0-1 0 0,0 1-43 0 0,6 9 221 0 0,2 0 0 0 0,-1 0-1 0 0,2-1 1 0 0,-1 0 0 0 0,2-1 0 0 0,-1 0 0 0 0,2-1 0 0 0,-1 0 0 0 0,1-1 0 0 0,1 0-221 0 0,51 32-1435 0 0,6 5-7216 0 0,-60-39 1874 0 0</inkml:trace>
  <inkml:trace contextRef="#ctx0" brushRef="#br0" timeOffset="3951.997">13 1056 0 0 0,'0'0'667'0'0,"0"0"861"0"0,0 0 18 0 0,0 0-161 0 0,0 0-30 0 0,0 0 10 0 0,0 0-96 0 0,0 0-159 0 0,0 0-291 0 0,0 0-399 0 0,0 0-406 0 0,0 0-339 0 0,0 0-58 0 0,3-4 94 0 0,-3 4 296 0 0,1-1 0 0 0,0 1 0 0 0,-1 0 0 0 0,1 0 0 0 0,0-1 0 0 0,0 1 0 0 0,-1 0 0 0 0,1 0 0 0 0,0 0-1 0 0,0 0 1 0 0,0 0 0 0 0,-1 0 0 0 0,1 0 0 0 0,0 0 0 0 0,0 0 0 0 0,-1 0 0 0 0,1 1 0 0 0,0-1 0 0 0,0 0 0 0 0,-1 1 0 0 0,1-1 0 0 0,0 0 0 0 0,-1 1 0 0 0,1-1 0 0 0,0 0 0 0 0,-1 1 0 0 0,1-1 0 0 0,-1 1 0 0 0,1 0 0 0 0,0-1 0 0 0,-1 1-1 0 0,0-1 1 0 0,1 1 0 0 0,-1 0 0 0 0,1-1 0 0 0,-1 1 0 0 0,0 0 0 0 0,1-1 0 0 0,-1 1 0 0 0,0 0 0 0 0,0 0 0 0 0,0-1 0 0 0,1 1 0 0 0,-1 0 0 0 0,0 0 0 0 0,0 0 0 0 0,0-1 0 0 0,0 1 0 0 0,0 0 0 0 0,0 0 0 0 0,-1-1 0 0 0,1 1 0 0 0,0 0 0 0 0,0 0-1 0 0,0-1 1 0 0,-1 1 0 0 0,1 0 0 0 0,-1-1 0 0 0,1 1 0 0 0,0 0 0 0 0,-1-1 0 0 0,1 1 0 0 0,-1 0 0 0 0,1-1 0 0 0,-1 1 0 0 0,1-1 0 0 0,-1 1 0 0 0,0 0-7 0 0,2 97 683 0 0,-2-72-595 0 0,7 165 911 0 0,-5-189-920 0 0,-1-1 0 0 0,0 1 0 0 0,1 0-1 0 0,-1-1 1 0 0,1 1 0 0 0,0-1 0 0 0,-1 1 0 0 0,1 0-1 0 0,0-1 1 0 0,0 0 0 0 0,0 1 0 0 0,0-1 0 0 0,0 0 0 0 0,0 1-1 0 0,1-1 1 0 0,-1 0 0 0 0,0 0 0 0 0,1 0 0 0 0,-1 0 0 0 0,0 0-1 0 0,1 0 1 0 0,-1 0 0 0 0,1-1 0 0 0,0 1 0 0 0,-1 0-1 0 0,1-1 1 0 0,0 1 0 0 0,-1-1 0 0 0,1 0 0 0 0,0 0 0 0 0,-1 0-1 0 0,1 1 1 0 0,0-1 0 0 0,0-1 0 0 0,-1 1 0 0 0,1 0-1 0 0,0 0 1 0 0,-1-1 0 0 0,1 1 0 0 0,0-1 0 0 0,-1 1 0 0 0,1-1-1 0 0,-1 0 1 0 0,1 0 0 0 0,-1 1 0 0 0,1-1 0 0 0,-1 0 0 0 0,1-1-79 0 0,64-55 1174 0 0,-58 45-1229 0 0,1-1 0 0 0,-1 1 0 0 0,-1-2 0 0 0,0 1 0 0 0,-1-1 0 0 0,-1 0 0 0 0,0 0 0 0 0,-1 0 0 0 0,0-1 0 0 0,-1 0 0 0 0,0-7 55 0 0,-3 22-184 0 0,0 0-141 0 0,0 30-1479 0 0,1-20 1879 0 0,0 1 0 0 0,0-1 0 0 0,1 1-1 0 0,1-1 1 0 0,0 0 0 0 0,0 1 0 0 0,1-2-1 0 0,1 1 1 0 0,-1 0 0 0 0,1-1-1 0 0,1 0 1 0 0,0 0 0 0 0,0-1 0 0 0,1 1-1 0 0,0-1 1 0 0,0-1 0 0 0,1 1-1 0 0,0-1 1 0 0,0-1 0 0 0,1 1 0 0 0,-1-1-1 0 0,2-1 1 0 0,-1 0 0 0 0,0 0-1 0 0,1-1 1 0 0,0 0 0 0 0,0-1 0 0 0,0 0-1 0 0,1 0 1 0 0,-1-1 0 0 0,1 0 0 0 0,-1-1-1 0 0,1-1 1 0 0,-1 1 0 0 0,1-2-1 0 0,7 0-74 0 0,-13 1 64 0 0,-1 1-1 0 0,0-1 0 0 0,1 0 1 0 0,-1-1-1 0 0,1 1 0 0 0,-1-1 0 0 0,0 0 1 0 0,1 0-1 0 0,-1 0 0 0 0,0 0 1 0 0,0-1-1 0 0,0 0 0 0 0,0 0 0 0 0,0 0 1 0 0,0 0-1 0 0,-1 0 0 0 0,1-1 1 0 0,-1 0-1 0 0,1 0 0 0 0,-1 0 0 0 0,0 0 1 0 0,0 0-1 0 0,0-1 0 0 0,-1 1 1 0 0,1-1-1 0 0,-1 0 0 0 0,0 0 0 0 0,0 1 1 0 0,0-2-1 0 0,-1 1 0 0 0,1 0 1 0 0,-1 0-1 0 0,0 0 0 0 0,0-1 0 0 0,0 1 1 0 0,-1 0-1 0 0,0-1 0 0 0,0 1 1 0 0,0-1-1 0 0,0 1 0 0 0,0 0 0 0 0,-1-1 1 0 0,0 1-1 0 0,-1-3-63 0 0,-128-146-165 0 0,129 150 179 0 0,0 0 1 0 0,0 0 0 0 0,0 0 0 0 0,0 0 0 0 0,1 0 0 0 0,-1 0 0 0 0,1 0-1 0 0,0-1 1 0 0,0 1 0 0 0,0 0 0 0 0,0 0 0 0 0,1 0 0 0 0,-1 0 0 0 0,1 0-1 0 0,0 0 1 0 0,0 0 0 0 0,0 0 0 0 0,0 0 0 0 0,0 0 0 0 0,1 0-1 0 0,-1 1 1 0 0,1-1 0 0 0,0 0 0 0 0,0 1 0 0 0,0 0 0 0 0,0-1 0 0 0,0 1-1 0 0,0 0 1 0 0,1 0 0 0 0,-1 0 0 0 0,1 0 0 0 0,-1 1 0 0 0,1-1 0 0 0,0 1-1 0 0,2-2-14 0 0,104-38-685 0 0,-96 39 581 0 0,1 0 0 0 0,-1 1-1 0 0,0 1 1 0 0,0 0 0 0 0,0 0 0 0 0,0 2-1 0 0,0-1 1 0 0,0 2 0 0 0,0-1 0 0 0,0 2-1 0 0,-1 0 1 0 0,5 2 104 0 0,31 24-2741 0 0,-5 14-3432 0 0,-33-30 2066 0 0,-3-4-1529 0 0</inkml:trace>
  <inkml:trace contextRef="#ctx0" brushRef="#br0" timeOffset="4464.039">1047 1381 13739 0 0,'0'0'171'0'0,"0"0"-327"0"0,0 0-279 0 0,0 0-63 0 0,0 0 186 0 0,0 0 272 0 0,0 0 76 0 0,0 0 35 0 0,0 0 29 0 0,0 0 17 0 0,0 0 35 0 0,0 0 46 0 0,0 0 66 0 0,9 13 68 0 0,30 37 47 0 0,18-33 1137 0 0,-47-18-1277 0 0,-3 1-208 0 0,-1-1 1 0 0,1 1 0 0 0,-1-1 0 0 0,1 0 0 0 0,-1-1-1 0 0,1 0 1 0 0,-1 0 0 0 0,0 0 0 0 0,0-1-1 0 0,0 1 1 0 0,0-1 0 0 0,0-1 0 0 0,-1 1-1 0 0,1-1 1 0 0,-1 0 0 0 0,0 0 0 0 0,0-1-1 0 0,-1 0 1 0 0,1 0 0 0 0,-1 0 0 0 0,0 0-1 0 0,0 0 1 0 0,-1-1 0 0 0,0 0 0 0 0,0 1-1 0 0,0-1 1 0 0,0-1 0 0 0,-1 1 0 0 0,0 0-1 0 0,-1 0 1 0 0,1-1 0 0 0,0-5-32 0 0,-6 7-95 0 0,0 0 0 0 0,0 1 0 0 0,0 0 0 0 0,0 0 0 0 0,-1 0 0 0 0,1 0 0 0 0,-1 1 0 0 0,0 0 0 0 0,0 0 0 0 0,0 0 0 0 0,-1 0 0 0 0,1 1 0 0 0,-1 0 0 0 0,1 0 0 0 0,-1 0 0 0 0,0 1 0 0 0,0 0 0 0 0,0 0 0 0 0,0 1 0 0 0,0-1 0 0 0,1 1 0 0 0,-1 1 0 0 0,0-1 0 0 0,0 1 0 0 0,0 0 95 0 0,-142 29 474 0 0,144-29-472 0 0,0 1 0 0 0,0-1 0 0 0,0 1 0 0 0,0 0 0 0 0,0 0-1 0 0,0 0 1 0 0,0 1 0 0 0,1 0 0 0 0,-1-1 0 0 0,1 1 0 0 0,0 0-1 0 0,0 1 1 0 0,0-1 0 0 0,0 0 0 0 0,0 1 0 0 0,1 0 0 0 0,0-1-1 0 0,-1 1 1 0 0,2 0 0 0 0,-1 0 0 0 0,0 0 0 0 0,1 1 0 0 0,-1-1-1 0 0,1 0 1 0 0,1 1 0 0 0,-1-1 0 0 0,0 0 0 0 0,1 1 0 0 0,0-1 0 0 0,0 1-1 0 0,0-1 1 0 0,1 1-2 0 0,3 1 72 0 0,0 0 0 0 0,1-1 0 0 0,-1 0 0 0 0,1 0 0 0 0,0 0 0 0 0,1-1 0 0 0,-1 1 0 0 0,1-1 0 0 0,0-1 0 0 0,0 1 0 0 0,0-1 0 0 0,0 0 0 0 0,1 0 0 0 0,-1-1 0 0 0,1 0 0 0 0,0 0 0 0 0,-1 0 0 0 0,1-1 0 0 0,0 0 0 0 0,0 0 0 0 0,7-1-72 0 0,-12 0 7 0 0,216 8 464 0 0,-217-8-582 0 0,-1 0-31 0 0,0 0-17 0 0,41 11 8 0 0,24-11-3304 0 0,-24-5-3275 0 0,-26 2 441 0 0</inkml:trace>
  <inkml:trace contextRef="#ctx0" brushRef="#br0" timeOffset="4978.669">1642 895 10098 0 0,'0'0'1826'0'0,"0"0"-1001"0"0,0 0-342 0 0,0 0-267 0 0,0 0-453 0 0,0 0-426 0 0,0 0-160 0 0,0 0 66 0 0,0 0 275 0 0,0 0 409 0 0,0 0 205 0 0,0 0 92 0 0,0 0 35 0 0,-1 7-23 0 0,33 235 704 0 0,-25-157-817 0 0,-7-65-10 0 0,0 0 1 0 0,2 0 0 0 0,0 0 0 0 0,1 0-1 0 0,1-1 1 0 0,0 1 0 0 0,2-1 0 0 0,0 0 0 0 0,1-1-1 0 0,1 1 1 0 0,1-1 0 0 0,1-1 0 0 0,6 10-114 0 0,-13-24 98 0 0,0 0 1 0 0,-1 0-1 0 0,1 0 0 0 0,1 0 1 0 0,-1-1-1 0 0,0 0 1 0 0,1 1-1 0 0,-1-1 1 0 0,1 0-1 0 0,-1 0 1 0 0,1-1-1 0 0,0 1 1 0 0,0-1-1 0 0,0 0 0 0 0,0 0 1 0 0,0 0-1 0 0,0-1 1 0 0,0 1-1 0 0,0-1 1 0 0,0 0-1 0 0,0 0 1 0 0,0 0-1 0 0,1-1 1 0 0,-1 1-1 0 0,0-1 0 0 0,0 0 1 0 0,0 0-1 0 0,-1-1 1 0 0,1 1-1 0 0,0-1 1 0 0,0 0-1 0 0,-1 0 1 0 0,1 0-1 0 0,-1 0 1 0 0,0-1-1 0 0,1 1 0 0 0,-1-1 1 0 0,0 0-1 0 0,-1 0 1 0 0,1 0-1 0 0,0 0 1 0 0,-1 0-1 0 0,0-1 1 0 0,0 1-1 0 0,0-1 1 0 0,1-1-99 0 0,5-12-41 0 0,0-1 0 0 0,-1-1 0 0 0,0 1 0 0 0,-2-1 0 0 0,0 0 0 0 0,-2-1 0 0 0,0 1 0 0 0,-1-1 0 0 0,0 1 0 0 0,-2-1 0 0 0,0 0 41 0 0,3-43-142 0 0,16-239 1004 0 0,-2 437-2123 0 0,-10-104 1230 0 0,2 8 207 0 0,1-1 1 0 0,2 0-1 0 0,1 0 1 0 0,3-1 0 0 0,0-1-1 0 0,3-1 1 0 0,1 0-1 0 0,1-1 1 0 0,2-2-1 0 0,4 4-176 0 0,11 13-887 0 0,-16-17-4944 0 0,-16-22-4103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2:00.88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287 157 0 0 0,'0'0'1731'0'0,"0"0"-59"0"0,0 0-191 0 0,0 0-226 0 0,0 0-230 0 0,0 0-234 0 0,0 0-272 0 0,0 0-279 0 0,0 0-235 0 0,0 0-150 0 0,6-1-38 0 0,17-5 32 0 0,-18 4 93 0 0,-50 11 1491 0 0,-1-2-1263 0 0,28-5-156 0 0,1 0 0 0 0,-1 1 0 0 0,1 0 1 0 0,0 1-1 0 0,0 2 0 0 0,1-1 0 0 0,-1 2 0 0 0,1 0 0 0 0,1 1 0 0 0,-1 0 0 0 0,1 2 0 0 0,-3 3-14 0 0,17-13 1 0 0,0 1-1 0 0,0 0 0 0 0,0 0 1 0 0,0 0-1 0 0,0 0 1 0 0,0 0-1 0 0,0 0 0 0 0,1 0 1 0 0,-1 0-1 0 0,1 0 1 0 0,-1 0-1 0 0,1 0 0 0 0,-1 1 1 0 0,1-1-1 0 0,-1 0 1 0 0,1 0-1 0 0,0 1 0 0 0,0-1 1 0 0,0 0-1 0 0,-1 0 0 0 0,1 1 1 0 0,1-1-1 0 0,-1 0 1 0 0,0 0-1 0 0,0 1 0 0 0,0-1 1 0 0,1 0-1 0 0,-1 0 1 0 0,0 1-1 0 0,1-1 0 0 0,-1 0 1 0 0,1 0-1 0 0,0 0 1 0 0,-1 0-1 0 0,1 0 0 0 0,0 0 1 0 0,0 0-1 0 0,-1 0 1 0 0,1 0-1 0 0,0 0 0 0 0,0 0 1 0 0,0 0-1 0 0,0-1 1 0 0,0 1-1 0 0,0 0 0 0 0,1-1 1 0 0,-1 1-1 0 0,0-1 1 0 0,0 1-1 0 0,0-1 0 0 0,0 0 1 0 0,1 1-1 0 0,-1-1 1 0 0,0 0-1 0 0,0 0 0 0 0,1 0 1 0 0,-1 0-1 0 0,0 0 0 0 0,77 20 620 0 0,-73-21-633 0 0,0 1-1 0 0,0 0 1 0 0,1 0-1 0 0,-1 1 1 0 0,0-1-1 0 0,0 1 1 0 0,0 0 0 0 0,0 1-1 0 0,0-1 1 0 0,0 1-1 0 0,-1 0 1 0 0,1 0 0 0 0,0 0-1 0 0,-1 1 1 0 0,1 0-1 0 0,-1 0 1 0 0,0 0-1 0 0,0 0 1 0 0,0 1 0 0 0,-1-1-1 0 0,1 1 1 0 0,-1 0-1 0 0,0 0 1 0 0,0 0 0 0 0,0 1-1 0 0,0-1 1 0 0,-1 1-1 0 0,0-1 1 0 0,0 1-1 0 0,0 0 1 0 0,0 0 0 0 0,-1 0-1 0 0,0 0 1 0 0,0 1 13 0 0,-6-2 96 0 0,1 1 1 0 0,-1-1-1 0 0,-1 0 1 0 0,1-1-1 0 0,0 1 0 0 0,-1-1 1 0 0,0 0-1 0 0,0 0 1 0 0,0-1-1 0 0,0 0 0 0 0,0 0 1 0 0,0 0-1 0 0,0-1 1 0 0,-1 0-1 0 0,1 0 1 0 0,-1 0-1 0 0,1-1 0 0 0,-1 0 1 0 0,1-1-1 0 0,-1 1-96 0 0,-100-12 2437 0 0,106 10-2664 0 0,1 0 1 0 0,0 0-1 0 0,0 0 1 0 0,0 0-1 0 0,0 0 0 0 0,0 0 1 0 0,0 1-1 0 0,1-1 1 0 0,-1 0-1 0 0,0 0 1 0 0,1 0-1 0 0,0 0 0 0 0,-1 0 1 0 0,1 1-1 0 0,0-1 1 0 0,0 0-1 0 0,0 1 1 0 0,0-1-1 0 0,0 0 0 0 0,1 1 1 0 0,-1 0-1 0 0,0-1 1 0 0,1 1-1 0 0,-1 0 1 0 0,1-1-1 0 0,-1 1 1 0 0,1 0-1 0 0,0 0 0 0 0,-1 0 1 0 0,1 1-1 0 0,0-1 1 0 0,0 0-1 0 0,-1 1 1 0 0,1-1-1 0 0,0 1 0 0 0,0-1 1 0 0,0 1-1 0 0,0 0 1 0 0,0 0-1 0 0,0 0 227 0 0,-1-1-243 0 0,13-5-2558 0 0,-4 3 402 0 0</inkml:trace>
  <inkml:trace contextRef="#ctx0" brushRef="#br0" timeOffset="481.053">433 90 8538 0 0,'0'0'28'0'0,"0"0"-224"0"0,0 0-232 0 0,0 0 6 0 0,0 0 185 0 0,0 0 129 0 0,0 0-24 0 0,0 0-12 0 0,0 0 114 0 0,0 0 137 0 0,0 0 163 0 0,0 0 104 0 0,0 0-8 0 0,-3 21-49 0 0,-12 163 445 0 0,16-179-695 0 0,-1 3 42 0 0,1 0 1 0 0,0 0 0 0 0,0 0 0 0 0,0 0 0 0 0,1 0 0 0 0,0 0 0 0 0,1-1 0 0 0,0 1 0 0 0,0-1 0 0 0,0 0 0 0 0,1 1 0 0 0,0-2 0 0 0,1 1 0 0 0,-1 0 0 0 0,3 1-110 0 0,24-8 2308 0 0,20-30-6305 0 0,-34 19 2653 0 0,-2 2 341 0 0,50-27-683 0 0,-22 25 4693 0 0,-42 59-739 0 0,-1-43-2167 0 0,0 0-1 0 0,0 0 1 0 0,0-1 0 0 0,1 1-1 0 0,-1 0 1 0 0,1 0 0 0 0,0 0-1 0 0,1-1 1 0 0,-1 1-1 0 0,1 0 1 0 0,0-1 0 0 0,0 0-1 0 0,0 1 1 0 0,1-1 0 0 0,0 0-1 0 0,0 0 1 0 0,0 0 0 0 0,0-1-1 0 0,0 1 1 0 0,1-1-1 0 0,-1 1 1 0 0,5 1-101 0 0,44-9-3815 0 0,-15-14-3824 0 0,-27 14 6545 0 0</inkml:trace>
  <inkml:trace contextRef="#ctx0" brushRef="#br0" timeOffset="823.674">884 397 0 0 0,'0'0'1355'0'0,"0"0"819"0"0,0 0-337 0 0,0 0-580 0 0,0 0-561 0 0,0 0-425 0 0,0 0-153 0 0,0 0 110 0 0,0 0 31 0 0,0 0 5 0 0,0 0 6 0 0,1 5 0 0 0,-1-1-162 0 0,0-1 0 0 0,1 1 0 0 0,0-1 0 0 0,0 0 0 0 0,0 1 0 0 0,0-1 0 0 0,0 0-1 0 0,1 0 1 0 0,-1 0 0 0 0,1 0 0 0 0,0 0 0 0 0,0 0 0 0 0,0 0 0 0 0,0-1 0 0 0,0 1 0 0 0,1-1-1 0 0,-1 1 1 0 0,1-1 0 0 0,0 0 0 0 0,0 0 0 0 0,-1 0 0 0 0,1 0 0 0 0,1-1 0 0 0,-1 1 0 0 0,0-1 0 0 0,0 0-1 0 0,0 0 1 0 0,1 0 0 0 0,-1 0 0 0 0,0-1 0 0 0,2 1-108 0 0,-1 0 86 0 0,0-1-1 0 0,0 1 1 0 0,0-1 0 0 0,0 0 0 0 0,0 0-1 0 0,0-1 1 0 0,0 1 0 0 0,0-1 0 0 0,0 0-1 0 0,0 0 1 0 0,-1 0 0 0 0,1 0-1 0 0,0-1 1 0 0,-1 1 0 0 0,1-1 0 0 0,-1 0-1 0 0,1 0 1 0 0,-1-1 0 0 0,0 1 0 0 0,0-1-1 0 0,0 1 1 0 0,0-1 0 0 0,-1 0 0 0 0,1 0-1 0 0,-1 0 1 0 0,1 0 0 0 0,-1-1-1 0 0,0 1 1 0 0,0-1 0 0 0,-1 1 0 0 0,1-1-1 0 0,-1 0 1 0 0,0 1 0 0 0,0-1 0 0 0,0 0-1 0 0,0 0 1 0 0,-1 0 0 0 0,1 0 0 0 0,-1 0-1 0 0,0 0 1 0 0,0 0 0 0 0,-1 0-86 0 0,-2-1-71 0 0,0 1 0 0 0,-1-1-1 0 0,0 1 1 0 0,0 0 0 0 0,0 0 0 0 0,-1 0 0 0 0,1 1 0 0 0,-1 0 0 0 0,0 0 0 0 0,0 0 0 0 0,0 0-1 0 0,0 1 1 0 0,-1 0 0 0 0,1 0 0 0 0,-1 0 0 0 0,1 0 0 0 0,-1 1 0 0 0,1 0 0 0 0,-1 1 0 0 0,0-1-1 0 0,0 1 1 0 0,1 0 0 0 0,-1 0 0 0 0,0 1 0 0 0,-5 0 71 0 0,8-1-17 0 0,-1 0 1 0 0,1 0-1 0 0,-1 0 0 0 0,1 1 1 0 0,-1-1-1 0 0,1 1 0 0 0,-1 0 0 0 0,1 0 1 0 0,0 0-1 0 0,-1 0 0 0 0,1 0 1 0 0,0 1-1 0 0,0 0 0 0 0,0-1 1 0 0,0 1-1 0 0,0 0 0 0 0,0 1 1 0 0,1-1-1 0 0,-1 0 0 0 0,1 1 0 0 0,0-1 1 0 0,-1 1-1 0 0,1 0 0 0 0,0 0 1 0 0,0 0-1 0 0,1 0 0 0 0,-1 0 1 0 0,1 0-1 0 0,-1 0 0 0 0,1 1 1 0 0,0-1-1 0 0,0 0 0 0 0,1 1 0 0 0,-1-1 1 0 0,1 1-1 0 0,0-1 0 0 0,-1 1 1 0 0,2-1-1 0 0,-1 1 0 0 0,0-1 1 0 0,1 1-1 0 0,-1-1 0 0 0,1 1 1 0 0,0-1-1 0 0,0 0 0 0 0,0 1 0 0 0,1-1 1 0 0,-1 0-1 0 0,1 0 0 0 0,0 0 1 0 0,0 0-1 0 0,0 0 0 0 0,0 0 1 0 0,0-1-1 0 0,1 1 0 0 0,-1-1 1 0 0,1 0-1 0 0,0 1 17 0 0,67 18-2080 0 0,-23-18-5125 0 0,-33-3 3291 0 0</inkml:trace>
  <inkml:trace contextRef="#ctx0" brushRef="#br0" timeOffset="1225.681">1185 263 11586 0 0,'0'0'245'0'0,"0"0"-232"0"0,0 0-372 0 0,0 0-14 0 0,0 0 149 0 0,0 0 117 0 0,0 0 23 0 0,0 0-24 0 0,0 0 49 0 0,0 0 93 0 0,0 0 103 0 0,0 0 90 0 0,0 0 3 0 0,-1 22-24 0 0,-2 67-36 0 0,3-85-109 0 0,-1 0 0 0 0,1 0-1 0 0,0 0 1 0 0,0 0-1 0 0,0 0 1 0 0,0 0-1 0 0,0 0 1 0 0,1 0 0 0 0,0 0-1 0 0,0 0 1 0 0,0 0-1 0 0,0 0 1 0 0,1-1-1 0 0,0 1 1 0 0,-1 0 0 0 0,1-1-1 0 0,0 1 1 0 0,1-1-1 0 0,-1 0 1 0 0,1 0-1 0 0,-1 0 1 0 0,1 0 0 0 0,0 0-1 0 0,1 0-60 0 0,1-9 4014 0 0,-3-30-2791 0 0,2-13-1528 0 0,3 41 215 0 0,0 0 1 0 0,1 1-1 0 0,0 0 1 0 0,0 1-1 0 0,0-1 1 0 0,1 2 0 0 0,0-1-1 0 0,0 1 1 0 0,0 0-1 0 0,1 1 1 0 0,0 1-1 0 0,-1-1 1 0 0,1 1-1 0 0,1 1 1 0 0,-1 0-1 0 0,0 0 1 0 0,1 1-1 0 0,-1 0 1 0 0,0 1-1 0 0,1 0 1 0 0,-1 1-1 0 0,7 1 90 0 0,-9 5-2633 0 0,-7 4-5257 0 0,-1-8 2462 0 0</inkml:trace>
  <inkml:trace contextRef="#ctx0" brushRef="#br0" timeOffset="1522.319">1562 1 7154 0 0,'0'0'52'0'0,"0"0"-150"0"0,0 0-177 0 0,0 0-18 0 0,0 0 58 0 0,0 0-27 0 0,0 0 79 0 0,0 0 167 0 0,0 0 253 0 0,0 0 289 0 0,0 0 142 0 0,0 0 12 0 0,0 0-73 0 0,7 15-107 0 0,27 110 279 0 0,-17 101 294 0 0,-1-204 385 0 0,-14-25-3542 0 0,-9-8-5511 0 0,6 8 4902 0 0</inkml:trace>
  <inkml:trace contextRef="#ctx0" brushRef="#br0" timeOffset="1771.469">1518 202 15691 0 0,'0'0'1681'0'0,"0"0"-361"0"0,0 0-936 0 0,0 0-144 0 0,0 0 8 0 0,0 0-24 0 0,0 0-64 0 0,0 0-56 0 0,155-3-56 0 0,-131 3-24 0 0,-5 1-16 0 0,-1 4-32 0 0,-4-1-88 0 0,-5 3-312 0 0,0 0-656 0 0,0 1-1193 0 0,-4-2-2400 0 0,-3-1-6865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3:58.1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391 47 264 0 0,'0'0'1684'0'0,"0"0"-174"0"0,0 0-304 0 0,0 0-159 0 0,0 0-11 0 0,0 0-4 0 0,0 0 64 0 0,0 0 30 0 0,0 0 11 0 0,0 0-71 0 0,0 0-85 0 0,-9-9-74 0 0,-25-28-112 0 0,24 114-311 0 0,-9 519 1491 0 0,13-537-1074 0 0,-1-75 1358 0 0,-14-13-5001 0 0,15 21 1564 0 0,-44-50-10955 0 0,40 50 7680 0 0</inkml:trace>
  <inkml:trace contextRef="#ctx0" brushRef="#br0" timeOffset="308.961">1 555 5225 0 0,'0'0'2729'0'0,"0"0"-1017"0"0,0 0-934 0 0,0 0-634 0 0,0 0-258 0 0,0 0 30 0 0,0 0 214 0 0,0 0 323 0 0,0 0 252 0 0,0 0 128 0 0,0 0 34 0 0,0 0-19 0 0,0 0-89 0 0,20 14-121 0 0,149 110 629 0 0,-122-72-961 0 0,61 43 787 0 0,-90-106 4003 0 0,5-35-4945 0 0,-18 33 191 0 0,-4 11-476 0 0,86-128-824 0 0,-61 111-3079 0 0,3 10-3562 0 0,-22 9-2791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09.95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94 16812,'0'2'387,"0"0"1220,0-2-1405,26 94-22,-17-66-2929,6 25 0,-1-7 2917,-7-38 1408,-2-1-1402,1-2 870,-2-2-859,2-1 0,-1-1-11,1-1 3346,-1 0-3436,0-2-28,1-1-17,0-2-22,0-2-17,2 1-11,-1 0-28,1-1-23,-2 1-33,2-3-51,-1 2-44,1-1-34,-1 0-5,2-1 44,0 0 34,1 1 39,-1-1 33,2 1 6,0 0 29,-1 1 38,0 2 34,-2 0 67,1 1 45,-4 0 39,1 2 6,-3 1-22,0 0-35,-2 0-38,0 1 72,0 0-78,0 1-16,1 1-18,0 2-17,1 1-21,1 0-1,1 2-6,0 0 1,2 1 11,0 0-6,3-1 28,-1 0-16,0 0 21,1-1 24,-1-1-35,0-2 34,-1-1-27,0-1-12,1-1-17,-1 0-28,1 0-22,0 0-51,3 0-50,0-2-72,2-1-68,2-2-73,1-2-50,0-2 5,0 0 5,1-2 80,0-2 55,-1-1 68,1-3 83,-3-2 62,-1-2 68,0-2-3264,-4 0 3510,0 1-480,-2 2 704,-1 4-5,-3 2-40,-1 4-84,-2 2-124,-1 4 2985,0 1-3185,-1 2 864,0 1-921,-1 1 28,0 4 17,-1 1 23,0 6 5,-1 3-12,1 2-10,1 2-3409,0 1 3386,2 0 6,0 1-12,0-2-5,2-1 6,2-3 16,3-1 1,2-4 3397,0 0-3409,2-2-50,-1-1-40,0-3-61,1 1-145,0-3-169,1 0-318,-1 0-3009,8 2 3781,-4 1 0,-1-1 0,-8-1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1:12.18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1777 150 0 0 0,'-41'-48'5432'0'0,"-106"-9"-399"0"0,65 41-3832 0 0,57 8-968 0 0,0 2 0 0 0,-1 1-1 0 0,1 1 1 0 0,-1 1-1 0 0,0 1 1 0 0,0 1-1 0 0,0 2 1 0 0,-22 2-233 0 0,-150 52 800 0 0,179-49-797 0 0,0 1-1 0 0,0 0 1 0 0,0 2-1 0 0,1 0 1 0 0,1 1-1 0 0,0 0 1 0 0,0 1-1 0 0,1 2 1 0 0,0-1-1 0 0,1 2 1 0 0,-6 6-3 0 0,21-20 0 0 0,-109 156 203 0 0,104-145-206 0 0,1 1 0 0 0,1 0 0 0 0,0 0 0 0 0,0-1 0 0 0,1 2 0 0 0,0-1 0 0 0,1 0 1 0 0,1 0-1 0 0,0 0 0 0 0,1 1 0 0 0,1 9 3 0 0,55 96 30 0 0,-49-111 33 0 0,0 0 0 0 0,0 0-1 0 0,1-1 1 0 0,0 0-1 0 0,0-1 1 0 0,1 0 0 0 0,0 0-1 0 0,0-1 1 0 0,0 0-1 0 0,0 0 1 0 0,0-1 0 0 0,1-1-1 0 0,0 0 1 0 0,-1 0-1 0 0,1-1 1 0 0,0-1 0 0 0,0 0-1 0 0,-1 0 1 0 0,1-1-1 0 0,0 0 1 0 0,1-1-63 0 0,6 2 36 0 0,397 30 195 0 0,-385-29-189 0 0,-10 2 73 0 0,0-1-1 0 0,-1 0 1 0 0,1-2-1 0 0,0 0 1 0 0,0-1-1 0 0,0-1 1 0 0,-1-1-1 0 0,1 0 0 0 0,-1-2 1 0 0,0 0-1 0 0,0-1 1 0 0,-1-1-1 0 0,1-1 1 0 0,-1 0-1 0 0,-1-2 1 0 0,0 0-1 0 0,0-1 1 0 0,-1 0-1 0 0,-1-1 1 0 0,0-1-1 0 0,0-1 1 0 0,0-1-115 0 0,-9 7 86 0 0,0-1 1 0 0,-1 1 0 0 0,0-1 0 0 0,-1 0 0 0 0,0 0-1 0 0,0 0 1 0 0,-1-1 0 0 0,0 1 0 0 0,0-1 0 0 0,-1 0-1 0 0,-1 0 1 0 0,0 0 0 0 0,0 0 0 0 0,-1 0 0 0 0,0 0-1 0 0,0 0 1 0 0,-2 0 0 0 0,1 0 0 0 0,-1 1 0 0 0,0-1 0 0 0,-1 0-1 0 0,0 1 1 0 0,-5-10-87 0 0,-1-4 35 0 0,-1 1-1 0 0,-1 0 1 0 0,-2 0 0 0 0,0 1-1 0 0,-1 0 1 0 0,-1 1 0 0 0,-1 1-1 0 0,0 1 1 0 0,-2 0 0 0 0,0 1 0 0 0,-1 1-1 0 0,-1 0 1 0 0,-13-7-35 0 0,27 41-13720 0 0,9-10 6294 0 0</inkml:trace>
  <inkml:trace contextRef="#ctx0" brushRef="#br0" timeOffset="47324.148">14 377 0 0 0,'0'0'1214'0'0,"0"0"-198"0"0,0 0-171 0 0,0 0-125 0 0,0 0-74 0 0,0 0-21 0 0,0 0-36 0 0,0 0-60 0 0,0 0-50 0 0,0 0-18 0 0,-2-5 18 0 0,-3-4-553 0 0,-2-29 6547 0 0,203 76-5928 0 0,-163-36-140 0 0,-1-2-1 0 0,0 0 1 0 0,0-3-1 0 0,0 0 0 0 0,0-3 1 0 0,0 0-1 0 0,21-8-404 0 0,-53 9-2306 0 0,-11-15-8919 0 0,9 18 7378 0 0</inkml:trace>
  <inkml:trace contextRef="#ctx0" brushRef="#br0" timeOffset="47629.244">294 263 1952 0 0,'0'0'2377'0'0,"0"0"-550"0"0,0 0-708 0 0,0 0-472 0 0,0 0-329 0 0,0 0-191 0 0,0 0-23 0 0,0 0 104 0 0,0 0 119 0 0,0 0 69 0 0,0 0 13 0 0,0 0 2 0 0,0 0-17 0 0,13 2-18 0 0,103 26 911 0 0,50 41 148 0 0,-166-67-1381 0 0,0-1 1 0 0,0 1 0 0 0,0-1 0 0 0,0 1 0 0 0,-1 0-1 0 0,1-1 1 0 0,0 1 0 0 0,-1-1 0 0 0,1 1 0 0 0,-1 0-1 0 0,0-1 1 0 0,1 0 0 0 0,-1 1 0 0 0,0-1-1 0 0,0 1 1 0 0,0-1 0 0 0,0 0 0 0 0,0 0 0 0 0,0 1-1 0 0,-1-1 1 0 0,1 0 0 0 0,0 0 0 0 0,-1 0 0 0 0,1-1-1 0 0,0 1 1 0 0,-1 0 0 0 0,1 0 0 0 0,-1-1 0 0 0,1 1-1 0 0,-1-1 1 0 0,1 1 0 0 0,-1-1 0 0 0,0 0 0 0 0,1 1-1 0 0,-1-1 1 0 0,0 0-55 0 0,-9 6 56 0 0,-91 68-412 0 0,70-46-2413 0 0,2 1-3500 0 0,19-18-79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2:04.37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100 224 0 0 0,'0'0'551'0'0,"0"0"117"0"0,0 0 8 0 0,0 0-24 0 0,0 0-61 0 0,0 0-58 0 0,0 0-87 0 0,0 0-78 0 0,8-10 1020 0 0,129-2 2261 0 0,-90 2-3412 0 0,112-30 1062 0 0,-158 40-1153 0 0,-1 0 35 0 0,0 0-2 0 0,0 0-32 0 0,0 0-45 0 0,0 0-100 0 0,0 0-77 0 0,0 0-39 0 0,-19 2-475 0 0,13-1-7409 0 0,6-1 4959 0 0</inkml:trace>
  <inkml:trace contextRef="#ctx0" brushRef="#br0" timeOffset="528.773">126 97 1168 0 0,'0'0'1475'0'0,"0"0"-206"0"0,0 0-397 0 0,0 0-135 0 0,0 0-51 0 0,0 0-48 0 0,0 0-7 0 0,0 0-76 0 0,0 0-170 0 0,0 0-263 0 0,0 0-217 0 0,0 0-64 0 0,7-4 35 0 0,-5 2 101 0 0,-2 3 37 0 0,-1-1 0 0 0,1 1 0 0 0,0 0-1 0 0,0 0 1 0 0,0-1 0 0 0,0 1 0 0 0,0 0 0 0 0,0 0 0 0 0,0-1 0 0 0,0 1 0 0 0,0 0 0 0 0,0 0 0 0 0,1-1-1 0 0,-1 1 1 0 0,0 0 0 0 0,0 0 0 0 0,1-1 0 0 0,-1 1 0 0 0,0 0 0 0 0,1-1 0 0 0,-1 1 0 0 0,1-1 0 0 0,-1 1-1 0 0,1 0 1 0 0,-1-1 0 0 0,1 1 0 0 0,-1-1 0 0 0,1 0 0 0 0,0 1 0 0 0,-1-1 0 0 0,1 1 0 0 0,0-1 0 0 0,-1 0-1 0 0,1 1 1 0 0,0-1 0 0 0,-1 0 0 0 0,1 0 0 0 0,0 0 0 0 0,0 1 0 0 0,-1-1 0 0 0,1 0 0 0 0,0 0 0 0 0,0 0-1 0 0,-1 0 1 0 0,1 0 0 0 0,0 0 0 0 0,0-1 0 0 0,-1 1 0 0 0,1 0 0 0 0,0 0 0 0 0,0 0 0 0 0,-1-1 0 0 0,1 1-1 0 0,0 0 1 0 0,-1-1 0 0 0,1 1-14 0 0,-3 7 88 0 0,-1 1 0 0 0,0-1 0 0 0,0 0-1 0 0,0 0 1 0 0,-1 0 0 0 0,0-1 0 0 0,-1 1-1 0 0,1-1 1 0 0,-1 0 0 0 0,0 0 0 0 0,-1-1 0 0 0,0 1-1 0 0,0-1 1 0 0,0 0 0 0 0,0-1 0 0 0,-1 0-1 0 0,-6 4-87 0 0,-56 52 201 0 0,69-59-183 0 0,0 0 1 0 0,0 0 0 0 0,-1 0 0 0 0,1 0 0 0 0,0 0 0 0 0,0 0 0 0 0,0 0 0 0 0,0 0-1 0 0,0 0 1 0 0,0 0 0 0 0,0 0 0 0 0,1 0 0 0 0,-1 0 0 0 0,0 0 0 0 0,0-1 0 0 0,1 1 0 0 0,-1 0-1 0 0,1 0 1 0 0,-1 0 0 0 0,1 0 0 0 0,-1 0 0 0 0,1-1 0 0 0,-1 1 0 0 0,1 0 0 0 0,0 0-1 0 0,-1-1 1 0 0,1 1 0 0 0,0-1 0 0 0,0 1 0 0 0,-1 0 0 0 0,1-1 0 0 0,0 1 0 0 0,0-1-1 0 0,0 0 1 0 0,0 1 0 0 0,0-1 0 0 0,0 0 0 0 0,0 1 0 0 0,-1-1 0 0 0,1 0 0 0 0,0 0-1 0 0,0 0 1 0 0,0 0 0 0 0,0 0 0 0 0,0 0 0 0 0,0 0 0 0 0,0 0 0 0 0,0-1 0 0 0,0 1-1 0 0,0 0 1 0 0,0 0 0 0 0,1-1-19 0 0,70 4 758 0 0,-65-3-754 0 0,111 0 625 0 0,-126 3 1496 0 0,-7-1-5351 0 0,8-21-6126 0 0,7 15 6825 0 0</inkml:trace>
  <inkml:trace contextRef="#ctx0" brushRef="#br0" timeOffset="783.307">176 109 3753 0 0,'0'0'2064'0'0,"0"0"-382"0"0,0 0-775 0 0,0 0-559 0 0,0 0-373 0 0,0 0-201 0 0,0 0-14 0 0,0 0 152 0 0,0 0 196 0 0,0 0 112 0 0,0 0 36 0 0,0 0-13 0 0,0 0-39 0 0,-1 12-24 0 0,26 104 848 0 0,-12-91-2043 0 0,-5-8-2649 0 0,-4-7-2071 0 0</inkml:trace>
  <inkml:trace contextRef="#ctx0" brushRef="#br0" timeOffset="2100.966">821 77 0 0 0,'0'0'1174'0'0,"0"0"-37"0"0,0 0-130 0 0,0 0-143 0 0,0 0-82 0 0,0 0-75 0 0,0 0-54 0 0,0 0-8 0 0,0 0-36 0 0,0 0-65 0 0,0 0-131 0 0,0-7-174 0 0,0-23-240 0 0,0 22-201 0 0,0 8-59 0 0,-2 36 346 0 0,1-20 118 0 0,-2-1-62 0 0,2 0 1 0 0,0 1-1 0 0,1-1 1 0 0,0 0-1 0 0,1 0 1 0 0,1 1-1 0 0,1-1 1 0 0,0 0-1 0 0,0-1 1 0 0,2 1-1 0 0,3 8-141 0 0,-10-28 5188 0 0,-22-28-5527 0 0,17 29 182 0 0,0 1-1 0 0,0-1 0 0 0,0-1 1 0 0,1 1-1 0 0,0-1 1 0 0,0 0-1 0 0,0 0 1 0 0,0-1-1 0 0,1 0 0 0 0,0 0 1 0 0,0 0-1 0 0,1-1 1 0 0,-1 1-1 0 0,1-1 1 0 0,1 0-1 0 0,0 0 0 0 0,0-1 1 0 0,0 1-1 0 0,1-1 1 0 0,0 1-1 0 0,0-1 0 0 0,1 0 1 0 0,0 1-1 0 0,0-1 1 0 0,1-7 157 0 0,5 10-46 0 0,1 0 0 0 0,0-1 0 0 0,0 2 0 0 0,0-1 0 0 0,1 1 0 0 0,-1 0 0 0 0,1 0 0 0 0,0 1 0 0 0,0 0 0 0 0,1 0 0 0 0,-1 0 0 0 0,1 1 0 0 0,-1 1 1 0 0,1-1-1 0 0,0 1 0 0 0,0 0 0 0 0,-1 1 0 0 0,1 0 0 0 0,4 0 46 0 0,-6 0 10 0 0,-3-1-11 0 0,8-1 7 0 0,0 0 0 0 0,1 0-1 0 0,-1 1 1 0 0,1 0-1 0 0,0 1 1 0 0,-1 0-1 0 0,1 1 1 0 0,-1 0 0 0 0,1 1-1 0 0,-1 0 1 0 0,1 1-1 0 0,-1 0 1 0 0,0 1-1 0 0,-1 0 1 0 0,1 1 0 0 0,0 0-1 0 0,-1 1 1 0 0,0 0-1 0 0,1 2-5 0 0,-9-5 3 0 0,0 0 0 0 0,-1 0-1 0 0,1 1 1 0 0,-1-1 0 0 0,0 0 0 0 0,0 1-1 0 0,0-1 1 0 0,-1 1 0 0 0,1-1 0 0 0,-1 1-1 0 0,0-1 1 0 0,0 1 0 0 0,0-1 0 0 0,0 1-1 0 0,-1-1 1 0 0,1 1 0 0 0,-1-1 0 0 0,0 1-1 0 0,0-1 1 0 0,0 0 0 0 0,-1 1 0 0 0,1-1-1 0 0,-1 0 1 0 0,0 0 0 0 0,0 0 0 0 0,0 0-1 0 0,0 0 1 0 0,0-1 0 0 0,0 1 0 0 0,-1-1-1 0 0,0 1-2 0 0,-87 72 794 0 0,74-66-602 0 0,-1-1-1 0 0,0 0 1 0 0,0-1-1 0 0,0-1 1 0 0,-1-1 0 0 0,0 0-1 0 0,0-1 1 0 0,-1-1-1 0 0,1-1 1 0 0,0-1 0 0 0,-1 0-1 0 0,-15-2-191 0 0,19-18-2299 0 0,41-2-7727 0 0,-18 18 8867 0 0</inkml:trace>
  <inkml:trace contextRef="#ctx0" brushRef="#br0" timeOffset="2546.003">1145 151 9722 0 0,'0'0'297'0'0,"0"0"-265"0"0,0 0-244 0 0,0 0-33 0 0,0 0 102 0 0,0 0 70 0 0,0 0 36 0 0,0 0-14 0 0,0 0 0 0 0,0 0 45 0 0,0 0 126 0 0,0 0 168 0 0,0 0 142 0 0,-3 10 112 0 0,-8 30 29 0 0,54-28 1841 0 0,-35-12-2454 0 0,0-1-1 0 0,0-1 1 0 0,0 1 0 0 0,0-1-1 0 0,0-1 1 0 0,-1 1-1 0 0,1-1 1 0 0,-1-1-1 0 0,0 1 1 0 0,0-1-1 0 0,0-1 1 0 0,-1 1 0 0 0,1-1-1 0 0,-1 0 1 0 0,0-1-1 0 0,0 1 1 0 0,-1-1-1 0 0,0 0 1 0 0,0-1 0 0 0,0 1-1 0 0,-1-1 1 0 0,2-2 42 0 0,-6 8-59 0 0,1 0 0 0 0,-1 1 0 0 0,1-1 0 0 0,-1 0-1 0 0,1 1 1 0 0,-1-1 0 0 0,1 0 0 0 0,-1 0 0 0 0,0 0 0 0 0,1 1 0 0 0,-1-1 0 0 0,0 0 0 0 0,0 0 0 0 0,1 0 0 0 0,-1 0 0 0 0,0 0 0 0 0,0 0 0 0 0,0 0 0 0 0,0 1 0 0 0,0-1 0 0 0,-1 0 0 0 0,1 0 0 0 0,0 0-1 0 0,0 0 1 0 0,0 0 0 0 0,-1 0 0 0 0,1 1 0 0 0,-1-1 0 0 0,1 0 0 0 0,0 0 0 0 0,-1 1 0 0 0,1-1 0 0 0,-1 0 0 0 0,0 0 0 0 0,1 1 0 0 0,-1-1 0 0 0,1 1 0 0 0,-1-1 0 0 0,0 0 0 0 0,0 1 0 0 0,1-1 0 0 0,-1 1 0 0 0,0 0-1 0 0,0-1 1 0 0,0 1 0 0 0,1 0 0 0 0,-1-1 0 0 0,0 1 0 0 0,0 0 0 0 0,0 0 0 0 0,0 0 0 0 0,0 0 0 0 0,0 0 0 0 0,1 0 0 0 0,-1 0 0 0 0,0 0 0 0 0,0 0 0 0 0,0 0 0 0 0,0 0 0 0 0,0 1 0 0 0,0-1 0 0 0,1 0-1 0 0,-1 0 1 0 0,0 1 0 0 0,0-1 59 0 0,-57 24-1384 0 0,52-21 1513 0 0,0 1 0 0 0,-1-1 0 0 0,1 1-1 0 0,1 1 1 0 0,-1-1 0 0 0,0 1 0 0 0,1 0 0 0 0,0 0-1 0 0,0 1 1 0 0,1 0 0 0 0,0 0 0 0 0,0 0 0 0 0,0 0-1 0 0,0 0 1 0 0,1 1 0 0 0,0-1 0 0 0,1 1 0 0 0,-1 0-1 0 0,1 0 1 0 0,1 0 0 0 0,-1 0 0 0 0,1 0 0 0 0,0 1-1 0 0,1-1 1 0 0,0 0 0 0 0,0 7-129 0 0,6-10 142 0 0,-1 0 1 0 0,1-1-1 0 0,0 0 1 0 0,-1 0-1 0 0,1-1 0 0 0,0 1 1 0 0,1-1-1 0 0,-1 0 0 0 0,0-1 1 0 0,1 0-1 0 0,-1 0 1 0 0,1 0-1 0 0,-1-1 0 0 0,1 0 1 0 0,-1 0-1 0 0,1 0 1 0 0,-1-1-1 0 0,1 0 0 0 0,-1-1 1 0 0,0 1-1 0 0,1-1 1 0 0,-1 0-1 0 0,0-1 0 0 0,0 1 1 0 0,0-1-1 0 0,2-2-142 0 0,86-33-4694 0 0,-59 24-2325 0 0,-29 11 4241 0 0</inkml:trace>
  <inkml:trace contextRef="#ctx0" brushRef="#br0" timeOffset="2920.069">1501 180 2649 0 0,'0'0'2584'0'0,"0"0"-745"0"0,0 0-687 0 0,0 0-589 0 0,0 0-384 0 0,0 0-180 0 0,0 0-35 0 0,0 0 73 0 0,0 0 118 0 0,0 0 121 0 0,0 0 84 0 0,0 0 99 0 0,41-14 2512 0 0,53-87-1273 0 0,-94 100-1727 0 0,1 1 0 0 0,-1-1 1 0 0,0 0-1 0 0,1 1 1 0 0,-1-1-1 0 0,0 0 0 0 0,0 1 1 0 0,1-1-1 0 0,-1 0 1 0 0,0 1-1 0 0,0-1 0 0 0,0 0 1 0 0,0 1-1 0 0,0-1 1 0 0,0 0-1 0 0,0 1 1 0 0,0-1-1 0 0,0 0 0 0 0,0 0 1 0 0,0 1-1 0 0,0-1 1 0 0,-1 0-1 0 0,1 1 0 0 0,0-1 1 0 0,0 0-1 0 0,-1 1 1 0 0,1-1-1 0 0,0 1 0 0 0,-1-1 1 0 0,1 0-1 0 0,-1 1 1 0 0,1-1-1 0 0,-1 1 0 0 0,1-1 1 0 0,-1 1-1 0 0,1 0 1 0 0,-1-1-1 0 0,1 1 1 0 0,-1-1-1 0 0,0 1 0 0 0,1 0 1 0 0,-1 0-1 0 0,0-1 1 0 0,1 1-1 0 0,-1 0 0 0 0,0 0 1 0 0,1 0-1 0 0,-1 0 1 0 0,0-1-1 0 0,1 1 0 0 0,-1 0 1 0 0,0 0-1 0 0,0 1 1 0 0,1-1-1 0 0,-1 0 1 0 0,0 0-1 0 0,1 0 0 0 0,-1 0 1 0 0,0 1-1 0 0,1-1 1 0 0,-1 0-1 0 0,0 0 0 0 0,1 1 1 0 0,-1-1-1 0 0,1 1 1 0 0,-1-1-1 0 0,0 1 29 0 0,-45 21-1202 0 0,40-19 1238 0 0,1 1 1 0 0,0 0-1 0 0,0 0 1 0 0,0 1-1 0 0,1 0 1 0 0,-1-1-1 0 0,1 2 1 0 0,0-1-1 0 0,1 0 1 0 0,-1 1-1 0 0,1-1 1 0 0,0 1-1 0 0,0 0 1 0 0,1 0-1 0 0,0 0 1 0 0,0 1-1 0 0,0-1 1 0 0,1 0-1 0 0,0 1 1 0 0,0-1-1 0 0,1 1 1 0 0,0-1-1 0 0,0 1 1 0 0,0-1 0 0 0,1 1-1 0 0,0 1-36 0 0,2-5 148 0 0,0 1-1 0 0,0-1 0 0 0,0 0 1 0 0,0 0-1 0 0,0 0 1 0 0,1-1-1 0 0,-1 1 1 0 0,1-1-1 0 0,0 0 1 0 0,-1 0-1 0 0,1 0 0 0 0,0 0 1 0 0,0-1-1 0 0,1 0 1 0 0,-1 1-1 0 0,0-2 1 0 0,0 1-1 0 0,1 0 1 0 0,-1-1-1 0 0,0 0 1 0 0,1 0-1 0 0,-1 0 0 0 0,0 0 1 0 0,4-1-148 0 0,44-2-3257 0 0,-17 1-6222 0 0,-31 2 5960 0 0</inkml:trace>
  <inkml:trace contextRef="#ctx0" brushRef="#br0" timeOffset="3439.888">1773 86 9946 0 0,'0'0'1947'0'0,"0"0"-1056"0"0,0 0-878 0 0,0 0-519 0 0,0 0-99 0 0,0 0 144 0 0,0 0 192 0 0,0 0 73 0 0,0 0 13 0 0,0 0 80 0 0,0 0 139 0 0,0 0 155 0 0,0 0 100 0 0,1 13 2 0 0,25 332 707 0 0,-3-284 449 0 0,-23-61-1115 0 0,0 0 102 0 0,0 0 117 0 0,0 0 79 0 0,0 0 36 0 0,0 0-12 0 0,0 0-113 0 0,-27-125 162 0 0,1-26-3628 0 0,30 143 2809 0 0,-1 0 1 0 0,2 0-1 0 0,-1 0 1 0 0,1 0-1 0 0,0 1 1 0 0,0 0-1 0 0,1 0 1 0 0,0 1-1 0 0,1-1 0 0 0,-1 1 1 0 0,1 1-1 0 0,0-1 1 0 0,1 1-1 0 0,-1 0 1 0 0,1 1-1 0 0,0 0 1 0 0,0 0-1 0 0,0 0 1 0 0,1 1-1 0 0,-1 1 0 0 0,4-1 114 0 0,-5-1-26 0 0,-1 2-1 0 0,1-1 1 0 0,0 1-1 0 0,0 0 1 0 0,0 0-1 0 0,-1 1 0 0 0,2 0 1 0 0,-1 0-1 0 0,0 0 1 0 0,0 1-1 0 0,0 0 1 0 0,0 1-1 0 0,0 0 0 0 0,0 0 1 0 0,0 0-1 0 0,0 1 1 0 0,0 0-1 0 0,0 0 1 0 0,-1 1-1 0 0,1 0 0 0 0,-1 0 1 0 0,0 0-1 0 0,0 1 1 0 0,0 0-1 0 0,0 0 1 0 0,0 1-1 0 0,1 2 27 0 0,-6-3 31 0 0,0-1-1 0 0,-1 1 1 0 0,0 0 0 0 0,0 0 0 0 0,0 0-1 0 0,0-1 1 0 0,0 1 0 0 0,-1 0 0 0 0,0 0 0 0 0,0-1-1 0 0,0 1 1 0 0,0 0 0 0 0,0-1 0 0 0,-1 1-1 0 0,0-1 1 0 0,1 1 0 0 0,-1-1 0 0 0,-1 0-1 0 0,1 0 1 0 0,0 0 0 0 0,-1 0 0 0 0,1 0-1 0 0,-1-1 1 0 0,0 1 0 0 0,0-1 0 0 0,0 0-1 0 0,0 0 1 0 0,-1 0 0 0 0,1 0 0 0 0,-1 0-31 0 0,-109 47 1027 0 0,13-33-520 0 0,55-15-6262 0 0,36-1-3183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2:10.65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644 296 0 0 0,'0'0'1126'0'0,"0"0"167"0"0,0 0-19 0 0,0 0-69 0 0,0 0-55 0 0,0 0-99 0 0,0 0-139 0 0,0 0-169 0 0,0 0-146 0 0,0-5-119 0 0,-12-198 2885 0 0,-28 115-3056 0 0,52 140-3384 0 0,-35-59 6774 0 0,0-1-4112 0 0,-30-3 404 0 0,-1 2 1 0 0,0 2-1 0 0,-1 3 0 0 0,1 2 0 0 0,-1 3 0 0 0,1 1 0 0 0,-1 4 1 0 0,-47 10 10 0 0,98-15-376 0 0,-7 1-573 0 0,5 1-3844 0 0,6-1-2707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2:25.68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2211 7419 0 0 0,'0'0'408'0'0,"0"0"255"0"0,0 0 208 0 0,0 0 172 0 0,0 0 124 0 0,-2-7 10 0 0,1-1-610 0 0,-4-14-276 0 0,-6 6 3898 0 0,70 34 2855 0 0,70-19-7863 0 0,-102 0 1431 0 0,11-1-616 0 0,0 2 1 0 0,0 2-1 0 0,0 1 1 0 0,0 2-1 0 0,0 1 0 0 0,-1 2 1 0 0,7 4 3 0 0,39 16 30 0 0,-51-14 51 0 0,2-2 1 0 0,-1-1-1 0 0,1-2 1 0 0,1-1-1 0 0,0-2 0 0 0,0-1 1 0 0,0-2-1 0 0,0-1 0 0 0,1-2 1 0 0,20-3-82 0 0,54-52 3621 0 0,-110 55-3377 0 0,0 0-80 0 0,0 0-84 0 0,0 0-56 0 0,0 0-44 0 0,0 0-26 0 0,0 0-12 0 0,0 0-17 0 0,0 0 3 0 0,0 0 9 0 0,0 0 15 0 0,0 0 20 0 0,0 0 31 0 0,0 0 14 0 0,0 0 9 0 0,0 0-9 0 0,0 0 18 0 0,0 0 9 0 0,0 0 22 0 0,-27 11-11979 0 0,21-3 4872 0 0</inkml:trace>
  <inkml:trace contextRef="#ctx0" brushRef="#br0" timeOffset="4114.597">1465 7594 0 0 0,'0'0'1183'0'0,"0"0"144"0"0,0 0 93 0 0,0 0-77 0 0,0 0-93 0 0,0 0-199 0 0,0 0-207 0 0,0 0-151 0 0,0 0-102 0 0,0 0-28 0 0,0 0 18 0 0,0 0-29 0 0,0 0-109 0 0,-13-19-160 0 0,-40-59-219 0 0,53 79-79 0 0,0-1 1 0 0,1 1-1 0 0,-1-1 1 0 0,0 1-1 0 0,1 0 0 0 0,-1-1 1 0 0,0 1-1 0 0,0 0 1 0 0,1-1-1 0 0,-1 1 1 0 0,0 0-1 0 0,0-1 0 0 0,0 1 1 0 0,0 0-1 0 0,0-1 1 0 0,0 1-1 0 0,0 0 1 0 0,0-1-1 0 0,0 1 0 0 0,0 0 1 0 0,-1-1-1 0 0,1 1 1 0 0,0 0-1 0 0,0-1 1 0 0,-1 1-1 0 0,1 0 0 0 0,0-1 1 0 0,-1 1-1 0 0,1-1 1 0 0,0 1-1 0 0,-1-1 0 0 0,1 1 1 0 0,-1-1-1 0 0,1 1 1 0 0,-1-1-1 0 0,1 1 1 0 0,-1-1-1 0 0,0 0 0 0 0,1 1 1 0 0,-1-1-1 0 0,1 0 1 0 0,-1 1-1 0 0,0-1 1 0 0,1 0-1 0 0,-1 0 0 0 0,0 0 1 0 0,1 0-1 0 0,-1 1 1 0 0,0-1-1 0 0,1 0 1 0 0,-1 0-1 0 0,0 0 0 0 0,1 0 1 0 0,-1-1-1 0 0,0 1 1 0 0,0 0-1 0 0,1 0 0 0 0,-1 0 1 0 0,1 0-1 0 0,-1-1 1 0 0,0 1-1 0 0,1 0 1 0 0,-1-1-1 0 0,0 1 0 0 0,1 0 1 0 0,-1-1-1 0 0,1 1 1 0 0,-1-1 14 0 0,1 3-40 0 0,-15 328 416 0 0,-54 746 687 0 0,12 275 1439 0 0,46-305-732 0 0,5-547-988 0 0,-15-113-256 0 0,7 227-57 0 0,-28-300 529 0 0,42-313-870 0 0,0 0 87 0 0,0 0 110 0 0,0 0 67 0 0,0 0 0 0 0,0-25-615 0 0,1 21 8 0 0,0 0 0 0 0,0 0 0 0 0,-1 0 0 0 0,0 0-1 0 0,1 0 1 0 0,-1 0 0 0 0,-1 0 0 0 0,1 1-1 0 0,0-1 1 0 0,-1 0 0 0 0,0 0 0 0 0,0 0 0 0 0,0 0-1 0 0,0 1 1 0 0,-1-1 0 0 0,0 1 0 0 0,1-1 0 0 0,-1 1-1 0 0,-1-1 1 0 0,1 1 0 0 0,0 0 0 0 0,-1 0-1 0 0,1 0 1 0 0,-1 0 0 0 0,0 1 0 0 0,0-1 0 0 0,0 1-1 0 0,0 0 1 0 0,-1-1 0 0 0,1 1 0 0 0,-1 1-1 0 0,1-1 1 0 0,-1 1 0 0 0,0-1 0 0 0,1 1 0 0 0,-1 0-1 0 0,0 0 1 0 0,0 0 0 0 0,0 1 0 0 0,0 0-1 0 0,0-1 1 0 0,1 1 0 0 0,-1 1 0 0 0,0-1 0 0 0,0 0-1 0 0,0 1 1 0 0,0 0 0 0 0,0 0 0 0 0,1 0-1 0 0,-3 1 216 0 0,-2 3 64 0 0,1 0 0 0 0,0 0-1 0 0,0 0 1 0 0,0 1-1 0 0,0 0 1 0 0,1 0-1 0 0,0 1 1 0 0,0-1-1 0 0,1 1 1 0 0,0 1-1 0 0,0-1 1 0 0,1 1-1 0 0,0 0 1 0 0,0 0-1 0 0,1 0 1 0 0,0 0-1 0 0,0 1 1 0 0,1-1-1 0 0,0 1 1 0 0,0 0-1 0 0,1-1 1 0 0,0 1-1 0 0,1 0 1 0 0,0 0-1 0 0,1 0 1 0 0,-1 0-1 0 0,1-1 1 0 0,3 8-64 0 0,1 18 276 0 0,3 0 1 0 0,0-1 0 0 0,3 0 0 0 0,0-1 0 0 0,2 0 0 0 0,15 26-277 0 0,79 99 1524 0 0,-65-158 2973 0 0,10-76-3348 0 0,-42 57-970 0 0,7-8-158 0 0,0 1-1 0 0,2 0 1 0 0,1 1-1 0 0,1 2 1 0 0,1 0-1 0 0,1 1 1 0 0,1 1-1 0 0,1 1 1 0 0,4-1-21 0 0,54-53-2294 0 0,-62 44-1689 0 0,-3-1-3373 0 0,-12 17-96 0 0</inkml:trace>
  <inkml:trace contextRef="#ctx0" brushRef="#br0" timeOffset="4931.932">1415 7557 9754 0 0,'0'0'436'0'0,"0"0"-60"0"0,0 0-100 0 0,0 0-221 0 0,0 0-266 0 0,0 0-165 0 0,0 0-48 0 0,0 0 15 0 0,0 0 159 0 0,0 0 144 0 0,0 0 62 0 0,-26 13 57 0 0,-80 44 47 0 0,33 16 112 0 0,59-50-131 0 0,-30 41 92 0 0,-132 154 928 0 0,164-226 3425 0 0,10-38-4581 0 0,2 43 269 0 0,32-101-503 0 0,67-34-105 0 0,38 14 466 0 0,-135 125-53 0 0,1-1 0 0 0,0 1 0 0 0,0 0 0 0 0,-1 0 0 0 0,1 0 0 0 0,0 1-1 0 0,-1-1 1 0 0,1 1 0 0 0,-1-1 0 0 0,0 1 0 0 0,0 0 0 0 0,1 0 0 0 0,-1-1 0 0 0,0 2 0 0 0,0-1 0 0 0,-1 0-1 0 0,1 0 1 0 0,0 1 0 0 0,-1-1 0 0 0,0 1 0 0 0,1-1 0 0 0,-1 1 0 0 0,0-1 0 0 0,0 1 0 0 0,0 0 0 0 0,-1 0 0 0 0,1 0-1 0 0,-1-1 1 0 0,1 1 0 0 0,-1 0 0 0 0,0 0 0 0 0,0 1 21 0 0,7 16-26 0 0,6 3 49 0 0,1-2 1 0 0,1 0 0 0 0,1 0 0 0 0,1-2-1 0 0,1 0 1 0 0,0-1 0 0 0,1 0 0 0 0,1-2-1 0 0,1 0 1 0 0,1-2 0 0 0,-1 0 0 0 0,2-1 0 0 0,4 1-24 0 0,51 35 36 0 0,-192-27 6647 0 0,112-22-6715 0 0,-153 55-192 0 0,111-6-3146 0 0,38 0-7043 0 0,6-38 3734 0 0</inkml:trace>
  <inkml:trace contextRef="#ctx0" brushRef="#br0" timeOffset="1084.807">2226 13547 0 0 0,'0'0'800'0'0,"0"0"1194"0"0,0 0 118 0 0,0 0-477 0 0,0 0-457 0 0,0 0-355 0 0,-11 23-54 0 0,-1 3-9249 0 0,12-23 7649 0 0</inkml:trace>
  <inkml:trace contextRef="#ctx0" brushRef="#br0" timeOffset="1487.804">2096 13685 0 0 0,'0'0'888'0'0,"0"0"31"0"0,0 0-121 0 0,0 0-28 0 0,0 0 115 0 0,0 0 156 0 0,0 0 125 0 0,0 0-63 0 0,0 0-169 0 0,0 0-168 0 0,0 0-191 0 0,-4-2-136 0 0,-14-6 163 0 0,18 8-419 0 0,0 0-60 0 0,0 0 13 0 0,0 0 44 0 0,0 0 88 0 0,0 0 77 0 0,0 0 47 0 0,0 0 30 0 0,0 0-15 0 0,0 0-31 0 0,0 0-34 0 0,0 0-28 0 0,0 0 3 0 0,0 0 1 0 0,0 0-14 0 0,0 0-26 0 0,0 0-58 0 0,0 0-48 0 0,37 41-12849 0 0,-31-36 9531 0 0,-4-5 2986 0 0</inkml:trace>
  <inkml:trace contextRef="#ctx0" brushRef="#br0" timeOffset="1735.706">2096 13685 0 0 0</inkml:trace>
  <inkml:trace contextRef="#ctx0" brushRef="#br0" timeOffset="2495.923">2096 13685 0 0 0,'-16'11'-194'0'0,"-10"-12"5141"0"0,-14 0 689 0 0,24 8-5831 0 0,36 4 7254 0 0,224-43-6510 0 0,27 23-391 0 0,-236 21 989 0 0,-57-15 2219 0 0,-31-10-3397 0 0,-2 2 1 0 0,1 3-1 0 0,-1 2 0 0 0,0 2 1 0 0,-34 4 30 0 0,67-1-14 0 0,-6 0-20 0 0,9 0-28 0 0,0 0 0 0 0,-1 1 0 0 0,1 0 1 0 0,-1 2-1 0 0,1 0 0 0 0,0 2 0 0 0,0 0 0 0 0,0 1 0 0 0,-14 6 62 0 0,79 6-1828 0 0,445 79 2097 0 0,-241-36-166 0 0,-245-53 1932 0 0,-33-11-1059 0 0,-517-201-584 0 0,487 186-353 0 0,58 19-144 0 0,0 0-129 0 0,22 6-915 0 0,25 14 1189 0 0,1-3 0 0 0,1-3 0 0 0,0-1 0 0 0,1-2 1 0 0,0-3-1 0 0,1-2 0 0 0,-1-2 0 0 0,11-2-40 0 0,26 0 498 0 0,-116-41-2163 0 0,-8 26-2237 0 0,11 9-3015 0 0,11 3-3551 0 0</inkml:trace>
  <inkml:trace contextRef="#ctx0" brushRef="#br0" timeOffset="6625.829">5977 105 0 0 0,'0'0'513'0'0,"0"0"-34"0"0,0 0-167 0 0,0 0-89 0 0,0 0-87 0 0,0 0-43 0 0,0 0 51 0 0,0 0 79 0 0,0 0 113 0 0,0 0 138 0 0,-8-6 88 0 0,-85-23 2434 0 0,68 29-2757 0 0,0 1-1 0 0,0 1 1 0 0,0 1 0 0 0,0 2 0 0 0,1 0 0 0 0,0 2 0 0 0,0 0-1 0 0,1 2 1 0 0,0 0 0 0 0,0 2 0 0 0,-2 2-239 0 0,-34 20 70 0 0,1 3 0 0 0,1 2 0 0 0,2 2 0 0 0,3 3 0 0 0,1 2 0 0 0,2 3 0 0 0,2 1 0 0 0,-23 34-70 0 0,56-64 27 0 0,2 0 0 0 0,0 1 0 0 0,1 0 1 0 0,1 1-1 0 0,1 0 0 0 0,1 0 0 0 0,1 1 0 0 0,1 0 0 0 0,0 0 0 0 0,2 1 0 0 0,1-1 0 0 0,1 1 1 0 0,0 0-1 0 0,2 0 0 0 0,1 0 0 0 0,0-1 0 0 0,2 1 0 0 0,1 0 0 0 0,1-1 0 0 0,0 0 1 0 0,2 0-1 0 0,0 0 0 0 0,2-1 0 0 0,0 0 0 0 0,2-1 0 0 0,0 0 0 0 0,1 0 0 0 0,1-1 0 0 0,0-1 1 0 0,16 16-28 0 0,1-10 190 0 0,1-1 1 0 0,1-1-1 0 0,1-2 0 0 0,1-1 1 0 0,1-2-1 0 0,0-1 1 0 0,1-2-1 0 0,0-2 1 0 0,1-1-1 0 0,1-1 1 0 0,14 0-191 0 0,-16-2 198 0 0,1-2 0 0 0,0-1 1 0 0,-1-2-1 0 0,1-2 0 0 0,0-1 1 0 0,0-1-1 0 0,0-3 0 0 0,0-1 1 0 0,-1-1-1 0 0,0-2 0 0 0,0-2 1 0 0,-1-1-1 0 0,0-2 0 0 0,4-4-198 0 0,-24 8 142 0 0,0-1-1 0 0,0 0 1 0 0,-1-2-1 0 0,0 1 1 0 0,-1-2-1 0 0,-1 0 1 0 0,0 0-1 0 0,-1-1 1 0 0,0 0-1 0 0,-1-1 1 0 0,-1-1 0 0 0,0 1-1 0 0,-1-1 1 0 0,-1-1-1 0 0,0 1 1 0 0,-1-1-1 0 0,-1-1 1 0 0,3-15-142 0 0,4-30 169 0 0,-3 0 1 0 0,-2-1 0 0 0,-3 0-1 0 0,-4-40-169 0 0,2 67 3 0 0,-1-1-1 0 0,-2 1 1 0 0,-2-1-1 0 0,-2 1 1 0 0,-1 0-1 0 0,-2 0 0 0 0,-1 1 1 0 0,-2 0-1 0 0,-1 0 1 0 0,-2 1-1 0 0,-2 1 1 0 0,-1 1-1 0 0,-1 0 1 0 0,-2 1-1 0 0,-1 1 0 0 0,-2 1 1 0 0,-1 1-1 0 0,-21-20-2 0 0,35 42-90 0 0,1 0 0 0 0,-1 0 0 0 0,-1 1 0 0 0,1 1 0 0 0,-1 0 0 0 0,0 0-1 0 0,0 1 1 0 0,-1 0 0 0 0,1 1 0 0 0,-1 1 0 0 0,0-1 0 0 0,1 2 0 0 0,-1 0 0 0 0,0 0-1 0 0,0 1 1 0 0,0 1 0 0 0,0 0 0 0 0,0 0 0 0 0,1 1 0 0 0,-1 1 0 0 0,0 0 0 0 0,1 0 0 0 0,0 2-1 0 0,0-1 1 0 0,0 1 0 0 0,-1 1 90 0 0,-63 43-2435 0 0,28-12-1955 0 0,5 0-5075 0 0</inkml:trace>
  <inkml:trace contextRef="#ctx0" brushRef="#br0" timeOffset="16501.051">6698 13731 0 0 0,'0'0'571'0'0,"0"0"740"0"0,0 0 14 0 0,-3-11-176 0 0,-14-47 630 0 0,-2 18 749 0 0,2-19-1147 0 0,6 18 236 0 0,4 220 760 0 0,-4 425-1066 0 0,-8-201-315 0 0,25 79-269 0 0,-6-462-684 0 0,1 0 0 0 0,1-1 0 0 0,1 1 1 0 0,0-1-1 0 0,1 0 0 0 0,1 0 1 0 0,1 0-1 0 0,1-1 0 0 0,6 13-43 0 0,-19-32 4144 0 0,-18-33-3980 0 0,24 33-171 0 0,-5 14-2031 0 0,5-7 1504 0 0,12 77 483 0 0,4-64-4415 0 0,11-12-6243 0 0,-24-7 6745 0 0</inkml:trace>
  <inkml:trace contextRef="#ctx0" brushRef="#br0" timeOffset="16874.924">6624 13701 0 0 0,'0'0'392'0'0,"0"0"102"0"0,0 0-42 0 0,0 0 124 0 0,0 0 125 0 0,0 0 126 0 0,-9 30 84 0 0,-30 93-14 0 0,31-95-315 0 0,2-1 0 0 0,1 1-1 0 0,0 0 1 0 0,3 0 0 0 0,0 0-1 0 0,2 0 1 0 0,1 6-582 0 0,-1 11 639 0 0,42 512 3516 0 0,-12 178-4183 0 0,-28-709-6042 0 0,1-20-1948 0 0</inkml:trace>
  <inkml:trace contextRef="#ctx0" brushRef="#br0" timeOffset="10449.707">7034 1212 0 0 0,'0'0'295'0'0,"0"0"292"0"0,0 0-34 0 0,0 0-141 0 0,0 0-187 0 0,-2-5-193 0 0,-7-19-197 0 0,6 18-194 0 0,3 6-54 0 0,0 0 121 0 0,1 15-551 0 0,1-13 811 0 0</inkml:trace>
  <inkml:trace contextRef="#ctx0" brushRef="#br0" timeOffset="12183.135">7034 1212 2136 0 0,'-35'-18'893'0'0,"10"67"-1481"0"0,39 103 1588 0 0,-20 181-1135 0 0,-80-4 3608 0 0,85-164-1646 0 0,7-95-3484 0 0,8 16-1814 0 0,2-30 1720 0 0,-20-46 5532 0 0,-15 16-2692 0 0,2-1-1210 0 0,9-3 136 0 0,1 1 1 0 0,2-1-1 0 0,0 1 1 0 0,1 0-1 0 0,1 1 1 0 0,1-1-1 0 0,1 1 0 0 0,1-1 1 0 0,2 4-16 0 0,64 187-1090 0 0,-40-127 995 0 0,-24-77 48 0 0,-1 0-1 0 0,0 1 0 0 0,0-1 0 0 0,-1 0 0 0 0,0 0 1 0 0,-1 1-1 0 0,0-1 0 0 0,-1 0 0 0 0,0 0 0 0 0,0 0 0 0 0,-1 0 1 0 0,0-1-1 0 0,-5 9 48 0 0,-15 88 55 0 0,38 56-135 0 0,-34 140 852 0 0,9-16-581 0 0,-36-93 1069 0 0,65 85-495 0 0,-51-88-139 0 0,-1-49-11 0 0,20 293 6 0 0,5-211-653 0 0,-18-119 74 0 0,4-23-6 0 0,3 1-1 0 0,3 1 1 0 0,5 0-1 0 0,-1 68-35 0 0,25 3 71 0 0,-7-126-23 0 0,-2 0 0 0 0,0 0 0 0 0,-2 0 1 0 0,-1 1-1 0 0,-1-1 0 0 0,-2 0 0 0 0,0 1 0 0 0,-4 10-48 0 0,-1 27 386 0 0,3-9-250 0 0,-3-17-73 0 0,2 0 1 0 0,1 0 0 0 0,3 0-1 0 0,1 1 1 0 0,2-1-1 0 0,1 0 1 0 0,3 0 0 0 0,1-1-1 0 0,2 0 1 0 0,1 0-1 0 0,2 0 1 0 0,2-2-1 0 0,6 10-63 0 0,16-5 410 0 0,-45-33-3713 0 0,6-6-4 0 0,-1 0-2083 0 0</inkml:trace>
  <inkml:trace contextRef="#ctx0" brushRef="#br0" timeOffset="13194.335">7195 316 0 0 0,'0'0'216'0'0,"0"0"692"0"0,0 0-8 0 0,0 0-118 0 0,0 0-77 0 0,0 0-86 0 0,0 0-51 0 0,0 0-32 0 0,0 0 19 0 0,-7-10 79 0 0,-23-35 13 0 0,-19 17 2989 0 0,-17 75-4510 0 0,50-31 1306 0 0,12-12-391 0 0,-145 160 859 0 0,145-158-898 0 0,0 1-1 0 0,0 0 1 0 0,0 0-1 0 0,1 0 1 0 0,0 1 0 0 0,1-1-1 0 0,0 1 1 0 0,0 0-1 0 0,0 0 1 0 0,1 0 0 0 0,0-1-1 0 0,1 1 1 0 0,0 0-1 0 0,0 0 1 0 0,0 0 0 0 0,1 0-1 0 0,0 0 1 0 0,1 0-1 0 0,0 0 1 0 0,0-1-1 0 0,1 1 1 0 0,0-1 0 0 0,0 0-1 0 0,0 1 1 0 0,1-1-1 0 0,2 2-1 0 0,-1 0 117 0 0,1 0-1 0 0,0-1 0 0 0,0 0 0 0 0,1 0 0 0 0,0 0 0 0 0,1 0 0 0 0,-1-1 0 0 0,2-1 0 0 0,-1 1 1 0 0,0-1-1 0 0,1-1 0 0 0,0 0 0 0 0,1 0 0 0 0,-1-1 0 0 0,1 0 0 0 0,0 0 0 0 0,0-1 0 0 0,0 0 1 0 0,0-1-1 0 0,1 0 0 0 0,-1-1 0 0 0,0 0 0 0 0,1-1 0 0 0,-1 0 0 0 0,1 0 0 0 0,-1-1 0 0 0,1-1 1 0 0,-1 0-1 0 0,0 0 0 0 0,0-1 0 0 0,0 0 0 0 0,0-1 0 0 0,0 0 0 0 0,-1 0 0 0 0,0-1 0 0 0,0 0 1 0 0,0-1-1 0 0,0 0 0 0 0,-1 0 0 0 0,0-1 0 0 0,0 0 0 0 0,-1-1 0 0 0,0 1 0 0 0,0-2 1 0 0,1-1-117 0 0,-2-1 30 0 0,-1 1 1 0 0,0-1 0 0 0,-1-1 0 0 0,0 1-1 0 0,0 0 1 0 0,-1-1 0 0 0,-1 0 0 0 0,0 0 0 0 0,-1 0-1 0 0,0 0 1 0 0,0 0 0 0 0,-2 0 0 0 0,1 0 0 0 0,-1 0-1 0 0,-1 1 1 0 0,0-1 0 0 0,-1 0 0 0 0,0 1-1 0 0,-1-1 1 0 0,-1 1 0 0 0,1 0 0 0 0,-2 0 0 0 0,1 0-1 0 0,-1 1 1 0 0,-1 0 0 0 0,0 0 0 0 0,0 1 0 0 0,-1 0-1 0 0,-1 0 1 0 0,1 1 0 0 0,-1 0 0 0 0,0 0 0 0 0,-1 1-1 0 0,0 0 1 0 0,-3-1-31 0 0,11 7-73 0 0,1 1 1 0 0,0-1-1 0 0,-1 0 0 0 0,1 1 1 0 0,-1-1-1 0 0,1 1 0 0 0,-1-1 1 0 0,1 1-1 0 0,-1 0 0 0 0,1 0 1 0 0,-1 0-1 0 0,1 0 0 0 0,-1 0 0 0 0,1 0 1 0 0,-1 0-1 0 0,1 0 0 0 0,-1 0 1 0 0,1 1-1 0 0,-1-1 0 0 0,1 1 1 0 0,-1-1-1 0 0,1 1 0 0 0,0 0 1 0 0,-1-1-1 0 0,1 1 0 0 0,0 0 0 0 0,-1 0 1 0 0,1 0-1 0 0,0 0 0 0 0,0 0 1 0 0,0 0-1 0 0,0 0 0 0 0,0 0 1 0 0,0 1-1 0 0,0-1 0 0 0,0 0 1 0 0,1 1-1 0 0,-1-1 0 0 0,0 0 1 0 0,1 1-1 0 0,-1-1 0 0 0,1 1 0 0 0,-1-1 1 0 0,1 1-1 0 0,0-1 0 0 0,0 1 1 0 0,0-1-1 0 0,0 1 0 0 0,0-1 1 0 0,0 1-1 0 0,0 0 73 0 0,-6 95-4343 0 0,6-86 2692 0 0,0 13-1777 0 0,0-7-992 0 0</inkml:trace>
  <inkml:trace contextRef="#ctx0" brushRef="#br0" timeOffset="13740.991">7345 134 0 0 0,'0'0'771'0'0,"0"0"737"0"0,0 0-5 0 0,0 0-232 0 0,0 0-304 0 0,0 0-354 0 0,0 0-323 0 0,0 0-210 0 0,0 0-19 0 0,0 0 91 0 0,0 0 172 0 0,0 0 175 0 0,0 0 55 0 0,-9 9-14 0 0,-85 95 869 0 0,5 4 0 0 0,5 4 0 0 0,0 11-1409 0 0,8-15 236 0 0,-69 129 433 0 0,106-126-6522 0 0,35-92-2559 0 0</inkml:trace>
  <inkml:trace contextRef="#ctx0" brushRef="#br0" timeOffset="15064.414">6752 7284 376 0 0,'0'0'916'0'0,"0"0"-589"0"0,0 0-514 0 0,0 0-133 0 0,0 0 107 0 0,0 0 138 0 0,0 0 51 0 0,0 0-12 0 0,0 0 52 0 0,0 0 74 0 0,0 0 79 0 0,2 8 72 0 0,7 143-1036 0 0,-9-141 310 0 0</inkml:trace>
  <inkml:trace contextRef="#ctx0" brushRef="#br0" timeOffset="19438.825">974 1324 0 0 0,'0'0'1024'0'0,"0"0"905"0"0,0 0-165 0 0,0 0-350 0 0,0 0-178 0 0,0 0-145 0 0,-27-13-92 0 0,-84-40-27 0 0,47-3 3129 0 0,61 48-3680 0 0,2 6-453 0 0,1 0-1 0 0,-1 0 0 0 0,1 0 1 0 0,-1 0-1 0 0,1 0 0 0 0,0 0 1 0 0,0 0-1 0 0,0 0 1 0 0,0 0-1 0 0,0 0 0 0 0,0 0 1 0 0,1 0-1 0 0,-1 0 1 0 0,1 0-1 0 0,-1 0 0 0 0,1 0 1 0 0,0 0-1 0 0,-1 0 0 0 0,1 0 1 0 0,0 0-1 0 0,0 1 1 0 0,1-1-1 0 0,-1 0 0 0 0,0 1 1 0 0,1-1-1 0 0,-1 1 0 0 0,0-1 1 0 0,1 1-1 0 0,0 0 1 0 0,-1 0-1 0 0,1 0 0 0 0,0-1 1 0 0,0 2-1 0 0,-1-1 0 0 0,1 0 1 0 0,0 0-1 0 0,2 0 33 0 0,-4 1-408 0 0,-2 8 383 0 0,-1-1 1 0 0,-1 1-1 0 0,1-1 0 0 0,-1 1 0 0 0,0-1 0 0 0,-1-1 1 0 0,0 1-1 0 0,0-1 0 0 0,0 1 0 0 0,-1-1 0 0 0,1-1 0 0 0,-1 1 1 0 0,-1-1-1 0 0,1 0 0 0 0,-1-1 0 0 0,-3 2 25 0 0,-18 18-42 0 0,-6 5 135 0 0,25-24-99 0 0,0 0 0 0 0,1 1 0 0 0,0 0 1 0 0,0 0-1 0 0,0 0 0 0 0,1 1 0 0 0,0 1 0 0 0,0-1 0 0 0,1 1 0 0 0,0 0 0 0 0,0 1 0 0 0,1-1 0 0 0,0 1 0 0 0,1 0 0 0 0,0 0 0 0 0,0 1 0 0 0,1-1 1 0 0,0 1-1 0 0,1-1 0 0 0,0 1 0 0 0,0 0 0 0 0,1 0 0 0 0,1 0 0 0 0,-1 0 0 0 0,2 0 0 0 0,-1 2 6 0 0,5-6 22 0 0,0 1 1 0 0,0-1-1 0 0,1-1 0 0 0,0 1 1 0 0,0-1-1 0 0,0 0 0 0 0,1 0 0 0 0,-1 0 1 0 0,1-1-1 0 0,0 0 0 0 0,1-1 1 0 0,-1 1-1 0 0,0-1 0 0 0,1-1 1 0 0,0 0-1 0 0,0 0 0 0 0,0 0 1 0 0,0-1-1 0 0,0 0 0 0 0,0 0 0 0 0,0-1 1 0 0,0 0-1 0 0,8-2-22 0 0,9 5 34 0 0,29 0 2 0 0,89 24-262 0 0,-141-26 224 0 0,0 1 0 0 0,-1-1 0 0 0,1 0-1 0 0,-1 1 1 0 0,1-1 0 0 0,-1 1-1 0 0,0-1 1 0 0,1 1 0 0 0,-1-1-1 0 0,0 1 1 0 0,0 0 0 0 0,0 0-1 0 0,0 0 1 0 0,-1-1 0 0 0,1 1-1 0 0,0 0 1 0 0,-1 0 0 0 0,1 0-1 0 0,-1 0 1 0 0,0 0 0 0 0,0 0-1 0 0,1 0 1 0 0,-1 0 0 0 0,-1 0-1 0 0,1 0 1 0 0,0 0 0 0 0,0 0-1 0 0,-1 0 1 0 0,1 0 0 0 0,-1 0-1 0 0,0 0 1 0 0,1 0 0 0 0,-1 0 0 0 0,0 0-1 0 0,0 0 1 0 0,0-1 0 0 0,0 1-1 0 0,-1 0 1 0 0,1-1 0 0 0,0 1-1 0 0,-1-1 1 0 0,1 0 0 0 0,-1 1-1 0 0,0-1 3 0 0,-69 64 621 0 0,-106 30 325 0 0,95-81-7201 0 0,77-14-1252 0 0</inkml:trace>
  <inkml:trace contextRef="#ctx0" brushRef="#br0" timeOffset="19700.74">1056 1028 11266 0 0,'0'0'3641'0'0,"0"0"-2970"0"0,0 0-1147 0 0,0 0-376 0 0,0 0-88 0 0,0 0 134 0 0,0 0 353 0 0,0 0 294 0 0,0 0 62 0 0,0 0 0 0 0,0 0 4 0 0,0 0 16 0 0,-5 27 30 0 0,-30 174 103 0 0,32 118 623 0 0,3-315-668 0 0,0 1 1 0 0,0-1-1 0 0,1 1 0 0 0,-1 0 1 0 0,1-1-1 0 0,0 0 0 0 0,0 1 1 0 0,1-1-1 0 0,-1 1 1 0 0,1-1-1 0 0,0 0 0 0 0,0 0 1 0 0,0 0-1 0 0,1 0 0 0 0,0 0 1 0 0,-1-1-1 0 0,1 1 0 0 0,0-1 1 0 0,1 0-1 0 0,-1 0 1 0 0,1 0-1 0 0,-1 0 0 0 0,1 0 1 0 0,0-1-1 0 0,0 0 0 0 0,0 0 1 0 0,0 0-1 0 0,1 1-11 0 0,57-9-4035 0 0,-31-5-1409 0 0,-22 7 2389 0 0</inkml:trace>
  <inkml:trace contextRef="#ctx0" brushRef="#br0" timeOffset="18270.966">2627 2526 0 0 0,'0'0'1912'0'0,"0"0"-135"0"0,0 0-206 0 0,0 0-139 0 0,0 0-86 0 0,0 0-69 0 0,0 0-43 0 0,0 0-32 0 0,0 0-30 0 0,0 0-60 0 0,-25-10-129 0 0,-72-27-159 0 0,98 37-831 0 0,-1-1-1 0 0,1 1 0 0 0,-1-1 1 0 0,0 1-1 0 0,1 0 1 0 0,-1-1-1 0 0,0 1 1 0 0,1-1-1 0 0,-1 1 1 0 0,0-1-1 0 0,1 0 1 0 0,-1 1-1 0 0,0-1 0 0 0,0 1 1 0 0,0-1-1 0 0,0 1 1 0 0,0-1-1 0 0,1 0 1 0 0,-1 1-1 0 0,0-1 1 0 0,0 1-1 0 0,0-1 1 0 0,-1 1-1 0 0,1-1 0 0 0,0 0 1 0 0,0 1-1 0 0,0-1 1 0 0,0 1-1 0 0,0-1 1 0 0,-1 1-1 0 0,1-1 1 0 0,0 1-1 0 0,-1-1 1 0 0,1 0-1 0 0,-1 1 8 0 0,380 45-251 0 0,-214-18 303 0 0,109 1 130 0 0,1-11-1 0 0,178-17-181 0 0,36-27 234 0 0,-242 8-233 0 0,219 14-1 0 0,-149 76-120 0 0,-314-70 29 0 0,-1-1 0 0 0,0 1 1 0 0,0-1-1 0 0,1 0 0 0 0,-1 0 1 0 0,0 0-1 0 0,0 0 0 0 0,1-1 1 0 0,-1 1-1 0 0,0-1 0 0 0,0 1 1 0 0,0-1-1 0 0,1 0 0 0 0,-1 0 0 0 0,0 0 1 0 0,0 0-1 0 0,0 0 0 0 0,0 0 1 0 0,-1 0-1 0 0,1-1 0 0 0,0 1 1 0 0,0-1-1 0 0,-1 1 0 0 0,1-1 1 0 0,-1 0-1 0 0,1 0 0 0 0,-1 1 1 0 0,0-1-1 0 0,0 0 0 0 0,0 0 1 0 0,0 0-1 0 0,0 0 0 0 0,0-1 1 0 0,0 1-1 0 0,-1 0 0 0 0,1 0 0 0 0,-1-2 91 0 0,8-55-11773 0 0,-8 52 11045 0 0</inkml:trace>
  <inkml:trace contextRef="#ctx0" brushRef="#br0" timeOffset="18535.606">5554 2351 0 0 0,'0'0'2152'0'0,"0"0"8"0"0,0 0-683 0 0,0 0-683 0 0,0 0-561 0 0,0 0-352 0 0,0 0-146 0 0,0 0 25 0 0,0 0 140 0 0,0 0 208 0 0,0 0 124 0 0,0 0 123 0 0,16 11 102 0 0,53 35 69 0 0,61-9 1042 0 0,-88-32-1179 0 0,264 46 3077 0 0,-305-49-3395 0 0,1-1-1 0 0,-1 1 0 0 0,0-1 1 0 0,-1 1-1 0 0,1 0 0 0 0,0-1 0 0 0,0 1 1 0 0,-1 0-1 0 0,1 0 0 0 0,-1-1 0 0 0,1 1 1 0 0,-1 0-1 0 0,0 0 0 0 0,1 0 0 0 0,-1 0 1 0 0,0 0-1 0 0,-1 0 0 0 0,1-1 0 0 0,0 1 1 0 0,0 0-1 0 0,-1 0 0 0 0,1 0 0 0 0,-1 0 1 0 0,0-1-1 0 0,1 1 0 0 0,-1 0 0 0 0,0 0 1 0 0,0-1-1 0 0,0 1 0 0 0,0-1 0 0 0,0 1 1 0 0,-1-1-1 0 0,1 1 0 0 0,0-1 0 0 0,-1 0 1 0 0,1 0-1 0 0,-1 0 0 0 0,1 1 0 0 0,-1-1 1 0 0,1-1-1 0 0,-1 1 0 0 0,0 0 0 0 0,0 0 1 0 0,1-1-1 0 0,-1 1 0 0 0,0-1 0 0 0,0 1 1 0 0,0-1-1 0 0,-1 0-70 0 0,-1 3 94 0 0,-108 85 680 0 0,-54 43-463 0 0,65-34-7836 0 0,84-79-2485 0 0</inkml:trace>
  <inkml:trace contextRef="#ctx0" brushRef="#br0" timeOffset="20777.141">1292 1562 0 0 0,'0'0'4228'0'0,"0"0"-968"0"0,0 0-1037 0 0,0 0-832 0 0,0 0-768 0 0,0 0-624 0 0,0 0-339 0 0,0 0-92 0 0,0 0 45 0 0,0 0 166 0 0,0 0 138 0 0,0 0 100 0 0,3 8 42 0 0,-2-4-38 0 0,0-1-1 0 0,0 0 1 0 0,0 1 0 0 0,1-1-1 0 0,-1 0 1 0 0,1 0 0 0 0,0 0 0 0 0,0 0-1 0 0,0 0 1 0 0,0 0 0 0 0,0-1 0 0 0,1 1-1 0 0,-1-1 1 0 0,1 1 0 0 0,0-1-1 0 0,0 0 1 0 0,0 0 0 0 0,0 0 0 0 0,0 0-1 0 0,0-1 1 0 0,0 1 0 0 0,1-1-1 0 0,-1 0 1 0 0,0 0 0 0 0,1 0 0 0 0,-1 0-1 0 0,1-1 1 0 0,2 1-21 0 0,11-1-866 0 0,0 0-1 0 0,0-1 1 0 0,-1 0 0 0 0,1-2 0 0 0,-1 0-1 0 0,1-1 1 0 0,-1 0 0 0 0,0-1-1 0 0,0-1 1 0 0,-1-1 0 0 0,0 0 0 0 0,0-1 0 0 0,6-5 866 0 0,53-55 2143 0 0,-69 61 1151 0 0,-4 6 1113 0 0,-14 30-2565 0 0,12-27-1828 0 0,1 0-1 0 0,-1 0 0 0 0,1 0 1 0 0,0 0-1 0 0,0-1 0 0 0,-1 1 1 0 0,1 0-1 0 0,0 0 0 0 0,1 0 1 0 0,-1 0-1 0 0,0 0 0 0 0,1-1 1 0 0,-1 1-1 0 0,1 0 0 0 0,-1 0 1 0 0,1 0-1 0 0,0-1 0 0 0,0 1 1 0 0,-1 0-1 0 0,1-1 0 0 0,0 1 1 0 0,1-1-1 0 0,-1 1 1 0 0,0-1-1 0 0,0 1 0 0 0,1-1 1 0 0,-1 0-1 0 0,1 0 0 0 0,-1 0 1 0 0,1 0-1 0 0,-1 0 0 0 0,1 0 1 0 0,0 0-1 0 0,0 0 0 0 0,-1-1 1 0 0,1 1-1 0 0,0 0 0 0 0,0-1 1 0 0,0 0-1 0 0,-1 1 0 0 0,1-1 1 0 0,0 0-1 0 0,0 0 0 0 0,0 0 1 0 0,0 0-1 0 0,0-1 0 0 0,0 1 1 0 0,-1 0-1 0 0,1-1 0 0 0,0 1 1 0 0,0-1-1 0 0,0 0 0 0 0,-1 1 1 0 0,1-1-1 0 0,0 0-13 0 0,16-4 193 0 0,-1-1 0 0 0,1-1 0 0 0,-1-1-1 0 0,-1 0 1 0 0,1-1 0 0 0,-2 0 0 0 0,1-2 0 0 0,-1 0 0 0 0,-1 0 0 0 0,0-2 0 0 0,7-7-193 0 0,-16 16 81 0 0,0 0 0 0 0,1 0 1 0 0,-1-1-1 0 0,-1 0 0 0 0,1 0 0 0 0,-1 0 1 0 0,0 0-1 0 0,0-1 0 0 0,0 0 1 0 0,-1 0-1 0 0,0 0 0 0 0,0 0 0 0 0,-1 0 1 0 0,1 0-1 0 0,-1-1 0 0 0,-1 0 0 0 0,1 1 1 0 0,-1-1-1 0 0,0 0-81 0 0,-5 3-36 0 0,0 1 0 0 0,0-1 0 0 0,0 1 1 0 0,0 0-1 0 0,0 0 0 0 0,-1 0 0 0 0,1 1 0 0 0,-1 0 0 0 0,1 0 0 0 0,-1 0 1 0 0,0 0-1 0 0,0 1 0 0 0,0-1 0 0 0,0 1 0 0 0,0 1 0 0 0,-1-1 1 0 0,1 1-1 0 0,0 0 0 0 0,0 0 0 0 0,0 0 0 0 0,0 1 0 0 0,-1-1 0 0 0,1 1 1 0 0,0 1-1 0 0,0-1 0 0 0,0 1 36 0 0,-11 1-86 0 0,0 1 0 0 0,1 1 0 0 0,0 0 0 0 0,0 1 0 0 0,0 0 0 0 0,1 1 0 0 0,0 1 0 0 0,0 0 0 0 0,1 1 0 0 0,0 1 1 0 0,1 0-1 0 0,0 1 0 0 0,0 0 0 0 0,1 0 0 0 0,1 1 0 0 0,-6 8 86 0 0,15-19-9 0 0,-1 1 0 0 0,1 0 0 0 0,0-1 0 0 0,0 1 0 0 0,-1 0 0 0 0,1 0 0 0 0,0 0 0 0 0,1 0 0 0 0,-1 0 0 0 0,0 0 0 0 0,0 0 1 0 0,1 0-1 0 0,0 0 0 0 0,-1 0 0 0 0,1 0 0 0 0,0 1 0 0 0,0-1 0 0 0,0 0 0 0 0,0 0 0 0 0,0 0 0 0 0,0 0 0 0 0,1 0 0 0 0,-1 0 0 0 0,1 0 0 0 0,0 1 0 0 0,-1-1 0 0 0,1-1 0 0 0,0 1 0 0 0,0 0 1 0 0,0 0-1 0 0,0 0 0 0 0,1 0 0 0 0,-1-1 0 0 0,0 1 0 0 0,1 0 0 0 0,-1-1 0 0 0,1 0 0 0 0,0 1 0 0 0,-1-1 0 0 0,1 0 0 0 0,0 0 0 0 0,0 0 0 0 0,0 0 0 0 0,0 0 0 0 0,0 0 0 0 0,0 0 0 0 0,0-1 1 0 0,0 1-1 0 0,0-1 0 0 0,0 1 0 0 0,0-1 0 0 0,1 0 0 0 0,-1 0 0 0 0,0 0 0 0 0,0 0 0 0 0,0 0 0 0 0,0-1 0 0 0,2 1 9 0 0,282-69 899 0 0,-205 99-1179 0 0,-63-34 141 0 0,0-2 0 0 0,0 0 0 0 0,0-1-1 0 0,0 0 1 0 0,-1-2 0 0 0,-1 0 0 0 0,1-1 0 0 0,-1-1 0 0 0,-1 0 0 0 0,0-1 0 0 0,-1-1 0 0 0,0 0 0 0 0,-1-1 0 0 0,5-6 139 0 0,-17 18-46 0 0,19-18-61 0 0,-1-2-1 0 0,-1 0 0 0 0,-1-1 1 0 0,-1-1-1 0 0,-1 0 0 0 0,-2-2 1 0 0,0 1-1 0 0,-1-1 0 0 0,-2-1 1 0 0,1-5 107 0 0,-5 11 361 0 0,0-2 0 0 0,-1 1 0 0 0,-1-1 0 0 0,-1 1 0 0 0,-1-1 0 0 0,-1 0 1 0 0,-1 0-1 0 0,-2 0 0 0 0,0 1 0 0 0,-1-1 0 0 0,-1 0 0 0 0,-7-21-361 0 0,-25-15 1448 0 0,14 101-3317 0 0,14-23 1877 0 0,2 0 1 0 0,1 1-1 0 0,0 0 1 0 0,1 0-1 0 0,1 0 1 0 0,1 0-1 0 0,1 1 1 0 0,0-1-1 0 0,2 0 0 0 0,1 1 1 0 0,0-1-1 0 0,1 0 1 0 0,1 0-1 0 0,1 0 1 0 0,1-1-1 0 0,1 0 1 0 0,0 0-1 0 0,2 0 1 0 0,0-1-1 0 0,1 0 1 0 0,0-1-1 0 0,2 0 1 0 0,0-1-1 0 0,1 0 1 0 0,0-1-1 0 0,1 0 0 0 0,1-1 1 0 0,1-1-1 0 0,0 0 1 0 0,0-1-1 0 0,1-1 1 0 0,1-1-1 0 0,0 0 1 0 0,8 2-9 0 0,71 12 1671 0 0,-109-57-538 0 0,-73-9-3246 0 0,105 65 724 0 0,183 43 2476 0 0,-148-55-1128 0 0,43 13-1361 0 0,-9-3-6522 0 0,-72-17 2236 0 0</inkml:trace>
  <inkml:trace contextRef="#ctx0" brushRef="#br0" timeOffset="21673.513">296 2473 2473 0 0,'0'0'2512'0'0,"0"0"-556"0"0,0 0-609 0 0,0 0-406 0 0,0 0-267 0 0,0 0-279 0 0,0 0-232 0 0,0 0-136 0 0,0 0-63 0 0,0 0-3 0 0,0 0 15 0 0,0 0 17 0 0,0 0 22 0 0,-9 5 14 0 0,9-5-28 0 0,-4 2 2 0 0,1-1 1 0 0,-1 1-1 0 0,1 0 1 0 0,-1 0-1 0 0,1 1 1 0 0,0-1-1 0 0,0 1 1 0 0,0-1-1 0 0,0 1 1 0 0,0 0-1 0 0,1 0 1 0 0,-1 0 0 0 0,1 1-1 0 0,0-1 1 0 0,0 0-1 0 0,0 1 1 0 0,0 0-1 0 0,1-1 1 0 0,-1 1-1 0 0,1 0 1 0 0,0 0-1 0 0,0 0 1 0 0,0-1 0 0 0,1 1-4 0 0,-7 58 95 0 0,2-1-1 0 0,4 1 1 0 0,2-1 0 0 0,2 1 0 0 0,9 38-95 0 0,9-43 2265 0 0,-20-64 779 0 0,-2-19-2703 0 0,-4 4-428 0 0,0-1 0 0 0,-2 1 0 0 0,-1 1 1 0 0,0-1-1 0 0,-1 1 0 0 0,-2 1 1 0 0,0 0-1 0 0,-1 0 0 0 0,-1 1 1 0 0,-1 1-1 0 0,0 0 0 0 0,-2 0 1 0 0,-10-8 86 0 0,-50-66 177 0 0,74 90-206 0 0,1 0 0 0 0,-1 0 1 0 0,1 0-1 0 0,-1 0 0 0 0,1 0 0 0 0,0 0 0 0 0,0 0 0 0 0,0 0 0 0 0,0-1 1 0 0,0 1-1 0 0,0 0 0 0 0,0-1 0 0 0,1 1 0 0 0,0-1 0 0 0,-1 1 1 0 0,1 0-1 0 0,0-1 0 0 0,0 1 0 0 0,0-1 0 0 0,0 1 0 0 0,1-1 1 0 0,-1 1-1 0 0,1-1 0 0 0,-1 1 0 0 0,1 0 0 0 0,0-1 0 0 0,0 1 1 0 0,0 0-1 0 0,0 0 0 0 0,0 0 0 0 0,0 0 0 0 0,1 0 0 0 0,-1 0 1 0 0,1 0-1 0 0,0 0 0 0 0,-1 0 0 0 0,1 1 0 0 0,0-1 0 0 0,0 0 1 0 0,0 1-1 0 0,0 0 0 0 0,0 0 0 0 0,0-1 0 0 0,1 1 0 0 0,-1 0 1 0 0,0 1-1 0 0,1-1 0 0 0,-1 0 0 0 0,0 1 0 0 0,1-1 0 0 0,-1 1 1 0 0,1 0-1 0 0,1 0 29 0 0,41-18-137 0 0,0 2 1 0 0,1 2 0 0 0,1 3 0 0 0,0 1 0 0 0,1 2-1 0 0,-1 3 1 0 0,16 1 136 0 0,-60 4-10 0 0,-1 1-1 0 0,1-1 1 0 0,0 1-1 0 0,0 0 0 0 0,-1 0 1 0 0,1 0-1 0 0,-1 0 1 0 0,1 1-1 0 0,-1-1 1 0 0,1 0-1 0 0,-1 1 1 0 0,0 0-1 0 0,0 0 0 0 0,1 0 1 0 0,-1 0-1 0 0,-1 0 1 0 0,1 0-1 0 0,0 0 1 0 0,0 1-1 0 0,-1-1 1 0 0,1 0-1 0 0,-1 1 1 0 0,0 0-1 0 0,0-1 0 0 0,0 1 1 0 0,0 0-1 0 0,0-1 1 0 0,-1 1-1 0 0,1 0 1 0 0,-1 0-1 0 0,0 0 1 0 0,0-1-1 0 0,0 1 1 0 0,0 0-1 0 0,0 0 0 0 0,0 0 1 0 0,-1 0-1 0 0,0-1 1 0 0,1 1-1 0 0,-1 0 1 0 0,0-1-1 0 0,0 1 1 0 0,0 0-1 0 0,-1-1 1 0 0,1 1-1 0 0,-1-1 0 0 0,1 0 1 0 0,-1 1-1 0 0,0-1 1 0 0,0 0-1 0 0,0 0 1 0 0,0 0-1 0 0,0-1 1 0 0,0 1-1 0 0,-2 0 11 0 0,-21 25 182 0 0,-1-1-1 0 0,-1-1 1 0 0,-2-2-1 0 0,0-1 1 0 0,-1-1-1 0 0,-19 9-181 0 0,-85 63 501 0 0,134-93-511 0 0,1 0 1 0 0,0 1-1 0 0,-1-1 1 0 0,1 0 0 0 0,0 0-1 0 0,-1 1 1 0 0,1-1-1 0 0,0 0 1 0 0,-1 1-1 0 0,1-1 1 0 0,-1 0-1 0 0,1 1 1 0 0,-1-1 0 0 0,1 1-1 0 0,-1-1 1 0 0,1 1-1 0 0,-1-1 1 0 0,1 1-1 0 0,-1 0 1 0 0,1-1 0 0 0,-1 1-1 0 0,0 0 1 0 0,0-1-1 0 0,1 1 1 0 0,-1 0-1 0 0,0-1 1 0 0,0 1-1 0 0,0 0 1 0 0,1-1 0 0 0,-1 1-1 0 0,0 0 1 0 0,0 0-1 0 0,0-1 1 0 0,0 1-1 0 0,-1 0 1 0 0,1-1 0 0 0,0 1-1 0 0,0 0 1 0 0,0-1-1 0 0,0 1 1 0 0,-1 0-1 0 0,1-1 1 0 0,0 1 0 0 0,-1 0-1 0 0,1-1 1 0 0,0 1-1 0 0,-1-1 1 0 0,1 1-1 0 0,-1 0 1 0 0,1-1-1 0 0,-1 1 1 0 0,1-1 0 0 0,-1 0-1 0 0,0 1 1 0 0,1-1-1 0 0,-1 1 1 0 0,1-1-1 0 0,-1 0 1 0 0,0 1 0 0 0,1-1-1 0 0,-1 0 1 0 0,0 0-1 0 0,1 0 1 0 0,-1 1-1 0 0,0-1 1 0 0,0 0 9 0 0,60-4 95 0 0,107-44 147 0 0,-127 34-308 0 0,0 2 0 0 0,1 1 0 0 0,0 3 0 0 0,0 1 0 0 0,1 1 0 0 0,13 2 66 0 0,-52 4-16 0 0,0-1 0 0 0,0 1 0 0 0,0 0 0 0 0,0 0-1 0 0,0 0 1 0 0,0 0 0 0 0,0 0 0 0 0,0 0 0 0 0,-1 1 0 0 0,1-1-1 0 0,0 1 1 0 0,0-1 0 0 0,0 1 0 0 0,0 0 0 0 0,-1 0 0 0 0,1 0-1 0 0,0 0 1 0 0,0 0 0 0 0,-1 0 0 0 0,1 0 0 0 0,-1 0 0 0 0,1 1 0 0 0,-1-1-1 0 0,0 0 1 0 0,1 1 0 0 0,-1 0 0 0 0,0-1 0 0 0,0 1 0 0 0,0 0-1 0 0,0-1 1 0 0,0 1 0 0 0,-1 0 0 0 0,1 0 0 0 0,-1 0 0 0 0,1-1-1 0 0,-1 1 1 0 0,1 0 0 0 0,-1 0 0 0 0,0 0 0 0 0,0 0 0 0 0,0 0-1 0 0,0 0 1 0 0,0 0 0 0 0,0 0 0 0 0,-1 0 0 0 0,1 0 0 0 0,-1 0 0 0 0,1 0-1 0 0,-1-1 1 0 0,0 1 0 0 0,0 1 16 0 0,-54 92 393 0 0,29-70-159 0 0,-2-1 0 0 0,0-2 0 0 0,-1 0 0 0 0,-1-2 0 0 0,-1-1 0 0 0,-1-2-1 0 0,0-1 1 0 0,-1-1 0 0 0,-1-2 0 0 0,0-1 0 0 0,-1-2 0 0 0,0-2 0 0 0,-1 0-1 0 0,-5-2-233 0 0,40-6-149 0 0,-42 2 516 0 0,34-8-6893 0 0,9 1-1437 0 0</inkml:trace>
  <inkml:trace contextRef="#ctx0" brushRef="#br0" timeOffset="22167.96">777 2650 8954 0 0,'0'0'3498'0'0,"0"0"-2847"0"0,0 0-861 0 0,0 0-79 0 0,0 0 48 0 0,0 0 119 0 0,0 0 86 0 0,0 0 19 0 0,0 0-24 0 0,0 0-6 0 0,0 0 30 0 0,-3 19 130 0 0,-7 55 182 0 0,11-73-259 0 0,0 0 0 0 0,-1 0 0 0 0,1 0 1 0 0,0-1-1 0 0,0 1 0 0 0,0 0 0 0 0,0-1 1 0 0,0 1-1 0 0,0-1 0 0 0,0 1 0 0 0,0-1 1 0 0,1 1-1 0 0,-1-1 0 0 0,0 0 0 0 0,0 1 1 0 0,0-1-1 0 0,0 0 0 0 0,1 0 0 0 0,-1 0 1 0 0,0 0-1 0 0,0 0 0 0 0,0 0 0 0 0,0 0 1 0 0,1-1-1 0 0,-1 1 0 0 0,0 0 0 0 0,0-1 1 0 0,0 1-1 0 0,0 0 0 0 0,0-1 0 0 0,0 0 1 0 0,0 1-1 0 0,0-1 0 0 0,0 0 0 0 0,0 1 1 0 0,0-1-1 0 0,0 0 0 0 0,0 0 0 0 0,0 0 1 0 0,-1 0-1 0 0,1 1 0 0 0,0-1 0 0 0,-1 0 0 0 0,1-1 1 0 0,-1 1-1 0 0,1 0 0 0 0,-1 0 0 0 0,1-1-36 0 0,2 0 94 0 0,27-20 67 0 0,-1 0-1 0 0,0-2 1 0 0,-2-1-1 0 0,-1-2 0 0 0,-1 0 1 0 0,-2-2-1 0 0,0 0-160 0 0,-22 28-17 0 0,0 0 0 0 0,0 0-1 0 0,1 0 1 0 0,-1 0 0 0 0,0-1-1 0 0,0 1 1 0 0,0 0 0 0 0,0 0-1 0 0,0-1 1 0 0,-1 1 0 0 0,1-1-1 0 0,0 1 1 0 0,-1-1 0 0 0,1 1 0 0 0,0-1-1 0 0,-1 1 1 0 0,0-1 0 0 0,1 0-1 0 0,-1 1 1 0 0,0-1 0 0 0,0 1-1 0 0,0-1 1 0 0,0 0 0 0 0,0 1-1 0 0,-1-1 1 0 0,1 1 0 0 0,0-1-1 0 0,-1 0 1 0 0,1 1 0 0 0,-1-1-1 0 0,1 1 1 0 0,-1-1 0 0 0,0 1-1 0 0,0 0 1 0 0,1-1 0 0 0,-1 1 0 0 0,0 0-1 0 0,0-1 1 0 0,-1 1 0 0 0,1 0-1 0 0,0 0 1 0 0,0 0 0 0 0,0 0-1 0 0,-1 0 1 0 0,1 0 0 0 0,-1 0-1 0 0,1 1 1 0 0,0-1 0 0 0,-1 0-1 0 0,0 1 1 0 0,1-1 0 0 0,-1 1-1 0 0,1-1 1 0 0,-1 1 0 0 0,1 0 0 0 0,-1 0-1 0 0,0 0 1 0 0,1 0 0 0 0,-1 0-1 0 0,0 0 1 0 0,1 0 0 0 0,-1 1-1 0 0,1-1 1 0 0,-1 0 0 0 0,1 1-1 0 0,-1-1 1 0 0,1 1 0 0 0,-1 0-1 0 0,1-1 1 0 0,-2 2 17 0 0,-20 6-109 0 0,0 1 1 0 0,0 1-1 0 0,1 0 1 0 0,0 2-1 0 0,1 1 0 0 0,1 1 1 0 0,0 0-1 0 0,0 1 0 0 0,2 2 1 0 0,0 0-1 0 0,-15 19 109 0 0,27-32-22 0 0,2 0 1 0 0,-1 1-1 0 0,0-1 0 0 0,1 1 0 0 0,0 0 0 0 0,0 1 0 0 0,1-1 1 0 0,-1 1-1 0 0,1-1 0 0 0,0 1 0 0 0,1 0 0 0 0,-1 0 1 0 0,1 0-1 0 0,0 1 0 0 0,1-1 0 0 0,-1 0 0 0 0,1 1 1 0 0,1-1-1 0 0,-1 1 0 0 0,1 4 22 0 0,4-9 49 0 0,0 0-1 0 0,0 0 1 0 0,0 0-1 0 0,0-1 1 0 0,1 0-1 0 0,-1 1 1 0 0,0-1-1 0 0,1-1 1 0 0,-1 1-1 0 0,1-1 1 0 0,-1 1-1 0 0,1-1 1 0 0,-1-1-1 0 0,0 1 1 0 0,1 0-1 0 0,-1-1 1 0 0,1 0-1 0 0,-1 0 1 0 0,3-2-49 0 0,316-125 925 0 0,-247 162-2219 0 0,-38-36-6571 0 0,-29 1 2573 0 0</inkml:trace>
  <inkml:trace contextRef="#ctx0" brushRef="#br0" timeOffset="22744.976">1244 2392 13739 0 0,'0'0'825'0'0,"0"0"-264"0"0,0 0-585 0 0,0 0-527 0 0,0 0-112 0 0,0 0 88 0 0,0 0 258 0 0,0 0 303 0 0,0 0 77 0 0,0 0 2 0 0,0 0-19 0 0,0 0-10 0 0,12-3-18 0 0,277-28-91 0 0,-288 32 79 0 0,1-1 0 0 0,0 1 0 0 0,0-1-1 0 0,0 1 1 0 0,0 0 0 0 0,-1 0 0 0 0,1-1 0 0 0,0 1 0 0 0,-1 0-1 0 0,1 1 1 0 0,-1-1 0 0 0,1 0 0 0 0,-1 0 0 0 0,0 1 0 0 0,1-1-1 0 0,-1 1 1 0 0,0-1 0 0 0,0 1 0 0 0,0-1 0 0 0,0 1 0 0 0,0 0-1 0 0,0-1 1 0 0,-1 1 0 0 0,1 0 0 0 0,0 0 0 0 0,-1 0 0 0 0,0-1-1 0 0,1 1 1 0 0,-1 0 0 0 0,0 0 0 0 0,0 0 0 0 0,0 0 0 0 0,0 0-1 0 0,0 0 1 0 0,0 0 0 0 0,-1 0 0 0 0,1-1 0 0 0,-1 1 0 0 0,1 0-1 0 0,-1 0 1 0 0,0 0 0 0 0,0-1 0 0 0,1 1 0 0 0,-1 0 0 0 0,0-1-1 0 0,-1 1 1 0 0,1-1 0 0 0,0 1 0 0 0,0-1 0 0 0,-1 0 0 0 0,1 1-1 0 0,-1-1 1 0 0,1 0 0 0 0,-1 0 0 0 0,1 0 0 0 0,-1 0 0 0 0,0 0-1 0 0,1 0 1 0 0,-2 0-6 0 0,-19 14 200 0 0,0 0 0 0 0,-1-2 0 0 0,-1 0-1 0 0,0-2 1 0 0,-1-1 0 0 0,0 0 0 0 0,-1-2-1 0 0,1-1 1 0 0,-1-1 0 0 0,-4-1-200 0 0,138-46-559 0 0,-66 29 617 0 0,0-2 0 0 0,-1-1-1 0 0,0-3 1 0 0,-2-1 0 0 0,0-1 0 0 0,-1-3-1 0 0,-1-1 1 0 0,-1-1 0 0 0,-2-2 0 0 0,27-27-58 0 0,-59 53 3 0 0,-1 1 0 0 0,0-1 0 0 0,1 0 1 0 0,-1 1-1 0 0,0-1 0 0 0,1 0 0 0 0,-1 0 1 0 0,0 0-1 0 0,0 1 0 0 0,1-1 0 0 0,-1-1 0 0 0,0 1 1 0 0,0 0-1 0 0,0 0 0 0 0,0 0 0 0 0,-1 0 1 0 0,1-1-1 0 0,0 1 0 0 0,0 0 0 0 0,-1-1 1 0 0,1 1-1 0 0,-1-1 0 0 0,1 1 0 0 0,-1-1 1 0 0,0 1-1 0 0,0-1 0 0 0,1 1 0 0 0,-1-1 0 0 0,0 1 1 0 0,0-1-1 0 0,0 1 0 0 0,-1-1 0 0 0,1 1 1 0 0,0-1-1 0 0,0 1 0 0 0,-1 0 0 0 0,1-1 1 0 0,-1 1-1 0 0,0-1 0 0 0,1 1 0 0 0,-1 0 1 0 0,0-1-1 0 0,0 1 0 0 0,1 0 0 0 0,-1 0 1 0 0,0 0-1 0 0,0-1 0 0 0,-1 1 0 0 0,1 0 0 0 0,0 0 1 0 0,0 1-1 0 0,0-1 0 0 0,-1 0 0 0 0,1 0 1 0 0,0 1-1 0 0,-1-1 0 0 0,1 0 0 0 0,-1 1 1 0 0,1 0-1 0 0,-1-1 0 0 0,1 1 0 0 0,-1 0 1 0 0,1-1-1 0 0,-1 1 0 0 0,1 0 0 0 0,-1 0 0 0 0,1 1 1 0 0,-1-1-4 0 0,-14 1-124 0 0,1 1 1 0 0,0 0-1 0 0,-1 2 1 0 0,1 0-1 0 0,0 0 1 0 0,1 1 0 0 0,-1 1-1 0 0,1 1 1 0 0,0 0-1 0 0,1 0 1 0 0,0 1-1 0 0,0 1 1 0 0,0 1-1 0 0,1 0 1 0 0,1 0 0 0 0,-2 2 123 0 0,11-10-1 0 0,1 0 0 0 0,-1 0 0 0 0,0 0 0 0 0,1 0 0 0 0,0 0 0 0 0,-1 0 0 0 0,1 0 1 0 0,0 0-1 0 0,0 0 0 0 0,0 1 0 0 0,0-1 0 0 0,1 0 0 0 0,-1 1 0 0 0,1-1 0 0 0,-1 1 0 0 0,1-1 1 0 0,0 0-1 0 0,0 1 0 0 0,0-1 0 0 0,0 1 0 0 0,0-1 0 0 0,0 1 0 0 0,1-1 0 0 0,0 1 1 0 0,-1-1-1 0 0,1 0 0 0 0,0 1 0 0 0,0-1 0 0 0,0 0 0 0 0,0 0 0 0 0,0 0 0 0 0,1 0 1 0 0,-1 0-1 0 0,1 0 0 0 0,-1 0 0 0 0,1 0 0 0 0,0 0 0 0 0,0-1 0 0 0,0 1 0 0 0,0-1 0 0 0,0 1 1 0 0,0-1-1 0 0,0 0 0 0 0,0 0 0 0 0,0 0 0 0 0,1 0 0 0 0,-1 0 0 0 0,0-1 0 0 0,1 1 1 0 0,-1 0-1 0 0,1-1 0 0 0,-1 0 0 0 0,0 0 0 0 0,1 0 0 0 0,-1 0 0 0 0,1 0 0 0 0,-1 0 0 0 0,1 0 1 0 0,-1-1 0 0 0,32 3 228 0 0,-1-1 0 0 0,0-2 0 0 0,0-1 0 0 0,0-2 1 0 0,0-1-1 0 0,26-8-228 0 0,24-11-2254 0 0,-1-6-3658 0 0,-60 20-981 0 0</inkml:trace>
  <inkml:trace contextRef="#ctx0" brushRef="#br0" timeOffset="23184.184">2048 1686 12427 0 0,'0'0'967'0'0,"0"0"-467"0"0,0 0-595 0 0,0 0-402 0 0,0 0-121 0 0,0 0 159 0 0,0 0 219 0 0,0 0 39 0 0,0 0-13 0 0,0 0 8 0 0,0 0 51 0 0,0 0 84 0 0,0 0 89 0 0,14 19 59 0 0,44 58 35 0 0,-11 58 242 0 0,-33-59-236 0 0,-13-61-55 0 0,0 0 0 0 0,1 0-1 0 0,1 0 1 0 0,0-1 0 0 0,1 1 0 0 0,1-1 0 0 0,0 0 0 0 0,1 0 0 0 0,0 0 0 0 0,1-1 0 0 0,1 0 0 0 0,0 0-1 0 0,1-1 1 0 0,7 8-63 0 0,-12-17 31 0 0,1-1 0 0 0,0 1-1 0 0,0-1 1 0 0,0 0 0 0 0,0 0 0 0 0,0-1-1 0 0,1 0 1 0 0,-1 0 0 0 0,0 0-1 0 0,1 0 1 0 0,-1-1 0 0 0,1 0-1 0 0,-1 0 1 0 0,0 0 0 0 0,1-1-1 0 0,-1 0 1 0 0,1 0 0 0 0,-1 0 0 0 0,0-1-1 0 0,0 1 1 0 0,0-1 0 0 0,0 0-1 0 0,0-1 1 0 0,0 0 0 0 0,0 1-1 0 0,-1-1 1 0 0,0-1 0 0 0,2 0-31 0 0,72-65-4347 0 0,-76 66 4352 0 0,5-2 2944 0 0,2 32-1423 0 0,67-3 54 0 0,-23-27-8141 0 0,-44 1-2148 0 0</inkml:trace>
  <inkml:trace contextRef="#ctx0" brushRef="#br0" timeOffset="23353.124">2427 1752 17284 0 0,'0'0'1344'0'0,"0"0"-296"0"0,0 0-328 0 0,0 0-632 0 0,0 0-504 0 0,0 0-168 0 0,0 0-128 0 0,0 0 64 0 0,0 0 200 0 0,0 0-24 0 0,0 0 8 0 0,0 0-57 0 0,0 0-223 0 0,0 0-584 0 0,17-1-1177 0 0,-6 10-1447 0 0,-2-3-3738 0 0</inkml:trace>
  <inkml:trace contextRef="#ctx0" brushRef="#br0" timeOffset="23861.721">2772 1814 13859 0 0,'0'0'1092'0'0,"0"0"-510"0"0,0 0-690 0 0,0 0-228 0 0,0 0 84 0 0,0 0 137 0 0,0 0 88 0 0,0 0 31 0 0,0 0 5 0 0,0 0 9 0 0,-3 26 12 0 0,-15 132 131 0 0,18-155-121 0 0,1 1 1 0 0,0-1 0 0 0,0 0 0 0 0,0 1 0 0 0,1-1-1 0 0,-1 0 1 0 0,1 0 0 0 0,-1 0 0 0 0,1 0 0 0 0,0 0 0 0 0,0 0-1 0 0,1 0 1 0 0,-1-1 0 0 0,1 1 0 0 0,-1-1 0 0 0,1 1 0 0 0,0-1-1 0 0,0 0 1 0 0,-1 0 0 0 0,2 0 0 0 0,-1-1 0 0 0,0 1-1 0 0,0-1 1 0 0,0 0 0 0 0,1 0 0 0 0,-1 0 0 0 0,1 0 0 0 0,-1 0-1 0 0,1-1 1 0 0,-1 1 0 0 0,1-1 0 0 0,-1 0 0 0 0,1 0 0 0 0,-1-1-1 0 0,1 1 1 0 0,-1-1 0 0 0,1 1 0 0 0,-1-1 0 0 0,0 0 0 0 0,1 0-1 0 0,-1-1 1 0 0,0 1 0 0 0,0-1 0 0 0,0 0 0 0 0,0 0-1 0 0,0 0 1 0 0,0 0 0 0 0,0 0 0 0 0,2-3-41 0 0,2 2-44 0 0,0-2 0 0 0,0 1 0 0 0,0-1 0 0 0,0 0 0 0 0,-1 0-1 0 0,0-1 1 0 0,0 1 0 0 0,0-1 0 0 0,-1-1 0 0 0,0 1 0 0 0,0-1 0 0 0,-1 0 0 0 0,1 0 0 0 0,-2 0 0 0 0,1-1 0 0 0,-1 0 0 0 0,0 1 0 0 0,-1-1-1 0 0,1-3 45 0 0,-3 11 374 0 0,0 0-182 0 0,0 0-255 0 0,1 40-728 0 0,2-37 869 0 0,0 1 0 0 0,0-1 0 0 0,1 0 0 0 0,-1 0 0 0 0,1 0-1 0 0,0 0 1 0 0,0-1 0 0 0,0 1 0 0 0,0-1 0 0 0,1 0 0 0 0,-1 0 0 0 0,0-1-1 0 0,1 1 1 0 0,-1-1 0 0 0,1 0 0 0 0,0 0 0 0 0,-1-1 0 0 0,1 1-1 0 0,0-1 1 0 0,-1 0 0 0 0,1 0 0 0 0,0-1 0 0 0,0 0 0 0 0,-1 1 0 0 0,1-1-1 0 0,-1-1 1 0 0,1 1 0 0 0,-1-1 0 0 0,1 0 0 0 0,-1 0 0 0 0,0 0-1 0 0,0 0 1 0 0,0-1 0 0 0,0 1 0 0 0,1-2-78 0 0,-1 1-9 0 0,1 1 1 0 0,0-1-1 0 0,-1-1 1 0 0,1 1-1 0 0,-1 0 1 0 0,0-1-1 0 0,0 0 1 0 0,0 0-1 0 0,-1 0 1 0 0,0-1-1 0 0,0 1 0 0 0,0-1 1 0 0,0 0-1 0 0,0 0 1 0 0,-1 0-1 0 0,0 0 1 0 0,0 0-1 0 0,-1 0 1 0 0,1-1-1 0 0,-1 1 1 0 0,0 0-1 0 0,0-1 0 0 0,-1 1 1 0 0,0-1-1 0 0,0 1 1 0 0,0-1-1 0 0,-1-4 9 0 0,0 10-14 0 0,-1-1-1 0 0,1 1 0 0 0,0-1 1 0 0,-1 1-1 0 0,1 0 1 0 0,0-1-1 0 0,-1 1 1 0 0,1 0-1 0 0,-1 0 0 0 0,1 0 1 0 0,0 0-1 0 0,-1 0 1 0 0,1 0-1 0 0,-1 0 0 0 0,1 1 1 0 0,0-1-1 0 0,-1 0 1 0 0,1 1-1 0 0,0 0 1 0 0,-1-1-1 0 0,1 1 0 0 0,0-1 1 0 0,0 1-1 0 0,-1 0 1 0 0,1 0-1 0 0,0 0 0 0 0,0 0 1 0 0,0 0-1 0 0,0 0 1 0 0,0 0-1 0 0,0 0 1 0 0,1 0-1 0 0,-1 0 0 0 0,0 0 1 0 0,0 1-1 0 0,1-1 1 0 0,-1 0-1 0 0,1 1 0 0 0,-1-1 1 0 0,1 0-1 0 0,0 1 1 0 0,-1-1-1 0 0,1 0 0 0 0,0 1 1 0 0,0-1-1 0 0,0 1 1 0 0,0 0 14 0 0,-4 11-67 0 0,0 0 0 0 0,2 1 0 0 0,-1-1 0 0 0,1 1-1 0 0,1 0 1 0 0,1 0 0 0 0,0-1 0 0 0,0 1 0 0 0,2 0 0 0 0,0 0 0 0 0,0-1 0 0 0,1 1 0 0 0,2 2 67 0 0,21 63-7170 0 0,-16-59-2388 0 0</inkml:trace>
  <inkml:trace contextRef="#ctx0" brushRef="#br0" timeOffset="25789.998">4440 8351 0 0 0,'0'0'677'0'0,"0"0"-240"0"0,0 0-223 0 0,0 0-95 0 0,0 0 41 0 0,0 0 172 0 0,0 0 242 0 0,0 0 231 0 0,-2-10 162 0 0,0-2-232 0 0,-2-12-792 0 0,0-7 6655 0 0,-6 58-6066 0 0,-31 233 395 0 0,-22 303 633 0 0,59-256-89 0 0,14-214-1015 0 0,-5-59-299 0 0,-1 0 1 0 0,-2 1-1 0 0,-1-1 0 0 0,-2 1 0 0 0,-1-1 1 0 0,-2 0-1 0 0,-4 19-157 0 0,-3-16 212 0 0,2 2 0 0 0,1-1 0 0 0,2 1 1 0 0,2 0-1 0 0,2 0 0 0 0,1 1 0 0 0,2-1 0 0 0,2 0 1 0 0,7 36-213 0 0,1-33 273 0 0,-2 0 0 0 0,-2 1 0 0 0,-1 0 0 0 0,-3 1 0 0 0,-1-1 0 0 0,-2 1 0 0 0,-5 28-273 0 0,-2-51 1168 0 0,2-34-1522 0 0,5 7-1021 0 0,0-8-1967 0 0,3 6-2899 0 0,2 1-4604 0 0</inkml:trace>
  <inkml:trace contextRef="#ctx0" brushRef="#br0" timeOffset="26828.841">1562 10112 1240 0 0,'0'0'2371'0'0,"0"0"-393"0"0,0 0-332 0 0,0 0-232 0 0,0 0-170 0 0,0 0-197 0 0,0 0-274 0 0,0 0-171 0 0,0 0-101 0 0,0 0-68 0 0,0 0-71 0 0,-5 0-130 0 0,-1 0-74 0 0,-5 1-507 0 0,24-1-92 0 0,59-6 646 0 0,-66 5-120 0 0,0 0 0 0 0,0-1-1 0 0,0 1 1 0 0,0-1 0 0 0,0 0-1 0 0,-1 0 1 0 0,1-1 0 0 0,0 0-1 0 0,-1 0 1 0 0,0 0 0 0 0,0-1-1 0 0,0 0 1 0 0,0 1 0 0 0,-1-2-1 0 0,1 1 1 0 0,3-5-85 0 0,-8 8 22 0 0,1 0 0 0 0,-1 1-1 0 0,1-1 1 0 0,-1 0 0 0 0,0 0 0 0 0,1 0 0 0 0,-1 0-1 0 0,0 0 1 0 0,1 0 0 0 0,-1 0 0 0 0,0 0-1 0 0,0 1 1 0 0,0-1 0 0 0,0 0 0 0 0,0 0-1 0 0,0 0 1 0 0,0 0 0 0 0,0 0 0 0 0,-1 0 0 0 0,1 0-1 0 0,0 0 1 0 0,0 0 0 0 0,-1 0 0 0 0,1 0-1 0 0,-1 1 1 0 0,1-1 0 0 0,-1 0 0 0 0,1 0-1 0 0,-1 0 1 0 0,1 1 0 0 0,-1-1 0 0 0,0 0 0 0 0,1 1-1 0 0,-1-1 1 0 0,0 1 0 0 0,0-1 0 0 0,1 0-1 0 0,-1 1 1 0 0,0 0 0 0 0,0-1 0 0 0,0 1-1 0 0,0-1 1 0 0,0 1 0 0 0,0 0 0 0 0,1 0 0 0 0,-1 0-1 0 0,0-1 1 0 0,0 1 0 0 0,0 0 0 0 0,0 0-1 0 0,0 0 1 0 0,0 0 0 0 0,0 1 0 0 0,0-1-1 0 0,0 0 1 0 0,0 0 0 0 0,0 0 0 0 0,0 1 0 0 0,1-1-1 0 0,-2 1-21 0 0,-60 7-836 0 0,51-3 748 0 0,1 0 1 0 0,0 1 0 0 0,0 0 0 0 0,0 0 0 0 0,1 1 0 0 0,0 1 0 0 0,0-1 0 0 0,1 1 0 0 0,0 1-1 0 0,0 0 1 0 0,1 0 0 0 0,0 0 0 0 0,1 1 0 0 0,0 0 0 0 0,0 1 87 0 0,4-7-34 0 0,0 1 1 0 0,0 1-1 0 0,0-1 1 0 0,0 0 0 0 0,1 0-1 0 0,0 1 1 0 0,0-1-1 0 0,1 0 1 0 0,-1 1-1 0 0,1-1 1 0 0,0 1-1 0 0,1-1 1 0 0,-1 1-1 0 0,1-1 1 0 0,0 0-1 0 0,1 1 1 0 0,-1-1-1 0 0,1 0 1 0 0,0 0-1 0 0,0 0 1 0 0,1 0-1 0 0,-1 0 1 0 0,1 0 0 0 0,0-1-1 0 0,0 0 1 0 0,1 1-1 0 0,-1-1 1 0 0,1 0-1 0 0,0-1 1 0 0,0 1-1 0 0,0-1 1 0 0,3 2 33 0 0,228 154 122 0 0,-219-145-97 0 0,-10-11-9 0 0,-1 1 0 0 0,1-1 0 0 0,-1 1 0 0 0,0 1 1 0 0,0-1-1 0 0,-1 1 0 0 0,1-1 0 0 0,-1 1 0 0 0,0 0 0 0 0,0 1 0 0 0,-1-1 0 0 0,0 1 0 0 0,0 0 1 0 0,0 0-1 0 0,0 0 0 0 0,-1 0 0 0 0,0 0 0 0 0,0 0 0 0 0,-1 1 0 0 0,0 2-16 0 0,-81 39 4585 0 0,-171 66-2534 0 0,227-96-2524 0 0,34-15-2713 0 0,76-56-7350 0 0,-69 41 4763 0 0</inkml:trace>
  <inkml:trace contextRef="#ctx0" brushRef="#br0" timeOffset="27357.147">2011 9954 14163 0 0,'0'0'-212'0'0,"0"0"-203"0"0,0 0-172 0 0,0 0-99 0 0,0 0 44 0 0,0 0 97 0 0,0 0 86 0 0,0 0 167 0 0,0 0 212 0 0,0 0 233 0 0,0 0 166 0 0,0 0 68 0 0,0 0-15 0 0,3-5-76 0 0,114-116 617 0 0,-117 121-783 0 0,-29 30 30 0 0,-226 234 568 0 0,250-258-739 0 0,1 0 0 0 0,1 0 0 0 0,-1 0 0 0 0,1 0 0 0 0,0 1 0 0 0,0-1 0 0 0,1 1 0 0 0,0 0 0 0 0,0-1 0 0 0,0 1 0 0 0,1 0 0 0 0,0 0 0 0 0,1 0 0 0 0,0 0 0 0 0,0 0 0 0 0,0 1 0 0 0,1 2 11 0 0,2-7 15 0 0,1 1-1 0 0,0-1 1 0 0,-1 0-1 0 0,1 0 1 0 0,1 0-1 0 0,-1 0 1 0 0,0-1 0 0 0,0 0-1 0 0,1 0 1 0 0,-1 0-1 0 0,1 0 1 0 0,0-1-1 0 0,0 0 1 0 0,-1 0-1 0 0,1 0 1 0 0,0 0-1 0 0,0-1 1 0 0,0 0 0 0 0,0 0-1 0 0,0 0 1 0 0,0-1-1 0 0,3 0-14 0 0,-1 1 27 0 0,320-1 114 0 0,-324 1-97 0 0,1-1 1 0 0,-1 0-1 0 0,0 1 0 0 0,0 0 0 0 0,0 0 0 0 0,0 0 0 0 0,0 0 1 0 0,1 0-1 0 0,-1 0 0 0 0,0 1 0 0 0,0 0 0 0 0,0-1 0 0 0,0 1 1 0 0,0 0-1 0 0,0 1 0 0 0,0-1 0 0 0,0 0 0 0 0,-1 1 0 0 0,1 0 1 0 0,0 0-1 0 0,-1-1 0 0 0,1 1 0 0 0,-1 1 0 0 0,0-1 0 0 0,0 0 1 0 0,0 1-1 0 0,0-1 0 0 0,0 1 0 0 0,0-1 0 0 0,-1 1 0 0 0,1 0 0 0 0,-1 0 1 0 0,0 0-1 0 0,1 0 0 0 0,-1 0 0 0 0,-1 0 0 0 0,1 0 0 0 0,0 0 1 0 0,-1 0-1 0 0,0 0 0 0 0,0 1 0 0 0,0-1 0 0 0,0 0 0 0 0,0 0 1 0 0,0 0-1 0 0,-1 0 0 0 0,0 0 0 0 0,1 0 0 0 0,-1 0 0 0 0,0 0 1 0 0,-1 0-1 0 0,1 0 0 0 0,-2 3-44 0 0,-36 34 480 0 0,-2-1 0 0 0,-1-2 0 0 0,-2-2 0 0 0,-2-1 0 0 0,0-3 1 0 0,-3-2-1 0 0,-11 3-480 0 0,-3 6 136 0 0,114-95-4739 0 0,19 3 393 0 0,-9 5-2689 0 0,-38 31 2769 0 0</inkml:trace>
  <inkml:trace contextRef="#ctx0" brushRef="#br0" timeOffset="27649.731">2426 9865 14163 0 0,'0'0'1024'0'0,"0"0"-169"0"0,0 0-423 0 0,0 0-559 0 0,0 0-370 0 0,0 0-106 0 0,0 0 20 0 0,0 0 226 0 0,0 0 246 0 0,0 0 106 0 0,0 0 116 0 0,0 0 143 0 0,0 0 111 0 0,2 23 63 0 0,37 177 1228 0 0,-22-149-1296 0 0,-3 0 0 0 0,-2 1 0 0 0,-2 0 0 0 0,-3 1 0 0 0,-1 0 0 0 0,-3 50-360 0 0,-3-103 302 0 0,0 0 126 0 0,0 0 88 0 0,1-60-1516 0 0,1-6-4133 0 0,6 14-2865 0 0,-7 34 1718 0 0</inkml:trace>
  <inkml:trace contextRef="#ctx0" brushRef="#br0" timeOffset="27945.662">2114 9773 14915 0 0,'0'0'1683'0'0,"0"0"-208"0"0,0 0-379 0 0,0 0-549 0 0,0 0-412 0 0,0 0-294 0 0,0 0-181 0 0,0 0-27 0 0,0 0 113 0 0,0 0 155 0 0,0 0 83 0 0,0 0 31 0 0,26-16 14 0 0,84-50 3 0 0,52 21 123 0 0,-121 40-94 0 0,266-12 639 0 0,-303 16-672 0 0,0 1-1 0 0,0 0 1 0 0,0 0 0 0 0,0 0-1 0 0,-1 1 1 0 0,1-1-1 0 0,0 1 1 0 0,0 0 0 0 0,-1 0-1 0 0,1 1 1 0 0,0-1-1 0 0,-1 1 1 0 0,1-1 0 0 0,-1 1-1 0 0,0 0 1 0 0,0 1-1 0 0,1-1 1 0 0,-1 0 0 0 0,-1 1-1 0 0,1 0 1 0 0,0-1 0 0 0,-1 1-1 0 0,1 0 1 0 0,-1 1-1 0 0,0-1 1 0 0,0 0 0 0 0,0 0-1 0 0,-1 1 1 0 0,1-1-1 0 0,-1 1 1 0 0,1 0 0 0 0,-1-1-1 0 0,-1 1 1 0 0,1 0-1 0 0,0 0 1 0 0,-1 0 0 0 0,0 0-1 0 0,0-1 1 0 0,0 1-1 0 0,0 0 1 0 0,-1 0 0 0 0,1 0-1 0 0,-1 0 1 0 0,0-1-1 0 0,0 1 1 0 0,0 0 0 0 0,-1-1-1 0 0,1 1 1 0 0,-1-1 0 0 0,-1 2-29 0 0,-20 25 236 0 0,-1-1 0 0 0,-2-2 0 0 0,0 0-1 0 0,-2-2 1 0 0,-1 0 0 0 0,-1-3 0 0 0,-1 0-1 0 0,-8 3-234 0 0,29-18 27 0 0,-287 180 632 0 0,53-34-2450 0 0,89-43-6180 0 0,123-85-3106 0 0</inkml:trace>
  <inkml:trace contextRef="#ctx0" brushRef="#br0" timeOffset="33692.27">3176 7539 0 0 0,'0'0'771'0'0,"0"0"273"0"0,0 0-200 0 0,0 0-293 0 0,0 0-123 0 0,0 0 111 0 0,0 0 274 0 0,0 0 333 0 0,0 0 222 0 0,0 0 30 0 0,0 0-177 0 0,24-12 639 0 0,107 33-2054 0 0,92-54 893 0 0,-202 27-742 0 0,0 1 0 0 0,0 0 0 0 0,0 2 0 0 0,1 1 0 0 0,-1 1 0 0 0,1 0 0 0 0,-1 2 0 0 0,1 0 0 0 0,0 1 0 0 0,-1 2 0 0 0,0 0 0 0 0,8 3 43 0 0,10 2 99 0 0,1-2-1 0 0,0-2 1 0 0,0-1 0 0 0,1-3-1 0 0,-1-1 1 0 0,34-5-99 0 0,145 7 79 0 0,173 2 1149 0 0,-123 38-545 0 0,-76-56 797 0 0,64 26-756 0 0,-74 10-100 0 0,-9-51 591 0 0,-173 29-1232 0 0,-1 0 0 0 0,0 0 2 0 0,0 0 34 0 0,0 0 27 0 0,0 0 42 0 0,0 0 15 0 0,0 0-7 0 0,0 0-31 0 0,-49-3 438 0 0,27 1-540 0 0,1 1 0 0 0,-1 1 0 0 0,1 0 0 0 0,-1 2 0 0 0,1 1 0 0 0,-1 0 0 0 0,1 2 0 0 0,0 0-1 0 0,1 1 1 0 0,-2 2 37 0 0,22-8-68 0 0,28 17-1319 0 0,128 18 3371 0 0,-164-71-919 0 0,-35-10-2537 0 0,34 93-366 0 0,23 33 1883 0 0,16-128 2263 0 0,-24 32-2360 0 0,0-1 0 0 0,-1 0 1 0 0,-1 0-1 0 0,-1 0 1 0 0,0 0-1 0 0,-1-1 0 0 0,-1 1 1 0 0,-1-1-1 0 0,-1 1 1 0 0,0-1-1 0 0,-1 1 0 0 0,-1-1 1 0 0,-1-4 51 0 0,3 22-32 0 0,1 1 1 0 0,-1-1-1 0 0,0 0 1 0 0,1 0-1 0 0,-1 1 0 0 0,1-1 1 0 0,-1 0-1 0 0,0 0 1 0 0,1 0-1 0 0,-1 0 1 0 0,1 0-1 0 0,-1 0 1 0 0,0 0-1 0 0,1 0 0 0 0,-1 0 1 0 0,0 0-1 0 0,1 0 1 0 0,-1 0-1 0 0,1 0 1 0 0,-1 0-1 0 0,0-1 1 0 0,1 1-1 0 0,-1 0 0 0 0,1-1 1 0 0,-1 1-1 0 0,1 0 1 0 0,-1-1-1 0 0,1 1 1 0 0,-1 0-1 0 0,1-1 1 0 0,-1 1-1 0 0,1-1 1 0 0,-1 1-1 0 0,1-1 0 0 0,0 1 1 0 0,-1-1-1 0 0,1 1 1 0 0,0-1-1 0 0,0 1 1 0 0,-1-1-1 0 0,1 0 1 0 0,0 1-1 0 0,0-1 0 0 0,0 1 1 0 0,-1-1 31 0 0,-5 62-473 0 0,4-41 519 0 0,1 1-1 0 0,0 0 0 0 0,2 0 0 0 0,0 0 1 0 0,2-1-1 0 0,0 1 0 0 0,1-1 0 0 0,1 1 0 0 0,1-1 1 0 0,1-1-1 0 0,1 1 0 0 0,6 10-45 0 0,-14-31 119 0 0,0 1 0 0 0,0 0 0 0 0,0-1 0 0 0,0 1 0 0 0,0 0 1 0 0,0-1-1 0 0,0 1 0 0 0,0 0 0 0 0,0-1 0 0 0,0 1 0 0 0,1 0 0 0 0,-1 0 0 0 0,0-1 0 0 0,0 1 0 0 0,0 0 0 0 0,0-1 0 0 0,1 1 0 0 0,-1 0 1 0 0,0 0-1 0 0,0 0 0 0 0,1-1 0 0 0,-1 1 0 0 0,0 0 0 0 0,1 0 0 0 0,-1 0 0 0 0,0-1 0 0 0,0 1 0 0 0,1 0 0 0 0,-1 0 0 0 0,0 0 0 0 0,1 0 1 0 0,-1 0-1 0 0,0 0 0 0 0,1 0 0 0 0,-1 0 0 0 0,0 0 0 0 0,1 0-119 0 0,-11-40-152 0 0,-76-148 19 0 0,92 206-3101 0 0,1 19 3104 0 0,0-1 424 0 0,47 265 262 0 0,-55-173-8980 0 0,-2-108-1784 0 0</inkml:trace>
  <inkml:trace contextRef="#ctx0" brushRef="#br0" timeOffset="36718.896">2329 13752 0 0 0,'0'0'285'0'0,"0"0"103"0"0,0 0 105 0 0,-4-2 92 0 0,1 1-115 0 0,-10-6-493 0 0,8-4 4225 0 0,51 26-3527 0 0,241-66 3323 0 0,375 28-1830 0 0,-489 8-913 0 0,1 8-1 0 0,0 7 1 0 0,25 10-1255 0 0,-128-4 713 0 0,0-3-1 0 0,1-3 1 0 0,-1-4 0 0 0,0-2-1 0 0,56-13-712 0 0,190-6 579 0 0,-163 21-441 0 0,293-34 1096 0 0,-284 33-1103 0 0,-146 14-372 0 0,2 1-4176 0 0,-9-17-8347 0 0,-10 6 7536 0 0</inkml:trace>
  <inkml:trace contextRef="#ctx0" brushRef="#br0" timeOffset="37320.987">5610 13398 16307 0 0,'0'0'466'0'0,"0"0"-263"0"0,0 0-389 0 0,0 0-219 0 0,0 0 3 0 0,0 0 133 0 0,0 0 230 0 0,0 0 163 0 0,0 0 116 0 0,0 0 66 0 0,0 0-22 0 0,0 0-105 0 0,0 0-75 0 0,51 12 1301 0 0,-48-12-1349 0 0,1-1 1 0 0,-1 1-1 0 0,0-1 0 0 0,1 0 0 0 0,-1 0 0 0 0,0 0 0 0 0,0-1 1 0 0,0 1-1 0 0,1-1 0 0 0,-2 0 0 0 0,1 0 0 0 0,0 0 0 0 0,0 0 1 0 0,-1 0-1 0 0,1 0 0 0 0,-1-1 0 0 0,1 1 0 0 0,-1-1 0 0 0,0 0 1 0 0,0 0-1 0 0,0 1 0 0 0,-1-1 0 0 0,1-1 0 0 0,-1 1 0 0 0,1 0 1 0 0,-1 0-1 0 0,0 0 0 0 0,0-1 0 0 0,-1 1 0 0 0,1-1 0 0 0,-1 1 1 0 0,1 0-1 0 0,-1-1 0 0 0,0 1 0 0 0,0-1 0 0 0,-1 1 0 0 0,1-1 1 0 0,-1 1-1 0 0,0 0 0 0 0,0-1 0 0 0,0 1 0 0 0,0 0 0 0 0,0 0 1 0 0,-1 0-1 0 0,1 0 0 0 0,-1 0 0 0 0,0 0 0 0 0,0 0 0 0 0,0 0 1 0 0,0 1-1 0 0,-1-1 0 0 0,0 0-56 0 0,-1-2-38 0 0,-1 0 1 0 0,0 0-1 0 0,0 0 1 0 0,0 1-1 0 0,-1 0 1 0 0,1 0-1 0 0,-1 0 1 0 0,0 0-1 0 0,0 1 0 0 0,0 0 1 0 0,-1 1-1 0 0,1-1 1 0 0,-1 1-1 0 0,0 0 1 0 0,1 1-1 0 0,-1 0 1 0 0,0 0-1 0 0,0 0 1 0 0,0 1-1 0 0,0 0 0 0 0,0 0 1 0 0,1 1-1 0 0,-1-1 1 0 0,0 2-1 0 0,0-1 1 0 0,0 1-1 0 0,1 0 1 0 0,-1 0-1 0 0,1 1 1 0 0,0 0-1 0 0,-1 0 0 0 0,1 1 1 0 0,1-1-1 0 0,-1 1 1 0 0,0 0-1 0 0,1 1 1 0 0,0 0-1 0 0,0-1 1 0 0,0 2 37 0 0,1 2 21 0 0,-1 1 0 0 0,1 0 0 0 0,1 0 0 0 0,0 0 0 0 0,0 1 0 0 0,1-1 0 0 0,0 1 0 0 0,0 0 0 0 0,1-1 0 0 0,1 1 0 0 0,-1 0 0 0 0,2-1 0 0 0,-1 1 0 0 0,1 0 0 0 0,1 0 0 0 0,0-1 0 0 0,0 1 0 0 0,1-1 0 0 0,0 0 0 0 0,1 0 0 0 0,-1 0 0 0 0,2 0 0 0 0,0-1 0 0 0,0 1 0 0 0,0-1 0 0 0,1 0 0 0 0,0-1 0 0 0,0 1 0 0 0,1-1 0 0 0,0-1 0 0 0,1 1 0 0 0,-1-1 0 0 0,1 0 0 0 0,0-1 0 0 0,0 0 1 0 0,1 0-1 0 0,0-1 0 0 0,0 0 0 0 0,0 0 0 0 0,0-1 0 0 0,0-1 0 0 0,1 1 0 0 0,0-1 0 0 0,-1-1 0 0 0,1 0 0 0 0,0 0 0 0 0,0-1-21 0 0,-5 2 53 0 0,1-1 0 0 0,0 1 0 0 0,0-1 1 0 0,0-1-1 0 0,0 1 0 0 0,0-1 0 0 0,0 0 0 0 0,-1 0 1 0 0,1-1-1 0 0,0 0 0 0 0,0 0 0 0 0,0 0 0 0 0,0-1 1 0 0,-1 0-1 0 0,1 0 0 0 0,0 0 0 0 0,-1-1 0 0 0,0 1 1 0 0,0-1-1 0 0,0-1 0 0 0,0 1 0 0 0,0-1 0 0 0,-1 0 1 0 0,1 0-1 0 0,-1 0 0 0 0,0 0 0 0 0,0-1 0 0 0,-1 0 1 0 0,1 0-1 0 0,-1 0 0 0 0,0 0 0 0 0,0 0 0 0 0,-1-1 1 0 0,0 1-1 0 0,0-1 0 0 0,0 0 0 0 0,0 1 1 0 0,-1-3-54 0 0,-2 1-12 0 0,-1 1 1 0 0,1-1 0 0 0,-1 1 0 0 0,-1-1-1 0 0,1 1 1 0 0,-1 0 0 0 0,-1 0 0 0 0,1 0 0 0 0,-1 0-1 0 0,0 1 1 0 0,0-1 0 0 0,0 1 0 0 0,-1 0-1 0 0,0 0 1 0 0,0 1 0 0 0,0-1 0 0 0,-1 1 0 0 0,1 0-1 0 0,-1 0 1 0 0,0 1 0 0 0,0 0 0 0 0,0 0 0 0 0,0 1-1 0 0,-1-1 1 0 0,1 1 0 0 0,-1 0 0 0 0,0 1-1 0 0,1 0 1 0 0,-1 0 0 0 0,0 0 0 0 0,0 1 0 0 0,0 0-1 0 0,0 1 1 0 0,1-1 0 0 0,-1 1 0 0 0,0 0-1 0 0,1 1 1 0 0,-1 0 0 0 0,0 0 0 0 0,1 0 0 0 0,0 1-1 0 0,0 0 1 0 0,-1 0 0 0 0,2 0 0 0 0,-1 1-1 0 0,0 0 1 0 0,1 0 0 0 0,0 1 0 0 0,0-1 0 0 0,0 1-1 0 0,0 0 1 0 0,1 0 0 0 0,0 1 0 0 0,0-1 0 0 0,0 1-1 0 0,1 0 1 0 0,0 0 0 0 0,0 0 0 0 0,0 1-1 0 0,1-1 1 0 0,0 1 0 0 0,0-1 0 0 0,0 6 11 0 0,2-7-24 0 0,0 1 0 0 0,0-1 0 0 0,1 0 0 0 0,0 0 0 0 0,0 1 0 0 0,0-1 0 0 0,0 0 0 0 0,1 0 0 0 0,0 0 0 0 0,0-1 0 0 0,1 1-1 0 0,-1 0 1 0 0,1-1 0 0 0,0 1 0 0 0,0-1 0 0 0,0 0 0 0 0,1 0 0 0 0,-1 0 0 0 0,1-1 0 0 0,0 1 0 0 0,0-1 0 0 0,1 0 0 0 0,-1 0 0 0 0,0 0 0 0 0,2 0 24 0 0,36 18-3290 0 0,2-4-4586 0 0,-25-11-2434 0 0</inkml:trace>
  <inkml:trace contextRef="#ctx0" brushRef="#br0" timeOffset="41178.492">5199 11094 0 0 0,'-64'-46'0'0'0,"-18"-2"4334"0"0,-85 1-1224 0 0,155 46-3105 0 0,0 0 0 0 0,1 1-1 0 0,-1 0 1 0 0,0 1 0 0 0,1 1-1 0 0,-1 0 1 0 0,0 0 0 0 0,1 1-1 0 0,0 1 1 0 0,0 0 0 0 0,0 0-1 0 0,0 1 1 0 0,1 0 0 0 0,0 1-1 0 0,0 1 1 0 0,-7 4-5 0 0,-95 55 168 0 0,3 4 0 0 0,4 4 0 0 0,-82 77-168 0 0,183-147 0 0 0,-24 17-12 0 0,1 2 0 0 0,0 2 0 0 0,2 0 1 0 0,1 1-1 0 0,2 2 0 0 0,0 0 0 0 0,2 1 1 0 0,1 2-1 0 0,1-1 0 0 0,2 2 0 0 0,1 0 0 0 0,2 1 1 0 0,-7 26 11 0 0,-50 408 1624 0 0,55-352-761 0 0,6-63-527 0 0,3 0-1 0 0,1 1 1 0 0,3-1-1 0 0,3 1 1 0 0,3 26-336 0 0,1-47 146 0 0,1 0 0 0 0,1 0 0 0 0,1-1 0 0 0,2 1 0 0 0,2-2 0 0 0,0 0 0 0 0,2 0 0 0 0,11 15-146 0 0,191 326 3052 0 0,-210-361-2928 0 0,1-1-1 0 0,1 0 1 0 0,0 0-1 0 0,0-1 1 0 0,0 0-1 0 0,1 0 1 0 0,0-1-1 0 0,1 0 1 0 0,0-1-1 0 0,0 0 0 0 0,0-1 1 0 0,1 0-1 0 0,-1 0 1 0 0,1-1-1 0 0,0 0 1 0 0,1-1-1 0 0,5 1-123 0 0,-13-3-2 0 0,179 75 279 0 0,-151-71-153 0 0,1-2-1 0 0,0 0 1 0 0,0-2-1 0 0,-1-2 0 0 0,1-1 1 0 0,0-2-1 0 0,30-6-123 0 0,-26 4 22 0 0,187 27 10 0 0,-194-20 91 0 0,1-2 1 0 0,0-1-1 0 0,-1-2 1 0 0,0-1 0 0 0,0-1-1 0 0,0-1 1 0 0,0-2-1 0 0,-1-1 1 0 0,-1-1-1 0 0,0-2 1 0 0,25-15-124 0 0,-9 3 155 0 0,-2-2 1 0 0,-1-1-1 0 0,-1-3 1 0 0,-1-1 0 0 0,-2-1-1 0 0,-1-3 1 0 0,-2-1-1 0 0,-2-1 1 0 0,-1-2-1 0 0,-2-1 1 0 0,-2-1-1 0 0,-2-1 1 0 0,-2-1 0 0 0,16-42-156 0 0,-23 49 32 0 0,-2-1 0 0 0,-1 0 1 0 0,-2-1-1 0 0,-1 0 0 0 0,-2-1 1 0 0,0-20-33 0 0,-11-143 15 0 0,-19 46-6 0 0,-6 1-1 0 0,-29-80-8 0 0,31 169 42 0 0,-2 0 0 0 0,-3 2-1 0 0,-4 1 1 0 0,-1 2-1 0 0,-45-55-41 0 0,15 16 67 0 0,55 78-73 0 0,-1 0 1 0 0,-1 1-1 0 0,-1 0 1 0 0,-1 1-1 0 0,0 1 1 0 0,-2 1-1 0 0,0 0 1 0 0,-1 1-1 0 0,-1 0 1 0 0,-1 2-1 0 0,0 0 1 0 0,-1 2-1 0 0,-1 0 1 0 0,0 1-1 0 0,-1 1 0 0 0,0 2 1 0 0,-1 0-1 0 0,0 1 1 0 0,0 1-1 0 0,-15-1 6 0 0,6 8-156 0 0,0 2 0 0 0,0 1-1 0 0,1 2 1 0 0,-1 2-1 0 0,1 0 1 0 0,0 2 0 0 0,0 2-1 0 0,1 1 1 0 0,-8 4 156 0 0,-63 32-3058 0 0,5 5-3803 0 0,54-27-4007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3:36.5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47 220 0 0 0,'0'0'120'0'0,"0"0"428"0"0,0 0 47 0 0,0 0 28 0 0,0 0-55 0 0,0 0-104 0 0,-1-4 9 0 0,-13-25 2393 0 0,14 29-3014 0 0,-15 7-5470 0 0,16-5 5127 0 0</inkml:trace>
  <inkml:trace contextRef="#ctx0" brushRef="#br0" timeOffset="255.611">47 220 0 0 0</inkml:trace>
  <inkml:trace contextRef="#ctx0" brushRef="#br0" timeOffset="2574.889">47 220 0 0 0,'-39'-13'133'0'0,"31"5"252"0"0,10 7 6027 0 0,-2 0 3035 0 0,0 1-9439 0 0,0 0-9 0 0,0 0 13 0 0,40-15-241 0 0,32-8 507 0 0,190-3 6 0 0,-102 4-159 0 0,2 8 1 0 0,137 5-126 0 0,-73 26-98 0 0,47 13 216 0 0,131-8 726 0 0,-99 9-216 0 0,-19-9-181 0 0,-59 22-177 0 0,-201-40-21 0 0,-1-1 0 0 0,1-2-1 0 0,0 0 1 0 0,0-2-1 0 0,-1 0 1 0 0,1-2-1 0 0,-1-1 1 0 0,25-6-249 0 0,134-12 648 0 0,215-24 843 0 0,-117 27-1206 0 0,-4 31-269 0 0,-213-6-21 0 0,-35-2 128 0 0,-1-1 1 0 0,1-2-1 0 0,-1-1 0 0 0,1-1 0 0 0,0-1 1 0 0,-1-2-1 0 0,12-4-123 0 0,69-15 847 0 0,-149 26-13766 0 0,29 0 2451 0 0</inkml:trace>
  <inkml:trace contextRef="#ctx0" brushRef="#br0" timeOffset="7087.715">4238 139 0 0 0,'0'0'1324'0'0,"0"0"-494"0"0,0 0-649 0 0,0 0-337 0 0,0 0-99 0 0,0 0 30 0 0,0 0 140 0 0,0 0 166 0 0,0 0 144 0 0,0 0 142 0 0,0 0 140 0 0,10-5 117 0 0,1-2-391 0 0,29-16 821 0 0,-10 12 2408 0 0,71 43-3671 0 0,-58-25 773 0 0,1-1 1 0 0,0-3 0 0 0,0-1 0 0 0,1-3 0 0 0,-1-1-1 0 0,2-2-564 0 0,478-48 3385 0 0,384 45-140 0 0,-452-42-1094 0 0,-296 37-1734 0 0,0 7-1 0 0,116 12-416 0 0,42 3 1142 0 0,177-37 162 0 0,-444 31-1299 0 0,0 2 0 0 0,-1 2 1 0 0,1 2-1 0 0,-1 3 0 0 0,33 13-5 0 0,31 7 9 0 0,-19-7 140 0 0,-95-26-101 0 0,0 0 12 0 0,0 0 20 0 0,0 0-6 0 0,0 0-10 0 0,0 0-10 0 0,0 0-15 0 0,0 0-23 0 0,-30-12-3393 0 0,-28 10-3640 0 0,21 10-510 0 0,23-4 1423 0 0</inkml:trace>
  <inkml:trace contextRef="#ctx0" brushRef="#br0" timeOffset="8672.733">153 243 0 0 0,'0'0'956'0'0,"0"0"-493"0"0,0 0-620 0 0,0 0-147 0 0,0 0 352 0 0,0 0 253 0 0,0 0 131 0 0,0 0 109 0 0,0 0 92 0 0,0 0 48 0 0,0 0 9 0 0,29 3-33 0 0,195 11 1359 0 0,938-33 2477 0 0,-644 29-4031 0 0,-303-1 1633 0 0,205-19-2095 0 0,-149 0 1151 0 0,360-2 1754 0 0,-44-18-345 0 0,-266 80-2112 0 0,492-81 1002 0 0,-242 27-855 0 0,-314 14 33 0 0,0-11 1 0 0,-1-11-1 0 0,149-30-628 0 0,-201 20 222 0 0,2 9 0 0 0,37 10-222 0 0,-113 1 52 0 0,217-10 903 0 0,210-40-955 0 0,-541 48 183 0 0,-16 5-301 0 0,0-1-1 0 0,0 0 1 0 0,0 1-1 0 0,0-1 1 0 0,0 0-1 0 0,0 0 1 0 0,0 1-1 0 0,1-1 1 0 0,-1 0-1 0 0,0 1 1 0 0,0-1-1 0 0,0 0 1 0 0,0 1-1 0 0,0-1 1 0 0,0 0-1 0 0,0 0 1 0 0,1 1-1 0 0,-1-1 1 0 0,0 0-1 0 0,0 0 1 0 0,0 1 0 0 0,1-1-1 0 0,-1 0 1 0 0,0 0-1 0 0,0 0 119 0 0,-30 18-3937 0 0,10-8-2091 0 0,7-3-5015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3:40.181"/>
    </inkml:context>
    <inkml:brush xml:id="br0">
      <inkml:brushProperty name="width" value="0.1" units="cm"/>
      <inkml:brushProperty name="height" value="0.1" units="cm"/>
      <inkml:brushProperty name="color" value="#FF0066"/>
    </inkml:brush>
    <inkml:brush xml:id="br1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77 505 0 0 0,'0'0'528'0'0,"0"0"226"0"0,0 0-74 0 0,0 0-112 0 0,0 0-117 0 0,0 0-78 0 0,0 0-38 0 0,0 0-18 0 0,0 0-50 0 0,-8-6-46 0 0,-36-22 239 0 0,36 60-4782 0 0,8-29 3690 0 0</inkml:trace>
  <inkml:trace contextRef="#ctx0" brushRef="#br0" timeOffset="1733.566">77 505 0 0 0,'-64'-14'0'0'0,"52"26"1220"0"0,11-13 1750 0 0,2-13 184 0 0,23 3 2441 0 0,54 22-5519 0 0,-55-7 553 0 0,81 12-84 0 0,0-4-1 0 0,0-5 0 0 0,1-4 1 0 0,0-6-1 0 0,42-7-544 0 0,-50-2 232 0 0,1 4 0 0 0,0 4 0 0 0,45 6-232 0 0,559-22 1377 0 0,-510 24-1093 0 0,156 19-12 0 0,-227-3 3 0 0,1-6 0 0 0,1-4 0 0 0,0-6 1 0 0,0-5-1 0 0,72-13-275 0 0,266 5 276 0 0,595-42 820 0 0,-403 22-934 0 0,582 18 198 0 0,-217 7-92 0 0,171-24 160 0 0,-1187 29-478 0 0,-1 0 0 0 0,0 0 0 0 0,0-1 0 0 0,1 1 0 0 0,-1 0 0 0 0,0 0 0 0 0,0 1 0 0 0,0-1 0 0 0,0 0 0 0 0,0 0 0 0 0,0 0 0 0 0,-1 1-1 0 0,1-1 1 0 0,0 0 0 0 0,-1 1 0 0 0,1-1 0 0 0,-1 0 0 0 0,1 1 0 0 0,-1-1 0 0 0,0 1 0 0 0,1-1 0 0 0,-1 1 0 0 0,0-1 0 0 0,0 1 0 0 0,0-1 0 0 0,0 1 0 0 0,0-1 0 0 0,0 1 0 0 0,-1-1 0 0 0,1 1 0 0 0,-1-1 0 0 0,1 1 0 0 0,-1-1 0 0 0,1 0 0 0 0,-1 1 0 0 0,0-1 0 0 0,1 0 0 0 0,-1 1 0 0 0,0-1 0 0 0,0 0 0 0 0,0 0-1 0 0,0 0 1 0 0,0 0 0 0 0,0 0 0 0 0,0 0 0 0 0,-1 0 0 0 0,1 0 0 0 0,0 0 0 0 0,0-1 0 0 0,-1 1 0 0 0,1 0 0 0 0,-1-1 0 0 0,1 1 0 0 0,0-1 0 0 0,-1 1 0 0 0,0-1 50 0 0,-54 41-5004 0 0,21-17-1952 0 0,21-14-1243 0 0</inkml:trace>
  <inkml:trace contextRef="#ctx0" brushRef="#br1" timeOffset="14026.68">4340 241 0 0 0,'0'0'1091'0'0,"0"0"-4"0"0,0 0-220 0 0,0 0-233 0 0,0 0-57 0 0,0 0 107 0 0,0 0 156 0 0,0 0 132 0 0,-8-20-2 0 0,-37-82 537 0 0,41 113-6432 0 0,-9 35 4569 0 0,16 511 482 0 0,-12-242 4643 0 0,-37 205-4769 0 0,37-124 2589 0 0,50-152-591 0 0,-63-105-1418 0 0,22-139-480 0 0,0 0 62 0 0,0 0 72 0 0,-4 55-22 0 0,7-53-116 0 0,-1-1 0 0 0,1 1 0 0 0,0-1 0 0 0,-1 0 0 0 0,1 0 0 0 0,0 0 0 0 0,0 0 0 0 0,0 0 0 0 0,0 0 0 0 0,0-1 0 0 0,0 1 0 0 0,0-1 0 0 0,0 0 0 0 0,0 0 0 0 0,0 0 0 0 0,0-1 0 0 0,0 1 0 0 0,0-1 0 0 0,0 1 0 0 0,0-1 0 0 0,0 0 0 0 0,0 0 0 0 0,0-1 0 0 0,0 1 0 0 0,-1 0 0 0 0,1-1 0 0 0,-1 0-96 0 0,12-1 134 0 0,328-50 17 0 0,14-3 371 0 0,-174 14-224 0 0,2 8-1 0 0,1 8 0 0 0,2 9 1 0 0,47 6-298 0 0,342 50 313 0 0,105-18 939 0 0,-570-20-450 0 0,-114-61 46 0 0,-34-1-6057 0 0,7 25-5417 0 0,21 26 3939 0 0</inkml:trace>
  <inkml:trace contextRef="#ctx0" brushRef="#br1" timeOffset="15015.188">4402 188 5193 0 0,'0'0'4333'0'0,"0"0"-3143"0"0,0 0-973 0 0,0 0-457 0 0,0 0-217 0 0,9-27 0 0 0,33-84 139 0 0,-42 109 313 0 0,1 0-1 0 0,0-1 1 0 0,0 1 0 0 0,1 0 0 0 0,-1 0 0 0 0,0 0 0 0 0,1 0-1 0 0,-1 0 1 0 0,1 0 0 0 0,-1 0 0 0 0,1 1 0 0 0,0-1 0 0 0,0 0-1 0 0,0 1 1 0 0,0 0 0 0 0,0-1 0 0 0,0 1 0 0 0,0 0 0 0 0,1 0-1 0 0,-1 0 1 0 0,0 0 0 0 0,1 0 0 0 0,-1 1 0 0 0,1-1 0 0 0,-1 1-1 0 0,0 0 1 0 0,1 0 0 0 0,2-1 5 0 0,5 0 11 0 0,40-4 332 0 0,0 2 1 0 0,-1 3-1 0 0,1 1 0 0 0,0 3 0 0 0,-1 1 0 0 0,1 3 0 0 0,33 11-343 0 0,163 18 1470 0 0,548-16 1089 0 0,-425-14-1297 0 0,114-23-1262 0 0,-242 5 489 0 0,-151 9-398 0 0,-12 1 678 0 0,-1-3-1 0 0,0-3 1 0 0,75-18-769 0 0,-105 119-231 0 0,-19-19 216 0 0,-4 2 1 0 0,-3 0-1 0 0,-3 1 0 0 0,0 25 15 0 0,13 153 96 0 0,-11 2 0 0 0,-11 0 0 0 0,-16 121-96 0 0,-16-104 785 0 0,-12 0 0 0 0,-40 133-785 0 0,70-395 5529 0 0,4-34-4424 0 0,6-36-3159 0 0,-2 54-522 0 0,2 9-10522 0 0,-3-2 2718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4:57.003"/>
    </inkml:context>
    <inkml:brush xml:id="br0">
      <inkml:brushProperty name="width" value="0.1" units="cm"/>
      <inkml:brushProperty name="height" value="0.1" units="cm"/>
      <inkml:brushProperty name="color" value="#FF0066"/>
    </inkml:brush>
    <inkml:brush xml:id="br1">
      <inkml:brushProperty name="width" value="0.1" units="cm"/>
      <inkml:brushProperty name="height" value="0.1" units="cm"/>
      <inkml:brushProperty name="color" value="#33CCFF"/>
    </inkml:brush>
    <inkml:brush xml:id="br2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3219 149 18236 0 0,'0'0'1874'0'0,"0"0"-1450"0"0,0 0-304 0 0,0 0-12 0 0,0 0-30 0 0,0 0-62 0 0,0 0-66 0 0,0 0-50 0 0,0 0-46 0 0,0 0 2 0 0,0 0-20 0 0,0 0-53 0 0,0 0-87 0 0,-13-22-52 0 0,-38-66 16 0 0,51 89 329 0 0,0 0 0 0 0,1 0-1 0 0,-1-1 1 0 0,0 1 0 0 0,1 0 0 0 0,-1-1 0 0 0,0 1 0 0 0,1 0 0 0 0,-1-1 0 0 0,1 1 0 0 0,-1 0 0 0 0,1-1 0 0 0,-1 1 0 0 0,1-1 0 0 0,-1 1-1 0 0,1-1 1 0 0,0 1 0 0 0,-1-1 0 0 0,1 1 0 0 0,0-1 0 0 0,-1 0 0 0 0,1 1 0 0 0,0-1 0 0 0,0 0 0 0 0,-1 1 0 0 0,1-1 0 0 0,0 0-1 0 0,0 0 1 0 0,0 0 0 0 0,-1 0 0 0 0,1 0 0 0 0,0 0 0 0 0,0 0 0 0 0,0 0 0 0 0,-1 0 0 0 0,1 0 0 0 0,0-1 0 0 0,0 1 0 0 0,-1 0-1 0 0,1 0 1 0 0,0-1 0 0 0,0 1 0 0 0,-1 0 0 0 0,1-1 0 0 0,0 1 0 0 0,-1-1 0 0 0,1 1 0 0 0,-1-1 0 0 0,1 1 0 0 0,0-1 0 0 0,-1 0-1 0 0,1 1 1 0 0,-1-1 0 0 0,0 1 0 0 0,1-1 0 0 0,-1 0 0 0 0,1 0 0 0 0,-1 1 0 0 0,0-1 0 0 0,0 0 0 0 0,1 0 0 0 0,-1 1 0 0 0,0-1 0 0 0,0 0-1 0 0,0 0 1 0 0,0 0 0 0 0,0 0 11 0 0,4 3-236 0 0,60 27-4360 0 0,-38-17-844 0 0,-11-5-2580 0 0</inkml:trace>
  <inkml:trace contextRef="#ctx0" brushRef="#br1" timeOffset="-20778.146">1513 6711 1312 0 0,'0'0'1995'0'0,"0"0"-680"0"0,0 0-505 0 0,0 0-211 0 0,0 0-137 0 0,0 0-43 0 0,0 0 4 0 0,0 0 78 0 0,0 0 135 0 0,0 0 103 0 0,0 0 80 0 0,0-6-5 0 0,-1-18-54 0 0,0 18-128 0 0,1 6-161 0 0,0 0-115 0 0,0 0-101 0 0,10-11 1780 0 0,10-8-560 0 0,344 43-1145 0 0,-160 31-624 0 0,-187-47 257 0 0,-1 0 1 0 0,1 1-1 0 0,-2 1 1 0 0,1 1-1 0 0,-1 0 0 0 0,-1 1 1 0 0,0 1-1 0 0,0 0 1 0 0,-2 0-1 0 0,0 2 1 0 0,0-1-1 0 0,-1 2 1 0 0,6 11 36 0 0,100 114 141 0 0,-112-137-156 0 0,0 1 0 0 0,0 0 0 0 0,-1 0-1 0 0,0 0 1 0 0,0 0 0 0 0,0 1 0 0 0,-1-1-1 0 0,1 1 1 0 0,-1 0 0 0 0,-1 0 0 0 0,1 0 0 0 0,-1 0-1 0 0,0 1 1 0 0,0-1 0 0 0,-1 1 0 0 0,0-1 0 0 0,0 1-1 0 0,-1-1 1 0 0,0 1 0 0 0,0 0 0 0 0,0-1-1 0 0,-1 3 16 0 0,-92 92 567 0 0,-73 1-173 0 0,14-14-309 0 0,110-50-177 0 0,-31 7 898 0 0,49-46-857 0 0,1 1 0 0 0,0 1 0 0 0,0 1 1 0 0,0 1-1 0 0,0 1 0 0 0,0 1 1 0 0,0 1-1 0 0,1 1 0 0 0,0 1 1 0 0,1 1-1 0 0,-9 5 51 0 0,18-5-1654 0 0,6-1-2185 0 0,2-3-3848 0 0</inkml:trace>
  <inkml:trace contextRef="#ctx0" brushRef="#br0" timeOffset="-16934.788">3194 6605 0 0 0,'0'0'420'0'0,"0"0"934"0"0,0 0-83 0 0,0 0-208 0 0,0 0 1 0 0,0 0-25 0 0,0 0-74 0 0,0 0-47 0 0,0 0 9 0 0,0 0 18 0 0,-4-8 13 0 0,-19-73 4499 0 0,61 85-6372 0 0,408 50 1895 0 0,-162 81-1169 0 0,-260-121 139 0 0,-1 2 0 0 0,0 0 0 0 0,-2 1 0 0 0,0 1 0 0 0,0 1 0 0 0,-2 1 0 0 0,0 1 0 0 0,-2 0 0 0 0,4 8 50 0 0,35 37 139 0 0,-42-48-135 0 0,-1 0 0 0 0,-1 1 0 0 0,-1 0-1 0 0,0 1 1 0 0,-2 0 0 0 0,0 1 0 0 0,-1 0 0 0 0,2 13-4 0 0,-10-27 35 0 0,-1-1 1 0 0,-1 1 0 0 0,1 0 0 0 0,-1-1-1 0 0,0 1 1 0 0,-1-1 0 0 0,1 1 0 0 0,-1-1-1 0 0,-1 0 1 0 0,1 0 0 0 0,-1 0-1 0 0,0-1 1 0 0,0 1 0 0 0,0-1 0 0 0,-1 0-1 0 0,0 0 1 0 0,0-1 0 0 0,-1 1 0 0 0,1-1-1 0 0,-1 0 1 0 0,0 0 0 0 0,0-1-1 0 0,0 0 1 0 0,0 0 0 0 0,0-1 0 0 0,-6 2-36 0 0,-34 27-64 0 0,-96 94 308 0 0,118-110-11 0 0,-1-2-1 0 0,0-1 0 0 0,-1-1 1 0 0,-1-1-1 0 0,1-2 0 0 0,-2 0 1 0 0,-26 3-233 0 0,-33 11 634 0 0,-6 2-652 0 0,2 5 0 0 0,1 3 0 0 0,1 5 0 0 0,-78 44 18 0 0,131-56-1965 0 0,14-6-3775 0 0,14-9-4182 0 0</inkml:trace>
  <inkml:trace contextRef="#ctx0" brushRef="#br2" timeOffset="-11075.927">5297 6447 288 0 0,'0'0'1522'0'0,"0"0"-398"0"0,0 0-567 0 0,0 0-258 0 0,0 0-1 0 0,0 0 84 0 0,0 0 134 0 0,0 0 191 0 0,0 0 212 0 0,0 0 199 0 0,0 0 117 0 0,7-42 3282 0 0,10-2-140 0 0,24 43-3931 0 0,-6 14-347 0 0,-1 0 0 0 0,2-3 0 0 0,0-1 0 0 0,0-1 0 0 0,0-2-1 0 0,1-2 1 0 0,0-1 0 0 0,8-2-99 0 0,122 16 606 0 0,258 43 480 0 0,-399-57-1064 0 0,-1 1 0 0 0,1 1 0 0 0,-2 1 0 0 0,1 2 0 0 0,-1 0-1 0 0,0 2 1 0 0,0 1 0 0 0,13 8-22 0 0,179 59 423 0 0,-136-56-270 0 0,69 67-395 0 0,-103 0-179 0 0,-54 68 335 0 0,-11-70 108 0 0,15-77 4 0 0,-1 0-1 0 0,-1 0 0 0 0,0 0 0 0 0,0-1 1 0 0,-1 0-1 0 0,0 0 0 0 0,0-1 0 0 0,-1 0 1 0 0,0 0-1 0 0,0-1 0 0 0,-1 0 0 0 0,0 0 1 0 0,-1-1-1 0 0,1 0 0 0 0,-1-1 0 0 0,0 0 1 0 0,0 0-1 0 0,-5 0-25 0 0,-44 29 82 0 0,1-1 2 0 0,-2-3 1 0 0,0-3 0 0 0,-2-2 0 0 0,-1-3 0 0 0,-15 1-85 0 0,69-20 1 0 0,-9 3 33 0 0,-56 19 121 0 0,-2-3 0 0 0,0-3 1 0 0,-2-3-1 0 0,-71 4-155 0 0,39-8 49 0 0,0 4 0 0 0,1 6 0 0 0,1 3 1 0 0,-56 24-50 0 0,147-44 11 0 0,-341 49 153 0 0,62-29 855 0 0,270-22-1198 0 0,13-2-20 0 0,1 0-1 0 0,-1 1 1 0 0,1 0 0 0 0,0 1 0 0 0,-1 0 0 0 0,1 1-1 0 0,1 0 1 0 0,-1 1 0 0 0,1 1 0 0 0,-11 6 199 0 0,17-5-2466 0 0,4 0-4920 0 0,1-4-3003 0 0</inkml:trace>
  <inkml:trace contextRef="#ctx0" brushRef="#br2" timeOffset="-10050.388">5495 6385 0 0 0,'0'0'0'0'0,"0"0"0"0"0</inkml:trace>
  <inkml:trace contextRef="#ctx0" brushRef="#br2" timeOffset="-6734.685">6905 1898 4601 0 0,'0'0'1094'0'0,"0"0"142"0"0,0 0 95 0 0,0 0-107 0 0,0 0-13 0 0,0 0-108 0 0,0 0-104 0 0,0 0-71 0 0,0 0-185 0 0,0 0-212 0 0,0 0-199 0 0,-2-15-287 0 0,-1-3 294 0 0,-4-20-1676 0 0,-4 77 971 0 0,23 247 2583 0 0,5-121-1515 0 0,-18 84 876 0 0,-31 242-1578 0 0,-2 32 690 0 0,34-387-341 0 0,6-1-1 0 0,5 0 1 0 0,16 58-349 0 0,4 12 955 0 0,-9 0 0 0 0,-6 190-955 0 0,-38 576 881 0 0,26-916-847 0 0,1 3 131 0 0,-8-53 1381 0 0,-21-51-1802 0 0,-1 0 0 0 0,-2 2 1 0 0,-2 1-1 0 0,-3 2 1 0 0,0 1-1 0 0,-27-24 256 0 0,14 24 53 0 0,44 40-42 0 0,1 0-56 0 0,59 141-214 0 0,-38-98 347 0 0,1-2 0 0 0,2 0 1 0 0,2-2-1 0 0,2 0 0 0 0,1-2 0 0 0,25 23-88 0 0,-49-56 54 0 0,-1 0 0 0 0,1 0 0 0 0,0 0 0 0 0,1-1 0 0 0,-1 0 0 0 0,1 0 0 0 0,-1 0 0 0 0,1-1-1 0 0,0 1 1 0 0,0-2 0 0 0,0 1 0 0 0,0 0 0 0 0,0-1 0 0 0,1 0 0 0 0,-1-1 0 0 0,0 0 0 0 0,0 0-1 0 0,1 0 1 0 0,-1 0 0 0 0,0-1 0 0 0,0 0 0 0 0,1 0 0 0 0,-1-1 0 0 0,0 0 0 0 0,0 0 0 0 0,-1 0-1 0 0,1-1 1 0 0,0 0 0 0 0,-1 0 0 0 0,1 0 0 0 0,-1-1 0 0 0,0 0 0 0 0,0 0 0 0 0,2-3-54 0 0,145-165 643 0 0,-133 144-1370 0 0,57-89 1602 0 0,-59 75-4312 0 0,-7-1-4500 0 0,-9 33-3802 0 0</inkml:trace>
  <inkml:trace contextRef="#ctx0" brushRef="#br2" timeOffset="-5709.966">7724 1702 8130 0 0,'0'0'368'0'0,"0"0"-346"0"0,0 0-414 0 0,0 0-21 0 0,0 0 228 0 0,0 0 313 0 0,0 0 278 0 0,0 0 204 0 0,0 0 162 0 0,0 0 34 0 0,0 0-81 0 0,12-2-142 0 0,-5 1-459 0 0,0 0 0 0 0,0 0 0 0 0,0-1 1 0 0,0 0-1 0 0,0 0 0 0 0,0-1 0 0 0,-1 0 0 0 0,1 0 0 0 0,-1 0 1 0 0,0-1-1 0 0,0 0 0 0 0,0 0 0 0 0,-1-1 0 0 0,1 1 0 0 0,-1-1 1 0 0,0 0-1 0 0,0-1 0 0 0,-1 1 0 0 0,1-1 0 0 0,-1 0 0 0 0,-1 0 1 0 0,1 0-1 0 0,-1-1 0 0 0,0 1 0 0 0,0-1 0 0 0,-1 0 1 0 0,1-4-125 0 0,-2 9 12 0 0,-1 1 1 0 0,0 0 0 0 0,0-1 0 0 0,0 1 0 0 0,0 0 0 0 0,0-1 0 0 0,0 1 0 0 0,0 0 0 0 0,0 0 0 0 0,-1-1 0 0 0,1 1 0 0 0,0 0 0 0 0,-1-1 0 0 0,1 1 0 0 0,-1 0 0 0 0,1 0 0 0 0,-1 0 0 0 0,0 0 0 0 0,1-1 0 0 0,-1 1 0 0 0,0 0 0 0 0,0 0 0 0 0,0 0 0 0 0,0 1-1 0 0,0-1 1 0 0,0 0 0 0 0,0 0 0 0 0,0 0 0 0 0,0 1 0 0 0,0-1 0 0 0,-1 1 0 0 0,1-1 0 0 0,0 1 0 0 0,0-1 0 0 0,-1 1 0 0 0,1-1 0 0 0,0 1 0 0 0,0 0 0 0 0,-1 0 0 0 0,1 0 0 0 0,0 0 0 0 0,-1 0 0 0 0,1 0 0 0 0,0 0 0 0 0,-1 0 0 0 0,1 1 0 0 0,0-1 0 0 0,0 0-1 0 0,-1 1 1 0 0,1-1 0 0 0,0 1 0 0 0,0-1 0 0 0,-1 1-13 0 0,-21 6 2 0 0,1 2-1 0 0,0 0 1 0 0,1 1-1 0 0,0 1 1 0 0,0 0-1 0 0,1 2 1 0 0,0 1-1 0 0,2 0 1 0 0,-1 1-1 0 0,0 3-1 0 0,-13 9 187 0 0,1 1-1 0 0,1 1 1 0 0,2 2 0 0 0,1 1 0 0 0,-14 22-187 0 0,38-51 36 0 0,1 1 0 0 0,-1-1 1 0 0,1 0-1 0 0,0 1 1 0 0,0-1-1 0 0,1 1 0 0 0,-1 0 1 0 0,1 0-1 0 0,0-1 1 0 0,0 1-1 0 0,0 0 0 0 0,0 0 1 0 0,1 0-1 0 0,-1 0 0 0 0,1 0 1 0 0,0 0-1 0 0,1 0 1 0 0,-1 0-1 0 0,0 0 0 0 0,1 0 1 0 0,0 0-1 0 0,0 0 1 0 0,0 0-1 0 0,1-1 0 0 0,-1 1 1 0 0,1 0-1 0 0,0-1 1 0 0,0 1-1 0 0,0-1 0 0 0,1 0 1 0 0,-1 1-1 0 0,1-1 1 0 0,-1 0-1 0 0,1-1 0 0 0,0 1 1 0 0,0 0-1 0 0,1-1 1 0 0,-1 0-1 0 0,0 0 0 0 0,1 0 1 0 0,-1 0-1 0 0,1 0 1 0 0,0-1-1 0 0,0 1 0 0 0,-1-1 1 0 0,1 0-1 0 0,0 0 1 0 0,3 0-37 0 0,37 5 213 0 0,-1-2 0 0 0,1-2 1 0 0,0-2-1 0 0,0-2 0 0 0,0-1 1 0 0,-1-3-1 0 0,6-2-213 0 0,195-34-1252 0 0,-249 51-8215 0 0,1-5 398 0 0</inkml:trace>
  <inkml:trace contextRef="#ctx0" brushRef="#br2" timeOffset="-4883.144">8373 1034 16428 0 0,'0'0'605'0'0,"0"0"-44"0"0,0 0-196 0 0,0 0-316 0 0,0 0-257 0 0,0 0-311 0 0,0 0-302 0 0,0 0 26 0 0,0 0 203 0 0,0 0 389 0 0,0 0 411 0 0,0 0 131 0 0,0 0 21 0 0,-7 13-52 0 0,-34 84 95 0 0,32 70 19 0 0,8 0 0 0 0,13 95-422 0 0,-14-252 72 0 0,2 1 0 0 0,-1-1 0 0 0,1 0 0 0 0,1 0 1 0 0,0 1-1 0 0,0-1 0 0 0,1 0 0 0 0,0 0 0 0 0,1 0 0 0 0,0 0 1 0 0,1-1-1 0 0,0 1 0 0 0,0-1 0 0 0,1 0 0 0 0,0 0 0 0 0,1-1 1 0 0,0 1-1 0 0,0-1 0 0 0,1 0 0 0 0,0-1 0 0 0,0 0 0 0 0,0 0 1 0 0,1 0-1 0 0,1-1 0 0 0,-1 0 0 0 0,1-1 0 0 0,0 0 1 0 0,0 0-1 0 0,0-1 0 0 0,1 0 0 0 0,-1 0 0 0 0,1-1 0 0 0,0-1 1 0 0,10 2-73 0 0,55-50-4506 0 0,-52 25 2512 0 0,-21 20 2123 0 0,0 1 0 0 0,0 0 1 0 0,0 0-1 0 0,0 0 0 0 0,0 0 1 0 0,0 0-1 0 0,0 1 0 0 0,0-1 1 0 0,0 1-1 0 0,0-1 0 0 0,0 1 1 0 0,0 0-1 0 0,0-1 0 0 0,0 1 1 0 0,0 0-1 0 0,-1 0 0 0 0,1 1 1 0 0,0-1-1 0 0,-1 0 0 0 0,1 0 1 0 0,-1 1-1 0 0,1-1 1 0 0,-1 1-1 0 0,0-1 0 0 0,1 1 1 0 0,-1 0-1 0 0,0-1 0 0 0,0 1 1 0 0,0 0-1 0 0,-1 0 0 0 0,1 0 1 0 0,0 0-130 0 0,14 16 596 0 0,-7-9-461 0 0,1 0 0 0 0,0-1-1 0 0,1 0 1 0 0,-1 0 0 0 0,2-1-1 0 0,-1 0 1 0 0,1-1 0 0 0,0 0-1 0 0,0-1 1 0 0,0 0 0 0 0,1-1 0 0 0,-1 0-1 0 0,1-1 1 0 0,0-1 0 0 0,1 1-1 0 0,-1-2 1 0 0,0 0 0 0 0,1 0-1 0 0,-1-1 1 0 0,0-1 0 0 0,0 0-1 0 0,1 0 1 0 0,-1-1 0 0 0,0-1 0 0 0,0 0-1 0 0,0-1 1 0 0,-1 0 0 0 0,1-1-1 0 0,3-2-134 0 0,-6 1 58 0 0,0 0 0 0 0,-1-1 0 0 0,0 1 0 0 0,0-2 0 0 0,-1 1 0 0 0,1-1 0 0 0,-2 0 0 0 0,1-1 0 0 0,-1 1 0 0 0,-1-1 0 0 0,1 0-1 0 0,-2-1 1 0 0,1 0 0 0 0,-1 1 0 0 0,1-8-58 0 0,-4 12-22 0 0,0 0 0 0 0,-1 0 0 0 0,1 0 0 0 0,-1 1 0 0 0,-1-1 0 0 0,1 0-1 0 0,-1 0 1 0 0,1 0 0 0 0,-1 1 0 0 0,-1-1 0 0 0,1 0 0 0 0,-1 1 0 0 0,0-1 0 0 0,0 1-1 0 0,0-1 1 0 0,0 1 0 0 0,-1 0 0 0 0,0 0 0 0 0,0 0 0 0 0,0 0 0 0 0,0 1 0 0 0,-1-1-1 0 0,0 0 23 0 0,-7-3-41 0 0,1 0 0 0 0,-1 0-1 0 0,-1 1 1 0 0,1 1 0 0 0,-1 0-1 0 0,0 1 1 0 0,0 0 0 0 0,0 0-1 0 0,-1 1 1 0 0,1 1 0 0 0,-1 0-1 0 0,0 1 1 0 0,1 1 0 0 0,-1 0-1 0 0,0 0 1 0 0,0 1 0 0 0,1 1-1 0 0,-1 0 1 0 0,1 0 0 0 0,-1 2-1 0 0,1-1 1 0 0,0 2 0 0 0,0 0-1 0 0,1 0 1 0 0,0 1 0 0 0,-1 0-1 0 0,2 1 1 0 0,-1 0 0 0 0,1 1-1 0 0,0 0 1 0 0,1 0-1 0 0,0 1 1 0 0,0 1 0 0 0,-1 1 41 0 0,8-8-3 0 0,-1-1 0 0 0,1 1 0 0 0,0 0 0 0 0,0 0 1 0 0,0-1-1 0 0,0 1 0 0 0,0 1 0 0 0,1-1 0 0 0,0 0 0 0 0,-1 0 0 0 0,1 1 1 0 0,0-1-1 0 0,0 0 0 0 0,1 1 0 0 0,-1-1 0 0 0,1 1 0 0 0,0-1 0 0 0,0 1 1 0 0,0-1-1 0 0,0 1 0 0 0,0-1 0 0 0,1 1 0 0 0,0-1 0 0 0,0 0 0 0 0,0 1 1 0 0,0-1-1 0 0,0 0 0 0 0,0 1 0 0 0,1-1 0 0 0,0 0 0 0 0,0 0 0 0 0,-1 0 1 0 0,2-1-1 0 0,-1 1 0 0 0,0 0 0 0 0,1-1 0 0 0,-1 1 0 0 0,3 1 3 0 0,55 34-2487 0 0,4-15-5654 0 0,-40-16-2004 0 0</inkml:trace>
  <inkml:trace contextRef="#ctx0" brushRef="#br2" timeOffset="-4306.488">9702 1754 4225 0 0,'0'0'1113'0'0,"0"0"-348"0"0,0 0-236 0 0,0 0-71 0 0,0 0 144 0 0,0 0 200 0 0,0 0 170 0 0,0 0 131 0 0,0 0 47 0 0,0 0-29 0 0,26-18-98 0 0,77-53-123 0 0,-71 42 1204 0 0,-40 22-1866 0 0,-32 15-947 0 0,40-7 766 0 0,-310 121 680 0 0,311-122-732 0 0,1 0-1 0 0,-1 1 1 0 0,1-1-1 0 0,-1 1 0 0 0,0 0 1 0 0,1-1-1 0 0,-1 1 1 0 0,0 0-1 0 0,1 0 1 0 0,-1 0-1 0 0,0 0 0 0 0,0 0 1 0 0,0 0-1 0 0,0 0 1 0 0,0 0-1 0 0,0 1 0 0 0,0-1 1 0 0,0 0-1 0 0,-1 0 1 0 0,1 1-1 0 0,0-1 1 0 0,-1 1-1 0 0,1-1 0 0 0,-1 0 1 0 0,1 1-1 0 0,-1-1 1 0 0,0 1-1 0 0,0-1 0 0 0,0 1 1 0 0,0-1-1 0 0,0 1 1 0 0,0-1-1 0 0,0 1 1 0 0,0-1-1 0 0,0 1 0 0 0,-1-1 1 0 0,1 1-1 0 0,-1-1 1 0 0,1 1-1 0 0,-1-1 0 0 0,1 1 1 0 0,-1-1-1 0 0,0 0 1 0 0,0 0-1 0 0,0 1 1 0 0,1-1-1 0 0,-1 0 0 0 0,0 0 1 0 0,-1 0-1 0 0,1 0 1 0 0,0 0-1 0 0,0 0 0 0 0,0 0 1 0 0,-1 0-1 0 0,1-1 1 0 0,0 1-1 0 0,-1 0 1 0 0,1-1-1 0 0,-1 1 0 0 0,1-1 1 0 0,0 1-1 0 0,-1-1 1 0 0,1 0-1 0 0,-2 1-4 0 0,278 28-759 0 0,-239-26 681 0 0,-16-3-12 0 0,-1 1 0 0 0,1 1-1 0 0,-1 1 1 0 0,0 1 0 0 0,0 0 0 0 0,0 1 0 0 0,-1 1-1 0 0,0 1 1 0 0,0 1 0 0 0,1 1 90 0 0,-17-8 14 0 0,-1 0 0 0 0,1 0 0 0 0,0 0 0 0 0,-1 0 0 0 0,1 0 0 0 0,-1 0 0 0 0,0 1 0 0 0,1-1 0 0 0,-1 0 0 0 0,0 1-1 0 0,0-1 1 0 0,0 1 0 0 0,0-1 0 0 0,0 1 0 0 0,0 0 0 0 0,0-1 0 0 0,0 1 0 0 0,-1 0 0 0 0,1 0 0 0 0,-1 0 0 0 0,1-1 0 0 0,-1 1 0 0 0,0 0 0 0 0,0 0 0 0 0,0 0 0 0 0,0 0 0 0 0,0 0 0 0 0,0 0 0 0 0,0-1-1 0 0,0 1 1 0 0,-1 0 0 0 0,1 0 0 0 0,-1 0 0 0 0,0-1 0 0 0,1 1 0 0 0,-1 0 0 0 0,0 0 0 0 0,0-1 0 0 0,0 1 0 0 0,0-1 0 0 0,0 1 0 0 0,-1-1 0 0 0,1 1 0 0 0,0-1 0 0 0,-1 0 0 0 0,1 0 0 0 0,-1 1 0 0 0,1-1-1 0 0,-1 0 1 0 0,1 0 0 0 0,-1-1 0 0 0,0 1-14 0 0,-92 47 1558 0 0,35-33-1112 0 0,0-3-1 0 0,-1-3 1 0 0,-1-2 0 0 0,0-3-1 0 0,1-3 1 0 0,-10-2-446 0 0,52-3-1045 0 0,14 0-1688 0 0,6-2-3415 0 0,0 4-3993 0 0</inkml:trace>
  <inkml:trace contextRef="#ctx0" brushRef="#br2" timeOffset="-3930.245">10259 1875 19476 0 0,'0'0'326'0'0,"0"0"-197"0"0,0 0-281 0 0,0 0-117 0 0,0 0 30 0 0,0 0 65 0 0,0 0 76 0 0,0 0 52 0 0,0 0 5 0 0,0 0 16 0 0,0 0 18 0 0,0 0 28 0 0,0 0 51 0 0,-1 9 56 0 0,-2 27 56 0 0,52-23 574 0 0,-14-15-788 0 0,0-3-1 0 0,0-1 1 0 0,0-1-1 0 0,-1-2 1 0 0,0-1-1 0 0,-1-2 1 0 0,0-1-1 0 0,0-2 1 0 0,-2-1-1 0 0,0-2 1 0 0,-1-1 0 0 0,5-5 30 0 0,-31 22 3 0 0,-1 1 1 0 0,1-2-1 0 0,-1 1 1 0 0,1 0 0 0 0,-1-1-1 0 0,0 1 1 0 0,0-1-1 0 0,0 0 1 0 0,0 0 0 0 0,-1 0-1 0 0,1 0 1 0 0,-1 0-1 0 0,0-1 1 0 0,0 1 0 0 0,0-1-1 0 0,0 0 1 0 0,-1 1-1 0 0,1-1 1 0 0,-1 0 0 0 0,0 0-1 0 0,0 0 1 0 0,-1 0-1 0 0,1 0 1 0 0,-1 0 0 0 0,1 0-1 0 0,-1 0 1 0 0,-1-4-4 0 0,-2 5-10 0 0,-1 1 0 0 0,0 0 1 0 0,1-1-1 0 0,-1 1 0 0 0,0 1 0 0 0,0-1 0 0 0,0 1 1 0 0,0-1-1 0 0,0 1 0 0 0,0 0 0 0 0,-1 0 1 0 0,1 1-1 0 0,0-1 0 0 0,-1 1 0 0 0,1 0 0 0 0,0 0 1 0 0,0 1-1 0 0,-1-1 0 0 0,1 1 0 0 0,0 0 1 0 0,0 0-1 0 0,0 0 0 0 0,-1 1 0 0 0,1 0 0 0 0,1-1 1 0 0,-1 1-1 0 0,0 1 10 0 0,-9 0 21 0 0,0 2 0 0 0,1 0-1 0 0,0 0 1 0 0,0 1 0 0 0,0 1 0 0 0,1 0 0 0 0,-1 0 0 0 0,2 1 0 0 0,-1 1 0 0 0,1 0 0 0 0,1 0-1 0 0,-1 1 1 0 0,2 0 0 0 0,-1 1 0 0 0,1-1 0 0 0,1 2 0 0 0,0-1 0 0 0,1 1 0 0 0,0 0-1 0 0,1 0 1 0 0,0 1 0 0 0,1 0 0 0 0,0 0 0 0 0,1 0 0 0 0,0 0 0 0 0,1 0 0 0 0,1 0-1 0 0,0 1 1 0 0,1-1 0 0 0,0 1 0 0 0,1-1 0 0 0,1 0 0 0 0,0 1 0 0 0,1-1 0 0 0,1 3-21 0 0,22 45-913 0 0,-10-24-990 0 0,0 2-3567 0 0,-8-16-4950 0 0</inkml:trace>
  <inkml:trace contextRef="#ctx0" brushRef="#br0" timeOffset="-1440.946">3952 2240 0 0 0,'0'0'1066'0'0,"0"0"509"0"0,0 0-36 0 0,0 0-108 0 0,0 0-70 0 0,0 0-2 0 0,0 0 4 0 0,0 0-25 0 0,0 0-57 0 0,0 0-63 0 0,-22-25-86 0 0,-66-75-74 0 0,64 47 1742 0 0,26 44-2136 0 0,28 44-2649 0 0,7 209 2063 0 0,-34-178-39 0 0,24 1443 713 0 0,-42-1096-138 0 0,9 295 585 0 0,33-516-559 0 0,-29-205 2806 0 0,-8-48-3217 0 0,5 44-427 0 0,0 0 1 0 0,-2 1-1 0 0,0-1 0 0 0,-1 2 0 0 0,0-1 1 0 0,-1 1-1 0 0,-1 0 0 0 0,0 1 0 0 0,-1 0 0 0 0,-1 1 1 0 0,0 0-1 0 0,-1 1 0 0 0,0 0 0 0 0,-1 1 1 0 0,0 1-1 0 0,-1 0 0 0 0,-4-2 198 0 0,18 11-31 0 0,-1 1-1 0 0,1-1 1 0 0,-1 1 0 0 0,0-1-1 0 0,1 1 1 0 0,-1 0 0 0 0,0-1-1 0 0,0 1 1 0 0,1 0 0 0 0,-1 0-1 0 0,0 0 1 0 0,0 0 0 0 0,1 0-1 0 0,-1 1 1 0 0,0-1 0 0 0,1 1-1 0 0,-1-1 1 0 0,0 1 0 0 0,1-1-1 0 0,-1 1 1 0 0,0 0 0 0 0,1 0-1 0 0,-1 0 1 0 0,1 0 0 0 0,0 0-1 0 0,-1 0 1 0 0,1 0 0 0 0,0 0-1 0 0,0 1 1 0 0,0-1 0 0 0,-1 0-1 0 0,1 1 1 0 0,0-1 0 0 0,1 1-1 0 0,-1-1 1 0 0,0 1 0 0 0,0-1-1 0 0,1 1 1 0 0,-1 0 0 0 0,1-1-1 0 0,-1 1 1 0 0,1 0 0 0 0,0-1-1 0 0,0 1 1 0 0,0 0 0 0 0,0 0-1 0 0,0 0 32 0 0,-4 92 190 0 0,4-91-194 0 0,5 31 134 0 0,2-1-1 0 0,1 0 1 0 0,1 0 0 0 0,2 0-1 0 0,2-2 1 0 0,1 1-1 0 0,1-2 1 0 0,1 0 0 0 0,2-1-1 0 0,1 0 1 0 0,1-2 0 0 0,1 0-1 0 0,2-1 1 0 0,0-2-1 0 0,2 0 1 0 0,1-1-130 0 0,-23-20 62 0 0,-1-1-1 0 0,0 1 1 0 0,1-1-1 0 0,0 1 1 0 0,-1-1-1 0 0,1 0 1 0 0,0 0 0 0 0,0 0-1 0 0,0-1 1 0 0,1 1-1 0 0,-1-1 1 0 0,0 1-1 0 0,1-1 1 0 0,-1 0 0 0 0,0 0-1 0 0,1-1 1 0 0,-1 1-1 0 0,1-1 1 0 0,-1 0-1 0 0,1 0 1 0 0,0 0 0 0 0,-1 0-1 0 0,1 0 1 0 0,-1-1-1 0 0,1 0 1 0 0,-1 0-1 0 0,0 0 1 0 0,1 0 0 0 0,-1 0-1 0 0,0-1 1 0 0,0 1-1 0 0,0-1 1 0 0,0 0-1 0 0,0 0 1 0 0,0 0 0 0 0,0 0-1 0 0,0 0 1 0 0,-1-1-1 0 0,1 0 1 0 0,-1 1 0 0 0,0-1-1 0 0,0 0 1 0 0,0 0-1 0 0,0 0 1 0 0,0 0-1 0 0,-1 0 1 0 0,2-3-62 0 0,8-24 30 0 0,0-1 0 0 0,-2 1 0 0 0,-1-1 1 0 0,-2-1-1 0 0,-1 1 0 0 0,-1-1 0 0 0,-2 0 0 0 0,-1 0 0 0 0,-3-30-30 0 0,5-65-3349 0 0,0 91-940 0 0,0 10-4690 0 0</inkml:trace>
  <inkml:trace contextRef="#ctx0" brushRef="#br0" timeOffset="-758.963">3154 786 3809 0 0,'0'0'1220'0'0,"0"0"100"0"0,0 0-43 0 0,0 0-104 0 0,0 0-9 0 0,0 0-23 0 0,0 0-17 0 0,0 0 0 0 0,0 0-21 0 0,0 0-53 0 0,0 0-78 0 0,1-23-291 0 0,2-69-403 0 0,4 335-1387 0 0,-22 124-339 0 0,14-367-2129 0 0,0 0 1231 0 0,1 0-3016 0 0,0 0 1768 0 0</inkml:trace>
  <inkml:trace contextRef="#ctx0" brushRef="#br0" timeOffset="-226.938">3335 962 7474 0 0,'0'0'2652'0'0,"0"0"-495"0"0,0 0-980 0 0,0 0-835 0 0,0 0-582 0 0,0 0-202 0 0,0 0 34 0 0,0 0 208 0 0,0 0 256 0 0,0 0 76 0 0,0 0 11 0 0,0 0 1 0 0,7 17-6 0 0,43 113 292 0 0,-28-94-111 0 0,-16-36 5353 0 0,-4-10-5806 0 0,1 0 0 0 0,0 1 0 0 0,0 0 0 0 0,1-1 0 0 0,0 1 0 0 0,0 1 0 0 0,1-1 0 0 0,0 1 0 0 0,1-1 1 0 0,0 2-1 0 0,0-1 0 0 0,1 1 0 0 0,0 0 0 0 0,0 0 0 0 0,1 0 0 0 0,0 1 0 0 0,0 1 0 0 0,0-1 1 0 0,1 1-1 0 0,0 0 134 0 0,-5 6 0 0 0,0 0 1 0 0,-1 0 0 0 0,1 1 0 0 0,-1-1 0 0 0,1 1-1 0 0,-1 0 1 0 0,0 0 0 0 0,0 0 0 0 0,1 0 0 0 0,-1 0-1 0 0,-1 1 1 0 0,1 0 0 0 0,0-1 0 0 0,-1 1 0 0 0,1 0-1 0 0,-1 0 1 0 0,0 0 0 0 0,0 1 0 0 0,0-1 0 0 0,0 0-1 0 0,-1 1 1 0 0,1-1 0 0 0,-1 1 0 0 0,0 0 0 0 0,0-1-1 0 0,0 1 1 0 0,-1 0 0 0 0,1 0 0 0 0,-1-1 0 0 0,0 1-1 0 0,0 0 1 0 0,0 0 0 0 0,-1 0 0 0 0,1 0-1 0 0,10 37 175 0 0,-9-39-105 0 0,0 1-1 0 0,0-1 0 0 0,0 0 1 0 0,1 1-1 0 0,-1-1 0 0 0,0 0 1 0 0,1 0-1 0 0,0 0 0 0 0,-1 0 0 0 0,1 0 1 0 0,0 0-1 0 0,0-1 0 0 0,0 1 1 0 0,0-1-1 0 0,0 1 0 0 0,0-1 1 0 0,1 0-1 0 0,-1 0 0 0 0,0 0 1 0 0,1 0-1 0 0,-1 0 0 0 0,1 0 1 0 0,-1-1-1 0 0,1 1 0 0 0,-1-1 1 0 0,1 1-1 0 0,-1-1 0 0 0,1 0 0 0 0,0 0-69 0 0,32-3-5462 0 0,-27 2 2692 0 0,0 1-7142 0 0</inkml:trace>
  <inkml:trace contextRef="#ctx0" brushRef="#br0" timeOffset="538.337">3987 0 15595 0 0,'0'0'547'0'0,"0"0"-132"0"0,0 0-183 0 0,0 0-429 0 0,0 0-269 0 0,0 0-159 0 0,0 0-21 0 0,0 0 179 0 0,0 0 243 0 0,0 0 236 0 0,0 0 160 0 0,0 0 32 0 0,0 5-17 0 0,29 210 529 0 0,58 463-252 0 0,-84-660-383 0 0,1 0 0 0 0,0 0 0 0 0,1 0-1 0 0,1-1 1 0 0,1 0 0 0 0,1 0 0 0 0,0 0-1 0 0,1-1 1 0 0,1-1 0 0 0,0 1-1 0 0,1-2 1 0 0,1 1 0 0 0,7 6-81 0 0,-12-17-5 0 0,0 0 0 0 0,1-1 0 0 0,-1 0-1 0 0,0 0 1 0 0,1-1 0 0 0,0 1 0 0 0,0-2 0 0 0,-1 1 0 0 0,1-1 0 0 0,0-1 0 0 0,0 1-1 0 0,0-1 1 0 0,0 0 0 0 0,0-1 0 0 0,0 0 0 0 0,0-1 0 0 0,0 1 0 0 0,0-1-1 0 0,-1-1 1 0 0,1 1 0 0 0,-1-2 0 0 0,1 1 0 0 0,-1-1 0 0 0,0 0 0 0 0,-1 0 0 0 0,1 0-1 0 0,-1-1 1 0 0,0 0 0 0 0,0-1 0 0 0,0 1 0 0 0,-1-1 0 0 0,1 0 0 0 0,2-6 5 0 0,50-92 294 0 0,-56 101-277 0 0,-1-1-1 0 0,0 1 0 0 0,0 0 0 0 0,0-1 1 0 0,-1 1-1 0 0,1-1 0 0 0,-1 1 0 0 0,0-1 1 0 0,0 1-1 0 0,0-1 0 0 0,0 1 0 0 0,-1-1 1 0 0,1 1-1 0 0,-1 0 0 0 0,0-1 0 0 0,0 1 1 0 0,0 0-1 0 0,0-1 0 0 0,-1 1 0 0 0,1 0 1 0 0,-1 0-1 0 0,0 0 0 0 0,0 0 0 0 0,0 0 1 0 0,0 1-1 0 0,-1-1 0 0 0,1 1 0 0 0,-1-1 1 0 0,1 1-1 0 0,-1 0 0 0 0,0 0 0 0 0,0 0-16 0 0,1 1-5 0 0,1 0 0 0 0,0 1 0 0 0,-1-1 0 0 0,1 1 0 0 0,-1 0 0 0 0,1-1 0 0 0,-1 1 0 0 0,1 0 0 0 0,-1 0 0 0 0,1 0 0 0 0,-1 0 0 0 0,1 0 0 0 0,-1 0 0 0 0,1 1 0 0 0,-1-1 0 0 0,1 0 0 0 0,0 1 0 0 0,-1-1 0 0 0,1 1 0 0 0,-1 0-1 0 0,1-1 1 0 0,0 1 0 0 0,-1 0 0 0 0,1 0 0 0 0,0 0 0 0 0,0-1 0 0 0,0 1 0 0 0,0 1 0 0 0,0-1 0 0 0,0 0 0 0 0,0 0 0 0 0,0 0 0 0 0,0 0 0 0 0,0 1 0 0 0,1-1 0 0 0,-1 0 0 0 0,0 1 0 0 0,1-1 0 0 0,-1 1 0 0 0,1-1 0 0 0,0 1-1 0 0,-1-1 1 0 0,1 1 0 0 0,0-1 0 0 0,0 1 5 0 0,-5 72 71 0 0,11-65-19 0 0,0 0 1 0 0,1-1-1 0 0,0 0 0 0 0,1 0 0 0 0,0 0 0 0 0,0-1 0 0 0,1 0 0 0 0,0-1 0 0 0,0 0 0 0 0,0 0 0 0 0,1-1 0 0 0,-1 0 0 0 0,1 0 1 0 0,1-1-1 0 0,-1-1 0 0 0,1 0 0 0 0,-1 0 0 0 0,1-1 0 0 0,5 0-52 0 0,81 14-2137 0 0,-34-10-5714 0 0,-45-6-609 0 0</inkml:trace>
  <inkml:trace contextRef="#ctx0" brushRef="#br0" timeOffset="764.685">3946 448 13947 0 0,'0'0'-13'0'0,"0"0"-11"0"0,0 0-242 0 0,0 0-186 0 0,0 0 64 0 0,0 0 141 0 0,0 0 251 0 0,0 0 184 0 0,0 0 92 0 0,0 0 98 0 0,0 0 63 0 0,30-1-13 0 0,226-11 333 0 0,-20 14-1966 0 0,-82 8-6578 0 0,-114-7 1734 0 0</inkml:trace>
  <inkml:trace contextRef="#ctx0" brushRef="#br0" timeOffset="1682.682">4922 830 10434 0 0,'0'0'294'0'0,"0"0"-358"0"0,0 0-215 0 0,0 0-99 0 0,0 0 138 0 0,0 0 198 0 0,0 0-5 0 0,0 0 14 0 0,0 0 55 0 0,25-1 61 0 0,186-8 1069 0 0,-210 8-1151 0 0,0 1 0 0 0,0 0 0 0 0,1-1 0 0 0,-1 1 0 0 0,0 0 0 0 0,1 0 0 0 0,-1 0 0 0 0,0 0-1 0 0,1 0 1 0 0,-1 0 0 0 0,0 1 0 0 0,1-1 0 0 0,-1 0 0 0 0,0 1 0 0 0,0-1 0 0 0,1 1 0 0 0,-1-1 0 0 0,0 1-1 0 0,0 0 1 0 0,0-1 0 0 0,0 1 0 0 0,0 0 0 0 0,0 0 0 0 0,0 0 0 0 0,0 0 0 0 0,0 0 0 0 0,0 0 0 0 0,0 0 0 0 0,0 0-1 0 0,-1 0 1 0 0,1 0 0 0 0,0 0 0 0 0,-1 0 0 0 0,1 1 0 0 0,-1-1 0 0 0,1 0 0 0 0,-1 1 0 0 0,0-1 0 0 0,0 0-1 0 0,1 0 1 0 0,-1 1 0 0 0,0-1 0 0 0,0 0 0 0 0,0 1 0 0 0,0-1 0 0 0,-1 0 0 0 0,1 1 0 0 0,0-1 0 0 0,-1 0-1 0 0,1 1 1 0 0,0-1 0 0 0,-1 0 0 0 0,0 0 0 0 0,1 0 0 0 0,-1 1 0 0 0,0-1 0 0 0,1 0 0 0 0,-1 0 0 0 0,0 0 0 0 0,0 0-1 0 0,0 0 1 0 0,0 0-1 0 0,-54 68 1337 0 0,47-62-1257 0 0,1 0 0 0 0,-1 0-1 0 0,1 1 1 0 0,1 0 0 0 0,0 1 0 0 0,0 0 0 0 0,0-1 0 0 0,1 2 0 0 0,0-1 0 0 0,1 1 0 0 0,0-1 0 0 0,1 1 0 0 0,0 0 0 0 0,0 1 0 0 0,1-1 0 0 0,0 0 0 0 0,1 6-80 0 0,4-13 108 0 0,-1 0 1 0 0,1 0 0 0 0,0 0-1 0 0,0-1 1 0 0,1 1 0 0 0,-1-1-1 0 0,1 0 1 0 0,-1 0 0 0 0,1 0-1 0 0,0 0 1 0 0,-1-1 0 0 0,1 1-1 0 0,0-1 1 0 0,0 0 0 0 0,0 0-1 0 0,0 0 1 0 0,0-1 0 0 0,0 0-1 0 0,0 1 1 0 0,0-1 0 0 0,1-1-1 0 0,-1 1 1 0 0,0-1 0 0 0,0 1-1 0 0,0-1 1 0 0,0 0 0 0 0,2-1-109 0 0,7 0-19 0 0,1-1 0 0 0,-1 0 0 0 0,0-1 1 0 0,0 0-1 0 0,0-1 0 0 0,-1-1 0 0 0,0 0 1 0 0,0 0-1 0 0,0-1 0 0 0,-1-1 0 0 0,0 0 1 0 0,0-1-1 0 0,-1 1 0 0 0,0-2 1 0 0,-1 0-1 0 0,0 0 0 0 0,0-1 0 0 0,-1 0 1 0 0,0 0-1 0 0,-1-1 0 0 0,-1 1 0 0 0,4-10 19 0 0,-9 26 87 0 0,0 0-1 0 0,0 0 0 0 0,1 0 0 0 0,-1 0 0 0 0,1 0 0 0 0,0-1 1 0 0,1 1-1 0 0,-1 0 0 0 0,1-1 0 0 0,0 0 0 0 0,0 0 0 0 0,0 0 1 0 0,1 0-1 0 0,-1 0 0 0 0,1-1 0 0 0,0 1 0 0 0,0-1 0 0 0,0 0 1 0 0,0 0-1 0 0,1-1 0 0 0,-1 1 0 0 0,1-1 0 0 0,0 0 0 0 0,-1 0 0 0 0,1 0 1 0 0,0-1-1 0 0,0 0 0 0 0,4 1-86 0 0,6-3-129 0 0,1 0 1 0 0,-1-2-1 0 0,0 1 1 0 0,0-2-1 0 0,0 0 1 0 0,-1-1-1 0 0,1 0 0 0 0,-1-1 1 0 0,0-1-1 0 0,-1 0 1 0 0,0 0-1 0 0,0-2 1 0 0,0 0-1 0 0,-1 0 1 0 0,-1-1-1 0 0,1-1 0 0 0,-2 1 1 0 0,1-2-1 0 0,-2 0 1 0 0,3-3 128 0 0,35 99 320 0 0,10-58 903 0 0,-49-25-1570 0 0,1 0-1 0 0,-1-1 1 0 0,0 0 0 0 0,0-1-1 0 0,0 1 1 0 0,0-2-1 0 0,0 1 1 0 0,0-1 0 0 0,0 0-1 0 0,0-1 1 0 0,-1 0-1 0 0,1 0 1 0 0,-1-1 0 0 0,0 1-1 0 0,0-2 1 0 0,0 1-1 0 0,4-4 348 0 0,26-34-269 0 0,-11 10 4726 0 0,-26 32-4108 0 0,0 0-225 0 0,0 0-224 0 0,0 0-172 0 0,0 0-98 0 0,0 38 80 0 0,0-29 362 0 0,0-1 0 0 0,0 1-1 0 0,1-1 1 0 0,1 0 0 0 0,-1 0 0 0 0,1 1-1 0 0,1-1 1 0 0,-1 0 0 0 0,1-1-1 0 0,1 1 1 0 0,-1 0 0 0 0,1-1-1 0 0,1 0 1 0 0,-1 0 0 0 0,1 0 0 0 0,0-1-1 0 0,1 1 1 0 0,0-1 0 0 0,0 0-1 0 0,2 0-71 0 0,61 30-6714 0 0,-55-31 2037 0 0,-1-2-649 0 0</inkml:trace>
  <inkml:trace contextRef="#ctx0" brushRef="#br1" timeOffset="9444.626">1939 1801 6913 0 0,'0'0'879'0'0,"0"0"-183"0"0,0 0-266 0 0,0 0-211 0 0,0 0-123 0 0,0 0-95 0 0,0 0-49 0 0,0 0-3 0 0,0 0 46 0 0,0 0 84 0 0,0 0-78 0 0,-6-13-1029 0 0,-1 173 3823 0 0,-51 230-2351 0 0,13 50 424 0 0,13 366-868 0 0,80 211 2746 0 0,-28-738-2002 0 0,-10-108 496 0 0,-7 1-1 0 0,-8 0 0 0 0,-7 0 0 0 0,-33 158-1239 0 0,29-192 1078 0 0,16-137-639 0 0,21-34 1500 0 0,-13 23-2095 0 0,-1-1 0 0 0,0 1 0 0 0,0-2 0 0 0,-1 1 0 0 0,0-1 0 0 0,-2 0 0 0 0,1 0 0 0 0,-1 0 0 0 0,-1-1 0 0 0,0 1 0 0 0,-1-1 0 0 0,0 0 0 0 0,-1 0 0 0 0,0 0 0 0 0,-1 0 0 0 0,-1 0 0 0 0,0 0 0 0 0,0 0 0 0 0,-2 1 0 0 0,1-1 0 0 0,-2 0 0 0 0,-1-4 156 0 0,-120-196-6736 0 0,-29 18 8101 0 0,153 194-1337 0 0,1 0 0 0 0,0 0 0 0 0,-1 0 0 0 0,1-1 0 0 0,-1 1 0 0 0,1 0 0 0 0,-1 0 0 0 0,1 0 0 0 0,-1 0 0 0 0,0 0 0 0 0,0 0 0 0 0,1 1 0 0 0,-1-1 0 0 0,0 0 0 0 0,0 0 0 0 0,0 1 0 0 0,0-1 0 0 0,0 0 0 0 0,0 1 0 0 0,0-1 0 0 0,0 1 0 0 0,0-1 0 0 0,0 1 0 0 0,-1-1 0 0 0,1 1 0 0 0,0 0 0 0 0,0 0 0 0 0,0-1 0 0 0,0 1 0 0 0,-1 0 0 0 0,1 0 0 0 0,0 0 0 0 0,0 1 0 0 0,0-1 0 0 0,0 0 0 0 0,-1 0 0 0 0,1 0 0 0 0,0 1 1 0 0,0-1-1 0 0,0 1 0 0 0,0-1 0 0 0,0 1 0 0 0,0-1 0 0 0,0 1 0 0 0,0 0 0 0 0,0-1 0 0 0,0 1 0 0 0,0 0 0 0 0,0 0 0 0 0,0 0 0 0 0,1 0 0 0 0,-1 0 0 0 0,0 0 0 0 0,1 0 0 0 0,-1 0 0 0 0,1 0 0 0 0,-1 0 0 0 0,1 0 0 0 0,-1 0 0 0 0,1 0 0 0 0,0 0 0 0 0,-1 0 0 0 0,1 1 0 0 0,0-1 0 0 0,0 0-28 0 0,1 84 427 0 0,15-29-44 0 0,3 0 0 0 0,1-2 0 0 0,4 0-1 0 0,1-2 1 0 0,3 0 0 0 0,2-2 0 0 0,29 35-383 0 0,-22-26 218 0 0,-9-12-61 0 0,73 86 1004 0 0,-84-173 2311 0 0,-15 32-3217 0 0,18-79 80 0 0,-10 34-365 0 0,2 1-1 0 0,3 0 1 0 0,2 1 0 0 0,2 0 0 0 0,3 1 0 0 0,21-34 29 0 0,78-68-1488 0 0,-24 69-6529 0 0,-71 64-3391 0 0</inkml:trace>
  <inkml:trace contextRef="#ctx0" brushRef="#br1" timeOffset="11155.396">592 281 9226 0 0,'0'0'745'0'0,"0"0"-200"0"0,0 0-147 0 0,0 0-242 0 0,0 0-354 0 0,0 0-260 0 0,0 0-118 0 0,0 0 51 0 0,0 0 278 0 0,0 0 314 0 0,-4-2 219 0 0,2 1-247 0 0,1 1-1 0 0,-1 0 0 0 0,0 0 1 0 0,0 0-1 0 0,0 0 0 0 0,1 1 1 0 0,-1-1-1 0 0,0 0 0 0 0,0 1 1 0 0,1-1-1 0 0,-1 1 0 0 0,0 0 1 0 0,1-1-1 0 0,-1 1 0 0 0,0 0 1 0 0,1 0-1 0 0,-1 0 0 0 0,1 0 1 0 0,0 0-1 0 0,-1 1 0 0 0,1-1 1 0 0,0 0-1 0 0,0 1 0 0 0,0-1 1 0 0,0 0-1 0 0,0 1 0 0 0,0 0 1 0 0,0-1-1 0 0,0 1 0 0 0,0-1 1 0 0,1 1-1 0 0,-1 0 0 0 0,1 0 1 0 0,-1-1-1 0 0,1 1 0 0 0,0 0 1 0 0,0 0-1 0 0,0 0 0 0 0,0-1 1 0 0,0 1-1 0 0,0 0 0 0 0,0 0 1 0 0,0-1-1 0 0,1 1 0 0 0,-1 0 1 0 0,1 0-1 0 0,0 0-38 0 0,4 354 3301 0 0,-8-282-3068 0 0,-3-1 1 0 0,-3-1 0 0 0,-4 1 0 0 0,-10 30-234 0 0,17-79 56 0 0,0-5 5 0 0,1 0 0 0 0,1 1 0 0 0,0 0 0 0 0,2 0 0 0 0,0 0 0 0 0,1 0 0 0 0,1 0 0 0 0,1 0 0 0 0,1 2-61 0 0,-17-40 4042 0 0,-51-26-4047 0 0,51 35-60 0 0,-1 1-1 0 0,0 0 1 0 0,0 1 0 0 0,0 1-1 0 0,-1 1 1 0 0,1 0 0 0 0,-1 1-1 0 0,-1 1 1 0 0,1 1-1 0 0,0 0 1 0 0,-1 1 0 0 0,1 1-1 0 0,-1 1 1 0 0,-5 1 65 0 0,16-1-15 0 0,0 1-1 0 0,1 0 1 0 0,-1 1-1 0 0,1-1 1 0 0,-1 1-1 0 0,1 0 1 0 0,0 1-1 0 0,0 0 1 0 0,0 0-1 0 0,1 0 1 0 0,-1 1-1 0 0,1-1 1 0 0,0 1-1 0 0,0 1 1 0 0,1-1-1 0 0,0 1 1 0 0,0-1-1 0 0,0 1 1 0 0,0 0-1 0 0,1 1 1 0 0,0-1-1 0 0,1 1 1 0 0,-1-1-1 0 0,1 1 1 0 0,0 0-1 0 0,1 0 1 0 0,-1 0-1 0 0,2 0 1 0 0,-1 0-1 0 0,1 0 1 0 0,0 2 15 0 0,1-4 36 0 0,1 0-1 0 0,0-1 1 0 0,0 1-1 0 0,0-1 1 0 0,1 1-1 0 0,-1-1 1 0 0,1 0 0 0 0,0 0-1 0 0,0 0 1 0 0,1 0-1 0 0,-1 0 1 0 0,1-1 0 0 0,0 1-1 0 0,-1-1 1 0 0,2 0-1 0 0,-1-1 1 0 0,0 1-1 0 0,1-1 1 0 0,-1 1 0 0 0,1-1-1 0 0,-1 0 1 0 0,1-1-1 0 0,0 0 1 0 0,0 1 0 0 0,0-1-1 0 0,1-1-35 0 0,132 11 659 0 0,-72-18-533 0 0,0-2-1 0 0,0-3 1 0 0,-2-4 0 0 0,0-2-1 0 0,0-2 1 0 0,-2-4-1 0 0,2-3-125 0 0,-56 23 11 0 0,15-4 53 0 0,-1 0-1 0 0,-1-2 1 0 0,1-1-1 0 0,-2-1 1 0 0,1 0-1 0 0,-2-2 1 0 0,0 0-1 0 0,8-8-63 0 0,-25 19-13 0 0,0 1 0 0 0,0-1 0 0 0,-1 1 0 0 0,1-1 0 0 0,-1 1-1 0 0,1-1 1 0 0,-1 0 0 0 0,0 0 0 0 0,0 1 0 0 0,-1-1 0 0 0,1 0 0 0 0,0 0 0 0 0,-1 0 0 0 0,0 0 0 0 0,0 0 0 0 0,0 0-1 0 0,0 0 1 0 0,0 0 0 0 0,0 0 0 0 0,-1 0 0 0 0,1 0 0 0 0,-1 0 0 0 0,0 0 0 0 0,0 0 0 0 0,0 1 0 0 0,-1-1 0 0 0,1 0 0 0 0,0 1-1 0 0,-1-1 1 0 0,0 1 0 0 0,0-1 0 0 0,1 1 0 0 0,-1 0 0 0 0,-1 0 0 0 0,1 0 0 0 0,0 0 0 0 0,0 0 0 0 0,-1 0 0 0 0,1 0-1 0 0,-1 1 1 0 0,0-1 0 0 0,1 1 0 0 0,-1 0 0 0 0,0 0 0 0 0,0 0 0 0 0,0 0 0 0 0,0 1 0 0 0,0-1 0 0 0,0 1 0 0 0,0-1 0 0 0,0 1-1 0 0,0 0 1 0 0,0 0 0 0 0,0 1 0 0 0,0-1 0 0 0,1 1 0 0 0,-1-1 0 0 0,0 1 0 0 0,-2 0 13 0 0,-4-2-30 0 0,0-1 0 0 0,-1 1 0 0 0,1 1-1 0 0,-1 0 1 0 0,1 0 0 0 0,-1 1 0 0 0,1 0 0 0 0,-1 1 0 0 0,1 0 0 0 0,0 0 0 0 0,0 1 0 0 0,0 0 0 0 0,0 1 0 0 0,0 0 0 0 0,1 0-1 0 0,0 1 1 0 0,0 0 0 0 0,0 0 0 0 0,0 1 0 0 0,1 0 0 0 0,0 0 0 0 0,0 1 0 0 0,1 0 0 0 0,-1 0 0 0 0,2 1 0 0 0,-1-1 0 0 0,1 1-1 0 0,0 1 1 0 0,1-1 0 0 0,0 1 0 0 0,0-1 0 0 0,1 1 0 0 0,0 0 0 0 0,-2 9 30 0 0,5-12 26 0 0,1 1 0 0 0,0-1 0 0 0,0 1 0 0 0,0-1 0 0 0,0 0 0 0 0,1 1 0 0 0,0-1 1 0 0,1 0-1 0 0,-1 0 0 0 0,1 0 0 0 0,1-1 0 0 0,-1 1 0 0 0,1-1 0 0 0,-1 1 0 0 0,2-1 0 0 0,-1-1 0 0 0,0 1 0 0 0,1 0 0 0 0,0-1 0 0 0,0 0 1 0 0,0 0-1 0 0,1-1 0 0 0,-1 1 0 0 0,1-1 0 0 0,0 0 0 0 0,0-1 0 0 0,0 0 0 0 0,0 1 0 0 0,1-2 0 0 0,-1 1 0 0 0,0-1 0 0 0,1 0 0 0 0,-1 0 0 0 0,1-1-26 0 0,10 2 94 0 0,1 0 0 0 0,0-1 0 0 0,0-1 0 0 0,0-1 0 0 0,-1-1 0 0 0,1 0 0 0 0,0-1 0 0 0,-1-1 0 0 0,0 0 0 0 0,0-2 0 0 0,0 0 0 0 0,3-3-94 0 0,204-129 456 0 0,-220 136-458 0 0,1 0 8 0 0,0 0-1 0 0,0 0 1 0 0,0 0-1 0 0,-1-1 0 0 0,1 0 1 0 0,0 0-1 0 0,-1 0 1 0 0,0-1-1 0 0,0 1 0 0 0,0-1 1 0 0,0 0-1 0 0,0 0 1 0 0,-1 0-1 0 0,0-1 0 0 0,0 1 1 0 0,0-1-1 0 0,0 0 0 0 0,-1 0 1 0 0,0 0-1 0 0,0 0 1 0 0,0 0-1 0 0,-1-1 0 0 0,1 1 1 0 0,-1-4-6 0 0,-6 4-65 0 0,0 1 1 0 0,0 0-1 0 0,-1 0 1 0 0,1 0 0 0 0,-1 0-1 0 0,0 1 1 0 0,0 0-1 0 0,0 0 1 0 0,-1 1-1 0 0,1 0 1 0 0,-1 0 0 0 0,1 0-1 0 0,-1 1 1 0 0,0 0-1 0 0,1 0 1 0 0,-1 1-1 0 0,0-1 1 0 0,0 2-1 0 0,1-1 1 0 0,-1 1 0 0 0,0 0-1 0 0,1 0 1 0 0,-1 1-1 0 0,0 0 1 0 0,-2 1 64 0 0,3-1-19 0 0,-1 0 0 0 0,1 1 0 0 0,0 0 0 0 0,0 1 0 0 0,0-1 0 0 0,0 1 0 0 0,1 0 0 0 0,0 0 0 0 0,-1 1 0 0 0,2-1 0 0 0,-1 1-1 0 0,0 1 1 0 0,1-1 0 0 0,0 0 0 0 0,0 1 0 0 0,1 0 0 0 0,-1 0 0 0 0,1 0 0 0 0,1 0 0 0 0,-1 1 0 0 0,1-1 0 0 0,0 1 0 0 0,0-1 0 0 0,1 1 0 0 0,0 0 0 0 0,0 0 0 0 0,1-1 0 0 0,0 1 0 0 0,0 0 0 0 0,1 4 19 0 0,-1-1 29 0 0,1 0 1 0 0,1 0-1 0 0,-1 0 1 0 0,2 0-1 0 0,-1 0 1 0 0,2-1-1 0 0,-1 1 1 0 0,1-1-1 0 0,0 0 1 0 0,1 0-1 0 0,0 0 0 0 0,1-1 1 0 0,-1 0-1 0 0,2 0 1 0 0,-1 0-1 0 0,1-1 1 0 0,0 0-1 0 0,1 0 1 0 0,-1-1-1 0 0,1 0 0 0 0,1 0 1 0 0,-1-1-1 0 0,1 0 1 0 0,0 0-1 0 0,0-1 1 0 0,0 0-1 0 0,1-1 1 0 0,0 0-1 0 0,-1 0 1 0 0,1-1-1 0 0,0-1 0 0 0,0 1 1 0 0,0-2-1 0 0,0 1 1 0 0,0-1-1 0 0,3-1-29 0 0,69-8-4407 0 0,-7-19-4853 0 0,-60 20 1560 0 0</inkml:trace>
  <inkml:trace contextRef="#ctx0" brushRef="#br1" timeOffset="11666.477">1680 899 18652 0 0,'0'0'-377'0'0,"0"0"-102"0"0,0 0-120 0 0,0 0 128 0 0,0 0 273 0 0,0 0 111 0 0,0 0 39 0 0,0 0 41 0 0,0 0 82 0 0,3 31 97 0 0,12 207 627 0 0,-15-175-537 0 0,-2 52-50 0 0,5 0-1 0 0,5 0 1 0 0,5 0-1 0 0,9 27-211 0 0,20-54 925 0 0,-42-88-420 0 0,0 0 107 0 0,-9-28 764 0 0,-99-161-3360 0 0,90 146 1552 0 0,3-1 1 0 0,2-1-1 0 0,1 0 0 0 0,3-1 1 0 0,2 0-1 0 0,0-23 432 0 0,5 50 115 0 0,1-1-1 0 0,2 0 0 0 0,0 1 0 0 0,0-1 0 0 0,2 1 0 0 0,1 0 0 0 0,0-1 1 0 0,2 2-1 0 0,0-1 0 0 0,0 0 0 0 0,2 1 0 0 0,1 1 0 0 0,0-1 0 0 0,1 1 1 0 0,1 1-1 0 0,7-9-114 0 0,-4 13 39 0 0,1 2 0 0 0,0-1 0 0 0,0 2 0 0 0,1 0 0 0 0,0 1 0 0 0,1 1 0 0 0,0 0 0 0 0,0 1 0 0 0,0 1 1 0 0,1 0-1 0 0,0 2 0 0 0,0 0 0 0 0,0 1 0 0 0,0 0 0 0 0,0 2 0 0 0,0 0 0 0 0,0 1 0 0 0,0 1 0 0 0,0 1 0 0 0,9 2-39 0 0,114 41-131 0 0,-137-44 133 0 0,0 0 1 0 0,0 0-1 0 0,1 1 1 0 0,-2-1-1 0 0,1 1 1 0 0,0 0-1 0 0,0 0 1 0 0,-1 0-1 0 0,0 0 0 0 0,1 1 1 0 0,-1 0-1 0 0,-1-1 1 0 0,1 1-1 0 0,0 0 1 0 0,-1 0-1 0 0,0 1 1 0 0,0-1-1 0 0,0 0 1 0 0,-1 1-1 0 0,1-1 1 0 0,-1 1-1 0 0,0-1 0 0 0,0 1 1 0 0,-1 0-1 0 0,1-1 1 0 0,-1 1-1 0 0,0 0 1 0 0,0 0-1 0 0,-1 2-2 0 0,-4 2 58 0 0,0 0-1 0 0,-1 0 1 0 0,0-1 0 0 0,0 0-1 0 0,-1 0 1 0 0,0 0-1 0 0,0-1 1 0 0,-1 0 0 0 0,1 0-1 0 0,-2-1 1 0 0,1 0-1 0 0,-1-1 1 0 0,0 1 0 0 0,0-2-1 0 0,0 1 1 0 0,-7 1-58 0 0,14-5 4 0 0,-114 50-200 0 0,-2-5 0 0 0,-2-4 0 0 0,-41 4 196 0 0,26-6-4127 0 0,78-23-5567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5:12.477"/>
    </inkml:context>
    <inkml:brush xml:id="br0">
      <inkml:brushProperty name="width" value="0.1" units="cm"/>
      <inkml:brushProperty name="height" value="0.1" units="cm"/>
      <inkml:brushProperty name="color" value="#33CCFF"/>
    </inkml:brush>
    <inkml:brush xml:id="br1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17 417 0 0 0,'0'0'1402'0'0,"0"0"47"0"0,0 0-87 0 0,0 0-92 0 0,0 0 19 0 0,0 0 17 0 0,0 0-19 0 0,0 0-62 0 0,0 0-170 0 0,0 0-145 0 0,-3-6-151 0 0,-11-49 1901 0 0,22 58-6134 0 0,27 9 4282 0 0,553-18 1211 0 0,475 79-1189 0 0,-910-73-471 0 0,0-6 0 0 0,-1-7 0 0 0,84-21-359 0 0,-139 18 176 0 0,-97 16-334 0 0,-3 11-1042 0 0,-5-11-8572 0 0,7-2 3492 0 0</inkml:trace>
  <inkml:trace contextRef="#ctx0" brushRef="#br0" timeOffset="304.666">2094 102 9698 0 0,'0'0'1236'0'0,"0"0"-322"0"0,0 0-223 0 0,0 0-362 0 0,0 0-341 0 0,0 0-303 0 0,0 0-233 0 0,0 0-24 0 0,0 0 149 0 0,0 0 255 0 0,0 0 274 0 0,0 0 148 0 0,0 0 77 0 0,11 2 36 0 0,409 98 1567 0 0,7-16-599 0 0,-424-85-1318 0 0,0 1 0 0 0,0 0 1 0 0,0 0-1 0 0,1 0 1 0 0,-1 0-1 0 0,0 0 0 0 0,0 0 1 0 0,0 1-1 0 0,0 0 0 0 0,-1-1 1 0 0,1 1-1 0 0,0 0 1 0 0,0 1-1 0 0,0-1 0 0 0,-1 0 1 0 0,1 1-1 0 0,0-1 1 0 0,-1 1-1 0 0,0 0 0 0 0,1 0 1 0 0,-1 0-1 0 0,0 0 1 0 0,0 0-1 0 0,0 1 0 0 0,0-1 1 0 0,0 1-1 0 0,-1-1 0 0 0,1 1 1 0 0,-1 0-1 0 0,1-1 1 0 0,-1 1-1 0 0,0 0 0 0 0,0 0 1 0 0,-1 0-1 0 0,1 0 1 0 0,0 0-1 0 0,-1 0 0 0 0,0 0 1 0 0,0 0-1 0 0,0 0 1 0 0,0 0-1 0 0,0 0 0 0 0,0 0 1 0 0,-1 0-1 0 0,0 0 1 0 0,1 0-1 0 0,-1 0 0 0 0,0-1 1 0 0,-1 1-1 0 0,1 1-17 0 0,-19 12 218 0 0,1 0 0 0 0,-2-2 1 0 0,0 0-1 0 0,-1-2 0 0 0,0 0 0 0 0,-1-1 0 0 0,0-1 1 0 0,-1-2-1 0 0,-9 3-218 0 0,-16 7 197 0 0,-65 23-1 0 0,-33 13-561 0 0,56-10-8860 0 0,78-35 432 0 0</inkml:trace>
  <inkml:trace contextRef="#ctx0" brushRef="#br1" timeOffset="3820.546">157 443 0 0 0,'0'0'1587'0'0,"0"0"9"0"0,0 0-149 0 0,0 0-170 0 0,0 0-183 0 0,0 0-187 0 0,0 0-166 0 0,0 0-104 0 0,0 0-28 0 0,0 0 36 0 0,0-13 73 0 0,1-40 4 0 0,-19 10 5534 0 0,18 43-5843 0 0,0 0-139 0 0,0 0-112 0 0,0 0-90 0 0,0 0-77 0 0,0 0-51 0 0,0 0-99 0 0,0 0-93 0 0,0 0-94 0 0,0 0-105 0 0,0 0-17 0 0,26 11-186 0 0,7-1 769 0 0,1-2 1 0 0,0-1-1 0 0,0-2 0 0 0,1-1 0 0 0,-1-2 0 0 0,1-2 0 0 0,0 0 1 0 0,11-4-120 0 0,41 2 56 0 0,1161-52 1235 0 0,-943 88-1355 0 0,-223-21 317 0 0,1-3 0 0 0,-1-3 0 0 0,62-5-253 0 0,-142-2 50 0 0,0 0 0 0 0,0 0 0 0 0,1 0 0 0 0,-1-1 0 0 0,0 1 0 0 0,0-1 0 0 0,1 0 0 0 0,-1 0 0 0 0,0 1 0 0 0,0-1 0 0 0,0-1 1 0 0,0 1-1 0 0,0 0 0 0 0,0 0 0 0 0,0-1 0 0 0,-1 1 0 0 0,1-1 0 0 0,0 0 0 0 0,-1 1 0 0 0,1-1 0 0 0,-1 0 0 0 0,0 0 0 0 0,1 0 0 0 0,-1 0 1 0 0,0 0-1 0 0,0 0 0 0 0,0 0 0 0 0,-1 0 0 0 0,1-1-50 0 0,-16 40-6215 0 0,12-15-1748 0 0,3-14 903 0 0</inkml:trace>
  <inkml:trace contextRef="#ctx0" brushRef="#br1" timeOffset="4372.154">2100 69 12667 0 0,'0'0'1615'0'0,"0"0"29"0"0,0 0-305 0 0,0 0-431 0 0,0 0-288 0 0,0 0-268 0 0,0 0-170 0 0,0 0-84 0 0,0 0-25 0 0,0 0-28 0 0,0 0-74 0 0,0 0-101 0 0,0-14-82 0 0,-2-40-108 0 0,52 96-1083 0 0,-18-22 1523 0 0,1-1 1 0 0,0-1-1 0 0,1-2 0 0 0,1-1 1 0 0,0-2-1 0 0,1-1 0 0 0,1-2 1 0 0,0-1-1 0 0,0-2 0 0 0,0-2 1 0 0,3-1-121 0 0,60 13 23 0 0,-60-9-32 0 0,-19-6-43 0 0,-1 1 0 0 0,1 0-1 0 0,-1 2 1 0 0,0 1 0 0 0,-1 0 0 0 0,1 1 0 0 0,-1 2 0 0 0,-1-1 0 0 0,1 2-1 0 0,-2 1 1 0 0,14 9 52 0 0,-28-17-11 0 0,-1 0 1 0 0,1-1-1 0 0,-1 1 0 0 0,0 0 0 0 0,0 0 0 0 0,0 0 0 0 0,0 0 1 0 0,0 1-1 0 0,-1-1 0 0 0,1 1 0 0 0,-1-1 0 0 0,0 1 0 0 0,0-1 1 0 0,0 1-1 0 0,-1-1 0 0 0,1 1 0 0 0,-1 0 0 0 0,0-1 0 0 0,0 1 1 0 0,0 0-1 0 0,-1-1 0 0 0,1 1 0 0 0,-1 0 0 0 0,0-1 0 0 0,0 1 1 0 0,0-1-1 0 0,0 1 0 0 0,0-1 0 0 0,-1 1 0 0 0,0-1 0 0 0,0 0 0 0 0,0 0 1 0 0,0 0-1 0 0,0 0 0 0 0,0 0 0 0 0,-1 0 0 0 0,0-1 0 0 0,0 1 12 0 0,-118 81 777 0 0,57-61-347 0 0,0-4 1 0 0,-2-2-1 0 0,0-3 1 0 0,0-3-1 0 0,-1-3 1 0 0,-39-1-432 0 0,43-1 309 0 0,55-6-580 0 0,-95 24 818 0 0,80-2-2936 0 0,14 12-3712 0 0,9-25 1176 0 0,0-2-3414 0 0</inkml:trace>
  <inkml:trace contextRef="#ctx0" brushRef="#br1" timeOffset="4729.301">2172 116 11178 0 0,'0'0'4420'0'0,"0"0"-2561"0"0,0 0-757 0 0,0 0-406 0 0,0 0-464 0 0,0 0-324 0 0,0 0-308 0 0,0 0-194 0 0,0 0-15 0 0,0 0 135 0 0,0 0 160 0 0,0 0 142 0 0,0 0 105 0 0,17-1 31 0 0,51-2 32 0 0,-66 5 7 0 0,0-1 1 0 0,-1 0-1 0 0,1 1 1 0 0,0-1 0 0 0,-1 1-1 0 0,1 0 1 0 0,-1-1-1 0 0,1 1 1 0 0,-1 0-1 0 0,0 0 1 0 0,0 0-1 0 0,0 0 1 0 0,0 0-1 0 0,0 0 1 0 0,0 0-1 0 0,-1 0 1 0 0,1 0-1 0 0,-1 1 1 0 0,1-1-1 0 0,-1 0 1 0 0,0 0-1 0 0,0 1 1 0 0,0-1 0 0 0,0 0-1 0 0,0 0 1 0 0,-1 1-1 0 0,1-1 1 0 0,-1 0-1 0 0,1 0 1 0 0,-2 2-4 0 0,2 6 14 0 0,-1 29 23 0 0,0-11 70 0 0,0-1 0 0 0,2 0 0 0 0,1 0 0 0 0,1 0-1 0 0,1 0 1 0 0,2-1 0 0 0,0 0 0 0 0,8 19-107 0 0,-11-40 1023 0 0,0 4-3280 0 0,-11 0-8367 0 0,4-7 4745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5:19.16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1 517 0 0 0,'0'0'1539'0'0,"0"0"59"0"0,0 0-47 0 0,0 0-20 0 0,0 0-8 0 0,0 0-63 0 0,0 0-89 0 0,0 0-95 0 0,0 0-152 0 0,0 0-215 0 0,0 0-256 0 0,0 31-1770 0 0,0-20 1261 0 0,0 1 1 0 0,0-1 0 0 0,2 0-1 0 0,-1 1 1 0 0,1-1 0 0 0,1 0-1 0 0,0 0 1 0 0,1 0 0 0 0,0-1-1 0 0,0 1 1 0 0,1-1 0 0 0,0 0-1 0 0,1 0 1 0 0,0-1 0 0 0,1 1-1 0 0,0-2 1 0 0,0 1 0 0 0,1-1-1 0 0,0 0 1 0 0,1 0 0 0 0,0-1-1 0 0,0 0 1 0 0,0-1 0 0 0,1 0-1 0 0,0 0 1 0 0,0-1 0 0 0,0 0 0 0 0,1-1-1 0 0,0 0 1 0 0,-1-1 0 0 0,1 0-1 0 0,1-1 1 0 0,-1 0 0 0 0,0-1-1 0 0,1 0-144 0 0,13-4 231 0 0,0-1 1 0 0,0-1-1 0 0,-1-1 0 0 0,0-2 0 0 0,0 0 0 0 0,-1-1 0 0 0,0-2 0 0 0,-1 0 0 0 0,0-1 0 0 0,0-2 1 0 0,-1 0-1 0 0,-1-1 0 0 0,-1-1 0 0 0,0 0 0 0 0,-1-2 0 0 0,-1 0 0 0 0,-1-1 0 0 0,0-1 0 0 0,-1-1 1 0 0,8-15-232 0 0,-14 17 26 0 0,-1 0 1 0 0,0-1 0 0 0,-2 0 0 0 0,0-1 0 0 0,-1 1 0 0 0,-1-1 0 0 0,-1 0 0 0 0,-1 0 0 0 0,-1 0 0 0 0,-1-1-1 0 0,0 1 1 0 0,-2 0 0 0 0,0 0 0 0 0,-2 0 0 0 0,0 0 0 0 0,-1 1 0 0 0,-1 0 0 0 0,-6-13-27 0 0,10 26-62 0 0,-1-1 1 0 0,0 0 0 0 0,-1 1-1 0 0,1 0 1 0 0,-1 0 0 0 0,-1 0-1 0 0,1 0 1 0 0,-1 1 0 0 0,0-1-1 0 0,-1 1 1 0 0,0 1 0 0 0,0-1-1 0 0,0 1 1 0 0,0 0 0 0 0,-1 0-1 0 0,0 1 1 0 0,0 0-1 0 0,0 0 1 0 0,0 0 0 0 0,-1 1-1 0 0,1 0 1 0 0,-1 1 0 0 0,0 0-1 0 0,0 0 1 0 0,0 1 0 0 0,0-1-1 0 0,0 2 1 0 0,0-1 0 0 0,0 1-1 0 0,-1 1 1 0 0,1-1 0 0 0,0 1-1 0 0,0 1 1 0 0,0-1 0 0 0,0 1-1 0 0,1 1 1 0 0,-1 0 0 0 0,-4 2 61 0 0,-9 6-79 0 0,0 1 0 0 0,1 1 0 0 0,0 1 1 0 0,1 1-1 0 0,1 1 0 0 0,0 0 1 0 0,1 1-1 0 0,1 1 0 0 0,1 1 1 0 0,0 0-1 0 0,2 1 0 0 0,0 0 0 0 0,1 1 1 0 0,1 1-1 0 0,-4 12 79 0 0,-12 35-44 0 0,3 0 1 0 0,3 2-1 0 0,3 0 1 0 0,-2 38 43 0 0,7-25 12 0 0,3 0 1 0 0,5 1-1 0 0,3 1 1 0 0,3-1 0 0 0,5 0-1 0 0,3-1 1 0 0,11 39-13 0 0,1-22 113 0 0,5-2 0 0 0,4 0-1 0 0,30 61-112 0 0,-55-145 90 0 0,2 0 1 0 0,0 0-1 0 0,0 0 0 0 0,2-1 0 0 0,0 0 0 0 0,0-1 0 0 0,1 0 0 0 0,1-1 0 0 0,0 1 0 0 0,1-2 0 0 0,1 1-90 0 0,-13-23 3480 0 0,-15-48-3886 0 0,-9 57-4971 0 0,8 31-4618 0 0,13-20 974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5:38.616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46 51 0 0 0,'0'0'141'0'0,"0"0"314"0"0,0 0-37 0 0,-7-1-85 0 0,-32-5-198 0 0,121-1 2756 0 0,670 11-1976 0 0,-428 41-258 0 0,309-42 63 0 0,-522 4-358 0 0,1-4-1 0 0,0-5 0 0 0,-1-6 0 0 0,3-4-361 0 0,698-28 1775 0 0,-679 38-1662 0 0,127-2 669 0 0,195 25-782 0 0,630 37 1185 0 0,-374-30-679 0 0,-670-25-507 0 0,308 17 1415 0 0,278-21-1414 0 0,744-29 1091 0 0,-217 39-568 0 0,-252 14-162 0 0,-446-4 726 0 0,315-34-1087 0 0,85-11 544 0 0,19-42-432 0 0,-750 62-103 0 0,573-34 128 0 0,349 14 29 0 0,-256 49-246 0 0,446 4 215 0 0,-21 29-81 0 0,-286-4 79 0 0,-737-50 1010 0 0,-193-2-864 0 0,0 0-83 0 0,0 0-147 0 0,44 0-513 0 0,385-8 537 0 0,-262-12 173 0 0,552-43-286 0 0,-640 63-1434 0 0,-79 42-5709 0 0,0-34 3054 0 0,-2-1-2723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0.58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38 13586,'-3'0'-571,"2"0"5466,1 0-4621,9 7-66,-5-3-40,8 6-45,-6-4 0,-1 1-10,0 0-12,0 1 16,-1 1 6,0-2 17,0 1-5,-1-1-1,-1 1-16,0-1-12,-1-1-16,2 0-6,-1-1 11,2 1 11,-1-1-5,1 0-28,1 1-6,0 0 0,2 1 6,1 0 11,0 2-11,1 1-12,0 0-33,2 1 17,0-1-17,0 0 23,2-1 5,-1 0 0,1-2 16,-1-1 1,0-2 6,0 1 5,0-4 16,-2 1-3385,1-2 3391,-1 0-5,-1 0-23,-2-2-16,1 0 5,-1-3-10,0 0-1,-1-1 6,0-1-23,0-1 3414,0 0-3419,0-1 5,-2 0 0,1-2-27,-1 1-7,0 0 6,-1-1-11,1 0-11,0 0-45,11-18 39,-5 12-22,8-10 0,-8 14-6,1 3 0,1-1 23,2 0 0,0 2-1,2 0 6,0 1-5,-1 0-12,-1 2 6,0 1-28,-3 2-23,-1 1-16,0 1-56,-2 1-56,-1 0-85,0 0-156,-1 0-190,-1 2-291,-1 1-534,-2 2-1315,0 2-6402,-2 0 9180,0-1 0,0-3 0,0-1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6:00.23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388 225 5857 0 0,'0'0'160'0'0,"0"0"-142"0"0,0 0 32 0 0,0 0 42 0 0,0 0 62 0 0,0 0 132 0 0,0 0 159 0 0,0 0 172 0 0,0 0 51 0 0,0 0-40 0 0,0 0-133 0 0,13-21-248 0 0,40-62-147 0 0,-42 145 579 0 0,-115 316 977 0 0,72-281-1423 0 0,21-64-122 0 0,-13 46 335 0 0,-4-1-1 0 0,-3-1 0 0 0,-40 67-445 0 0,71-144 116 0 0,0-1 0 0 0,0 1 0 0 0,0-1-1 0 0,0 1 1 0 0,0-1 0 0 0,0 1 0 0 0,-1-1 0 0 0,1 1-1 0 0,0 0 1 0 0,0-1 0 0 0,-1 1 0 0 0,1-1 0 0 0,0 1-1 0 0,0-1 1 0 0,-1 1 0 0 0,1 0 0 0 0,-1-1 0 0 0,1 1-1 0 0,0 0 1 0 0,-1-1 0 0 0,1 1 0 0 0,-1 0 0 0 0,1 0-1 0 0,-1-1 1 0 0,1 1 0 0 0,-1 0 0 0 0,1 0-1 0 0,-1 0 1 0 0,1 0 0 0 0,-1 0 0 0 0,1-1 0 0 0,-1 1-1 0 0,1 0 1 0 0,-1 0 0 0 0,1 0 0 0 0,-1 0 0 0 0,1 1-1 0 0,-1-1 1 0 0,1 0 0 0 0,-1 0 0 0 0,1 0 0 0 0,-1 0-1 0 0,1 0 1 0 0,-1 1 0 0 0,1-1-116 0 0,6-57-215 0 0,127-284-1814 0 0,-58 174 1552 0 0,90-327 2494 0 0,-144 681-2714 0 0,-16-108 779 0 0,3 0-1 0 0,4 0 0 0 0,3-1 1 0 0,4-1-1 0 0,3 0 1 0 0,28 64-82 0 0,77 57 220 0 0,-212-196 2419 0 0,-29-14-2593 0 0,-1 5-1 0 0,0 5 1 0 0,-1 6-46 0 0,-48 31-1665 0 0,116-7-2199 0 0,9 12-4260 0 0,30-25 650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5:21.666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1212 59 4745 0 0,'0'0'596'0'0,"0"0"34"0"0,0 0 76 0 0,0 0 51 0 0,0 0 103 0 0,0 0 177 0 0,0 0 113 0 0,0 0 31 0 0,0 0-68 0 0,0 0-164 0 0,0 0-207 0 0,-8-6-170 0 0,-23-19-173 0 0,0 49-809 0 0,-9 30 638 0 0,1 2 0 0 0,3 2 0 0 0,3 1 0 0 0,2 1 0 0 0,3 2 0 0 0,2 1 0 0 0,3 1 0 0 0,3 1 0 0 0,3 1 0 0 0,3 0 0 0 0,3 1-1 0 0,-1 50-227 0 0,11-91 94 0 0,2-1-1 0 0,1 1 0 0 0,0 0 0 0 0,2 0 0 0 0,2-1 0 0 0,0 0 0 0 0,1 0 0 0 0,1 0 0 0 0,2-1 0 0 0,0-1 1 0 0,2 1-1 0 0,0-2 0 0 0,2 0 0 0 0,0 0 0 0 0,2-1 0 0 0,11 12-93 0 0,-9-14 229 0 0,-10-8-57 0 0,0-2-1 0 0,1 1 1 0 0,0-1 0 0 0,0-1 0 0 0,1 1-1 0 0,0-2 1 0 0,1 1 0 0 0,0-1-1 0 0,0-1 1 0 0,0 0 0 0 0,3 0-172 0 0,-17-14 3182 0 0,-14-28-3586 0 0,11 29 68 0 0,0-1-1990 0 0,5 2-7436 0 0,1 5-794 0 0</inkml:trace>
  <inkml:trace contextRef="#ctx0" brushRef="#br0" timeOffset="929.042">1367 1274 496 0 0,'0'0'4464'0'0,"0"0"-1361"0"0,0 0-470 0 0,0 0-408 0 0,0 0-219 0 0,0 0-63 0 0,0 0-224 0 0,0 0-286 0 0,0 0-316 0 0,0 0-281 0 0,0 0-194 0 0,0 0-162 0 0,0 0-132 0 0,-5-1-140 0 0,-4-8-155 0 0,45 1-139 0 0,56-2-13 0 0,477-30 130 0 0,-402 28 62 0 0,-242-13-42 0 0,53 21-77 0 0,19 4-6 0 0,-1 1 0 0 0,1-1-1 0 0,0 0 1 0 0,-1 0 0 0 0,1-1 0 0 0,0 1-1 0 0,-1-1 1 0 0,1 1 0 0 0,0-1 0 0 0,0 0-1 0 0,-1 0 1 0 0,1-1 0 0 0,0 1 0 0 0,0-1-1 0 0,0 1 1 0 0,1-1 0 0 0,-1 0 0 0 0,0 0 0 0 0,1 0-1 0 0,-1 0 1 0 0,1-1 0 0 0,-1 1 0 0 0,1-1-1 0 0,0 1 1 0 0,0-1 0 0 0,0 0 0 0 0,1 0-1 0 0,-1 0 1 0 0,1 0 0 0 0,0 0 0 0 0,-1 0-1 0 0,1 0 1 0 0,0-1 0 0 0,1 1 0 0 0,-1 0-1 0 0,1 0 1 0 0,-1-1 0 0 0,1 1 0 0 0,0-1 32 0 0,-7-499-702 0 0,-12 321 684 0 0,22 179-57 0 0,0 0 0 0 0,1 0 0 0 0,-1 0 0 0 0,1 1 0 0 0,0-1 0 0 0,-1 1 0 0 0,1 0 0 0 0,0 0 0 0 0,0 0 0 0 0,1 1 0 0 0,-1-1 0 0 0,0 1 0 0 0,0 0 0 0 0,1 0 0 0 0,-1 1 1 0 0,1-1-1 0 0,-1 1 0 0 0,0 0 0 0 0,1 0 0 0 0,-1 0 0 0 0,1 1 0 0 0,-1 0 0 0 0,0 0 0 0 0,1 0 0 0 0,-1 0 0 0 0,3 2 75 0 0,-4-3 10 0 0,395 112-46 0 0,-337-94 27 0 0,13 2-17 0 0,-1 3 0 0 0,-2 3 0 0 0,0 3 1 0 0,22 16 25 0 0,-91-45-11 0 0,-1 1 1 0 0,1-1-1 0 0,-1 1 1 0 0,1 0 0 0 0,-1 0-1 0 0,1-1 1 0 0,-1 1-1 0 0,0 0 1 0 0,1 0 0 0 0,-1 0-1 0 0,0 1 1 0 0,0-1 0 0 0,0 0-1 0 0,0 0 1 0 0,0 1-1 0 0,0-1 1 0 0,0 0 0 0 0,0 1-1 0 0,-1-1 1 0 0,1 1 0 0 0,0-1-1 0 0,-1 1 1 0 0,1-1-1 0 0,-1 1 1 0 0,0-1 0 0 0,0 1-1 0 0,1 0 1 0 0,-1-1 0 0 0,0 1-1 0 0,0-1 1 0 0,0 1-1 0 0,-1 0 1 0 0,1-1 0 0 0,0 1-1 0 0,-1-1 1 0 0,1 1 0 0 0,0 0-1 0 0,-1-1 1 0 0,0 1-1 0 0,1-1 1 0 0,-1 0 0 0 0,0 1-1 0 0,0-1 1 0 0,0 0-1 0 0,0 1 1 0 0,0-1 0 0 0,0 0-1 0 0,0 0 1 0 0,-1 0 0 0 0,1 0-1 0 0,-1 1 11 0 0,-81 52 539 0 0,64-43-500 0 0,-20 12-15 0 0,1 2 0 0 0,1 1 0 0 0,1 1 0 0 0,2 2 0 0 0,1 2 0 0 0,1 1 0 0 0,2 2 0 0 0,-14 20-24 0 0,42-53 17 0 0,0 1 1 0 0,-1-1-1 0 0,1 1 1 0 0,1 0 0 0 0,-1 0-1 0 0,0 0 1 0 0,0 0-1 0 0,1 0 1 0 0,-1 1 0 0 0,1-1-1 0 0,0 0 1 0 0,-1 1-1 0 0,1-1 1 0 0,0 1 0 0 0,1-1-1 0 0,-1 1 1 0 0,0 0-1 0 0,1-1 1 0 0,-1 1-1 0 0,1 0 1 0 0,0-1 0 0 0,0 1-1 0 0,0 0 1 0 0,0-1-1 0 0,1 1 1 0 0,-1 0 0 0 0,1-1-1 0 0,-1 1 1 0 0,1 0-1 0 0,0-1 1 0 0,0 1 0 0 0,0-1-1 0 0,0 1 1 0 0,1-1-1 0 0,-1 0 1 0 0,1 0 0 0 0,-1 1-1 0 0,1-1 1 0 0,0 0-1 0 0,0 0 1 0 0,0-1 0 0 0,0 1-1 0 0,0 0 1 0 0,0-1-1 0 0,0 1 1 0 0,1-1 0 0 0,-1 0-1 0 0,0 1 1 0 0,1-1-1 0 0,-1 0 1 0 0,1-1 0 0 0,0 1-1 0 0,-1 0 1 0 0,1-1-1 0 0,0 1 1 0 0,-1-1-1 0 0,3 0-17 0 0,52 4 237 0 0,1-2-1 0 0,-1-3 0 0 0,0-3 1 0 0,1-1-1 0 0,8-5-236 0 0,134-11-8 0 0,-188 21 243 0 0,-12 0-270 0 0,-1 0-1 0 0,1 1 0 0 0,0-1 1 0 0,-1 1-1 0 0,1-1 0 0 0,0 1 1 0 0,0-1-1 0 0,0 0 0 0 0,-1 1 1 0 0,1-1-1 0 0,0 1 0 0 0,0-1 1 0 0,0 1-1 0 0,0-1 0 0 0,0 1 0 0 0,0-1 1 0 0,0 1-1 0 0,0-1 0 0 0,0 1 1 0 0,0-1-1 0 0,0 1 0 0 0,0-1 1 0 0,0 1-1 0 0,1-1 0 0 0,-1 1 1 0 0,0-1-1 0 0,0 1 0 0 0,0-1 1 0 0,1 1-1 0 0,-1-1 0 0 0,0 0 1 0 0,1 1-1 0 0,-1-1 0 0 0,0 1 1 0 0,1-1-1 0 0,-1 0 0 0 0,0 1 0 0 0,1-1 1 0 0,-1 0 35 0 0,-60 39-2989 0 0,27-20-8039 0 0,27-16 4179 0 0</inkml:trace>
  <inkml:trace contextRef="#ctx0" brushRef="#br0" timeOffset="1845.166">3558 924 0 0 0,'0'0'1440'0'0,"0"0"222"0"0,0 0-171 0 0,0 0 47 0 0,0 0 87 0 0,0 0 12 0 0,0 0 40 0 0,0 0-60 0 0,0 0-158 0 0,0 0-211 0 0,0 0-285 0 0,0 0-322 0 0,-4-4-315 0 0,4 4-334 0 0,0 0 0 0 0,-1 1 0 0 0,1-1 0 0 0,0 1 0 0 0,0-1 0 0 0,-1 0 1 0 0,1 1-1 0 0,0-1 0 0 0,-1 0 0 0 0,1 1 0 0 0,0-1 0 0 0,-1 0 0 0 0,1 1 0 0 0,-1-1 1 0 0,1 0-1 0 0,-1 0 0 0 0,1 1 0 0 0,0-1 0 0 0,-1 0 0 0 0,1 0 0 0 0,-1 0 0 0 0,1 0 1 0 0,-1 0-1 0 0,1 0 0 0 0,-1 0 0 0 0,1 0 0 0 0,-1 0 0 0 0,1 0 0 0 0,-1 0 0 0 0,1 0 1 0 0,-1 0-1 0 0,1 0 8 0 0,49 199 1331 0 0,-45-197-1221 0 0,-1-1 1 0 0,0 1-1 0 0,1-1 1 0 0,-1 0 0 0 0,1 0-1 0 0,-1 0 1 0 0,1 0 0 0 0,0-1-1 0 0,-1 0 1 0 0,1 1 0 0 0,0-1-1 0 0,-1-1 1 0 0,1 1-1 0 0,0 0 1 0 0,-1-1 0 0 0,1 0-1 0 0,0 0 1 0 0,-1 0 0 0 0,1 0-1 0 0,-1 0 1 0 0,0-1-1 0 0,1 0 1 0 0,-1 1 0 0 0,0-1-1 0 0,0 0 1 0 0,0-1 0 0 0,0 1-1 0 0,-1-1 1 0 0,1 1-1 0 0,0-1 1 0 0,-1 0 0 0 0,0 0-1 0 0,0 0 1 0 0,0 0 0 0 0,0 0-1 0 0,0 0 1 0 0,0-1-111 0 0,7-5 13 0 0,150-176-489 0 0,-135 267-1559 0 0,-23-78 2005 0 0,21 113 624 0 0,-21-115-549 0 0,0 1 1 0 0,0-1-1 0 0,1 0 0 0 0,-1 1 0 0 0,1-1 1 0 0,0 0-1 0 0,-1 0 0 0 0,1 0 1 0 0,0 0-1 0 0,0 0 0 0 0,0 0 1 0 0,1-1-1 0 0,-1 1 0 0 0,0-1 1 0 0,1 1-1 0 0,-1-1 0 0 0,1 0 0 0 0,-1 0 1 0 0,1 0-1 0 0,0 0 0 0 0,-1-1 1 0 0,1 1-1 0 0,0-1 0 0 0,-1 0 1 0 0,1 1-1 0 0,0-1 0 0 0,0 0 0 0 0,-1-1 1 0 0,1 1-1 0 0,0 0 0 0 0,0-1 1 0 0,-1 1-1 0 0,1-1 0 0 0,-1 0 1 0 0,1 0-1 0 0,0 0 0 0 0,-1 0 0 0 0,0-1 1 0 0,1 1-1 0 0,0-2-45 0 0,7-1-17 0 0,0-1-1 0 0,0-1 1 0 0,-1 0-1 0 0,0 0 1 0 0,0 0-1 0 0,-1-1 1 0 0,1-1-1 0 0,-2 1 1 0 0,1-2-1 0 0,-1 1 1 0 0,0-1-1 0 0,-1 0 1 0 0,0 0-1 0 0,0 0 1 0 0,-1-1-1 0 0,0 0 1 0 0,2-9 17 0 0,-5 16 8 0 0,-2 3-11 0 0,0 0-53 0 0,13 28-368 0 0,-6-16 488 0 0,1 0 0 0 0,1 0 0 0 0,0-1-1 0 0,1 0 1 0 0,0-1 0 0 0,0 0 0 0 0,1-1 0 0 0,0 0 0 0 0,1 0 0 0 0,0-1-1 0 0,1-1 1 0 0,-1 0 0 0 0,1-1 0 0 0,1 0 0 0 0,1 0-64 0 0,32 9-3295 0 0,-2-6-3573 0 0,-33-8-4025 0 0</inkml:trace>
  <inkml:trace contextRef="#ctx0" brushRef="#br0" timeOffset="2212.055">4469 1 21661 0 0,'0'0'196'0'0,"0"0"-31"0"0,0 0-102 0 0,0 0-214 0 0,0 0-201 0 0,0 0-68 0 0,0 0 8 0 0,0 0 126 0 0,0 0 142 0 0,0 0 54 0 0,0 0 44 0 0,0 0 28 0 0,0 0 18 0 0,21 11 40 0 0,69 41 14 0 0,11 54 108 0 0,-69-66-126 0 0,-1 1 1 0 0,-2 2 0 0 0,-2 0 0 0 0,-2 2-1 0 0,-2 1 1 0 0,-2 1 0 0 0,-1 0-1 0 0,-4 2 1 0 0,-1 0 0 0 0,-2 1-1 0 0,-2 0 1 0 0,-3 1 0 0 0,-2 0 0 0 0,-2 0-1 0 0,-3 1 1 0 0,-1-1 0 0 0,-3 0-1 0 0,-2 0 1 0 0,-3 0 0 0 0,-1 0 0 0 0,-13 37-37 0 0,1-23 401 0 0,-3 0 0 0 0,-2-1 0 0 0,-3-1 0 0 0,-3-2 1 0 0,-23 30-402 0 0,38-64-165 0 0,-1-2 1 0 0,-2 0 0 0 0,-1-1-1 0 0,0-1 1 0 0,-2-1-1 0 0,0-1 1 0 0,-2-1 0 0 0,0-1-1 0 0,-1-1 1 0 0,-1-2 0 0 0,0 0-1 0 0,-2-2 1 0 0,-7 2 164 0 0,19-8-5758 0 0,12-6 1318 0 0,-3 2-6424 0 0</inkml:trace>
  <inkml:trace contextRef="#ctx0" brushRef="#br1" timeOffset="39914.657">896 2279 10570 0 0,'0'0'610'0'0,"0"0"25"0"0,0 0 67 0 0,0 0-46 0 0,0 0-62 0 0,0 0-30 0 0,0 0-147 0 0,0 0-164 0 0,0 0-235 0 0,0 0-282 0 0,0 0-364 0 0,-5-17-77 0 0,-16-48 95 0 0,9 145 399 0 0,15 433 1384 0 0,4-337 216 0 0,-7-176-913 0 0,0 0 31 0 0,0 0-84 0 0,-21-15-10591 0 0,13 10 3767 0 0</inkml:trace>
  <inkml:trace contextRef="#ctx0" brushRef="#br1" timeOffset="40444.875">422 2175 17628 0 0,'0'0'376'0'0,"0"0"25"0"0,0 0-58 0 0,0 0-214 0 0,0 0-255 0 0,0 0-176 0 0,0 0-62 0 0,0 0 52 0 0,0 0 127 0 0,29-12 89 0 0,94-32 18 0 0,-39 42-30 0 0,-66 7 74 0 0,15 1-18 0 0,1 0 0 0 0,-1 3 0 0 0,0 0 1 0 0,-1 2-1 0 0,0 2 0 0 0,-1 0 0 0 0,-1 3 0 0 0,0 0 1 0 0,-1 2-1 0 0,0 1 0 0 0,-2 1 0 0 0,0 2 1 0 0,-2 0-1 0 0,0 2 0 0 0,-2 0 0 0 0,0 2 1 0 0,12 19 51 0 0,-33-42-20 0 0,1 0 1 0 0,-1-1 0 0 0,0 1 0 0 0,0 0 0 0 0,0 1 0 0 0,0-1 0 0 0,0 0 0 0 0,-1 0 0 0 0,1 1 0 0 0,-1-1 0 0 0,0 1 0 0 0,0-1 0 0 0,-1 1-1 0 0,1 0 1 0 0,-1-1 0 0 0,1 1 0 0 0,-1 0 0 0 0,0-1 0 0 0,0 1 0 0 0,-1 0 0 0 0,1-1 0 0 0,-1 1 0 0 0,0-1 0 0 0,0 1 0 0 0,0-1 0 0 0,0 1-1 0 0,-1-1 1 0 0,1 1 0 0 0,-1-1 0 0 0,0 0 0 0 0,0 0 0 0 0,0 0 0 0 0,0 0 0 0 0,-1 0 0 0 0,1-1 0 0 0,-1 1 0 0 0,0-1 0 0 0,0 1 0 0 0,1-1-1 0 0,-2 0 1 0 0,1 0 0 0 0,0 0 0 0 0,0-1 0 0 0,-1 1 0 0 0,1-1 0 0 0,-3 1 19 0 0,-345 35 1476 0 0,249-32-1341 0 0,139 17-1791 0 0,461 122-235 0 0,-456-131 1833 0 0,-1 1 1 0 0,-1 2 0 0 0,0 2-1 0 0,-1 2 1 0 0,-1 1-1 0 0,-1 2 1 0 0,-1 1 0 0 0,15 15 57 0 0,-47-35 62 0 0,0-1 0 0 0,0 1 0 0 0,-1 0 0 0 0,1 0 1 0 0,-1 0-1 0 0,0 1 0 0 0,0-1 0 0 0,0 1 0 0 0,0 0 0 0 0,-1-1 0 0 0,0 1 1 0 0,0 0-1 0 0,0 1 0 0 0,-1-1 0 0 0,0 0 0 0 0,0 0 0 0 0,0 1 0 0 0,0-1 1 0 0,-1 0-1 0 0,0 1 0 0 0,0-1 0 0 0,-1 0 0 0 0,1 1 0 0 0,-1-1 0 0 0,0 0 1 0 0,0 0-1 0 0,-1 1 0 0 0,0-1 0 0 0,0 0 0 0 0,0 0 0 0 0,0-1 0 0 0,-1 1 1 0 0,0 0-1 0 0,0-1 0 0 0,0 0 0 0 0,-1 1 0 0 0,1-1 0 0 0,-1-1 1 0 0,0 1-1 0 0,0 0 0 0 0,0-1 0 0 0,0 0 0 0 0,-1 0 0 0 0,0 0 0 0 0,-2 1-62 0 0,-38 16 514 0 0,-1-2-1 0 0,-1-2 0 0 0,0-2 1 0 0,-1-2-1 0 0,0-2 1 0 0,-1-2-1 0 0,0-2 0 0 0,0-2 1 0 0,-1-3-1 0 0,1-2 0 0 0,0-2 1 0 0,-35-7-514 0 0,68 10 50 0 0,-436-31 891 0 0,66 4-4330 0 0,350 26 200 0 0,11 0-2868 0 0,6 1-4375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6:33.04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 54 4289 0 0,'0'0'2024'0'0,"0"0"-155"0"0,0 0-302 0 0,0 0-202 0 0,0 0-30 0 0,0 0-142 0 0,0 0-261 0 0,0 0-243 0 0,0 0-237 0 0,0 0-156 0 0,0 0-97 0 0,-1-8-1270 0 0,12 27 1297 0 0,-4-18-2897 0 0,3-1-4071 0 0,-9 0 5908 0 0,1 0-4284 0 0</inkml:trace>
  <inkml:trace contextRef="#ctx0" brushRef="#br0" timeOffset="745.599">48 2 4169 0 0,'0'0'1101'0'0,"0"0"-158"0"0,0 0-251 0 0,0 0-107 0 0,0 0 25 0 0,0 0 44 0 0,0 0-18 0 0,0 0 7 0 0,0 0-4 0 0,0 0-27 0 0,0 0-84 0 0,0 0-125 0 0,0 0-129 0 0,-15-2 341 0 0,24 8-357 0 0,-1-1-1 0 0,1 0 0 0 0,-1 0 1 0 0,1-1-1 0 0,1 0 1 0 0,-1 0-1 0 0,1-1 0 0 0,-1 0 1 0 0,1-1-1 0 0,0 0 1 0 0,0-1-1 0 0,0 0 1 0 0,0 0-1 0 0,0-1 0 0 0,0-1 1 0 0,0 1-1 0 0,0-2 1 0 0,-1 1-1 0 0,10-3-257 0 0,-6 2 52 0 0,333-25 305 0 0,-250 41-534 0 0,-94-13 169 0 0,1 0 1 0 0,-1 0 0 0 0,0 0 0 0 0,0 0-1 0 0,-1 1 1 0 0,1-1 0 0 0,0 1 0 0 0,0-1-1 0 0,-1 1 1 0 0,1 0 0 0 0,0 0 0 0 0,-1-1-1 0 0,0 1 1 0 0,1 0 0 0 0,-1 0 0 0 0,0 0-1 0 0,0 1 1 0 0,0-1 0 0 0,-1 0 0 0 0,1 0-1 0 0,0 0 1 0 0,-1 1 0 0 0,1-1 0 0 0,-1 0-1 0 0,0 1 1 0 0,0-1 0 0 0,0 0 0 0 0,0 1-1 0 0,0-1 1 0 0,-1 0 0 0 0,1 1 0 0 0,-1-1-1 0 0,1 0 1 0 0,-1 1 0 0 0,0-1 0 0 0,0 0-1 0 0,0 0 1 0 0,0 0 0 0 0,0 1 7 0 0,-12 21 86 0 0,-2-1 1 0 0,0 0 0 0 0,-1-1-1 0 0,-1-1 1 0 0,-1-1 0 0 0,-1 0-1 0 0,-1-1 1 0 0,-1-1-1 0 0,-13 9-86 0 0,-4 5 66 0 0,-281 230 606 0 0,312-257-641 0 0,1 1 0 0 0,-1-1 0 0 0,1 1-1 0 0,0 0 1 0 0,0 0 0 0 0,1 0-1 0 0,0 1 1 0 0,0 0 0 0 0,1 0 0 0 0,-1 0-1 0 0,2 1 1 0 0,-1 0 0 0 0,1-1-1 0 0,0 1 1 0 0,1 0 0 0 0,-1 1 0 0 0,2-1-1 0 0,-1 0 1 0 0,1 0 0 0 0,1 1-1 0 0,-1-1 1 0 0,1 1 0 0 0,1-1-1 0 0,-1 1 1 0 0,2-1 0 0 0,-1 0 0 0 0,1 0-1 0 0,0 1 1 0 0,1-1 0 0 0,0-1-1 0 0,0 1 1 0 0,1 0 0 0 0,0-1 0 0 0,0 1-1 0 0,0-1 1 0 0,1 0 0 0 0,0-1-1 0 0,1 1 1 0 0,2 1-31 0 0,16 8 141 0 0,2-1 0 0 0,0-2 0 0 0,1 0 0 0 0,0-2 0 0 0,1 0 0 0 0,0-2 0 0 0,0-1-1 0 0,1-2 1 0 0,0-1 0 0 0,0-1 0 0 0,1-1 0 0 0,-1-2 0 0 0,1 0 0 0 0,-1-3 0 0 0,3 0-141 0 0,-26 2-10 0 0,1 0 1 0 0,-1 0 0 0 0,1 0-1 0 0,-1-1 1 0 0,1 0 0 0 0,-1 0-1 0 0,0 0 1 0 0,0-1-1 0 0,0 0 1 0 0,0-1 0 0 0,0 1-1 0 0,0-1 1 0 0,0 0-1 0 0,-1 0 1 0 0,1-1 0 0 0,-1 0-1 0 0,0 0 1 0 0,0 0-1 0 0,-1 0 1 0 0,1-1 0 0 0,-1 0-1 0 0,0 0 1 0 0,0 0-1 0 0,2-5 10 0 0,-11-63-8213 0 0,-1 59 2853 0 0,0 6-3614 0 0</inkml:trace>
  <inkml:trace contextRef="#ctx0" brushRef="#br0" timeOffset="962.719">159 531 16876 0 0,'0'0'3592'0'0,"0"0"-2314"0"0,0 0-681 0 0,0 0-298 0 0,0 0-235 0 0,0 0-48 0 0,0 0 38 0 0,0 0 98 0 0,0 0 108 0 0,28-4 85 0 0,185-20 694 0 0,-112 26-655 0 0,182-15-777 0 0,-267 7-2019 0 0,-11 1-6175 0 0,-4 3-2801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7:41.110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345 74 0 0 0,'0'0'1170'0'0,"0"0"265"0"0,0 0-191 0 0,0 0-243 0 0,0 0-344 0 0,0 0-481 0 0,0 0-307 0 0,0 0-143 0 0,0 0 40 0 0,0 0 202 0 0,0 0 150 0 0,21-8 28 0 0,152-47 85 0 0,274 44-81 0 0,-537 47 209 0 0,8-5-292 0 0,-35 12-42 0 0,2 5 0 0 0,2 5-1 0 0,1 6-24 0 0,95-51-19 0 0,1 1 0 0 0,1 1-1 0 0,0 0 1 0 0,0 1 0 0 0,1 1 0 0 0,0 0-1 0 0,1 1 1 0 0,1 0 0 0 0,0 1 0 0 0,0 1-1 0 0,1 1 20 0 0,10-15 20 0 0,0 0-1 0 0,1 1 1 0 0,-1-1-1 0 0,1 1 1 0 0,-1-1-1 0 0,1 1 0 0 0,-1 0 1 0 0,1-1-1 0 0,0 1 1 0 0,0-1-1 0 0,0 1 1 0 0,0 0-1 0 0,0-1 1 0 0,0 1-1 0 0,0 0 0 0 0,1-1 1 0 0,-1 1-1 0 0,0-1 1 0 0,1 1-1 0 0,0-1 1 0 0,-1 1-1 0 0,1-1 1 0 0,0 1-1 0 0,-1-1 1 0 0,1 0-1 0 0,0 1 0 0 0,0-1 1 0 0,0 0-1 0 0,0 0 1 0 0,1 1-1 0 0,-1-1 1 0 0,0 0-1 0 0,0 0 1 0 0,1 0-1 0 0,-1-1 0 0 0,1 1 1 0 0,-1 0-1 0 0,0 0 1 0 0,1-1-1 0 0,-1 1 1 0 0,1-1-1 0 0,0 1 1 0 0,-1-1-1 0 0,1 0 1 0 0,-1 0-1 0 0,3 0-19 0 0,85 9 1023 0 0,-80-9-1050 0 0,155-9-119 0 0,0-7-1 0 0,-2-8 1 0 0,0-6 0 0 0,-2-8-1 0 0,83-33 147 0 0,-75 17 2209 0 0,-167 54-1909 0 0,-38 13-1894 0 0,-585 255 2094 0 0,541-237-460 0 0,2-4-31 0 0,2 4 0 0 0,1 2 0 0 0,2 4 0 0 0,1 3 0 0 0,2 3 0 0 0,-45 38-9 0 0,112-80-8 0 0,1 1 0 0 0,-1-1 1 0 0,1 1-1 0 0,-1 0 1 0 0,1 0-1 0 0,0 0 1 0 0,-1 0-1 0 0,1 0 1 0 0,0 1-1 0 0,1 0 1 0 0,-1-1-1 0 0,0 1 1 0 0,1 0-1 0 0,-1 0 1 0 0,1 0-1 0 0,0 1 1 0 0,0-1-1 0 0,0 1 0 0 0,1-1 1 0 0,-1 1-1 0 0,1-1 1 0 0,0 1-1 0 0,0 0 1 0 0,0 0-1 0 0,0 0 1 0 0,1-1-1 0 0,0 1 1 0 0,0 0-1 0 0,0 0 1 0 0,0 0-1 0 0,0 0 1 0 0,1 0-1 0 0,-1-1 1 0 0,1 1-1 0 0,0 0 1 0 0,1 0-1 0 0,-1-1 0 0 0,0 1 1 0 0,1-1-1 0 0,0 1 1 0 0,0-1-1 0 0,0 0 1 0 0,0 1-1 0 0,1-1 1 0 0,0 1 7 0 0,20 5-184 0 0,0 0 1 0 0,0-2 0 0 0,0-1-1 0 0,1-1 1 0 0,0-1 0 0 0,0 0-1 0 0,0-2 1 0 0,1-1-1 0 0,-1-1 1 0 0,0-2 0 0 0,10-1 183 0 0,9 2-482 0 0,117-12-158 0 0,-1-6 1 0 0,-1-8 0 0 0,-1-6 0 0 0,9-10 639 0 0,207-42 2278 0 0,-231 60-1041 0 0,-435 144-686 0 0,6 12 0 0 0,6 13 0 0 0,6 12 0 0 0,-60 57-551 0 0,311-197 13 0 0,0-2-8 0 0,0 1 1 0 0,2 1 0 0 0,-1 1 0 0 0,2 1-1 0 0,0 0 1 0 0,2 2 0 0 0,0 1 0 0 0,1 0 0 0 0,1 1-1 0 0,0 1-5 0 0,16-21 2 0 0,0 1-1 0 0,-1-1 1 0 0,1 0-1 0 0,0 0 1 0 0,0 1-1 0 0,0-1 1 0 0,0 1-1 0 0,1-1 1 0 0,-1 0 0 0 0,1 1-1 0 0,-1-1 1 0 0,1 1-1 0 0,0 0 1 0 0,0-1-1 0 0,0 1 1 0 0,0-1-1 0 0,1 1 1 0 0,-1-1-1 0 0,1 1 1 0 0,-1-1-1 0 0,1 1 1 0 0,0-1-1 0 0,0 0 1 0 0,0 1-1 0 0,0-1 1 0 0,0 0-1 0 0,1 0 1 0 0,-1 0-1 0 0,1 0 1 0 0,-1 0 0 0 0,1 0-1 0 0,0 0 1 0 0,0 0-1 0 0,0-1 1 0 0,0 1-1 0 0,0-1 1 0 0,0 1-1 0 0,0-1 1 0 0,0 0-1 0 0,1 0 1 0 0,-1 0-1 0 0,0 0 1 0 0,3 0-2 0 0,111 19 34 0 0,42-25-637 0 0,-1-7 0 0 0,0-7 1 0 0,-1-6-1 0 0,-2-8 0 0 0,0-6 603 0 0,34-4 52 0 0,240-57 2937 0 0,-485 139-3741 0 0,-1093 580 3232 0 0,1112-597-2457 0 0,-309 209 224 0 0,297-164-502 0 0,49-65 243 0 0,1 0-1 0 0,0-1 0 0 0,0 1 1 0 0,-1 0-1 0 0,1 0 1 0 0,0 0-1 0 0,1 0 0 0 0,-1 0 1 0 0,0-1-1 0 0,0 1 0 0 0,1 0 1 0 0,-1 0-1 0 0,1 0 0 0 0,0-1 1 0 0,-1 1-1 0 0,1 0 0 0 0,0-1 1 0 0,0 1-1 0 0,0 0 0 0 0,0-1 1 0 0,0 1-1 0 0,0-1 1 0 0,1 0-1 0 0,-1 1 0 0 0,0-1 1 0 0,1 0-1 0 0,-1 0 0 0 0,1 0 1 0 0,-1 0-1 0 0,1 0 0 0 0,0 0 1 0 0,-1 0-1 0 0,1-1 0 0 0,0 1 1 0 0,0-1-1 0 0,0 1 0 0 0,-1-1 1 0 0,1 1-1 0 0,0-1 0 0 0,0 0 1 0 0,0 0-1 0 0,0 0 13 0 0,35 5-438 0 0,0-2 0 0 0,0-1 0 0 0,0-2 0 0 0,1-1 0 0 0,-1-2 0 0 0,-1-2 0 0 0,3-2 438 0 0,-7 3-424 0 0,500-105-3906 0 0,-377 77 5973 0 0,-154 32-1643 0 0,0 0 0 0 0,-1 0 0 0 0,1 0 0 0 0,0 0 0 0 0,-1 0-1 0 0,1 0 1 0 0,-1 1 0 0 0,1-1 0 0 0,0 0 0 0 0,-1 0 0 0 0,1 1 0 0 0,-1-1 0 0 0,1 0 0 0 0,0 1 0 0 0,-1-1 0 0 0,1 1 0 0 0,-1-1 0 0 0,0 0 0 0 0,1 1-1 0 0,-1-1 1 0 0,1 1 0 0 0,-1-1 0 0 0,0 1 0 0 0,1 0 0 0 0,-1-1 0 0 0,0 1 0 0 0,1-1 0 0 0,-1 1 0 0 0,0 0 0 0 0,0-1 0 0 0,0 1 0 0 0,1 0-1 0 0,-1-1 1 0 0,0 1 0 0 0,0 0 0 0 0,0-1 0 0 0,0 1 0 0 0,0-1 0 0 0,0 1 0 0 0,-1 0 0 0 0,1-1 0 0 0,0 1 0 0 0,0 0 0 0 0,0-1 0 0 0,-1 1 0 0 0,1 0-1 0 0,0-1 1 0 0,0 1 0 0 0,-1-1 0 0 0,1 1 0 0 0,-1-1 0 0 0,1 1 0 0 0,0-1 0 0 0,-1 1 0 0 0,1-1 0 0 0,-1 1 0 0 0,1-1 0 0 0,-1 0 0 0 0,0 1 0 0 0,1-1-1 0 0,-1 0 1 0 0,1 1 0 0 0,-1-1 0 0 0,-32 36 1471 0 0,-426 278 2572 0 0,378-262-3865 0 0,2 3 1 0 0,2 4-1 0 0,4 3 0 0 0,2 3 0 0 0,3 3 1 0 0,2 3-1 0 0,5 3 0 0 0,2 2 0 0 0,-11 25-178 0 0,63-91-43 0 0,0-1 0 0 0,1 1 0 0 0,0 0 0 0 0,0 1 0 0 0,1 0 0 0 0,1 0 0 0 0,0 0-1 0 0,0 0 1 0 0,1 0 0 0 0,0 1 0 0 0,1 0 0 0 0,1-1 0 0 0,0 1 0 0 0,0 0 0 0 0,1 0-1 0 0,1 0 1 0 0,0-1 0 0 0,0 1 0 0 0,1 0 0 0 0,1-1 0 0 0,0 1 0 0 0,0-1 0 0 0,1 0 0 0 0,1 0-1 0 0,0 0 1 0 0,0-1 0 0 0,1 1 0 0 0,1-1 0 0 0,-1-1 0 0 0,2 1 0 0 0,-1-1 0 0 0,1-1-1 0 0,1 1 44 0 0,25 7-748 0 0,0-1-1 0 0,2-2 0 0 0,-1-2 0 0 0,1-1 0 0 0,1-1 0 0 0,0-2 0 0 0,0-2 0 0 0,0-2 0 0 0,1-1 0 0 0,-1-2 0 0 0,1-1 1 0 0,22-5 748 0 0,-37 6-272 0 0,90-5 405 0 0,-1-5-1 0 0,-1-5 1 0 0,0-4-1 0 0,46-17-132 0 0,-150 33 397 0 0,45-13 2556 0 0,-22 1 3180 0 0,-398 307-4690 0 0,278-218-1398 0 0,3 4 0 0 0,3 3-1 0 0,4 5 1 0 0,4 2 0 0 0,4 4-1 0 0,-43 75-44 0 0,108-158 14 0 0,0 1-1 0 0,1 0 0 0 0,0 1 1 0 0,1 0-1 0 0,0 0 0 0 0,0 0 1 0 0,1 0-1 0 0,1 0 0 0 0,0 1 1 0 0,1 0-1 0 0,0 0 0 0 0,1 0 1 0 0,0 0-1 0 0,1 3-13 0 0,3-11-101 0 0,1 0 0 0 0,0 0 0 0 0,0-1 1 0 0,0 1-1 0 0,0-1 0 0 0,0 0 0 0 0,1 0 0 0 0,0-1 0 0 0,-1 0 0 0 0,1 1 1 0 0,0-2-1 0 0,0 1 0 0 0,0 0 0 0 0,0-1 0 0 0,1 0 0 0 0,-1 0 1 0 0,0-1-1 0 0,0 1 0 0 0,1-1 0 0 0,-1 0 0 0 0,0-1 0 0 0,0 1 0 0 0,1-1 1 0 0,-1 0-1 0 0,4-1 101 0 0,-2 1-218 0 0,253-57-9104 0 0,-216 44 8871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7:42.339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1758 0 0 0 0,'0'0'1311'0'0,"0"0"1562"0"0,0 0-334 0 0,0 0-691 0 0,0 0-413 0 0,0 0-476 0 0,0 0-650 0 0,0 0-575 0 0,0 0-274 0 0,0 0 26 0 0,0 0 314 0 0,0 0 289 0 0,0 0 63 0 0,-22 7 13 0 0,-162 67 201 0 0,-101 84 229 0 0,8 11-1 0 0,7 13 1 0 0,8 12-1 0 0,-100 105-594 0 0,351-289 3 0 0,4-6-4 0 0,0 2 0 0 0,1-1 0 0 0,0 1-1 0 0,0 0 1 0 0,0 0 0 0 0,0 1 0 0 0,1-1 0 0 0,0 1-1 0 0,1 0 1 0 0,0 1 0 0 0,0-1 0 0 0,0 1 0 0 0,1 0-1 0 0,0 0 1 0 0,0 0 0 0 0,1 0 0 0 0,0 0-1 0 0,0 3 2 0 0,6-6-65 0 0,-1-1-1 0 0,1 1 0 0 0,-1-1 0 0 0,1 0 0 0 0,1 0 0 0 0,-1 0 1 0 0,0-1-1 0 0,1 0 0 0 0,0 0 0 0 0,0 0 0 0 0,0 0 1 0 0,0-1-1 0 0,0 1 0 0 0,0-2 0 0 0,1 1 0 0 0,-1 0 0 0 0,0-1 1 0 0,1 0-1 0 0,0 0 0 0 0,-1-1 0 0 0,1 1 0 0 0,0-1 0 0 0,-1-1 1 0 0,1 1-1 0 0,-1-1 0 0 0,6-1 66 0 0,-9 2-57 0 0,127-5-1988 0 0,-2-6 0 0 0,1-6-1 0 0,-2-5 1 0 0,-1-6 0 0 0,6-8 2045 0 0,-68 21-160 0 0,290-76 1584 0 0,-52 12 5731 0 0,-391 150-4141 0 0,-415 315-1166 0 0,453-348-1620 0 0,-20 9-92 0 0,3 4-1 0 0,3 2 1 0 0,1 4 0 0 0,3 2-1 0 0,3 3 1 0 0,-19 29-136 0 0,75-89-6 0 0,0 0 1 0 0,1 1-1 0 0,-1-1 1 0 0,1 1-1 0 0,-1-1 0 0 0,1 1 1 0 0,0 0-1 0 0,0 0 1 0 0,1 0-1 0 0,-1 0 0 0 0,0 0 1 0 0,1 1-1 0 0,0-1 1 0 0,0 0-1 0 0,0 1 0 0 0,0-1 1 0 0,1 1-1 0 0,-1-1 0 0 0,1 1 1 0 0,0-1-1 0 0,0 1 1 0 0,0-1-1 0 0,0 1 0 0 0,0-1 1 0 0,1 1-1 0 0,0-1 1 0 0,0 1-1 0 0,0-1 0 0 0,0 0 1 0 0,0 0-1 0 0,1 1 1 0 0,-1-1-1 0 0,1 0 0 0 0,0 0 1 0 0,0 0-1 0 0,0 0 1 0 0,1-1-1 0 0,-1 1 0 0 0,0-1 1 0 0,1 1-1 0 0,0-1 1 0 0,0 0-1 0 0,-1 0 0 0 0,1 0 1 0 0,0 0-1 0 0,1-1 1 0 0,-1 1-1 0 0,0-1 0 0 0,0 1 1 0 0,2-1 5 0 0,27 5-276 0 0,0-1 1 0 0,0-1 0 0 0,0-2-1 0 0,0-2 1 0 0,0-1 0 0 0,1-1-1 0 0,-1-1 1 0 0,0-2-1 0 0,-1-2 1 0 0,1 0 0 0 0,-1-2-1 0 0,7-5 276 0 0,-33 13-40 0 0,554-174-964 0 0,-559 176 1009 0 0,-1 0 0 0 0,0-1 0 0 0,0 1 0 0 0,0 0 1 0 0,1 0-1 0 0,-1 0 0 0 0,0 0 0 0 0,1 0 0 0 0,-1-1 0 0 0,1 1 0 0 0,-1 0 1 0 0,1 0-1 0 0,0 0 0 0 0,-1 0 0 0 0,1 1 0 0 0,0-1 0 0 0,-1 0 0 0 0,1 0 1 0 0,0 0-1 0 0,0 0 0 0 0,0 0 0 0 0,0 0 0 0 0,0 0 0 0 0,0 0 0 0 0,1 0 1 0 0,-1 0-1 0 0,0 0 0 0 0,0 0 0 0 0,1 0 0 0 0,-1 0 0 0 0,1 0 0 0 0,-1 0 1 0 0,1 0-1 0 0,-1 0 0 0 0,1 0 0 0 0,0 0 0 0 0,-1 0 0 0 0,1 0 0 0 0,0-1 1 0 0,0 1-1 0 0,-1 0 0 0 0,1 0 0 0 0,0-1 0 0 0,0 1 0 0 0,0-1 0 0 0,0 1 1 0 0,0-1-1 0 0,0 1 0 0 0,0-1 0 0 0,0 0 0 0 0,0 1 0 0 0,0-1 0 0 0,0 0 1 0 0,0 0-1 0 0,1 0-5 0 0,-345 280 1993 0 0,17-47-818 0 0,145-108-282 0 0,6 8-1 0 0,-77 80-892 0 0,188-133-75 0 0,66-79 90 0 0,-1 1 1 0 0,0 0-1 0 0,1-1 1 0 0,-1 1-1 0 0,1-1 1 0 0,0 0-1 0 0,-1 1 1 0 0,1-1-1 0 0,0 0 1 0 0,0 0-1 0 0,0 0 1 0 0,0 0-1 0 0,0-1 0 0 0,0 1 1 0 0,0 0-1 0 0,0-1 1 0 0,0 1-1 0 0,0-1 1 0 0,0 0-1 0 0,0 0 1 0 0,0 0-1 0 0,0 0 1 0 0,0 0-1 0 0,0 0 0 0 0,0 0 1 0 0,1-1-1 0 0,-1 1 1 0 0,0-1-1 0 0,0 0-15 0 0,5 1 0 0 0,296-46-2560 0 0,-216 26 1865 0 0,-44 11 504 0 0,107-24-90 0 0,2 6 0 0 0,1 7 0 0 0,115 0 281 0 0,-266 20 40 0 0,-1 1 0 0 0,1-1 0 0 0,-1 0 0 0 0,1 1 0 0 0,-1-1 0 0 0,1 1 0 0 0,-1 0-1 0 0,0-1 1 0 0,1 1 0 0 0,-1 0 0 0 0,0 0 0 0 0,0 0 0 0 0,0 0 0 0 0,1 0 0 0 0,-1 0 0 0 0,0 0 0 0 0,0 0-1 0 0,0 0 1 0 0,-1 0 0 0 0,1 1 0 0 0,0-1 0 0 0,0 0 0 0 0,-1 1 0 0 0,1-1 0 0 0,0 1 0 0 0,-1-1 0 0 0,0 0-1 0 0,1 1 1 0 0,-1-1 0 0 0,0 1 0 0 0,0-1 0 0 0,0 1 0 0 0,0 0 0 0 0,0-1 0 0 0,0 1 0 0 0,0-1 0 0 0,0 1-1 0 0,-1-1 1 0 0,1 1 0 0 0,0-1 0 0 0,-1 0 0 0 0,1 1 0 0 0,-1-1 0 0 0,0 1 0 0 0,0-1 0 0 0,1 0 0 0 0,-1 0-1 0 0,-1 1-39 0 0,-32 76 724 0 0,-7-20-473 0 0,-1 0 0 0 0,-4-3 0 0 0,-1-2 0 0 0,-3-2 0 0 0,-2-2 0 0 0,-2-2 0 0 0,-2-3 0 0 0,-20 9-251 0 0,-405 272 1369 0 0,476-322-1361 0 0,-7 4-1 0 0,-1 0-1 0 0,1 2 0 0 0,0-1 0 0 0,1 1 0 0 0,-1 1 0 0 0,2 0 0 0 0,0 1 0 0 0,0 0 1 0 0,1 0-1 0 0,0 1 0 0 0,1 0 0 0 0,0 1 0 0 0,-4 10-6 0 0,15-21 17 0 0,-1 0 1 0 0,1 0-1 0 0,-1 0 0 0 0,1-1 0 0 0,0 1 1 0 0,0-1-1 0 0,0 0 0 0 0,0 1 0 0 0,0-1 1 0 0,0-1-1 0 0,0 1 0 0 0,0 0 0 0 0,1-1 1 0 0,-1 0-1 0 0,0 0 0 0 0,0 0 0 0 0,0 0 1 0 0,1 0-1 0 0,-1 0 0 0 0,0-1 0 0 0,0 0 1 0 0,0 1-1 0 0,1-1-17 0 0,2 0 14 0 0,38-4-97 0 0,-1-2 0 0 0,0-2 0 0 0,0-2 0 0 0,-1-2 0 0 0,15-7 83 0 0,32-9-323 0 0,69-19-303 0 0,2 7 0 0 0,130-16 626 0 0,-220 52-26 0 0,-95 37 920 0 0,-78 61-344 0 0,-4-5 0 0 0,-3-5 0 0 0,-5-4-1 0 0,-2-6 1 0 0,-45 17-550 0 0,-398 241 1044 0 0,494-273-1351 0 0,91-56 85 0 0,294-92 283 0 0,-269 76-183 0 0,1 3 0 0 0,0 1-1 0 0,1 3 1 0 0,0 2 0 0 0,0 2 0 0 0,22 4 122 0 0,-71-2-20 0 0,0 0 1 0 0,0 1-1 0 0,1 0 1 0 0,-1 0-1 0 0,0 0 1 0 0,0 0-1 0 0,0 1 1 0 0,1-1-1 0 0,-1 1 1 0 0,0 0 0 0 0,0 0-1 0 0,0 0 1 0 0,0 0-1 0 0,0 0 1 0 0,0 1-1 0 0,0-1 1 0 0,-1 1-1 0 0,1 0 1 0 0,0 0-1 0 0,-1 0 1 0 0,1 0-1 0 0,-1 0 1 0 0,0 0 0 0 0,0 1-1 0 0,0-1 1 0 0,0 1-1 0 0,0 0 1 0 0,0 0-1 0 0,-1-1 1 0 0,0 1-1 0 0,1 0 1 0 0,-1 0-1 0 0,0 0 1 0 0,0 0-1 0 0,0 1 1 0 0,-1-1 0 0 0,1 0-1 0 0,-1 0 1 0 0,0 0-1 0 0,0 1 1 0 0,0-1-1 0 0,0 0 1 0 0,-1 0-1 0 0,1 0 1 0 0,-1 1-1 0 0,0-1 1 0 0,0 0-1 0 0,0 0 1 0 0,0 0 0 0 0,0 0-1 0 0,-1 0 1 0 0,1 0-1 0 0,-1-1 1 0 0,0 2 19 0 0,-20 31-115 0 0,-2-2 0 0 0,-1 0 1 0 0,-1-2-1 0 0,-2 0 0 0 0,-1-2 1 0 0,-2-2-1 0 0,0 0 0 0 0,-30 18 115 0 0,17-13-2094 0 0,15-12-2308 0 0,7-5-5847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8:09.63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1504 224 0 0 0,'0'0'288'0'0,"0"0"56"0"0,0 0-160 0 0,0 0-162 0 0,0 0-143 0 0,0 0-68 0 0,0 0-6 0 0,0 0 42 0 0,-12-4 93 0 0,-107-6 147 0 0,-52 26 1014 0 0,-1-7 1 0 0,0-7-1 0 0,-10-9-1101 0 0,147 6 138 0 0,-37 0 636 0 0,0-3 0 0 0,0-4 0 0 0,1-2 0 0 0,-31-10-774 0 0,97 12 2177 0 0,52-6-3117 0 0,745-73 274 0 0,349 10 644 0 0,-1289 128 560 0 0,-630 109 346 0 0,237-57-710 0 0,530-100-176 0 0,-32 5-93 0 0,1 1-1 0 0,1 2 0 0 0,-1 2 0 0 0,2 2 0 0 0,0 2 1 0 0,1 1-1 0 0,-1 4 96 0 0,37-22 8 0 0,1 1-1 0 0,-1 0 1 0 0,1 0 0 0 0,-1 0 0 0 0,1 1-1 0 0,-1-1 1 0 0,1 1 0 0 0,0-1-1 0 0,0 1 1 0 0,0 0 0 0 0,0 0 0 0 0,0-1-1 0 0,0 2 1 0 0,0-1 0 0 0,1 0 0 0 0,-1 0-1 0 0,1 0 1 0 0,-1 1 0 0 0,1-1 0 0 0,0 1-1 0 0,0-1 1 0 0,0 1 0 0 0,0-1 0 0 0,1 1-1 0 0,-1 0 1 0 0,1 0 0 0 0,-1-1 0 0 0,1 1-1 0 0,0 0 1 0 0,0-1 0 0 0,0 1 0 0 0,0 0-1 0 0,1 0 1 0 0,-1-1 0 0 0,1 1 0 0 0,0 0-1 0 0,0-1 1 0 0,0 1 0 0 0,0-1 0 0 0,0 1-1 0 0,0-1 1 0 0,1 0 0 0 0,-1 1 0 0 0,1-1-1 0 0,-1 0 1 0 0,1 0 0 0 0,0 0 0 0 0,0 0-1 0 0,0 0 1 0 0,0 0 0 0 0,0-1 0 0 0,1 1-1 0 0,-1-1 1 0 0,0 1 0 0 0,1-1 0 0 0,-1 0-1 0 0,1 0 1 0 0,2 0-8 0 0,39 10 351 0 0,1-2 1 0 0,1-2-1 0 0,0-2 0 0 0,-1-2 0 0 0,1-2 0 0 0,19-3-351 0 0,1 2 130 0 0,1044-38 546 0 0,-1091 37-904 0 0,48-4 660 0 0,-49 4-3398 0 0,-269 57 3358 0 0,-282 58-33 0 0,-73 45-359 0 0,579-151-21 0 0,-20 4-59 0 0,1 2 1 0 0,1 2-1 0 0,0 2 1 0 0,1 1-1 0 0,1 3 1 0 0,1 1-1 0 0,-37 28 80 0 0,76-49-9 0 0,0-1-1 0 0,1 1 0 0 0,-1 0 0 0 0,1-1 1 0 0,0 1-1 0 0,-1 1 0 0 0,1-1 0 0 0,0 0 1 0 0,0 0-1 0 0,0 1 0 0 0,1-1 0 0 0,-1 1 0 0 0,0 0 1 0 0,1 0-1 0 0,0-1 0 0 0,0 1 0 0 0,-1 0 1 0 0,2 0-1 0 0,-1 0 0 0 0,0 0 0 0 0,1 0 1 0 0,-1 0-1 0 0,1 0 0 0 0,0 0 0 0 0,0 0 1 0 0,0 1-1 0 0,0-1 0 0 0,1 0 0 0 0,-1 0 1 0 0,1 0-1 0 0,0 0 0 0 0,0 0 0 0 0,0 0 1 0 0,0-1-1 0 0,0 1 0 0 0,1 0 0 0 0,0 0 1 0 0,-1-1-1 0 0,1 1 0 0 0,0-1 0 0 0,0 0 1 0 0,0 1-1 0 0,0-1 0 0 0,0 0 0 0 0,1 0 10 0 0,31 12 143 0 0,0-1 0 0 0,1-2 0 0 0,0-2 0 0 0,1-1 0 0 0,0-1 0 0 0,0-2 0 0 0,0-2 0 0 0,37-1-143 0 0,-40 0-15 0 0,269 13-4 0 0,1-13 0 0 0,0-13 1 0 0,95-24 18 0 0,-319 21 687 0 0,-108 15-2797 0 0,-1015 224 2303 0 0,914-197-350 0 0,0 7-1 0 0,3 5 1 0 0,1 5 0 0 0,-67 37 157 0 0,84 1-705 0 0,107-81 715 0 0,-1 0-1 0 0,1 1 0 0 0,0-1 1 0 0,0 0-1 0 0,0 1 0 0 0,0-1 1 0 0,1 1-1 0 0,-1 0 1 0 0,1 0-1 0 0,0 0 0 0 0,-1-1 1 0 0,1 1-1 0 0,0 0 0 0 0,1 0 1 0 0,-1 1-1 0 0,0-1 1 0 0,1 0-1 0 0,0 0 0 0 0,0 0 1 0 0,0 0-1 0 0,0 0 0 0 0,0 0 1 0 0,1 1-1 0 0,-1-1 1 0 0,1 0-1 0 0,0 0 0 0 0,0 0 1 0 0,0 0-1 0 0,0 0 0 0 0,1-1 1 0 0,-1 1-1 0 0,1 0 1 0 0,-1-1-1 0 0,1 1 0 0 0,0-1 1 0 0,0 1-1 0 0,0-1 0 0 0,1 0 1 0 0,-1 0-1 0 0,0 0 1 0 0,3 2-10 0 0,17 8 176 0 0,1 0 0 0 0,0-2 0 0 0,1 0-1 0 0,0-2 1 0 0,1 0 0 0 0,-1-2 0 0 0,1-1 0 0 0,1-1 0 0 0,-1-1 0 0 0,8-1-176 0 0,-13 1 49 0 0,310 24 223 0 0,1-13 0 0 0,37-17-272 0 0,-121 2 51 0 0,368 1-1516 0 0,-652 19-427 0 0,-133 29 2644 0 0,-1-7 1 0 0,-92 7-753 0 0,100-18 85 0 0,-803 165 21 0 0,941-189-136 0 0,-7 1-42 0 0,0 1-1 0 0,1 2 1 0 0,0 1-1 0 0,0 1 1 0 0,2 2-1 0 0,-1 0 1 0 0,-11 10 72 0 0,40-23 0 0 0,0-1 0 0 0,0 0 0 0 0,1 1 0 0 0,-1-1 1 0 0,0 0-1 0 0,0 1 0 0 0,0-1 0 0 0,1 1 0 0 0,-1-1 0 0 0,0 1 0 0 0,1 0 0 0 0,-1-1 1 0 0,0 1-1 0 0,1 0 0 0 0,-1-1 0 0 0,1 1 0 0 0,-1 0 0 0 0,1 0 0 0 0,0-1 0 0 0,-1 1 1 0 0,1 0-1 0 0,0 0 0 0 0,-1 0 0 0 0,1 0 0 0 0,0-1 0 0 0,0 1 0 0 0,0 0 0 0 0,0 0 0 0 0,0 0 1 0 0,0 0-1 0 0,0 0 0 0 0,0 0 0 0 0,0-1 0 0 0,0 1 0 0 0,0 0 0 0 0,0 0 0 0 0,1 0 1 0 0,-1 0-1 0 0,0 0 0 0 0,1-1 0 0 0,-1 1 0 0 0,1 0 0 0 0,-1 0 0 0 0,1-1 0 0 0,-1 1 1 0 0,1 0-1 0 0,-1-1 0 0 0,1 1 0 0 0,0 0 0 0 0,-1-1 0 0 0,1 1 0 0 0,0-1 0 0 0,0 1 1 0 0,-1-1-1 0 0,1 0 0 0 0,0 1 0 0 0,0-1 0 0 0,0 0 0 0 0,-1 1 0 0 0,1-1 0 0 0,0 0 1 0 0,0 0-1 0 0,0 0 0 0 0,0 0 0 0 0,62 13 811 0 0,89-8-733 0 0,1-6 0 0 0,95-14-78 0 0,-76 3-32 0 0,869-26-486 0 0,-987 45-980 0 0,-53-7 1465 0 0,0 1 1 0 0,-1-1 0 0 0,1 0-1 0 0,0 0 1 0 0,-1 1-1 0 0,1-1 1 0 0,0 0 0 0 0,-1 1-1 0 0,1-1 1 0 0,-1 1 0 0 0,1-1-1 0 0,0 1 1 0 0,-1-1 0 0 0,1 1-1 0 0,-1-1 1 0 0,1 1 0 0 0,-1 0-1 0 0,0-1 1 0 0,1 1 0 0 0,-1 0-1 0 0,0-1 1 0 0,1 1 0 0 0,-1 0-1 0 0,0-1 1 0 0,0 1 0 0 0,0 0-1 0 0,1 0 1 0 0,-1-1-1 0 0,0 1 1 0 0,0 0 0 0 0,0 0-1 0 0,0-1 1 0 0,0 1 0 0 0,-1 0-1 0 0,1 0 1 0 0,0-1 0 0 0,0 1-1 0 0,0 0 1 0 0,-1 0 0 0 0,1-1-1 0 0,0 1 1 0 0,-1 0 0 0 0,1-1-1 0 0,0 1 1 0 0,-1-1 0 0 0,1 1-1 0 0,-1 0 1 0 0,1-1 0 0 0,-1 1-1 0 0,1-1 1 0 0,-1 1-1 0 0,0-1 1 0 0,1 1 0 0 0,-1-1-1 0 0,0 0 1 0 0,1 1 0 0 0,-1-1-1 0 0,0 0 1 0 0,1 0 0 0 0,-1 1-1 0 0,0-1 1 0 0,1 0 0 0 0,-1 0-1 0 0,0 0 1 0 0,0 0 0 0 0,1 0-1 0 0,-2 0 33 0 0,-37 22 340 0 0,-1-2 0 0 0,-1-1 1 0 0,0-3-1 0 0,-2-1 0 0 0,-28 5-340 0 0,-4 3 110 0 0,-1006 345 915 0 0,1040-353-988 0 0,-67 23-43 0 0,1 5-1 0 0,3 4 0 0 0,-56 37 7 0 0,83-20-413 0 0,76-63 428 0 0,-1 0-1 0 0,1 1 1 0 0,0-1-1 0 0,0 1 0 0 0,-1-1 1 0 0,1 1-1 0 0,0 0 0 0 0,0-1 1 0 0,1 1-1 0 0,-1 0 1 0 0,0 0-1 0 0,0-1 0 0 0,1 1 1 0 0,-1 0-1 0 0,1 0 0 0 0,0 0 1 0 0,-1 0-1 0 0,1 0 1 0 0,0 0-1 0 0,0 0 0 0 0,0 0 1 0 0,1 0-1 0 0,-1 0 0 0 0,0-1 1 0 0,1 1-1 0 0,-1 0 0 0 0,1 0 1 0 0,0 0-1 0 0,-1 0 1 0 0,1-1-1 0 0,0 1 0 0 0,0 0 1 0 0,0-1-1 0 0,0 1 0 0 0,1-1 1 0 0,-1 1-1 0 0,0-1 1 0 0,1 1-1 0 0,-1-1 0 0 0,1 0 1 0 0,-1 0-1 0 0,1 0 0 0 0,0 0 1 0 0,-1 0-1 0 0,1 0 1 0 0,0 0-1 0 0,0 0 0 0 0,1 0-14 0 0,21 7 193 0 0,1-1 0 0 0,0-1 0 0 0,1-1 1 0 0,-1-1-1 0 0,1-2 0 0 0,0 0 0 0 0,0-2 0 0 0,0 0 0 0 0,1-2-193 0 0,23 1 96 0 0,1406-98 8 0 0,-1271 105-1292 0 0,-184-5 1150 0 0,0 0 0 0 0,0 0 0 0 0,0 0 0 0 0,0 0 0 0 0,0 0 0 0 0,0 0 0 0 0,-1 1 0 0 0,1-1 0 0 0,0 0 0 0 0,-1 1 0 0 0,1-1 0 0 0,-1 0 0 0 0,0 1 0 0 0,1-1 0 0 0,-1 0 1 0 0,0 1-1 0 0,0-1 0 0 0,1 1 0 0 0,-1-1 0 0 0,-1 1 0 0 0,1-1 0 0 0,0 0 0 0 0,0 1 0 0 0,0-1 0 0 0,-1 1 0 0 0,1-1 0 0 0,-1 0 0 0 0,1 1 0 0 0,-1-1 0 0 0,1 0 0 0 0,-1 1 0 0 0,0-1 0 0 0,0 0 0 0 0,1 0 0 0 0,-1 0 1 0 0,0 0-1 0 0,0 0 0 0 0,0 0 0 0 0,0 0 0 0 0,-1 0 0 0 0,1 0 0 0 0,0 0 0 0 0,0 0 0 0 0,0-1 0 0 0,-1 1 0 0 0,1-1 0 0 0,0 1 0 0 0,-1-1 0 0 0,1 1 0 0 0,0-1 0 0 0,-1 0 0 0 0,1 1 0 0 0,-1-1 0 0 0,1 0 0 0 0,-1 0 0 0 0,1 0 1 0 0,0 0-1 0 0,-1-1 0 0 0,-1 1 38 0 0,-354 129 1731 0 0,254-98-1578 0 0,-218 68 264 0 0,5 15 0 0 0,-119 67-417 0 0,402-166-40 0 0,1 1 0 0 0,0 1 0 0 0,1 2 0 0 0,1 1-1 0 0,1 1 1 0 0,1 2 0 0 0,1 1 0 0 0,1 0 0 0 0,1 3 40 0 0,23-26 10 0 0,0 1-1 0 0,1-1 0 0 0,0 1 0 0 0,-1 0 0 0 0,1 0 0 0 0,0 0 1 0 0,0 0-1 0 0,0 0 0 0 0,0 0 0 0 0,0 0 0 0 0,0 0 0 0 0,1 0 0 0 0,-1 0 1 0 0,1 0-1 0 0,-1 1 0 0 0,1-1 0 0 0,0 0 0 0 0,0 0 0 0 0,0 0 0 0 0,0 1 1 0 0,0-1-1 0 0,1 0 0 0 0,-1 0 0 0 0,1 0 0 0 0,-1 1 0 0 0,1-1 1 0 0,0 0-1 0 0,0 0 0 0 0,0 0 0 0 0,0 0 0 0 0,0 0 0 0 0,0-1 0 0 0,0 1 1 0 0,1 0-1 0 0,-1 0 0 0 0,1-1 0 0 0,-1 1 0 0 0,1-1 0 0 0,0 1 1 0 0,0-1-1 0 0,-1 0 0 0 0,1 0 0 0 0,0 0 0 0 0,0 0 0 0 0,0 0 0 0 0,0 0 1 0 0,1 0-1 0 0,-1 0 0 0 0,0-1 0 0 0,1 1-9 0 0,115 23 1004 0 0,132-14-1052 0 0,0-11-1 0 0,231-32 49 0 0,-382 25 25 0 0,431-34-1308 0 0,-531 47-1214 0 0,-24 12 2520 0 0,-439 146 2175 0 0,-494 154-1388 0 0,946-312-806 0 0,-16 4-39 0 0,1 1 0 0 0,1 1-1 0 0,0 1 1 0 0,1 2 0 0 0,0 0 0 0 0,1 2-1 0 0,0 1 1 0 0,2 0 0 0 0,0 2 0 0 0,-6 7 35 0 0,26-23 15 0 0,-1 0 1 0 0,1 0 0 0 0,0 0 0 0 0,0 0 0 0 0,0 0 0 0 0,1 1 0 0 0,-1-1 0 0 0,1 1 0 0 0,0-1 0 0 0,0 1 0 0 0,0-1 0 0 0,0 1 0 0 0,1 0 0 0 0,-1-1 0 0 0,1 1 0 0 0,0 0 0 0 0,0 0 0 0 0,0-1 0 0 0,1 1 0 0 0,-1 0 0 0 0,1-1 0 0 0,0 1 0 0 0,0-1 0 0 0,0 1 0 0 0,1-1 0 0 0,-1 1 0 0 0,1-1 0 0 0,0 0 0 0 0,0 1 0 0 0,0-1 0 0 0,0 0 0 0 0,0 0 0 0 0,1-1 0 0 0,-1 1 0 0 0,1 0 0 0 0,0-1 0 0 0,0 0 0 0 0,0 0 0 0 0,0 1 0 0 0,0-2 0 0 0,0 1 0 0 0,1 0 0 0 0,-1-1 0 0 0,1 1-1 0 0,-1-1 1 0 0,1 0 0 0 0,-1 0 0 0 0,1-1 0 0 0,0 1 0 0 0,-1-1 0 0 0,2 1-16 0 0,66 15 241 0 0,1-3-1 0 0,0-3 0 0 0,1-3 0 0 0,1-3 0 0 0,43-5-240 0 0,-51 2 53 0 0,695 14-228 0 0,-695-2-1001 0 0,-65-13 1140 0 0,0 1 0 0 0,0-1 0 0 0,0 0-1 0 0,0 1 1 0 0,0-1 0 0 0,0 1 0 0 0,0-1-1 0 0,0 1 1 0 0,-1 0 0 0 0,1-1 0 0 0,0 1-1 0 0,0 0 1 0 0,-1 0 0 0 0,1-1-1 0 0,0 1 1 0 0,-1 0 0 0 0,1 0 0 0 0,-1 0-1 0 0,1 0 1 0 0,-1 0 0 0 0,1 0 0 0 0,-1 0-1 0 0,0 0 1 0 0,1 0 0 0 0,-1 0 0 0 0,0 0-1 0 0,0 0 1 0 0,0 0 0 0 0,0 0 0 0 0,0 0-1 0 0,0 0 1 0 0,0 0 0 0 0,0 0-1 0 0,0 0 1 0 0,-1 0 0 0 0,1 0 0 0 0,0 0-1 0 0,-1 0 1 0 0,1 0 0 0 0,0 0 0 0 0,-1 0-1 0 0,0 0 1 0 0,1 0 0 0 0,-1 0 0 0 0,1 0-1 0 0,-1-1 1 0 0,0 1 0 0 0,0 0 0 0 0,1 0-1 0 0,-1-1 1 0 0,0 1 0 0 0,0 0-1 0 0,0-1 1 0 0,0 1 0 0 0,0-1 0 0 0,0 0-1 0 0,0 1 1 0 0,0-1 0 0 0,0 1 36 0 0,-197 103 1365 0 0,146-82-1234 0 0,-191 78 149 0 0,111-53-238 0 0,2 7 0 0 0,3 5 0 0 0,3 6 0 0 0,2 5 0 0 0,4 5 0 0 0,-57 50-42 0 0,173-123-1 0 0,-5 3-18 0 0,-1 1 0 0 0,1 0 0 0 0,1 0-1 0 0,-1 0 1 0 0,1 0 0 0 0,0 1 0 0 0,0 0-1 0 0,1 1 1 0 0,0-1 0 0 0,0 1 0 0 0,1 0-1 0 0,0 0 1 0 0,1 0 0 0 0,-1 1 0 0 0,1-1-1 0 0,1 1 1 0 0,0 1 19 0 0,5-6 92 0 0,0 1 0 0 0,0-1-1 0 0,1 0 1 0 0,0 0-1 0 0,0 0 1 0 0,0 0 0 0 0,0-1-1 0 0,1 0 1 0 0,-1 0 0 0 0,1 0-1 0 0,0 0 1 0 0,0-1-1 0 0,0 0 1 0 0,0 0 0 0 0,0 0-1 0 0,0 0 1 0 0,1-1 0 0 0,-1 0-1 0 0,1 0 1 0 0,-1-1 0 0 0,1 1-1 0 0,-1-1 1 0 0,1 0-1 0 0,-1-1 1 0 0,6 0-92 0 0,-3 2 70 0 0,164 5 547 0 0,1-8 1 0 0,62-12-618 0 0,148-2-123 0 0,-381 16 216 0 0,-1-1-149 0 0,0 0 0 0 0,1 1 0 0 0,-1-1 0 0 0,0 0 0 0 0,0 1 0 0 0,0-1 0 0 0,0 1 0 0 0,0-1 0 0 0,1 1-1 0 0,-1-1 1 0 0,0 1 0 0 0,0 0 0 0 0,1 0 0 0 0,-1 0 0 0 0,0 0 0 0 0,1 0 0 0 0,-1 0 0 0 0,0 0 0 0 0,0 0 0 0 0,1 0-1 0 0,-1 0 1 0 0,0 1 0 0 0,0-1 0 0 0,1 0 0 0 0,-1 1 0 0 0,0-1 0 0 0,0 1 0 0 0,0 0 0 0 0,0-1 0 0 0,0 1 0 0 0,0 0-1 0 0,0 0 1 0 0,0 0 0 0 0,0-1 0 0 0,0 1 0 0 0,0 0 0 0 0,0 0 0 0 0,0 0 0 0 0,-1 1 0 0 0,1-1 0 0 0,0 0 0 0 0,-1 0-1 0 0,1 0 1 0 0,-1 0 0 0 0,0 1 0 0 0,1-1 0 0 0,-1 0 0 0 0,0 0 0 0 0,0 1 0 0 0,1-1 0 0 0,-1 0 0 0 0,0 0-1 0 0,0 1 1 0 0,0-1 0 0 0,-1 0 0 0 0,1 1 0 0 0,0-1 0 0 0,0 0 0 0 0,-1 0 0 0 0,1 1 0 0 0,-1-1 0 0 0,1 0 0 0 0,-1 0-1 0 0,1 0 1 0 0,-1 0 0 0 0,0 0 0 0 0,0 1 56 0 0,-16 16 113 0 0,-1-1-1 0 0,-1-1 1 0 0,0 0-1 0 0,-1-1 1 0 0,0-1-1 0 0,-2-1 1 0 0,1-1-1 0 0,-2-1 0 0 0,1-1 1 0 0,-10 2-113 0 0,12-3 59 0 0,-236 101 490 0 0,108-50-492 0 0,4 6-1 0 0,2 7 1 0 0,-48 37-57 0 0,81-21-132 0 0,74-8-325 0 0,38-76 514 0 0,-1 0 0 0 0,1-1 0 0 0,0 1 0 0 0,1-1-1 0 0,-1 0 1 0 0,1 1 0 0 0,0-2 0 0 0,0 1 0 0 0,0 0 0 0 0,0-1 0 0 0,1 0 0 0 0,-1 0 0 0 0,1 0 0 0 0,0 0 0 0 0,0-1 0 0 0,0 0 0 0 0,0 0 0 0 0,0 0 0 0 0,0 0-1 0 0,1-1 1 0 0,-1 0 0 0 0,0 0 0 0 0,1-1 0 0 0,-1 1 0 0 0,1-1 0 0 0,-1-1 0 0 0,4 1-57 0 0,2 1 55 0 0,477 28 687 0 0,-342-27-853 0 0,-1 6-1 0 0,111 21 112 0 0,-235-25-137 0 0,-1 1-1 0 0,1 1 1 0 0,-1 0-1 0 0,-1 2 1 0 0,1 0 0 0 0,-1 1-1 0 0,-1 1 1 0 0,7 4 137 0 0,-21-11-75 0 0,0-1 1 0 0,0 1 0 0 0,0 0 0 0 0,0 1-1 0 0,0-1 1 0 0,-1 0 0 0 0,1 1 0 0 0,-1 0-1 0 0,0 0 1 0 0,0 0 0 0 0,0 0 0 0 0,-1 0-1 0 0,0 1 1 0 0,0-1 0 0 0,0 1-1 0 0,0 0 1 0 0,0-1 0 0 0,-1 1 0 0 0,0 0-1 0 0,0 0 1 0 0,0 0 0 0 0,-1 0 0 0 0,0 0-1 0 0,0 0 1 0 0,0 0 0 0 0,0 0 0 0 0,-1 0-1 0 0,0-1 1 0 0,0 1 0 0 0,0 0-1 0 0,-1 0 1 0 0,1 0 0 0 0,-1-1 0 0 0,0 1-1 0 0,0-1 1 0 0,-3 4 74 0 0,-17 21 116 0 0,-1-1-1 0 0,-1-1 1 0 0,-1-2 0 0 0,-1 0-1 0 0,-1-1 1 0 0,-2-2-1 0 0,0-1 1 0 0,-1-1 0 0 0,-1-2-1 0 0,-31 14-115 0 0,41-20 47 0 0,-253 136 263 0 0,133-77-41 0 0,4 7 1 0 0,3 6-1 0 0,-80 68-269 0 0,212-150 0 0 0,-12 7-18 0 0,0 1 0 0 0,1 1 0 0 0,0 0 1 0 0,1 1-1 0 0,0 1 0 0 0,1-1 1 0 0,0 2-1 0 0,1 0 0 0 0,1 0 0 0 0,0 1 1 0 0,1 0-1 0 0,0 0 0 0 0,2 1 1 0 0,-1 2 17 0 0,6-15 11 0 0,1 0 1 0 0,0 1 0 0 0,0-1 0 0 0,0 1 0 0 0,1-1 0 0 0,-1 0 0 0 0,1 1 0 0 0,0-1 0 0 0,0 0-1 0 0,0 1 1 0 0,0-1 0 0 0,1 0 0 0 0,-1 0 0 0 0,1 0 0 0 0,0 0 0 0 0,-1 0 0 0 0,1-1-1 0 0,1 1 1 0 0,-1 0 0 0 0,0-1 0 0 0,1 1 0 0 0,-1-1 0 0 0,1 0 0 0 0,0 0 0 0 0,0 0 0 0 0,0 0-1 0 0,0-1 1 0 0,0 1 0 0 0,0-1 0 0 0,0 0 0 0 0,0 0 0 0 0,3 1-12 0 0,113 22 488 0 0,-12-20-388 0 0,0-5 1 0 0,1-4 0 0 0,55-12-101 0 0,-52 4-55 0 0,0 5 1 0 0,0 5-1 0 0,26 6 55 0 0,-134-3-42 0 0,0 0 0 0 0,0 0 0 0 0,0 0 0 0 0,0 0 0 0 0,0 0 0 0 0,0 1-1 0 0,0-1 1 0 0,0 1 0 0 0,0 0 0 0 0,0 0 0 0 0,-1 0 0 0 0,1 0 0 0 0,0 1-1 0 0,0-1 1 0 0,-1 1 0 0 0,1-1 0 0 0,-1 1 0 0 0,1 0 0 0 0,-1 0 0 0 0,0 0-1 0 0,0 0 1 0 0,0 1 0 0 0,0-1 0 0 0,0 1 0 0 0,-1-1 0 0 0,1 1-1 0 0,-1-1 1 0 0,1 1 0 0 0,-1 0 0 0 0,0 0 0 0 0,0 0 0 0 0,0 0 0 0 0,0 0-1 0 0,-1 0 1 0 0,1 0 0 0 0,-1 0 0 0 0,0 0 0 0 0,0 0 0 0 0,0 0 0 0 0,0 0-1 0 0,-1 0 1 0 0,1 0 0 0 0,-1 0 0 0 0,1 0 0 0 0,-1 0 0 0 0,0 0 0 0 0,0-1-1 0 0,-1 1 1 0 0,1 0 0 0 0,0-1 0 0 0,-1 1 0 0 0,0 0 0 0 0,0-1 0 0 0,1 0-1 0 0,-1 1 1 0 0,-1-1 0 0 0,1 0 0 0 0,-1 1 42 0 0,-24 21 301 0 0,-1 0 1 0 0,-2-2-1 0 0,0-1 1 0 0,-1-1-1 0 0,-1-2 1 0 0,-1-1-1 0 0,0-1 1 0 0,-1-2-1 0 0,-1-2 1 0 0,0-1-1 0 0,-30 5-301 0 0,11 1 247 0 0,-322 116-65 0 0,223-63-5427 0 0,115-50-2329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6:45.040"/>
    </inkml:context>
    <inkml:brush xml:id="br0">
      <inkml:brushProperty name="width" value="0.1" units="cm"/>
      <inkml:brushProperty name="height" value="0.1" units="cm"/>
      <inkml:brushProperty name="color" value="#FF0066"/>
    </inkml:brush>
    <inkml:brush xml:id="br1">
      <inkml:brushProperty name="width" value="0.1" units="cm"/>
      <inkml:brushProperty name="height" value="0.1" units="cm"/>
      <inkml:brushProperty name="color" value="#33CCFF"/>
    </inkml:brush>
    <inkml:brush xml:id="br2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6575 1143 0 0 0,'0'0'932'0'0,"0"0"166"0"0,0 0-141 0 0,0 0-142 0 0,0 0-81 0 0,0 0-26 0 0,0 0-24 0 0,0 0-16 0 0,0 0-30 0 0,-1-8-42 0 0,-2-5-505 0 0,-2-11 1746 0 0,2-2 4088 0 0,3 26-5619 0 0,0 0-80 0 0,0 0-35 0 0,0 0-25 0 0,0 0-8 0 0,0 0-11 0 0,0 0-34 0 0,0 0-35 0 0,0 0-29 0 0,0 0 22 0 0,0 0-37 0 0,0 0-74 0 0,0 0-98 0 0,0 0-165 0 0,0 0-145 0 0,0 0-139 0 0,0 0-141 0 0,0 0-94 0 0,0 0 17 0 0,40 20-65 0 0,-22-14 863 0 0,0-1 0 0 0,-1 2 0 0 0,0 1 0 0 0,0 0 0 0 0,-1 1 0 0 0,0 0 0 0 0,0 2 0 0 0,-1 0 0 0 0,-1 0 0 0 0,1 1 0 0 0,-2 1 0 0 0,0 1 0 0 0,-1 0 0 0 0,0 0 0 0 0,-1 1 0 0 0,3 7 7 0 0,1 2 104 0 0,-11-18-33 0 0,1 0 0 0 0,-1 1 0 0 0,0-1-1 0 0,0 1 1 0 0,-1 0 0 0 0,0 1 0 0 0,0-1 0 0 0,-1 0-1 0 0,0 1 1 0 0,0-1 0 0 0,-1 1 0 0 0,0 0-1 0 0,0 0 1 0 0,-1-1 0 0 0,0 8-71 0 0,-82 34 2663 0 0,-241 50-1631 0 0,344-96-5034 0 0,-9-2-103 0 0,-3 0-4978 0 0</inkml:trace>
  <inkml:trace contextRef="#ctx0" brushRef="#br1" timeOffset="7957.32">5298 1178 0 0 0,'0'0'708'0'0,"0"0"392"0"0,0 0 51 0 0,0 0-89 0 0,0 0-83 0 0,0 0-94 0 0,0 0-87 0 0,0 0-126 0 0,0 0-124 0 0,0 0-77 0 0,-7-12-64 0 0,-32-71 854 0 0,28 3 1005 0 0,17 73-4688 0 0,9 21 2708 0 0,2 1 1 0 0,-1-2-1 0 0,2 0 0 0 0,0-1 0 0 0,0-1 0 0 0,1-1 1 0 0,0 0-1 0 0,1-2 0 0 0,0 0 0 0 0,7 1-286 0 0,88 42 960 0 0,-30-7-679 0 0,-65-36-253 0 0,0 1 1 0 0,0 1-1 0 0,-1 1 1 0 0,-1 0-1 0 0,0 2 1 0 0,0 0-1 0 0,-1 1 0 0 0,-1 1 1 0 0,-1 0-1 0 0,0 1 1 0 0,10 14-29 0 0,3 29 228 0 0,-15 40 556 0 0,-90 1 859 0 0,59-86-1471 0 0,1-1 0 0 0,-2-1 0 0 0,1 0 0 0 0,-2-1 0 0 0,1-1 0 0 0,-2-1-1 0 0,1-1 1 0 0,-1 0 0 0 0,0-2 0 0 0,-1 0 0 0 0,1-2 0 0 0,-8 1-172 0 0,-368 94 770 0 0,147-12-1144 0 0,240-80-1972 0 0,10 1-6282 0 0,1-7 186 0 0</inkml:trace>
  <inkml:trace contextRef="#ctx0" brushRef="#br2" timeOffset="12696.486">7826 1081 528 0 0,'0'0'902'0'0,"0"0"-334"0"0,0 0-356 0 0,0 0-166 0 0,0 0-43 0 0,0 0 61 0 0,0 0 167 0 0,0 0 258 0 0,0 0 217 0 0,0 0 161 0 0,0 0 77 0 0,2-11-33 0 0,3-22-698 0 0,5-26 4576 0 0,-6 49-6957 0 0,0 16 2336 0 0,-1 1 0 0 0,1-2 0 0 0,0 1 0 0 0,1 0 0 0 0,-1-1-1 0 0,1 0 1 0 0,0 0 0 0 0,0 0 0 0 0,1 0 0 0 0,0-1 0 0 0,-1 0 0 0 0,1 0 0 0 0,1-1 0 0 0,-1 1 0 0 0,0-1 0 0 0,1-1 0 0 0,0 1 0 0 0,4 0-168 0 0,15 9 536 0 0,336 130 1559 0 0,-272-94-1665 0 0,-65 85 128 0 0,-42-7 429 0 0,10-118-852 0 0,0 0-1 0 0,-1-1 0 0 0,0 0 1 0 0,-1 0-1 0 0,1-1 1 0 0,-1 0-1 0 0,-1 0 0 0 0,1-1 1 0 0,-1 0-1 0 0,0-1 0 0 0,0 0 1 0 0,0-1-1 0 0,0 0 1 0 0,-1 0-1 0 0,1-1 0 0 0,-1 0 1 0 0,-6-1-135 0 0,-11 6 160 0 0,-390 105 273 0 0,137-41-223 0 0,371-105-13960 0 0,-73 29 7478 0 0</inkml:trace>
  <inkml:trace contextRef="#ctx0" brushRef="#br2" timeOffset="13331.943">8060 1028 944 0 0,'0'0'2307'0'0,"0"0"-344"0"0,0 0-504 0 0,0 0-340 0 0,0 0-282 0 0,0 0-223 0 0,0 0-136 0 0,0 0-66 0 0,0 0-41 0 0,0 0-63 0 0,0 0-92 0 0,0 0-123 0 0,0 0-110 0 0,-6-8-113 0 0,-3-2-40 0 0,-7-9-2574 0 0,217 118 6073 0 0,186 52-1463 0 0,-385-150-1838 0 0,0 0 0 0 0,0 1 0 0 0,0 0 0 0 0,0-1 0 0 0,0 1 0 0 0,0 0 0 0 0,0 0 0 0 0,0 0 0 0 0,-1 0 1 0 0,1 0-1 0 0,-1 0 0 0 0,0 0 0 0 0,0 1 0 0 0,1-1 0 0 0,-1 0 0 0 0,-1 1 0 0 0,1-1 0 0 0,0 1 0 0 0,-1-1 0 0 0,1 1 0 0 0,-1 0 0 0 0,0-1 0 0 0,1 1 1 0 0,-1-1-1 0 0,-1 1 0 0 0,1 0 0 0 0,0-1 0 0 0,-1 1 0 0 0,1-1 0 0 0,-1 1 0 0 0,0-1 0 0 0,0 1 0 0 0,0-1 0 0 0,0 0 0 0 0,0 1 0 0 0,0-1 1 0 0,-1 0-1 0 0,1 0 0 0 0,-1 0 0 0 0,1 0 0 0 0,-1 0-28 0 0,-76 83 1420 0 0,40-59-1126 0 0,-1-2 0 0 0,-2-1 1 0 0,0-2-1 0 0,-1-1 0 0 0,0-3 0 0 0,-17 3-294 0 0,-57 26 229 0 0,73-23-1358 0 0,20-2-6192 0 0,18-15-2049 0 0</inkml:trace>
  <inkml:trace contextRef="#ctx0" brushRef="#br0" timeOffset="-19001.899">433 8468 0 0 0,'0'0'1020'0'0,"0"0"518"0"0,0 0-67 0 0,0 0-230 0 0,0 0-232 0 0,0 0-178 0 0,0 0-162 0 0,0 0-134 0 0,-6-15-95 0 0,-28-67 552 0 0,30 74-191 0 0,20 24-1590 0 0,-1-2-5326 0 0,-10-11 2472 0 0</inkml:trace>
  <inkml:trace contextRef="#ctx0" brushRef="#br0" timeOffset="-16984.905">418 8434 0 0 0,'0'0'456'0'0,"0"0"650"0"0,0 0 31 0 0,0 0-230 0 0,0 0-164 0 0,0 0-82 0 0,0 0-30 0 0,0 0 31 0 0,0 0 14 0 0,0 0-79 0 0,0 0-157 0 0,0 0-240 0 0,-8-5-257 0 0,-25-14-122 0 0,22 59 66 0 0,59 282 1247 0 0,-28 117 225 0 0,-39 218 510 0 0,16-599-1671 0 0,-5 116 323 0 0,-6 70 452 0 0,10-1 0 0 0,26 209-973 0 0,41 9 775 0 0,-9-75 1010 0 0,-5 180-1785 0 0,4 117 1790 0 0,-51-579-1296 0 0,-4-1 0 0 0,-6 1 0 0 0,-3 0 1 0 0,-13 36-495 0 0,10-45 294 0 0,5 1 0 0 0,3 1 1 0 0,5-1-1 0 0,5 36-294 0 0,-2-71 79 0 0,-24 279 882 0 0,11-278-879 0 0,3-1-1 0 0,3 1 1 0 0,2 1 0 0 0,3-1-1 0 0,3 0 1 0 0,2 0-1 0 0,11 41-81 0 0,-17-102-41 0 0,1 0-1 0 0,0 0 0 0 0,-1-1 1 0 0,1 1-1 0 0,0 0 1 0 0,0 0-1 0 0,0 0 0 0 0,0-1 1 0 0,0 1-1 0 0,0 0 1 0 0,0 0-1 0 0,0 0 0 0 0,0 0 1 0 0,0-1-1 0 0,0 1 1 0 0,1 0-1 0 0,-1 0 0 0 0,0 0 1 0 0,1-1-1 0 0,-1 1 1 0 0,0 0-1 0 0,1-1 0 0 0,-1 1 1 0 0,1 0-1 0 0,-1-1 1 0 0,1 1-1 0 0,-1 0 0 0 0,1-1 1 0 0,0 1-1 0 0,-1-1 1 0 0,1 1-1 0 0,0-1 0 0 0,-1 1 1 0 0,1-1-1 0 0,0 0 1 0 0,0 1-1 0 0,-1-1 0 0 0,1 0 1 0 0,0 1-1 0 0,0-1 1 0 0,0 0-1 0 0,-1 0 0 0 0,1 0 1 0 0,0 0-1 0 0,0 0 1 0 0,0 0-1 0 0,0 0 0 0 0,-1 0 1 0 0,1 0-1 0 0,0 0 1 0 0,0 0-1 0 0,0-1 0 0 0,-1 1 1 0 0,1 0-1 0 0,0-1 1 0 0,0 1-1 0 0,0-1 42 0 0,21-26-9497 0 0,-17 17-1444 0 0</inkml:trace>
  <inkml:trace contextRef="#ctx0" brushRef="#br0" timeOffset="-15312.509">751 15230 13027 0 0,'0'0'692'0'0,"0"0"-108"0"0,0 0-187 0 0,0 0-239 0 0,0 0-5 0 0,0 0 130 0 0,0 0 149 0 0,0 0 109 0 0,0 0 48 0 0,0 0-32 0 0,0 0-118 0 0,9-6-140 0 0,26-21-125 0 0,14 36 454 0 0,-8 2-509 0 0,1-1 0 0 0,0-3 0 0 0,0-1 0 0 0,0-2-1 0 0,1-2 1 0 0,-1-1 0 0 0,1-3 0 0 0,-1-1-1 0 0,1-3 1 0 0,37-9-119 0 0,35 0 74 0 0,420-25 180 0 0,38 24-254 0 0,32-2 103 0 0,1253-111 403 0 0,-329-95 431 0 0,-1003 122-274 0 0,-215 36-408 0 0,3 15 0 0 0,81 5-255 0 0,-220 41 14 0 0,1 8 0 0 0,-1 7 1 0 0,0 8-1 0 0,84 23-14 0 0,79 16-8 0 0,341 11 8 0 0,-155-40 10 0 0,535 14 59 0 0,-145-13-7 0 0,-816-20-56 0 0,48 4 48 0 0,0-5 0 0 0,0-7-1 0 0,60-10-53 0 0,-173 3 826 0 0,-39 1-2313 0 0,4-2-4752 0 0,1 3-1922 0 0,-1 1-323 0 0</inkml:trace>
  <inkml:trace contextRef="#ctx0" brushRef="#br0" timeOffset="-14967.267">13361 14457 18404 0 0,'0'0'893'0'0,"0"0"-440"0"0,0 0-344 0 0,0 0-282 0 0,0 0-77 0 0,0 0 49 0 0,0 0 109 0 0,0 0 77 0 0,0 0 67 0 0,0 0 51 0 0,0 0 38 0 0,0 0 25 0 0,0 0 10 0 0,-1 22 8 0 0,2 68 8 0 0,0-85-171 0 0,0-1 0 0 0,-1 0 0 0 0,2 0 0 0 0,-1-1 0 0 0,0 1 1 0 0,1 0-1 0 0,0 0 0 0 0,0-1 0 0 0,0 1 0 0 0,0-1 0 0 0,0 1 1 0 0,1-1-1 0 0,-1 0 0 0 0,1 0 0 0 0,0 0 0 0 0,0 0 0 0 0,0-1 1 0 0,1 1-1 0 0,-1-1 0 0 0,1 0 0 0 0,-1 0 0 0 0,1 0 0 0 0,0 0-21 0 0,9 6 84 0 0,44 27 71 0 0,2-3-1 0 0,1-3 0 0 0,2-2 1 0 0,18 3-155 0 0,123 57 317 0 0,-201-87-295 0 0,-1 1 1 0 0,1 0-1 0 0,0 0 0 0 0,-1 0 0 0 0,1 0 0 0 0,-1 0 1 0 0,1 0-1 0 0,-1 0 0 0 0,0 0 0 0 0,1 1 0 0 0,-1-1 0 0 0,0 1 1 0 0,0-1-1 0 0,0 1 0 0 0,0-1 0 0 0,0 1 0 0 0,0 0 1 0 0,0-1-1 0 0,-1 1 0 0 0,1 0 0 0 0,-1 0 0 0 0,1-1 0 0 0,-1 1 1 0 0,0 0-1 0 0,1 0 0 0 0,-1 0 0 0 0,0 0 0 0 0,0-1 0 0 0,0 1 1 0 0,-1 0-1 0 0,1 0 0 0 0,0 0 0 0 0,-1 0 0 0 0,1-1 1 0 0,-1 1-1 0 0,1 0 0 0 0,-1 0 0 0 0,0-1 0 0 0,0 1 0 0 0,0-1 1 0 0,0 1-1 0 0,0-1 0 0 0,0 1 0 0 0,0-1 0 0 0,-1 1 1 0 0,1-1-1 0 0,0 0 0 0 0,-1 0 0 0 0,1 0 0 0 0,-1 0 0 0 0,1 0 1 0 0,-1 0-1 0 0,-1 1-22 0 0,-87 59 730 0 0,-357 121 1078 0 0,249-119-5459 0 0,46-15-5995 0 0,125-39-1810 0 0</inkml:trace>
  <inkml:trace contextRef="#ctx0" brushRef="#br0" timeOffset="-13961.194">465 8536 856 0 0,'0'0'2750'0'0,"0"0"-368"0"0,0 0-272 0 0,0 0-235 0 0,0 0-235 0 0,0 0-258 0 0,0 0-230 0 0,0 0-174 0 0,0 0-237 0 0,0 0-322 0 0,0 0-334 0 0,1-12-309 0 0,0-35-156 0 0,-3 46 355 0 0,1 0 0 0 0,-1 0 1 0 0,0 0-1 0 0,1 1 0 0 0,-1-1 0 0 0,1 0 1 0 0,-1 1-1 0 0,0-1 0 0 0,0 1 0 0 0,1 0 1 0 0,-1 0-1 0 0,0-1 0 0 0,0 1 0 0 0,1 0 0 0 0,-1 0 1 0 0,0 1-1 0 0,0-1 0 0 0,1 0 0 0 0,-1 1 1 0 0,0-1-1 0 0,1 1 0 0 0,-1-1 0 0 0,0 1 1 0 0,1 0-1 0 0,-1 0 0 0 0,1 0 0 0 0,-1-1 0 0 0,1 2 1 0 0,-1-1-1 0 0,1 0 0 0 0,0 0 0 0 0,0 0 1 0 0,-1 1 24 0 0,-4 1-51 0 0,-66 36 219 0 0,1 3 1 0 0,3 4-1 0 0,-42 36-168 0 0,96-72-2 0 0,-56 60 18 0 0,91-98 2987 0 0,24-14-3102 0 0,-18 18 215 0 0,352-326 55 0 0,-358 321 111 0 0,-4 6-54 0 0,-21 49-866 0 0,0-17 623 0 0,0-1 0 0 0,0 1 0 0 0,1 0 0 0 0,0 0 1 0 0,1 0-1 0 0,0 0 0 0 0,0 0 0 0 0,1 1 0 0 0,0-1 0 0 0,1 1 0 0 0,0-1 1 0 0,0 1-1 0 0,1-1 0 0 0,1 0 0 0 0,-1 1 0 0 0,1-1 0 0 0,1 0 0 0 0,0 0 0 0 0,0 0 1 0 0,1-1-1 0 0,0 1 0 0 0,0-1 0 0 0,1 0 0 0 0,0 0 0 0 0,0 0 0 0 0,1 0 1 0 0,3 2 14 0 0,4 0 73 0 0,0-1 1 0 0,1 0 0 0 0,0-1 0 0 0,0 0 0 0 0,1-1 0 0 0,0-1 0 0 0,0 0 0 0 0,1-1 0 0 0,0-1 0 0 0,-1-1 0 0 0,1 0 0 0 0,1 0 0 0 0,-1-2 0 0 0,0 0 0 0 0,16-2-74 0 0,-51 30-468 0 0,-15 25-2477 0 0,25-38-567 0 0,-3 3-6551 0 0</inkml:trace>
  <inkml:trace contextRef="#ctx0" brushRef="#br0" timeOffset="-9404.793">1068 8144 5401 0 0,'0'0'3273'0'0,"0"0"-1071"0"0,0 0-627 0 0,0 0-372 0 0,0 0-221 0 0,0 0-84 0 0,0 0-95 0 0,0 0-42 0 0,0 0-62 0 0,0 0-129 0 0,0 0-172 0 0,1-8-172 0 0,7-31-218 0 0,35 66-122 0 0,-33-23 224 0 0,0-1-1 0 0,1 0 1 0 0,0-1-1 0 0,-1 0 1 0 0,1-1-1 0 0,0 0 1 0 0,0-1-1 0 0,0 0 1 0 0,0-1-1 0 0,0 0 1 0 0,-1 0-1 0 0,1-1 1 0 0,0-1-1 0 0,-1 0 1 0 0,1 0-1 0 0,-1-1 1 0 0,0 0-1 0 0,8-5-109 0 0,164-112 979 0 0,-172 114-894 0 0,-1 0-1 0 0,0 0 0 0 0,0-1 0 0 0,-1 0 0 0 0,0-1 1 0 0,0 1-1 0 0,-1-2 0 0 0,0 1 0 0 0,0-1 0 0 0,-1 0 1 0 0,-1 0-1 0 0,0-1 0 0 0,0 1 0 0 0,-1-1 0 0 0,0 0 1 0 0,-1-1-1 0 0,-1 1 0 0 0,1-1 0 0 0,-2 1 0 0 0,0-1 1 0 0,0 1-1 0 0,-1-5-84 0 0,-3 10-28 0 0,-1 0 0 0 0,0 0 0 0 0,0 0 1 0 0,0 1-1 0 0,-1 0 0 0 0,0 0 0 0 0,0 0 1 0 0,0 1-1 0 0,0 0 0 0 0,-1 0 0 0 0,0 0 0 0 0,0 0 1 0 0,0 1-1 0 0,0 0 0 0 0,0 0 0 0 0,-1 1 1 0 0,1 0-1 0 0,-1 0 0 0 0,0 0 0 0 0,1 1 0 0 0,-1 0 1 0 0,0 1-1 0 0,0-1 0 0 0,0 1 0 0 0,0 0 1 0 0,1 1-1 0 0,-1 0 0 0 0,0 0 0 0 0,0 0 0 0 0,0 1 1 0 0,1 0-1 0 0,-1 0 0 0 0,1 1 0 0 0,0 0 1 0 0,-2 0 27 0 0,-18 12-51 0 0,0 2 1 0 0,0 0 0 0 0,2 2 0 0 0,0 0 0 0 0,1 2 0 0 0,1 0-1 0 0,1 2 1 0 0,1 0 0 0 0,1 1 0 0 0,1 1 0 0 0,2 1-1 0 0,0 1 1 0 0,2 0 0 0 0,0 0 0 0 0,2 2 0 0 0,1 0 0 0 0,2 0-1 0 0,1 0 1 0 0,1 1 0 0 0,1 1 0 0 0,-1 22 50 0 0,2-7 68 0 0,1-1 1 0 0,2 1-1 0 0,3 0 1 0 0,1 0-1 0 0,2 0 1 0 0,3-1-1 0 0,1 0 1 0 0,2 0-1 0 0,2-1 1 0 0,2-1-1 0 0,2 0 0 0 0,2 0 1 0 0,2-2-1 0 0,1 0 1 0 0,7 5-69 0 0,-25-40 108 0 0,0 0 1 0 0,1 0-1 0 0,0-1 0 0 0,0 1 1 0 0,1-1-1 0 0,-1 0 0 0 0,1 0 1 0 0,0 0-1 0 0,1-1 0 0 0,-1 0 1 0 0,1 0-1 0 0,0 0 0 0 0,0-1 1 0 0,0 0-1 0 0,0 0 0 0 0,0 0 1 0 0,1-1-1 0 0,-1 0 0 0 0,1 0 1 0 0,0-1-1 0 0,0 1-108 0 0,-6-65 932 0 0,-31 34-3383 0 0,16 26-1462 0 0,0 4-4051 0 0,9 2-2628 0 0</inkml:trace>
  <inkml:trace contextRef="#ctx0" brushRef="#br0" timeOffset="-8499.412">2032 7841 0 0 0,'0'0'1636'0'0,"0"0"507"0"0,0 0-99 0 0,0 0-159 0 0,0 0-15 0 0,0 0 12 0 0,0 0 21 0 0,0 0-81 0 0,0 0-171 0 0,0 0-264 0 0,0 0-259 0 0,0 0-204 0 0,0 0-231 0 0,-16-3-214 0 0,9 2-402 0 0,-36-6 67 0 0,43 7-126 0 0,0-1-1 0 0,1 1 1 0 0,-1 0-1 0 0,0 0 1 0 0,0 0-1 0 0,0-1 0 0 0,0 1 1 0 0,0 0-1 0 0,0 0 1 0 0,0-1-1 0 0,0 1 1 0 0,0 0-1 0 0,0-1 0 0 0,0 1 1 0 0,0 0-1 0 0,0 0 1 0 0,0-1-18 0 0,303 4 254 0 0,-302-2-261 0 0,0-1 0 0 0,0 0 0 0 0,1 1-1 0 0,-1-1 1 0 0,0 1 0 0 0,0-1-1 0 0,0 1 1 0 0,0 0 0 0 0,1 0 0 0 0,-1-1-1 0 0,0 1 1 0 0,0 0 0 0 0,0 0-1 0 0,-1 0 1 0 0,1 0 0 0 0,0 0 0 0 0,0 0-1 0 0,0 0 1 0 0,-1 0 0 0 0,1 0-1 0 0,-1 1 1 0 0,1-1 0 0 0,-1 0 0 0 0,1 0-1 0 0,-1 1 1 0 0,0-1 0 0 0,1 0-1 0 0,-1 0 1 0 0,0 1 0 0 0,0-1 0 0 0,0 0-1 0 0,0 1 1 0 0,0-1 0 0 0,0 0-1 0 0,0 1 1 0 0,-1-1 0 0 0,1 0 0 0 0,0 0-1 0 0,-1 1 1 0 0,1-1 0 0 0,-1 0-1 0 0,0 0 1 0 0,1 0 0 0 0,-1 1 0 0 0,0-1-1 0 0,1 0 1 0 0,-1 0 0 0 0,0 0-1 0 0,-1 0 8 0 0,-36 73 57 0 0,37-72-61 0 0,-44 72 117 0 0,-4-3 0 0 0,-2-2 0 0 0,-3-2 0 0 0,-3-2-1 0 0,-50 42-112 0 0,60-54 242 0 0,47-53-241 0 0,-11-4-1521 0 0,4-2-3187 0 0,3 4 1223 0 0,0-1-6342 0 0</inkml:trace>
  <inkml:trace contextRef="#ctx0" brushRef="#br0" timeOffset="-7768.773">2073 7917 0 0 0,'0'0'456'0'0,"0"0"306"0"0,0 0 16 0 0,0 0 32 0 0,0 0 322 0 0,0 0 435 0 0,0 0 304 0 0,0 0 168 0 0,0 0-14 0 0,0 0-177 0 0,0 0-211 0 0,0 0-233 0 0,0 0-235 0 0,4-9-176 0 0,18-37 1702 0 0,17 25-2562 0 0,-38 21-90 0 0,-1 0 28 0 0,0 0 31 0 0,0 0 60 0 0,0 0 62 0 0,0 0 28 0 0,0 0-3 0 0,0 0-35 0 0,0 0-53 0 0,0 0-46 0 0,-36 17 289 0 0,-1 7-397 0 0,2 1 1 0 0,0 2 0 0 0,2 2-1 0 0,1 0 1 0 0,1 3 0 0 0,2 0-1 0 0,1 2 1 0 0,1 1-8 0 0,15-17 7 0 0,0 0-1 0 0,1 0 0 0 0,1 1 1 0 0,0 1-1 0 0,2 0 1 0 0,0 0-1 0 0,1 0 1 0 0,1 1-1 0 0,2 0 0 0 0,-1 0 1 0 0,2 0-1 0 0,1 1 1 0 0,1-1-1 0 0,1 1 1 0 0,0 0-1 0 0,2-1 0 0 0,1 6-6 0 0,2-7 82 0 0,2-1 0 0 0,0 0 0 0 0,0 0-1 0 0,2-1 1 0 0,0 0 0 0 0,2-1 0 0 0,0 1-1 0 0,0-2 1 0 0,2 0 0 0 0,0 0 0 0 0,0-1-1 0 0,2-1 1 0 0,0 0 0 0 0,0-1 0 0 0,1-1-1 0 0,1-1 1 0 0,11 7-82 0 0,105 10 1339 0 0,-132-28-1304 0 0,-4-8-4949 0 0,1 2-4801 0 0,2 5-1522 0 0</inkml:trace>
  <inkml:trace contextRef="#ctx0" brushRef="#br0" timeOffset="-7189.259">2470 8184 11995 0 0,'0'0'2311'0'0,"0"0"-407"0"0,0 0-605 0 0,0 0-464 0 0,0 0-263 0 0,0 0-207 0 0,0 0-75 0 0,0 0 29 0 0,0 0 70 0 0,0 0 51 0 0,0 0-20 0 0,0 0-61 0 0,0 0-103 0 0,14-18-104 0 0,43-54-67 0 0,-55 69-80 0 0,0 1-1 0 0,1 0 1 0 0,-1-1-1 0 0,1 1 0 0 0,-1 0 1 0 0,1 0-1 0 0,0 0 0 0 0,0 0 1 0 0,0 1-1 0 0,0-1 1 0 0,0 1-1 0 0,0 0 0 0 0,0 0 1 0 0,0 0-1 0 0,1 0 1 0 0,-1 1-1 0 0,0-1 0 0 0,0 1 1 0 0,1 0-1 0 0,-1 0 0 0 0,1 0 1 0 0,-1 0-1 0 0,0 0 1 0 0,4 2-5 0 0,7-1 10 0 0,-1-1-6 0 0,-4-2-15 0 0,-1 1 0 0 0,0 1-1 0 0,1 0 1 0 0,-1 0 0 0 0,1 0 0 0 0,-1 1 0 0 0,0 0-1 0 0,1 1 1 0 0,-1 0 0 0 0,0 0 0 0 0,0 1 0 0 0,0 0 0 0 0,0 0-1 0 0,-1 1 1 0 0,1 0 0 0 0,-1 0 0 0 0,0 1 0 0 0,0 0 0 0 0,-1 0-1 0 0,6 6 12 0 0,-11-6 15 0 0,-1 0-1 0 0,1 1 1 0 0,-1-1 0 0 0,0 0-1 0 0,-1 0 1 0 0,1 1-1 0 0,-1-1 1 0 0,0 0-1 0 0,-1 0 1 0 0,1 0 0 0 0,-1 0-1 0 0,0 0 1 0 0,0 0-1 0 0,0 0 1 0 0,-1-1-1 0 0,0 1 1 0 0,0-1-1 0 0,0 0 1 0 0,0 1 0 0 0,-1-2-1 0 0,0 1 1 0 0,1 0-1 0 0,-1-1 1 0 0,-1 1-1 0 0,1-1 1 0 0,0 0-1 0 0,-1-1 1 0 0,0 1-15 0 0,-3 4 12 0 0,-112 88 200 0 0,91-75-201 0 0,0 1 0 0 0,1 2 0 0 0,1 1 0 0 0,1 1 0 0 0,2 1 0 0 0,-20 28-11 0 0,42-52 2 0 0,0 1 0 0 0,0-1 0 0 0,0 1 0 0 0,1 0 1 0 0,0-1-1 0 0,-1 1 0 0 0,1 0 0 0 0,0 0 0 0 0,0 0 0 0 0,1 0 1 0 0,-1 0-1 0 0,0 0 0 0 0,1 0 0 0 0,0 0 0 0 0,0 0 0 0 0,0 0 1 0 0,0 0-1 0 0,0 0 0 0 0,1 0 0 0 0,-1 0 0 0 0,1 0 0 0 0,0 0 1 0 0,0 0-1 0 0,0-1 0 0 0,0 1 0 0 0,0 0 0 0 0,1 0 0 0 0,-1-1 0 0 0,1 1 1 0 0,0-1-1 0 0,-1 1 0 0 0,1-1 0 0 0,1 0 0 0 0,-1 0 0 0 0,0 0 1 0 0,0 0-1 0 0,1 0 0 0 0,-1 0 0 0 0,1 0 0 0 0,0-1 0 0 0,1 1-2 0 0,122 38 556 0 0,-103-36-468 0 0,0-1 1 0 0,0-1-1 0 0,1-1 0 0 0,-1-1 1 0 0,0-1-1 0 0,1-1 1 0 0,-1-1-1 0 0,0-1 0 0 0,0-1 1 0 0,0-1-1 0 0,20-9-88 0 0,-42 15-54 0 0,0 0 0 0 0,0-1-1 0 0,0 1 1 0 0,0 0 0 0 0,0-1 0 0 0,0 1-1 0 0,0-1 1 0 0,0 1 0 0 0,0-1 0 0 0,-1 0-1 0 0,1 1 1 0 0,0-1 0 0 0,0 0 0 0 0,-1 0-1 0 0,1 1 1 0 0,0-1 0 0 0,-1 0 0 0 0,1 0-1 0 0,-1 0 1 0 0,1 0 0 0 0,-1 0-1 0 0,1 0 1 0 0,-1 0 0 0 0,0 0 0 0 0,0 0-1 0 0,1 0 1 0 0,-1 0 0 0 0,0 0 0 0 0,0 0-1 0 0,0 0 1 0 0,0 0 0 0 0,0 0 0 0 0,0 0-1 0 0,0 0 1 0 0,-1 0 0 0 0,1 0 0 0 0,0 0-1 0 0,0 0 1 0 0,-1 0 0 0 0,1 0 0 0 0,-1 0-1 0 0,1 0 1 0 0,-1 0 0 0 0,1 0 0 0 0,-1 0-1 0 0,0 0 55 0 0,-26-18-11862 0 0,20 16 2019 0 0</inkml:trace>
  <inkml:trace contextRef="#ctx0" brushRef="#br0" timeOffset="-6881.844">2565 8365 21477 0 0,'0'0'444'0'0,"0"0"-124"0"0,0 0-242 0 0,0 0-226 0 0,0 0-37 0 0,0 0 73 0 0,0 0 103 0 0,0 0 42 0 0,0 0 24 0 0,0 0-1 0 0,0 0-5 0 0,0 0 2 0 0,0 0-3 0 0,27 0-1 0 0,181 3 115 0 0,-104-3-2294 0 0,-70-3-1657 0 0,-1-2-3555 0 0,-20 3-1777 0 0</inkml:trace>
  <inkml:trace contextRef="#ctx0" brushRef="#br0" timeOffset="-6619.848">3121 7785 19932 0 0,'0'0'182'0'0,"0"0"-129"0"0,0 0-150 0 0,0 0-197 0 0,0 0-113 0 0,0 0 6 0 0,0 0 41 0 0,0 0 96 0 0,0 0 77 0 0,0 0 89 0 0,0 0 184 0 0,-1 7 134 0 0,1-2-171 0 0,0-1-1 0 0,1 0 1 0 0,0 0-1 0 0,0 1 1 0 0,0-1 0 0 0,0 0-1 0 0,0 0 1 0 0,1 0-1 0 0,0 0 1 0 0,0 0-1 0 0,0-1 1 0 0,0 1-1 0 0,0-1 1 0 0,1 1-1 0 0,0-1 1 0 0,-1 0-1 0 0,1 0 1 0 0,1 0 0 0 0,-1 0-1 0 0,0 0 1 0 0,1-1-1 0 0,-1 1 1 0 0,1-1-1 0 0,0 0 1 0 0,3 1-49 0 0,148 84 700 0 0,70 52-114 0 0,-214-130-568 0 0,-1 0-1 0 0,-1 1 0 0 0,0 0 0 0 0,0 1 0 0 0,-1 0 1 0 0,0 0-1 0 0,-1 1 0 0 0,0-1 0 0 0,-1 2 0 0 0,0-1 1 0 0,-1 1-1 0 0,-1 0 0 0 0,0 0 0 0 0,0 0 0 0 0,-2 1 1 0 0,1-1-1 0 0,-1 14-17 0 0,-4 1 96 0 0,-1 0 0 0 0,-2-1 1 0 0,0 0-1 0 0,-2 0 0 0 0,-1 0 0 0 0,-2-1 0 0 0,0 0 1 0 0,-2-1-1 0 0,0 0 0 0 0,-2-1 0 0 0,0 0 1 0 0,-2-1-1 0 0,-1-1 0 0 0,0-1 0 0 0,-2 0 1 0 0,0-1-1 0 0,-2-1 0 0 0,0-1 0 0 0,-1-1 1 0 0,0-1-1 0 0,-2-1 0 0 0,0-1 0 0 0,0 0 0 0 0,-1-2 1 0 0,-17 5-97 0 0,12-3-438 0 0,-27 14-407 0 0,41-17-3068 0 0,3 2-3409 0 0,8-8-3612 0 0</inkml:trace>
  <inkml:trace contextRef="#ctx0" brushRef="#br0" timeOffset="18885.126">613 11484 0 0 0,'0'0'627'0'0,"0"0"-170"0"0,0 0-262 0 0,0 0-183 0 0,-4-11-690 0 0,4 10 65 0 0</inkml:trace>
  <inkml:trace contextRef="#ctx0" brushRef="#br0" timeOffset="19723.759">533 11391 0 0 0,'0'0'1136'0'0,"0"0"275"0"0,0 0 16 0 0,0 0-40 0 0,0 0-113 0 0,0 0-241 0 0,0 0-249 0 0,0 0-286 0 0,0 0-227 0 0,1-5-169 0 0,-1 3-100 0 0,1 0 0 0 0,-1 1 0 0 0,1-1 0 0 0,0 1-1 0 0,0-1 1 0 0,-1 1 0 0 0,1-1 0 0 0,0 1 0 0 0,0 0-1 0 0,1-1 1 0 0,-1 1 0 0 0,0 0 0 0 0,0 0 0 0 0,1 0-1 0 0,-1 0 1 0 0,1 0 0 0 0,-1 0 0 0 0,1 0 0 0 0,-1 0-1 0 0,1 1 1 0 0,-1-1 0 0 0,1 0 0 0 0,0 1-1 0 0,-1 0 1 0 0,1-1 0 0 0,0 1 0 0 0,-1 0 0 0 0,1 0-1 0 0,0 0 1 0 0,0 0 0 0 0,-1 0 0 0 0,1 0 0 0 0,0 0-1 0 0,-1 1 1 0 0,1-1 0 0 0,0 1 0 0 0,-1-1 0 0 0,1 1-2 0 0,8-1 19 0 0,418-5 420 0 0,-576-20 3537 0 0,-103-9-4762 0 0,219 43-155 0 0,54 3 593 0 0,385-1 1871 0 0,-362-1-2029 0 0,-164 1 3081 0 0,-248-14-2069 0 0,364 8-3144 0 0,53 10 2825 0 0,52-8-4402 0 0,-89-7 2402 0 0,6 1-4853 0 0</inkml:trace>
  <inkml:trace contextRef="#ctx0" brushRef="#br0" timeOffset="31612.819">766 11358 0 0 0,'-1'0'-59'0'0,"-2"-3"177"0"0,0 1 1 0 0,0 0 0 0 0,0 0 0 0 0,0 0 0 0 0,0 0 0 0 0,-1 0 0 0 0,1 1 0 0 0,0-1 0 0 0,-1 1 0 0 0,0 0 0 0 0,1 0 0 0 0,-1 0 0 0 0,0 1 0 0 0,1-1 0 0 0,-1 1 0 0 0,0 0 0 0 0,0 0 0 0 0,0 0 0 0 0,1 1 0 0 0,-1-1 0 0 0,0 1 0 0 0,-1 0-119 0 0,6 1 189 0 0,-1-1 1 0 0,1 0-1 0 0,0 1 0 0 0,-1-1 0 0 0,1 0 1 0 0,0 1-1 0 0,0-1 0 0 0,0 0 1 0 0,0 0-1 0 0,0 0 0 0 0,0 0 1 0 0,0 0-1 0 0,0 0 0 0 0,0 0 1 0 0,0 0-1 0 0,1 0 0 0 0,-1-1 0 0 0,0 1 1 0 0,1 0-1 0 0,-1-1 0 0 0,1 1 1 0 0,-1-1-1 0 0,0 1 0 0 0,1-1 1 0 0,-1 0-1 0 0,1 0 0 0 0,-1 0 1 0 0,1 0-1 0 0,-1 0 0 0 0,1 0 1 0 0,-1 0-1 0 0,1 0 0 0 0,-1 0 0 0 0,1-1 1 0 0,-1 1-1 0 0,1-1 0 0 0,-1 1 1 0 0,0-1-1 0 0,1 1 0 0 0,-1-1 1 0 0,0 0-1 0 0,1 0 0 0 0,-1 1-189 0 0,20-4 118 0 0,1 2 0 0 0,-1 1 0 0 0,1 0-1 0 0,0 2 1 0 0,-1 0 0 0 0,1 2 0 0 0,-1 0 0 0 0,0 1 0 0 0,13 5-118 0 0,19-1 596 0 0,1-2 0 0 0,1-3 0 0 0,-1-1 0 0 0,0-4 0 0 0,21-3-596 0 0,-65 4 107 0 0,216 36 448 0 0,-202-30 117 0 0,2 0-343 0 0,-26-11 3396 0 0,16 24-7500 0 0,54 51 3892 0 0,83-19 1718 0 0,-89-37-1230 0 0,82 71-574 0 0,35 31 9 0 0,69 49-84 0 0,-11-10 36 0 0,-107-41-27 0 0,112 76 50 0 0,15-2 1 0 0,-10-17 88 0 0,76 31 95 0 0,-108-97-22 0 0,-171-80-89 0 0,1-3-1 0 0,1-2 1 0 0,0-1-1 0 0,2-3 1 0 0,34 5-88 0 0,290 106 181 0 0,131-42 510 0 0,-217-51-47 0 0,263 58-283 0 0,-123-81 69 0 0,106 72-225 0 0,-442-76 171 0 0,0-4 0 0 0,0-4 0 0 0,0-4 0 0 0,4-4-376 0 0,486-48 1601 0 0,-348 60-1451 0 0,126-10 316 0 0,-309 2-450 0 0,0 4 1 0 0,1 1 0 0 0,-1 2-1 0 0,0 3 1 0 0,9 4-17 0 0,123-11 626 0 0,-194-1-2971 0 0,-18 4-6621 0 0,18 1-2338 0 0</inkml:trace>
  <inkml:trace contextRef="#ctx0" brushRef="#br2" timeOffset="38893.741">8281 1640 0 0 0,'0'0'275'0'0,"0"0"167"0"0,0 0 167 0 0,0 0 99 0 0,0 0 77 0 0,-4-6-23 0 0,-23-25 1352 0 0,28 39-6066 0 0,-1 6 3362 0 0,1 13 1103 0 0,12 25 39 0 0,-2 0 0 0 0,-2 0 0 0 0,-3 1 0 0 0,-2 0 0 0 0,-2 11-552 0 0,-2 498 1179 0 0,65-56 959 0 0,-54-394-1732 0 0,22 235 1794 0 0,-13 97-2200 0 0,-53 706 3435 0 0,33-1108-3346 0 0,2 40 117 0 0,-4-1 0 0 0,-4 1 0 0 0,-3-1-1 0 0,-7 15-205 0 0,-153 821 3186 0 0,138-698-2781 0 0,11 2-1 0 0,8 1 0 0 0,11 37-404 0 0,-21 596 676 0 0,-4-249-365 0 0,24-29-33 0 0,9-529-159 0 0,-1-44-137 0 0,0 1 1 0 0,0 1-1 0 0,-1-1 0 0 0,0 1 1 0 0,0 0-1 0 0,-1 0 0 0 0,1 0 1 0 0,-1 1-1 0 0,-1-1 0 0 0,1 1 1 0 0,-1 0-1 0 0,0 0 0 0 0,-1 0 1 0 0,0 0-1 0 0,0 1 0 0 0,0-1 0 0 0,-1 1 1 0 0,0-1-1 0 0,-1 1 0 0 0,1 0 1 0 0,-2-1-1 0 0,1 1 0 0 0,-1-1 1 0 0,-1 8 17 0 0,5 46-72 0 0,50 204 95 0 0,-39-220-2 0 0,-2 1 0 0 0,-3 0 0 0 0,-1 0 0 0 0,-2 1 0 0 0,-2 0 0 0 0,-2 6-21 0 0,4 181 216 0 0,34-143 8 0 0,-39-88-215 0 0,1-1-1 0 0,-1 1 0 0 0,1-1 0 0 0,-1 1 1 0 0,0 0-1 0 0,0-1 0 0 0,0 1 1 0 0,0 0-1 0 0,-1 0 0 0 0,1 0 0 0 0,-1 0 1 0 0,0 0-1 0 0,0 0 0 0 0,0-1 0 0 0,0 1 1 0 0,0 0-1 0 0,0 0 0 0 0,-1 0 1 0 0,0 0-1 0 0,1 0 0 0 0,-1-1 0 0 0,0 1 1 0 0,0 0-1 0 0,-1-1 0 0 0,1 1 1 0 0,0 0-1 0 0,-1-1 0 0 0,0 0 0 0 0,0 1 1 0 0,1-1-1 0 0,-1 0 0 0 0,0 0 0 0 0,-1 0 1 0 0,1 0-1 0 0,0 0 0 0 0,-1-1 1 0 0,1 1-1 0 0,-1-1 0 0 0,1 1 0 0 0,-1-1 1 0 0,0 0-1 0 0,1 0 0 0 0,-1 0 0 0 0,0-1 1 0 0,0 1-1 0 0,0 0 0 0 0,1-1 1 0 0,-1 0-1 0 0,-1 0-8 0 0,-256 31 540 0 0,138-20-552 0 0,0 6 0 0 0,1 4 0 0 0,0 6 12 0 0,-48 9 8 0 0,-694 86-149 0 0,-325-19-3 0 0,920-57 84 0 0,19-2 99 0 0,-2-10 0 0 0,-80-7-39 0 0,-281 7 86 0 0,538-25-27 0 0,0-3 0 0 0,0-3 0 0 0,0-3 1 0 0,0-3-1 0 0,0-4 0 0 0,0-3 0 0 0,-47-13-59 0 0,56 5-8 0 0,-1 3 0 0 0,0 2 0 0 0,-1 4 0 0 0,-1 2 0 0 0,-29 3 8 0 0,-555 7 76 0 0,174 49 138 0 0,35-127 557 0 0,22 87-695 0 0,362-22-20 0 0,58 10-72 0 0,1 0-8 0 0,0 0-14 0 0,0 0-28 0 0,0 0-20 0 0,0 0-27 0 0,0 0-3 0 0,0 0 13 0 0,0 0-2 0 0,0 0 13 0 0,0 0 1 0 0,0 0-10 0 0,0 0-3 0 0,0 0-3 0 0,0 0 2 0 0,0 0 49 0 0,0-4-524 0 0,4 6-11154 0 0,-2 2 9205 0 0,-2-3 2586 0 0,2 3-6824 0 0</inkml:trace>
  <inkml:trace contextRef="#ctx0" brushRef="#br2" timeOffset="40037.354">614 11228 0 0 0,'0'0'664'0'0,"0"0"952"0"0,0 0 104 0 0,0 0 4 0 0,0 0-52 0 0,0 0-93 0 0,0 0-150 0 0,0 0-173 0 0,0 0-147 0 0,0 0-152 0 0,0 0-168 0 0,0 0-149 0 0,-11-20-142 0 0,-36-61-129 0 0,37 64-17 0 0,6 2-1848 0 0,14 10 1803 0 0,-6 2-229 0 0,0 0 1 0 0,0 0-1 0 0,-1 0 1 0 0,1-1-1 0 0,-1 1 1 0 0,1-1-1 0 0,-1 0 1 0 0,0 0-1 0 0,-1 0 1 0 0,1 0-1 0 0,-1-1 1 0 0,0 1-1 0 0,0 0 1 0 0,0-1-1 0 0,0 0 1 0 0,-1 1-1 0 0,0-1 1 0 0,0 0 0 0 0,0 0-1 0 0,0 0 1 0 0,-1 0-1 0 0,0 0 1 0 0,0 0-1 0 0,0 0 1 0 0,-1 0-79 0 0,-3 3-80 0 0,-1 1 1 0 0,1-1 0 0 0,-1 1 0 0 0,0-1-1 0 0,1 1 1 0 0,-1 1 0 0 0,0-1 0 0 0,0 1-1 0 0,0-1 1 0 0,1 1 0 0 0,-1 1 0 0 0,0-1-1 0 0,0 1 1 0 0,0 0 0 0 0,1 0 0 0 0,-1 0-1 0 0,0 1 1 0 0,1-1 0 0 0,-4 3 79 0 0,-47 20-14 0 0,2 3 0 0 0,0 2-1 0 0,2 3 1 0 0,1 1 0 0 0,2 3 0 0 0,-18 19 14 0 0,63-52 22 0 0,-1 0 0 0 0,1 0 0 0 0,-1 1 0 0 0,1-1 0 0 0,0 1 0 0 0,0 0 0 0 0,1 0 0 0 0,-1 0 0 0 0,1 0 0 0 0,0 1 0 0 0,0-1 0 0 0,0 0 0 0 0,1 1 0 0 0,-1 0 0 0 0,1-1 0 0 0,0 1 0 0 0,0 0 0 0 0,1 0 0 0 0,0-1 0 0 0,0 1 0 0 0,0 0 0 0 0,0 0 0 0 0,1-1 0 0 0,-1 1 0 0 0,1 0 0 0 0,0 0 0 0 0,1-1 0 0 0,-1 1 0 0 0,1-1 0 0 0,0 1 0 0 0,0-1 0 0 0,1 0 0 0 0,-1 0 0 0 0,1 0 0 0 0,0 0 0 0 0,0 0 0 0 0,0-1 0 0 0,0 1 0 0 0,1-1 0 0 0,-1 0 0 0 0,1 0 0 0 0,0 0 0 0 0,0 0 0 0 0,0-1 0 0 0,0 1 0 0 0,0-1 1 0 0,1 0-1 0 0,-1-1 0 0 0,4 2-22 0 0,10 7 102 0 0,1-1 0 0 0,0 0 0 0 0,0-1 0 0 0,1-1 0 0 0,-1-1 0 0 0,2-1 0 0 0,-1-1 0 0 0,1 0 0 0 0,-1-2 0 0 0,1 0 0 0 0,0-2 0 0 0,0 0 0 0 0,-1-1 0 0 0,1-1 0 0 0,0-1 0 0 0,-1-1 0 0 0,1 0 0 0 0,-1-2 0 0 0,-1 0 0 0 0,1-2 0 0 0,-1 0 0 0 0,0-1 0 0 0,-1-1 0 0 0,0 0 0 0 0,0-2 0 0 0,11-9-102 0 0,-24 13 29 0 0,0 1-1 0 0,-1-1 1 0 0,0 0-1 0 0,-1 0 1 0 0,1 0-1 0 0,-1 0 1 0 0,-1 0-1 0 0,0-1 1 0 0,0 0-1 0 0,-1 1 1 0 0,0-1 0 0 0,0 0-1 0 0,-1 1 1 0 0,0-1-1 0 0,-1 0 1 0 0,1 0-1 0 0,-2 1 1 0 0,1-1-1 0 0,-1 1 1 0 0,-1-1-1 0 0,0 1 1 0 0,0 0-1 0 0,0 0 1 0 0,-1 0-1 0 0,0 0 1 0 0,-1 0 0 0 0,0 1-1 0 0,0 0 1 0 0,0 0-1 0 0,-1 1 1 0 0,0-1-1 0 0,0 1 1 0 0,-1 0-1 0 0,0 1 1 0 0,0 0-1 0 0,0 0 1 0 0,0 0-1 0 0,-1 1 1 0 0,0 0-1 0 0,0 0 1 0 0,0 1 0 0 0,0 0-1 0 0,-1 1 1 0 0,1 0-1 0 0,-1 0 1 0 0,1 0-1 0 0,-1 1 1 0 0,-1 1-29 0 0,-11-1-78 0 0,0 1 1 0 0,0 1-1 0 0,0 1 1 0 0,0 1-1 0 0,1 1 0 0 0,-1 0 1 0 0,1 2-1 0 0,0 0 1 0 0,0 1-1 0 0,0 2 1 0 0,1 0-1 0 0,1 0 1 0 0,-1 2-1 0 0,2 0 0 0 0,0 2 1 0 0,0 0-1 0 0,1 0 1 0 0,0 1-1 0 0,1 1 1 0 0,-11 16 77 0 0,23-28-17 0 0,0 1 0 0 0,0-1 1 0 0,0 0-1 0 0,0 1 1 0 0,1 0-1 0 0,0 0 0 0 0,0 0 1 0 0,0 0-1 0 0,0 0 0 0 0,1 0 1 0 0,-1 0-1 0 0,1 1 1 0 0,0-1-1 0 0,0 1 0 0 0,1-1 1 0 0,-1 0-1 0 0,1 1 0 0 0,0-1 1 0 0,0 1-1 0 0,1-1 1 0 0,-1 1-1 0 0,1-1 0 0 0,0 0 1 0 0,0 1-1 0 0,1-1 0 0 0,-1 0 1 0 0,1 0-1 0 0,0 0 1 0 0,0 0-1 0 0,0 0 0 0 0,0 0 1 0 0,1 0-1 0 0,0-1 0 0 0,0 1 1 0 0,0-1-1 0 0,0 0 1 0 0,0 0-1 0 0,0 0 0 0 0,1 0 1 0 0,0-1-1 0 0,-1 1 0 0 0,1-1 1 0 0,0 0-1 0 0,0 0 1 0 0,1 0 16 0 0,15 5 68 0 0,1 0 0 0 0,-1-2 1 0 0,1-1-1 0 0,0 0 0 0 0,0-1 1 0 0,0-2-1 0 0,0 0 1 0 0,0-1-1 0 0,1-1 0 0 0,-1-1 1 0 0,0-1-1 0 0,0 0 1 0 0,-1-2-1 0 0,1-1 0 0 0,-1 0 1 0 0,0-2-1 0 0,-1 0 0 0 0,0-1 1 0 0,0-1-1 0 0,0 0 1 0 0,-2-2-1 0 0,14-11-68 0 0,-26 21 43 0 0,0 0 1 0 0,0-1-1 0 0,0 0 0 0 0,-1 0 1 0 0,1-1-1 0 0,-1 1 1 0 0,0-1-1 0 0,0 0 0 0 0,0 0 1 0 0,-1 0-1 0 0,1-1 0 0 0,-1 1 1 0 0,0-1-1 0 0,0 0 1 0 0,-1 0-1 0 0,1 0 0 0 0,-1 0 1 0 0,0 0-1 0 0,-1 0 0 0 0,1-1 1 0 0,-1 1-1 0 0,0-1 1 0 0,0 1-1 0 0,-1-1 0 0 0,0 1 1 0 0,0-1-1 0 0,0 1 0 0 0,0-1 1 0 0,-1 1-1 0 0,0-1 0 0 0,0 1 1 0 0,-1-1-1 0 0,1 1 1 0 0,-1 0-1 0 0,0 0 0 0 0,-1 0 1 0 0,1 0-1 0 0,-1 0 0 0 0,0 0 1 0 0,0 1-1 0 0,-1-1 1 0 0,1 1-1 0 0,-1 0 0 0 0,-3-3-43 0 0,-7-1-42 0 0,0 1-1 0 0,0 1 1 0 0,-1 0-1 0 0,0 1 1 0 0,0 0-1 0 0,0 1 1 0 0,-1 1-1 0 0,1 0 1 0 0,-1 1-1 0 0,0 1 1 0 0,1 0-1 0 0,-1 1 1 0 0,0 1-1 0 0,0 1 1 0 0,1 0-1 0 0,-1 1 1 0 0,1 0-1 0 0,0 2 1 0 0,0-1-1 0 0,0 2 1 0 0,0 0-1 0 0,1 1 1 0 0,0 0-1 0 0,0 1 1 0 0,1 1-1 0 0,0 0 1 0 0,1 1-1 0 0,0 0 1 0 0,0 1-1 0 0,1 0 1 0 0,-9 12 42 0 0,18-20-28 0 0,0 0 1 0 0,0-1 0 0 0,-1 2 0 0 0,2-1-1 0 0,-1 0 1 0 0,0 0 0 0 0,1 1 0 0 0,-1-1 0 0 0,1 0-1 0 0,0 1 1 0 0,0 0 0 0 0,1-1 0 0 0,-1 1-1 0 0,1-1 1 0 0,-1 1 0 0 0,1 0 0 0 0,0-1-1 0 0,1 1 1 0 0,-1 0 0 0 0,0-1 0 0 0,1 1-1 0 0,0 0 1 0 0,0-1 0 0 0,0 1 0 0 0,1-1-1 0 0,-1 0 1 0 0,1 1 0 0 0,-1-1 0 0 0,1 0-1 0 0,0 0 1 0 0,0 0 0 0 0,1 0 0 0 0,-1 0-1 0 0,1-1 1 0 0,-1 1 0 0 0,1-1 0 0 0,0 1-1 0 0,0-1 1 0 0,0 0 0 0 0,0 0 0 0 0,0-1-1 0 0,1 1 1 0 0,-1 0 0 0 0,0-1 0 0 0,1 0 0 0 0,-1 0-1 0 0,1 0 1 0 0,0 0 0 0 0,1 0 27 0 0,100 15-2528 0 0,-34-15-3446 0 0,-58-1 4216 0 0,22 0-7101 0 0</inkml:trace>
  <inkml:trace contextRef="#ctx0" brushRef="#br0" timeOffset="63871.501">6654 1882 0 0 0,'0'0'441'0'0,"0"0"506"0"0,0 0 67 0 0,3-4-99 0 0,11-19 626 0 0,-14 23-478 0 0,0 0 151 0 0,-19-6 3312 0 0,-3 24-5269 0 0,-8 424 353 0 0,20-315 470 0 0,-5 45 168 0 0,7 1 0 0 0,13 151-248 0 0,5-170 75 0 0,-7 0 1 0 0,-6 0-1 0 0,-17 88-75 0 0,-75 827 1489 0 0,52-738-753 0 0,16 2 0 0 0,14 2 0 0 0,25 251-736 0 0,3 594 1360 0 0,-18-728-1107 0 0,33 235 1178 0 0,-38 13-87 0 0,34 49-811 0 0,-21-559 99 0 0,9-1-1 0 0,15 48-631 0 0,-16-95 339 0 0,-6 0 0 0 0,-9 107-339 0 0,-1-56 117 0 0,-6 574 307 0 0,9-764-185 0 0,-2 23-590 0 0,-4-17 3469 0 0,6-9-3059 0 0,0 0 3 0 0,0 0 1 0 0,-42-13 101 0 0,-204 6-265 0 0,129 12 73 0 0,22-1-26 0 0,1 5 0 0 0,0 4 0 0 0,-52 15 54 0 0,-444 64-48 0 0,405-70 51 0 0,-93-6-3 0 0,201-9-20 0 0,1 3-1 0 0,-1 4 1 0 0,2 3 0 0 0,-6 5 20 0 0,17-6 8 0 0,54-14 259 0 0,8 0-3598 0 0,18 24-5949 0 0,-30 7 509 0 0,9-27 4511 0 0</inkml:trace>
  <inkml:trace contextRef="#ctx0" brushRef="#br0" timeOffset="64758.214">4316 12360 6113 0 0,'0'0'1050'0'0,"0"0"-189"0"0,0 0-327 0 0,0 0-189 0 0,0 0 74 0 0,0 0 146 0 0,0 0 152 0 0,0 0 53 0 0,0 0-47 0 0,0 0-71 0 0,0 0-109 0 0,0 0-85 0 0,0 0-53 0 0,4-7-80 0 0,14-22-70 0 0,-14 22-72 0 0,-4 7-71 0 0,0 0-45 0 0,-17 30 511 0 0,-6-9-304 0 0,-1-1 0 0 0,-1 0-1 0 0,0-2 1 0 0,-2-1 0 0 0,0-1-1 0 0,0-2 1 0 0,-2 0-1 0 0,-19 5-273 0 0,-60 33 167 0 0,40-8 195 0 0,131-10 1375 0 0,-36-27-1566 0 0,1-1 1 0 0,0-1 0 0 0,-1-1-1 0 0,2-2 1 0 0,-1-1 0 0 0,0-1-1 0 0,24-4-171 0 0,-51 5-3 0 0,0-1-1 0 0,0 1 1 0 0,1-1-1 0 0,-1 0 1 0 0,0 1 0 0 0,0-1-1 0 0,0 0 1 0 0,1 0-1 0 0,-1 0 1 0 0,0 0-1 0 0,1 0 1 0 0,-1 0 0 0 0,0 0-1 0 0,0-1 1 0 0,0 1-1 0 0,1 0 1 0 0,-1-1-1 0 0,0 1 1 0 0,0-1-1 0 0,0 1 1 0 0,0-1 0 0 0,1 1-1 0 0,-1-1 1 0 0,0 0-1 0 0,0 0 1 0 0,0 0-1 0 0,-1 1 1 0 0,1-1 0 0 0,0 0-1 0 0,0 0 1 0 0,0 0-1 0 0,-1 0 1 0 0,1 0-1 0 0,0-1 1 0 0,-1 1-1 0 0,1 0 1 0 0,-1 0 0 0 0,1 0-1 0 0,-1 0 1 0 0,0-1-1 0 0,0 1 1 0 0,1 0-1 0 0,-1 0 1 0 0,0-1 0 0 0,0 1-1 0 0,0 0 1 0 0,0 0-1 0 0,0-1 1 0 0,-1 1-1 0 0,1 0 1 0 0,0 0-1 0 0,-1-1 1 0 0,1 1 0 0 0,0 0-1 0 0,-1 0 1 0 0,1 0-1 0 0,-1 0 1 0 0,0 0-1 0 0,0-1 4 0 0,-58-64-1889 0 0,44 53 1842 0 0,-39-41 839 0 0,127 130-6 0 0,-36-36-1837 0 0,1-2-3721 0 0,-24-25-5086 0 0</inkml:trace>
  <inkml:trace contextRef="#ctx0" brushRef="#br1" timeOffset="95045.699">5574 1061 0 0 0,'0'0'810'0'0,"0"0"403"0"0,0 0 5 0 0,0 0-158 0 0,0 0-93 0 0,0 0-82 0 0,0 0-93 0 0,0 0-99 0 0,0 0-117 0 0,-8-18-105 0 0,-23-57-50 0 0,4-41 2370 0 0,19 71-2510 0 0,1 0 1 0 0,3-1-1 0 0,2 1 0 0 0,1-1 0 0 0,3 0 1 0 0,1 1-1 0 0,3-1 0 0 0,9-38-281 0 0,-3 31 35 0 0,8-38-5 0 0,-15 32 357 0 0,6 56-3121 0 0,34 5 2530 0 0,-13 2 354 0 0,0-1 0 0 0,1-2 1 0 0,-1-1-1 0 0,1-2 0 0 0,-1 0 0 0 0,0-3 0 0 0,0 0 0 0 0,20-8-150 0 0,-27 8 61 0 0,179-32 67 0 0,1 8 0 0 0,1 10 0 0 0,103 6-128 0 0,-87 14 52 0 0,221-1 584 0 0,165-32-636 0 0,-480 19 59 0 0,26-5-141 0 0,0 7 1 0 0,1 7 0 0 0,36 8 81 0 0,297 92-51 0 0,237-14 184 0 0,-454-39-291 0 0,-268 9-285 0 0,-4-37 361 0 0,-37 307-36 0 0,18-206 51 0 0,5 0 0 0 0,4 1 0 0 0,6 68 67 0 0,3-112-11 0 0,-2 546-140 0 0,33-206 35 0 0,10-89 56 0 0,9 70-45 0 0,-11 142 105 0 0,-2 1123 529 0 0,16-504 638 0 0,-18-371 81 0 0,-29-692-1144 0 0,12 157 257 0 0,-10-1 0 0 0,-12 1-1 0 0,-10-1 1 0 0,-23 80-361 0 0,-5-94 323 0 0,-4-6 363 0 0,11 3-1 0 0,10 1 0 0 0,5 107-685 0 0,38 219 362 0 0,-6 270-70 0 0,-64-171 919 0 0,65-21-646 0 0,28 204 187 0 0,-19-703-406 0 0,-20-138-327 0 0,-1 1 1 0 0,1 0-1 0 0,-1 0 1 0 0,1 0-1 0 0,-1 0 1 0 0,1 0-1 0 0,-1 0 1 0 0,1 0-1 0 0,0 0 1 0 0,-1 0-1 0 0,1 0 1 0 0,-1 0-1 0 0,1 0 1 0 0,-1 0-1 0 0,1 0 1 0 0,-1 0-1 0 0,1 0 1 0 0,0 0-1 0 0,-1 0 0 0 0,1 1 1 0 0,-1-1-1 0 0,1 0 1 0 0,0 0-1 0 0,-1 1 1 0 0,1-1-1 0 0,-1 0 1 0 0,1 0-1 0 0,0 1 1 0 0,-1-1-1 0 0,1 0 1 0 0,0 1-1 0 0,0-1 1 0 0,-1 1-1 0 0,1-1 1 0 0,0 0-1 0 0,0 1 1 0 0,0-1-1 0 0,-1 1 1 0 0,1-1-1 0 0,0 0 1 0 0,0 1-1 0 0,0-1 1 0 0,0 1-1 0 0,0-1 0 0 0,0 1 1 0 0,0-1-1 0 0,0 1 1 0 0,0-1-1 0 0,0 1 1 0 0,0-1-1 0 0,0 0 1 0 0,0 1-1 0 0,1-1 1 0 0,-1 1-1 0 0,0-1 1 0 0,0 1-1 0 0,0-1 1 0 0,0 0-1 0 0,1 1 1 0 0,-1-1-1 0 0,0 0 1 0 0,1 1-1 0 0,-1-1 1 0 0,0 0-1 0 0,1 1 1 0 0,-1-1-1 0 0,0 1-19 0 0,-9-1-114 0 0,-355-8 238 0 0,330 12-113 0 0,-204 54-134 0 0,237-58 72 0 0,1 0-14 0 0,0 0-50 0 0,0 0-66 0 0,55-27-2895 0 0,58-10-2036 0 0,-38 18-3206 0 0,-56 15 1188 0 0</inkml:trace>
  <inkml:trace contextRef="#ctx0" brushRef="#br1" timeOffset="95823.695">9934 13089 0 0 0,'0'0'2461'0'0,"0"0"6"0"0,0 0-216 0 0,0 0-347 0 0,0 0-325 0 0,0 0-289 0 0,0 0-331 0 0,0 0-314 0 0,0 0-277 0 0,0 0-228 0 0,0 0-168 0 0,0 0-130 0 0,-17 11-332 0 0,13 1 737 0 0,0-1 0 0 0,-1 1 0 0 0,0-1 1 0 0,0 0-1 0 0,-2 0 0 0 0,1-1 0 0 0,-1 0 0 0 0,-1 0 0 0 0,1 0 0 0 0,-2-1 0 0 0,1 0 0 0 0,-1-1 0 0 0,-1 0 0 0 0,0-1 0 0 0,0 1 1 0 0,0-2-1 0 0,-11 6-247 0 0,9-4 161 0 0,-203 146 1396 0 0,218-151-1515 0 0,-1 1 0 0 0,1-1 1 0 0,0 0-1 0 0,1 0 0 0 0,-1 0 0 0 0,0 0 1 0 0,1 0-1 0 0,0-1 0 0 0,0 0 0 0 0,-1 1 1 0 0,1-1-1 0 0,1-1 0 0 0,-1 1 1 0 0,0-1-1 0 0,0 1 0 0 0,1-1 0 0 0,-1 0 1 0 0,0-1-1 0 0,1 1 0 0 0,-1-1 0 0 0,1 0 1 0 0,-1 0-1 0 0,2 0-42 0 0,304 26 511 0 0,-307-46 2531 0 0,-5-49-3918 0 0,1 31 85 0 0,2 9-120 0 0,0 18 827 0 0,0 1 0 0 0,-1-1 0 0 0,0 0 0 0 0,0 1 0 0 0,-1-1 0 0 0,-1 0 0 0 0,0 1 0 0 0,0-1 0 0 0,-1 1 0 0 0,0 0 0 0 0,-1 0 0 0 0,-5-10 84 0 0,9 85 781 0 0,7-27-1601 0 0,21 73 2213 0 0,-10-78-5089 0 0,9-3-4810 0 0,-20-23-892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8:27.66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1354 252 1008 0 0,'0'0'488'0'0,"0"0"-289"0"0,0 0-74 0 0,0 0 15 0 0,26-28 2 0 0,87-85-18 0 0,-106 106-109 0 0,0 0 1 0 0,1 1 0 0 0,0 0-1 0 0,0 0 1 0 0,1 0 0 0 0,-1 1-1 0 0,1 0 1 0 0,0 1-1 0 0,1 0 1 0 0,-1 1 0 0 0,1-1-1 0 0,-1 2 1 0 0,6-1-16 0 0,50-23 810 0 0,-60 15 1230 0 0,-52 5-3093 0 0,45 6 1159 0 0,-854 46 139 0 0,757-42 40 0 0,-303 36 442 0 0,352-21-1304 0 0,50-18 580 0 0,-1-1-1 0 0,1 1 1 0 0,-1-1-1 0 0,1 1 1 0 0,-1 0 0 0 0,1-1-1 0 0,-1 1 1 0 0,1 0-1 0 0,0-1 1 0 0,-1 1-1 0 0,1 0 1 0 0,0-1-1 0 0,0 1 1 0 0,-1 0-1 0 0,1 0 1 0 0,0-1-1 0 0,0 1 1 0 0,0 0 0 0 0,0 0-1 0 0,0-1 1 0 0,0 1-1 0 0,0 0 1 0 0,0 0-1 0 0,0-1 1 0 0,0 1-1 0 0,1 0 1 0 0,-1 0-1 0 0,0-1 1 0 0,0 1-1 0 0,1 0 1 0 0,-1 0-1 0 0,1-1 1 0 0,-1 1 0 0 0,0-1-1 0 0,1 1 1 0 0,-1 0-1 0 0,1-1 1 0 0,-1 1-1 0 0,1-1 1 0 0,0 1-1 0 0,-1-1 1 0 0,1 1-1 0 0,0-1 1 0 0,-1 0-1 0 0,1 1 1 0 0,0-1 0 0 0,-1 0-1 0 0,1 1 1 0 0,0-1-1 0 0,-1 0 1 0 0,1 0-1 0 0,0 0 1 0 0,0 0-1 0 0,0 0 1 0 0,-1 0-1 0 0,1 0 1 0 0,0 0-1 0 0,0 0 1 0 0,-1 0 0 0 0,1 0-1 0 0,0 0 1 0 0,0 0-1 0 0,-1 0 1 0 0,1-1-1 0 0,0 1 1 0 0,0 0-3 0 0,43 9 311 0 0,1-1 0 0 0,0-2 0 0 0,1-2 0 0 0,-1-2 0 0 0,32-3-311 0 0,-9 2 72 0 0,260 0 5 0 0,-23-1-240 0 0,0 13 1 0 0,55 19 162 0 0,-251-6-1326 0 0,-108-24 1306 0 0,0-1 0 0 0,-1 1-1 0 0,1 0 1 0 0,-1 0 0 0 0,0 0 0 0 0,0-1-1 0 0,1 1 1 0 0,-1 0 0 0 0,0 0 0 0 0,-1 0-1 0 0,1 0 1 0 0,0-1 0 0 0,0 1 0 0 0,-1 0-1 0 0,1 0 1 0 0,-1-1 0 0 0,0 1 0 0 0,1 0-1 0 0,-1-1 1 0 0,0 1 0 0 0,0 0 0 0 0,0-1-1 0 0,0 1 1 0 0,0-1 0 0 0,-1 0 0 0 0,1 1-1 0 0,0-1 1 0 0,-1 0 0 0 0,1 0 0 0 0,0 0-1 0 0,-1 0 1 0 0,0 0 0 0 0,1 0 0 0 0,-1 0-1 0 0,1 0 1 0 0,-1 0 0 0 0,0-1 0 0 0,0 1 20 0 0,-37 19 261 0 0,0-1 0 0 0,-2-1 0 0 0,0-3 0 0 0,0-1 0 0 0,-41 7-261 0 0,16-3 84 0 0,-114 33 32 0 0,30-13-72 0 0,1 7 0 0 0,2 6-1 0 0,2 6 1 0 0,-118 68-44 0 0,253-120 0 0 0,1-1-23 0 0,-1 1 0 0 0,1-1 0 0 0,0 1 0 0 0,1 1 0 0 0,-1 0 0 0 0,1 0 0 0 0,0 1 0 0 0,0 0 0 0 0,1 0 0 0 0,0 0-1 0 0,0 1 1 0 0,1 0 0 0 0,0 1 0 0 0,1-1 0 0 0,-1 1 0 0 0,2 0 0 0 0,-1 1 0 0 0,-1 5 23 0 0,7-11 33 0 0,1 0 1 0 0,0-1-1 0 0,0 1 0 0 0,0-1 0 0 0,0 1 1 0 0,0-1-1 0 0,1 0 0 0 0,0 0 0 0 0,-1 0 1 0 0,1 0-1 0 0,0 0 0 0 0,0-1 0 0 0,1 1 1 0 0,-1-1-1 0 0,0 0 0 0 0,1 0 0 0 0,0 0 1 0 0,-1 0-1 0 0,1-1 0 0 0,0 1 0 0 0,0-1 1 0 0,0 0-1 0 0,0 0 0 0 0,0-1 0 0 0,0 1 1 0 0,0-1-1 0 0,0 0 0 0 0,0 0 0 0 0,0 0 1 0 0,0-1-1 0 0,2 0-33 0 0,2 3 48 0 0,109 5 119 0 0,-1-5-1 0 0,1-5 1 0 0,-1-5 0 0 0,25-9-167 0 0,27 1 45 0 0,-50 5-60 0 0,174-14-590 0 0,176 10 605 0 0,-467 15-27 0 0,0-1 0 0 0,-1 0 0 0 0,1 1-1 0 0,0-1 1 0 0,0 1 0 0 0,-1-1 0 0 0,1 1 0 0 0,0-1 0 0 0,0 1 0 0 0,0 0-1 0 0,0-1 1 0 0,0 1 0 0 0,0 0 0 0 0,0 0 0 0 0,-1 0 0 0 0,1 0-1 0 0,0-1 1 0 0,0 1 0 0 0,0 0 0 0 0,0 1 0 0 0,0-1 0 0 0,0 0-1 0 0,0 0 1 0 0,0 0 0 0 0,0 1 0 0 0,0-1 0 0 0,0 0 0 0 0,-1 1-1 0 0,1-1 1 0 0,0 0 0 0 0,0 1 0 0 0,0-1 0 0 0,-1 1 0 0 0,1 0-1 0 0,0-1 1 0 0,0 1 0 0 0,-1 0 0 0 0,1-1 0 0 0,-1 1 0 0 0,1 0-1 0 0,0 0 1 0 0,-1-1 0 0 0,0 1 0 0 0,1 0 0 0 0,-1 0 0 0 0,1 0-1 0 0,-1 0 1 0 0,0 0 0 0 0,0 0 0 0 0,1 0 0 0 0,-1-1 0 0 0,0 1 0 0 0,0 0-1 0 0,0 0 1 0 0,0 0 0 0 0,0 0 0 0 0,0 0 0 0 0,0 0 0 0 0,-1 0-1 0 0,1 0 1 0 0,0 0 0 0 0,0 0 0 0 0,-1 0 0 0 0,1-1 0 0 0,-1 1-1 0 0,1 0 1 0 0,-1 0 0 0 0,0 0 27 0 0,-263 78 1436 0 0,-76 8-1104 0 0,-981 285 438 0 0,1321-371-770 0 0,-34 8-19 0 0,1 2 1 0 0,0 1-1 0 0,1 2 0 0 0,0 1 1 0 0,1 1-1 0 0,1 2 0 0 0,1 1 1 0 0,-26 22 18 0 0,52-38 2 0 0,0-1 0 0 0,0 1-1 0 0,0 0 1 0 0,1-1 0 0 0,-1 1 0 0 0,1 0 0 0 0,0 0 0 0 0,-1 1 0 0 0,2-1 0 0 0,-1 0 0 0 0,0 1 0 0 0,1-1 0 0 0,-1 1 0 0 0,1 0 0 0 0,0-1 0 0 0,0 1 0 0 0,1 0 0 0 0,-1 0 0 0 0,1-1 0 0 0,0 1 0 0 0,0 0 0 0 0,0 0 0 0 0,0 0 0 0 0,1-1 0 0 0,-1 1 0 0 0,1 0 0 0 0,0 0-1 0 0,0-1 1 0 0,1 1 0 0 0,-1-1 0 0 0,1 1 0 0 0,0-1 0 0 0,0 1 0 0 0,0-1 0 0 0,0 0 0 0 0,0 0 0 0 0,1 0 0 0 0,-1 0 0 0 0,1-1 0 0 0,0 1 0 0 0,0 0 0 0 0,0-1 0 0 0,0 0 0 0 0,0 0 0 0 0,0 0 0 0 0,1 0 0 0 0,-1-1 0 0 0,1 1 0 0 0,2 0-2 0 0,38 13 147 0 0,0-2 0 0 0,1-2 0 0 0,0-2 0 0 0,1-2-1 0 0,0-2 1 0 0,-1-2 0 0 0,22-2-147 0 0,-39 0 21 0 0,975 5 218 0 0,-927-6-162 0 0,24 1 290 0 0,1-5 0 0 0,0-3-1 0 0,40-12-366 0 0,-534 125-274 0 0,137-43 365 0 0,3 12 0 0 0,3 10 1 0 0,5 11-1 0 0,-72 47-91 0 0,304-139-14 0 0,1 0 0 0 0,0 1 0 0 0,0 1-1 0 0,1 0 1 0 0,0 0 0 0 0,0 2 0 0 0,0-1 0 0 0,1 1-1 0 0,0 0 1 0 0,1 1 0 0 0,-1 1 0 0 0,2-1-1 0 0,-1 1 1 0 0,2 1 0 0 0,-1-1 0 0 0,1 1 0 0 0,1 1-1 0 0,0-1 1 0 0,0 1 0 0 0,2 0 0 0 0,-1 0 0 0 0,1 1-1 0 0,0 3 15 0 0,8-9 28 0 0,0 0-1 0 0,1 0 0 0 0,-1-1 1 0 0,1 1-1 0 0,0-1 0 0 0,1 0 0 0 0,0-1 1 0 0,0 0-1 0 0,0 1 0 0 0,0-2 1 0 0,1 1-1 0 0,0-1 0 0 0,0 0 1 0 0,0 0-1 0 0,0-1 0 0 0,1 0 0 0 0,0 0 1 0 0,-1-1-1 0 0,1 0 0 0 0,0-1 1 0 0,0 1-1 0 0,0-1 0 0 0,3-1-27 0 0,0 3 50 0 0,114 20 187 0 0,0-5 0 0 0,1-6 0 0 0,0-6 0 0 0,38-5-237 0 0,-34 1-12 0 0,1012 12-683 0 0,-1191 12-948 0 0,-910 262 3252 0 0,116 19-1276 0 0,811-294-338 0 0,14-8-11 0 0,0 2 0 0 0,1 0 0 0 0,0 1 0 0 0,0 0 0 0 0,1 2 0 0 0,0 0 0 0 0,1 1 0 0 0,0 0 0 0 0,1 1 0 0 0,-12 13 16 0 0,25-24-3 0 0,0 0-1 0 0,0 0 1 0 0,0 0 0 0 0,1 0 0 0 0,-1 0 0 0 0,0 0 0 0 0,0 1 0 0 0,1-1 0 0 0,-1 0-1 0 0,0 1 1 0 0,1-1 0 0 0,0 0 0 0 0,-1 1 0 0 0,1-1 0 0 0,0 1 0 0 0,-1-1 0 0 0,1 0 0 0 0,0 1-1 0 0,0-1 1 0 0,0 1 0 0 0,0-1 0 0 0,1 1 0 0 0,-1-1 0 0 0,0 0 0 0 0,0 1 0 0 0,1-1-1 0 0,-1 1 1 0 0,1-1 0 0 0,0 0 0 0 0,-1 0 0 0 0,1 1 0 0 0,0-1 0 0 0,0 0 0 0 0,-1 0 0 0 0,1 0-1 0 0,0 0 1 0 0,0 0 0 0 0,0 0 0 0 0,1 0 0 0 0,-1 0 0 0 0,0 0 0 0 0,0 0 0 0 0,0 0-1 0 0,1-1 1 0 0,-1 1 0 0 0,0-1 0 0 0,1 1 0 0 0,0 0 3 0 0,74 17 568 0 0,-76-18-565 0 0,134 13 384 0 0,0-7 0 0 0,96-9-387 0 0,-165 2 10 0 0,337-14-95 0 0,73 0-37 0 0,-160 21-136 0 0,-308-5 339 0 0,-5-2-142 0 0,0 0 1 0 0,0 0 0 0 0,0 0 0 0 0,-1 1 0 0 0,1-1 0 0 0,0 1 0 0 0,0-1 0 0 0,0 1-1 0 0,0 0 1 0 0,0 0 0 0 0,0 0 0 0 0,0 0 0 0 0,0 0 0 0 0,0 0 0 0 0,0 0-1 0 0,0 1 1 0 0,0-1 0 0 0,0 1 0 0 0,0 0 0 0 0,0-1 0 0 0,0 1 0 0 0,0 0 0 0 0,0 0-1 0 0,-1 0 1 0 0,1 0 0 0 0,0 0 0 0 0,-1 1 0 0 0,1-1 0 0 0,-1 0 0 0 0,1 1-1 0 0,-1-1 1 0 0,0 1 0 0 0,0 0 0 0 0,0-1 0 0 0,0 1 0 0 0,0 0 0 0 0,0 0 0 0 0,0 0-1 0 0,0-1 1 0 0,-1 1 0 0 0,1 0 0 0 0,-1 0 0 0 0,1 0 0 0 0,-1 0 0 0 0,0 0 0 0 0,0 0-1 0 0,1 0 1 0 0,-2 0 0 0 0,1 0 0 0 0,0 0 0 0 0,0 1 60 0 0,-10 8 79 0 0,0-1 0 0 0,-1 0 0 0 0,0-1 0 0 0,-1 0 0 0 0,0-1 1 0 0,0 0-1 0 0,0 0 0 0 0,-1-2 0 0 0,0 0 0 0 0,-4 1-79 0 0,12-4 21 0 0,-135 56 559 0 0,-2-6 0 0 0,-139 31-580 0 0,173-53 87 0 0,-212 51 256 0 0,-175 57 71 0 0,409-94-670 0 0,126-35 498 0 0,964-53 390 0 0,-978 43-682 0 0,52-2-129 0 0,-1 3 1 0 0,1 4-1 0 0,-1 3 1 0 0,0 4-1 0 0,10 5 179 0 0,-88-17-35 0 0,0 0 0 0 0,0 1 0 0 0,0-1 0 0 0,0 0 0 0 0,1 0 0 0 0,-1 0 0 0 0,0 1 0 0 0,0-1 0 0 0,1 0 0 0 0,-1 1 0 0 0,0-1 0 0 0,0 1 0 0 0,1-1 0 0 0,-1 1 0 0 0,0-1 0 0 0,1 1 0 0 0,-1 0 0 0 0,1-1 0 0 0,-1 1 0 0 0,1 0 0 0 0,-1-1 0 0 0,1 1 0 0 0,-1 0 0 0 0,1 0 0 0 0,-1-1 0 0 0,1 1 0 0 0,0 0 0 0 0,0 0 0 0 0,-1 0 0 0 0,1-1 0 0 0,0 1 0 0 0,0 0 0 0 0,0 0 0 0 0,0 0 0 0 0,0 0 0 0 0,0 0 0 0 0,0-1 0 0 0,0 1 0 0 0,0 0 0 0 0,1 0 0 0 0,-1 0 0 0 0,0 0 0 0 0,0-1 0 0 0,1 1 0 0 0,-1 0 0 0 0,1 0 0 0 0,-1-1 0 0 0,1 1 0 0 0,-1 0 0 0 0,1-1 0 0 0,-1 1 0 0 0,1 0 0 0 0,-1-1 0 0 0,1 1 0 0 0,0-1 0 0 0,-1 1 0 0 0,1-1 0 0 0,0 1 0 0 0,0-1 0 0 0,-1 1 0 0 0,1-1 0 0 0,0 0 0 0 0,0 1 0 0 0,-1-1 0 0 0,1 0 0 0 0,0 0 0 0 0,0 0 0 0 0,0 0 0 0 0,0 0 0 0 0,0 0 35 0 0,-63 32 819 0 0,-29-6-239 0 0,-1-4-1 0 0,-1-4 1 0 0,-80 5-580 0 0,63-8 140 0 0,-25 3-183 0 0,-130 20-6 0 0,93-3-5300 0 0,136-25-523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7:34.282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4332 4789 0 0 0,'0'0'1430'0'0,"0"0"841"0"0,0 0-131 0 0,0 0-339 0 0,0 0-268 0 0,0 0-298 0 0,0 0-325 0 0,0 0-298 0 0,0 0-227 0 0,0 0-142 0 0,-13-27-104 0 0,-41-80-73 0 0,-1 65-160 0 0,44 40 58 0 0,-53-9-55 0 0,0 4 1 0 0,0 1-1 0 0,0 4 1 0 0,-1 3-1 0 0,1 2 1 0 0,-4 4 90 0 0,-268 26 480 0 0,2 14 0 0 0,-259 75-480 0 0,508-105 53 0 0,0 4-1 0 0,2 3 1 0 0,1 5 0 0 0,1 2-1 0 0,2 4 1 0 0,1 4-1 0 0,2 3 1 0 0,2 3 0 0 0,-20 19-53 0 0,82-55-47 0 0,0 1 0 0 0,0 1 0 0 0,1 0 0 0 0,0 1 0 0 0,1 0 1 0 0,0 0-1 0 0,1 1 0 0 0,0 0 0 0 0,1 1 0 0 0,1 0 0 0 0,0 0 1 0 0,1 0-1 0 0,1 1 0 0 0,0 0 0 0 0,1 0 0 0 0,0 1 1 0 0,1-1-1 0 0,1 1 0 0 0,1-1 0 0 0,0 1 0 0 0,1 0 0 0 0,0 0 1 0 0,1-1-1 0 0,1 1 0 0 0,1 0 0 0 0,0-1 0 0 0,4 11 47 0 0,14 11 94 0 0,1 0-1 0 0,2-1 0 0 0,1-1 0 0 0,2-2 1 0 0,1 0-1 0 0,2-2 0 0 0,1-2 0 0 0,1 0 1 0 0,1-2-1 0 0,2-2 0 0 0,0-1 1 0 0,2-1-1 0 0,1-2 0 0 0,0-2 0 0 0,1-2 1 0 0,34 10-94 0 0,67 21 205 0 0,1-7 0 0 0,2-5 0 0 0,2-7 0 0 0,0-7 0 0 0,2-5 0 0 0,0-8 0 0 0,0-5 0 0 0,90-12-205 0 0,-23 0 227 0 0,0-10 1 0 0,-2-9-1 0 0,0-9 0 0 0,-3-10 1 0 0,-1-8-1 0 0,72-36-227 0 0,-201 63 232 0 0,-1-4 0 0 0,-1-3 0 0 0,-2-3 0 0 0,-2-4 0 0 0,-1-3 1 0 0,-3-3-1 0 0,-1-3 0 0 0,-3-3 0 0 0,-2-2 0 0 0,-3-3 0 0 0,18-25-232 0 0,-64 68 80 0 0,-1 1-1 0 0,-1-2 1 0 0,0 0 0 0 0,-1 0-1 0 0,0-1 1 0 0,-2 0 0 0 0,0-1-1 0 0,-1 0 1 0 0,0 0 0 0 0,-2-1 0 0 0,0 0-1 0 0,-1 0 1 0 0,-1-1 0 0 0,-1 1-1 0 0,-1-1 1 0 0,-1 0 0 0 0,0 1 0 0 0,-1-1-1 0 0,-1 0 1 0 0,-1 0 0 0 0,-1 1-1 0 0,-1-1 1 0 0,-1 1 0 0 0,0 0-1 0 0,-1 0 1 0 0,-1 1 0 0 0,-1 0 0 0 0,-1 0-1 0 0,0 0 1 0 0,-10-12-80 0 0,-10 5-115 0 0,-2 1 0 0 0,0 1 0 0 0,-2 2 0 0 0,0 2 0 0 0,-1 0 0 0 0,-1 3 0 0 0,-1 0 0 0 0,0 3 0 0 0,-1 1-1 0 0,0 1 1 0 0,-1 2 0 0 0,0 2 0 0 0,0 2 0 0 0,-1 1 0 0 0,-24 1 115 0 0,-88-7-734 0 0,-1 6 1 0 0,1 7-1 0 0,-1 6 0 0 0,2 7 0 0 0,-118 29 734 0 0,-388 126-10579 0 0,557-138 4851 0 0</inkml:trace>
  <inkml:trace contextRef="#ctx0" brushRef="#br0" timeOffset="793.813">1546 5875 2985 0 0,'0'0'1531'0'0,"0"0"92"0"0,0 0 32 0 0,0 0-234 0 0,0 0-184 0 0,0 0-148 0 0,0 0-149 0 0,0 0-99 0 0,0 0-176 0 0,0 0-202 0 0,0 0-241 0 0,0 0-259 0 0,0 0-299 0 0,-3-4-312 0 0,-10-4-559 0 0,5 37 456 0 0,5-10 1006 0 0,-11 69 38 0 0,4 0 0 0 0,4 1-1 0 0,4-1 1 0 0,6 26-293 0 0,-3 8 126 0 0,1 2099 3194 0 0,-23-665-438 0 0,67-860-1926 0 0,30-4-1 0 0,44 77-955 0 0,-78-501 233 0 0,151 752 41 0 0,-151-684 200 0 0,-39-315-147 0 0,1-53-423 0 0,-2 14-567 0 0,4-32-1129 0 0,7-53-5504 0 0,-7 64-3130 0 0</inkml:trace>
  <inkml:trace contextRef="#ctx0" brushRef="#br0" timeOffset="1634.332">5970 5346 8346 0 0,'0'0'1057'0'0,"0"0"82"0"0,0 0 16 0 0,0 0-237 0 0,0 0-317 0 0,0 0-373 0 0,0 0-491 0 0,0 0-482 0 0,0 0-327 0 0,0 0-134 0 0,0 0 70 0 0,0 0 225 0 0,0 0 228 0 0,3-6 212 0 0,15 0 188 0 0,-18 51 488 0 0,-1-20 3 0 0,-51 517 2739 0 0,-5 964 1819 0 0,46-989-3487 0 0,-8 1313 2468 0 0,112-214-1155 0 0,-117-995 282 0 0,-36 90-2874 0 0,34-435 331 0 0,-10 57-27 0 0,7-82-57 0 0,4 178-247 0 0,38-401-2135 0 0,-2-40-1817 0 0,0-8-3479 0 0,-4 6-4433 0 0</inkml:trace>
  <inkml:trace contextRef="#ctx0" brushRef="#br1" timeOffset="28651.173">9250 4802 0 0 0,'-228'0'0'0'0,"97"2"64"0"0,33-3 166 0 0,1 4-1 0 0,0 5 0 0 0,0 4 1 0 0,-84 21-230 0 0,178-32-3 0 0,-1-1-17 0 0,0 1 0 0 0,0 0 0 0 0,0-1 0 0 0,0 2 0 0 0,0-1 0 0 0,0 0 1 0 0,1 1-1 0 0,-1 0 0 0 0,0 0 0 0 0,1 0 0 0 0,-1 0 0 0 0,1 0 0 0 0,-1 1 0 0 0,1 0 1 0 0,0-1-1 0 0,0 1 0 0 0,1 0 0 0 0,-1 1 0 0 0,1-1 0 0 0,-1 0 0 0 0,1 1 0 0 0,0 0 20 0 0,58 12 1037 0 0,409-25-315 0 0,-271-3-681 0 0,-88 7-57 0 0,75-5-113 0 0,0 8-1 0 0,1 7 0 0 0,74 16 130 0 0,-246-19-15 0 0,6-1-60 0 0,0 1 0 0 0,0 0-1 0 0,0 1 1 0 0,-1 1 0 0 0,1 1 0 0 0,-1 0 0 0 0,0 1 0 0 0,0 0-1 0 0,-1 1 1 0 0,1 1 0 0 0,-2 1 0 0 0,7 4 75 0 0,-18-11-8 0 0,0 0 0 0 0,0 0 0 0 0,-1 0 0 0 0,1 0 1 0 0,0 1-1 0 0,-1-1 0 0 0,0 0 0 0 0,0 1 0 0 0,1-1 0 0 0,-1 1 0 0 0,-1 0 0 0 0,1-1 1 0 0,0 1-1 0 0,-1 0 0 0 0,1-1 0 0 0,-1 1 0 0 0,0 0 0 0 0,0 0 0 0 0,0-1 1 0 0,0 1-1 0 0,0 0 0 0 0,-1-1 0 0 0,1 1 0 0 0,-1 0 0 0 0,0-1 0 0 0,0 1 1 0 0,0 0-1 0 0,0-1 0 0 0,0 0 0 0 0,0 1 0 0 0,-1-1 0 0 0,1 1 0 0 0,-1-1 0 0 0,0 0 1 0 0,1 0-1 0 0,-1 0 0 0 0,0 0 0 0 0,0 0 0 0 0,-1-1 0 0 0,1 1 0 0 0,0-1 1 0 0,0 1-1 0 0,-1-1 0 0 0,-1 1 8 0 0,-113 58 457 0 0,-664 147 37 0 0,711-189-492 0 0,11-5-4 0 0,0 3 0 0 0,2 2 0 0 0,0 3 0 0 0,1 2 0 0 0,1 3 0 0 0,-2 4 2 0 0,55-30 6 0 0,0 0 1 0 0,0 0-1 0 0,0 1 1 0 0,0-1 0 0 0,1 0-1 0 0,-1 1 1 0 0,0 0-1 0 0,0-1 1 0 0,0 1 0 0 0,1 0-1 0 0,-1 0 1 0 0,0-1 0 0 0,1 1-1 0 0,-1 1 1 0 0,1-1-1 0 0,-1 0 1 0 0,1 0 0 0 0,-1 1-1 0 0,1-1 1 0 0,0 0-1 0 0,0 1 1 0 0,0-1 0 0 0,0 1-1 0 0,0 0 1 0 0,0-1-1 0 0,0 1 1 0 0,0 0 0 0 0,1 0-1 0 0,-1-1 1 0 0,1 1-1 0 0,-1 0 1 0 0,1 0 0 0 0,0 0-1 0 0,-1 0 1 0 0,1 0-1 0 0,0-1 1 0 0,0 1 0 0 0,1 0-1 0 0,-1 0 1 0 0,0 0-1 0 0,1 0 1 0 0,-1 0 0 0 0,1-1-1 0 0,-1 1 1 0 0,1 0-1 0 0,0 0 1 0 0,0-1 0 0 0,0 1-1 0 0,0 0 1 0 0,0-1-1 0 0,0 1 1 0 0,0-1 0 0 0,0 1-1 0 0,1-1 1 0 0,-1 0-1 0 0,0 0 1 0 0,1 1 0 0 0,0-1-1 0 0,-1 0 1 0 0,1 0-1 0 0,1 0-6 0 0,53 6 304 0 0,2-3-1 0 0,-1-2 1 0 0,0-3-1 0 0,39-6-303 0 0,-60 5 61 0 0,830-75-111 0 0,-791 75-744 0 0,-119 34 39 0 0,-428 77 1470 0 0,366-89-644 0 0,-320 49 44 0 0,-285 63 7 0 0,706-131-123 0 0,-11 2-24 0 0,-1 1 0 0 0,1 1 1 0 0,0 0-1 0 0,0 1 0 0 0,0 0 1 0 0,1 1-1 0 0,0 1 0 0 0,1 1 1 0 0,0 0-1 0 0,-11 9 25 0 0,24-17 6 0 0,-1 1 0 0 0,1-1 0 0 0,0 0 0 0 0,-1 1 0 0 0,1-1 0 0 0,0 1-1 0 0,0 0 1 0 0,0-1 0 0 0,0 1 0 0 0,0 0 0 0 0,0 0 0 0 0,1 0 0 0 0,-1-1 0 0 0,1 1 0 0 0,-1 0-1 0 0,1 0 1 0 0,0 0 0 0 0,-1 0 0 0 0,1 0 0 0 0,0 0 0 0 0,0 0 0 0 0,1 0 0 0 0,-1 0 0 0 0,0 0-1 0 0,1 0 1 0 0,-1 0 0 0 0,1 0 0 0 0,-1-1 0 0 0,1 1 0 0 0,0 0 0 0 0,0 0 0 0 0,0 0 0 0 0,0-1 0 0 0,0 1-1 0 0,0-1 1 0 0,0 1 0 0 0,1-1 0 0 0,-1 1 0 0 0,1-1 0 0 0,-1 0 0 0 0,1 1 0 0 0,-1-1 0 0 0,1 0-1 0 0,0 0 1 0 0,-1 0 0 0 0,1-1 0 0 0,1 1-6 0 0,84 36-764 0 0,-44-26-835 0 0,-8-3 1218 0 0</inkml:trace>
  <inkml:trace contextRef="#ctx0" brushRef="#br0" timeOffset="58883.22">6363 3089 8538 0 0,'0'0'1192'0'0,"0"0"-612"0"0,0 0-180 0 0,0 0-66 0 0,0 0-94 0 0,0 0-128 0 0,0 0-116 0 0,0 0-24 0 0,0 0 66 0 0,0 0 146 0 0,0 0 62 0 0,6-13-18 0 0,1-4-191 0 0,84-236 983 0 0,-89 240-945 0 0,-1 1-1 0 0,0-1 0 0 0,-1 0 0 0 0,-1 0 0 0 0,0 0 0 0 0,0 0 0 0 0,-2 0 0 0 0,1 0 0 0 0,-1 0 0 0 0,-1 1 0 0 0,-1 0 0 0 0,0 0 0 0 0,0 0 1 0 0,-1 0-1 0 0,0 1 0 0 0,-1 0 0 0 0,-1 0 0 0 0,1 1 0 0 0,-2 0 0 0 0,1 0 0 0 0,-2 1 0 0 0,-1-2-74 0 0,8 9-62 0 0,0 1 1 0 0,0-1-1 0 0,1 1 0 0 0,-1 0 0 0 0,0-1 1 0 0,0 1-1 0 0,0 1 0 0 0,-1-1 0 0 0,1 0 1 0 0,0 1-1 0 0,0 0 0 0 0,0-1 0 0 0,-1 1 1 0 0,1 0-1 0 0,0 1 0 0 0,0-1 0 0 0,0 1 1 0 0,0-1-1 0 0,-1 1 0 0 0,1 0 0 0 0,0 0 1 0 0,0 0-1 0 0,1 1 0 0 0,-1-1 0 0 0,0 1 0 0 0,0-1 1 0 0,1 1-1 0 0,-1 0 0 0 0,1 0 0 0 0,-1 0 1 0 0,1 1-1 0 0,0-1 0 0 0,0 0 0 0 0,0 1 1 0 0,0 0-1 0 0,0-1 0 0 0,0 1 0 0 0,0 2 62 0 0,-51 116-1179 0 0,44-75 1183 0 0,2 1 0 0 0,2-1 0 0 0,2 1 0 0 0,2 0 0 0 0,2 1 0 0 0,2-1-4 0 0,13 79 114 0 0,5-1 0 0 0,35 110-114 0 0,4 21 60 0 0,-46-29 304 0 0,-15-222-166 0 0,0 0 0 0 0,0-1 0 0 0,-1 1 0 0 0,1-1 0 0 0,-1 1-1 0 0,0-1 1 0 0,-1 0 0 0 0,1 0 0 0 0,-1 0 0 0 0,0 0 0 0 0,0 0 0 0 0,0 0 0 0 0,0-1-1 0 0,-1 0 1 0 0,1 1 0 0 0,-1-1 0 0 0,0-1 0 0 0,0 1 0 0 0,0 0 0 0 0,0-1 0 0 0,0 0-1 0 0,-1 0 1 0 0,1 0 0 0 0,-1-1 0 0 0,1 1 0 0 0,-1-1 0 0 0,0 0 0 0 0,0-1 0 0 0,1 1-1 0 0,-1-1 1 0 0,-4 0-198 0 0,-150-19 2439 0 0,131 11-2751 0 0,0-1 0 0 0,0-2 0 0 0,1 0-1 0 0,0-2 1 0 0,1-1 0 0 0,1-1 0 0 0,0-1 0 0 0,1-1 0 0 0,-3-4 312 0 0,7-7-3405 0 0,19 6-5382 0 0,4 17 3318 0 0</inkml:trace>
  <inkml:trace contextRef="#ctx0" brushRef="#br0" timeOffset="59132.255">6154 3594 21597 0 0,'0'0'468'0'0,"0"0"-288"0"0,0 0-156 0 0,0 0-148 0 0,0 0-195 0 0,0 0-150 0 0,0 0-48 0 0,0 0 76 0 0,0 0 192 0 0,0 0 211 0 0,0 0 98 0 0,0 0 44 0 0,7-16-9 0 0,25-49-79 0 0,31 30-429 0 0,-48 32 206 0 0,43-10-1722 0 0,-18 4-1527 0 0,-2 0-3631 0 0,-23 4-208 0 0</inkml:trace>
  <inkml:trace contextRef="#ctx0" brushRef="#br0" timeOffset="59748.067">6680 2457 14627 0 0,'0'0'3258'0'0,"0"0"-3126"0"0,0 0-1051 0 0,0 0-254 0 0,0 0 6 0 0,0 0 247 0 0,0 0 266 0 0,0 0 249 0 0,0 0 145 0 0,0 0 50 0 0,-13 28 62 0 0,-41 94 80 0 0,32-1 180 0 0,16 1 89 0 0,5 0-1 0 0,5 0 0 0 0,6 0 1 0 0,22 102-201 0 0,-25-178 4 0 0,2-1 1 0 0,2-1-1 0 0,2 0 1 0 0,2-1-1 0 0,2 0 0 0 0,22 40-4 0 0,-21-60-21 0 0,-18-23 122 0 0,1 1-1 0 0,0-1 1 0 0,0 1 0 0 0,0-1 0 0 0,-1 0-1 0 0,1 1 1 0 0,0-1 0 0 0,0 0-1 0 0,0 1 1 0 0,0-1 0 0 0,-1 0-1 0 0,1 0 1 0 0,0 0 0 0 0,0 0 0 0 0,0 0-1 0 0,0 0 1 0 0,0 0 0 0 0,0 0-1 0 0,0 0 1 0 0,-1-1 0 0 0,1 1-1 0 0,0 0 1 0 0,0-1 0 0 0,0 1 0 0 0,0 0-1 0 0,-1-1 1 0 0,1 1 0 0 0,0-1-1 0 0,0 1 1 0 0,-1-1 0 0 0,1 1-1 0 0,0-1 1 0 0,-1 0 0 0 0,1 1 0 0 0,-1-1-1 0 0,1 0 1 0 0,-1 1 0 0 0,1-1-1 0 0,-1 0 1 0 0,1 0 0 0 0,-1 0-1 0 0,0 1 1 0 0,1-1 0 0 0,-1 0 0 0 0,0 0-1 0 0,0 0 1 0 0,0 0 0 0 0,0 0-1 0 0,0 1 1 0 0,0-1 0 0 0,0 0-1 0 0,0 0 1 0 0,0 0 0 0 0,0 0 0 0 0,0 0-1 0 0,0 0 1 0 0,0 1 0 0 0,-1-1-1 0 0,1 0 1 0 0,0 0 0 0 0,-1 0-101 0 0,-14-287-1437 0 0,26 340-1575 0 0,-9-42 3110 0 0,0 1 0 0 0,1-1 0 0 0,1 1 0 0 0,0-1 0 0 0,0 0 0 0 0,1-1 0 0 0,0 1 0 0 0,1-1 0 0 0,0 0 0 0 0,0 0 0 0 0,1-1 0 0 0,0 0 0 0 0,1 0 0 0 0,6 6-98 0 0,-11-13 85 0 0,-1-1-1 0 0,0 1 0 0 0,1 0 1 0 0,0-1-1 0 0,-1 1 1 0 0,1-1-1 0 0,-1 0 1 0 0,1 1-1 0 0,0-1 0 0 0,-1-1 1 0 0,1 1-1 0 0,-1 0 1 0 0,1-1-1 0 0,-1 1 1 0 0,1-1-1 0 0,-1 0 0 0 0,1 0 1 0 0,-1 0-1 0 0,1 0 1 0 0,-1 0-1 0 0,0 0 0 0 0,0-1 1 0 0,1 1-1 0 0,-1-1 1 0 0,0 1-1 0 0,0-1 1 0 0,-1 0-1 0 0,1 0 0 0 0,0 0 1 0 0,-1 0-1 0 0,1 0 1 0 0,-1 0-1 0 0,1-1 1 0 0,-1 1-1 0 0,0 0 0 0 0,0-1-84 0 0,36-89-452 0 0,-41-33 447 0 0,7 153-2361 0 0,6 20 3189 0 0,84 113-61 0 0,-39-105-9082 0 0,-46-49-1239 0 0</inkml:trace>
  <inkml:trace contextRef="#ctx0" brushRef="#br0" timeOffset="60120.872">7199 3408 5881 0 0,'0'0'2938'0'0,"0"0"-2074"0"0,0 0-490 0 0,0 0 73 0 0,0 0-49 0 0,0 0 1 0 0,0 0 21 0 0,0 0 39 0 0,0 0 36 0 0,0 0-47 0 0,0 0-133 0 0,0 0-154 0 0,0 0-78 0 0,12 1-21 0 0,175 65 6 0 0,-169-57-95 0 0,0 1 0 0 0,0 1-1 0 0,-1 0 1 0 0,-1 1 0 0 0,0 1-1 0 0,-1 0 1 0 0,0 1 0 0 0,-1 1-1 0 0,0 0 1 0 0,-1 2 27 0 0,-12-14 2 0 0,1 0 0 0 0,-1 0 0 0 0,0 0 0 0 0,0 0 0 0 0,0 0 0 0 0,0 1 0 0 0,-1-1 0 0 0,1 0 0 0 0,-1 0 0 0 0,0 1 0 0 0,0-1 0 0 0,0 0 0 0 0,0 1 0 0 0,-1-1 1 0 0,1 0-1 0 0,-1 0 0 0 0,0 1 0 0 0,0-1 0 0 0,0 0 0 0 0,0 0 0 0 0,-1 0 0 0 0,1 0 0 0 0,-1 0 0 0 0,0-1 0 0 0,0 1 0 0 0,0 0 0 0 0,0-1 0 0 0,0 1 0 0 0,-1-1 0 0 0,1 0 0 0 0,-1 0 0 0 0,1 0 0 0 0,-1 0 0 0 0,0 0 0 0 0,0 0 0 0 0,-1 0-2 0 0,-117 57 1538 0 0,114-56-1463 0 0,-191 53 2262 0 0,229-79-12424 0 0,-22 18 2612 0 0</inkml:trace>
  <inkml:trace contextRef="#ctx0" brushRef="#br0" timeOffset="60858.83">7636 2621 14563 0 0,'0'0'687'0'0,"0"0"-110"0"0,0 0-290 0 0,0 0-622 0 0,0 0-697 0 0,0 0-395 0 0,0 0 99 0 0,0 0 496 0 0,0 0 702 0 0,0 0 480 0 0,0 0 111 0 0,0 0-39 0 0,-1 29-66 0 0,-6 171 178 0 0,36 386 76 0 0,-25-543-523 0 0,2 0 0 0 0,2 0 0 0 0,2-1 0 0 0,2 0 1 0 0,1 0-1 0 0,10 18-87 0 0,-8-14 1651 0 0,-15-45-1031 0 0,0-1 96 0 0,0 0 154 0 0,0 0 134 0 0,0-11 1845 0 0,0-16-2722 0 0,0 25-147 0 0,-2-7-113 0 0,0 1 1 0 0,1-1 0 0 0,0 1-1 0 0,1-1 1 0 0,0 0 0 0 0,0 0-1 0 0,1 1 1 0 0,0-1 0 0 0,1 1-1 0 0,-1-1 1 0 0,2 1 0 0 0,-1-1-1 0 0,1 1 1 0 0,0 0 0 0 0,1 0-1 0 0,0 1 1 0 0,0-1 0 0 0,1 1-1 0 0,0-1 1 0 0,0 2 0 0 0,1-1-1 0 0,0 0 1 0 0,0 1 0 0 0,0 0-1 0 0,1 1 1 0 0,0-1 0 0 0,0 1-1 0 0,4-2 133 0 0,4 26-3010 0 0,-12 42 3854 0 0,-4-50-970 0 0,0-7 174 0 0,0 1 1 0 0,0 0 0 0 0,0 0-1 0 0,1-1 1 0 0,0 1 0 0 0,0 0-1 0 0,0 0 1 0 0,0 0-1 0 0,1-1 1 0 0,0 1 0 0 0,0 0-1 0 0,0 0 1 0 0,0-1 0 0 0,1 1-1 0 0,0-1 1 0 0,0 1-1 0 0,0-1 1 0 0,1 0 0 0 0,-1 0-1 0 0,1 0 1 0 0,0 0-1 0 0,0 0 1 0 0,0-1 0 0 0,1 1-1 0 0,-1-1 1 0 0,1 0 0 0 0,0 0-1 0 0,0 0 1 0 0,0 0-1 0 0,0-1 1 0 0,0 0 0 0 0,1 0-1 0 0,-1 0 1 0 0,1 0 0 0 0,-1-1-1 0 0,1 1 1 0 0,2-1-49 0 0,10-2 10 0 0,0-1 1 0 0,0-1-1 0 0,0 0 1 0 0,0-1-1 0 0,0-1 0 0 0,-1-1 1 0 0,0 0-1 0 0,0-1 1 0 0,-1-1-1 0 0,0 0 1 0 0,0-1-1 0 0,0-1 0 0 0,-2 0 1 0 0,1-1-1 0 0,-1 0 1 0 0,-1-1-1 0 0,0-1 1 0 0,0 0-1 0 0,-2 0 0 0 0,0-1 1 0 0,0 0-1 0 0,3-8-10 0 0,-11 19-19 0 0,1 0 1 0 0,-1 0-1 0 0,0 0 0 0 0,0 0 0 0 0,0 0 1 0 0,-1 0-1 0 0,1 0 0 0 0,-1-1 0 0 0,1 1 1 0 0,-1-1-1 0 0,0 1 0 0 0,-1-1 1 0 0,1 0-1 0 0,-1 1 0 0 0,1-1 0 0 0,-1 1 1 0 0,0-1-1 0 0,0 0 0 0 0,-1 1 0 0 0,1-1 1 0 0,-1 0-1 0 0,0 1 0 0 0,1-1 0 0 0,-2 1 1 0 0,1-1-1 0 0,0 1 0 0 0,-1 0 0 0 0,0-1 1 0 0,1 1-1 0 0,-1 0 0 0 0,0 0 0 0 0,-1 0 1 0 0,1 0-1 0 0,-1 1 0 0 0,1-1 0 0 0,-1 1 1 0 0,0-1-1 0 0,0 1 0 0 0,0 0 0 0 0,0 0 1 0 0,0 0-1 0 0,0 0 0 0 0,-1 1 0 0 0,1 0 1 0 0,0-1-1 0 0,-1 1 0 0 0,1 0 0 0 0,-1 0 1 0 0,0 1-1 0 0,1-1 0 0 0,-1 1 0 0 0,0 0 1 0 0,-2 0 18 0 0,0 2 6 0 0,0-1 0 0 0,0 1-1 0 0,0 1 1 0 0,0-1 0 0 0,0 1 0 0 0,1 0 0 0 0,-1 1 0 0 0,1-1 0 0 0,0 1 0 0 0,0 0 0 0 0,0 0 0 0 0,0 1 0 0 0,1-1 0 0 0,0 1 0 0 0,0 0 0 0 0,0 0 0 0 0,0 1 0 0 0,1-1-1 0 0,0 1 1 0 0,0-1 0 0 0,1 1 0 0 0,-1 0 0 0 0,1 0 0 0 0,1 0 0 0 0,-1 1 0 0 0,1-1 0 0 0,0 0 0 0 0,0 1 0 0 0,1-1 0 0 0,0 0 0 0 0,0 1 0 0 0,0-1 0 0 0,1 0 0 0 0,0 1-1 0 0,0-1 1 0 0,1 0 0 0 0,0 0 0 0 0,0 0 0 0 0,0 0 0 0 0,1 0 0 0 0,0 0 0 0 0,1 2-6 0 0,3 0-19 0 0,0 0-1 0 0,1 0 1 0 0,0-1 0 0 0,0 1-1 0 0,1-2 1 0 0,-1 0 0 0 0,1 0-1 0 0,1 0 1 0 0,-1-1 0 0 0,1 0-1 0 0,0-1 1 0 0,0 0-1 0 0,1-1 1 0 0,1 0 19 0 0,41 9-3060 0 0,0-6-3939 0 0,-35-4-60 0 0</inkml:trace>
  <inkml:trace contextRef="#ctx0" brushRef="#br0" timeOffset="61365.606">8546 2431 14475 0 0,'0'0'406'0'0,"0"0"-150"0"0,0 0-248 0 0,0 0-244 0 0,0 0-31 0 0,0 0 65 0 0,0 0 48 0 0,0 0 34 0 0,0 0-48 0 0,0 0-24 0 0,0 0 46 0 0,0 0 69 0 0,0 0 102 0 0,19 12 82 0 0,58 40 48 0 0,-53 10 95 0 0,-23-48-199 0 0,5 545 889 0 0,-10-167-654 0 0,51-173 99 0 0,-66-238 3179 0 0,-28-12-3878 0 0,42 28 485 0 0,0-1-200 0 0,-1 0 1 0 0,0 0 0 0 0,0 0-1 0 0,0 1 1 0 0,0 0-1 0 0,-1 1 1 0 0,1-1 0 0 0,-1 1-1 0 0,1 1 1 0 0,-1-1-1 0 0,0 1 1 0 0,0 0 0 0 0,0 1-1 0 0,0-1 1 0 0,0 1-1 0 0,0 1 1 0 0,1-1 0 0 0,-1 1-1 0 0,0 0 1 0 0,0 1-1 0 0,0 0 1 0 0,1 0-1 0 0,-1 0 1 0 0,1 1 0 0 0,0 0-1 0 0,0 0 1 0 0,0 1-1 0 0,0-1 1 0 0,0 1 0 0 0,1 1-1 0 0,-1-1 1 0 0,1 1-1 0 0,0 0 1 0 0,1 0 0 0 0,-1 0-1 0 0,1 1 1 0 0,0-1-1 0 0,1 1 1 0 0,-1 0 0 0 0,1 0-1 0 0,0 1 1 0 0,0-1-1 0 0,1 1 1 0 0,0-1 0 0 0,0 1-1 0 0,1 0 1 0 0,-1 4 28 0 0,5-5 47 0 0,0-1 0 0 0,0 1 0 0 0,0-1 0 0 0,0 0 0 0 0,1 0 0 0 0,0 0 0 0 0,0 0 1 0 0,1-1-1 0 0,-1 0 0 0 0,1 0 0 0 0,0 0 0 0 0,0 0 0 0 0,0-1 0 0 0,1 1 0 0 0,-1-1 0 0 0,1-1 0 0 0,-1 1 0 0 0,1-1 0 0 0,0 0 1 0 0,0 0-1 0 0,0-1 0 0 0,0 0 0 0 0,1 0 0 0 0,-1 0 0 0 0,0-1 0 0 0,3 0-47 0 0,59 8-779 0 0,-23-5-3116 0 0,-39-3 2977 0 0,21 2-9317 0 0</inkml:trace>
  <inkml:trace contextRef="#ctx0" brushRef="#br0" timeOffset="62168.764">9437 59 192 0 0,'0'0'1538'0'0,"0"0"143"0"0,0 0-56 0 0,0 0-46 0 0,0 0 108 0 0,0 0 60 0 0,0 0 63 0 0,0 0-9 0 0,0 0-128 0 0,0 0-224 0 0,0 0-258 0 0,0 0-236 0 0,0 0-208 0 0,-2-13-176 0 0,-5-33-858 0 0,-4 83-1365 0 0,-11 507 2085 0 0,24 0 1 0 0,23 0 0 0 0,44 161-434 0 0,12 259 1909 0 0,-73-832-1737 0 0,14 207 971 0 0,-22 293-1143 0 0,-12-534 1411 0 0,-2-186-7319 0 0,6 34-3917 0 0,6 36 1315 0 0</inkml:trace>
  <inkml:trace contextRef="#ctx0" brushRef="#br0" timeOffset="68329.675">11206 4552 8714 0 0,'0'0'612'0'0,"0"0"-175"0"0,0 0 253 0 0,0 0 361 0 0,0 0 434 0 0,0 0 129 0 0,0 0-23 0 0,0 0-61 0 0,0 0-222 0 0,0 0-202 0 0,8-4-242 0 0,0-1-683 0 0,-1 0 1 0 0,1 0-1 0 0,-1-1 1 0 0,0 1-1 0 0,0-2 1 0 0,-1 1-1 0 0,0-1 1 0 0,0 0-1 0 0,-1 0 1 0 0,0-1-1 0 0,0 0 1 0 0,0 0-1 0 0,1-4-181 0 0,12-40 242 0 0,-2-1-1 0 0,-2 0 1 0 0,-2-1 0 0 0,-3-1-1 0 0,-3 1 1 0 0,0-43-242 0 0,5-18 89 0 0,81-1021 410 0 0,-87 1011-116 0 0,-60 83-909 0 0,22-36 938 0 0,-5 38-475 0 0,-2 2 1 0 0,-2 2-1 0 0,-2 2 0 0 0,0 1 0 0 0,-3 3 0 0 0,0 2 1 0 0,-2 1-1 0 0,0 3 0 0 0,-2 2 0 0 0,-1 3 1 0 0,-10-2 62 0 0,-119-30-117 0 0,-2 7 1 0 0,-119-9 116 0 0,258 46-5 0 0,-872-111 22 0 0,-291 24-17 0 0,155 39 43 0 0,28 4 116 0 0,-419-98-159 0 0,1222 110 84 0 0,-191-60-84 0 0,431 134-5167 0 0,-9-21-2154 0 0,-5-9-3178 0 0</inkml:trace>
  <inkml:trace contextRef="#ctx0" brushRef="#br0" timeOffset="69073.266">93 710 0 0 0,'0'0'1783'0'0,"0"0"860"0"0,0 0-54 0 0,0 0-245 0 0,0 0-258 0 0,0 0-291 0 0,0 0-232 0 0,0 0-247 0 0,0 0-317 0 0,0 0-404 0 0,0 0-443 0 0,-2-9-417 0 0,-8-27-235 0 0,-11 79-237 0 0,5 10 869 0 0,3 0 0 0 0,2 1-1 0 0,3-1 1 0 0,1 2 0 0 0,4-1-1 0 0,1 1 1 0 0,4 6-132 0 0,-1-47 10 0 0,1 0 1 0 0,1 0-1 0 0,0-1 1 0 0,1 1-1 0 0,1-1 1 0 0,0 0-1 0 0,0 0 0 0 0,2-1 1 0 0,-1 1-1 0 0,1-1 1 0 0,1-1-1 0 0,5 7-10 0 0,-9-14 60 0 0,-1 1-1 0 0,0-1 1 0 0,1 0-1 0 0,0 0 1 0 0,0 0-1 0 0,0-1 0 0 0,1 0 1 0 0,-1 1-1 0 0,1-1 1 0 0,0-1-1 0 0,0 1 1 0 0,0-1-1 0 0,0 0 1 0 0,0 0-1 0 0,0 0 1 0 0,1-1-1 0 0,-1 0 1 0 0,1 0-1 0 0,-1 0 1 0 0,1-1-1 0 0,-1 1 1 0 0,1-1-1 0 0,-1-1 1 0 0,1 1-1 0 0,-1-1 1 0 0,1 0-1 0 0,-1 0 1 0 0,0 0-1 0 0,1-1 0 0 0,-1 0 1 0 0,0 0-1 0 0,3-2-59 0 0,9-6 118 0 0,-1-1 0 0 0,0-1 0 0 0,0 0 0 0 0,-1-2 0 0 0,-1 1 0 0 0,0-2-1 0 0,-1 0 1 0 0,0 0 0 0 0,-2-1 0 0 0,0-1 0 0 0,0 0 0 0 0,-2 0 0 0 0,0-1-1 0 0,-1 0 1 0 0,-1-1 0 0 0,0 1 0 0 0,-2-1 0 0 0,0-1 0 0 0,-1 1-1 0 0,-1-1 1 0 0,-1 0 0 0 0,-1 1 0 0 0,0-1 0 0 0,-2 0 0 0 0,0 0 0 0 0,-1 0-1 0 0,-4-13-117 0 0,-35-93-241 0 0,53 143-3824 0 0,18 15 2483 0 0,-2-2-6252 0 0,-21-20-939 0 0</inkml:trace>
  <inkml:trace contextRef="#ctx0" brushRef="#br0" timeOffset="69837.058">634 728 5969 0 0,'0'0'-132'0'0,"0"0"-205"0"0,0 0-117 0 0,0 0 234 0 0,0 0 388 0 0,0 0 147 0 0,0 0 12 0 0,0 0 64 0 0,0 0 155 0 0,0 0 241 0 0,0 0 217 0 0,0 0 102 0 0,16 29-52 0 0,47 90-137 0 0,-43-14 519 0 0,-22-78-1173 0 0,-9 289 1292 0 0,17-313 4698 0 0,8-37-4603 0 0,-14 33-1659 0 0,10-37 74 0 0,-1-1-1 0 0,-2 0 1 0 0,-2 0 0 0 0,-1-1-1 0 0,-3 1 1 0 0,-1-3-65 0 0,12-126 103 0 0,-5 174-4056 0 0,24 34 3855 0 0,109 79 1208 0 0,-69-2-821 0 0,-68-108-252 0 0,0 1-1 0 0,1-1 1 0 0,0 0 0 0 0,0 0 0 0 0,1-1 0 0 0,0 1 0 0 0,0-1 0 0 0,1 0-1 0 0,0 0 1 0 0,0-1 0 0 0,1 0 0 0 0,0 0 0 0 0,1 0 0 0 0,-1-1-1 0 0,2 0-36 0 0,-7-5 90 0 0,1 0-1 0 0,-1 0 1 0 0,1-1-1 0 0,-1 1 0 0 0,1-1 1 0 0,0 1-1 0 0,-1-1 0 0 0,1 0 1 0 0,0 0-1 0 0,-1 0 1 0 0,1-1-1 0 0,0 1 0 0 0,-1 0 1 0 0,1-1-1 0 0,0 0 0 0 0,-1 0 1 0 0,1 0-1 0 0,-1 0 0 0 0,1 0 1 0 0,-1 0-1 0 0,0 0 1 0 0,0-1-1 0 0,1 1 0 0 0,-1-1 1 0 0,0 0-1 0 0,0 0 0 0 0,0 0 1 0 0,-1 0-1 0 0,1 0 1 0 0,0 0-1 0 0,-1 0 0 0 0,1 0 1 0 0,-1-1-1 0 0,0 1 0 0 0,0 0 1 0 0,0-1-90 0 0,38-94 851 0 0,-35 77-825 0 0,0 1-1 0 0,-1-1 0 0 0,-1 0 0 0 0,0 0 0 0 0,-2 0 1 0 0,-1-1-1 0 0,0 1 0 0 0,-1 0 0 0 0,-2 1 0 0 0,0-1 1 0 0,0 0-1 0 0,-2 1 0 0 0,-1 0 0 0 0,0 0 0 0 0,-1 1 1 0 0,-1 0-1 0 0,-1 0 0 0 0,-1 1 0 0 0,-7-9-25 0 0,8 2-3970 0 0,40 36-6319 0 0,-22-7 2861 0 0</inkml:trace>
  <inkml:trace contextRef="#ctx0" brushRef="#br0" timeOffset="70096.783">1628 710 15731 0 0,'0'0'50'0'0,"0"0"-121"0"0,0 0-205 0 0,0 0-327 0 0,0 0-218 0 0,0 0-48 0 0,0 0 185 0 0,0 0 448 0 0,0 0 442 0 0,0 0 322 0 0,0 0 159 0 0,0 0 42 0 0,0 0-41 0 0,-8 22-94 0 0,-29 73-130 0 0,25 34 341 0 0,14-87-654 0 0,6 57 1093 0 0,-2-40-3740 0 0,-4-19-6014 0 0,-2-39 1199 0 0</inkml:trace>
  <inkml:trace contextRef="#ctx0" brushRef="#br0" timeOffset="70718.231">1911 742 20236 0 0,'0'0'66'0'0,"0"0"-612"0"0,0 0-658 0 0,0 0-88 0 0,0 0 227 0 0,0 0 523 0 0,0 0 510 0 0,0 0 89 0 0,0 0 52 0 0,0 0 86 0 0,0 0 64 0 0,7 26 30 0 0,20 84-7 0 0,-28 4 346 0 0,-6-72-466 0 0,3 7 1234 0 0,5-77 2197 0 0,2-267-4258 0 0,-3 295 169 0 0,26 51-1919 0 0,-17-29 2468 0 0,-4-10 37 0 0,0 1 0 0 0,1-1 0 0 0,0 0-1 0 0,1 0 1 0 0,0 0 0 0 0,1-1 0 0 0,1-1 0 0 0,0 1 0 0 0,0-1 0 0 0,1-1-1 0 0,0 1 1 0 0,0-2 0 0 0,1 1 0 0 0,0-2 0 0 0,1 1 0 0 0,0-2-1 0 0,0 1 1 0 0,0-2 0 0 0,1 0 0 0 0,0 0 0 0 0,0-1 0 0 0,0-1 0 0 0,0 0-1 0 0,1 0 1 0 0,-1-2 0 0 0,1 0 0 0 0,6 0-90 0 0,-14-5 86 0 0,0 1 0 0 0,-1-1 0 0 0,1 0 0 0 0,-1-1 0 0 0,0 1 0 0 0,0-1 0 0 0,-1 0 0 0 0,1-1 0 0 0,-1 1 1 0 0,0-1-1 0 0,-1 1 0 0 0,1-1 0 0 0,-1 0 0 0 0,0-1 0 0 0,-1 1 0 0 0,1 0 0 0 0,-1-1 0 0 0,0 0 0 0 0,-1 1 0 0 0,0-1 0 0 0,0 0 0 0 0,0 0 0 0 0,-1 1 0 0 0,0-1 0 0 0,-1 0 0 0 0,1 0 0 0 0,-1 0 1 0 0,0 1-1 0 0,-1-1 0 0 0,0 0 0 0 0,0 1 0 0 0,0-1 0 0 0,-1 1 0 0 0,0-1-86 0 0,-102-193 567 0 0,93 174-1304 0 0,26 40-5477 0 0,3 6-2511 0 0,-11-12-586 0 0</inkml:trace>
  <inkml:trace contextRef="#ctx0" brushRef="#br0" timeOffset="71135.351">2652 587 17980 0 0,'0'0'967'0'0,"0"0"-328"0"0,0 0-394 0 0,0 0-378 0 0,0 0-385 0 0,0 0-295 0 0,0 0-57 0 0,0 0 147 0 0,0 0 357 0 0,0 0 364 0 0,0 0 193 0 0,0 0 101 0 0,0 0 31 0 0,-10 16-34 0 0,-28 55-45 0 0,34-61-207 0 0,1 0 0 0 0,0 1 0 0 0,1-1 0 0 0,0 0 1 0 0,0 1-1 0 0,1-1 0 0 0,1 1 0 0 0,0 0 0 0 0,0-1 0 0 0,1 1 0 0 0,1-1 0 0 0,-1 1 0 0 0,2 3-37 0 0,0 2 49 0 0,0 3 52 0 0,0 0 0 0 0,1 1 0 0 0,2-1 0 0 0,0-1 0 0 0,0 1 0 0 0,2-1 0 0 0,0 0 0 0 0,2-1 0 0 0,0 0 0 0 0,0-1 0 0 0,2 0 0 0 0,0 0 0 0 0,0-1 0 0 0,2-1 0 0 0,0 0 0 0 0,5 4-101 0 0,-17-17 94 0 0,0 0 0 0 0,0 1 0 0 0,0-1 1 0 0,0 0-1 0 0,0 0 0 0 0,1 0 0 0 0,-1-1 0 0 0,0 1 0 0 0,0 0 0 0 0,1-1 0 0 0,-1 0 0 0 0,0 1 0 0 0,1-1 0 0 0,-1 0 0 0 0,0 0 0 0 0,1 0 0 0 0,-1-1 0 0 0,0 1 0 0 0,1 0 1 0 0,-1-1-1 0 0,0 0 0 0 0,1 1 0 0 0,-1-1 0 0 0,0 0 0 0 0,0 0 0 0 0,0 0 0 0 0,0-1 0 0 0,0 1 0 0 0,0 0 0 0 0,0-1 0 0 0,0 1 0 0 0,-1-1 0 0 0,1 0 0 0 0,-1 1 1 0 0,1-1-1 0 0,-1 0 0 0 0,1 0 0 0 0,-1 0 0 0 0,0 0 0 0 0,1-2-94 0 0,38-99 1323 0 0,-35 88-1344 0 0,108-383 488 0 0,-105 392-5139 0 0,2 30-1281 0 0,-5-11-392 0 0,-2-6-2109 0 0</inkml:trace>
  <inkml:trace contextRef="#ctx0" brushRef="#br0" timeOffset="71682.073">3431 602 21541 0 0,'0'0'-191'0'0,"0"0"-203"0"0,0 0-227 0 0,0 0 9 0 0,0 0 218 0 0,0 0 184 0 0,0 0 115 0 0,0 0 71 0 0,-10 26 31 0 0,-69 164 175 0 0,46-126 51 0 0,21-45-162 0 0,0 1-1 0 0,2 0 1 0 0,1 1-1 0 0,0 0 1 0 0,2 1-1 0 0,0-1 1 0 0,1 1-1 0 0,2 1 1 0 0,0-1-1 0 0,0 7-70 0 0,4-29 377 0 0,30-34 1849 0 0,-4-13-2141 0 0,-2-1 0 0 0,-2-1 0 0 0,-3-1 0 0 0,-1 0 0 0 0,-3-2 0 0 0,8-47-85 0 0,6 10 56 0 0,-9 134-2538 0 0,-7 2 2480 0 0,1-1 0 0 0,3 0 0 0 0,2-2 0 0 0,2 0 0 0 0,2 0 0 0 0,1-2 0 0 0,3-2 0 0 0,11 14 2 0 0,18 56-254 0 0,-104-99 800 0 0,-358-40 233 0 0,276 14-1005 0 0,94 12-1502 0 0,25 3-1893 0 0,-1 0-4430 0 0,12 0-192 0 0</inkml:trace>
  <inkml:trace contextRef="#ctx0" brushRef="#br0" timeOffset="72276.264">3986 611 19340 0 0,'0'0'-712'0'0,"0"0"-335"0"0,0 0-244 0 0,0 0 84 0 0,0 0 372 0 0,0 0 383 0 0,0 0 218 0 0,0 0 107 0 0,0 0 102 0 0,0 0 137 0 0,-11 27 168 0 0,-38 84 129 0 0,44-100-277 0 0,0 1 0 0 0,1 0 0 0 0,0 0 1 0 0,1 0-1 0 0,0 1 0 0 0,1-1 0 0 0,1 1 0 0 0,0-1 0 0 0,0 1 0 0 0,1-1 0 0 0,1 1 0 0 0,0 0 1 0 0,1-1-1 0 0,0 2-132 0 0,-1-8 28 0 0,0 2 74 0 0,0 1 0 0 0,1-1-1 0 0,0 1 1 0 0,0-1 0 0 0,1 0 0 0 0,0 0 0 0 0,1 0 0 0 0,-1 0 0 0 0,2-1 0 0 0,-1 1 0 0 0,1-1 0 0 0,0 0 0 0 0,0 0-1 0 0,1-1 1 0 0,0 0 0 0 0,0 0 0 0 0,7 5-102 0 0,-12-10 83 0 0,0-1 1 0 0,1 1-1 0 0,-1-1 0 0 0,0 0 0 0 0,1 1 0 0 0,-1-1 0 0 0,0 0 1 0 0,1 0-1 0 0,-1 0 0 0 0,1 0 0 0 0,-1 0 0 0 0,0-1 1 0 0,1 1-1 0 0,-1 0 0 0 0,0-1 0 0 0,1 1 0 0 0,-1 0 1 0 0,0-1-1 0 0,0 0 0 0 0,1 1 0 0 0,-1-1 0 0 0,0 0 0 0 0,0 1 1 0 0,0-1-1 0 0,0 0 0 0 0,0 0 0 0 0,0 0 0 0 0,0 0 1 0 0,0 0-1 0 0,0 0 0 0 0,0-1 0 0 0,-1 1 0 0 0,1 0 0 0 0,0 0 1 0 0,-1 0-1 0 0,1-1 0 0 0,-1 1 0 0 0,1 0 0 0 0,-1-1 1 0 0,0 1-1 0 0,1 0 0 0 0,-1-1 0 0 0,0 1 0 0 0,0 0 1 0 0,0-2-84 0 0,4-74-27 0 0,-4 65 63 0 0,-3-13-37 0 0,0 1 0 0 0,-1-1 0 0 0,-2 1 0 0 0,0 0 0 0 0,-2 1 0 0 0,0 0 0 0 0,-12-22 1 0 0,-29-92 415 0 0,49 137-440 0 0,-1-1 0 0 0,1 1 1 0 0,-1-1-1 0 0,1 0 0 0 0,-1 1 0 0 0,1-1 0 0 0,0 0 0 0 0,-1 1 1 0 0,1-1-1 0 0,0 0 0 0 0,0 0 0 0 0,-1 1 0 0 0,1-1 0 0 0,0 0 1 0 0,0 0-1 0 0,0 1 0 0 0,0-1 0 0 0,0 0 0 0 0,0 0 0 0 0,0 1 1 0 0,0-1-1 0 0,0 0 0 0 0,1 0 0 0 0,-1 1 0 0 0,0-1 0 0 0,0 0 0 0 0,1 0 1 0 0,-1 1-1 0 0,0-1 0 0 0,1 0 0 0 0,-1 1 0 0 0,1-1 0 0 0,-1 1 1 0 0,1-1-1 0 0,-1 1 0 0 0,1-1 0 0 0,-1 0 0 0 0,1 1 0 0 0,0 0 1 0 0,-1-1-1 0 0,1 1 0 0 0,0-1 0 0 0,-1 1 0 0 0,1 0 0 0 0,0-1 1 0 0,-1 1-1 0 0,1 0 0 0 0,0 0 0 0 0,0 0 0 0 0,-1 0 0 0 0,1 0 1 0 0,0-1-1 0 0,0 1 0 0 0,-1 0 0 0 0,1 1 0 0 0,0-1 0 0 0,0 0 1 0 0,-1 0-1 0 0,1 0 0 0 0,0 0 0 0 0,0 1 0 0 0,0-1 25 0 0,51 28-1308 0 0,-37-19 1466 0 0,29 16-229 0 0,10 3-24 0 0,0 3-1 0 0,-2 2 0 0 0,-1 2 0 0 0,-2 3 0 0 0,-2 1 1 0 0,31 34 95 0 0,-76-70 8 0 0,1 0 1 0 0,-1 0-1 0 0,1 0 1 0 0,-1 0-1 0 0,0 1 1 0 0,0-1-1 0 0,-1 0 1 0 0,1 1-1 0 0,-1-1 1 0 0,1 1-1 0 0,-1 0 1 0 0,0-1-1 0 0,-1 1 1 0 0,1 0-1 0 0,-1 0 1 0 0,1 0-1 0 0,-1-1 1 0 0,0 1-1 0 0,-1 0 1 0 0,1 0-1 0 0,-1 0 1 0 0,1-1-1 0 0,-1 1 1 0 0,0 0-1 0 0,-1-1 1 0 0,1 1-1 0 0,0-1 1 0 0,-1 1-1 0 0,0-1 1 0 0,0 0-1 0 0,0 1 1 0 0,0-1-1 0 0,-1 0 1 0 0,1 0-1 0 0,-1-1 1 0 0,0 1-1 0 0,1 0 1 0 0,-1-1-1 0 0,-1 0 1 0 0,1 0-1 0 0,0 0 1 0 0,-1 0-9 0 0,-150 77 1159 0 0,124-69-928 0 0,-1-1 0 0 0,-1-1 0 0 0,1-2 0 0 0,-1-1 0 0 0,0-1-1 0 0,-1-2 1 0 0,1-1 0 0 0,0-2 0 0 0,-1-1 0 0 0,1-1 0 0 0,0-2 0 0 0,0-2 0 0 0,-8-3-231 0 0,-30-43 242 0 0,70 52-429 0 0,-1 0 1 0 0,1-1 0 0 0,-1 1-1 0 0,1 0 1 0 0,0-1 0 0 0,-1 1 0 0 0,1-1-1 0 0,0 1 1 0 0,0-1 0 0 0,0 1-1 0 0,0-1 1 0 0,0 1 0 0 0,0-1 0 0 0,1 1-1 0 0,-1 0 1 0 0,1-1 0 0 0,-1 1-1 0 0,1-1 1 0 0,-1 1 0 0 0,1 0-1 0 0,-1 0 1 0 0,1-1 0 0 0,0 1 0 0 0,0 0-1 0 0,0 0 1 0 0,0 0 0 0 0,0 0-1 0 0,0 0 1 0 0,0 0 0 0 0,0 0 0 0 0,0 0-1 0 0,0 0 1 0 0,1 0 0 0 0,-1 1-1 0 0,0-1 1 0 0,1 0 0 0 0,-1 1-1 0 0,1-1 187 0 0,15-8-6046 0 0,-4 4-4235 0 0</inkml:trace>
  <inkml:trace contextRef="#ctx0" brushRef="#br0" timeOffset="72601.168">4790 728 20572 0 0,'0'0'51'0'0,"0"0"-363"0"0,0 0-479 0 0,0 0-332 0 0,0 0 84 0 0,0 0 291 0 0,0 0 377 0 0,0 0 397 0 0,0 0 223 0 0,0 0 170 0 0,0 0 94 0 0,0 0-18 0 0,0 0-83 0 0,-10 24-104 0 0,-33 77-80 0 0,37-89-177 0 0,1 0-1 0 0,1 1 0 0 0,0 0 0 0 0,1 0 0 0 0,0 0 1 0 0,1 1-1 0 0,1-1 0 0 0,0 0 0 0 0,1 1 0 0 0,0-1 1 0 0,1 0-1 0 0,0 1-50 0 0,0-7 31 0 0,0 1 48 0 0,1 0 1 0 0,-1 0-1 0 0,2 0 1 0 0,-1 0-1 0 0,1-1 1 0 0,0 1-1 0 0,1-1 0 0 0,0 0 1 0 0,0 0-1 0 0,0 0 1 0 0,1 0-1 0 0,0-1 1 0 0,0 0-1 0 0,1 0 1 0 0,0 0-1 0 0,0-1 0 0 0,0 1 1 0 0,0-2-1 0 0,1 1 1 0 0,0-1-1 0 0,0 0 1 0 0,0 0-1 0 0,1-1 1 0 0,-1 1-1 0 0,1-2 1 0 0,0 1-1 0 0,4-1-79 0 0,3 3 109 0 0,1-1 0 0 0,0-1 0 0 0,0-1 0 0 0,0 0-1 0 0,1-1 1 0 0,-1 0 0 0 0,0-2 0 0 0,0 0 0 0 0,1-1 0 0 0,-1 0 0 0 0,0-2 0 0 0,0 1 0 0 0,5-4-109 0 0,41-25 628 0 0,-48 8-1764 0 0,-37-1-4486 0 0,9 18 141 0 0,5 2-5080 0 0</inkml:trace>
  <inkml:trace contextRef="#ctx0" brushRef="#br0" timeOffset="72850.303">4712 924 23045 0 0,'0'0'704'0'0,"0"0"-186"0"0,0 0-314 0 0,0 0-255 0 0,0 0-76 0 0,0 0 34 0 0,0 0 53 0 0,0 0 26 0 0,28-1 17 0 0,151-4-588 0 0,-139 5-3324 0 0,-12 0-6577 0 0,-19 0 1317 0 0</inkml:trace>
  <inkml:trace contextRef="#ctx0" brushRef="#br0" timeOffset="73469.265">4701 654 16516 0 0,'0'0'4730'0'0,"0"0"-3306"0"0,0 0-1048 0 0,0 0-261 0 0,0 0-146 0 0,28-11 30 0 0,87-37 34 0 0,46 19 139 0 0,-130 29-168 0 0,269 5-104 0 0,-300-5 54 0 0,0 0-81 0 0,0 0-102 0 0,-1 33-548 0 0,-7 458 701 0 0,21-385 126 0 0,-9-106 3083 0 0,6-38-2663 0 0,-7-38-526 0 0,-2-1-1 0 0,-4 0 1 0 0,-4 0 0 0 0,-8-33 56 0 0,11 77 33 0 0,-1-115 131 0 0,45 160-1535 0 0,375 264 1062 0 0,-370-253 330 0 0,149 102 36 0 0,-193-124-46 0 0,1 0-1 0 0,-1 1 0 0 0,0-1 0 0 0,0 1 0 0 0,0-1 0 0 0,0 1 0 0 0,-1-1 0 0 0,1 1 0 0 0,0-1 0 0 0,-1 1 0 0 0,1 0 0 0 0,-1-1 0 0 0,0 1 0 0 0,1 0 0 0 0,-1 0 0 0 0,0-1 0 0 0,0 1 1 0 0,0 0-1 0 0,0 0 0 0 0,0-1 0 0 0,0 1 0 0 0,-1 0 0 0 0,1 0 0 0 0,-1-1 0 0 0,1 1 0 0 0,-1 0 0 0 0,0-1 0 0 0,1 1 0 0 0,-1-1 0 0 0,0 1 0 0 0,0-1 0 0 0,0 1 0 0 0,0-1 1 0 0,0 0-1 0 0,-1 1 0 0 0,1-1 0 0 0,0 0 0 0 0,0 0 0 0 0,-1 0 0 0 0,1 0 0 0 0,-1 0 0 0 0,1 0 0 0 0,-1 0 0 0 0,0-1 0 0 0,1 1 0 0 0,-1 0 0 0 0,0-1-10 0 0,-82 38 515 0 0,82-37-508 0 0,-121 33 263 0 0,-1-4 0 0 0,-1-6 0 0 0,-36-2-270 0 0,12 1-2275 0 0,2 3-3345 0 0,113-19-5927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8:37.1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404 45 11434 0 0,'0'0'1027'0'0,"0"0"4"0"0,0 0-68 0 0,0 0-235 0 0,0 0-278 0 0,0 0-181 0 0,0 0-120 0 0,0 0-65 0 0,0 0-65 0 0,0 0-82 0 0,0 0-187 0 0,0 0-265 0 0,-3-11-156 0 0,0 2 620 0 0,-5-15-699 0 0,5 62 468 0 0,-20 666 1509 0 0,-8-124-467 0 0,28-590-5985 0 0,2 6-4357 0 0</inkml:trace>
  <inkml:trace contextRef="#ctx0" brushRef="#br0" timeOffset="229.622">0 756 17572 0 0,'0'0'619'0'0,"0"0"-53"0"0,0 0-199 0 0,0 0-323 0 0,0 0-84 0 0,0 0 24 0 0,0 0 76 0 0,0 0 107 0 0,30-17 18 0 0,94-56-5 0 0,-22 49 136 0 0,-80 27-286 0 0,390 79-2302 0 0,-324-76-2281 0 0,-31-6-2848 0 0,-34 0 1577 0 0</inkml:trace>
  <inkml:trace contextRef="#ctx0" brushRef="#br0" timeOffset="787.052">941 881 11522 0 0,'0'0'825'0'0,"0"0"-401"0"0,0 0-366 0 0,0 0-462 0 0,0 0-399 0 0,0 0-126 0 0,0 0 163 0 0,0 0 420 0 0,0 0 463 0 0,0 0 314 0 0,0 0 70 0 0,0 0-46 0 0,0 0-40 0 0,-1 26-40 0 0,-3 201 693 0 0,3-220-944 0 0,0 1 1 0 0,1 0-1 0 0,0-1 0 0 0,0 1 1 0 0,1-1-1 0 0,-1 1 0 0 0,2-1 1 0 0,-1 1-1 0 0,1-1 1 0 0,0 1-1 0 0,1-1 0 0 0,0 0 1 0 0,0 0-1 0 0,0 0 0 0 0,1-1 1 0 0,0 1-1 0 0,0-1 1 0 0,1 0-1 0 0,0 0 0 0 0,0 0 1 0 0,0-1-1 0 0,0 0 0 0 0,4 2-124 0 0,20-29 4187 0 0,-26-58-3739 0 0,-73-78 76 0 0,134 130-1307 0 0,119 2-224 0 0,-121 23-2738 0 0,-1 1-4722 0 0,-44 2 1507 0 0</inkml:trace>
  <inkml:trace contextRef="#ctx0" brushRef="#br0" timeOffset="1721.867">1384 1194 14027 0 0,'0'0'-930'0'0,"0"0"54"0"0,0 0 472 0 0,0 0 602 0 0,0 0 275 0 0,0 0 103 0 0,0 0 91 0 0,26 7 118 0 0,80 22 76 0 0,-93-26-601 0 0,-1-1 0 0 0,0 0 0 0 0,1-1 0 0 0,-1-1 1 0 0,1 1-1 0 0,0-2 0 0 0,-1 0 0 0 0,1 0 0 0 0,-1-1 0 0 0,0-1 1 0 0,0 0-1 0 0,0-1 0 0 0,0 0 0 0 0,0-1 0 0 0,-1 0 1 0 0,0 0-1 0 0,9-7-260 0 0,-8 6 84 0 0,-6 4-86 0 0,1 0 0 0 0,-1-1 0 0 0,0 0 0 0 0,0-1 0 0 0,0 1-1 0 0,-1-1 1 0 0,1 0 0 0 0,-1 0 0 0 0,0-1 0 0 0,0 1 0 0 0,0-1 0 0 0,-1-1 0 0 0,0 1-1 0 0,0 0 1 0 0,0-1 0 0 0,0 0 0 0 0,-1 0 0 0 0,0 0 0 0 0,0 0 0 0 0,-1-1 0 0 0,0 1-1 0 0,0 0 1 0 0,0-1 0 0 0,-1 0 0 0 0,0 0 0 0 0,0 1 0 0 0,-1-1 0 0 0,0 0 0 0 0,0 0-1 0 0,0 1 1 0 0,-1-1 0 0 0,-1-4 2 0 0,-4 5-108 0 0,1 1 0 0 0,-1 0 0 0 0,0 0 0 0 0,0 1 0 0 0,-1 0 0 0 0,1 0 0 0 0,-1 0 0 0 0,0 1 0 0 0,0 0 0 0 0,0 0 0 0 0,0 1-1 0 0,-1 0 1 0 0,1 0 0 0 0,-1 1 0 0 0,1 0 0 0 0,-1 0 0 0 0,1 0 0 0 0,-1 1 0 0 0,0 1 0 0 0,1-1 0 0 0,-1 1 0 0 0,1 0 0 0 0,-1 1 0 0 0,1 0 0 0 0,-1 0 0 0 0,1 1-1 0 0,0-1 1 0 0,0 2 0 0 0,0-1 0 0 0,1 1 0 0 0,-1 0 0 0 0,-1 1 108 0 0,-1 0 37 0 0,-1 0 1 0 0,1 0-1 0 0,0 0 0 0 0,0 2 1 0 0,1-1-1 0 0,-1 1 0 0 0,1 0 0 0 0,1 0 1 0 0,0 1-1 0 0,0 0 0 0 0,0 1 1 0 0,1-1-1 0 0,0 1 0 0 0,1 0 0 0 0,0 1 1 0 0,0-1-1 0 0,1 1 0 0 0,0 0 1 0 0,1 0-1 0 0,0 1 0 0 0,1-1 0 0 0,0 1 1 0 0,0 1-38 0 0,5-8 65 0 0,-1 0-1 0 0,1 0 1 0 0,0 0 0 0 0,0 0 0 0 0,0-1 0 0 0,1 1 0 0 0,-1-1-1 0 0,1 0 1 0 0,-1 0 0 0 0,1 0 0 0 0,0 0 0 0 0,1-1 0 0 0,-1 1-1 0 0,0-1 1 0 0,1 0 0 0 0,-1-1 0 0 0,1 1 0 0 0,-1-1 0 0 0,1 0-1 0 0,0 0 1 0 0,0 0 0 0 0,-1-1 0 0 0,1 1 0 0 0,0-1 0 0 0,0 0-1 0 0,4-1-64 0 0,10 1-132 0 0,-1 0 0 0 0,1-1 0 0 0,-1-1 0 0 0,0-1-1 0 0,1-1 1 0 0,-1 0 0 0 0,-1-1 0 0 0,1-1 0 0 0,-1-1 0 0 0,0-1-1 0 0,0 0 1 0 0,-1-1 0 0 0,0 0 0 0 0,0-2 0 0 0,-1 0 0 0 0,-1 0-1 0 0,0-1 1 0 0,10-12 132 0 0,-3-23 1529 0 0,-21 47-1272 0 0,0 0-137 0 0,0 0-183 0 0,-14 40-454 0 0,12-36 566 0 0,1 1 0 0 0,0-1 0 0 0,-1 1 0 0 0,2-1 1 0 0,-1 1-1 0 0,0-1 0 0 0,1 1 0 0 0,0 0 0 0 0,0-1 0 0 0,1 1 1 0 0,-1-1-1 0 0,1 1 0 0 0,0 0 0 0 0,0-1 0 0 0,0 1 0 0 0,1-1 1 0 0,0 0-1 0 0,-1 1 0 0 0,2-1 0 0 0,-1 0 0 0 0,0 0 0 0 0,1 0 0 0 0,0-1 1 0 0,0 1-1 0 0,0-1 0 0 0,0 1 0 0 0,0-1 0 0 0,1 0 0 0 0,-1 0 1 0 0,1 0-1 0 0,0-1 0 0 0,0 0 0 0 0,0 1 0 0 0,0-1 0 0 0,1 0 1 0 0,-1-1-1 0 0,0 1 0 0 0,1-1 0 0 0,-1 0 0 0 0,1 0 0 0 0,0 0 0 0 0,-1-1 1 0 0,1 0-50 0 0,125-28-368 0 0,-124 25 200 0 0,-1 0 0 0 0,0 0 0 0 0,0 0 1 0 0,0-1-1 0 0,0 1 0 0 0,-1-1 0 0 0,1-1 0 0 0,-1 1 0 0 0,0 0 0 0 0,0-1 0 0 0,-1 0 0 0 0,1 0 0 0 0,-1 0 0 0 0,0 0 0 0 0,0-1 0 0 0,-1 1 0 0 0,0-1 0 0 0,0 0 0 0 0,0 1 0 0 0,-1-1 0 0 0,1 0 0 0 0,-1 0 0 0 0,-1 0 0 0 0,1 0 0 0 0,-1 0 0 0 0,0 0 0 0 0,-1 0 0 0 0,1 0 0 0 0,-1 0 0 0 0,0 0 0 0 0,-1 0 0 0 0,0-2 168 0 0,2 8 19 0 0,-1 1-1 0 0,1-1 1 0 0,-1 0 0 0 0,0 0-1 0 0,1 1 1 0 0,-1-1 0 0 0,1 0-1 0 0,-1 0 1 0 0,1 0 0 0 0,-1 1-1 0 0,0-1 1 0 0,1 0 0 0 0,-1 0-1 0 0,0 0 1 0 0,1 0 0 0 0,-1 0-1 0 0,1 0 1 0 0,-1-1 0 0 0,0 1-1 0 0,1 0 1 0 0,-1 0 0 0 0,1 0-1 0 0,-1 0 1 0 0,0-1 0 0 0,1 1-1 0 0,-1 0 1 0 0,1-1 0 0 0,-1 1-1 0 0,1 0 1 0 0,-1-1 0 0 0,1 1-1 0 0,0-1 1 0 0,-1 1 0 0 0,1-1-1 0 0,-1 1 1 0 0,1-1 0 0 0,0 1-1 0 0,-1-1 1 0 0,1 1 0 0 0,0-1-1 0 0,0 1 1 0 0,-1-1 0 0 0,1 1-1 0 0,0-1 1 0 0,0 0 0 0 0,0 1-1 0 0,0-1 1 0 0,0 1 0 0 0,0-1-19 0 0,-7 58 1172 0 0,7-51-1084 0 0,1-1-1 0 0,0 1 1 0 0,0-1 0 0 0,1 0-1 0 0,-1 1 1 0 0,1-1 0 0 0,0 0-1 0 0,1 0 1 0 0,-1 0 0 0 0,1 0-1 0 0,0-1 1 0 0,0 1 0 0 0,0-1-1 0 0,1 1 1 0 0,0-1-1 0 0,0 0 1 0 0,0-1 0 0 0,0 1-1 0 0,0-1 1 0 0,1 0 0 0 0,0 0-1 0 0,-1 0 1 0 0,1 0 0 0 0,0-1-1 0 0,0 0 1 0 0,1 0 0 0 0,-1 0-1 0 0,0-1 1 0 0,1 0-1 0 0,0 0-87 0 0,0 1-200 0 0,1-1-1 0 0,0 0 1 0 0,0 0-1 0 0,0-1 1 0 0,0 0-1 0 0,0 0 1 0 0,0 0-1 0 0,0-1 1 0 0,-1 0-1 0 0,1 0 1 0 0,0-1-1 0 0,-1 0 0 0 0,1 0 1 0 0,-1-1-1 0 0,5-2 201 0 0,-2 0-377 0 0,-1 0-1 0 0,1-1 0 0 0,-1 0 0 0 0,0 0 1 0 0,-1-1-1 0 0,1 0 0 0 0,-1 0 0 0 0,-1-1 0 0 0,1 0 1 0 0,-1 0-1 0 0,-1-1 0 0 0,0 1 0 0 0,0-1 1 0 0,0 0-1 0 0,-1-1 0 0 0,1-5 378 0 0,12-106 5430 0 0,-17 121-4865 0 0,-7 31-270 0 0,4-20-61 0 0,1 1 0 0 0,1 0 1 0 0,0-1-1 0 0,0 1 0 0 0,1 0 1 0 0,1-1-1 0 0,0 1 0 0 0,0 0 1 0 0,1-1-1 0 0,1 1 0 0 0,0-1 1 0 0,0 0-1 0 0,1 0 0 0 0,4 8-234 0 0,-5-13-184 0 0,1 1 0 0 0,0-1 0 0 0,0 1 0 0 0,0-1 0 0 0,1-1 0 0 0,0 1-1 0 0,0-1 1 0 0,0 1 0 0 0,1-1 0 0 0,-1-1 0 0 0,1 1 0 0 0,1-1 0 0 0,-1 0 0 0 0,0 0 0 0 0,2-1 184 0 0,3 2-4399 0 0,-4 0-5365 0 0</inkml:trace>
  <inkml:trace contextRef="#ctx0" brushRef="#br0" timeOffset="2096.523">2829 944 14171 0 0,'0'0'187'0'0,"0"0"118"0"0,0 0 74 0 0,0 0 34 0 0,0 0 139 0 0,0 0 194 0 0,0 0 273 0 0,0 0 165 0 0,0 0-86 0 0,0 0-294 0 0,0 0-323 0 0,0 0-211 0 0,0 0-133 0 0,13 0-101 0 0,101 20-81 0 0,207 127-58 0 0,-321-147 85 0 0,-1 0-1 0 0,1 1 1 0 0,-1-1-1 0 0,1 0 1 0 0,-1 1-1 0 0,0-1 1 0 0,1 1 0 0 0,0-1-1 0 0,-1 1 1 0 0,1-1-1 0 0,-1 1 1 0 0,1-1 0 0 0,0 1-1 0 0,-1-1 1 0 0,1 1-1 0 0,0 0 1 0 0,-1-1-1 0 0,1 1 1 0 0,0-1 0 0 0,0 1-1 0 0,0 0 1 0 0,0-1-1 0 0,0 1 1 0 0,-1 0-1 0 0,1-1 1 0 0,0 1 0 0 0,0 0-1 0 0,1-1 1 0 0,-1 1-1 0 0,0 0 1 0 0,0-1 0 0 0,0 1-1 0 0,0-1 1 0 0,0 1-1 0 0,1 0 1 0 0,-1-1-1 0 0,0 1 1 0 0,1-1 0 0 0,-1 1-1 0 0,0-1 1 0 0,1 1-1 0 0,-1-1 1 0 0,1 1 0 0 0,-1-1-1 0 0,1 1 1 0 0,-1-1-1 0 0,1 1 1 0 0,-1-1-1 0 0,1 0 1 0 0,-1 1 0 0 0,1-1-1 0 0,-1 0 1 0 0,1 1-1 0 0,0-1 1 0 0,-1 0-1 0 0,1 0 1 0 0,0 0 0 0 0,-1 0-1 0 0,1 0 1 0 0,0 1-1 0 0,-1-1 1 0 0,1 0 0 0 0,0-1 17 0 0,-66 16-151 0 0,51-12 202 0 0,-215 31-74 0 0,129-30-3221 0 0,119-16-5405 0 0,-5 3 4008 0 0,-3 4 832 0 0</inkml:trace>
  <inkml:trace contextRef="#ctx0" brushRef="#br0" timeOffset="2285.421">3450 910 10626 0 0,'0'0'2438'0'0,"0"0"-938"0"0,0 0-1053 0 0,0 0-609 0 0,0 0-85 0 0,0 0 165 0 0,0 0 238 0 0,0 0 150 0 0,0 0 31 0 0,0 0-13 0 0,0 0-9 0 0,0 0-31 0 0,0 0-40 0 0,-2 28-8 0 0,-7 85-36 0 0,8-109-180 0 0,1 0 0 0 0,-1 0 0 0 0,1 0 0 0 0,0 0-1 0 0,0 0 1 0 0,0 0 0 0 0,1 0 0 0 0,-1 0 0 0 0,1 0 0 0 0,0 0-1 0 0,0-1 1 0 0,0 1 0 0 0,1 0 0 0 0,-1-1 0 0 0,1 1-1 0 0,0-1 1 0 0,0 1 0 0 0,0-1 0 0 0,1 0 0 0 0,-1 0 0 0 0,1 0-1 0 0,0 0 1 0 0,-1 0 0 0 0,1 0 0 0 0,1-1 0 0 0,-1 0 0 0 0,0 1-1 0 0,0-1 1 0 0,1-1 0 0 0,-1 1 0 0 0,2 0-20 0 0,34 9-7891 0 0,-30-11-1755 0 0</inkml:trace>
  <inkml:trace contextRef="#ctx0" brushRef="#br0" timeOffset="2519.356">3314 371 22869 0 0,'0'0'248'0'0,"0"0"-56"0"0,0 0-152 0 0,0 0-264 0 0,0 0-296 0 0,0 0-224 0 0,0 0-113 0 0,0 0 129 0 0,0 0 160 0 0,0 0 48 0 0,0 0-120 0 0,0 0-376 0 0,0 0-673 0 0,0 0-847 0 0,49-53-1505 0 0,-44 56-5225 0 0</inkml:trace>
  <inkml:trace contextRef="#ctx0" brushRef="#br0" timeOffset="2906.246">3849 68 12843 0 0,'0'0'6153'0'0,"0"0"-5599"0"0,0 0-1473 0 0,0 0 198 0 0,0 0 320 0 0,0 0 241 0 0,0 0 119 0 0,0 30 61 0 0,-5 210 450 0 0,-20 23 269 0 0,14-199-758 0 0,4 0-1 0 0,2 0 0 0 0,3 1 1 0 0,7 58 19 0 0,-6-115-42 0 0,2 0 1 0 0,-1 1-1 0 0,1-1 1 0 0,0 1-1 0 0,1-1 1 0 0,0 0-1 0 0,0 0 1 0 0,1 0-1 0 0,0 0 1 0 0,0-1-1 0 0,1 1 1 0 0,0-1-1 0 0,1 1 1 0 0,-1-1-1 0 0,1-1 1 0 0,0 1-1 0 0,1-1 1 0 0,0 0-1 0 0,0 0 1 0 0,0 0-1 0 0,1-1 1 0 0,-1 0-1 0 0,1 0 1 0 0,1-1-1 0 0,-1 0 1 0 0,1 0-1 0 0,-1-1 1 0 0,1 0-1 0 0,0 0 1 0 0,0-1-1 0 0,0 0 1 0 0,0 0-1 0 0,1-1 1 0 0,-1 0-1 0 0,1 0 1 0 0,-1-1-1 0 0,0 0 1 0 0,1-1-1 0 0,-1 0 1 0 0,0 0-1 0 0,1-1 1 0 0,-1 0-1 0 0,4-1 42 0 0,111-96-5278 0 0,-94 53 6401 0 0,-12 0 3398 0 0,-19 53-4292 0 0,1 1 1 0 0,1-1 0 0 0,-1 1 0 0 0,1-1-1 0 0,1 1 1 0 0,-1-1 0 0 0,1 1 0 0 0,1-1-1 0 0,-1 1 1 0 0,1-1 0 0 0,1 0 0 0 0,-1 0-1 0 0,1 0 1 0 0,0 0 0 0 0,1 0 0 0 0,-1-1-1 0 0,1 1 1 0 0,1-1 0 0 0,-1 0 0 0 0,1 0-1 0 0,2 1-229 0 0,39 29-3260 0 0,12-13-6077 0 0,-47-20 70 0 0</inkml:trace>
  <inkml:trace contextRef="#ctx0" brushRef="#br0" timeOffset="3092.375">4234 713 18892 0 0,'0'0'176'0'0,"0"0"-96"0"0,0 0-96 0 0,0 0-128 0 0,0 0-256 0 0,0 0-272 0 0,0 0-136 0 0,0 0-153 0 0,0 0-199 0 0,0 0-584 0 0,0 0-1417 0 0,0 0-5689 0 0</inkml:trace>
  <inkml:trace contextRef="#ctx0" brushRef="#br0" timeOffset="3248.701">3618 348 22045 0 0,'0'0'1112'0'0,"0"0"-936"0"0,0 0-208 0 0,0 0-160 0 0,0 0-80 0 0,0 0 104 0 0,182-63 48 0 0,-131 62 64 0 0,3 1 0 0 0,-1 0 0 0 0,1 0-64 0 0,1 0-264 0 0,-1 1-577 0 0,-2 6-991 0 0,-14-3-1889 0 0,-12-1-6897 0 0</inkml:trace>
  <inkml:trace contextRef="#ctx0" brushRef="#br0" timeOffset="3624.26">4517 1108 16812 0 0,'0'0'992'0'0,"0"0"-1552"0"0,0 0-243 0 0,0 0 455 0 0,0 0 509 0 0,0 0 238 0 0,0 0 54 0 0,0 0 66 0 0,0 0 35 0 0,0 0-13 0 0,0 0-74 0 0,0 0-135 0 0,0 0-129 0 0,23-1-114 0 0,73-1-92 0 0,10-31-447 0 0,-93 24 235 0 0,-9 8 66 0 0,0-1 1 0 0,0 0-1 0 0,-1 0 1 0 0,1 0-1 0 0,-1 0 1 0 0,0 0-1 0 0,0-1 1 0 0,0 1-1 0 0,0-1 1 0 0,0 0-1 0 0,0 0 1 0 0,-1 0-1 0 0,1-1 1 0 0,-1 1-1 0 0,0 0 1 0 0,0-1-1 0 0,0 0 1 0 0,0 1-1 0 0,-1-1 1 0 0,0 0-1 0 0,0 0 1 0 0,0 0-1 0 0,0 0 0 0 0,0 0 1 0 0,0-3 148 0 0,-72 1-2250 0 0,53 9 2405 0 0,-1 0 1 0 0,1 1-1 0 0,0 1 0 0 0,1 1 0 0 0,-1 0 0 0 0,1 1 0 0 0,0 1 1 0 0,1 1-1 0 0,0 0 0 0 0,0 1 0 0 0,1 1 0 0 0,0 0 0 0 0,1 1 1 0 0,-8 9-156 0 0,19-18-32 0 0,1-1 0 0 0,0 1 1 0 0,0 0-1 0 0,0 0 0 0 0,0 1 1 0 0,0-1-1 0 0,1 0 0 0 0,-1 0 1 0 0,1 1-1 0 0,0-1 0 0 0,0 1 1 0 0,0-1-1 0 0,1 1 0 0 0,-1-1 1 0 0,1 1-1 0 0,0-1 0 0 0,0 1 1 0 0,0 0-1 0 0,1-1 0 0 0,-1 1 1 0 0,1-1-1 0 0,0 3 32 0 0,24 22-6973 0 0,-16-24-710 0 0</inkml:trace>
  <inkml:trace contextRef="#ctx0" brushRef="#br0" timeOffset="4012.501">4926 767 18756 0 0,'0'0'-729'0'0,"0"0"-209"0"0,0 0-25 0 0,0 0 324 0 0,0 0 377 0 0,0 0 224 0 0,0 0 74 0 0,0 0 40 0 0,0 0 80 0 0,4 28 74 0 0,22 179 747 0 0,-26-201-950 0 0,0 0-1 0 0,0 0 0 0 0,1 1 1 0 0,0-1-1 0 0,0 0 0 0 0,1 0 1 0 0,0 0-1 0 0,0 0 1 0 0,0 0-1 0 0,1-1 0 0 0,0 1 1 0 0,0-1-1 0 0,0 0 0 0 0,0 1 1 0 0,1-1-1 0 0,0-1 0 0 0,0 1 1 0 0,1-1-1 0 0,-1 1 1 0 0,1-1-1 0 0,0 0 0 0 0,0-1 1 0 0,0 1-1 0 0,0-1 0 0 0,1 0 1 0 0,-1-1-1 0 0,1 1 1 0 0,0-1-1 0 0,0 0 0 0 0,0 0 1 0 0,0-1-1 0 0,0 0 0 0 0,0 0 1 0 0,0 0-1 0 0,2-1-26 0 0,1 0-419 0 0,0-1 0 0 0,0-1 0 0 0,0 1 0 0 0,0-1 0 0 0,0-1 0 0 0,0 0 0 0 0,-1 0 0 0 0,1-1 0 0 0,-1 0 0 0 0,0 0 0 0 0,0-1 0 0 0,-1 0 0 0 0,1 0 0 0 0,-1-1 0 0 0,0 0 0 0 0,0 0 0 0 0,-1 0 0 0 0,0-1 0 0 0,4-6 419 0 0,26-40 440 0 0,-9-3 4479 0 0,-49 149 1097 0 0,9 61-7059 0 0,12-127-172 0 0,0 9-4518 0 0,-1-16-5083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1.15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0 255 15518,'2'0'1703,"0"0"1960,-2 0-4549,90 5 942,-61-6-11,68 3 285,-81-9-302,0 0 157,2-2-157,0 0-5,0-2 21,0 1 473,-2 0-484,0-1 7,-1-1-18,-2 0 0,1-1-10,-3 0-1,-2 1-11,-1-3-28,-3 2-28,-2-1-39,-2 1-12,-1 1-10,-4-1-7,-1 2 12,-6 0 6,-2 2-11,-3 2 5,-1 3 5,-4 2 23,0 1 17,-3 3 33,-2 2 12,1 3 11,-1 3 11,2 1 22,-1-1 12,3 3-6,0-1-17,1 1 11,3-1-16,2 0-12,4-1 34,3 0-22,3-2 33,3 1 23,3-1 11,1 0-6,4-1 11,4 0-22,3 1-6,3-1-5,0-1-6,3 1-5,1-1-497,3 1 491,0-1-8,2-2 24,1 0-10,0-1 5,-2-1-11,2 0 6,-2-3 5,0 0 6,0 0 0,-1 0-1,-1 0 508,-2 0-501,-2 0 25,-1 0-37,-4-1-22,0 0 0,-3 1-12,-1 0 1,-1 0-6,0 0 0,-1 0-28,0 0-22,-1 0-18,0 0-55,1 1-106,0 0-141,2 2-257,1-1-342,1-1-594,3 0-1618,2-1-5361,0 0 8542,-3 0 0,-6 0 0,-2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09:24.705"/>
    </inkml:context>
    <inkml:brush xml:id="br0">
      <inkml:brushProperty name="width" value="0.1" units="cm"/>
      <inkml:brushProperty name="height" value="0.1" units="cm"/>
      <inkml:brushProperty name="color" value="#FF0066"/>
    </inkml:brush>
    <inkml:brush xml:id="br1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1176 8202 0 0 0,'0'0'245'0'0,"0"0"446"0"0,0 0 153 0 0,0 0 87 0 0,0 0 160 0 0,0 0 136 0 0,0 0-4 0 0,0 0-252 0 0,0 0-404 0 0,-4-5-387 0 0,-13-16-367 0 0,15 55 4 0 0,85 196 3060 0 0,-1-43-1555 0 0,-142-263 6161 0 0,-83-52-6956 0 0,7 7-562 0 0,129 89-1753 0 0,53 27-924 0 0,-32 5 3128 0 0,406 11-201 0 0,-406-13-242 0 0,-1 2 1 0 0,1-1 0 0 0,-1 2 0 0 0,1 0-1 0 0,-1 0 1 0 0,1 2 0 0 0,-1-1-1 0 0,0 2 1 0 0,0 0 0 0 0,0 0 0 0 0,-1 1-1 0 0,1 1 1 0 0,-1 0 0 0 0,0 0-1 0 0,-1 1 1 0 0,0 1 0 0 0,0 0-1 0 0,0 1 1 0 0,-1 0 0 0 0,-1 0 0 0 0,3 4 26 0 0,-10-8 33 0 0,0 1 0 0 0,-1 0 0 0 0,0-1 0 0 0,0 1 0 0 0,-1 0 0 0 0,1-1 0 0 0,-1 1 1 0 0,0 0-1 0 0,-1 0 0 0 0,0 0 0 0 0,1-1 0 0 0,-2 1 0 0 0,1 0 0 0 0,-1-1 0 0 0,0 1 0 0 0,0-1 1 0 0,0 0-1 0 0,-1 0 0 0 0,0 1 0 0 0,0-2 0 0 0,0 1 0 0 0,0 0 0 0 0,-1-1 0 0 0,0 1 0 0 0,0-1 1 0 0,-1 0-34 0 0,-119 101 1056 0 0,48-60-573 0 0,-2-3-1 0 0,-1-3 0 0 0,-3-3 1 0 0,-69 19-483 0 0,-17 8 197 0 0,40-15-513 0 0,127-48-389 0 0,28-20-5786 0 0,-11 10 2028 0 0,-2 2-2959 0 0</inkml:trace>
  <inkml:trace contextRef="#ctx0" brushRef="#br0" timeOffset="420.299">1818 8341 12811 0 0,'0'0'1312'0'0,"0"0"-1697"0"0,0 0-524 0 0,0 0 99 0 0,0 0 165 0 0,0 0 231 0 0,0 0 172 0 0,0 0 98 0 0,0 0 106 0 0,0 0 90 0 0,0 0 102 0 0,0 0 109 0 0,0 0 82 0 0,-4 17 110 0 0,-8 51 109 0 0,12-68-524 0 0,-1 1-1 0 0,1 0 1 0 0,0-1-1 0 0,0 1 1 0 0,0-1-1 0 0,0 1 1 0 0,0 0 0 0 0,0-1-1 0 0,0 1 1 0 0,1-1-1 0 0,-1 1 1 0 0,0 0-1 0 0,0-1 1 0 0,0 1-1 0 0,1-1 1 0 0,-1 1-1 0 0,0-1 1 0 0,0 1-1 0 0,1-1 1 0 0,-1 1-1 0 0,1-1 1 0 0,-1 1-1 0 0,0-1 1 0 0,1 1 0 0 0,-1-1-1 0 0,1 0 1 0 0,-1 1-1 0 0,1-1 1 0 0,-1 0-1 0 0,1 1 1 0 0,-1-1-1 0 0,1 0 1 0 0,-1 0-1 0 0,1 1 1 0 0,0-1-1 0 0,-1 0 1 0 0,1 0-1 0 0,-1 0 1 0 0,1 0-1 0 0,0 0 1 0 0,-1 0 0 0 0,1 0-1 0 0,-1 0 1 0 0,1 0-1 0 0,0 0 1 0 0,-1 0-1 0 0,1 0 1 0 0,-1 0-1 0 0,1-1 1 0 0,0 1-1 0 0,-1 0 1 0 0,1 0-1 0 0,-1-1 1 0 0,1 1-1 0 0,-1 0 1 0 0,1-1-1 0 0,-1 1 1 0 0,1-1 0 0 0,-1 1-1 0 0,0 0 1 0 0,1-1-1 0 0,-1 1 1 0 0,1-1-1 0 0,-1 1 1 0 0,0-1-1 0 0,1 1 1 0 0,-1-1-1 0 0,0 1 1 0 0,0-1-1 0 0,0 0-39 0 0,1 1 63 0 0,10-9-49 0 0,-1 0-1 0 0,0-1 0 0 0,0 0 1 0 0,-1-1-1 0 0,0 0 0 0 0,-1 0 1 0 0,0-1-1 0 0,-1 0 0 0 0,-1 0 1 0 0,1-1-1 0 0,-2 0 0 0 0,0 0 1 0 0,0 0-1 0 0,-2-1 0 0 0,1 0 1 0 0,-2 1-1 0 0,0-1 0 0 0,0 0 1 0 0,-1-1-14 0 0,-2 13-73 0 0,0 0-1 0 0,0 0 1 0 0,0 1 0 0 0,0-1 0 0 0,0 0 0 0 0,0 0 0 0 0,-1 1 0 0 0,1-1-1 0 0,-1 1 1 0 0,1-1 0 0 0,-1 1 0 0 0,1-1 0 0 0,-1 1 0 0 0,0 0 0 0 0,1 0 0 0 0,-1 0-1 0 0,0 0 1 0 0,0 0 0 0 0,0 0 0 0 0,0 1 0 0 0,0-1 0 0 0,0 1 0 0 0,0-1-1 0 0,0 1 1 0 0,0 0 0 0 0,0-1 0 0 0,0 1 0 0 0,0 0 0 0 0,0 1 0 0 0,-1-1 0 0 0,1 0-1 0 0,0 0 1 0 0,0 1 0 0 0,0-1 0 0 0,0 1 0 0 0,0 0 0 0 0,0 0 0 0 0,1 0 0 0 0,-1 0-1 0 0,0 0 1 0 0,0 0 0 0 0,0 0 0 0 0,1 0 0 0 0,-1 1 0 0 0,1-1 0 0 0,-1 1-1 0 0,1-1 1 0 0,0 1 0 0 0,-1 0 0 0 0,1-1 0 0 0,0 1 0 0 0,0 0 0 0 0,0 0 0 0 0,0 0-1 0 0,0 0 74 0 0,-3 4 62 0 0,-1 0 0 0 0,1 0-1 0 0,0 0 1 0 0,0 0-1 0 0,1 1 1 0 0,0 0 0 0 0,0-1-1 0 0,1 1 1 0 0,0 0-1 0 0,0 0 1 0 0,0 1 0 0 0,1-1-1 0 0,0 0 1 0 0,1 0-1 0 0,-1 1 1 0 0,1-1 0 0 0,1 0-1 0 0,-1 1 1 0 0,1-1-1 0 0,1 0 1 0 0,-1 0 0 0 0,1 0-1 0 0,1 0 1 0 0,-1 0-1 0 0,1 0 1 0 0,0-1 0 0 0,0 1-1 0 0,1-1 1 0 0,0 0-1 0 0,0 0 1 0 0,1 0 0 0 0,0 0-1 0 0,0-1 1 0 0,0 0 0 0 0,0 0-1 0 0,1 0 1 0 0,0-1-1 0 0,0 1 1 0 0,0-2 0 0 0,0 1-1 0 0,1-1 1 0 0,-1 0-1 0 0,1 0 1 0 0,0 0 0 0 0,0-1-1 0 0,0 0 1 0 0,3 0-62 0 0,-3-3-25 0 0,1 1 0 0 0,-1-1 0 0 0,0-1 0 0 0,0 1 0 0 0,0-1 1 0 0,0-1-1 0 0,0 1 0 0 0,0-1 0 0 0,-1 0 0 0 0,1-1 0 0 0,-1 0 1 0 0,0 0-1 0 0,0 0 0 0 0,0 0 0 0 0,-1-1 0 0 0,1 0 0 0 0,0-2 25 0 0,50-61-7724 0 0,-46 53 1833 0 0</inkml:trace>
  <inkml:trace contextRef="#ctx0" brushRef="#br0" timeOffset="-4164.452">1873 7165 0 0 0,'0'0'347'0'0,"0"0"845"0"0,0 0 220 0 0,0 0-15 0 0,0 0-68 0 0,-16-28-86 0 0,-76-131 832 0 0,-33 18 6627 0 0,122 150-14501 0 0,1 42 5039 0 0,25 294 843 0 0,-9-208 6841 0 0,-55-294-5071 0 0,-1-146-2347 0 0,75 312-2807 0 0,119 139 2873 0 0,-139-129 490 0 0,2-1 0 0 0,0-1 0 0 0,1 0 1 0 0,1-1-1 0 0,1-1 0 0 0,0 0 0 0 0,0-1 1 0 0,2-1-1 0 0,0-1 0 0 0,0-1 0 0 0,1-1 1 0 0,0 0-1 0 0,1-2 0 0 0,18 5-62 0 0,-35-10 112 0 0,1-1 0 0 0,-1 1 0 0 0,1-1 0 0 0,-1-1-1 0 0,1 1 1 0 0,0-1 0 0 0,0 0 0 0 0,0 0 0 0 0,0 0-1 0 0,0-1 1 0 0,0 0 0 0 0,-1 0 0 0 0,1-1 0 0 0,0 1 0 0 0,0-1-1 0 0,0-1 1 0 0,0 1 0 0 0,-1-1 0 0 0,1 0 0 0 0,0 0 0 0 0,-1-1-1 0 0,0 1 1 0 0,0-1 0 0 0,0 0 0 0 0,0-1 0 0 0,0 1-1 0 0,0-1 1 0 0,-1 0 0 0 0,0 0 0 0 0,0-1 0 0 0,0 1 0 0 0,0-1-1 0 0,-1 0 1 0 0,0 0 0 0 0,0 0 0 0 0,0 0 0 0 0,0-1 0 0 0,-1 1-1 0 0,0-1 1 0 0,1-5-112 0 0,-5-14 110 0 0,-2 0 0 0 0,-1 0 0 0 0,0 1 0 0 0,-2-1 0 0 0,-1 1 0 0 0,-1 0 0 0 0,-1 1 0 0 0,-1 0 0 0 0,-1 1 0 0 0,-1 0 0 0 0,-1 1 0 0 0,-1 1 0 0 0,-1 0 1 0 0,0 1-1 0 0,-2 0 0 0 0,0 1 0 0 0,-1 2 0 0 0,0 0 0 0 0,-2 0 0 0 0,0 2 0 0 0,0 1 0 0 0,-11-4-110 0 0,9 5-1175 0 0,35 26-2755 0 0,35 24-3096 0 0,-31-26 2692 0 0,-3-4-2741 0 0</inkml:trace>
  <inkml:trace contextRef="#ctx0" brushRef="#br0" timeOffset="-3741.216">2558 7070 11402 0 0,'0'0'-312'0'0,"0"0"-388"0"0,0 0-68 0 0,0 0 281 0 0,0 0 546 0 0,0 0 402 0 0,0 0 234 0 0,0 0 113 0 0,0 0 2 0 0,0 0-19 0 0,0 0-38 0 0,0 0-97 0 0,10 4-112 0 0,-3-1-420 0 0,1 0-1 0 0,-1 0 0 0 0,1-1 0 0 0,0 0 1 0 0,-1-1-1 0 0,1 1 0 0 0,0-1 0 0 0,0-1 1 0 0,0 0-1 0 0,0 0 0 0 0,0 0 0 0 0,0-1 1 0 0,0 0-1 0 0,0-1 0 0 0,-1 1 0 0 0,1-2 1 0 0,2 0-124 0 0,3-4 188 0 0,0 0 0 0 0,-1-1 0 0 0,0 0 0 0 0,0-1 0 0 0,-1 0 0 0 0,0-1 0 0 0,-1 0 0 0 0,0-1 0 0 0,0 0 0 0 0,-1 0 0 0 0,-1-1 0 0 0,0 0 1 0 0,-1-1-1 0 0,0 0 0 0 0,-1 0 0 0 0,1-3-188 0 0,-4 9 7 0 0,0 0 1 0 0,-1 1 0 0 0,1-1-1 0 0,-2 0 1 0 0,1 0 0 0 0,-1 0-1 0 0,0-1 1 0 0,0 1 0 0 0,-1 0-1 0 0,0 0 1 0 0,0 0 0 0 0,-1-1-1 0 0,0 1 1 0 0,0 0 0 0 0,-1 0-1 0 0,0 0 1 0 0,0 0 0 0 0,0 1-1 0 0,-1-1 1 0 0,0 0 0 0 0,-1 1-1 0 0,1 0 1 0 0,-1 0 0 0 0,0 0-1 0 0,-1 0 1 0 0,1 1 0 0 0,-1-1-1 0 0,0 1 1 0 0,-1 0 0 0 0,1 1-1 0 0,-1-1 1 0 0,0 1 0 0 0,-1 0-8 0 0,0 0-92 0 0,-1 1 0 0 0,1-1 0 0 0,-1 2 0 0 0,0-1 0 0 0,0 1 1 0 0,0 0-1 0 0,0 1 0 0 0,0-1 0 0 0,-1 2 0 0 0,1-1 0 0 0,0 1 0 0 0,-1 0 1 0 0,1 1-1 0 0,0 0 0 0 0,0 1 0 0 0,-1-1 0 0 0,1 1 0 0 0,1 1 0 0 0,-1 0 1 0 0,0 0-1 0 0,0 0 0 0 0,1 1 0 0 0,0 0 0 0 0,0 1 0 0 0,0-1 1 0 0,0 1-1 0 0,1 1 0 0 0,0-1 0 0 0,-3 4 92 0 0,0-1-99 0 0,1 0 0 0 0,0 0 0 0 0,1 1 0 0 0,0-1 0 0 0,0 2 0 0 0,1-1 0 0 0,0 1 0 0 0,0 0 0 0 0,1 0 0 0 0,1 1 0 0 0,0-1 0 0 0,0 1 0 0 0,1 0 0 0 0,0 0 0 0 0,1 0 0 0 0,0 0 0 0 0,1 1 0 0 0,1-1 0 0 0,-1 0 0 0 0,2 1 0 0 0,0 7 99 0 0,1-15-40 0 0,-1 1-1 0 0,1-1 1 0 0,0 0-1 0 0,0 1 1 0 0,1-1-1 0 0,-1 0 1 0 0,1-1-1 0 0,0 1 1 0 0,0 0-1 0 0,0-1 1 0 0,1 1-1 0 0,-1-1 1 0 0,1 0-1 0 0,-1 0 1 0 0,1-1-1 0 0,0 1 1 0 0,0-1-1 0 0,1 0 0 0 0,-1 0 1 0 0,0 0-1 0 0,1 0 1 0 0,-1-1-1 0 0,4 1 41 0 0,66 12-7568 0 0,-58-12 741 0 0</inkml:trace>
  <inkml:trace contextRef="#ctx0" brushRef="#br0" timeOffset="-3323.903">2916 6545 13819 0 0,'0'0'-710'0'0,"0"0"-344"0"0,0 0-204 0 0,0 0 114 0 0,0 0 381 0 0,0 0 359 0 0,0 0 193 0 0,0 0 119 0 0,0 0 128 0 0,0 0 140 0 0,5 27 104 0 0,52 195 860 0 0,-56-219-1073 0 0,59 106 726 0 0,11-74 2971 0 0,-65-51-116 0 0,-7-21-2858 0 0,-3 21-708 0 0,-1 0-1 0 0,-1 0 0 0 0,0 0 0 0 0,-1 1 0 0 0,0 0 1 0 0,-2 0-1 0 0,0 1 0 0 0,0 0 0 0 0,-1 0 0 0 0,-6-5-81 0 0,-15-25 105 0 0,-14-68 207 0 0,120 80-1601 0 0,62 18-97 0 0,-91 13-2353 0 0,-1 0-4186 0 0,-30 1 2158 0 0</inkml:trace>
  <inkml:trace contextRef="#ctx0" brushRef="#br0" timeOffset="-2779.107">3349 6448 2192 0 0,'0'0'2890'0'0,"0"0"-944"0"0,0 0-887 0 0,0 0-555 0 0,0 0-282 0 0,0 0-136 0 0,0 0-36 0 0,0 0 47 0 0,0 0 67 0 0,0 0 49 0 0,0 0 29 0 0,0 0-5 0 0,15 9-22 0 0,48 28-32 0 0,0 50 384 0 0,-42-44-262 0 0,19 0 445 0 0,-23-27 2882 0 0,-19-26 754 0 0,1-17-3861 0 0,1 11-411 0 0,-54-196-827 0 0,53 210 644 0 0,1 0 0 0 0,-1 0 0 0 0,0 0 1 0 0,1 0-1 0 0,-1 0 0 0 0,1-1 1 0 0,0 1-1 0 0,0 0 0 0 0,0 0 1 0 0,0 0-1 0 0,0 0 0 0 0,0 0 0 0 0,0 0 1 0 0,1-1-1 0 0,-1 1 0 0 0,1 0 1 0 0,0 0-1 0 0,-1 0 0 0 0,1 0 0 0 0,0 0 1 0 0,0 1-1 0 0,0-1 0 0 0,0 0 1 0 0,1 0-1 0 0,-1 1 0 0 0,0-1 0 0 0,1 0 1 0 0,-1 1-1 0 0,1 0 0 0 0,0-1 1 0 0,-1 1-1 0 0,1 0 0 0 0,0 0 1 0 0,0 0-1 0 0,0 0 0 0 0,0 0 0 0 0,0 0 1 0 0,0 0-1 0 0,0 1 0 0 0,0-1 1 0 0,0 1-1 0 0,0 0 0 0 0,0-1 0 0 0,0 1 1 0 0,1 0-1 0 0,-1 0 0 0 0,0 0 1 0 0,0 1-1 0 0,0-1 0 0 0,0 0 1 0 0,0 1-1 0 0,2 0 69 0 0,124 143-140 0 0,-119-133-399 0 0,37 33 1507 0 0,-26-35-3691 0 0,5-4-3940 0 0,-18-4-533 0 0</inkml:trace>
  <inkml:trace contextRef="#ctx0" brushRef="#br0" timeOffset="-2220.762">3809 6254 984 0 0,'0'0'4836'0'0,"0"0"-1862"0"0,0 0-858 0 0,0 0-499 0 0,0 0-357 0 0,0 0-339 0 0,0 0-340 0 0,0 0-232 0 0,0 0-169 0 0,0 0-116 0 0,0 0-109 0 0,0 0-109 0 0,0 0-15 0 0,-4-5 137 0 0,15 17 242 0 0,-2 2-82 0 0,1-1-1 0 0,0 1 0 0 0,1-2 1 0 0,1 0-1 0 0,0 0 1 0 0,0-1-1 0 0,1-1 1 0 0,0 0-1 0 0,1 0 0 0 0,0-2 1 0 0,1 0-1 0 0,0 0 1 0 0,0-1-1 0 0,1-1 1 0 0,-1-1-1 0 0,1 0 0 0 0,1-1 1 0 0,-1-1-1 0 0,1 0-127 0 0,8-3-3206 0 0,-9 0-3798 0 0,-11 0-899 0 0</inkml:trace>
  <inkml:trace contextRef="#ctx0" brushRef="#br0" timeOffset="-1493.209">4353 6209 0 0 0,'0'0'1290'0'0,"0"0"19"0"0,0 0-86 0 0,0 0-123 0 0,0 0-22 0 0,0 0-10 0 0,0 0-42 0 0,0 0-105 0 0,0 0-107 0 0,0 0-67 0 0,13 3 17 0 0,54 11 903 0 0,-21-82 2567 0 0,-43 63-4292 0 0,0 0 1 0 0,-1 0-1 0 0,0-1 0 0 0,0 1 1 0 0,0-1-1 0 0,0 1 0 0 0,-1-1 1 0 0,0 0-1 0 0,0 1 0 0 0,0-1 1 0 0,-1 0-1 0 0,0 0 0 0 0,0 0 1 0 0,-1 0-1 0 0,1 1 0 0 0,-1-1 1 0 0,0 0-1 0 0,-1 1 0 0 0,0-1 1 0 0,1 0-1 0 0,-2 1 0 0 0,1 0 1 0 0,-1-1-1 0 0,0 1 0 0 0,0 0 1 0 0,0 1-1 0 0,0-1 0 0 0,-1 0 1 0 0,0 1-1 0 0,0 0 0 0 0,0 0 1 0 0,-1 0-1 0 0,1 0 0 0 0,-1 1 0 0 0,0 0 1 0 0,0 0-1 0 0,0 0 0 0 0,0 1 1 0 0,-1-1-1 0 0,1 1 0 0 0,-1 0 1 0 0,1 1-1 0 0,-1 0 0 0 0,0-1 1 0 0,0 2-1 0 0,1-1 0 0 0,-1 1 1 0 0,0 0-1 0 0,0 0 58 0 0,-2 3-68 0 0,0 0-1 0 0,0 0 0 0 0,0 1 1 0 0,0 0-1 0 0,1 0 1 0 0,0 1-1 0 0,0 0 1 0 0,0 0-1 0 0,1 1 0 0 0,-1 0 1 0 0,1 0-1 0 0,1 0 1 0 0,-1 1-1 0 0,1 0 1 0 0,0 0-1 0 0,1 0 0 0 0,0 1 1 0 0,0-1-1 0 0,0 1 1 0 0,1 0-1 0 0,0 0 1 0 0,1 0-1 0 0,0 1 0 0 0,0-1 1 0 0,1 0-1 0 0,0 1 1 0 0,0-1-1 0 0,1 1 1 0 0,0 6 68 0 0,4-8 109 0 0,1 0 0 0 0,-1-1 1 0 0,1 0-1 0 0,0 0 1 0 0,1-1-1 0 0,0 1 0 0 0,-1-1 1 0 0,2 0-1 0 0,-1-1 1 0 0,0 1-1 0 0,1-1 0 0 0,0-1 1 0 0,0 1-1 0 0,0-1 1 0 0,1 0-1 0 0,-1-1 0 0 0,1 0 1 0 0,-1 0-1 0 0,1 0 1 0 0,0-1-1 0 0,-1 0 0 0 0,1-1 1 0 0,0 0-1 0 0,0 0 1 0 0,0-1-1 0 0,-1 1 0 0 0,1-2 1 0 0,0 1-1 0 0,-1-1 1 0 0,1 0-1 0 0,-1-1 0 0 0,1 0 1 0 0,-1 0-1 0 0,1-1-109 0 0,4-2 118 0 0,-1 1 1 0 0,0-1-1 0 0,-1-1 0 0 0,0 0 1 0 0,0-1-1 0 0,0 1 0 0 0,-1-2 1 0 0,0 0-1 0 0,0 0 0 0 0,-1 0 1 0 0,6-10-119 0 0,50 35-1121 0 0,-56-14 1074 0 0,0-1-1 0 0,1 0 1 0 0,-1 0-1 0 0,0-1 1 0 0,0 0-1 0 0,0 0 1 0 0,0-1-1 0 0,0 0 0 0 0,0 0 1 0 0,0-1-1 0 0,0 0 1 0 0,0-1-1 0 0,0 0 1 0 0,-1 0-1 0 0,1 0 0 0 0,-1-1 1 0 0,0 0-1 0 0,3-3 48 0 0,66-64-10239 0 0,-69 60 5007 0 0</inkml:trace>
  <inkml:trace contextRef="#ctx0" brushRef="#br0" timeOffset="-1180.109">4649 5141 17108 0 0,'0'0'977'0'0,"0"0"-178"0"0,0 0-496 0 0,0 0-703 0 0,0 0-673 0 0,0 0-249 0 0,0 0 80 0 0,0 0 390 0 0,0 0 541 0 0,0 0 251 0 0,0 0 93 0 0,0 0 75 0 0,0 0 60 0 0,7 24 52 0 0,58 175 498 0 0,-33-120-413 0 0,4-2-1 0 0,3-2 1 0 0,4-1 0 0 0,47 60-305 0 0,-82-122 161 0 0,1-1 1 0 0,1 0-1 0 0,0-1 1 0 0,0 0-1 0 0,1-1 1 0 0,0 0-1 0 0,1 0 1 0 0,0-1-1 0 0,0-1 1 0 0,1 0-1 0 0,0-1 1 0 0,0 0-1 0 0,0-1 1 0 0,1-1-1 0 0,0 0 1 0 0,0 0-1 0 0,0-2 1 0 0,0 0-1 0 0,1 0 1 0 0,8-1-162 0 0,-19-7 731 0 0,-27 0-6471 0 0,13 8 595 0 0,2 0-4324 0 0</inkml:trace>
  <inkml:trace contextRef="#ctx0" brushRef="#br0" timeOffset="1330.903">2052 7703 7922 0 0,'0'0'2575'0'0,"0"0"-245"0"0,0 0-742 0 0,0 0-810 0 0,0 0-729 0 0,0 0-787 0 0,0 0-296 0 0,0 0 28 0 0,0 0 337 0 0,0 0 548 0 0,0 0 203 0 0,0 0 99 0 0,-3 16 85 0 0,-1-2-175 0 0,3-10-60 0 0,-1 1 0 0 0,1 0 0 0 0,0 0 0 0 0,0 0 0 0 0,0 0 0 0 0,1 0 0 0 0,-1 0 0 0 0,1 0 1 0 0,0 1-1 0 0,1-1 0 0 0,0 0 0 0 0,-1 0 0 0 0,1 0 0 0 0,1 0 0 0 0,-1 0 0 0 0,1-1 0 0 0,0 1 0 0 0,1 1-31 0 0,135 257 1215 0 0,-12 6-1 0 0,72 228-1214 0 0,-165-391 1520 0 0,-58-110 1713 0 0,-20-14-3121 0 0,2-1-1 0 0,0-3 1 0 0,1-1-1 0 0,2-2 1 0 0,0-2-1 0 0,-2-5-111 0 0,37 30-18 0 0,0 1 0 0 0,1-1-1 0 0,0 0 1 0 0,-1 0 0 0 0,1 0-1 0 0,0 0 1 0 0,0-1 0 0 0,0 0-1 0 0,0 0 1 0 0,1 0 0 0 0,-1 0-1 0 0,1-1 1 0 0,0 1 0 0 0,-1-1-1 0 0,2 0 1 0 0,-1 0 0 0 0,0 0-1 0 0,1 0 1 0 0,0 0 0 0 0,0 0-1 0 0,0-1 1 0 0,0 1 0 0 0,1-1-1 0 0,0 0 1 0 0,0 1 0 0 0,0-1-1 0 0,1 0 1 0 0,-1 0 0 0 0,1 1-1 0 0,0-1 1 0 0,0 0 0 0 0,1 0-1 0 0,-1 1 1 0 0,1-1 0 0 0,0 0-1 0 0,1 1 1 0 0,-1-1 0 0 0,1 1-1 0 0,0-1 1 0 0,1-2 18 0 0,106-111-580 0 0,-82 92 184 0 0,0-1 0 0 0,-2-1 0 0 0,-2-2 0 0 0,0 0 0 0 0,-2-1 1 0 0,14-28 395 0 0,-25 36-93 0 0,0 0 1 0 0,-2-1 0 0 0,0 0 0 0 0,-2-1 0 0 0,-1 1 0 0 0,0-1 0 0 0,-2 0-1 0 0,-1 0 1 0 0,-1 0 0 0 0,-1 0 0 0 0,-2 0 0 0 0,0 0 0 0 0,-1 0-1 0 0,-2 0 1 0 0,-1 0 0 0 0,0 1 0 0 0,-2 0 0 0 0,-1 0 0 0 0,-11-21 92 0 0,9 20 304 0 0,-1 1 0 0 0,-1 0 0 0 0,-2 1 0 0 0,0 1 0 0 0,-1 0 0 0 0,-1 1 0 0 0,-1 1 0 0 0,-1 0 0 0 0,-1 2 0 0 0,-1 0 0 0 0,-12-8-304 0 0,32 26-61 0 0,1 0 0 0 0,-1 0-1 0 0,0 0 1 0 0,1 0 0 0 0,-1 0-1 0 0,0 0 1 0 0,1 0 0 0 0,-1 0-1 0 0,0 0 1 0 0,1 0 0 0 0,-1 1-1 0 0,0-1 1 0 0,1 0 0 0 0,-1 0-1 0 0,0 1 1 0 0,1-1 0 0 0,-1 0-1 0 0,1 1 1 0 0,-1-1 0 0 0,1 0 0 0 0,-1 1-1 0 0,1-1 1 0 0,-1 1 0 0 0,1-1-1 0 0,-1 1 1 0 0,1-1 0 0 0,0 1-1 0 0,-1 0 1 0 0,1-1 0 0 0,0 1-1 0 0,-1-1 1 0 0,1 1 0 0 0,0 0-1 0 0,0-1 1 0 0,-1 1 0 0 0,1 0-1 0 0,0-1 1 0 0,0 1 0 0 0,0 0-1 0 0,0-1 1 0 0,0 1 0 0 0,0 0-1 0 0,0-1 1 0 0,0 1 0 0 0,0 0-1 0 0,1-1 1 0 0,-1 1 0 0 0,0 0-1 0 0,0-1 1 0 0,0 1 0 0 0,1-1-1 0 0,-1 1 1 0 0,0 0 0 0 0,1-1-1 0 0,-1 1 1 0 0,1-1 0 0 0,-1 1 0 0 0,0-1-1 0 0,1 1 1 0 0,-1-1 0 0 0,1 1-1 0 0,0-1 1 0 0,-1 0 0 0 0,1 1-1 0 0,-1-1 1 0 0,1 0 61 0 0,17 57 533 0 0,132 191 394 0 0,-134-225-878 0 0,-3-1 51 0 0,0-1 1 0 0,2-1-1 0 0,0 0 1 0 0,1-1-1 0 0,1-1 1 0 0,1-1-1 0 0,0 0 0 0 0,1-1 1 0 0,1-1-1 0 0,0-1 1 0 0,20 10-101 0 0,-37-23 69 0 0,-1 0 0 0 0,1 0 1 0 0,0 0-1 0 0,0 0 0 0 0,-1-1 0 0 0,1 1 1 0 0,0-1-1 0 0,0 0 0 0 0,0 0 1 0 0,0 0-1 0 0,0 0 0 0 0,-1 0 1 0 0,1-1-1 0 0,0 1 0 0 0,0-1 1 0 0,0 0-1 0 0,-1 0 0 0 0,1 0 0 0 0,0 0 1 0 0,-1 0-1 0 0,1-1 0 0 0,-1 1 1 0 0,0-1-1 0 0,1 1 0 0 0,-1-1 1 0 0,0 0-1 0 0,0 0 0 0 0,0 0 0 0 0,0 0 1 0 0,0-1-1 0 0,-1 1 0 0 0,1 0 1 0 0,0-1-1 0 0,-1 1 0 0 0,0-1 1 0 0,0 0-1 0 0,0 1 0 0 0,0-1 1 0 0,0 0-1 0 0,0 1 0 0 0,0-3-69 0 0,17-123 151 0 0,-17 114-214 0 0,-1-1 1 0 0,0 1-1 0 0,-1-1 0 0 0,0 1 0 0 0,-1-1 0 0 0,-1 1 0 0 0,-1 0 1 0 0,0-1-1 0 0,0 2 0 0 0,-1-1 0 0 0,-1 1 0 0 0,-1-1 0 0 0,1 2 0 0 0,-2-1 1 0 0,0 1-1 0 0,-4-5 63 0 0,12 18-48 0 0,1-1 0 0 0,-1 1 0 0 0,1-1 0 0 0,-1 1 0 0 0,1-1 0 0 0,-1 1 0 0 0,0-1 0 0 0,1 1 0 0 0,-1-1 1 0 0,0 1-1 0 0,0 0 0 0 0,1-1 0 0 0,-1 1 0 0 0,0 0 0 0 0,0-1 0 0 0,0 1 0 0 0,0-1 0 0 0,0 1 0 0 0,0 0 0 0 0,0-1 0 0 0,0 1 1 0 0,0 0-1 0 0,0-1 0 0 0,0 1 0 0 0,0 0 0 0 0,0-1 0 0 0,0 1 0 0 0,-1-1 0 0 0,1 1 0 0 0,0 0 0 0 0,0-1 0 0 0,-1 1 0 0 0,1-1 1 0 0,0 1-1 0 0,-1-1 0 0 0,1 1 0 0 0,-1-1 0 0 0,1 1 0 0 0,-1-1 0 0 0,1 1 0 0 0,-1-1 0 0 0,1 0 0 0 0,-1 1 0 0 0,1-1 0 0 0,-1 0 1 0 0,0 1-1 0 0,1-1 0 0 0,-1 0 0 0 0,1 0 0 0 0,-1 0 0 0 0,0 1 0 0 0,1-1 0 0 0,-1 0 0 0 0,0 0 0 0 0,1 0 0 0 0,-1 0 0 0 0,1 0 0 0 0,-1 0 1 0 0,0 0-1 0 0,1-1 0 0 0,-1 1 0 0 0,0 0 0 0 0,1 0 0 0 0,-1 0 0 0 0,1-1 0 0 0,-1 1 0 0 0,0 0 0 0 0,1 0 0 0 0,-1-1 48 0 0,8 63 435 0 0,-3-53-359 0 0,0 0 0 0 0,0 0 0 0 0,0 0 0 0 0,1 0 0 0 0,1-1 0 0 0,-1 1 0 0 0,1-2 0 0 0,1 1 0 0 0,0 0 0 0 0,0-1 0 0 0,0-1 0 0 0,1 1 0 0 0,-1-1 0 0 0,2 0 0 0 0,-1-1-1 0 0,1 0 1 0 0,-1 0 0 0 0,1-1 0 0 0,1 0 0 0 0,-1-1 0 0 0,1 0 0 0 0,-1 0 0 0 0,1-1 0 0 0,0 0 0 0 0,0-1 0 0 0,-1 0 0 0 0,1-1 0 0 0,10 0-76 0 0,44-5-3746 0 0,-2-12-4286 0 0,-50 12 1392 0 0</inkml:trace>
  <inkml:trace contextRef="#ctx0" brushRef="#br0" timeOffset="1677.572">2997 7464 7314 0 0,'0'0'-246'0'0,"0"0"-377"0"0,0 0-46 0 0,0 0 319 0 0,0 0 397 0 0,0 0 259 0 0,0 0 184 0 0,0 0 241 0 0,0 0 244 0 0,0 0 229 0 0,0 0 51 0 0,0 0-152 0 0,0 0-209 0 0,11-3-250 0 0,-3 2-550 0 0,0 0 0 0 0,0-1 0 0 0,0-1 0 0 0,0 1 0 0 0,-1-1 0 0 0,0-1 0 0 0,1 1 0 0 0,-1-1 0 0 0,0 0 0 0 0,-1-1 0 0 0,1 0 0 0 0,-1 0 0 0 0,0 0 0 0 0,0-1 0 0 0,0 1 0 0 0,-1-2 0 0 0,0 1 0 0 0,0 0 0 0 0,3-8-94 0 0,-8 14-19 0 0,0-1 0 0 0,1 0 1 0 0,-1 1-1 0 0,0-1 0 0 0,0 0 1 0 0,0 1-1 0 0,0-1 0 0 0,0 0 1 0 0,0 1-1 0 0,0-1 0 0 0,0 0 1 0 0,0 1-1 0 0,0-1 0 0 0,-1 0 1 0 0,1 1-1 0 0,0-1 0 0 0,0 0 1 0 0,-1 1-1 0 0,1-1 0 0 0,0 0 1 0 0,-1 1-1 0 0,1-1 0 0 0,-1 1 1 0 0,1-1-1 0 0,-1 1 0 0 0,1-1 1 0 0,-1 1-1 0 0,1-1 0 0 0,-1 1 1 0 0,1 0-1 0 0,-1-1 0 0 0,1 1 1 0 0,-1 0-1 0 0,0-1 0 0 0,1 1 1 0 0,-1 0-1 0 0,0 0 1 0 0,1-1-1 0 0,-1 1 0 0 0,0 0 1 0 0,1 0-1 0 0,-1 0 0 0 0,0 0 1 0 0,1 0-1 0 0,-1 0 0 0 0,0 0 1 0 0,1 0-1 0 0,-1 0 0 0 0,0 0 1 0 0,1 1-1 0 0,-1-1 0 0 0,0 0 1 0 0,1 0-1 0 0,-1 1 0 0 0,0-1 1 0 0,1 0-1 0 0,-1 1 0 0 0,1-1 1 0 0,-1 1-1 0 0,1-1 0 0 0,-1 1 1 0 0,1-1-1 0 0,-1 1 0 0 0,1-1 1 0 0,-1 1-1 0 0,1-1 0 0 0,0 1 1 0 0,-1-1-1 0 0,1 2 19 0 0,-47 28-1258 0 0,35-22 1284 0 0,1-1 0 0 0,1 2 0 0 0,-1-1 0 0 0,1 1 0 0 0,1 1 0 0 0,-1 0 1 0 0,2 0-1 0 0,0 1 0 0 0,0 0 0 0 0,0 1 0 0 0,2-1 0 0 0,-1 1 0 0 0,2 1 0 0 0,0-1 1 0 0,0 1-1 0 0,1 0 0 0 0,0 0 0 0 0,1 0 0 0 0,1 0 0 0 0,0 1 0 0 0,1-1 0 0 0,0 5-26 0 0,3-13 70 0 0,0-1 0 0 0,0-1 1 0 0,1 1-1 0 0,-1 0 0 0 0,1 0 0 0 0,-1-1 0 0 0,1 1 0 0 0,0-1 0 0 0,1 0 0 0 0,-1 0 0 0 0,0 0 0 0 0,1-1 0 0 0,0 1 0 0 0,-1-1 0 0 0,1 1 0 0 0,0-1 0 0 0,0-1 0 0 0,0 1 0 0 0,1 0 0 0 0,-1-1 0 0 0,0 0 0 0 0,1 0 0 0 0,-1 0 0 0 0,0-1 0 0 0,1 0 0 0 0,-1 1 0 0 0,1-1 0 0 0,3-1-70 0 0,128-23 541 0 0,-30-29-4510 0 0,-42 7-3428 0 0,-50 34 3372 0 0</inkml:trace>
  <inkml:trace contextRef="#ctx0" brushRef="#br0" timeOffset="2112.249">3237 6899 12947 0 0,'0'0'707'0'0,"0"0"-453"0"0,0 0-604 0 0,0 0-407 0 0,0 0 51 0 0,0 0 324 0 0,0 0 258 0 0,0 0 189 0 0,0 0 94 0 0,0 0 72 0 0,4 29 81 0 0,16 88 23 0 0,42 48 762 0 0,-58-158-1039 0 0,80 143 521 0 0,-81-144-495 0 0,1-1 1 0 0,0 0 0 0 0,0-1-1 0 0,0 1 1 0 0,1-1 0 0 0,0 0-1 0 0,0 0 1 0 0,0 0 0 0 0,0 0 0 0 0,0-1-1 0 0,1 0 1 0 0,0 0 0 0 0,-1-1-1 0 0,1 1 1 0 0,0-1 0 0 0,0-1 0 0 0,1 1-1 0 0,-1-1 1 0 0,0 0 0 0 0,0 0-1 0 0,1-1 1 0 0,-1 0 0 0 0,0 0-1 0 0,1 0 1 0 0,3-1-85 0 0,-3-4-79 0 0,1 0 0 0 0,-1-1 0 0 0,1 0-1 0 0,-1 0 1 0 0,-1 0 0 0 0,0-1 0 0 0,1 0-1 0 0,-2 0 1 0 0,1 0 0 0 0,-1-1 0 0 0,0 0 0 0 0,-1 0-1 0 0,0 0 1 0 0,0 0 0 0 0,-1-1 0 0 0,0 1 0 0 0,-1-1-1 0 0,1 0 1 0 0,-2 0 0 0 0,1-6 79 0 0,8-73-1393 0 0,-3 39 4183 0 0,-4 56-2694 0 0,0 0-1 0 0,0 0 0 0 0,1-1 0 0 0,0 1 0 0 0,1-1 1 0 0,-1 0-1 0 0,1 0 0 0 0,1 0 0 0 0,-1-1 0 0 0,1 1 0 0 0,0-1 1 0 0,0-1-1 0 0,0 1 0 0 0,0-1 0 0 0,1 0 0 0 0,0-1 1 0 0,0 1-1 0 0,0-1 0 0 0,0-1 0 0 0,1 1 0 0 0,-1-1 0 0 0,0-1 1 0 0,1 1-1 0 0,0-1 0 0 0,-1-1 0 0 0,2 1-95 0 0,35-9-3488 0 0,-2-13-4040 0 0,-35 14-286 0 0</inkml:trace>
  <inkml:trace contextRef="#ctx0" brushRef="#br0" timeOffset="2363.293">3677 6941 13643 0 0,'0'0'4401'0'0,"0"0"-4305"0"0,0 0-280 0 0,0 0-336 0 0,0 0-248 0 0,0 0-265 0 0,0 0-351 0 0,0 0-80 0 0,0 0-41 0 0,0 0 145 0 0,0 0 312 0 0,0 0 72 0 0,0 0-73 0 0,-74 31-655 0 0,74-31-536 0 0,-1 1-665 0 0</inkml:trace>
  <inkml:trace contextRef="#ctx0" brushRef="#br0" timeOffset="2532.526">3068 7019 17076 0 0,'0'0'861'0'0,"0"0"-403"0"0,0 0-426 0 0,0 0-255 0 0,0 0 55 0 0,0 0 191 0 0,31-17 97 0 0,101-52 1 0 0,235-83-16 0 0,-226 96-2526 0 0,-47 23-5937 0 0,-69 24 732 0 0</inkml:trace>
  <inkml:trace contextRef="#ctx0" brushRef="#br0" timeOffset="3264.454">4080 6955 10514 0 0,'0'0'1442'0'0,"0"0"-963"0"0,0 0-343 0 0,0 0 233 0 0,0 0 359 0 0,0 0-2 0 0,0 0-122 0 0,0 0-48 0 0,0 0-9 0 0,27-3-4 0 0,81-11-46 0 0,-98 13-381 0 0,0-1 0 0 0,1 0 0 0 0,-1 0 0 0 0,0-2 1 0 0,0 1-1 0 0,-1-1 0 0 0,1 0 0 0 0,-1-1 0 0 0,0 0 0 0 0,0-1 0 0 0,0 0 0 0 0,6-5-116 0 0,13-10 147 0 0,-21 18-129 0 0,-1 0-1 0 0,0 0 0 0 0,0-1 1 0 0,0 0-1 0 0,-1 0 1 0 0,1 0-1 0 0,-1-1 0 0 0,0 0 1 0 0,0 0-1 0 0,-1 0 1 0 0,1 0-1 0 0,-1-1 0 0 0,0 0 1 0 0,-1 0-1 0 0,1 0 0 0 0,-1 0 1 0 0,0-1-1 0 0,-1 1 1 0 0,0-1-1 0 0,0 1 0 0 0,0-1 1 0 0,-1 0-1 0 0,0 0 1 0 0,0 0-1 0 0,-1 0 0 0 0,1 0 1 0 0,-2-2-18 0 0,-3 6-114 0 0,-1 0 0 0 0,0 0 0 0 0,0 0 0 0 0,0 1 0 0 0,0-1 0 0 0,0 1 0 0 0,-1 1 0 0 0,1-1 0 0 0,0 1 0 0 0,-1 0 0 0 0,0 0 0 0 0,1 0 0 0 0,-1 1 0 0 0,1 0 0 0 0,-1 0 0 0 0,0 0 0 0 0,1 1 0 0 0,-1 0 0 0 0,1 0 0 0 0,-1 1 0 0 0,1-1 0 0 0,0 1 0 0 0,-1 0 1 0 0,-2 2 113 0 0,-7 1-58 0 0,0 0 1 0 0,0 1-1 0 0,0 1 1 0 0,1 0-1 0 0,0 1 1 0 0,1 0 0 0 0,0 1-1 0 0,0 1 1 0 0,1 0-1 0 0,0 0 1 0 0,1 1-1 0 0,0 1 1 0 0,1 0 0 0 0,0 1-1 0 0,1 0 1 0 0,0 0-1 0 0,-4 10 58 0 0,12-21 14 0 0,-1 0-1 0 0,1 0 0 0 0,1 0 1 0 0,-1 0-1 0 0,0 1 1 0 0,0-1-1 0 0,1 0 0 0 0,-1 0 1 0 0,1 1-1 0 0,0-1 1 0 0,0 0-1 0 0,0 1 0 0 0,0-1 1 0 0,0 0-1 0 0,0 0 1 0 0,1 1-1 0 0,-1-1 0 0 0,1 0 1 0 0,-1 1-1 0 0,1-1 1 0 0,0 0-1 0 0,0 0 0 0 0,0 0 1 0 0,0 0-1 0 0,0 0 1 0 0,1 0-1 0 0,-1 0 0 0 0,0 0 1 0 0,1-1-1 0 0,0 1 1 0 0,-1 0-1 0 0,1-1 0 0 0,0 1 1 0 0,0-1-1 0 0,0 0 1 0 0,0 0-1 0 0,0 0 0 0 0,0 0 1 0 0,0 0-1 0 0,0 0 1 0 0,0 0-1 0 0,1 0 0 0 0,-1-1 1 0 0,0 1-1 0 0,2-1-13 0 0,105-9 960 0 0,-86 0-1864 0 0,1-1 0 0 0,-1-1 0 0 0,-1-1 0 0 0,0-1 0 0 0,0-1-1 0 0,-2-1 1 0 0,0 0 0 0 0,0-2 0 0 0,-2 0 0 0 0,16-19 904 0 0,38-71-294 0 0,-60 64 1577 0 0,-1 3 5400 0 0,21 107-5275 0 0,-29-64-1329 0 0,-1 1 1 0 0,1-1-1 0 0,0 0 1 0 0,0 0-1 0 0,0 0 0 0 0,0 0 1 0 0,0-1-1 0 0,1 1 1 0 0,-1-1-1 0 0,1 0 0 0 0,-1 0 1 0 0,1 0-1 0 0,0-1 0 0 0,0 1 1 0 0,0-1-1 0 0,0 0 1 0 0,0 0-1 0 0,0 0 0 0 0,1 0 1 0 0,-1-1-1 0 0,0 0 1 0 0,0 0-1 0 0,0 0 0 0 0,0 0 1 0 0,1-1-1 0 0,-1 0 1 0 0,0 1-1 0 0,0-1 0 0 0,0-1 1 0 0,0 1-1 0 0,0-1 1 0 0,0 1-1 0 0,-1-1 0 0 0,1 0 1 0 0,0-1-1 0 0,-1 1-79 0 0,117-103-1783 0 0,-68 9 2487 0 0,-20 136-712 0 0,-22-29 161 0 0,1-1-1 0 0,0-1 1 0 0,1 1 0 0 0,0-2-1 0 0,1 0 1 0 0,0 0 0 0 0,0-1-1 0 0,1-1 1 0 0,-1 0 0 0 0,1-1-1 0 0,9 2-152 0 0,56 17-2308 0 0,-19-7-4334 0 0,-43-10-3915 0 0</inkml:trace>
  <inkml:trace contextRef="#ctx0" brushRef="#br0" timeOffset="14431.125">25751 1407 6145 0 0,'0'0'202'0'0,"0"0"130"0"0,0 0 163 0 0,0 0 151 0 0,0 0 209 0 0,0 0 133 0 0,0 0 141 0 0,0 0 179 0 0,0 0 67 0 0,0 0-58 0 0,0 0-196 0 0,18-14-286 0 0,54-43-278 0 0,-53 42-216 0 0,-43 30-131 0 0,-265 204 159 0 0,-112 53-369 0 0,203-152 500 0 0,-4-8 0 0 0,-6-10-1 0 0,-52 11-499 0 0,226-100 87 0 0,-119 69-304 0 0,153-82-229 0 0,108-71-9292 0 0,-86 58 5228 0 0,-5 4-390 0 0</inkml:trace>
  <inkml:trace contextRef="#ctx0" brushRef="#br0" timeOffset="14821.161">24321 1726 20292 0 0,'0'0'-61'0'0,"0"0"-142"0"0,0 0-143 0 0,0 0-101 0 0,0 0-4 0 0,0 0 96 0 0,0 0 107 0 0,0 0 99 0 0,0 0 70 0 0,0 0 38 0 0,-14 29 21 0 0,-96 203 26 0 0,-54 39 159 0 0,-125 109 213 0 0,201-268 238 0 0,88-112-591 0 0,1-1 0 0 0,-1 1 0 0 0,0-1-1 0 0,1 1 1 0 0,-1 0 0 0 0,1-1 0 0 0,-1 1-1 0 0,0-1 1 0 0,1 1 0 0 0,-1 0-1 0 0,1 0 1 0 0,-1-1 0 0 0,1 1 0 0 0,-1 0-1 0 0,1 0 1 0 0,0-1 0 0 0,-1 1 0 0 0,1 0-1 0 0,-1 0 1 0 0,1 0 0 0 0,-1 0-1 0 0,1 0 1 0 0,0 0 0 0 0,-1 0 0 0 0,1 0-1 0 0,-1 0 1 0 0,1 0 0 0 0,-1 0 0 0 0,1 1-1 0 0,-1-1 1 0 0,1 0 0 0 0,0 0-1 0 0,-1 0 1 0 0,1 1 0 0 0,-1-1 0 0 0,1 0-1 0 0,-1 1 1 0 0,0-1 0 0 0,1 0 0 0 0,-1 1-1 0 0,1-1 1 0 0,-1 1 0 0 0,0-1 0 0 0,1 1-1 0 0,-1-1 1 0 0,0 1 0 0 0,1-1-1 0 0,-1 1 1 0 0,0-1 0 0 0,0 1 0 0 0,1-1-1 0 0,-1 1 1 0 0,0-1 0 0 0,0 1 0 0 0,0-1-1 0 0,0 1 1 0 0,0 0 0 0 0,0-1-1 0 0,0 1 1 0 0,0-1 0 0 0,0 1 0 0 0,0-1-1 0 0,0 1 1 0 0,0 0 0 0 0,0-1 0 0 0,-1 1-1 0 0,1-1 1 0 0,0 1-25 0 0,60-17 531 0 0,-56 15-480 0 0,107-32 280 0 0,105-33 475 0 0,185-29-806 0 0,-312 89-148 0 0,-81 41-2049 0 0,-18-11-3666 0 0,3-11-4922 0 0</inkml:trace>
  <inkml:trace contextRef="#ctx0" brushRef="#br0" timeOffset="18688.968">6579 2458 0 0 0,'0'0'267'0'0,"0"0"138"0"0,0 0-106 0 0,0 0-131 0 0,0 0-84 0 0,0 0-57 0 0,0 0-45 0 0,0 0-43 0 0,-10-22-27 0 0,-34-68 12 0 0,-13 41 61 0 0,21 28 119 0 0,0 1 1 0 0,-1 2-1 0 0,-1 2 0 0 0,-1 1 0 0 0,0 3 1 0 0,-1 0-1 0 0,0 3 0 0 0,-1 1 0 0 0,0 3 1 0 0,0 1-1 0 0,0 1 0 0 0,0 3 0 0 0,0 1 0 0 0,-1 2 1 0 0,1 2-1 0 0,-13 5-104 0 0,-56 13 1 0 0,0 4 0 0 0,2 6 1 0 0,1 4-1 0 0,2 5 0 0 0,-37 23-1 0 0,-220 109-113 0 0,9 14 0 0 0,8 17 0 0 0,-111 97 113 0 0,202-119 221 0 0,9 10-1 0 0,8 12 1 0 0,-85 103-221 0 0,8 37-358 0 0,-255 366 358 0 0,478-585-8 0 0,-190 252 614 0 0,16 11 0 0 0,17 12 0 0 0,18 10-1 0 0,-35 122-605 0 0,207-372 103 0 0,7 1 0 0 0,8 3-1 0 0,6 1 1 0 0,8 2-1 0 0,7 1 1 0 0,8 1-1 0 0,7 0 1 0 0,8 0 0 0 0,7 0-1 0 0,7 0 1 0 0,8-2-1 0 0,41 155-102 0 0,7-81 184 0 0,10-4 0 0 0,11-3-1 0 0,9-5 1 0 0,84 133-184 0 0,36 25 220 0 0,16-10-1 0 0,91 90-219 0 0,-317-452 19 0 0,166 230 650 0 0,11-8 1 0 0,10-8 0 0 0,50 31-670 0 0,-133-151 337 0 0,4-5 0 0 0,4-5 0 0 0,5-6 0 0 0,4-6 0 0 0,4-5 0 0 0,143 63-337 0 0,-138-82 192 0 0,3-7-1 0 0,3-6 1 0 0,2-6-1 0 0,1-6 1 0 0,2-8-1 0 0,1-6 1 0 0,1-6-1 0 0,1-8 1 0 0,1-6-1 0 0,66-10-191 0 0,-147-4 94 0 0,0-3 1 0 0,-2-4-1 0 0,1-2 0 0 0,-2-4 0 0 0,-1-3 1 0 0,-1-3-1 0 0,-1-3 0 0 0,-2-3 0 0 0,34-24-94 0 0,16-18-208 0 0,-3-5 0 0 0,-4-5 0 0 0,-3-4 0 0 0,66-75 208 0 0,-28 3-432 0 0,-6-6 1 0 0,-8-5-1 0 0,-8-6 0 0 0,-8-6 1 0 0,-7-4-1 0 0,-10-5 0 0 0,69-192 432 0 0,25-163 163 0 0,-24-7-1 0 0,-25-7 0 0 0,-25-6 1 0 0,21-355-163 0 0,-49 172-1461 0 0,-32-2 1 0 0,-39-670 1460 0 0,-27 1143 87 0 0,-13 2 0 0 0,-12 0 0 0 0,-12 3 1 0 0,-12 1-1 0 0,-12 3 0 0 0,-44-92-87 0 0,82 271 77 0 0,-5 1 0 0 0,-4 1 1 0 0,-4 3-1 0 0,-4 2 0 0 0,-3 2 0 0 0,-4 2 1 0 0,-3 2-1 0 0,-4 3 0 0 0,-4 3 0 0 0,-2 3 1 0 0,-3 3-1 0 0,-4 3 0 0 0,-2 4 1 0 0,-2 3-1 0 0,-31-14-77 0 0,16 25-112 0 0,-3 4 0 0 0,-1 4-1 0 0,-1 5 1 0 0,-2 4 0 0 0,-2 5 0 0 0,0 4 0 0 0,-1 4 0 0 0,-1 5 0 0 0,0 5 0 0 0,0 4 0 0 0,0 5-1 0 0,-1 5 1 0 0,2 4 0 0 0,-1 4 0 0 0,-10 8 112 0 0,-344 91-3739 0 0,313-69-661 0 0</inkml:trace>
  <inkml:trace contextRef="#ctx0" brushRef="#br0" timeOffset="19930.53">7182 2923 8674 0 0,'0'0'185'0'0,"0"0"270"0"0,0 0 98 0 0,0 0-16 0 0,0 0-167 0 0,0 0-246 0 0,-6-27-233 0 0,-13-85-170 0 0,19 110 264 0 0,0-1 0 0 0,1 1 0 0 0,-1 0 0 0 0,0 0 0 0 0,1-1 0 0 0,0 1 0 0 0,-1 0 0 0 0,1 0 0 0 0,0 0 0 0 0,0 0 0 0 0,0 0 0 0 0,0 0-1 0 0,1 0 1 0 0,-1 0 0 0 0,0 0 0 0 0,1 1 0 0 0,0-1 0 0 0,-1 0 0 0 0,1 1 0 0 0,0 0 0 0 0,0-1 0 0 0,-1 1 0 0 0,1 0 0 0 0,0 0 0 0 0,0 0 0 0 0,1 0 0 0 0,-1 0 0 0 0,0 0 0 0 0,0 1 0 0 0,0-1-1 0 0,1 1 1 0 0,-1-1 0 0 0,0 1 0 0 0,2 0 15 0 0,10-4-63 0 0,983-377-977 0 0,10-31-2807 0 0,515-181 3055 0 0,-776 334 1728 0 0,11 33 1 0 0,420-55-937 0 0,-139 73 457 0 0,9 46-1 0 0,5 46 1 0 0,427 30-457 0 0,-798 83 867 0 0,129 38-867 0 0,-498-7 184 0 0,-1 13-1 0 0,-2 14 1 0 0,222 73-184 0 0,-359-73-100 0 0,-2 8 0 0 0,-3 7 0 0 0,-4 7-1 0 0,120 78 101 0 0,-215-115 13 0 0,-2 2-1 0 0,-2 3 0 0 0,-2 4 0 0 0,-2 1 0 0 0,-2 4 0 0 0,-3 1 0 0 0,-2 4 0 0 0,-3 1 0 0 0,-2 2 1 0 0,-3 3-1 0 0,-3 1 0 0 0,-3 3 0 0 0,0 7-12 0 0,-39-76 0 0 0,8 16 25 0 0,0 0 1 0 0,-1 0-1 0 0,-1 1 1 0 0,0 0-1 0 0,-2 0 1 0 0,0 0-1 0 0,0 1 0 0 0,-2-1 1 0 0,0 1-1 0 0,-1 0 1 0 0,-1 0-1 0 0,-1 7-25 0 0,-3-21-60 0 0,0 0 0 0 0,-1 0-1 0 0,1 0 1 0 0,-1-1 0 0 0,0 0 0 0 0,0 0-1 0 0,0 0 1 0 0,0 0 0 0 0,0-1 0 0 0,0 0-1 0 0,-1 0 1 0 0,1 0 0 0 0,-1-1 0 0 0,1 0-1 0 0,-1 0 1 0 0,0 0 0 0 0,0-1-1 0 0,1 1 1 0 0,-1-2 0 0 0,0 1 0 0 0,0 0-1 0 0,1-1 1 0 0,-1 0 0 0 0,0-1 0 0 0,-1 0 60 0 0,-15 1-469 0 0,-156-18-4351 0 0,152 15 2636 0 0</inkml:trace>
  <inkml:trace contextRef="#ctx0" brushRef="#br0" timeOffset="20395.844">22231 587 6281 0 0,'0'0'-109'0'0,"0"0"-330"0"0,0 0-294 0 0,0 0-114 0 0,0 0 87 0 0,0 0 342 0 0,0 0 276 0 0,0 0 118 0 0,0 0 44 0 0,-10 28-4 0 0,-31 93 9 0 0,37-105-14 0 0,1 1 0 0 0,0 0 0 0 0,1 0 0 0 0,1 0 0 0 0,0 0 0 0 0,1 0 0 0 0,1 0 0 0 0,1 0 0 0 0,0 0 0 0 0,2 0 0 0 0,1 6-11 0 0,1 7 18 0 0,32 131 364 0 0,7-3 0 0 0,7-1 0 0 0,7-3 0 0 0,47 83-382 0 0,-99-221 359 0 0,39 66 500 0 0,1-56 4222 0 0,-22-48-136 0 0,-7-42-4108 0 0,-16 56-569 0 0,2-18-232 0 0,2 0 0 0 0,1 0 0 0 0,1 1 0 0 0,1-1 0 0 0,1 2 0 0 0,2 0 0 0 0,0 0 0 0 0,1 1 0 0 0,2 0 0 0 0,0 1 0 0 0,3-1-36 0 0,78-88-15 0 0,4 4-1 0 0,5 4 1 0 0,4 5-1 0 0,5 5 1 0 0,3 5-1 0 0,14-1 16 0 0,47-1-1964 0 0,-51 55-6710 0 0,-94 30 2123 0 0</inkml:trace>
  <inkml:trace contextRef="#ctx0" brushRef="#br0" timeOffset="31225.834">24209 9955 3841 0 0,'0'0'633'0'0,"0"0"-175"0"0,0 0-18 0 0,0 0-29 0 0,0 0 74 0 0,0 0 176 0 0,0 0 161 0 0,0 0 169 0 0,0 0 150 0 0,0 0 57 0 0,0 0-39 0 0,-17-7 2003 0 0,9 606-1044 0 0,11-57-574 0 0,2-584-3574 0 0,4-4-3909 0 0,-3 18 301 0 0,-3 15 181 0 0</inkml:trace>
  <inkml:trace contextRef="#ctx0" brushRef="#br0" timeOffset="31676.624">24158 10021 14435 0 0,'0'0'315'0'0,"0"0"-216"0"0,0 0-78 0 0,0 0-76 0 0,0 0-109 0 0,0 0-108 0 0,0 0-117 0 0,0 0-23 0 0,0 0 118 0 0,0 0 198 0 0,0 0 227 0 0,0 0 157 0 0,0 0 43 0 0,-5-5-10 0 0,1 0-293 0 0,4 5-12 0 0,0 1 0 0 0,0 0-1 0 0,0-1 1 0 0,0 1 0 0 0,0 0 0 0 0,0-1 0 0 0,0 1 0 0 0,0 0-1 0 0,0-1 1 0 0,0 1 0 0 0,-1 0 0 0 0,1-1 0 0 0,0 1-1 0 0,0-1 1 0 0,-1 1 0 0 0,1 0 0 0 0,0-1 0 0 0,-1 1 0 0 0,1-1-1 0 0,0 1 1 0 0,-1-1 0 0 0,1 1 0 0 0,-1-1 0 0 0,1 1-1 0 0,-1-1 1 0 0,1 0 0 0 0,-1 1 0 0 0,0-1 0 0 0,1 0 0 0 0,-1 1-1 0 0,1-1 1 0 0,-1 0 0 0 0,0 0 0 0 0,1 1 0 0 0,-1-1 0 0 0,0 0-1 0 0,1 0 1 0 0,-1 0 0 0 0,0 0 0 0 0,1 0 0 0 0,-1 0-1 0 0,0 0 1 0 0,1 0 0 0 0,-1 0 0 0 0,0 0 0 0 0,1-1 0 0 0,-1 1-1 0 0,1 0 1 0 0,-1 0 0 0 0,0 0 0 0 0,1-1 0 0 0,-1 1-1 0 0,1 0 1 0 0,-1-1 0 0 0,1 1 0 0 0,-1-1 0 0 0,1 1 0 0 0,-1-1-1 0 0,1 1 1 0 0,-1-1 0 0 0,1 1 0 0 0,-1-1 0 0 0,1 1-1 0 0,0-1 1 0 0,-1 0-16 0 0,-1 12 158 0 0,-1 1-1 0 0,-1-2 1 0 0,0 1 0 0 0,0 0-1 0 0,-1-1 1 0 0,0 0-1 0 0,-1 0 1 0 0,0 0-1 0 0,-1-1 1 0 0,0 0-1 0 0,0 0 1 0 0,-1 0 0 0 0,0-1-1 0 0,0-1 1 0 0,-1 1-1 0 0,0-1 1 0 0,-1-1-1 0 0,1 0 1 0 0,-1 0-1 0 0,0-1 1 0 0,-9 4-158 0 0,17-11-41 0 0,0 0 0 0 0,0-1 1 0 0,0 1-1 0 0,0 0 0 0 0,0-1 0 0 0,0 1 1 0 0,0-1-1 0 0,1 1 0 0 0,-1-1 0 0 0,1 0 1 0 0,0 1-1 0 0,0-1 0 0 0,0 0 0 0 0,0 0 0 0 0,0 0 1 0 0,1 0-1 0 0,-1 0 0 0 0,1 0 0 0 0,0 0 1 0 0,0 0-1 0 0,0 0 0 0 0,0 0 0 0 0,1 0 0 0 0,-1 0 1 0 0,1 0-1 0 0,0 0 0 0 0,-1 0 0 0 0,2 0 1 0 0,-1 0-1 0 0,0 0 0 0 0,0 1 0 0 0,1-1 1 0 0,-1 0-1 0 0,1 1 0 0 0,1-2 41 0 0,5-13 34 0 0,0 1 1 0 0,1 0-1 0 0,0 1 1 0 0,2-1-1 0 0,0 2 0 0 0,0 0 1 0 0,1 0-1 0 0,1 1 0 0 0,0 0 1 0 0,1 1-1 0 0,1 1 1 0 0,-1 0-1 0 0,2 1 0 0 0,0 0-34 0 0,-11 10 65 0 0,0 0-1 0 0,-1 0 0 0 0,1 1 1 0 0,-1-1-1 0 0,1 1 0 0 0,-1 0 1 0 0,1 0-1 0 0,-1 0 0 0 0,0 1 1 0 0,1 0-1 0 0,-1 0 0 0 0,0 0 1 0 0,0 0-1 0 0,0 0 0 0 0,-1 1 0 0 0,1 0 1 0 0,0 0-1 0 0,-1 0 0 0 0,0 0 1 0 0,0 0-1 0 0,0 1 0 0 0,0-1 1 0 0,0 1-1 0 0,-1 0 0 0 0,1 0 1 0 0,-1 0-1 0 0,0 0 0 0 0,0 1-64 0 0,32 35 205 0 0,-19-28-95 0 0,0-2 0 0 0,2 1 0 0 0,-1-2 0 0 0,1 0 0 0 0,1-2 0 0 0,-1 1 0 0 0,1-2 0 0 0,0-1 0 0 0,9 2-110 0 0,95 38-3086 0 0,-108-37-2209 0 0,-6-2-5542 0 0</inkml:trace>
  <inkml:trace contextRef="#ctx0" brushRef="#br0" timeOffset="35405.813">19499 11841 0 0 0,'0'0'760'0'0,"0"0"-104"0"0,0 0-322 0 0,0 0-174 0 0,0 0 16 0 0,0 0 120 0 0,0 0 183 0 0,0 0 239 0 0,0 0 205 0 0,0 0 116 0 0,0 0-20 0 0,4 0 6860 0 0,-2 1-8316 0 0,132 8 4004 0 0,-48 16-2520 0 0,-51-26-676 0 0,-24 0-299 0 0,0 0-1 0 0,0 1 1 0 0,0 0-1 0 0,0 1 1 0 0,0 0-1 0 0,0 1 0 0 0,0 0 1 0 0,0 1-1 0 0,-1 0 1 0 0,1 0-1 0 0,-1 1 1 0 0,0 1-1 0 0,0 0-71 0 0,1-1 100 0 0,-1 1-1 0 0,1-2 1 0 0,0 1-1 0 0,0-2 0 0 0,0 1 1 0 0,0-1-1 0 0,1-1 1 0 0,-1 0-1 0 0,0-1 1 0 0,1 0-1 0 0,-1-1 0 0 0,5-1-99 0 0,21 2 761 0 0,19 24-661 0 0,-37 56-161 0 0,-62-76 1204 0 0,-75 23-1085 0 0,43-1-74 0 0,-90 14 244 0 0,-55 7 327 0 0,182-43-589 0 0,-39 8 735 0 0,34 13-6548 0 0,40-21-119 0 0,3-1-5229 0 0</inkml:trace>
  <inkml:trace contextRef="#ctx0" brushRef="#br0" timeOffset="36242.828">20151 11939 0 0 0,'0'0'459'0'0,"0"0"656"0"0,0 0 189 0 0,0 0 38 0 0,0 0 59 0 0,0 0 69 0 0,0 0 32 0 0,0 0-86 0 0,0 0-144 0 0,0 0-158 0 0,0 0-178 0 0,0 0-140 0 0,-6-8-78 0 0,-18-22-44 0 0,16 32 2378 0 0,5 50-2603 0 0,3-50-181 0 0,26 104 1390 0 0,-24-114 997 0 0,1-33-2238 0 0,-48-99-139 0 0,134 280-1624 0 0,-80-125-671 0 0,-3-5-3145 0 0,-3-3-6320 0 0</inkml:trace>
  <inkml:trace contextRef="#ctx0" brushRef="#br0" timeOffset="40054.627">4915 11773 0 0 0,'0'0'664'0'0,"0"0"-224"0"0,0 0-34 0 0,0 0 87 0 0,0 0 37 0 0,0 0 34 0 0,0 0 65 0 0,0 0 14 0 0,0 0 2 0 0,0 0-123 0 0,-39-21 5094 0 0,-68-4-1589 0 0,-40-47 340 0 0,120 65-4212 0 0,1 1 0 0 0,-1 1 0 0 0,-1 2 0 0 0,1 0 0 0 0,0 2 0 0 0,-1 1 0 0 0,-13 3-155 0 0,-19-2 403 0 0,-221 55 306 0 0,85 34-633 0 0,174-77-69 0 0,2 2-1 0 0,-1 1 0 0 0,2 0 0 0 0,0 2 1 0 0,1 0-1 0 0,1 0 0 0 0,-13 21-6 0 0,2-7-5 0 0,17-19 18 0 0,-13 12 71 0 0,2 2 1 0 0,0 1-1 0 0,2 1 0 0 0,1 0 0 0 0,1 1 1 0 0,-5 15-85 0 0,15-19 50 0 0,2 1 1 0 0,0 0 0 0 0,2 0-1 0 0,1 1 1 0 0,1-1 0 0 0,1 1-1 0 0,4 27-50 0 0,-3-3 179 0 0,2-39-136 0 0,0-1-1 0 0,1 0 1 0 0,0-1 0 0 0,1 1-1 0 0,0 0 1 0 0,1-1 0 0 0,0 0-1 0 0,1 0 1 0 0,0-1 0 0 0,1 1-1 0 0,3 4-42 0 0,22 39 274 0 0,65 92-1 0 0,-31-68 42 0 0,75 48 137 0 0,8-68-26 0 0,-107-48-325 0 0,0-1 1 0 0,1-3-1 0 0,-1-1 1 0 0,1-3-1 0 0,0-1 1 0 0,0-2 0 0 0,20-4-102 0 0,-13 0 100 0 0,0-3 0 0 0,-1-2 0 0 0,0-2 0 0 0,0-2 1 0 0,-2-2-1 0 0,13-8-100 0 0,156-108 531 0 0,-110 12-200 0 0,-91 92-259 0 0,0 0 1 0 0,-2-1 0 0 0,0 0 0 0 0,-3-1 0 0 0,0 0 0 0 0,-2-1 0 0 0,3-21-73 0 0,-6-135 207 0 0,-7 152-152 0 0,-2-1 1 0 0,-1 1-1 0 0,-2 0 0 0 0,-1 0 0 0 0,-2 1 1 0 0,-1 0-1 0 0,-16-32-55 0 0,-65-125 86 0 0,83 170-133 0 0,-1 2-1 0 0,-1-1 0 0 0,-1 1 0 0 0,0 1 0 0 0,-2 0 0 0 0,0 1 0 0 0,0 1 0 0 0,-2 0 0 0 0,0 1 0 0 0,-1 0 0 0 0,0 2 1 0 0,-1 0-1 0 0,-11-6 48 0 0,-14 11-1490 0 0,14 8-3201 0 0,26 0 3789 0 0,-15 0-11106 0 0</inkml:trace>
  <inkml:trace contextRef="#ctx0" brushRef="#br0" timeOffset="64793.554">4906 12128 0 0 0,'0'0'780'0'0,"0"0"226"0"0,0 0-27 0 0,0 0-150 0 0,0 0-149 0 0,50 19 1271 0 0,105-13 2622 0 0,60-6-1721 0 0,-59-5-1296 0 0,44 18 3044 0 0,-118-27-2616 0 0,1-7-1088 0 0,-82 21-749 0 0,-1 0 16 0 0,0 0-1 0 0,0 0 5 0 0,-2-9 281 0 0,-2-3 488 0 0,3 5-3206 0 0,1 3-2760 0 0,2 2-3850 0 0,3 2 351 0 0</inkml:trace>
  <inkml:trace contextRef="#ctx0" brushRef="#br0" timeOffset="65410.431">5772 11965 2697 0 0,'0'0'1777'0'0,"0"0"-182"0"0,0 0-293 0 0,0 0-150 0 0,0 0-44 0 0,0 0-142 0 0,0 0-210 0 0,0 0-208 0 0,0 0-212 0 0,0 0-177 0 0,0 0-139 0 0,0 0-105 0 0,0 0-42 0 0,-4 2 63 0 0,2-2 128 0 0,1 1 0 0 0,1-1 0 0 0,-1 1 0 0 0,0 0 1 0 0,0 0-1 0 0,0 0 0 0 0,0-1 0 0 0,0 1 0 0 0,1 0 0 0 0,-1 0 0 0 0,0 0 1 0 0,1 0-1 0 0,-1 0 0 0 0,1 0 0 0 0,-1 0 0 0 0,1 1 0 0 0,-1-1 0 0 0,1 0 0 0 0,0 0 1 0 0,0 0-1 0 0,0 0 0 0 0,-1 0 0 0 0,1 1 0 0 0,0-1 0 0 0,0 0 0 0 0,0 0 1 0 0,1 0-1 0 0,-1 1 0 0 0,0-1 0 0 0,0 0 0 0 0,1 0 0 0 0,-1 0 0 0 0,1 0 0 0 0,-1 0 1 0 0,1 0-1 0 0,-1 0 0 0 0,1 0 0 0 0,0 0 0 0 0,-1 0 0 0 0,1 0 0 0 0,0 0 1 0 0,0 0-1 0 0,-1 0 0 0 0,1-1 0 0 0,0 1 0 0 0,0 0 0 0 0,0 0 0 0 0,0-1 0 0 0,0 1 1 0 0,0-1-1 0 0,1 1 0 0 0,-1-1 0 0 0,0 0 0 0 0,0 1 0 0 0,0-1 0 0 0,0 0 0 0 0,0 0 1 0 0,1 0-1 0 0,-1 0 0 0 0,0 1 0 0 0,0-2 0 0 0,0 1 0 0 0,0 0 0 0 0,1 0 1 0 0,-1 0-1 0 0,0-1 0 0 0,1 1-64 0 0,2 2 151 0 0,3 0-67 0 0,-1 0 0 0 0,1 0 0 0 0,0 1-1 0 0,-1 0 1 0 0,0 0 0 0 0,0 1 0 0 0,0-1 0 0 0,0 1 0 0 0,0 1 0 0 0,-1-1-1 0 0,0 1 1 0 0,0 0 0 0 0,0 0 0 0 0,0 1 0 0 0,-1-1 0 0 0,0 1-1 0 0,0 0 1 0 0,-1 0 0 0 0,0 0 0 0 0,0 1 0 0 0,0-1 0 0 0,0 1 0 0 0,-1-1-1 0 0,0 1 1 0 0,-1 0 0 0 0,0 0 0 0 0,1 3-84 0 0,-4 2 144 0 0,1-1 1 0 0,-2 0-1 0 0,1 1 0 0 0,-2-1 1 0 0,1 0-1 0 0,-2 0 1 0 0,1-1-1 0 0,-1 1 0 0 0,-1-1 1 0 0,0 0-1 0 0,0-1 0 0 0,-1 1 1 0 0,-1-1-1 0 0,1-1 1 0 0,-1 1-1 0 0,-4 2-144 0 0,12-11 33 0 0,0 0-15 0 0,0 0-62 0 0,0 0-165 0 0,9-14-6970 0 0,-5 10 1189 0 0,-1-1-1801 0 0</inkml:trace>
  <inkml:trace contextRef="#ctx0" brushRef="#br0" timeOffset="66863.491">5961 11408 0 0 0,'0'0'347'0'0,"0"0"27"0"0,0 0-57 0 0,0 0-20 0 0,0 0 179 0 0,0 0 224 0 0,0 0 247 0 0,0 0 157 0 0,0 0 47 0 0,0 0-89 0 0,0 0-189 0 0,0 0-198 0 0,0 0-165 0 0,-1-11-77 0 0,-4-34-46 0 0,3 34-35 0 0,2 11-40 0 0,0 0-73 0 0,0 0-89 0 0,0 0-92 0 0,0 0-94 0 0,0 0-114 0 0,-4 50-469 0 0,-28 446 2675 0 0,64 165 2055 0 0,-32-425-2707 0 0,14-153 41 0 0,-20-131 2752 0 0,-17-28-3582 0 0,-2-18-1158 0 0,21 47 328 0 0,2-1 0 0 0,2 1 1 0 0,2 0-1 0 0,2-1 1 0 0,2 1-1 0 0,3 0 0 0 0,1 1 1 0 0,10-26 214 0 0,18-94-1016 0 0,-33 124 1054 0 0,-1 0 1 0 0,-3 0-1 0 0,-1 0 0 0 0,-2 0 0 0 0,-2 0 0 0 0,-1 0 1 0 0,-3 1-1 0 0,-1 0 0 0 0,-4-6-38 0 0,-39-163 930 0 0,104 496-2157 0 0,-36-7 2151 0 0,-19 255-924 0 0,-27-182 936 0 0,28-333-1236 0 0,-4 20 2204 0 0,3-67-2346 0 0,6-10-3483 0 0,7 14-4626 0 0,-6 17-2145 0 0</inkml:trace>
  <inkml:trace contextRef="#ctx0" brushRef="#br0" timeOffset="83239.304">3757 11308 0 0 0,'25'-42'240'0'0,"-25"140"2449"0"0,2-37-2452 0 0,-16 562 4552 0 0,25-374-4387 0 0,0-1 3580 0 0,-10-454-8348 0 0,1-38-3607 0 0,-2 228 7973 0 0</inkml:trace>
  <inkml:trace contextRef="#ctx0" brushRef="#br0" timeOffset="83749.552">3780 11588 0 0 0,'16'-207'753'0'0,"-15"201"-655"0"0,0-22 5755 0 0,-4 50-2840 0 0,-17 557-74 0 0,22-416-2368 0 0,1-13 148 0 0,-16 231 1931 0 0,11-367-2364 0 0,-8 197 1561 0 0,12-219-187 0 0,1-11-5038 0 0,0 3-3586 0 0,-2 8-3083 0 0</inkml:trace>
  <inkml:trace contextRef="#ctx0" brushRef="#br0" timeOffset="86891.878">3933 12161 0 0 0,'0'0'708'0'0,"0"0"218"0"0,0 0-65 0 0,0 0-210 0 0,0 0-295 0 0,0 0-255 0 0,0 0-163 0 0,0 0-40 0 0,0 0 42 0 0,28-4 1525 0 0,224-33 1321 0 0,-49 35-2124 0 0,-148 9 117 0 0,-55-7-452 0 0,0 0 69 0 0,0 0 48 0 0,0 0 22 0 0,0 0-10 0 0,0 0-19 0 0,0 0-31 0 0,-42-5-785 0 0,-375 5-1052 0 0,378 8 2321 0 0,61-13 2110 0 0,6 0-2871 0 0,0 1 0 0 0,0 1-1 0 0,1 1 1 0 0,-1 2 0 0 0,1 1 0 0 0,-1 1 0 0 0,1 2 0 0 0,-1 0-1 0 0,1 2-128 0 0,142 12 479 0 0,-82-19 853 0 0,-107 1-536 0 0,-7-1-5005 0 0,10 9-6654 0 0,15-7 8086 0 0</inkml:trace>
  <inkml:trace contextRef="#ctx0" brushRef="#br1" timeOffset="89571.552">4022 12157 0 0 0,'0'0'1435'0'0,"0"0"-153"0"0,0 0-321 0 0,0 0-197 0 0,0 0-152 0 0,0 0-206 0 0,0 0-250 0 0,0 0-189 0 0,0 0-75 0 0,0 0-1 0 0,0 0 32 0 0,-10 3 36 0 0,-30 11 1 0 0,39-13 78 0 0,0-1 1 0 0,1 1 0 0 0,-1-1 0 0 0,0 1-1 0 0,1 0 1 0 0,-1-1 0 0 0,0 1-1 0 0,1 0 1 0 0,-1 0 0 0 0,1-1-1 0 0,-1 1 1 0 0,1 0 0 0 0,-1 0 0 0 0,1 0-1 0 0,0-1 1 0 0,-1 1 0 0 0,1 0-1 0 0,0 0 1 0 0,0 0 0 0 0,0 0-1 0 0,0 0 1 0 0,0 0 0 0 0,0-1-1 0 0,0 1 1 0 0,0 0 0 0 0,0 0 0 0 0,0 0-1 0 0,0 0 1 0 0,0 0 0 0 0,1 0-1 0 0,-1 0 1 0 0,0-1 0 0 0,1 1-1 0 0,-1 0 1 0 0,0 0 0 0 0,1 0 0 0 0,-1-1-1 0 0,1 1 1 0 0,0 0 0 0 0,-1 0-1 0 0,1-1 1 0 0,-1 1 0 0 0,1-1-1 0 0,0 1 1 0 0,0-1 0 0 0,-1 1 0 0 0,1-1-1 0 0,0 1 1 0 0,0-1 0 0 0,0 1-1 0 0,-1-1 1 0 0,1 0 0 0 0,0 1-1 0 0,0-1 1 0 0,0 0 0 0 0,0 0-1 0 0,0 0 1 0 0,0 0 0 0 0,0 0 0 0 0,-1 0-1 0 0,2 0-38 0 0,92 11 4221 0 0,53-26-2853 0 0,-68 4-982 0 0,102 8-79 0 0,-181 4-218 0 0,0-1 0 0 0,-1 1 0 0 0,1-1 0 0 0,0 1 1 0 0,0-1-1 0 0,0 1 0 0 0,-1-1 0 0 0,1 1 0 0 0,0-1 1 0 0,0 0-1 0 0,0 1 0 0 0,0-1 0 0 0,0 1 0 0 0,0-1 1 0 0,0 1-1 0 0,0-1 0 0 0,0 1 0 0 0,0-1 1 0 0,1 1-1 0 0,-1-1 0 0 0,0 1 0 0 0,0-1 0 0 0,0 1 1 0 0,1-1-1 0 0,-1 1 0 0 0,0-1 0 0 0,0 1 0 0 0,1-1 1 0 0,-1 0-1 0 0,0 1 0 0 0,1-1 0 0 0,-1 0 0 0 0,0 1 1 0 0,1-1-1 0 0,-1 0 0 0 0,1 1-89 0 0,-279-68 1602 0 0,96 31-1764 0 0,182 36 33 0 0,0 0-144 0 0,32 5-1324 0 0,344 9 4753 0 0,-695 1-2851 0 0,485 0-1403 0 0,66 11 1121 0 0,-316-39 2343 0 0,-279-46-2361 0 0,361 61-169 0 0,1-1-1 0 0,-1 1 1 0 0,1-1 0 0 0,0 1-1 0 0,-1 0 1 0 0,1-1-1 0 0,0 1 1 0 0,0 0-1 0 0,0 0 1 0 0,0 0 0 0 0,0 0-1 0 0,0 0 1 0 0,1 0-1 0 0,-1 0 1 0 0,1 0-1 0 0,0 0 1 0 0,-1 0 0 0 0,1 0-1 0 0,0 1 1 0 0,0-1-1 0 0,0 0 1 0 0,0 0 0 0 0,1 0-1 0 0,-1 0 1 0 0,1 0-1 0 0,-1 0 1 0 0,1 0-1 0 0,-1 0 1 0 0,1 0 0 0 0,0 0-1 0 0,0 0 1 0 0,0 0-1 0 0,0 0 1 0 0,1 0-1 0 0,-1-1 1 0 0,0 1 0 0 0,1-1-1 0 0,-1 1 1 0 0,1-1-1 0 0,0 1 1 0 0,-1-1 0 0 0,1 0-1 0 0,0 0 1 0 0,0 0-1 0 0,0 1 165 0 0,12 13-5131 0 0,-2-2-3598 0 0</inkml:trace>
  <inkml:trace contextRef="#ctx0" brushRef="#br1" timeOffset="92652.654">4089 8027 0 0 0,'0'0'729'0'0,"0"0"-36"0"0,0 0-69 0 0,0 0-97 0 0,0 0-75 0 0,0 0-43 0 0,0 0 4 0 0,0 0 45 0 0,-7-1 57 0 0,-2-1-418 0 0,4 0 18 0 0,0 1-1 0 0,-1 0 1 0 0,1 0 0 0 0,0 0 0 0 0,-1 0 0 0 0,1 1-1 0 0,-1 0 1 0 0,1 0 0 0 0,-1 1 0 0 0,1 0-1 0 0,-1-1 1 0 0,1 2 0 0 0,0-1 0 0 0,0 1 0 0 0,-1-1-1 0 0,1 1 1 0 0,0 1 0 0 0,-4 2-115 0 0,22-3 5278 0 0,56-5-4740 0 0,18-9-234 0 0,196-26 246 0 0,1 12 0 0 0,26 12-550 0 0,376-9 931 0 0,-494 17-682 0 0,-135 27-487 0 0,4-1 2818 0 0,-73-52-5210 0 0,-38 6-7330 0 0,-7 14 4669 0 0,-26-11 5344 0 0,30-48 8619 0 0,56 48-4261 0 0,33 37-5421 0 0,-11 0 1427 0 0,312 110 1002 0 0,-337-123-1272 0 0,-1-1 0 0 0,1 0 0 0 0,-1 1 0 0 0,1-1 1 0 0,0 1-1 0 0,-1-1 0 0 0,1 0 0 0 0,0 1 0 0 0,-1-1 1 0 0,1 1-1 0 0,0-1 0 0 0,0 1 0 0 0,0-1 0 0 0,-1 1 0 0 0,1-1 1 0 0,0 1-1 0 0,0-1 0 0 0,0 1 0 0 0,0-1 0 0 0,0 1 1 0 0,0 0-1 0 0,0-1 0 0 0,0 1 0 0 0,0-1 0 0 0,0 1 1 0 0,0-1-1 0 0,0 1 0 0 0,0-1 0 0 0,0 1 0 0 0,1-1 0 0 0,-1 1-147 0 0,-31 2-468 0 0,-126 44-170 0 0,107-24-2363 0 0,2 3-3822 0 0,36-18-615 0 0</inkml:trace>
  <inkml:trace contextRef="#ctx0" brushRef="#br1" timeOffset="93553.503">3885 7927 0 0 0,'0'0'1554'0'0,"0"0"5"0"0,0 0-162 0 0,0 0-216 0 0,0 0-103 0 0,0 0-51 0 0,0 0-184 0 0,0 0-207 0 0,0 0-169 0 0,0 0-132 0 0,-10-12-254 0 0,-32-37-192 0 0,32 37-178 0 0,10 12-168 0 0,-29 35 717 0 0,-184 105 836 0 0,211-139-1104 0 0,1 1 0 0 0,-1-1 0 0 0,0 1 0 0 0,1 0 0 0 0,0 0 0 0 0,-1-1 0 0 0,1 1 0 0 0,0 0 0 0 0,0 0 0 0 0,0 1-1 0 0,0-1 1 0 0,0 0 0 0 0,1 0 0 0 0,-1 0 0 0 0,1 1 0 0 0,-1-1 0 0 0,1 0 0 0 0,0 0 0 0 0,0 1 0 0 0,0-1 0 0 0,0 0 0 0 0,0 1 0 0 0,1-1 0 0 0,-1 0 0 0 0,1 0 0 0 0,-1 0 0 0 0,1 1 0 0 0,0-1 0 0 0,0 0 0 0 0,0 0 0 0 0,0 0 0 0 0,0 0 0 0 0,0 0 0 0 0,1 0-1 0 0,-1 0 1 0 0,1-1 0 0 0,-1 1 0 0 0,1 0 0 0 0,0-1 0 0 0,-1 0 0 0 0,1 1 0 0 0,0-1 0 0 0,0 0 0 0 0,0 0 0 0 0,0 0 0 0 0,0 0 0 0 0,2 1 8 0 0,108 23 987 0 0,-108-24-859 0 0,0 0-1 0 0,0 0 1 0 0,0 0-1 0 0,1-1 0 0 0,-1 1 1 0 0,0-1-1 0 0,0 0 1 0 0,0 0-1 0 0,1 0 1 0 0,-1-1-1 0 0,0 0 0 0 0,0 0 1 0 0,0 0-1 0 0,0 0 1 0 0,0 0-1 0 0,0-1 0 0 0,0 1 1 0 0,0-1-1 0 0,-1 0 1 0 0,1-1-1 0 0,-1 1 1 0 0,1-1-1 0 0,-1 1 0 0 0,0-1 1 0 0,0 0-1 0 0,0 0 1 0 0,0 0-1 0 0,-1-1 0 0 0,1 1 1 0 0,-1-1-1 0 0,0 1 1 0 0,0-1-1 0 0,0 0 1 0 0,0 0-1 0 0,-1 1 0 0 0,0-1 1 0 0,1-4-128 0 0,-2-1 145 0 0,-1 0 0 0 0,-1-1 0 0 0,1 2 0 0 0,-1-1 0 0 0,-1 0 0 0 0,0 0 0 0 0,0 1 0 0 0,-1-1 0 0 0,0 1 0 0 0,0 0 0 0 0,-1 0 0 0 0,0 1 0 0 0,-1-1 0 0 0,-2-2-145 0 0,11 27-3611 0 0,0 5 3873 0 0,28 209-3 0 0,-32-250 3940 0 0,5-20-3526 0 0,0 0-679 0 0,-26-109 87 0 0,28 188-3465 0 0,24 11-21 0 0,-7-21-2407 0 0,-11-16-1455 0 0</inkml:trace>
  <inkml:trace contextRef="#ctx0" brushRef="#br1" timeOffset="94139.593">5960 7818 1280 0 0,'0'0'3444'0'0,"0"0"-685"0"0,0 0-548 0 0,0 0-337 0 0,0 0-253 0 0,0 0-186 0 0,0 0-180 0 0,0 0-260 0 0,0 0-328 0 0,0 0-335 0 0,0 0-336 0 0,0 0-269 0 0,0 0-169 0 0,9-14-111 0 0,11-18 329 0 0,-8 14-383 0 0,-33 64 384 0 0,15-34 226 0 0,0 1 0 0 0,1-1 0 0 0,0 1-1 0 0,1 0 1 0 0,1 0 0 0 0,0 1 0 0 0,1-1-1 0 0,0 1 1 0 0,1-1 0 0 0,0 1 0 0 0,1 0-1 0 0,1-1 1 0 0,0 1 0 0 0,1-1 0 0 0,1 4-3 0 0,26 21 2375 0 0,-29-78-87 0 0,-2 20-2239 0 0,0 1 0 0 0,-2-1 0 0 0,0 1 0 0 0,-1-1 0 0 0,-1 2 0 0 0,0-1-1 0 0,-2 1 1 0 0,0 0 0 0 0,-1 0 0 0 0,-1 1 0 0 0,-1 0 0 0 0,0 1 0 0 0,-1 0-1 0 0,-5-4-48 0 0,0 30-3068 0 0,12 56 2700 0 0,5-64 334 0 0,3 31 82 0 0,2 1 0 0 0,1-1 0 0 0,1 0 0 0 0,2 0-1 0 0,1-1 1 0 0,1 0 0 0 0,8 12-48 0 0,14 45-2752 0 0,-8-1-4458 0 0,-19-60-629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2:29.98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1901 2521 0 0 0,'0'0'727'0'0,"0"0"110"0"0,0 0-32 0 0,0 0-103 0 0,0 0-139 0 0,0 0-128 0 0,0 0-76 0 0,0 0-53 0 0,0 0-90 0 0,-23-13-85 0 0,-70-43-130 0 0,91 55-18 0 0,1 0 0 0 0,0 0 0 0 0,0 0 0 0 0,-1 0 0 0 0,1 1 0 0 0,0-1 0 0 0,-1 0 0 0 0,1 1 0 0 0,-1-1-1 0 0,1 0 1 0 0,-1 1 0 0 0,1 0 0 0 0,-1-1 0 0 0,1 1 0 0 0,-1 0 0 0 0,1 0 0 0 0,-1 0 0 0 0,0 0 0 0 0,1 0-1 0 0,-1 0 1 0 0,1 0 0 0 0,-1 1 0 0 0,1-1 0 0 0,-1 0 0 0 0,1 1 0 0 0,-1 0 0 0 0,1-1 0 0 0,-1 1 0 0 0,1 0-1 0 0,0-1 1 0 0,-1 1 0 0 0,1 0 0 0 0,0 0 0 0 0,0 0 0 0 0,0 0 0 0 0,-1 1 0 0 0,1-1 0 0 0,0 0 0 0 0,1 0-1 0 0,-1 1 1 0 0,0-1 0 0 0,0 0 0 0 0,0 1 0 0 0,1-1 0 0 0,-1 1 0 0 0,1-1 0 0 0,-1 1 0 0 0,1 0 17 0 0,-4 6-72 0 0,-61 178-152 0 0,60-153 263 0 0,1 0 0 0 0,2 0 0 0 0,2 0 1 0 0,1 0-1 0 0,1 0 0 0 0,2-1 0 0 0,5 23-39 0 0,-5-25 20 0 0,17 208 313 0 0,-10 2 0 0 0,-15 125-333 0 0,1-231 62 0 0,-12 92 1073 0 0,-12-77 1136 0 0,-8 169-397 0 0,35-317-1396 0 0,0-1 224 0 0,0 0 273 0 0,0 0 166 0 0,0 0 150 0 0,0 0-17 0 0,4-5-1314 0 0,0 0 1 0 0,1 1-1 0 0,-1-1 0 0 0,1 1 1 0 0,0 1-1 0 0,0-1 1 0 0,0 0-1 0 0,0 1 0 0 0,1 0 1 0 0,-1 1-1 0 0,1-1 1 0 0,0 1-1 0 0,0 0 1 0 0,0 0-1 0 0,0 1 0 0 0,0 0 1 0 0,0 0-1 0 0,0 0 1 0 0,0 1-1 0 0,1 0 0 0 0,-1 0 1 0 0,0 0-1 0 0,0 1 1 0 0,0 0-1 0 0,0 0 40 0 0,7-1 227 0 0,509-32-339 0 0,-281 1 112 0 0,0 11 0 0 0,95 9 0 0 0,330-21 385 0 0,-486 31-446 0 0,-1 8 0 0 0,37 11 61 0 0,720 97-10 0 0,-823-98-6 0 0,-10-4-39 0 0,-1 5-1 0 0,-1 4 0 0 0,0 4 1 0 0,69 30 55 0 0,-118-36 49 0 0,1-2 0 0 0,0-3 0 0 0,1-2 0 0 0,1-3 0 0 0,16 0-49 0 0,350 59-68 0 0,-241-34 177 0 0,2-8 0 0 0,1-9 0 0 0,32-6-109 0 0,41-14 153 0 0,-1-2-141 0 0,-1 11 0 0 0,160 27-12 0 0,-79 2 319 0 0,190-10-319 0 0,51 3 89 0 0,-361-13 141 0 0,1-10 0 0 0,203-20-230 0 0,918-120 1551 0 0,-282 37 46 0 0,-876 88-1464 0 0,0 9 0 0 0,34 9-133 0 0,-143-6 35 0 0,-68-3-34 0 0,1 2 85 0 0,1-1 0 0 0,0-1-1 0 0,-1 1 1 0 0,1 0 0 0 0,0-1 0 0 0,0 0 0 0 0,0 0 0 0 0,-1 0 0 0 0,1 0-1 0 0,0-1 1 0 0,0 1 0 0 0,0-1 0 0 0,-1 0 0 0 0,1 0 0 0 0,-1 0 0 0 0,1-1-1 0 0,0 1 1 0 0,-1-1 0 0 0,0 0 0 0 0,0 0 0 0 0,1 0 0 0 0,-1 0-1 0 0,0-1 1 0 0,-1 1 0 0 0,1-1 0 0 0,0 0 0 0 0,-1 0 0 0 0,1 0 0 0 0,-1 0-1 0 0,0 0 1 0 0,0 0 0 0 0,0-1 0 0 0,0-1-86 0 0,51-51-279 0 0,-26 14 313 0 0,-2 0 1 0 0,-2-2-1 0 0,-1-1 0 0 0,-3 0 0 0 0,-1-2 1 0 0,-3 0-1 0 0,-2 0 0 0 0,-1-2 0 0 0,-3 1 1 0 0,-2-2-1 0 0,-3 1 0 0 0,-1-3-34 0 0,19-128-33 0 0,-8-1-1 0 0,-9 0 1 0 0,-7 0 0 0 0,-13-62 33 0 0,12 220-7 0 0,1-5-20 0 0,-1 1-1 0 0,-1-1 1 0 0,-2 1-1 0 0,-1 0 1 0 0,-1 0-1 0 0,-1 0 1 0 0,-4-5 27 0 0,-5 9-96 0 0,-1 1 0 0 0,-1 1 0 0 0,0 0 0 0 0,-2 2 0 0 0,0 0 0 0 0,-1 2 0 0 0,-1 1-1 0 0,-1 0 1 0 0,0 2 0 0 0,-1 1 0 0 0,0 1 0 0 0,-1 1 0 0 0,-1 1 0 0 0,1 2 0 0 0,-28-5 96 0 0,11-2-10 0 0,-128-34-177 0 0,-3 7 1 0 0,-1 8-1 0 0,-2 7 0 0 0,-115 1 187 0 0,-266 1-164 0 0,-1 24 0 0 0,-366 54 164 0 0,-1856 59-75 0 0,1116-166 245 0 0,1409 59-164 0 0,1 11 0 0 0,-52 19-6 0 0,230-25 3 0 0,-265 36 198 0 0,-1-15 0 0 0,-17-15-201 0 0,-520-61 524 0 0,-149-50 35 0 0,975 93-766 0 0,1 2 0 0 0,0 3 0 0 0,-1 2 0 0 0,1 2 0 0 0,1 3-1 0 0,0 2 1 0 0,-50 18 207 0 0,50 1-4052 0 0,28 0-3861 0 0,19-18-642 0 0</inkml:trace>
  <inkml:trace contextRef="#ctx0" brushRef="#br0" timeOffset="987.786">378 3658 12571 0 0,'0'0'260'0'0,"0"0"-354"0"0,0 0-358 0 0,0 0-495 0 0,0 0-480 0 0,0 0 19 0 0,0 0 251 0 0,0 0 472 0 0,0 0 571 0 0,0 0 232 0 0,0 0 117 0 0,-12-8 2323 0 0,111-24 2444 0 0,-82 19-4782 0 0,-1-1 0 0 0,-1-1 0 0 0,0 0 0 0 0,-1-1 0 0 0,-1-1 0 0 0,0 0 1 0 0,-1-1-1 0 0,-1 0 0 0 0,-1-1 0 0 0,-1 0 0 0 0,0-2-220 0 0,24-82 1490 0 0,-33 103-1613 0 0,-43 84-6072 0 0,28 66 6183 0 0,15-133-365 0 0,38 339 525 0 0,-37-353-59 0 0,0 0 0 0 0,0 1 0 0 0,-1-1 1 0 0,1 0-1 0 0,-1 0 0 0 0,0 1 0 0 0,0-1 0 0 0,0 0 1 0 0,0 0-1 0 0,0 1 0 0 0,-1-1 0 0 0,0 0 0 0 0,1 0 1 0 0,-1 0-1 0 0,-1 0 0 0 0,1 1 0 0 0,0-1 0 0 0,-1-1 0 0 0,1 1 1 0 0,-1 0-1 0 0,0 0 0 0 0,0-1 0 0 0,0 1 0 0 0,0-1 1 0 0,0 1-1 0 0,-1-1 0 0 0,1 0 0 0 0,-1 0 0 0 0,1 0 1 0 0,-1 0-1 0 0,0 0 0 0 0,0-1 0 0 0,0 0 0 0 0,0 1 0 0 0,0-1 1 0 0,0 0-1 0 0,0 0 0 0 0,0 0 0 0 0,0-1 0 0 0,-1 1 1 0 0,-1-1-90 0 0,-144 14 2036 0 0,149-14-1935 0 0,0 0-117 0 0,0 0-134 0 0,47 1-342 0 0,243-13 2496 0 0,-290 1 1794 0 0,-32-6-8015 0 0,20 13 1799 0 0,-11-3-5793 0 0,14 5 307 0 0</inkml:trace>
  <inkml:trace contextRef="#ctx0" brushRef="#br0" timeOffset="1484.065">758 2825 6809 0 0,'0'0'1181'0'0,"0"0"-169"0"0,0 0-199 0 0,0 0-324 0 0,0 0-252 0 0,0 0-246 0 0,0 0-198 0 0,-28-5-157 0 0,-88-13-34 0 0,48 38 50 0 0,57-10 303 0 0,-32 24 26 0 0,2 2-1 0 0,2 2 1 0 0,2 2-1 0 0,1 1 1 0 0,2 1-1 0 0,2 3 1 0 0,2 0-1 0 0,2 2 1 0 0,2 0 0 0 0,2 2-1 0 0,3 1 1 0 0,1 1-1 0 0,3 1 1 0 0,2 0-1 0 0,2 1 1 0 0,3 1 0 0 0,2-1-1 0 0,2 2 1 0 0,3-1-1 0 0,2 0 1 0 0,5 42 19 0 0,-1-64 113 0 0,0 0 1 0 0,3-1-1 0 0,0 1 1 0 0,2-1-1 0 0,1-1 1 0 0,2 0 0 0 0,1 0-1 0 0,1-1 1 0 0,1 0-1 0 0,2-1 1 0 0,1-1-1 0 0,1-1 1 0 0,1 0-1 0 0,1-2 1 0 0,2 0-1 0 0,19 18-113 0 0,-29-33 193 0 0,0 0 1 0 0,1-1-1 0 0,0-1 0 0 0,0 0 0 0 0,0 0 1 0 0,1-1-1 0 0,0-1 0 0 0,0 0 0 0 0,1-1 1 0 0,-1-1-1 0 0,1 0 0 0 0,0-1 0 0 0,-1 0 0 0 0,1-1 1 0 0,0-1-1 0 0,0-1 0 0 0,0 0 0 0 0,0-1 1 0 0,0 0-1 0 0,-1-1 0 0 0,1-1 0 0 0,-1 0 0 0 0,0-1 1 0 0,0 0-1 0 0,0-2 0 0 0,-1 1 0 0 0,0-2 1 0 0,5-3-194 0 0,13-8 354 0 0,-1-2 1 0 0,-1-1 0 0 0,-2-2 0 0 0,0 0-1 0 0,-1-2 1 0 0,-1-1 0 0 0,-2-1 0 0 0,-1-1-1 0 0,-1-1 1 0 0,-2 0 0 0 0,4-11-355 0 0,-2 2 64 0 0,-3-2 1 0 0,-1 0 0 0 0,-2-1-1 0 0,-2 0 1 0 0,-1-1-1 0 0,-3-1 1 0 0,-1 1-1 0 0,-3-1 1 0 0,-1-1 0 0 0,-2 1-1 0 0,-2-1 1 0 0,-3 1-1 0 0,-1 0 1 0 0,-2 0 0 0 0,-1 0-1 0 0,-3 1 1 0 0,-2 0-1 0 0,-1 0 1 0 0,-3 2-1 0 0,-1 0 1 0 0,-2 1 0 0 0,-2 0-1 0 0,-1 2 1 0 0,-2 0-1 0 0,-2 2 1 0 0,-1 1-1 0 0,-2 1 1 0 0,-1 1 0 0 0,-1 2-1 0 0,-2 1 1 0 0,-27-18-65 0 0,47 39-104 0 0,0 0 1 0 0,-1 1 0 0 0,0 0-1 0 0,0 1 1 0 0,0 1 0 0 0,-1 0-1 0 0,0 1 1 0 0,0 0 0 0 0,-1 2-1 0 0,1-1 1 0 0,-1 2 0 0 0,1 0-1 0 0,-1 1 1 0 0,0 1 0 0 0,0 0-1 0 0,0 1 1 0 0,1 1 0 0 0,-1 0-1 0 0,1 1 1 0 0,-1 1 0 0 0,1 1-1 0 0,0 0 1 0 0,0 0 0 0 0,1 2-1 0 0,-11 6 104 0 0,-116 130-1876 0 0,71-30-3761 0 0,40-61-4175 0 0</inkml:trace>
  <inkml:trace contextRef="#ctx0" brushRef="#br0" timeOffset="7668.899">1749 392 0 0 0,'0'0'424'0'0,"0"0"147"0"0,0 0 100 0 0,0 0-7 0 0,0 0-5 0 0,0 0-27 0 0,0-10-59 0 0,0-46 1670 0 0,0 56-1712 0 0,0 0-132 0 0,0 0-155 0 0,0 0-128 0 0,0 0-75 0 0,0 0-63 0 0,-6 42 10 0 0,-5 435 1481 0 0,31-12 650 0 0,-16-145-1007 0 0,0 89 145 0 0,-3-138 5886 0 0,-1-271-7749 0 0,6-15-10973 0 0,-3 11 2930 0 0</inkml:trace>
  <inkml:trace contextRef="#ctx0" brushRef="#br0" timeOffset="9478.068">2126 251 8994 0 0,'0'0'376'0'0,"0"0"-184"0"0,0 0-168 0 0,0 0-157 0 0,0 0-30 0 0,0 0 104 0 0,0 0 82 0 0,32-11 33 0 0,103-34 16 0 0,42 23 332 0 0,-116 21-117 0 0,614-95 2996 0 0,-550 77-3196 0 0,-5-3 97 0 0,0 5-1 0 0,2 6 1 0 0,-1 5-1 0 0,1 5 0 0 0,20 7-183 0 0,260 59 310 0 0,-264-54-120 0 0,424 54 33 0 0,-367-38 359 0 0,1-9 0 0 0,0-8-1 0 0,166-14-581 0 0,-2 2 685 0 0,-43 9-486 0 0,507-10 305 0 0,-533-13-382 0 0,1 13 0 0 0,192 26-122 0 0,443 56 375 0 0,-274-44-285 0 0,-510-22 78 0 0,1-6 0 0 0,-1-6-1 0 0,1-7 1 0 0,-1-6-1 0 0,0-6 1 0 0,27-13-168 0 0,-50 4 90 0 0,-41 7-88 0 0,0 3-1 0 0,2 4 1 0 0,-1 3-1 0 0,35 2-1 0 0,390 30-7 0 0,149-42 98 0 0,-600 27-382 0 0,-54-7 318 0 0,17 45-86 0 0,6 148-44 0 0,-24-173 100 0 0,-27 448-56 0 0,-28-26 22 0 0,5 302 37 0 0,4-225 1180 0 0,44-475-544 0 0,3-44-320 0 0,0 0 91 0 0,0 0 50 0 0,0 0 14 0 0,0 0-4 0 0,0 0-27 0 0,0 0-35 0 0,0 0-49 0 0,0 0-66 0 0,0 0-72 0 0,0 0-68 0 0,-4-33 261 0 0,-16-48-2903 0 0,7 56-1660 0 0,-5 4-4290 0 0,11 14-2262 0 0</inkml:trace>
  <inkml:trace contextRef="#ctx0" brushRef="#br0" timeOffset="16780.539">500 1035 0 0 0,'0'0'501'0'0,"0"0"165"0"0,0 0 243 0 0,0 0 162 0 0,0 0 28 0 0,0 0-73 0 0,0 0-153 0 0,0 0-69 0 0,0 0-26 0 0,0 0-11 0 0,0 0-8 0 0,-6-17-90 0 0,-20-49-65 0 0,26 63-601 0 0,-1 1 0 0 0,1-1-1 0 0,0 1 1 0 0,0-1-1 0 0,0 1 1 0 0,0-1 0 0 0,0 1-1 0 0,0-1 1 0 0,1 1 0 0 0,-1-1-1 0 0,1 1 1 0 0,0-1 0 0 0,0 1-1 0 0,0-1 1 0 0,0 1 0 0 0,0 0-1 0 0,0 0 1 0 0,1-1 0 0 0,-1 1-1 0 0,1 0 1 0 0,-1 0 0 0 0,1 0-1 0 0,0 1 1 0 0,0-1-1 0 0,0 0 1 0 0,0 1 0 0 0,0-1-1 0 0,0 1 1 0 0,0 0 0 0 0,0-1-1 0 0,1 1 1 0 0,-1 0 0 0 0,1 0-1 0 0,-1 1 1 0 0,0-1 0 0 0,1 0-1 0 0,-1 1 1 0 0,1 0 0 0 0,0-1-1 0 0,-1 1 1 0 0,1 0-1 0 0,-1 0 1 0 0,1 1 0 0 0,-1-1-1 0 0,1 0 1 0 0,-1 1 0 0 0,1 0-1 0 0,-1-1 1 0 0,3 2-3 0 0,10-3 230 0 0,-6 0-156 0 0,139-1-737 0 0,-145 3 648 0 0,1-1 0 0 0,-1 1 0 0 0,0 0 0 0 0,0 0 1 0 0,0 0-1 0 0,0 0 0 0 0,0 0 0 0 0,-1 1 0 0 0,1-1 0 0 0,0 1 0 0 0,-1 0 0 0 0,1 0 0 0 0,-1 0 0 0 0,1 0 0 0 0,-1 0 0 0 0,0 0 0 0 0,0 1 0 0 0,0-1 0 0 0,0 1 0 0 0,0 0 0 0 0,-1-1 0 0 0,1 1 0 0 0,-1 0 0 0 0,0 0 0 0 0,1 0 0 0 0,-1 0 0 0 0,-1 0 0 0 0,1 0 0 0 0,0 0 1 0 0,-1 0-1 0 0,0 1 0 0 0,1-1 0 0 0,-1 0 0 0 0,-1 0 0 0 0,1 0 0 0 0,0 1 0 0 0,-1-1 0 0 0,1 0 0 0 0,-1 0 0 0 0,0 0 0 0 0,0 0 0 0 0,0 0 0 0 0,-2 1 15 0 0,-5 17 137 0 0,-2-1 0 0 0,-1 0 0 0 0,0-1 0 0 0,-2 0 0 0 0,0 0 0 0 0,-1-2 0 0 0,0 0 1 0 0,-16 13-138 0 0,-16 24 187 0 0,-15 12-77 0 0,46-52-97 0 0,0 0 1 0 0,1 1-1 0 0,1 1 1 0 0,1 0-1 0 0,0 0 1 0 0,1 1-1 0 0,1 1 1 0 0,0 0-1 0 0,-3 13-13 0 0,11-28-14 0 0,1-1 0 0 0,0 1 0 0 0,0 0 0 0 0,1 0-1 0 0,-1 0 1 0 0,0 0 0 0 0,1 0 0 0 0,0 0 0 0 0,0 0 0 0 0,0 0 0 0 0,0 0 0 0 0,0 0-1 0 0,1 0 1 0 0,-1 0 0 0 0,1 0 0 0 0,0 0 0 0 0,0 0 0 0 0,0 0 0 0 0,0 0 0 0 0,1 0-1 0 0,-1-1 1 0 0,1 1 0 0 0,-1-1 0 0 0,1 1 0 0 0,0-1 0 0 0,0 1 0 0 0,0-1 0 0 0,0 0-1 0 0,0 0 1 0 0,1 0 0 0 0,-1 0 0 0 0,1-1 0 0 0,-1 1 0 0 0,1-1 0 0 0,0 1 0 0 0,0-1-1 0 0,-1 0 1 0 0,1 0 0 0 0,0 0 0 0 0,0 0 0 0 0,3 0 14 0 0,140 7-191 0 0,-109-9 284 0 0,337 11 881 0 0,-373-10-337 0 0,-1 0 64 0 0,-7-7 527 0 0,-8-12-3571 0 0,-4 6-4060 0 0,15 9 1117 0 0</inkml:trace>
  <inkml:trace contextRef="#ctx0" brushRef="#br0" timeOffset="17322.072">810 463 8138 0 0,'0'0'-383'0'0,"0"0"-53"0"0,0 0 20 0 0,0 0 74 0 0,0 0 97 0 0,-27 12 112 0 0,-89 41 123 0 0,-77 61 2105 0 0,162-101-1955 0 0,1 1 0 0 0,0 2 0 0 0,1 1 0 0 0,1 1 0 0 0,1 2 0 0 0,1 0-1 0 0,0 2 1 0 0,2 1 0 0 0,0 1 0 0 0,2 0 0 0 0,0 2 0 0 0,2 1-1 0 0,1 0 1 0 0,2 2 0 0 0,0 0 0 0 0,2 1 0 0 0,1 0 0 0 0,1 1 0 0 0,2 1-1 0 0,1 0 1 0 0,2 0 0 0 0,0 5-140 0 0,6 12 33 0 0,2-1 0 0 0,2 1 0 0 0,2-1 0 0 0,3 0 0 0 0,1 0 0 0 0,3-1 0 0 0,2 0 0 0 0,1-1 0 0 0,3 0 0 0 0,1-2 0 0 0,3 0 0 0 0,1-1 0 0 0,3-1 0 0 0,1-1 0 0 0,2-1 0 0 0,1-2 0 0 0,2-1 0 0 0,7 4-33 0 0,-23-25 112 0 0,0-2 0 0 0,0 1 0 0 0,2-2 0 0 0,-1 0 0 0 0,2-1 0 0 0,0-1 0 0 0,0-1 0 0 0,1 0 1 0 0,0-1-1 0 0,0-1 0 0 0,1-1 0 0 0,0-1 0 0 0,1-1 0 0 0,-1 0 0 0 0,1-2 0 0 0,0 0 0 0 0,0-1 1 0 0,0-2-1 0 0,0 0 0 0 0,0-1 0 0 0,0-1 0 0 0,0-1 0 0 0,0-1 0 0 0,0 0 0 0 0,-1-2 0 0 0,0 0 1 0 0,0-2-1 0 0,-1 0 0 0 0,0-1 0 0 0,8-5-112 0 0,9-16 190 0 0,-2-1 0 0 0,-1-1 0 0 0,-1-2 0 0 0,-2-1 0 0 0,-1-1 0 0 0,-2-2 0 0 0,-2-1 0 0 0,-2 0 0 0 0,-1-2 0 0 0,-2-1 0 0 0,-1-1 0 0 0,-3 0 0 0 0,-2-1 0 0 0,-1-1 0 0 0,-3 0 0 0 0,-1 0-1 0 0,-3-1 1 0 0,-1 0 0 0 0,-3 0 0 0 0,-2-33-190 0 0,2 53 32 0 0,-2 1 0 0 0,0 0 0 0 0,-2-1 0 0 0,-1 1 0 0 0,-1 0-1 0 0,-1 0 1 0 0,-1 1 0 0 0,-1-1 0 0 0,-1 1 0 0 0,-1 0-1 0 0,-1 1 1 0 0,-1 1 0 0 0,-2-1 0 0 0,0 2 0 0 0,-1-1 0 0 0,-1 2-1 0 0,-1 0 1 0 0,-1 1 0 0 0,0 1 0 0 0,-1 0 0 0 0,-1 2 0 0 0,-1 0-1 0 0,-1 1 1 0 0,0 1 0 0 0,-1 0 0 0 0,0 2 0 0 0,-1 1-1 0 0,0 1 1 0 0,-20-6-32 0 0,21 10-95 0 0,-1 2 0 0 0,0 1 0 0 0,0 1 1 0 0,1 0-1 0 0,-1 2 0 0 0,0 0 0 0 0,0 2 0 0 0,0 1 0 0 0,0 0 0 0 0,1 2 0 0 0,-1 1 0 0 0,1 0 0 0 0,1 2 0 0 0,-1 0 0 0 0,1 2 0 0 0,1 0 0 0 0,0 1 1 0 0,0 1-1 0 0,1 1 0 0 0,1 1 0 0 0,0 0 0 0 0,-9 11 95 0 0,-61 63-1914 0 0,33-26-2283 0 0,7-5-5852 0 0</inkml:trace>
  <inkml:trace contextRef="#ctx0" brushRef="#br0" timeOffset="36586.369">796 5439 0 0 0,'0'0'1191'0'0,"0"0"256"0"0,0 0-27 0 0,0 0-7 0 0,0 0-60 0 0,0 0-1 0 0,0 0-46 0 0,0 0-87 0 0,0 0-100 0 0,0 0-150 0 0,-3-15-98 0 0,-15-66 655 0 0,21 78-1490 0 0,-1 0 0 0 0,1 0 0 0 0,0 1 0 0 0,0-1-1 0 0,0 1 1 0 0,0 0 0 0 0,0-1 0 0 0,0 1 0 0 0,1 1 0 0 0,-1-1 0 0 0,1 0 0 0 0,-1 1 0 0 0,1 0-1 0 0,0 0 1 0 0,-1 0 0 0 0,1 0 0 0 0,0 1 0 0 0,0-1 0 0 0,0 1 0 0 0,-1 0 0 0 0,1 0 0 0 0,0 1 0 0 0,0-1-1 0 0,0 1 1 0 0,-1 0 0 0 0,1-1 0 0 0,3 3-36 0 0,13-3 212 0 0,15-2-201 0 0,-24 0-52 0 0,0 0 1 0 0,0 2 0 0 0,1-1-1 0 0,-1 1 1 0 0,0 1 0 0 0,0 0 0 0 0,0 1-1 0 0,1 0 1 0 0,-2 0 0 0 0,1 1-1 0 0,0 1 1 0 0,4 2 40 0 0,-14-3 8 0 0,0 0 0 0 0,0 1-1 0 0,-1-1 1 0 0,1 0 0 0 0,-1 1 0 0 0,0-1 0 0 0,0 1-1 0 0,0-1 1 0 0,0 1 0 0 0,-1-1 0 0 0,1 0-1 0 0,-1 1 1 0 0,0-1 0 0 0,0 0 0 0 0,0 1 0 0 0,0-1-1 0 0,0 0 1 0 0,-1 0 0 0 0,0 0 0 0 0,0 0-1 0 0,1 0 1 0 0,-2-1 0 0 0,1 1 0 0 0,0 0 0 0 0,0-1-1 0 0,-1 0 1 0 0,0 1 0 0 0,0-1-8 0 0,2 0-2 0 0,-268 292 613 0 0,270-294-626 0 0,0 0 0 0 0,0 0-1 0 0,1 0 1 0 0,-1 0 0 0 0,0 0 0 0 0,0 0 0 0 0,0 0-1 0 0,0 1 1 0 0,0-1 0 0 0,0 0 0 0 0,1 1 0 0 0,-1-1-1 0 0,0 1 1 0 0,0 0 0 0 0,0-1 0 0 0,0 1 0 0 0,-1 0 0 0 0,1-1-1 0 0,0 1 1 0 0,0 0 0 0 0,0 0 0 0 0,0 0 0 0 0,-1 0-1 0 0,1 0 1 0 0,0-1 0 0 0,-1 1 0 0 0,1 1 0 0 0,-1-1-1 0 0,1 0 1 0 0,-1 0 0 0 0,0 0 0 0 0,1 0 0 0 0,-1 0 0 0 0,0 0-1 0 0,0 0 1 0 0,0 1 0 0 0,0-1 0 0 0,0 0 0 0 0,0 0-1 0 0,0 0 1 0 0,0 0 0 0 0,0 0 0 0 0,0 1 0 0 0,-1-1-1 0 0,1 0 1 0 0,0 0 0 0 0,-1 0 0 0 0,1 0 0 0 0,-1 0 0 0 0,0 0-1 0 0,1 0 1 0 0,-1 0 0 0 0,0 0 0 0 0,1 0 0 0 0,-1 0-1 0 0,0-1 1 0 0,0 1 0 0 0,0 0 0 0 0,0 0 0 0 0,0-1 0 0 0,1 1-1 0 0,-1 0 1 0 0,-1-1 0 0 0,1 1 0 0 0,0-1 0 0 0,0 0-1 0 0,-1 1 16 0 0,347-62 510 0 0,-338 58-541 0 0,0 1-1 0 0,1 1 1 0 0,0-1 0 0 0,-1 1-1 0 0,1 0 1 0 0,0 1 0 0 0,0 0 0 0 0,0 0-1 0 0,-1 1 1 0 0,1 0 0 0 0,0 0 0 0 0,-1 1-1 0 0,1 0 1 0 0,-1 0 0 0 0,1 1-1 0 0,-1 0 1 0 0,0 0 0 0 0,0 0 0 0 0,0 1-1 0 0,-1 0 1 0 0,1 1 0 0 0,-1-1 0 0 0,0 1-1 0 0,0 1 1 0 0,-1-1 0 0 0,1 1 0 0 0,-1 0-1 0 0,-1 0 1 0 0,1 0 0 0 0,-1 1-1 0 0,0 0 1 0 0,0-1 0 0 0,-1 1 0 0 0,0 1-1 0 0,0-1 1 0 0,-1 0 0 0 0,0 1 0 0 0,1 6 31 0 0,-2-8 81 0 0,-1 0 0 0 0,0 0 0 0 0,0 0 0 0 0,0 0 1 0 0,-1 0-1 0 0,0 0 0 0 0,0 0 0 0 0,-1 0 0 0 0,1 0 1 0 0,-1 0-1 0 0,-1-1 0 0 0,1 1 0 0 0,-1-1 0 0 0,0 1 1 0 0,0-1-1 0 0,-1 0 0 0 0,1 0 0 0 0,-1-1 0 0 0,0 1 1 0 0,0-1-1 0 0,-1 0 0 0 0,1 0 0 0 0,-1 0 1 0 0,0 0-1 0 0,0-1 0 0 0,0 0 0 0 0,-1 0 0 0 0,-1 0-81 0 0,-42 16 578 0 0,0-3-1 0 0,-2-3 0 0 0,0-1 1 0 0,0-3-1 0 0,-1-2 0 0 0,0-2 0 0 0,0-2 1 0 0,0-3-1 0 0,-11-3-577 0 0,-41 5-33 0 0,63-2-13 0 0,-9 1-27 0 0,49 0-5011 0 0,24 3 2814 0 0,20 1-5232 0 0,-29-5 16 0 0</inkml:trace>
  <inkml:trace contextRef="#ctx0" brushRef="#br0" timeOffset="37234.628">1059 5060 3409 0 0,'0'0'1792'0'0,"0"0"-80"0"0,0 0-109 0 0,0 0-142 0 0,0 0-89 0 0,0 0-129 0 0,0 0-181 0 0,0 0-142 0 0,0 0-123 0 0,0 0-107 0 0,0 0-139 0 0,0 0-183 0 0,0 0-179 0 0,-29-19-125 0 0,-88-55-95 0 0,115 73 28 0 0,1-1 1 0 0,-1 1-1 0 0,0 0 0 0 0,0-1 0 0 0,1 1 0 0 0,-1 0 0 0 0,0 0 0 0 0,0 0 0 0 0,0 0 0 0 0,-1 1 1 0 0,1-1-1 0 0,0 1 0 0 0,0-1 0 0 0,0 1 0 0 0,0-1 0 0 0,0 1 0 0 0,-1 0 0 0 0,1 0 1 0 0,0 0-1 0 0,0 1 0 0 0,0-1 0 0 0,-1 0 0 0 0,1 1 0 0 0,0 0 0 0 0,0-1 0 0 0,0 1 0 0 0,0 0 1 0 0,0 0-1 0 0,0 0 0 0 0,0 0 0 0 0,-1 1 3 0 0,-5 3-19 0 0,-39 23 29 0 0,1 2-1 0 0,2 2 0 0 0,1 2 1 0 0,2 2-1 0 0,1 1 0 0 0,2 2 1 0 0,-20 28-10 0 0,14-19 102 0 0,6-8-13 0 0,1 1 0 0 0,3 3 0 0 0,1 0-1 0 0,2 2 1 0 0,3 1 0 0 0,1 2 0 0 0,2 0-1 0 0,3 2 1 0 0,-7 26-89 0 0,24-55 45 0 0,1-1-1 0 0,1 1 1 0 0,0 0-1 0 0,2 1 0 0 0,1-1 1 0 0,0 0-1 0 0,2 0 1 0 0,0 0-1 0 0,2 0 1 0 0,0 0-1 0 0,2-1 1 0 0,0 0-1 0 0,1 0 1 0 0,1 0-1 0 0,2-1 0 0 0,-1 0 1 0 0,4 3-45 0 0,8 11 76 0 0,2 0 0 0 0,1-1 0 0 0,1-2 0 0 0,2-1 0 0 0,1 0 0 0 0,1-2 0 0 0,1-2 0 0 0,2 0 0 0 0,2-1-75 0 0,-11-11 74 0 0,1 0 1 0 0,0-1 0 0 0,1-2 0 0 0,0 0 0 0 0,1-2-1 0 0,0 0 1 0 0,0-2 0 0 0,1-1 0 0 0,0-2 0 0 0,0 0 0 0 0,0-1-1 0 0,0-2 1 0 0,0-1 0 0 0,1-1 0 0 0,-1-2 0 0 0,0 0-1 0 0,0-2 1 0 0,20-6-76 0 0,-3-1 127 0 0,-1-1 0 0 0,0-3-1 0 0,-1-2 1 0 0,-1-1-1 0 0,0-2 1 0 0,-2-2 0 0 0,0-1-1 0 0,-2-3 1 0 0,-1 0 0 0 0,29-30-127 0 0,-30 22 160 0 0,-1-1 1 0 0,-2-2-1 0 0,-2-1 1 0 0,-1-2 0 0 0,-2 0-1 0 0,-2-2 1 0 0,-2-1-1 0 0,-2 0 1 0 0,-2-2-1 0 0,7-24-160 0 0,-17 40 68 0 0,-1-1-1 0 0,-2 1 1 0 0,0-1-1 0 0,-3 0 0 0 0,0 0 1 0 0,-2-1-1 0 0,-1 1 1 0 0,-2 0-1 0 0,0 0 0 0 0,-3 0 1 0 0,0 0-1 0 0,-2 1 0 0 0,-2-1 1 0 0,0 2-1 0 0,-2-1 1 0 0,-1 1-1 0 0,-3-1-67 0 0,0 2-21 0 0,-2 0 0 0 0,-1 1 0 0 0,-2 1 1 0 0,0 1-1 0 0,-2 1 0 0 0,0 1 0 0 0,-2 1 0 0 0,0 0 0 0 0,-2 2 1 0 0,0 1-1 0 0,-1 1 0 0 0,0 2 0 0 0,-2 0 0 0 0,0 2 0 0 0,-1 2 0 0 0,0 0 1 0 0,-1 2-1 0 0,0 1 0 0 0,0 1 0 0 0,-1 2 0 0 0,0 2 0 0 0,0 0 0 0 0,-1 2 1 0 0,1 2-1 0 0,0 1 0 0 0,-1 1 0 0 0,1 2 0 0 0,0 1 0 0 0,1 1 1 0 0,-14 6 20 0 0,0 4-78 0 0,1 2 0 0 0,1 2 1 0 0,1 1-1 0 0,1 3 0 0 0,0 1 1 0 0,2 2-1 0 0,1 1 0 0 0,2 3 1 0 0,0 1-1 0 0,-19 23 78 0 0,-123 157-2366 0 0,25 11-5434 0 0,100-141-3356 0 0</inkml:trace>
  <inkml:trace contextRef="#ctx0" brushRef="#br0" timeOffset="49755.199">954 6728 0 0 0,'0'0'709'0'0,"0"0"424"0"0,0 0 8 0 0,0 0-220 0 0,0 0-240 0 0,0 0-197 0 0,0 0-165 0 0,0 0-130 0 0,0 0-98 0 0,-22 37 1484 0 0,-14 22-716 0 0,-2-1 0 0 0,-3-2-1 0 0,-2-2 1 0 0,-10 7-859 0 0,-219 266 2762 0 0,231-240-2930 0 0,101-78 2442 0 0,58-10-98 0 0,215 14-1178 0 0,-226 2 94 0 0,-107-15-894 0 0,0 0 28 0 0,0 0 44 0 0,0 0 31 0 0,0 0 18 0 0,0 0 2 0 0,0 0-34 0 0,-37-25-2977 0 0,22 12-880 0 0,-4-3-5264 0 0,12 11 2194 0 0</inkml:trace>
  <inkml:trace contextRef="#ctx0" brushRef="#br0" timeOffset="50125.562">825 6947 12371 0 0,'0'0'-119'0'0,"0"0"-374"0"0,0 0-368 0 0,0 0-226 0 0,0 0 127 0 0,0 0 373 0 0,0 0 349 0 0,0 0 314 0 0,0 0 230 0 0,0 0 189 0 0,-8 29 156 0 0,-29 90 64 0 0,12 87 1950 0 0,24-150-2151 0 0,0 67 370 0 0,6 0 1 0 0,5-1-1 0 0,6 0 0 0 0,24 87-884 0 0,-38-197 1723 0 0,-6-21 1542 0 0,-4-11-3379 0 0,-18-33-4236 0 0,12 16-5468 0 0,12 28 2127 0 0</inkml:trace>
  <inkml:trace contextRef="#ctx0" brushRef="#br0" timeOffset="50783.128">1043 6952 0 0 0,'0'0'1215'0'0,"0"0"-751"0"0,0 0-239 0 0,0 0-58 0 0,0 0 94 0 0,0 0 258 0 0,0 0 232 0 0,0 0 204 0 0,0 0 39 0 0,0 0-94 0 0,0 0-143 0 0,0 0-174 0 0,0 0-118 0 0,-2-12-59 0 0,-7-37-29 0 0,-46-16 1041 0 0,38 55-1407 0 0,-1 0 1 0 0,1 2-1 0 0,-2 0 0 0 0,1 1 0 0 0,-1 1 1 0 0,0 1-1 0 0,0 0 0 0 0,-1 1 1 0 0,1 2-1 0 0,-1 0 0 0 0,0 1 1 0 0,1 0-1 0 0,-1 2 0 0 0,0 1 1 0 0,1 0-1 0 0,-1 1 0 0 0,1 1 0 0 0,0 1 1 0 0,0 1-1 0 0,0 0 0 0 0,1 2 1 0 0,0 0-1 0 0,0 1 0 0 0,1 0 1 0 0,-16 13-12 0 0,3 2 118 0 0,0 1 0 0 0,2 1 1 0 0,1 2-1 0 0,1 1 1 0 0,2 0-1 0 0,1 2 0 0 0,1 1 1 0 0,1 1-1 0 0,2 1 1 0 0,2 0-1 0 0,1 1 0 0 0,2 1 1 0 0,1 1-1 0 0,2 0 0 0 0,1 0 1 0 0,2 1-1 0 0,2 0 1 0 0,1 0-1 0 0,2 1 0 0 0,2-1 1 0 0,1 1-1 0 0,4 15-118 0 0,-1-26 210 0 0,2-1-1 0 0,1 1 1 0 0,1-1-1 0 0,1 0 1 0 0,1-1 0 0 0,2 0-1 0 0,0-1 1 0 0,2 0-1 0 0,1 0 1 0 0,0-2-1 0 0,2 0 1 0 0,1 0 0 0 0,1-2-1 0 0,0 0 1 0 0,2-1-1 0 0,0-1 1 0 0,2-1-1 0 0,0 0 1 0 0,0-2 0 0 0,2-1-1 0 0,24 12-209 0 0,-28-19 141 0 0,-1-2 1 0 0,1 0-1 0 0,0-2 0 0 0,0 0 0 0 0,1-1 0 0 0,-1-1 1 0 0,1-1-1 0 0,0-1 0 0 0,-1 0 0 0 0,1-2 0 0 0,-1 0 0 0 0,1-2 1 0 0,-1 0-1 0 0,0-1 0 0 0,-1-1 0 0 0,11-5-141 0 0,11-5 136 0 0,-1-2 0 0 0,-1-1 0 0 0,-1-2 0 0 0,0-2-1 0 0,-2-2 1 0 0,-1-1 0 0 0,8-9-136 0 0,-23 19 98 0 0,-2 0 0 0 0,0-1 0 0 0,-1-2 1 0 0,-1 1-1 0 0,0-2 0 0 0,-2 0 0 0 0,0-1 0 0 0,-1 0 0 0 0,-1-1 0 0 0,-2 0 0 0 0,0-1 0 0 0,-1 0 0 0 0,-1-1 0 0 0,-1 1 1 0 0,-1-2-1 0 0,-2 1 0 0 0,0-1 0 0 0,-1-9-98 0 0,-2 7 32 0 0,0 0 1 0 0,-2 0 0 0 0,-2 1-1 0 0,0-1 1 0 0,-2 0 0 0 0,0 1-1 0 0,-2 0 1 0 0,-1 0-1 0 0,-1 1 1 0 0,-2 0 0 0 0,0 1-1 0 0,-1 0 1 0 0,-2 0 0 0 0,0 2-1 0 0,-1 0 1 0 0,-2 0-1 0 0,0 2 1 0 0,-1 0 0 0 0,-1 1-1 0 0,-1 0 1 0 0,0 2 0 0 0,-2 1-1 0 0,0 0 1 0 0,0 1-1 0 0,-1 2 1 0 0,-3 0-33 0 0,7 3-121 0 0,0 0 0 0 0,-1 2 0 0 0,0 1 0 0 0,0 0 0 0 0,-1 1 0 0 0,1 1 0 0 0,-2 1 0 0 0,1 1 0 0 0,0 1 0 0 0,0 1 0 0 0,-1 1 0 0 0,1 1 0 0 0,-1 0 0 0 0,1 2 0 0 0,0 0 0 0 0,0 2 0 0 0,0 0 0 0 0,1 1 0 0 0,0 2 0 0 0,0 0 0 0 0,0 0 1 0 0,1 2-1 0 0,1 1 0 0 0,-1 0 0 0 0,2 1 0 0 0,0 1 0 0 0,0 1 0 0 0,-2 3 121 0 0,-105 138-4973 0 0,58-42-2844 0 0,39-66 425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5:24.67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2915 0 3649 0 0,'0'0'467'0'0,"0"0"21"0"0,0 0-96 0 0,0 0-108 0 0,0 0-51 0 0,0 0-131 0 0,0 0-196 0 0,0 0-155 0 0,0 0 18 0 0,0 0 140 0 0,0 0 211 0 0,-9 5 186 0 0,-172 162 959 0 0,129-111-1126 0 0,-83 86 167 0 0,-26 34 87 0 0,-7-7 1 0 0,-8-8-1 0 0,-7-8 0 0 0,-32 12-393 0 0,-204 101 1370 0 0,132-86 321 0 0,-204 168-1691 0 0,234-133-704 0 0,92-65-7877 0 0,155-141 7040 0 0,4-4 647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5:25.09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8786 0 0,'0'0'595'0'0,"0"0"-343"0"0,0 0-168 0 0,0 0-355 0 0,0 0-260 0 0,0 0-53 0 0,0 0 129 0 0,0 0 323 0 0,0 0 231 0 0,0 0 80 0 0,0 0 22 0 0,0 0-5 0 0,0 0 6 0 0,21 20 12 0 0,68 65 10 0 0,18 73 471 0 0,66 94 320 0 0,11-8 0 0 0,11-8 0 0 0,32 15-1015 0 0,-161-180 182 0 0,99 111 451 0 0,8-8-1 0 0,8-7 1 0 0,23 4-633 0 0,-190-161-177 0 0,37 32 780 0 0,-39-8-5167 0 0,-15-28 594 0 0,-3-1-2801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5:25.90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2165 0 9250 0 0,'0'0'724'0'0,"0"0"-21"0"0,0 0-227 0 0,0 0-412 0 0,0 0-285 0 0,0 0-73 0 0,0 0 34 0 0,0 0 124 0 0,0 0 126 0 0,0 0 46 0 0,-19 27 14 0 0,-112 156 92 0 0,-9 16 53 0 0,-9-7 0 0 0,-8-6 1 0 0,-8-8-1 0 0,-183 153-195 0 0,-69-24 428 0 0,31-26-1158 0 0,146-75-6868 0 0,227-194 4193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5:26.23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19540 0 0,'0'0'56'0'0,"0"0"-106"0"0,0 0-452 0 0,0 0-217 0 0,0 0-57 0 0,0 0 185 0 0,0 0 431 0 0,26 13 148 0 0,169 109 71 0 0,35 86 10 0 0,-8 10 0 0 0,-10 9 0 0 0,-6 15-69 0 0,52 75 117 0 0,-33-38-933 0 0,-69-101-2830 0 0,-114-133-910 0 0,-13-14-3595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5:32.14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277 199 0 0 0,'0'0'648'0'0,"0"0"950"0"0,0 0 61 0 0,0 0-144 0 0,0 0-192 0 0,-26-20-164 0 0,-163-118 2628 0 0,128 98-1572 0 0,61 40-3200 0 0,0 0-185 0 0,19 35-435 0 0,81-4 3737 0 0,-12-26-1353 0 0,0-4 1 0 0,1-3-1 0 0,65-12-779 0 0,9 1 243 0 0,123 6 139 0 0,204 23-382 0 0,-442-13 211 0 0,0-2-1 0 0,0-2 0 0 0,0-2 1 0 0,0-3-1 0 0,0-1 0 0 0,-1-3 1 0 0,1-2-211 0 0,-99 54-14013 0 0,41-34 11314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5:32.53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0 116 12787 0 0,'0'0'161'0'0,"0"0"142"0"0,0 0 44 0 0,0 0-99 0 0,0 0-126 0 0,0 0-116 0 0,0 0-110 0 0,0 0-50 0 0,0 0-39 0 0,0 0-55 0 0,0 0-70 0 0,0 0-7 0 0,0 0-7 0 0,9-21 19 0 0,26-64 65 0 0,-35 84 242 0 0,1 0 1 0 0,-1 1-1 0 0,1-1 1 0 0,-1 0-1 0 0,1 1 1 0 0,-1-1-1 0 0,1 1 1 0 0,-1-1-1 0 0,1 1 1 0 0,0-1-1 0 0,-1 1 1 0 0,1 0 0 0 0,0-1-1 0 0,-1 1 1 0 0,1 0-1 0 0,0-1 1 0 0,0 1-1 0 0,-1 0 1 0 0,1 0-1 0 0,0 0 1 0 0,0 0-1 0 0,-1 0 1 0 0,1 0-1 0 0,0 0 1 0 0,0 0 0 0 0,-1 0-1 0 0,1 0 1 0 0,0 0-1 0 0,0 0 1 0 0,0 0-1 0 0,-1 1 1 0 0,1-1-1 0 0,0 0 1 0 0,-1 0-1 0 0,1 1 1 0 0,0-1-1 0 0,-1 1 1 0 0,1-1-1 0 0,0 1 1 0 0,-1-1 0 0 0,1 1-1 0 0,-1-1 1 0 0,1 1-1 0 0,-1-1 1 0 0,1 1-1 0 0,-1 0 1 0 0,1-1-1 0 0,-1 1 1 0 0,0 0-1 0 0,1-1 1 0 0,-1 1-1 0 0,0 0 1 0 0,0-1 0 0 0,1 1-1 0 0,-1 0 1 0 0,0 0-1 0 0,0 0 1 0 0,0-1-1 0 0,0 1 1 0 0,0 0-1 0 0,0 0 1 0 0,0-1-1 0 0,0 1 1 0 0,0 0 5 0 0,3 7 5 0 0,59 63 237 0 0,3-1 0 0 0,3-4-1 0 0,2-3 1 0 0,3-3-1 0 0,50 30-241 0 0,-32-21 221 0 0,75 92-260 0 0,-162-155 87 0 0,0 0-1 0 0,0 1 1 0 0,0 0-1 0 0,-1-1 0 0 0,0 1 1 0 0,0 0-1 0 0,-1 1 1 0 0,0-1-1 0 0,0 0 1 0 0,-1 1-1 0 0,0-1 0 0 0,0 1 1 0 0,-1-1-1 0 0,1 1 1 0 0,-2 0-1 0 0,1-1 1 0 0,-1 1-1 0 0,0-1 0 0 0,-1 1 1 0 0,0-1-1 0 0,0 0 1 0 0,0 0-1 0 0,-1 0 1 0 0,0 0-1 0 0,-1 0 0 0 0,1 0 1 0 0,-1-1-1 0 0,-4 5-47 0 0,-34 40 666 0 0,-2-2-1 0 0,-2-3 1 0 0,-2-1 0 0 0,-2-2-1 0 0,-38 24-665 0 0,-4 6 197 0 0,-117 122-240 0 0,94-46-6783 0 0,91-111-2934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5:51.12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246 1 8450 0 0,'0'0'484'0'0,"0"0"-7"0"0,0 0-137 0 0,0 0-281 0 0,0 0-358 0 0,0 0-411 0 0,0 0-219 0 0,0 0-118 0 0,0 0 221 0 0,0 0 447 0 0,0 0 299 0 0,-7 4 321 0 0,1 3-139 0 0,0-1-1 0 0,1 1 1 0 0,0 0 0 0 0,0 0-1 0 0,0 0 1 0 0,1 1 0 0 0,0-1-1 0 0,0 1 1 0 0,1 0-1 0 0,0 0 1 0 0,0 1 0 0 0,1-1-1 0 0,0 1 1 0 0,1-1 0 0 0,0 2-102 0 0,-101 393 2236 0 0,102-403-2137 0 0,1 1-1 0 0,-1 0 1 0 0,0 0-1 0 0,0 0 1 0 0,0 0 0 0 0,0 0-1 0 0,0-1 1 0 0,0 1-1 0 0,0 0 1 0 0,0 0-1 0 0,0 0 1 0 0,-1 0 0 0 0,1 0-1 0 0,0-1 1 0 0,-1 1-1 0 0,1 0 1 0 0,0 0 0 0 0,-1 0-1 0 0,1-1 1 0 0,-1 1-1 0 0,1 0 1 0 0,-1-1-1 0 0,1 1 1 0 0,-1 0 0 0 0,0-1-1 0 0,1 1 1 0 0,-1-1-1 0 0,0 1 1 0 0,1-1 0 0 0,-1 1-1 0 0,0-1 1 0 0,0 1-1 0 0,1-1 1 0 0,-1 0-1 0 0,0 1 1 0 0,0-1 0 0 0,0 0-1 0 0,0 0 1 0 0,0 0-1 0 0,1 0 1 0 0,-1 0 0 0 0,0 0-1 0 0,0 0 1 0 0,0 0-1 0 0,0 0 1 0 0,0 0-1 0 0,1 0 1 0 0,-1 0 0 0 0,0-1-1 0 0,0 1 1 0 0,0 0-1 0 0,0-1 1 0 0,1 1 0 0 0,-1 0-1 0 0,0-1 1 0 0,0 1-1 0 0,1-1 1 0 0,-1 1-1 0 0,0-1 1 0 0,1 0 0 0 0,-1 1-1 0 0,1-1 1 0 0,-1 0-1 0 0,1 1 1 0 0,-1-1 0 0 0,1 0-1 0 0,-1 0 1 0 0,1 1-1 0 0,-1-2-98 0 0,-11-27-294 0 0,4-7 160 0 0,1 0 0 0 0,1 0 0 0 0,3-1 0 0 0,0 0-1 0 0,3 0 1 0 0,1 0 0 0 0,4-25 134 0 0,-4 52-56 0 0,0 0 0 0 0,1 0-1 0 0,0 0 1 0 0,0 1-1 0 0,1-1 1 0 0,0 1 0 0 0,1-1-1 0 0,0 1 1 0 0,0 0 0 0 0,1 0-1 0 0,1 1 1 0 0,-1 0 0 0 0,1-1-1 0 0,0 2 1 0 0,1-1-1 0 0,0 1 1 0 0,0 0 0 0 0,1 0-1 0 0,7-4 57 0 0,-8 11-36 0 0,-1 0 0 0 0,1 0 0 0 0,-1 1 0 0 0,1 0 0 0 0,-1 0 0 0 0,0 1 0 0 0,1-1 0 0 0,-1 1 0 0 0,0 1 0 0 0,0-1 0 0 0,0 1 0 0 0,0 0 0 0 0,-1 1 0 0 0,1-1 0 0 0,-1 1 0 0 0,0 0 0 0 0,0 1 0 0 0,0-1 0 0 0,-1 1 0 0 0,1 0 0 0 0,-1 0 0 0 0,0 0 0 0 0,-1 1 0 0 0,1-1 0 0 0,-1 1 0 0 0,1 3 36 0 0,5 3 71 0 0,93 134 561 0 0,63 71-35 0 0,-159-211-512 0 0,-1-1 0 0 0,1 0-1 0 0,-1 0 1 0 0,1-1 0 0 0,1 1-1 0 0,-1-1 1 0 0,1-1 0 0 0,-1 1-1 0 0,1-1 1 0 0,0 0-1 0 0,0-1 1 0 0,1 0 0 0 0,-1 0-1 0 0,0 0 1 0 0,5 0-85 0 0,8-75 4081 0 0,-23 39-3878 0 0,-2-1 0 0 0,-1 1 1 0 0,-2 1-1 0 0,-1-1 0 0 0,-2 1 0 0 0,-1 1 1 0 0,-2 0-1 0 0,-1 1 0 0 0,-1 0 1 0 0,-2 2-1 0 0,-1 0 0 0 0,-16-19-203 0 0,31 42-254 0 0,-10-16 665 0 0,20 26-5240 0 0,41 40-4265 0 0,-35-32 666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5:52.4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214 1 0 0 0,'0'0'1199'0'0,"0"0"-212"0"0,0 0-143 0 0,0 0-191 0 0,0 0-220 0 0,0 0-221 0 0,0 0-188 0 0,0 0-90 0 0,0 0 57 0 0,0 0 129 0 0,0 0 185 0 0,-17 15 142 0 0,-51 51 105 0 0,65-63-485 0 0,0 0 0 0 0,1 0 0 0 0,-1 0 0 0 0,1 1 0 0 0,0-1 0 0 0,0 1 0 0 0,1-1 0 0 0,-1 1 0 0 0,1 0 0 0 0,-1 0 0 0 0,1 0 0 0 0,0-1 0 0 0,1 1 0 0 0,-1 0 0 0 0,1 0 0 0 0,-1 1 0 0 0,1-1 0 0 0,1 0 0 0 0,-1 0 0 0 0,1 4-67 0 0,0 12 305 0 0,-10 579 4850 0 0,9-599-3700 0 0,0 0 308 0 0,-3-21 1903 0 0,-11-14-3280 0 0,3 9-265 0 0,1-7-54 0 0,-1 4-118 0 0,0 1 1 0 0,2-2 0 0 0,1 1 0 0 0,2-1 0 0 0,1-1 0 0 0,1 1 0 0 0,2-1 0 0 0,0 1 0 0 0,3-1 0 0 0,0 0 0 0 0,2 1-1 0 0,6-25 51 0 0,-7 47-52 0 0,1 0-1 0 0,1 1 1 0 0,0-1-1 0 0,0 1 0 0 0,0 0 1 0 0,1 0-1 0 0,0 0 0 0 0,0 0 1 0 0,1 1-1 0 0,-1 0 1 0 0,1 0-1 0 0,1 0 0 0 0,-1 1 1 0 0,1 0-1 0 0,0 1 0 0 0,0-1 1 0 0,1 1-1 0 0,-1 1 0 0 0,1-1 1 0 0,0 1-1 0 0,0 0 1 0 0,0 1-1 0 0,0 0 0 0 0,0 0 1 0 0,1 1-1 0 0,-1 0 0 0 0,0 1 1 0 0,1 0-1 0 0,-1 0 0 0 0,1 0 1 0 0,-1 1-1 0 0,0 1 1 0 0,1-1-1 0 0,-1 1 0 0 0,0 1 1 0 0,0-1-1 0 0,0 1 0 0 0,-1 1 1 0 0,1 0-1 0 0,-1 0 1 0 0,0 0-1 0 0,0 1 0 0 0,0 0 1 0 0,0 0-1 0 0,4 5 53 0 0,-5-4 35 0 0,0 0 0 0 0,0-1 1 0 0,-1 2-1 0 0,0-1 0 0 0,0 1 0 0 0,0 0 0 0 0,-1 0 1 0 0,0 0-1 0 0,0 0 0 0 0,-1 1 0 0 0,0 0 0 0 0,-1-1 1 0 0,1 1-1 0 0,-1 0 0 0 0,-1 0 0 0 0,0 1 0 0 0,0-1 1 0 0,0 0-1 0 0,-1 0 0 0 0,0 0 0 0 0,-1 1 0 0 0,0-1 1 0 0,0 0-1 0 0,-1 0 0 0 0,0 0 0 0 0,0 0 0 0 0,-1 0 1 0 0,0-1-1 0 0,0 1 0 0 0,-1-1 0 0 0,0 1 0 0 0,0-1 1 0 0,-3 2-36 0 0,-206 109 982 0 0,212-114-1042 0 0,0-1-1 0 0,1 1 0 0 0,-1-1 0 0 0,1 1 0 0 0,0-1 0 0 0,-1 0 1 0 0,2 1-1 0 0,-1-1 0 0 0,0 1 0 0 0,1-1 0 0 0,-1 1 1 0 0,1-1-1 0 0,0 1 0 0 0,0-1 0 0 0,1 0 0 0 0,-1 0 0 0 0,0 0 1 0 0,1 1-1 0 0,0-1 0 0 0,0-1 0 0 0,0 1 0 0 0,0 0 1 0 0,0 0-1 0 0,1-1 0 0 0,-1 1 0 0 0,1-1 0 0 0,0 0 0 0 0,1 1 61 0 0,32 31 182 0 0,2-3-1 0 0,0-1 0 0 0,2-2 0 0 0,2-1 1 0 0,0-3-1 0 0,1-1 0 0 0,1-2 0 0 0,8 0-181 0 0,14 10 73 0 0,76 16 313 0 0,-141-47-282 0 0,-17-40-5340 0 0,10 29 944 0 0,-1-4-5623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1.94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149 59 16918,'-1'-7'45,"0"2"906,1 5 488,0 0-965,19-28-401,-14 27-28,16-17-17,-20 35 172,4 5-183,-1 3-6,4 4 0,-1 3 328,1 2-334,1 4 6,1 1-5,1 4 11,1 2-3313,0 1 3324,1 1-1994,0-1 1988,2-2-1476,-1-3 1460,0-3-6,-1-7 16,3 4 1606,-6-12-1582,3 2 2051,-8-13-1911,0-2 3329,-2-5-3352,-2 0-39,-1-5-46,0 1-55,-3-1-196,-8 0 61,2 0-22,-8 0-16,4-1-29,-3-1-17,-2-1-5,-3-2-28,-2 1 45,-2 1 44,-3-1 28,0 2-22,-23 0 129,19 2-3403,-16 2 3386,29 3-11,1 1 5,6 3 6,1-2 34,5 1 16,2-1 28,4 1 34,0 0 17,0 0 0,3 0-17,4 2 6,3 1-18,3-1 3410,2 1-3392,1 0-18,3-1-21,1 0-12,0 0 0,2-1-3403,-1-1 3420,2-2-5,1-1 16,-2-2 6,4-3-23,-2 0 11,3 0-10,0-2-34,3-3 16,0-2-50,1-2-11,1-1-16,14-9 38,-8 4 3398,11-7-3386,-16 5-1,0 1 6,-4-2 1,-1-1-3382,-3 0 3398,-1-1-16,-5 0 38,-1 0-5,-6 1-12,-2 1-10,-4 2 5,-3 1 3350,-2 2-3372,-4 1 18,-1 3-69,-5 1-16,-2 4-1,-1 1 23,-3 2 5,-1 2-3386,0 4 3392,-2 2 12,0 4 16,1 1-2246,-1 1 2263,3 1-6,-5 5-17,7-4-11,-2 4 2330,10-1-2273,2-3 32,3 4-32,5-7 16,1 2 3403,6-3-3386,1 0-17,2 0-6,2-2-28,2 1 6,1-2 6,3 1-6,1-3-11,2 0-28,1-1-51,2-1-50,0 0-78,0-2-102,-1-1-3553,1 0 3145,0 0-544,1-1-431,-1 0-1674,0-2-4610,-3 0 7959,-7-2 0,-7 2 0,-7 1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5:54.73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975 327 688 0 0,'0'0'3099'0'0,"0"0"-1680"0"0,0 0-849 0 0,0 0-453 0 0,0 0-91 0 0,0 0 106 0 0,0 0 269 0 0,0 0 207 0 0,0 0 207 0 0,0 0 48 0 0,2-10-140 0 0,5-31-158 0 0,-8 39-584 0 0,0 1-1 0 0,0-1 0 0 0,0 1 1 0 0,0 0-1 0 0,0 0 1 0 0,0 0-1 0 0,0-1 0 0 0,-1 1 1 0 0,1 0-1 0 0,0 0 1 0 0,-1 1-1 0 0,1-1 0 0 0,-1 0 1 0 0,1 0-1 0 0,-1 1 1 0 0,1-1-1 0 0,-1 1 0 0 0,0-1 1 0 0,1 1-1 0 0,-1 0 1 0 0,0 0-1 0 0,1 0 0 0 0,-1-1 1 0 0,0 2-1 0 0,1-1 1 0 0,-1 0-1 0 0,1 0 0 0 0,-1 0 1 0 0,0 1-1 0 0,1-1 1 0 0,-1 1-1 0 0,1-1 0 0 0,-2 1 20 0 0,-265 113-633 0 0,202-86 817 0 0,0 3 0 0 0,2 3 0 0 0,2 2 1 0 0,1 4-1 0 0,3 2 0 0 0,1 2 0 0 0,2 3 1 0 0,-13 17-185 0 0,60-56 40 0 0,1 0 1 0 0,1 1-1 0 0,-1 0 1 0 0,2 0-1 0 0,-1 0 1 0 0,1 1 0 0 0,0 0-1 0 0,1 0 1 0 0,1 0-1 0 0,-1 0 1 0 0,1 1 0 0 0,1-1-1 0 0,0 1 1 0 0,1 0-1 0 0,0-1 1 0 0,0 1 0 0 0,1 0-1 0 0,1 0 1 0 0,-1 0-1 0 0,2-1 1 0 0,0 1 0 0 0,0 0-1 0 0,1-1 1 0 0,0 0-1 0 0,1 1 1 0 0,0-1 0 0 0,0-1-1 0 0,1 1 1 0 0,1 0-1 0 0,-1-1 1 0 0,2 0 0 0 0,-1-1-1 0 0,1 1 1 0 0,0-1-1 0 0,1-1 1 0 0,0 1 0 0 0,0-1-1 0 0,1-1 1 0 0,0 0-1 0 0,0 0 1 0 0,4 2-41 0 0,23 2 299 0 0,0-1 1 0 0,0-1-1 0 0,0-3 1 0 0,1-1 0 0 0,0-1-1 0 0,0-2 1 0 0,0-2-1 0 0,0-1 1 0 0,0-2-1 0 0,0-1 1 0 0,-1-3-1 0 0,0 0 1 0 0,-1-3-1 0 0,0 0 1 0 0,23-12-300 0 0,-14 8 161 0 0,-1-2 1 0 0,0-1 0 0 0,-2-2-1 0 0,0-3 1 0 0,-1 0-1 0 0,-1-3 1 0 0,-2-1 0 0 0,0-2-1 0 0,-2-2 1 0 0,-2-1 0 0 0,17-20-162 0 0,-40 37 88 0 0,0 1 1 0 0,-1-1 0 0 0,0-1-1 0 0,-1 0 1 0 0,-1 0 0 0 0,-1 0 0 0 0,0-1-1 0 0,-1 0 1 0 0,-1 0 0 0 0,-1-1 0 0 0,0 1-1 0 0,-1-1 1 0 0,-1 1 0 0 0,-1-1-1 0 0,0 0 1 0 0,-2 1 0 0 0,-1-13-89 0 0,0 20-23 0 0,0 1-1 0 0,0-1 1 0 0,-1 1 0 0 0,0 0 0 0 0,0 0 0 0 0,-1 0-1 0 0,0 1 1 0 0,-1 0 0 0 0,1 0 0 0 0,-2 0 0 0 0,1 0-1 0 0,-1 1 1 0 0,0 0 0 0 0,-1 1 0 0 0,0 0-1 0 0,0 0 1 0 0,0 0 0 0 0,0 1 0 0 0,-1 1 0 0 0,0-1-1 0 0,0 1 1 0 0,0 1 0 0 0,-6-2 23 0 0,-6-2-107 0 0,0 2-1 0 0,0 0 1 0 0,-1 1 0 0 0,1 2-1 0 0,-1 0 1 0 0,0 1 0 0 0,0 1-1 0 0,1 1 1 0 0,-1 1 0 0 0,-7 2 107 0 0,-8 4-145 0 0,1 1 0 0 0,0 3 0 0 0,1 0 0 0 0,0 3 0 0 0,1 0 0 0 0,1 2 0 0 0,1 2 0 0 0,0 1 1 0 0,1 2-1 0 0,-27 24 145 0 0,-63 95-4550 0 0,104-112 356 0 0,7-8-3669 0 0</inkml:trace>
  <inkml:trace contextRef="#ctx0" brushRef="#br0" timeOffset="358.968">1282 0 6201 0 0,'0'0'3945'0'0,"0"0"-2191"0"0,0 0-1238 0 0,0 0-788 0 0,0 0-278 0 0,0 0-42 0 0,0 0 254 0 0,0 0 410 0 0,0 0 304 0 0,0 0 116 0 0,-19 29 63 0 0,-100 157 704 0 0,23-35-569 0 0,-7-3 0 0 0,-5-6 0 0 0,-7-4 0 0 0,-6-5 0 0 0,-10-2-690 0 0,-262 225-226 0 0,350-310-1698 0 0,18-13-4260 0 0,17-19-2350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5:58.23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95 132 9266 0 0,'0'0'1291'0'0,"0"0"-148"0"0,0 0-319 0 0,0 0-273 0 0,0 0-171 0 0,0 0-153 0 0,0 0-107 0 0,0 0-66 0 0,0 0-55 0 0,0 0-38 0 0,0 0-51 0 0,-17-4-40 0 0,-52-13-40 0 0,70 17 145 0 0,-1 1 0 0 0,1-1 0 0 0,-1 0 0 0 0,1 1 0 0 0,-1-1 0 0 0,1 1 0 0 0,-1-1 0 0 0,1 1 0 0 0,-1-1 0 0 0,1 1 0 0 0,-1-1 0 0 0,1 1 0 0 0,-1 0 0 0 0,0-1 0 0 0,1 1 0 0 0,-1 0 0 0 0,0-1 0 0 0,0 1 0 0 0,0 0 0 0 0,1-1 0 0 0,-1 1 0 0 0,0 0 0 0 0,0-1 0 0 0,0 1 0 0 0,0 0 0 0 0,0-1 0 0 0,0 1 0 0 0,0 0 0 0 0,0 0 0 0 0,-1-1 0 0 0,1 1 0 0 0,0 0 0 0 0,0-1 0 0 0,0 1 0 0 0,-1 0 0 0 0,1-1 0 0 0,0 1 0 0 0,-1-1 0 0 0,1 1 0 0 0,-1-1 0 0 0,1 1 0 0 0,-1 0 0 0 0,1-1 0 0 0,-1 0 0 0 0,1 1 0 0 0,-1-1 0 0 0,1 1 0 0 0,-1-1 0 0 0,1 0 0 0 0,-1 1 0 0 0,0-1 0 0 0,1 0 0 0 0,-1 1 0 0 0,0-1 0 0 0,1 0 0 0 0,-1 0 0 0 0,0 0 0 0 0,1 0 0 0 0,-1 0 0 0 0,0 0 0 0 0,0 0 25 0 0,24 11 171 0 0,0-1 0 0 0,1-2-1 0 0,0 0 1 0 0,1-2 0 0 0,-1 0 0 0 0,1-2-1 0 0,0-1 1 0 0,1 0 0 0 0,8-2-171 0 0,31 5 218 0 0,268 28 316 0 0,-349-42 3809 0 0,-10-9-5729 0 0,0-8-4692 0 0,5-3-3656 0 0,18 23 8399 0 0</inkml:trace>
  <inkml:trace contextRef="#ctx0" brushRef="#br0" timeOffset="326.602">529 18 24 0 0,'0'0'3366'0'0,"0"0"-575"0"0,0 0-500 0 0,0 0-301 0 0,0 0-291 0 0,0 0-265 0 0,0 0-303 0 0,0 0-372 0 0,0 0-309 0 0,0 0-283 0 0,0 0-204 0 0,0 0-219 0 0,-3-5-230 0 0,-1 0 466 0 0,5 5-11 0 0,-1 0 0 0 0,1 0 0 0 0,-1 1 0 0 0,0-1 0 0 0,1 0 0 0 0,-1 0-1 0 0,1 0 1 0 0,-1 0 0 0 0,1 0 0 0 0,-1-1 0 0 0,1 1 0 0 0,-1 0-1 0 0,1 0 1 0 0,-1 0 0 0 0,1 0 0 0 0,-1 0 0 0 0,1-1 0 0 0,-1 1-1 0 0,0 0 1 0 0,1 0 0 0 0,-1-1 0 0 0,1 1 0 0 0,-1 0 0 0 0,0-1-1 0 0,1 1 1 0 0,-1 0 0 0 0,0-1 0 0 0,0 1 0 0 0,1-1 0 0 0,-1 1 0 0 0,0 0-1 0 0,0-1 1 0 0,1 1 0 0 0,-1-1 0 0 0,0 1 0 0 0,0-1 31 0 0,252 76 379 0 0,-208-66-351 0 0,0 1 0 0 0,-1 3 0 0 0,0 1 0 0 0,-1 2 0 0 0,-1 2-1 0 0,32 19-27 0 0,-33 9 461 0 0,-54-29 3235 0 0,-81 13-1159 0 0,65-22-2508 0 0,-1 1-1 0 0,1 1 1 0 0,1 2-1 0 0,0 0 0 0 0,1 3 1 0 0,0 0-1 0 0,1 1 1 0 0,-2 4-29 0 0,-4 22-2352 0 0,21-10-6500 0 0,9-19-1594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6:09.57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2660 267 0 0 0,'0'0'1258'0'0,"0"0"101"0"0,0 0-130 0 0,0 0-209 0 0,0 0-203 0 0,0 0-113 0 0,0 0-84 0 0,0 0-64 0 0,-26-6 1123 0 0,-252 14-97 0 0,-586 6 3688 0 0,770-21-5050 0 0,-1 4-1 0 0,0 4 1 0 0,0 4 0 0 0,0 5-1 0 0,1 3 1 0 0,-24 11-220 0 0,82-15 46 0 0,-38 11 240 0 0,-1-3-1 0 0,0-4 1 0 0,-1-2-1 0 0,-45-2-285 0 0,117-22 437 0 0,17-15-4104 0 0,23 11-5879 0 0,-35 17 9188 0 0,6-2-5108 0 0</inkml:trace>
  <inkml:trace contextRef="#ctx0" brushRef="#br0" timeOffset="794.694">605 9 6905 0 0,'0'0'1078'0'0,"0"0"-103"0"0,0 0-299 0 0,0 0-261 0 0,0 0-104 0 0,0 0-93 0 0,0 0-44 0 0,0 0 30 0 0,0 0 117 0 0,0 0 198 0 0,0 0 85 0 0,0 0 16 0 0,0 0-92 0 0,-18-8-145 0 0,-45 25-369 0 0,1 4 1 0 0,1 2-1 0 0,1 2 0 0 0,1 3 1 0 0,1 3-1 0 0,2 2 0 0 0,1 3 1 0 0,-32 28-15 0 0,85-63 10 0 0,0 0 0 0 0,1 0 0 0 0,-1 0 1 0 0,0 1-1 0 0,1-1 0 0 0,-1 0 0 0 0,1 1 0 0 0,0-1 1 0 0,-1 1-1 0 0,1-1 0 0 0,0 1 0 0 0,0 0 0 0 0,0 0 1 0 0,0-1-1 0 0,0 1 0 0 0,1 0 0 0 0,-1 0 0 0 0,0 0 1 0 0,1 0-1 0 0,-1 0 0 0 0,1 0 0 0 0,0 0 0 0 0,0 0 1 0 0,0 0-1 0 0,0 0 0 0 0,0 0 0 0 0,0 0 1 0 0,0 0-1 0 0,1-1 0 0 0,-1 1 0 0 0,1 0 0 0 0,-1 0 1 0 0,1 0-1 0 0,0 0 0 0 0,0 0 0 0 0,0-1 0 0 0,0 1 1 0 0,0 0-1 0 0,0-1 0 0 0,0 1 0 0 0,0 0 0 0 0,1-1 1 0 0,-1 0-1 0 0,1 1 0 0 0,-1-1 0 0 0,1 0 1 0 0,0 0-1 0 0,-1 0 0 0 0,1 0 0 0 0,0 0 0 0 0,0 0 1 0 0,-1 0-1 0 0,1-1 0 0 0,0 1 0 0 0,0 0 0 0 0,0-1 1 0 0,0 0-1 0 0,0 0 0 0 0,0 1 0 0 0,0-1 0 0 0,0 0-10 0 0,233 127 1421 0 0,-234-125-1340 0 0,1 0 0 0 0,-1 0 0 0 0,1 0 1 0 0,0-1-1 0 0,0 1 0 0 0,0 0 0 0 0,0-1 1 0 0,0 1-1 0 0,0-1 0 0 0,0 0 0 0 0,1 0 0 0 0,-1 0 1 0 0,0 0-1 0 0,1 0 0 0 0,-1 0 0 0 0,1-1 1 0 0,-1 1-1 0 0,1-1 0 0 0,-1 0 0 0 0,1 1 0 0 0,-1-1 1 0 0,1 0-1 0 0,-1-1 0 0 0,1 1 0 0 0,-1 0 1 0 0,1-1-1 0 0,-1 1 0 0 0,1-1 0 0 0,-1 0 0 0 0,0 0 1 0 0,1 0-1 0 0,-1 0 0 0 0,0 0 0 0 0,0-1 1 0 0,0 1-1 0 0,1-1 0 0 0,-2 1 0 0 0,1-1 0 0 0,0 0 1 0 0,0 1-1 0 0,0-1 0 0 0,-1 0 0 0 0,1 0 1 0 0,-1 0-1 0 0,0-1 0 0 0,1 1 0 0 0,-1 0 0 0 0,0 0 1 0 0,0-1-1 0 0,-1 1 0 0 0,1-1 0 0 0,0 0-81 0 0,0-25-187 0 0,-1 1 0 0 0,-1-1 0 0 0,-2 0 0 0 0,-1 1 0 0 0,0-1 0 0 0,-3 1 0 0 0,0 0 0 0 0,-1 1 0 0 0,-2 0 187 0 0,-27-108 768 0 0,54 213-4023 0 0,23 143 4174 0 0,-28-70-1107 0 0,-7-52-7940 0 0,-5-75-617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6:17.90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133 41 0 0 0,'0'0'1060'0'0,"0"0"-41"0"0,0 0-141 0 0,0 0-169 0 0,0 0-6 0 0,0 0 98 0 0,0 0 44 0 0,0 0 65 0 0,0 0 61 0 0,0 0 14 0 0,0 0 15 0 0,-9-1-44 0 0,-8-3-684 0 0,-3-1 591 0 0,-1 1 4375 0 0,278 40-4219 0 0,166-35 819 0 0,-406-6-282 0 0,-39 0-1284 0 0,-45-3-578 0 0,66 8 343 0 0,-430 1-178 0 0,346 4 167 0 0,53-6 262 0 0,53 2 280 0 0,275 25-508 0 0,-56-57 487 0 0,-334 27-89 0 0,-295-8-390 0 0,328 11-229 0 0,92 9 22 0 0,257-5 944 0 0,-222-17 15 0 0,-66 14-673 0 0,0 0 0 0 0,0 0 2 0 0,0 0-5 0 0,-39-15-159 0 0,0 10-116 0 0,0 1 0 0 0,0 2 0 0 0,0 1 0 0 0,0 3 0 0 0,0 1 0 0 0,-22 5 131 0 0,-9-1-50 0 0,-49 19-320 0 0,170-24-281 0 0,539-1 899 0 0,-579-10 576 0 0,-47-2-859 0 0,-391 13-366 0 0,261 5 390 0 0,250-4-389 0 0,352-10-52 0 0,-410 15-1756 0 0,-12 5-7449 0 0,-10-8-1327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6:20.82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17 85 0 0 0,'0'0'624'0'0,"0"0"-98"0"0,0 0-28 0 0,0 0 69 0 0,0 0 200 0 0,0 0 212 0 0,0 0 160 0 0,0 0 124 0 0,0 0-22 0 0,0 0-112 0 0,35 0 8379 0 0,338-23-7818 0 0,-218 3-645 0 0,-155 20-985 0 0,0 0 10 0 0,0 0 21 0 0,0 0 3 0 0,0 0-6 0 0,0 0-9 0 0,-38 0 546 0 0,-355 26-937 0 0,245-3 523 0 0,586-16 1752 0 0,-349-5-1764 0 0,-139-48-3575 0 0,23 4-7733 0 0,20 30 1450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6:39.41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25 615 0 0 0,'0'0'960'0'0,"0"0"781"0"0,0 0-45 0 0,0 0-274 0 0,0 0-274 0 0,0 0-249 0 0,0 0-201 0 0,0 0-192 0 0,0 0-257 0 0,0 0-295 0 0,0 8-968 0 0,2 456 4336 0 0,0-440-4579 0 0,-1 5 4660 0 0,-7-54 1794 0 0,-6-36-5818 0 0,10 63-4961 0 0,-6 13 1245 0 0,7-9-1476 0 0,1-4 3242 0 0</inkml:trace>
  <inkml:trace contextRef="#ctx0" brushRef="#br0" timeOffset="839.008">22 503 3993 0 0,'0'0'1316'0'0,"0"0"-186"0"0,0 0-406 0 0,0 0-420 0 0,0 0-224 0 0,0 0-125 0 0,0 0-29 0 0,0 0 50 0 0,0 0 66 0 0,0 0 55 0 0,0 0 3 0 0,0 0 5 0 0,0 0 10 0 0,8-7-4 0 0,22-22 17 0 0,52 21 745 0 0,-19 4 103 0 0,-48 0-913 0 0,-1 2 0 0 0,1 0-1 0 0,0 1 1 0 0,0 1-1 0 0,0 0 1 0 0,0 1 0 0 0,0 0-1 0 0,0 1 1 0 0,-1 1-1 0 0,1 0 1 0 0,-1 1 0 0 0,0 1-1 0 0,0 0 1 0 0,0 1-1 0 0,0 1 1 0 0,6 4-63 0 0,-18-6 18 0 0,0 0 0 0 0,0 0 0 0 0,-1 1-1 0 0,0-1 1 0 0,0 0 0 0 0,0 1 0 0 0,-1-1 0 0 0,0 1 0 0 0,0-1-1 0 0,0 1 1 0 0,0-1 0 0 0,-1 0 0 0 0,0 1 0 0 0,0-1 0 0 0,-1 0-1 0 0,1 1 1 0 0,-1-1 0 0 0,0 0 0 0 0,-1 0 0 0 0,1 0 0 0 0,-1-1-1 0 0,0 1 1 0 0,0-1 0 0 0,0 1 0 0 0,-1-1 0 0 0,1 0 0 0 0,-1 0 0 0 0,0-1-1 0 0,-1 1 1 0 0,1-1 0 0 0,0 0 0 0 0,-1 0-18 0 0,1 1 1 0 0,-289 292 833 0 0,292-296-840 0 0,0 1 1 0 0,0-1 0 0 0,0 1-1 0 0,0-1 1 0 0,0 1-1 0 0,0-1 1 0 0,0 1 0 0 0,0 0-1 0 0,0 0 1 0 0,1-1-1 0 0,-1 1 1 0 0,0 0 0 0 0,0 0-1 0 0,1 0 1 0 0,-1 0 0 0 0,1 0-1 0 0,-1 0 1 0 0,1 0-1 0 0,-1 0 1 0 0,1 0 0 0 0,0 0-1 0 0,-1 0 1 0 0,1 0 0 0 0,0 0-1 0 0,0 1 1 0 0,0-1-1 0 0,0 0 1 0 0,0 0 0 0 0,0 0-1 0 0,0 0 1 0 0,0 0 0 0 0,0 0-1 0 0,1 0 1 0 0,-1 1-1 0 0,0-1 1 0 0,1 0 0 0 0,-1 0-1 0 0,1 0 1 0 0,-1 0 0 0 0,1 0-1 0 0,-1 0 1 0 0,1 0-1 0 0,0-1 1 0 0,-1 1 0 0 0,1 0-1 0 0,0 0 1 0 0,0 0 0 0 0,0-1-1 0 0,0 1 1 0 0,0 0-1 0 0,-1-1 1 0 0,1 1 0 0 0,0-1-1 0 0,1 1 1 0 0,-1-1 0 0 0,0 0-1 0 0,0 1 1 0 0,0-1-1 0 0,0 0 1 0 0,0 0 0 0 0,0 1-1 0 0,1-1 6 0 0,79 8 598 0 0,-74-8-552 0 0,453 34 1171 0 0,-273 9 1446 0 0,-180-44-2574 0 0,-1-1-1 0 0,0-1 1 0 0,1 1 0 0 0,-1-1 0 0 0,-1 0-1 0 0,1 0 1 0 0,0-1 0 0 0,-1 1 0 0 0,1-1-1 0 0,-1-1 1 0 0,0 1 0 0 0,-1-1 0 0 0,1 0-1 0 0,-1 0 1 0 0,0 0 0 0 0,0 0-1 0 0,0-1 1 0 0,-1 0 0 0 0,0 1 0 0 0,0-1-1 0 0,0 0 1 0 0,-1-1 0 0 0,0 1 0 0 0,1-6-89 0 0,1 1 10 0 0,0 1 1 0 0,-1 0 0 0 0,0-1 0 0 0,-1 0-1 0 0,0 1 1 0 0,-1-1 0 0 0,0 0 0 0 0,-1 0-1 0 0,0 0 1 0 0,-1 0 0 0 0,0 0 0 0 0,0 0-1 0 0,-1 0 1 0 0,-1 1 0 0 0,0-1 0 0 0,0 1-1 0 0,-5-10-10 0 0,6 20-52 0 0,0 0-1 0 0,0 0 0 0 0,0 0 1 0 0,0 1-1 0 0,1-1 0 0 0,-1 1 0 0 0,0-1 1 0 0,1 1-1 0 0,-1 0 0 0 0,0-1 1 0 0,1 1-1 0 0,-1 0 0 0 0,1 0 0 0 0,-1 0 1 0 0,1 0-1 0 0,-1 1 0 0 0,1-1 1 0 0,0 0-1 0 0,-1 1 0 0 0,1-1 1 0 0,0 0-1 0 0,0 1 0 0 0,0 0 0 0 0,0-1 1 0 0,1 1-1 0 0,-1-1 0 0 0,0 1 1 0 0,1 0-1 0 0,-1 0 0 0 0,1-1 0 0 0,-1 1 1 0 0,1 0-1 0 0,0 0 0 0 0,0 0 1 0 0,0-1-1 0 0,0 1 0 0 0,0 0 1 0 0,0 0-1 0 0,0 0 0 0 0,1 0 0 0 0,-1-1 1 0 0,0 1-1 0 0,1 1 53 0 0,-1 1 3 0 0,-2 6 64 0 0,1-1-1 0 0,0 1 1 0 0,0 0-1 0 0,1 0 1 0 0,1 0-1 0 0,0 0 0 0 0,0 0 1 0 0,1 0-1 0 0,0-1 1 0 0,0 1-1 0 0,1-1 1 0 0,1 1-1 0 0,0-1 1 0 0,0 0-1 0 0,0 0 1 0 0,1-1-1 0 0,1 1 1 0 0,0-1-1 0 0,0 0 1 0 0,0-1-1 0 0,1 1 0 0 0,0-1 1 0 0,0-1-1 0 0,1 1 1 0 0,0-1-1 0 0,0 0 1 0 0,0-1-1 0 0,1 0 1 0 0,0-1-1 0 0,0 1 1 0 0,0-2-1 0 0,0 1 1 0 0,1-1-1 0 0,-1-1 0 0 0,1 1 1 0 0,0-2-1 0 0,4 1-66 0 0,92 4-1729 0 0,-38-15-6200 0 0,-49 4-1470 0 0</inkml:trace>
  <inkml:trace contextRef="#ctx0" brushRef="#br0" timeOffset="1709.94">1949 94 11843 0 0,'0'0'-34'0'0,"0"0"-243"0"0,0 0-319 0 0,0 0-343 0 0,0 0 108 0 0,0 0 294 0 0,0 0 351 0 0,0 0 454 0 0,0 0 163 0 0,0 0 52 0 0,0 0-46 0 0,0 0-107 0 0,-2 12-105 0 0,-5 38-23 0 0,2 1 0 0 0,2 0 0 0 0,2 0 0 0 0,3 0 0 0 0,2 0 0 0 0,2 0 0 0 0,3-1 0 0 0,1 0 0 0 0,15 41-202 0 0,25 113 1055 0 0,-50-203-658 0 0,-143-25 2744 0 0,6 0-3327 0 0,124 23 155 0 0,0-1-1 0 0,-1 2 0 0 0,1 0 1 0 0,0 0-1 0 0,-1 2 1 0 0,1-1-1 0 0,0 2 1 0 0,0 0-1 0 0,0 0 0 0 0,0 1 1 0 0,1 1-1 0 0,-1 0 1 0 0,1 0-1 0 0,0 2 0 0 0,1-1 1 0 0,-11 9 31 0 0,20-11 26 0 0,1 1 1 0 0,0 0-1 0 0,0 0 1 0 0,0-1-1 0 0,0 1 1 0 0,1 0-1 0 0,0 0 1 0 0,0 0-1 0 0,0 0 1 0 0,0 0-1 0 0,1 0 0 0 0,0 0 1 0 0,0 0-1 0 0,0-1 1 0 0,1 1-1 0 0,0 0 1 0 0,-1-1-1 0 0,2 1 1 0 0,-1-1-1 0 0,0 0 1 0 0,1 0-1 0 0,0 1 1 0 0,0-2-1 0 0,0 1 1 0 0,0 0-1 0 0,1-1 1 0 0,0 1-1 0 0,-1-1 1 0 0,1 0-1 0 0,0 0 0 0 0,1-1 1 0 0,-1 1-1 0 0,0-1 1 0 0,1 0-1 0 0,-1 0 1 0 0,1 0-1 0 0,0-1 1 0 0,0 0-1 0 0,-1 0 1 0 0,3 0-27 0 0,27 8 124 0 0,-1-3 0 0 0,1 0 0 0 0,0-2 1 0 0,0-2-1 0 0,0-1 0 0 0,0-2 0 0 0,1-1 1 0 0,-1-2-1 0 0,-1-1 0 0 0,1-1 0 0 0,-1-2 1 0 0,0-2-1 0 0,21-9-124 0 0,-40 16 52 0 0,0-2 0 0 0,-1 1 0 0 0,1-2 1 0 0,-1 0-1 0 0,0 0 0 0 0,-1-1 0 0 0,0-1 0 0 0,0 0 0 0 0,0-1 1 0 0,-1 0-1 0 0,0 0 0 0 0,-1-1 0 0 0,0-1 0 0 0,-1 0 1 0 0,0 0-1 0 0,-1-1 0 0 0,0 0 0 0 0,0 0 0 0 0,-2-1 1 0 0,1 0-1 0 0,-2 0 0 0 0,4-11-52 0 0,-37 71-643 0 0,26-42 669 0 0,0 0 0 0 0,1 0 0 0 0,-1 0 0 0 0,1 0 0 0 0,0 0 0 0 0,1 0 0 0 0,-1 0 0 0 0,1 0 0 0 0,0 1 0 0 0,0-1 0 0 0,0 0-1 0 0,1 0 1 0 0,0 0 0 0 0,0 0 0 0 0,0 0 0 0 0,1 0 0 0 0,0 0 0 0 0,0 0 0 0 0,0 0 0 0 0,0-1 0 0 0,1 1 0 0 0,-1-1 0 0 0,1 1 0 0 0,1-1 0 0 0,-1 0 0 0 0,0 0 0 0 0,1-1 0 0 0,0 1 0 0 0,0-1-1 0 0,0 0 1 0 0,0 0 0 0 0,0 0 0 0 0,1 0 0 0 0,-1-1 0 0 0,1 1 0 0 0,0-1 0 0 0,0-1 0 0 0,0 1 0 0 0,0-1 0 0 0,0 0 0 0 0,0 0 0 0 0,3 0-26 0 0,1 2 1 0 0,1-2-1 0 0,0 1 1 0 0,0-1 0 0 0,0-1 0 0 0,0 0 0 0 0,0 0 0 0 0,0-1 0 0 0,0 0 0 0 0,0-1-1 0 0,0 0 1 0 0,0-1 0 0 0,-1 0 0 0 0,0 0 0 0 0,1-1 0 0 0,-1 0 0 0 0,0 0-1 0 0,-1-1 1 0 0,1-1 0 0 0,-1 0 0 0 0,0 0 0 0 0,0 0 0 0 0,-1-1 0 0 0,0 0 0 0 0,0 0-1 0 0,0-1 1 0 0,-1 0 0 0 0,0 0 0 0 0,-1 0 0 0 0,0-1 0 0 0,0 0 0 0 0,-1 0-1 0 0,0 0 1 0 0,-1 0 0 0 0,0-1 0 0 0,0 0 0 0 0,-1 1 0 0 0,1-6-1 0 0,-9-21 1256 0 0,6 81-1837 0 0,2-36 574 0 0,0 0 1 0 0,0 0 0 0 0,1 0-1 0 0,1 0 1 0 0,0-1 0 0 0,0 0-1 0 0,0 0 1 0 0,1 0 0 0 0,0 0 0 0 0,1 0-1 0 0,-1-1 1 0 0,1 0 0 0 0,1-1-1 0 0,0 1 1 0 0,0-1 0 0 0,0 0-1 0 0,0-1 1 0 0,1 0 0 0 0,0 0 0 0 0,0 0-1 0 0,0-1 1 0 0,1-1 0 0 0,0 1 6 0 0,75 29-7489 0 0,-64-28 1909 0 0,-8-1-2519 0 0</inkml:trace>
  <inkml:trace contextRef="#ctx0" brushRef="#br0" timeOffset="2330.324">3258 647 16844 0 0,'0'0'-154'0'0,"0"0"-223"0"0,0 0-157 0 0,0 0 4 0 0,0 0 151 0 0,0 0 203 0 0,0 0 192 0 0,0 0 132 0 0,0 0 136 0 0,0 0 149 0 0,0 0 123 0 0,0 0 83 0 0,0 0-1 0 0,5 7-67 0 0,-4-4-511 0 0,1-1 1 0 0,0 1-1 0 0,0-1 1 0 0,0 0-1 0 0,1 1 1 0 0,-1-1 0 0 0,0 0-1 0 0,1 0 1 0 0,0 0-1 0 0,-1-1 1 0 0,1 1 0 0 0,0-1-1 0 0,0 1 1 0 0,0-1-1 0 0,0 0 1 0 0,0 0 0 0 0,0 0-1 0 0,0 0 1 0 0,0-1-1 0 0,0 1 1 0 0,0-1 0 0 0,1 0-1 0 0,1 0-60 0 0,8 1 52 0 0,0 0 0 0 0,0-1 0 0 0,1-1-1 0 0,-1 0 1 0 0,0-1 0 0 0,0 0 0 0 0,0-1 0 0 0,0 0 0 0 0,0-1-1 0 0,0-1 1 0 0,-1 0 0 0 0,0-1 0 0 0,0 0 0 0 0,7-6-52 0 0,-19 12-25 0 0,-1 1 1 0 0,1-1-1 0 0,-1 0 1 0 0,1 0-1 0 0,-1 0 1 0 0,0 0-1 0 0,1 0 1 0 0,-1 0-1 0 0,1 0 1 0 0,-1 0-1 0 0,1 0 1 0 0,-1-1-1 0 0,0 1 1 0 0,1 0-1 0 0,-1 0 1 0 0,1 0-1 0 0,-1-1 1 0 0,1 1-1 0 0,-1 0 1 0 0,1-1-1 0 0,-1 1 1 0 0,1 0-1 0 0,0-1 1 0 0,-1 1-1 0 0,1-1 1 0 0,-1 1-1 0 0,1 0 1 0 0,0-1-1 0 0,-1 1 1 0 0,1-1-1 0 0,0 1 1 0 0,-1-1-1 0 0,1 1 1 0 0,0-1-1 0 0,0 0 1 0 0,0 1 0 0 0,0-1-1 0 0,-1 1 1 0 0,1-1-1 0 0,0 1 1 0 0,0-1-1 0 0,0 0 1 0 0,0 1-1 0 0,0-1 1 0 0,0 1-1 0 0,1-1 1 0 0,-1 1-1 0 0,0-1 1 0 0,0 0-1 0 0,0 1 1 0 0,0-1-1 0 0,1 1 1 0 0,-1-1-1 0 0,0 1 1 0 0,0-1-1 0 0,1 1 1 0 0,-1-1-1 0 0,0 1 1 0 0,1 0-1 0 0,-1-1 1 0 0,1 1 24 0 0,-51 6-1144 0 0,31 0 1135 0 0,1 0 0 0 0,1 2 0 0 0,0 0 0 0 0,0 0 0 0 0,0 2 0 0 0,1 0 0 0 0,0 1 0 0 0,1 0 0 0 0,0 2 0 0 0,1-1 0 0 0,1 2-1 0 0,0 0 1 0 0,1 0 0 0 0,0 2 0 0 0,1-1 0 0 0,1 1 0 0 0,-3 6 9 0 0,12-17 49 0 0,0 0-1 0 0,0 0 1 0 0,1 0-1 0 0,0 0 1 0 0,0 0-1 0 0,0 0 0 0 0,0 0 1 0 0,1 0-1 0 0,0 0 1 0 0,0 0-1 0 0,0 0 1 0 0,0-1-1 0 0,1 1 0 0 0,0 0 1 0 0,0-1-1 0 0,0 1 1 0 0,1-1-1 0 0,-1 0 1 0 0,1 0-1 0 0,0 0 0 0 0,0 0 1 0 0,1 0-1 0 0,-1-1 1 0 0,1 1-1 0 0,0-1 1 0 0,0 0-1 0 0,0 0 1 0 0,0 0-1 0 0,0-1 0 0 0,1 1 1 0 0,-1-1-1 0 0,1 0 1 0 0,-1-1-1 0 0,1 1 1 0 0,0-1-1 0 0,0 0 0 0 0,0 0 1 0 0,0 0-1 0 0,0-1 1 0 0,0 1-1 0 0,0-1 1 0 0,0 0-1 0 0,-1-1 0 0 0,5 0-48 0 0,23 5 81 0 0,0-2 0 0 0,1-1 0 0 0,-1-2 0 0 0,0 0 0 0 0,0-3 0 0 0,0 0 0 0 0,-1-2 0 0 0,0-2 0 0 0,0 0 0 0 0,0-2 0 0 0,-1-2 0 0 0,0-1 0 0 0,-1-1 0 0 0,-1-1 0 0 0,3-3-81 0 0,-26 14 31 0 0,0 1 0 0 0,-1-1 0 0 0,1 0 0 0 0,-1 0 0 0 0,1-1 0 0 0,-1 0 0 0 0,-1 1 0 0 0,1-1 0 0 0,-1 0 0 0 0,1-1 0 0 0,-2 1 0 0 0,1 0 1 0 0,0-1-1 0 0,-1 0 0 0 0,0 0 0 0 0,-1 1 0 0 0,1-1 0 0 0,-1 0 0 0 0,0 0 0 0 0,0-1 0 0 0,-1 1 0 0 0,0 0 0 0 0,0 0 0 0 0,-1-5-31 0 0,-3 8-38 0 0,1 0 0 0 0,-1 0 0 0 0,0 1 0 0 0,0-1 1 0 0,0 1-1 0 0,0 0 0 0 0,0 0 0 0 0,-1 1 1 0 0,1-1-1 0 0,0 1 0 0 0,-1 0 0 0 0,1 0 1 0 0,-1 0-1 0 0,1 1 0 0 0,-1 0 0 0 0,0 0 0 0 0,1 0 1 0 0,-1 0-1 0 0,1 1 0 0 0,-1 0 0 0 0,1-1 1 0 0,-1 2-1 0 0,1-1 0 0 0,-1 0 0 0 0,1 1 1 0 0,0 0-1 0 0,0 0 0 0 0,-1 1 38 0 0,0 0 7 0 0,1 0-1 0 0,-1 0 1 0 0,1 0-1 0 0,0 1 1 0 0,0 0 0 0 0,0 0-1 0 0,0 0 1 0 0,0 0-1 0 0,1 1 1 0 0,0-1 0 0 0,0 1-1 0 0,0 0 1 0 0,1 0-1 0 0,-1 0 1 0 0,1 0-1 0 0,0 1 1 0 0,1-1 0 0 0,-1 1-1 0 0,1-1 1 0 0,0 1-1 0 0,1-1 1 0 0,-1 1 0 0 0,1-1-1 0 0,0 1 1 0 0,0-1-1 0 0,1 1 1 0 0,0 0 0 0 0,0-1-1 0 0,0 1 1 0 0,1-1-1 0 0,-1 0 1 0 0,1 0 0 0 0,1 1-1 0 0,-1-1 1 0 0,1 0-1 0 0,0-1 1 0 0,0 1-1 0 0,0 0 1 0 0,0-1 0 0 0,1 0-1 0 0,0 0 1 0 0,0 0-1 0 0,0 0 1 0 0,0 0 0 0 0,1-1-1 0 0,0 0 1 0 0,-1 0-1 0 0,1 0 1 0 0,0-1 0 0 0,0 1-1 0 0,0-1 1 0 0,2 0-7 0 0,13 7-247 0 0,1-2 0 0 0,0 0 0 0 0,0-1 0 0 0,0-1 1 0 0,1-1-1 0 0,0 0 0 0 0,0-2 0 0 0,0-1 0 0 0,0-1 0 0 0,0 0 1 0 0,2-2 246 0 0,108-17-5485 0 0,-5-14-3476 0 0,-96 25 5440 0 0</inkml:trace>
  <inkml:trace contextRef="#ctx0" brushRef="#br0" timeOffset="2839.863">4655 6 10250 0 0,'0'0'1212'0'0,"0"0"53"0"0,0 0-52 0 0,0 0-347 0 0,0 0-267 0 0,0 0-258 0 0,0 0-342 0 0,0 0-254 0 0,0 0-108 0 0,0 0 32 0 0,0 0 171 0 0,0 0 199 0 0,-12-1 179 0 0,3 1-169 0 0,8-1-29 0 0,-1 0 0 0 0,1 1 0 0 0,-1-1 0 0 0,1 1 0 0 0,-1 0 1 0 0,1-1-1 0 0,-1 1 0 0 0,1 0 0 0 0,-1 0 0 0 0,1 0 1 0 0,-1 0-1 0 0,0 0 0 0 0,1 0 0 0 0,-1 1 0 0 0,1-1 1 0 0,-1 0-1 0 0,1 1 0 0 0,-1-1 0 0 0,1 1 0 0 0,-1 0 0 0 0,1-1 1 0 0,0 1-1 0 0,-1 0 0 0 0,1 0 0 0 0,0 0 0 0 0,0 0 1 0 0,-1 0-1 0 0,1 0 0 0 0,0 0 0 0 0,0 0 0 0 0,0 1 0 0 0,0-1 1 0 0,0 0-1 0 0,1 1 0 0 0,-1-1 0 0 0,0 0 0 0 0,1 1 1 0 0,-1-1-1 0 0,1 1 0 0 0,-1-1 0 0 0,1 1 0 0 0,0-1 1 0 0,-1 1-1 0 0,1-1 0 0 0,0 1 0 0 0,0 0 0 0 0,0-1 0 0 0,0 1 1 0 0,1-1-1 0 0,-1 1 0 0 0,0-1 0 0 0,1 1 0 0 0,-1 0-20 0 0,64 308 1811 0 0,-49-210-1722 0 0,61 258 165 0 0,5-217 524 0 0,-94-155 1762 0 0,-46-34-2660 0 0,33 37 49 0 0,0 1 0 0 0,-1 2 0 0 0,1 0 1 0 0,-2 2-1 0 0,1 0 0 0 0,-1 2 0 0 0,0 2 0 0 0,0 0 0 0 0,1 2 0 0 0,-1 1 0 0 0,-16 2 71 0 0,41-3-11 0 0,-1-1 0 0 0,1 1 0 0 0,0 0 0 0 0,0 0 0 0 0,-1 0-1 0 0,1 1 1 0 0,0-1 0 0 0,0 1 0 0 0,-1-1 0 0 0,1 1 0 0 0,0 0 0 0 0,0 0 0 0 0,0 1 0 0 0,0-1-1 0 0,0 1 1 0 0,0-1 0 0 0,1 1 0 0 0,-1 0 0 0 0,0 0 0 0 0,1 0 0 0 0,0 0 0 0 0,-1 1 0 0 0,1-1 0 0 0,0 1-1 0 0,0-1 1 0 0,0 1 0 0 0,0 0 0 0 0,1 0 0 0 0,-1 0 0 0 0,1 0 0 0 0,0 0 0 0 0,0 0 0 0 0,0 0-1 0 0,0 0 1 0 0,0 0 0 0 0,1 0 0 0 0,-1 1 0 0 0,1-1 0 0 0,0 0 0 0 0,0 1 0 0 0,0-1 0 0 0,0 0 0 0 0,1 0-1 0 0,-1 1 1 0 0,1-1 0 0 0,0 0 0 0 0,0 0 0 0 0,0 0 0 0 0,1 0 0 0 0,-1 0 0 0 0,0 0 0 0 0,1 0-1 0 0,0-1 1 0 0,0 1 0 0 0,1 2 11 0 0,32 12 215 0 0,0 0-1 0 0,0-2 1 0 0,2-2-1 0 0,0-2 1 0 0,0 0 0 0 0,1-3-1 0 0,0-1 1 0 0,32 1-215 0 0,44 2 243 0 0,-89-10-4776 0 0,-1 1-4888 0 0,-24-1 1443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6:44.19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8973 1499 7722 0 0,'0'0'2037'0'0,"0"0"-1839"0"0,0 0-604 0 0,0 0 16 0 0,0 0 299 0 0,0 0 287 0 0,0 0 125 0 0,0 0 73 0 0,0 0 97 0 0,0 0 82 0 0,0 0 54 0 0,22 28-12 0 0,68 91-70 0 0,-53-26 304 0 0,-34-67-644 0 0,16 59 1039 0 0,-18-85-545 0 0,-1 0 278 0 0,-1-4 2372 0 0,-4-21-2588 0 0,-86-241-208 0 0,90 260-563 0 0,0 5 15 0 0,0-1-1 0 0,0 0 0 0 0,0 0 1 0 0,0 1-1 0 0,0-1 0 0 0,0 0 0 0 0,1 0 1 0 0,-1 0-1 0 0,1 0 0 0 0,-1 1 1 0 0,1-1-1 0 0,0 0 0 0 0,0 0 1 0 0,0 0-1 0 0,0 0 0 0 0,0 0 0 0 0,0 0 1 0 0,1 0-1 0 0,-1 0 0 0 0,1 0 1 0 0,-1 0-1 0 0,1 1 0 0 0,0-1 1 0 0,-1 0-1 0 0,1 0 0 0 0,0 1 1 0 0,0-1-1 0 0,0 0 0 0 0,1 1 0 0 0,-1-1 1 0 0,0 1-1 0 0,0-1 0 0 0,1 1 1 0 0,-1 0-1 0 0,1 0 0 0 0,0 0 1 0 0,-1-1-1 0 0,1 1 0 0 0,0 1 1 0 0,-1-1-1 0 0,1 0 0 0 0,0 0 0 0 0,0 1 1 0 0,0-1-1 0 0,0 1 0 0 0,-1-1 1 0 0,1 1-1 0 0,2 0-4 0 0,33-2-181 0 0,1 3 1 0 0,-1 0-1 0 0,0 3 0 0 0,0 1 1 0 0,-1 2-1 0 0,0 1 0 0 0,27 10 181 0 0,46 9-4974 0 0,-61-16-3133 0 0,-33-7 787 0 0</inkml:trace>
  <inkml:trace contextRef="#ctx0" brushRef="#br0" timeOffset="704.645">9444 1755 8354 0 0,'0'0'4109'0'0,"0"0"-3599"0"0,0 0-968 0 0,0 0 199 0 0,0 0 398 0 0,0 0 410 0 0,0 0 193 0 0,0 0 152 0 0,26 3 128 0 0,173 13 2397 0 0,-168-19-3198 0 0,-1-2 0 0 0,1-1 0 0 0,-2-1 0 0 0,1-1 0 0 0,-1-2 0 0 0,0-1 0 0 0,-1-1-1 0 0,7-6-220 0 0,-28 16 15 0 0,0 0-1 0 0,-1 0 1 0 0,0-1-1 0 0,1 0 0 0 0,-1 0 1 0 0,0-1-1 0 0,-1 0 1 0 0,1 0-1 0 0,-1 0 0 0 0,0 0 1 0 0,0-1-1 0 0,0 0 1 0 0,0 0-1 0 0,-1 0 1 0 0,0-1-1 0 0,0 0 0 0 0,0 1 1 0 0,-1-1-1 0 0,0-1 1 0 0,0 1-1 0 0,0 0 0 0 0,-1-1 1 0 0,0 1-1 0 0,0-1 1 0 0,0-6-15 0 0,-6 9-68 0 0,0 0 0 0 0,0 0 0 0 0,-1 1 0 0 0,1 0 0 0 0,-1 0 0 0 0,1 0 0 0 0,-1 0 0 0 0,0 1 0 0 0,0 0 0 0 0,-1 0 0 0 0,1 0 0 0 0,0 1 1 0 0,-1 0-1 0 0,1 0 0 0 0,-1 0 0 0 0,1 1 0 0 0,-1-1 0 0 0,1 1 0 0 0,-1 1 0 0 0,1-1 0 0 0,-1 1 0 0 0,1 0 0 0 0,-1 0 0 0 0,1 0 0 0 0,0 1 1 0 0,0 0-1 0 0,0 0 0 0 0,0 0 0 0 0,-2 2 68 0 0,1-2 10 0 0,0 0 0 0 0,0 0 0 0 0,0 1 1 0 0,0 0-1 0 0,0 0 0 0 0,0 0 0 0 0,1 1 1 0 0,0 0-1 0 0,0 0 0 0 0,0 0 0 0 0,0 1 1 0 0,0 0-1 0 0,1 0 0 0 0,0 0 0 0 0,0 0 1 0 0,1 1-1 0 0,-1-1 0 0 0,1 1 0 0 0,0 0 0 0 0,1 0 1 0 0,-1 0-1 0 0,1 0 0 0 0,0 1 0 0 0,1-1 1 0 0,-1 0-1 0 0,2 1 0 0 0,-1-1 0 0 0,0 1 1 0 0,1 0-1 0 0,0-1 0 0 0,1 1 0 0 0,0-1 1 0 0,0 1-1 0 0,0-1 0 0 0,1 0 0 0 0,-1 1 1 0 0,2-1-1 0 0,-1 0 0 0 0,1 0 0 0 0,0 0-10 0 0,9 4 74 0 0,0-1-1 0 0,1 0 1 0 0,0 0-1 0 0,0-2 1 0 0,1 0-1 0 0,0 0 1 0 0,0-1-1 0 0,1-1 1 0 0,-1-1-1 0 0,1 0 1 0 0,0 0-1 0 0,0-2 1 0 0,1 0-1 0 0,-1-1 1 0 0,0 0-1 0 0,1-1 0 0 0,-1-1 1 0 0,1 0-1 0 0,2-2-73 0 0,1 3-1 0 0,-3 1 7 0 0,-1 0 1 0 0,1-2-1 0 0,0 0 0 0 0,-1 0 1 0 0,1-2-1 0 0,-1 0 0 0 0,0 0 1 0 0,0-2-1 0 0,0 0 0 0 0,-1 0 1 0 0,1-1-1 0 0,-1-1 0 0 0,-1-1 0 0 0,1 0 1 0 0,-1 0-1 0 0,-1-2 0 0 0,1 1 1 0 0,-2-2-1 0 0,1 1 0 0 0,-1-2 1 0 0,-1 1-1 0 0,4-7-6 0 0,-12 14 8 0 0,1 0 0 0 0,-1 0 0 0 0,0 0 0 0 0,0 0 0 0 0,-1-1 1 0 0,1 1-1 0 0,-1-1 0 0 0,0 1 0 0 0,0-1 0 0 0,0 1 0 0 0,-1-1 0 0 0,0 0 0 0 0,0 1 0 0 0,0-1 1 0 0,0 0-1 0 0,-1 1 0 0 0,1-1 0 0 0,-1 1 0 0 0,-1-1 0 0 0,1 1 0 0 0,0-1 0 0 0,-1 1 0 0 0,0 0 1 0 0,0-1-1 0 0,-1 1 0 0 0,1 0 0 0 0,-1 1 0 0 0,1-1 0 0 0,-1 0 0 0 0,-1 1 0 0 0,1-1 1 0 0,0 1-1 0 0,-1 0 0 0 0,1 0 0 0 0,-1 1 0 0 0,0-1 0 0 0,0 1 0 0 0,0 0 0 0 0,0 0 0 0 0,-1 0 1 0 0,1 0-1 0 0,-1 1 0 0 0,1-1 0 0 0,-1 1 0 0 0,1 0 0 0 0,-1 1 0 0 0,-1-1-8 0 0,5 2-13 0 0,1 1 0 0 0,-1-1-1 0 0,1 0 1 0 0,0 1 0 0 0,-1-1-1 0 0,1 0 1 0 0,0 1 0 0 0,0-1-1 0 0,0 0 1 0 0,-1 1 0 0 0,2-1-1 0 0,-1 0 1 0 0,0 1 0 0 0,0-1-1 0 0,0 0 1 0 0,1 1 0 0 0,-1-1-1 0 0,0 0 1 0 0,1 0 0 0 0,-1 1-1 0 0,1-1 1 0 0,0 0 0 0 0,-1 0-1 0 0,1 0 1 0 0,0 0 0 0 0,0 1-1 0 0,0-1 1 0 0,0 0 0 0 0,0-1-1 0 0,0 1 1 0 0,0 0 0 0 0,0 0-1 0 0,0 0 1 0 0,0-1 0 0 0,0 1-1 0 0,0 0 1 0 0,1-1 13 0 0,19 12 83 0 0,0-1 0 0 0,1-1 1 0 0,0 0-1 0 0,1-2 0 0 0,0-1 0 0 0,0-1 1 0 0,0-1-1 0 0,20 2-83 0 0,17 5 6 0 0,159 37-105 0 0,-219-47 97 0 0,0-1-1 0 0,-1 1 0 0 0,1 0 1 0 0,-1 0-1 0 0,0-1 0 0 0,1 1 1 0 0,-1 0-1 0 0,0-1 0 0 0,0 1 1 0 0,0-1-1 0 0,0 1 0 0 0,0-1 1 0 0,-1 1-1 0 0,1-1 0 0 0,0 0 1 0 0,-1 1-1 0 0,1-1 0 0 0,-1 0 1 0 0,1 0-1 0 0,-1 0 0 0 0,1 0 1 0 0,-1-1-1 0 0,0 1 0 0 0,1 0 1 0 0,-1-1-1 0 0,0 1 0 0 0,0-1 1 0 0,0 1-1 0 0,1-1 0 0 0,-1 0 1 0 0,-1 0 2 0 0,-223 54 289 0 0,217-55-2615 0 0,21-8-6607 0 0,-7 6 6477 0 0,2-2-5619 0 0</inkml:trace>
  <inkml:trace contextRef="#ctx0" brushRef="#br0" timeOffset="1247.129">11197 1444 15859 0 0,'0'0'2365'0'0,"0"0"-1776"0"0,0 0-726 0 0,0 0-258 0 0,0 0-28 0 0,0 0 141 0 0,0 0 148 0 0,0 0 193 0 0,0 0 124 0 0,1 26 96 0 0,9 182 802 0 0,-3-129-672 0 0,1 28-174 0 0,4-1 0 0 0,6-1 0 0 0,18 62-235 0 0,-28-156 2702 0 0,-13-44-1664 0 0,-11-22-1140 0 0,-5-8 19 0 0,2-1-1 0 0,3 0 1 0 0,3-1-1 0 0,3-1 1 0 0,3 1-1 0 0,2-2 1 0 0,4-23 83 0 0,2 82-43 0 0,0 1-1 0 0,0-1 1 0 0,1 1 0 0 0,0 0 0 0 0,1 0 0 0 0,-1 0 0 0 0,1 0 0 0 0,1 0 0 0 0,-1 1 0 0 0,1-1 0 0 0,0 1 0 0 0,1 0 0 0 0,-1 0-1 0 0,1 1 1 0 0,0-1 0 0 0,1 1 0 0 0,-1 0 0 0 0,1 0 0 0 0,0 1 0 0 0,0 0 0 0 0,1 0 0 0 0,-1 0 0 0 0,1 1 0 0 0,0 0 0 0 0,0 0-1 0 0,0 1 1 0 0,0 0 0 0 0,0 0 0 0 0,0 0 0 0 0,1 1 0 0 0,-1 0 0 0 0,7 1 43 0 0,13-3-74 0 0,0 2 0 0 0,0 1 0 0 0,0 2 0 0 0,1 0 0 0 0,-1 2 0 0 0,0 1 0 0 0,-1 0 0 0 0,14 7 74 0 0,-33-11-42 0 0,0 0 1 0 0,-1 1 0 0 0,1 0 0 0 0,0 0-1 0 0,-1 0 1 0 0,0 1 0 0 0,0 0 0 0 0,0 0 0 0 0,0 1-1 0 0,0 0 1 0 0,0 0 0 0 0,-1 0 0 0 0,0 0-1 0 0,0 1 1 0 0,0 0 0 0 0,-1 0 0 0 0,1 0 0 0 0,-1 1-1 0 0,0 0 1 0 0,-1-1 0 0 0,1 1 0 0 0,1 5 41 0 0,-9-7 53 0 0,1 0 1 0 0,-1 0 0 0 0,0-1 0 0 0,-1 0 0 0 0,1 1-1 0 0,0-2 1 0 0,-1 1 0 0 0,1 0 0 0 0,-1-1-1 0 0,0 0 1 0 0,0 0 0 0 0,0-1 0 0 0,0 1 0 0 0,0-1-1 0 0,-1 0 1 0 0,1 0 0 0 0,-5-1-54 0 0,8 1 15 0 0,-224 19 933 0 0,128-20-3933 0 0,64 0 529 0 0,34 0-1167 0 0,0 0-1497 0 0,0 0-2571 0 0</inkml:trace>
  <inkml:trace contextRef="#ctx0" brushRef="#br0" timeOffset="1621.626">12018 1582 17236 0 0,'0'0'302'0'0,"0"0"-420"0"0,0 0-78 0 0,0 0 140 0 0,0 0 140 0 0,0 0 32 0 0,0 0 22 0 0,0 0 46 0 0,0 0 87 0 0,0 0 116 0 0,0 0 93 0 0,0 0 53 0 0,0 0 22 0 0,8 20-28 0 0,25 62-19 0 0,-33-81-482 0 0,0 1-1 0 0,0-1 1 0 0,0 0-1 0 0,1 0 1 0 0,-1 0-1 0 0,1 0 1 0 0,-1 0-1 0 0,1 0 1 0 0,-1 0 0 0 0,1 0-1 0 0,0 0 1 0 0,-1 0-1 0 0,1 0 1 0 0,0 0-1 0 0,0 0 1 0 0,0-1-1 0 0,0 1 1 0 0,0 0-1 0 0,-1 0 1 0 0,1-1-1 0 0,0 1 1 0 0,1-1-1 0 0,-1 1 1 0 0,0-1 0 0 0,0 1-1 0 0,0-1 1 0 0,0 0-1 0 0,0 1 1 0 0,0-1-1 0 0,1 0 1 0 0,-1 0-1 0 0,0 0 1 0 0,0 0-1 0 0,0 0 1 0 0,0 0-1 0 0,1 0 1 0 0,-1-1 0 0 0,0 1-1 0 0,0 0 1 0 0,0-1-1 0 0,1 1-25 0 0,3-2 157 0 0,9 0-81 0 0,-1-1 0 0 0,1 0 0 0 0,-1-1 0 0 0,0-1 0 0 0,0 0-1 0 0,-1-1 1 0 0,0 0 0 0 0,0-1 0 0 0,0 0 0 0 0,-1-1 0 0 0,0 0-1 0 0,0-1 1 0 0,-1 0 0 0 0,0-1 0 0 0,8-9-76 0 0,-15 15-52 0 0,0 1 0 0 0,-1-1 0 0 0,1 0 1 0 0,-1 1-1 0 0,1-1 0 0 0,-1 0 0 0 0,0 0 0 0 0,-1-1 0 0 0,1 1 0 0 0,-1 0 1 0 0,0-1-1 0 0,0 1 0 0 0,0-1 0 0 0,0 1 0 0 0,-1-1 0 0 0,0 1 0 0 0,0-1 1 0 0,0 1-1 0 0,-1-1 0 0 0,1 1 0 0 0,-1-1 0 0 0,0 1 0 0 0,0 0 0 0 0,-1-1 1 0 0,1 1-1 0 0,-1 0 0 0 0,0 0 0 0 0,0 0 0 0 0,0 0 0 0 0,-1 0 1 0 0,1 0-1 0 0,-1 1 0 0 0,0-1 0 0 0,0 1 0 0 0,0 0 0 0 0,-1 0 0 0 0,1 0 1 0 0,-1 0-1 0 0,1 0 0 0 0,-1 1 0 0 0,0 0 0 0 0,0 0 0 0 0,0 0 0 0 0,-1 0 1 0 0,1 1-1 0 0,0-1 0 0 0,-1 1 0 0 0,1 0 0 0 0,0 0 0 0 0,-1 1 0 0 0,-3-1 52 0 0,-7 0-48 0 0,1 0-1 0 0,-1 1 0 0 0,1 1 0 0 0,-1 0 1 0 0,1 1-1 0 0,-1 0 0 0 0,1 1 1 0 0,0 1-1 0 0,0 0 0 0 0,0 1 0 0 0,1 1 1 0 0,0 0-1 0 0,0 1 0 0 0,0 0 0 0 0,1 1 1 0 0,0 0-1 0 0,0 1 0 0 0,1 0 1 0 0,0 1-1 0 0,1 0 0 0 0,0 1 0 0 0,0 0 1 0 0,1 0-1 0 0,1 1 0 0 0,0 1 0 0 0,0 0 49 0 0,7-11-5 0 0,0 1 0 0 0,0 0-1 0 0,0 0 1 0 0,0 0-1 0 0,1-1 1 0 0,-1 1 0 0 0,1 0-1 0 0,0 0 1 0 0,0 0-1 0 0,0 0 1 0 0,0 0 0 0 0,0 0-1 0 0,0 0 1 0 0,1 0-1 0 0,0-1 1 0 0,-1 1 0 0 0,1 0-1 0 0,0 0 1 0 0,0 0-1 0 0,1-1 1 0 0,-1 1 0 0 0,1-1-1 0 0,-1 1 1 0 0,1-1-1 0 0,0 0 1 0 0,0 1-1 0 0,-1-1 1 0 0,2 0 0 0 0,-1 0-1 0 0,0 0 1 0 0,0 0-1 0 0,1-1 1 0 0,-1 1 0 0 0,1-1-1 0 0,-1 1 1 0 0,1-1-1 0 0,0 0 1 0 0,-1 0 0 0 0,1 0-1 0 0,0 0 1 0 0,0-1-1 0 0,1 1 6 0 0,66 11-1692 0 0,-6-11-3827 0 0,-55-1 3820 0 0,16 0-8401 0 0</inkml:trace>
  <inkml:trace contextRef="#ctx0" brushRef="#br0" timeOffset="2554.573">12575 1399 18316 0 0,'0'0'-135'0'0,"0"0"-141"0"0,0 0-93 0 0,0 0 57 0 0,0 0 173 0 0,0 0 247 0 0,0 0 157 0 0,0 0 127 0 0,0 0 81 0 0,0 0-3 0 0,0 0-59 0 0,-2 27-91 0 0,-2 82-86 0 0,3-107-203 0 0,0 1 0 0 0,1-1 1 0 0,-1 1-1 0 0,1 0 0 0 0,-1-1 1 0 0,1 1-1 0 0,0 0 0 0 0,0-1 1 0 0,0 1-1 0 0,1 0 0 0 0,-1-1 1 0 0,0 1-1 0 0,1 0 0 0 0,0-1 1 0 0,0 1-1 0 0,-1-1 0 0 0,2 1 1 0 0,-1-1-1 0 0,0 0 0 0 0,0 1 1 0 0,1-1-1 0 0,-1 0 0 0 0,1 0 1 0 0,0 0-1 0 0,0 0 0 0 0,-1 0 0 0 0,1 0 1 0 0,1 0-1 0 0,-1-1 0 0 0,0 1 1 0 0,0-1-1 0 0,0 1 0 0 0,1-1 1 0 0,-1 0-1 0 0,1 0 0 0 0,-1 0 1 0 0,1 0-1 0 0,-1-1 0 0 0,1 1 1 0 0,0-1-1 0 0,-1 1 0 0 0,1-1 1 0 0,0 0-1 0 0,-1 0 0 0 0,2 0-31 0 0,90-41-316 0 0,-82 34 89 0 0,0-1 0 0 0,0 0 0 0 0,-1-1 1 0 0,0 0-1 0 0,-1-1 0 0 0,0-1 0 0 0,0 1 0 0 0,-1-1 0 0 0,-1-1 0 0 0,0 0 0 0 0,0 0 0 0 0,-1 0 1 0 0,0-1-1 0 0,-2 0 0 0 0,3-6 227 0 0,-11 25 122 0 0,1 0 1 0 0,0-1 0 0 0,1 1-1 0 0,-1 0 1 0 0,1 0-1 0 0,0 0 1 0 0,1 0 0 0 0,-1 0-1 0 0,1 0 1 0 0,1 0 0 0 0,-1 0-1 0 0,1 0 1 0 0,0 0-1 0 0,0 0 1 0 0,1 0 0 0 0,-1 0-1 0 0,1 0 1 0 0,1-1 0 0 0,-1 1-1 0 0,1-1 1 0 0,0 0-1 0 0,0 1 1 0 0,1-2 0 0 0,-1 1-1 0 0,1 0 1 0 0,0-1 0 0 0,0 1-1 0 0,1-1 1 0 0,-1 0-1 0 0,1 0 1 0 0,0-1 0 0 0,0 0-1 0 0,0 0 1 0 0,1 0-1 0 0,-1 0 1 0 0,1-1 0 0 0,3 2-123 0 0,3-1 2 0 0,1 0-1 0 0,-1-1 1 0 0,1 0 0 0 0,-1-1 0 0 0,1-1 0 0 0,0 0 0 0 0,-1 0 0 0 0,1-1 0 0 0,-1-1 0 0 0,1 0-1 0 0,-1-1 1 0 0,1 0 0 0 0,-1-1 0 0 0,-1 0 0 0 0,1-1 0 0 0,0-1 0 0 0,-1 1 0 0 0,0-2 0 0 0,-1 0-1 0 0,1 0 1 0 0,-1 0 0 0 0,0-2 0 0 0,-1 1 0 0 0,0-1 0 0 0,-1 0 0 0 0,1-1 0 0 0,-2 0-1 0 0,1 0 1 0 0,2-8-2 0 0,7-54 267 0 0,-17 72-240 0 0,0 0-51 0 0,0 0-47 0 0,0 0-36 0 0,0 0-14 0 0,0 0-14 0 0,0 0-10 0 0,13 29-267 0 0,171 71 771 0 0,-26-7-433 0 0,-157-92 76 0 0,0 0-1 0 0,0 0 1 0 0,-1 0-1 0 0,1-1 0 0 0,0 1 1 0 0,-1 0-1 0 0,1 0 1 0 0,-1 0-1 0 0,1 0 1 0 0,-1 0-1 0 0,0 1 1 0 0,0-1-1 0 0,1 0 0 0 0,-1 0 1 0 0,0 0-1 0 0,0 0 1 0 0,0 0-1 0 0,0 0 1 0 0,0 0-1 0 0,0 0 1 0 0,0 1-1 0 0,0-1 0 0 0,-1 0 1 0 0,1 0-1 0 0,0 0 1 0 0,-1 0-1 0 0,1 0 1 0 0,0 0-1 0 0,-1 0 1 0 0,0 0-1 0 0,1 0 0 0 0,-1 0 1 0 0,1 0-1 0 0,-1-1 1 0 0,0 1-1 0 0,0 0 1 0 0,0 0-1 0 0,1 0 0 0 0,-1-1 1 0 0,0 1-1 0 0,0-1 1 0 0,0 1-1 0 0,0-1 1 0 0,0 1-1 0 0,0-1 1 0 0,0 1-1 0 0,0-1 0 0 0,0 0 1 0 0,0 1-1 0 0,-1-1 1 0 0,1 0-1 0 0,0 0 1 0 0,0 0-1 0 0,-1 0-1 0 0,-66 14 722 0 0,67-14-726 0 0,-141 10 389 0 0,141-10-333 0 0,1 0 25 0 0,16-12-361 0 0,325-157-6390 0 0,-210 31 5766 0 0,-96 20 4614 0 0,-37 117-3666 0 0,0-1-1 0 0,0 1 1 0 0,0 0-1 0 0,0 0 1 0 0,0 0-1 0 0,0 0 1 0 0,-1 0-1 0 0,1 0 1 0 0,0 1-1 0 0,-1-1 0 0 0,1 1 1 0 0,-1-1-1 0 0,1 1 1 0 0,0 0-1 0 0,-1 0 1 0 0,1 0-1 0 0,-1 1 1 0 0,1-1-1 0 0,-1 0 1 0 0,1 1-1 0 0,0 0 1 0 0,-1-1-1 0 0,1 1 1 0 0,0 0-1 0 0,0 0 0 0 0,-1 0 1 0 0,-1 2-40 0 0,-18 8 226 0 0,0 1 1 0 0,1 1-1 0 0,0 1 1 0 0,1 1-1 0 0,0 0 1 0 0,2 2-1 0 0,0 0 1 0 0,0 1-1 0 0,2 1 1 0 0,0 1-1 0 0,1 0 1 0 0,-4 10-227 0 0,17-26 38 0 0,-1 1 1 0 0,1-1-1 0 0,0 1 1 0 0,1-1-1 0 0,-1 1 1 0 0,1 0-1 0 0,0 0 1 0 0,0-1-1 0 0,1 1 1 0 0,-1 0 0 0 0,1 0-1 0 0,0 0 1 0 0,1 0-1 0 0,-1 0 1 0 0,1 0-1 0 0,0 0 1 0 0,0-1-1 0 0,0 1 1 0 0,1 0-1 0 0,-1-1 1 0 0,1 1-1 0 0,0-1 1 0 0,1 1-1 0 0,-1-1 1 0 0,1 0-1 0 0,0 0 1 0 0,0 0-1 0 0,0 0 1 0 0,0-1-1 0 0,1 1 1 0 0,0-1-1 0 0,-1 0 1 0 0,4 2-39 0 0,151 84-3166 0 0,-137-79 1537 0 0,8 3-4559 0 0,-8-3-5189 0 0</inkml:trace>
  <inkml:trace contextRef="#ctx0" brushRef="#br0" timeOffset="-1112.361">10433 135 14803 0 0,'0'0'580'0'0,"0"0"-252"0"0,0 0-325 0 0,0 0-452 0 0,0 0-166 0 0,0 0 16 0 0,0 0 99 0 0,0 0 305 0 0,0 0 335 0 0,0 0 266 0 0,0 0 147 0 0,0 0-5 0 0,-45-1 520 0 0,-218 26-1203 0 0,98 31-64 0 0,162-55 174 0 0,0-1 1 0 0,0 1 0 0 0,-1 0-1 0 0,1 0 1 0 0,0 0-1 0 0,0 0 1 0 0,0 1 0 0 0,0-1-1 0 0,1 1 1 0 0,-1-1-1 0 0,0 1 1 0 0,1 0 0 0 0,-1 0-1 0 0,1 1 1 0 0,0-1-1 0 0,-1 0 1 0 0,1 1 0 0 0,0-1-1 0 0,0 1 1 0 0,1 0-1 0 0,-1 0 1 0 0,1-1 0 0 0,-1 1-1 0 0,1 0 1 0 0,0 0-1 0 0,0 0 1 0 0,0 1 0 0 0,0-1-1 0 0,1 0 1 0 0,-1 0-1 0 0,1 0 1 0 0,0 1 0 0 0,0-1-1 0 0,0 0 1 0 0,0 0-1 0 0,1 1 1 0 0,-1-1 0 0 0,1 0-1 0 0,0 0 1 0 0,0 0-1 0 0,0 0 1 0 0,0 0 0 0 0,1 0-1 0 0,-1 0 1 0 0,1 0-1 0 0,0 0 1 0 0,-1-1 0 0 0,1 1-1 0 0,1-1 1 0 0,-1 1-1 0 0,1 0 25 0 0,323 155 977 0 0,-316-153-989 0 0,-2 1 0 0 0,1 1 0 0 0,-1 0 0 0 0,0 0 0 0 0,0 0 0 0 0,0 1 0 0 0,-1 0 0 0 0,-1 0 0 0 0,1 1 0 0 0,-2 0 0 0 0,1 0 0 0 0,-1 0 0 0 0,0 1 0 0 0,-1 0 0 0 0,0 0 0 0 0,-1 0 0 0 0,0 0 0 0 0,0 1 0 0 0,-1-1 0 0 0,0 1 0 0 0,-1-1 0 0 0,-1 1 0 0 0,0 6 12 0 0,-4-11 128 0 0,0 0 0 0 0,0 0 0 0 0,-1-1 0 0 0,0 0 0 0 0,0 0 0 0 0,-1 0 1 0 0,0 0-1 0 0,1-1 0 0 0,-1 0 0 0 0,-1 0 0 0 0,1-1 0 0 0,-1 0 0 0 0,1 0 1 0 0,-1 0-1 0 0,0-1 0 0 0,0 0 0 0 0,0 0 0 0 0,0-1 0 0 0,0 1 0 0 0,0-2 1 0 0,-1 1-1 0 0,1-1 0 0 0,-4-1-128 0 0,-26 4 375 0 0,0-2 1 0 0,0-2-1 0 0,0-1 1 0 0,0-2-1 0 0,1-2 1 0 0,0-1-1 0 0,0-2 1 0 0,0-1-1 0 0,1-2 1 0 0,0-1-1 0 0,-16-10-375 0 0,50 23-29 0 0,0 0-1 0 0,-1 0 1 0 0,1-1 0 0 0,0 1-1 0 0,0 0 1 0 0,0 0-1 0 0,-1-1 1 0 0,1 1 0 0 0,0-1-1 0 0,0 1 1 0 0,0-1-1 0 0,0 1 1 0 0,0-1 0 0 0,0 0-1 0 0,0 1 1 0 0,0-1-1 0 0,0 0 1 0 0,0 0 0 0 0,0 0-1 0 0,0 0 1 0 0,0 0-1 0 0,1 0 1 0 0,-1 0 0 0 0,0 0-1 0 0,1 0 1 0 0,-1 0-1 0 0,1 0 1 0 0,-1 0 0 0 0,1 0-1 0 0,0 0 1 0 0,-1-1-1 0 0,1 1 1 0 0,0 0 0 0 0,0 0-1 0 0,0-1 1 0 0,0 1-1 0 0,0 0 1 0 0,0 0 0 0 0,0 0-1 0 0,0-1 1 0 0,0 1-1 0 0,1 0 1 0 0,-1 0 0 0 0,0 0-1 0 0,1-1 1 0 0,-1 1 0 0 0,1 0-1 0 0,-1 0 1 0 0,1 0-1 0 0,0 0 1 0 0,-1 0 0 0 0,1 0-1 0 0,0 0 1 0 0,0 0-1 0 0,0 0 1 0 0,0 1 0 0 0,0-1-1 0 0,0 0 1 0 0,0 0-1 0 0,0 1 1 0 0,0-1 0 0 0,0 1-1 0 0,1-1 30 0 0,75-32-3722 0 0,103 1-7850 0 0,-151 29 6448 0 0</inkml:trace>
  <inkml:trace contextRef="#ctx0" brushRef="#br0" timeOffset="-847.13">10996 299 18708 0 0,'0'0'902'0'0,"0"0"-357"0"0,0 0-601 0 0,0 0-345 0 0,0 0-16 0 0,0 0 132 0 0,0 0 202 0 0,0 0 137 0 0,0 0 70 0 0,0 0 40 0 0,-4 31 16 0 0,-34 201 251 0 0,33-199-368 0 0,0-16-36 0 0,2 1-1 0 0,0-1 1 0 0,1 0 0 0 0,1 1 0 0 0,0-1-1 0 0,1 1 1 0 0,1-1 0 0 0,1 1 0 0 0,3 13-27 0 0,-5-29-1 0 0,1-1 0 0 0,-1 0-1 0 0,0 0 1 0 0,1 0 0 0 0,-1 1 0 0 0,0-1 0 0 0,1 0 0 0 0,0 0 0 0 0,-1 0 0 0 0,1 0 0 0 0,0 0 0 0 0,-1 0 0 0 0,1 0 0 0 0,0 0 0 0 0,0 0 0 0 0,0 0 0 0 0,0 0 0 0 0,0-1 0 0 0,0 1 0 0 0,0 0 0 0 0,0-1-1 0 0,0 1 1 0 0,0-1 0 0 0,0 1 0 0 0,0-1 0 0 0,1 1 0 0 0,-1-1 0 0 0,0 0 0 0 0,0 0 0 0 0,0 1 0 0 0,1-1 0 0 0,-1 0 0 0 0,0 0 0 0 0,0 0 0 0 0,1 0 0 0 0,-1-1 0 0 0,0 1 0 0 0,0 0 0 0 0,0 0 0 0 0,1-1-1 0 0,-1 1 1 0 0,0-1 0 0 0,0 1 0 0 0,0-1 0 0 0,0 1 0 0 0,0-1 0 0 0,0 0 0 0 0,0 1 0 0 0,0-1 0 0 0,0 0 0 0 0,0 0 0 0 0,0 0 0 0 0,0 0 0 0 0,-1 0 0 0 0,1 0 0 0 0,0 0 0 0 0,-1 0 0 0 0,1 0 0 0 0,0-1 1 0 0,26-33-3209 0 0,-9 4-4572 0 0,-12 20-1337 0 0</inkml:trace>
  <inkml:trace contextRef="#ctx0" brushRef="#br0" timeOffset="-570.786">10671 109 18268 0 0,'0'0'1683'0'0,"0"0"-233"0"0,0 0-230 0 0,0 0-476 0 0,0 0-424 0 0,0 0-263 0 0,0 0-177 0 0,0 0-78 0 0,0 0 43 0 0,0 0 78 0 0,0 0 35 0 0,30-18 41 0 0,100-53 8 0 0,-35 52 11 0 0,-73 20-7 0 0,27 0-44 0 0,0 3 0 0 0,-1 1 0 0 0,1 3 0 0 0,-2 2 0 0 0,1 2 0 0 0,-2 2 0 0 0,1 2 0 0 0,-2 2 0 0 0,24 13 33 0 0,-66-30-10 0 0,0-1 0 0 0,-1 1 0 0 0,1-1 1 0 0,0 1-1 0 0,0 0 0 0 0,-1 0 1 0 0,1 0-1 0 0,0 0 0 0 0,-1 1 1 0 0,1-1-1 0 0,-1 1 0 0 0,0-1 1 0 0,1 1-1 0 0,-1 0 0 0 0,0 0 1 0 0,0 0-1 0 0,0 0 0 0 0,0 0 1 0 0,0 0-1 0 0,-1 1 0 0 0,1-1 0 0 0,-1 1 1 0 0,1-1-1 0 0,-1 1 0 0 0,0 0 1 0 0,0-1-1 0 0,0 1 0 0 0,-1 0 1 0 0,1 0-1 0 0,-1-1 0 0 0,1 1 1 0 0,-1 0-1 0 0,0 0 0 0 0,0 0 1 0 0,0 0-1 0 0,0 0 0 0 0,-1 0 0 0 0,1-1 1 0 0,-1 1-1 0 0,0 0 0 0 0,1 0 1 0 0,-1-1-1 0 0,-1 1 0 0 0,1 0 1 0 0,0-1-1 0 0,-1 1 0 0 0,1-1 1 0 0,-1 0-1 0 0,0 1 0 0 0,1-1 1 0 0,-1 0-1 0 0,0 0 0 0 0,0 0 0 0 0,-1 0 1 0 0,1 0-1 0 0,0-1 0 0 0,-1 1 10 0 0,-44 16 95 0 0,0-3-1 0 0,0-1 0 0 0,-2-2 0 0 0,1-3 0 0 0,-1-2 0 0 0,-1-1 1 0 0,-33-3-95 0 0,-32 7-58 0 0,-77 18-1234 0 0,130-13-2079 0 0,1 5-4106 0 0,40-11-3320 0 0</inkml:trace>
  <inkml:trace contextRef="#ctx0" brushRef="#br0" timeOffset="5215.033">10433 2309 13803 0 0,'0'0'808'0'0,"0"0"-58"0"0,0 0-197 0 0,0 0-394 0 0,0 0-270 0 0,0 0-142 0 0,0 0-134 0 0,0 0 10 0 0,0 0 78 0 0,0 0 119 0 0,0 0 166 0 0,-5 1 152 0 0,1 6-21 0 0,-1 0 1 0 0,1 0-1 0 0,0 0 1 0 0,1 0 0 0 0,-1 1-1 0 0,2-1 1 0 0,-1 1-1 0 0,1 0 1 0 0,0 0-1 0 0,1 0 1 0 0,-1 0 0 0 0,2 0-1 0 0,-1 0 1 0 0,1 0-1 0 0,0 0 1 0 0,1 0-1 0 0,0 1 1 0 0,0-1 0 0 0,1 0-1 0 0,0-1 1 0 0,3 7-118 0 0,-5-12 13 0 0,94 473 1730 0 0,-88-437-1596 0 0,-5-21 3174 0 0,-51-60-1807 0 0,49 41-1556 0 0,1 1-1 0 0,-2 0 1 0 0,1 0-1 0 0,0-1 1 0 0,0 1-1 0 0,0 0 1 0 0,0 0-1 0 0,-1 0 1 0 0,1 0-1 0 0,-1 0 1 0 0,1 0-1 0 0,-1 1 1 0 0,1-1 0 0 0,-1 0-1 0 0,1 1 1 0 0,-1-1-1 0 0,1 1 1 0 0,-1 0-1 0 0,0-1 1 0 0,1 1-1 0 0,-1 0 1 0 0,0 0-1 0 0,1 0 1 0 0,-1 0-1 0 0,0 0 1 0 0,1 1-1 0 0,-1-1 1 0 0,0 0-1 0 0,1 1 1 0 0,-1-1 0 0 0,1 1-1 0 0,-1-1 1 0 0,1 1-1 0 0,-1 0 1 0 0,1 0-1 0 0,-1 0 1 0 0,1 0-1 0 0,0 0 1 0 0,0 0-1 0 0,-2 1 43 0 0,-1 1 55 0 0,-106-3 621 0 0,-425-109-312 0 0,-445-18-353 0 0,350 37 286 0 0,-294-94-297 0 0,561 100 46 0 0,-1257-250-15 0 0,1362 297 43 0 0,-2 11 0 0 0,-144 9-74 0 0,155 21 25 0 0,-1 12-1 0 0,2 10 0 0 0,1 11 1 0 0,-144 44-25 0 0,315-61-5 0 0,-174 24 190 0 0,-244-63-56 0 0,393 19-118 0 0,-207 1 91 0 0,1-14 0 0 0,-77-21-102 0 0,-161-34 183 0 0,534 67-179 0 0,10 2-3 0 0,1 0 1 0 0,-1-1-1 0 0,0 1 1 0 0,0-1-1 0 0,1 0 0 0 0,-1 1 1 0 0,0-1-1 0 0,0 0 1 0 0,0 1-1 0 0,1-1 0 0 0,-1 0 1 0 0,0 0-1 0 0,0 0 1 0 0,0 0-1 0 0,0 0 0 0 0,0 0 1 0 0,1 0-1 0 0,-1 0 1 0 0,0 0-1 0 0,0 0 1 0 0,0 0-1 0 0,0-1 0 0 0,1 1 1 0 0,-1 0-1 0 0,0 0 1 0 0,0-1-1 0 0,0 1 0 0 0,1-1 1 0 0,-1 1-1 0 0,0-1 1 0 0,1 1-1 0 0,-1-1 0 0 0,0 1 1 0 0,1-1-1 0 0,-1 0 1 0 0,1 1-1 0 0,-1-1 0 0 0,1 0 1 0 0,-1 1-1 0 0,1-1 1 0 0,-1 0-1 0 0,1 0 1 0 0,0 1-1 0 0,-1-1 0 0 0,1 0 1 0 0,0 0-1 0 0,0 0 1 0 0,0 0-1 0 0,-1 1 0 0 0,1-1 1 0 0,0 0-1 0 0,0 0 1 0 0,0 0-1 0 0,0 0 0 0 0,1 0 1 0 0,-1 1-1 0 0,0-1 1 0 0,0 0-1 0 0,0 0 0 0 0,1 0 1 0 0,-1 0-1 0 0,0 1 1 0 0,1-1-1 0 0,-1 0 0 0 0,1 0 1 0 0,0 0-2 0 0,4-13 28 0 0,1-1-1 0 0,-2 1 1 0 0,0-1 0 0 0,-1 0 0 0 0,0-1 0 0 0,-1 1-1 0 0,-1 0 1 0 0,0-1 0 0 0,-1 1 0 0 0,-1 0-1 0 0,-1-1 1 0 0,0 1 0 0 0,0 0 0 0 0,-2 0 0 0 0,0 0-1 0 0,-1 0 1 0 0,0 1-28 0 0,-13-71 49 0 0,-18-316 98 0 0,2 148 33 0 0,34 208-380 0 0,17 1 144 0 0,-1-2-1 0 0,-3 1 0 0 0,-1-2 1 0 0,-3 0-1 0 0,2-25 57 0 0,-24 25-192 0 0,12 47 15 0 0,1 0-47 0 0,0 0-52 0 0,0 0 5 0 0,-16 32-975 0 0,-1 5 1257 0 0,-2-2 0 0 0,-2-1 0 0 0,0 0-1 0 0,-3-2 1 0 0,0 0 0 0 0,-3-2-1 0 0,0 0 1 0 0,-1-2 0 0 0,-2-2-1 0 0,-1 0 1 0 0,-1-2 0 0 0,-1-2-1 0 0,-14 7-10 0 0,63-87 710 0 0,18-6-736 0 0,3 2 0 0 0,3 2 0 0 0,2 1 0 0 0,40-41 26 0 0,-81 99-53 0 0,1-1 0 0 0,-1 1 0 0 0,0-1 0 0 0,1 1 0 0 0,-1 0 1 0 0,1 0-1 0 0,0 0 0 0 0,-1 0 0 0 0,1 0 0 0 0,0 0 0 0 0,0 0 1 0 0,0 0-1 0 0,-1 1 0 0 0,1-1 0 0 0,0 1 0 0 0,0-1 0 0 0,0 1 1 0 0,0 0-1 0 0,0-1 0 0 0,0 1 0 0 0,0 0 0 0 0,0 1 0 0 0,0-1 0 0 0,0 0 1 0 0,0 0-1 0 0,0 1 0 0 0,0 0 0 0 0,0-1 0 0 0,0 1 0 0 0,-1 0 1 0 0,1 0-1 0 0,0 0 0 0 0,0 0 0 0 0,-1 0 0 0 0,1 0 0 0 0,0 0 1 0 0,-1 0-1 0 0,0 1 0 0 0,1-1 0 0 0,-1 1 0 0 0,0-1 0 0 0,1 1 1 0 0,-1 0-1 0 0,0-1 0 0 0,0 1 0 0 0,0 0 53 0 0,7 6 221 0 0,209 148-367 0 0,-132-107 204 0 0,-84-49 50 0 0,-30 2 1702 0 0,-457 47-1193 0 0,474-47-682 0 0,6-2 10 0 0,0 0-1 0 0,1 1 0 0 0,-1-1 0 0 0,0 1 0 0 0,1 1 1 0 0,-1-1-1 0 0,0 1 0 0 0,1 0 0 0 0,0 0 0 0 0,-1 0 1 0 0,1 1-1 0 0,0 0 0 0 0,0 0 0 0 0,1 0 0 0 0,-1 1 1 0 0,-3 2 55 0 0,15 16-4512 0 0,5-10-3287 0 0,-12-11 7093 0 0,11 8-8909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7:52.3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172 48 0 0 0,'0'0'527'0'0,"0"0"829"0"0,0 0-184 0 0,0 0-291 0 0,0 0-201 0 0,0 0-147 0 0,0 0-85 0 0,0 0-60 0 0,0 0-17 0 0,0 0-32 0 0,-12-9-87 0 0,-35-27-238 0 0,28 33-3744 0 0,14 26 3558 0 0,5-21-56 0 0,-15 80 112 0 0,3 1-1 0 0,5 1 1 0 0,3 0-1 0 0,3-1 0 0 0,9 58 117 0 0,-2-37 601 0 0,-5 0 0 0 0,-3 0 0 0 0,-6-1 0 0 0,-4 1 0 0 0,-8 16-601 0 0,11-75 1150 0 0,-3 23-1439 0 0,10-46 4581 0 0,4 1 4235 0 0,-2-23-8372 0 0,111-1-5338 0 0,140-26 6188 0 0,-231 23-969 0 0,124-28-92 0 0,1 5 1 0 0,1 8-1 0 0,126-1 56 0 0,328 7 170 0 0,-215 33-348 0 0,-242-3 379 0 0,0-7 0 0 0,1-6 0 0 0,-1-7 0 0 0,26-7-201 0 0,432-26 1390 0 0,-530 33-949 0 0,-93-5-3833 0 0,4 1-2555 0 0,8 5-2120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7:53.7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44 213 0 0 0,'0'0'121'0'0,"0"0"278"0"0,0 0 136 0 0,0 0 56 0 0,0 0 65 0 0,0 0 47 0 0,0 0 70 0 0,-6-28 121 0 0,-14-84 185 0 0,3 48 4118 0 0,61 84-6248 0 0,136-20 4576 0 0,21-19-3123 0 0,0 10 1 0 0,0 8 0 0 0,39 12-403 0 0,967 62 631 0 0,-825-65 225 0 0,-285-24 173 0 0,-93 15-1048 0 0,0 0-1 0 0,1 1 1 0 0,-1-1-1 0 0,1 1 0 0 0,-1 0 1 0 0,1 0-1 0 0,-1 1 1 0 0,1-1-1 0 0,-1 1 1 0 0,1 0-1 0 0,-1 0 0 0 0,0 0 1 0 0,0 1-1 0 0,1 0 1 0 0,-1-1-1 0 0,0 1 0 0 0,0 1 1 0 0,-1-1-1 0 0,3 2 20 0 0,53 17 140 0 0,5 13-497 0 0,-60-33 331 0 0,-1 1 0 0 0,1 0 0 0 0,-1 0 0 0 0,1 0 0 0 0,-1 1 1 0 0,0-1-1 0 0,0 1 0 0 0,0-1 0 0 0,-1 1 0 0 0,1 0 0 0 0,0 0 0 0 0,-1 0 0 0 0,0 0 1 0 0,0 1-1 0 0,0-1 0 0 0,0 1 0 0 0,0-1 0 0 0,-1 1 0 0 0,0 0 0 0 0,0 0 0 0 0,0-1 1 0 0,0 1-1 0 0,0 0 0 0 0,-1 0 0 0 0,1 0 0 0 0,-1 0 0 0 0,0 0 0 0 0,-1 0 0 0 0,1 3 26 0 0,3 19 93 0 0,23 151-153 0 0,18 249-89 0 0,-44-423 150 0 0,-1 114-5 0 0,6 0 0 0 0,4 0 0 0 0,6 8 4 0 0,-3-71 1518 0 0,-12-53-1009 0 0,0-1 86 0 0,0 0 55 0 0,0 0 17 0 0,0 0-22 0 0,0 0-65 0 0,0 0-61 0 0,0 0-64 0 0,0 0-59 0 0,0 0-20 0 0,0 0-37 0 0,-14-31-792 0 0,-17 3-5078 0 0,6 17-2551 0 0,14 7-780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7:55.0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471 12 0 0 0,'0'0'1028'0'0,"0"0"-54"0"0,0 0-195 0 0,0 0-211 0 0,0 0-183 0 0,0 0-191 0 0,0 0-164 0 0,0 0-151 0 0,0 0-114 0 0,0 0-50 0 0,18-3-5 0 0,50-6 93 0 0,-67 9 212 0 0,0 1 0 0 0,0-1 0 0 0,0 0 0 0 0,0 0 0 0 0,0 1 0 0 0,0-1 0 0 0,0 1 0 0 0,0-1 0 0 0,0 1 0 0 0,0-1 0 0 0,0 1 0 0 0,-1-1 0 0 0,1 1 0 0 0,0 0 0 0 0,0-1 0 0 0,-1 1 0 0 0,1 0 0 0 0,0 0 0 0 0,-1 0 0 0 0,1-1 0 0 0,-1 1 0 0 0,1 0 0 0 0,-1 0 0 0 0,0 0 0 0 0,1 0 0 0 0,-1 0 0 0 0,0 0 0 0 0,1 0 0 0 0,-1 0 0 0 0,0 0 0 0 0,0 0 0 0 0,0 0 0 0 0,0 0 0 0 0,0 0 0 0 0,0 0 0 0 0,0 0 0 0 0,0 0 0 0 0,-1 0 0 0 0,1 0 0 0 0,0 0 0 0 0,-1 0 0 0 0,1 0 0 0 0,0 0 0 0 0,-1 0 0 0 0,1 0 0 0 0,-1 0 0 0 0,0-1 0 0 0,1 1 0 0 0,-1 0 0 0 0,0 0 0 0 0,1-1 0 0 0,-1 1-15 0 0,-17 23 388 0 0,0-1 0 0 0,-1-1 1 0 0,-1 0-1 0 0,-2-2 0 0 0,0 0 0 0 0,0-2 0 0 0,-18 11-388 0 0,24-17 77 0 0,-308 256 1126 0 0,276-196-2475 0 0,101-66 4179 0 0,189-91-378 0 0,470-258-1537 0 0,-511 251-799 0 0,-204 100-2620 0 0,-40 41 3479 0 0,-71 37-288 0 0,-3-5 1 0 0,-85 43-765 0 0,-29 18 161 0 0,170-99-712 0 0,88-48 695 0 0,257-110 332 0 0,5 13 0 0 0,4 12 0 0 0,179-25-476 0 0,-377 103-1260 0 0,-108 37 1068 0 0,-46 22 817 0 0,-1-3 1 0 0,-3-3-1 0 0,-62 30-625 0 0,55-31 150 0 0,-319 177 33 0 0,338-171-1585 0 0,88-49 1929 0 0,345-140 928 0 0,-162 55-1430 0 0,-46 17-176 0 0,3 7-1 0 0,144-31 152 0 0,-280 93-1249 0 0,-55 32 869 0 0,-67 37 801 0 0,-2-3 1 0 0,-4-4 0 0 0,-2-4-1 0 0,-2-4 1 0 0,-73 29-422 0 0,23 10-680 0 0,141-90 672 0 0,1 0 0 0 0,-1 0-1 0 0,0 0 1 0 0,1 0 0 0 0,-1 0 0 0 0,0 0 0 0 0,1 0 0 0 0,-1 0-1 0 0,1 0 1 0 0,0 0 0 0 0,-1 0 0 0 0,1 0 0 0 0,0-1 0 0 0,-1 1-1 0 0,1 0 1 0 0,0 0 0 0 0,0-1 0 0 0,0 1 0 0 0,-1-1-1 0 0,1 1 1 0 0,0-1 0 0 0,0 1 0 0 0,0-1 0 0 0,0 1 0 0 0,0-1-1 0 0,0 0 1 0 0,0 1 0 0 0,0-1 0 0 0,0 0 0 0 0,0 0 0 0 0,0 0-1 0 0,1 0 1 0 0,-1 0 0 0 0,0 0 0 0 0,0 0 0 0 0,0 0 0 0 0,0-1-1 0 0,0 1 1 0 0,0 0 0 0 0,0 0 0 0 0,0-1 0 0 0,0 1 0 0 0,0-1-1 0 0,0 1 1 0 0,0-1 0 0 0,-1 1 0 0 0,1-1 0 0 0,0 0-1 0 0,0 1 1 0 0,0-2 8 0 0,2 2 6 0 0,339-103 1209 0 0,282-105-449 0 0,-785 294-456 0 0,-17 14-1725 0 0,64-29-6242 0 0,88-54-309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2.51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201 4 15844,'0'-2'128,"0"0"3799,0 2-3759,13 73-45,-8-43-17,11 60-758,-12-60 725,2 2 154,-2 2-194,1 0-10,0 2 16,0 0-17,0-1-345,0 0 357,-1-2 417,2-2-429,-2-2 29,2 0 5,2 6-3290,-1-10 3228,2 5-970,-3-14 993,0-1 62,1-2-57,0-1-1865,-1 0 1860,0-2 1865,0-1-1837,-1 1 1221,-1-3-1244,-1 1 6,-3-4 28,0 0-28,0 0 3404,-4 4-3444,-2-2-4,-3 3-12,-3-3 0,-2-1-17,-4 1 6,-3-2 16,-1 1 6,-4-3-5,-27 4-12,18-2 23,-18 4-11,28-4-6,2 1 11,6 0-28,2-2 6,5 1 11,4-1 0,3 0 28,2 1 34,3-1 5,3 2 78,9 4-55,1-2 44,17 7-61,-9-7-6,9 2-5,-8-3 22,14-1-22,-11-2 38,17 0-10,-21-3-6,6 0-28,-13 0-11,-1-2-62,-4 0-67,-1-2-560,-1 0-134,-3 1-517,-2 0-1157,-1 1-7188,-3 2 9668,1 0 0,-1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8:00.1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 0 0 0 0,'-2'1'0'0'0,"2"0"0"0"0,0 0 0 0 0,0 1 0 0 0,15 71 3446 0 0,-10-34-3099 0 0,7 48 1055 0 0,-4 1-1 0 0,-3 0 1 0 0,-7 74-1402 0 0,1-46 861 0 0,8 100 694 0 0,1 15-312 0 0,-4 21-320 0 0,-43-22 128 0 0,19-48-215 0 0,28-170-5629 0 0,-6-39-1722 0 0,-2 18 3356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8:00.9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 1 2945 0 0,'0'0'96'0'0,"0"0"-256"0"0,0 0-320 0 0,0 0-79 0 0,0 0 204 0 0,0 0 162 0 0,0 0 130 0 0,0 0 136 0 0,0 0 139 0 0,0 0 108 0 0,0 0 38 0 0,0 0 1 0 0,0 0-43 0 0,-4 22-59 0 0,-17 160 753 0 0,23 580 2301 0 0,14-514-2085 0 0,66 431 370 0 0,-58-225 1714 0 0,-10-367-1862 0 0,-14-87-898 0 0,0 0 74 0 0,0 0 29 0 0,0 0-23 0 0,0 0-46 0 0,0 0-55 0 0,0 0-93 0 0,0 0-129 0 0,0 0-49 0 0,0 0 42 0 0,0 0 88 0 0,0-11 1289 0 0,0-16-3816 0 0,0 17 331 0 0,1-13-6893 0 0,0 15-614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8:07.09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51 57 0 0 0,'0'0'341'0'0,"0"0"156"0"0,0 0-81 0 0,-7-9-119 0 0,-29-38 86 0 0,33 100 1385 0 0,-1 646 1538 0 0,73-137-509 0 0,-27-28-1758 0 0,-45 632 894 0 0,20-990-1931 0 0,5 255 561 0 0,28 76-179 0 0,-20-231-179 0 0,-14-149 83 0 0,-5 1 0 0 0,-6 0 0 0 0,-5 21-288 0 0,26 285 698 0 0,-32-22-354 0 0,-7 29-152 0 0,30 144-244 0 0,9-98 25 0 0,-20-394 92 0 0,-4-1 1 0 0,-5 1-1 0 0,-11 70-65 0 0,-13 59 199 0 0,14-151-201 0 0,3 1 1 0 0,2 0 0 0 0,5 0-1 0 0,3 42 2 0 0,18 545 806 0 0,-41-117-573 0 0,3-223 360 0 0,24 138 792 0 0,12-161-1043 0 0,-6-139-168 0 0,-9-52 586 0 0,-18 61-652 0 0,16 279-3428 0 0,3-499-6446 0 0,0 37 2112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8:09.06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94 83 0 0 0,'0'0'1004'0'0,"0"0"-122"0"0,0 0-198 0 0,0 0-53 0 0,0 0 82 0 0,0 0 149 0 0,0 0 155 0 0,0 0 54 0 0,0 0-52 0 0,-9-17-128 0 0,-26-49-166 0 0,35 67-786 0 0,0-1 0 0 0,1 1-1 0 0,-1-1 1 0 0,0 0 0 0 0,0 1-1 0 0,0-1 1 0 0,0 1 0 0 0,0-1 0 0 0,0 1-1 0 0,0-1 1 0 0,0 0 0 0 0,-1 1-1 0 0,1-1 1 0 0,0 1 0 0 0,0-1-1 0 0,0 1 1 0 0,0-1 0 0 0,0 0-1 0 0,-1 1 1 0 0,1-1 0 0 0,0 0-1 0 0,0 1 1 0 0,-1-1 0 0 0,1 0-1 0 0,0 1 1 0 0,-1-1 0 0 0,1 0 0 0 0,0 1-1 0 0,-1-1 1 0 0,1 0 0 0 0,0 0-1 0 0,-1 0 1 0 0,1 1 0 0 0,0-1-1 0 0,-1 0 1 0 0,1 0 0 0 0,-1 0-1 0 0,1 0 1 0 0,-1 0 0 0 0,1 1-1 0 0,0-1 1 0 0,-1 0 0 0 0,1 0 0 0 0,-1 0-1 0 0,1 0 1 0 0,-1-1 0 0 0,1 1-1 0 0,0 0 1 0 0,-1 0 0 0 0,1 0-1 0 0,-1 0 1 0 0,1 0 0 0 0,-1-1 61 0 0,1 52 42 0 0,0-49-145 0 0,40 422 50 0 0,-23-298 72 0 0,-5-61 69 0 0,-4 1 0 0 0,-2 0 1 0 0,-3 1-1 0 0,-3-1 1 0 0,-3 1-1 0 0,-9 50-88 0 0,-9-14 724 0 0,4-25-18 0 0,3 0 1 0 0,3 1 0 0 0,1 61-707 0 0,10-139 759 0 0,0-1 294 0 0,0 0 154 0 0,0 0-39 0 0,0 0-209 0 0,0 0-273 0 0,0 0-257 0 0,0 0-218 0 0,0 0-173 0 0,0 0-166 0 0,-11 29-2037 0 0,-9 14 2242 0 0,18-45 5950 0 0,64 2-9515 0 0,-16 9 3544 0 0,0-2-1 0 0,0-1 1 0 0,0-3-1 0 0,0-2 1 0 0,0-2-1 0 0,0-2 1 0 0,1-2-1 0 0,-2-2 1 0 0,1-2-1 0 0,13-6-55 0 0,119-15-40 0 0,-94 18-35 0 0,0 3 1 0 0,0 5-1 0 0,1 2 0 0 0,-1 5 1 0 0,35 7 74 0 0,-16 0 121 0 0,0-5 1 0 0,0-5 0 0 0,0-4-1 0 0,-1-4 1 0 0,1-5 0 0 0,-2-4 0 0 0,61-21-122 0 0,-97 23 21 0 0,0 3 0 0 0,1 2 0 0 0,0 4 0 0 0,0 2-1 0 0,0 3 1 0 0,1 3 0 0 0,54 9-21 0 0,-21 5 249 0 0,1-4-1 0 0,0-5 0 0 0,0-4 1 0 0,1-5-1 0 0,78-12-248 0 0,83 11-1092 0 0,-279 15-8346 0 0,7-9 1224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8:10.24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27 82 0 0 0,'0'0'656'0'0,"0"0"830"0"0,0 0-99 0 0,0 0-330 0 0,0 0-219 0 0,0 0-58 0 0,0 0 29 0 0,0 0-138 0 0,0 0-121 0 0,0 0-187 0 0,0 0-206 0 0,0 0-22 0 0,-6-1-41 0 0,-2-1-69 0 0,-5-3-22 0 0,37-2 256 0 0,105-12 78 0 0,1 6 0 0 0,0 6 0 0 0,1 5 0 0 0,68 11-337 0 0,73-3 620 0 0,363-28 125 0 0,-272 4-111 0 0,199 21-634 0 0,-112 41 1261 0 0,-305-91 2477 0 0,-64 105-5693 0 0,-45-45 2156 0 0,-27-11-215 0 0,0 0 0 0 0,-1 1 0 0 0,1 0 0 0 0,-1 1 0 0 0,0 0 0 0 0,0 0 0 0 0,0 0 0 0 0,-1 1 0 0 0,0 1 1 0 0,1-1-1 0 0,-2 1 0 0 0,1 0 0 0 0,3 4 14 0 0,18 118-582 0 0,36 553 275 0 0,-58-332 498 0 0,-26-218 79 0 0,15-85-3254 0 0,1-16-2477 0 0,1-16-1347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8:26.1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1263 6711 0 0 0,'0'0'205'0'0,"0"0"339"0"0,0 0 201 0 0,0 0 41 0 0,0 0-43 0 0,2-5-95 0 0,8-32 1998 0 0,-54 41 3125 0 0,-123 3-365 0 0,18-51-3975 0 0,113 28-1138 0 0,1-2 0 0 0,0-1 0 0 0,2-1 0 0 0,0-3 0 0 0,1 0 0 0 0,2-2-1 0 0,0-1 1 0 0,2-2 0 0 0,1 0 0 0 0,-4-8-293 0 0,-78-102 343 0 0,8-96-83 0 0,36 112-163 0 0,-52-135 146 0 0,105 205-190 0 0,3-2 0 0 0,3 1 0 0 0,1-1 0 0 0,3 0 0 0 0,3 1 1 0 0,2-12-54 0 0,54-160-164 0 0,-16 96 226 0 0,-30 68-13 0 0,-3-2 0 0 0,-3 1 0 0 0,-2-1-1 0 0,-5-41-48 0 0,2 34 35 0 0,-15-93 6 0 0,-89-450 3 0 0,-25 131-92 0 0,119 372 58 0 0,4-1 1 0 0,5 0-1 0 0,4 0 0 0 0,13-61-10 0 0,27-135 3 0 0,25-207-78 0 0,-4 335-17 0 0,-54 154 44 0 0,0 1 0 0 0,2 0 0 0 0,1 1 0 0 0,1 1 0 0 0,1 0 0 0 0,0 1-1 0 0,2 1 1 0 0,0 0 0 0 0,2 1 0 0 0,0 1 0 0 0,1 1 0 0 0,1 0 0 0 0,7-3 48 0 0,-13 10-40 0 0,20-14-66 0 0,-14 6 45 0 0,144-65-194 0 0,4-29 335 0 0,-163 106-7266 0 0,-4 1 1971 0 0,-2 6 1517 0 0,0-1 2347 0 0,0 1 223 0 0,0 0-2445 0 0</inkml:trace>
  <inkml:trace contextRef="#ctx0" brushRef="#br0" timeOffset="1601.204">3865 230 1936 0 0,'0'0'276'0'0,"0"0"-53"0"0,0 0-55 0 0,0 0-114 0 0,0 0-134 0 0,0 0-94 0 0,0 0-35 0 0,0 0 13 0 0,0 0 72 0 0,0 0 98 0 0,0 0 105 0 0,0 0 124 0 0,-15-12 110 0 0,-47-37 90 0 0,-47 15 676 0 0,78 32-1102 0 0,-352-85 1239 0 0,309 71-759 0 0,0 4 0 0 0,-1 3 0 0 0,0 3-1 0 0,0 3 1 0 0,-1 4 0 0 0,-17 4-457 0 0,-9 5 116 0 0,-34 1 126 0 0,1 7-1 0 0,-115 30-241 0 0,122-11 502 0 0,2 5 0 0 0,1 5 0 0 0,3 6 0 0 0,2 5 0 0 0,-102 68-502 0 0,-134 165 433 0 0,335-272-440 0 0,0 2 0 0 0,2 0 0 0 0,0 1 0 0 0,1 0 0 0 0,1 2 0 0 0,2 0 0 0 0,0 1 0 0 0,2 0 0 0 0,0 1 0 0 0,2 1 0 0 0,1 0 0 0 0,1 0 0 0 0,1 1 0 0 0,2 0 0 0 0,0 0 0 0 0,2 1 0 0 0,2-1 0 0 0,0 1 0 0 0,2 0 0 0 0,1 0 7 0 0,1-19 34 0 0,0 0 0 0 0,0 0 1 0 0,2 0-1 0 0,-1-1 0 0 0,1 1 0 0 0,0-1 0 0 0,1 0 0 0 0,0 0 0 0 0,1-1 1 0 0,0 1-1 0 0,0-1 0 0 0,1 0 0 0 0,0-1 0 0 0,0 0 0 0 0,0 0 0 0 0,1 0 1 0 0,0-1-1 0 0,1 0 0 0 0,-1-1 0 0 0,1 0 0 0 0,0 0 0 0 0,1-1 0 0 0,-1 0 1 0 0,1-1-1 0 0,1 1-34 0 0,27 8 184 0 0,1-1 1 0 0,1-1-1 0 0,0-3 1 0 0,0-1-1 0 0,29 0-184 0 0,526 29 485 0 0,-484-20-405 0 0,0-5 0 0 0,0-5 1 0 0,0-5-1 0 0,0-4 1 0 0,0-6-1 0 0,0-4 0 0 0,32-12-80 0 0,719-201 382 0 0,-583 179-369 0 0,-216 43 54 0 0,1-3 1 0 0,-2-2-1 0 0,1-3 1 0 0,-2-3 0 0 0,0-2-1 0 0,-1-3 1 0 0,0-3-1 0 0,-2-2 1 0 0,-2-3 0 0 0,0-2-1 0 0,-2-2 1 0 0,10-12-68 0 0,-56 39 55 0 0,0-1 0 0 0,0-1 0 0 0,-1 1 0 0 0,0-1 1 0 0,0-1-1 0 0,-1 1 0 0 0,0-1 0 0 0,-1 0 0 0 0,0-1 0 0 0,0 1 0 0 0,-1-1 0 0 0,0 0 1 0 0,-1 0-1 0 0,0 0 0 0 0,-1 0 0 0 0,0-1 0 0 0,0 1 0 0 0,-1-1 0 0 0,0 1 0 0 0,-1-1 1 0 0,0 0-1 0 0,-1 1 0 0 0,0-1 0 0 0,-1 1 0 0 0,0-1 0 0 0,-1 1 0 0 0,0 0 0 0 0,0 0 0 0 0,-1 0 1 0 0,-3-5-56 0 0,-17-20 21 0 0,-1 2 0 0 0,-2 0 1 0 0,-1 2-1 0 0,-1 1 0 0 0,-1 1 1 0 0,-2 2-1 0 0,-1 1 0 0 0,-1 1 1 0 0,-1 2-1 0 0,-1 2 0 0 0,-1 1 1 0 0,-1 2-1 0 0,-1 1 0 0 0,-5 1-21 0 0,-2-4-71 0 0,-1 3 0 0 0,-1 1 0 0 0,0 3 0 0 0,-1 1 0 0 0,-1 3 0 0 0,0 2 1 0 0,0 2-1 0 0,0 3 0 0 0,0 1 0 0 0,-23 4 71 0 0,-164 55-8406 0 0,207-45 279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9:34.25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161 745 0 0 0,'0'0'476'0'0,"0"0"95"0"0,-6 0-56 0 0,-30 3 226 0 0,53 11 495 0 0,2-30 4479 0 0,-47-18-4912 0 0,24 33-824 0 0,0 0 1 0 0,1 0-1 0 0,-1 0 1 0 0,0 0-1 0 0,1 1 1 0 0,-1-1-1 0 0,0 1 1 0 0,0 0-1 0 0,1 0 1 0 0,-1 1-1 0 0,0-1 1 0 0,0 1-1 0 0,1-1 1 0 0,-1 1-1 0 0,1 0 1 0 0,-1 1-1 0 0,0-1 1 0 0,1 0-1 0 0,0 1 1 0 0,-1 0-1 0 0,1 0 1 0 0,0 0-1 0 0,0 0 1 0 0,0 1-1 0 0,0-1 1 0 0,1 1-1 0 0,-1 0 1 0 0,1-1-1 0 0,-1 1 1 0 0,1 0-1 0 0,0 1 1 0 0,0-1-1 0 0,0 0 1 0 0,1 1-1 0 0,-1-1 1 0 0,1 1-1 0 0,0-1 1 0 0,-1 1-1 0 0,2-1 1 0 0,-1 1-1 0 0,0 0 1 0 0,1 0-1 0 0,0-1 1 0 0,0 1-1 0 0,0 0 1 0 0,0 0-1 0 0,1-1 1 0 0,-1 1-1 0 0,1 0 1 0 0,0-1-1 0 0,0 1 1 0 0,0 0-1 0 0,0-1 1 0 0,1 1-1 0 0,0-1 1 0 0,0 0-1 0 0,0 0 1 0 0,0 0-1 0 0,0 1 21 0 0,-1-2 100 0 0,0 0 0 0 0,1-1 0 0 0,-1 1 0 0 0,1 0 0 0 0,-1 0 0 0 0,1-1-1 0 0,-1 1 1 0 0,1-1 0 0 0,0 0 0 0 0,0 1 0 0 0,0-1 0 0 0,0 0 0 0 0,0 0 0 0 0,0 0 0 0 0,0 0-1 0 0,0 0 1 0 0,0-1 0 0 0,0 1 0 0 0,0-1 0 0 0,1 1 0 0 0,-1-1 0 0 0,0 0 0 0 0,0 0-1 0 0,1 0 1 0 0,-1 0 0 0 0,0 0 0 0 0,0 0 0 0 0,0-1 0 0 0,1 1 0 0 0,-1-1 0 0 0,0 1 0 0 0,0-1-1 0 0,0 0 1 0 0,0 0 0 0 0,0 0 0 0 0,0 0 0 0 0,0 0 0 0 0,0-1 0 0 0,0 1 0 0 0,-1 0 0 0 0,1-1-1 0 0,0 0 1 0 0,-1 1 0 0 0,1-1 0 0 0,-1 0 0 0 0,0 0 0 0 0,1 0 0 0 0,-1 1 0 0 0,0-1 0 0 0,0-1-1 0 0,-1 1 1 0 0,1 0 0 0 0,0 0 0 0 0,0 0 0 0 0,-1 0 0 0 0,0 0 0 0 0,1-1 0 0 0,-1 1-1 0 0,0-2-99 0 0,-1 0-29 0 0,1 1 0 0 0,-1-1 0 0 0,-1 1 0 0 0,1-1 0 0 0,0 1 0 0 0,-1-1 0 0 0,1 1 0 0 0,-1 0 0 0 0,0 0 0 0 0,0 0 0 0 0,-1 0 0 0 0,1 0 0 0 0,-1 0 0 0 0,1 0 0 0 0,-1 1 0 0 0,0 0 0 0 0,0-1 0 0 0,0 1 0 0 0,0 0-1 0 0,0 0 1 0 0,0 1 0 0 0,-1-1 0 0 0,1 1 0 0 0,0-1 0 0 0,-1 1 0 0 0,0 0 0 0 0,1 0 0 0 0,-1 1 0 0 0,1-1 0 0 0,-1 1 0 0 0,0 0 0 0 0,0 0 0 0 0,1 0 0 0 0,-1 0 0 0 0,0 1 0 0 0,1-1 0 0 0,-4 2 29 0 0,-9 20-1261 0 0,41 19 665 0 0,5-22-3499 0 0,-20-12-2371 0 0</inkml:trace>
  <inkml:trace contextRef="#ctx0" brushRef="#br0" timeOffset="2646.041">413 835 0 0 0,'0'0'280'0'0,"0"0"199"0"0,0 0 80 0 0,0 0 30 0 0,0 0 13 0 0,0 0-36 0 0,0 0-99 0 0,0 0-88 0 0,2-7-120 0 0,11-30 29 0 0,10 30 2133 0 0,26 6-2361 0 0,-41 1 153 0 0,202 12 791 0 0,103-32 1664 0 0,373 45-1922 0 0,-487-13-630 0 0,109-7 451 0 0,253-16 161 0 0,-224-2-197 0 0,-153 54-485 0 0,-111-34 153 0 0,0-4 1 0 0,0-3-1 0 0,0-3 0 0 0,0-3 0 0 0,-1-3 0 0 0,47-13-199 0 0,370 4 264 0 0,90 7-7 0 0,-354 13-96 0 0,102 30-35 0 0,76-47 266 0 0,204-42 59 0 0,508 13 80 0 0,-607 15-396 0 0,215-33-18 0 0,-313 31-30 0 0,399 22-87 0 0,-52 35 42 0 0,-524-13 1112 0 0,-231-23-1207 0 0,-11-10-4488 0 0,-14 8-5436 0 0,19 12 6068 0 0</inkml:trace>
  <inkml:trace contextRef="#ctx0" brushRef="#br0" timeOffset="3068.298">10952 237 5369 0 0,'0'0'2917'0'0,"0"0"-1849"0"0,0 0-557 0 0,0 0-367 0 0,0 0-526 0 0,0 0-396 0 0,0 0-127 0 0,0 0 107 0 0,0 0 303 0 0,0 0 183 0 0,0 0-24 0 0,0 0 1 0 0,0 0 69 0 0,-2-4 154 0 0,-6-9 350 0 0,13 23 949 0 0,23 32 326 0 0,274 211 1284 0 0,-300-252-2755 0 0,1 1 1 0 0,-1-1-1 0 0,0 1 0 0 0,0-1 1 0 0,0 1-1 0 0,0-1 0 0 0,0 1 0 0 0,0 0 1 0 0,-1 0-1 0 0,1 0 0 0 0,-1 0 1 0 0,1 0-1 0 0,-1 0 0 0 0,0 1 1 0 0,1-1-1 0 0,-1 0 0 0 0,0 1 0 0 0,-1-1 1 0 0,1 1-1 0 0,0-1 0 0 0,-1 1 1 0 0,1-1-1 0 0,-1 1 0 0 0,0 0 1 0 0,0-1-1 0 0,0 1 0 0 0,0-1 0 0 0,0 1 1 0 0,-1-1-1 0 0,1 1 0 0 0,-1 0 1 0 0,0-1-1 0 0,0 0 0 0 0,1 1 1 0 0,-2-1-1 0 0,1 1 0 0 0,0-1 1 0 0,0 0-1 0 0,-1 0 0 0 0,1 0 0 0 0,-1 0 1 0 0,0 0-1 0 0,1 0 0 0 0,-1 0 1 0 0,0 0-1 0 0,0-1 0 0 0,0 1 1 0 0,0-1-1 0 0,-1 0 0 0 0,-1 1-42 0 0,-206 56 3155 0 0,206-35-6003 0 0,23 1-3814 0 0,-16-21 4661 0 0,2 3-2783 0 0</inkml:trace>
  <inkml:trace contextRef="#ctx0" brushRef="#br0" timeOffset="4373.047">12030 475 2817 0 0,'0'0'1315'0'0,"0"0"-106"0"0,0 0-317 0 0,0 0-518 0 0,0 0-478 0 0,0 0-323 0 0,0 0-189 0 0,0 0 45 0 0,0 0 190 0 0,0 0 146 0 0,0 0 175 0 0,0 0 163 0 0,0 0 117 0 0,-1 5 8105 0 0,-2-2-8801 0 0,-13 3 506 0 0,1 1-1 0 0,1 0 0 0 0,0 2 1 0 0,0-1-1 0 0,0 2 0 0 0,1 0 1 0 0,0 0-1 0 0,1 1 0 0 0,1 1 1 0 0,-1 0-1 0 0,2 1 0 0 0,0 0 1 0 0,0 0-1 0 0,1 1 0 0 0,1 0 1 0 0,0 1-1 0 0,1 0 0 0 0,1 0 1 0 0,0 0-1 0 0,1 1 0 0 0,1 0 1 0 0,0 0-1 0 0,1 3-29 0 0,-1-6 29 0 0,1 1-1 0 0,0-1 1 0 0,1 1-1 0 0,0 0 1 0 0,1-1-1 0 0,1 1 1 0 0,0 0-1 0 0,1 0 1 0 0,1 0 0 0 0,0-1-1 0 0,0 1 1 0 0,2-1-1 0 0,0 1 1 0 0,0-1-1 0 0,1 0 1 0 0,1 0-1 0 0,0-1 1 0 0,0 0-1 0 0,1 0 1 0 0,1-1-1 0 0,0 1 1 0 0,1-2 0 0 0,0 1-1 0 0,0-1 1 0 0,11 8-29 0 0,3-6 165 0 0,0-2 1 0 0,0 0-1 0 0,1-2 1 0 0,0 0-1 0 0,1-2 1 0 0,-1-1 0 0 0,1 0-1 0 0,1-2 1 0 0,-1-1-1 0 0,0-1 1 0 0,0-1-1 0 0,1-1 1 0 0,-1-2 0 0 0,0 0-1 0 0,0-2 1 0 0,0 0-1 0 0,-1-2 1 0 0,0-1-1 0 0,0-1 1 0 0,0-1 0 0 0,-2 0-1 0 0,1-2 1 0 0,-1-1-1 0 0,-1-1 1 0 0,0 0-1 0 0,-1-2 1 0 0,16-16-166 0 0,-27 24 49 0 0,0-1-1 0 0,-1 1 1 0 0,0-1 0 0 0,-1-1-1 0 0,0 0 1 0 0,0 0 0 0 0,-1 0-1 0 0,-1-1 1 0 0,0 0 0 0 0,0 0 0 0 0,-1 0-1 0 0,0 0 1 0 0,-1-1 0 0 0,0 0-1 0 0,-1 0 1 0 0,0 1 0 0 0,-1-1-1 0 0,0 0 1 0 0,-1 0 0 0 0,-1 0 0 0 0,0 0-1 0 0,0 0 1 0 0,-1 0 0 0 0,-1 0-1 0 0,0 0 1 0 0,0 1 0 0 0,-1 0-1 0 0,-1-1 1 0 0,0 1 0 0 0,0 1-1 0 0,-1-1 1 0 0,0 1 0 0 0,-1 0 0 0 0,0 1-1 0 0,-1-1 1 0 0,0 1 0 0 0,-2 0-49 0 0,-9-9-67 0 0,-1 1 1 0 0,-1 1 0 0 0,0 1 0 0 0,-1 1-1 0 0,-1 1 1 0 0,0 1 0 0 0,0 1-1 0 0,-2 1 1 0 0,1 1 0 0 0,-1 1 0 0 0,0 1-1 0 0,-1 1 1 0 0,0 2 0 0 0,1 0 0 0 0,-2 2-1 0 0,1 1 1 0 0,0 1 0 0 0,0 1 0 0 0,0 1-1 0 0,0 2 1 0 0,0 0 0 0 0,1 2-1 0 0,0 0 1 0 0,0 2 0 0 0,0 1 0 0 0,1 1-1 0 0,0 1 1 0 0,1 1 0 0 0,-6 5 66 0 0,13-5-18 0 0,0 0 1 0 0,1 1 0 0 0,1 1-1 0 0,0 0 1 0 0,1 1-1 0 0,1 0 1 0 0,0 1-1 0 0,1 1 1 0 0,0 0-1 0 0,2 0 1 0 0,0 1 0 0 0,1 0-1 0 0,1 0 1 0 0,0 3 17 0 0,0 120-1375 0 0,9-131 963 0 0,1 0 0 0 0,1 0-1 0 0,-1-1 1 0 0,2 1-1 0 0,-1-1 1 0 0,1 0-1 0 0,1 0 1 0 0,0 0-1 0 0,0-1 1 0 0,0 0 0 0 0,1 0-1 0 0,1 0 1 0 0,2 1 412 0 0,20 17-4332 0 0,-5-9-2480 0 0</inkml:trace>
  <inkml:trace contextRef="#ctx0" brushRef="#br0" timeOffset="4749.22">12755 1 6193 0 0,'0'0'819'0'0,"0"0"-273"0"0,0 0-420 0 0,0 0-634 0 0,0 0-400 0 0,0 0 61 0 0,0 0 354 0 0,0 0 525 0 0,0 0 468 0 0,0 0 208 0 0,0 0 95 0 0,0 0 50 0 0,-10 22-8 0 0,-83 171 1196 0 0,-27 21 1160 0 0,-143 188-3201 0 0,-24 39 804 0 0,81-98 732 0 0,207-349-367 0 0,9-33-6266 0 0,9 10-2126 0 0,-12 19 2123 0 0</inkml:trace>
  <inkml:trace contextRef="#ctx0" brushRef="#br0" timeOffset="7661.093">13313 556 0 0 0,'0'0'1364'0'0,"0"0"-101"0"0,0 0-425 0 0,0 0-457 0 0,0 0-298 0 0,0 0-90 0 0,0 0 129 0 0,0 0 216 0 0,0 0 142 0 0,0 0 68 0 0,0 0-23 0 0,0 0-64 0 0,-19 15-70 0 0,-62 49-43 0 0,63-48-169 0 0,0 1 0 0 0,0 1 0 0 0,2 0 1 0 0,0 1-1 0 0,2 1 0 0 0,0 0 0 0 0,1 1 0 0 0,-8 17-179 0 0,5-9 110 0 0,1-6-19 0 0,0 1 0 0 0,2 1 0 0 0,1 0 0 0 0,1 0 0 0 0,2 2 0 0 0,0-1 1 0 0,1 1-1 0 0,2 0 0 0 0,1 0 0 0 0,1 1 0 0 0,1 0 0 0 0,2 0 0 0 0,1 21-91 0 0,4-37 172 0 0,0 0 0 0 0,0 0 0 0 0,2-1 0 0 0,-1 1 0 0 0,1-1 0 0 0,1 0 0 0 0,0-1 0 0 0,0 1 0 0 0,1-2 0 0 0,1 1 0 0 0,0-1 0 0 0,0 0 0 0 0,0-1 0 0 0,1 0 0 0 0,1 0 0 0 0,-1-1 0 0 0,1-1 0 0 0,0 1 0 0 0,11 3-172 0 0,20 16 478 0 0,-46-34-30 0 0,-6-14-8356 0 0,8 17 1760 0 0</inkml:trace>
  <inkml:trace contextRef="#ctx0" brushRef="#br0" timeOffset="7929.314">13391 921 8706 0 0,'0'0'-206'0'0,"0"0"-428"0"0,0 0-209 0 0,0 0-15 0 0,0 0 280 0 0,0 0 391 0 0,0 0 165 0 0,0 0 137 0 0,0 0 120 0 0,0 0 89 0 0,0 0 60 0 0,-1 30 25 0 0,-6 147 470 0 0,4-160-581 0 0,0 0-1 0 0,2 0 0 0 0,0 0 0 0 0,0 0 1 0 0,2 0-1 0 0,0 0 0 0 0,1 0 0 0 0,0-1 1 0 0,2 1-1 0 0,3 12-297 0 0,2-21 902 0 0,-7-7-5355 0 0,-2-1-2693 0 0</inkml:trace>
  <inkml:trace contextRef="#ctx0" brushRef="#br0" timeOffset="8176.672">13445 513 15595 0 0,'0'0'419'0'0,"0"0"3"0"0,0 0-49 0 0,0 0-109 0 0,0 0-151 0 0,0 0-166 0 0,0 0-220 0 0,0 0-202 0 0,0 0-44 0 0,0 0 42 0 0,0 0 102 0 0,0 0 119 0 0,0 0 9 0 0,-1-10 18 0 0,-4-16 108 0 0,16 47-92 0 0,31 50-2126 0 0,-8-28-4241 0 0,-23-30 1551 0 0</inkml:trace>
  <inkml:trace contextRef="#ctx0" brushRef="#br0" timeOffset="8564.895">13742 956 7138 0 0,'0'0'366'0'0,"0"0"-194"0"0,0 0-160 0 0,0 0-28 0 0,0 0 31 0 0,0 0 26 0 0,0 0 3 0 0,-4 31 10 0 0,-15 94 3 0 0,30 15 639 0 0,-11-139-601 0 0,0 0-1 0 0,0-1 0 0 0,0 1 1 0 0,0 0-1 0 0,0 0 0 0 0,0 0 1 0 0,0 0-1 0 0,0 0 1 0 0,0 0-1 0 0,1 0 0 0 0,-1 0 1 0 0,0-1-1 0 0,0 1 1 0 0,1 0-1 0 0,-1 0 0 0 0,1 0 1 0 0,-1 0-1 0 0,1-1 0 0 0,-1 1 1 0 0,1 0-1 0 0,-1 0 1 0 0,1-1-1 0 0,0 1 0 0 0,-1-1 1 0 0,1 1-1 0 0,0 0 1 0 0,-1-1-1 0 0,1 1 0 0 0,0-1 1 0 0,0 0-1 0 0,0 1 0 0 0,-1-1 1 0 0,1 1-1 0 0,0-1 1 0 0,0 0-1 0 0,0 0 0 0 0,0 0 1 0 0,0 0-1 0 0,0 1 1 0 0,0-1-1 0 0,0 0 0 0 0,-1 0 1 0 0,1-1-1 0 0,0 1 0 0 0,0 0 1 0 0,0 0-1 0 0,0 0 1 0 0,0-1-1 0 0,0 1 0 0 0,0 0 1 0 0,-1-1-1 0 0,1 1 1 0 0,0-1-1 0 0,0 1 0 0 0,0-1 1 0 0,-1 1-1 0 0,1-1 0 0 0,0 1 1 0 0,-1-1-95 0 0,46-49 3177 0 0,-34 35-3840 0 0,72-138 723 0 0,-45 223-1167 0 0,-36-63 1105 0 0,1-1 0 0 0,-1 0 1 0 0,1 0-1 0 0,0 0 0 0 0,0-1 0 0 0,1 1 0 0 0,0-1 0 0 0,0 0 0 0 0,0 0 0 0 0,1-1 0 0 0,-1 1 0 0 0,1-1 0 0 0,0-1 0 0 0,0 1 0 0 0,0-1 0 0 0,1 0 0 0 0,-1 0 0 0 0,1-1 0 0 0,1 1 2 0 0,39 3-3394 0 0,2-13-4166 0 0,-36 4 2936 0 0</inkml:trace>
  <inkml:trace contextRef="#ctx0" brushRef="#br0" timeOffset="8830.486">14186 536 14155 0 0,'0'0'1656'0'0,"0"0"-693"0"0,0 0-360 0 0,0 0-536 0 0,0 0-483 0 0,0 0-178 0 0,0 0 54 0 0,0 0 255 0 0,0 0 237 0 0,0 0 68 0 0,31 16 12 0 0,101 55 2 0 0,0 47 7 0 0,-113-93-38 0 0,2 0-42 0 0,0 2 0 0 0,-2 0-1 0 0,-1 2 1 0 0,-2 0-1 0 0,0 0 1 0 0,-2 2 0 0 0,-2 0-1 0 0,0 0 1 0 0,-2 1-1 0 0,-2 0 1 0 0,-1 1 0 0 0,-1 0-1 0 0,-2 0 1 0 0,-1 0-1 0 0,-2 1 1 0 0,-1-1 0 0 0,-1 1-1 0 0,-2-1 1 0 0,-2 0-1 0 0,-1 0 1 0 0,-1 0 0 0 0,-2-1-1 0 0,-1 0 1 0 0,-2-1 0 0 0,0 0-1 0 0,-3-1 40 0 0,-136 184-3713 0 0,33-88-2012 0 0,63-72 496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9:49.74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2161 43 0 0 0,'0'0'543'0'0,"0"0"833"0"0,0 0 340 0 0,0 0-53 0 0,0 0-214 0 0,-4-5-256 0 0,-22-27 1519 0 0,-2 27 1704 0 0,-23 9-2375 0 0,6 6-1553 0 0,0 2 1 0 0,1 2-1 0 0,0 2 1 0 0,1 2-1 0 0,-32 18-488 0 0,-99 83 525 0 0,158-104-447 0 0,1 1 0 0 0,1 0 0 0 0,0 1 0 0 0,1 1 0 0 0,1 0 0 0 0,1 0 0 0 0,0 1 0 0 0,2 1 0 0 0,0 0 0 0 0,1 0 0 0 0,1 0 0 0 0,1 1 0 0 0,-1 7-78 0 0,-16 177 425 0 0,46-6 210 0 0,42 56-211 0 0,-26-180 8 0 0,-28-63-331 0 0,1 0 0 0 0,0-1-1 0 0,1-1 1 0 0,0 0 0 0 0,1-1 0 0 0,0-1-1 0 0,0 0 1 0 0,1 0 0 0 0,0-2 0 0 0,0 0-1 0 0,9 2-100 0 0,-11-2 56 0 0,-1-2-1 0 0,1 1 1 0 0,0-1-1 0 0,1-1 0 0 0,-1 0 1 0 0,0-1-1 0 0,1-1 0 0 0,-1 0 1 0 0,1-1-1 0 0,0 0 0 0 0,-1-1 1 0 0,1 0-1 0 0,-1-1 0 0 0,0-1 1 0 0,1 0-1 0 0,7-4-55 0 0,242-60 185 0 0,-253 63-142 0 0,1-1 0 0 0,-1 0 1 0 0,0 0-1 0 0,-1 0 0 0 0,1-2 0 0 0,-1 1 0 0 0,-1-1 0 0 0,1 0 0 0 0,-1-1 0 0 0,0 0 0 0 0,-1 0 0 0 0,1-1 0 0 0,-2 0 0 0 0,1 0 0 0 0,-2 0 0 0 0,1-1 0 0 0,-1 0 0 0 0,0 0 0 0 0,-1-1 0 0 0,0 1 0 0 0,-1-1 0 0 0,1-4-43 0 0,14-66 90 0 0,-8 49-44 0 0,-2-2 0 0 0,-1 1 1 0 0,-2-1-1 0 0,-1 0 0 0 0,-2-1 0 0 0,-1 1 0 0 0,-1 0 1 0 0,-2-1-1 0 0,-5-22-46 0 0,-4 14 25 0 0,-1-1 0 0 0,-1 2 1 0 0,-3 0-1 0 0,-2 1 0 0 0,-1 1 1 0 0,-2 0-1 0 0,-2 2 0 0 0,-1 0 1 0 0,-16-16-26 0 0,31 40-33 0 0,-1 0-1 0 0,0 0 1 0 0,-2 1 0 0 0,1 0 0 0 0,-1 1 0 0 0,-1 0 0 0 0,0 1 0 0 0,-1 1-1 0 0,0 0 1 0 0,0 1 0 0 0,-1 0 0 0 0,0 1 0 0 0,-1 1 0 0 0,0 1 0 0 0,0 0 0 0 0,0 1-1 0 0,-1 0 1 0 0,1 1 0 0 0,-1 1 0 0 0,-15 0 33 0 0,-60 16-2471 0 0,35 12-6358 0 0,43-17-2281 0 0</inkml:trace>
  <inkml:trace contextRef="#ctx0" brushRef="#br0" timeOffset="5249.677">1401 871 0 0 0,'0'0'653'0'0,"0"0"894"0"0,0 0 122 0 0,0 0-92 0 0,0 0-110 0 0,0 0-133 0 0,0 0-127 0 0,7-3-152 0 0,31-16 576 0 0,-37 18-1052 0 0,-1 1-126 0 0,0 0-123 0 0,0 0-93 0 0,0 0-84 0 0,0 0-47 0 0,0 0-34 0 0,0 0-19 0 0,0 0 34 0 0,0 0 41 0 0,0 0 41 0 0,0 0 40 0 0,0 0 16 0 0,-72 1 2119 0 0,-37 2-899 0 0,-72 1-36 0 0,-43 15-550 0 0,0 0 194 0 0,-27-41 28 0 0,-15 5-233 0 0,266 17-856 0 0,68-7-8762 0 0,-35 7-168 0 0,-24 0 2674 0 0</inkml:trace>
  <inkml:trace contextRef="#ctx0" brushRef="#br0" timeOffset="5773.711">264 496 11130 0 0,'0'0'511'0'0,"0"0"-185"0"0,0 0-270 0 0,0 0-158 0 0,0 0 25 0 0,0 0 134 0 0,0 0 167 0 0,0 0 188 0 0,0 0 135 0 0,0 0 56 0 0,0 0-20 0 0,0 0-73 0 0,0 0-87 0 0,-15 27-93 0 0,-47 84-90 0 0,-33 97 779 0 0,81-191-780 0 0,-64 46 2167 0 0,104-20-2550 0 0,-13-28 209 0 0,1-2 0 0 0,1 1 0 0 0,0-2 0 0 0,1 0 0 0 0,0 0 0 0 0,1-2-1 0 0,0 0 1 0 0,1-1 0 0 0,0-1 0 0 0,1 0 0 0 0,-1-2 0 0 0,1 0 0 0 0,0-1-1 0 0,1-1 1 0 0,-1 0 0 0 0,1-2 0 0 0,0 0 0 0 0,0-2 0 0 0,5 0-65 0 0,-23-1 79 0 0,-1 0 1 0 0,0 0 0 0 0,0 0 0 0 0,0 0-1 0 0,0-1 1 0 0,0 1 0 0 0,0 0 0 0 0,0 0-1 0 0,0-1 1 0 0,-1 1 0 0 0,1-1 0 0 0,0 1-1 0 0,-1-1 1 0 0,1 1 0 0 0,-1-1 0 0 0,0 1-1 0 0,1-1 1 0 0,-1 1 0 0 0,0-1 0 0 0,0 1-1 0 0,0-1 1 0 0,0 0 0 0 0,0 1 0 0 0,0-1-1 0 0,-1 1 1 0 0,1-1 0 0 0,0 1 0 0 0,-1-1-1 0 0,0 1 1 0 0,1-1 0 0 0,-1 1 0 0 0,0-1-1 0 0,1 1 1 0 0,-1 0 0 0 0,0-1 0 0 0,0 1-1 0 0,0 0 1 0 0,0 0 0 0 0,0 0 0 0 0,0 0-1 0 0,-1 0 1 0 0,1 0 0 0 0,0 0 0 0 0,0 0-1 0 0,-2 0-79 0 0,-86-23-1198 0 0,72 31-2718 0 0,5 6-3470 0 0,7-8-3388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19:47.47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2231 37 0 0 0,'0'0'467'0'0,"0"0"270"0"0,-23-29 5741 0 0,-21 22-2926 0 0,-30 15-730 0 0,-63 58-2595 0 0,15 14 1223 0 0,-12 58-253 0 0,46 12-423 0 0,50-33-155 0 0,27-78-511 0 0,0 0 1 0 0,3 1-1 0 0,2 0 0 0 0,1 1 1 0 0,2 0-1 0 0,1-1 1 0 0,4 29-109 0 0,-2-61 18 0 0,52 232 590 0 0,15-87-220 0 0,16-69 240 0 0,69 41-405 0 0,-131-119-91 0 0,0 0-1 0 0,1-2 1 0 0,-1 0-1 0 0,1-2 1 0 0,0 0-1 0 0,-1-1 1 0 0,1-1-1 0 0,4-2-131 0 0,7 2 136 0 0,158-48 431 0 0,-174 42-487 0 0,-1-2 1 0 0,-1 1-1 0 0,1-2 0 0 0,-2 0 0 0 0,1-1 1 0 0,-1-1-1 0 0,0 0 0 0 0,-1-1 0 0 0,-1 0 0 0 0,0-1 1 0 0,0 0-1 0 0,-2-1 0 0 0,7-10-80 0 0,-1 4 60 0 0,-1 0 1 0 0,0-1-1 0 0,-2-1 1 0 0,-1 0-1 0 0,0-1 0 0 0,-2 0 1 0 0,-1-1-1 0 0,-1 0 1 0 0,0 0-1 0 0,-2-1 0 0 0,-1 1 1 0 0,-1-1-1 0 0,-1-1 1 0 0,-1-15-61 0 0,-5-23 34 0 0,-2 0 1 0 0,-3 0-1 0 0,-3 1 1 0 0,-2 0-1 0 0,-4 1 0 0 0,-2 0 1 0 0,-22-47-35 0 0,29 81 114 0 0,-1 0 1 0 0,-2 1-1 0 0,-1 0 0 0 0,-1 1 0 0 0,-1 1 1 0 0,-1 0-1 0 0,-5-3-114 0 0,-76-44-2515 0 0,-21 55-9302 0 0,108 20 1253 0 0</inkml:trace>
  <inkml:trace contextRef="#ctx0" brushRef="#br0" timeOffset="5593.76">1409 655 0 0 0,'0'0'591'0'0,"0"0"62"0"0,0 0-262 0 0,0 0-312 0 0,0 0-217 0 0,0 0-60 0 0,0 0 50 0 0,0 0 104 0 0,23-3 384 0 0,-16 5-97 0 0,0-1 1 0 0,-1 0 0 0 0,1 0 0 0 0,0-1-1 0 0,0 1 1 0 0,0-1 0 0 0,-1-1 0 0 0,1 1-1 0 0,0-1 1 0 0,0-1 0 0 0,-1 1 0 0 0,1-1-1 0 0,-1 0 1 0 0,1-1 0 0 0,-1 1 0 0 0,0-1 0 0 0,0-1-1 0 0,5-3-243 0 0,2-2-356 0 0,0 3 5152 0 0,-14 5-494 0 0,-22 2-1651 0 0,-310 72-1049 0 0,-29-60 835 0 0,126-4-1332 0 0,73-42 330 0 0,148 33-2095 0 0,15-1 223 0 0,0 1-1 0 0,0-1 1 0 0,0 1 0 0 0,0 0 0 0 0,0-1-1 0 0,0 1 1 0 0,0-1 0 0 0,-1 1-1 0 0,1-1 1 0 0,0 1 0 0 0,0 0 0 0 0,0-1-1 0 0,0 1 1 0 0,-1 0 0 0 0,1-1-1 0 0,0 1 1 0 0,-1-1 0 0 0,1 1 437 0 0,10-3-4262 0 0,-5 1-3973 0 0</inkml:trace>
  <inkml:trace contextRef="#ctx0" brushRef="#br0" timeOffset="6277.818">524 463 3505 0 0,'0'0'5113'0'0,"0"0"-2522"0"0,0 0-1169 0 0,0 0-494 0 0,0 0-260 0 0,0 0-208 0 0,0 0-240 0 0,0 0-177 0 0,0 0-48 0 0,0 0 30 0 0,0 0 79 0 0,0 0 77 0 0,0 0 39 0 0,-15 4 39 0 0,-122 52 1337 0 0,-202 139 1050 0 0,338-195-2646 0 0,-1 1 0 0 0,0-1 0 0 0,1 1 0 0 0,-1-1 0 0 0,1 1 0 0 0,-1 0 0 0 0,0 0 0 0 0,1-1 0 0 0,0 1-1 0 0,-1 0 1 0 0,1 0 0 0 0,-1 1 0 0 0,1-1 0 0 0,0 0 0 0 0,0 0 0 0 0,0 1 0 0 0,0-1 0 0 0,0 0 0 0 0,0 1 0 0 0,0-1 0 0 0,0 1 0 0 0,1-1-1 0 0,-1 1 1 0 0,0 0 0 0 0,1-1 0 0 0,-1 1 0 0 0,1 0 0 0 0,0-1 0 0 0,0 1 0 0 0,-1 0 0 0 0,1-1 0 0 0,0 1 0 0 0,1 0 0 0 0,-1 0-1 0 0,0-1 1 0 0,0 1 0 0 0,1 0 0 0 0,-1-1 0 0 0,1 1 0 0 0,-1 0 0 0 0,1-1 0 0 0,0 1 0 0 0,-1-1 0 0 0,1 1 0 0 0,0-1 0 0 0,0 0 0 0 0,0 1-1 0 0,0-1 1 0 0,1 0 0 0 0,-1 1 0 0 0,0-1 0 0 0,0 0 0 0 0,1 0 0 0 0,-1 0 0 0 0,1 0 0 0 0,-1 0 0 0 0,1-1 0 0 0,-1 1 0 0 0,1 0-1 0 0,0-1 1 0 0,-1 1 0 0 0,1-1 0 0 0,0 1 0 0 0,-1-1 0 0 0,1 0 0 0 0,1 0 0 0 0,25 14 99 0 0,1-2-1 0 0,0-1 1 0 0,0-1 0 0 0,1-2-1 0 0,1-1 1 0 0,-1-1 0 0 0,1-2-1 0 0,0-1 1 0 0,4-1-99 0 0,-30-5 71 0 0,-1 0 1 0 0,0 0-1 0 0,0 0 0 0 0,-1 0 1 0 0,1-1-1 0 0,-1 0 0 0 0,0 1 1 0 0,0-1-1 0 0,0 0 0 0 0,0-1 0 0 0,-1 1 1 0 0,1 0-1 0 0,-1-1 0 0 0,0 0 1 0 0,-1 1-1 0 0,1-1 0 0 0,-1 0 1 0 0,0 0-1 0 0,0 0 0 0 0,0 0 0 0 0,-1 0 1 0 0,0 0-1 0 0,0 0 0 0 0,0 0 1 0 0,0 0-1 0 0,-1 0 0 0 0,0 1 1 0 0,0-2-72 0 0,-1-14-3 0 0,-1 0 1 0 0,-1 0-1 0 0,0 1 1 0 0,-2-1 0 0 0,0 1-1 0 0,-1 1 1 0 0,-1-1 0 0 0,0 1-1 0 0,-7-9 3 0 0,13 37-3022 0 0,4 50 2930 0 0,59 125 121 0 0,-22-112-7334 0 0,-30-58-3067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1:17.13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0 0 0,'0'0'525'0'0,"0"0"5"0"0,0 0-250 0 0,0 0-360 0 0,0 0-264 0 0,0 0-52 0 0,0 0 52 0 0,4-1 194 0 0,4 6 149 0 0,-1 1 0 0 0,0 0 0 0 0,0 0 0 0 0,0 0 0 0 0,-1 1 0 0 0,0 0 0 0 0,0 0 0 0 0,-1 0 0 0 0,0 1 0 0 0,0 0 0 0 0,-1 0 0 0 0,0 0 0 0 0,0 0 0 0 0,-1 1 0 0 0,0-1 0 0 0,0 1 0 0 0,0 9 1 0 0,2-6-4 0 0,6 28 251 0 0,-1 1 1 0 0,-3 0-1 0 0,-1 0 0 0 0,-2 0 1 0 0,-1 1-1 0 0,-3-1 0 0 0,-1 1 0 0 0,-3 2-247 0 0,2 61 229 0 0,-1 230 2052 0 0,-28-159-984 0 0,-2-96-630 0 0,55-79 1243 0 0,-2 0-1889 0 0,178 22 1117 0 0,168-76 281 0 0,4 13-1634 0 0,-161 23 480 0 0,178 3-637 0 0,-104 39 782 0 0,214-89 342 0 0,-342 57-879 0 0,1 6-1 0 0,-1 7 1 0 0,118 21 127 0 0,-20-3 138 0 0,296 32-550 0 0,-374-37-2884 0 0,-140-14 418 0 0,-9-2-2072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3.16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34 13 20078,'1'-7'17,"3"3"123,35 8-112,-18-2 5,24 1-16,-26-3 0,0 0-11,0-1-18,-1 0 1,-1-2 11,-1 1 0,-3 0-5,-2 1-12,-3 1-17,-2 0 6,-4 0 28,-1 0 6,-2 3 16,-4 2 1,-5 4 5,-3 5-6,-5 3 62,-12 18-45,4-8-5,-9 15-23,9-10-11,0 2 22,1 1 12,-3 12-12,10-13 62,-3 14-33,16-25 10,0 0-5,5-9-17,0-5 17,3 2 12,1-2 10,5 0 6,3-3 6,2 1-23,3-3-6,3 0-16,2-1 0,1 0-23,0-1-10,2 0-1,-2 0-39,0-1 5,-1 1-38,-1-2-23,-4 2-45,-1-2-89,-2 1-107,-1-1-168,-2 0-1305,1 0 140,-6 0-1686,-1 0-4262,-4 0 7606,-1 0 0,0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1:18.529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62 0 0 0,'0'0'508'0'0,"0"0"90"0"0,0 0-85 0 0,0 0-137 0 0,0 0-153 0 0,0 0-100 0 0,27-11-75 0 0,84-30-55 0 0,-11 32-88 0 0,-87 12 58 0 0,237 56 200 0 0,666-55 719 0 0,-856 1-934 0 0,196 18 498 0 0,1-11-1 0 0,212-20-445 0 0,7-14 660 0 0,-409 11-352 0 0,-42 5-334 0 0,0 1 0 0 0,1 2 1 0 0,0 1-1 0 0,-1 1 0 0 0,1 1 0 0 0,0 1 0 0 0,0 1 1 0 0,1 1 25 0 0,100 10 611 0 0,-116 12-3206 0 0,-7-16 2544 0 0,74 257 1024 0 0,-33 288 1172 0 0,-34-515-1405 0 0,-2-7-260 0 0,-6-10-3486 0 0,-3-18-1187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1:22.78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 0 0 0 0,'0'0'573'0'0,"-1"3"4329"0"0,2 2-4528 0 0,34 32-299 0 0,-25-25 9 0 0,0-1 1 0 0,1 0-1 0 0,0 0 0 0 0,1-1 0 0 0,0-1 1 0 0,1 0-1 0 0,0 0 0 0 0,0-1 0 0 0,1-1 1 0 0,0 0-1 0 0,10 2-84 0 0,327 99 328 0 0,-47 66-195 0 0,-276-158-113 0 0,0-2 0 0 0,1-2 0 0 0,0 0 0 0 0,1-2 0 0 0,1-1 0 0 0,-1-2-1 0 0,1 0 1 0 0,0-3 0 0 0,1 0 0 0 0,-1-2 0 0 0,18-1-20 0 0,123 21-11 0 0,-167-21-1 0 0,-1 0 0 0 0,1 0-1 0 0,0 1 1 0 0,0-1-1 0 0,0 1 1 0 0,-1 0 0 0 0,1 0-1 0 0,-1 1 1 0 0,0-1-1 0 0,1 1 1 0 0,-1 0 0 0 0,0 0-1 0 0,-1 0 1 0 0,1 1 0 0 0,0-1-1 0 0,-1 1 1 0 0,0 0-1 0 0,0 0 1 0 0,0 0 0 0 0,-1 1-1 0 0,1 0 13 0 0,12 31 8 0 0,22 5 14 0 0,-36-40-12 0 0,0 0 1 0 0,0 0-1 0 0,0 1 1 0 0,-1-1 0 0 0,1 0-1 0 0,0 1 1 0 0,-1-1-1 0 0,1 0 1 0 0,-1 1 0 0 0,0-1-1 0 0,1 1 1 0 0,-1-1-1 0 0,0 1 1 0 0,0-1 0 0 0,0 1-1 0 0,0-1 1 0 0,0 1 0 0 0,0-1-1 0 0,-1 1 1 0 0,1-1-1 0 0,0 0 1 0 0,-1 1 0 0 0,1-1-1 0 0,-1 1 1 0 0,1-1-1 0 0,-1 0 1 0 0,0 1 0 0 0,0-1-1 0 0,1 0 1 0 0,-1 0-1 0 0,0 0 1 0 0,0 1 0 0 0,0-1-1 0 0,0 0 1 0 0,-1 0 0 0 0,1-1-1 0 0,0 1 1 0 0,0 0-1 0 0,0 0 1 0 0,-1 0 0 0 0,1-1-1 0 0,0 1 1 0 0,-1-1-1 0 0,1 1 1 0 0,-1-1 0 0 0,1 0-1 0 0,-2 1-10 0 0,1 0 3 0 0,-165 113 209 0 0,141-94-213 0 0,13-11-26 0 0,0 0 1 0 0,1 0 0 0 0,1 2-1 0 0,0-1 1 0 0,0 1-1 0 0,1 1 1 0 0,0 0 0 0 0,1 1-1 0 0,1-1 1 0 0,-7 15 26 0 0,13-20-27 0 0,0 0 0 0 0,0 0 1 0 0,1 1-1 0 0,0-1 0 0 0,1 0 0 0 0,0 1 1 0 0,0-1-1 0 0,0 1 0 0 0,1-1 1 0 0,0 0-1 0 0,1 1 0 0 0,-1-1 0 0 0,1 0 1 0 0,1 0-1 0 0,0 0 0 0 0,0 0 1 0 0,0-1-1 0 0,0 1 0 0 0,1-1 0 0 0,0 0 1 0 0,1 0-1 0 0,-1 0 0 0 0,1 0 1 0 0,0-1-1 0 0,1 0 0 0 0,-1 0 0 0 0,1 0 1 0 0,0-1-1 0 0,0 0 0 0 0,1 0 1 0 0,-1 0-1 0 0,1-1 0 0 0,4 2 27 0 0,218 70 225 0 0,-65-29-174 0 0,-88-19 129 0 0,-26-10-3746 0 0,-41-13-180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1:26.23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1012 3 0 0 0,'0'0'251'0'0,"0"0"194"0"0,0 0-3 0 0,0 0-120 0 0,0 0-107 0 0,-6-3 484 0 0,45 6-257 0 0,0 1 1 0 0,0 2 0 0 0,0 1-1 0 0,-1 2 1 0 0,0 2-1 0 0,0 2 1 0 0,17 8-443 0 0,-34-12 3 0 0,-1 0 1 0 0,1 2 0 0 0,-1 0-1 0 0,-1 1 1 0 0,0 1-1 0 0,-1 1 1 0 0,-1 0 0 0 0,0 2-1 0 0,-1 0 1 0 0,0 1-1 0 0,-1 0 1 0 0,-1 1 0 0 0,5 10-4 0 0,-15-17 80 0 0,-2-1 1 0 0,1 1 0 0 0,-1 0-1 0 0,-1 0 1 0 0,0 0 0 0 0,-1-1 0 0 0,0 1-1 0 0,0 0 1 0 0,-1 0 0 0 0,-1 0 0 0 0,0 0-1 0 0,-3 8-80 0 0,-3 44 282 0 0,6-22-235 0 0,3-21 39 0 0,-1-1 1 0 0,-1 1-1 0 0,0-1 1 0 0,-2 0-1 0 0,0 0 1 0 0,-2 0-1 0 0,0 0 1 0 0,-1 0-1 0 0,0-1 1 0 0,-2 0-1 0 0,0-1 1 0 0,-2 3-87 0 0,-111 322 234 0 0,72-240-122 0 0,39-78-80 0 0,-1 0 1 0 0,-1 0 0 0 0,0-1 0 0 0,-2 0 0 0 0,-1-1-1 0 0,-1-1 1 0 0,-1-1 0 0 0,-2 2-33 0 0,-211 199 387 0 0,-16 26-255 0 0,39-43-31 0 0,23-12-18 0 0,36-65 3 0 0,28 24-175 0 0,60 23-151 0 0,47-139 321 0 0,-3 23 82 0 0,93-12-7 0 0,120 38-27 0 0,8 31-166 0 0,-195-107 31 0 0,-1 1 0 0 0,-1 0 0 0 0,0 0 0 0 0,0 1 0 0 0,-1 0 0 0 0,0 0 0 0 0,-1 1 0 0 0,0-1 0 0 0,-1 1 0 0 0,0 1 0 0 0,1 4 6 0 0,21 40 126 0 0,-9-34-42 0 0,-9 21 927 0 0,-13-30-890 0 0,-2-1 1 0 0,1 1-1 0 0,-2-1 1 0 0,1 0-1 0 0,-2-1 1 0 0,0 1-1 0 0,0-1 1 0 0,-1-1-1 0 0,0 0 1 0 0,-1 0-1 0 0,-1 0-121 0 0,-205 192 370 0 0,123-137-163 0 0,75-55-205 0 0,1 1 1 0 0,0 1 0 0 0,0 0-1 0 0,2 1 1 0 0,-1 1-1 0 0,2 1 1 0 0,0 0 0 0 0,-7 10-3 0 0,15-21-34 0 0,2 1 0 0 0,-1 0 0 0 0,1 0 0 0 0,-1 0 1 0 0,1 1-1 0 0,1-1 0 0 0,-1 1 0 0 0,1 0 0 0 0,0 0 0 0 0,0 0 1 0 0,1 1-1 0 0,0-1 0 0 0,0 0 0 0 0,0 1 0 0 0,1 0 0 0 0,0-1 1 0 0,0 1-1 0 0,1 0 0 0 0,0-1 0 0 0,0 1 0 0 0,0 0 1 0 0,1 0-1 0 0,0-1 0 0 0,0 1 0 0 0,1-1 0 0 0,0 1 0 0 0,0-1 1 0 0,0 1-1 0 0,1-1 0 0 0,0 0 0 0 0,0 0 0 0 0,1-1 0 0 0,2 4 34 0 0,20 18-12 0 0,4 6 12 0 0,1-1 0 0 0,1-2-1 0 0,2-1 1 0 0,1-1 0 0 0,1-2 0 0 0,1-2 0 0 0,1-1 0 0 0,2-2 0 0 0,10 3 0 0 0,145 71 15 0 0,-187-86 47 0 0,-2-1 0 0 0,1 2 0 0 0,-1-1 0 0 0,0 1 1 0 0,-1 0-1 0 0,0 0 0 0 0,-1 0 0 0 0,0 1 0 0 0,0-1 0 0 0,-1 1 0 0 0,-1 0 1 0 0,0 0-1 0 0,0 0 0 0 0,-1 1 0 0 0,-1 6-62 0 0,9 37 121 0 0,24 219 322 0 0,-19-171-233 0 0,-1 118 612 0 0,-81-5-392 0 0,-80 115 22 0 0,56-79-442 0 0,83-22 30 0 0,13-130-69 0 0,-3-30 45 0 0,-23 289 564 0 0,14-318-539 0 0,2 0-1 0 0,2 0 1 0 0,2 1 0 0 0,1-1-1 0 0,2 1 1 0 0,2-1 0 0 0,2 0-1 0 0,2 0 1 0 0,2 4-41 0 0,5 31 118 0 0,-3-1 0 0 0,-4 2 0 0 0,-3-1 0 0 0,-3 1 0 0 0,-8 58-118 0 0,-40 268 2028 0 0,56-121-1423 0 0,-9-276 251 0 0,-1 0-3803 0 0,4-11-6411 0 0,0 0 1803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1:53.47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238 1 5057 0 0,'0'0'-99'0'0,"0"0"-55"0"0,0 0-70 0 0,0 0-27 0 0,0 0 48 0 0,0 0 119 0 0,0 0 156 0 0,0 0 195 0 0,0 0 206 0 0,0 0 180 0 0,0 0 152 0 0,-6 5 145 0 0,-18 15 146 0 0,17-15 65 0 0,7-5-63 0 0,0 0-203 0 0,0 0-318 0 0,0 0-298 0 0,0 0-255 0 0,0 0-205 0 0,46 23-448 0 0,-21-13 582 0 0,0 1 0 0 0,-1 2 0 0 0,-1 0-1 0 0,0 1 1 0 0,-1 2 0 0 0,-1 0 0 0 0,0 2-1 0 0,-1 0 1 0 0,9 12 47 0 0,-22-16 69 0 0,-1 2 0 0 0,0-1-1 0 0,-2 0 1 0 0,0 1 0 0 0,-1 0-1 0 0,0 0 1 0 0,-1 0 0 0 0,-1 1 0 0 0,0-1-1 0 0,-1 0 1 0 0,-1 0 0 0 0,-1 0 0 0 0,-3 16-69 0 0,3-13 9 0 0,-81 352 530 0 0,69-321-513 0 0,-161 427 703 0 0,108-284-517 0 0,7 1 1 0 0,5 25-213 0 0,51-200-11 0 0,1 1-1 0 0,0-1 1 0 0,2 0-1 0 0,1 1 1 0 0,0-1-1 0 0,1 1 1 0 0,1-1-1 0 0,1 1 1 0 0,1-1 0 0 0,0 0-1 0 0,2 0 1 0 0,0-1-1 0 0,1 0 1 0 0,5 10 11 0 0,192 544-43 0 0,-197-554 86 0 0,0 1 0 0 0,1-2-1 0 0,1 1 1 0 0,1-1 0 0 0,0-1-1 0 0,1 1 1 0 0,1-2 0 0 0,1 0-1 0 0,0 0 1 0 0,0-1 0 0 0,2-1-1 0 0,0 0 1 0 0,0-1 0 0 0,1-1-1 0 0,0 0 1 0 0,1-1 0 0 0,1-1-1 0 0,-1-1 1 0 0,1 0 0 0 0,1-1-1 0 0,1-1-42 0 0,-16-4-2 0 0,-1-1 0 0 0,1 1 0 0 0,-1-1 0 0 0,0 1 0 0 0,1 1 0 0 0,-1-1 0 0 0,0 0 0 0 0,0 1 0 0 0,0-1 0 0 0,0 1 0 0 0,-1 0 0 0 0,1 0-1 0 0,-1 0 1 0 0,0 0 0 0 0,0 1 0 0 0,0-1 0 0 0,0 0 0 0 0,0 1 0 0 0,-1 0 0 0 0,1-1 0 0 0,-1 1 0 0 0,0 0 0 0 0,0 0 0 0 0,-1-1 0 0 0,1 2 2 0 0,5 14 18 0 0,-59 9 754 0 0,29-10-806 0 0,0 1 0 0 0,1 1 0 0 0,1 1 0 0 0,1 1 1 0 0,1 1-1 0 0,1 1 0 0 0,1 0 0 0 0,1 1 0 0 0,1 1 0 0 0,1 1 0 0 0,-5 14 34 0 0,6-9-22 0 0,1 1 0 0 0,1 1 0 0 0,2 0 0 0 0,1 0 0 0 0,2 1 0 0 0,1 0 0 0 0,2 0 0 0 0,1 0 0 0 0,2 1 0 0 0,2 9 22 0 0,65 369 166 0 0,141 439 349 0 0,-194-790-267 0 0,-2 1 0 0 0,-3 0-1 0 0,-3 0 1 0 0,-2 0 0 0 0,-4 1-1 0 0,-2-1 1 0 0,-9 46-248 0 0,4-82 314 0 0,-1 0 0 0 0,-2-1-1 0 0,0 0 1 0 0,-2-1 0 0 0,-1-1 0 0 0,-1 0-1 0 0,-1-1 1 0 0,-1 0 0 0 0,-1-1 0 0 0,-1-1-1 0 0,-1-1 1 0 0,-1-1 0 0 0,-1-1 0 0 0,-1 0 0 0 0,0-2-1 0 0,-1-1 1 0 0,-1-1 0 0 0,-26 12-314 0 0,-165 68 175 0 0,211-95-1032 0 0,4 0-3059 0 0,1 0-3830 0 0,0-3-2591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1:57.17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105 580 5433 0 0,'0'0'788'0'0,"0"0"-116"0"0,0 0-95 0 0,0 0-236 0 0,0 0-157 0 0,0 0-101 0 0,0 0-101 0 0,0 0-46 0 0,0 0-25 0 0,0 0 6 0 0,0 0 35 0 0,-14 17 48 0 0,-44 55 75 0 0,56-70-38 0 0,1-1 0 0 0,0 1 0 0 0,0 0 0 0 0,0 0 0 0 0,0 0-1 0 0,1 0 1 0 0,-1 0 0 0 0,0 0 0 0 0,1 0 0 0 0,0 0 0 0 0,-1 1 0 0 0,1-1 0 0 0,0 0 0 0 0,0 0 0 0 0,0 0-1 0 0,0 0 1 0 0,1 0 0 0 0,-1 1 0 0 0,0-1 0 0 0,1 0 0 0 0,0 0 0 0 0,-1 0 0 0 0,1 0 0 0 0,0 0 0 0 0,0 0 0 0 0,0 0-1 0 0,0-1 1 0 0,1 1 0 0 0,-1 0 0 0 0,0 0 0 0 0,1-1 0 0 0,-1 1 0 0 0,1-1 0 0 0,-1 0 0 0 0,1 1 0 0 0,0-1-1 0 0,0 0 1 0 0,0 0 0 0 0,0 0 0 0 0,0 0-37 0 0,3 3 234 0 0,5 4-62 0 0,0 0 0 0 0,0-1 1 0 0,1 0-1 0 0,0-1 0 0 0,0 0 1 0 0,0-1-1 0 0,1 0 0 0 0,0-1 1 0 0,0 0-1 0 0,0-1 0 0 0,0-1 0 0 0,1 0 1 0 0,-1 0-1 0 0,1-1 0 0 0,-1-1 1 0 0,1 0-1 0 0,0 0 0 0 0,-1-1 1 0 0,1-1-1 0 0,-1-1 0 0 0,0 1 1 0 0,0-2-1 0 0,0 0 0 0 0,0 0 0 0 0,0-1 1 0 0,-1 0-1 0 0,0-1 0 0 0,0-1 1 0 0,0 1-1 0 0,-1-2 0 0 0,0 1 1 0 0,0-2-1 0 0,-1 1 0 0 0,8-10-172 0 0,-4 1 106 0 0,-1-1-1 0 0,0 0 0 0 0,-2 0 0 0 0,0-1 1 0 0,-1 0-1 0 0,-1-1 0 0 0,-1 0 1 0 0,0-1-1 0 0,-2 1 0 0 0,0-1 0 0 0,-1 0 1 0 0,-2 0-1 0 0,0 0 0 0 0,-1-1 0 0 0,-1 1 1 0 0,-1 0-1 0 0,-1-1 0 0 0,-1 1 1 0 0,0 0-1 0 0,-2 1 0 0 0,0-1 0 0 0,-2 1 1 0 0,0 0-1 0 0,-1 0 0 0 0,-1 1 1 0 0,-1 0-1 0 0,-1 0 0 0 0,0 1 0 0 0,-2 1 1 0 0,0 0-1 0 0,0 1 0 0 0,-2 0 1 0 0,0 1-1 0 0,-1 0 0 0 0,-4-1-105 0 0,17 13-2 0 0,-1 0-1 0 0,0 0 1 0 0,0 0-1 0 0,0 1 1 0 0,0 0 0 0 0,0 0-1 0 0,-1 0 1 0 0,1 1-1 0 0,-1-1 1 0 0,1 1 0 0 0,-1 0-1 0 0,1 0 1 0 0,-1 1-1 0 0,0-1 1 0 0,1 1-1 0 0,-1 0 1 0 0,0 0 0 0 0,1 1-1 0 0,-1-1 1 0 0,0 1-1 0 0,1 0 1 0 0,-1 0 0 0 0,1 1-1 0 0,-1-1 1 0 0,1 1-1 0 0,0 0 1 0 0,0 0 0 0 0,0 1-1 0 0,0-1 1 0 0,0 1-1 0 0,0 0 1 0 0,0 0-1 0 0,1 0 1 0 0,0 0 0 0 0,-3 4 2 0 0,-93 142-299 0 0,69-65 323 0 0,4 1 0 0 0,4 2 0 0 0,4 0 0 0 0,3 1-1 0 0,4 1 1 0 0,4-1 0 0 0,4 2 0 0 0,4-1 0 0 0,7 36-24 0 0,-8-97 25 0 0,4 80 307 0 0,4-1 0 0 0,4 0 0 0 0,6-1 0 0 0,4 0 0 0 0,4-2-1 0 0,40 99-331 0 0,-53-174 154 0 0,2 0 0 0 0,1-2 0 0 0,0 1 0 0 0,3-2 0 0 0,0-1 0 0 0,22 24-154 0 0,-33-40 47 0 0,2-2-1121 0 0,-6-16-6183 0 0,-2 3 2092 0 0,1 3-3262 0 0</inkml:trace>
  <inkml:trace contextRef="#ctx0" brushRef="#br0" timeOffset="672.804">1195 58 10138 0 0,'0'0'235'0'0,"0"0"-36"0"0,0 0-87 0 0,0 0-146 0 0,0 0-234 0 0,0 0-276 0 0,0 0-140 0 0,0 0 135 0 0,0 0 351 0 0,0 0 350 0 0,0 0 223 0 0,0 0 81 0 0,-16 9 13 0 0,-117 81 1313 0 0,-23 88 1201 0 0,131-140-2728 0 0,2 1 0 0 0,1 0 0 0 0,2 2 0 0 0,2 1 0 0 0,1 0 0 0 0,-7 35-255 0 0,8-17 179 0 0,3 2 1 0 0,3-1-1 0 0,3 2 1 0 0,2-1-1 0 0,3 1 0 0 0,5 45-179 0 0,-2-86 91 0 0,1 0 1 0 0,1 0-1 0 0,1 0 0 0 0,0 0 0 0 0,2 0 0 0 0,1-1 0 0 0,0 0 0 0 0,2 0 1 0 0,0-1-1 0 0,1 0 0 0 0,2-1 0 0 0,0 0 0 0 0,0-1 0 0 0,2 0 0 0 0,0-1 0 0 0,1-1 1 0 0,1 0-1 0 0,14 11-91 0 0,9-24-1089 0 0,-19-22-5105 0 0,-11 10 1331 0 0,-4 4-1862 0 0</inkml:trace>
  <inkml:trace contextRef="#ctx0" brushRef="#br0" timeOffset="1120.39">1261 562 21101 0 0,'0'0'-4'0'0,"0"0"-14"0"0,0 0-171 0 0,0 0-273 0 0,0 0-87 0 0,0 0 15 0 0,0 0 102 0 0,0 0 206 0 0,0 0 91 0 0,0 0 35 0 0,0 0 37 0 0,0 0 13 0 0,0 0-4 0 0,22 4 9 0 0,69 15 22 0 0,82 43 63 0 0,-171-59-51 0 0,0 0 1 0 0,-1 0-1 0 0,1-1 0 0 0,-1 1 0 0 0,1 0 1 0 0,-1 0-1 0 0,0 0 0 0 0,0 1 0 0 0,-1-1 1 0 0,1 0-1 0 0,-1 0 0 0 0,1 0 0 0 0,-1 1 1 0 0,0-1-1 0 0,0 0 0 0 0,-1 0 0 0 0,1 1 1 0 0,-1-1-1 0 0,1 0 0 0 0,-1 0 0 0 0,0 0 1 0 0,0 0-1 0 0,0 0 0 0 0,-1 0 0 0 0,1 0 1 0 0,-1 0-1 0 0,0 0 0 0 0,1-1 0 0 0,-1 1 1 0 0,0-1-1 0 0,-1 1 0 0 0,1-1 0 0 0,0 0 1 0 0,-1 0-1 0 0,1 0 0 0 0,-1 0 0 0 0,0 0 1 0 0,0 0-1 0 0,1-1 0 0 0,-1 0 0 0 0,0 1 1 0 0,0-1-1 0 0,0 0 0 0 0,-1 0 0 0 0,1 0 11 0 0,-18 16 24 0 0,-46 42 56 0 0,2 4 0 0 0,3 2-1 0 0,3 3 1 0 0,3 2 0 0 0,-28 50-80 0 0,81-117 19 0 0,0-1 1 0 0,1 1 0 0 0,-1 0-1 0 0,1 0 1 0 0,0 1-1 0 0,0-1 1 0 0,0 0-1 0 0,1 1 1 0 0,-1-1-1 0 0,1 1 1 0 0,-1-1-1 0 0,1 1 1 0 0,1 0 0 0 0,-1 0-1 0 0,0-1 1 0 0,1 1-1 0 0,0 0 1 0 0,0 0-1 0 0,0 0 1 0 0,0-1-1 0 0,0 1 1 0 0,1 0 0 0 0,0 0-1 0 0,0-1 1 0 0,0 1-1 0 0,0 0 1 0 0,0-1-1 0 0,1 1 1 0 0,0-1-1 0 0,-1 1 1 0 0,1-1-1 0 0,1 0 1 0 0,-1 0 0 0 0,0 0-1 0 0,1 0 1 0 0,-1 0-1 0 0,1-1 1 0 0,0 1-1 0 0,0-1 1 0 0,0 0-1 0 0,0 1 1 0 0,1-1 0 0 0,-1-1-1 0 0,0 1 1 0 0,1 0-1 0 0,0-1 1 0 0,1 1-20 0 0,21 4-95 0 0,0-1-1 0 0,0-1 1 0 0,0-2 0 0 0,0 0 0 0 0,1-2 0 0 0,-1-1 0 0 0,0-1-1 0 0,0-1 1 0 0,0-1 0 0 0,0-1 0 0 0,25-9 95 0 0,-10-7-3117 0 0,-28-6-7181 0 0,-13 21 5645 0 0</inkml:trace>
  <inkml:trace contextRef="#ctx0" brushRef="#br0" timeOffset="1370.835">1147 976 22701 0 0,'0'0'600'0'0,"0"0"-104"0"0,0 0-256 0 0,0 0-280 0 0,0 0-64 0 0,0 0 40 0 0,157-26-16 0 0,-102 23-8 0 0,5 0-136 0 0,-2 1-256 0 0,-1-1-384 0 0,-4 2-449 0 0,-4 1-599 0 0,-4-2-681 0 0,-5-1-991 0 0,-13 1-1297 0 0,-11 1-2929 0 0</inkml:trace>
  <inkml:trace contextRef="#ctx0" brushRef="#br0" timeOffset="1634.613">1834 118 26486 0 0,'0'0'-388'0'0,"0"0"-122"0"0,0 0-41 0 0,0 0 126 0 0,0 0 214 0 0,22 27 182 0 0,125 170 20 0 0,-130-168-30 0 0,-1 1 0 0 0,-2 1 0 0 0,0 1 1 0 0,-2 0-1 0 0,-2 0 0 0 0,-1 1 0 0 0,-1 0 1 0 0,-2 1-1 0 0,-1-1 0 0 0,-2 1 0 0 0,-1 0 1 0 0,-2 1-1 0 0,-1-1 0 0 0,-2 0 0 0 0,-1-1 1 0 0,-2 1-1 0 0,-1-1 0 0 0,-2 0 0 0 0,-1 0 1 0 0,-6 11 38 0 0,-33 70-66 0 0,-6-2 0 0 0,-4-2 0 0 0,-4-4-1 0 0,-6-2 1 0 0,-4-3 0 0 0,-47 47 66 0 0,-8 4-3447 0 0,1-6-3342 0 0,71-84-4766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1:36.2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186 757 0 0 0,'0'0'525'0'0,"0"0"68"0"0,0 0-233 0 0,0 0-311 0 0,-4 0-73 0 0,77-1 2510 0 0,136 3-2009 0 0,330-26 3212 0 0,-336 8-2715 0 0,-220 11 2836 0 0,-32-8-5131 0 0,-442 48 771 0 0,266-29 1746 0 0,225-6-733 0 0,0 0-59 0 0,0 0-135 0 0,0 0-173 0 0,24 0-1385 0 0,783 3 2093 0 0,-807-3-321 0 0,0 0 133 0 0,-39-10-71 0 0,-29 0-716 0 0,1 4 0 0 0,-1 2-1 0 0,0 4 1 0 0,0 2 0 0 0,0 4-1 0 0,1 2 1 0 0,-1 3 171 0 0,67-10-4 0 0,-10-1-108 0 0,-1 2 1 0 0,1-1-1 0 0,-1 2 0 0 0,1-1 0 0 0,0 2 0 0 0,0-1 1 0 0,0 2-1 0 0,0-1 0 0 0,1 1 0 0 0,0 1 1 0 0,-4 3 111 0 0,63-17 1105 0 0,296-55-1186 0 0,-303 62-402 0 0,-42 1 163 0 0,0 0-109 0 0,-24 24-6554 0 0,16-19 1951 0 0</inkml:trace>
  <inkml:trace contextRef="#ctx0" brushRef="#br0" timeOffset="918.99">69 3464 0 0 0,'0'0'443'0'0,"0"0"9"0"0,0 0-5 0 0,0 0-13 0 0,0 0-4 0 0,0 0-10 0 0,0 0-11 0 0,0 0-51 0 0,-3-6-16 0 0,-18-34 1303 0 0,21 42-5227 0 0,7 10 1840 0 0,-7-10 1686 0 0</inkml:trace>
  <inkml:trace contextRef="#ctx0" brushRef="#br0" timeOffset="1165.505">69 3464 0 0 0</inkml:trace>
  <inkml:trace contextRef="#ctx0" brushRef="#br0" timeOffset="1820.057">69 3464 0 0 0,'-1'7'141'0'0,"-7"17"-139"0"0,-10-27 3304 0 0,4-5 415 0 0,14 8 261 0 0,25-4-3801 0 0,330-32 1419 0 0,203 13-915 0 0,-529 17-673 0 0,9-2 4043 0 0,-108-11-4271 0 0,3 16 22 0 0,0 2-1 0 0,0 4 0 0 0,0 2 1 0 0,1 4-1 0 0,0 2 1 0 0,1 4-1 0 0,0 2 1 0 0,-8 6 194 0 0,-11-1-79 0 0,-191 47 435 0 0,336-84-217 0 0,0 4 0 0 0,1 1 0 0 0,1 4-1 0 0,-1 2 1 0 0,1 3 0 0 0,16 4-139 0 0,102-5 105 0 0,54-6 188 0 0,-234 8-205 0 0,-1 0 89 0 0,0 0 72 0 0,0 0 72 0 0,0 0 92 0 0,-42-8-179 0 0,-10 4-4251 0 0,1 2-5362 0 0,42 2 3872 0 0</inkml:trace>
  <inkml:trace contextRef="#ctx0" brushRef="#br0" timeOffset="4305.334">1040 3512 0 0 0,'-9'-29'1031'0'0,"32"62"-1325"0"0,207-22 2247 0 0,438 31-998 0 0,10-56 688 0 0,561 29-142 0 0,-478-24-615 0 0,138-10 2019 0 0,-343-4-1462 0 0,639 28 1281 0 0,-985-4-2311 0 0,485-17 228 0 0,90-10-365 0 0,-487-4 532 0 0,-223 27-653 0 0,212-32 1956 0 0,-276 34-3488 0 0,-16 20-11148 0 0,2-14 7276 0 0</inkml:trace>
  <inkml:trace contextRef="#ctx0" brushRef="#br0" timeOffset="8153.746">1132 793 0 0 0,'0'0'1263'0'0,"0"0"509"0"0,0 0-307 0 0,0 0-531 0 0,0 0-520 0 0,0 0-325 0 0,0 0-58 0 0,0 0-12 0 0,8-4-34 0 0,147-24-270 0 0,271 68 561 0 0,363-5 612 0 0,-151-17-365 0 0,97-1 383 0 0,149 34-143 0 0,-31-14 293 0 0,-304-29 501 0 0,-423-11-1508 0 0,0 5 0 0 0,0 5 0 0 0,14 8-49 0 0,-98-11 40 0 0,495 4 768 0 0,246-47-197 0 0,192 22 207 0 0,-619 14-650 0 0,179-7-58 0 0,25 12 27 0 0,-387-4 2052 0 0,-144 2-1415 0 0,110 11-1784 0 0,-65-8 3271 0 0,-61 10-6842 0 0,19 46 4443 0 0,34 195-125 0 0,-50 140 104 0 0,-17-303 54 0 0,-51 633 88 0 0,25-191 499 0 0,8-331 952 0 0,19-201-1326 0 0,0-1 11 0 0,0 0 6 0 0,0 0-9 0 0,0 0-28 0 0,0 0-31 0 0,0 0-29 0 0,0 0-38 0 0,0 0-24 0 0,0 0-22 0 0,0 0-22 0 0,0 0-20 0 0,-14 51-104 0 0,8-36 221 0 0,0 5 19 0 0,-1-1 1 0 0,0 0-1 0 0,-2 0 1 0 0,0-1-1 0 0,-2 0 1 0 0,0-1-1 0 0,0 0 1 0 0,-2-1-1 0 0,0 0 1 0 0,-1-1-1 0 0,-14 13-38 0 0,5-18 153 0 0,-1 0 0 0 0,-1-1 0 0 0,1-2 0 0 0,-1 0-1 0 0,0-2 1 0 0,-1-1 0 0 0,1-1 0 0 0,-1-1 0 0 0,-5-1-153 0 0,-20 4 54 0 0,-273-56 1040 0 0,248 52-1222 0 0,-231-22 517 0 0,205 6-1904 0 0,44 24 2362 0 0,-122 8-3727 0 0,64 9-5711 0 0,88-20 1978 0 0</inkml:trace>
  <inkml:trace contextRef="#ctx0" brushRef="#br0" timeOffset="35169.212">10596 2314 0 0 0,'0'0'0'0'0,"0"0"0"0"0,0 0 0 0 0,0 0 0 0 0,0 0 0 0 0,0 0 0 0 0,0 0 0 0 0,0 0 0 0 0,0 0 0 0 0,0 0 0 0 0,0 0 0 0 0,0 0 0 0 0,0-7 0 0 0,0 7 0 0 0</inkml:trace>
  <inkml:trace contextRef="#ctx0" brushRef="#br0" timeOffset="35508.837">10596 2314 0 0 0,'7'-22'13'0'0,"-6"18"223"0"0,-1 4 699 0 0,0 0 187 0 0,0 0-78 0 0,0 0-161 0 0,0 0-226 0 0,0 0-222 0 0,0 0-171 0 0,0 0-121 0 0,0 0-76 0 0,0 0-29 0 0,0 0-18 0 0,0 0-2 0 0,0 0-1 0 0,0 0-16 0 0,0 0 7 0 0,0 0-20 0 0,0 0-45 0 0,0 0-72 0 0,0 0-166 0 0,0 0-296 0 0,0 0-441 0 0,0 0-509 0 0,1 3-703 0 0,-1-2 2244 0 0</inkml:trace>
  <inkml:trace contextRef="#ctx0" brushRef="#br0" timeOffset="37341.395">10618 2317 0 0 0,'18'21'0'0'0,"-17"-21"97"0"0,0 0 402 0 0,-1 0 135 0 0,0 0-56 0 0,-5-7 1408 0 0,3 3-5780 0 0,8 2 10841 0 0,-10-6-6827 0 0,4 9-202 0 0,0-1-1 0 0,1 1 1 0 0,-1-1 0 0 0,1 1 0 0 0,-1 0-1 0 0,0-1 1 0 0,0 1 0 0 0,0 0-1 0 0,1-1 1 0 0,-1 1 0 0 0,0 0 0 0 0,0-1-1 0 0,0 1 1 0 0,0 0 0 0 0,0-1 0 0 0,0 1-1 0 0,0 0 1 0 0,0 0 0 0 0,0-1 0 0 0,-1 1-1 0 0,1 0 1 0 0,0-1 0 0 0,0 1-1 0 0,0 0 1 0 0,-1-1 0 0 0,1 1 0 0 0,0-1-1 0 0,-1 1 1 0 0,1 0 0 0 0,-1-1 0 0 0,1 1-1 0 0,-1-1 1 0 0,1 1 0 0 0,-1-1 0 0 0,1 1-1 0 0,-1-1 1 0 0,1 0 0 0 0,-1 1-1 0 0,0-1 1 0 0,1 0 0 0 0,-1 1 0 0 0,0-1-1 0 0,1 0 1 0 0,-1 0 0 0 0,0 1 0 0 0,1-1-1 0 0,-1 0 1 0 0,0 0 0 0 0,1 0 0 0 0,-1 0-1 0 0,0 0 1 0 0,1 0 0 0 0,-1 0-1 0 0,0 0 1 0 0,0 0 0 0 0,1-1 0 0 0,-1 1-1 0 0,0 0 1 0 0,1 0 0 0 0,-1-1 0 0 0,0 1-1 0 0,1 0 1 0 0,-1-1 0 0 0,0 1-18 0 0,2 1 98 0 0,0 0 1 0 0,0 0 0 0 0,0 0-1 0 0,0 0 1 0 0,0 0 0 0 0,0-1-1 0 0,1 1 1 0 0,-1 0 0 0 0,0 0-1 0 0,0-1 1 0 0,1 1 0 0 0,-1-1-1 0 0,0 1 1 0 0,1-1 0 0 0,-1 0-1 0 0,1 1 1 0 0,-1-1 0 0 0,0 0-1 0 0,1 0 1 0 0,-1 0 0 0 0,1 0-1 0 0,-1 0 1 0 0,0 0 0 0 0,1 0-1 0 0,-1-1 1 0 0,1 1 0 0 0,-1 0-1 0 0,0-1 1 0 0,1 1 0 0 0,-1-1-1 0 0,0 0 1 0 0,0 1-1 0 0,1-1 1 0 0,-1 0 0 0 0,0 0-1 0 0,0 0 1 0 0,0 0 0 0 0,0 0-1 0 0,0 0 1 0 0,0 0 0 0 0,0 0-1 0 0,0 0 1 0 0,0 0-99 0 0,-18-59 892 0 0,17 60-902 0 0,0 0-29 0 0,0 0-24 0 0,0 0-14 0 0,0 0-4 0 0,0 0-8 0 0,0 0-7 0 0,0 0-9 0 0,0 0-12 0 0,0 0 1 0 0,-1 2 147 0 0,0-1 1 0 0,0 1-1 0 0,0 0 1 0 0,0 0-1 0 0,1 0 1 0 0,-1 0-1 0 0,1 0 1 0 0,-1 0 0 0 0,1 0-1 0 0,0 0 1 0 0,0 1-1 0 0,0-1 1 0 0,0 0-1 0 0,0 0 1 0 0,1 0-1 0 0,-1 0 1 0 0,0 0-1 0 0,1 0 1 0 0,0 0-1 0 0,-1 0 1 0 0,1 0-1 0 0,0 0 1 0 0,0 0-1 0 0,0-1 1 0 0,0 1 0 0 0,0 0-1 0 0,1-1 1 0 0,-1 1-1 0 0,0 0 1 0 0,1-1-1 0 0,-1 0 1 0 0,1 1-1 0 0,0-1 1 0 0,-1 0-1 0 0,1 0 1 0 0,0 0-1 0 0,0 0 1 0 0,0 0-1 0 0,0 0 1 0 0,0 0 0 0 0,0-1-1 0 0,0 1 1 0 0,0-1-1 0 0,0 1 1 0 0,0-1-32 0 0,3-54 895 0 0,-6 53-925 0 0,-1-1 1 0 0,1 1 0 0 0,-1 0 0 0 0,1 0 0 0 0,-1 0 0 0 0,1 0 0 0 0,-1 0 0 0 0,1 0 0 0 0,-1 0-1 0 0,0 0 1 0 0,0 1 0 0 0,1-1 0 0 0,-1 1 0 0 0,0-1 0 0 0,0 1 0 0 0,0 0 0 0 0,0 0 0 0 0,0-1-1 0 0,1 1 1 0 0,-1 1 0 0 0,0-1 0 0 0,0 0 0 0 0,0 0 0 0 0,0 1 0 0 0,0-1 0 0 0,1 1 0 0 0,-1-1-1 0 0,0 1 1 0 0,0 0 0 0 0,1 0 0 0 0,-1 0 0 0 0,0 0 0 0 0,1 0 0 0 0,-1 0 0 0 0,1 0 0 0 0,0 0-1 0 0,-1 1 1 0 0,1-1 0 0 0,0 1 0 0 0,0-1 0 0 0,0 1 0 0 0,0-1 0 0 0,0 1 0 0 0,0 0 0 0 0,0-1-1 0 0,0 1 1 0 0,1 0 0 0 0,-1 0 0 0 0,0-1 0 0 0,1 1 0 0 0,0 0 0 0 0,-1 0 0 0 0,1 0 0 0 0,0 0-1 0 0,0 0 1 0 0,0-1 0 0 0,0 1 0 0 0,1 0 0 0 0,-1 0 0 0 0,0 0 0 0 0,1 0 0 0 0,-1 0 0 0 0,1-1-1 0 0,0 1 30 0 0,-1 0 43 0 0,0 0-1 0 0,1-1 0 0 0,-1 1 0 0 0,0-1 0 0 0,1 1 0 0 0,-1-1 0 0 0,1 1 0 0 0,-1-1 0 0 0,1 1 0 0 0,0-1 0 0 0,-1 0 0 0 0,1 1 0 0 0,0-1 0 0 0,0 0 0 0 0,0 0 1 0 0,0 1-1 0 0,0-1 0 0 0,0 0 0 0 0,1 0 0 0 0,-1 0 0 0 0,0 0 0 0 0,1-1 0 0 0,-1 1 0 0 0,0 0 0 0 0,1 0 0 0 0,-1-1 0 0 0,1 1 0 0 0,-1-1 0 0 0,1 1 0 0 0,-1-1 1 0 0,1 0-1 0 0,-1 0 0 0 0,1 0 0 0 0,-1 1 0 0 0,1-2 0 0 0,0 1 0 0 0,-1 0 0 0 0,1 0 0 0 0,-1 0 0 0 0,1-1 0 0 0,-1 1 0 0 0,1 0 0 0 0,-1-1 0 0 0,1 0 1 0 0,-1 1-1 0 0,2-2-42 0 0,-2 2 31 0 0,0-1 1 0 0,0 0 0 0 0,1 0 0 0 0,-1 0 0 0 0,0 0 0 0 0,0 0-1 0 0,0-1 1 0 0,0 1 0 0 0,0 0 0 0 0,0 0 0 0 0,0-1-1 0 0,0 1 1 0 0,-1-1 0 0 0,1 1 0 0 0,0-1 0 0 0,-1 1 0 0 0,1-1-1 0 0,-1 1 1 0 0,0-1 0 0 0,1 1 0 0 0,-1-1 0 0 0,0 1 0 0 0,0-1-1 0 0,0 0 1 0 0,0 1 0 0 0,0-1 0 0 0,-1 1 0 0 0,1-1-1 0 0,0 1 1 0 0,-1-1 0 0 0,1 1 0 0 0,-1-1 0 0 0,1 1 0 0 0,-1-1-1 0 0,0 1 1 0 0,0-1 0 0 0,0 1 0 0 0,0 0 0 0 0,0 0-1 0 0,0-1 1 0 0,0 1 0 0 0,0 0 0 0 0,0 0 0 0 0,0 0 0 0 0,-1 0-1 0 0,1 0 1 0 0,0 0 0 0 0,-1 1 0 0 0,1-1 0 0 0,0 0 0 0 0,-1 1-1 0 0,1-1 1 0 0,-1 1 0 0 0,1-1 0 0 0,-1 1 0 0 0,0 0-1 0 0,1 0 1 0 0,-2-1-32 0 0,2 2-17 0 0,0 0-1 0 0,-1 0 1 0 0,1 0 0 0 0,0 0-1 0 0,0 0 1 0 0,0 0-1 0 0,0 0 1 0 0,0 0-1 0 0,0 1 1 0 0,0-1-1 0 0,0 0 1 0 0,1 1 0 0 0,-1-1-1 0 0,0 0 1 0 0,1 1-1 0 0,-1-1 1 0 0,1 1-1 0 0,0-1 1 0 0,-1 1-1 0 0,1-1 1 0 0,0 1 0 0 0,0-1-1 0 0,0 1 1 0 0,0-1-1 0 0,0 1 1 0 0,0-1-1 0 0,0 1 1 0 0,1-1 0 0 0,-1 1-1 0 0,0-1 1 0 0,1 1-1 0 0,-1-1 1 0 0,1 1-1 0 0,0-1 1 0 0,-1 0-1 0 0,1 1 1 0 0,0-1 0 0 0,0 0-1 0 0,0 0 1 0 0,0 0-1 0 0,0 0 1 0 0,0 1-1 0 0,0-1 1 0 0,1-1-1 0 0,-1 1 1 0 0,0 0 0 0 0,0 0-1 0 0,1 0 1 0 0,-1-1-1 0 0,0 1 1 0 0,2 0 17 0 0,8-22-4986 0 0,-9 15-344 0 0,-2 4-439 0 0</inkml:trace>
  <inkml:trace contextRef="#ctx0" brushRef="#br0" timeOffset="46362.93">10427 1444 2497 0 0,'0'0'1264'0'0,"0"0"-185"0"0,0 0-326 0 0,0 0-337 0 0,0 0-169 0 0,0 0-67 0 0,0 0-17 0 0,0 0 74 0 0,0 0 139 0 0,0 0 106 0 0,0 0 11 0 0,0 0-110 0 0,-2-10-138 0 0,-8-29-133 0 0,7 30-192 0 0,3 9-180 0 0,-4 32-487 0 0,26 569 4824 0 0,-21-586-4936 0 0,2-2 3919 0 0,-2-18 25 0 0,-3-11-3900 0 0,-56-78-3176 0 0,48 75 4112 0 0,1 5 105 0 0,7 38-70 0 0,3-8 12 0 0,1 1-1 0 0,1 0 1 0 0,1-1-1 0 0,0 1 1 0 0,1-1-1 0 0,1 0 1 0 0,0-1 0 0 0,1 0-1 0 0,1 0 1 0 0,0 0-1 0 0,1-1 1 0 0,1 0-1 0 0,0 0 1 0 0,8 6-168 0 0,-13-17 171 0 0,-1 0 0 0 0,1-1 0 0 0,1 1 0 0 0,-1-1 0 0 0,0 0 0 0 0,0-1 0 0 0,1 1 0 0 0,-1-1 0 0 0,1 0 0 0 0,0 0 0 0 0,-1-1 0 0 0,1 0 0 0 0,-1 0 0 0 0,1 0 0 0 0,0-1 0 0 0,-1 1 0 0 0,1-1 0 0 0,-1-1 0 0 0,1 1 0 0 0,-1-1 0 0 0,0 0 0 0 0,1 0 0 0 0,-1 0 0 0 0,0-1-1 0 0,-1 0 1 0 0,1 0 0 0 0,0 0 0 0 0,-1-1 0 0 0,1 1 0 0 0,-1-1 0 0 0,0 0 0 0 0,-1 0 0 0 0,1-1 0 0 0,-1 1 0 0 0,1-1 0 0 0,-1 1 0 0 0,-1-1 0 0 0,1 0 0 0 0,-1 0 0 0 0,0-1 0 0 0,0 1 0 0 0,0 0 0 0 0,0-3-171 0 0,22-110 911 0 0,-23 65-3187 0 0,11 53-12666 0 0,-10 3 8651 0 0</inkml:trace>
  <inkml:trace contextRef="#ctx0" brushRef="#br0" timeOffset="47438.059">10627 1234 4081 0 0,'0'0'1640'0'0,"0"0"-613"0"0,0 0-581 0 0,0 0-286 0 0,0 0 0 0 0,0 0 90 0 0,0 0 110 0 0,0 0 105 0 0,0 0 65 0 0,0 0 30 0 0,0 0-9 0 0,0 0-24 0 0,0 0-32 0 0,26-2 1703 0 0,416-58 1337 0 0,580 8-1299 0 0,-837 29-1326 0 0,-182 22-1847 0 0,-3 1-3340 0 0,-1 0-3322 0 0,1 0 281 0 0</inkml:trace>
  <inkml:trace contextRef="#ctx0" brushRef="#br0" timeOffset="47812.801">12047 888 15715 0 0,'0'0'-214'0'0,"0"0"-313"0"0,0 0-191 0 0,0 0-4 0 0,0 0 192 0 0,0 0 286 0 0,0 0 157 0 0,0 0 99 0 0,0 0 112 0 0,0 0 140 0 0,0 0 155 0 0,0 0 72 0 0,0 0 20 0 0,23 8-31 0 0,168 56 797 0 0,-100-39-875 0 0,-51-16-235 0 0,-1 2 1 0 0,0 1-1 0 0,-1 3 0 0 0,0 0 0 0 0,-1 3 0 0 0,1 2-167 0 0,-35-18 37 0 0,0-1 0 0 0,1 1 0 0 0,-1 1 0 0 0,0-1 1 0 0,0 0-1 0 0,0 1 0 0 0,-1-1 0 0 0,1 1 0 0 0,0 0 0 0 0,-1 0 0 0 0,0 0 1 0 0,0 0-1 0 0,0 1 0 0 0,0-1 0 0 0,0 0 0 0 0,-1 1 0 0 0,1 0 1 0 0,-1-1-1 0 0,0 1 0 0 0,0 0 0 0 0,-1-1 0 0 0,1 1 0 0 0,-1 0 0 0 0,1 0 1 0 0,-1 0-1 0 0,0-1 0 0 0,-1 1 0 0 0,1 0 0 0 0,-1 0 0 0 0,0-1 1 0 0,1 1-1 0 0,-2 0 0 0 0,1-1 0 0 0,0 1 0 0 0,-1-1 0 0 0,1 1 0 0 0,-1-1 1 0 0,0 0-1 0 0,0 1 0 0 0,-1-1 0 0 0,1 0 0 0 0,-1 0 0 0 0,-1 1-37 0 0,-133 106 1817 0 0,135-109-1876 0 0,-115 50 542 0 0,66-43-4589 0 0,51-8 1137 0 0,0 0-2285 0 0,0 0-3911 0 0</inkml:trace>
  <inkml:trace contextRef="#ctx0" brushRef="#br0" timeOffset="49632.12">13045 793 4825 0 0,'0'0'1614'0'0,"0"0"-239"0"0,0 0-394 0 0,0 0-421 0 0,0 0-254 0 0,0 0-144 0 0,0 0-106 0 0,0 0-61 0 0,0 0-11 0 0,0 0 8 0 0,0 0 41 0 0,0 0 63 0 0,-18 5 305 0 0,-8 75 445 0 0,2 203 65 0 0,25-281-853 0 0,-1 0 0 0 0,1 0 0 0 0,-1 0 0 0 0,1 0-1 0 0,0 0 1 0 0,0 0 0 0 0,0 0 0 0 0,0 0 0 0 0,0 0 0 0 0,0 0 0 0 0,1-1-1 0 0,-1 1 1 0 0,1 0 0 0 0,-1-1 0 0 0,1 1 0 0 0,-1-1 0 0 0,1 1-1 0 0,0-1 1 0 0,0 0 0 0 0,0 0 0 0 0,0 0 0 0 0,0 0 0 0 0,0 0 0 0 0,0 0-1 0 0,0-1 1 0 0,0 1 0 0 0,0-1 0 0 0,0 1 0 0 0,0-1 0 0 0,1 0-1 0 0,-1 0 1 0 0,0 0 0 0 0,0 0 0 0 0,0 0 0 0 0,1 0 0 0 0,-1-1 0 0 0,1 1-58 0 0,83-19 1588 0 0,-77 16-1477 0 0,-1 0-1 0 0,1 0 0 0 0,0-1 1 0 0,-1 0-1 0 0,0 0 1 0 0,0-1-1 0 0,0 0 1 0 0,0 0-1 0 0,-1-1 1 0 0,0 0-1 0 0,0-1 1 0 0,-1 1-1 0 0,1-1 1 0 0,-1 0-1 0 0,-1-1 1 0 0,0 0-1 0 0,0 1 0 0 0,0-2 1 0 0,-1 1-1 0 0,0 0 1 0 0,0-1-1 0 0,-1 0 1 0 0,-1 0-1 0 0,1 0 1 0 0,-1 0-1 0 0,-1 0 1 0 0,0 0-1 0 0,0-1 1 0 0,-1 1-1 0 0,0 0 1 0 0,0-1-1 0 0,-1 1 0 0 0,-1 0 1 0 0,1 0-1 0 0,-2 0 1 0 0,-1-5-111 0 0,-1 3 35 0 0,0 0 1 0 0,-1 1-1 0 0,-1-1 1 0 0,0 2-1 0 0,0-1 1 0 0,-1 1-1 0 0,0 0 1 0 0,-1 0-1 0 0,0 1 0 0 0,0 0 1 0 0,-1 1-1 0 0,-2-1-35 0 0,10 6-4769 0 0,45 22-5237 0 0,-33-15 4513 0 0</inkml:trace>
  <inkml:trace contextRef="#ctx0" brushRef="#br0" timeOffset="50442.221">13517 870 10634 0 0,'0'0'1367'0'0,"0"0"-323"0"0,0 0-497 0 0,0 0-385 0 0,0 0-184 0 0,0 0-86 0 0,0 0-18 0 0,0 0 35 0 0,0 0 60 0 0,0 0 26 0 0,0 0-34 0 0,0 0-30 0 0,1-5 14 0 0,3-9 103 0 0,-4 51 264 0 0,0 10-112 0 0,27 129 380 0 0,-25-175-458 0 0,-1 0-1 0 0,1 0 0 0 0,0-1 0 0 0,-1 1 0 0 0,1-1 0 0 0,0 0 1 0 0,0 1-1 0 0,0-1 0 0 0,-1 0 0 0 0,1 0 0 0 0,0 0 0 0 0,0 0 0 0 0,0 0 1 0 0,0-1-1 0 0,-1 1 0 0 0,1 0 0 0 0,0-1 0 0 0,0 0 0 0 0,-1 1 1 0 0,1-1-1 0 0,0 0 0 0 0,-1 0 0 0 0,1 0 0 0 0,-1 0 0 0 0,1 0 1 0 0,-1 0-1 0 0,1 0 0 0 0,-1 0 0 0 0,0-1 0 0 0,0 1 0 0 0,0 0 0 0 0,1-1 1 0 0,-1 1-1 0 0,0-1 0 0 0,-1 0 0 0 0,1 1 0 0 0,0-1 0 0 0,0 0 1 0 0,-1 1-1 0 0,1-2-121 0 0,88-177-1942 0 0,-89 180 1871 0 0,0 1 0 0 0,-1-1 0 0 0,1 1-1 0 0,0-1 1 0 0,0 1 0 0 0,0 0 0 0 0,0-1 0 0 0,0 1 0 0 0,0-1-1 0 0,0 1 1 0 0,1-1 0 0 0,-1 1 0 0 0,0-1 0 0 0,0 1 0 0 0,0-1-1 0 0,1 1 1 0 0,-1-1 0 0 0,0 1 0 0 0,0-1 0 0 0,1 1 0 0 0,-1-1-1 0 0,0 0 1 0 0,1 1 0 0 0,-1-1 0 0 0,0 1 0 0 0,1-1 0 0 0,-1 0-1 0 0,1 1 1 0 0,-1-1 0 0 0,1 0 0 0 0,-1 0 0 0 0,1 1 0 0 0,-1-1 0 0 0,1 0-1 0 0,-1 0 1 0 0,1 0 0 0 0,-1 1 0 0 0,1-1 0 0 0,-1 0 0 0 0,1 0-1 0 0,-1 0 1 0 0,1 0 0 0 0,-1 0 0 0 0,1 0 0 0 0,0 0 0 0 0,-1 0-1 0 0,1-1 1 0 0,-1 1 0 0 0,1 0 0 0 0,-1 0 0 0 0,1 0 0 0 0,-1 0-1 0 0,1-1 72 0 0,10 63 997 0 0,-10-60-1113 0 0,1 20 363 0 0,-2-15-166 0 0,-1-1-1 0 0,1 0 1 0 0,1 1 0 0 0,-1-1-1 0 0,1 0 1 0 0,0 1-1 0 0,1-1 1 0 0,-1 0-1 0 0,1 0 1 0 0,0 0-1 0 0,1 0 1 0 0,0 0-1 0 0,0 0 1 0 0,0-1-1 0 0,0 1 1 0 0,1-1-1 0 0,0 0 1 0 0,0 0-1 0 0,0 0 1 0 0,1-1-1 0 0,0 1 1 0 0,2 0-81 0 0,76-28 2533 0 0,9-82-3963 0 0,-75 19 1263 0 0,-17 86 270 0 0,0 0-85 0 0,0 40-267 0 0,-1-34 247 0 0,0-1-1 0 0,0 1 1 0 0,1-1-1 0 0,0 1 1 0 0,0-1 0 0 0,0 1-1 0 0,1-1 1 0 0,0 1-1 0 0,0-1 1 0 0,0 1-1 0 0,1-1 1 0 0,-1 0 0 0 0,1 0-1 0 0,1 0 1 0 0,-1 0-1 0 0,1 0 1 0 0,0 0 0 0 0,0-1-1 0 0,0 1 1 0 0,1-1-1 0 0,-1 0 1 0 0,1 0-1 0 0,0 0 1 0 0,0 0 0 0 0,0-1-1 0 0,1 1 1 0 0,0-1-1 0 0,-1-1 1 0 0,1 1 0 0 0,0 0-1 0 0,0-1 1 0 0,0 0-1 0 0,1 0 1 0 0,-1-1 0 0 0,0 0-1 0 0,1 0 1 0 0,1 1 2 0 0,3-2-1524 0 0,2 0-1181 0 0,-2-1-2382 0 0,-1 0-2697 0 0</inkml:trace>
  <inkml:trace contextRef="#ctx0" brushRef="#br0" timeOffset="50705.313">13916 454 18548 0 0,'0'0'177'0'0,"0"0"-31"0"0,0 0-36 0 0,0 0-46 0 0,0 0-82 0 0,0 0-110 0 0,0 0-136 0 0,0 0-99 0 0,0 0-21 0 0,0 0 53 0 0,0 0 46 0 0,0 0-33 0 0,0 0-132 0 0,-12-9-159 0 0,-29-19-37 0 0,37 25-2378 0 0,33 25-5151 0 0,-18-14 4125 0 0</inkml:trace>
  <inkml:trace contextRef="#ctx0" brushRef="#br0" timeOffset="51402.221">14206 885 1072 0 0,'0'0'1191'0'0,"0"0"-577"0"0,0 0-522 0 0,0 0-218 0 0,0 0-10 0 0,0 0 79 0 0,0 0 216 0 0,0 0 387 0 0,0 0 371 0 0,0 0 211 0 0,0 0 95 0 0,0 0-136 0 0,24 42 2175 0 0,24 72-1867 0 0,-39-114 3238 0 0,13-31-4385 0 0,31-130-1655 0 0,-30 268 1073 0 0,-23-103 317 0 0,1 0 1 0 0,-1 0-1 0 0,1 0 0 0 0,0 0 0 0 0,0 0 0 0 0,1 0 0 0 0,-1 0 0 0 0,1 0 1 0 0,0 0-1 0 0,0 0 0 0 0,0-1 0 0 0,0 1 0 0 0,1-1 0 0 0,-1 1 0 0 0,1-1 0 0 0,0 0 1 0 0,0 0-1 0 0,0-1 0 0 0,1 1 0 0 0,-1 0 0 0 0,0-1 0 0 0,1 0 0 0 0,0 0 1 0 0,-1 0-1 0 0,1 0 0 0 0,0-1 0 0 0,0 1 0 0 0,0-1 0 0 0,0 0 0 0 0,0 0 0 0 0,1-1 1 0 0,-1 1-1 0 0,0-1 0 0 0,4 0 17 0 0,15 0-2786 0 0,1 0-4105 0 0,-16 0 1634 0 0</inkml:trace>
  <inkml:trace contextRef="#ctx0" brushRef="#br0" timeOffset="51868.247">14505 729 8554 0 0,'0'0'27'0'0,"0"0"-238"0"0,0 0-101 0 0,0 0 186 0 0,0 0 133 0 0,0 0 66 0 0,0 0 69 0 0,0 0 92 0 0,15 26 104 0 0,44 82 66 0 0,-25-17 754 0 0,-34-87-1034 0 0,1 1 0 0 0,0 0 0 0 0,1 0 0 0 0,-1-1 0 0 0,1 1 0 0 0,-1-1 0 0 0,2 1 0 0 0,-1-1 0 0 0,0 0 0 0 0,1 0 0 0 0,0 0 0 0 0,-1 0 0 0 0,2 0 0 0 0,-1-1 0 0 0,0 1 0 0 0,1-1 0 0 0,-1 0 0 0 0,1 0 0 0 0,1 0-124 0 0,20-13 5931 0 0,-11-56-5443 0 0,-12 52-96 0 0,7-36-311 0 0,-9 37-109 0 0,1 1 1 0 0,1 0-1 0 0,0 0 1 0 0,0 0-1 0 0,1 0 1 0 0,1 1 0 0 0,0-1-1 0 0,0 1 1 0 0,1 0-1 0 0,1 0 1 0 0,0 0 0 0 0,0 1-1 0 0,1 0 1 0 0,0 0-1 0 0,1 0 1 0 0,0 1-1 0 0,5-4 28 0 0,19 10-3173 0 0,-11 30-8162 0 0,-16-20 6774 0 0</inkml:trace>
  <inkml:trace contextRef="#ctx0" brushRef="#br0" timeOffset="53859.837">14921 1028 0 0 0,'0'0'761'0'0,"0"0"693"0"0,0 0 94 0 0,0 0-74 0 0,0 0-75 0 0,0 0-233 0 0,0 0-289 0 0,0 0-298 0 0,0 0-276 0 0,0 0-198 0 0,0 0-108 0 0,0 0-63 0 0,17-3 595 0 0,-15 4-409 0 0,1 0-1 0 0,0 0 1 0 0,0 0 0 0 0,-1 0-1 0 0,1 0 1 0 0,0-1 0 0 0,0 1-1 0 0,0-1 1 0 0,0 0 0 0 0,0 0-1 0 0,0 0 1 0 0,0 0 0 0 0,0-1-1 0 0,0 1 1 0 0,0-1 0 0 0,0 0-1 0 0,0 0 1 0 0,-1 0 0 0 0,1 0-1 0 0,0 0 1 0 0,-1 0 0 0 0,1-1-1 0 0,-1 1 1 0 0,1-1-1 0 0,-1 0 1 0 0,1 0 0 0 0,-1 0-1 0 0,0 0 1 0 0,0 0 0 0 0,0 0-1 0 0,0-1 1 0 0,-1 1 0 0 0,1-1-1 0 0,-1 1 1 0 0,1-1 0 0 0,-1 0-1 0 0,0 1 1 0 0,0-1 0 0 0,0 0-1 0 0,0 0 1 0 0,-1 0 0 0 0,1 0-1 0 0,-1 0 1 0 0,1 0 0 0 0,-1 1-1 0 0,0-1 1 0 0,0 0-1 0 0,-1 0 1 0 0,1 0 0 0 0,-1-1-120 0 0,1-1-89 0 0,-1-1 1 0 0,0 1-1 0 0,0 0 1 0 0,0 0-1 0 0,-1 0 1 0 0,0 0-1 0 0,0 0 1 0 0,0 0-1 0 0,0 1 1 0 0,-1-1-1 0 0,0 0 1 0 0,0 1-1 0 0,0 0 1 0 0,0 0-1 0 0,-1 0 1 0 0,1 0-1 0 0,-1 1 1 0 0,0-1-1 0 0,0 1 1 0 0,-1 0-1 0 0,1 0 1 0 0,-1 0-1 0 0,1 1 1 0 0,-1 0-1 0 0,0 0 1 0 0,0 0-1 0 0,0 0 1 0 0,0 1-1 0 0,0 0 1 0 0,0 0-1 0 0,-1 0 1 0 0,1 1-1 0 0,0-1 1 0 0,0 1-1 0 0,-1 1 1 0 0,1-1-1 0 0,0 1 1 0 0,0 0-1 0 0,-1 0 1 0 0,1 0-1 0 0,0 1 1 0 0,0-1-1 0 0,0 1 1 0 0,1 1-1 0 0,-1-1 1 0 0,0 1-1 0 0,1-1 1 0 0,0 1-1 0 0,-1 1 1 0 0,-2 2 88 0 0,5-3 26 0 0,0-1 1 0 0,0 1-1 0 0,0 0 1 0 0,0 1-1 0 0,1-1 0 0 0,-1 0 1 0 0,1 0-1 0 0,0 1 1 0 0,0-1-1 0 0,0 1 1 0 0,0-1-1 0 0,0 1 0 0 0,1-1 1 0 0,0 1-1 0 0,0-1 1 0 0,0 1-1 0 0,0 0 1 0 0,0-1-1 0 0,1 1 1 0 0,-1-1-1 0 0,1 1 0 0 0,0-1 1 0 0,0 1-1 0 0,1-1 1 0 0,-1 0-1 0 0,1 0 1 0 0,-1 1-1 0 0,1-1 0 0 0,0 0 1 0 0,0 0-1 0 0,0-1 1 0 0,1 1-1 0 0,-1 0 1 0 0,1-1-1 0 0,0 1 1 0 0,-1-1-1 0 0,1 0 0 0 0,0 0 1 0 0,0 0-1 0 0,0 0 1 0 0,1-1-1 0 0,-1 1 1 0 0,0-1-1 0 0,0 0 0 0 0,4 1-26 0 0,18 5 187 0 0,-1-1 0 0 0,2 0-1 0 0,-1-2 1 0 0,0-2 0 0 0,1 0-1 0 0,0-1 1 0 0,-1-2 0 0 0,15-1-187 0 0,27 0 1486 0 0,-66 2-1478 0 0,16 15-2492 0 0,-7-7-6281 0 0,-7-8 4153 0 0</inkml:trace>
  <inkml:trace contextRef="#ctx0" brushRef="#br0" timeOffset="54602.077">15347 135 12747 0 0,'0'0'65'0'0,"0"0"-165"0"0,0 0-260 0 0,0 0-298 0 0,0 0-135 0 0,0 0 22 0 0,0 0 204 0 0,0 0 389 0 0,0 0 367 0 0,0 0 256 0 0,0 0 105 0 0,0 0-42 0 0,0 0-105 0 0,2 17-71 0 0,51 298 609 0 0,-36-212-856 0 0,-13-63 7 0 0,3 1 0 0 0,1-1 0 0 0,1 0 0 0 0,3-1 0 0 0,1 0 0 0 0,16 31-92 0 0,-15-49-77 0 0,-32-18 3516 0 0,-147-16-5707 0 0,163 14 2262 0 0,0-1-1 0 0,0 1 0 0 0,1-1 1 0 0,-1 1-1 0 0,0-1 1 0 0,0 1-1 0 0,0 0 0 0 0,1 0 1 0 0,-1 0-1 0 0,0 0 0 0 0,1 0 1 0 0,-1 0-1 0 0,1 0 0 0 0,-1 0 1 0 0,1 1-1 0 0,0-1 0 0 0,0 1 1 0 0,-1-1-1 0 0,1 1 1 0 0,0-1-1 0 0,0 1 0 0 0,0 0 1 0 0,1 0-1 0 0,-1-1 0 0 0,0 1 1 0 0,1 0-1 0 0,-1 0 0 0 0,1 0 1 0 0,-1 0-1 0 0,1-1 0 0 0,0 1 1 0 0,0 0-1 0 0,0 0 0 0 0,0 0 1 0 0,0 0-1 0 0,0 0 1 0 0,1 0-1 0 0,-1 0 0 0 0,1 0 1 0 0,-1-1-1 0 0,1 1 0 0 0,0 0 1 0 0,-1 0-1 0 0,1-1 0 0 0,0 1 1 0 0,0 0-1 0 0,0-1 0 0 0,1 1 1 0 0,-1-1-1 0 0,0 1 0 0 0,0-1 1 0 0,1 0-1 0 0,-1 1 1 0 0,1-1-1 0 0,-1 0 0 0 0,1 0 1 0 0,0 0-1 0 0,-1 0 0 0 0,1-1 1 0 0,0 1-1 0 0,0 0 7 0 0,10 7 100 0 0,1-1 0 0 0,0 0 1 0 0,0-1-1 0 0,1-1 0 0 0,0 0 0 0 0,0-1 0 0 0,0 0 0 0 0,0-1 1 0 0,1 0-1 0 0,-1-1 0 0 0,1-1 0 0 0,-1-1 0 0 0,1 0 0 0 0,0-1 1 0 0,-1 0-1 0 0,1-1 0 0 0,-1-1 0 0 0,0 0 0 0 0,0-1 0 0 0,0 0 1 0 0,0-1-1 0 0,0-1 0 0 0,-1 0 0 0 0,0-1 0 0 0,-1-1 0 0 0,1 1 1 0 0,1-4-101 0 0,-6 4 6 0 0,0 0 0 0 0,0-1 1 0 0,-1 0-1 0 0,0 0 0 0 0,0-1 1 0 0,-1 0-1 0 0,-1 0 1 0 0,1 0-1 0 0,-1-1 0 0 0,-1 0 1 0 0,0 0-1 0 0,0 0 0 0 0,-1 0 1 0 0,0 0-1 0 0,-1-1 0 0 0,0 0 1 0 0,-1 1-1 0 0,0-1 1 0 0,-1 0-1 0 0,0 0 0 0 0,0 1 1 0 0,-2-4-7 0 0,3 13-38 0 0,-1 0 1 0 0,0 0 0 0 0,-1 0-1 0 0,1 0 1 0 0,0 0 0 0 0,0 0-1 0 0,0 0 1 0 0,-1 0 0 0 0,1 0-1 0 0,0 0 1 0 0,-1 0 0 0 0,1 0-1 0 0,-1 0 1 0 0,1 0 0 0 0,-1 0-1 0 0,1 0 1 0 0,-1 0 0 0 0,0 1-1 0 0,0-1 1 0 0,1 0 0 0 0,-1 0-1 0 0,0 1 1 0 0,0-1-1 0 0,0 0 1 0 0,0 1 0 0 0,1-1-1 0 0,-1 1 1 0 0,0-1 0 0 0,0 1-1 0 0,0 0 1 0 0,0-1 0 0 0,0 1-1 0 0,0 0 1 0 0,-1 0 0 0 0,1 0-1 0 0,0 0 1 0 0,0 0 0 0 0,0 0-1 0 0,0 0 1 0 0,0 0 0 0 0,0 0-1 0 0,0 0 1 0 0,0 0 0 0 0,0 1-1 0 0,0-1 1 0 0,0 0 0 0 0,0 1-1 0 0,0-1 1 0 0,0 1 0 0 0,0-1-1 0 0,0 1 1 0 0,0 0 0 0 0,1-1-1 0 0,-1 1 1 0 0,0 0 37 0 0,-48 37-256 0 0,43-32 289 0 0,1 0 0 0 0,0 1 0 0 0,0 0 0 0 0,0 0 0 0 0,1 0 0 0 0,0 1 0 0 0,1 0 0 0 0,0-1 0 0 0,0 1 0 0 0,0 0 0 0 0,1 1 1 0 0,1-1-1 0 0,-1 0 0 0 0,1 0 0 0 0,1 1 0 0 0,-1-1 0 0 0,1 1 0 0 0,1-1 0 0 0,0 3-33 0 0,4-5 72 0 0,-1-1 0 0 0,2 0 1 0 0,-1 0-1 0 0,1 0 0 0 0,-1 0 1 0 0,1-1-1 0 0,1 0 0 0 0,-1 0 0 0 0,0-1 1 0 0,1 0-1 0 0,0 0 0 0 0,0 0 0 0 0,0-1 1 0 0,0 0-1 0 0,0 0 0 0 0,0-1 1 0 0,1 0-1 0 0,-1 0 0 0 0,1-1 0 0 0,-1 1 1 0 0,0-2-1 0 0,1 1 0 0 0,-1-1 0 0 0,0 0 1 0 0,0-1-1 0 0,2 0-72 0 0,120-24-3497 0 0,-48-2-4759 0 0,-75 26 7337 0 0,11-5-3530 0 0</inkml:trace>
  <inkml:trace contextRef="#ctx0" brushRef="#br0" timeOffset="55114.749">16022 0 12779 0 0,'0'0'-307'0'0,"0"0"-361"0"0,0 0-222 0 0,0 0-66 0 0,0 0 163 0 0,0 0 299 0 0,0 0 118 0 0,0 0 173 0 0,0 0 286 0 0,0 0 313 0 0,0 0 266 0 0,0 0 99 0 0,17 31-46 0 0,53 97-142 0 0,-47-80-335 0 0,-2 1 0 0 0,-2 1 0 0 0,-2 1 0 0 0,-2 1 0 0 0,-3 0 0 0 0,-2 0-1 0 0,-2 2-237 0 0,4 12 122 0 0,-2 2-22 0 0,-8-46-40 0 0,0 0 1 0 0,2 0-1 0 0,1 0 1 0 0,1-1 0 0 0,0 1-1 0 0,2-1 1 0 0,0-1 0 0 0,7 12-61 0 0,-8-22 443 0 0,-6-7 1863 0 0,-28-22-2547 0 0,16 14 154 0 0,-1 0 1 0 0,0 0-1 0 0,0 1 0 0 0,0 0 0 0 0,-1 1 1 0 0,1 1-1 0 0,-1 0 0 0 0,0 1 0 0 0,1 0 1 0 0,-1 1-1 0 0,0 0 0 0 0,0 1 1 0 0,0 0-1 0 0,1 1 0 0 0,-1 1 0 0 0,1 0 1 0 0,0 1-1 0 0,-1 0 0 0 0,2 0 0 0 0,-1 2 1 0 0,0-1-1 0 0,1 1 0 0 0,0 1 0 0 0,1 0 1 0 0,-1 1 86 0 0,9-6 40 0 0,0-1 0 0 0,1 1 0 0 0,-1-1 1 0 0,1 1-1 0 0,-1-1 0 0 0,1 1 0 0 0,0 0 1 0 0,-1 0-1 0 0,1 0 0 0 0,0 0 0 0 0,0 0 1 0 0,1 0-1 0 0,-1 0 0 0 0,0 0 0 0 0,1 0 1 0 0,-1 0-1 0 0,1 0 0 0 0,0 1 0 0 0,-1-1 1 0 0,1 0-1 0 0,0 0 0 0 0,0 0 0 0 0,1 1 1 0 0,-1-1-1 0 0,0 0 0 0 0,1 0 1 0 0,-1 0-1 0 0,1 0 0 0 0,0 0 0 0 0,0 0 1 0 0,0 0-1 0 0,0 0 0 0 0,0 0 0 0 0,0 0 1 0 0,0 0-1 0 0,1 0 0 0 0,-1-1 0 0 0,0 1 1 0 0,1-1-1 0 0,0 1 0 0 0,-1-1 0 0 0,1 1 1 0 0,0-1-1 0 0,0 0 0 0 0,0 0 0 0 0,0 0 1 0 0,0 0-1 0 0,0 0 0 0 0,0 0 0 0 0,0-1 1 0 0,0 1-1 0 0,1-1-40 0 0,116 27 1447 0 0,-74-24-1359 0 0,1-2-1 0 0,0-2 0 0 0,0-1 0 0 0,-1-3 1 0 0,34-8-88 0 0,-50 2-1491 0 0,-23 5-5716 0 0,-6 5-2066 0 0</inkml:trace>
  <inkml:trace contextRef="#ctx0" brushRef="#br0" timeOffset="62903.001">7677 2812 0 0 0,'-5'45'4545'0'0,"51"234"-1790"0"0,12 86 501 0 0,-42-94-285 0 0,-13-265-2918 0 0,0-1 1 0 0,0 0-1 0 0,1 0 0 0 0,0-1 1 0 0,0 1-1 0 0,0-1 1 0 0,0 0-1 0 0,1 0 0 0 0,-1 0 1 0 0,1-1-1 0 0,0 1 0 0 0,1-1 1 0 0,-1 0-1 0 0,0-1 1 0 0,1 1-1 0 0,-1-1 0 0 0,1 0 1 0 0,0-1-1 0 0,0 1 0 0 0,0-1 1 0 0,0 0-1 0 0,0-1 1 0 0,5 1-54 0 0,2 2-23 0 0,147 28 226 0 0,1-6-1 0 0,1-8 1 0 0,9-6-203 0 0,84 8 70 0 0,233 17 461 0 0,2-22 0 0 0,0-21 0 0 0,-1-22 0 0 0,164-43-531 0 0,-282 27 846 0 0,1 16-1 0 0,69 15-845 0 0,-411 15 186 0 0,0-1 0 0 0,0-2 0 0 0,0-1 0 0 0,-1-1 0 0 0,1-1 0 0 0,-1-2 0 0 0,1-2-186 0 0,-26-5-2253 0 0,-35-2-8247 0 0,31 16 10348 0 0,-11-4-7470 0 0</inkml:trace>
  <inkml:trace contextRef="#ctx0" brushRef="#br0" timeOffset="63585.397">7618 2731 6561 0 0,'0'0'1789'0'0,"0"0"-58"0"0,0 0-364 0 0,0 0-404 0 0,0 0-255 0 0,0 0-281 0 0,0 0-243 0 0,0 0-142 0 0,0 0-28 0 0,0 0-50 0 0,0 0-78 0 0,0 0-87 0 0,0 0-74 0 0,-14-4 22 0 0,-46-12 90 0 0,57 16 163 0 0,0 1 0 0 0,1-1-1 0 0,-1 1 1 0 0,0 0 0 0 0,1 0 0 0 0,-1 0-1 0 0,1 0 1 0 0,-1 0 0 0 0,1 0 0 0 0,0 0-1 0 0,-1 1 1 0 0,1 0 0 0 0,0-1 0 0 0,0 1-1 0 0,0 0 1 0 0,0 0 0 0 0,0 0 0 0 0,1 0-1 0 0,-1 0 1 0 0,0 0 0 0 0,1 1 0 0 0,0-1 0 0 0,-1 1-1 0 0,1-1 1 0 0,0 1 0 0 0,0 1 0 0 0,-4 5 17 0 0,-94 140 311 0 0,116-164-243 0 0,0 0 1 0 0,0 0 0 0 0,2 2-1 0 0,-1 0 1 0 0,2 1 0 0 0,0 1-1 0 0,0 1 1 0 0,1 1 0 0 0,13-4-86 0 0,-27 13-20 0 0,0 0 1 0 0,1 0-1 0 0,-1 1 1 0 0,0 0-1 0 0,1 0 0 0 0,-1 1 1 0 0,0-1-1 0 0,0 2 1 0 0,0-1-1 0 0,0 1 1 0 0,0 0-1 0 0,-1 1 1 0 0,1-1-1 0 0,-1 1 1 0 0,0 0-1 0 0,0 1 1 0 0,0 0-1 0 0,-1 0 1 0 0,0 0-1 0 0,0 0 1 0 0,0 1-1 0 0,2 4 20 0 0,41 32-2898 0 0,-31-29-1065 0 0,-4-3-2600 0 0</inkml:trace>
  <inkml:trace contextRef="#ctx0" brushRef="#br0" timeOffset="69929.896">13620 3263 3961 0 0,'0'0'2404'0'0,"0"0"-421"0"0,0 0-496 0 0,0 0-414 0 0,0 0-299 0 0,0 0-239 0 0,0 0-179 0 0,0 0-61 0 0,0 0-40 0 0,0 0-36 0 0,0 0-5 0 0,1-16-26 0 0,15-130 755 0 0,-16 142-928 0 0,0 0 0 0 0,0 0 1 0 0,-1 0-1 0 0,1 0 0 0 0,-1 0 0 0 0,0 0 0 0 0,0 0 0 0 0,0 0 0 0 0,0 1 0 0 0,-1-1 1 0 0,1 0-1 0 0,-1 1 0 0 0,0-1 0 0 0,0 1 0 0 0,0-1 0 0 0,-1 1 0 0 0,1 0 0 0 0,-1 0 1 0 0,0 0-1 0 0,0 1 0 0 0,0-1 0 0 0,0 0 0 0 0,0 1 0 0 0,-1 0 0 0 0,1 0 0 0 0,-1 0 1 0 0,1 0-1 0 0,-1 1 0 0 0,0-1 0 0 0,1 1 0 0 0,-1 0 0 0 0,-1 0-15 0 0,-17 74-1495 0 0,29 461 1318 0 0,-10 264 632 0 0,-33-812 2957 0 0,-274-226-1194 0 0,373 206-10158 0 0,-27 25 1697 0 0,-23 6 842 0 0</inkml:trace>
  <inkml:trace contextRef="#ctx0" brushRef="#br0" timeOffset="70226.553">13364 3750 12339 0 0,'0'0'951'0'0,"0"0"-87"0"0,0 0-172 0 0,0 0-431 0 0,0 0-390 0 0,0 0-147 0 0,0 0-12 0 0,0 0 149 0 0,0 0 252 0 0,0 0 210 0 0,0 0 156 0 0,0 0 68 0 0,0 0-10 0 0,19-4-55 0 0,163-29 591 0 0,70-21-1393 0 0,-250 53 1719 0 0,1 4-15855 0 0,-4 0 10004 0 0</inkml:trace>
  <inkml:trace contextRef="#ctx0" brushRef="#br0" timeOffset="71016.291">13859 2906 9602 0 0,'0'0'-171'0'0,"0"0"-185"0"0,0 0-100 0 0,0 0 27 0 0,0 0 183 0 0,0 0 213 0 0,0 0 146 0 0,0 0 142 0 0,0 0 171 0 0,0 0 160 0 0,0 27 73 0 0,8 170 1271 0 0,54 391 937 0 0,-42-514-1927 0 0,-19-74-594 0 0,-1 0 33 0 0,0 0-1 0 0,0 0-28 0 0,0 0-42 0 0,0 0-26 0 0,0 0-7 0 0,41-64-1226 0 0,72-124 761 0 0,-88 239 554 0 0,-21-30-204 0 0,-3-7-113 0 0,0 0 1 0 0,2 0-1 0 0,-1 0 1 0 0,2 0-1 0 0,0-1 1 0 0,1 1 0 0 0,0-1-1 0 0,1 0 1 0 0,0-1-1 0 0,1 1 1 0 0,1-1-1 0 0,3 4-47 0 0,-7-15 78 0 0,1-1 0 0 0,-1 0 0 0 0,1 0 0 0 0,-1 0-1 0 0,1 0 1 0 0,-1-1 0 0 0,1 1 0 0 0,-1-1 0 0 0,0 0-1 0 0,1-1 1 0 0,-1 1 0 0 0,0-1 0 0 0,0 0 0 0 0,0 0-1 0 0,0 0 1 0 0,0 0 0 0 0,0-1 0 0 0,-1 1 0 0 0,1-1-1 0 0,-1 0 1 0 0,0 0 0 0 0,0-1 0 0 0,0 1 0 0 0,0-1-1 0 0,0 1 1 0 0,-1-1 0 0 0,0 0 0 0 0,0 0 0 0 0,0 0-1 0 0,0 0 1 0 0,0 0 0 0 0,-1 0 0 0 0,0-1 0 0 0,1 0-78 0 0,8-11-182 0 0,-1 1 147 0 0,-1 0 0 0 0,0-1 0 0 0,-1 0 0 0 0,-1 0 0 0 0,0-1 0 0 0,-1 1 0 0 0,-1-1 1 0 0,0-1-1 0 0,-2 1 0 0 0,0 0 0 0 0,-1-1 0 0 0,0-6 35 0 0,-1 24 64 0 0,0 0-103 0 0,-1 33-573 0 0,-3 1 657 0 0,2-23-31 0 0,-1 0 1 0 0,1 0-1 0 0,1 0 0 0 0,0 0 1 0 0,0 1-1 0 0,1-1 1 0 0,1 0-1 0 0,0 1 0 0 0,0-1 1 0 0,1 0-1 0 0,1 0 1 0 0,0 0-1 0 0,0 0 1 0 0,1-1-1 0 0,1 1 0 0 0,-1-1 1 0 0,2 0-1 0 0,2 3-14 0 0,73 12-143 0 0,-51-28-2508 0 0,-2-2-3407 0 0,-19 4 3106 0 0,1-2-4964 0 0</inkml:trace>
  <inkml:trace contextRef="#ctx0" brushRef="#br0" timeOffset="71687.28">14694 3509 11827 0 0,'0'0'1286'0'0,"0"0"-431"0"0,0 0-449 0 0,0 0-340 0 0,0 0-130 0 0,0 0 3 0 0,0 0 13 0 0,0 0 39 0 0,0 0 42 0 0,0 0 47 0 0,0 0 48 0 0,0 0 40 0 0,0 0 2 0 0,14-11-40 0 0,45-30-63 0 0,-7 18-86 0 0,-52 23 42 0 0,0 0 14 0 0,0 0 6 0 0,0 0 4 0 0,-55 7-636 0 0,-121 62 864 0 0,175-67-287 0 0,-1-1 0 0 0,0 0 0 0 0,1 0 0 0 0,-1 0 0 0 0,1 1 0 0 0,-1-1 0 0 0,1 1-1 0 0,0-1 1 0 0,0 1 0 0 0,0 0 0 0 0,0-1 0 0 0,0 1 0 0 0,0 0 0 0 0,0 0 0 0 0,0 0 0 0 0,1 0 0 0 0,-1-1 0 0 0,1 1-1 0 0,-1 0 1 0 0,1 0 0 0 0,0 0 0 0 0,0 0 0 0 0,0 0 0 0 0,0 0 0 0 0,0 0 0 0 0,0 0 0 0 0,0 0 0 0 0,1 0 0 0 0,-1 0-1 0 0,1 0 1 0 0,-1 0 0 0 0,1 0 0 0 0,0 0 0 0 0,0-1 0 0 0,0 1 0 0 0,0 0 0 0 0,0 0 0 0 0,0-1 0 0 0,0 1 0 0 0,1-1-1 0 0,-1 1 1 0 0,1-1 0 0 0,-1 0 0 0 0,1 1 0 0 0,-1-1 0 0 0,1 0 0 0 0,0 0 0 0 0,-1 0 0 0 0,1 0 0 0 0,0 0 0 0 0,0-1-1 0 0,0 1 1 0 0,0-1 0 0 0,0 1 0 0 0,0-1 0 0 0,0 1 0 0 0,0-1 0 0 0,0 0 0 0 0,0 0 0 0 0,0 0 12 0 0,78 24 33 0 0,-62-21-61 0 0,-1 0-1 0 0,-1 1 1 0 0,1 1 0 0 0,0 0-1 0 0,-1 2 1 0 0,0 0-1 0 0,-1 0 1 0 0,1 2-1 0 0,-1 0 1 0 0,-1 0-1 0 0,0 1 1 0 0,0 1 0 0 0,-1 1-1 0 0,-1 0 1 0 0,0 0-1 0 0,10 14 29 0 0,-20-24 26 0 0,0 1-1 0 0,-1-1 1 0 0,0 1 0 0 0,1-1-1 0 0,-1 1 1 0 0,0 0-1 0 0,0 0 1 0 0,-1-1 0 0 0,1 1-1 0 0,0 0 1 0 0,-1 0-1 0 0,0 0 1 0 0,1 0-1 0 0,-1 0 1 0 0,-1-1 0 0 0,1 1-1 0 0,0 0 1 0 0,-1 0-1 0 0,1 0 1 0 0,-1 0 0 0 0,0-1-1 0 0,0 1 1 0 0,0 0-1 0 0,0-1 1 0 0,0 1 0 0 0,-1 0-1 0 0,1-1 1 0 0,-1 0-1 0 0,0 1 1 0 0,1-1-1 0 0,-1 0 1 0 0,0 0 0 0 0,0 0-1 0 0,-1 0 1 0 0,1 0-1 0 0,0 0 1 0 0,-1-1 0 0 0,1 1-1 0 0,-1-1 1 0 0,1 0-1 0 0,-1 0 1 0 0,0 0 0 0 0,1 0-1 0 0,-1 0 1 0 0,0 0-1 0 0,0-1 1 0 0,0 1-26 0 0,-141 19 2243 0 0,-51-16-2300 0 0,195-4-598 0 0,36-17-6741 0 0,-2 2 1405 0 0,-23 11 2940 0 0</inkml:trace>
  <inkml:trace contextRef="#ctx0" brushRef="#br0" timeOffset="72434.008">14930 2917 9386 0 0,'0'0'480'0'0,"0"0"-76"0"0,0 0-110 0 0,0 0-232 0 0,0 0-191 0 0,0 0-116 0 0,0 0-68 0 0,0 0 47 0 0,0 0 124 0 0,0 0 156 0 0,0 0 171 0 0,0 0 146 0 0,0 0 104 0 0,11 7 38 0 0,-10-7-463 0 0,3 3 60 0 0,1 0-1 0 0,0 0 0 0 0,-1 0 0 0 0,0 1 0 0 0,0 0 1 0 0,0-1-1 0 0,0 1 0 0 0,-1 1 0 0 0,0-1 1 0 0,0 0-1 0 0,0 1 0 0 0,0 0 0 0 0,0-1 0 0 0,-1 1 1 0 0,0 0-1 0 0,0 0 0 0 0,0 1 0 0 0,-1-1 1 0 0,1 3-70 0 0,27 399 2054 0 0,-22-202-1656 0 0,-8-202-329 0 0,0 0-1 0 0,0 0 1 0 0,0 0-1 0 0,1 1 1 0 0,0-1-1 0 0,-1 0 0 0 0,1 0 1 0 0,0 1-1 0 0,1-1 1 0 0,-1 0-1 0 0,0 0 1 0 0,1 0-1 0 0,0 1 1 0 0,0-1-1 0 0,0 0 1 0 0,0 0-1 0 0,0 0 1 0 0,1 0-1 0 0,-1 0 1 0 0,1-1-1 0 0,0 1 1 0 0,0 0-1 0 0,0-1 1 0 0,0 1-1 0 0,0-1 1 0 0,1 0-1 0 0,-1 0 0 0 0,1 0 1 0 0,-1 0-1 0 0,1 0 1 0 0,0 0-1 0 0,0-1 1 0 0,0 1-1 0 0,0-1 1 0 0,0 0-1 0 0,0 0 1 0 0,0 0-1 0 0,0 0 1 0 0,0-1-1 0 0,1 1 1 0 0,-1-1-1 0 0,0 0 1 0 0,0 0-1 0 0,1 0 1 0 0,-1 0-1 0 0,0 0 0 0 0,0-1 1 0 0,0 1-1 0 0,1-1 1 0 0,-1 0-1 0 0,0 0 1 0 0,0 0-1 0 0,0-1 1 0 0,0 1-1 0 0,1-2-68 0 0,120-174-1907 0 0,-99 260 2319 0 0,-20-76-381 0 0,-1 0 0 0 0,1 0 0 0 0,1 0 0 0 0,-1-1 0 0 0,1 0 0 0 0,0-1 0 0 0,1 1 0 0 0,-1-1 0 0 0,1 0 0 0 0,0 0 0 0 0,0-1 0 0 0,1 0 0 0 0,-1-1 1 0 0,1 1-1 0 0,0-1 0 0 0,0-1 0 0 0,0 0 0 0 0,0 0 0 0 0,0 0 0 0 0,0-1 0 0 0,1 0 0 0 0,-1-1 0 0 0,0 0 0 0 0,1 0 0 0 0,-1-1 0 0 0,0 0 0 0 0,1 0 0 0 0,-1-1 0 0 0,0 0 0 0 0,0 0 0 0 0,0-1 0 0 0,0 0 0 0 0,-1-1 0 0 0,1 1 0 0 0,-1-2 0 0 0,0 1 0 0 0,0-1 0 0 0,0 0 0 0 0,-1 0 0 0 0,0-1 0 0 0,0 1 0 0 0,0-2 0 0 0,2-2-31 0 0,-6 5-28 0 0,-1 0-1 0 0,0 0 1 0 0,0-1-1 0 0,-1 1 1 0 0,1 0-1 0 0,-1 0 1 0 0,0 0 0 0 0,0-1-1 0 0,0 1 1 0 0,-1 0-1 0 0,1 0 1 0 0,-1 0-1 0 0,0-1 1 0 0,0 1 0 0 0,-1 0-1 0 0,1 0 1 0 0,-1 0-1 0 0,0 1 1 0 0,0-1-1 0 0,0 0 1 0 0,0 1 0 0 0,-1-1-1 0 0,1 1 1 0 0,-1 0-1 0 0,0 0 1 0 0,0 0 0 0 0,0 0-1 0 0,0 0 1 0 0,-1 1-1 0 0,1-1 1 0 0,-1 1-1 0 0,0 0 1 0 0,0 0 0 0 0,1 1-1 0 0,-1-1 1 0 0,0 1-1 0 0,0-1 1 0 0,-1 1-1 0 0,1 1 1 0 0,0-1 0 0 0,0 0-1 0 0,0 1 1 0 0,-1 0-1 0 0,1 0 1 0 0,0 0-1 0 0,0 1 1 0 0,0-1 0 0 0,-3 2 28 0 0,4-1 29 0 0,1 1 1 0 0,-1 0-1 0 0,1 0 0 0 0,0 1 1 0 0,0-1-1 0 0,-1 0 1 0 0,2 1-1 0 0,-1-1 1 0 0,0 1-1 0 0,0 0 1 0 0,1-1-1 0 0,0 1 1 0 0,-1 0-1 0 0,1 0 1 0 0,0 0-1 0 0,0 0 0 0 0,1 0 1 0 0,-1 0-1 0 0,1 0 1 0 0,-1 0-1 0 0,1 1 1 0 0,0-1-1 0 0,0 0 1 0 0,0 0-1 0 0,1 0 1 0 0,-1 0-1 0 0,1 0 0 0 0,0 0 1 0 0,-1 0-1 0 0,2 0 1 0 0,-1 0-1 0 0,0 0 1 0 0,0 0-1 0 0,1 0 1 0 0,0-1-1 0 0,-1 1 1 0 0,1-1-1 0 0,0 1 0 0 0,0-1 1 0 0,0 0-1 0 0,1 1 1 0 0,-1-1-1 0 0,1 0 1 0 0,-1-1-1 0 0,2 2-29 0 0,12 8 76 0 0,0-1 0 0 0,0-1 0 0 0,1 0 0 0 0,1-1 1 0 0,-1-1-1 0 0,1-1 0 0 0,0 0 0 0 0,1-1 0 0 0,-1-1 0 0 0,18 1-76 0 0,113-5-6987 0 0,-98-14-1249 0 0,-36 9 4385 0 0</inkml:trace>
  <inkml:trace contextRef="#ctx0" brushRef="#br0" timeOffset="73004.675">15907 2617 17700 0 0,'0'0'66'0'0,"0"0"-263"0"0,0 0-148 0 0,0 0-78 0 0,0 0-32 0 0,0 0 86 0 0,0 0 41 0 0,0 0 2 0 0,0 0 42 0 0,0 0 82 0 0,0 0 149 0 0,0 0 208 0 0,0 0 180 0 0,14 31 89 0 0,40 97-7 0 0,-38 27 290 0 0,-13-107-670 0 0,2 0-1 0 0,2 0 0 0 0,2 0 1 0 0,2-1-1 0 0,2 0 0 0 0,3-1 1 0 0,1-1-1 0 0,2 0 1 0 0,2-1-1 0 0,2-2 0 0 0,3 1-36 0 0,-24-42 17 0 0,-1 0-1 0 0,1 0 0 0 0,-1 0 0 0 0,1 0 0 0 0,-1 0 1 0 0,1 0-1 0 0,-1 0 0 0 0,0 1 0 0 0,0-1 1 0 0,0 1-1 0 0,0-1 0 0 0,0 1 0 0 0,0-1 0 0 0,0 1 1 0 0,0-1-1 0 0,0 1 0 0 0,-1 0 0 0 0,1-1 0 0 0,0 1 1 0 0,-1 0-1 0 0,0 0 0 0 0,1 0 0 0 0,-1-1 1 0 0,0 1-1 0 0,0 0 0 0 0,0 0 0 0 0,0 0 0 0 0,-1 0 1 0 0,1-1-1 0 0,0 1 0 0 0,-1 0 0 0 0,1 0 1 0 0,-1-1-1 0 0,1 1 0 0 0,-1 0 0 0 0,0-1 0 0 0,0 1 1 0 0,0-1-1 0 0,0 1 0 0 0,0-1 0 0 0,0 1 1 0 0,0-1-1 0 0,-1 0 0 0 0,1 1 0 0 0,0-1 0 0 0,-1 0 1 0 0,1 0-1 0 0,-1 0 0 0 0,1 0 0 0 0,-1 0 0 0 0,1 0 1 0 0,-1-1-1 0 0,0 1 0 0 0,0 0 0 0 0,1-1 1 0 0,-2 1-17 0 0,-70 22 283 0 0,-111 55-177 0 0,182-77-69 0 0,-1 1 0 0 0,1-1 0 0 0,0 1 0 0 0,0-1 0 0 0,0 1-1 0 0,0 0 1 0 0,0 0 0 0 0,1-1 0 0 0,-1 1 0 0 0,1 1 0 0 0,-1-1 0 0 0,1 0 0 0 0,0 0 0 0 0,-1 0 0 0 0,1 1 0 0 0,0-1-1 0 0,1 1 1 0 0,-1-1 0 0 0,0 1 0 0 0,1-1 0 0 0,-1 1 0 0 0,1-1 0 0 0,0 1 0 0 0,0-1 0 0 0,0 1 0 0 0,0-1 0 0 0,0 1 0 0 0,1 0-1 0 0,-1-1 1 0 0,1 1 0 0 0,-1-1 0 0 0,1 1 0 0 0,0-1 0 0 0,0 0 0 0 0,0 1 0 0 0,1-1 0 0 0,-1 0 0 0 0,0 0 0 0 0,1 0-1 0 0,-1 0 1 0 0,1 0 0 0 0,0 0 0 0 0,0 0 0 0 0,0 0 0 0 0,0-1 0 0 0,0 1 0 0 0,0-1 0 0 0,0 1 0 0 0,0-1 0 0 0,1 0 0 0 0,-1 0-1 0 0,0 0 1 0 0,1 0 0 0 0,-1 0 0 0 0,1-1 0 0 0,0 1-37 0 0,19 5 81 0 0,1 0 0 0 0,-1-2 0 0 0,1 0 0 0 0,0-1 0 0 0,1-2 0 0 0,-1 0 0 0 0,0-2 0 0 0,0 0 0 0 0,0-2-1 0 0,0 0 1 0 0,0-2 0 0 0,-1 0 0 0 0,14-6-81 0 0,-10-3-1219 0 0,-22 9-2741 0 0,-3 0-3717 0 0,-1 3-1106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4:04.85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364 506 1888 0 0,'0'0'845'0'0,"-5"-28"191"0"0,-31-200 1814 0 0,13 66-1598 0 0,1 75 1673 0 0,22 87-2993 0 0,0 0-311 0 0,-2 23-1743 0 0,-18 282 4295 0 0,15 143-2173 0 0,4-138 1077 0 0,1-257-913 0 0,-67 1622 3652 0 0,62-1026-2799 0 0,5-437-291 0 0,0-211-441 0 0,0-1 90 0 0,0 0 52 0 0,0 0 17 0 0,-2-27 186 0 0,-1-71-2732 0 0,5 0 0 0 0,4 1-1 0 0,15-68 2103 0 0,-3 5-2125 0 0,7-429-1703 0 0,-30 480 4681 0 0,-5-1 0 0 0,-5 1 1 0 0,-4 1-1 0 0,-16-38-853 0 0,-121-381 4120 0 0,152 530-7207 0 0,16 102 3408 0 0,99 1113 1638 0 0,-101-1069-1795 0 0,-9-126-371 0 0,20 208 212 0 0,8-82-7769 0 0,-25-131 1739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4:06.048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162 73 0 0 0,'0'0'1418'0'0,"0"0"333"0"0,0 0-154 0 0,0 0-195 0 0,0 0-182 0 0,0 0-141 0 0,0 0-136 0 0,0 0-149 0 0,0 0-181 0 0,-6-14-200 0 0,-17-40-209 0 0,22 53-230 0 0,1 1 0 0 0,-1 0-1 0 0,1-1 1 0 0,-1 1 0 0 0,0-1-1 0 0,1 1 1 0 0,-1 0 0 0 0,0 0-1 0 0,1-1 1 0 0,-1 1 0 0 0,0 0-1 0 0,1 0 1 0 0,-1 0 0 0 0,0 0-1 0 0,1 0 1 0 0,-1 0 0 0 0,0 0-1 0 0,0 0 1 0 0,1 0 0 0 0,-1 0-1 0 0,0 0 1 0 0,1 1 0 0 0,-1-1-1 0 0,0 0 1 0 0,1 0 0 0 0,-1 1-1 0 0,0-1 1 0 0,1 0 0 0 0,-1 1-1 0 0,1-1 1 0 0,-1 0 0 0 0,1 1-1 0 0,-1-1 1 0 0,1 1 0 0 0,-1-1-1 0 0,1 1 1 0 0,-1 0 0 0 0,1-1-1 0 0,-1 1 1 0 0,1-1 0 0 0,0 1-1 0 0,0 0 1 0 0,-1-1 0 0 0,1 1-1 0 0,0 0 1 0 0,0-1 0 0 0,-1 1-1 0 0,1 0 1 0 0,0-1 0 0 0,0 1-1 0 0,0 0 1 0 0,0-1 0 0 0,0 1-1 0 0,0 0 1 0 0,0 0 0 0 0,1-1-1 0 0,-1 1 1 0 0,0 0-1 0 0,0-1 1 0 0,0 1 0 0 0,1 0-1 0 0,-1-1 1 0 0,0 1 26 0 0,0 1-69 0 0,-41 181 622 0 0,28 104 110 0 0,12-220-584 0 0,23 1112 2293 0 0,-1 72-575 0 0,-35-963 1080 0 0,19-346 575 0 0,9-32-3321 0 0,-1 8-362 0 0,19-259-2691 0 0,-14-1 0 0 0,-21-188 2922 0 0,-6 337 575 0 0,-8 1-1 0 0,-9 1 0 0 0,-35-123-574 0 0,21 199 1193 0 0,37 121-4002 0 0,-1 36 2094 0 0,7 195-225 0 0,4-139-4493 0 0,-4-57-3141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4:13.95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69 4455 0 0 0,'0'0'356'0'0,"0"0"666"0"0,0 0 73 0 0,0 0-62 0 0,0 0-41 0 0,0 0-45 0 0,0 0-88 0 0,0 0-166 0 0,0 0-127 0 0,0 0-91 0 0,-11-15-75 0 0,-47-62 221 0 0,132 18-214 0 0,580-358 923 0 0,45-2-1028 0 0,684-369 126 0 0,-945 548-173 0 0,652-317-11 0 0,-225 122-76 0 0,729-410 176 0 0,-639 245 63 0 0,-925 598-3851 0 0,-38 43-1854 0 0,4-28 1096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4:20.41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126 147 0 0 0,'0'0'1044'0'0,"0"0"915"0"0,0 0 39 0 0,0 0-400 0 0,0 0-317 0 0,0 0-220 0 0,0 0-203 0 0,0 0-119 0 0,0 0-72 0 0,0 0-108 0 0,0 0-94 0 0,-10-24-78 0 0,-31-74-62 0 0,28 73-5298 0 0,11 28 3469 0 0,8 26 2220 0 0,-6-27-1012 0 0,36 130 663 0 0,-6 1 0 0 0,-6 1 0 0 0,4 100-367 0 0,-11-80 410 0 0,7-1 0 0 0,28 92-410 0 0,1-97 449 0 0,4-63 1055 0 0,-54-85 5488 0 0,-2-6-3587 0 0,-12-46-3469 0 0,-1 34-102 0 0,-2 1 0 0 0,1 0-1 0 0,-2 1 1 0 0,0 1 0 0 0,-1 0 0 0 0,-1 1 0 0 0,0 1-1 0 0,0 1 1 0 0,-2 0 0 0 0,1 1 0 0 0,-1 1-1 0 0,-1 1 1 0 0,0 1 0 0 0,0 0 0 0 0,-1 2-1 0 0,0 0 1 0 0,-4 0 166 0 0,-35-11-429 0 0,59 17 115 0 0,1 0-194 0 0,0 0-240 0 0,0 0-317 0 0,0 0-224 0 0,14 28-1606 0 0,25 12 2895 0 0,-22-25-197 0 0,323 295 361 0 0,-308-277-52 0 0,-22-20 5 0 0,-1 0 0 0 0,2-1 1 0 0,-1-1-1 0 0,2 1 0 0 0,-1-2 0 0 0,2 0 1 0 0,-1 0-1 0 0,1-1 0 0 0,1 0 1 0 0,-1-1-1 0 0,1-1 0 0 0,1 0 1 0 0,0-1-1 0 0,0-1 0 0 0,0 0 0 0 0,0-1 1 0 0,1-1-1 0 0,-1 0 0 0 0,1-1 1 0 0,4-1-118 0 0,-14-2 188 0 0,-1-1 1 0 0,1 0 0 0 0,-1-1-1 0 0,0 1 1 0 0,1-1-1 0 0,-2 0 1 0 0,1 0 0 0 0,0-1-1 0 0,0 1 1 0 0,-1-1 0 0 0,0 0-1 0 0,0 0 1 0 0,0-1 0 0 0,0 1-1 0 0,-1-1 1 0 0,0 0 0 0 0,0 0-1 0 0,0 0 1 0 0,0 0 0 0 0,-1-1-1 0 0,0 1 1 0 0,0-1 0 0 0,0 1-1 0 0,0-4-188 0 0,19-143 1098 0 0,-22 104-1077 0 0,-2-1 0 0 0,-3 1 0 0 0,-1 0 0 0 0,-3 1 0 0 0,-2 0 1 0 0,-2 0-1 0 0,-2 0-21 0 0,-15-58-511 0 0,31 105-166 0 0,0 0-348 0 0,0 0-154 0 0,26 23-1487 0 0,3 4-2440 0 0,-21-17-2249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3.35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 9 20923,'-3'-5'-201,"0"2"167,3 3 202,0 0-157,72 7-50,-46-5-123,57 6-280,-63-8-438,1 1-817,2 0-1977,0-1-4560,-2 1 8234,-2-1 0,-9 0 0,-5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4:22.86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477 240 0 0 0,'0'0'1300'0'0,"0"0"-31"0"0,0 0-208 0 0,0 0-162 0 0,0 0-203 0 0,0 0-170 0 0,0 0-214 0 0,0 0-280 0 0,0 0-246 0 0,0 0-159 0 0,6-9-93 0 0,16-29 92 0 0,-19 90 2313 0 0,-52 124 631 0 0,-7-2-1 0 0,-7-3 1 0 0,-26 38-2570 0 0,-19 52 1525 0 0,-34 91-452 0 0,167-429-3247 0 0,16-43-7514 0 0,-34 97 4636 0 0</inkml:trace>
  <inkml:trace contextRef="#ctx0" brushRef="#br0" timeOffset="417.556">77 243 17644 0 0,'0'0'178'0'0,"0"0"88"0"0,0 0-89 0 0,0 0-193 0 0,0 0-217 0 0,0 0-246 0 0,0 0-204 0 0,0 0-116 0 0,0 0 30 0 0,0 0 189 0 0,0 0 308 0 0,0 0 418 0 0,7-16 684 0 0,42 17 1166 0 0,10-8-1589 0 0,-1-2 0 0 0,0-2-1 0 0,0-3 1 0 0,-2-3-1 0 0,0-2 1 0 0,-1-2 0 0 0,0-3-1 0 0,42-27-406 0 0,-96 51 8 0 0,119-54 558 0 0,-129 105-992 0 0,-145 302 1014 0 0,144-325-539 0 0,1-1 0 0 0,2 1-1 0 0,1 1 1 0 0,1-1 0 0 0,2 1-1 0 0,0-1 1 0 0,2 1 0 0 0,2 17-49 0 0,21 20-2512 0 0,-11-38-6974 0 0,-7-19-301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19.29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318 61 0 0 0,'0'0'0'0'0,"0"0"0"0"0,0 0 0 0 0,0 0 0 0 0</inkml:trace>
  <inkml:trace contextRef="#ctx0" brushRef="#br0" timeOffset="793.484">71 35 0 0 0,'-70'44'0'0'0,"70"-46"1188"0"0,15-19 4447 0 0,-15 21-5118 0 0,0 0 55 0 0,0 0-8 0 0,0 0-78 0 0,0 0-142 0 0,0 0-188 0 0,0 0-208 0 0,0 0-185 0 0,0 0-125 0 0,0 0-41 0 0,0 0 37 0 0,8 0-537 0 0,14 0 1010 0 0,251-6-285 0 0,189 23 178 0 0,-46 1 16 0 0,673-25 936 0 0,42 7 1400 0 0,-90 10-1783 0 0,-246-3-32 0 0,497-101 380 0 0,-1061 97-1531 0 0,-231-2 486 0 0,1-1 0 0 0,-1 1-1 0 0,1 0 1 0 0,-1-1 0 0 0,1 1-1 0 0,-1 0 1 0 0,1 0 0 0 0,-1 0-1 0 0,0-1 1 0 0,1 1 0 0 0,-1 0-1 0 0,0 0 1 0 0,0 0 0 0 0,0 0-1 0 0,0 0 1 0 0,0-1 0 0 0,0 1 0 0 0,0 0-1 0 0,0 0 1 0 0,0 0 0 0 0,0 0-1 0 0,0 0 1 0 0,0 0 0 0 0,-1-1-1 0 0,1 1 1 0 0,0 0 0 0 0,-1 0-1 0 0,1 0 1 0 0,0 0 0 0 0,-1-1-1 0 0,1 1 1 0 0,-1 0 0 0 0,1-1-1 0 0,-1 1 1 0 0,0 0 0 0 0,1-1 0 0 0,-1 1-1 0 0,0-1 1 0 0,1 1 0 0 0,-1-1-1 0 0,0 1 1 0 0,0-1 0 0 0,1 1-1 0 0,-1-1 1 0 0,0 0 0 0 0,0 1-1 0 0,0-1 1 0 0,0 0 0 0 0,1 0-1 0 0,-1 0 1 0 0,0 1 0 0 0,0-1 0 0 0,0 0-1 0 0,0 0 1 0 0,0 0 0 0 0,0-1-1 0 0,0 1 1 0 0,1 0 0 0 0,-1 0-1 0 0,0 0 1 0 0,0-1 0 0 0,0 1-1 0 0,0 0 1 0 0,1-1 0 0 0,-2 1 128 0 0,-12 3-3457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21.5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350 98 1168 0 0,'0'0'1293'0'0,"0"0"-319"0"0,0 0-475 0 0,0 0-591 0 0,0 0-453 0 0,0 0-70 0 0,0 0 135 0 0,0 0 342 0 0,0 0 320 0 0,0 0 58 0 0,0 0 25 0 0,0 0 26 0 0,0 0-22 0 0,-6 9-19 0 0,-41 92 342 0 0,28 585 1084 0 0,-91 538 373 0 0,4 585-121 0 0,93-1502-1746 0 0,-35 1467 308 0 0,52-1167 544 0 0,28 1-1034 0 0,-3 293 1535 0 0,-27-516 2044 0 0,48 345-3579 0 0,21-270 1134 0 0,61 225-377 0 0,-81-433-565 0 0,-26-104 50 0 0,-7 1 0 0 0,-2 98-242 0 0,-16 119 1083 0 0,-27 177 1102 0 0,-48-42-860 0 0,13-36-479 0 0,-41 364-411 0 0,95-314-282 0 0,51-263-72 0 0,-4-66 1 0 0,3 40-72 0 0,-42-225-76 0 0,0 0 0 0 0,1 0-1 0 0,-1 0 1 0 0,1 1-1 0 0,0-1 1 0 0,-1 0 0 0 0,1 0-1 0 0,0-1 1 0 0,-1 1-1 0 0,1 0 1 0 0,0 0 0 0 0,0 0-1 0 0,0 0 1 0 0,0-1-1 0 0,0 1 1 0 0,0 0 0 0 0,0-1-1 0 0,0 1 1 0 0,0-1-1 0 0,0 1 1 0 0,0-1-1 0 0,1 1 1 0 0,-1-1 0 0 0,0 0-1 0 0,0 0 1 0 0,0 0-1 0 0,0 0 1 0 0,1 1 0 0 0,-1-2-1 0 0,0 1 1 0 0,0 0-1 0 0,0 0 1 0 0,1 0 0 0 0,-1 0-1 0 0,0-1 1 0 0,0 1-1 0 0,0 0 1 0 0,0-1 0 0 0,0 1-1 0 0,0-1 1 0 0,0 0-1 0 0,0 1 1 0 0,0-1 0 0 0,0 0-1 0 0,0 0 1 0 0,0 1-1 0 0,0-1 1 0 0,0 0 0 0 0,0 0-1 0 0,-1 0 1 0 0,1 0-1 0 0,0-1 67 0 0,31-33-6114 0 0,-24 26 2541 0 0,8-10-7856 0 0</inkml:trace>
  <inkml:trace contextRef="#ctx0" brushRef="#br0" timeOffset="1273.465">7294 34 7938 0 0,'0'0'289'0'0,"0"0"20"0"0,0 0 66 0 0,0 0 33 0 0,0 0-24 0 0,0 0-101 0 0,0 0-125 0 0,0 0-62 0 0,0 0 46 0 0,0 0 185 0 0,0 0 185 0 0,-3-6 71 0 0,-10-16-59 0 0,10 16-217 0 0,3 6-246 0 0,0 0-270 0 0,0 27-2098 0 0,0-23 2212 0 0,14 307 300 0 0,-60 899 227 0 0,73 130-282 0 0,-11 188 1889 0 0,-18-1044-1135 0 0,-47 1471 2927 0 0,23-252-1009 0 0,-4-39-1860 0 0,83-724-659 0 0,-31 504 61 0 0,-29-982-261 0 0,-2-335 99 0 0,6 1 0 0 0,5-1 1 0 0,6 0-1 0 0,16 73-202 0 0,20-17 238 0 0,7-1 1 0 0,8-3-1 0 0,8-3 0 0 0,66 120-238 0 0,-97-203-2261 0 0,-29-61-2028 0 0,-5 1-5151 0 0,-2-27 1468 0 0</inkml:trace>
  <inkml:trace contextRef="#ctx0" brushRef="#br0" timeOffset="2114.839">269 3397 2320 0 0,'0'0'1616'0'0,"0"0"59"0"0,0 0-144 0 0,0 0-229 0 0,0 0-156 0 0,0 0-156 0 0,0 0-136 0 0,0 0-101 0 0,0 0-89 0 0,0 0-63 0 0,0 0-74 0 0,-16-9-55 0 0,-50-24-60 0 0,111 16-521 0 0,693 3 592 0 0,564-83 246 0 0,1628-45-281 0 0,-1835 65 70 0 0,-1068 75-509 0 0,-15 2 36 0 0,0-1 1 0 0,1 0-1 0 0,-1 0 1 0 0,0-1-1 0 0,0-1 1 0 0,0 0-1 0 0,0-1 0 0 0,0 0 1 0 0,-1-1-1 0 0,0 0 1 0 0,0 0-1 0 0,0-2 1 0 0,0 1-1 0 0,7-8-45 0 0,-2-51-3651 0 0,-40 3-5541 0 0,13 46 4458 0 0</inkml:trace>
  <inkml:trace contextRef="#ctx0" brushRef="#br0" timeOffset="4775.249">2213 5880 4481 0 0,'0'0'636'0'0,"0"0"-185"0"0,0 0-363 0 0,0 0-251 0 0,0 0-88 0 0,0 0-6 0 0,0 0 12 0 0,0 0 57 0 0,0 0 72 0 0,0 0 32 0 0,0 0 26 0 0,0 0-3 0 0,0 0 5 0 0,-13 22 41 0 0,-40 66 67 0 0,53-87-11 0 0,-1 1 0 0 0,1-1-1 0 0,-1 0 1 0 0,1 0 0 0 0,0 0 0 0 0,0 1-1 0 0,-1-1 1 0 0,1 0 0 0 0,0 1-1 0 0,0-1 1 0 0,0 0 0 0 0,0 0 0 0 0,0 1-1 0 0,1-1 1 0 0,-1 0 0 0 0,0 0-1 0 0,1 1 1 0 0,-1-1 0 0 0,0 0 0 0 0,1 0-1 0 0,0 0 1 0 0,-1 1 0 0 0,1-1 0 0 0,0 0-1 0 0,-1 0 1 0 0,1 0 0 0 0,0 0-1 0 0,0 0 1 0 0,0 0 0 0 0,0-1 0 0 0,0 1-1 0 0,0 0 1 0 0,0 0 0 0 0,0-1-1 0 0,0 1 1 0 0,0 0 0 0 0,0-1 0 0 0,1 0-1 0 0,-1 1 1 0 0,0-1 0 0 0,0 1-1 0 0,1-1 1 0 0,-1 0 0 0 0,0 0 0 0 0,1 0-1 0 0,-1 0 1 0 0,0 0 0 0 0,0 0 0 0 0,1 0-1 0 0,-1 0 1 0 0,0-1 0 0 0,0 1-1 0 0,1 0 1 0 0,-1-1 0 0 0,0 1 0 0 0,0-1-1 0 0,0 1 1 0 0,1-1 0 0 0,-1 0-1 0 0,0 1-40 0 0,1-1 208 0 0,2 1 3 0 0,0 0 0 0 0,0-1 0 0 0,0 1 0 0 0,0-1 0 0 0,0 0 0 0 0,0-1 0 0 0,0 1 0 0 0,0-1 0 0 0,0 1 0 0 0,0-1 0 0 0,-1 0 0 0 0,1-1 0 0 0,-1 1 0 0 0,1-1 0 0 0,-1 1 0 0 0,0-1 0 0 0,0 0 0 0 0,0 0 0 0 0,-1 0 0 0 0,1-1 0 0 0,-1 1 0 0 0,0-1 1 0 0,2-2-212 0 0,-58-4-1972 0 0,30 12 1855 0 0,0 2-1 0 0,1 0 1 0 0,0 2 0 0 0,0 0-1 0 0,0 2 1 0 0,1 0-1 0 0,0 2 1 0 0,0 0-1 0 0,1 1 1 0 0,1 2-1 0 0,0 0 1 0 0,-2 3 117 0 0,16-14-31 0 0,1 1 0 0 0,-1-1 0 0 0,1 1 1 0 0,0 1-1 0 0,-1-1 0 0 0,1 1 0 0 0,1 0 1 0 0,-1 0-1 0 0,1 1 0 0 0,-1-1 0 0 0,1 1 1 0 0,1 0-1 0 0,-1 0 0 0 0,1 0 0 0 0,0 1 0 0 0,0-1 1 0 0,0 1-1 0 0,1 0 0 0 0,0-1 0 0 0,0 1 1 0 0,0 0-1 0 0,1 0 0 0 0,0 1 0 0 0,0-1 1 0 0,0 0-1 0 0,1 0 0 0 0,0 0 0 0 0,0 1 0 0 0,1-1 1 0 0,-1 0-1 0 0,1 0 0 0 0,1 0 0 0 0,-1 0 1 0 0,1 0-1 0 0,0 0 0 0 0,1 0 0 0 0,-1-1 1 0 0,1 1-1 0 0,0-1 0 0 0,1 1 0 0 0,1 1 31 0 0,15 5 115 0 0,0-1 1 0 0,1-1-1 0 0,0-1 0 0 0,1 0 0 0 0,0-2 1 0 0,0 0-1 0 0,0-2 0 0 0,1 0 0 0 0,5-1-115 0 0,65 17 103 0 0,-58-14-203 0 0,0 2 0 0 0,0 1 0 0 0,-1 2 0 0 0,-1 2 0 0 0,0 0 0 0 0,-1 2 0 0 0,-1 2-1 0 0,0 1 1 0 0,-1 1 0 0 0,-1 2 0 0 0,-1 0 0 0 0,-2 2 0 0 0,23 25 100 0 0,-43-42 15 0 0,-1 1 1 0 0,1-1 0 0 0,-1 1-1 0 0,-1 0 1 0 0,1 0-1 0 0,-1 1 1 0 0,-1-1 0 0 0,0 1-1 0 0,0 0 1 0 0,0 0-1 0 0,-1 0 1 0 0,-1 0 0 0 0,1 1-1 0 0,-1-1 1 0 0,-1 0-1 0 0,0 0 1 0 0,0 1 0 0 0,-1-1-1 0 0,0 0 1 0 0,-1 0-1 0 0,0 1 1 0 0,0-1 0 0 0,-1-1-1 0 0,0 1 1 0 0,-1 0-1 0 0,0-1 1 0 0,0 1-1 0 0,-1-1 1 0 0,0 0 0 0 0,0-1-1 0 0,-1 1 1 0 0,0-1-1 0 0,0 0 1 0 0,-1-1 0 0 0,1 1-1 0 0,-5 1-15 0 0,-16 1 699 0 0,1-2 0 0 0,-1-1-1 0 0,0-1 1 0 0,-1-2 0 0 0,1 0-1 0 0,-1-2 1 0 0,1-1 0 0 0,-15-2-699 0 0,-21 1 542 0 0,-389-6 736 0 0,420-16-5456 0 0,70-4-3540 0 0,-25 20 4728 0 0</inkml:trace>
  <inkml:trace contextRef="#ctx0" brushRef="#br0" timeOffset="5628.379">2833 6881 1328 0 0,'0'0'1943'0'0,"0"0"-2007"0"0,0 0-345 0 0,0 0 508 0 0,0 0 422 0 0,0 0-49 0 0,0 0-104 0 0,0 0-86 0 0,0 0-72 0 0,0 0-23 0 0,0 0-15 0 0,26 17-45 0 0,82 55 9 0 0,-103-68 41 0 0,0-1-1 0 0,1 1 1 0 0,0-1 0 0 0,-1-1 0 0 0,1 1 0 0 0,0-1-1 0 0,1 0 1 0 0,-1 0 0 0 0,0-1 0 0 0,0 0 0 0 0,1 0-1 0 0,-1 0 1 0 0,1-1 0 0 0,-1 0 0 0 0,1 0-1 0 0,-1-1 1 0 0,0 0 0 0 0,1 0 0 0 0,-1 0 0 0 0,0-1-1 0 0,0 0 1 0 0,1 0 0 0 0,-2 0 0 0 0,1-1 0 0 0,0 0-1 0 0,0 0 1 0 0,-1-1 0 0 0,0 0 0 0 0,1 1 0 0 0,-2-2-1 0 0,1 1 1 0 0,0-1 0 0 0,-1 1 0 0 0,0-1-1 0 0,0 0 1 0 0,0-1 0 0 0,-1 1 0 0 0,1-1 0 0 0,1-5-177 0 0,-1 7-5 0 0,0 0 1 0 0,-1 0 0 0 0,0-1-1 0 0,0 1 1 0 0,0-1 0 0 0,-1 0-1 0 0,1 1 1 0 0,-1-1-1 0 0,0 0 1 0 0,0-1 0 0 0,-1 1-1 0 0,0 0 1 0 0,0 0 0 0 0,0-1-1 0 0,0 1 1 0 0,-1-1 0 0 0,0 1-1 0 0,0-1 1 0 0,0 1 0 0 0,-1 0-1 0 0,0-1 1 0 0,0 1 0 0 0,0 0-1 0 0,-1 0 1 0 0,0-1 0 0 0,0 1-1 0 0,0 0 1 0 0,0 1 0 0 0,-1-1-1 0 0,0 0 1 0 0,0 1 0 0 0,0-1-1 0 0,-1 1 1 0 0,1 0-1 0 0,-1 0 1 0 0,0 0 0 0 0,0 1-1 0 0,0 0 1 0 0,-1-1 0 0 0,1 1-1 0 0,-1 1 1 0 0,0-1 0 0 0,0 1-1 0 0,1-1 1 0 0,-2 2 0 0 0,1-1-1 0 0,0 0 1 0 0,0 1 0 0 0,-1 0-1 0 0,-2 0 5 0 0,1 0-69 0 0,1 0-1 0 0,-1 0 0 0 0,0 0 1 0 0,0 1-1 0 0,0 0 1 0 0,0 1-1 0 0,0-1 0 0 0,1 1 1 0 0,-1 1-1 0 0,0-1 1 0 0,0 1-1 0 0,1 1 0 0 0,0-1 1 0 0,-1 1-1 0 0,1 0 1 0 0,0 0-1 0 0,0 1 0 0 0,0-1 1 0 0,1 1-1 0 0,-1 1 0 0 0,1-1 1 0 0,0 1-1 0 0,1 0 1 0 0,-1 0-1 0 0,1 1 0 0 0,0-1 1 0 0,0 1-1 0 0,0 0 1 0 0,1 0-1 0 0,0 0 0 0 0,0 0 1 0 0,1 1-1 0 0,-1-1 1 0 0,1 1-1 0 0,1-1 0 0 0,-1 1 1 0 0,1 0-1 0 0,1 0 1 0 0,-1 0-1 0 0,1-1 0 0 0,0 2 70 0 0,5 0 87 0 0,1 1 0 0 0,0-1 0 0 0,1 0 1 0 0,-1-1-1 0 0,2 0 0 0 0,-1 0 0 0 0,1 0 0 0 0,0-1 0 0 0,0 0 0 0 0,0 0 0 0 0,1-1 0 0 0,0 0 0 0 0,0-1 0 0 0,1 0 0 0 0,-1 0 0 0 0,1-1 0 0 0,-1-1 0 0 0,1 1 0 0 0,0-1 0 0 0,0-1 1 0 0,0 0-1 0 0,1 0 0 0 0,-1-1 0 0 0,0-1 0 0 0,9-1-87 0 0,0 4-11 0 0,0 0 0 0 0,1-2 1 0 0,-1-1-1 0 0,0 0 0 0 0,0-2 0 0 0,0 0 1 0 0,0-1-1 0 0,0 0 0 0 0,-1-2 0 0 0,0 0 1 0 0,0-1-1 0 0,0-1 0 0 0,-1-1 0 0 0,0 0 1 0 0,-1-1-1 0 0,0-1 0 0 0,-1-1 0 0 0,9-8 11 0 0,-20 16 570 0 0,0 2-2475 0 0,-8 31 984 0 0,8-25 1048 0 0,-1-1 0 0 0,1 1 0 0 0,0-1 0 0 0,0 0 0 0 0,0 0 0 0 0,0-1 0 0 0,0 1 0 0 0,1-1 0 0 0,-1 0 0 0 0,1 0-1 0 0,0-1 1 0 0,-1 1 0 0 0,1-1 0 0 0,0 0 0 0 0,0 0 0 0 0,0-1 0 0 0,0 1 0 0 0,0-1 0 0 0,0 0 0 0 0,0-1 0 0 0,0 1 0 0 0,0-1 0 0 0,0 0 0 0 0,-1 0 0 0 0,1 0 0 0 0,0-1 0 0 0,-1 0 0 0 0,1 0 0 0 0,-1 0 0 0 0,3-1-127 0 0,4 1 56 0 0,0 0-1 0 0,-1-1 1 0 0,1 0 0 0 0,-1 0 0 0 0,1-1 0 0 0,-1-1-1 0 0,0 0 1 0 0,-1 0 0 0 0,1-1 0 0 0,-1 0 0 0 0,0 0-1 0 0,0-1 1 0 0,-1-1 0 0 0,0 1 0 0 0,0-1 0 0 0,-1-1 0 0 0,0 1-1 0 0,0-1 1 0 0,-1 0 0 0 0,4-9-56 0 0,2 55-2528 0 0,55 2 3061 0 0,71-16 1673 0 0,-121-23-2046 0 0,0 0 0 0 0,0-2 0 0 0,0 0 0 0 0,0-1 0 0 0,0 0 0 0 0,-1-2 1 0 0,1 0-1 0 0,-1 0 0 0 0,0-2 0 0 0,-1 0 0 0 0,1-1 0 0 0,-1 0 0 0 0,2-3-160 0 0,2 11-5157 0 0,-12 15 5640 0 0,52 45-237 0 0,-12-33-5860 0 0,-36-22-483 0 0</inkml:trace>
  <inkml:trace contextRef="#ctx0" brushRef="#br0" timeOffset="6063.938">4919 5778 10882 0 0,'0'0'618'0'0,"0"0"-233"0"0,0 0-565 0 0,0 0-543 0 0,0 0-277 0 0,0 0 7 0 0,0 0 300 0 0,0 0 243 0 0,0 0 131 0 0,0 0 82 0 0,26 25 47 0 0,80 83 15 0 0,-61-23-99 0 0,-42-67 222 0 0,100 759 1176 0 0,-103-767-1018 0 0,1 1 0 0 0,0 0 0 0 0,1-1 0 0 0,0 1 0 0 0,1-1 0 0 0,0 0 0 0 0,0 0 0 0 0,1 0 1 0 0,1 0-1 0 0,0-1 0 0 0,0 0 0 0 0,1 0 0 0 0,0 0 0 0 0,0 0 0 0 0,1-1 0 0 0,0 0 0 0 0,0 0 0 0 0,1-1 0 0 0,0 0 0 0 0,1-1 0 0 0,-1 1 0 0 0,1-2 0 0 0,1 1 1 0 0,-1-1-1 0 0,1-1 0 0 0,-1 1 0 0 0,1-2 0 0 0,0 1 0 0 0,1-2 0 0 0,-1 1 0 0 0,1-1 0 0 0,4 0-106 0 0,-12-3 38 0 0,-1-1-1 0 0,1 1 0 0 0,-1-1 1 0 0,0 1-1 0 0,0-1 1 0 0,0 0-1 0 0,1 0 1 0 0,-2 0-1 0 0,1 0 1 0 0,0 0-1 0 0,0 0 1 0 0,-1 0-1 0 0,1-1 1 0 0,-1 1-1 0 0,0 0 1 0 0,1-1-1 0 0,-1 0 0 0 0,-1 1 1 0 0,1-1-1 0 0,0 1 1 0 0,0-1-1 0 0,-1 0 1 0 0,0 0-1 0 0,1 1 1 0 0,-1-1-1 0 0,0 0 1 0 0,-1 0-1 0 0,1 1 1 0 0,0-1-1 0 0,-1 0 1 0 0,1 0-1 0 0,-1 1 1 0 0,0-1-1 0 0,0 1 0 0 0,0-1 1 0 0,0 1-1 0 0,0-1 1 0 0,-1 1-1 0 0,1-1 1 0 0,-1 1-1 0 0,0 0 1 0 0,0-1-38 0 0,-14-11-170 0 0,0 0-1 0 0,0 1 1 0 0,-1 1 0 0 0,-1 1 0 0 0,1 0 0 0 0,-2 2-1 0 0,0 0 1 0 0,0 1 0 0 0,0 0 0 0 0,-1 2 0 0 0,0 0-1 0 0,-1 2 1 0 0,-16-2 170 0 0,-126 11-165 0 0,159-4 141 0 0,0-1 1 0 0,-1 1-1 0 0,1 1 0 0 0,0-1 1 0 0,0 1-1 0 0,0 0 0 0 0,0 0 1 0 0,0 0-1 0 0,0 0 0 0 0,1 0 0 0 0,-1 1 1 0 0,1 0-1 0 0,-1 0 0 0 0,1 0 1 0 0,0 0-1 0 0,0 0 0 0 0,1 1 0 0 0,-1-1 1 0 0,0 1-1 0 0,1 0 0 0 0,0 0 1 0 0,0 0-1 0 0,0 0 0 0 0,1 0 0 0 0,-1 0 1 0 0,1 0-1 0 0,0 1 0 0 0,0-1 1 0 0,1 0-1 0 0,-1 1 0 0 0,1-1 0 0 0,0 1 1 0 0,0-1-1 0 0,0 0 0 0 0,1 2 24 0 0,3 3 85 0 0,0 0-1 0 0,0-1 1 0 0,1 1-1 0 0,0-1 1 0 0,1 0-1 0 0,-1-1 1 0 0,2 1-1 0 0,-1-1 1 0 0,1-1-1 0 0,0 1 0 0 0,0-1 1 0 0,1 0-1 0 0,0 0 1 0 0,0-1-1 0 0,0 0 1 0 0,1-1-1 0 0,-1 0 1 0 0,1 0-1 0 0,1-1-84 0 0,1 3 90 0 0,163 78 258 0 0,-57-33-4569 0 0,-99-43 2909 0 0,21 9-4681 0 0</inkml:trace>
  <inkml:trace contextRef="#ctx0" brushRef="#br0" timeOffset="2724.013">1984 1729 5713 0 0,'0'0'-324'0'0,"0"0"-93"0"0,0 0-65 0 0,0 0 82 0 0,0 0 271 0 0,33-10 192 0 0,104-30 65 0 0,201-42 2840 0 0,-223 38-517 0 0,-118 31-623 0 0,-57 3-3376 0 0,-9 12 1449 0 0,-1 4-1 0 0,1 3 0 0 0,0 2 0 0 0,1 4 0 0 0,1 2 1 0 0,-56 24 99 0 0,115-38-12 0 0,0-1-66 0 0,0 0 1 0 0,0 0-1 0 0,1 1 1 0 0,-1 0-1 0 0,1 0 1 0 0,0 1-1 0 0,0-1 1 0 0,0 2-1 0 0,0-1 1 0 0,1 1-1 0 0,0 0 1 0 0,0 1-1 0 0,0-1 1 0 0,0 1-1 0 0,1 0 1 0 0,0 0-1 0 0,1 1 1 0 0,-1 0-1 0 0,1 0 1 0 0,0 0 77 0 0,5-3 32 0 0,1 0-1 0 0,0 0 1 0 0,0-1 0 0 0,0 1 0 0 0,0-1-1 0 0,1 1 1 0 0,-1-1 0 0 0,1 0-1 0 0,0 0 1 0 0,0 0 0 0 0,0 0 0 0 0,0-1-1 0 0,1 1 1 0 0,-1-1 0 0 0,1 0-1 0 0,-1 0 1 0 0,1 0 0 0 0,0 0 0 0 0,0 0-1 0 0,0-1 1 0 0,0 0 0 0 0,0 0 0 0 0,0 0-1 0 0,0 0 1 0 0,0-1 0 0 0,0 0-1 0 0,0 0 1 0 0,1 0-32 0 0,1 2 22 0 0,122 24 407 0 0,-87-21-492 0 0,-1 2 0 0 0,0 2 0 0 0,0 1 0 0 0,0 2 0 0 0,-2 2 0 0 0,0 1 0 0 0,0 2 0 0 0,-2 2 0 0 0,0 1 0 0 0,22 17 63 0 0,-55-34-51 0 0,1 0-1 0 0,-1 0 0 0 0,0 1 0 0 0,1-1 0 0 0,-2 1 0 0 0,1-1 0 0 0,0 1 0 0 0,-1 0 0 0 0,1 0 0 0 0,-1 0 0 0 0,0 1 0 0 0,-1-1 0 0 0,1 0 0 0 0,-1 1 0 0 0,0-1 0 0 0,0 1 0 0 0,0-1 0 0 0,0 1 1 0 0,-1-1-1 0 0,0 5 52 0 0,-84 19 3629 0 0,78-27-3552 0 0,-17 2 14 0 0,12 0-107 0 0,0 0 0 0 0,0-1 0 0 0,-1-1 0 0 0,1 1-1 0 0,-1-2 1 0 0,1 0 0 0 0,-1 0 0 0 0,1-1 0 0 0,-1 0-1 0 0,1-1 1 0 0,0 0 0 0 0,-1-1 0 0 0,1 0 0 0 0,1-1-1 0 0,-1-1 1 0 0,0 1 0 0 0,1-1 0 0 0,0-1 0 0 0,-9-6 16 0 0,5-35-6912 0 0,14 36 2972 0 0</inkml:trace>
  <inkml:trace contextRef="#ctx0" brushRef="#br0" timeOffset="3142.703">2894 1182 11875 0 0,'0'0'662'0'0,"0"0"-311"0"0,0 0-754 0 0,0 0-689 0 0,0 0-299 0 0,0 0 38 0 0,0 0 520 0 0,0 0 485 0 0,0 0 222 0 0,0 0 152 0 0,6 29 89 0 0,18 96 14 0 0,-37-2 55 0 0,-2-61-120 0 0,4 0 0 0 0,2 1 0 0 0,3 0-1 0 0,2 1 1 0 0,4-1 0 0 0,2 5-64 0 0,-1-57 91 0 0,0 0-1 0 0,0-1 0 0 0,1 1 1 0 0,1-1-1 0 0,0 1 1 0 0,0-1-1 0 0,1 0 0 0 0,0 0 1 0 0,1-1-1 0 0,0 1 1 0 0,0-1-1 0 0,1 0 1 0 0,1 0-1 0 0,-1-1 0 0 0,1 0 1 0 0,1 0-1 0 0,-1 0 1 0 0,1-1-1 0 0,1 0 0 0 0,8 5-90 0 0,41-34 5773 0 0,1-70-5250 0 0,-21-59-2426 0 0,-33 187-6990 0 0,27 72 9418 0 0,-28-101-429 0 0,-1 1 0 0 0,1 0 0 0 0,1-1-1 0 0,-1 0 1 0 0,1 0 0 0 0,1 0 0 0 0,-1-1 0 0 0,1 0 0 0 0,0 0 0 0 0,0 0 0 0 0,1-1 0 0 0,0 0-1 0 0,0 0 1 0 0,0-1 0 0 0,1 1 0 0 0,1-1-96 0 0,50 18-3973 0 0,-46-18 400 0 0</inkml:trace>
  <inkml:trace contextRef="#ctx0" brushRef="#br0" timeOffset="3578.503">3489 2050 0 0 0,'0'0'4006'0'0,"0"0"-798"0"0,0 0-839 0 0,0 0-542 0 0,0 0-401 0 0,0 0-379 0 0,0 0-387 0 0,0 0-412 0 0,0 0-449 0 0,0 0-441 0 0,0 0-250 0 0,0 0 171 0 0,0 0 282 0 0,5-8 362 0 0,-4 6 77 0 0,0 0 34 0 0,0 0 1 0 0,1-1 0 0 0,-1 1 0 0 0,0 0 0 0 0,1 0-1 0 0,-1 1 1 0 0,1-1 0 0 0,0 0 0 0 0,-1 0 0 0 0,1 1-1 0 0,0-1 1 0 0,0 1 0 0 0,0 0 0 0 0,0-1 0 0 0,0 1-1 0 0,0 0 1 0 0,1 0 0 0 0,-1 0 0 0 0,0 1-1 0 0,0-1 1 0 0,1 1 0 0 0,-1-1 0 0 0,0 1 0 0 0,1-1-1 0 0,-1 1 1 0 0,1 0 0 0 0,-1 0 0 0 0,0 1 0 0 0,1-1-1 0 0,-1 0 1 0 0,1 1 0 0 0,-1-1 0 0 0,2 2-35 0 0,236-4 2286 0 0,-229 0-2139 0 0,0 0 1 0 0,-1-1 0 0 0,0-1 0 0 0,1 1 0 0 0,-1-2-1 0 0,-1 1 1 0 0,1-1 0 0 0,0-1 0 0 0,-1 0-1 0 0,0 0 1 0 0,-1-1 0 0 0,0 0 0 0 0,0 0 0 0 0,0-1-1 0 0,-1 0 1 0 0,1-2-148 0 0,-7 9-37 0 0,0 0 0 0 0,0 0 0 0 0,-1-1 0 0 0,1 1 0 0 0,-1 0 0 0 0,1 0-1 0 0,-1 0 1 0 0,1-1 0 0 0,-1 1 0 0 0,0 0 0 0 0,1-1 0 0 0,-1 1 0 0 0,0 0 0 0 0,0 0 0 0 0,0-1 0 0 0,0 1 0 0 0,0 0-1 0 0,0-1 1 0 0,-1 1 0 0 0,1 0 0 0 0,0-1 0 0 0,-1 1 0 0 0,1 0 0 0 0,-1 0 0 0 0,1-1 0 0 0,-1 1 0 0 0,1 0 0 0 0,-1 0-1 0 0,0 0 1 0 0,0 0 0 0 0,0 0 0 0 0,1 0 0 0 0,-1 0 0 0 0,0 0 0 0 0,0 0 0 0 0,0 0 0 0 0,-1 1 0 0 0,1-1 0 0 0,0 0-1 0 0,0 1 1 0 0,0-1 0 0 0,0 1 0 0 0,-1-1 0 0 0,1 1 0 0 0,0 0 0 0 0,0-1 0 0 0,-1 1 0 0 0,1 0 0 0 0,0 0 0 0 0,-1 0-1 0 0,1 0 38 0 0,-77-6-2322 0 0,70 6 2311 0 0,-3-1-136 0 0,0 0-1 0 0,-1 1 1 0 0,1 0 0 0 0,0 1-1 0 0,-1 0 1 0 0,1 1-1 0 0,0 1 1 0 0,0-1 0 0 0,0 2-1 0 0,1-1 1 0 0,-1 2-1 0 0,1-1 1 0 0,0 1 0 0 0,0 1-1 0 0,0 0 1 0 0,1 0-1 0 0,0 1 1 0 0,0 0 0 0 0,0 2 147 0 0,8-8 12 0 0,0 1 0 0 0,0 0 0 0 0,0 0 0 0 0,0 0 0 0 0,1 0 0 0 0,-1 0 1 0 0,1 0-1 0 0,-1 0 0 0 0,1 0 0 0 0,0 0 0 0 0,0 0 0 0 0,0 0 1 0 0,0 0-1 0 0,0 0 0 0 0,0 0 0 0 0,0 0 0 0 0,1 0 0 0 0,-1 0 0 0 0,1 0 1 0 0,0 0-1 0 0,-1-1 0 0 0,1 1 0 0 0,0 0 0 0 0,0 0 0 0 0,0 0 0 0 0,0-1 1 0 0,0 1-1 0 0,1 0 0 0 0,-1-1 0 0 0,0 1 0 0 0,1-1 0 0 0,-1 0 0 0 0,1 0 1 0 0,0 1-1 0 0,-1-1 0 0 0,1 0 0 0 0,0 0 0 0 0,0 0 0 0 0,0 0 1 0 0,-1-1-1 0 0,1 1 0 0 0,0-1 0 0 0,0 1 0 0 0,0-1 0 0 0,0 1 0 0 0,2-1-12 0 0,96 17 1713 0 0,-36-14-1556 0 0,-1-3 0 0 0,1-3 1 0 0,0-3-1 0 0,-1-2 0 0 0,32-10-157 0 0,70-42-8021 0 0,-128 39 3180 0 0,-29 13 4054 0 0</inkml:trace>
  <inkml:trace contextRef="#ctx0" brushRef="#br0" timeOffset="4011.439">4523 1264 632 0 0,'0'0'3013'0'0,"0"0"-629"0"0,0 0-586 0 0,0 0-376 0 0,0 0-339 0 0,0 0-363 0 0,0 0-550 0 0,0 0-776 0 0,0 0-557 0 0,0 0-124 0 0,0 0 212 0 0,0 0 576 0 0,0 0 506 0 0,7-2 158 0 0,-6 1-154 0 0,0 1 1 0 0,1 0-1 0 0,0-1 0 0 0,-1 1 1 0 0,1 0-1 0 0,-1 0 0 0 0,1 0 0 0 0,-1 0 1 0 0,1 0-1 0 0,-1 0 0 0 0,1 1 1 0 0,-1-1-1 0 0,1 0 0 0 0,-1 1 1 0 0,1-1-1 0 0,-1 1 0 0 0,1 0 0 0 0,-1-1 1 0 0,0 1-1 0 0,1 0 0 0 0,-1 0 1 0 0,0 0-1 0 0,0 0 0 0 0,1 0 0 0 0,-1 0 1 0 0,0 0-1 0 0,0 0 0 0 0,0 0 1 0 0,0 1-1 0 0,-1-1 0 0 0,1 0 0 0 0,0 1 1 0 0,-1-1-1 0 0,1 1 0 0 0,0-1 1 0 0,-1 1-1 0 0,0-1 0 0 0,1 1 1 0 0,-1-1-1 0 0,0 1 0 0 0,0-1 0 0 0,0 1 1 0 0,0-1-1 0 0,0 1 0 0 0,0-1 1 0 0,0 1-1 0 0,0-1 0 0 0,-1 1 0 0 0,1-1 1 0 0,0 1-1 0 0,-1-1 0 0 0,0 1 1 0 0,0 0-12 0 0,2 3 16 0 0,95 455 939 0 0,-89-441-864 0 0,1 0 0 0 0,0 0 0 0 0,1-1 0 0 0,1-1 0 0 0,1 1 0 0 0,0-2 0 0 0,2 1-1 0 0,0-2 1 0 0,0 0 0 0 0,1 0 0 0 0,1-1 0 0 0,1-1 0 0 0,13 9-91 0 0,-17-14 297 0 0,0-1 0 0 0,0-1 0 0 0,0 0 0 0 0,1-1 0 0 0,0 0 0 0 0,0-1 0 0 0,0 0 0 0 0,0-1 0 0 0,1-1 0 0 0,-1 0 0 0 0,1-1 1 0 0,0 0-1 0 0,7-1-297 0 0,-17 0 96 0 0,-1-1 1 0 0,0 1 0 0 0,1-1-1 0 0,-1 0 1 0 0,0 0 0 0 0,0 0-1 0 0,1-1 1 0 0,-1 1 0 0 0,0-1-1 0 0,0 1 1 0 0,-1-1 0 0 0,1 0-1 0 0,0 0 1 0 0,-1-1 0 0 0,1 1-1 0 0,-1 0 1 0 0,1-1 0 0 0,-1 1-1 0 0,0-1 1 0 0,0 0 0 0 0,0 0-1 0 0,-1 0 1 0 0,1 0 0 0 0,-1 0-1 0 0,1 0 1 0 0,-1 0 0 0 0,0-1-1 0 0,0 1 1 0 0,-1 0 0 0 0,1-1-1 0 0,-1 1 1 0 0,0 0 0 0 0,1-1-1 0 0,-1 1 1 0 0,-1-4-97 0 0,-29-116-1027 0 0,-11 78 101 0 0,4 39-2936 0 0,23 77 1579 0 0,18-57 2398 0 0,0-1 0 0 0,0 1 1 0 0,2-1-1 0 0,-1 0 0 0 0,2-1 0 0 0,0 1 0 0 0,0-2 0 0 0,1 1 0 0 0,0-1 0 0 0,1 0 0 0 0,1 0 1 0 0,0-1-1 0 0,0 0-115 0 0,1 2 100 0 0,32 36 184 0 0,52 61-1285 0 0,-36-37-4225 0 0,-41-47 909 0 0</inkml:trace>
  <inkml:trace contextRef="#ctx0" brushRef="#br0" timeOffset="7185.54">453 10199 2561 0 0,'0'0'1667'0'0,"0"0"-414"0"0,0 0-405 0 0,0 0-229 0 0,0 0-168 0 0,0 0-120 0 0,0 0-90 0 0,0 0-26 0 0,0 0 66 0 0,0 0 53 0 0,0 0-5 0 0,9-16-48 0 0,28-48-82 0 0,45-5-49 0 0,-68 62-183 0 0,3 1-25 0 0,1 1 0 0 0,-1 1 0 0 0,1 0-1 0 0,1 2 1 0 0,-1 0 0 0 0,0 1 0 0 0,0 0 0 0 0,1 2-1 0 0,-1 0 1 0 0,0 1 0 0 0,16 5 58 0 0,27-1 170 0 0,421 7 1379 0 0,0-21 0 0 0,8-22-1549 0 0,-83 7 276 0 0,1021-49 1920 0 0,-529 7-335 0 0,-358 19-985 0 0,58 22-876 0 0,-590 24-271 0 0,32 6-1453 0 0,-29 17-8025 0 0,-12-17 3929 0 0</inkml:trace>
  <inkml:trace contextRef="#ctx0" brushRef="#br0" timeOffset="8006.623">1786 12052 0 0 0,'0'0'1079'0'0,"0"0"81"0"0,0 0-150 0 0,0 0-109 0 0,0 0-39 0 0,0 0-73 0 0,0 0-97 0 0,26-8-117 0 0,81-27-113 0 0,18-40 1414 0 0,-126 75-1855 0 0,0 0 0 0 0,0 0 0 0 0,0 0 0 0 0,0-1 0 0 0,0 1 0 0 0,1 0 0 0 0,-1 0 0 0 0,0-1 0 0 0,0 1 1 0 0,1-1-1 0 0,-1 1 0 0 0,0-1 0 0 0,0 1 0 0 0,1-1 0 0 0,-1 1 0 0 0,1-1 0 0 0,-1 0 0 0 0,0 1 0 0 0,1-1 0 0 0,-1 0 0 0 0,1 1 0 0 0,0-1 0 0 0,-1 0 0 0 0,1 0 0 0 0,0 1 0 0 0,-1-1 0 0 0,1 0 1 0 0,0 0-1 0 0,0 0 0 0 0,-1 0 0 0 0,1 0 0 0 0,0 1 0 0 0,0-1 0 0 0,0 0 0 0 0,0 0 0 0 0,0 0 0 0 0,1 0 0 0 0,-1 0 0 0 0,0 1 0 0 0,0-1 0 0 0,0 0 0 0 0,1 0 0 0 0,-1 0 0 0 0,0 1 0 0 0,1-1 0 0 0,-1 0 1 0 0,1 0-1 0 0,-1 1 0 0 0,1-1 0 0 0,-1 0 0 0 0,1 1 0 0 0,0-1 0 0 0,-1 1 0 0 0,1-1 0 0 0,0 0 0 0 0,-1 1 0 0 0,1-1 0 0 0,0 1 0 0 0,-1 0 0 0 0,1-1 0 0 0,0 1 0 0 0,0 0 0 0 0,0-1 0 0 0,0 1 1 0 0,-1 0-1 0 0,1 0 0 0 0,0 0 0 0 0,0 0 0 0 0,0 0-21 0 0,-76-3-1455 0 0,60 4 1461 0 0,-33 1-10 0 0,1 3-1 0 0,0 2 1 0 0,0 2 0 0 0,1 2-1 0 0,0 2 1 0 0,1 2 0 0 0,0 2-1 0 0,-24 14 5 0 0,55-26-98 0 0,0 1 1 0 0,0 0-1 0 0,1 1 0 0 0,0 1 0 0 0,1 0 0 0 0,-1 1 0 0 0,1 0 0 0 0,1 0 1 0 0,0 2-1 0 0,0-1 0 0 0,1 1 0 0 0,0 1 0 0 0,-3 5 98 0 0,12-14-9 0 0,0 1-1 0 0,0-1 1 0 0,1 0 0 0 0,-1 0-1 0 0,1 1 1 0 0,0-1-1 0 0,-1 0 1 0 0,1 0 0 0 0,1 1-1 0 0,-1-1 1 0 0,0 0 0 0 0,1 0-1 0 0,0 1 1 0 0,0-1 0 0 0,0 0-1 0 0,0 0 1 0 0,0 0-1 0 0,1 0 1 0 0,-1 0 0 0 0,1 0-1 0 0,0 0 1 0 0,-1-1 0 0 0,2 1-1 0 0,-1-1 1 0 0,0 1-1 0 0,0-1 1 0 0,1 0 0 0 0,-1 0-1 0 0,1 0 1 0 0,0 0 0 0 0,-1 0-1 0 0,1 0 1 0 0,0-1 0 0 0,1 1 9 0 0,110 44 817 0 0,-111-45-814 0 0,586 148 511 0 0,-583-148-563 0 0,0 1 0 0 0,0-1 0 0 0,-1 2 0 0 0,1-1-1 0 0,-1 0 1 0 0,1 1 0 0 0,-1 0 0 0 0,0 1 0 0 0,0-1-1 0 0,0 1 1 0 0,-1 0 0 0 0,1 0 0 0 0,-1 0 0 0 0,0 1-1 0 0,0-1 1 0 0,-1 1 0 0 0,1 0 0 0 0,-1 0 0 0 0,0 0-1 0 0,0 1 1 0 0,-1-1 0 0 0,1 1 0 0 0,-1 0 0 0 0,0-1-1 0 0,-1 1 1 0 0,0 0 0 0 0,1 1 49 0 0,-6-2 174 0 0,0-1-1 0 0,1 0 1 0 0,-1 0-1 0 0,-1 0 1 0 0,1 0-1 0 0,0-1 1 0 0,-1 0-1 0 0,0 1 1 0 0,0-2-1 0 0,0 1 1 0 0,0-1-1 0 0,0 1 1 0 0,0-1-1 0 0,-1-1 1 0 0,1 1-1 0 0,-1-1 1 0 0,1 0-1 0 0,-1 0 1 0 0,0-1-1 0 0,-1 0-173 0 0,6 1 21 0 0,-66 8 492 0 0,-1-2-1 0 0,1-3 0 0 0,-1-4 0 0 0,-32-4-512 0 0,45-9-1090 0 0,35-16-7306 0 0,19 24 4551 0 0</inkml:trace>
  <inkml:trace contextRef="#ctx0" brushRef="#br0" timeOffset="8536.688">2667 11643 10226 0 0,'0'0'655'0'0,"0"0"-123"0"0,0 0-348 0 0,0 0-699 0 0,0 0-848 0 0,0 0-268 0 0,0 0 135 0 0,0 0 601 0 0,0 0 841 0 0,0 0 323 0 0,0 0 94 0 0,0 0 5 0 0,0 0-72 0 0,-3 33-81 0 0,-11 244 191 0 0,15-195-227 0 0,4 0-1 0 0,3-1 1 0 0,3 0-1 0 0,5 0 0 0 0,14 41-178 0 0,-26-105 92 0 0,1-1 0 0 0,1 0-1 0 0,0 0 1 0 0,1 0 0 0 0,1-1-1 0 0,0 0 1 0 0,1 0 0 0 0,1-1-1 0 0,0 0 1 0 0,1-1-1 0 0,1 0 1 0 0,0-1 0 0 0,0 0-1 0 0,9 6-91 0 0,28-23 5386 0 0,-8-40-4541 0 0,-18 18-1541 0 0,62-38-936 0 0,-68 72-2561 0 0,6 30 5174 0 0,-18-29-1135 0 0,4 4 340 0 0,1 0 0 0 0,0 0 0 0 0,1-1 0 0 0,0 0 0 0 0,1-1 0 0 0,0 0-1 0 0,1-1 1 0 0,0 0 0 0 0,1-1 0 0 0,-1-1 0 0 0,1 0 0 0 0,1-1 0 0 0,13 4-186 0 0,48 13-2210 0 0,-3-9-4396 0 0,-58-12 2733 0 0</inkml:trace>
  <inkml:trace contextRef="#ctx0" brushRef="#br0" timeOffset="9392.614">3618 12690 2657 0 0,'0'0'3115'0'0,"0"0"-415"0"0,0 0-454 0 0,0 0-445 0 0,0 0-405 0 0,0 0-346 0 0,0 0-333 0 0,0 0-326 0 0,0 0-266 0 0,0 0-217 0 0,0 0-157 0 0,0 0-114 0 0,0 0-54 0 0,5-8 79 0 0,14-27 146 0 0,30 26 1100 0 0,-12 7-881 0 0,0-2 0 0 0,0-1-1 0 0,0-2 1 0 0,-1-1 0 0 0,0-2-1 0 0,0-2 1 0 0,-1-1 0 0 0,-1-2-1 0 0,6-4-26 0 0,-37 18-9 0 0,0 0-1 0 0,0 0 1 0 0,0 0 0 0 0,0-1-1 0 0,0 1 1 0 0,0-1-1 0 0,-1 1 1 0 0,1-1-1 0 0,-1 0 1 0 0,1 0 0 0 0,-1 0-1 0 0,0-1 1 0 0,0 1-1 0 0,1 0 1 0 0,-2-1-1 0 0,1 0 1 0 0,0 1-1 0 0,0-1 1 0 0,-1 0 0 0 0,0 0-1 0 0,1 0 1 0 0,-1 0-1 0 0,0 0 1 0 0,-1 0-1 0 0,1 0 1 0 0,0-1 9 0 0,-96 1-3503 0 0,75 6 3385 0 0,-1 1 1 0 0,0 1-1 0 0,1 1 1 0 0,0 0-1 0 0,0 2 1 0 0,1 0-1 0 0,0 1 1 0 0,1 1-1 0 0,0 1 1 0 0,0 0-1 0 0,1 1 1 0 0,0 1 0 0 0,-1 3 117 0 0,17-15 2 0 0,0 0 1 0 0,0-1-1 0 0,-1 1 1 0 0,1 0 0 0 0,0 0-1 0 0,0 0 1 0 0,0 0 0 0 0,0 0-1 0 0,0 0 1 0 0,0 0-1 0 0,1 1 1 0 0,-1-1 0 0 0,0 0-1 0 0,1 0 1 0 0,-1 1-1 0 0,1-1 1 0 0,-1 0 0 0 0,1 1-1 0 0,-1-1 1 0 0,1 1 0 0 0,0-1-1 0 0,0 0 1 0 0,0 1-1 0 0,0-1 1 0 0,0 1 0 0 0,0-1-1 0 0,0 1 1 0 0,0-1 0 0 0,0 0-1 0 0,1 1 1 0 0,-1-1-1 0 0,1 1 1 0 0,-1-1 0 0 0,1 0-1 0 0,-1 0 1 0 0,1 1 0 0 0,0-1-1 0 0,0 0 1 0 0,-1 0-1 0 0,1 0 1 0 0,0 0 0 0 0,0 1-1 0 0,0-1 1 0 0,0-1 0 0 0,1 1-1 0 0,-1 0 1 0 0,0 0-1 0 0,0 0 1 0 0,0-1 0 0 0,1 1-1 0 0,-1 0 1 0 0,0-1-1 0 0,1 1 1 0 0,-1-1 0 0 0,0 0-1 0 0,1 1 1 0 0,-1-1 0 0 0,1 0-3 0 0,93 10 1357 0 0,-86-10-1414 0 0,574 4 873 0 0,-561-3-692 0 0,0 0 0 0 0,1-1 0 0 0,-1-2 0 0 0,0 0 0 0 0,0-1-1 0 0,-1-1 1 0 0,1-1 0 0 0,-1-1 0 0 0,0-1 0 0 0,0-1 0 0 0,-1-1 0 0 0,0 0 0 0 0,0-2 0 0 0,-1 0-1 0 0,-1-1 1 0 0,0-1 0 0 0,0-1 0 0 0,-2 0 0 0 0,1-1 0 0 0,-2-1 0 0 0,0-1 0 0 0,-1 0 0 0 0,-1-1-1 0 0,-1 0 1 0 0,0-1 0 0 0,-1 0 0 0 0,-1-1 0 0 0,-1 0 0 0 0,-1-1 0 0 0,3-11-124 0 0,-6 2-111 0 0,-2 0 0 0 0,-1 0 1 0 0,-2 0-1 0 0,0-1 0 0 0,-2 1 1 0 0,-2 0-1 0 0,0 0 0 0 0,-2 1 1 0 0,-2-1-1 0 0,0 1 0 0 0,-2 1 1 0 0,-1-1-1 0 0,-9-15 111 0 0,-19-6-2147 0 0,18 103-1583 0 0,18-8 3888 0 0,3 0 1 0 0,1 0-1 0 0,3 0 1 0 0,1-1 0 0 0,2 0-1 0 0,3 0 1 0 0,1 0 0 0 0,2-1-1 0 0,2-1 1 0 0,15 31-159 0 0,-5-3 69 0 0,-12-34 35 0 0,0 0 1 0 0,3-1 0 0 0,1-1-1 0 0,1 0 1 0 0,2-1-1 0 0,22 28-104 0 0,-36-53 115 0 0,1 0-1 0 0,-1-1 0 0 0,1 1 1 0 0,1-1-1 0 0,-1-1 0 0 0,1 1 0 0 0,0-1 1 0 0,1 0-1 0 0,-1-1 0 0 0,1 0 0 0 0,0-1 1 0 0,1 0-1 0 0,-1 0 0 0 0,1-1 1 0 0,-1 0-1 0 0,1 0 0 0 0,0-1 0 0 0,0-1 1 0 0,0 0-1 0 0,1 0 0 0 0,-1-1 0 0 0,0 0 1 0 0,0 0-1 0 0,0-2 0 0 0,0 1 1 0 0,0-1-1 0 0,0 0 0 0 0,3-2-114 0 0,-3 0 49 0 0,1 1 1 0 0,-1-1-1 0 0,-1-1 0 0 0,1 0 0 0 0,-1 0 0 0 0,0-1 0 0 0,0 0 1 0 0,0-1-1 0 0,-1 0 0 0 0,0 0 0 0 0,-1 0 0 0 0,1-1 1 0 0,-1-1-1 0 0,-1 1 0 0 0,0-1 0 0 0,0 0 0 0 0,-1 0 1 0 0,0-1-1 0 0,0 0 0 0 0,-1 0 0 0 0,0 0 0 0 0,-1 0 1 0 0,0 0-1 0 0,-1-1 0 0 0,0 1 0 0 0,-1-1 0 0 0,1-7-49 0 0,-3 16-57 0 0,1 0-1 0 0,0 0 0 0 0,-1 0 0 0 0,0 0 1 0 0,1 1-1 0 0,-1-1 0 0 0,0 0 0 0 0,0 0 1 0 0,0 1-1 0 0,0-1 0 0 0,0 0 0 0 0,0 1 1 0 0,-1-1-1 0 0,1 1 0 0 0,0-1 0 0 0,-1 1 1 0 0,1 0-1 0 0,-1 0 0 0 0,0 0 0 0 0,1-1 1 0 0,-1 2-1 0 0,0-1 0 0 0,0 0 0 0 0,0 0 1 0 0,1 0-1 0 0,-1 1 0 0 0,0-1 0 0 0,0 1 1 0 0,0 0-1 0 0,0-1 0 0 0,0 1 0 0 0,0 0 1 0 0,-1 0 57 0 0,7 59 1624 0 0,9-48-1360 0 0,0 0 0 0 0,1-1 1 0 0,1 0-1 0 0,0-1 0 0 0,0 0 0 0 0,0-1 1 0 0,1-1-1 0 0,1-1 0 0 0,-1 0 0 0 0,7 0-264 0 0,-7 0 76 0 0,247 75-1130 0 0,-160-52-6231 0 0,-77-21-2712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16.0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603 1006 0 0 0,'0'0'612'0'0,"0"0"218"0"0,0 0 83 0 0,0 0-17 0 0,0 0-46 0 0,0 0-113 0 0,-2-6-139 0 0,-12-26 1268 0 0,138 38-1180 0 0,-39 10-486 0 0,1-4 0 0 0,0-4-1 0 0,1-3 1 0 0,-1-4-1 0 0,1-4 1 0 0,76-13-200 0 0,946-83 1043 0 0,-867 87-948 0 0,0 11-1 0 0,0 10 1 0 0,38 15-95 0 0,7-8 632 0 0,243-21-632 0 0,-138-3 21 0 0,-21-1 670 0 0,300-49-691 0 0,572-37 1222 0 0,-745 64-225 0 0,-471 25-720 0 0,-25 5-3575 0 0,-3 1-3593 0 0,-1 0 2727 0 0</inkml:trace>
  <inkml:trace contextRef="#ctx0" brushRef="#br0" timeOffset="357.506">7621 417 6777 0 0,'0'0'931'0'0,"0"0"-73"0"0,0 0-307 0 0,0 0-502 0 0,0 0-470 0 0,0 0-408 0 0,0 0-210 0 0,0 0 61 0 0,0 0 267 0 0,0 0 328 0 0,0 0 263 0 0,0 0 165 0 0,0 0 66 0 0,2 26 388 0 0,5-13-330 0 0,1 0 1 0 0,0-1-1 0 0,1-1 1 0 0,1 1 0 0 0,0-1-1 0 0,0-1 1 0 0,1 0-1 0 0,0 0 1 0 0,1-1-1 0 0,0-1 1 0 0,1 0 0 0 0,0 0-1 0 0,0-2 1 0 0,14 6-170 0 0,53 36 342 0 0,-61-35-233 0 0,-7-7-85 0 0,-1 0-1 0 0,0 0 1 0 0,0 1 0 0 0,-1 0-1 0 0,0 1 1 0 0,0 0 0 0 0,-1 1-1 0 0,0 0 1 0 0,0 0 0 0 0,-1 1 0 0 0,0 0-1 0 0,-1 0 1 0 0,0 1 0 0 0,0 0-1 0 0,-1 1 1 0 0,-1-1 0 0 0,0 1-1 0 0,-1 0 1 0 0,0 0 0 0 0,-1 0-1 0 0,0 1 1 0 0,-1-1 0 0 0,1 12-24 0 0,-6-18 116 0 0,-1 0 1 0 0,1 0-1 0 0,-1-1 0 0 0,-1 0 1 0 0,1 0-1 0 0,-1 0 1 0 0,0 0-1 0 0,0-1 0 0 0,0 0 1 0 0,0 0-1 0 0,-1 0 1 0 0,0-1-1 0 0,0 1 1 0 0,0-1-1 0 0,0-1 0 0 0,0 1 1 0 0,-1-1-1 0 0,1 0 1 0 0,-1-1-1 0 0,1 0 0 0 0,-1 0 1 0 0,0 0-1 0 0,1 0 1 0 0,-2-1-117 0 0,-9 4 126 0 0,-15 3-220 0 0,-56 16 382 0 0,33 1-6163 0 0,45-17-74 0 0</inkml:trace>
  <inkml:trace contextRef="#ctx0" brushRef="#br0" timeOffset="2515.377">621 1234 0 0 0,'0'0'196'0'0,"0"0"224"0"0,0 0-13 0 0,0 0-54 0 0,-3-9-18 0 0,-12-27-39 0 0,13 36-247 0 0,1 0 0 0 0,-1 0-1 0 0,0 0 1 0 0,1 0 0 0 0,-1 0 0 0 0,1 0 0 0 0,-1 1-1 0 0,1-1 1 0 0,-1 0 0 0 0,1 1 0 0 0,-1-1-1 0 0,1 1 1 0 0,-1 0 0 0 0,1-1 0 0 0,0 1-1 0 0,-1 0 1 0 0,1 0 0 0 0,0 0 0 0 0,0 0 0 0 0,-1 0-1 0 0,1 0 1 0 0,0 0 0 0 0,0 0 0 0 0,0 1-1 0 0,0-1 1 0 0,0 0 0 0 0,1 1 0 0 0,-1-1 0 0 0,0 0-1 0 0,1 1 1 0 0,-1-1 0 0 0,1 1 0 0 0,-1-1-1 0 0,1 1 1 0 0,0-1 0 0 0,-1 1 0 0 0,1 0-1 0 0,0-1 1 0 0,0 1 0 0 0,0-1 0 0 0,0 1 0 0 0,1-1-1 0 0,-1 1 1 0 0,0-1 0 0 0,1 1 0 0 0,-1 0-49 0 0,-1 2 143 0 0,-39 131-48 0 0,7 2 0 0 0,5 2 1 0 0,6 0-1 0 0,7 1 0 0 0,4 48-95 0 0,7 254 416 0 0,20 17-416 0 0,-1-32 437 0 0,5 846 133 0 0,-38 479 2851 0 0,-25-914-2545 0 0,6-256-445 0 0,-2 262-1339 0 0,-67 494 520 0 0,102-1112 933 0 0,10 1 0 0 0,10-1 0 0 0,16 43-545 0 0,21 523 2823 0 0,4-107-839 0 0,-10 150 589 0 0,-17-565-2180 0 0,-12 1 1 0 0,-12 1-1 0 0,-17 101-393 0 0,-87 278 331 0 0,81-500-539 0 0,16-115 52 0 0,-2-1 1 0 0,-1 0 0 0 0,-2 0 0 0 0,-2 0 0 0 0,-1-1-1 0 0,-1 0 1 0 0,-5 6 155 0 0,15-38-75 0 0,-1 0 0 0 0,1 1 1 0 0,-1-1-1 0 0,0 0 0 0 0,0 0 0 0 0,0 0 0 0 0,0 0 0 0 0,-1 0 1 0 0,1 0-1 0 0,0 0 0 0 0,-1 0 0 0 0,0 0 0 0 0,1 0 0 0 0,-1-1 0 0 0,0 1 1 0 0,0-1-1 0 0,0 1 0 0 0,0-1 0 0 0,0 0 0 0 0,0 0 0 0 0,0 0 1 0 0,0 0-1 0 0,0 0 0 0 0,-1 0 0 0 0,1-1 0 0 0,0 1 0 0 0,-1-1 1 0 0,1 1-1 0 0,0-1 0 0 0,-1 0 0 0 0,1 0 0 0 0,-1 0 0 0 0,1 0 1 0 0,0-1-1 0 0,-1 1 0 0 0,1 0 0 0 0,0-1 0 0 0,-1 0 0 0 0,1 0 1 0 0,0 1-1 0 0,0-1 0 0 0,0-1 0 0 0,0 1 0 0 0,0 0 0 0 0,0 0 1 0 0,0-1-1 0 0,0 1 0 0 0,0-1 0 0 0,0 0 0 0 0,1 1 0 0 0,-1-1 0 0 0,1 0 1 0 0,-1 0-1 0 0,1 0 0 0 0,0 0 0 0 0,0 0 0 0 0,0 0 0 0 0,0-1 1 0 0,0 1-1 0 0,0-1 75 0 0,-75-139-3839 0 0,31 51 4326 0 0,-10 6 3461 0 0,42 67-441 0 0,28 35-1315 0 0,8 10-1888 0 0,331 362 3622 0 0,-347-383-3899 0 0,-1 0 1 0 0,1 0 0 0 0,0 0 0 0 0,1-1-1 0 0,-1 0 1 0 0,1 0 0 0 0,0-1-1 0 0,0 0 1 0 0,1-1 0 0 0,-1 1 0 0 0,1-2-1 0 0,-1 1 1 0 0,1-1 0 0 0,0-1-1 0 0,0 1 1 0 0,0-1 0 0 0,0-1 0 0 0,0 0-1 0 0,0 0 1 0 0,0-1 0 0 0,0 0-1 0 0,0 0 1 0 0,0-1 0 0 0,0-1 0 0 0,-1 1-1 0 0,1-1 1 0 0,-1-1 0 0 0,1 1-1 0 0,-1-2 1 0 0,0 1 0 0 0,-1-1 0 0 0,4-3-28 0 0,30-25-86 0 0,-2-1 1 0 0,-2-3-1 0 0,-1-1 1 0 0,-2-1 0 0 0,-1-2-1 0 0,18-33 86 0 0,44-69-5796 0 0,-65 96 1825 0 0,2-1-8098 0 0</inkml:trace>
  <inkml:trace contextRef="#ctx0" brushRef="#br0" timeOffset="17065.141">8965 41 0 0 0,'0'0'592'0'0,"0"0"-97"0"0,0 0-150 0 0,0 0-47 0 0,0 0-65 0 0,0 0-28 0 0,0 0 48 0 0,0 0 111 0 0,0 0 122 0 0,0 0 45 0 0,6-3-39 0 0,77-25 3114 0 0,-119 19-3567 0 0,9 8-139 0 0,-1 2 1 0 0,1 1-1 0 0,-1 1 1 0 0,1 1-1 0 0,0 2 1 0 0,0 0-1 0 0,1 2 0 0 0,0 1 1 0 0,0 1-1 0 0,1 1 1 0 0,0 1-1 0 0,-14 10 100 0 0,37-20-16 0 0,-1-1-1 0 0,1 1 1 0 0,-1-1-1 0 0,1 1 1 0 0,0 0-1 0 0,-1 0 1 0 0,1 0 0 0 0,0 0-1 0 0,0 0 1 0 0,0 0-1 0 0,1 1 1 0 0,-1-1-1 0 0,0 1 1 0 0,1-1-1 0 0,0 1 1 0 0,-1-1-1 0 0,1 1 1 0 0,0 0 0 0 0,1 0-1 0 0,-1 0 1 0 0,0 0-1 0 0,1-1 1 0 0,-1 1-1 0 0,1 0 1 0 0,0 0-1 0 0,0 0 1 0 0,0 0 0 0 0,1 0-1 0 0,-1 0 1 0 0,1 0-1 0 0,-1 0 1 0 0,1 0-1 0 0,0-1 1 0 0,0 1-1 0 0,0 0 1 0 0,1 0 0 0 0,-1-1-1 0 0,0 1 1 0 0,1-1-1 0 0,0 0 1 0 0,0 1-1 0 0,0-1 1 0 0,0 0-1 0 0,0 0 1 0 0,0 0 0 0 0,0 0-1 0 0,1 0 1 0 0,-1-1-1 0 0,0 1 1 0 0,1-1-1 0 0,0 1 1 0 0,-1-1-1 0 0,1 0 1 0 0,0 0 16 0 0,186 67 503 0 0,-157-60-541 0 0,-1 1 1 0 0,0 2-1 0 0,-1 0 1 0 0,0 2-1 0 0,-1 2 1 0 0,-1 0-1 0 0,0 2 1 0 0,24 19 37 0 0,-47-32-10 0 0,-1 0 0 0 0,0 0 1 0 0,0 0-1 0 0,0 0 0 0 0,-1 1 1 0 0,1-1-1 0 0,-1 1 0 0 0,0 0 1 0 0,0 0-1 0 0,-1 0 1 0 0,0 0-1 0 0,1 1 0 0 0,-2-1 1 0 0,1 1-1 0 0,-1-1 0 0 0,0 1 1 0 0,0 0-1 0 0,0-1 0 0 0,-1 1 1 0 0,0 0-1 0 0,0 0 0 0 0,0-1 1 0 0,-1 1-1 0 0,0 0 1 0 0,0 0-1 0 0,-1 2 10 0 0,-3-3 203 0 0,-1 0 0 0 0,1-1 0 0 0,-1 0 0 0 0,0 0 1 0 0,0 0-1 0 0,0-1 0 0 0,0 0 0 0 0,-1 0 0 0 0,0 0 0 0 0,1-1 1 0 0,-1 0-1 0 0,0-1 0 0 0,0 1 0 0 0,0-1 0 0 0,0 0 0 0 0,0-1 0 0 0,-5 0-203 0 0,-7 2 336 0 0,-26 5 233 0 0,0-2 1 0 0,0-2 0 0 0,0-3-1 0 0,0-1 1 0 0,0-2-1 0 0,0-2 1 0 0,0-2 0 0 0,-24-8-570 0 0,55 8-1339 0 0,18 0-6492 0 0,3 4 2847 0 0</inkml:trace>
  <inkml:trace contextRef="#ctx0" brushRef="#br0" timeOffset="17346.966">9398 96 11923 0 0,'0'0'-71'0'0,"0"0"-427"0"0,0 0-454 0 0,0 0-251 0 0,0 0 108 0 0,0 0 358 0 0,0 0 313 0 0,0 0 184 0 0,0 0 97 0 0,0 0 92 0 0,-10 26 114 0 0,-32 85 113 0 0,36-93-54 0 0,-1 0 0 0 0,2 1 0 0 0,1-1 1 0 0,0 1-1 0 0,1 0 0 0 0,1 0 0 0 0,1 1 0 0 0,1-1 0 0 0,1 13-122 0 0,-1-30 8 0 0,2 10 197 0 0,0 0-1 0 0,1-1 1 0 0,0 0 0 0 0,1 0 0 0 0,0 0-1 0 0,0 0 1 0 0,2 0 0 0 0,-1-1-1 0 0,1 0 1 0 0,1 0 0 0 0,-1-1 0 0 0,2 0-1 0 0,-1 0 1 0 0,4 2-205 0 0,-16-19 2806 0 0,-2-5-4056 0 0,-8-13-3616 0 0,-18-10-2160 0 0,25 28 6641 0 0</inkml:trace>
  <inkml:trace contextRef="#ctx0" brushRef="#br0" timeOffset="17661.993">9163 130 1648 0 0,'0'0'2745'0'0,"0"0"-499"0"0,0 0-777 0 0,0 0-620 0 0,0 0-419 0 0,0 0-254 0 0,0 0-154 0 0,0 0-4 0 0,25-14 17 0 0,83-41 14 0 0,-10 39 22 0 0,-72 18-62 0 0,19-1-53 0 0,0 1 0 0 0,0 3 0 0 0,0 1 0 0 0,-1 2 0 0 0,0 3 0 0 0,-1 1 0 0 0,0 2 0 0 0,3 4 44 0 0,-43-18 2 0 0,0 0 0 0 0,-1 0-1 0 0,1 0 1 0 0,-1 0 0 0 0,1 1-1 0 0,-1-1 1 0 0,0 1 0 0 0,1 0 0 0 0,-1-1-1 0 0,1 1 1 0 0,-1 0 0 0 0,0 1-1 0 0,0-1 1 0 0,0 0 0 0 0,0 1-1 0 0,0-1 1 0 0,0 1 0 0 0,0-1-1 0 0,0 1 1 0 0,0 0 0 0 0,-1 0-1 0 0,1 0 1 0 0,-1 0 0 0 0,1 0-1 0 0,-1 0 1 0 0,0 1 0 0 0,0-1 0 0 0,0 0-1 0 0,0 1 1 0 0,0-1 0 0 0,0 0-1 0 0,-1 1 1 0 0,1-1 0 0 0,-1 1-1 0 0,0-1 1 0 0,0 1 0 0 0,0-1-1 0 0,0 1 1 0 0,0-1 0 0 0,0 1-1 0 0,-1-1 1 0 0,1 1 0 0 0,-1-1-1 0 0,0 1 1 0 0,0-1 0 0 0,0 0 0 0 0,0 1-1 0 0,0-1 1 0 0,0 0 0 0 0,0 0-1 0 0,-1 0 1 0 0,1 0 0 0 0,-1 0-1 0 0,0 0 1 0 0,1 0 0 0 0,-1 0-1 0 0,-1 0-1 0 0,-21 9 391 0 0,0-2 0 0 0,0 0 0 0 0,-1-1 0 0 0,0-2 0 0 0,-1 0 0 0 0,1-2 0 0 0,-1-1 0 0 0,0-1-391 0 0,-183 48-120 0 0,177-27-2700 0 0,21 0-2757 0 0,9-15 1455 0 0</inkml:trace>
  <inkml:trace contextRef="#ctx0" brushRef="#br0" timeOffset="18545.448">9097 1176 0 0 0,'0'0'1690'0'0,"0"0"350"0"0,0 0-622 0 0,0 0-599 0 0,0 0-558 0 0,0 0-604 0 0,0 0-396 0 0,0 0 39 0 0,0 0 267 0 0,0 0 370 0 0,0 0 281 0 0,0 0 44 0 0,0 0-19 0 0,-3 12-35 0 0,-1-2-121 0 0,2 0 0 0 0,0-1 0 0 0,0 1 0 0 0,0 0 0 0 0,1 0 0 0 0,1 0 0 0 0,0 0 0 0 0,0 0 0 0 0,1 0 0 0 0,0 0 0 0 0,1 0 0 0 0,0 0 0 0 0,0-1 0 0 0,3 5-87 0 0,51 72 1527 0 0,-53-88 5010 0 0,3-9-3454 0 0,14-40-4035 0 0,-13 31 1451 0 0,-1 5-227 0 0,22-41-1961 0 0,-27 55 1582 0 0,0 0 0 0 0,0 0 0 0 0,-1 1-1 0 0,1-1 1 0 0,0 0 0 0 0,0 1 0 0 0,0-1-1 0 0,0 0 1 0 0,1 1 0 0 0,-1 0 0 0 0,0-1-1 0 0,0 1 1 0 0,0-1 0 0 0,0 1 0 0 0,0 0-1 0 0,0 0 1 0 0,1 0 0 0 0,-1 0 0 0 0,0 0 0 0 0,0 0-1 0 0,0 0 1 0 0,0 0 0 0 0,1 0 0 0 0,-1 1-1 0 0,0-1 1 0 0,0 0 0 0 0,0 1 0 0 0,0-1-1 0 0,0 1 1 0 0,0-1 0 0 0,0 1 0 0 0,0-1-1 0 0,0 1 1 0 0,0 0 0 0 0,0 0 0 0 0,0-1-1 0 0,0 1 1 0 0,-1 0 0 0 0,1 0 0 0 0,0 0 0 0 0,0 0-1 0 0,-1 0 1 0 0,1 0 0 0 0,-1 0 0 0 0,1 0-1 0 0,-1 0 1 0 0,1 0 0 0 0,-1 1 107 0 0,69 113 1325 0 0,-21-111 2128 0 0,32-39-3530 0 0,-64 27-38 0 0,194-111-2301 0 0,-210 119 2414 0 0,0 0-172 0 0,0 0-241 0 0,2 36-195 0 0,-2-29 738 0 0,1 1 0 0 0,1 0 0 0 0,-1 0 0 0 0,1 0 0 0 0,1-1 0 0 0,-1 1 0 0 0,1-1 0 0 0,1 0 0 0 0,-1 0-1 0 0,1 0 1 0 0,1 0 0 0 0,-1-1 0 0 0,1 1 0 0 0,0-1 0 0 0,4 3-128 0 0,13 9-3028 0 0,6-1-3614 0 0,-21-13 3195 0 0</inkml:trace>
  <inkml:trace contextRef="#ctx0" brushRef="#br0" timeOffset="18966.572">10024 1067 8146 0 0,'0'0'719'0'0,"0"0"-221"0"0,0 0-612 0 0,0 0-615 0 0,0 0-288 0 0,0 0-21 0 0,0 0 325 0 0,0 0 424 0 0,0 0 305 0 0,0 0 246 0 0,0 0 144 0 0,0 0 88 0 0,7 13 5 0 0,61 118 849 0 0,-63-119-1068 0 0,1-1-1 0 0,0 1 0 0 0,1-1 0 0 0,0-1 0 0 0,0 0 1 0 0,1 0-1 0 0,1 0 0 0 0,-1-1 0 0 0,1 0 0 0 0,1-1 0 0 0,0 0 1 0 0,0 0-1 0 0,1-1 0 0 0,0-1 0 0 0,2 2-279 0 0,14-20 5402 0 0,1-39-4220 0 0,-24 40-812 0 0,157-332 972 0 0,-160 344-1489 0 0,-1-1-1 0 0,0 0 1 0 0,0 0-1 0 0,1 1 0 0 0,-1-1 1 0 0,0 0-1 0 0,1 0 0 0 0,-1 1 1 0 0,0-1-1 0 0,1 0 0 0 0,-1 0 1 0 0,1 0-1 0 0,-1 0 0 0 0,0 0 1 0 0,1 1-1 0 0,-1-1 0 0 0,0 0 1 0 0,1 0-1 0 0,-1 0 0 0 0,1 0 1 0 0,-1 0-1 0 0,0 0 0 0 0,1 0 1 0 0,-1 0-1 0 0,1-1 0 0 0,-1 1 1 0 0,0 0-1 0 0,1 0 0 0 0,-1 0 1 0 0,1 0-1 0 0,-1 0 0 0 0,0-1 1 0 0,1 1-1 0 0,-1 0 0 0 0,0 0 1 0 0,1 0-1 0 0,-1-1 0 0 0,0 1 1 0 0,0 0-1 0 0,1-1 148 0 0,-12 40-8538 0 0,6-27 2010 0 0</inkml:trace>
  <inkml:trace contextRef="#ctx0" brushRef="#br0" timeOffset="19298.991">9195 986 2336 0 0,'0'0'2593'0'0,"0"0"-1661"0"0,0 0-573 0 0,0 0-255 0 0,0 0-109 0 0,0 0-23 0 0,0 0 9 0 0,0 0 40 0 0,-27 20 67 0 0,-82 63 68 0 0,104-80-124 0 0,1 0-1 0 0,0 0 0 0 0,0 0 0 0 0,0 1 1 0 0,1 0-1 0 0,-1-1 0 0 0,1 1 0 0 0,0 1 1 0 0,0-1-1 0 0,0 0 0 0 0,0 1 0 0 0,1 0 1 0 0,0-1-1 0 0,0 1 0 0 0,0 0 0 0 0,1 0 1 0 0,-1 0-1 0 0,1 3-31 0 0,-5 15 194 0 0,0-11-131 0 0,0 0-1 0 0,1 1 1 0 0,0 0 0 0 0,1 0 0 0 0,1 0 0 0 0,0 1 0 0 0,0-1 0 0 0,1 1 0 0 0,1-1 0 0 0,1 1 0 0 0,0 0 0 0 0,0-1 0 0 0,1 1 0 0 0,1 0 0 0 0,0-1 0 0 0,1 0 0 0 0,1 1 0 0 0,0-1 0 0 0,1 0 0 0 0,0-1 0 0 0,1 1 0 0 0,0-1 0 0 0,1 0 0 0 0,0-1 0 0 0,1 1 0 0 0,0-2 0 0 0,1 1 0 0 0,1 0-63 0 0,13 5 140 0 0,0-1 0 0 0,1 0 0 0 0,1-2 0 0 0,1-1 0 0 0,-1-1 0 0 0,2-1 0 0 0,19 5-140 0 0,109 24-4804 0 0,-146-37 4260 0 0,28 6-4145 0 0</inkml:trace>
  <inkml:trace contextRef="#ctx0" brushRef="#br0" timeOffset="19580.02">10674 909 7714 0 0,'0'0'749'0'0,"0"0"-49"0"0,0 0-456 0 0,0 0-840 0 0,0 0-433 0 0,0 0-166 0 0,0 0 208 0 0,0 0 513 0 0,0 0 288 0 0,0 0 167 0 0,0 0 143 0 0,6 29 117 0 0,20 95 82 0 0,48 37 608 0 0,-52-115-710 0 0,-1 2-1 0 0,-3 0 1 0 0,-2 1 0 0 0,-3 1-1 0 0,-1 0 1 0 0,5 51-221 0 0,-15-77-2 0 0,0 0 0 0 0,-1 1 0 0 0,-2-1 0 0 0,0 0 0 0 0,-2 0-1 0 0,0 0 1 0 0,-2 0 0 0 0,-1 0 0 0 0,-1-1 0 0 0,0 0 0 0 0,-2 0 0 0 0,-1-1 0 0 0,0 0-1 0 0,-2-1 1 0 0,-12 18 2 0 0,-29 22-689 0 0,-2-2 0 0 0,-2-2-1 0 0,-3-3 1 0 0,-2-3-1 0 0,-65 41 690 0 0,35-24-1983 0 0,26-16-419 0 0</inkml:trace>
  <inkml:trace contextRef="#ctx0" brushRef="#br0" timeOffset="20493.235">391 16129 7858 0 0,'0'0'1300'0'0,"0"0"142"0"0,0 0 91 0 0,0 0-203 0 0,-26 1-162 0 0,-118 9 484 0 0,145-10-1647 0 0,-1 1 0 0 0,1-1-1 0 0,-1 0 1 0 0,1 1 0 0 0,-1-1-1 0 0,0 1 1 0 0,1-1-1 0 0,-1 1 1 0 0,1-1 0 0 0,-1 1-1 0 0,0-1 1 0 0,0 1 0 0 0,1-1-1 0 0,-1 1 1 0 0,0-1-1 0 0,0 1 1 0 0,0-1 0 0 0,0 1-1 0 0,1 0 1 0 0,-1-1-1 0 0,0 1 1 0 0,0-1 0 0 0,0 1-1 0 0,0 0 1 0 0,0-1 0 0 0,0 1-1 0 0,-1-1 1 0 0,1 1-1 0 0,0 0 1 0 0,0-1 0 0 0,0 1-1 0 0,0-1 1 0 0,-1 1-1 0 0,1-1 1 0 0,0 1 0 0 0,-1-1-1 0 0,1 1 1 0 0,0-1 0 0 0,-1 1-1 0 0,1-1-4 0 0,69 14 414 0 0,142 9 170 0 0,-209-20-561 0 0,-1 0-1 0 0,1 0 1 0 0,-1 0-1 0 0,1 0 1 0 0,-1 0-1 0 0,0 1 1 0 0,0-1-1 0 0,-1 0 1 0 0,1 0 0 0 0,-1 1-1 0 0,0-1 1 0 0,0 1-1 0 0,0-1 1 0 0,0 0-1 0 0,0 1 1 0 0,-1-1-1 0 0,1 0 1 0 0,-1 1-1 0 0,0-1 1 0 0,0 0-1 0 0,0 0 1 0 0,-1 0-1 0 0,1 1 1 0 0,-1-1-1 0 0,1-1 1 0 0,-1 1-1 0 0,0 0 1 0 0,0 0-1 0 0,-1-1 1 0 0,1 1-1 0 0,0-1 1 0 0,-1 0-1 0 0,0 0 1 0 0,1 0-1 0 0,-1 0 1 0 0,-1 1-23 0 0,1 1 0 0 0,-125 147 170 0 0,85-104-91 0 0,2 1 0 0 0,2 2 0 0 0,2 2 0 0 0,2 1-1 0 0,-11 28-78 0 0,43-78-10 0 0,0 0-1 0 0,1 0 1 0 0,0 1-1 0 0,0-1 1 0 0,0 0-1 0 0,0 1 1 0 0,0-1 0 0 0,1 1-1 0 0,-1 0 1 0 0,1-1-1 0 0,0 1 1 0 0,0 0-1 0 0,1 0 1 0 0,-1 0-1 0 0,1 0 1 0 0,0 0-1 0 0,0 0 1 0 0,0 0-1 0 0,0 0 1 0 0,1 0-1 0 0,-1-1 1 0 0,1 1-1 0 0,0 0 1 0 0,0 0-1 0 0,1 0 1 0 0,-1-1-1 0 0,1 1 1 0 0,0-1-1 0 0,0 1 1 0 0,0-1-1 0 0,0 0 1 0 0,0 0-1 0 0,1 0 1 0 0,0 0-1 0 0,-1 0 1 0 0,1 0 0 0 0,0-1-1 0 0,1 1 1 0 0,-1-1-1 0 0,0 0 1 0 0,1 0-1 0 0,-1 0 1 0 0,2 0 10 0 0,9 2 29 0 0,0-1 0 0 0,-1-1 0 0 0,1 0 1 0 0,0-1-1 0 0,0 0 0 0 0,0-1 1 0 0,0-1-1 0 0,0 0 0 0 0,0-1 1 0 0,0-1-1 0 0,3-1-29 0 0,50-24-3156 0 0,-48 9-2100 0 0,-12 3-2825 0 0,-6 10 5861 0 0</inkml:trace>
  <inkml:trace contextRef="#ctx0" brushRef="#br0" timeOffset="20745.322">3 16724 6849 0 0,'0'0'5242'0'0,"0"0"-2642"0"0,0 0-359 0 0,0 0-1057 0 0,0 0-848 0 0,0 0-344 0 0,0 0-48 0 0,0 0 232 0 0,0 0 360 0 0,0 0 64 0 0,0 0-8 0 0,196-126-208 0 0,-119 97-152 0 0,4 2-144 0 0,5 1-392 0 0,6 6-888 0 0,-23 7-2009 0 0,-23 6-8993 0 0</inkml:trace>
  <inkml:trace contextRef="#ctx0" brushRef="#br0" timeOffset="28521.198">4802 1234 0 0 0,'-21'-30'0'0'0,"-1"19"0"0"0,17-6 0 0 0,0 24 4764 0 0,4 6-5099 0 0,13 518 3760 0 0,-7 261-851 0 0,5-512-2398 0 0,4 13 253 0 0,-11 241 717 0 0,-3-534-1121 0 0,-4 42 116 0 0,-10 67 10 0 0,14-60 3007 0 0,-65 36-4174 0 0,-30-60 2119 0 0,-25-23 112 0 0,85-9-1142 0 0,0 2 0 0 0,0 2 0 0 0,-1 1 0 0 0,0 2 0 0 0,1 1 0 0 0,-1 2 0 0 0,1 1 0 0 0,-13 5-73 0 0,-50 9 115 0 0,-1-4 1 0 0,0-4 0 0 0,-1-5 0 0 0,-93-6-116 0 0,-353 2 326 0 0,264-30 69 0 0,-75 38-647 0 0,29 16 551 0 0,321-24-347 0 0,0 1 0 0 0,-1-1 1 0 0,1 2-1 0 0,0-1 0 0 0,0 1 1 0 0,0 0-1 0 0,0 1 0 0 0,1-1 1 0 0,-1 1-1 0 0,1 1 0 0 0,0-1 1 0 0,0 1-1 0 0,1 0 0 0 0,-1 0 1 0 0,1 1-1 0 0,0 0 0 0 0,1 0 1 0 0,-1 0-1 0 0,1 0 1 0 0,0 1-1 0 0,1-1 0 0 0,-1 1 1 0 0,1 0-1 0 0,1 0 0 0 0,0 1 1 0 0,0-1-1 0 0,0 0 0 0 0,0 2 48 0 0,-36 70 2 0 0,-68 140-256 0 0,96-175 199 0 0,1 0 1 0 0,3 1-1 0 0,1 0 0 0 0,3 0 1 0 0,1 0-1 0 0,5 37 55 0 0,-2 17-43 0 0,20 293-40 0 0,38 294 45 0 0,-7-214-61 0 0,9 263 68 0 0,-43-213-61 0 0,-17-435 94 0 0,-4 391 38 0 0,-30-101 38 0 0,-1 187-47 0 0,5 200 78 0 0,-2-437 446 0 0,19-271-3603 0 0,-1-21-3262 0 0,8-19-1617 0 0</inkml:trace>
  <inkml:trace contextRef="#ctx0" brushRef="#br0" timeOffset="32374.475">1773 10316 0 0 0,'0'0'457'0'0,"0"0"533"0"0,0 0 41 0 0,0 0-132 0 0,0 0-43 0 0,0 0 52 0 0,0 0-12 0 0,0 0-105 0 0,-2-2-289 0 0,0 1-485 0 0,1 1 1 0 0,0 0 0 0 0,0 0 0 0 0,-1 0 0 0 0,1 0 0 0 0,0 0 0 0 0,0 0-1 0 0,0 0 1 0 0,-1 1 0 0 0,1-1 0 0 0,0 0 0 0 0,0 1 0 0 0,-1-1-1 0 0,1 0 1 0 0,0 1 0 0 0,0 0 0 0 0,0-1 0 0 0,0 1 0 0 0,0 0 0 0 0,0-1-1 0 0,0 1 1 0 0,0 0 0 0 0,0 0 0 0 0,0 0 0 0 0,1 0 0 0 0,-1 0 0 0 0,0 0-1 0 0,0 0 1 0 0,1 0 0 0 0,-1 0 0 0 0,1 0 0 0 0,-1 0 0 0 0,1 1-1 0 0,-1-1 1 0 0,1 0 0 0 0,0 0 0 0 0,0 0 0 0 0,0 1 0 0 0,-1-1 0 0 0,1 0-1 0 0,0 0 1 0 0,0 1 0 0 0,1-1 0 0 0,-1 0 0 0 0,0 0 0 0 0,0 1 0 0 0,1-1-1 0 0,-1 0 1 0 0,0 0 0 0 0,1 0 0 0 0,-1 0 0 0 0,1 1-18 0 0,-18 319 1737 0 0,13-107-812 0 0,30-117-169 0 0,0-37-293 0 0,-20-52-322 0 0,1-1 0 0 0,-1 0 1 0 0,2 0-1 0 0,-1 0 0 0 0,1-1 1 0 0,0 0-1 0 0,0-1 0 0 0,0 0 1 0 0,1 0-1 0 0,0-1 1 0 0,0 0-1 0 0,0 0 0 0 0,0-1 1 0 0,1 0-1 0 0,-1-1 0 0 0,1 0 1 0 0,0-1-1 0 0,8 1-141 0 0,41 13 132 0 0,-28-9 88 0 0,-1-1 0 0 0,1-1 0 0 0,0-1 0 0 0,0-2 0 0 0,0-1 0 0 0,0-1 0 0 0,31-6-220 0 0,70-1 489 0 0,263 2 340 0 0,92 3-521 0 0,17-19 43 0 0,-316 34-444 0 0,65-20 1299 0 0,-98 10-1005 0 0,-147 2-258 0 0,0 1 1 0 0,0 0-1 0 0,0 0 1 0 0,-1 0-1 0 0,0 1 1 0 0,0 0-1 0 0,0 0 1 0 0,-1 1-1 0 0,0 0 1 0 0,0 0-1 0 0,0 1 1 0 0,-1-1-1 0 0,-1 1 1 0 0,1 0-1 0 0,-1 0 1 0 0,0 1-1 0 0,-1-1 1 0 0,0 1-1 0 0,0 0 1 0 0,-1 0-1 0 0,0 0 1 0 0,-1 0-1 0 0,0 0 1 0 0,0 0-1 0 0,-1 1 1 0 0,-1 2 56 0 0,9 22-65 0 0,29 353-213 0 0,-33-269 234 0 0,25 353-44 0 0,8-158 40 0 0,-18-103 464 0 0,-8 0-1 0 0,-10 1 1 0 0,-13 64-416 0 0,9-181 40 0 0,-9 691 555 0 0,-37-130 1190 0 0,24-172-278 0 0,25-482-1237 0 0,0-1 62 0 0,0 0 11 0 0,1-21-1218 0 0,2-4-9494 0 0,-1 19-784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6:14.2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1056 208 0 0 0,'0'0'1663'0'0,"0"0"313"0"0,0 0-186 0 0,0 0-172 0 0,0 0-138 0 0,0 0-81 0 0,0 0-84 0 0,0 0-116 0 0,0 0-68 0 0,0 0-150 0 0,0 0-132 0 0,-1-15-153 0 0,-5-58 639 0 0,6 73-1133 0 0,0 0-136 0 0,0 0-122 0 0,0 0-186 0 0,0 0-243 0 0,0 0-283 0 0,0 3-2029 0 0,6 13 1986 0 0,14 27 772 0 0,-3 0-1 0 0,-1 1 0 0 0,-2 1 0 0 0,-2 0 0 0 0,-3 1 0 0 0,2 23 40 0 0,18 75 282 0 0,15-7 57 0 0,-53-169 3762 0 0,-12-34-5079 0 0,-149-188 924 0 0,28 54 935 0 0,142 200-944 0 0,0-1 0 0 0,-1 1 0 0 0,1-1 0 0 0,0 0 0 0 0,0 1 0 0 0,0-1 0 0 0,0 1 0 0 0,0-1 0 0 0,0 0 0 0 0,0 1 0 0 0,0-1 0 0 0,0 0 0 0 0,0 1 0 0 0,0-1 0 0 0,0 0 0 0 0,0 1-1 0 0,1-1 1 0 0,-1 1 0 0 0,0-1 0 0 0,0 0 0 0 0,1 1 0 0 0,-1-1 0 0 0,0 1 0 0 0,1-1 0 0 0,-1 1 0 0 0,0-1 0 0 0,1 1 0 0 0,-1-1 0 0 0,1 1 0 0 0,-1-1 0 0 0,1 1 0 0 0,-1 0 0 0 0,1-1 0 0 0,-1 1 0 0 0,1 0 0 0 0,0 0 0 0 0,-1-1 0 0 0,1 1 0 0 0,-1 0 0 0 0,1 0 0 0 0,0 0 0 0 0,-1-1 0 0 0,1 1 0 0 0,0 0 0 0 0,-1 0 0 0 0,1 0 0 0 0,0 0 0 0 0,-1 0 0 0 0,1 1 0 0 0,-1-1 0 0 0,1 0 0 0 0,0 0-1 0 0,-1 0 1 0 0,1 0 0 0 0,0 1 0 0 0,-1-1 0 0 0,1 0 0 0 0,-1 1 0 0 0,1-1 0 0 0,-1 0 0 0 0,1 1 0 0 0,-1-1 0 0 0,1 0 0 0 0,-1 1 0 0 0,1 0 63 0 0,61 14 234 0 0,-51-12-265 0 0,6 2 100 0 0,155 42 357 0 0,-1 7-1 0 0,89 46-425 0 0,-247-94-4 0 0,11 3-21 0 0,0 2 1 0 0,-1 1 0 0 0,0 1 0 0 0,-1 1 0 0 0,0 1 0 0 0,-1 1 0 0 0,6 7 24 0 0,-26-23 19 0 0,0 1 1 0 0,0 0-1 0 0,0 0 1 0 0,0 0-1 0 0,0 0 1 0 0,0 0 0 0 0,0 0-1 0 0,-1 0 1 0 0,1 0-1 0 0,0 0 1 0 0,-1 0-1 0 0,1 0 1 0 0,-1 0 0 0 0,1 0-1 0 0,-1 1 1 0 0,0-1-1 0 0,1 0 1 0 0,-1 0-1 0 0,0 1 1 0 0,0-1 0 0 0,0 0-1 0 0,0 0 1 0 0,0 1-1 0 0,0-1 1 0 0,0 0-1 0 0,0 0 1 0 0,-1 1 0 0 0,1-1-1 0 0,0 0 1 0 0,-1 0-1 0 0,1 0 1 0 0,-1 1-1 0 0,1-1 1 0 0,-1 0 0 0 0,0 0-1 0 0,1 0 1 0 0,-1 0-1 0 0,0 0 1 0 0,0 0-1 0 0,0 0 1 0 0,0-1 0 0 0,0 1-1 0 0,0 0 1 0 0,0 0-1 0 0,0-1 1 0 0,0 1-1 0 0,0 0 1 0 0,0-1 0 0 0,0 1-1 0 0,0-1 1 0 0,-1 1-1 0 0,1-1 1 0 0,0 0-1 0 0,-1 0-19 0 0,-80 20 1923 0 0,68-18-1871 0 0,-105 15 998 0 0,-1-5 0 0 0,0-6-1 0 0,0-4 1 0 0,0-6 0 0 0,-47-10-1050 0 0,-76-6 189 0 0,294 16-5366 0 0,-24 0 4022 0 0,115-9-8672 0 0,-107 10 3791 0 0</inkml:trace>
  <inkml:trace contextRef="#ctx0" brushRef="#br0" timeOffset="278.516">2048 362 10722 0 0,'0'0'5433'0'0,"0"0"-5441"0"0,0 0-1493 0 0,0 0-4 0 0,0 0 433 0 0,0 0 573 0 0,0 0 266 0 0,0 0 133 0 0,0 0 73 0 0,0 0 50 0 0,1 27 38 0 0,8 195 597 0 0,27-105-461 0 0,1-80-7904 0 0,-30-31 3265 0 0</inkml:trace>
  <inkml:trace contextRef="#ctx0" brushRef="#br0" timeOffset="557.197">1886 76 14027 0 0,'0'0'6977'0'0,"0"0"-6784"0"0,0 0-121 0 0,0 0-513 0 0,0 0-927 0 0,0 0-64 0 0,0 0-8 0 0,0 0 327 0 0,0 0 665 0 0,0 0-216 0 0,0 0-304 0 0,0 0-504 0 0,0 0-729 0 0,123 9-944 0 0,-111 2-3432 0 0</inkml:trace>
  <inkml:trace contextRef="#ctx0" brushRef="#br0" timeOffset="898.191">2773 413 17172 0 0,'0'0'384'0'0,"0"0"-62"0"0,0 0-164 0 0,0 0-205 0 0,0 0-102 0 0,0 0-27 0 0,0 0 54 0 0,0 0 178 0 0,0 0 40 0 0,0 0-65 0 0,0 0-96 0 0,0 0-127 0 0,-4-6-91 0 0,2 4 228 0 0,0-1 1 0 0,0 1-1 0 0,-1-1 0 0 0,1 1 0 0 0,0 0 1 0 0,-1 0-1 0 0,1 0 0 0 0,-1 0 0 0 0,1 1 1 0 0,-1-1-1 0 0,0 1 0 0 0,0-1 0 0 0,0 1 1 0 0,0 0-1 0 0,0 0 0 0 0,0 1 1 0 0,0-1-1 0 0,0 0 0 0 0,0 1 0 0 0,0 0 1 0 0,-1 0-1 0 0,1 0 0 0 0,0 0 0 0 0,-1 0 55 0 0,-28-1-104 0 0,22 0 185 0 0,-1 0 0 0 0,1 1 0 0 0,-1 0 0 0 0,1 1-1 0 0,-1 0 1 0 0,1 0 0 0 0,-1 1 0 0 0,1 1 0 0 0,0-1-1 0 0,0 2 1 0 0,0-1 0 0 0,-3 3-81 0 0,12-4-59 0 0,0 1 0 0 0,1-1 0 0 0,-1 0 0 0 0,1 1 0 0 0,0-1 1 0 0,0 0-1 0 0,0 1 0 0 0,0-1 0 0 0,0 0 0 0 0,0 1 0 0 0,1-1 0 0 0,-1 0 0 0 0,1 1 0 0 0,-1-1 0 0 0,1 0 0 0 0,0 0 1 0 0,0 1-1 0 0,0-1 0 0 0,0 0 0 0 0,0 0 0 0 0,1 0 0 0 0,-1 0 0 0 0,1-1 0 0 0,-1 1 0 0 0,1 0 0 0 0,0-1 1 0 0,-1 1-1 0 0,1-1 0 0 0,0 1 0 0 0,0-1 0 0 0,0 0 0 0 0,0 0 0 0 0,0 0 0 0 0,1 0 0 0 0,-1 0 0 0 0,2 1 59 0 0,25 10-59 0 0,1 0-1 0 0,0-2 0 0 0,1-1 0 0 0,0-1 0 0 0,0-2 0 0 0,0-1 0 0 0,15 0 60 0 0,64 12-209 0 0,96 50-708 0 0,-268-42 3051 0 0,-25-12-1610 0 0,-1-4 1 0 0,-1-3 0 0 0,1-5 0 0 0,-9-4-525 0 0,70-6-1576 0 0,20-9-6302 0 0,7 13 28 0 0</inkml:trace>
  <inkml:trace contextRef="#ctx0" brushRef="#br0" timeOffset="1160.622">3365 0 16724 0 0,'0'0'568'0'0,"0"0"-199"0"0,0 0-468 0 0,0 0-878 0 0,0 0-912 0 0,0 0-59 0 0,0 0 344 0 0,0 0 745 0 0,0 0 916 0 0,0 0 257 0 0,0 0 63 0 0,0 0 6 0 0,0 0-28 0 0,2 29-79 0 0,11 196 221 0 0,-9-205-424 0 0,0 0-1 0 0,0 0 1 0 0,2-1 0 0 0,1 1 0 0 0,0-1-1 0 0,2-1 1 0 0,0 0 0 0 0,1 0-1 0 0,0 0 1 0 0,2-1 0 0 0,0-1 0 0 0,1 0-1 0 0,9 9-72 0 0,76 57-2681 0 0,-97-82 482 0 0,-3 0-2627 0 0,2 0 3812 0 0,-4 0-1755 0 0</inkml:trace>
  <inkml:trace contextRef="#ctx0" brushRef="#br0" timeOffset="1408.985">3203 247 14659 0 0,'0'0'590'0'0,"0"0"-186"0"0,0 0-118 0 0,28-10-78 0 0,94-34-12 0 0,94 12 234 0 0,-172 31-398 0 0,279 8-565 0 0,-189 24-9024 0 0,-118-26 2842 0 0</inkml:trace>
  <inkml:trace contextRef="#ctx0" brushRef="#br0" timeOffset="2280.049">4083 568 17156 0 0,'0'0'110'0'0,"0"0"-418"0"0,0 0-343 0 0,0 0-55 0 0,0 0 203 0 0,0 0 328 0 0,0 0 238 0 0,0 0 101 0 0,0 0 29 0 0,0 0 14 0 0,0 0-19 0 0,29-5-19 0 0,87-15-39 0 0,-98 17-76 0 0,0 0 0 0 0,0-1 0 0 0,-1-1 0 0 0,0 0 0 0 0,0-1 1 0 0,0-1-1 0 0,-1-1 0 0 0,0 0 0 0 0,0-1 0 0 0,6-6-54 0 0,-19 15-55 0 0,-1-1-1 0 0,0 1 1 0 0,0-1-1 0 0,1 0 1 0 0,-1 0-1 0 0,0 0 1 0 0,0 0 0 0 0,0 0-1 0 0,0 0 1 0 0,0-1-1 0 0,0 1 1 0 0,0-1-1 0 0,0 1 1 0 0,-1-1-1 0 0,1 0 1 0 0,-1 1-1 0 0,1-1 1 0 0,-1 0-1 0 0,1 0 1 0 0,-1 0 0 0 0,0 0-1 0 0,0-1 1 0 0,0 1-1 0 0,0 0 1 0 0,-1 0-1 0 0,1 0 1 0 0,-1-1-1 0 0,1 1 1 0 0,-1 0-1 0 0,0-1 1 0 0,1 1 0 0 0,-1-1-1 0 0,0 1 1 0 0,-1 0-1 0 0,1-1 1 0 0,0 1-1 0 0,-1 0 1 0 0,1-1-1 0 0,-1 1 1 0 0,0 0-1 0 0,0 0 1 0 0,0 0 0 0 0,0-1-1 0 0,0 1 1 0 0,0 0-1 0 0,-1 0 1 0 0,1 1-1 0 0,-1-1 1 0 0,1 0-1 0 0,-1 0 1 0 0,0 1-1 0 0,0-1 1 0 0,0 0 55 0 0,-113-9-2438 0 0,-59 46 3986 0 0,153-30-1248 0 0,13-5-271 0 0,-1 1-1 0 0,1 0 1 0 0,0 0-1 0 0,-1 1 0 0 0,1 0 1 0 0,0 1-1 0 0,0-1 0 0 0,0 2 1 0 0,1-1-1 0 0,-1 1 1 0 0,1 0-1 0 0,-1 0 0 0 0,1 1 1 0 0,1 0-1 0 0,-1 1 0 0 0,1-1 1 0 0,0 1-1 0 0,0 0 1 0 0,0 1-1 0 0,1 0 0 0 0,0-1 1 0 0,1 1-1 0 0,-1 1 0 0 0,1-1 1 0 0,1 1-1 0 0,-1 0 1 0 0,1 0-1 0 0,1 0 0 0 0,-2 5-28 0 0,7-9 25 0 0,0 0 0 0 0,0-1 1 0 0,0 1-1 0 0,0-1 0 0 0,1 0 0 0 0,0 0 0 0 0,-1-1 0 0 0,1 1 0 0 0,0-1 0 0 0,0 1 0 0 0,1-1 0 0 0,-1-1 1 0 0,0 1-1 0 0,1 0 0 0 0,-1-1 0 0 0,1 0 0 0 0,-1 0 0 0 0,1-1 0 0 0,0 1 0 0 0,-1-1 0 0 0,1 0 0 0 0,4 0-25 0 0,31 4-342 0 0,0-2-1 0 0,0-1 0 0 0,0-3 0 0 0,0-1 0 0 0,0-1 0 0 0,0-3 0 0 0,-1-1 0 0 0,0-2 1 0 0,0-1-1 0 0,32-16 343 0 0,-24-9 6014 0 0,-48 39-6005 0 0,0-1 0 0 0,1 0 0 0 0,-1 1 0 0 0,1-1 0 0 0,-1 1 0 0 0,1-1 0 0 0,0 1 0 0 0,0-1 0 0 0,0 1 0 0 0,0-1 0 0 0,1 1 0 0 0,-1-1 0 0 0,1 1 0 0 0,-1-1 0 0 0,1 1 0 0 0,0-1 0 0 0,0 0 0 0 0,0 1 0 0 0,0-1 0 0 0,1 0 0 0 0,-1 0 0 0 0,0 0 0 0 0,1 0 0 0 0,0 0 0 0 0,-1 0 0 0 0,1 0 0 0 0,0 0 0 0 0,0-1 0 0 0,0 1 0 0 0,0-1 0 0 0,0 0 0 0 0,0 1 0 0 0,1-1 0 0 0,-1 0 0 0 0,0 0 0 0 0,1 0 0 0 0,-1-1 0 0 0,0 1 0 0 0,1 0 0 0 0,-1-1 0 0 0,1 0 0 0 0,1 1-9 0 0,122 4-239 0 0,-102-6-414 0 0,-12 0 294 0 0,0 1 0 0 0,0-1 0 0 0,0-1 0 0 0,0 0 1 0 0,-1-1-1 0 0,1 0 0 0 0,-1 0 0 0 0,1-2 0 0 0,-1 1 1 0 0,0-1-1 0 0,-1-1 0 0 0,1 0 0 0 0,-1 0 0 0 0,1-2 359 0 0,-7 4 127 0 0,0 0 0 0 0,0-1 0 0 0,0 1-1 0 0,0-1 1 0 0,-1 1 0 0 0,0-1 0 0 0,0 0-1 0 0,0 0 1 0 0,0-1 0 0 0,-1 1-1 0 0,0-1 1 0 0,0 1 0 0 0,-1-1 0 0 0,1 1-1 0 0,-1-1 1 0 0,0 0 0 0 0,-1 0 0 0 0,1 0-1 0 0,-1-2-126 0 0,-2 13 86 0 0,1 0 0 0 0,0 0 0 0 0,0 0 0 0 0,1 0 0 0 0,-1 0 0 0 0,1 1 0 0 0,0-1 0 0 0,0 0 0 0 0,1 0 0 0 0,0 0 0 0 0,0 0 0 0 0,0 0 0 0 0,0 0 0 0 0,1 0-1 0 0,0 0 1 0 0,0-1 0 0 0,0 1 0 0 0,1 0 0 0 0,-1-1 0 0 0,1 0 0 0 0,0 0 0 0 0,0 0 0 0 0,1 0 0 0 0,-1 0 0 0 0,1 0 0 0 0,0-1 0 0 0,3 3-86 0 0,63 5-151 0 0,-59-10-303 0 0,0 0 0 0 0,1-1 0 0 0,-1 0 0 0 0,1-1 0 0 0,-1-1 0 0 0,1 0 0 0 0,-1 0 0 0 0,0-1 0 0 0,0-1 0 0 0,0 0 0 0 0,-1 0 0 0 0,1-1 0 0 0,-1 0 0 0 0,3-3 454 0 0,25-36 999 0 0,-26-12 5929 0 0,-12 55-6280 0 0,0 1-248 0 0,0 0-304 0 0,0 0-285 0 0,0 31-1629 0 0,1-23 1789 0 0,0-1 0 0 0,0 0-1 0 0,1 0 1 0 0,0 0 0 0 0,1 0 0 0 0,-1-1-1 0 0,1 1 1 0 0,1-1 0 0 0,-1 1 0 0 0,1-1-1 0 0,0 0 1 0 0,0 0 0 0 0,1-1 0 0 0,0 1-1 0 0,0-1 1 0 0,0 0 0 0 0,1-1-1 0 0,-1 1 1 0 0,7 3 29 0 0,41 29-7620 0 0,-53-37 7541 0 0,13 8-8424 0 0</inkml:trace>
  <inkml:trace contextRef="#ctx0" brushRef="#br0" timeOffset="2822.647">5789 350 9530 0 0,'0'0'1828'0'0,"0"0"-1039"0"0,0 0-564 0 0,0 0-334 0 0,0 0-131 0 0,0 0 77 0 0,0 0 248 0 0,0 0 225 0 0,0 0 112 0 0,0 0-8 0 0,0 0-59 0 0,0 0-107 0 0,0 0-82 0 0,9-3-46 0 0,96-23 460 0 0,-158 43-2876 0 0,46-14 2301 0 0,1 0 1 0 0,0 0-1 0 0,0 1 1 0 0,0-1-1 0 0,0 1 0 0 0,1 0 1 0 0,0 1-1 0 0,-1-1 1 0 0,2 1-1 0 0,-1 0 0 0 0,0 1 1 0 0,1-1-1 0 0,0 1 0 0 0,0 0 1 0 0,1-1-1 0 0,0 2 1 0 0,0-1-1 0 0,0 0 0 0 0,1 1 1 0 0,0-1-1 0 0,0 1 1 0 0,0 0-1 0 0,0 6-5 0 0,2-9 38 0 0,0 0 1 0 0,-1 0-1 0 0,2 0 1 0 0,-1 0-1 0 0,0 0 1 0 0,1 0 0 0 0,0 0-1 0 0,0 0 1 0 0,0 0-1 0 0,0 0 1 0 0,0 0-1 0 0,1-1 1 0 0,0 1-1 0 0,0-1 1 0 0,0 1-1 0 0,0-1 1 0 0,1 1-1 0 0,-1-1 1 0 0,1 0-1 0 0,0 0 1 0 0,-1-1-1 0 0,2 1 1 0 0,-1 0-1 0 0,0-1 1 0 0,0 0-1 0 0,1 0 1 0 0,-1 0-1 0 0,1 0 1 0 0,0 0-1 0 0,-1-1 1 0 0,5 2-39 0 0,16 4-69 0 0,1-1 1 0 0,0-1 0 0 0,0-1 0 0 0,0-1 0 0 0,1-1 0 0 0,-1-1 0 0 0,0-2 0 0 0,1 0 0 0 0,-1-2 0 0 0,0 0-1 0 0,0-2 1 0 0,0-1 0 0 0,-1-1 0 0 0,0-1 0 0 0,10-5 68 0 0,-27 11 95 0 0,1 1 0 0 0,-1-1 0 0 0,0-1-1 0 0,0 1 1 0 0,0-1 0 0 0,0-1 0 0 0,-1 1 0 0 0,1-1 0 0 0,-1 0 0 0 0,0 0-1 0 0,0-1 1 0 0,-1 0 0 0 0,1 0 0 0 0,-1 0 0 0 0,0-1 0 0 0,0 0 0 0 0,-1 0-1 0 0,1 0 1 0 0,-2 0 0 0 0,1-1 0 0 0,-1 0 0 0 0,1 0 0 0 0,-2 1 0 0 0,1-2 0 0 0,-1 1-1 0 0,0 0 1 0 0,-1 0 0 0 0,0-1 0 0 0,0 1 0 0 0,0-1 0 0 0,-1-6-95 0 0,-2 12 7 0 0,1 0 1 0 0,-1 0 0 0 0,0 0-1 0 0,0 0 1 0 0,0 0 0 0 0,0 1-1 0 0,0-1 1 0 0,0 1-1 0 0,0-1 1 0 0,0 1 0 0 0,-1 0-1 0 0,1-1 1 0 0,-1 1 0 0 0,1 1-1 0 0,-1-1 1 0 0,1 0 0 0 0,-1 1-1 0 0,0-1 1 0 0,1 1 0 0 0,-1-1-1 0 0,1 1 1 0 0,-1 0 0 0 0,0 1-1 0 0,1-1 1 0 0,-1 0-1 0 0,0 1 1 0 0,1-1 0 0 0,-1 1-1 0 0,1 0 1 0 0,-1 0 0 0 0,1 0-1 0 0,-1 0 1 0 0,1 0 0 0 0,0 0-1 0 0,-1 1 1 0 0,1-1 0 0 0,0 1-1 0 0,0 0 1 0 0,0-1 0 0 0,0 1-1 0 0,0 0 1 0 0,1 0 0 0 0,-1 0-1 0 0,1 1 1 0 0,-1-1-1 0 0,1 0 1 0 0,0 1 0 0 0,0-1-1 0 0,-1 2-7 0 0,-1 1 18 0 0,1 0 0 0 0,0 1 1 0 0,1-1-1 0 0,-1 0 0 0 0,1 1 0 0 0,0-1 0 0 0,0 1 0 0 0,0-1 0 0 0,1 1 0 0 0,0-1 0 0 0,0 1 0 0 0,1-1 0 0 0,-1 1 0 0 0,1-1 0 0 0,0 1 0 0 0,1-1 0 0 0,-1 1 0 0 0,1-1 0 0 0,0 0 0 0 0,1 0 0 0 0,-1 0 0 0 0,1 0 0 0 0,0 0 1 0 0,0-1-1 0 0,0 1 0 0 0,1-1 0 0 0,-1 0 0 0 0,1 0 0 0 0,1 0-18 0 0,135 105-1484 0 0,-115-93 276 0 0,11 7-3305 0 0,-10-6-4681 0 0</inkml:trace>
  <inkml:trace contextRef="#ctx0" brushRef="#br0" timeOffset="3612.746">467 1039 1728 0 0,'0'0'2445'0'0,"0"0"-269"0"0,0 0-381 0 0,0 0-452 0 0,0 0-261 0 0,0 0-195 0 0,0 0-140 0 0,0 0-39 0 0,0 0-51 0 0,0 0-14 0 0,0 0 23 0 0,0 0-36 0 0,6-14-83 0 0,17-42-75 0 0,-18 42-60 0 0,-5 14-118 0 0,0 0-86 0 0,0 0-99 0 0,0 0-177 0 0,0 0-104 0 0,0 0-112 0 0,0 0-53 0 0,-13 26-1225 0 0,3-9 1452 0 0,1-1 0 0 0,1 2 0 0 0,0-1 0 0 0,2 1 0 0 0,0 0 0 0 0,1 0 0 0 0,1 1 0 0 0,0 0 0 0 0,2 0 0 0 0,-1 14 110 0 0,6 3 40 0 0,1 1 0 0 0,2-1 0 0 0,1 0 0 0 0,2-1 0 0 0,2 1 0 0 0,6 11-40 0 0,-5-13 53 0 0,-1 1 0 0 0,-1 1-1 0 0,-2 0 1 0 0,-2 0-1 0 0,-1 0 1 0 0,-1 14-53 0 0,-3-47 63 0 0,-2 0 0 0 0,1 0 1 0 0,0 0-1 0 0,0 0 0 0 0,-1 0 1 0 0,0-1-1 0 0,0 1 0 0 0,1 0 0 0 0,-2 0 1 0 0,1-1-1 0 0,0 1 0 0 0,0-1 1 0 0,-1 1-1 0 0,1-1 0 0 0,-1 1 1 0 0,0-1-1 0 0,0 0 0 0 0,0 0 0 0 0,0 0 1 0 0,0 0-1 0 0,0 0 0 0 0,-1-1 1 0 0,1 1-1 0 0,-1 0 0 0 0,1-1 0 0 0,-1 0 1 0 0,1 0-1 0 0,-1 0 0 0 0,0 0 1 0 0,1 0-1 0 0,-1 0 0 0 0,0-1 1 0 0,0 1-1 0 0,0-1 0 0 0,0 0 0 0 0,0 0 1 0 0,1 0-1 0 0,-1 0 0 0 0,-1 0-63 0 0,-21 4 200 0 0,-1-1 0 0 0,1 0-1 0 0,0-2 1 0 0,0-1-1 0 0,-1-1 1 0 0,1-2-1 0 0,0 0 1 0 0,0-1 0 0 0,0-2-1 0 0,1 0 1 0 0,0-2-1 0 0,0-1 1 0 0,0 0 0 0 0,1-2-1 0 0,-17-11-199 0 0,-8-40-1213 0 0,48 60 991 0 0,-1 0 1 0 0,1-1-1 0 0,0 1 1 0 0,0 0 0 0 0,0-1-1 0 0,0 1 1 0 0,0-1-1 0 0,1 1 1 0 0,-1 0-1 0 0,1-1 1 0 0,-1 1-1 0 0,1 0 1 0 0,0 0-1 0 0,0 0 1 0 0,0-1-1 0 0,0 1 1 0 0,0 0-1 0 0,1 0 1 0 0,-1 0-1 0 0,0 1 1 0 0,1-1-1 0 0,0 0 1 0 0,-1 0 0 0 0,1 1-1 0 0,0-1 1 0 0,0 1-1 0 0,0 0 1 0 0,0-1-1 0 0,0 1 1 0 0,0 0-1 0 0,1 0 222 0 0,48-23-6511 0 0,-33 16 1057 0 0</inkml:trace>
  <inkml:trace contextRef="#ctx0" brushRef="#br0" timeOffset="4173.621">365 1416 6969 0 0,'0'0'4189'0'0,"0"0"-2322"0"0,0 0-641 0 0,0 0-259 0 0,0 0-192 0 0,0 0-68 0 0,0 0-123 0 0,0 0-131 0 0,0 0-77 0 0,0 0-64 0 0,0 0-66 0 0,0 0-80 0 0,0 0-78 0 0,-2-6-42 0 0,1 5-44 0 0,1-1 1 0 0,0 1-1 0 0,-1-1 1 0 0,1 0-1 0 0,0 1 1 0 0,0-1-1 0 0,0 0 1 0 0,0 1 0 0 0,1-1-1 0 0,-1 1 1 0 0,0-1-1 0 0,1 0 1 0 0,-1 1-1 0 0,1-1 1 0 0,-1 1-1 0 0,1-1 1 0 0,0 1-1 0 0,0 0 1 0 0,0-1-1 0 0,-1 1 1 0 0,1 0-1 0 0,1-1 1 0 0,-1 1 0 0 0,0 0-1 0 0,0 0 1 0 0,0 0-1 0 0,1 0 1 0 0,-1 0-1 0 0,0 0 1 0 0,1 0-1 0 0,-1 1 1 0 0,1-1-1 0 0,-1 0 1 0 0,1 1-1 0 0,-1-1 1 0 0,1 1 0 0 0,-1 0-1 0 0,1-1 1 0 0,-1 1-1 0 0,1 0 1 0 0,0 0-1 0 0,-1 0 1 0 0,1 0-1 0 0,0 0 1 0 0,-1 0-1 0 0,1 1 1 0 0,-1-1-1 0 0,1 0 1 0 0,0 1-3 0 0,0-2 1 0 0,163-32-19 0 0,-103 24-954 0 0,0-4-1 0 0,-2-2 0 0 0,0-3 0 0 0,40-18 973 0 0,-101 36-4 0 0,-1 0-1 0 0,1 0 1 0 0,-1-1 0 0 0,1 1-1 0 0,0-1 1 0 0,-1 1 0 0 0,1-1-1 0 0,0 1 1 0 0,0-1-1 0 0,-1 0 1 0 0,1 0 0 0 0,0 1-1 0 0,0-1 1 0 0,0 0-1 0 0,0 0 1 0 0,0 0 0 0 0,0 0-1 0 0,0 0 1 0 0,0-1 0 0 0,1 1-1 0 0,-1 0 1 0 0,0 0-1 0 0,1-1 1 0 0,-1 1 0 0 0,0 0-1 0 0,1 0 1 0 0,0-1-1 0 0,-1 1 1 0 0,1-1 0 0 0,0 1-1 0 0,0 0 1 0 0,0-1-1 0 0,0 1 1 0 0,0-1 0 0 0,0 1-1 0 0,0 0 1 0 0,0-1 0 0 0,0 1-1 0 0,1-1 1 0 0,-1 1-1 0 0,1 0 1 0 0,-1-1 0 0 0,1 1-1 0 0,-1 0 1 0 0,1 0-1 0 0,0-1 1 0 0,0 1 0 0 0,-1 0-1 0 0,1 0 1 0 0,0 0-1 0 0,0 0 1 0 0,0 0 0 0 0,0 0-1 0 0,0 0 1 0 0,1 0 0 0 0,-1 1-1 0 0,0-1 1 0 0,0 0-1 0 0,1 0 1 0 0,-1 1 0 0 0,0-1-1 0 0,0 1 1 0 0,1 0-1 0 0,-1-1 1 0 0,1 1 0 0 0,-1 0-1 0 0,0 0 1 0 0,1 0 0 0 0,0 0 4 0 0,-4 0-93 0 0,-48 6-374 0 0,35 17-207 0 0,19-20 690 0 0,-1 0 1 0 0,1 0-1 0 0,0-1 1 0 0,1 1-1 0 0,-1-1 1 0 0,0 0-1 0 0,1 0 1 0 0,-1 0-1 0 0,1-1 0 0 0,0 0 1 0 0,0 0-1 0 0,-1 0 1 0 0,1 0-1 0 0,0-1 1 0 0,0 0-1 0 0,0 0 1 0 0,-1 0-1 0 0,2 0-16 0 0,44 2-295 0 0,0-2 0 0 0,0-2 0 0 0,1-2 0 0 0,-2-3 0 0 0,1-2 0 0 0,-1-1 1 0 0,2-4 294 0 0,-70 20 3957 0 0,-39 14-3723 0 0,38-10-110 0 0,4-4-90 0 0,1 0 1 0 0,0 1-1 0 0,0 1 0 0 0,1 1 0 0 0,0 0 0 0 0,0 1 1 0 0,1 0-1 0 0,0 1 0 0 0,1 0 0 0 0,0 1 0 0 0,1 0 1 0 0,1 1-1 0 0,0 1 0 0 0,-4 6-34 0 0,12-17-9 0 0,1 0 1 0 0,0 0-1 0 0,1-1 1 0 0,-1 1-1 0 0,0 0 1 0 0,1 0-1 0 0,-1 0 1 0 0,1 0-1 0 0,0 0 1 0 0,0 0-1 0 0,0 0 1 0 0,1 0-1 0 0,-1 0 1 0 0,1 0-1 0 0,-1-1 0 0 0,1 1 1 0 0,0 0-1 0 0,0 0 1 0 0,0-1-1 0 0,1 1 1 0 0,-1 0-1 0 0,0-1 1 0 0,1 1-1 0 0,0-1 1 0 0,0 0-1 0 0,0 1 1 0 0,0-1-1 0 0,0 0 1 0 0,0 0-1 0 0,0 0 1 0 0,1-1-1 0 0,-1 1 1 0 0,1 0-1 0 0,-1-1 0 0 0,1 0 1 0 0,-1 1-1 0 0,1-1 1 0 0,0 0-1 0 0,0-1 1 0 0,0 1-1 0 0,2 0 9 0 0,128 22-5420 0 0,-122-22 3832 0 0,14 1-2362 0 0,-8-1-1419 0 0</inkml:trace>
  <inkml:trace contextRef="#ctx0" brushRef="#br0" timeOffset="5121.524">1469 1396 9338 0 0,'0'0'2745'0'0,"0"0"-406"0"0,0 0-775 0 0,0 0-685 0 0,0 0-514 0 0,0 0-402 0 0,0 0-251 0 0,0 0-77 0 0,0 0 34 0 0,0 0 76 0 0,0 0 92 0 0,0 0 111 0 0,0 0 98 0 0,0 0 72 0 0,33 18 795 0 0,-17-15-784 0 0,0-1 1 0 0,0-1 0 0 0,0 0-1 0 0,0-1 1 0 0,1 0 0 0 0,-1-1-1 0 0,0-1 1 0 0,0-1 0 0 0,0 0-1 0 0,0-1 1 0 0,-1-1 0 0 0,1 0-1 0 0,-1-2 1 0 0,0 1 0 0 0,-1-2-1 0 0,0 0 1 0 0,7-5-130 0 0,-18 13-16 0 0,0-1 0 0 0,0 0 1 0 0,-1 0-1 0 0,1 0 0 0 0,0-1 0 0 0,0 1 1 0 0,-1-1-1 0 0,1 1 0 0 0,-1-1 0 0 0,1 0 0 0 0,-1 0 1 0 0,0 0-1 0 0,0 0 0 0 0,0-1 0 0 0,0 1 0 0 0,0 0 1 0 0,0-1-1 0 0,-1 1 0 0 0,1-1 0 0 0,-1 0 0 0 0,0 0 1 0 0,1 1-1 0 0,-1-1 0 0 0,-1 0 0 0 0,1 0 0 0 0,0 0 1 0 0,-1 0-1 0 0,1 0 0 0 0,-1 0 0 0 0,0 0 0 0 0,0 0 1 0 0,0 0-1 0 0,-1 0 0 0 0,1 0 0 0 0,-1 0 1 0 0,1 0-1 0 0,-1 0 0 0 0,0 0 0 0 0,0 0 0 0 0,0 0 1 0 0,-1 1-1 0 0,1-1 0 0 0,-1 0 0 0 0,1 1 0 0 0,-1-1 1 0 0,0 1-1 0 0,0 0 0 0 0,0-1 0 0 0,0 1 0 0 0,0 0 1 0 0,-1 0-1 0 0,1 0 0 0 0,-1 1 0 0 0,1-1 0 0 0,-1 1 1 0 0,0-1-1 0 0,-1 0 16 0 0,-9-1-38 0 0,1-1-1 0 0,-1 2 1 0 0,1 0 0 0 0,-1 0-1 0 0,0 1 1 0 0,0 1 0 0 0,1 0-1 0 0,-1 1 1 0 0,0 0 0 0 0,0 1-1 0 0,1 0 1 0 0,-1 1 0 0 0,1 1-1 0 0,0 0 1 0 0,0 0 0 0 0,0 1-1 0 0,0 1 1 0 0,1 0 0 0 0,0 1-1 0 0,0 0 1 0 0,1 0 0 0 0,0 1-1 0 0,-7 7 39 0 0,15-14-4 0 0,1 1 1 0 0,-1-1-1 0 0,1 1 0 0 0,0 0 0 0 0,0-1 0 0 0,0 1 0 0 0,-1 0 0 0 0,1 0 0 0 0,1 0 0 0 0,-1 0 0 0 0,0-1 0 0 0,0 1 0 0 0,1 1 0 0 0,-1-1 1 0 0,1 0-1 0 0,0 0 0 0 0,0 0 0 0 0,-1 0 0 0 0,1 0 0 0 0,1 0 0 0 0,-1 0 0 0 0,0 0 0 0 0,0 0 0 0 0,1 0 0 0 0,-1 0 0 0 0,1 0 1 0 0,0 0-1 0 0,-1 0 0 0 0,1 0 0 0 0,0 0 0 0 0,0 0 0 0 0,0 0 0 0 0,1-1 0 0 0,-1 1 0 0 0,0 0 0 0 0,1-1 0 0 0,-1 1 0 0 0,1-1 0 0 0,-1 0 1 0 0,1 1-1 0 0,0-1 0 0 0,-1 0 0 0 0,1 0 0 0 0,0 0 0 0 0,0 0 0 0 0,0 0 0 0 0,2 0 4 0 0,97 24 671 0 0,-82-23-764 0 0,0-1-1 0 0,0 0 1 0 0,0-1 0 0 0,0-1-1 0 0,0-1 1 0 0,0-1 0 0 0,-1 0-1 0 0,1-1 1 0 0,-1-1 0 0 0,0-1-1 0 0,0-1 1 0 0,-1 0 0 0 0,0-2-1 0 0,0 0 1 0 0,0 0-1 0 0,-2-2 1 0 0,1 0 0 0 0,-1 0-1 0 0,-1-2 1 0 0,0 0 0 0 0,-1 0-1 0 0,0-1 1 0 0,3-6 93 0 0,3-35 1011 0 0,-19 55-1204 0 0,0 0-248 0 0,6 37-1455 0 0,3 10 2787 0 0,-9-42-786 0 0,-1 0 1 0 0,1 0-1 0 0,0 0 1 0 0,1 0-1 0 0,-1 1 1 0 0,1-1 0 0 0,0 0-1 0 0,0 0 1 0 0,1 0-1 0 0,-1 0 1 0 0,1 0-1 0 0,0-1 1 0 0,0 1-1 0 0,1 0 1 0 0,0-1 0 0 0,0 1-1 0 0,0-1 1 0 0,0 0-1 0 0,0 0 1 0 0,1-1-1 0 0,0 1 1 0 0,0 0-1 0 0,0-1 1 0 0,0 0 0 0 0,0 0-1 0 0,1-1 1 0 0,-1 1-1 0 0,1-1 1 0 0,0 0-1 0 0,-1 0 1 0 0,1 0 0 0 0,0-1-1 0 0,0 1 1 0 0,4-1-106 0 0,6-3-112 0 0,-1-1 0 0 0,0-1 0 0 0,-1 0 1 0 0,1-1-1 0 0,-1-1 0 0 0,0 0 0 0 0,0 0 1 0 0,0-1-1 0 0,-1-1 0 0 0,0 0 0 0 0,-1-1 1 0 0,0 0-1 0 0,0-1 0 0 0,-1 0 0 0 0,0-1 1 0 0,-1 0-1 0 0,0 0 0 0 0,-1-1 0 0 0,3-6 113 0 0,-2 112 245 0 0,-9-88-189 0 0,0 0 0 0 0,1 0 0 0 0,0 0 0 0 0,1 0 0 0 0,-1-1 0 0 0,1 1 0 0 0,0 0 0 0 0,1-1-1 0 0,-1 1 1 0 0,1-1 0 0 0,0 0 0 0 0,0 0 0 0 0,1 0 0 0 0,-1 0 0 0 0,1 0 0 0 0,0-1 0 0 0,1 0 0 0 0,-1 0 0 0 0,1 0 0 0 0,0 0-1 0 0,0-1 1 0 0,0 0 0 0 0,0 0 0 0 0,0 0 0 0 0,1 0 0 0 0,-1-1 0 0 0,1 0 0 0 0,0 0 0 0 0,-1-1 0 0 0,1 0 0 0 0,0 0-1 0 0,0 0 1 0 0,0 0 0 0 0,2-1-57 0 0,3 0-116 0 0,0-1 0 0 0,-1 0 0 0 0,1 0-1 0 0,-1-1 1 0 0,1-1 0 0 0,-1 0 0 0 0,0 0-1 0 0,0-1 1 0 0,0 0 0 0 0,0-1-1 0 0,-1 0 1 0 0,0 0 0 0 0,0-1 0 0 0,0 0-1 0 0,-1-1 1 0 0,1 0 0 0 0,-2 0 0 0 0,1-1-1 0 0,-1 0 1 0 0,0 0 0 0 0,-1 0 0 0 0,0-1-1 0 0,4-8 117 0 0,-9-24 1407 0 0,-9 28 2448 0 0,6 63-4628 0 0,33 53 200 0 0,10-44-7417 0 0,-32-46-2347 0 0</inkml:trace>
  <inkml:trace contextRef="#ctx0" brushRef="#br0" timeOffset="5895.23">3706 1169 4393 0 0,'0'0'2107'0'0,"0"0"-316"0"0,0 0-383 0 0,0 0-235 0 0,0 0-100 0 0,0 0-83 0 0,0 0-45 0 0,0 0-59 0 0,0 0-87 0 0,0 0-130 0 0,0 0-142 0 0,0 0-122 0 0,0 0-121 0 0,-4-4-110 0 0,-14-21-148 0 0,72-3-2074 0 0,-55 28 2022 0 0,0 0 1 0 0,1 0-1 0 0,-1-1 0 0 0,1 1 0 0 0,0 0 1 0 0,-1-1-1 0 0,1 1 0 0 0,-1-1 1 0 0,1 1-1 0 0,-1 0 0 0 0,1-1 1 0 0,0 1-1 0 0,-1-1 0 0 0,1 1 0 0 0,0-1 1 0 0,0 0-1 0 0,-1 1 0 0 0,1-1 1 0 0,0 1-1 0 0,0-1 0 0 0,0 1 1 0 0,0-1-1 0 0,-1 1 0 0 0,1-1 0 0 0,0 0 1 0 0,0 1-1 0 0,0-1 0 0 0,0 1 1 0 0,1-1-1 0 0,-1 0 0 0 0,0 1 0 0 0,0-1 1 0 0,0 1-1 0 0,0-1 0 0 0,0 1 1 0 0,1-1-1 0 0,-1 1 0 0 0,0-1 1 0 0,1 1-1 0 0,-1-1 0 0 0,0 1 0 0 0,1-1 1 0 0,-1 1-1 0 0,0-1 0 0 0,1 1 1 0 0,-1-1 25 0 0,-61 4-1555 0 0,39-1 1766 0 0,1 2 0 0 0,-1 0-1 0 0,1 2 1 0 0,-1 0-1 0 0,2 1 1 0 0,-1 2 0 0 0,1 0-1 0 0,0 1 1 0 0,1 1-1 0 0,0 0 1 0 0,-7 8-211 0 0,24-18-23 0 0,0 1 1 0 0,0-1-1 0 0,1 1 1 0 0,-1 0-1 0 0,1 0 0 0 0,-1 0 1 0 0,1 0-1 0 0,0 0 1 0 0,-1 0-1 0 0,1 0 0 0 0,0 1 1 0 0,1-1-1 0 0,-1 0 1 0 0,0 0-1 0 0,1 1 0 0 0,-1-1 1 0 0,1 1-1 0 0,0-1 1 0 0,-1 0-1 0 0,1 1 0 0 0,1-1 1 0 0,-1 1-1 0 0,0-1 1 0 0,0 0-1 0 0,1 1 1 0 0,-1-1-1 0 0,1 0 0 0 0,0 1 1 0 0,0-1-1 0 0,0 0 1 0 0,0 0-1 0 0,0 1 0 0 0,0-1 1 0 0,1 0-1 0 0,-1-1 1 0 0,1 1-1 0 0,-1 0 0 0 0,1 0 1 0 0,0 0-1 0 0,0-1 1 0 0,0 1-1 0 0,0-1 0 0 0,1 1 23 0 0,96 46 648 0 0,268-19-911 0 0,-447 11 621 0 0,-271 68 946 0 0,297-99-9693 0 0,60-12 521 0 0</inkml:trace>
  <inkml:trace contextRef="#ctx0" brushRef="#br0" timeOffset="6732.705">4043 841 13587 0 0,'0'0'1089'0'0,"0"0"-439"0"0,0 0-285 0 0,0 0-365 0 0,0 0-466 0 0,0 0-481 0 0,0 0-374 0 0,0 0-34 0 0,0 0 445 0 0,0 0 610 0 0,0 0 570 0 0,0 0 330 0 0,-1 8-9 0 0,-1 17-259 0 0,1 1 0 0 0,2 0 0 0 0,1-1 0 0 0,0 1 0 0 0,2-1 1 0 0,1 1-1 0 0,2-1 0 0 0,6 18-332 0 0,3 22 361 0 0,48 155 1131 0 0,-31-219 1636 0 0,27-73-5947 0 0,-46 53 1537 0 0,-9 12 781 0 0,-2 1 335 0 0,2 0 1 0 0,-1 0 0 0 0,1 0 0 0 0,-1 1 0 0 0,2-1 0 0 0,-1 1 0 0 0,0 0 0 0 0,1 1 0 0 0,0-1-1 0 0,0 1 1 0 0,1 0 0 0 0,-1 1 0 0 0,1-1 0 0 0,-1 1 0 0 0,2 0 165 0 0,-6 48 1752 0 0,-2-38-1560 0 0,18 159 2898 0 0,-17-161-3044 0 0,1 0 0 0 0,0 0 0 0 0,1 0 1 0 0,-1 0-1 0 0,1 0 0 0 0,0-1 0 0 0,0 1 1 0 0,0-1-1 0 0,1 0 0 0 0,-1 0 0 0 0,1 0 1 0 0,0 0-1 0 0,0 0 0 0 0,1-1 0 0 0,-1 0 0 0 0,1 0 1 0 0,0 0-1 0 0,-1-1 0 0 0,1 1 0 0 0,0-1 1 0 0,1 0-1 0 0,-1-1 0 0 0,0 1 0 0 0,0-1 1 0 0,1 0-1 0 0,-1 0 0 0 0,1-1 0 0 0,-1 0 1 0 0,1 0-47 0 0,209-59-3468 0 0,-178 82 3093 0 0,-5 3 2796 0 0,-19-25-2270 0 0,-1 1 0 0 0,1-2 1 0 0,-1 1-1 0 0,1-2 0 0 0,0 0 0 0 0,-1 0 0 0 0,1-1 1 0 0,-1-1-1 0 0,0 0 0 0 0,0-1 0 0 0,0 0 0 0 0,0-1 0 0 0,-1 0 1 0 0,1 0-1 0 0,-1-2 0 0 0,-1 1 0 0 0,1-1 0 0 0,-1-1 1 0 0,0 0-1 0 0,-1 0 0 0 0,0-1 0 0 0,8-10-151 0 0,-15 14-25 0 0,1 0 1 0 0,-1 0-1 0 0,0 0 0 0 0,0-1 0 0 0,-1 1 0 0 0,1 0 1 0 0,-1-1-1 0 0,-1 0 0 0 0,1 1 0 0 0,-1-1 0 0 0,0 1 1 0 0,0-1-1 0 0,0 0 0 0 0,-1 1 0 0 0,0-1 0 0 0,0 1 1 0 0,0-1-1 0 0,-1 1 0 0 0,0 0 0 0 0,0-1 0 0 0,0 1 1 0 0,-1 0-1 0 0,1 0 0 0 0,-1 1 0 0 0,0-1 1 0 0,-1 0-1 0 0,1 1 0 0 0,-1 0 0 0 0,0 0 0 0 0,0 0 1 0 0,0 0-1 0 0,-1 1 0 0 0,1 0 0 0 0,-1 0 0 0 0,0 0 1 0 0,0 0-1 0 0,0 1 0 0 0,0-1 0 0 0,0 1 0 0 0,-1 1 1 0 0,1-1-1 0 0,-1 1 0 0 0,1 0 0 0 0,-1 0 1 0 0,1 0-1 0 0,-1 1 0 0 0,1 0 0 0 0,-1 0 0 0 0,0 1 1 0 0,1-1-1 0 0,-4 2 25 0 0,-135 29-437 0 0,141-30 399 0 0,-1 1-1 0 0,0-1 0 0 0,0 1 0 0 0,0 0 0 0 0,1 1 0 0 0,0-1 0 0 0,-1 1 1 0 0,1-1-1 0 0,0 1 0 0 0,0 0 0 0 0,0 0 0 0 0,0 0 0 0 0,1 1 0 0 0,-1-1 0 0 0,1 1 1 0 0,0-1-1 0 0,0 1 0 0 0,0 0 0 0 0,1 0 0 0 0,-1 0 0 0 0,1 0 0 0 0,0 0 0 0 0,0 0 1 0 0,0 0-1 0 0,1 0 0 0 0,-1 0 0 0 0,1 0 0 0 0,0 1 0 0 0,0-1 0 0 0,1 0 1 0 0,-1 0-1 0 0,1 0 0 0 0,1 4 39 0 0,63 63-1110 0 0,-8-41-4997 0 0,-50-27 4561 0 0,12 7-7399 0 0</inkml:trace>
  <inkml:trace contextRef="#ctx0" brushRef="#br0" timeOffset="7199.28">5128 1131 7866 0 0,'0'0'1820'0'0,"0"0"-50"0"0,0 0-461 0 0,0 0-460 0 0,0 0-371 0 0,0 0-422 0 0,0 0-338 0 0,0 0-221 0 0,0 0 4 0 0,0 0 239 0 0,0 0 332 0 0,0 0 309 0 0,0 0 137 0 0,2 13-41 0 0,2 18-103 0 0,2-1-1 0 0,1 0 0 0 0,1 0 0 0 0,2-1 0 0 0,1 0 1 0 0,1 0-1 0 0,14 23-373 0 0,-30-63 4863 0 0,-28-88-3511 0 0,16 31-1220 0 0,16 66-184 0 0,0-1 0 0 0,1 0 0 0 0,-1 0 0 0 0,1 1 0 0 0,-1-1 0 0 0,1 0 0 0 0,0 0-1 0 0,0 1 1 0 0,0-1 0 0 0,0 1 0 0 0,1-1 0 0 0,-1 1 0 0 0,1 0 0 0 0,-1-1 0 0 0,1 1 0 0 0,0 0 0 0 0,0 0 0 0 0,0 0 0 0 0,0 0 0 0 0,0 0 0 0 0,1 1 0 0 0,-1-1 0 0 0,0 1 0 0 0,1-1 0 0 0,-1 1 0 0 0,1 0 0 0 0,-1 0 0 0 0,1 0 0 0 0,0 0 0 0 0,-1 1 0 0 0,1-1 0 0 0,0 1 0 0 0,0-1 0 0 0,0 1 0 0 0,-1 0 0 0 0,1 0 0 0 0,0 0 0 0 0,0 1 0 0 0,0-1 0 0 0,-1 1 0 0 0,1-1 0 0 0,0 1 0 0 0,1 1 52 0 0,223 9-871 0 0,-180 0-2759 0 0,-1 4-3614 0 0,-36-11-1786 0 0</inkml:trace>
  <inkml:trace contextRef="#ctx0" brushRef="#br0" timeOffset="7617.239">5593 1404 8242 0 0,'0'0'-78'0'0,"0"0"-163"0"0,0 0 372 0 0,0 0 616 0 0,0 0 519 0 0,0 0 103 0 0,0 0-30 0 0,0 0-54 0 0,0 0-166 0 0,0 0-231 0 0,0 0-229 0 0,0 0-179 0 0,0 0-130 0 0,25 5-93 0 0,80 16-45 0 0,-93-19-157 0 0,0-1-1 0 0,0 0 1 0 0,0-1-1 0 0,1 0 1 0 0,-1 0 0 0 0,0-2-1 0 0,0 1 1 0 0,0-2-1 0 0,0 1 1 0 0,0-2-1 0 0,-1 0 1 0 0,1 0-1 0 0,-1-1 1 0 0,2-1-55 0 0,23-8 3 0 0,-26 10-19 0 0,3 1-114 0 0,-1-1-1 0 0,1 0 1 0 0,-1-1-1 0 0,0 0 1 0 0,-1-1-1 0 0,1 0 0 0 0,-1-1 1 0 0,0 0-1 0 0,0-1 1 0 0,-1 0-1 0 0,0 0 1 0 0,-1-2-1 0 0,0 1 1 0 0,0-1-1 0 0,0-1 131 0 0,-9 10-54 0 0,1 0-1 0 0,-1 0 1 0 0,1 0-1 0 0,-1 0 1 0 0,1 0 0 0 0,-1 0-1 0 0,0 0 1 0 0,0 0-1 0 0,0 0 1 0 0,1-1-1 0 0,-1 1 1 0 0,0 0-1 0 0,0 0 1 0 0,0 0 0 0 0,-1 0-1 0 0,1 0 1 0 0,0 0-1 0 0,0 0 1 0 0,-1 0-1 0 0,1-1 1 0 0,0 1-1 0 0,-1 0 1 0 0,1 0-1 0 0,-1 0 1 0 0,1 1 0 0 0,-1-1-1 0 0,0 0 1 0 0,1 0-1 0 0,-1 0 1 0 0,0 0-1 0 0,0 0 1 0 0,0 1-1 0 0,0-1 1 0 0,1 0 0 0 0,-1 1-1 0 0,0-1 1 0 0,0 1-1 0 0,0-1 1 0 0,0 1-1 0 0,0-1 1 0 0,0 1-1 0 0,0 0 1 0 0,-1-1-1 0 0,1 1 1 0 0,0 0 0 0 0,0 0-1 0 0,0 0 1 0 0,0 0-1 0 0,0 0 1 0 0,0 0-1 0 0,0 0 1 0 0,-1 0-1 0 0,1 1 1 0 0,0-1 0 0 0,0 0-1 0 0,-1 1 55 0 0,-67 10-765 0 0,48-6 975 0 0,1 2 1 0 0,-1 0-1 0 0,1 1 1 0 0,1 2-1 0 0,0 0 0 0 0,0 0 1 0 0,1 2-1 0 0,0 0 0 0 0,1 2 1 0 0,0 0-1 0 0,-9 10-210 0 0,24-22 15 0 0,0 1-1 0 0,0-1 1 0 0,0 0 0 0 0,0 1 0 0 0,1-1-1 0 0,-1 1 1 0 0,1 0 0 0 0,-1-1 0 0 0,1 1-1 0 0,0 0 1 0 0,0 0 0 0 0,0 0 0 0 0,1 0-1 0 0,-1 0 1 0 0,1 0 0 0 0,-1 0 0 0 0,1 0-1 0 0,0 0 1 0 0,0 0 0 0 0,0 0 0 0 0,1 0-1 0 0,-1 0 1 0 0,1 0 0 0 0,0 0 0 0 0,0 0 0 0 0,0 0-1 0 0,0 0 1 0 0,0-1 0 0 0,0 1 0 0 0,1 0-1 0 0,-1-1 1 0 0,1 1 0 0 0,0-1 0 0 0,0 1-1 0 0,0-1 1 0 0,0 0 0 0 0,0 0 0 0 0,1 0-1 0 0,-1 0 1 0 0,0 0 0 0 0,1-1 0 0 0,0 1-1 0 0,-1-1 1 0 0,1 1 0 0 0,0-1 0 0 0,1 0-15 0 0,141 40-1179 0 0,-63-35-6095 0 0,-55-4-270 0 0</inkml:trace>
  <inkml:trace contextRef="#ctx0" brushRef="#br0" timeOffset="8129.609">6295 751 12251 0 0,'0'0'1173'0'0,"0"0"-177"0"0,0 0-394 0 0,0 0-498 0 0,0 0-528 0 0,0 0-544 0 0,0 0-287 0 0,0 0 134 0 0,0 0 440 0 0,0 0 586 0 0,0 0 462 0 0,0 0 150 0 0,0 0-34 0 0,3 14-109 0 0,45 283 747 0 0,-48-295-1114 0 0,0 36 113 0 0,2 0 0 0 0,1 0 0 0 0,2-1 1 0 0,1 1-1 0 0,2-1 0 0 0,2-1 0 0 0,1 1 0 0 0,2-2 0 0 0,12 24-120 0 0,-22-54 46 0 0,0 0 0 0 0,0 0 0 0 0,1-1 0 0 0,0 1-1 0 0,0-1 1 0 0,0 0 0 0 0,0 0 0 0 0,0-1-1 0 0,1 1 1 0 0,0-1 0 0 0,-1 0 0 0 0,1 0-1 0 0,0 0 1 0 0,1-1 0 0 0,-1 0 0 0 0,0 0 0 0 0,1 0-1 0 0,-1-1 1 0 0,1 1 0 0 0,0-1 0 0 0,-1-1-1 0 0,1 1 1 0 0,0-1 0 0 0,0 0 0 0 0,-1 0-1 0 0,1-1 1 0 0,0 0 0 0 0,-1 0 0 0 0,1 0-1 0 0,0 0 1 0 0,-1-1 0 0 0,0 0 0 0 0,1 0 0 0 0,-1-1-1 0 0,0 1 1 0 0,0-1 0 0 0,0 0 0 0 0,-1-1-1 0 0,1 1 1 0 0,-1-1 0 0 0,1 0 0 0 0,-1 0-1 0 0,-1 0 1 0 0,1-1 0 0 0,0 1 0 0 0,-1-1 0 0 0,0-1-46 0 0,41-84-467 0 0,-34 25 3341 0 0,-10 64-2553 0 0,0 1-222 0 0,0 0-217 0 0,-3 36-903 0 0,3-28 1061 0 0,0 0 0 0 0,0 1 0 0 0,1-1 0 0 0,0 0-1 0 0,1 0 1 0 0,0 0 0 0 0,0-1 0 0 0,0 1 0 0 0,1 0 0 0 0,0-1 0 0 0,1 1 0 0 0,0-1 0 0 0,0 0 0 0 0,0 0-1 0 0,1-1 1 0 0,0 1 0 0 0,0-1 0 0 0,6 5-40 0 0,18 8-3770 0 0,6-5-3928 0 0,-28-12 76 0 0</inkml:trace>
  <inkml:trace contextRef="#ctx0" brushRef="#br0" timeOffset="8378.347">6751 995 18996 0 0,'0'0'839'0'0,"0"0"28"0"0,0 0-156 0 0,0 0-231 0 0,0 0-111 0 0,0 0-140 0 0,0 0-76 0 0,0 0-60 0 0,0 0-66 0 0,0 0-79 0 0,0 0-173 0 0,0 0-269 0 0,-5-10-357 0 0,-1-1 358 0 0,-5-12 25 0 0,11 21-2675 0 0,42 40-457 0 0,-18-17-3466 0 0,-14-13 694 0 0</inkml:trace>
  <inkml:trace contextRef="#ctx0" brushRef="#br0" timeOffset="8971.792">7053 1200 10490 0 0,'0'0'-509'0'0,"0"0"-371"0"0,0 0-157 0 0,0 0 256 0 0,0 0 505 0 0,0 0 395 0 0,0 0 175 0 0,0 0 137 0 0,0 0 70 0 0,0 0 36 0 0,0 0-13 0 0,0 0-56 0 0,0 0-25 0 0,11 16-35 0 0,33 51-31 0 0,-13 57 2070 0 0,-30-119-2375 0 0,-1 0 1 0 0,1-1-1 0 0,0 1 0 0 0,0 0 0 0 0,1 0 0 0 0,-1-1 0 0 0,1 1 0 0 0,0-1 0 0 0,1 0 1 0 0,-1 1-1 0 0,1-1 0 0 0,-1 0 0 0 0,1 0 0 0 0,1-1 0 0 0,-1 1 0 0 0,0-1 1 0 0,1 1-1 0 0,0-1 0 0 0,0 0 0 0 0,0 0 0 0 0,0-1 0 0 0,0 1 0 0 0,0-1 1 0 0,1 0-1 0 0,-1 0 0 0 0,1 0 0 0 0,-1-1 0 0 0,1 0 0 0 0,0 0 0 0 0,0 0 0 0 0,0 0 1 0 0,-1-1-1 0 0,5 1-72 0 0,-4-1-73 0 0,-1 0 0 0 0,1-1 0 0 0,-1 1 1 0 0,0-1-1 0 0,1 0 0 0 0,-1 0 0 0 0,0 0 0 0 0,1 0 1 0 0,-1-1-1 0 0,0 1 0 0 0,0-1 0 0 0,0-1 0 0 0,-1 1 1 0 0,1 0-1 0 0,0-1 0 0 0,-1 0 0 0 0,1 1 1 0 0,-1-1-1 0 0,0-1 0 0 0,0 1 0 0 0,0 0 0 0 0,-1-1 1 0 0,1 0-1 0 0,0-2 73 0 0,25-67 4234 0 0,-29 77-4263 0 0,1 1 0 0 0,-1 0 0 0 0,1-1-1 0 0,0 1 1 0 0,0 0 0 0 0,1-1 0 0 0,-1 1 0 0 0,1 0 0 0 0,0-1 0 0 0,0 1 0 0 0,0-1 0 0 0,1 0-1 0 0,0 1 1 0 0,0-1 0 0 0,0 0 0 0 0,0 0 0 0 0,1 0 0 0 0,-1 0 0 0 0,1 0 0 0 0,0-1-1 0 0,0 1 1 0 0,1-1 0 0 0,-1 0 0 0 0,1 0 0 0 0,-1 0 0 0 0,1 0 0 0 0,0-1 0 0 0,0 1 0 0 0,0-1-1 0 0,1 0 1 0 0,-1 0 0 0 0,0-1 0 0 0,1 1 0 0 0,-1-1 0 0 0,1 0 0 0 0,-1 0 0 0 0,1 0 0 0 0,0-1-1 0 0,-1 0 1 0 0,1 0 0 0 0,0 0 0 0 0,4-1 29 0 0,-4 2-118 0 0,1 0 1 0 0,0-1-1 0 0,0 0 0 0 0,-1 0 0 0 0,1-1 1 0 0,0 1-1 0 0,-1-1 0 0 0,1 0 0 0 0,-1-1 1 0 0,1 1-1 0 0,-1-1 0 0 0,1 0 0 0 0,-1 0 1 0 0,0-1-1 0 0,0 0 0 0 0,0 0 0 0 0,0 0 1 0 0,-1 0-1 0 0,1-1 0 0 0,-1 0 0 0 0,0 0 1 0 0,0 0-1 0 0,0 0 0 0 0,-1 0 1 0 0,1-1-1 0 0,-1 0 0 0 0,0 0 0 0 0,0 0 1 0 0,-1 0-1 0 0,1 0 0 0 0,-1 0 0 0 0,-1-1 1 0 0,1 1-1 0 0,-1-1 0 0 0,1-2 118 0 0,-2 4 81 0 0,0 0 0 0 0,0 1-1 0 0,0-1 1 0 0,0 0 0 0 0,0 0 0 0 0,-1 1-1 0 0,0-1 1 0 0,0 0 0 0 0,0 1 0 0 0,0-1-1 0 0,-1 1 1 0 0,1-1 0 0 0,-1 1 0 0 0,0 0-1 0 0,0-1 1 0 0,0 1 0 0 0,0 0 0 0 0,-1 0-1 0 0,1 1 1 0 0,-1-1 0 0 0,0 0 0 0 0,0 1-1 0 0,0 0 1 0 0,0-1 0 0 0,0 1 0 0 0,0 1-1 0 0,0-1 1 0 0,-1 0 0 0 0,1 1 0 0 0,-1-1 0 0 0,1 1-1 0 0,-1 0 1 0 0,0 0 0 0 0,1 1 0 0 0,-1-1-1 0 0,0 1 1 0 0,0 0 0 0 0,-2 0-81 0 0,1-1 29 0 0,-1 1-1 0 0,1 0 1 0 0,-1 0 0 0 0,1 0 0 0 0,-1 1 0 0 0,1 0 0 0 0,-1 0-1 0 0,1 0 1 0 0,0 1 0 0 0,-1 0 0 0 0,1 0 0 0 0,0 0 0 0 0,0 0-1 0 0,0 1 1 0 0,0 0 0 0 0,1 0 0 0 0,-1 0 0 0 0,1 1 0 0 0,0-1 0 0 0,0 1-1 0 0,0 0 1 0 0,0 1 0 0 0,1-1 0 0 0,0 0 0 0 0,0 1 0 0 0,0 0-1 0 0,0 0 1 0 0,1 0 0 0 0,-1 0 0 0 0,1 0 0 0 0,1 0 0 0 0,-1 1-1 0 0,1-1 1 0 0,0 0 0 0 0,0 1 0 0 0,0-1 0 0 0,1 1 0 0 0,0 0-1 0 0,0-1 1 0 0,0 1 0 0 0,1-1 0 0 0,0 1 0 0 0,0-1 0 0 0,0 0-1 0 0,1 1 1 0 0,0-1 0 0 0,0 0 0 0 0,0 0 0 0 0,1 0 0 0 0,-1 0-1 0 0,1 0 1 0 0,0-1 0 0 0,1 1-29 0 0,47 55-2507 0 0,-13-25-3788 0 0,-15-15-2580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53.89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370 86 5097 0 0,'0'0'1098'0'0,"0"0"-34"0"0,0 0-97 0 0,0 0-284 0 0,0 0-153 0 0,0 0-44 0 0,0 0-53 0 0,0 0 14 0 0,0 0 64 0 0,0 0 88 0 0,0 0 53 0 0,-10-10 22 0 0,-31-31-15 0 0,41 40-657 0 0,0-1 0 0 0,0 1 0 0 0,-1 0 0 0 0,1 0-1 0 0,0 0 1 0 0,1-1 0 0 0,-1 1 0 0 0,0 0 0 0 0,0 0-1 0 0,0 0 1 0 0,1 0 0 0 0,-1-1 0 0 0,1 1 0 0 0,-1 0 0 0 0,1 0-1 0 0,-1 0 1 0 0,1 0 0 0 0,-1 0 0 0 0,1 0 0 0 0,0 0-1 0 0,0 0 1 0 0,-1 0 0 0 0,1 1 0 0 0,0-1 0 0 0,0 0-1 0 0,0 0 1 0 0,0 1 0 0 0,0-1 0 0 0,0 1 0 0 0,0-1 0 0 0,0 1-1 0 0,0-1 1 0 0,1 1 0 0 0,-1-1 0 0 0,0 1 0 0 0,0 0-1 0 0,0 0 1 0 0,0 0 0 0 0,1 0 0 0 0,-1 0 0 0 0,0 0-1 0 0,0 0 1 0 0,0 0 0 0 0,1 0 0 0 0,-1 0 0 0 0,0 0 0 0 0,0 1-1 0 0,0-1 1 0 0,1 1-2 0 0,-1-1 118 0 0,52-3-287 0 0,0 2 0 0 0,0 3 0 0 0,-1 2 0 0 0,1 3 0 0 0,-1 1 0 0 0,0 3 0 0 0,-1 2 0 0 0,23 11 169 0 0,-69-24-78 0 0,0 1 1 0 0,0 0 0 0 0,-1 0-1 0 0,1 0 1 0 0,-1 1-1 0 0,1-1 1 0 0,-1 1 0 0 0,0 0-1 0 0,1 0 1 0 0,-1 1-1 0 0,0-1 1 0 0,0 1 0 0 0,-1 0-1 0 0,1 0 1 0 0,-1 0 0 0 0,1 0-1 0 0,-1 1 1 0 0,0 0-1 0 0,0-1 1 0 0,0 1 0 0 0,-1 0-1 0 0,1 0 1 0 0,-1 1-1 0 0,0-1 1 0 0,0 0 0 0 0,-1 1-1 0 0,1-1 1 0 0,-1 1 0 0 0,0-1-1 0 0,0 1 1 0 0,-1 0-1 0 0,1 0 1 0 0,-1-1 0 0 0,0 1-1 0 0,0 0 1 0 0,-1 0-1 0 0,1-1 1 0 0,-1 2 77 0 0,-84 226 729 0 0,54-165-646 0 0,-151 360 1608 0 0,19 8-1 0 0,-6 87-1690 0 0,122-336 150 0 0,8 2 0 0 0,8 1 0 0 0,9 1 1 0 0,7 1-1 0 0,10 76-150 0 0,9 1350 815 0 0,-8-1590-742 0 0,1 0 1 0 0,1 1-1 0 0,1 0 0 0 0,2-1 1 0 0,1 1-1 0 0,0-1 1 0 0,3 1-1 0 0,0-1 0 0 0,1-1 1 0 0,2 1-1 0 0,1-1 1 0 0,1 0-1 0 0,1-1 1 0 0,1 0-1 0 0,1-1 0 0 0,1 0 1 0 0,1-1-1 0 0,19 21-73 0 0,361 234 718 0 0,-394-275-679 0 0,0 0 0 0 0,0 1 0 0 0,0-1 0 0 0,0 0 0 0 0,-1 1 0 0 0,1-1 0 0 0,-1 0 0 0 0,0 1 0 0 0,0-1 1 0 0,0 1-1 0 0,0-1 0 0 0,-1 0 0 0 0,1 1 0 0 0,-1-1 0 0 0,0 0 0 0 0,0 1 0 0 0,0-1 0 0 0,0 0 0 0 0,-1 0 0 0 0,1 0 0 0 0,-1 0 1 0 0,0 0-1 0 0,0 0 0 0 0,0-1 0 0 0,0 1 0 0 0,-1-1 0 0 0,1 1 0 0 0,-1-1 0 0 0,1 0 0 0 0,-1 0 0 0 0,0 0 0 0 0,0 0 0 0 0,1 0 0 0 0,-1-1 1 0 0,-1 1-1 0 0,1-1 0 0 0,0 0 0 0 0,0 0 0 0 0,0 0 0 0 0,-3 0-39 0 0,-22 20-28 0 0,8-1 1 0 0,0 1 0 0 0,2 1 0 0 0,0 1 0 0 0,2 0-1 0 0,1 1 1 0 0,0 1 0 0 0,2 1 0 0 0,1-1 0 0 0,1 2 0 0 0,1 0 0 0 0,-5 24 27 0 0,-52 321-149 0 0,55-284 142 0 0,-6 69 46 0 0,6 1 0 0 0,6 0-1 0 0,8 0 1 0 0,7-1 0 0 0,6 1-1 0 0,8-2-38 0 0,115 521 748 0 0,-48-261 569 0 0,-8 77-1317 0 0,-28 25 1363 0 0,-23 1 0 0 0,-22 14-1363 0 0,-12-423 230 0 0,-5-1 0 0 0,-4 0 0 0 0,-5-1 0 0 0,-5 0 0 0 0,-4-2 0 0 0,-5-1 0 0 0,-5-1 0 0 0,-4-2 0 0 0,-5-2 0 0 0,-49 81-230 0 0,76-150 152 0 0,-2 0 0 0 0,-2-1 0 0 0,0-1 0 0 0,-2-1 0 0 0,-1-1 0 0 0,-1-1 0 0 0,-2-1 0 0 0,0-2 1 0 0,-1-1-1 0 0,-14 8-152 0 0,40-28-3 0 0,0 0 0 0 0,1 1 1 0 0,-1-1-1 0 0,0 0 0 0 0,0-1 1 0 0,0 1-1 0 0,0 0 0 0 0,-1-1 1 0 0,1 0-1 0 0,0 0 1 0 0,-1 0-1 0 0,1 0 0 0 0,-1 0 1 0 0,1-1-1 0 0,-1 1 0 0 0,1-1 1 0 0,-1 0-1 0 0,1 0 0 0 0,-1 0 1 0 0,1-1-1 0 0,-1 1 1 0 0,1-1-1 0 0,-1 0 0 0 0,1 0 1 0 0,-1 0-1 0 0,1 0 0 0 0,0-1 1 0 0,0 1-1 0 0,0-1 0 0 0,0 0 1 0 0,0 0-1 0 0,0 0 0 0 0,0 0 1 0 0,0-1-1 0 0,1 1 1 0 0,-1-1-1 0 0,1 1 0 0 0,0-1 1 0 0,0 0-1 0 0,0 0 0 0 0,0 0 1 0 0,0 0-1 0 0,1 0 0 0 0,-1-1 1 0 0,0-2 2 0 0,-1-4-224 0 0,1 0-1 0 0,0 0 1 0 0,0 0 0 0 0,1 0-1 0 0,0 0 1 0 0,1-1 0 0 0,0 1 0 0 0,1 0-1 0 0,0 0 1 0 0,0-1 0 0 0,1 1-1 0 0,0 0 1 0 0,1 0 0 0 0,0 1 0 0 0,1-1-1 0 0,5-9 225 0 0,52-87-10951 0 0,-53 94 8630 0 0,7-13-8236 0 0</inkml:trace>
  <inkml:trace contextRef="#ctx0" brushRef="#br0" timeOffset="1052.634">1243 4948 9138 0 0,'0'0'855'0'0,"0"0"70"0"0,0 0 9 0 0,0 0-246 0 0,0 0-231 0 0,0 0-140 0 0,0 0-87 0 0,0 0 22 0 0,0 0 91 0 0,0 0 86 0 0,0 0 29 0 0,0 0-69 0 0,0 0-198 0 0,2-23-231 0 0,6-68-99 0 0,14 189 1266 0 0,-3 367 282 0 0,-4-149-579 0 0,-15-337 3225 0 0,5-31-3473 0 0,-1-2-600 0 0,-1-78 63 0 0,29 149-2169 0 0,-21-16 2155 0 0,1 0 1 0 0,0 0 0 0 0,0-1 0 0 0,0-1 0 0 0,0 0-1 0 0,0 0 1 0 0,0-1 0 0 0,0-1 0 0 0,-1 0 0 0 0,1 0 0 0 0,-1-1-1 0 0,0-1 1 0 0,0 0 0 0 0,0 0 0 0 0,-1-1 0 0 0,0-1-1 0 0,0 0 1 0 0,0 0 0 0 0,-1-1 0 0 0,0 0 0 0 0,-1 0-1 0 0,1-1 1 0 0,4-7-32 0 0,3 2-65 0 0,-7 8 62 0 0,-1 0 0 0 0,0-1-1 0 0,0 0 1 0 0,0-1 0 0 0,-1 0-1 0 0,0 0 1 0 0,0 0 0 0 0,-1-1-1 0 0,0 0 1 0 0,-1 0 0 0 0,0-1-1 0 0,0 0 1 0 0,-1 1 0 0 0,0-2-1 0 0,-1 1 1 0 0,0 0 0 0 0,-1-1-1 0 0,0 1 1 0 0,0-1 0 0 0,-1 0-1 0 0,-1 1 1 0 0,0-1 0 0 0,0 0-1 0 0,-1 1 1 0 0,0-1 0 0 0,-1 0-1 0 0,0 1 1 0 0,-1-1 0 0 0,0 1-1 0 0,-1 0 1 0 0,0 0 0 0 0,-3-6 3 0 0,-4 85-1750 0 0,21 178 3356 0 0,34 191-1606 0 0,-30-374 110 0 0,21-85-2558 0 0,-4-13-3864 0 0,-17 18 719 0 0,-4 4-1913 0 0</inkml:trace>
  <inkml:trace contextRef="#ctx0" brushRef="#br0" timeOffset="1410.125">1949 5589 13891 0 0,'0'0'2436'0'0,"0"0"-1605"0"0,0 0-739 0 0,0 0-144 0 0,0 0 59 0 0,0 0 158 0 0,0 0 97 0 0,0 0 32 0 0,0 0 16 0 0,0 0-1 0 0,0 0-17 0 0,15 28-33 0 0,49 89-32 0 0,-61-108-173 0 0,1 0-1 0 0,0 0 1 0 0,1-1 0 0 0,0 0 0 0 0,0 0-1 0 0,1 0 1 0 0,0-1 0 0 0,0 1 0 0 0,1-1-1 0 0,0-1 1 0 0,0 1 0 0 0,1-1 0 0 0,5 3-54 0 0,-9-7 47 0 0,-1-1 0 0 0,1 1 1 0 0,-1-1-1 0 0,1 0 0 0 0,0 0 0 0 0,-1 0 1 0 0,1 0-1 0 0,0-1 0 0 0,0 0 1 0 0,-1 0-1 0 0,1 0 0 0 0,0 0 0 0 0,0 0 1 0 0,0-1-1 0 0,-1 1 0 0 0,1-1 1 0 0,0 0-1 0 0,-1 0 0 0 0,1-1 1 0 0,-1 1-1 0 0,1-1 0 0 0,-1 0 0 0 0,0 0 1 0 0,1 0-1 0 0,-1 0 0 0 0,0 0 1 0 0,0-1-1 0 0,-1 1 0 0 0,1-1 0 0 0,0 0 1 0 0,-1 0-1 0 0,0 0 0 0 0,1 0 1 0 0,-1 0-1 0 0,-1-1 0 0 0,1 1-47 0 0,50-131-993 0 0,-62 37 333 0 0,10 95 667 0 0,0 0 0 0 0,-1-1 0 0 0,1 1 0 0 0,-1 0 1 0 0,1 0-1 0 0,-1 0 0 0 0,0 0 0 0 0,0 0 0 0 0,0 0 1 0 0,0 0-1 0 0,0 0 0 0 0,-1 0 0 0 0,1 0 0 0 0,0 1 0 0 0,-1-1 1 0 0,1 0-1 0 0,-1 1 0 0 0,0-1 0 0 0,1 1 0 0 0,-1 0 1 0 0,0 0-1 0 0,0-1 0 0 0,0 1 0 0 0,0 0 0 0 0,0 1 0 0 0,0-1 1 0 0,0 0-1 0 0,0 1 0 0 0,-1-1 0 0 0,1 1 0 0 0,0-1 1 0 0,0 1-1 0 0,0 0 0 0 0,-1 0 0 0 0,1 0 0 0 0,0 0 0 0 0,0 1 1 0 0,-1-1-1 0 0,1 1 0 0 0,0-1 0 0 0,0 1 0 0 0,0 0-7 0 0,-4 3 21 0 0,1 1-1 0 0,0 1 0 0 0,1-1 0 0 0,-1 1 1 0 0,1 0-1 0 0,0 0 0 0 0,0 0 0 0 0,1 1 1 0 0,0-1-1 0 0,0 1 0 0 0,0 0 0 0 0,1-1 1 0 0,0 1-1 0 0,1 0 0 0 0,-1 1 0 0 0,1 1-20 0 0,0-7-44 0 0,-1 6 41 0 0,-1 1 0 0 0,1 0 0 0 0,1-1 0 0 0,-1 1 0 0 0,2 0 0 0 0,-1 0 0 0 0,1-1-1 0 0,0 1 1 0 0,1 0 0 0 0,0 0 0 0 0,1 0 0 0 0,-1-1 0 0 0,4 9 3 0 0,43 8-3627 0 0,-13-25-5080 0 0,-23-3 429 0 0</inkml:trace>
  <inkml:trace contextRef="#ctx0" brushRef="#br0" timeOffset="1998.831">2473 5437 16171 0 0,'0'0'194'0'0,"0"0"-282"0"0,0 0-50 0 0,0 0 122 0 0,0 0 281 0 0,0 0 225 0 0,0 0 90 0 0,0 0 26 0 0,7 28-58 0 0,42 195 866 0 0,-10-117-650 0 0,-37-106-708 0 0,0 0 0 0 0,0-1 1 0 0,0 1-1 0 0,1 0 0 0 0,-1-1 1 0 0,0 1-1 0 0,0-1 0 0 0,0 0 1 0 0,0 0-1 0 0,-1 0 0 0 0,1 0 1 0 0,0 0-1 0 0,0 0 0 0 0,0 0 0 0 0,-1-1 1 0 0,1 1-1 0 0,-1 0 0 0 0,1-1 1 0 0,-1 0-1 0 0,1 1 0 0 0,-1-1 1 0 0,0 0-1 0 0,0 1 0 0 0,0-1 1 0 0,0 0-1 0 0,0 0 0 0 0,0 0 1 0 0,-1 0-1 0 0,1-1-56 0 0,3-3 8 0 0,10-14-67 0 0,58-86-3634 0 0,2-69-7338 0 0,-71 164 17782 0 0,-5 26-4092 0 0,-5 53-1006 0 0,6-27-857 0 0,-1-26-650 0 0,1-1 0 0 0,0 1 0 0 0,1 0 0 0 0,1-1 0 0 0,0 1 0 0 0,1 0 0 0 0,1-1 0 0 0,0 0 0 0 0,1 0 0 0 0,1 0 0 0 0,0 0 0 0 0,1 0 0 0 0,4 7-146 0 0,-6-20 18 0 0,-1 1 0 0 0,1-1 0 0 0,0 0 0 0 0,0 0 1 0 0,0-1-1 0 0,0 1 0 0 0,0-1 0 0 0,0 0 1 0 0,0 0-1 0 0,0 0 0 0 0,0-1 0 0 0,0 1 1 0 0,0-1-1 0 0,0 0 0 0 0,0 0 0 0 0,0 0 0 0 0,0-1 1 0 0,-1 1-1 0 0,1-1 0 0 0,0 0 0 0 0,-1 0 1 0 0,1 0-1 0 0,-1 0 0 0 0,0-1 0 0 0,0 0 1 0 0,0 1-1 0 0,0-1 0 0 0,0 0 0 0 0,-1 0 0 0 0,3-4-18 0 0,1 2-206 0 0,12-9 492 0 0,40-34-3438 0 0,67-80-10174 0 0,-97 82 13263 0 0,-6-4 4360 0 0,-25 96 6049 0 0,41 72-7734 0 0,-36-114-2601 0 0,0 0 1 0 0,0 0-1 0 0,1-1 0 0 0,-1 1 1 0 0,1 0-1 0 0,0-1 0 0 0,0 0 1 0 0,0 0-1 0 0,1 0 1 0 0,-1 0-1 0 0,1 0 0 0 0,-1-1 1 0 0,1 1-1 0 0,0-1 0 0 0,0 0 1 0 0,0 0-1 0 0,0 0 0 0 0,0-1 1 0 0,1 0-1 0 0,-1 1 1 0 0,0-1-1 0 0,4 0-11 0 0,40 2-7317 0 0,-36-3-2280 0 0</inkml:trace>
  <inkml:trace contextRef="#ctx0" brushRef="#br0" timeOffset="2369.202">3624 5701 11763 0 0,'0'0'5466'0'0,"0"0"-4570"0"0,0 0-1188 0 0,0 0 269 0 0,0 0 190 0 0,0 0 160 0 0,0 0 116 0 0,0 0 50 0 0,0 0 21 0 0,0 0-9 0 0,0 0-14 0 0,0 0-38 0 0,0 0-50 0 0,26 13-52 0 0,80 40-81 0 0,-104-51-256 0 0,1-1 0 0 0,0 0-1 0 0,0 0 1 0 0,0 0-1 0 0,0 0 1 0 0,0-1-1 0 0,0 1 1 0 0,0-1-1 0 0,0 0 1 0 0,0 1-1 0 0,0-1 1 0 0,0-1-1 0 0,0 1 1 0 0,0 0 0 0 0,0-1-1 0 0,0 1 1 0 0,0-1-1 0 0,-1 0 1 0 0,1 0-1 0 0,0 0 1 0 0,0-1-1 0 0,0 1 1 0 0,-1-1-1 0 0,1 1 1 0 0,-1-1 0 0 0,1 0-1 0 0,-1 0 1 0 0,2-1-14 0 0,9-7 33 0 0,162-117-1062 0 0,-169 121 915 0 0,0 0-1 0 0,0 0 0 0 0,0-1 0 0 0,0 1 0 0 0,-1-1 0 0 0,0-1 0 0 0,-1 1 0 0 0,0-1 1 0 0,0 0-1 0 0,0 0 0 0 0,-1 0 0 0 0,-1 0 0 0 0,1-1 0 0 0,-1 1 0 0 0,0-1 0 0 0,-1 1 1 0 0,0-1-1 0 0,-1 0 0 0 0,0 0 0 0 0,0 1 0 0 0,0-1 0 0 0,-1 0 0 0 0,-2-4 115 0 0,2 10-5 0 0,0 0-1 0 0,0 0 0 0 0,-1 0 0 0 0,0 0 1 0 0,1 0-1 0 0,-1 0 0 0 0,0 1 0 0 0,0-1 0 0 0,-1 1 1 0 0,1-1-1 0 0,-1 1 0 0 0,1 0 0 0 0,-1 0 1 0 0,0 0-1 0 0,1 0 0 0 0,-1 0 0 0 0,0 1 1 0 0,0-1-1 0 0,0 1 0 0 0,0 0 0 0 0,-1 0 0 0 0,1 0 1 0 0,0 0-1 0 0,0 1 0 0 0,-1-1 0 0 0,1 1 1 0 0,0 0-1 0 0,-1 0 0 0 0,1 0 0 0 0,0 0 0 0 0,-1 1 1 0 0,1-1-1 0 0,0 1 0 0 0,-1 0 0 0 0,1 0 1 0 0,-2 1 5 0 0,-116 43 1569 0 0,107-39-1535 0 0,2 0-1 0 0,-1 0 1 0 0,0 1-1 0 0,1 1 1 0 0,1 0-1 0 0,-1 1 1 0 0,1 0-1 0 0,1 1 1 0 0,0 0-1 0 0,0 1 1 0 0,1 0-1 0 0,0 0 1 0 0,1 1-1 0 0,0 0 1 0 0,1 0-1 0 0,1 1 1 0 0,0 0-1 0 0,0 0 1 0 0,1 1-1 0 0,1 0 1 0 0,0-1-1 0 0,1 1 1 0 0,0 4-34 0 0,41 25-2926 0 0,1-33-5632 0 0,-23-8-1060 0 0</inkml:trace>
  <inkml:trace contextRef="#ctx0" brushRef="#br0" timeOffset="2942.093">4345 5610 7890 0 0,'0'0'1633'0'0,"0"0"-195"0"0,0 0-108 0 0,0 0-90 0 0,0 0 40 0 0,0 0-10 0 0,0 0-137 0 0,0 0-176 0 0,0 0-187 0 0,0 0-145 0 0,0 0-125 0 0,0 0-90 0 0,0 1 177 0 0,225-123-2169 0 0,-226 122 1586 0 0,0 1 0 0 0,1-1-1 0 0,-1 0 1 0 0,1 0-1 0 0,-1 0 1 0 0,0 0-1 0 0,1 0 1 0 0,-1 0-1 0 0,0 0 1 0 0,1 0-1 0 0,-1 0 1 0 0,0 0-1 0 0,1 0 1 0 0,-1 0-1 0 0,0 0 1 0 0,1 0-1 0 0,-1-1 1 0 0,0 1-1 0 0,1 0 1 0 0,-1 0-1 0 0,1-1 1 0 0,-1 1-1 0 0,0 0 1 0 0,1-1-1 0 0,-1 1 1 0 0,1-1-1 0 0,-1 1 1 0 0,1-1-1 0 0,0 1 1 0 0,-1-1-1 0 0,1 1 1 0 0,-1-1-1 0 0,1 0 1 0 0,0 1-1 0 0,-1-1 1 0 0,1 1-1 0 0,0-1 1 0 0,0 0-1 0 0,0 1 1 0 0,-1-1-1 0 0,1 0 1 0 0,0 1-1 0 0,0-1 1 0 0,0 0-1 0 0,0 1 1 0 0,0-1-1 0 0,0 0 1 0 0,0 1-1 0 0,0-1 1 0 0,1 0-1 0 0,-1 1 1 0 0,0-1-1 0 0,0 0 1 0 0,0 1-1 0 0,1-1 1 0 0,-1 1-1 0 0,0-1 1 0 0,1 1-1 0 0,-1-1 1 0 0,1 0-1 0 0,-1 1 1 0 0,0-1-1 0 0,1 1 1 0 0,-1-1-1 0 0,1 1 1 0 0,0-1-4 0 0,-60 6-380 0 0,45-1 420 0 0,0 2-1 0 0,1-1 0 0 0,0 2 1 0 0,0 0-1 0 0,1 0 0 0 0,0 1 1 0 0,0 0-1 0 0,1 1 0 0 0,0 1 1 0 0,1 0-1 0 0,0 0 0 0 0,0 1 1 0 0,1 0-1 0 0,0 1 0 0 0,1 0 1 0 0,1 0-1 0 0,-1 0 0 0 0,2 1 0 0 0,0 1 1 0 0,1-1-1 0 0,0 1 0 0 0,1-1 1 0 0,0 1-1 0 0,2 1 0 0 0,-1-1 1 0 0,2 0-1 0 0,-1 3-39 0 0,5 17-1 0 0,1 1 0 0 0,2-1 0 0 0,2 0 1 0 0,0 0-1 0 0,2-1 0 0 0,2 0 0 0 0,1-1 0 0 0,2 0 0 0 0,0-2 0 0 0,3 1 1 0 0,0-2-1 0 0,5 5 1 0 0,82 160-253 0 0,-102-191 262 0 0,-1 1 1 0 0,1-1-1 0 0,-1 1 0 0 0,0 0 0 0 0,0-1 0 0 0,0 1 0 0 0,-1 0 1 0 0,1 0-1 0 0,-1 0 0 0 0,0 1 0 0 0,0-1 0 0 0,0 0 0 0 0,-1 0 1 0 0,0 1-1 0 0,1-1 0 0 0,-1 0 0 0 0,-1 0 0 0 0,1 1 0 0 0,-1-1 1 0 0,0 0-1 0 0,1 0 0 0 0,-2 0 0 0 0,1 1 0 0 0,0-1 0 0 0,-1 0 1 0 0,0-1-1 0 0,0 1 0 0 0,0 0 0 0 0,-1-1 0 0 0,1 1 0 0 0,-1-1 1 0 0,0 1-1 0 0,1-1 0 0 0,-2 0 0 0 0,1 0 0 0 0,0-1 0 0 0,0 1 1 0 0,-1-1-1 0 0,0 1-9 0 0,-30 8 260 0 0,-1 0 1 0 0,-1-3 0 0 0,1-1 0 0 0,-1-1-1 0 0,0-2 1 0 0,-1-2 0 0 0,1-1 0 0 0,-1-2-1 0 0,-19-3-259 0 0,-38 2 52 0 0,-39 2-55 0 0,164-35-5560 0 0,45-17-5568 0 0,-56 39 4934 0 0</inkml:trace>
  <inkml:trace contextRef="#ctx0" brushRef="#br0" timeOffset="3919.475">4752 5755 19124 0 0,'0'0'153'0'0,"0"0"-169"0"0,0 0-121 0 0,0 0-95 0 0,0 0 81 0 0,0 0 211 0 0,0 0 178 0 0,0 0 112 0 0,0 0 49 0 0,0 0-32 0 0,0 0-56 0 0,0 0-61 0 0,0 0-52 0 0,11-7-57 0 0,192-140 66 0 0,-194 139-378 0 0,-1 0 1 0 0,0-1-1 0 0,0 0 1 0 0,0 0-1 0 0,-1 0 1 0 0,-1-1-1 0 0,0 0 0 0 0,0-1 1 0 0,-1 0-1 0 0,0 1 1 0 0,0-1-1 0 0,-2-1 1 0 0,1 1-1 0 0,-2-1 1 0 0,1 1-1 0 0,-1-1 0 0 0,-1 0 1 0 0,0-2 170 0 0,-44 22-652 0 0,31 5 843 0 0,1 0 0 0 0,1 0 0 0 0,0 1 1 0 0,0 1-1 0 0,2 0 0 0 0,-1 0 0 0 0,2 0 1 0 0,0 1-1 0 0,1 0 0 0 0,1 1 0 0 0,1-1 0 0 0,0 1 1 0 0,1 0-1 0 0,0 0 0 0 0,2 0 0 0 0,0 0 1 0 0,1 1-1 0 0,1 7-191 0 0,-1-20 16 0 0,1-1-1 0 0,0 1 1 0 0,0 0 0 0 0,0-1-1 0 0,0 1 1 0 0,1-1 0 0 0,-1 0-1 0 0,1 1 1 0 0,1-1 0 0 0,-1 0 0 0 0,0 0-1 0 0,1 0 1 0 0,0 0 0 0 0,0-1-1 0 0,0 1 1 0 0,0-1 0 0 0,1 0 0 0 0,-1 0-1 0 0,1 0 1 0 0,0 0 0 0 0,0 0-1 0 0,0-1 1 0 0,0 0 0 0 0,0 0-1 0 0,1 0 1 0 0,-1 0 0 0 0,1-1 0 0 0,-1 0-1 0 0,1 0 1 0 0,0 0 0 0 0,-1 0-1 0 0,1-1 1 0 0,0 1 0 0 0,-1-1-1 0 0,1 0 1 0 0,0-1 0 0 0,-1 1 0 0 0,1-1-1 0 0,0 0 1 0 0,-1 0 0 0 0,1-1-1 0 0,-1 1 1 0 0,1-1 0 0 0,-1 0 0 0 0,0 0-1 0 0,0-1 1 0 0,0 1 0 0 0,0-1-1 0 0,0 0-15 0 0,89-46-2779 0 0,-76 39 1458 0 0,0 0 0 0 0,0-2 0 0 0,-1 0 0 0 0,0-1 0 0 0,-2 0 0 0 0,1-1 0 0 0,-2-1 0 0 0,0 0 0 0 0,0-1 0 0 0,-2-1 0 0 0,4-6 1321 0 0,-7 8 1621 0 0,-11 16 5695 0 0,-7 17-1631 0 0,3-3-6963 0 0,2-4 1500 0 0,1 1 1 0 0,0-1-1 0 0,1 1 0 0 0,0 0 0 0 0,0 0 0 0 0,2 0 1 0 0,-1 1-1 0 0,2-1 0 0 0,-1 0 0 0 0,2 1 0 0 0,0-1 1 0 0,0 0-1 0 0,2 5-222 0 0,-2-15-23 0 0,1 1-1 0 0,0 0 1 0 0,0 0 0 0 0,0-1 0 0 0,0 1 0 0 0,0-1 0 0 0,1 0-1 0 0,-1 1 1 0 0,1-1 0 0 0,-1 0 0 0 0,1-1 0 0 0,0 1 0 0 0,0 0-1 0 0,0-1 1 0 0,0 1 0 0 0,0-1 0 0 0,0 0 0 0 0,0 0 0 0 0,1-1 0 0 0,-1 1-1 0 0,0 0 1 0 0,0-1 0 0 0,1 0 0 0 0,-1 0 0 0 0,0 0 0 0 0,1 0-1 0 0,-1 0 1 0 0,0-1 0 0 0,0 0 0 0 0,4 0 23 0 0,96-32-5999 0 0,12-47-7404 0 0,-85 45 13024 0 0,-2-6 5598 0 0,-28 49 5110 0 0,4 7-5195 0 0,31 77-4212 0 0,-32-88-912 0 0,0 1 0 0 0,1-1-1 0 0,0 0 1 0 0,0 0 0 0 0,0 0 0 0 0,0 0-1 0 0,1-1 1 0 0,-1 0 0 0 0,1 0 0 0 0,0 0 0 0 0,0 0-1 0 0,0-1 1 0 0,0 0 0 0 0,1 0 0 0 0,-1 0 0 0 0,0-1-1 0 0,1 1 1 0 0,0-1 0 0 0,-1-1 0 0 0,1 1-1 0 0,-1-1 1 0 0,1 0 0 0 0,0 0 0 0 0,-1-1 0 0 0,1 1-1 0 0,-1-1 1 0 0,1-1 0 0 0,-1 1 0 0 0,1-1 0 0 0,-1 0-1 0 0,0 0 1 0 0,0 0 0 0 0,0-1 0 0 0,0 0-1 0 0,2-1-9 0 0,6-2-238 0 0,0-2-1 0 0,-1 1 1 0 0,0-2-1 0 0,0 1 1 0 0,-1-2 0 0 0,0 1-1 0 0,0-2 1 0 0,-1 1-1 0 0,-1-1 1 0 0,0-1-1 0 0,0 0 1 0 0,-1 0-1 0 0,2-6 239 0 0,18-118-2853 0 0,-28 132 2906 0 0,0 0 0 0 0,0 0-1 0 0,-1 0 1 0 0,1 0 0 0 0,-1 0 0 0 0,0 0-1 0 0,0 0 1 0 0,-1 0 0 0 0,1 0 0 0 0,-1 1-1 0 0,0-1 1 0 0,0 1 0 0 0,0-1 0 0 0,0 1 0 0 0,-1-1-1 0 0,1 1 1 0 0,-1 0 0 0 0,0 0 0 0 0,0 1-1 0 0,-2-3-52 0 0,1 6 117 0 0,1-1-1 0 0,-1 1 0 0 0,1-1 0 0 0,-1 1 0 0 0,1 0 0 0 0,-1 0 1 0 0,1 1-1 0 0,-1-1 0 0 0,1 1 0 0 0,0-1 0 0 0,0 1 0 0 0,0 0 0 0 0,0 1 1 0 0,0-1-1 0 0,0 0 0 0 0,0 1 0 0 0,1-1 0 0 0,-1 1 0 0 0,1 0 1 0 0,0 0-1 0 0,0 0 0 0 0,0 0 0 0 0,0 0 0 0 0,1 1 0 0 0,-1-1 1 0 0,1 0-1 0 0,0 1 0 0 0,0-1 0 0 0,0 1 0 0 0,0-1 0 0 0,0 1 1 0 0,1 0-1 0 0,0-1 0 0 0,0 1-116 0 0,-1-2 67 0 0,-2 9 56 0 0,0-1 0 0 0,1 1 1 0 0,0 0-1 0 0,0 0 0 0 0,1 0 0 0 0,1 0 0 0 0,0 0 0 0 0,0 0 0 0 0,1 0 0 0 0,1 0 0 0 0,0-1 1 0 0,0 1-1 0 0,1 0 0 0 0,0-1 0 0 0,1 1 0 0 0,0-1 0 0 0,1 0 0 0 0,0-1 0 0 0,4 7-123 0 0,-5-10-208 0 0,1-1-1 0 0,-1 0 0 0 0,1 1 0 0 0,0-2 1 0 0,0 1-1 0 0,0 0 0 0 0,1-1 0 0 0,0 0 0 0 0,0-1 1 0 0,0 1-1 0 0,0-1 0 0 0,0 0 0 0 0,1 0 0 0 0,-1-1 1 0 0,1 0-1 0 0,-1 0 0 0 0,1-1 0 0 0,0 0 1 0 0,0 0-1 0 0,6 0 209 0 0,20-1-5303 0 0,-24 0 2025 0 0,4 0-7408 0 0</inkml:trace>
  <inkml:trace contextRef="#ctx0" brushRef="#br0" timeOffset="4279.705">6361 5716 14483 0 0,'0'0'1827'0'0,"0"0"-787"0"0,0 0-457 0 0,0 0-207 0 0,0 0-114 0 0,0 0-8 0 0,0 0-38 0 0,0 0-9 0 0,0 0 61 0 0,0 0 90 0 0,0 0 70 0 0,0 0 5 0 0,4 3-70 0 0,6 0-356 0 0,-1 0 0 0 0,0 0 0 0 0,1-1 0 0 0,-1-1 0 0 0,1 0 0 0 0,0 0 0 0 0,-1 0 0 0 0,1-1 1 0 0,0-1-1 0 0,0 0 0 0 0,-1 0 0 0 0,1-1 0 0 0,-1 0 0 0 0,1-1 0 0 0,-1 0 0 0 0,0 0 0 0 0,0-1 0 0 0,0 0 0 0 0,-1-1 0 0 0,1 0 0 0 0,-1 0 1 0 0,0-1-1 0 0,0 0 0 0 0,-1 0 0 0 0,0 0 0 0 0,0-1 0 0 0,0-1 0 0 0,-1 1 0 0 0,0-1 0 0 0,-1 0 0 0 0,0 0 0 0 0,0-1 0 0 0,0 1 0 0 0,-1-1 1 0 0,-1 0-1 0 0,1 0 0 0 0,-2-1 0 0 0,1 1 0 0 0,0-4-7 0 0,-2 10-16 0 0,1-1 1 0 0,-1 1 0 0 0,0-1-1 0 0,0 1 1 0 0,0-1-1 0 0,0 0 1 0 0,0 0-1 0 0,-1 1 1 0 0,0-1 0 0 0,0 0-1 0 0,0 0 1 0 0,0 1-1 0 0,0-1 1 0 0,-1 0-1 0 0,0 0 1 0 0,0 1-1 0 0,0-1 1 0 0,0 1 0 0 0,0-1-1 0 0,-1 1 1 0 0,1-1-1 0 0,-1 1 1 0 0,0 0-1 0 0,0 0 1 0 0,0 0 0 0 0,-1 0-1 0 0,1 0 1 0 0,-1 0-1 0 0,0 0 1 0 0,1 1-1 0 0,-1 0 1 0 0,0-1-1 0 0,-1 1 1 0 0,1 0 0 0 0,0 1-1 0 0,0-1 1 0 0,-1 0-1 0 0,1 1 1 0 0,-1 0-1 0 0,-2-1 16 0 0,-5 2 43 0 0,1 0-1 0 0,0 1 1 0 0,0 0-1 0 0,0 1 1 0 0,0 0-1 0 0,0 1 1 0 0,0 0-1 0 0,0 0 1 0 0,1 1-1 0 0,-1 1 0 0 0,1-1 1 0 0,0 1-1 0 0,1 1 1 0 0,-1 0-1 0 0,1 0 1 0 0,0 0-1 0 0,1 1 1 0 0,-1 1-1 0 0,1-1 1 0 0,1 1-1 0 0,-2 2-42 0 0,2-2 10 0 0,0 1 0 0 0,1 0 0 0 0,0 0 0 0 0,0 0 0 0 0,1 1-1 0 0,0-1 1 0 0,1 1 0 0 0,0 0 0 0 0,1 0 0 0 0,0 0 0 0 0,0 0 0 0 0,1 1 0 0 0,0 6-10 0 0,29 46-2085 0 0,-7-54-1712 0 0,6-3-3475 0 0,-14-5-1351 0 0</inkml:trace>
  <inkml:trace contextRef="#ctx0" brushRef="#br0" timeOffset="4746.323">6744 5389 14091 0 0,'0'0'156'0'0,"0"0"-152"0"0,0 0-91 0 0,0 0-53 0 0,0 0 222 0 0,0 0 338 0 0,0 0 281 0 0,0 0 245 0 0,0 0 71 0 0,0 0-66 0 0,0 0-124 0 0,0 0-123 0 0,0 0-122 0 0,3 24-128 0 0,20 167 444 0 0,-20-170-791 0 0,-3-8-81 0 0,2 0 0 0 0,0-1 0 0 0,0 1 0 0 0,1-1 1 0 0,1 1-1 0 0,0-1 0 0 0,0 0 0 0 0,1 0 0 0 0,1-1 1 0 0,0 0-1 0 0,7 10-26 0 0,-8-19-76 0 0,0-1 1 0 0,0 0 0 0 0,0 0 0 0 0,0-1-1 0 0,0 1 1 0 0,1-1 0 0 0,-1 0-1 0 0,0 0 1 0 0,0-1 0 0 0,0 0 0 0 0,0 0-1 0 0,0 0 1 0 0,0 0 0 0 0,0-1-1 0 0,0 0 1 0 0,0 0 0 0 0,-1 0 0 0 0,1 0-1 0 0,-1-1 1 0 0,1 0 0 0 0,-1 0-1 0 0,0 0 1 0 0,0-1 0 0 0,-1 1-1 0 0,1-1 1 0 0,0 0 0 0 0,-1 0 0 0 0,0 0-1 0 0,0 0 1 0 0,-1 0 0 0 0,1-1-1 0 0,-1 1 1 0 0,1-2 75 0 0,6-9-27 0 0,-1-1 1 0 0,0 1-1 0 0,-1-1 0 0 0,0-1 0 0 0,-1 0 1 0 0,-1 1-1 0 0,-1-1 0 0 0,-1-1 0 0 0,0 1 1 0 0,0-9 26 0 0,3-108 5576 0 0,-12 114-4141 0 0,-7 7-4096 0 0,-1 14-3925 0 0,8 20-3755 0 0,6-14 3669 0 0</inkml:trace>
  <inkml:trace contextRef="#ctx0" brushRef="#br0" timeOffset="5228.245">7349 5276 13595 0 0,'0'0'236'0'0,"0"0"-569"0"0,0 0-160 0 0,0 0 95 0 0,0 0 187 0 0,0 0 270 0 0,0 0 107 0 0,0 0 29 0 0,0 0 34 0 0,0 0 62 0 0,0 0 81 0 0,0 0 94 0 0,0 0 64 0 0,11 1 33 0 0,35 2-3 0 0,-34-2-37 0 0,-12-1-32 0 0,0 0-24 0 0,0 0-34 0 0,0 0-13 0 0,0 0-60 0 0,0 0-94 0 0,-50 2 115 0 0,42 0-353 0 0,-1 1 0 0 0,0 0 0 0 0,1 1 0 0 0,0 0 0 0 0,0 1 0 0 0,0-1-1 0 0,0 2 1 0 0,1-1 0 0 0,0 1 0 0 0,0 0 0 0 0,0 0 0 0 0,1 1 0 0 0,0 0 0 0 0,0 0 0 0 0,1 0 0 0 0,-1 1-1 0 0,2 0 1 0 0,-1 0 0 0 0,1 0 0 0 0,1 1 0 0 0,-1-1 0 0 0,1 1 0 0 0,1 0 0 0 0,0 0 0 0 0,0 0 0 0 0,0 1-28 0 0,6-4 45 0 0,0 0 0 0 0,0 0 0 0 0,0-1 0 0 0,1 1 1 0 0,0-1-1 0 0,0 0 0 0 0,0-1 0 0 0,1 1 0 0 0,-1-1 1 0 0,1 0-1 0 0,0 0 0 0 0,0-1 0 0 0,1 0 0 0 0,-1 0 1 0 0,1 0-1 0 0,-1-1 0 0 0,8 2-45 0 0,-2 1 49 0 0,3 1 2 0 0,-1-1 150 0 0,-1 0 0 0 0,0 0 0 0 0,0 2 1 0 0,-1-1-1 0 0,1 2 0 0 0,-2 0 1 0 0,1 0-1 0 0,-1 1 0 0 0,0 0 0 0 0,-1 1 1 0 0,5 5-202 0 0,-14-8 79 0 0,-1-1 1 0 0,0 0 0 0 0,0 1 0 0 0,0-1 0 0 0,-1 0 0 0 0,1 0 0 0 0,-2 1 0 0 0,1-1-1 0 0,-1 0 1 0 0,0 0 0 0 0,0 0 0 0 0,0 0 0 0 0,-1-1 0 0 0,0 1 0 0 0,0-1 0 0 0,-1 1 0 0 0,1-1-1 0 0,-1 0 1 0 0,0-1 0 0 0,-1 1 0 0 0,1-1 0 0 0,-1 1 0 0 0,0-1 0 0 0,0 0 0 0 0,0-1-1 0 0,0 0 1 0 0,-1 1 0 0 0,1-2 0 0 0,-4 2-80 0 0,-123 70 5 0 0,72-52-8082 0 0,50-18-3638 0 0</inkml:trace>
  <inkml:trace contextRef="#ctx0" brushRef="#br0" timeOffset="31128.448">2707 579 5457 0 0,'0'0'1342'0'0,"0"0"-266"0"0,0 0-507 0 0,0 0-498 0 0,0 0-420 0 0,0 0-442 0 0,0 0-181 0 0,0 0 228 0 0,0 0 23 0 0,0 0 221 0 0,0 0 320 0 0,-2 20 526 0 0,-3 26 307 0 0,3 0-1 0 0,2 0 1 0 0,2 0 0 0 0,2 0 0 0 0,2 0 0 0 0,2 0 0 0 0,13 41-653 0 0,-15-65 484 0 0,14 71 3394 0 0,-20-93-3235 0 0,0 0 1 0 0,0 0-73 0 0,0 0-135 0 0,0 0-127 0 0,0 0-91 0 0,0 0-45 0 0,0 0-21 0 0,0 0-46 0 0,0 0-50 0 0,0 0-39 0 0,0 0-1 0 0,0 0 5 0 0,0 0-3 0 0,0 0-4 0 0,-19-41-11183 0 0,15 33 5408 0 0</inkml:trace>
  <inkml:trace contextRef="#ctx0" brushRef="#br0" timeOffset="31409.118">2521 572 11442 0 0,'0'0'1762'0'0,"0"0"-57"0"0,0 0-349 0 0,0 0-516 0 0,0 0-397 0 0,0 0-383 0 0,0 0-324 0 0,0 0-6 0 0,0 0 112 0 0,0 0 211 0 0,0 0 182 0 0,0 0 6 0 0,26-5-5 0 0,87-17-19 0 0,104 23 342 0 0,235 5-388 0 0,-418-13-1095 0 0,-42 11-6111 0 0,-20 9 1528 0 0,15-7 345 0 0</inkml:trace>
  <inkml:trace contextRef="#ctx0" brushRef="#br0" timeOffset="31658.069">2694 799 7706 0 0,'0'0'2760'0'0,"0"0"-850"0"0,0 0-887 0 0,0 0-680 0 0,0 0-285 0 0,0 0-50 0 0,0 0 154 0 0,0 0 243 0 0,27-1 159 0 0,203-10 838 0 0,-162 12-1748 0 0,-1 3 1 0 0,0 3 0 0 0,0 3-1 0 0,-1 2 1 0 0,57 20 345 0 0,-74-18-3281 0 0,-14-4-2201 0 0,-18-6-369 0 0</inkml:trace>
  <inkml:trace contextRef="#ctx0" brushRef="#br0" timeOffset="32093.443">3831 632 16876 0 0,'0'0'86'0'0,"0"0"-532"0"0,0 0-584 0 0,0 0-180 0 0,0 0 253 0 0,0 0 465 0 0,0 0 410 0 0,0 0 128 0 0,0 0 96 0 0,0 0 64 0 0,0 0 10 0 0,-6 27-3 0 0,-48 171 391 0 0,-22 20 337 0 0,79-238 5087 0 0,8-41-7070 0 0,99-288-97 0 0,-109 345 1060 0 0,-1 1-1 0 0,1-1 1 0 0,0 1-1 0 0,0-1 1 0 0,0 0-1 0 0,0 1 1 0 0,0 0-1 0 0,1-1 1 0 0,0 1-1 0 0,0 0 1 0 0,0 0-1 0 0,0 0 1 0 0,0 0-1 0 0,0 0 1 0 0,1 0-1 0 0,-1 1 1 0 0,1-1-1 0 0,0 1 1 0 0,0 0-1 0 0,0 0 1 0 0,0 0 0 0 0,0 0-1 0 0,1 0 1 0 0,-1 1-1 0 0,0-1 1 0 0,1 1-1 0 0,-1 0 1 0 0,1 0-1 0 0,-1 0 1 0 0,1 1-1 0 0,0-1 1 0 0,-1 1-1 0 0,1 0 1 0 0,0 0-1 0 0,-1 0 1 0 0,1 0-1 0 0,0 1 1 0 0,-1-1-1 0 0,1 1 1 0 0,-1 0-1 0 0,1 0 1 0 0,-1 1-1 0 0,1-1 1 0 0,-1 1 0 0 0,0-1-1 0 0,1 1 1 0 0,-1 1 79 0 0,62 55-89 0 0,26 38 210 0 0,23 21 56 0 0,-88-93-143 0 0,-11-13-15 0 0,-1 1 0 0 0,-1 1 0 0 0,0 0 0 0 0,-1 1 0 0 0,-1 0 0 0 0,0 1 0 0 0,-1 0 0 0 0,0 0 0 0 0,0 3-19 0 0,-11-14 48 0 0,1-1 0 0 0,-1 0 0 0 0,0 1 0 0 0,0-1 0 0 0,0 0 0 0 0,-1 1 0 0 0,1-1 0 0 0,-1 0 0 0 0,1 0 0 0 0,-1 0 0 0 0,0 0-1 0 0,0-1 1 0 0,-1 1 0 0 0,1 0 0 0 0,-1-1 0 0 0,1 0 0 0 0,-1 1 0 0 0,0-1 0 0 0,1 0 0 0 0,-1 0 0 0 0,0-1 0 0 0,-1 1 0 0 0,1 0 0 0 0,0-1-1 0 0,0 0 1 0 0,-1 0 0 0 0,1 0 0 0 0,0 0 0 0 0,-1-1 0 0 0,1 1 0 0 0,-1-1 0 0 0,1 0 0 0 0,-1 0 0 0 0,1 0 0 0 0,-1 0 0 0 0,1-1 0 0 0,-1 1 0 0 0,1-1-1 0 0,0 0 1 0 0,-1 0 0 0 0,1 0-48 0 0,-5 1-2 0 0,-327-15 1661 0 0,120-2-4734 0 0,73 20-7255 0 0,134-1 4474 0 0</inkml:trace>
  <inkml:trace contextRef="#ctx0" brushRef="#br0" timeOffset="32780.049">4696 664 9266 0 0,'0'0'-862'0'0,"0"0"-247"0"0,0 0-103 0 0,0 0 406 0 0,0 0 486 0 0,0 0 369 0 0,0 0 283 0 0,0 0 247 0 0,-10 31 201 0 0,-64 190 1617 0 0,66-197-2040 0 0,2-9-233 0 0,1 0 1 0 0,1 0-1 0 0,0 0 1 0 0,1 0-1 0 0,1 1 1 0 0,0-1-1 0 0,1 1 1 0 0,0 0-1 0 0,2-1 1 0 0,0 8-125 0 0,0-19 137 0 0,0-1 0 0 0,0 1 0 0 0,0-1 0 0 0,0 1 0 0 0,0-1 0 0 0,1 0-1 0 0,0 0 1 0 0,0 0 0 0 0,0 0 0 0 0,0 0 0 0 0,0 0 0 0 0,0 0 0 0 0,1-1 0 0 0,-1 1 0 0 0,1-1 0 0 0,0 1 0 0 0,0-1 0 0 0,0 0 0 0 0,0 0 0 0 0,0 0 0 0 0,0-1 0 0 0,0 1 0 0 0,1-1 0 0 0,-1 0 0 0 0,1 0 0 0 0,-1 0 0 0 0,1 0 0 0 0,-1-1 0 0 0,1 1 0 0 0,-1-1 0 0 0,1 0 0 0 0,-1 0 0 0 0,1 0 0 0 0,0 0 0 0 0,-1-1 0 0 0,1 0 0 0 0,-1 1 0 0 0,1-1 0 0 0,-1-1 0 0 0,0 1 0 0 0,1 0 0 0 0,2-2-137 0 0,-1-3-86 0 0,-1 0 0 0 0,1 0 0 0 0,-1-1 0 0 0,0 1 0 0 0,-1-1-1 0 0,1 0 1 0 0,-1 0 0 0 0,-1 0 0 0 0,1 0 0 0 0,-1 0 0 0 0,-1-1 0 0 0,1 1 0 0 0,-1-1 0 0 0,0 1 0 0 0,-1-1 0 0 0,0 0 0 0 0,0 1 0 0 0,-1-1 0 0 0,0 1 0 0 0,0-1 0 0 0,0 1-1 0 0,-1-1 1 0 0,-1 1 0 0 0,1 0 0 0 0,-1 0 0 0 0,-1-2 86 0 0,-111-181-756 0 0,85 149 865 0 0,16 22-22 0 0,5 8 149 0 0,1 1 0 0 0,0-2-1 0 0,1 1 1 0 0,0-1-1 0 0,1 0 1 0 0,0 0-1 0 0,0 0 1 0 0,2-1-1 0 0,-1 0 1 0 0,2 0 0 0 0,0 0-1 0 0,-1-12-235 0 0,68 9-1632 0 0,159 33 667 0 0,104 64 620 0 0,-325-81 326 0 0,1 0 0 0 0,-1 0 0 0 0,0 0 0 0 0,1 0 0 0 0,-1 0 0 0 0,0 0 0 0 0,0 0 0 0 0,1 1-1 0 0,-1-1 1 0 0,0 1 0 0 0,0 0 0 0 0,0 0 0 0 0,1 0 0 0 0,-1 0 0 0 0,0 0 0 0 0,0 0 0 0 0,-1 0 0 0 0,1 1 0 0 0,0-1 0 0 0,0 1 0 0 0,-1-1-1 0 0,1 1 1 0 0,0 0 0 0 0,-1 0 0 0 0,0-1 0 0 0,1 1 0 0 0,-1 0 0 0 0,0 0 0 0 0,0 0 0 0 0,0 1 0 0 0,0-1 0 0 0,-1 0 0 0 0,1 0-1 0 0,-1 0 1 0 0,1 1 0 0 0,-1-1 0 0 0,0 0 0 0 0,1 1 0 0 0,-1-1 0 0 0,0 0 0 0 0,-1 0 0 0 0,1 1 0 0 0,0-1 0 0 0,-1 0 0 0 0,1 0-1 0 0,-1 1 1 0 0,0-1 0 0 0,0 0 0 0 0,0 0 0 0 0,0 0 0 0 0,0 0 0 0 0,0 1 19 0 0,-23 12 257 0 0,0-1-1 0 0,-1-1 1 0 0,0-2 0 0 0,-1 0-1 0 0,0-2 1 0 0,-1 0 0 0 0,-25 3-257 0 0,-9 6 135 0 0,42-12-127 0 0,-7 0-43 0 0,0 2 0 0 0,1 0 1 0 0,1 2-1 0 0,-1 1 0 0 0,2 1 0 0 0,-1 1 0 0 0,2 1 1 0 0,-2 2 34 0 0,23-15-8 0 0,0 0 0 0 0,-1 0 0 0 0,1 0 0 0 0,0 0 0 0 0,0 0 0 0 0,1 0 0 0 0,-1 0 1 0 0,0 0-1 0 0,0 1 0 0 0,1-1 0 0 0,-1 0 0 0 0,0 1 0 0 0,1-1 0 0 0,-1 0 0 0 0,1 1 0 0 0,0-1 1 0 0,-1 0-1 0 0,1 1 0 0 0,0-1 0 0 0,0 1 0 0 0,0-1 0 0 0,0 1 0 0 0,0-1 0 0 0,0 1 0 0 0,0-1 0 0 0,1 0 1 0 0,-1 1-1 0 0,0-1 0 0 0,1 0 0 0 0,-1 1 0 0 0,1-1 0 0 0,0 0 0 0 0,-1 1 0 0 0,1-1 0 0 0,0 0 1 0 0,0 0-1 0 0,0 0 0 0 0,0 0 0 0 0,0 0 0 0 0,0 0 0 0 0,0 0 0 0 0,0 0 0 0 0,0 0 0 0 0,0 0 0 0 0,0 0 1 0 0,1-1-1 0 0,-1 1 0 0 0,0 0 0 0 0,1-1 0 0 0,-1 1 0 0 0,1-1 8 0 0,81 36 1737 0 0,-73-32-1648 0 0,578 158 2168 0 0,-469-134-2066 0 0,-145 5-8673 0 0,15-25-905 0 0</inkml:trace>
  <inkml:trace contextRef="#ctx0" brushRef="#br0" timeOffset="40081.085">2980 4013 0 0 0,'0'0'1058'0'0,"0"0"184"0"0,0 0-127 0 0,0 0-101 0 0,0 0-109 0 0,0 0-107 0 0,0 0-79 0 0,0 0-42 0 0,0-4-13 0 0,1 0-687 0 0,2-13 1620 0 0,-7 7 3400 0 0,-162 3-3196 0 0,106 17-1587 0 0,1 3 1 0 0,1 2 0 0 0,0 3-1 0 0,2 2 1 0 0,0 2 0 0 0,1 3 0 0 0,1 3-1 0 0,-5 6-214 0 0,-50 51 84 0 0,106-82-85 0 0,1 0-1 0 0,-1 0 0 0 0,1 1 1 0 0,0-1-1 0 0,0 0 1 0 0,0 1-1 0 0,0 0 1 0 0,1-1-1 0 0,0 1 1 0 0,0 0-1 0 0,0 0 1 0 0,0-1-1 0 0,0 1 1 0 0,1 0-1 0 0,-1 0 1 0 0,1 0-1 0 0,0 0 1 0 0,0 0-1 0 0,1 0 0 0 0,-1 0 1 0 0,1 0-1 0 0,0 0 1 0 0,0 0-1 0 0,0-1 1 0 0,1 1-1 0 0,-1 0 1 0 0,1-1-1 0 0,0 1 1 0 0,0-1-1 0 0,0 0 1 0 0,0 1-1 0 0,1-1 1 0 0,0 0 1 0 0,15 12 97 0 0,1-1 0 0 0,1-1 0 0 0,0 0 0 0 0,1-2 1 0 0,0 0-1 0 0,1-1 0 0 0,0-2 0 0 0,0 0 0 0 0,1-1 1 0 0,0-1-1 0 0,0-2 0 0 0,1 0 0 0 0,-1-1 0 0 0,1-2 1 0 0,0 0-1 0 0,-1-1 0 0 0,1-2 0 0 0,0 0 0 0 0,2-2-97 0 0,28 3 61 0 0,-7 1 12 0 0,19 2 113 0 0,-1-3 1 0 0,0-2-1 0 0,0-4 1 0 0,-1-2-1 0 0,26-9-186 0 0,-71 9 206 0 0,-34 14-964 0 0,-6 12-1700 0 0,11-4-6781 0 0,8-10 261 0 0</inkml:trace>
  <inkml:trace contextRef="#ctx0" brushRef="#br0" timeOffset="40547.891">3583 3997 20180 0 0,'0'0'-133'0'0,"0"0"-302"0"0,0 0-286 0 0,0 0-58 0 0,0 0 60 0 0,0 0 223 0 0,0 0 187 0 0,0 0 8 0 0,0 0 25 0 0,0 0 95 0 0,0 0 138 0 0,0 0 105 0 0,0 0 66 0 0,0 16-6 0 0,-16 119 60 0 0,5-95-123 0 0,1 0 0 0 0,2 0 0 0 0,2 1 0 0 0,2 0 0 0 0,1 0 1 0 0,2 7-60 0 0,4-43 43 0 0,0-1 0 0 0,0 1 0 0 0,0-1 0 0 0,0 0 0 0 0,1 0 1 0 0,0 0-1 0 0,-1 0 0 0 0,2-1 0 0 0,-1 0 0 0 0,0 0 1 0 0,1 0-1 0 0,-1 0 0 0 0,1-1 0 0 0,0 1 0 0 0,-1-1 1 0 0,1 0-1 0 0,1-1 0 0 0,-1 1 0 0 0,0-1 0 0 0,0 0 0 0 0,0 0 1 0 0,1-1-1 0 0,-1 0 0 0 0,0 0-43 0 0,0 1 38 0 0,51 10 176 0 0,1-3-1 0 0,1-3 1 0 0,-1-2-1 0 0,1-3 0 0 0,49-5-213 0 0,-51-10 1303 0 0,-59-6 898 0 0,-22-8-5158 0 0,18 24 1312 0 0,-14-8-8136 0 0,13 10 1883 0 0</inkml:trace>
  <inkml:trace contextRef="#ctx0" brushRef="#br0" timeOffset="40982.016">4267 4329 14587 0 0,'0'0'2171'0'0,"0"0"-2303"0"0,0 0-543 0 0,0 0 325 0 0,0 0 315 0 0,0 0 87 0 0,0 0 79 0 0,0 0 113 0 0,27 13 157 0 0,84 37 133 0 0,-100-45-271 0 0,1-1 1 0 0,0 1 0 0 0,0-2-1 0 0,0 0 1 0 0,0 0 0 0 0,0-1-1 0 0,1 0 1 0 0,-1-1 0 0 0,1-1-1 0 0,-1 0 1 0 0,11-2-264 0 0,8 1 367 0 0,-10-2-236 0 0,-1 0 0 0 0,0-2-1 0 0,0 0 1 0 0,0-1 0 0 0,-1-1 0 0 0,0-1-1 0 0,0 0 1 0 0,-1-2 0 0 0,0 0 0 0 0,0-1 0 0 0,-1-1-1 0 0,-1 0 1 0 0,0-1 0 0 0,-1-1 0 0 0,0 0-1 0 0,2-5-130 0 0,-13 14 5 0 0,0 0 1 0 0,-1 0-1 0 0,1 0 0 0 0,-1-1 0 0 0,0 0 0 0 0,-1 1 0 0 0,1-1 0 0 0,-1 0 0 0 0,0 0 0 0 0,0 0 0 0 0,-1-1 0 0 0,0 1 0 0 0,0 0 0 0 0,-1-1 0 0 0,1 1 0 0 0,-2 0 0 0 0,1-1 0 0 0,0 1 1 0 0,-1 0-1 0 0,0 0 0 0 0,-1-1 0 0 0,1 1 0 0 0,-1 0 0 0 0,-1 0 0 0 0,1 0 0 0 0,-1 1 0 0 0,0-1 0 0 0,0 1 0 0 0,0-1 0 0 0,-1 1 0 0 0,0 0 0 0 0,0 0 0 0 0,0 1 0 0 0,-2-2-5 0 0,-6-6-90 0 0,0 1-1 0 0,-1 0 1 0 0,0 1-1 0 0,0 0 1 0 0,-1 1-1 0 0,-1 1 0 0 0,0 0 1 0 0,0 1-1 0 0,0 1 1 0 0,0 0-1 0 0,-1 1 1 0 0,-12-2 90 0 0,9 4-15 0 0,0 0 1 0 0,0 1-1 0 0,0 1 1 0 0,-1 0 0 0 0,1 2-1 0 0,0 0 1 0 0,0 2-1 0 0,0 0 1 0 0,0 1 0 0 0,1 0-1 0 0,-1 2 1 0 0,1 0 0 0 0,1 1-1 0 0,-1 1 1 0 0,1 1-1 0 0,0 0 1 0 0,1 1 0 0 0,0 1-1 0 0,1 1 1 0 0,0 0 0 0 0,0 0-1 0 0,2 2 1 0 0,0 0-1 0 0,0 0 1 0 0,1 1 0 0 0,1 1-1 0 0,0 0 1 0 0,-6 14 14 0 0,15-23 6 0 0,0 0-1 0 0,1 0 1 0 0,0 0 0 0 0,0 0-1 0 0,0 0 1 0 0,1 0 0 0 0,0 0-1 0 0,1 0 1 0 0,0 0 0 0 0,0 0 0 0 0,0 0-1 0 0,1 0 1 0 0,-1-1 0 0 0,2 1-1 0 0,-1 0 1 0 0,1-1 0 0 0,0 0-1 0 0,0 0 1 0 0,1 1 0 0 0,0-2 0 0 0,0 1-1 0 0,0 0 1 0 0,1-1 0 0 0,0 0-1 0 0,0 0 1 0 0,0 0 0 0 0,1-1-1 0 0,-1 0 1 0 0,1 0 0 0 0,0 0 0 0 0,0-1-1 0 0,0 0 1 0 0,1 0 0 0 0,-1 0-1 0 0,1-1 1 0 0,0 0 0 0 0,0 0-1 0 0,-1-1 1 0 0,1 0 0 0 0,3 0-6 0 0,123 22-3192 0 0,-44-19-4732 0 0,-76-4 6038 0 0,17 0-6310 0 0</inkml:trace>
  <inkml:trace contextRef="#ctx0" brushRef="#br0" timeOffset="41587.236">5362 3946 16812 0 0,'0'0'522'0'0,"0"0"-254"0"0,0 0-116 0 0,0 0-94 0 0,0 0-86 0 0,0 0-34 0 0,0 0-3 0 0,0 0 34 0 0,0 0 74 0 0,0 0 60 0 0,0 0 33 0 0,0 0-25 0 0,0 0-25 0 0,-9-15-148 0 0,38 14 56 0 0,-1-1 0 0 0,0-1 1 0 0,-1-1-1 0 0,1-2 0 0 0,-1 0 1 0 0,0-2-1 0 0,0-1 0 0 0,16-9 6 0 0,-43 18-17 0 0,-1 0-1 0 0,1 0 1 0 0,-1-1-1 0 0,1 1 1 0 0,0 0-1 0 0,-1 0 1 0 0,1-1-1 0 0,-1 1 1 0 0,1 0-1 0 0,0 0 1 0 0,-1-1-1 0 0,1 1 1 0 0,0 0-1 0 0,-1-1 1 0 0,1 1-1 0 0,0-1 1 0 0,0 1-1 0 0,-1 0 1 0 0,1-1-1 0 0,0 1 0 0 0,0-1 1 0 0,0 1-1 0 0,-1-1 1 0 0,1 1-1 0 0,0-1 1 0 0,0 1-1 0 0,0-1 1 0 0,0 1-1 0 0,0 0 1 0 0,0-1-1 0 0,0 1 1 0 0,0-1-1 0 0,0 1 1 0 0,0-1-1 0 0,0 1 1 0 0,1-1-1 0 0,-1 1 1 0 0,0-1-1 0 0,0 1 1 0 0,0-1-1 0 0,1 1 1 0 0,-1 0-1 0 0,0-1 1 0 0,0 1 17 0 0,-50 2-615 0 0,4 7 720 0 0,1 1 1 0 0,0 2 0 0 0,1 2 0 0 0,1 3 0 0 0,0 1 0 0 0,1 1 0 0 0,-9 9-106 0 0,48-28 0 0 0,-1 1 0 0 0,1 0 0 0 0,0 0 0 0 0,-1 0 0 0 0,1 0 0 0 0,0 1 0 0 0,0 0 0 0 0,0-1 0 0 0,0 1 0 0 0,0 0-1 0 0,1 0 1 0 0,-1 0 0 0 0,0 1 0 0 0,1-1 0 0 0,0 1 0 0 0,-1-1 0 0 0,1 1 0 0 0,0 0 0 0 0,0 0 0 0 0,1 0 0 0 0,-1 0 0 0 0,1 0 0 0 0,-1 0 0 0 0,1 0 0 0 0,0 1 0 0 0,0-1 0 0 0,0 0 0 0 0,1 1 0 0 0,-1-1-1 0 0,1 0 1 0 0,0 1 0 0 0,0-1 0 0 0,0 1 0 0 0,0-1 0 0 0,1 1 0 0 0,-1-1 0 0 0,1 0 0 0 0,0 1 0 0 0,0-1 0 0 0,0 0 0 0 0,1 0 0 0 0,-1 1 0 0 0,1-1 0 0 0,-1 0 0 0 0,1-1 0 0 0,0 1 0 0 0,0 0 0 0 0,0 0-1 0 0,1-1 1 0 0,1 2 0 0 0,30 11 60 0 0,1-1 0 0 0,1-2 0 0 0,0-1 0 0 0,0-2-1 0 0,1-2 1 0 0,0-1 0 0 0,1-2-60 0 0,90 19-73 0 0,-117-21 55 0 0,8 1-26 0 0,0 1 0 0 0,0 0 0 0 0,-1 1 0 0 0,0 2 1 0 0,0 0-1 0 0,0 0 0 0 0,-1 2 0 0 0,0 0 0 0 0,-1 1 1 0 0,10 8 43 0 0,-25-17-2 0 0,0 0 0 0 0,1 0 1 0 0,-1 0-1 0 0,0 0 0 0 0,0 0 1 0 0,-1 0-1 0 0,1 1 0 0 0,0-1 1 0 0,0 0-1 0 0,-1 1 0 0 0,1-1 1 0 0,0 1-1 0 0,-1-1 0 0 0,0 1 1 0 0,1-1-1 0 0,-1 0 0 0 0,0 1 1 0 0,0 0-1 0 0,0-1 0 0 0,0 1 1 0 0,0-1-1 0 0,0 1 0 0 0,0-1 1 0 0,0 1-1 0 0,0-1 0 0 0,-1 1 1 0 0,1-1-1 0 0,-1 0 0 0 0,1 1 1 0 0,-1-1-1 0 0,0 1 0 0 0,1-1 1 0 0,-1 0-1 0 0,0 0 0 0 0,0 1 1 0 0,0-1-1 0 0,0 0 0 0 0,0 0 1 0 0,0 0-1 0 0,0 0 0 0 0,-1 0 1 0 0,1 0-1 0 0,0 0 0 0 0,0 0 1 0 0,-1-1-1 0 0,1 1 0 0 0,-2 0 2 0 0,-68 32 777 0 0,-6-15-395 0 0,0-3-1 0 0,-1-4 1 0 0,0-4-1 0 0,-1-2 1 0 0,-41-6-382 0 0,27 3 161 0 0,75-1-655 0 0,-46 0 997 0 0,36-12-8820 0 0,27 8-1830 0 0</inkml:trace>
  <inkml:trace contextRef="#ctx0" brushRef="#br0" timeOffset="41958.788">6026 3892 20124 0 0,'0'0'-456'0'0,"0"0"-139"0"0,0 0-27 0 0,0 0 199 0 0,0 0 161 0 0,0 0 105 0 0,0 0 45 0 0,0 0 27 0 0,0 0 14 0 0,-11 30 51 0 0,-82 180 256 0 0,88-204-206 0 0,0 0 1 0 0,0 0-1 0 0,1 1 0 0 0,0 0 0 0 0,0-1 1 0 0,1 2-1 0 0,0-1 0 0 0,0 0 0 0 0,1 1 1 0 0,0-1-1 0 0,0 1 0 0 0,0 0 0 0 0,1 0 1 0 0,0-1-1 0 0,1 1 0 0 0,0 0 0 0 0,0 0 1 0 0,1 0-1 0 0,0 0 0 0 0,0-1 0 0 0,1 1 1 0 0,0 0-1 0 0,0-1 0 0 0,1 1 0 0 0,0-1 1 0 0,0 0-1 0 0,0 0 0 0 0,1 0 0 0 0,0 0 1 0 0,1-1-1 0 0,0 1 0 0 0,0-1 0 0 0,0 0 1 0 0,0-1-1 0 0,1 1 0 0 0,0-1 0 0 0,0 0 1 0 0,6 3-31 0 0,17 1 155 0 0,0-1-1 0 0,0-2 1 0 0,1 0 0 0 0,0-2 0 0 0,0-1 0 0 0,0-2 0 0 0,0-1 0 0 0,0-1 0 0 0,11-2-155 0 0,46 0 119 0 0,36-4-540 0 0,-159 5-13011 0 0,25 2 7065 0 0</inkml:trace>
  <inkml:trace contextRef="#ctx0" brushRef="#br0" timeOffset="42237.804">5858 4162 21589 0 0,'0'0'2'0'0,"0"0"-92"0"0,0 0-58 0 0,0 0-12 0 0,0 0 58 0 0,32-8 76 0 0,213-42 40 0 0,-153 36-366 0 0,44-5 576 0 0,-91 15-4177 0 0,-1 3-3755 0 0,-39 1-1582 0 0</inkml:trace>
  <inkml:trace contextRef="#ctx0" brushRef="#br0" timeOffset="42484.701">5871 3891 22829 0 0,'0'0'480'0'0,"0"0"-128"0"0,0 0-64 0 0,0 0-144 0 0,0 0-120 0 0,0 0 0 0 0,197-103-8 0 0,-150 92-16 0 0,-2 3 0 0 0,-2 1-8 0 0,-3 4-8 0 0,-4 0-8 0 0,-6 3-48 0 0,-3 0-240 0 0,-5 4-552 0 0,-4 7-1081 0 0,-6-2-2479 0 0,-7-3-8259 0 0</inkml:trace>
  <inkml:trace contextRef="#ctx0" brushRef="#br0" timeOffset="57654.69">2170 10963 0 0 0,'-31'-52'0'0'0</inkml:trace>
  <inkml:trace contextRef="#ctx0" brushRef="#br0" timeOffset="58198.22">2251 10673 10978 0 0,'0'0'1465'0'0,"0"0"-88"0"0,0 0-206 0 0,0 0-473 0 0,0 0-329 0 0,0 0-181 0 0,0 0-143 0 0,0 0-23 0 0,0 0 34 0 0,0 0 63 0 0,0 0 33 0 0,0 0 14 0 0,0 0-27 0 0,-6-14-15 0 0,49 371 1499 0 0,-10-159-1184 0 0,36 166 328 0 0,-68-393-2127 0 0,7-9-3587 0 0,-1 6-2703 0 0,-6 16 1709 0 0</inkml:trace>
  <inkml:trace contextRef="#ctx0" brushRef="#br0" timeOffset="58445.679">2190 10768 16692 0 0,'0'0'1497'0'0,"0"0"-74"0"0,0 0-404 0 0,0 0-455 0 0,0 0-261 0 0,0 0-223 0 0,0 0-119 0 0,0 0-14 0 0,0 0 46 0 0,0 0 55 0 0,0 0 26 0 0,0 0 19 0 0,27-3 12 0 0,196-7 285 0 0,-8 25 86 0 0,135 3-2911 0 0,-357-1-9184 0 0,1-13 3008 0 0</inkml:trace>
  <inkml:trace contextRef="#ctx0" brushRef="#br0" timeOffset="58632.206">2314 11168 10162 0 0,'0'0'6675'0'0,"0"0"-5020"0"0,0 0-1404 0 0,0 0-178 0 0,0 0-104 0 0,0 0 141 0 0,27-7 120 0 0,208-47 773 0 0,-202 49-1009 0 0,0 1 0 0 0,0 2 1 0 0,0 2-1 0 0,0 0 0 0 0,0 3 0 0 0,0 0 0 0 0,-1 2 0 0 0,1 2 0 0 0,8 3 6 0 0,27 15-4400 0 0,0 7-4116 0 0,-56-25 1357 0 0</inkml:trace>
  <inkml:trace contextRef="#ctx0" brushRef="#br0" timeOffset="59255.733">3432 10822 21541 0 0,'0'0'-198'0'0,"0"0"-254"0"0,0 0-99 0 0,0 0 18 0 0,0 0 171 0 0,0 0 296 0 0,0 0 99 0 0,0 0 48 0 0,0 0 49 0 0,-1 29 29 0 0,-5 93 38 0 0,-56 161 528 0 0,48-220-651 0 0,-35 243 459 0 0,86-381 657 0 0,129-320-6610 0 0,-162 382 5321 0 0,2-13 143 0 0,2 0 0 0 0,1 1-1 0 0,1 0 1 0 0,1 0 0 0 0,1 1-1 0 0,1 0 1 0 0,1 1-1 0 0,1 1 1 0 0,1 1 0 0 0,0 0-1 0 0,9-7-43 0 0,-23 26 55 0 0,0 1 0 0 0,0 0 0 0 0,0 0 0 0 0,0 0 0 0 0,0 0 0 0 0,0 0 0 0 0,0 0 0 0 0,0 0 0 0 0,0 1 0 0 0,1-1 0 0 0,-1 1 0 0 0,0 0 0 0 0,0-1 0 0 0,0 1 0 0 0,1 0 0 0 0,-1 0 0 0 0,0 0-1 0 0,0 1 1 0 0,1-1 0 0 0,-1 1 0 0 0,0-1 0 0 0,0 1 0 0 0,0-1 0 0 0,0 1 0 0 0,1 0 0 0 0,-1 0 0 0 0,-1 0 0 0 0,1 1 0 0 0,0-1 0 0 0,0 0 0 0 0,0 1 0 0 0,-1-1 0 0 0,1 1 0 0 0,0-1 0 0 0,-1 1 0 0 0,0 0 0 0 0,1 0-1 0 0,0 1-54 0 0,51 88 739 0 0,-42-67-536 0 0,103 217 418 0 0,39 72-323 0 0,-147-302-247 0 0,1 0-1 0 0,0 0 1 0 0,1 0-1 0 0,-1-1 0 0 0,2 0 1 0 0,0-1-1 0 0,0 1 1 0 0,1-2-1 0 0,-1 1 1 0 0,2-2-1 0 0,7 5-50 0 0,-77-24 2086 0 0,-7 0-2072 0 0,-1 2 1 0 0,0 4-1 0 0,0 2 0 0 0,-34 4-14 0 0,13-1 109 0 0,-81 1-1067 0 0,189-15-15276 0 0,-11 13 9208 0 0</inkml:trace>
  <inkml:trace contextRef="#ctx0" brushRef="#br0" timeOffset="59957.661">4621 10851 18684 0 0,'0'0'291'0'0,"0"0"-75"0"0,0 0 10 0 0,0 0-45 0 0,0 0-72 0 0,0 0-33 0 0,0 0-43 0 0,0 0 47 0 0,0 0 76 0 0,0 0 79 0 0,0 0 26 0 0,0 0-6 0 0,7 26-46 0 0,19 87-46 0 0,-9 238 288 0 0,-16-335-431 0 0,-1-6 0 0 0,0 1 0 0 0,1 0 0 0 0,0-1 1 0 0,0 1-1 0 0,1-1 0 0 0,1 0 0 0 0,0 1 1 0 0,0-1-1 0 0,1 0 0 0 0,0-1 0 0 0,1 1 0 0 0,0-1 1 0 0,2 3-21 0 0,-6-12 42 0 0,1 1 1 0 0,-1-1 0 0 0,1 0 0 0 0,-1 0-1 0 0,1 0 1 0 0,0 0 0 0 0,-1 0-1 0 0,1 0 1 0 0,-1 0 0 0 0,1 0 0 0 0,0-1-1 0 0,-1 1 1 0 0,1-1 0 0 0,-1 1 0 0 0,1-1-1 0 0,-1 1 1 0 0,1-1 0 0 0,-1 0-1 0 0,0 0 1 0 0,1 0 0 0 0,-1 0 0 0 0,0 0-1 0 0,0 0 1 0 0,1 0 0 0 0,-1 0-1 0 0,0 0 1 0 0,0-1 0 0 0,0 1 0 0 0,-1 0-1 0 0,1-1 1 0 0,0 1 0 0 0,0 0 0 0 0,-1-1-1 0 0,1 1 1 0 0,-1-1 0 0 0,1 0-1 0 0,-1 1 1 0 0,0-1 0 0 0,1 1 0 0 0,-1-1-1 0 0,0 1 1 0 0,0-1 0 0 0,0 0 0 0 0,0 1-1 0 0,-1-1 1 0 0,1 1 0 0 0,0-1-1 0 0,-1 0 1 0 0,1 1 0 0 0,-1-1 0 0 0,1 1-1 0 0,-1-1 1 0 0,0 0-43 0 0,3-10-164 0 0,3-28-160 0 0,-2 0 0 0 0,-1 0-1 0 0,-2 0 1 0 0,-2 1 0 0 0,-2-1-1 0 0,-1 0 1 0 0,-6-17 324 0 0,-13-163-1372 0 0,24 214 1345 0 0,0-1 1 0 0,0 1-1 0 0,0 0 1 0 0,1 0-1 0 0,0-1 1 0 0,0 1-1 0 0,0 0 1 0 0,1 0-1 0 0,0 0 1 0 0,0 0-1 0 0,0 0 0 0 0,1 1 1 0 0,0-1-1 0 0,0 1 1 0 0,1-1-1 0 0,0 1 1 0 0,-1 0-1 0 0,1 0 1 0 0,1 1-1 0 0,-1-1 1 0 0,1 1-1 0 0,0 0 1 0 0,0 0-1 0 0,0 1 0 0 0,0 0 1 0 0,1-1-1 0 0,0 2 1 0 0,-1-1-1 0 0,1 1 1 0 0,0 0-1 0 0,5-1 27 0 0,13-3 56 0 0,0 1-1 0 0,1 1 0 0 0,0 2 1 0 0,-1 0-1 0 0,1 2 1 0 0,0 0-1 0 0,0 2 1 0 0,0 1-1 0 0,-1 1 0 0 0,1 1 1 0 0,-1 1-1 0 0,0 1 1 0 0,-1 1-1 0 0,0 1 1 0 0,0 1-1 0 0,5 4-55 0 0,-22-12 1 0 0,1 0 0 0 0,-1 1 0 0 0,1 0 0 0 0,-1 0 0 0 0,0 0 0 0 0,0 1 0 0 0,-1-1 0 0 0,1 1 0 0 0,-1 1 0 0 0,0-1 0 0 0,0 1 0 0 0,0 0 1 0 0,0 0-1 0 0,-1 1 0 0 0,0-1 0 0 0,0 1 0 0 0,-1 0 0 0 0,1 0 0 0 0,-1 0 0 0 0,-1 0 0 0 0,1 1 0 0 0,-1-1 0 0 0,0 1 0 0 0,0 0 0 0 0,-1-1 0 0 0,0 1 0 0 0,0 0 0 0 0,-1 0 0 0 0,0 0 0 0 0,0 0 0 0 0,0 0 0 0 0,-1-1 0 0 0,0 1 0 0 0,0 0 0 0 0,-1 0 0 0 0,-1 2-1 0 0,-18 14 60 0 0,0 0 1 0 0,-2-2-1 0 0,-1 0 0 0 0,0-1 0 0 0,-2-2 0 0 0,0 0 0 0 0,-1-2 0 0 0,0-1 0 0 0,-2-1 0 0 0,1-2 0 0 0,-2-1 0 0 0,-15 4-60 0 0,17-4 24 0 0,-90 42-22 0 0,120-49 47 0 0,0-1 0 0 0,-1 0-1 0 0,2 0 1 0 0,-1 1 0 0 0,0-1-1 0 0,1-1 1 0 0,-1 1 0 0 0,1 0-1 0 0,0-1 1 0 0,0 1 0 0 0,0-1-1 0 0,0 0 1 0 0,0 0 0 0 0,0 0-1 0 0,1 0 1 0 0,-1-1 0 0 0,1 1-1 0 0,0-1 1 0 0,-1 0 0 0 0,1 0-1 0 0,0 0 1 0 0,-1 0 0 0 0,1-1-1 0 0,0 0 1 0 0,0 0-49 0 0,-1 1 39 0 0,200 53 1722 0 0,-127-38-1562 0 0,0 5 0 0 0,-2 2 0 0 0,-1 4 0 0 0,63 32-199 0 0,-66 3-116 0 0,-66-61-1813 0 0,-2-2-3801 0 0,-2 0-5642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19.29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318 61 0 0 0,'0'0'0'0'0,"0"0"0"0"0,0 0 0 0 0,0 0 0 0 0</inkml:trace>
  <inkml:trace contextRef="#ctx0" brushRef="#br0" timeOffset="793.484">71 35 0 0 0,'-70'44'0'0'0,"70"-46"1188"0"0,15-19 4447 0 0,-15 21-5118 0 0,0 0 55 0 0,0 0-8 0 0,0 0-78 0 0,0 0-142 0 0,0 0-188 0 0,0 0-208 0 0,0 0-185 0 0,0 0-125 0 0,0 0-41 0 0,0 0 37 0 0,8 0-537 0 0,14 0 1010 0 0,251-6-285 0 0,189 23 178 0 0,-46 1 16 0 0,673-25 936 0 0,42 7 1400 0 0,-90 10-1783 0 0,-246-3-32 0 0,497-101 380 0 0,-1061 97-1531 0 0,-231-2 486 0 0,1-1 0 0 0,-1 1-1 0 0,1 0 1 0 0,-1-1 0 0 0,1 1-1 0 0,-1 0 1 0 0,1 0 0 0 0,-1 0-1 0 0,0-1 1 0 0,1 1 0 0 0,-1 0-1 0 0,0 0 1 0 0,0 0 0 0 0,0 0-1 0 0,0 0 1 0 0,0-1 0 0 0,0 1 0 0 0,0 0-1 0 0,0 0 1 0 0,0 0 0 0 0,0 0-1 0 0,0 0 1 0 0,0 0 0 0 0,-1-1-1 0 0,1 1 1 0 0,0 0 0 0 0,-1 0-1 0 0,1 0 1 0 0,0 0 0 0 0,-1-1-1 0 0,1 1 1 0 0,-1 0 0 0 0,1-1-1 0 0,-1 1 1 0 0,0 0 0 0 0,1-1 0 0 0,-1 1-1 0 0,0-1 1 0 0,1 1 0 0 0,-1-1-1 0 0,0 1 1 0 0,0-1 0 0 0,1 1-1 0 0,-1-1 1 0 0,0 0 0 0 0,0 1-1 0 0,0-1 1 0 0,0 0 0 0 0,1 0-1 0 0,-1 0 1 0 0,0 1 0 0 0,0-1 0 0 0,0 0-1 0 0,0 0 1 0 0,0 0 0 0 0,0-1-1 0 0,0 1 1 0 0,1 0 0 0 0,-1 0-1 0 0,0 0 1 0 0,0-1 0 0 0,0 1-1 0 0,0 0 1 0 0,1-1 0 0 0,-2 1 128 0 0,-12 3-3457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21.5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350 98 1168 0 0,'0'0'1293'0'0,"0"0"-319"0"0,0 0-475 0 0,0 0-591 0 0,0 0-453 0 0,0 0-70 0 0,0 0 135 0 0,0 0 342 0 0,0 0 320 0 0,0 0 58 0 0,0 0 25 0 0,0 0 26 0 0,0 0-22 0 0,-6 9-19 0 0,-41 92 342 0 0,28 585 1084 0 0,-91 538 373 0 0,4 585-121 0 0,93-1502-1746 0 0,-35 1467 308 0 0,52-1167 544 0 0,28 1-1034 0 0,-3 293 1535 0 0,-27-516 2044 0 0,48 345-3579 0 0,21-270 1134 0 0,61 225-377 0 0,-81-433-565 0 0,-26-104 50 0 0,-7 1 0 0 0,-2 98-242 0 0,-16 119 1083 0 0,-27 177 1102 0 0,-48-42-860 0 0,13-36-479 0 0,-41 364-411 0 0,95-314-282 0 0,51-263-72 0 0,-4-66 1 0 0,3 40-72 0 0,-42-225-76 0 0,0 0 0 0 0,1 0-1 0 0,-1 0 1 0 0,1 1-1 0 0,0-1 1 0 0,-1 0 0 0 0,1 0-1 0 0,0-1 1 0 0,-1 1-1 0 0,1 0 1 0 0,0 0 0 0 0,0 0-1 0 0,0 0 1 0 0,0-1-1 0 0,0 1 1 0 0,0 0 0 0 0,0-1-1 0 0,0 1 1 0 0,0-1-1 0 0,0 1 1 0 0,0-1-1 0 0,1 1 1 0 0,-1-1 0 0 0,0 0-1 0 0,0 0 1 0 0,0 0-1 0 0,0 0 1 0 0,1 1 0 0 0,-1-2-1 0 0,0 1 1 0 0,0 0-1 0 0,0 0 1 0 0,1 0 0 0 0,-1 0-1 0 0,0-1 1 0 0,0 1-1 0 0,0 0 1 0 0,0-1 0 0 0,0 1-1 0 0,0-1 1 0 0,0 0-1 0 0,0 1 1 0 0,0-1 0 0 0,0 0-1 0 0,0 0 1 0 0,0 1-1 0 0,0-1 1 0 0,0 0 0 0 0,0 0-1 0 0,-1 0 1 0 0,1 0-1 0 0,0-1 67 0 0,31-33-6114 0 0,-24 26 2541 0 0,8-10-7856 0 0</inkml:trace>
  <inkml:trace contextRef="#ctx0" brushRef="#br0" timeOffset="1273.465">7294 34 7938 0 0,'0'0'289'0'0,"0"0"20"0"0,0 0 66 0 0,0 0 33 0 0,0 0-24 0 0,0 0-101 0 0,0 0-125 0 0,0 0-62 0 0,0 0 46 0 0,0 0 185 0 0,0 0 185 0 0,-3-6 71 0 0,-10-16-59 0 0,10 16-217 0 0,3 6-246 0 0,0 0-270 0 0,0 27-2098 0 0,0-23 2212 0 0,14 307 300 0 0,-60 899 227 0 0,73 130-282 0 0,-11 188 1889 0 0,-18-1044-1135 0 0,-47 1471 2927 0 0,23-252-1009 0 0,-4-39-1860 0 0,83-724-659 0 0,-31 504 61 0 0,-29-982-261 0 0,-2-335 99 0 0,6 1 0 0 0,5-1 1 0 0,6 0-1 0 0,16 73-202 0 0,20-17 238 0 0,7-1 1 0 0,8-3-1 0 0,8-3 0 0 0,66 120-238 0 0,-97-203-2261 0 0,-29-61-2028 0 0,-5 1-5151 0 0,-2-27 1468 0 0</inkml:trace>
  <inkml:trace contextRef="#ctx0" brushRef="#br0" timeOffset="2114.839">269 3397 2320 0 0,'0'0'1616'0'0,"0"0"59"0"0,0 0-144 0 0,0 0-229 0 0,0 0-156 0 0,0 0-156 0 0,0 0-136 0 0,0 0-101 0 0,0 0-89 0 0,0 0-63 0 0,0 0-74 0 0,-16-9-55 0 0,-50-24-60 0 0,111 16-521 0 0,693 3 592 0 0,564-83 246 0 0,1628-45-281 0 0,-1835 65 70 0 0,-1068 75-509 0 0,-15 2 36 0 0,0-1 1 0 0,1 0-1 0 0,-1 0 1 0 0,0-1-1 0 0,0-1 1 0 0,0 0-1 0 0,0-1 0 0 0,0 0 1 0 0,-1-1-1 0 0,0 0 1 0 0,0 0-1 0 0,0-2 1 0 0,0 1-1 0 0,7-8-45 0 0,-2-51-3651 0 0,-40 3-5541 0 0,13 46 4458 0 0</inkml:trace>
  <inkml:trace contextRef="#ctx0" brushRef="#br0" timeOffset="7185.54">453 10199 2561 0 0,'0'0'1667'0'0,"0"0"-414"0"0,0 0-405 0 0,0 0-229 0 0,0 0-168 0 0,0 0-120 0 0,0 0-90 0 0,0 0-26 0 0,0 0 66 0 0,0 0 53 0 0,0 0-5 0 0,9-16-48 0 0,28-48-82 0 0,45-5-49 0 0,-68 62-183 0 0,3 1-25 0 0,1 1 0 0 0,-1 1 0 0 0,1 0-1 0 0,1 2 1 0 0,-1 0 0 0 0,0 1 0 0 0,0 0 0 0 0,1 2-1 0 0,-1 0 1 0 0,0 1 0 0 0,16 5 58 0 0,27-1 170 0 0,421 7 1379 0 0,0-21 0 0 0,8-22-1549 0 0,-83 7 276 0 0,1021-49 1920 0 0,-529 7-335 0 0,-358 19-985 0 0,58 22-876 0 0,-590 24-271 0 0,32 6-1453 0 0,-29 17-8025 0 0,-12-17 3929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16.0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603 1006 0 0 0,'0'0'612'0'0,"0"0"218"0"0,0 0 83 0 0,0 0-17 0 0,0 0-46 0 0,0 0-113 0 0,-2-6-139 0 0,-12-26 1268 0 0,138 38-1180 0 0,-39 10-486 0 0,1-4 0 0 0,0-4-1 0 0,1-3 1 0 0,-1-4-1 0 0,1-4 1 0 0,76-13-200 0 0,946-83 1043 0 0,-867 87-948 0 0,0 11-1 0 0,0 10 1 0 0,38 15-95 0 0,7-8 632 0 0,243-21-632 0 0,-138-3 21 0 0,-21-1 670 0 0,300-49-691 0 0,572-37 1222 0 0,-745 64-225 0 0,-471 25-720 0 0,-25 5-3575 0 0,-3 1-3593 0 0,-1 0 2727 0 0</inkml:trace>
  <inkml:trace contextRef="#ctx0" brushRef="#br0" timeOffset="357.506">7621 417 6777 0 0,'0'0'931'0'0,"0"0"-73"0"0,0 0-307 0 0,0 0-502 0 0,0 0-470 0 0,0 0-408 0 0,0 0-210 0 0,0 0 61 0 0,0 0 267 0 0,0 0 328 0 0,0 0 263 0 0,0 0 165 0 0,0 0 66 0 0,2 26 388 0 0,5-13-330 0 0,1 0 1 0 0,0-1-1 0 0,1-1 1 0 0,1 1 0 0 0,0-1-1 0 0,0-1 1 0 0,1 0-1 0 0,0 0 1 0 0,1-1-1 0 0,0-1 1 0 0,1 0 0 0 0,0 0-1 0 0,0-2 1 0 0,14 6-170 0 0,53 36 342 0 0,-61-35-233 0 0,-7-7-85 0 0,-1 0-1 0 0,0 0 1 0 0,0 1 0 0 0,-1 0-1 0 0,0 1 1 0 0,0 0 0 0 0,-1 1-1 0 0,0 0 1 0 0,0 0 0 0 0,-1 1 0 0 0,0 0-1 0 0,-1 0 1 0 0,0 1 0 0 0,0 0-1 0 0,-1 1 1 0 0,-1-1 0 0 0,0 1-1 0 0,-1 0 1 0 0,0 0 0 0 0,-1 0-1 0 0,0 1 1 0 0,-1-1 0 0 0,1 12-24 0 0,-6-18 116 0 0,-1 0 1 0 0,1 0-1 0 0,-1-1 0 0 0,-1 0 1 0 0,1 0-1 0 0,-1 0 1 0 0,0 0-1 0 0,0-1 0 0 0,0 0 1 0 0,0 0-1 0 0,-1 0 1 0 0,0-1-1 0 0,0 1 1 0 0,0-1-1 0 0,0-1 0 0 0,0 1 1 0 0,-1-1-1 0 0,1 0 1 0 0,-1-1-1 0 0,1 0 0 0 0,-1 0 1 0 0,0 0-1 0 0,1 0 1 0 0,-2-1-117 0 0,-9 4 126 0 0,-15 3-220 0 0,-56 16 382 0 0,33 1-6163 0 0,45-17-74 0 0</inkml:trace>
  <inkml:trace contextRef="#ctx0" brushRef="#br0" timeOffset="2515.377">621 1234 0 0 0,'0'0'196'0'0,"0"0"224"0"0,0 0-13 0 0,0 0-54 0 0,-3-9-18 0 0,-12-27-39 0 0,13 36-247 0 0,1 0 0 0 0,-1 0-1 0 0,0 0 1 0 0,1 0 0 0 0,-1 0 0 0 0,1 0 0 0 0,-1 1-1 0 0,1-1 1 0 0,-1 0 0 0 0,1 1 0 0 0,-1-1-1 0 0,1 1 1 0 0,-1 0 0 0 0,1-1 0 0 0,0 1-1 0 0,-1 0 1 0 0,1 0 0 0 0,0 0 0 0 0,0 0 0 0 0,-1 0-1 0 0,1 0 1 0 0,0 0 0 0 0,0 0 0 0 0,0 1-1 0 0,0-1 1 0 0,0 0 0 0 0,1 1 0 0 0,-1-1 0 0 0,0 0-1 0 0,1 1 1 0 0,-1-1 0 0 0,1 1 0 0 0,-1-1-1 0 0,1 1 1 0 0,0-1 0 0 0,-1 1 0 0 0,1 0-1 0 0,0-1 1 0 0,0 1 0 0 0,0-1 0 0 0,0 1 0 0 0,1-1-1 0 0,-1 1 1 0 0,0-1 0 0 0,1 1 0 0 0,-1 0-49 0 0,-1 2 143 0 0,-39 131-48 0 0,7 2 0 0 0,5 2 1 0 0,6 0-1 0 0,7 1 0 0 0,4 48-95 0 0,7 254 416 0 0,20 17-416 0 0,-1-32 437 0 0,5 846 133 0 0,-38 479 2851 0 0,-25-914-2545 0 0,6-256-445 0 0,-2 262-1339 0 0,-67 494 520 0 0,102-1112 933 0 0,10 1 0 0 0,10-1 0 0 0,16 43-545 0 0,21 523 2823 0 0,4-107-839 0 0,-10 150 589 0 0,-17-565-2180 0 0,-12 1 1 0 0,-12 1-1 0 0,-17 101-393 0 0,-87 278 331 0 0,81-500-539 0 0,16-115 52 0 0,-2-1 1 0 0,-1 0 0 0 0,-2 0 0 0 0,-2 0 0 0 0,-1-1-1 0 0,-1 0 1 0 0,-5 6 155 0 0,15-38-75 0 0,-1 0 0 0 0,1 1 1 0 0,-1-1-1 0 0,0 0 0 0 0,0 0 0 0 0,0 0 0 0 0,0 0 0 0 0,-1 0 1 0 0,1 0-1 0 0,0 0 0 0 0,-1 0 0 0 0,0 0 0 0 0,1 0 0 0 0,-1-1 0 0 0,0 1 1 0 0,0-1-1 0 0,0 1 0 0 0,0-1 0 0 0,0 0 0 0 0,0 0 0 0 0,0 0 1 0 0,0 0-1 0 0,0 0 0 0 0,-1 0 0 0 0,1-1 0 0 0,0 1 0 0 0,-1-1 1 0 0,1 1-1 0 0,0-1 0 0 0,-1 0 0 0 0,1 0 0 0 0,-1 0 0 0 0,1 0 1 0 0,0-1-1 0 0,-1 1 0 0 0,1 0 0 0 0,0-1 0 0 0,-1 0 0 0 0,1 0 1 0 0,0 1-1 0 0,0-1 0 0 0,0-1 0 0 0,0 1 0 0 0,0 0 0 0 0,0 0 1 0 0,0-1-1 0 0,0 1 0 0 0,0-1 0 0 0,0 0 0 0 0,1 1 0 0 0,-1-1 0 0 0,1 0 1 0 0,-1 0-1 0 0,1 0 0 0 0,0 0 0 0 0,0 0 0 0 0,0 0 0 0 0,0-1 1 0 0,0 1-1 0 0,0-1 75 0 0,-75-139-3839 0 0,31 51 4326 0 0,-10 6 3461 0 0,42 67-441 0 0,28 35-1315 0 0,8 10-1888 0 0,331 362 3622 0 0,-347-383-3899 0 0,-1 0 1 0 0,1 0 0 0 0,0 0 0 0 0,1-1-1 0 0,-1 0 1 0 0,1 0 0 0 0,0-1-1 0 0,0 0 1 0 0,1-1 0 0 0,-1 1 0 0 0,1-2-1 0 0,-1 1 1 0 0,1-1 0 0 0,0-1-1 0 0,0 1 1 0 0,0-1 0 0 0,0-1 0 0 0,0 0-1 0 0,0 0 1 0 0,0-1 0 0 0,0 0-1 0 0,0 0 1 0 0,0-1 0 0 0,0-1 0 0 0,-1 1-1 0 0,1-1 1 0 0,-1-1 0 0 0,1 1-1 0 0,-1-2 1 0 0,0 1 0 0 0,-1-1 0 0 0,4-3-28 0 0,30-25-86 0 0,-2-1 1 0 0,-2-3-1 0 0,-1-1 1 0 0,-2-1 0 0 0,-1-2-1 0 0,18-33 86 0 0,44-69-5796 0 0,-65 96 1825 0 0,2-1-8098 0 0</inkml:trace>
  <inkml:trace contextRef="#ctx0" brushRef="#br0" timeOffset="17065.141">8965 41 0 0 0,'0'0'592'0'0,"0"0"-97"0"0,0 0-150 0 0,0 0-47 0 0,0 0-65 0 0,0 0-28 0 0,0 0 48 0 0,0 0 111 0 0,0 0 122 0 0,0 0 45 0 0,6-3-39 0 0,77-25 3114 0 0,-119 19-3567 0 0,9 8-139 0 0,-1 2 1 0 0,1 1-1 0 0,-1 1 1 0 0,1 1-1 0 0,0 2 1 0 0,0 0-1 0 0,1 2 0 0 0,0 1 1 0 0,0 1-1 0 0,1 1 1 0 0,0 1-1 0 0,-14 10 100 0 0,37-20-16 0 0,-1-1-1 0 0,1 1 1 0 0,-1-1-1 0 0,1 1 1 0 0,0 0-1 0 0,-1 0 1 0 0,1 0 0 0 0,0 0-1 0 0,0 0 1 0 0,0 0-1 0 0,1 1 1 0 0,-1-1-1 0 0,0 1 1 0 0,1-1-1 0 0,0 1 1 0 0,-1-1-1 0 0,1 1 1 0 0,0 0 0 0 0,1 0-1 0 0,-1 0 1 0 0,0 0-1 0 0,1-1 1 0 0,-1 1-1 0 0,1 0 1 0 0,0 0-1 0 0,0 0 1 0 0,0 0 0 0 0,1 0-1 0 0,-1 0 1 0 0,1 0-1 0 0,-1 0 1 0 0,1 0-1 0 0,0-1 1 0 0,0 1-1 0 0,0 0 1 0 0,1 0 0 0 0,-1-1-1 0 0,0 1 1 0 0,1-1-1 0 0,0 0 1 0 0,0 1-1 0 0,0-1 1 0 0,0 0-1 0 0,0 0 1 0 0,0 0 0 0 0,0 0-1 0 0,1 0 1 0 0,-1-1-1 0 0,0 1 1 0 0,1-1-1 0 0,0 1 1 0 0,-1-1-1 0 0,1 0 1 0 0,0 0 16 0 0,186 67 503 0 0,-157-60-541 0 0,-1 1 1 0 0,0 2-1 0 0,-1 0 1 0 0,0 2-1 0 0,-1 2 1 0 0,-1 0-1 0 0,0 2 1 0 0,24 19 37 0 0,-47-32-10 0 0,-1 0 0 0 0,0 0 1 0 0,0 0-1 0 0,0 0 0 0 0,-1 1 1 0 0,1-1-1 0 0,-1 1 0 0 0,0 0 1 0 0,0 0-1 0 0,-1 0 1 0 0,0 0-1 0 0,1 1 0 0 0,-2-1 1 0 0,1 1-1 0 0,-1-1 0 0 0,0 1 1 0 0,0 0-1 0 0,0-1 0 0 0,-1 1 1 0 0,0 0-1 0 0,0 0 0 0 0,0-1 1 0 0,-1 1-1 0 0,0 0 1 0 0,0 0-1 0 0,-1 2 10 0 0,-3-3 203 0 0,-1 0 0 0 0,1-1 0 0 0,-1 0 0 0 0,0 0 1 0 0,0 0-1 0 0,0-1 0 0 0,0 0 0 0 0,-1 0 0 0 0,0 0 0 0 0,1-1 1 0 0,-1 0-1 0 0,0-1 0 0 0,0 1 0 0 0,0-1 0 0 0,0 0 0 0 0,0-1 0 0 0,-5 0-203 0 0,-7 2 336 0 0,-26 5 233 0 0,0-2 1 0 0,0-2 0 0 0,0-3-1 0 0,0-1 1 0 0,0-2-1 0 0,0-2 1 0 0,0-2 0 0 0,-24-8-570 0 0,55 8-1339 0 0,18 0-6492 0 0,3 4 2847 0 0</inkml:trace>
  <inkml:trace contextRef="#ctx0" brushRef="#br0" timeOffset="17346.966">9398 96 11923 0 0,'0'0'-71'0'0,"0"0"-427"0"0,0 0-454 0 0,0 0-251 0 0,0 0 108 0 0,0 0 358 0 0,0 0 313 0 0,0 0 184 0 0,0 0 97 0 0,0 0 92 0 0,-10 26 114 0 0,-32 85 113 0 0,36-93-54 0 0,-1 0 0 0 0,2 1 0 0 0,1-1 1 0 0,0 1-1 0 0,1 0 0 0 0,1 0 0 0 0,1 1 0 0 0,1-1 0 0 0,1 13-122 0 0,-1-30 8 0 0,2 10 197 0 0,0 0-1 0 0,1-1 1 0 0,0 0 0 0 0,1 0 0 0 0,0 0-1 0 0,0 0 1 0 0,2 0 0 0 0,-1-1-1 0 0,1 0 1 0 0,1 0 0 0 0,-1-1 0 0 0,2 0-1 0 0,-1 0 1 0 0,4 2-205 0 0,-16-19 2806 0 0,-2-5-4056 0 0,-8-13-3616 0 0,-18-10-2160 0 0,25 28 6641 0 0</inkml:trace>
  <inkml:trace contextRef="#ctx0" brushRef="#br0" timeOffset="17661.993">9163 130 1648 0 0,'0'0'2745'0'0,"0"0"-499"0"0,0 0-777 0 0,0 0-620 0 0,0 0-419 0 0,0 0-254 0 0,0 0-154 0 0,0 0-4 0 0,25-14 17 0 0,83-41 14 0 0,-10 39 22 0 0,-72 18-62 0 0,19-1-53 0 0,0 1 0 0 0,0 3 0 0 0,0 1 0 0 0,-1 2 0 0 0,0 3 0 0 0,-1 1 0 0 0,0 2 0 0 0,3 4 44 0 0,-43-18 2 0 0,0 0 0 0 0,-1 0-1 0 0,1 0 1 0 0,-1 0 0 0 0,1 1-1 0 0,-1-1 1 0 0,0 1 0 0 0,1 0 0 0 0,-1-1-1 0 0,1 1 1 0 0,-1 0 0 0 0,0 1-1 0 0,0-1 1 0 0,0 0 0 0 0,0 1-1 0 0,0-1 1 0 0,0 1 0 0 0,0-1-1 0 0,0 1 1 0 0,0 0 0 0 0,-1 0-1 0 0,1 0 1 0 0,-1 0 0 0 0,1 0-1 0 0,-1 0 1 0 0,0 1 0 0 0,0-1 0 0 0,0 0-1 0 0,0 1 1 0 0,0-1 0 0 0,0 0-1 0 0,-1 1 1 0 0,1-1 0 0 0,-1 1-1 0 0,0-1 1 0 0,0 1 0 0 0,0-1-1 0 0,0 1 1 0 0,0-1 0 0 0,0 1-1 0 0,-1-1 1 0 0,1 1 0 0 0,-1-1-1 0 0,0 1 1 0 0,0-1 0 0 0,0 0 0 0 0,0 1-1 0 0,0-1 1 0 0,0 0 0 0 0,0 0-1 0 0,-1 0 1 0 0,1 0 0 0 0,-1 0-1 0 0,0 0 1 0 0,1 0 0 0 0,-1 0-1 0 0,-1 0-1 0 0,-21 9 391 0 0,0-2 0 0 0,0 0 0 0 0,-1-1 0 0 0,0-2 0 0 0,-1 0 0 0 0,1-2 0 0 0,-1-1 0 0 0,0-1-391 0 0,-183 48-120 0 0,177-27-2700 0 0,21 0-2757 0 0,9-15 1455 0 0</inkml:trace>
  <inkml:trace contextRef="#ctx0" brushRef="#br0" timeOffset="18545.448">9097 1176 0 0 0,'0'0'1690'0'0,"0"0"350"0"0,0 0-622 0 0,0 0-599 0 0,0 0-558 0 0,0 0-604 0 0,0 0-396 0 0,0 0 39 0 0,0 0 267 0 0,0 0 370 0 0,0 0 281 0 0,0 0 44 0 0,0 0-19 0 0,-3 12-35 0 0,-1-2-121 0 0,2 0 0 0 0,0-1 0 0 0,0 1 0 0 0,0 0 0 0 0,1 0 0 0 0,1 0 0 0 0,0 0 0 0 0,0 0 0 0 0,1 0 0 0 0,0 0 0 0 0,1 0 0 0 0,0 0 0 0 0,0-1 0 0 0,3 5-87 0 0,51 72 1527 0 0,-53-88 5010 0 0,3-9-3454 0 0,14-40-4035 0 0,-13 31 1451 0 0,-1 5-227 0 0,22-41-1961 0 0,-27 55 1582 0 0,0 0 0 0 0,0 0 0 0 0,-1 1-1 0 0,1-1 1 0 0,0 0 0 0 0,0 1 0 0 0,0-1-1 0 0,0 0 1 0 0,1 1 0 0 0,-1 0 0 0 0,0-1-1 0 0,0 1 1 0 0,0-1 0 0 0,0 1 0 0 0,0 0-1 0 0,0 0 1 0 0,1 0 0 0 0,-1 0 0 0 0,0 0 0 0 0,0 0-1 0 0,0 0 1 0 0,0 0 0 0 0,1 0 0 0 0,-1 1-1 0 0,0-1 1 0 0,0 0 0 0 0,0 1 0 0 0,0-1-1 0 0,0 1 1 0 0,0-1 0 0 0,0 1 0 0 0,0-1-1 0 0,0 1 1 0 0,0 0 0 0 0,0 0 0 0 0,0-1-1 0 0,0 1 1 0 0,-1 0 0 0 0,1 0 0 0 0,0 0 0 0 0,0 0-1 0 0,-1 0 1 0 0,1 0 0 0 0,-1 0 0 0 0,1 0-1 0 0,-1 0 1 0 0,1 0 0 0 0,-1 1 107 0 0,69 113 1325 0 0,-21-111 2128 0 0,32-39-3530 0 0,-64 27-38 0 0,194-111-2301 0 0,-210 119 2414 0 0,0 0-172 0 0,0 0-241 0 0,2 36-195 0 0,-2-29 738 0 0,1 1 0 0 0,1 0 0 0 0,-1 0 0 0 0,1 0 0 0 0,1-1 0 0 0,-1 1 0 0 0,1-1 0 0 0,1 0 0 0 0,-1 0-1 0 0,1 0 1 0 0,1 0 0 0 0,-1-1 0 0 0,1 1 0 0 0,0-1 0 0 0,4 3-128 0 0,13 9-3028 0 0,6-1-3614 0 0,-21-13 3195 0 0</inkml:trace>
  <inkml:trace contextRef="#ctx0" brushRef="#br0" timeOffset="18966.572">10024 1067 8146 0 0,'0'0'719'0'0,"0"0"-221"0"0,0 0-612 0 0,0 0-615 0 0,0 0-288 0 0,0 0-21 0 0,0 0 325 0 0,0 0 424 0 0,0 0 305 0 0,0 0 246 0 0,0 0 144 0 0,0 0 88 0 0,7 13 5 0 0,61 118 849 0 0,-63-119-1068 0 0,1-1-1 0 0,0 1 0 0 0,1-1 0 0 0,0-1 0 0 0,0 0 1 0 0,1 0-1 0 0,1 0 0 0 0,-1-1 0 0 0,1 0 0 0 0,1-1 0 0 0,0 0 1 0 0,0 0-1 0 0,1-1 0 0 0,0-1 0 0 0,2 2-279 0 0,14-20 5402 0 0,1-39-4220 0 0,-24 40-812 0 0,157-332 972 0 0,-160 344-1489 0 0,-1-1-1 0 0,0 0 1 0 0,0 0-1 0 0,1 1 0 0 0,-1-1 1 0 0,0 0-1 0 0,1 0 0 0 0,-1 1 1 0 0,0-1-1 0 0,1 0 0 0 0,-1 0 1 0 0,1 0-1 0 0,-1 0 0 0 0,0 0 1 0 0,1 1-1 0 0,-1-1 0 0 0,0 0 1 0 0,1 0-1 0 0,-1 0 0 0 0,1 0 1 0 0,-1 0-1 0 0,0 0 0 0 0,1 0 1 0 0,-1 0-1 0 0,1-1 0 0 0,-1 1 1 0 0,0 0-1 0 0,1 0 0 0 0,-1 0 1 0 0,1 0-1 0 0,-1 0 0 0 0,0-1 1 0 0,1 1-1 0 0,-1 0 0 0 0,0 0 1 0 0,1 0-1 0 0,-1-1 0 0 0,0 1 1 0 0,0 0-1 0 0,1-1 148 0 0,-12 40-8538 0 0,6-27 2010 0 0</inkml:trace>
  <inkml:trace contextRef="#ctx0" brushRef="#br0" timeOffset="19298.991">9195 986 2336 0 0,'0'0'2593'0'0,"0"0"-1661"0"0,0 0-573 0 0,0 0-255 0 0,0 0-109 0 0,0 0-23 0 0,0 0 9 0 0,0 0 40 0 0,-27 20 67 0 0,-82 63 68 0 0,104-80-124 0 0,1 0-1 0 0,0 0 0 0 0,0 0 0 0 0,0 1 1 0 0,1 0-1 0 0,-1-1 0 0 0,1 1 0 0 0,0 1 1 0 0,0-1-1 0 0,0 0 0 0 0,0 1 0 0 0,1 0 1 0 0,0-1-1 0 0,0 1 0 0 0,0 0 0 0 0,1 0 1 0 0,-1 0-1 0 0,1 3-31 0 0,-5 15 194 0 0,0-11-131 0 0,0 0-1 0 0,1 1 1 0 0,0 0 0 0 0,1 0 0 0 0,1 0 0 0 0,0 1 0 0 0,0-1 0 0 0,1 1 0 0 0,1-1 0 0 0,1 1 0 0 0,0 0 0 0 0,0-1 0 0 0,1 1 0 0 0,1 0 0 0 0,0-1 0 0 0,1 0 0 0 0,1 1 0 0 0,0-1 0 0 0,1 0 0 0 0,0-1 0 0 0,1 1 0 0 0,0-1 0 0 0,1 0 0 0 0,0-1 0 0 0,1 1 0 0 0,0-2 0 0 0,1 1 0 0 0,1 0-63 0 0,13 5 140 0 0,0-1 0 0 0,1 0 0 0 0,1-2 0 0 0,1-1 0 0 0,-1-1 0 0 0,2-1 0 0 0,19 5-140 0 0,109 24-4804 0 0,-146-37 4260 0 0,28 6-4145 0 0</inkml:trace>
  <inkml:trace contextRef="#ctx0" brushRef="#br0" timeOffset="19580.02">10674 909 7714 0 0,'0'0'749'0'0,"0"0"-49"0"0,0 0-456 0 0,0 0-840 0 0,0 0-433 0 0,0 0-166 0 0,0 0 208 0 0,0 0 513 0 0,0 0 288 0 0,0 0 167 0 0,0 0 143 0 0,6 29 117 0 0,20 95 82 0 0,48 37 608 0 0,-52-115-710 0 0,-1 2-1 0 0,-3 0 1 0 0,-2 1 0 0 0,-3 1-1 0 0,-1 0 1 0 0,5 51-221 0 0,-15-77-2 0 0,0 0 0 0 0,-1 1 0 0 0,-2-1 0 0 0,0 0 0 0 0,-2 0-1 0 0,0 0 1 0 0,-2 0 0 0 0,-1 0 0 0 0,-1-1 0 0 0,0 0 0 0 0,-2 0 0 0 0,-1-1 0 0 0,0 0-1 0 0,-2-1 1 0 0,-12 18 2 0 0,-29 22-689 0 0,-2-2 0 0 0,-2-2-1 0 0,-3-3 1 0 0,-2-3-1 0 0,-65 41 690 0 0,35-24-1983 0 0,26-16-419 0 0</inkml:trace>
  <inkml:trace contextRef="#ctx0" brushRef="#br0" timeOffset="20493.235">391 16129 7858 0 0,'0'0'1300'0'0,"0"0"142"0"0,0 0 91 0 0,0 0-203 0 0,-26 1-162 0 0,-118 9 484 0 0,145-10-1647 0 0,-1 1 0 0 0,1-1-1 0 0,-1 0 1 0 0,1 1 0 0 0,-1-1-1 0 0,0 1 1 0 0,1-1-1 0 0,-1 1 1 0 0,1-1 0 0 0,-1 1-1 0 0,0-1 1 0 0,0 1 0 0 0,1-1-1 0 0,-1 1 1 0 0,0-1-1 0 0,0 1 1 0 0,0-1 0 0 0,0 1-1 0 0,1 0 1 0 0,-1-1-1 0 0,0 1 1 0 0,0-1 0 0 0,0 1-1 0 0,0 0 1 0 0,0-1 0 0 0,0 1-1 0 0,-1-1 1 0 0,1 1-1 0 0,0 0 1 0 0,0-1 0 0 0,0 1-1 0 0,0-1 1 0 0,-1 1-1 0 0,1-1 1 0 0,0 1 0 0 0,-1-1-1 0 0,1 1 1 0 0,0-1 0 0 0,-1 1-1 0 0,1-1-4 0 0,69 14 414 0 0,142 9 170 0 0,-209-20-561 0 0,-1 0-1 0 0,1 0 1 0 0,-1 0-1 0 0,1 0 1 0 0,-1 0-1 0 0,0 1 1 0 0,0-1-1 0 0,-1 0 1 0 0,1 0 0 0 0,-1 1-1 0 0,0-1 1 0 0,0 1-1 0 0,0-1 1 0 0,0 0-1 0 0,0 1 1 0 0,-1-1-1 0 0,1 0 1 0 0,-1 1-1 0 0,0-1 1 0 0,0 0-1 0 0,0 0 1 0 0,-1 0-1 0 0,1 1 1 0 0,-1-1-1 0 0,1-1 1 0 0,-1 1-1 0 0,0 0 1 0 0,0 0-1 0 0,-1-1 1 0 0,1 1-1 0 0,0-1 1 0 0,-1 0-1 0 0,0 0 1 0 0,1 0-1 0 0,-1 0 1 0 0,-1 1-23 0 0,1 1 0 0 0,-125 147 170 0 0,85-104-91 0 0,2 1 0 0 0,2 2 0 0 0,2 2 0 0 0,2 1-1 0 0,-11 28-78 0 0,43-78-10 0 0,0 0-1 0 0,1 0 1 0 0,0 1-1 0 0,0-1 1 0 0,0 0-1 0 0,0 1 1 0 0,0-1 0 0 0,1 1-1 0 0,-1 0 1 0 0,1-1-1 0 0,0 1 1 0 0,0 0-1 0 0,1 0 1 0 0,-1 0-1 0 0,1 0 1 0 0,0 0-1 0 0,0 0 1 0 0,0 0-1 0 0,0 0 1 0 0,1 0-1 0 0,-1-1 1 0 0,1 1-1 0 0,0 0 1 0 0,0 0-1 0 0,1 0 1 0 0,-1-1-1 0 0,1 1 1 0 0,0-1-1 0 0,0 1 1 0 0,0-1-1 0 0,0 0 1 0 0,0 0-1 0 0,1 0 1 0 0,0 0-1 0 0,-1 0 1 0 0,1 0 0 0 0,0-1-1 0 0,1 1 1 0 0,-1-1-1 0 0,0 0 1 0 0,1 0-1 0 0,-1 0 1 0 0,2 0 10 0 0,9 2 29 0 0,0-1 0 0 0,-1-1 0 0 0,1 0 1 0 0,0-1-1 0 0,0 0 0 0 0,0-1 1 0 0,0-1-1 0 0,0 0 0 0 0,0-1 1 0 0,0-1-1 0 0,3-1-29 0 0,50-24-3156 0 0,-48 9-2100 0 0,-12 3-2825 0 0,-6 10 5861 0 0</inkml:trace>
  <inkml:trace contextRef="#ctx0" brushRef="#br0" timeOffset="20745.322">3 16724 6849 0 0,'0'0'5242'0'0,"0"0"-2642"0"0,0 0-359 0 0,0 0-1057 0 0,0 0-848 0 0,0 0-344 0 0,0 0-48 0 0,0 0 232 0 0,0 0 360 0 0,0 0 64 0 0,0 0-8 0 0,196-126-208 0 0,-119 97-152 0 0,4 2-144 0 0,5 1-392 0 0,6 6-888 0 0,-23 7-2009 0 0,-23 6-8993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6:14.2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1056 208 0 0 0,'0'0'1663'0'0,"0"0"313"0"0,0 0-186 0 0,0 0-172 0 0,0 0-138 0 0,0 0-81 0 0,0 0-84 0 0,0 0-116 0 0,0 0-68 0 0,0 0-150 0 0,0 0-132 0 0,-1-15-153 0 0,-5-58 639 0 0,6 73-1133 0 0,0 0-136 0 0,0 0-122 0 0,0 0-186 0 0,0 0-243 0 0,0 0-283 0 0,0 3-2029 0 0,6 13 1986 0 0,14 27 772 0 0,-3 0-1 0 0,-1 1 0 0 0,-2 1 0 0 0,-2 0 0 0 0,-3 1 0 0 0,2 23 40 0 0,18 75 282 0 0,15-7 57 0 0,-53-169 3762 0 0,-12-34-5079 0 0,-149-188 924 0 0,28 54 935 0 0,142 200-944 0 0,0-1 0 0 0,-1 1 0 0 0,1-1 0 0 0,0 0 0 0 0,0 1 0 0 0,0-1 0 0 0,0 1 0 0 0,0-1 0 0 0,0 0 0 0 0,0 1 0 0 0,0-1 0 0 0,0 0 0 0 0,0 1 0 0 0,0-1 0 0 0,0 0 0 0 0,0 1-1 0 0,1-1 1 0 0,-1 1 0 0 0,0-1 0 0 0,0 0 0 0 0,1 1 0 0 0,-1-1 0 0 0,0 1 0 0 0,1-1 0 0 0,-1 1 0 0 0,0-1 0 0 0,1 1 0 0 0,-1-1 0 0 0,1 1 0 0 0,-1-1 0 0 0,1 1 0 0 0,-1 0 0 0 0,1-1 0 0 0,-1 1 0 0 0,1 0 0 0 0,0 0 0 0 0,-1-1 0 0 0,1 1 0 0 0,-1 0 0 0 0,1 0 0 0 0,0 0 0 0 0,-1-1 0 0 0,1 1 0 0 0,0 0 0 0 0,-1 0 0 0 0,1 0 0 0 0,0 0 0 0 0,-1 0 0 0 0,1 1 0 0 0,-1-1 0 0 0,1 0 0 0 0,0 0-1 0 0,-1 0 1 0 0,1 0 0 0 0,0 1 0 0 0,-1-1 0 0 0,1 0 0 0 0,-1 1 0 0 0,1-1 0 0 0,-1 0 0 0 0,1 1 0 0 0,-1-1 0 0 0,1 0 0 0 0,-1 1 0 0 0,1 0 63 0 0,61 14 234 0 0,-51-12-265 0 0,6 2 100 0 0,155 42 357 0 0,-1 7-1 0 0,89 46-425 0 0,-247-94-4 0 0,11 3-21 0 0,0 2 1 0 0,-1 1 0 0 0,0 1 0 0 0,-1 1 0 0 0,0 1 0 0 0,-1 1 0 0 0,6 7 24 0 0,-26-23 19 0 0,0 1 1 0 0,0 0-1 0 0,0 0 1 0 0,0 0-1 0 0,0 0 1 0 0,0 0 0 0 0,0 0-1 0 0,-1 0 1 0 0,1 0-1 0 0,0 0 1 0 0,-1 0-1 0 0,1 0 1 0 0,-1 0 0 0 0,1 0-1 0 0,-1 1 1 0 0,0-1-1 0 0,1 0 1 0 0,-1 0-1 0 0,0 1 1 0 0,0-1 0 0 0,0 0-1 0 0,0 0 1 0 0,0 1-1 0 0,0-1 1 0 0,0 0-1 0 0,0 0 1 0 0,-1 1 0 0 0,1-1-1 0 0,0 0 1 0 0,-1 0-1 0 0,1 0 1 0 0,-1 1-1 0 0,1-1 1 0 0,-1 0 0 0 0,0 0-1 0 0,1 0 1 0 0,-1 0-1 0 0,0 0 1 0 0,0 0-1 0 0,0 0 1 0 0,0-1 0 0 0,0 1-1 0 0,0 0 1 0 0,0 0-1 0 0,0-1 1 0 0,0 1-1 0 0,0 0 1 0 0,0-1 0 0 0,0 1-1 0 0,0-1 1 0 0,-1 1-1 0 0,1-1 1 0 0,0 0-1 0 0,-1 0-19 0 0,-80 20 1923 0 0,68-18-1871 0 0,-105 15 998 0 0,-1-5 0 0 0,0-6-1 0 0,0-4 1 0 0,0-6 0 0 0,-47-10-1050 0 0,-76-6 189 0 0,294 16-5366 0 0,-24 0 4022 0 0,115-9-8672 0 0,-107 10 3791 0 0</inkml:trace>
  <inkml:trace contextRef="#ctx0" brushRef="#br0" timeOffset="278.516">2048 362 10722 0 0,'0'0'5433'0'0,"0"0"-5441"0"0,0 0-1493 0 0,0 0-4 0 0,0 0 433 0 0,0 0 573 0 0,0 0 266 0 0,0 0 133 0 0,0 0 73 0 0,0 0 50 0 0,1 27 38 0 0,8 195 597 0 0,27-105-461 0 0,1-80-7904 0 0,-30-31 3265 0 0</inkml:trace>
  <inkml:trace contextRef="#ctx0" brushRef="#br0" timeOffset="557.197">1886 76 14027 0 0,'0'0'6977'0'0,"0"0"-6784"0"0,0 0-121 0 0,0 0-513 0 0,0 0-927 0 0,0 0-64 0 0,0 0-8 0 0,0 0 327 0 0,0 0 665 0 0,0 0-216 0 0,0 0-304 0 0,0 0-504 0 0,0 0-729 0 0,123 9-944 0 0,-111 2-3432 0 0</inkml:trace>
  <inkml:trace contextRef="#ctx0" brushRef="#br0" timeOffset="898.191">2773 413 17172 0 0,'0'0'384'0'0,"0"0"-62"0"0,0 0-164 0 0,0 0-205 0 0,0 0-102 0 0,0 0-27 0 0,0 0 54 0 0,0 0 178 0 0,0 0 40 0 0,0 0-65 0 0,0 0-96 0 0,0 0-127 0 0,-4-6-91 0 0,2 4 228 0 0,0-1 1 0 0,0 1-1 0 0,-1-1 0 0 0,1 1 0 0 0,0 0 1 0 0,-1 0-1 0 0,1 0 0 0 0,-1 0 0 0 0,1 1 1 0 0,-1-1-1 0 0,0 1 0 0 0,0-1 0 0 0,0 1 1 0 0,0 0-1 0 0,0 0 0 0 0,0 1 1 0 0,0-1-1 0 0,0 0 0 0 0,0 1 0 0 0,0 0 1 0 0,-1 0-1 0 0,1 0 0 0 0,0 0 0 0 0,-1 0 55 0 0,-28-1-104 0 0,22 0 185 0 0,-1 0 0 0 0,1 1 0 0 0,-1 0 0 0 0,1 1-1 0 0,-1 0 1 0 0,1 0 0 0 0,-1 1 0 0 0,1 1 0 0 0,0-1-1 0 0,0 2 1 0 0,0-1 0 0 0,-3 3-81 0 0,12-4-59 0 0,0 1 0 0 0,1-1 0 0 0,-1 0 0 0 0,1 1 0 0 0,0-1 1 0 0,0 0-1 0 0,0 1 0 0 0,0-1 0 0 0,0 0 0 0 0,0 1 0 0 0,1-1 0 0 0,-1 0 0 0 0,1 1 0 0 0,-1-1 0 0 0,1 0 0 0 0,0 0 1 0 0,0 1-1 0 0,0-1 0 0 0,0 0 0 0 0,0 0 0 0 0,1 0 0 0 0,-1 0 0 0 0,1-1 0 0 0,-1 1 0 0 0,1 0 0 0 0,0-1 1 0 0,-1 1-1 0 0,1-1 0 0 0,0 1 0 0 0,0-1 0 0 0,0 0 0 0 0,0 0 0 0 0,0 0 0 0 0,1 0 0 0 0,-1 0 0 0 0,2 1 59 0 0,25 10-59 0 0,1 0-1 0 0,0-2 0 0 0,1-1 0 0 0,0-1 0 0 0,0-2 0 0 0,0-1 0 0 0,15 0 60 0 0,64 12-209 0 0,96 50-708 0 0,-268-42 3051 0 0,-25-12-1610 0 0,-1-4 1 0 0,-1-3 0 0 0,1-5 0 0 0,-9-4-525 0 0,70-6-1576 0 0,20-9-6302 0 0,7 13 28 0 0</inkml:trace>
  <inkml:trace contextRef="#ctx0" brushRef="#br0" timeOffset="1160.622">3365 0 16724 0 0,'0'0'568'0'0,"0"0"-199"0"0,0 0-468 0 0,0 0-878 0 0,0 0-912 0 0,0 0-59 0 0,0 0 344 0 0,0 0 745 0 0,0 0 916 0 0,0 0 257 0 0,0 0 63 0 0,0 0 6 0 0,0 0-28 0 0,2 29-79 0 0,11 196 221 0 0,-9-205-424 0 0,0 0-1 0 0,0 0 1 0 0,2-1 0 0 0,1 1 0 0 0,0-1-1 0 0,2-1 1 0 0,0 0 0 0 0,1 0-1 0 0,0 0 1 0 0,2-1 0 0 0,0-1 0 0 0,1 0-1 0 0,9 9-72 0 0,76 57-2681 0 0,-97-82 482 0 0,-3 0-2627 0 0,2 0 3812 0 0,-4 0-1755 0 0</inkml:trace>
  <inkml:trace contextRef="#ctx0" brushRef="#br0" timeOffset="1408.985">3203 247 14659 0 0,'0'0'590'0'0,"0"0"-186"0"0,0 0-118 0 0,28-10-78 0 0,94-34-12 0 0,94 12 234 0 0,-172 31-398 0 0,279 8-565 0 0,-189 24-9024 0 0,-118-26 2842 0 0</inkml:trace>
  <inkml:trace contextRef="#ctx0" brushRef="#br0" timeOffset="2280.049">4083 568 17156 0 0,'0'0'110'0'0,"0"0"-418"0"0,0 0-343 0 0,0 0-55 0 0,0 0 203 0 0,0 0 328 0 0,0 0 238 0 0,0 0 101 0 0,0 0 29 0 0,0 0 14 0 0,0 0-19 0 0,29-5-19 0 0,87-15-39 0 0,-98 17-76 0 0,0 0 0 0 0,0-1 0 0 0,-1-1 0 0 0,0 0 0 0 0,0-1 1 0 0,0-1-1 0 0,-1-1 0 0 0,0 0 0 0 0,0-1 0 0 0,6-6-54 0 0,-19 15-55 0 0,-1-1-1 0 0,0 1 1 0 0,0-1-1 0 0,1 0 1 0 0,-1 0-1 0 0,0 0 1 0 0,0 0 0 0 0,0 0-1 0 0,0 0 1 0 0,0-1-1 0 0,0 1 1 0 0,0-1-1 0 0,0 1 1 0 0,-1-1-1 0 0,1 0 1 0 0,-1 1-1 0 0,1-1 1 0 0,-1 0-1 0 0,1 0 1 0 0,-1 0 0 0 0,0 0-1 0 0,0-1 1 0 0,0 1-1 0 0,0 0 1 0 0,-1 0-1 0 0,1 0 1 0 0,-1-1-1 0 0,1 1 1 0 0,-1 0-1 0 0,0-1 1 0 0,1 1 0 0 0,-1-1-1 0 0,0 1 1 0 0,-1 0-1 0 0,1-1 1 0 0,0 1-1 0 0,-1 0 1 0 0,1-1-1 0 0,-1 1 1 0 0,0 0-1 0 0,0 0 1 0 0,0 0 0 0 0,0-1-1 0 0,0 1 1 0 0,0 0-1 0 0,-1 0 1 0 0,1 1-1 0 0,-1-1 1 0 0,1 0-1 0 0,-1 0 1 0 0,0 1-1 0 0,0-1 1 0 0,0 0 55 0 0,-113-9-2438 0 0,-59 46 3986 0 0,153-30-1248 0 0,13-5-271 0 0,-1 1-1 0 0,1 0 1 0 0,0 0-1 0 0,-1 1 0 0 0,1 0 1 0 0,0 1-1 0 0,0-1 0 0 0,0 2 1 0 0,1-1-1 0 0,-1 1 1 0 0,1 0-1 0 0,-1 0 0 0 0,1 1 1 0 0,1 0-1 0 0,-1 1 0 0 0,1-1 1 0 0,0 1-1 0 0,0 0 1 0 0,0 1-1 0 0,1 0 0 0 0,0-1 1 0 0,1 1-1 0 0,-1 1 0 0 0,1-1 1 0 0,1 1-1 0 0,-1 0 1 0 0,1 0-1 0 0,1 0 0 0 0,-2 5-28 0 0,7-9 25 0 0,0 0 0 0 0,0-1 1 0 0,0 1-1 0 0,0-1 0 0 0,1 0 0 0 0,0 0 0 0 0,-1-1 0 0 0,1 1 0 0 0,0-1 0 0 0,0 1 0 0 0,1-1 0 0 0,-1-1 1 0 0,0 1-1 0 0,1 0 0 0 0,-1-1 0 0 0,1 0 0 0 0,-1 0 0 0 0,1-1 0 0 0,0 1 0 0 0,-1-1 0 0 0,1 0 0 0 0,4 0-25 0 0,31 4-342 0 0,0-2-1 0 0,0-1 0 0 0,0-3 0 0 0,0-1 0 0 0,0-1 0 0 0,0-3 0 0 0,-1-1 0 0 0,0-2 1 0 0,0-1-1 0 0,32-16 343 0 0,-24-9 6014 0 0,-48 39-6005 0 0,0-1 0 0 0,1 0 0 0 0,-1 1 0 0 0,1-1 0 0 0,-1 1 0 0 0,1-1 0 0 0,0 1 0 0 0,0-1 0 0 0,0 1 0 0 0,0-1 0 0 0,1 1 0 0 0,-1-1 0 0 0,1 1 0 0 0,-1-1 0 0 0,1 1 0 0 0,0-1 0 0 0,0 0 0 0 0,0 1 0 0 0,0-1 0 0 0,1 0 0 0 0,-1 0 0 0 0,0 0 0 0 0,1 0 0 0 0,0 0 0 0 0,-1 0 0 0 0,1 0 0 0 0,0 0 0 0 0,0-1 0 0 0,0 1 0 0 0,0-1 0 0 0,0 0 0 0 0,0 1 0 0 0,1-1 0 0 0,-1 0 0 0 0,0 0 0 0 0,1 0 0 0 0,-1-1 0 0 0,0 1 0 0 0,1 0 0 0 0,-1-1 0 0 0,1 0 0 0 0,1 1-9 0 0,122 4-239 0 0,-102-6-414 0 0,-12 0 294 0 0,0 1 0 0 0,0-1 0 0 0,0-1 0 0 0,0 0 1 0 0,-1-1-1 0 0,1 0 0 0 0,-1 0 0 0 0,1-2 0 0 0,-1 1 1 0 0,0-1-1 0 0,-1-1 0 0 0,1 0 0 0 0,-1 0 0 0 0,1-2 359 0 0,-7 4 127 0 0,0 0 0 0 0,0-1 0 0 0,0 1-1 0 0,0-1 1 0 0,-1 1 0 0 0,0-1 0 0 0,0 0-1 0 0,0 0 1 0 0,0-1 0 0 0,-1 1-1 0 0,0-1 1 0 0,0 1 0 0 0,-1-1 0 0 0,1 1-1 0 0,-1-1 1 0 0,0 0 0 0 0,-1 0 0 0 0,1 0-1 0 0,-1-2-126 0 0,-2 13 86 0 0,1 0 0 0 0,0 0 0 0 0,0 0 0 0 0,1 0 0 0 0,-1 0 0 0 0,1 1 0 0 0,0-1 0 0 0,0 0 0 0 0,1 0 0 0 0,0 0 0 0 0,0 0 0 0 0,0 0 0 0 0,0 0 0 0 0,1 0-1 0 0,0 0 1 0 0,0-1 0 0 0,0 1 0 0 0,1 0 0 0 0,-1-1 0 0 0,1 0 0 0 0,0 0 0 0 0,0 0 0 0 0,1 0 0 0 0,-1 0 0 0 0,1 0 0 0 0,0-1 0 0 0,3 3-86 0 0,63 5-151 0 0,-59-10-303 0 0,0 0 0 0 0,1-1 0 0 0,-1 0 0 0 0,1-1 0 0 0,-1-1 0 0 0,1 0 0 0 0,-1 0 0 0 0,0-1 0 0 0,0-1 0 0 0,0 0 0 0 0,-1 0 0 0 0,1-1 0 0 0,-1 0 0 0 0,3-3 454 0 0,25-36 999 0 0,-26-12 5929 0 0,-12 55-6280 0 0,0 1-248 0 0,0 0-304 0 0,0 0-285 0 0,0 31-1629 0 0,1-23 1789 0 0,0-1 0 0 0,0 0-1 0 0,1 0 1 0 0,0 0 0 0 0,1 0 0 0 0,-1-1-1 0 0,1 1 1 0 0,1-1 0 0 0,-1 1 0 0 0,1-1-1 0 0,0 0 1 0 0,0 0 0 0 0,1-1 0 0 0,0 1-1 0 0,0-1 1 0 0,0 0 0 0 0,1-1-1 0 0,-1 1 1 0 0,7 3 29 0 0,41 29-7620 0 0,-53-37 7541 0 0,13 8-8424 0 0</inkml:trace>
  <inkml:trace contextRef="#ctx0" brushRef="#br0" timeOffset="2822.647">5789 350 9530 0 0,'0'0'1828'0'0,"0"0"-1039"0"0,0 0-564 0 0,0 0-334 0 0,0 0-131 0 0,0 0 77 0 0,0 0 248 0 0,0 0 225 0 0,0 0 112 0 0,0 0-8 0 0,0 0-59 0 0,0 0-107 0 0,0 0-82 0 0,9-3-46 0 0,96-23 460 0 0,-158 43-2876 0 0,46-14 2301 0 0,1 0 1 0 0,0 0-1 0 0,0 1 1 0 0,0-1-1 0 0,0 1 0 0 0,1 0 1 0 0,0 1-1 0 0,-1-1 1 0 0,2 1-1 0 0,-1 0 0 0 0,0 1 1 0 0,1-1-1 0 0,0 1 0 0 0,0 0 1 0 0,1-1-1 0 0,0 2 1 0 0,0-1-1 0 0,0 0 0 0 0,1 1 1 0 0,0-1-1 0 0,0 1 1 0 0,0 0-1 0 0,0 6-5 0 0,2-9 38 0 0,0 0 1 0 0,-1 0-1 0 0,2 0 1 0 0,-1 0-1 0 0,0 0 1 0 0,1 0 0 0 0,0 0-1 0 0,0 0 1 0 0,0 0-1 0 0,0 0 1 0 0,0 0-1 0 0,1-1 1 0 0,0 1-1 0 0,0-1 1 0 0,0 1-1 0 0,0-1 1 0 0,1 1-1 0 0,-1-1 1 0 0,1 0-1 0 0,0 0 1 0 0,-1-1-1 0 0,2 1 1 0 0,-1 0-1 0 0,0-1 1 0 0,0 0-1 0 0,1 0 1 0 0,-1 0-1 0 0,1 0 1 0 0,0 0-1 0 0,-1-1 1 0 0,5 2-39 0 0,16 4-69 0 0,1-1 1 0 0,0-1 0 0 0,0-1 0 0 0,0-1 0 0 0,1-1 0 0 0,-1-1 0 0 0,0-2 0 0 0,1 0 0 0 0,-1-2 0 0 0,0 0-1 0 0,0-2 1 0 0,0-1 0 0 0,-1-1 0 0 0,0-1 0 0 0,10-5 68 0 0,-27 11 95 0 0,1 1 0 0 0,-1-1 0 0 0,0-1-1 0 0,0 1 1 0 0,0-1 0 0 0,0-1 0 0 0,-1 1 0 0 0,1-1 0 0 0,-1 0 0 0 0,0 0-1 0 0,0-1 1 0 0,-1 0 0 0 0,1 0 0 0 0,-1 0 0 0 0,0-1 0 0 0,0 0 0 0 0,-1 0-1 0 0,1 0 1 0 0,-2 0 0 0 0,1-1 0 0 0,-1 0 0 0 0,1 0 0 0 0,-2 1 0 0 0,1-2 0 0 0,-1 1-1 0 0,0 0 1 0 0,-1 0 0 0 0,0-1 0 0 0,0 1 0 0 0,0-1 0 0 0,-1-6-95 0 0,-2 12 7 0 0,1 0 1 0 0,-1 0 0 0 0,0 0-1 0 0,0 0 1 0 0,0 0 0 0 0,0 1-1 0 0,0-1 1 0 0,0 1-1 0 0,0-1 1 0 0,0 1 0 0 0,-1 0-1 0 0,1-1 1 0 0,-1 1 0 0 0,1 1-1 0 0,-1-1 1 0 0,1 0 0 0 0,-1 1-1 0 0,0-1 1 0 0,1 1 0 0 0,-1-1-1 0 0,1 1 1 0 0,-1 0 0 0 0,0 1-1 0 0,1-1 1 0 0,-1 0-1 0 0,0 1 1 0 0,1-1 0 0 0,-1 1-1 0 0,1 0 1 0 0,-1 0 0 0 0,1 0-1 0 0,-1 0 1 0 0,1 0 0 0 0,0 0-1 0 0,-1 1 1 0 0,1-1 0 0 0,0 1-1 0 0,0 0 1 0 0,0-1 0 0 0,0 1-1 0 0,0 0 1 0 0,1 0 0 0 0,-1 0-1 0 0,1 1 1 0 0,-1-1-1 0 0,1 0 1 0 0,0 1 0 0 0,0-1-1 0 0,-1 2-7 0 0,-1 1 18 0 0,1 0 0 0 0,0 1 1 0 0,1-1-1 0 0,-1 0 0 0 0,1 1 0 0 0,0-1 0 0 0,0 1 0 0 0,0-1 0 0 0,1 1 0 0 0,0-1 0 0 0,0 1 0 0 0,1-1 0 0 0,-1 1 0 0 0,1-1 0 0 0,0 1 0 0 0,1-1 0 0 0,-1 1 0 0 0,1-1 0 0 0,0 0 0 0 0,1 0 0 0 0,-1 0 0 0 0,1 0 0 0 0,0 0 1 0 0,0-1-1 0 0,0 1 0 0 0,1-1 0 0 0,-1 0 0 0 0,1 0 0 0 0,1 0-18 0 0,135 105-1484 0 0,-115-93 276 0 0,11 7-3305 0 0,-10-6-4681 0 0</inkml:trace>
  <inkml:trace contextRef="#ctx0" brushRef="#br0" timeOffset="3612.746">467 1039 1728 0 0,'0'0'2445'0'0,"0"0"-269"0"0,0 0-381 0 0,0 0-452 0 0,0 0-261 0 0,0 0-195 0 0,0 0-140 0 0,0 0-39 0 0,0 0-51 0 0,0 0-14 0 0,0 0 23 0 0,0 0-36 0 0,6-14-83 0 0,17-42-75 0 0,-18 42-60 0 0,-5 14-118 0 0,0 0-86 0 0,0 0-99 0 0,0 0-177 0 0,0 0-104 0 0,0 0-112 0 0,0 0-53 0 0,-13 26-1225 0 0,3-9 1452 0 0,1-1 0 0 0,1 2 0 0 0,0-1 0 0 0,2 1 0 0 0,0 0 0 0 0,1 0 0 0 0,1 1 0 0 0,0 0 0 0 0,2 0 0 0 0,-1 14 110 0 0,6 3 40 0 0,1 1 0 0 0,2-1 0 0 0,1 0 0 0 0,2-1 0 0 0,2 1 0 0 0,6 11-40 0 0,-5-13 53 0 0,-1 1 0 0 0,-1 1-1 0 0,-2 0 1 0 0,-2 0-1 0 0,-1 0 1 0 0,-1 14-53 0 0,-3-47 63 0 0,-2 0 0 0 0,1 0 1 0 0,0 0-1 0 0,0 0 0 0 0,-1 0 1 0 0,0-1-1 0 0,0 1 0 0 0,1 0 0 0 0,-2 0 1 0 0,1-1-1 0 0,0 1 0 0 0,0-1 1 0 0,-1 1-1 0 0,1-1 0 0 0,-1 1 1 0 0,0-1-1 0 0,0 0 0 0 0,0 0 0 0 0,0 0 1 0 0,0 0-1 0 0,0 0 0 0 0,-1-1 1 0 0,1 1-1 0 0,-1 0 0 0 0,1-1 0 0 0,-1 0 1 0 0,1 0-1 0 0,-1 0 0 0 0,0 0 1 0 0,1 0-1 0 0,-1 0 0 0 0,0-1 1 0 0,0 1-1 0 0,0-1 0 0 0,0 0 0 0 0,0 0 1 0 0,1 0-1 0 0,-1 0 0 0 0,-1 0-63 0 0,-21 4 200 0 0,-1-1 0 0 0,1 0-1 0 0,0-2 1 0 0,0-1-1 0 0,-1-1 1 0 0,1-2-1 0 0,0 0 1 0 0,0-1 0 0 0,0-2-1 0 0,1 0 1 0 0,0-2-1 0 0,0-1 1 0 0,0 0 0 0 0,1-2-1 0 0,-17-11-199 0 0,-8-40-1213 0 0,48 60 991 0 0,-1 0 1 0 0,1-1-1 0 0,0 1 1 0 0,0 0 0 0 0,0-1-1 0 0,0 1 1 0 0,0-1-1 0 0,1 1 1 0 0,-1 0-1 0 0,1-1 1 0 0,-1 1-1 0 0,1 0 1 0 0,0 0-1 0 0,0 0 1 0 0,0-1-1 0 0,0 1 1 0 0,0 0-1 0 0,1 0 1 0 0,-1 0-1 0 0,0 1 1 0 0,1-1-1 0 0,0 0 1 0 0,-1 0 0 0 0,1 1-1 0 0,0-1 1 0 0,0 1-1 0 0,0 0 1 0 0,0-1-1 0 0,0 1 1 0 0,0 0-1 0 0,1 0 222 0 0,48-23-6511 0 0,-33 16 1057 0 0</inkml:trace>
  <inkml:trace contextRef="#ctx0" brushRef="#br0" timeOffset="4173.621">365 1416 6969 0 0,'0'0'4189'0'0,"0"0"-2322"0"0,0 0-641 0 0,0 0-259 0 0,0 0-192 0 0,0 0-68 0 0,0 0-123 0 0,0 0-131 0 0,0 0-77 0 0,0 0-64 0 0,0 0-66 0 0,0 0-80 0 0,0 0-78 0 0,-2-6-42 0 0,1 5-44 0 0,1-1 1 0 0,0 1-1 0 0,-1-1 1 0 0,1 0-1 0 0,0 1 1 0 0,0-1-1 0 0,0 0 1 0 0,0 1 0 0 0,1-1-1 0 0,-1 1 1 0 0,0-1-1 0 0,1 0 1 0 0,-1 1-1 0 0,1-1 1 0 0,-1 1-1 0 0,1-1 1 0 0,0 1-1 0 0,0 0 1 0 0,0-1-1 0 0,-1 1 1 0 0,1 0-1 0 0,1-1 1 0 0,-1 1 0 0 0,0 0-1 0 0,0 0 1 0 0,0 0-1 0 0,1 0 1 0 0,-1 0-1 0 0,0 0 1 0 0,1 0-1 0 0,-1 1 1 0 0,1-1-1 0 0,-1 0 1 0 0,1 1-1 0 0,-1-1 1 0 0,1 1 0 0 0,-1 0-1 0 0,1-1 1 0 0,-1 1-1 0 0,1 0 1 0 0,0 0-1 0 0,-1 0 1 0 0,1 0-1 0 0,0 0 1 0 0,-1 0-1 0 0,1 1 1 0 0,-1-1-1 0 0,1 0 1 0 0,0 1-3 0 0,0-2 1 0 0,163-32-19 0 0,-103 24-954 0 0,0-4-1 0 0,-2-2 0 0 0,0-3 0 0 0,40-18 973 0 0,-101 36-4 0 0,-1 0-1 0 0,1 0 1 0 0,-1-1 0 0 0,1 1-1 0 0,0-1 1 0 0,-1 1 0 0 0,1-1-1 0 0,0 1 1 0 0,0-1-1 0 0,-1 0 1 0 0,1 0 0 0 0,0 1-1 0 0,0-1 1 0 0,0 0-1 0 0,0 0 1 0 0,0 0 0 0 0,0 0-1 0 0,0 0 1 0 0,0-1 0 0 0,1 1-1 0 0,-1 0 1 0 0,0 0-1 0 0,1-1 1 0 0,-1 1 0 0 0,0 0-1 0 0,1 0 1 0 0,0-1-1 0 0,-1 1 1 0 0,1-1 0 0 0,0 1-1 0 0,0 0 1 0 0,0-1-1 0 0,0 1 1 0 0,0-1 0 0 0,0 1-1 0 0,0 0 1 0 0,0-1 0 0 0,0 1-1 0 0,1-1 1 0 0,-1 1-1 0 0,1 0 1 0 0,-1-1 0 0 0,1 1-1 0 0,-1 0 1 0 0,1 0-1 0 0,0-1 1 0 0,0 1 0 0 0,-1 0-1 0 0,1 0 1 0 0,0 0-1 0 0,0 0 1 0 0,0 0 0 0 0,0 0-1 0 0,0 0 1 0 0,1 0 0 0 0,-1 1-1 0 0,0-1 1 0 0,0 0-1 0 0,1 0 1 0 0,-1 1 0 0 0,0-1-1 0 0,0 1 1 0 0,1 0-1 0 0,-1-1 1 0 0,1 1 0 0 0,-1 0-1 0 0,0 0 1 0 0,1 0 0 0 0,0 0 4 0 0,-4 0-93 0 0,-48 6-374 0 0,35 17-207 0 0,19-20 690 0 0,-1 0 1 0 0,1 0-1 0 0,0-1 1 0 0,1 1-1 0 0,-1-1 1 0 0,0 0-1 0 0,1 0 1 0 0,-1 0-1 0 0,1-1 0 0 0,0 0 1 0 0,0 0-1 0 0,-1 0 1 0 0,1 0-1 0 0,0-1 1 0 0,0 0-1 0 0,0 0 1 0 0,-1 0-1 0 0,2 0-16 0 0,44 2-295 0 0,0-2 0 0 0,0-2 0 0 0,1-2 0 0 0,-2-3 0 0 0,1-2 0 0 0,-1-1 1 0 0,2-4 294 0 0,-70 20 3957 0 0,-39 14-3723 0 0,38-10-110 0 0,4-4-90 0 0,1 0 1 0 0,0 1-1 0 0,0 1 0 0 0,1 1 0 0 0,0 0 0 0 0,0 1 1 0 0,1 0-1 0 0,0 1 0 0 0,1 0 0 0 0,0 1 0 0 0,1 0 1 0 0,1 1-1 0 0,0 1 0 0 0,-4 6-34 0 0,12-17-9 0 0,1 0 1 0 0,0 0-1 0 0,1-1 1 0 0,-1 1-1 0 0,0 0 1 0 0,1 0-1 0 0,-1 0 1 0 0,1 0-1 0 0,0 0 1 0 0,0 0-1 0 0,0 0 1 0 0,1 0-1 0 0,-1 0 1 0 0,1 0-1 0 0,-1-1 0 0 0,1 1 1 0 0,0 0-1 0 0,0 0 1 0 0,0-1-1 0 0,1 1 1 0 0,-1 0-1 0 0,0-1 1 0 0,1 1-1 0 0,0-1 1 0 0,0 0-1 0 0,0 1 1 0 0,0-1-1 0 0,0 0 1 0 0,0 0-1 0 0,0 0 1 0 0,1-1-1 0 0,-1 1 1 0 0,1 0-1 0 0,-1-1 0 0 0,1 0 1 0 0,-1 1-1 0 0,1-1 1 0 0,0 0-1 0 0,0-1 1 0 0,0 1-1 0 0,2 0 9 0 0,128 22-5420 0 0,-122-22 3832 0 0,14 1-2362 0 0,-8-1-1419 0 0</inkml:trace>
  <inkml:trace contextRef="#ctx0" brushRef="#br0" timeOffset="5121.524">1469 1396 9338 0 0,'0'0'2745'0'0,"0"0"-406"0"0,0 0-775 0 0,0 0-685 0 0,0 0-514 0 0,0 0-402 0 0,0 0-251 0 0,0 0-77 0 0,0 0 34 0 0,0 0 76 0 0,0 0 92 0 0,0 0 111 0 0,0 0 98 0 0,0 0 72 0 0,33 18 795 0 0,-17-15-784 0 0,0-1 1 0 0,0-1 0 0 0,0 0-1 0 0,0-1 1 0 0,1 0 0 0 0,-1-1-1 0 0,0-1 1 0 0,0-1 0 0 0,0 0-1 0 0,0-1 1 0 0,-1-1 0 0 0,1 0-1 0 0,-1-2 1 0 0,0 1 0 0 0,-1-2-1 0 0,0 0 1 0 0,7-5-130 0 0,-18 13-16 0 0,0-1 0 0 0,0 0 1 0 0,-1 0-1 0 0,1 0 0 0 0,0-1 0 0 0,0 1 1 0 0,-1-1-1 0 0,1 1 0 0 0,-1-1 0 0 0,1 0 0 0 0,-1 0 1 0 0,0 0-1 0 0,0 0 0 0 0,0-1 0 0 0,0 1 0 0 0,0 0 1 0 0,0-1-1 0 0,-1 1 0 0 0,1-1 0 0 0,-1 0 0 0 0,0 0 1 0 0,1 1-1 0 0,-1-1 0 0 0,-1 0 0 0 0,1 0 0 0 0,0 0 1 0 0,-1 0-1 0 0,1 0 0 0 0,-1 0 0 0 0,0 0 0 0 0,0 0 1 0 0,0 0-1 0 0,-1 0 0 0 0,1 0 0 0 0,-1 0 1 0 0,1 0-1 0 0,-1 0 0 0 0,0 0 0 0 0,0 0 0 0 0,0 0 1 0 0,-1 1-1 0 0,1-1 0 0 0,-1 0 0 0 0,1 1 0 0 0,-1-1 1 0 0,0 1-1 0 0,0 0 0 0 0,0-1 0 0 0,0 1 0 0 0,0 0 1 0 0,-1 0-1 0 0,1 0 0 0 0,-1 1 0 0 0,1-1 0 0 0,-1 1 1 0 0,0-1-1 0 0,-1 0 16 0 0,-9-1-38 0 0,1-1-1 0 0,-1 2 1 0 0,1 0 0 0 0,-1 0-1 0 0,0 1 1 0 0,0 1 0 0 0,1 0-1 0 0,-1 1 1 0 0,0 0 0 0 0,0 1-1 0 0,1 0 1 0 0,-1 1 0 0 0,1 1-1 0 0,0 0 1 0 0,0 0 0 0 0,0 1-1 0 0,0 1 1 0 0,1 0 0 0 0,0 1-1 0 0,0 0 1 0 0,1 0 0 0 0,0 1-1 0 0,-7 7 39 0 0,15-14-4 0 0,1 1 1 0 0,-1-1-1 0 0,1 1 0 0 0,0 0 0 0 0,0-1 0 0 0,0 1 0 0 0,-1 0 0 0 0,1 0 0 0 0,1 0 0 0 0,-1 0 0 0 0,0-1 0 0 0,0 1 0 0 0,1 1 0 0 0,-1-1 1 0 0,1 0-1 0 0,0 0 0 0 0,0 0 0 0 0,-1 0 0 0 0,1 0 0 0 0,1 0 0 0 0,-1 0 0 0 0,0 0 0 0 0,0 0 0 0 0,1 0 0 0 0,-1 0 0 0 0,1 0 1 0 0,0 0-1 0 0,-1 0 0 0 0,1 0 0 0 0,0 0 0 0 0,0 0 0 0 0,0 0 0 0 0,1-1 0 0 0,-1 1 0 0 0,0 0 0 0 0,1-1 0 0 0,-1 1 0 0 0,1-1 0 0 0,-1 0 1 0 0,1 1-1 0 0,0-1 0 0 0,-1 0 0 0 0,1 0 0 0 0,0 0 0 0 0,0 0 0 0 0,0 0 0 0 0,2 0 4 0 0,97 24 671 0 0,-82-23-764 0 0,0-1-1 0 0,0 0 1 0 0,0-1 0 0 0,0-1-1 0 0,0-1 1 0 0,0-1 0 0 0,-1 0-1 0 0,1-1 1 0 0,-1-1 0 0 0,0-1-1 0 0,0-1 1 0 0,-1 0 0 0 0,0-2-1 0 0,0 0 1 0 0,0 0-1 0 0,-2-2 1 0 0,1 0 0 0 0,-1 0-1 0 0,-1-2 1 0 0,0 0 0 0 0,-1 0-1 0 0,0-1 1 0 0,3-6 93 0 0,3-35 1011 0 0,-19 55-1204 0 0,0 0-248 0 0,6 37-1455 0 0,3 10 2787 0 0,-9-42-786 0 0,-1 0 1 0 0,1 0-1 0 0,0 0 1 0 0,1 0-1 0 0,-1 1 1 0 0,1-1 0 0 0,0 0-1 0 0,0 0 1 0 0,1 0-1 0 0,-1 0 1 0 0,1 0-1 0 0,0-1 1 0 0,0 1-1 0 0,1 0 1 0 0,0-1 0 0 0,0 1-1 0 0,0-1 1 0 0,0 0-1 0 0,0 0 1 0 0,1-1-1 0 0,0 1 1 0 0,0 0-1 0 0,0-1 1 0 0,0 0 0 0 0,0 0-1 0 0,1-1 1 0 0,-1 1-1 0 0,1-1 1 0 0,0 0-1 0 0,-1 0 1 0 0,1 0 0 0 0,0-1-1 0 0,0 1 1 0 0,4-1-106 0 0,6-3-112 0 0,-1-1 0 0 0,0-1 0 0 0,-1 0 1 0 0,1-1-1 0 0,-1-1 0 0 0,0 0 0 0 0,0 0 1 0 0,0-1-1 0 0,-1-1 0 0 0,0 0 0 0 0,-1-1 1 0 0,0 0-1 0 0,0-1 0 0 0,-1 0 0 0 0,0-1 1 0 0,-1 0-1 0 0,0 0 0 0 0,-1-1 0 0 0,3-6 113 0 0,-2 112 245 0 0,-9-88-189 0 0,0 0 0 0 0,1 0 0 0 0,0 0 0 0 0,1 0 0 0 0,-1-1 0 0 0,1 1 0 0 0,0 0 0 0 0,1-1-1 0 0,-1 1 1 0 0,1-1 0 0 0,0 0 0 0 0,0 0 0 0 0,1 0 0 0 0,-1 0 0 0 0,1 0 0 0 0,0-1 0 0 0,1 0 0 0 0,-1 0 0 0 0,1 0 0 0 0,0 0-1 0 0,0-1 1 0 0,0 0 0 0 0,0 0 0 0 0,0 0 0 0 0,1 0 0 0 0,-1-1 0 0 0,1 0 0 0 0,0 0 0 0 0,-1-1 0 0 0,1 0 0 0 0,0 0-1 0 0,0 0 1 0 0,0 0 0 0 0,2-1-57 0 0,3 0-116 0 0,0-1 0 0 0,-1 0 0 0 0,1 0-1 0 0,-1-1 1 0 0,1-1 0 0 0,-1 0 0 0 0,0 0-1 0 0,0-1 1 0 0,0 0 0 0 0,0-1-1 0 0,-1 0 1 0 0,0 0 0 0 0,0-1 0 0 0,0 0-1 0 0,-1-1 1 0 0,1 0 0 0 0,-2 0 0 0 0,1-1-1 0 0,-1 0 1 0 0,0 0 0 0 0,-1 0 0 0 0,0-1-1 0 0,4-8 117 0 0,-9-24 1407 0 0,-9 28 2448 0 0,6 63-4628 0 0,33 53 200 0 0,10-44-7417 0 0,-32-46-2347 0 0</inkml:trace>
  <inkml:trace contextRef="#ctx0" brushRef="#br0" timeOffset="5895.23">3706 1169 4393 0 0,'0'0'2107'0'0,"0"0"-316"0"0,0 0-383 0 0,0 0-235 0 0,0 0-100 0 0,0 0-83 0 0,0 0-45 0 0,0 0-59 0 0,0 0-87 0 0,0 0-130 0 0,0 0-142 0 0,0 0-122 0 0,0 0-121 0 0,-4-4-110 0 0,-14-21-148 0 0,72-3-2074 0 0,-55 28 2022 0 0,0 0 1 0 0,1 0-1 0 0,-1-1 0 0 0,1 1 0 0 0,0 0 1 0 0,-1-1-1 0 0,1 1 0 0 0,-1-1 1 0 0,1 1-1 0 0,-1 0 0 0 0,1-1 1 0 0,0 1-1 0 0,-1-1 0 0 0,1 1 0 0 0,0-1 1 0 0,0 0-1 0 0,-1 1 0 0 0,1-1 1 0 0,0 1-1 0 0,0-1 0 0 0,0 1 1 0 0,0-1-1 0 0,-1 1 0 0 0,1-1 0 0 0,0 0 1 0 0,0 1-1 0 0,0-1 0 0 0,0 1 1 0 0,1-1-1 0 0,-1 0 0 0 0,0 1 0 0 0,0-1 1 0 0,0 1-1 0 0,0-1 0 0 0,0 1 1 0 0,1-1-1 0 0,-1 1 0 0 0,0-1 1 0 0,1 1-1 0 0,-1-1 0 0 0,0 1 0 0 0,1-1 1 0 0,-1 1-1 0 0,0-1 0 0 0,1 1 1 0 0,-1-1 25 0 0,-61 4-1555 0 0,39-1 1766 0 0,1 2 0 0 0,-1 0-1 0 0,1 2 1 0 0,-1 0-1 0 0,2 1 1 0 0,-1 2 0 0 0,1 0-1 0 0,0 1 1 0 0,1 1-1 0 0,0 0 1 0 0,-7 8-211 0 0,24-18-23 0 0,0 1 1 0 0,0-1-1 0 0,1 1 1 0 0,-1 0-1 0 0,1 0 0 0 0,-1 0 1 0 0,1 0-1 0 0,0 0 1 0 0,-1 0-1 0 0,1 0 0 0 0,0 1 1 0 0,1-1-1 0 0,-1 0 1 0 0,0 0-1 0 0,1 1 0 0 0,-1-1 1 0 0,1 1-1 0 0,0-1 1 0 0,-1 0-1 0 0,1 1 0 0 0,1-1 1 0 0,-1 1-1 0 0,0-1 1 0 0,0 0-1 0 0,1 1 1 0 0,-1-1-1 0 0,1 0 0 0 0,0 1 1 0 0,0-1-1 0 0,0 0 1 0 0,0 0-1 0 0,0 1 0 0 0,0-1 1 0 0,1 0-1 0 0,-1-1 1 0 0,1 1-1 0 0,-1 0 0 0 0,1 0 1 0 0,0 0-1 0 0,0-1 1 0 0,0 1-1 0 0,0-1 0 0 0,1 1 23 0 0,96 46 648 0 0,268-19-911 0 0,-447 11 621 0 0,-271 68 946 0 0,297-99-9693 0 0,60-12 521 0 0</inkml:trace>
  <inkml:trace contextRef="#ctx0" brushRef="#br0" timeOffset="6732.705">4043 841 13587 0 0,'0'0'1089'0'0,"0"0"-439"0"0,0 0-285 0 0,0 0-365 0 0,0 0-466 0 0,0 0-481 0 0,0 0-374 0 0,0 0-34 0 0,0 0 445 0 0,0 0 610 0 0,0 0 570 0 0,0 0 330 0 0,-1 8-9 0 0,-1 17-259 0 0,1 1 0 0 0,2 0 0 0 0,1-1 0 0 0,0 1 0 0 0,2-1 1 0 0,1 1-1 0 0,2-1 0 0 0,6 18-332 0 0,3 22 361 0 0,48 155 1131 0 0,-31-219 1636 0 0,27-73-5947 0 0,-46 53 1537 0 0,-9 12 781 0 0,-2 1 335 0 0,2 0 1 0 0,-1 0 0 0 0,1 0 0 0 0,-1 1 0 0 0,2-1 0 0 0,-1 1 0 0 0,0 0 0 0 0,1 1 0 0 0,0-1-1 0 0,0 1 1 0 0,1 0 0 0 0,-1 1 0 0 0,1-1 0 0 0,-1 1 0 0 0,2 0 165 0 0,-6 48 1752 0 0,-2-38-1560 0 0,18 159 2898 0 0,-17-161-3044 0 0,1 0 0 0 0,0 0 0 0 0,1 0 1 0 0,-1 0-1 0 0,1 0 0 0 0,0-1 0 0 0,0 1 1 0 0,0-1-1 0 0,1 0 0 0 0,-1 0 0 0 0,1 0 1 0 0,0 0-1 0 0,0 0 0 0 0,1-1 0 0 0,-1 0 0 0 0,1 0 1 0 0,0 0-1 0 0,-1-1 0 0 0,1 1 0 0 0,0-1 1 0 0,1 0-1 0 0,-1-1 0 0 0,0 1 0 0 0,0-1 1 0 0,1 0-1 0 0,-1 0 0 0 0,1-1 0 0 0,-1 0 1 0 0,1 0-47 0 0,209-59-3468 0 0,-178 82 3093 0 0,-5 3 2796 0 0,-19-25-2270 0 0,-1 1 0 0 0,1-2 1 0 0,-1 1-1 0 0,1-2 0 0 0,0 0 0 0 0,-1 0 0 0 0,1-1 1 0 0,-1-1-1 0 0,0 0 0 0 0,0-1 0 0 0,0 0 0 0 0,0-1 0 0 0,-1 0 1 0 0,1 0-1 0 0,-1-2 0 0 0,-1 1 0 0 0,1-1 0 0 0,-1-1 1 0 0,0 0-1 0 0,-1 0 0 0 0,0-1 0 0 0,8-10-151 0 0,-15 14-25 0 0,1 0 1 0 0,-1 0-1 0 0,0 0 0 0 0,0-1 0 0 0,-1 1 0 0 0,1 0 1 0 0,-1-1-1 0 0,-1 0 0 0 0,1 1 0 0 0,-1-1 0 0 0,0 1 1 0 0,0-1-1 0 0,0 0 0 0 0,-1 1 0 0 0,0-1 0 0 0,0 1 1 0 0,0-1-1 0 0,-1 1 0 0 0,0 0 0 0 0,0-1 0 0 0,0 1 1 0 0,-1 0-1 0 0,1 0 0 0 0,-1 1 0 0 0,0-1 1 0 0,-1 0-1 0 0,1 1 0 0 0,-1 0 0 0 0,0 0 0 0 0,0 0 1 0 0,0 0-1 0 0,-1 1 0 0 0,1 0 0 0 0,-1 0 0 0 0,0 0 1 0 0,0 0-1 0 0,0 1 0 0 0,0-1 0 0 0,0 1 0 0 0,-1 1 1 0 0,1-1-1 0 0,-1 1 0 0 0,1 0 0 0 0,-1 0 1 0 0,1 0-1 0 0,-1 1 0 0 0,1 0 0 0 0,-1 0 0 0 0,0 1 1 0 0,1-1-1 0 0,-4 2 25 0 0,-135 29-437 0 0,141-30 399 0 0,-1 1-1 0 0,0-1 0 0 0,0 1 0 0 0,0 0 0 0 0,1 1 0 0 0,0-1 0 0 0,-1 1 1 0 0,1-1-1 0 0,0 1 0 0 0,0 0 0 0 0,0 0 0 0 0,0 0 0 0 0,1 1 0 0 0,-1-1 0 0 0,1 1 1 0 0,0-1-1 0 0,0 1 0 0 0,0 0 0 0 0,1 0 0 0 0,-1 0 0 0 0,1 0 0 0 0,0 0 0 0 0,0 0 1 0 0,0 0-1 0 0,1 0 0 0 0,-1 0 0 0 0,1 0 0 0 0,0 1 0 0 0,0-1 0 0 0,1 0 1 0 0,-1 0-1 0 0,1 0 0 0 0,1 4 39 0 0,63 63-1110 0 0,-8-41-4997 0 0,-50-27 4561 0 0,12 7-7399 0 0</inkml:trace>
  <inkml:trace contextRef="#ctx0" brushRef="#br0" timeOffset="7199.28">5128 1131 7866 0 0,'0'0'1820'0'0,"0"0"-50"0"0,0 0-461 0 0,0 0-460 0 0,0 0-371 0 0,0 0-422 0 0,0 0-338 0 0,0 0-221 0 0,0 0 4 0 0,0 0 239 0 0,0 0 332 0 0,0 0 309 0 0,0 0 137 0 0,2 13-41 0 0,2 18-103 0 0,2-1-1 0 0,1 0 0 0 0,1 0 0 0 0,2-1 0 0 0,1 0 1 0 0,1 0-1 0 0,14 23-373 0 0,-30-63 4863 0 0,-28-88-3511 0 0,16 31-1220 0 0,16 66-184 0 0,0-1 0 0 0,1 0 0 0 0,-1 0 0 0 0,1 1 0 0 0,-1-1 0 0 0,1 0 0 0 0,0 0-1 0 0,0 1 1 0 0,0-1 0 0 0,0 1 0 0 0,1-1 0 0 0,-1 1 0 0 0,1 0 0 0 0,-1-1 0 0 0,1 1 0 0 0,0 0 0 0 0,0 0 0 0 0,0 0 0 0 0,0 0 0 0 0,0 0 0 0 0,1 1 0 0 0,-1-1 0 0 0,0 1 0 0 0,1-1 0 0 0,-1 1 0 0 0,1 0 0 0 0,-1 0 0 0 0,1 0 0 0 0,0 0 0 0 0,-1 1 0 0 0,1-1 0 0 0,0 1 0 0 0,0-1 0 0 0,0 1 0 0 0,-1 0 0 0 0,1 0 0 0 0,0 0 0 0 0,0 1 0 0 0,0-1 0 0 0,-1 1 0 0 0,1-1 0 0 0,0 1 0 0 0,1 1 52 0 0,223 9-871 0 0,-180 0-2759 0 0,-1 4-3614 0 0,-36-11-1786 0 0</inkml:trace>
  <inkml:trace contextRef="#ctx0" brushRef="#br0" timeOffset="7617.239">5593 1404 8242 0 0,'0'0'-78'0'0,"0"0"-163"0"0,0 0 372 0 0,0 0 616 0 0,0 0 519 0 0,0 0 103 0 0,0 0-30 0 0,0 0-54 0 0,0 0-166 0 0,0 0-231 0 0,0 0-229 0 0,0 0-179 0 0,0 0-130 0 0,25 5-93 0 0,80 16-45 0 0,-93-19-157 0 0,0-1-1 0 0,0 0 1 0 0,0-1-1 0 0,1 0 1 0 0,-1 0 0 0 0,0-2-1 0 0,0 1 1 0 0,0-2-1 0 0,0 1 1 0 0,0-2-1 0 0,-1 0 1 0 0,1 0-1 0 0,-1-1 1 0 0,2-1-55 0 0,23-8 3 0 0,-26 10-19 0 0,3 1-114 0 0,-1-1-1 0 0,1 0 1 0 0,-1-1-1 0 0,0 0 1 0 0,-1-1-1 0 0,1 0 0 0 0,-1-1 1 0 0,0 0-1 0 0,0-1 1 0 0,-1 0-1 0 0,0 0 1 0 0,-1-2-1 0 0,0 1 1 0 0,0-1-1 0 0,0-1 131 0 0,-9 10-54 0 0,1 0-1 0 0,-1 0 1 0 0,1 0-1 0 0,-1 0 1 0 0,1 0 0 0 0,-1 0-1 0 0,0 0 1 0 0,0 0-1 0 0,0 0 1 0 0,1-1-1 0 0,-1 1 1 0 0,0 0-1 0 0,0 0 1 0 0,0 0 0 0 0,-1 0-1 0 0,1 0 1 0 0,0 0-1 0 0,0 0 1 0 0,-1 0-1 0 0,1-1 1 0 0,0 1-1 0 0,-1 0 1 0 0,1 0-1 0 0,-1 0 1 0 0,1 1 0 0 0,-1-1-1 0 0,0 0 1 0 0,1 0-1 0 0,-1 0 1 0 0,0 0-1 0 0,0 0 1 0 0,0 1-1 0 0,0-1 1 0 0,1 0 0 0 0,-1 1-1 0 0,0-1 1 0 0,0 1-1 0 0,0-1 1 0 0,0 1-1 0 0,0-1 1 0 0,0 1-1 0 0,0 0 1 0 0,-1-1-1 0 0,1 1 1 0 0,0 0 0 0 0,0 0-1 0 0,0 0 1 0 0,0 0-1 0 0,0 0 1 0 0,0 0-1 0 0,0 0 1 0 0,-1 0-1 0 0,1 1 1 0 0,0-1 0 0 0,0 0-1 0 0,-1 1 55 0 0,-67 10-765 0 0,48-6 975 0 0,1 2 1 0 0,-1 0-1 0 0,1 1 1 0 0,1 2-1 0 0,0 0 0 0 0,0 0 1 0 0,1 2-1 0 0,0 0 0 0 0,1 2 1 0 0,0 0-1 0 0,-9 10-210 0 0,24-22 15 0 0,0 1-1 0 0,0-1 1 0 0,0 0 0 0 0,0 1 0 0 0,1-1-1 0 0,-1 1 1 0 0,1 0 0 0 0,-1-1 0 0 0,1 1-1 0 0,0 0 1 0 0,0 0 0 0 0,0 0 0 0 0,1 0-1 0 0,-1 0 1 0 0,1 0 0 0 0,-1 0 0 0 0,1 0-1 0 0,0 0 1 0 0,0 0 0 0 0,0 0 0 0 0,1 0-1 0 0,-1 0 1 0 0,1 0 0 0 0,0 0 0 0 0,0 0 0 0 0,0 0-1 0 0,0 0 1 0 0,0-1 0 0 0,0 1 0 0 0,1 0-1 0 0,-1-1 1 0 0,1 1 0 0 0,0-1 0 0 0,0 1-1 0 0,0-1 1 0 0,0 0 0 0 0,0 0 0 0 0,1 0-1 0 0,-1 0 1 0 0,0 0 0 0 0,1-1 0 0 0,0 1-1 0 0,-1-1 1 0 0,1 1 0 0 0,0-1 0 0 0,1 0-15 0 0,141 40-1179 0 0,-63-35-6095 0 0,-55-4-270 0 0</inkml:trace>
  <inkml:trace contextRef="#ctx0" brushRef="#br0" timeOffset="8129.609">6295 751 12251 0 0,'0'0'1173'0'0,"0"0"-177"0"0,0 0-394 0 0,0 0-498 0 0,0 0-528 0 0,0 0-544 0 0,0 0-287 0 0,0 0 134 0 0,0 0 440 0 0,0 0 586 0 0,0 0 462 0 0,0 0 150 0 0,0 0-34 0 0,3 14-109 0 0,45 283 747 0 0,-48-295-1114 0 0,0 36 113 0 0,2 0 0 0 0,1 0 0 0 0,2-1 1 0 0,1 1-1 0 0,2-1 0 0 0,2-1 0 0 0,1 1 0 0 0,2-2 0 0 0,12 24-120 0 0,-22-54 46 0 0,0 0 0 0 0,0 0 0 0 0,1-1 0 0 0,0 1-1 0 0,0-1 1 0 0,0 0 0 0 0,0 0 0 0 0,0-1-1 0 0,1 1 1 0 0,0-1 0 0 0,-1 0 0 0 0,1 0-1 0 0,0 0 1 0 0,1-1 0 0 0,-1 0 0 0 0,0 0 0 0 0,1 0-1 0 0,-1-1 1 0 0,1 1 0 0 0,0-1 0 0 0,-1-1-1 0 0,1 1 1 0 0,0-1 0 0 0,0 0 0 0 0,-1 0-1 0 0,1-1 1 0 0,0 0 0 0 0,-1 0 0 0 0,1 0-1 0 0,0 0 1 0 0,-1-1 0 0 0,0 0 0 0 0,1 0 0 0 0,-1-1-1 0 0,0 1 1 0 0,0-1 0 0 0,0 0 0 0 0,-1-1-1 0 0,1 1 1 0 0,-1-1 0 0 0,1 0 0 0 0,-1 0-1 0 0,-1 0 1 0 0,1-1 0 0 0,0 1 0 0 0,-1-1 0 0 0,0-1-46 0 0,41-84-467 0 0,-34 25 3341 0 0,-10 64-2553 0 0,0 1-222 0 0,0 0-217 0 0,-3 36-903 0 0,3-28 1061 0 0,0 0 0 0 0,0 1 0 0 0,1-1 0 0 0,0 0-1 0 0,1 0 1 0 0,0 0 0 0 0,0-1 0 0 0,0 1 0 0 0,1 0 0 0 0,0-1 0 0 0,1 1 0 0 0,0-1 0 0 0,0 0 0 0 0,0 0-1 0 0,1-1 1 0 0,0 1 0 0 0,0-1 0 0 0,6 5-40 0 0,18 8-3770 0 0,6-5-3928 0 0,-28-12 76 0 0</inkml:trace>
  <inkml:trace contextRef="#ctx0" brushRef="#br0" timeOffset="8378.347">6751 995 18996 0 0,'0'0'839'0'0,"0"0"28"0"0,0 0-156 0 0,0 0-231 0 0,0 0-111 0 0,0 0-140 0 0,0 0-76 0 0,0 0-60 0 0,0 0-66 0 0,0 0-79 0 0,0 0-173 0 0,0 0-269 0 0,-5-10-357 0 0,-1-1 358 0 0,-5-12 25 0 0,11 21-2675 0 0,42 40-457 0 0,-18-17-3466 0 0,-14-13 694 0 0</inkml:trace>
  <inkml:trace contextRef="#ctx0" brushRef="#br0" timeOffset="8971.792">7053 1200 10490 0 0,'0'0'-509'0'0,"0"0"-371"0"0,0 0-157 0 0,0 0 256 0 0,0 0 505 0 0,0 0 395 0 0,0 0 175 0 0,0 0 137 0 0,0 0 70 0 0,0 0 36 0 0,0 0-13 0 0,0 0-56 0 0,0 0-25 0 0,11 16-35 0 0,33 51-31 0 0,-13 57 2070 0 0,-30-119-2375 0 0,-1 0 1 0 0,1-1-1 0 0,0 1 0 0 0,0 0 0 0 0,1 0 0 0 0,-1-1 0 0 0,1 1 0 0 0,0-1 0 0 0,1 0 1 0 0,-1 1-1 0 0,1-1 0 0 0,-1 0 0 0 0,1 0 0 0 0,1-1 0 0 0,-1 1 0 0 0,0-1 1 0 0,1 1-1 0 0,0-1 0 0 0,0 0 0 0 0,0 0 0 0 0,0-1 0 0 0,0 1 0 0 0,0-1 1 0 0,1 0-1 0 0,-1 0 0 0 0,1 0 0 0 0,-1-1 0 0 0,1 0 0 0 0,0 0 0 0 0,0 0 0 0 0,0 0 1 0 0,-1-1-1 0 0,5 1-72 0 0,-4-1-73 0 0,-1 0 0 0 0,1-1 0 0 0,-1 1 1 0 0,0-1-1 0 0,1 0 0 0 0,-1 0 0 0 0,0 0 0 0 0,1 0 1 0 0,-1-1-1 0 0,0 1 0 0 0,0-1 0 0 0,0-1 0 0 0,-1 1 1 0 0,1 0-1 0 0,0-1 0 0 0,-1 0 0 0 0,1 1 1 0 0,-1-1-1 0 0,0-1 0 0 0,0 1 0 0 0,0 0 0 0 0,-1-1 1 0 0,1 0-1 0 0,0-2 73 0 0,25-67 4234 0 0,-29 77-4263 0 0,1 1 0 0 0,-1 0 0 0 0,1-1-1 0 0,0 1 1 0 0,0 0 0 0 0,1-1 0 0 0,-1 1 0 0 0,1 0 0 0 0,0-1 0 0 0,0 1 0 0 0,0-1 0 0 0,1 0-1 0 0,0 1 1 0 0,0-1 0 0 0,0 0 0 0 0,0 0 0 0 0,1 0 0 0 0,-1 0 0 0 0,1 0 0 0 0,0-1-1 0 0,0 1 1 0 0,1-1 0 0 0,-1 0 0 0 0,1 0 0 0 0,-1 0 0 0 0,1 0 0 0 0,0-1 0 0 0,0 1 0 0 0,0-1-1 0 0,1 0 1 0 0,-1 0 0 0 0,0-1 0 0 0,1 1 0 0 0,-1-1 0 0 0,1 0 0 0 0,-1 0 0 0 0,1 0 0 0 0,0-1-1 0 0,-1 0 1 0 0,1 0 0 0 0,0 0 0 0 0,4-1 29 0 0,-4 2-118 0 0,1 0 1 0 0,0-1-1 0 0,0 0 0 0 0,-1 0 0 0 0,1-1 1 0 0,0 1-1 0 0,-1-1 0 0 0,1 0 0 0 0,-1-1 1 0 0,1 1-1 0 0,-1-1 0 0 0,1 0 0 0 0,-1 0 1 0 0,0-1-1 0 0,0 0 0 0 0,0 0 0 0 0,0 0 1 0 0,-1 0-1 0 0,1-1 0 0 0,-1 0 0 0 0,0 0 1 0 0,0 0-1 0 0,0 0 0 0 0,-1 0 1 0 0,1-1-1 0 0,-1 0 0 0 0,0 0 0 0 0,0 0 1 0 0,-1 0-1 0 0,1 0 0 0 0,-1 0 0 0 0,-1-1 1 0 0,1 1-1 0 0,-1-1 0 0 0,1-2 118 0 0,-2 4 81 0 0,0 0 0 0 0,0 1-1 0 0,0-1 1 0 0,0 0 0 0 0,0 0 0 0 0,-1 1-1 0 0,0-1 1 0 0,0 0 0 0 0,0 1 0 0 0,0-1-1 0 0,-1 1 1 0 0,1-1 0 0 0,-1 1 0 0 0,0 0-1 0 0,0-1 1 0 0,0 1 0 0 0,0 0 0 0 0,-1 0-1 0 0,1 1 1 0 0,-1-1 0 0 0,0 0 0 0 0,0 1-1 0 0,0 0 1 0 0,0-1 0 0 0,0 1 0 0 0,0 1-1 0 0,0-1 1 0 0,-1 0 0 0 0,1 1 0 0 0,-1-1 0 0 0,1 1-1 0 0,-1 0 1 0 0,0 0 0 0 0,1 1 0 0 0,-1-1-1 0 0,0 1 1 0 0,0 0 0 0 0,-2 0-81 0 0,1-1 29 0 0,-1 1-1 0 0,1 0 1 0 0,-1 0 0 0 0,1 0 0 0 0,-1 1 0 0 0,1 0 0 0 0,-1 0-1 0 0,1 0 1 0 0,0 1 0 0 0,-1 0 0 0 0,1 0 0 0 0,0 0 0 0 0,0 0-1 0 0,0 1 1 0 0,0 0 0 0 0,1 0 0 0 0,-1 0 0 0 0,1 1 0 0 0,0-1 0 0 0,0 1-1 0 0,0 0 1 0 0,0 1 0 0 0,1-1 0 0 0,0 0 0 0 0,0 1 0 0 0,0 0-1 0 0,0 0 1 0 0,1 0 0 0 0,-1 0 0 0 0,1 0 0 0 0,1 0 0 0 0,-1 1-1 0 0,1-1 1 0 0,0 0 0 0 0,0 1 0 0 0,0-1 0 0 0,1 1 0 0 0,0 0-1 0 0,0-1 1 0 0,0 1 0 0 0,1-1 0 0 0,0 1 0 0 0,0-1 0 0 0,0 0-1 0 0,1 1 1 0 0,0-1 0 0 0,0 0 0 0 0,0 0 0 0 0,1 0 0 0 0,-1 0-1 0 0,1 0 1 0 0,0-1 0 0 0,1 1-29 0 0,47 55-2507 0 0,-13-25-3788 0 0,-15-15-2580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3.76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3 223 15704,'-1'2'1635,"0"0"2560,1-2-4106,75 26-33,-47-20-11,58 20-11,-64-26-12,0-2 12,0 0 5,0-2-28,0-1 45,-2 0-22,1 0-23,-4-1 56,13-9-22,-14 4-5,9-6 10,-16 7-22,-2-1 0,-3 0-5,-2-1-34,-1-2-12,-1-1-3408,-3-2 3386,-3 0-74,-4-2 74,-5 1-2258,-1 1 2252,-6 1-27,-1 3-23,-15 1 34,9 6 28,-10 2-17,14 5 19,-7 10-13,8-1 10,-5 9 2275,10-6-2302,0 9 39,7-6 0,-1 5 17,10-8-1,1 2 18,2-3 3397,5 2-3408,2-1-29,6 0-67,3 0-123,2-2-179,2 0-263,2-1-349,1-2-715,2-2-1827,2-2-4217,-2-2 7774,-3-1 0,-11-1 0,-4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8:31.03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37 243 0 0 0,'0'0'163'0'0,"0"0"37"0"0,1-7-7 0 0,30-100 1671 0 0,3-21 3918 0 0,-34 127-5873 0 0,0 1-409 0 0,0 0-362 0 0,0 0-172 0 0,8 65-589 0 0,3 69 1908 0 0,-6 0 1 0 0,-6 0 0 0 0,-6-1 0 0 0,-5 1-1 0 0,-13 41-285 0 0,11-70 197 0 0,-3 134 2154 0 0,17-238-1887 0 0,0-1 203 0 0,0 0 204 0 0,0 0 140 0 0,0 0 120 0 0,0 0 43 0 0,0-30 1539 0 0,-45-499-3382 0 0,42 512 536 0 0,2-1-1 0 0,0 1 1 0 0,1-1 0 0 0,0 1 0 0 0,2-1-1 0 0,0 1 1 0 0,1-1 0 0 0,1 1 0 0 0,0 0-1 0 0,1 0 1 0 0,1 1 0 0 0,2-3 133 0 0,12 24-5047 0 0,0 49 4745 0 0,11 116-1142 0 0,-16-78-3896 0 0,-8-58 3642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8:32.62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69 748 0 0 0,'25'-175'7'0'0,"-12"158"2021"0"0,-12 17-1856 0 0,7-66 4606 0 0,-9-41-4714 0 0,0 42-642 0 0,1 32-143 0 0,-11-105-1008 0 0,-33 55 4579 0 0,-15 20 1381 0 0,59 63-4341 0 0,0 0-162 0 0,0 0-167 0 0,0 25-428 0 0,57 362 3292 0 0,-51-154-1657 0 0,-11 0 0 0 0,-12 32-768 0 0,5-209 1107 0 0,12-56-790 0 0,0 0 3 0 0,0 0 0 0 0,0 0-68 0 0,0 0-117 0 0,0 0-74 0 0,11-35-1081 0 0,17-56 238 0 0,8-40-192 0 0,-14-46 99 0 0,-7-1 0 0 0,-9-93 875 0 0,-6 405 1576 0 0,-2 60-719 0 0,8 1 0 0 0,23 124-857 0 0,-28-315-247 0 0,14 62 375 0 0,0-44-2890 0 0,8-33-5429 0 0,-16 2 4612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8:01.970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3232 57 0 0 0,'5'-8'222'0'0,"10"-19"-292"0"0,-11 6 3701 0 0,-4 20-3350 0 0,0 1-155 0 0,-6 9-2402 0 0,-6 18 2566 0 0,-21 169 51 0 0,27-173-157 0 0,0 0 0 0 0,2 0 0 0 0,1 0 0 0 0,1 1 0 0 0,1-1 1 0 0,1 1-1 0 0,1-1 0 0 0,1 1 0 0 0,1-1 0 0 0,6 19-184 0 0,33 229 304 0 0,15 62 288 0 0,-68 71 125 0 0,-69 263-261 0 0,101-423-398 0 0,7-28 6 0 0,-12 12 758 0 0,-16-227-655 0 0,0-1 117 0 0,0 0 148 0 0,0 0 176 0 0,0 0 148 0 0,0 0 112 0 0,0 0 23 0 0,0 0-124 0 0,0 0-86 0 0,0 0-15 0 0,0 0-51 0 0,0 0-63 0 0,0 0-208 0 0,0-2-754 0 0,0 0-1444 0 0,0 1-3438 0 0,0 1-2182 0 0</inkml:trace>
  <inkml:trace contextRef="#ctx0" brushRef="#br0" timeOffset="6208.068">3242 3032 0 0 0,'0'0'56'0'0,"0"0"188"0"0,0 0 28 0 0,0 0-25 0 0,0 0-23 0 0,0 0 8 0 0,-7-3 15 0 0,-15-6 78 0 0,17 5-266 0 0,0 1 1 0 0,-1 1 0 0 0,1-1 0 0 0,-1 1 0 0 0,0 0-1 0 0,0 0 1 0 0,0 0 0 0 0,0 1 0 0 0,0 0 0 0 0,0 0 0 0 0,0 1-1 0 0,0 0 1 0 0,0 0 0 0 0,0 0 0 0 0,0 1 0 0 0,-1 0-1 0 0,1 0 1 0 0,0 0-60 0 0,-34 13 224 0 0,0-3 0 0 0,-1-1 0 0 0,0-2 0 0 0,0-2 0 0 0,-1-1 0 0 0,-19-2-224 0 0,-82 11 515 0 0,95-5 92 0 0,-1-2-1 0 0,1-2 0 0 0,-1-2 0 0 0,-1-3 0 0 0,1-1 1 0 0,0-3-1 0 0,1-1 0 0 0,-1-3 0 0 0,-32-11-606 0 0,34 4 179 0 0,-1 2 0 0 0,0 3-1 0 0,-1 1 1 0 0,0 2 0 0 0,0 3-1 0 0,-11 1-178 0 0,-185-13 330 0 0,190 8-363 0 0,0 3-1 0 0,0 2 1 0 0,0 3-1 0 0,-1 2 0 0 0,1 2 1 0 0,0 3-1 0 0,-17 6 34 0 0,63-11 35 0 0,-33 8-119 0 0,0 2 1 0 0,0 2-1 0 0,1 1 1 0 0,1 2-1 0 0,-23 14 84 0 0,-108 49 174 0 0,-3-26 167 0 0,127-46 939 0 0,46-9-1269 0 0,-50 0-468 0 0,43 4 363 0 0,-1 1 1 0 0,1 1-1 0 0,0-1 1 0 0,0 1-1 0 0,0 1 1 0 0,1-1 0 0 0,0 1-1 0 0,0 1 1 0 0,0-1-1 0 0,1 1 1 0 0,0 0-1 0 0,0 1 1 0 0,1-1 0 0 0,0 1-1 0 0,0 0 1 0 0,1 1-1 0 0,-1 1 94 0 0,-24 103-668 0 0,3-37 569 0 0,24-58-35 0 0,1 0 0 0 0,1 1 0 0 0,0-1 0 0 0,2 0 0 0 0,0 1 0 0 0,1-1 0 0 0,1 0-1 0 0,0 0 1 0 0,1-1 0 0 0,1 1 0 0 0,7 11 134 0 0,4 25-173 0 0,74 98-151 0 0,110 250 604 0 0,-105-134-113 0 0,-26 114-63 0 0,-5-51-3 0 0,68 76-15 0 0,-31-169-166 0 0,88 161-65 0 0,-54-149 246 0 0,-28-38-132 0 0,27 21 205 0 0,-49-76 123 0 0,83 157 135 0 0,-5-21 201 0 0,-60-178 261 0 0,18 18-737 0 0,-91-96-151 0 0,-1 2-1 0 0,-2 0 1 0 0,-1 2 0 0 0,-3 1-1 0 0,-1 1 1 0 0,-2 1 0 0 0,-2 1-1 0 0,2 13-5 0 0,37 113 106 0 0,-20-72 265 0 0,58 51-17 0 0,39 91 416 0 0,-97-150-195 0 0,4-5-337 0 0,49 133-98 0 0,-46-18-33 0 0,-16-9 152 0 0,-9-44-188 0 0,-6 0 0 0 0,-7 125-71 0 0,13 12 854 0 0,18-18 126 0 0,48 476-56 0 0,-72-612-705 0 0,-6 1 0 0 0,-5 0-1 0 0,-9 36-218 0 0,0 204 423 0 0,1-289-294 0 0,6-62-103 0 0,-1 1 0 0 0,0-1 0 0 0,-2 0 0 0 0,-1-1 0 0 0,0 1 0 0 0,-2 0 0 0 0,0-1 0 0 0,-1 0 0 0 0,-1 0-1 0 0,-1 0 1 0 0,-1-1 0 0 0,-10 16-26 0 0,-1-22-2085 0 0,1-15-8178 0 0,12 0 4014 0 0</inkml:trace>
  <inkml:trace contextRef="#ctx0" brushRef="#br0" timeOffset="7668.22">3024 12833 0 0 0,'40'95'0'0'0,"-37"-90"0"0"0</inkml:trace>
  <inkml:trace contextRef="#ctx0" brushRef="#br0" timeOffset="7822.104">3143 12858 0 0 0,'0'0'0'0'0,"0"0"0"0"0,0 0 0 0 0,0 0 0 0 0</inkml:trace>
  <inkml:trace contextRef="#ctx0" brushRef="#br0" timeOffset="8423.976">3143 12858 0 0 0,'5'-9'29'0'0,"-4"7"218"0"0,-1 2 428 0 0,0 0 85 0 0,0 0-53 0 0,0 0-94 0 0,0 0-158 0 0,0 0-244 0 0,0 0-275 0 0,-3 38-268 0 0,-18 288 3552 0 0,10-259-2567 0 0,4 0-1 0 0,2 1 0 0 0,3 0 0 0 0,4 0 0 0 0,2 0 0 0 0,3-1 0 0 0,10 36-652 0 0,-6-38 666 0 0,-4-1-1 0 0,-2 1 0 0 0,-3 0 0 0 0,-3 0 0 0 0,-8 54-665 0 0,-7 64 1927 0 0,13-157-2165 0 0,2-13 1365 0 0,0-1 4393 0 0,21-39-11373 0 0,-4 13-3484 0 0,-10 9 1779 0 0</inkml:trace>
  <inkml:trace contextRef="#ctx0" brushRef="#br0" timeOffset="15996.357">278 191 0 0 0,'-1'-11'441'0'0,"-7"206"232"0"0,-25 124-1424 0 0,31-296 388 0 0</inkml:trace>
  <inkml:trace contextRef="#ctx0" brushRef="#br0" timeOffset="16259.859">340 1464 9722 0 0,'0'0'-295'0'0,"0"0"-121"0"0,0 0-155 0 0,0 0-42 0 0,0 0 62 0 0,0 0-176 0 0,-13 26-405 0 0,-38 85-249 0 0,35 22-1676 0 0,-20 226 2526 0 0,8-67 143 0 0,28-276 328 0 0</inkml:trace>
  <inkml:trace contextRef="#ctx0" brushRef="#br0" timeOffset="16726.51">1 2394 880 0 0,'0'0'2453'0'0,"0"0"-75"0"0,0 0-341 0 0,0 0-531 0 0,0 0-434 0 0,0 0-365 0 0,0 0-332 0 0,0 0-285 0 0,0 0-312 0 0,0 0-290 0 0,0 0-217 0 0,0 0 61 0 0,1-8 206 0 0,-1 6 435 0 0,7-20-140 0 0,7 50 382 0 0,173 454 901 0 0,-162-431 218 0 0,-21-56 3524 0 0,10-19-3954 0 0,11-18-968 0 0,2 0 0 0 0,1 1 0 0 0,2 2 0 0 0,2 1 0 0 0,1 2 0 0 0,2 1-1 0 0,1 2 1 0 0,2 1 0 0 0,1 2 0 0 0,1 1 0 0 0,15-5 64 0 0,-15 14-2373 0 0,-12 10-3725 0 0,-16 6-1864 0 0</inkml:trace>
  <inkml:trace contextRef="#ctx0" brushRef="#br0" timeOffset="25152.376">3081 10101 0 0 0,'54'434'2858'0'0,"-50"-362"-2638"0"0,4 0 0 0 0,2-1 0 0 0,4 0 0 0 0,4 5-220 0 0,25 173 382 0 0,0 213 2582 0 0,-24-346-1546 0 0,-4 1 1 0 0,-6 1-1 0 0,-5-1 0 0 0,-7 54-1418 0 0,-23 392 2169 0 0,-1-364-1322 0 0,-3 62 890 0 0,-3 95-1102 0 0,8-27 187 0 0,9 16-291 0 0,13-112-317 0 0,-26 3-99 0 0,37 33 76 0 0,3-148 126 0 0,3-169-3422 0 0,16 6-8861 0 0,-22 35 6702 0 0</inkml:trace>
  <inkml:trace contextRef="#ctx0" brushRef="#br1" timeOffset="35180.492">8357 14655 8018 0 0,'0'0'1487'0'0,"0"0"48"0"0,0 0-320 0 0,0 0-309 0 0,0 0-200 0 0,0 0-261 0 0,0 0-271 0 0,0 0-294 0 0,0 0-200 0 0,0 0-10 0 0,0 0 114 0 0,0 0 224 0 0,0 0 218 0 0,-3 5 86 0 0,-3 12-182 0 0,2 0 0 0 0,0 0 0 0 0,0 0 1 0 0,2 0-1 0 0,0 1 0 0 0,1-1 0 0 0,1 1 0 0 0,1-1 1 0 0,0 1-1 0 0,2-1 0 0 0,3 17-130 0 0,-1 13 141 0 0,11 193 212 0 0,29 219 160 0 0,-12-366 107 0 0,-32-105 2681 0 0,17-27-3787 0 0,-13 33 392 0 0,-1 1 0 0 0,1 0 0 0 0,1 0 0 0 0,-1 0 0 0 0,1 1 0 0 0,0 0 0 0 0,0 0 0 0 0,0 0 0 0 0,0 1 0 0 0,0 0 0 0 0,1 0 0 0 0,0 0 0 0 0,0 1-1 0 0,-1 0 1 0 0,1 1 0 0 0,0-1 0 0 0,0 1 0 0 0,1 1 0 0 0,-1-1 0 0 0,0 1 0 0 0,0 0 0 0 0,0 1 0 0 0,0 0 0 0 0,5 1 94 0 0,170 45-666 0 0,-181-46 659 0 0,111 57-612 0 0,-155-26 3184 0 0,-37-9-2247 0 0,0-3 0 0 0,-1-4 0 0 0,0-4 0 0 0,-65 2-318 0 0,132-12-223 0 0,-43-2-3298 0 0,57-10-7659 0 0,1 7 5896 0 0</inkml:trace>
  <inkml:trace contextRef="#ctx0" brushRef="#br1" timeOffset="36269.465">9102 15721 10162 0 0,'0'0'-12'0'0,"0"0"-565"0"0,0 0-119 0 0,0 0 233 0 0,0 0 387 0 0,0 0 408 0 0,0 0 312 0 0,0 0 206 0 0,0 0 139 0 0,0 0 41 0 0,0 0-64 0 0,0 0-117 0 0,1 7-125 0 0,4 24-100 0 0,51-26 2069 0 0,-47-8-2625 0 0,0-1 0 0 0,0 0 0 0 0,-1 0 1 0 0,0-1-1 0 0,0 0 0 0 0,0-1 0 0 0,0 0 1 0 0,-1 0-1 0 0,0 0 0 0 0,0-1 0 0 0,-1 0 1 0 0,1-1-1 0 0,-2 1 0 0 0,1-1 0 0 0,-1 0 1 0 0,0-1-1 0 0,-1 1 0 0 0,0-1 0 0 0,0 0 1 0 0,-1 0-1 0 0,0 0 0 0 0,-1-1-68 0 0,-4 7-63 0 0,-1-1 0 0 0,0 0-1 0 0,0 1 1 0 0,0 0 0 0 0,0 0 0 0 0,-1 0 0 0 0,1 0-1 0 0,-1 0 1 0 0,0 1 0 0 0,0 0 0 0 0,0 0-1 0 0,0 0 1 0 0,0 0 0 0 0,0 0 0 0 0,-1 1 0 0 0,1 0-1 0 0,-1 0 1 0 0,1 0 0 0 0,-1 0 0 0 0,1 1-1 0 0,-1 0 1 0 0,1 0 0 0 0,-1 0 0 0 0,1 0-1 0 0,-1 1 1 0 0,1 0 0 0 0,-1 0 0 0 0,1 0 0 0 0,0 0-1 0 0,-1 1 1 0 0,1-1 0 0 0,0 1 0 0 0,0 0-1 0 0,-2 2 64 0 0,-3 0-45 0 0,-1-1-1 0 0,2 2 0 0 0,-1-1 0 0 0,0 1 0 0 0,1 1 1 0 0,0-1-1 0 0,0 1 0 0 0,1 1 0 0 0,0 0 1 0 0,0 0-1 0 0,0 0 0 0 0,1 1 0 0 0,0-1 0 0 0,0 2 1 0 0,1-1-1 0 0,0 0 0 0 0,1 1 0 0 0,0 0 0 0 0,0 0 1 0 0,1 1-1 0 0,0-1 0 0 0,0 1 0 0 0,1-1 0 0 0,1 1 1 0 0,0 0-1 0 0,0 0 0 0 0,0 6 46 0 0,4-12 16 0 0,0-1-1 0 0,0 0 1 0 0,0 0-1 0 0,0 0 1 0 0,1 0-1 0 0,-1 0 1 0 0,1 0-1 0 0,-1-1 1 0 0,1 0-1 0 0,0 0 1 0 0,0 0-1 0 0,0 0 1 0 0,0-1-1 0 0,1 1 1 0 0,-1-1-1 0 0,0 0 1 0 0,1 0-1 0 0,-1-1 1 0 0,0 1-1 0 0,1-1 1 0 0,-1 0-1 0 0,1 0 1 0 0,-1-1-1 0 0,0 1 1 0 0,1-1-1 0 0,-1 0 1 0 0,1-1-16 0 0,8 2-89 0 0,121-12-600 0 0,-107 8 672 0 0,-1 0-1 0 0,1 2 1 0 0,-1 1-1 0 0,1 0 1 0 0,0 3-1 0 0,-1 0 1 0 0,21 5 17 0 0,16 24 1073 0 0,-59-28-1007 0 0,-1 0-1 0 0,1 0 0 0 0,0-1 1 0 0,0 1-1 0 0,-1-1 1 0 0,2 0-1 0 0,-1 0 1 0 0,0 0-1 0 0,0-1 1 0 0,1 1-1 0 0,-1-1 0 0 0,0 0 1 0 0,1-1-1 0 0,-1 1 1 0 0,1-1-1 0 0,-1 1 1 0 0,1-1-1 0 0,0-1 1 0 0,-1 1-1 0 0,1-1 1 0 0,-1 1-1 0 0,0-1 0 0 0,1-1 1 0 0,-1 1-1 0 0,0-1 1 0 0,1 1-1 0 0,3-3-65 0 0,9-7-59 0 0,0-1 0 0 0,-1-1 0 0 0,0 0 0 0 0,-1-1 0 0 0,0 0 0 0 0,-2-1 0 0 0,1-1 0 0 0,-2-1 0 0 0,0 1 0 0 0,-1-2 0 0 0,-1 0 0 0 0,0 0-1 0 0,-2 0 1 0 0,7-20 59 0 0,-13 35-16 0 0,0 0 0 0 0,-1 1-1 0 0,1-1 1 0 0,-1 0 0 0 0,1 0-1 0 0,-1 0 1 0 0,0 0 0 0 0,0 0-1 0 0,-1 0 1 0 0,1 0 0 0 0,-1 0-1 0 0,1 0 1 0 0,-1 0 0 0 0,0-1-1 0 0,0 1 1 0 0,0 0 0 0 0,-1 0-1 0 0,1 0 1 0 0,-1 0 0 0 0,0 0-1 0 0,0 0 1 0 0,0 0 0 0 0,0 0-1 0 0,0 0 1 0 0,-1 0 0 0 0,1 0-1 0 0,-1 1 1 0 0,0-1 0 0 0,1 0-1 0 0,-1 1 1 0 0,-1 0 0 0 0,1-1-1 0 0,0 1 1 0 0,0 0 0 0 0,-1 0-1 0 0,1 0 1 0 0,-1 1 0 0 0,0-1-1 0 0,0 1 1 0 0,1-1 0 0 0,-1 1-1 0 0,0 0 1 0 0,0 0 0 0 0,0 0-1 0 0,0 0 1 0 0,0 1 0 0 0,-1-1-1 0 0,1 1 1 0 0,0 0 0 0 0,0 0-1 0 0,0 0 1 0 0,0 0 0 0 0,-1 0-1 0 0,1 1 1 0 0,0-1 0 0 0,-1 1 16 0 0,1 0 12 0 0,-1 0 1 0 0,1 0 0 0 0,0 1 0 0 0,-1-1 0 0 0,1 1-1 0 0,0-1 1 0 0,0 1 0 0 0,0 0 0 0 0,0 0 0 0 0,0 0-1 0 0,0 1 1 0 0,1-1 0 0 0,-1 1 0 0 0,1-1-1 0 0,-1 1 1 0 0,1 0 0 0 0,0 0 0 0 0,0 0 0 0 0,0 0-1 0 0,1 1 1 0 0,-1-1 0 0 0,1 0 0 0 0,0 1 0 0 0,0-1-1 0 0,0 1 1 0 0,0-1 0 0 0,1 1 0 0 0,-1-1 0 0 0,1 1-1 0 0,0-1 1 0 0,0 1 0 0 0,0 0 0 0 0,0-1 0 0 0,1 1-1 0 0,-1-1 1 0 0,1 1 0 0 0,0-1 0 0 0,0 1-1 0 0,1-1 1 0 0,-1 0 0 0 0,1 1 0 0 0,-1-1 0 0 0,1 0-1 0 0,0 0 1 0 0,0 0 0 0 0,0 0 0 0 0,1 0 0 0 0,-1-1-1 0 0,3 3-12 0 0,-2-4 78 0 0,0-1 0 0 0,0 1-1 0 0,0 0 1 0 0,0-1 0 0 0,0 1-1 0 0,0-1 1 0 0,1 0 0 0 0,-1 0-1 0 0,0 0 1 0 0,0-1 0 0 0,0 1-1 0 0,0-1 1 0 0,0 1 0 0 0,0-1-1 0 0,0 0 1 0 0,0-1 0 0 0,0 1-1 0 0,0 0 1 0 0,0-1 0 0 0,-1 1-1 0 0,1-1 1 0 0,-1 0 0 0 0,1 0-1 0 0,-1 0 1 0 0,1 0-1 0 0,-1 0 1 0 0,0-1 0 0 0,0 1-1 0 0,0-1 1 0 0,-1 1 0 0 0,1-1-1 0 0,0 0 1 0 0,-1 0 0 0 0,0 1-1 0 0,0-1 1 0 0,0 0 0 0 0,0 0-1 0 0,0 0 1 0 0,0-3-78 0 0,-1 6-37 0 0,0 0-38 0 0,0 0-18 0 0,0 0-26 0 0,0 0 4 0 0,0 0 1 0 0,0 0-5 0 0,0 0 27 0 0,0 0 15 0 0,0 0-10 0 0,0 0-17 0 0,0 0-50 0 0,18 4 99 0 0,1 1 0 0 0,-1 0-1 0 0,-1 2 1 0 0,1 0 0 0 0,-1 1-1 0 0,-1 1 1 0 0,1 0-1 0 0,-1 1 1 0 0,-1 1 0 0 0,0 0-1 0 0,-1 1 1 0 0,0 1 0 0 0,0 0-1 0 0,-2 1 1 0 0,0 1-1 0 0,0-1 1 0 0,-1 2 0 0 0,-1 0-1 0 0,-1 0 1 0 0,0 1 0 0 0,3 10 55 0 0,-11-22 43 0 0,0 0 0 0 0,0 0 0 0 0,-1 0 0 0 0,1 1 1 0 0,-1-1-1 0 0,-1 0 0 0 0,1 0 0 0 0,-1 0 1 0 0,0 0-1 0 0,0 0 0 0 0,0 0 0 0 0,-1 0 0 0 0,0 0 1 0 0,0 0-1 0 0,0-1 0 0 0,0 1 0 0 0,-1-1 1 0 0,0 1-1 0 0,0-1 0 0 0,0 0 0 0 0,0 0 1 0 0,-1 0-1 0 0,1-1 0 0 0,-1 1 0 0 0,0-1 0 0 0,0 0 1 0 0,0 0-1 0 0,-1 0 0 0 0,1 0 0 0 0,-1-1 1 0 0,1 0-1 0 0,-1 0 0 0 0,0 0 0 0 0,0-1 0 0 0,0 1 1 0 0,0-1-1 0 0,0 0 0 0 0,0-1 0 0 0,0 1 1 0 0,-1-1-1 0 0,1 0 0 0 0,0 0 0 0 0,0-1 1 0 0,0 1-1 0 0,0-1 0 0 0,-5-2-43 0 0,-140-6-1610 0 0,163-8-13629 0 0,-6 14 12021 0 0</inkml:trace>
  <inkml:trace contextRef="#ctx0" brushRef="#br1" timeOffset="36688.695">10449 15765 15771 0 0,'0'0'172'0'0,"0"0"-248"0"0,0 0-225 0 0,0 0-76 0 0,0 0 81 0 0,0 0 146 0 0,0 0 155 0 0,0 0 114 0 0,0 0 87 0 0,0 0 34 0 0,0 0-12 0 0,0 0-27 0 0,0 0 15 0 0,-1 14 59 0 0,-1 41 69 0 0,3-53-299 0 0,0-1-1 0 0,1 0 1 0 0,-1 1 0 0 0,1-1-1 0 0,-1 0 1 0 0,1 0 0 0 0,-1 0-1 0 0,1 0 1 0 0,0-1 0 0 0,-1 1-1 0 0,1 0 1 0 0,0-1 0 0 0,0 1-1 0 0,-1-1 1 0 0,1 1 0 0 0,0-1-1 0 0,0 0 1 0 0,0 0 0 0 0,0 0-1 0 0,0 0 1 0 0,-1 0 0 0 0,1 0-1 0 0,0 0 1 0 0,0-1 0 0 0,0 1-1 0 0,0-1 1 0 0,-1 1 0 0 0,1-1-1 0 0,0 0 1 0 0,-1 0 0 0 0,1 0 0 0 0,0 0-1 0 0,-1 0 1 0 0,1 0-45 0 0,9-4 45 0 0,1 0 0 0 0,-1 0 0 0 0,-1-2 0 0 0,1 1 1 0 0,-1-1-1 0 0,0-1 0 0 0,-1 0 0 0 0,0 0 0 0 0,0-1 0 0 0,0 0 0 0 0,-1 0 0 0 0,-1-1 1 0 0,0 0-1 0 0,0-1 0 0 0,-1 1 0 0 0,0-1 0 0 0,-1-1 0 0 0,0 1 0 0 0,-1-1 0 0 0,0 1 1 0 0,-1-1-1 0 0,0-1 0 0 0,-1 1 0 0 0,0 0 0 0 0,-1-11-45 0 0,-3 18-44 0 0,-1 0 0 0 0,0-1 0 0 0,0 1 0 0 0,0 0 0 0 0,-1 0 0 0 0,0 1 0 0 0,0-1 0 0 0,0 1 0 0 0,0 0 0 0 0,-1 0 0 0 0,0 0 0 0 0,0 1 0 0 0,0-1 0 0 0,0 1 0 0 0,0 1 0 0 0,-1-1 0 0 0,1 1 0 0 0,-1 0 0 0 0,0 0 0 0 0,1 0 0 0 0,-1 1 0 0 0,0 0 0 0 0,0 0 0 0 0,0 0 0 0 0,0 1 0 0 0,0 0 0 0 0,0 0 0 0 0,0 0 0 0 0,0 1 0 0 0,0 0 0 0 0,0 0 0 0 0,0 1 0 0 0,0 0 0 0 0,1 0 0 0 0,-1 0 0 0 0,1 0 0 0 0,-1 1 0 0 0,1 0 0 0 0,0 0 0 0 0,0 1 0 0 0,0-1 0 0 0,0 1 0 0 0,-3 4 44 0 0,2-3 65 0 0,-1 0 0 0 0,1 1 0 0 0,0 0 0 0 0,1 0 0 0 0,-1 1 0 0 0,1 0 0 0 0,1 0 0 0 0,-1 0 0 0 0,1 0-1 0 0,0 1 1 0 0,1 0 0 0 0,0-1 0 0 0,0 1 0 0 0,0 0 0 0 0,1 1 0 0 0,1-1 0 0 0,-1 0 0 0 0,1 1 0 0 0,1-1 0 0 0,-1 1 0 0 0,1-1 0 0 0,1 0 0 0 0,0 1 0 0 0,0-1 0 0 0,1 1 0 0 0,0-1 0 0 0,0 0 0 0 0,0 0 0 0 0,1 0 0 0 0,1 0 0 0 0,-1-1 0 0 0,1 1 0 0 0,1-1 0 0 0,-1 0 0 0 0,1 0 0 0 0,1-1 0 0 0,-1 1 0 0 0,1-1 0 0 0,0 0 0 0 0,0 0 0 0 0,1-1 0 0 0,0 0 0 0 0,0 0 0 0 0,0-1 0 0 0,0 0 0 0 0,1 0 0 0 0,5 2-65 0 0,8-1-198 0 0,-1-2 1 0 0,1 0 0 0 0,0-1 0 0 0,1-1 0 0 0,-1 0-1 0 0,0-2 1 0 0,0-1 0 0 0,17-3 197 0 0,30-9-4394 0 0,-4-6-4259 0 0,-46 13 2892 0 0</inkml:trace>
  <inkml:trace contextRef="#ctx0" brushRef="#br1" timeOffset="37154.841">10969 14793 16476 0 0,'0'0'-84'0'0,"0"0"-154"0"0,0 0-346 0 0,0 0-206 0 0,0 0 5 0 0,0 0 190 0 0,0 0 328 0 0,0 0 293 0 0,0 0 194 0 0,0 0 171 0 0,0 0 81 0 0,2 26-30 0 0,10 195 660 0 0,-5 438 342 0 0,-7-654-1432 0 0,-2 0 10 0 0,1 1 1 0 0,0-1-1 0 0,0 0 1 0 0,1 0-1 0 0,-1 1 1 0 0,1-1 0 0 0,0 0-1 0 0,0 1 1 0 0,1-1-1 0 0,0 0 1 0 0,0 0-1 0 0,0 0 1 0 0,0 1-1 0 0,1-1 1 0 0,0 0-1 0 0,0 0 1 0 0,0-1-1 0 0,1 1 1 0 0,0 0 0 0 0,0-1-1 0 0,0 0 1 0 0,0 1-1 0 0,0-1 1 0 0,1-1-1 0 0,0 1 1 0 0,0 0-1 0 0,0-1 1 0 0,0 0-1 0 0,1 0 1 0 0,-1 0 0 0 0,1 0-1 0 0,0-1 1 0 0,0 0-1 0 0,-1 0 1 0 0,1 0-1 0 0,4 0-22 0 0,5-4-213 0 0,-1-1-1 0 0,0 0 1 0 0,0-1-1 0 0,0-1 1 0 0,0 0-1 0 0,-1-1 1 0 0,0 0-1 0 0,0-1 1 0 0,0 0-1 0 0,-1-1 0 0 0,0 0 1 0 0,-1-1-1 0 0,0 0 1 0 0,0-1-1 0 0,-1 0 1 0 0,0-1-1 0 0,-1 1 1 0 0,0-2-1 0 0,5-9 214 0 0,-7 29 4042 0 0,-1 41-2761 0 0,-2-16-686 0 0,-1-27-488 0 0,-1-1 1 0 0,1 0-1 0 0,0 0 1 0 0,0 0-1 0 0,1 0 1 0 0,-1 0-1 0 0,1-1 1 0 0,0 1-1 0 0,0-1 1 0 0,1 0-1 0 0,-1 0 1 0 0,1 0-1 0 0,0 0 1 0 0,0 0-1 0 0,0-1 1 0 0,1 0 0 0 0,-1 0-1 0 0,1 0 1 0 0,0 0-1 0 0,4 1-107 0 0,40 7-1631 0 0,-13-16-3438 0 0,-4-12-4738 0 0,-24 11 4250 0 0</inkml:trace>
  <inkml:trace contextRef="#ctx0" brushRef="#br1" timeOffset="37402.921">11367 15339 20316 0 0,'0'0'793'0'0,"0"0"-73"0"0,0 0-416 0 0,0 0-288 0 0,0 0-80 0 0,0 0-144 0 0,0 0-128 0 0,0 0-64 0 0,0 0-113 0 0,0 0-95 0 0,0 0-72 0 0,0 0-48 0 0,0 0-160 0 0,-36-43-320 0 0,46 54-697 0 0,0 1-1504 0 0,0-3-944 0 0,-1-3-2496 0 0</inkml:trace>
  <inkml:trace contextRef="#ctx0" brushRef="#br1" timeOffset="37883.745">11749 15531 9562 0 0,'0'0'3438'0'0,"0"0"-2680"0"0,0 0-564 0 0,0 0 168 0 0,0 0 28 0 0,0 0-25 0 0,0 28-71 0 0,4 186 350 0 0,-10 9 863 0 0,8-221-1484 0 0,0-1 0 0 0,0 0 0 0 0,1 0-1 0 0,-1 0 1 0 0,0-1 0 0 0,0 1-1 0 0,0 0 1 0 0,0-1 0 0 0,1 0 0 0 0,-1 1-1 0 0,0-1 1 0 0,1 0 0 0 0,-1 0-1 0 0,0 0 1 0 0,1 0 0 0 0,-1-1 0 0 0,0 1-1 0 0,0-1 1 0 0,1 1 0 0 0,-1-1-1 0 0,0 0 1 0 0,0 0 0 0 0,0 0 0 0 0,0 0-1 0 0,0 0 1 0 0,0 0 0 0 0,0 0-1 0 0,0-1 1 0 0,-1 1 0 0 0,1-1 0 0 0,0 0-23 0 0,105-96-6014 0 0,-65 52 5974 0 0,-24 50 5694 0 0,8 49-4433 0 0,-12-22-623 0 0,-8-23-524 0 0,0 0 1 0 0,0-1 0 0 0,0 1 0 0 0,1-2 0 0 0,0 1 0 0 0,1-1 0 0 0,-1 0 0 0 0,1-1-1 0 0,1 1 1 0 0,-1-2 0 0 0,1 1 0 0 0,-1-1 0 0 0,1 0 0 0 0,0-1 0 0 0,1 0 0 0 0,-1-1-1 0 0,0 0 1 0 0,1 0 0 0 0,0-1 0 0 0,-1 0 0 0 0,1-1 0 0 0,-1 0 0 0 0,1 0 0 0 0,0-1-1 0 0,-1 0 1 0 0,5-2-75 0 0,17-3-1 0 0,0-2-1 0 0,0 0 1 0 0,-1-3-1 0 0,0 0 1 0 0,-1-2-1 0 0,0-1 1 0 0,11-8 1 0 0,-28 17 5 0 0,0-1 0 0 0,0-1 0 0 0,0 0 0 0 0,-1 0 0 0 0,0-1 0 0 0,-1-1 0 0 0,1 0 0 0 0,-2 0 0 0 0,1-1 0 0 0,-1 0 0 0 0,-1-1 0 0 0,0 0 0 0 0,0 0 0 0 0,-1-1 0 0 0,-1 0 0 0 0,0 0 0 0 0,0 0 0 0 0,-1-1 0 0 0,-1 0 0 0 0,0 0 0 0 0,-1 0 0 0 0,0 0 0 0 0,-1-1-5 0 0,-3 12 21 0 0,1 0 1 0 0,0 0 0 0 0,-1 0-1 0 0,1 0 1 0 0,-1 0 0 0 0,0 0-1 0 0,0 0 1 0 0,0 0 0 0 0,0 0-1 0 0,0 0 1 0 0,0 1 0 0 0,0-1-1 0 0,0 1 1 0 0,-1-1 0 0 0,1 0-1 0 0,-1 1 1 0 0,1 0 0 0 0,-1-1-1 0 0,0 1 1 0 0,1 0 0 0 0,-1 0-1 0 0,0 0 1 0 0,0 0 0 0 0,0 0-1 0 0,0 1 1 0 0,0-1 0 0 0,0 0-1 0 0,0 1 1 0 0,0 0 0 0 0,0-1-1 0 0,0 1 1 0 0,0 0 0 0 0,0 0-1 0 0,0 0 1 0 0,0 0 0 0 0,0 0-1 0 0,0 1 1 0 0,0-1 0 0 0,0 1-1 0 0,0-1 1 0 0,0 1 0 0 0,0 0-1 0 0,0 0 1 0 0,0 0 0 0 0,0 0-1 0 0,1 0 1 0 0,-1 0 0 0 0,0 0-1 0 0,1 0 1 0 0,-1 1 0 0 0,1-1-1 0 0,-1 1 1 0 0,1-1 0 0 0,0 1-1 0 0,-1 0 1 0 0,1-1 0 0 0,-1 3-22 0 0,-2 5 54 0 0,0 0 0 0 0,1 0 0 0 0,0 0 0 0 0,0 1 0 0 0,1 0 0 0 0,0-1 0 0 0,0 1 0 0 0,1 0 0 0 0,1 0 0 0 0,0 0 0 0 0,0 0 0 0 0,1 0 0 0 0,0 0 0 0 0,0 0 0 0 0,1-1 0 0 0,1 1 0 0 0,0-1 0 0 0,0 1 0 0 0,1-1 0 0 0,0 0 0 0 0,0 0 0 0 0,1 0 0 0 0,0-1 0 0 0,1 0 0 0 0,0 0 0 0 0,0 0 0 0 0,1 0 0 0 0,0-1 0 0 0,0-1 1 0 0,0 1-1 0 0,1-1 0 0 0,0 0 0 0 0,1-1-54 0 0,15 16-95 0 0,1-2-1 0 0,1-1 1 0 0,1-1 0 0 0,0-1 0 0 0,1-2 0 0 0,1 0 0 0 0,0-2 0 0 0,9 1 95 0 0,55 14-3564 0 0,0-9-4605 0 0,-57-13-3172 0 0</inkml:trace>
  <inkml:trace contextRef="#ctx0" brushRef="#br1" timeOffset="32882.957">4466 15458 3953 0 0,'0'0'2256'0'0,"0"0"-710"0"0,0 0-315 0 0,0 0-502 0 0,0 0-318 0 0,0 0-140 0 0,0 0-83 0 0,0 0-48 0 0,0 0 5 0 0,0 0 26 0 0,27-7 34 0 0,82-26 39 0 0,-106 33-159 0 0,-1 0 0 0 0,1 0 0 0 0,-1 0-1 0 0,0 0 1 0 0,1 0 0 0 0,-1-1 0 0 0,1 1 0 0 0,-1-1-1 0 0,0 1 1 0 0,0-1 0 0 0,1 0 0 0 0,-1 0-1 0 0,0 0 1 0 0,0-1 0 0 0,0 1 0 0 0,0 0-1 0 0,0-1 1 0 0,0 1 0 0 0,0-1 0 0 0,-1 0-1 0 0,1 1 1 0 0,0-1 0 0 0,-1 0 0 0 0,0 0-1 0 0,1 0 1 0 0,-1 0 0 0 0,0 0 0 0 0,0 0-1 0 0,0-1 1 0 0,0 1 0 0 0,0 0 0 0 0,-1-1 0 0 0,1 1-1 0 0,-1 0 1 0 0,0-1 0 0 0,1 1 0 0 0,-1 0-1 0 0,0-1 1 0 0,0 1 0 0 0,-1-1 0 0 0,1 0-85 0 0,0-1 127 0 0,-3 0-129 0 0,0 1 0 0 0,-1-1 1 0 0,1 1-1 0 0,0 0 1 0 0,-1 0-1 0 0,0 1 1 0 0,0-1-1 0 0,0 1 0 0 0,0 0 1 0 0,0 0-1 0 0,0 0 1 0 0,0 0-1 0 0,-1 1 0 0 0,1 0 1 0 0,-1 0-1 0 0,1 0 1 0 0,-1 0-1 0 0,1 1 1 0 0,-1-1-1 0 0,0 1 0 0 0,1 0 1 0 0,-1 1 1 0 0,-32-1-53 0 0,0 1 0 0 0,1 3 1 0 0,-1 0-1 0 0,1 3 0 0 0,0 1 1 0 0,0 1-1 0 0,1 2 0 0 0,1 2 0 0 0,0 1 1 0 0,0 1-1 0 0,2 2 0 0 0,0 1 0 0 0,-1 3 53 0 0,-70 78-763 0 0,101-96 728 0 0,0 0 0 0 0,0 1 0 0 0,1 0 0 0 0,-1-1 1 0 0,1 1-1 0 0,0 0 0 0 0,0 0 0 0 0,0-1 0 0 0,1 1 0 0 0,-1 0 1 0 0,1 0-1 0 0,0 0 0 0 0,0 0 0 0 0,0 0 0 0 0,1 0 0 0 0,-1 0 0 0 0,1 0 1 0 0,0 0-1 0 0,0-1 0 0 0,0 1 0 0 0,1 0 0 0 0,-1-1 0 0 0,1 1 0 0 0,0-1 1 0 0,0 1-1 0 0,0-1 0 0 0,0 0 0 0 0,1 0 0 0 0,-1 0 0 0 0,1 0 1 0 0,0 0-1 0 0,0 0 0 0 0,0-1 0 0 0,2 2 35 0 0,21 13-114 0 0,1 0 1 0 0,0-2-1 0 0,1-1 0 0 0,0-1 1 0 0,1-1-1 0 0,1-2 1 0 0,0-1-1 0 0,3-1 114 0 0,87 32-245 0 0,-86-28-79 0 0,-1 1 0 0 0,1 2 0 0 0,-2 2 0 0 0,-1 1 0 0 0,0 1 0 0 0,-1 1 0 0 0,26 24 324 0 0,-91-34 4043 0 0,-206-4-399 0 0,-122-11-3179 0 0,252-15-3556 0 0,104 10-525 0 0,7 3-1687 0 0,0 4 159 0 0</inkml:trace>
  <inkml:trace contextRef="#ctx0" brushRef="#br1" timeOffset="33861.075">5109 14958 14955 0 0,'0'0'355'0'0,"0"0"-284"0"0,0 0-14 0 0,0 0-185 0 0,0 0-311 0 0,0 0-181 0 0,0 0-39 0 0,0 0 140 0 0,0 0 319 0 0,0 0 278 0 0,0 0 167 0 0,0 0 65 0 0,0 0-2 0 0,-24 30-28 0 0,-76 100-34 0 0,56-24 65 0 0,41-85-263 0 0,-8 67-13 0 0,3 2 1 0 0,4-1-1 0 0,4 0 1 0 0,5 5-36 0 0,-6-79-2 0 0,2 0 0 0 0,-1-1 1 0 0,2 1-1 0 0,0 0 1 0 0,1-1-1 0 0,1 0 1 0 0,0 1-1 0 0,1-1 1 0 0,0-1-1 0 0,1 1 0 0 0,0-1 1 0 0,3 3 1 0 0,-7-14 40 0 0,0 0-1 0 0,-1-1 1 0 0,1 1 0 0 0,0-1 0 0 0,0 0-1 0 0,0 1 1 0 0,0-1 0 0 0,0 0 0 0 0,0 0-1 0 0,0 0 1 0 0,0 0 0 0 0,1 0-1 0 0,-1-1 1 0 0,0 1 0 0 0,1-1 0 0 0,-1 0-1 0 0,0 1 1 0 0,1-1 0 0 0,-1 0 0 0 0,0 0-1 0 0,1-1 1 0 0,-1 1 0 0 0,0 0 0 0 0,1-1-1 0 0,-1 1 1 0 0,0-1 0 0 0,0 0 0 0 0,1 0-1 0 0,-1 0 1 0 0,0 0 0 0 0,0 0 0 0 0,0 0-1 0 0,0-1 1 0 0,0 1 0 0 0,0 0 0 0 0,-1-1-1 0 0,1 0 1 0 0,0 1 0 0 0,0-2-40 0 0,66-80-914 0 0,-59 71 313 0 0,125-153-838 0 0,-113 231 3107 0 0,-15-23-1466 0 0,-5-27-164 0 0,1 0 0 0 0,0 1 0 0 0,1-1 0 0 0,1 0 0 0 0,0-1 0 0 0,1 1 0 0 0,1-1 0 0 0,0 1 0 0 0,1-2 0 0 0,1 1-1 0 0,0-1 1 0 0,9 11-38 0 0,-12-21-23 0 0,-1-1 1 0 0,1 1-1 0 0,0-1 0 0 0,0 1 0 0 0,0-1 0 0 0,1-1 0 0 0,-1 1 0 0 0,1-1 1 0 0,-1 0-1 0 0,1 0 0 0 0,0-1 0 0 0,0 1 0 0 0,0-2 0 0 0,0 1 0 0 0,0 0 0 0 0,0-1 1 0 0,0 0-1 0 0,0-1 0 0 0,0 1 0 0 0,0-1 0 0 0,0 0 0 0 0,0 0 0 0 0,-1-1 0 0 0,1 0 1 0 0,0 0 22 0 0,136-69-4432 0 0,-29-33 529 0 0,-71 16 7658 0 0,-43 77 1082 0 0,-8 22-3758 0 0,-6 23-2076 0 0,12-29 951 0 0,1 0 0 0 0,0 0 0 0 0,0 1 0 0 0,0-1 0 0 0,1 1 0 0 0,0-1 0 0 0,0 1 0 0 0,0-1 0 0 0,1 1 0 0 0,-1-1 0 0 0,1 1 0 0 0,1 0 0 0 0,-1-1 0 0 0,1 1 0 0 0,0-1 0 0 0,0 1 0 0 0,1-1 0 0 0,-1 0 0 0 0,1 1 0 0 0,1-1 0 0 0,-1 0 0 0 0,1 0 0 0 0,-1 0 0 0 0,1-1 0 0 0,1 1 1 0 0,-1 0-1 0 0,1-1 0 0 0,0 0 0 0 0,0 0 0 0 0,0 0 0 0 0,0-1 0 0 0,0 1 0 0 0,1-1 0 0 0,0 0 0 0 0,0 0 0 0 0,0-1 0 0 0,0 0 0 0 0,0 1 0 0 0,1-1 46 0 0,7-2-73 0 0,0 0 1 0 0,1-1 0 0 0,-1-1 0 0 0,0 0 0 0 0,0-1 0 0 0,0 0 0 0 0,-1-1 0 0 0,1 0-1 0 0,-1-1 1 0 0,0 0 0 0 0,0-1 0 0 0,0-1 0 0 0,-1 0 0 0 0,0 0 0 0 0,-1-1 0 0 0,1 0-1 0 0,-2-1 1 0 0,1 0 0 0 0,-1-1 0 0 0,0 0 0 0 0,-1-1 0 0 0,0 1 0 0 0,-1-1 0 0 0,1-4 72 0 0,-6 13 50 0 0,0-1 0 0 0,0 1 0 0 0,-1-1 0 0 0,0 0 0 0 0,1 0 0 0 0,-1 0 0 0 0,0 0 0 0 0,0 0 0 0 0,0 0 1 0 0,-1 0-1 0 0,1 0 0 0 0,-1 0 0 0 0,0 0 0 0 0,0 0 0 0 0,0 0 0 0 0,0 0 0 0 0,0 0 0 0 0,-1 0 0 0 0,1 0 1 0 0,-1 0-1 0 0,0 0 0 0 0,0 0 0 0 0,0 0 0 0 0,0 0 0 0 0,-1 0 0 0 0,1 0 0 0 0,-1 1 0 0 0,1-1 0 0 0,-1 1 1 0 0,0-1-1 0 0,0 1 0 0 0,0 0 0 0 0,0 0 0 0 0,-1-1 0 0 0,1 2 0 0 0,-1-1 0 0 0,1 0 0 0 0,-1 0 0 0 0,0 1 1 0 0,1-1-1 0 0,-2 1-50 0 0,-3-2 5 0 0,0 1 0 0 0,0 0 0 0 0,0 1 1 0 0,0-1-1 0 0,0 1 0 0 0,0 1 0 0 0,0-1 1 0 0,-1 1-1 0 0,1 1 0 0 0,0-1 0 0 0,0 1 0 0 0,0 0 1 0 0,0 1-1 0 0,0 0 0 0 0,0 0 0 0 0,0 0 1 0 0,-3 3-6 0 0,1-2-49 0 0,1 0 1 0 0,-1 1-1 0 0,1 0 1 0 0,0 1-1 0 0,0 0 1 0 0,1 0-1 0 0,-1 0 1 0 0,1 1-1 0 0,0 1 1 0 0,1-1-1 0 0,-1 1 1 0 0,1 0-1 0 0,1 0 1 0 0,-1 1-1 0 0,1-1 1 0 0,0 1-1 0 0,1 0 1 0 0,0 1-1 0 0,1-1 1 0 0,-1 1-1 0 0,1 0 1 0 0,0 4 48 0 0,6-11 32 0 0,-1 1 0 0 0,1-1 1 0 0,0 1-1 0 0,0-1 0 0 0,1 0 0 0 0,-1 0 1 0 0,0-1-1 0 0,1 1 0 0 0,-1-1 1 0 0,1 1-1 0 0,-1-1 0 0 0,1 0 0 0 0,0 0 1 0 0,-1-1-1 0 0,1 1 0 0 0,0-1 0 0 0,0 0 1 0 0,0 0-1 0 0,-1 0 0 0 0,3 0-32 0 0,250-15 784 0 0,-123 93-1309 0 0,-93-80-3882 0 0,-1-4-3458 0 0,-29 3 6170 0 0</inkml:trace>
  <inkml:trace contextRef="#ctx0" brushRef="#br1" timeOffset="34342.476">6548 14820 13427 0 0,'0'0'695'0'0,"0"0"14"0"0,0 0-98 0 0,0 0-291 0 0,0 0-331 0 0,0 0-395 0 0,0 0-248 0 0,0 0-13 0 0,0 0 186 0 0,0 0 342 0 0,0 0 237 0 0,0 0 52 0 0,-6 10 1 0 0,-28 76 33 0 0,95 530 75 0 0,-58-587-259 0 0,-1 4-48 0 0,2-1 0 0 0,1 1 0 0 0,1-1 0 0 0,2 0 0 0 0,1 0 0 0 0,1-1 0 0 0,9 16 48 0 0,-16-42 12 0 0,1 1 1 0 0,0-1 0 0 0,0 1 0 0 0,1-1 0 0 0,-1-1-1 0 0,1 1 1 0 0,1-1 0 0 0,-1 1 0 0 0,0-1-1 0 0,1-1 1 0 0,0 1 0 0 0,0-1 0 0 0,0 0 0 0 0,0 0-1 0 0,0-1 1 0 0,1 0 0 0 0,-1 0 0 0 0,1 0-1 0 0,-1-1 1 0 0,1 0 0 0 0,0-1 0 0 0,0 1 0 0 0,-1-1-1 0 0,1 0 1 0 0,0-1 0 0 0,0 0 0 0 0,-1 0-1 0 0,6-1-12 0 0,4-1 10 0 0,-2-1 0 0 0,1 0 0 0 0,0-1 0 0 0,-1 0 0 0 0,0-2 0 0 0,0 1 0 0 0,0-2 0 0 0,-1 1 0 0 0,0-2 0 0 0,-1 0 0 0 0,0 0 0 0 0,3-5-10 0 0,-8 6 90 0 0,0 0 0 0 0,-1-1 0 0 0,0 0 1 0 0,0 0-1 0 0,-1 0 0 0 0,-1 0 0 0 0,1-1 0 0 0,-2 0 0 0 0,1 0 0 0 0,-1 0 0 0 0,-1-1 1 0 0,0 1-1 0 0,0-1 0 0 0,-1 1 0 0 0,0-1 0 0 0,-1 1 0 0 0,0-1 0 0 0,-1 1 0 0 0,0-4-90 0 0,1 12 60 0 0,0 0 0 0 0,0 0-1 0 0,0 0 1 0 0,0 0-1 0 0,0 0 1 0 0,0 0 0 0 0,-1-1-1 0 0,1 1 1 0 0,-1 0-1 0 0,0 0 1 0 0,1 0 0 0 0,-1 0-1 0 0,0 0 1 0 0,0 1-1 0 0,0-1 1 0 0,0 0 0 0 0,-1 0-1 0 0,1 0 1 0 0,0 1-1 0 0,-1-1 1 0 0,1 1 0 0 0,-1-1-1 0 0,1 1 1 0 0,-1 0-1 0 0,0-1 1 0 0,0 1-1 0 0,0 0 1 0 0,1 0 0 0 0,-1 0-1 0 0,0 1 1 0 0,0-1-1 0 0,0 0 1 0 0,0 1 0 0 0,-1-1-1 0 0,1 1 1 0 0,0 0-1 0 0,0-1 1 0 0,0 1 0 0 0,0 0-1 0 0,0 1 1 0 0,0-1-1 0 0,-1 0 1 0 0,1 0 0 0 0,0 1-1 0 0,0-1 1 0 0,0 1-1 0 0,0 0 1 0 0,0 0 0 0 0,0 0-1 0 0,0 0 1 0 0,1 0-1 0 0,-1 0 1 0 0,0 0 0 0 0,0 0-1 0 0,1 1 1 0 0,-1-1-1 0 0,1 1 1 0 0,-1-1-1 0 0,1 1 1 0 0,0 0 0 0 0,-1-1-1 0 0,1 1 1 0 0,0 0-1 0 0,0 0 1 0 0,0 0 0 0 0,1 0-1 0 0,-2 1-59 0 0,0 6 50 0 0,0 0-1 0 0,0 0 0 0 0,0 0 1 0 0,1 0-1 0 0,1 1 0 0 0,-1-1 1 0 0,1 0-1 0 0,1 0 1 0 0,0 1-1 0 0,0-1 0 0 0,1 0 1 0 0,0 0-1 0 0,1 0 0 0 0,0 0 1 0 0,0-1-1 0 0,1 1 1 0 0,0-1-1 0 0,0 1 0 0 0,1-2 1 0 0,0 1-1 0 0,0 0 0 0 0,1-1 1 0 0,0 0-1 0 0,1 0 0 0 0,-1-1 1 0 0,1 0-1 0 0,0 0 1 0 0,1 0-1 0 0,0-1 0 0 0,0 0-49 0 0,19 12-519 0 0,0-1-1 0 0,1-2 1 0 0,0-1-1 0 0,1-1 1 0 0,0-1-1 0 0,1-2 1 0 0,0-1-1 0 0,12 1 520 0 0,57 6-9465 0 0,-66-11 1513 0 0</inkml:trace>
  <inkml:trace contextRef="#ctx0" brushRef="#br1" timeOffset="54536.375">10069 5591 0 0 0,'0'0'927'0'0,"0"0"441"0"0,0 0 249 0 0,0 0 100 0 0,0 0-91 0 0,0 0-174 0 0,0 0-118 0 0,0 0-135 0 0,0 0-123 0 0,0 0-139 0 0,-3-10-171 0 0,-7-30-175 0 0,8 30-136 0 0,2 10-203 0 0,0 0-276 0 0,0 0-318 0 0,0 0-282 0 0,0 0-117 0 0,0 25-862 0 0,18 246 2536 0 0,11 767 759 0 0,-20-892-1091 0 0,6 0 0 0 0,7-1-1 0 0,37 130-600 0 0,-3-90 2711 0 0,-56-185-1800 0 0,-7-30 1460 0 0,-13-10-2364 0 0,-2 1-1 0 0,-2 2 0 0 0,-1 0 1 0 0,-2 2-1 0 0,-1 0 0 0 0,-2 2 1 0 0,-2 2-1 0 0,0 1 0 0 0,-2 1 1 0 0,-1 2-1 0 0,-9-4-6 0 0,14 14-476 0 0,29 17 52 0 0,2 28-1498 0 0,8 11 2035 0 0,1 0 1 0 0,3-1 0 0 0,1-1-1 0 0,1 0 1 0 0,3-1-1 0 0,18 30-113 0 0,-15-27 55 0 0,2 6 75 0 0,2-1 0 0 0,2-2 0 0 0,1 0 1 0 0,3-2-1 0 0,1-1 0 0 0,2-2 0 0 0,35 31-130 0 0,-62-63 151 0 0,-1 0 1 0 0,1 0-1 0 0,0 0 1 0 0,0-1 0 0 0,0 0-1 0 0,1 0 1 0 0,-1-1-1 0 0,1 0 1 0 0,0 0-1 0 0,0-1 1 0 0,0 0-1 0 0,1-1 1 0 0,-1 1-1 0 0,0-2 1 0 0,0 1-1 0 0,1-1-151 0 0,43-70 1984 0 0,-46 58-1862 0 0,142-344 199 0 0,-110 197-4099 0 0,-36 143 646 0 0,-2 6-3626 0 0,0 4-4587 0 0</inkml:trace>
  <inkml:trace contextRef="#ctx0" brushRef="#br1" timeOffset="55500.551">6407 4994 0 0 0,'0'0'367'0'0,"0"0"485"0"0,0 0 284 0 0,0 0 62 0 0,0 0 41 0 0,0 0 37 0 0,0 0 24 0 0,0 0 30 0 0,0 0-42 0 0,0 0-260 0 0,0 0-405 0 0,-3-11-476 0 0,-9-36-402 0 0,7 132-230 0 0,3 62 1586 0 0,16 255 622 0 0,-4-372-203 0 0,-2-31 138 0 0,-1-12-3846 0 0,7-14-8372 0 0,-11 21 6262 0 0</inkml:trace>
  <inkml:trace contextRef="#ctx0" brushRef="#br1" timeOffset="55966.047">6749 5143 10138 0 0,'0'0'520'0'0,"0"0"-337"0"0,0 0-530 0 0,0 0-153 0 0,0 0 187 0 0,0 0 255 0 0,0 0 193 0 0,0 0 161 0 0,0 0 118 0 0,0 0 64 0 0,0 0 36 0 0,7 28-31 0 0,19 89-69 0 0,-20-35 211 0 0,15-10 653 0 0,-18-71-1137 0 0,0-1 0 0 0,0 0 0 0 0,-1 0 0 0 0,1 0 0 0 0,0 0 0 0 0,0 0 0 0 0,-1 0 0 0 0,1-1 0 0 0,0 0-1 0 0,0 1 1 0 0,-1-1 0 0 0,1 0 0 0 0,-1 0 0 0 0,1 0 0 0 0,-1-1 0 0 0,1 1 0 0 0,-1-1 0 0 0,0 1 0 0 0,1-1-1 0 0,-1 0 1 0 0,0 1 0 0 0,0-1 0 0 0,0-1 0 0 0,-1 1 0 0 0,1 0 0 0 0,0 0 0 0 0,-1 0 0 0 0,1-1 0 0 0,-1 1 0 0 0,0-2-141 0 0,7-4 63 0 0,113-185-2487 0 0,-98 232 1970 0 0,-12-13 1016 0 0,-8-15-392 0 0,0 0-1 0 0,1 0 1 0 0,0-1 0 0 0,1 1-1 0 0,1-1 1 0 0,0 0 0 0 0,0-1-1 0 0,0 1 1 0 0,1-1 0 0 0,1 0-1 0 0,0-1 1 0 0,0 0 0 0 0,0 0-1 0 0,1-1 1 0 0,9 7-170 0 0,108 25 112 0 0,-97-42-3824 0 0,-1-7-3504 0 0,-19 5-748 0 0</inkml:trace>
  <inkml:trace contextRef="#ctx0" brushRef="#br1" timeOffset="56183.814">6537 4500 19204 0 0,'0'0'887'0'0,"0"0"-124"0"0,0 0-32 0 0,0 0-159 0 0,-23-27-164 0 0,-69-85-181 0 0,68 63-802 0 0,71 64-2679 0 0,0 9 325 0 0,19 10-6266 0 0,-50-26 2356 0 0</inkml:trace>
  <inkml:trace contextRef="#ctx0" brushRef="#br1" timeOffset="57225.006">7728 4885 18596 0 0,'0'0'424'0'0,"0"0"-59"0"0,0 0-266 0 0,0 0-199 0 0,0 0-91 0 0,0 0-41 0 0,0 0 68 0 0,0 0 136 0 0,0 0 120 0 0,0 0 64 0 0,0 0 34 0 0,0 0 8 0 0,6-14-28 0 0,17-45-38 0 0,-23 60-167 0 0,0 0 1 0 0,-1 0-1 0 0,1 0 0 0 0,-1 0 1 0 0,1 0-1 0 0,-1 0 0 0 0,0 0 1 0 0,1 0-1 0 0,-1 0 1 0 0,0-1-1 0 0,0 1 0 0 0,1 0 1 0 0,-1 0-1 0 0,0-1 0 0 0,0 1 1 0 0,0-1-1 0 0,0 1 0 0 0,0 0 1 0 0,0-1-1 0 0,0 0 1 0 0,0 1-1 0 0,0-1 0 0 0,0 0 1 0 0,0 1-1 0 0,0-1 0 0 0,0 0 1 0 0,0 0-1 0 0,-1 0 1 0 0,1 0-1 0 0,0 0 0 0 0,0 0 1 0 0,0 0-1 0 0,0 0 0 0 0,0-1 1 0 0,0 1-1 0 0,0 0 0 0 0,0-1 1 0 0,0 1-1 0 0,0-1 1 0 0,0 1-1 0 0,0-1 0 0 0,0 1 1 0 0,0-1-1 0 0,0 0 0 0 0,0 1 1 0 0,1-1-1 0 0,-1 0 0 0 0,0 0 1 0 0,0 0-1 0 0,1 1 1 0 0,-1-1-1 0 0,0 0 0 0 0,1 0 1 0 0,-1 0-1 0 0,1 0 0 0 0,0 0 1 0 0,-1 0-1 0 0,1 0 0 0 0,0 0 1 0 0,-1 0-1 0 0,1-1 1 0 0,0 1-1 0 0,0 0 0 0 0,0 0 1 0 0,0-1 34 0 0,-19 22-8 0 0,1 0-1 0 0,1 2 1 0 0,1 0 0 0 0,1 0 0 0 0,1 2 0 0 0,1-1 0 0 0,1 2-1 0 0,1 0 1 0 0,2 0 0 0 0,0 1 0 0 0,1 0 0 0 0,2 0 0 0 0,1 1-1 0 0,1 0 1 0 0,1 0 0 0 0,1 7 8 0 0,2-28 34 0 0,0 0 0 0 0,1 0 0 0 0,0-1-1 0 0,0 1 1 0 0,0-1 0 0 0,1 1 0 0 0,0 0 0 0 0,0-1 0 0 0,0 0-1 0 0,1 0 1 0 0,-1 0 0 0 0,1 0 0 0 0,1 0 0 0 0,-1 0 0 0 0,1-1-1 0 0,-1 1 1 0 0,1-1 0 0 0,0 0 0 0 0,1 0 0 0 0,-1-1-1 0 0,1 1 1 0 0,0-1 0 0 0,0 0 0 0 0,0 0 0 0 0,0-1 0 0 0,0 1-1 0 0,0-1 1 0 0,1 0 0 0 0,-1-1 0 0 0,1 1 0 0 0,0-1 0 0 0,-1 0-1 0 0,1 0 1 0 0,3-1-34 0 0,11 2 95 0 0,1 0-1 0 0,0-2 0 0 0,-1 0 1 0 0,1-1-1 0 0,-1-1 0 0 0,1-2 1 0 0,-1 1-1 0 0,0-2 0 0 0,3-2-94 0 0,10-4-133 0 0,-1-1 0 0 0,0-2-1 0 0,-1-1 1 0 0,0-2 0 0 0,-2-1 0 0 0,0-1 0 0 0,-1-1-1 0 0,-1-2 1 0 0,23-23 133 0 0,-46 42 12 0 0,-1-1-1 0 0,0 0 1 0 0,0 1-1 0 0,0-1 1 0 0,-1-1 0 0 0,1 1-1 0 0,-1 0 1 0 0,0-1-1 0 0,0 1 1 0 0,0-1-1 0 0,-1 1 1 0 0,1-1 0 0 0,-1 0-1 0 0,-1 0 1 0 0,1 1-1 0 0,0-1 1 0 0,-1 0-1 0 0,0 0 1 0 0,0 0 0 0 0,-1 0-1 0 0,0 0 1 0 0,1 1-1 0 0,-1-1 1 0 0,-1 0-1 0 0,1 0 1 0 0,-1 1-1 0 0,0-1 1 0 0,0 1 0 0 0,0-1-1 0 0,0 1 1 0 0,-1 0-1 0 0,0 0 1 0 0,0 0-1 0 0,0 0 1 0 0,0 1 0 0 0,-1-1-1 0 0,1 1 1 0 0,-1 0-1 0 0,0 0 1 0 0,0 0-1 0 0,0 0 1 0 0,0 1 0 0 0,-1 0-1 0 0,1 0 1 0 0,0 0-1 0 0,-1 0 1 0 0,0 1-1 0 0,1-1 1 0 0,-1 1 0 0 0,0 0-1 0 0,0 1 1 0 0,-3-1-12 0 0,-7-2 31 0 0,0 1 0 0 0,0 0 0 0 0,0 1 0 0 0,0 1 0 0 0,0 0 0 0 0,0 1 0 0 0,0 1 0 0 0,1 0 0 0 0,-1 1 0 0 0,0 1 0 0 0,-7 2-31 0 0,69 4-868 0 0,437-59 1532 0 0,-485 50-676 0 0,1 0 0 0 0,0 0-1 0 0,-1-1 1 0 0,1 1 0 0 0,0 0 0 0 0,0 0 0 0 0,-1 0-1 0 0,1 0 1 0 0,0 0 0 0 0,0 0 0 0 0,0 0-1 0 0,0 0 1 0 0,0 0 0 0 0,0 0 0 0 0,1-1 0 0 0,-1 1-1 0 0,0 0 1 0 0,0 0 0 0 0,1 0 0 0 0,-1 0 0 0 0,0 0-1 0 0,1 0 1 0 0,-1-1 0 0 0,1 1 0 0 0,-1 0 0 0 0,1 0-1 0 0,-1-1 1 0 0,1 1 0 0 0,0 0 0 0 0,-1-1-1 0 0,1 1 1 0 0,0 0 0 0 0,0-1 0 0 0,-1 1 0 0 0,1-1-1 0 0,0 0 1 0 0,0 1 0 0 0,0-1 0 0 0,0 1 0 0 0,-1-1-1 0 0,1 0 1 0 0,0 0 0 0 0,0 0 0 0 0,0 1-1 0 0,0-1 1 0 0,0 0 0 0 0,0 0 0 0 0,0 0 0 0 0,0 0-1 0 0,0-1 1 0 0,0 1 0 0 0,-1 0 0 0 0,1 0 0 0 0,0 0-1 0 0,0-1 1 0 0,0 1 0 0 0,0-1 12 0 0,-58 57 232 0 0,41-43-235 0 0,1 0-1 0 0,0 2 0 0 0,1-1 1 0 0,1 2-1 0 0,1 0 1 0 0,0 1-1 0 0,1 0 1 0 0,-8 16 3 0 0,17-30 7 0 0,1 0 1 0 0,0 0 0 0 0,-1 0-1 0 0,1 0 1 0 0,0 1-1 0 0,1-1 1 0 0,-1 0-1 0 0,0 1 1 0 0,1-1-1 0 0,0 0 1 0 0,0 1 0 0 0,0-1-1 0 0,0 1 1 0 0,0-1-1 0 0,1 1 1 0 0,0-1-1 0 0,-1 0 1 0 0,1 0-1 0 0,1 1 1 0 0,-1-1 0 0 0,0 0-1 0 0,1 0 1 0 0,-1 0-1 0 0,1 0 1 0 0,0 0-1 0 0,0 0 1 0 0,0-1-1 0 0,0 1 1 0 0,1-1 0 0 0,-1 1-1 0 0,1-1 1 0 0,0 0-1 0 0,-1 0 1 0 0,1 0-1 0 0,0 0 1 0 0,0-1-1 0 0,0 1 1 0 0,0-1-1 0 0,1 1 1 0 0,-1-1 0 0 0,0 0-1 0 0,0-1 1 0 0,4 2-8 0 0,151 4 887 0 0,-132-11-921 0 0,0 0-1 0 0,0-2 1 0 0,0-1-1 0 0,-1 0 1 0 0,0-2-1 0 0,-1-1 1 0 0,0-1-1 0 0,0-2 1 0 0,-2 0-1 0 0,0-1 1 0 0,0-1 0 0 0,-2-1-1 0 0,8-8 35 0 0,-24 23-4 0 0,-2-1 0 0 0,1 1 0 0 0,0 0 0 0 0,0-1 0 0 0,-1 0 0 0 0,1 1 0 0 0,-1-1 0 0 0,0 0 0 0 0,0 0 0 0 0,0-1 0 0 0,0 1 0 0 0,-1 0 0 0 0,1 0 0 0 0,-1-1 0 0 0,0 1 0 0 0,0-1 1 0 0,0 0-1 0 0,0 1 0 0 0,-1-1 0 0 0,1 1 0 0 0,-1-1 0 0 0,0 0 0 0 0,0 0 0 0 0,0 1 0 0 0,-1-1 0 0 0,1 1 0 0 0,-1-1 0 0 0,0 0 0 0 0,0 1 0 0 0,0-1 0 0 0,-1 1 0 0 0,1 0 0 0 0,-1-1 0 0 0,0 1 0 0 0,0 0 0 0 0,0 0 0 0 0,0 0 0 0 0,0 0 0 0 0,-1 0 0 0 0,1 1 0 0 0,-1-1 0 0 0,0 1 0 0 0,1-1 0 0 0,-1 1 0 0 0,-1 0 0 0 0,1 0 0 0 0,0 1 0 0 0,0-1 0 0 0,-4-1 4 0 0,1 5 2 0 0,1 1 0 0 0,0-1-1 0 0,-1 1 1 0 0,1 0 0 0 0,0 0-1 0 0,0 1 1 0 0,0-1 0 0 0,1 1-1 0 0,-1 0 1 0 0,1 1 0 0 0,0-1-1 0 0,0 1 1 0 0,1-1 0 0 0,-1 1-1 0 0,1 0 1 0 0,0 1 0 0 0,0-1-1 0 0,1 0 1 0 0,-1 1 0 0 0,1-1-1 0 0,1 1 1 0 0,-1 0 0 0 0,1 0-1 0 0,-1 3-1 0 0,2-3 50 0 0,-1 0-1 0 0,1 0 0 0 0,0 1 0 0 0,1-1 1 0 0,-1 0-1 0 0,1 0 0 0 0,0 0 1 0 0,1 0-1 0 0,0 0 0 0 0,0 0 0 0 0,0 0 1 0 0,0 0-1 0 0,1-1 0 0 0,0 1 1 0 0,0-1-1 0 0,1 1 0 0 0,-1-1 0 0 0,1-1 1 0 0,0 1-1 0 0,1 0 0 0 0,-1-1 0 0 0,1 0 1 0 0,0 0-1 0 0,0 0 0 0 0,0-1 1 0 0,0 1-1 0 0,1-1 0 0 0,3 1-49 0 0,172 65-2825 0 0,-171-67 2130 0 0,33 10-7930 0 0,-29-8 409 0 0</inkml:trace>
  <inkml:trace contextRef="#ctx0" brushRef="#br1" timeOffset="57770.444">9334 5120 11538 0 0,'0'0'195'0'0,"0"0"-191"0"0,0 0-335 0 0,0 0-65 0 0,0 0 270 0 0,0 0 366 0 0,0 0 444 0 0,0 0 356 0 0,0 0 176 0 0,0 0-21 0 0,0 0-213 0 0,0 0-282 0 0,0 0-235 0 0,2 4-165 0 0,-1-2-234 0 0,0 0 0 0 0,0 1-1 0 0,0-1 1 0 0,0 0-1 0 0,1 0 1 0 0,-1 0-1 0 0,1 0 1 0 0,0 0 0 0 0,0 0-1 0 0,-1-1 1 0 0,1 1-1 0 0,0 0 1 0 0,1-1 0 0 0,-1 0-1 0 0,0 1 1 0 0,0-1-1 0 0,0 0 1 0 0,1 0-1 0 0,-1 0 1 0 0,1 0 0 0 0,-1-1-1 0 0,0 1 1 0 0,1-1-1 0 0,0 1 1 0 0,-1-1-1 0 0,1 0 1 0 0,-1 0 0 0 0,1 0-1 0 0,-1 0 1 0 0,1-1-1 0 0,-1 1 1 0 0,1-1 0 0 0,-1 1-1 0 0,1-1 1 0 0,-1 0-1 0 0,0 0 1 0 0,1 0-1 0 0,-1 0 1 0 0,0-1 0 0 0,0 1-1 0 0,0 0 1 0 0,0-1-1 0 0,2-1-65 0 0,1 0-110 0 0,0 0 0 0 0,0-1-1 0 0,0 0 1 0 0,0 0 0 0 0,-1-1 0 0 0,0 1-1 0 0,0-1 1 0 0,0 0 0 0 0,0 0 0 0 0,-1 0-1 0 0,0 0 1 0 0,0-1 0 0 0,0 0-1 0 0,0 1 1 0 0,-1-1 0 0 0,0 0 0 0 0,-1 0-1 0 0,2-6 111 0 0,-3 9-82 0 0,1 0 0 0 0,-1-1 0 0 0,0 1-1 0 0,-1 0 1 0 0,1 0 0 0 0,0-1 0 0 0,-1 1-1 0 0,0 0 1 0 0,0 0 0 0 0,0 0 0 0 0,0 0 0 0 0,0 0-1 0 0,0 0 1 0 0,-1 0 0 0 0,0 0 0 0 0,1 0-1 0 0,-1 0 1 0 0,0 1 0 0 0,-1-1 0 0 0,1 1-1 0 0,0 0 1 0 0,-1 0 0 0 0,1-1 0 0 0,-1 1 0 0 0,1 1-1 0 0,-1-1 1 0 0,0 0 0 0 0,0 1 0 0 0,0-1-1 0 0,0 1 1 0 0,0 0 0 0 0,0 0 0 0 0,-1 0-1 0 0,1 1 1 0 0,0-1 0 0 0,0 1 0 0 0,-1 0-1 0 0,1-1 1 0 0,0 1 0 0 0,0 1 82 0 0,-6-1 89 0 0,0 0 0 0 0,0 0 0 0 0,0 2 0 0 0,0-1 0 0 0,0 1 0 0 0,1 0 0 0 0,-1 1 0 0 0,1 0 0 0 0,-1 0 0 0 0,1 1 0 0 0,0 0 0 0 0,0 0 0 0 0,1 1 0 0 0,-5 3-89 0 0,8-6 63 0 0,0 0 0 0 0,0 1-1 0 0,1-1 1 0 0,-1 1 0 0 0,1 0-1 0 0,0 0 1 0 0,-1 0 0 0 0,1 0 0 0 0,1 1-1 0 0,-1-1 1 0 0,0 1 0 0 0,1 0-1 0 0,0 0 1 0 0,0-1 0 0 0,0 2 0 0 0,0-1-1 0 0,1 0 1 0 0,-1 0 0 0 0,1 0-1 0 0,0 1 1 0 0,1-1 0 0 0,-1 0-1 0 0,1 1 1 0 0,-1-1 0 0 0,1 1 0 0 0,1-1-1 0 0,-1 1 1 0 0,1-1 0 0 0,-1 0-1 0 0,1 1 1 0 0,1-1 0 0 0,-1 0 0 0 0,1 0-1 0 0,-1 0 1 0 0,1 0 0 0 0,0 0-1 0 0,0 0 1 0 0,1 0 0 0 0,-1 0-1 0 0,1-1 1 0 0,0 0 0 0 0,0 1 0 0 0,0-1-1 0 0,0 0 1 0 0,1 0 0 0 0,-1-1-1 0 0,1 1 1 0 0,0-1 0 0 0,0 0 0 0 0,0 1-1 0 0,3 0-62 0 0,14 3 156 0 0,1-1 0 0 0,0 0 0 0 0,0-2 0 0 0,1 0 0 0 0,-1-2 0 0 0,1 0 0 0 0,-1-2 0 0 0,1 0 0 0 0,19-5-156 0 0,-14 4 245 0 0,56 20-987 0 0,-52-7-3310 0 0,3-4-5367 0 0,-26-7 2287 0 0</inkml:trace>
  <inkml:trace contextRef="#ctx0" brushRef="#br1" timeOffset="58142.483">9975 4833 17932 0 0,'0'0'1121'0'0,"0"0"-204"0"0,0 0-665 0 0,0 0-459 0 0,0 0-337 0 0,0 0-163 0 0,0 0 75 0 0,0 0 232 0 0,0 0 290 0 0,0 0 170 0 0,0 0 54 0 0,0 0 3 0 0,0 0-13 0 0,0 12-10 0 0,-1 35 7 0 0,2-44-74 0 0,0 1 0 0 0,1 0 0 0 0,0 0 0 0 0,0-1 0 0 0,0 1 0 0 0,0-1 0 0 0,0 1-1 0 0,1-1 1 0 0,-1 0 0 0 0,1 0 0 0 0,0 0 0 0 0,0-1 0 0 0,0 1 0 0 0,0-1 0 0 0,1 1 0 0 0,-1-1 0 0 0,1 0 0 0 0,-1 0 0 0 0,1 0 0 0 0,0-1 0 0 0,0 0 0 0 0,0 1 0 0 0,0-1 0 0 0,0 0 0 0 0,3 0-27 0 0,-4 0 21 0 0,72 16 266 0 0,68 31-260 0 0,-141-47-29 0 0,-1 0 0 0 0,1 1 0 0 0,-1-1 0 0 0,0 1-1 0 0,1-1 1 0 0,-1 1 0 0 0,0 0 0 0 0,0-1 0 0 0,0 1-1 0 0,0 0 1 0 0,-1 0 0 0 0,1 0 0 0 0,0 0 0 0 0,-1 0-1 0 0,1 0 1 0 0,-1 0 0 0 0,0 0 0 0 0,0 0-1 0 0,0 0 1 0 0,0 0 0 0 0,0 0 0 0 0,0 0 0 0 0,0 0-1 0 0,0 0 1 0 0,-1 0 0 0 0,1 0 0 0 0,-1-1 0 0 0,0 1-1 0 0,1 0 1 0 0,-1 0 0 0 0,0 0 0 0 0,0 0 0 0 0,0-1-1 0 0,-1 1 1 0 0,1 0 0 0 0,0-1 0 0 0,0 1-1 0 0,-1-1 1 0 0,1 0 0 0 0,-1 1 0 0 0,1-1 0 0 0,-3 1 2 0 0,-69 54 514 0 0,54-45-376 0 0,-1-1 0 0 0,0-1 1 0 0,-1-1-1 0 0,0-1 0 0 0,0 0 0 0 0,-1-2 1 0 0,0-1-1 0 0,0 0 0 0 0,-7-1-138 0 0,28-3 13 0 0,1 0-122 0 0,17-20-4154 0 0,53-22-8189 0 0,-57 35 8376 0 0</inkml:trace>
  <inkml:trace contextRef="#ctx0" brushRef="#br1" timeOffset="58389.501">10379 4936 8474 0 0,'0'0'3762'0'0,"0"0"-580"0"0,0 0-1298 0 0,0 0-1006 0 0,0 0-659 0 0,0 0-330 0 0,0 0-56 0 0,0 0 81 0 0,0 0 143 0 0,0 0 63 0 0,0 0 5 0 0,0 0-14 0 0,1 17-19 0 0,5 87 73 0 0,-5-100-158 0 0,-1 0-1 0 0,1 0 0 0 0,-1 0 0 0 0,1 0 1 0 0,1 0-1 0 0,-1 0 0 0 0,0 0 0 0 0,1 0 1 0 0,0-1-1 0 0,0 1 0 0 0,0-1 0 0 0,0 1 1 0 0,0-1-1 0 0,1 0 0 0 0,0 1 0 0 0,-1-2 1 0 0,1 1-1 0 0,0 0 0 0 0,1 0 0 0 0,-1-1 1 0 0,0 0-1 0 0,1 1 0 0 0,-1-1 0 0 0,1-1 1 0 0,0 1-1 0 0,0 0 0 0 0,-1-1 0 0 0,1 0 1 0 0,0 0-1 0 0,0 0 0 0 0,0 0 0 0 0,1-1 1 0 0,-1 0-1 0 0,0 0 0 0 0,1 0-6 0 0,28 3-3684 0 0,-2-2-3438 0 0,-20-1-996 0 0</inkml:trace>
  <inkml:trace contextRef="#ctx0" brushRef="#br1" timeOffset="58580.485">10291 4522 18980 0 0,'0'0'2926'0'0,"0"0"-1688"0"0,0 0-548 0 0,0 0-352 0 0,0 0-293 0 0,0 0-285 0 0,0 0-205 0 0,0 0-71 0 0,0 0 19 0 0,0 0 81 0 0,0 0 24 0 0,0 0-24 0 0,0-13-47 0 0,0-38-129 0 0,52 88-7147 0 0,-37-25 2902 0 0,-3-3-2827 0 0</inkml:trace>
  <inkml:trace contextRef="#ctx0" brushRef="#br1" timeOffset="58920.689">10807 4652 16083 0 0,'0'0'621'0'0,"0"0"-435"0"0,0 0-563 0 0,0 0 25 0 0,0 0 197 0 0,0 0 127 0 0,0 0 88 0 0,-4 26 73 0 0,-24 169 730 0 0,25-176-622 0 0,0-11-152 0 0,1 0 0 0 0,0 0-1 0 0,0 0 1 0 0,1 0-1 0 0,0 0 1 0 0,0 0 0 0 0,1 0-1 0 0,0 0 1 0 0,1 0 0 0 0,0 0-1 0 0,0 0 1 0 0,1 0 0 0 0,-1-1-1 0 0,2 1 1 0 0,-1 0 0 0 0,1-1-1 0 0,0 1 1 0 0,1-1-1 0 0,0 0 1 0 0,0 0 0 0 0,0 0-1 0 0,3 2-88 0 0,63 1-61 0 0,-64-12-501 0 0,0 0 0 0 0,-1 0 0 0 0,1 0 0 0 0,0-1 0 0 0,-1 0 0 0 0,0 0 0 0 0,0-1 0 0 0,0 0 0 0 0,0 1 0 0 0,0-2 0 0 0,-1 1 0 0 0,0 0 0 0 0,0-1 0 0 0,0 0 0 0 0,0 0 0 0 0,2-4 562 0 0,10-35-882 0 0,-13 29 3383 0 0,-1 0 3445 0 0,-2 15-5083 0 0,0 0-416 0 0,-10 30-623 0 0,7-25 140 0 0,1 0 0 0 0,0 1 0 0 0,0-1-1 0 0,0 1 1 0 0,1-1 0 0 0,0 1 0 0 0,0 0 0 0 0,0 0 0 0 0,1 0 0 0 0,0-1 0 0 0,0 1 0 0 0,0 0 0 0 0,1 0 0 0 0,0 0 0 0 0,0-1 0 0 0,0 1 0 0 0,1 0 0 0 0,0-1 0 0 0,0 1 0 0 0,0-1 0 0 0,1 0 0 0 0,0 0 0 0 0,0 0-1 0 0,0 0 1 0 0,0 0 0 0 0,1-1 0 0 0,0 1 0 0 0,0-1 0 0 0,0 0 0 0 0,2 1 36 0 0,9 7-2796 0 0,3 2-4454 0 0,-11-9-493 0 0</inkml:trace>
  <inkml:trace contextRef="#ctx0" brushRef="#br1" timeOffset="59402.243">11281 5111 12267 0 0,'0'0'698'0'0,"0"0"-340"0"0,0 0-469 0 0,0 0-162 0 0,0 0 114 0 0,0 0 211 0 0,0 0 143 0 0,0 0 93 0 0,0 0 49 0 0,0 0 1 0 0,0 0-65 0 0,0 0-73 0 0,13-2-72 0 0,87-27 246 0 0,-97 28-327 0 0,1-1-1 0 0,-1 1 0 0 0,1-1 1 0 0,-1 0-1 0 0,0 0 0 0 0,0 0 1 0 0,0-1-1 0 0,0 1 0 0 0,0 0 1 0 0,0-1-1 0 0,-1 0 0 0 0,1 0 1 0 0,-1 0-1 0 0,0 0 1 0 0,0 0-1 0 0,0 0 0 0 0,0-1 1 0 0,0 1-1 0 0,-1-1 0 0 0,1 1 1 0 0,-1-1-1 0 0,0 1 0 0 0,0-1 1 0 0,-1 0-1 0 0,1 0 0 0 0,-1 1 1 0 0,0-1-1 0 0,0 0 0 0 0,0 0 1 0 0,0 1-1 0 0,-1-2-46 0 0,-54 2-620 0 0,-198 114 1187 0 0,248-109-578 0 0,1 0 0 0 0,-1 0 0 0 0,1 0 0 0 0,-1 1 0 0 0,1-1 0 0 0,0 1 0 0 0,0 0 0 0 0,0 0 0 0 0,1 1 0 0 0,-1-1 0 0 0,1 1 0 0 0,0-1 1 0 0,0 1-1 0 0,0 0 0 0 0,0 0 0 0 0,1 1 0 0 0,-1-1 0 0 0,1 1 0 0 0,0-1 0 0 0,1 1 0 0 0,-1-1 0 0 0,1 1 0 0 0,0 0 0 0 0,0 0 0 0 0,0 0 0 0 0,1 0 0 0 0,0 0 0 0 0,0 0 0 0 0,0-1 0 0 0,0 1 0 0 0,1 0 0 0 0,0 0 1 0 0,0 0-1 0 0,0 0 0 0 0,0-1 0 0 0,1 1 0 0 0,0 0 0 0 0,0-1 0 0 0,0 1 0 0 0,1-1 0 0 0,-1 0 0 0 0,1 0 0 0 0,3 4 11 0 0,117 55 492 0 0,31 27-479 0 0,-152-89 38 0 0,0 0-1 0 0,-1 1 1 0 0,1 0-1 0 0,-1-1 0 0 0,1 1 1 0 0,-1 0-1 0 0,0-1 1 0 0,0 1-1 0 0,1 0 0 0 0,-1 0 1 0 0,-1 0-1 0 0,1 0 1 0 0,0 0-1 0 0,0 0 0 0 0,-1 0 1 0 0,1 0-1 0 0,-1 1 1 0 0,1-1-1 0 0,-1 0 0 0 0,0 0 1 0 0,0 0-1 0 0,0 1 0 0 0,0-1 1 0 0,-1 0-1 0 0,1 0 1 0 0,-1 0-1 0 0,1 0 0 0 0,-1 1 1 0 0,1-1-1 0 0,-1 0 1 0 0,0 0-1 0 0,0 0 0 0 0,0-1 1 0 0,-1 1-1 0 0,1 0 1 0 0,0 0-1 0 0,-1 0 0 0 0,1-1 1 0 0,-1 1-1 0 0,-1 0-50 0 0,-80 52 1660 0 0,70-47-1676 0 0,-375 159 1001 0 0,147-70-7718 0 0,200-76-1001 0 0</inkml:trace>
  <inkml:trace contextRef="#ctx0" brushRef="#br1" timeOffset="60614.352">6461 6323 4353 0 0,'0'0'2544'0'0,"0"0"-34"0"0,0 0-336 0 0,0 0-457 0 0,0 0-467 0 0,0 0-365 0 0,0 0-227 0 0,0 0-159 0 0,0 0-160 0 0,0 0-115 0 0,0 0-96 0 0,0 0-192 0 0,0 0-223 0 0,-4-4-114 0 0,-12-3-58 0 0,22 47 725 0 0,-1-19-26 0 0,19 128 235 0 0,6-2 0 0 0,7-1 0 0 0,6-2 0 0 0,7-2 0 0 0,28 50-475 0 0,3-58 1992 0 0,-76-139 2736 0 0,3-32-4315 0 0,16-151-333 0 0,8 1 0 0 0,8 1 0 0 0,8 3 0 0 0,9 2 0 0 0,21-36-80 0 0,18 50-424 0 0,-97 183-962 0 0,-2 12 1221 0 0,-59 122-2943 0 0,23-64-5446 0 0,26-56-2165 0 0</inkml:trace>
  <inkml:trace contextRef="#ctx0" brushRef="#br1" timeOffset="61480.451">7305 7381 8618 0 0,'0'0'2990'0'0,"0"0"-1010"0"0,0 0-634 0 0,0 0-591 0 0,0 0-377 0 0,0 0-308 0 0,0 0-197 0 0,0 0 18 0 0,0 0 250 0 0,0 0 156 0 0,0 0 48 0 0,0 0-29 0 0,10-15 824 0 0,-6 13-1022 0 0,0 0 0 0 0,1 1 0 0 0,-2-1 0 0 0,1 0 0 0 0,0-1 0 0 0,0 1 0 0 0,-1-1 0 0 0,1 0 0 0 0,-1 0-1 0 0,0 0 1 0 0,0 0 0 0 0,0 0 0 0 0,0-1 0 0 0,-1 1 0 0 0,1-1 0 0 0,-1 0 0 0 0,0 0 0 0 0,0 0 0 0 0,0 0 0 0 0,-1 0 0 0 0,1 0 0 0 0,-1 0 0 0 0,0-1 0 0 0,0 1 0 0 0,-1 0 0 0 0,1-1 0 0 0,-1 1 0 0 0,0-1 0 0 0,0 1 0 0 0,-1 0 0 0 0,0-5-118 0 0,-2 7-65 0 0,-1 0 0 0 0,0 0 0 0 0,0 0 1 0 0,0 0-1 0 0,0 1 0 0 0,0-1 0 0 0,0 1 1 0 0,0 0-1 0 0,-1 0 0 0 0,1 1 0 0 0,0-1 1 0 0,0 1-1 0 0,-1 0 0 0 0,1 0 0 0 0,0 1 1 0 0,-1-1-1 0 0,1 1 0 0 0,0 0 0 0 0,0 0 0 0 0,0 0 1 0 0,-1 1-1 0 0,1-1 0 0 0,1 1 0 0 0,-1 0 1 0 0,-1 0 64 0 0,-6 2-63 0 0,0 0 1 0 0,1 1 0 0 0,-1 0-1 0 0,1 0 1 0 0,0 1 0 0 0,0 1-1 0 0,1 0 1 0 0,0 0 0 0 0,0 0-1 0 0,1 1 1 0 0,-1 1-1 0 0,2-1 1 0 0,-1 1 0 0 0,1 1-1 0 0,1-1 1 0 0,0 1 0 0 0,0 0-1 0 0,1 1 1 0 0,0-1 0 0 0,1 1-1 0 0,0 0 1 0 0,1 0 0 0 0,0 1-1 0 0,-1 5 63 0 0,7-5-1 0 0,0 0 0 0 0,1-1 0 0 0,0 0 0 0 0,1 0 0 0 0,0 0 0 0 0,0 0 0 0 0,1-1 1 0 0,1 1-1 0 0,0-2 0 0 0,0 1 0 0 0,1-1 0 0 0,0 0 0 0 0,1-1 0 0 0,0 0 0 0 0,0 0 0 0 0,0-1 0 0 0,1 0 0 0 0,1 0 0 0 0,-1-1 0 0 0,1-1 0 0 0,5 2 1 0 0,85 70 86 0 0,-89-64-96 0 0,0 2 0 0 0,0 0 0 0 0,-1 0 0 0 0,-1 1 0 0 0,-1 0 1 0 0,0 1-1 0 0,-1 0 0 0 0,5 17 10 0 0,-14-31 57 0 0,0 0 0 0 0,0 0 0 0 0,-1 0 0 0 0,1 0 0 0 0,-1 0 0 0 0,1 0 0 0 0,-1 0 0 0 0,0-1 0 0 0,0 1 0 0 0,0 0 0 0 0,-1-1 0 0 0,1 0 0 0 0,0 0 0 0 0,-1 0 0 0 0,0 0 0 0 0,1 0 0 0 0,-1 0 0 0 0,0 0 0 0 0,0-1 0 0 0,0 0 0 0 0,0 1 0 0 0,0-1 0 0 0,0 0 0 0 0,-1 0 0 0 0,1-1 0 0 0,0 1 0 0 0,0-1 0 0 0,-1 0 0 0 0,1 0 0 0 0,0 0 0 0 0,-1 0 0 0 0,1 0 0 0 0,0-1 0 0 0,0 1 0 0 0,-1-1 0 0 0,1 0 0 0 0,0 0 0 0 0,-3-1-57 0 0,-11 2 138 0 0,-73 0 826 0 0,-1-3 0 0 0,1-5-1 0 0,0-3 1 0 0,-27-10-964 0 0,89 13-127 0 0,40-5-2108 0 0,117-9-5755 0 0,-80 16 1350 0 0,-26 3-1195 0 0</inkml:trace>
  <inkml:trace contextRef="#ctx0" brushRef="#br1" timeOffset="62257.86">7614 7375 6273 0 0,'0'0'3194'0'0,"0"0"-85"0"0,0 0-812 0 0,0 0-633 0 0,0 0-504 0 0,0 0-489 0 0,0 0-439 0 0,0 0-305 0 0,0 0-139 0 0,0 0-6 0 0,0 0 110 0 0,0 0 136 0 0,0 0 84 0 0,4 1 31 0 0,0 6-94 0 0,1 0 0 0 0,-2 0 0 0 0,1 0 0 0 0,-1 1 0 0 0,0-1 0 0 0,0 1-1 0 0,-1 0 1 0 0,0 0 0 0 0,-1 0 0 0 0,0 0 0 0 0,0 0 0 0 0,0 0 0 0 0,-1 0 0 0 0,0 0 0 0 0,-1 0 0 0 0,0 0 0 0 0,0 0 0 0 0,-1 3-49 0 0,1 15 106 0 0,-13 217 1025 0 0,14-242-1051 0 0,25-5 1284 0 0,-18-8-1276 0 0,0 0-1 0 0,0-1 1 0 0,-1 0-1 0 0,-1 0 1 0 0,0-1-1 0 0,-1 0 1 0 0,0 0-1 0 0,-1 0 1 0 0,-1 0-1 0 0,0 0 1 0 0,-1 0-1 0 0,0-1 1 0 0,-1 1 0 0 0,-1 0-1 0 0,0-1 1 0 0,-1-1-88 0 0,1-24 95 0 0,-2-18-33 0 0,3 57-170 0 0,33 16-699 0 0,-18-6 844 0 0,1-1-1 0 0,0 0 1 0 0,0-2 0 0 0,1 0-1 0 0,0 0 1 0 0,0-2 0 0 0,1 0 0 0 0,-1-1-1 0 0,1-1 1 0 0,0-1 0 0 0,-1 0-1 0 0,1-1 1 0 0,0-1 0 0 0,0-1 0 0 0,3-1-37 0 0,-16 2 32 0 0,0 0 0 0 0,0-1 1 0 0,0 0-1 0 0,0 0 0 0 0,0-1 0 0 0,-1 1 1 0 0,1-1-1 0 0,-1 0 0 0 0,1 0 1 0 0,-1-1-1 0 0,0 1 0 0 0,0-1 1 0 0,-1 0-1 0 0,1 0 0 0 0,-1 0 1 0 0,0 0-1 0 0,0-1 0 0 0,0 1 0 0 0,-1-1 1 0 0,1 0-1 0 0,-1 0 0 0 0,0 0 1 0 0,-1 0-1 0 0,1 0 0 0 0,-1 0 1 0 0,0 0-1 0 0,0 0 0 0 0,-1-1 1 0 0,1 1-1 0 0,-1 0 0 0 0,-1-4-32 0 0,1-1 12 0 0,0 0 0 0 0,-1-1-1 0 0,0 1 1 0 0,-1 0 0 0 0,0 0-1 0 0,-1 0 1 0 0,0 0 0 0 0,0 1-1 0 0,-1-1 1 0 0,-1 1 0 0 0,0 0-1 0 0,0 0 1 0 0,0 0 0 0 0,-1 1-1 0 0,0-1 1 0 0,-3-1-12 0 0,16 61-1188 0 0,24 43 1754 0 0,-15-49-434 0 0,-1 0 1 0 0,-3 1-1 0 0,-1 1 0 0 0,-3-1 0 0 0,-1 2 0 0 0,-1 27-132 0 0,-20 25 366 0 0,3-58-2627 0 0,-2 9-8590 0 0,10-40-350 0 0</inkml:trace>
  <inkml:trace contextRef="#ctx0" brushRef="#br1" timeOffset="63419.328">6536 8408 0 0 0,'0'0'557'0'0,"0"0"290"0"0,0 0 292 0 0,0 0 324 0 0,0 0 284 0 0,0 0-45 0 0,0 0-258 0 0,0 0-401 0 0,8-11-416 0 0,-7 9-619 0 0,23-34 395 0 0,-56 55 413 0 0,-5 16-439 0 0,1 2-1 0 0,2 2 1 0 0,2 1 0 0 0,1 2 0 0 0,3 0 0 0 0,1 3 0 0 0,2 0-1 0 0,2 1 1 0 0,2 1 0 0 0,2 1 0 0 0,0 9-377 0 0,15-42 97 0 0,0 0 1 0 0,1 1 0 0 0,0-1-1 0 0,1 1 1 0 0,1-1 0 0 0,1 1-1 0 0,0-1 1 0 0,1 1-1 0 0,1 0 1 0 0,0-1 0 0 0,1 0-1 0 0,0 1 1 0 0,2-1 0 0 0,0-1-1 0 0,0 1 1 0 0,1-1 0 0 0,1 0-1 0 0,1 0 1 0 0,0 0-1 0 0,0-1 1 0 0,1-1 0 0 0,1 0-1 0 0,0 0 1 0 0,1 0 0 0 0,0-1-1 0 0,1-1 1 0 0,0 0 0 0 0,0-1-1 0 0,1 0 1 0 0,1-1 0 0 0,-1 0-1 0 0,1-1 1 0 0,5 1-98 0 0,5 0 469 0 0,0-1 0 0 0,0-1 0 0 0,0 0 0 0 0,0-2 0 0 0,1-2 0 0 0,0 0 0 0 0,23-1-469 0 0,-47-1 260 0 0,-1 0-6 0 0,0 0 10 0 0,0 0 8 0 0,0 0-26 0 0,0 0-30 0 0,0 0-16 0 0,-45-16-1831 0 0,17 9-2049 0 0,9 2-5605 0 0,15 4 1083 0 0</inkml:trace>
  <inkml:trace contextRef="#ctx0" brushRef="#br1" timeOffset="63881.278">6804 8788 0 0 0,'0'0'528'0'0,"0"0"944"0"0,0 0 421 0 0,0 0 3 0 0,0 0-315 0 0,0 0-460 0 0,0 0-458 0 0,0 0-351 0 0,0 0-121 0 0,0 0 37 0 0,0 0 136 0 0,0 0 123 0 0,1 13 46 0 0,34 96 1099 0 0,149 138 778 0 0,-131-197 3 0 0,-53-50-1361 0 0,13-36 2059 0 0,-7 3-3104 0 0,1 1-1 0 0,1-1 0 0 0,2 2 0 0 0,2-1 0 0 0,1 2 1 0 0,1-1-1 0 0,1 2 0 0 0,2 0 0 0 0,1 1 1 0 0,1 1-1 0 0,1 0 0 0 0,1 2 0 0 0,2 0 0 0 0,1 2 1 0 0,4-4-7 0 0,38 6-1848 0 0,-64 21 1596 0 0,-1 1 0 0 0,1-1-1 0 0,0 1 1 0 0,0 0-1 0 0,-1-1 1 0 0,1 1 0 0 0,-1 0-1 0 0,1 0 1 0 0,-1 1 0 0 0,1-1-1 0 0,-1 0 1 0 0,0 0 0 0 0,1 1-1 0 0,-1-1 1 0 0,0 0 0 0 0,0 1-1 0 0,0-1 1 0 0,0 1-1 0 0,0 0 1 0 0,0-1 0 0 0,0 1-1 0 0,-1 0 1 0 0,1 0 0 0 0,-1-1-1 0 0,1 1 1 0 0,-1 0 0 0 0,0 0-1 0 0,0 0 1 0 0,1-1 0 0 0,-1 1-1 0 0,0 0 1 0 0,-1 0-1 0 0,1 0 1 0 0,0 1 252 0 0,0 31-6655 0 0,0-22 1757 0 0</inkml:trace>
  <inkml:trace contextRef="#ctx0" brushRef="#br1" timeOffset="64255.578">7482 9097 9010 0 0,'0'0'1310'0'0,"0"0"-1040"0"0,0 0 1 0 0,0 0 212 0 0,0 0 73 0 0,0 0-76 0 0,0 0-147 0 0,27 7-67 0 0,82 24 12 0 0,-96-27 140 0 0,0-1-1 0 0,0-1 0 0 0,0 0 0 0 0,0 0 1 0 0,0-2-1 0 0,0 0 0 0 0,0 0 0 0 0,0-1 1 0 0,1-1-1 0 0,-1 0 0 0 0,-1 0 0 0 0,5-3-417 0 0,115-61 1434 0 0,-127 63-1445 0 0,-1 2 29 0 0,0 0 1 0 0,0-1-1 0 0,0 0 0 0 0,-1 0 1 0 0,1 0-1 0 0,0 0 1 0 0,-1-1-1 0 0,0 1 0 0 0,1-1 1 0 0,-1 0-1 0 0,0 0 1 0 0,0 0-1 0 0,-1 0 0 0 0,1 0 1 0 0,-1-1-1 0 0,0 1 0 0 0,1-1 1 0 0,-1 0-1 0 0,-1 0 1 0 0,1 0-1 0 0,-1 0 0 0 0,1 0 1 0 0,-1 0-1 0 0,0 0 1 0 0,-1 0-1 0 0,1 0 0 0 0,-1 0 1 0 0,0-1-1 0 0,0 1 0 0 0,0 0 1 0 0,0 0-1 0 0,-1-1 1 0 0,0 1-1 0 0,1 0 0 0 0,-2 0 1 0 0,1 0-1 0 0,0 0 1 0 0,-1 0-1 0 0,0 0 0 0 0,0 1 1 0 0,0-1-1 0 0,0 0 0 0 0,-1 1 1 0 0,1 0-1 0 0,-1-1 1 0 0,0 1-1 0 0,-1-1-18 0 0,-12-2-92 0 0,-1 1-1 0 0,0 0 1 0 0,0 1-1 0 0,0 1 1 0 0,-1 0-1 0 0,1 1 1 0 0,-1 1-1 0 0,1 1 1 0 0,-1 1-1 0 0,1 0 1 0 0,-1 1-1 0 0,1 1 1 0 0,0 1-1 0 0,0 0 1 0 0,0 1-1 0 0,0 1 1 0 0,1 1-1 0 0,0 0 1 0 0,1 1-1 0 0,-1 0 1 0 0,1 2-1 0 0,1 0 1 0 0,-6 5 92 0 0,-47 65-605 0 0,66-78 597 0 0,0 0-1 0 0,0 0 1 0 0,0 1-1 0 0,0-1 0 0 0,0 0 1 0 0,1 1-1 0 0,-1-1 0 0 0,1 1 1 0 0,-1-1-1 0 0,1 1 0 0 0,0-1 1 0 0,0 1-1 0 0,0-1 0 0 0,1 1 1 0 0,-1-1-1 0 0,1 1 1 0 0,-1-1-1 0 0,1 1 0 0 0,0-1 1 0 0,0 0-1 0 0,0 1 0 0 0,0-1 1 0 0,0 0-1 0 0,0 0 0 0 0,1 0 1 0 0,-1 0-1 0 0,1 0 0 0 0,-1 0 1 0 0,1 0-1 0 0,0 0 1 0 0,0 0-1 0 0,0-1 0 0 0,0 1 1 0 0,0-1-1 0 0,0 0 0 0 0,0 0 1 0 0,0 1-1 0 0,1-1 0 0 0,1 0 9 0 0,124 20-2317 0 0,1-32-7567 0 0,-101 6 4603 0 0</inkml:trace>
  <inkml:trace contextRef="#ctx0" brushRef="#br1" timeOffset="65698.678">8360 8504 10898 0 0,'0'0'1370'0'0,"0"0"-2"0"0,0 0-329 0 0,0 0-380 0 0,0 0-328 0 0,0 0-303 0 0,0 0-284 0 0,0 0-235 0 0,0 0-31 0 0,0 0 132 0 0,0 0 270 0 0,0 0 317 0 0,0 0 152 0 0,-11 1 60 0 0,4-1-345 0 0,5-1-42 0 0,1 1-1 0 0,0-1 1 0 0,-1 1-1 0 0,1 0 1 0 0,-1 0-1 0 0,1 0 1 0 0,-1 0-1 0 0,1 0 1 0 0,-1 0-1 0 0,1 0 1 0 0,0 0-1 0 0,-1 0 1 0 0,1 1-1 0 0,-1-1 1 0 0,1 0-1 0 0,0 1 1 0 0,-1 0-1 0 0,1-1 1 0 0,0 1-1 0 0,-1 0 1 0 0,1-1-1 0 0,0 1 0 0 0,0 0 1 0 0,0 0-1 0 0,0 0 1 0 0,0 0-1 0 0,0 0 1 0 0,0 0-1 0 0,0 1 1 0 0,0-1-1 0 0,0 0 1 0 0,1 0-1 0 0,-1 1 1 0 0,0-1-1 0 0,1 0 1 0 0,-1 1-1 0 0,1-1 1 0 0,0 1-1 0 0,-1-1 1 0 0,1 0-1 0 0,0 1 1 0 0,0-1-1 0 0,0 1 1 0 0,0-1-1 0 0,0 1 1 0 0,0-1-1 0 0,0 1 1 0 0,1-1-1 0 0,-1 1-21 0 0,72 298 1252 0 0,-68-285-1220 0 0,-2 4 13 0 0,2 0 0 0 0,0 0-1 0 0,1-1 1 0 0,1 1 0 0 0,0-1 0 0 0,2-1 0 0 0,0 1 0 0 0,1-1 0 0 0,0-1 0 0 0,2 0 0 0 0,3 4-45 0 0,-12-18 61 0 0,0 0-1 0 0,1 0 1 0 0,-1-1 0 0 0,1 1 0 0 0,0 0-1 0 0,-1-1 1 0 0,1 0 0 0 0,0 1 0 0 0,0-1 0 0 0,0 0-1 0 0,0-1 1 0 0,0 1 0 0 0,0 0 0 0 0,0-1-1 0 0,0 0 1 0 0,1 0 0 0 0,-1 0 0 0 0,0 0 0 0 0,0 0-1 0 0,0 0 1 0 0,0-1 0 0 0,0 0 0 0 0,0 1-1 0 0,0-1 1 0 0,0 0 0 0 0,0-1 0 0 0,0 1 0 0 0,0 0-1 0 0,-1-1 1 0 0,1 0 0 0 0,0 1 0 0 0,-1-1-1 0 0,0 0 1 0 0,1 0 0 0 0,-1-1 0 0 0,0 1 0 0 0,0 0-1 0 0,0-1-60 0 0,73-100 651 0 0,-55 10-556 0 0,-20 93-230 0 0,0 0-97 0 0,0 0-78 0 0,0 49-248 0 0,0-44 597 0 0,1 1 1 0 0,0 0-1 0 0,0 0 0 0 0,0 0 0 0 0,1-1 0 0 0,0 1 0 0 0,0-1 0 0 0,0 1 1 0 0,0-1-1 0 0,1 0 0 0 0,0 0 0 0 0,0 0 0 0 0,1 0 0 0 0,-1 0 1 0 0,1-1-1 0 0,0 0 0 0 0,0 0 0 0 0,1 0 0 0 0,-1 0 0 0 0,1 0 0 0 0,0-1 1 0 0,0 0-1 0 0,0 0 0 0 0,0 0 0 0 0,0-1 0 0 0,1 0 0 0 0,-1 0 1 0 0,1 0-1 0 0,-1 0 0 0 0,1-1 0 0 0,0 0 0 0 0,0-1 0 0 0,0 1 1 0 0,-1-1-1 0 0,1 0 0 0 0,2 0-39 0 0,0 0 15 0 0,0 1 0 0 0,-1-2 1 0 0,1 1-1 0 0,-1-1 0 0 0,1 0 0 0 0,0 0 1 0 0,-1-1-1 0 0,0 0 0 0 0,1 0 0 0 0,-1-1 0 0 0,0 0 1 0 0,0 0-1 0 0,0-1 0 0 0,-1 0 0 0 0,1 0 1 0 0,-1 0-1 0 0,0-1 0 0 0,0 0 0 0 0,-1 0 1 0 0,1-1-1 0 0,-1 1 0 0 0,0-1 0 0 0,-1 0 1 0 0,1 0-1 0 0,-1-1 0 0 0,-1 0 0 0 0,1 1 1 0 0,-1-2-16 0 0,5-51 142 0 0,-8 58-195 0 0,0 1-90 0 0,9 34-898 0 0,-6-27 1041 0 0,1 0 0 0 0,0 0 1 0 0,0-1-1 0 0,1 0 1 0 0,0 0-1 0 0,0 0 0 0 0,0 0 1 0 0,1-1-1 0 0,0 0 0 0 0,0 0 1 0 0,0 0-1 0 0,0-1 1 0 0,1 0-1 0 0,0 0 0 0 0,0-1 1 0 0,0 1-1 0 0,0-2 1 0 0,0 1-1 0 0,1-1 0 0 0,-1 0 1 0 0,1 0-1 0 0,0-1 0 0 0,-1 0 1 0 0,1-1-1 0 0,0 0 1 0 0,0 0-1 0 0,-1 0 0 0 0,1-1 1 0 0,0 0-1 0 0,-1-1 0 0 0,1 0 1 0 0,0 0-1 0 0,-1 0 1 0 0,0-1-1 0 0,0 0 0 0 0,0-1 1 0 0,0 1-1 0 0,0-1 1 0 0,-1-1-1 0 0,0 1 0 0 0,1-1 1 0 0,-1 0-1 0 0,45-61-762 0 0,-32 118 1252 0 0,-15-45-533 0 0,1 0 1 0 0,0 0 0 0 0,0-1 0 0 0,0 1-1 0 0,1-1 1 0 0,0 0 0 0 0,0-1-1 0 0,0 0 1 0 0,1 0 0 0 0,-1 0 0 0 0,1 0-1 0 0,1-1 1 0 0,-1-1 0 0 0,0 1-1 0 0,1-1 1 0 0,0 0 0 0 0,0-1 0 0 0,0 0-1 0 0,0 0 1 0 0,0 0 0 0 0,0-1 0 0 0,0-1-1 0 0,1 1 1 0 0,-1-1 0 0 0,0-1-1 0 0,0 1 1 0 0,0-2 0 0 0,1 1 0 0 0,-1-1-1 0 0,0 0 1 0 0,-1 0 0 0 0,1-1-1 0 0,0-1 1 0 0,-1 1 0 0 0,1-1 0 0 0,-1 0-1 0 0,0 0 1 0 0,0-1 0 0 0,-1 0 0 0 0,0-1-1 0 0,0 1 1 0 0,0-1 0 0 0,0 0-1 0 0,-1-1 1 0 0,0 1 0 0 0,0-1 0 0 0,0-1 42 0 0,29-41 2553 0 0,-34 49-2209 0 0,0 0-146 0 0,0 0-161 0 0,0 0-158 0 0,11 32-525 0 0,-9-27 647 0 0,0 0 0 0 0,0 1 0 0 0,0-1 0 0 0,1 0 0 0 0,0 0 0 0 0,0-1 0 0 0,0 1-1 0 0,1-1 1 0 0,-1 1 0 0 0,1-1 0 0 0,0 0 0 0 0,1 0 0 0 0,-1-1 0 0 0,1 1 0 0 0,-1-1 0 0 0,1 0 0 0 0,0 0-1 0 0,0-1 1 0 0,0 1 0 0 0,1-1 0 0 0,-1-1 0 0 0,0 1 0 0 0,1 0 0 0 0,3-1-1 0 0,0 1-249 0 0,0-2 0 0 0,0 1 0 0 0,0-1 1 0 0,0-1-1 0 0,-1 0 0 0 0,1 0 0 0 0,0 0 1 0 0,0-1-1 0 0,-1 0 0 0 0,1-1 0 0 0,-1 0 1 0 0,0-1-1 0 0,0 1 0 0 0,0-1 0 0 0,3-3 249 0 0,110-68 488 0 0,-31 135 1489 0 0,-74-51-1887 0 0,1-1-1 0 0,0 0 1 0 0,0-1 0 0 0,1-1 0 0 0,0 0-1 0 0,0-1 1 0 0,0-2 0 0 0,1 0 0 0 0,-1 0-1 0 0,1-2 1 0 0,-1 0 0 0 0,1-1 0 0 0,0-1-1 0 0,-1-1 1 0 0,1-1 0 0 0,-1 0 0 0 0,0-1-1 0 0,0-1 1 0 0,0-1 0 0 0,0-1 0 0 0,-1 0-1 0 0,0-1 1 0 0,1-2-90 0 0,-16 9-7 0 0,140-79 549 0 0,-138 77-536 0 0,-1 0 0 0 0,1 0 0 0 0,-1-1 0 0 0,1 0 0 0 0,-1 0 0 0 0,0 0 0 0 0,-1 0 0 0 0,1 0 0 0 0,-1 0 0 0 0,1-1 0 0 0,-2 1 0 0 0,1-1 0 0 0,0 0 0 0 0,-1 0 0 0 0,0 1 0 0 0,0-1 0 0 0,0 0 0 0 0,0 0 0 0 0,-1 0 0 0 0,0 0 0 0 0,0 0 1 0 0,0 0-1 0 0,-1 0 0 0 0,0 0 0 0 0,0 0 0 0 0,0 0 0 0 0,0 1 0 0 0,-1-1 0 0 0,0 0 0 0 0,0 1 0 0 0,-1-2-6 0 0,-61-56-238 0 0,62 61 237 0 0,0 0 1 0 0,1 0 0 0 0,-1 0 0 0 0,0 1-1 0 0,0-1 1 0 0,0 1 0 0 0,1-1-1 0 0,-1 1 1 0 0,0-1 0 0 0,0 1 0 0 0,0 0-1 0 0,0 0 1 0 0,0 0 0 0 0,0 0-1 0 0,0 0 1 0 0,1 0 0 0 0,-1 1 0 0 0,0-1-1 0 0,0 1 1 0 0,0-1 0 0 0,0 1 0 0 0,1 0-1 0 0,-1 0 1 0 0,0-1 0 0 0,1 1-1 0 0,-1 0 1 0 0,0 1 0 0 0,1-1 0 0 0,-1 0-1 0 0,1 0 1 0 0,0 1 0 0 0,-1-1-1 0 0,1 0 1 0 0,0 1 0 0 0,0 0 0 0 0,0-1-1 0 0,0 1 1 0 0,0 0 0 0 0,0-1-1 0 0,1 1 1 0 0,-1 0 0 0 0,0 0 0 0 0,1 0-1 0 0,-1-1 1 0 0,1 3 0 0 0,-1 0 16 0 0,0 1 1 0 0,1 0-1 0 0,-1 0 0 0 0,1-1 0 0 0,0 1 1 0 0,1 0-1 0 0,-1-1 0 0 0,1 1 0 0 0,0 0 1 0 0,0-1-1 0 0,0 1 0 0 0,1 0 0 0 0,-1-1 1 0 0,1 0-1 0 0,0 1 0 0 0,0-1 0 0 0,1 0 1 0 0,0 0-1 0 0,-1 0 0 0 0,1-1 1 0 0,0 1-1 0 0,1 0 0 0 0,-1-1 0 0 0,1 0 1 0 0,-1 0-1 0 0,1 0 0 0 0,0-1 0 0 0,0 1 1 0 0,0-1-1 0 0,1 1-16 0 0,136 56 311 0 0,30-24-2560 0 0,-58-21-7675 0 0,-83-11-440 0 0</inkml:trace>
  <inkml:trace contextRef="#ctx0" brushRef="#br1" timeOffset="67818.041">7507 9902 2553 0 0,'0'0'1395'0'0,"0"0"-557"0"0,0 0-995 0 0,0 0-394 0 0,0 0 110 0 0,0 0 259 0 0,0 0 281 0 0,0 0 138 0 0,0 0 100 0 0,0 0 119 0 0,0 0 88 0 0,10 13 41 0 0,-5-6-566 0 0,1 2 223 0 0,1 1 0 0 0,1-1-1 0 0,0 0 1 0 0,0 0-1 0 0,1-1 1 0 0,-1 0-1 0 0,2-1 1 0 0,-1 0 0 0 0,1 0-1 0 0,0-1 1 0 0,8 3-242 0 0,-12-7 187 0 0,1 0 1 0 0,0 0-1 0 0,0-1 0 0 0,0 1 1 0 0,-1-2-1 0 0,1 1 0 0 0,1-1 1 0 0,-1 0-1 0 0,0 0 1 0 0,0-1-1 0 0,0 0 0 0 0,-1 0 1 0 0,1-1-1 0 0,0 0 0 0 0,0 0 1 0 0,-1 0-1 0 0,1-1 1 0 0,-1 0-1 0 0,0-1 0 0 0,0 1 1 0 0,0-1-1 0 0,0 0 0 0 0,-1 0 1 0 0,1-1-1 0 0,-1 0 0 0 0,0 0 1 0 0,0 0-1 0 0,-1 0 1 0 0,0-1-1 0 0,0 0 0 0 0,0 0 1 0 0,-1 0-1 0 0,1 0 0 0 0,-2-1 1 0 0,1 1-1 0 0,-1-1 1 0 0,0 0-1 0 0,0 1 0 0 0,0-1 1 0 0,-1 0-1 0 0,0 0 0 0 0,-1 0 1 0 0,0 0-1 0 0,0 0 1 0 0,0 0-1 0 0,-2-7-187 0 0,-4 4-19 0 0,0 1 1 0 0,0-1-1 0 0,-2 1 0 0 0,1 0 1 0 0,-1 1-1 0 0,0 0 0 0 0,-1 0 1 0 0,0 1-1 0 0,0 0 0 0 0,0 0 1 0 0,-1 1-1 0 0,0 0 0 0 0,-1 1 1 0 0,1 0-1 0 0,-1 1 0 0 0,0 0 1 0 0,0 0-1 0 0,0 1 0 0 0,0 1 1 0 0,-1 0-1 0 0,-10 0 19 0 0,15-1-40 0 0,0 2-1 0 0,0-1 1 0 0,-1 1 0 0 0,1 0-1 0 0,0 1 1 0 0,-1-1 0 0 0,1 1 0 0 0,0 1-1 0 0,-1-1 1 0 0,1 1 0 0 0,0 1-1 0 0,0-1 1 0 0,0 1 0 0 0,0 1-1 0 0,0-1 1 0 0,0 1 0 0 0,1 0 0 0 0,-1 1-1 0 0,1 0 1 0 0,0 0 0 0 0,0 0-1 0 0,0 0 1 0 0,0 1 0 0 0,1 0-1 0 0,0 0 1 0 0,0 1 0 0 0,0-1 0 0 0,1 1-1 0 0,0 0 1 0 0,0 1 0 0 0,0-1-1 0 0,1 0 1 0 0,0 1 0 0 0,0 0-1 0 0,1 0 1 0 0,0 0 0 0 0,-2 7 40 0 0,4-9-11 0 0,0 1-1 0 0,-1-1 1 0 0,1 0 0 0 0,1 1 0 0 0,-1-1-1 0 0,1 1 1 0 0,0-1 0 0 0,1 0 0 0 0,-1 0-1 0 0,1 1 1 0 0,0-1 0 0 0,0 0 0 0 0,0 0-1 0 0,1-1 1 0 0,0 1 0 0 0,0-1 0 0 0,0 1-1 0 0,0-1 1 0 0,1 0 0 0 0,0 0 0 0 0,0 0-1 0 0,0-1 1 0 0,0 1 0 0 0,0-1 0 0 0,1 0 0 0 0,0 0-1 0 0,-1 0 1 0 0,1-1 0 0 0,0 0 0 0 0,0 0-1 0 0,0 0 1 0 0,1-1 0 0 0,-1 1 0 0 0,0-1-1 0 0,1 0 1 0 0,-1-1 0 0 0,1 1 11 0 0,85 9-2422 0 0,-1-11-4580 0 0,-84 1 6256 0 0,16-1-3794 0 0</inkml:trace>
  <inkml:trace contextRef="#ctx0" brushRef="#br1" timeOffset="68252.793">8141 9308 12411 0 0,'0'0'913'0'0,"0"0"-809"0"0,0 0-301 0 0,0 0-191 0 0,0 0-18 0 0,0 0 122 0 0,0 0 98 0 0,0 0 86 0 0,-20 32 126 0 0,-58 100 116 0 0,55-45 265 0 0,24-69-274 0 0,25 370 1264 0 0,-6-256-1241 0 0,5-2-1 0 0,6-1 0 0 0,6-2 1 0 0,10 13-156 0 0,-48-138 78 0 0,-1-1 0 0 0,0 0 0 0 0,0 0 0 0 0,0 0 0 0 0,1 0 0 0 0,-1 0 1 0 0,0-1-1 0 0,0 1 0 0 0,0 0 0 0 0,0-1 0 0 0,0 0 0 0 0,0 1 0 0 0,-1-1 0 0 0,1 0 0 0 0,0 0 0 0 0,0 0 1 0 0,0-1-1 0 0,0 1 0 0 0,0 0 0 0 0,0-1 0 0 0,0 1 0 0 0,0-1 0 0 0,0 0 0 0 0,0 1 0 0 0,0-1 0 0 0,0 0 1 0 0,1 0-1 0 0,-1 0 0 0 0,0-1 0 0 0,1 1 0 0 0,-1 0 0 0 0,0-1 0 0 0,1 1 0 0 0,0-1 0 0 0,-1 1 0 0 0,1-1 1 0 0,0 0-1 0 0,0 1 0 0 0,-1-3-78 0 0,-10-2 122 0 0,-287-145 251 0 0,282 143-300 0 0,10 5 46 0 0,0 1 0 0 0,1-1 1 0 0,-1 0-1 0 0,1-1 0 0 0,-1 1 0 0 0,1-1 1 0 0,0 0-1 0 0,1-1 0 0 0,-1 0 0 0 0,1 0 1 0 0,0 0-1 0 0,0 0 0 0 0,0-1 1 0 0,-3-4-120 0 0,10 7 34 0 0,-1 0 0 0 0,1 0 1 0 0,-1 0-1 0 0,1 0 0 0 0,0 0 1 0 0,0 1-1 0 0,0-1 0 0 0,0 1 1 0 0,0-1-1 0 0,1 1 1 0 0,-1 0-1 0 0,1 0 0 0 0,0 0 1 0 0,-1 0-1 0 0,1 1 0 0 0,0-1 1 0 0,0 1-1 0 0,0-1 0 0 0,0 1 1 0 0,0 0-1 0 0,1 0 0 0 0,-1 1 1 0 0,0-1-1 0 0,1 1-34 0 0,3-3 73 0 0,73-27-56 0 0,1 3 1 0 0,1 4-1 0 0,2 3 0 0 0,33-1-17 0 0,-19 11-4220 0 0,-2 6-4220 0 0,-79 4 256 0 0</inkml:trace>
  <inkml:trace contextRef="#ctx0" brushRef="#br1" timeOffset="68923.853">7420 10993 11250 0 0,'0'0'1913'0'0,"0"0"-494"0"0,0 0-664 0 0,0 0-659 0 0,0 0-240 0 0,0 0-35 0 0,0 0 30 0 0,0 0 103 0 0,0 0 93 0 0,0 0 50 0 0,0 0 43 0 0,0 0 35 0 0,0 0 60 0 0,19-5 70 0 0,58-13 47 0 0,-78 18-321 0 0,0-1-1 0 0,0 1 1 0 0,0 0-1 0 0,0-1 1 0 0,0 0-1 0 0,0 1 1 0 0,0-1-1 0 0,0 0 1 0 0,0 1-1 0 0,0-1 1 0 0,0 0-1 0 0,0 0 1 0 0,1 0-1 0 0,-1 0 1 0 0,0 1 0 0 0,1-1-1 0 0,-1 0 1 0 0,0 0-1 0 0,1-1 1 0 0,-1 1-1 0 0,1 0 1 0 0,0 0-1 0 0,-1 0 1 0 0,1 0-1 0 0,0 0 1 0 0,0 0-1 0 0,0-1 1 0 0,0 1-1 0 0,0 0 1 0 0,0 0-1 0 0,0 0 1 0 0,0 0-1 0 0,0 0 1 0 0,0-1-1 0 0,1 1 1 0 0,-1 0-1 0 0,0 0 1 0 0,1 0 0 0 0,-1 0-1 0 0,1 0 1 0 0,-1 0-1 0 0,1 0 1 0 0,0 0-1 0 0,-1 0 1 0 0,1 0-1 0 0,0 0 1 0 0,0 0-1 0 0,-1 1 1 0 0,1-1-1 0 0,0 0 1 0 0,0 0-1 0 0,0 1 1 0 0,0-1-1 0 0,0 1 1 0 0,0-1-1 0 0,0 1 1 0 0,0-1-1 0 0,1 1 1 0 0,-1 0-1 0 0,0-1 1 0 0,0 1 0 0 0,0 0-31 0 0,-20-1-82 0 0,0 1 1 0 0,0 0-1 0 0,0 2 1 0 0,0 0-1 0 0,1 1 1 0 0,-1 1 0 0 0,1 1-1 0 0,-1 0 1 0 0,2 2-1 0 0,-1 0 1 0 0,1 0-1 0 0,0 2 1 0 0,0 0-1 0 0,1 1 1 0 0,0 1 0 0 0,-10 10 81 0 0,25-21-12 0 0,0 0 0 0 0,0 1 0 0 0,0-1 0 0 0,1 1 1 0 0,-1 0-1 0 0,0-1 0 0 0,0 1 0 0 0,1-1 1 0 0,-1 1-1 0 0,0 0 0 0 0,1 0 0 0 0,-1-1 0 0 0,1 1 1 0 0,-1 0-1 0 0,1 0 0 0 0,-1 0 0 0 0,1 0 1 0 0,0 0-1 0 0,0 0 0 0 0,-1 0 0 0 0,1-1 0 0 0,0 1 1 0 0,0 0-1 0 0,0 0 0 0 0,0 0 0 0 0,0 0 1 0 0,0 0-1 0 0,0 0 0 0 0,0 0 0 0 0,0 0 0 0 0,0 0 1 0 0,1 0-1 0 0,-1 0 0 0 0,0 0 0 0 0,1 0 0 0 0,-1 0 1 0 0,0-1-1 0 0,1 1 0 0 0,-1 0 0 0 0,1 0 1 0 0,0 0-1 0 0,-1-1 0 0 0,1 1 0 0 0,-1 0 0 0 0,1-1 1 0 0,0 1-1 0 0,0 0 0 0 0,0-1 0 0 0,-1 1 1 0 0,1-1-1 0 0,0 1 0 0 0,0-1 0 0 0,0 0 0 0 0,0 1 1 0 0,0-1-1 0 0,0 0 0 0 0,-1 0 0 0 0,1 1 1 0 0,0-1-1 0 0,0 0 0 0 0,0 0 0 0 0,0 0 0 0 0,0 0 1 0 0,0 0-1 0 0,1 0 12 0 0,76 8 498 0 0,-69-8-533 0 0,3 1 70 0 0,13-3-56 0 0,1 2 0 0 0,-1 0-1 0 0,1 1 1 0 0,-1 2 0 0 0,0 1 0 0 0,0 1 0 0 0,0 1 0 0 0,-1 1 0 0 0,0 1 0 0 0,0 1 0 0 0,0 1 0 0 0,-2 1 0 0 0,1 1 0 0 0,-1 1 0 0 0,-1 1 0 0 0,-1 1 0 0 0,16 14 21 0 0,-34-27 12 0 0,0 0 0 0 0,0 0-1 0 0,0-1 1 0 0,-1 1 0 0 0,1 0-1 0 0,0 1 1 0 0,-1-1 0 0 0,1 0 0 0 0,-1 0-1 0 0,0 1 1 0 0,0-1 0 0 0,0 0-1 0 0,0 1 1 0 0,0-1 0 0 0,-1 1 0 0 0,1 0-1 0 0,-1-1 1 0 0,1 1 0 0 0,-1-1-1 0 0,0 1 1 0 0,0 0 0 0 0,0-1 0 0 0,-1 1-1 0 0,1 0 1 0 0,0-1 0 0 0,-1 1-1 0 0,0-1 1 0 0,0 1 0 0 0,0-1-1 0 0,0 1 1 0 0,0-1 0 0 0,0 0 0 0 0,0 1-1 0 0,-1-1 1 0 0,1 0 0 0 0,-1 0-1 0 0,0 0 1 0 0,1 0 0 0 0,-1 0 0 0 0,0-1-1 0 0,0 1 1 0 0,0 0 0 0 0,-1-1-1 0 0,1 1 1 0 0,0-1 0 0 0,-1 0 0 0 0,1 0-1 0 0,0 0 1 0 0,-1 0 0 0 0,1 0-1 0 0,-1-1 1 0 0,0 1 0 0 0,1-1 0 0 0,-1 1-1 0 0,0-1-11 0 0,-47 12 485 0 0,-1-1 0 0 0,-1-3 0 0 0,1-2 0 0 0,-1-2 0 0 0,0-3 1 0 0,0-2-1 0 0,-7-3-485 0 0,-51 2 301 0 0,0 0-280 0 0,177-14-5578 0 0,32-7-4193 0 0,-75 18 4465 0 0</inkml:trace>
  <inkml:trace contextRef="#ctx0" brushRef="#br1" timeOffset="69388.368">7917 10707 10666 0 0,'0'0'378'0'0,"0"0"-242"0"0,0 0-384 0 0,0 0-22 0 0,0 0 270 0 0,0 0 198 0 0,0 0 154 0 0,0 0 153 0 0,0 0 146 0 0,5 29 81 0 0,40 193 1914 0 0,31 98-177 0 0,-76-318-2422 0 0,0 0 0 0 0,1 0 0 0 0,-1 0 0 0 0,1-1 0 0 0,0 1 0 0 0,-1 0 0 0 0,1 0 0 0 0,0-1 0 0 0,0 1 0 0 0,0-1 0 0 0,0 1 1 0 0,0-1-1 0 0,0 1 0 0 0,0-1 0 0 0,1 0 0 0 0,-1 1 0 0 0,1-1 0 0 0,-1 0 0 0 0,1 0 0 0 0,-1 0 0 0 0,1 0 0 0 0,-1 0 0 0 0,1 0 0 0 0,0-1 1 0 0,0 1-1 0 0,-1 0 0 0 0,1-1 0 0 0,0 0 0 0 0,0 1 0 0 0,0-1 0 0 0,0 0 0 0 0,-1 0 0 0 0,1 0 0 0 0,0 0 0 0 0,0 0 0 0 0,0 0 0 0 0,0-1 1 0 0,-1 1-1 0 0,1 0 0 0 0,0-1 0 0 0,0 0 0 0 0,-1 1 0 0 0,1-1 0 0 0,0 0 0 0 0,-1 0 0 0 0,1 0 0 0 0,0 0 0 0 0,-1 0 0 0 0,0 0 0 0 0,1-1 1 0 0,-1 1-1 0 0,0 0 0 0 0,1-1 0 0 0,-1 1 0 0 0,0-1 0 0 0,0 1 0 0 0,0-1 0 0 0,0 0 0 0 0,-1 1 0 0 0,1-1 0 0 0,0 0 0 0 0,-1 1 1 0 0,1-1-48 0 0,10-14 126 0 0,2-6-295 0 0,0 1 0 0 0,2 0 0 0 0,1 1 0 0 0,1 1 0 0 0,0 0 1 0 0,1 2-1 0 0,1 0 0 0 0,1 0 0 0 0,0 2 0 0 0,1 1 0 0 0,16-8 169 0 0,-35 21-3 0 0,-1 0-1 0 0,1 1 0 0 0,-1-1 0 0 0,1 1 0 0 0,-1-1 0 0 0,1 1 1 0 0,0 0-1 0 0,-1 0 0 0 0,1 0 0 0 0,-1 0 0 0 0,1 0 0 0 0,0 0 0 0 0,-1 0 1 0 0,1 0-1 0 0,-1 1 0 0 0,1-1 0 0 0,-1 1 0 0 0,1-1 0 0 0,-1 1 0 0 0,1-1 1 0 0,-1 1-1 0 0,1 0 0 0 0,-1 0 0 0 0,0 0 0 0 0,1 0 0 0 0,-1 0 1 0 0,0 0-1 0 0,0 0 0 0 0,0 0 0 0 0,0 0 0 0 0,0 1 0 0 0,0-1 0 0 0,0 0 1 0 0,0 1-1 0 0,0-1 0 0 0,-1 1 0 0 0,1-1 0 0 0,0 1 0 0 0,-1-1 0 0 0,1 1 1 0 0,-1-1-1 0 0,0 1 0 0 0,0-1 0 0 0,1 1 4 0 0,9 88 468 0 0,-9-63-402 0 0,1-9 2 0 0,-3-15-45 0 0,0 0 0 0 0,1 0 1 0 0,-1 0-1 0 0,1 0 0 0 0,0 0 1 0 0,0 0-1 0 0,0 0 1 0 0,0 0-1 0 0,1 0 0 0 0,-1 0 1 0 0,1 0-1 0 0,0 0 0 0 0,0 0 1 0 0,0-1-1 0 0,0 1 1 0 0,0 0-1 0 0,1 0 0 0 0,-1-1 1 0 0,1 1-1 0 0,0-1 0 0 0,0 1 1 0 0,-1-1-1 0 0,2 0 1 0 0,-1 0-1 0 0,0 0 0 0 0,0 0 1 0 0,1 0-1 0 0,-1 0 0 0 0,1-1 1 0 0,-1 1-1 0 0,1-1 1 0 0,0 0-1 0 0,0 1 0 0 0,-1-1 1 0 0,1-1-1 0 0,0 1 0 0 0,0 0 1 0 0,1-1-24 0 0,60-9-2626 0 0,82-52-14943 0 0,-139 58 17098 0 0,5-3 367 0 0</inkml:trace>
  <inkml:trace contextRef="#ctx0" brushRef="#br1" timeOffset="69870.009">8805 11175 0 0 0,'0'0'1527'0'0,"0"0"1590"0"0,0 0 306 0 0,0 0-410 0 0,0 0-678 0 0,0 0-683 0 0,0 0-580 0 0,0 0-462 0 0,0 0-282 0 0,0 0-95 0 0,0 0 33 0 0,0 0 30 0 0,0 0 17 0 0,9 2-14 0 0,30 7-26 0 0,19 6 2480 0 0,-43-17-2691 0 0,1-1 1 0 0,-1-1-1 0 0,-1 0 1 0 0,1-1-1 0 0,-1 0 0 0 0,1-2 1 0 0,-2 1-1 0 0,1-2 0 0 0,-1 0 1 0 0,0 0-1 0 0,0-2 1 0 0,-1 1-1 0 0,-1-1 0 0 0,3-3-62 0 0,-12 10-57 0 0,0 0-1 0 0,0-1 0 0 0,0 1 0 0 0,0 0 0 0 0,-1-1 0 0 0,1 0 0 0 0,-1 1 1 0 0,0-1-1 0 0,0 0 0 0 0,0 1 0 0 0,0-1 0 0 0,-1 0 0 0 0,0 0 0 0 0,1 0 0 0 0,-1 1 1 0 0,-1-1-1 0 0,1 0 0 0 0,0 0 0 0 0,-1 0 0 0 0,0 1 0 0 0,0-1 0 0 0,0 0 1 0 0,-1 1-1 0 0,1-1 0 0 0,-1 0 0 0 0,1 1 0 0 0,-1 0 0 0 0,0 0 0 0 0,-1-1 0 0 0,1 1 1 0 0,-1 0-1 0 0,1 1 0 0 0,-1-1 0 0 0,0 0 0 0 0,0 1 0 0 0,0 0 0 0 0,0-1 0 0 0,0 1 1 0 0,-1 0-1 0 0,1 1 0 0 0,0-1 0 0 0,-1 1 0 0 0,0-1 0 0 0,1 1 0 0 0,-1 0 1 0 0,0 0-1 0 0,0 1 0 0 0,1-1 0 0 0,-1 1 0 0 0,0 0 0 0 0,0 0 0 0 0,0 0 0 0 0,0 0 1 0 0,1 1-1 0 0,-1-1 0 0 0,0 1 0 0 0,0 0 0 0 0,1 1 0 0 0,-1-1 0 0 0,0 0 1 0 0,1 1-1 0 0,0 0 0 0 0,-1 0 0 0 0,-1 1 58 0 0,-4 0 59 0 0,1 0-1 0 0,-1 0 1 0 0,1 1-1 0 0,-1 1 1 0 0,1-1-1 0 0,1 1 1 0 0,-1 0 0 0 0,0 1-1 0 0,1 0 1 0 0,0 0-1 0 0,1 1 1 0 0,0 0-1 0 0,0 0 1 0 0,0 0 0 0 0,1 1-1 0 0,0 0 1 0 0,0 0-1 0 0,1 0 1 0 0,0 0-1 0 0,0 1 1 0 0,1 0 0 0 0,0-1-1 0 0,1 1 1 0 0,-1 0-1 0 0,1 5-58 0 0,6-9 41 0 0,1 0-1 0 0,-1 0 1 0 0,1 0-1 0 0,0 0 0 0 0,0-1 1 0 0,1 0-1 0 0,0 0 1 0 0,-1 0-1 0 0,1-1 0 0 0,0 1 1 0 0,0-2-1 0 0,1 1 1 0 0,-1-1-1 0 0,1 0 0 0 0,-1 0 1 0 0,1 0-1 0 0,0-1 1 0 0,-1 0-1 0 0,1-1 0 0 0,0 1 1 0 0,0-1-1 0 0,0-1 1 0 0,0 1-1 0 0,-1-1 0 0 0,1 0 1 0 0,0-1-1 0 0,5-1-40 0 0,313-75 622 0 0,-286 111-581 0 0,-38-31-168 0 0,0 0-1 0 0,-1 0 1 0 0,1 0-1 0 0,0 0 1 0 0,0 0-1 0 0,0 0 0 0 0,1 0 1 0 0,-1-1-1 0 0,0 1 1 0 0,1 0-1 0 0,-1-1 0 0 0,1 1 1 0 0,0-1-1 0 0,-1 0 1 0 0,1 1-1 0 0,0-1 1 0 0,0 0-1 0 0,0 0 0 0 0,0 0 1 0 0,-1-1-1 0 0,2 1 1 0 0,-1 0-1 0 0,0-1 0 0 0,0 1 1 0 0,0-1-1 0 0,0 0 1 0 0,0 1-1 0 0,0-1 1 0 0,2 0 127 0 0,35-16-8529 0 0,-31 11 4999 0 0,-1 2-2610 0 0</inkml:trace>
  <inkml:trace contextRef="#ctx0" brushRef="#br1" timeOffset="70737.447">9615 10261 14179 0 0,'0'0'899'0'0,"0"0"-360"0"0,0 0-517 0 0,0 0-576 0 0,0 0-239 0 0,0 0 32 0 0,0 0 293 0 0,0 0 358 0 0,0 0 224 0 0,0 0 203 0 0,0 0 230 0 0,0 0 108 0 0,5 27 4 0 0,33 180 914 0 0,-10 10-379 0 0,-22-140-1032 0 0,5 1 1 0 0,2-1-1 0 0,4-1 0 0 0,6 7-162 0 0,-23-79 41 0 0,1 0 0 0 0,-1 0-1 0 0,1 0 1 0 0,0 0 0 0 0,0 0-1 0 0,0 0 1 0 0,1 0 0 0 0,-1 0 0 0 0,1-1-1 0 0,0 1 1 0 0,0-1 0 0 0,0 1-1 0 0,1-1 1 0 0,-1 0 0 0 0,1 0-1 0 0,0 0 1 0 0,0 0 0 0 0,0 0-1 0 0,0-1 1 0 0,0 1 0 0 0,0-1 0 0 0,1 0-1 0 0,-1 0 1 0 0,1 0 0 0 0,0 0-1 0 0,-1-1 1 0 0,1 0 0 0 0,0 1-1 0 0,0-1 1 0 0,0-1 0 0 0,0 1-1 0 0,0-1 1 0 0,0 1 0 0 0,0-1-1 0 0,0 0 1 0 0,0 0 0 0 0,0-1 0 0 0,0 1-1 0 0,0-1 1 0 0,0 0 0 0 0,0 0-1 0 0,0 0 1 0 0,0-1 0 0 0,-1 0-1 0 0,4-1-40 0 0,6-5 33 0 0,-1 0-1 0 0,0-1 0 0 0,0-1 0 0 0,-1 0 0 0 0,-1 0 1 0 0,1-1-1 0 0,-2 0 0 0 0,1-1 0 0 0,-2 0 1 0 0,0-1-1 0 0,0 1 0 0 0,-1-2 0 0 0,0 1 0 0 0,-2-1 1 0 0,1 0-1 0 0,-2 0 0 0 0,0 0 0 0 0,0-1 1 0 0,0-12-33 0 0,-4 25-15 0 0,-1 0 1 0 0,1 0-1 0 0,-1 0 1 0 0,0 0-1 0 0,0 0 1 0 0,0 0-1 0 0,0 0 1 0 0,0 0-1 0 0,0 0 1 0 0,0 0-1 0 0,-1 0 1 0 0,1 1-1 0 0,-1-1 1 0 0,1 0-1 0 0,-1 1 1 0 0,0 0 0 0 0,0-1-1 0 0,1 1 1 0 0,-1 0-1 0 0,0 0 1 0 0,0 0-1 0 0,0 0 1 0 0,0 0-1 0 0,-1 0 1 0 0,1 1-1 0 0,0-1 1 0 0,0 1-1 0 0,0-1 1 0 0,-1 1-1 0 0,1 0 1 0 0,0 0-1 0 0,0 0 1 0 0,0 0 0 0 0,-1 0-1 0 0,1 1 1 0 0,0-1-1 0 0,0 1 1 0 0,0-1-1 0 0,0 1 1 0 0,-1 0-1 0 0,1 0 1 0 0,0 0-1 0 0,0 0 1 0 0,1 0-1 0 0,-1 0 1 0 0,0 1-1 0 0,0-1 1 0 0,0 0-1 0 0,1 1 1 0 0,-1 0 0 0 0,1-1-1 0 0,-1 1 1 0 0,1 0-1 0 0,0 0 1 0 0,0 0-1 0 0,0 0 1 0 0,0 0-1 0 0,0 0 1 0 0,0 0-1 0 0,0 1 15 0 0,-2 2 42 0 0,0 0-1 0 0,1 0 1 0 0,-1 1 0 0 0,1-1-1 0 0,1 0 1 0 0,-1 1-1 0 0,1-1 1 0 0,0 1-1 0 0,0 0 1 0 0,1-1 0 0 0,-1 1-1 0 0,1 0 1 0 0,0-1-1 0 0,1 1 1 0 0,-1 0-1 0 0,1-1 1 0 0,1 1 0 0 0,-1-1-1 0 0,1 1 1 0 0,0-1-1 0 0,0 0 1 0 0,0 1-1 0 0,1-1 1 0 0,-1 0 0 0 0,1-1-1 0 0,1 1 1 0 0,-1 0-1 0 0,1-1 1 0 0,-1 0-1 0 0,1 0 1 0 0,1 0 0 0 0,-1 0-1 0 0,0-1 1 0 0,4 3-42 0 0,5 3 40 0 0,0-1 1 0 0,1-1 0 0 0,-1 0-1 0 0,1-1 1 0 0,1 0-1 0 0,-1-1 1 0 0,1-1-1 0 0,0 0 1 0 0,0-1 0 0 0,0 0-1 0 0,0-2 1 0 0,8 1-41 0 0,105-8-3452 0 0,-87 0-1026 0 0,1-5-3388 0 0,-27 6 1525 0 0</inkml:trace>
  <inkml:trace contextRef="#ctx0" brushRef="#br1" timeOffset="71029.837">10480 9850 10010 0 0,'0'0'380'0'0,"0"0"40"0"0,0 0 272 0 0,0 0-213 0 0,0 0-204 0 0,0 0-99 0 0,0 0 47 0 0,0 0 239 0 0,0 0 320 0 0,0 0 226 0 0,0 0 54 0 0,0 0-85 0 0,31-4-109 0 0,100-6-117 0 0,-125 10-690 0 0,0 1-1 0 0,0 0 1 0 0,1 0-1 0 0,-1 0 1 0 0,0 1-1 0 0,-1 0 1 0 0,1 0-1 0 0,0 0 1 0 0,0 1-1 0 0,-1 0 1 0 0,0 0 0 0 0,1 0-1 0 0,-1 1 1 0 0,0-1-1 0 0,-1 1 1 0 0,1 0-1 0 0,1 3-60 0 0,12 8 202 0 0,6 2-88 0 0,-1 2-1 0 0,0 0 1 0 0,-1 1 0 0 0,-2 2-1 0 0,0 0 1 0 0,-1 1-1 0 0,-1 1 1 0 0,-1 0 0 0 0,-2 1-1 0 0,0 1 1 0 0,-2 1-1 0 0,0 0 1 0 0,-2 0 0 0 0,-1 1-1 0 0,-2 1 1 0 0,0 0-1 0 0,-2 1-113 0 0,-2 18 51 0 0,-2 1 0 0 0,-2-1 0 0 0,-2 1 0 0 0,-2-1 0 0 0,-2 1 0 0 0,-2-2 1 0 0,-3 1-1 0 0,-1-1 0 0 0,-3-1 0 0 0,-1 0 0 0 0,-6 6-51 0 0,-32 66 30 0 0,-5-3 0 0 0,-5-3 0 0 0,-49 62-30 0 0,-127 145-2084 0 0,67-123-7411 0 0,104-121-1305 0 0</inkml:trace>
  <inkml:trace contextRef="#ctx0" brushRef="#br1" timeOffset="148748.393">23668 13334 4657 0 0,'0'0'2003'0'0,"0"0"-537"0"0,0 0-299 0 0,0 0-172 0 0,0 0-65 0 0,0 0 153 0 0,0 0 88 0 0,0 0 25 0 0,0 0-59 0 0,0 0-193 0 0,0 0-196 0 0,0 0-196 0 0,4-4-160 0 0,-3 4-364 0 0,0-1-1 0 0,1 1 1 0 0,-1-1-1 0 0,0 1 1 0 0,0-1-1 0 0,1 1 1 0 0,-1 0-1 0 0,0 0 1 0 0,1 0-1 0 0,-1 0 1 0 0,0 0-1 0 0,0 0 1 0 0,1 0-1 0 0,-1 0 0 0 0,0 0 1 0 0,1 0-1 0 0,-1 1 1 0 0,0-1-1 0 0,0 1 1 0 0,1-1-1 0 0,-1 1 1 0 0,0-1-1 0 0,0 1 1 0 0,0 0-1 0 0,0-1 1 0 0,0 1-1 0 0,0 0 1 0 0,0 0-1 0 0,0 0 1 0 0,0 0-1 0 0,0 0 1 0 0,0 0-1 0 0,0 0 1 0 0,-1 0-1 0 0,1 0 1 0 0,0 0-1 0 0,-1 0 1 0 0,1 1-1 0 0,-1-1 1 0 0,1 0-1 0 0,-1 0 1 0 0,0 1-1 0 0,0-1 0 0 0,1 0 1 0 0,-1 0-1 0 0,0 1 1 0 0,0-1-1 0 0,0 0 1 0 0,0 1-1 0 0,-1-1 1 0 0,1 0-1 0 0,0 1 1 0 0,0-1-1 0 0,-1 0 1 0 0,1 0-1 0 0,-1 1-27 0 0,86 454 2107 0 0,-65-377-496 0 0,-20-79-1317 0 0,0 0 25 0 0,0 0 42 0 0,0-35 847 0 0,-5-222-1213 0 0,6 249 3 0 0,1 1 1 0 0,0-1 0 0 0,1 1-1 0 0,0-1 1 0 0,0 1 0 0 0,0 0-1 0 0,1 0 1 0 0,0 0 0 0 0,1 0-1 0 0,-1 1 1 0 0,1 0-1 0 0,0 0 1 0 0,1 0 0 0 0,-1 1-1 0 0,1-1 1 0 0,1 1 0 0 0,-1 1-1 0 0,1-1 1 0 0,-1 1 0 0 0,1 0-1 0 0,0 1 1 0 0,1-1-1 0 0,-1 2 1 0 0,0-1 0 0 0,1 1-1 0 0,0 0 2 0 0,14-4 57 0 0,1 1 1 0 0,0 1-1 0 0,0 1 0 0 0,1 1 0 0 0,-1 1 0 0 0,0 1 0 0 0,1 1 0 0 0,6 2-57 0 0,3 3 15 0 0,-1 2-1 0 0,0 1 1 0 0,-1 1-1 0 0,0 2 1 0 0,-1 2-1 0 0,0 0 1 0 0,4 5-15 0 0,-2-3 10 0 0,-43-39 1643 0 0,-10-6-4895 0 0,12 15-2177 0 0,4 1-3607 0 0,4 11-1348 0 0</inkml:trace>
  <inkml:trace contextRef="#ctx0" brushRef="#br1" timeOffset="146703.389">21464 12918 10674 0 0,'0'0'1862'0'0,"0"0"-331"0"0,0 0-135 0 0,0 0-245 0 0,0 0-211 0 0,0 0-114 0 0,0 0-205 0 0,0 0-199 0 0,0 0-150 0 0,0 0-161 0 0,0 0-141 0 0,-2-6-104 0 0,0 0 104 0 0,2 7 17 0 0,0-1-1 0 0,-1 0 1 0 0,1 0 0 0 0,0 0-1 0 0,-1 1 1 0 0,1-1 0 0 0,0 0 0 0 0,-1 0-1 0 0,1 0 1 0 0,0 0 0 0 0,-1 0 0 0 0,1 1-1 0 0,0-1 1 0 0,-1 0 0 0 0,1 0 0 0 0,0 0-1 0 0,-1 0 1 0 0,1 0 0 0 0,0 0 0 0 0,-1 0-1 0 0,1 0 1 0 0,0-1 0 0 0,-1 1-1 0 0,1 0 14 0 0,10 213 770 0 0,9-1-1 0 0,17 45-769 0 0,-11-79 1039 0 0,6 145 2030 0 0,-48-412-3569 0 0,4 29-2415 0 0,-1-9-4373 0 0,7 32 394 0 0,3 13-449 0 0</inkml:trace>
  <inkml:trace contextRef="#ctx0" brushRef="#br1" timeOffset="147044.248">21265 13039 7946 0 0,'0'0'1789'0'0,"0"0"-104"0"0,0 0 43 0 0,0 0-218 0 0,0 0-186 0 0,0 0-53 0 0,0 0-131 0 0,0 0-88 0 0,0 0-94 0 0,0 0-150 0 0,0 0-198 0 0,0 0-229 0 0,-3-19-202 0 0,-7-58-135 0 0,11 76-39 0 0,-1 0 1 0 0,0 1 0 0 0,1-1-1 0 0,-1 0 1 0 0,1 0-1 0 0,-1 0 1 0 0,1 0 0 0 0,-1 1-1 0 0,1-1 1 0 0,0 0 0 0 0,-1 0-1 0 0,1 1 1 0 0,0-1-1 0 0,0 1 1 0 0,0-1 0 0 0,-1 1-1 0 0,1-1 1 0 0,0 1-1 0 0,0-1 1 0 0,0 1 0 0 0,0 0-1 0 0,0-1 1 0 0,0 1 0 0 0,0 0-1 0 0,0 0 1 0 0,0 0-1 0 0,0 0 1 0 0,0-1 0 0 0,-1 2-1 0 0,1-1 1 0 0,0 0-1 0 0,0 0 1 0 0,0 0 0 0 0,0 0-1 0 0,0 0 1 0 0,0 1-1 0 0,0-1 1 0 0,0 1 0 0 0,0-1-1 0 0,0 0 1 0 0,0 1 0 0 0,-1-1-1 0 0,1 1 1 0 0,0 0-1 0 0,0-1 1 0 0,-1 1 0 0 0,1 0-1 0 0,0-1 1 0 0,-1 1-1 0 0,1 0 1 0 0,-1 0 0 0 0,1 0-1 0 0,0 0-5 0 0,0 0 30 0 0,49 22 281 0 0,0-2 0 0 0,1-3 1 0 0,1-2-1 0 0,0-2 1 0 0,1-2-1 0 0,1-2 0 0 0,0-3 1 0 0,36-1-312 0 0,-76-6-344 0 0,168 3 1184 0 0,-143-5-6957 0 0,-56 10-3402 0 0,8-4-584 0 0</inkml:trace>
  <inkml:trace contextRef="#ctx0" brushRef="#br1" timeOffset="147309.692">21329 13458 15915 0 0,'0'0'897'0'0,"0"0"-672"0"0,0 0-121 0 0,0 0 217 0 0,0 0 318 0 0,0 0 348 0 0,0 0 77 0 0,0 0-50 0 0,29 5-67 0 0,195 24 989 0 0,56 35-1119 0 0,-134-21-716 0 0,-42-25-177 0 0,-61-20-2386 0 0,-30-4-1618 0 0,-7 0-2435 0 0,-5 5 5107 0 0,3-3-9018 0 0</inkml:trace>
  <inkml:trace contextRef="#ctx0" brushRef="#br1" timeOffset="148036.27">22510 13904 10298 0 0,'0'0'3838'0'0,"0"0"-2868"0"0,0 0-695 0 0,0 0 246 0 0,0 0 222 0 0,0 0 240 0 0,0 0-47 0 0,0 0-191 0 0,0 0-118 0 0,0 0-104 0 0,0 0-68 0 0,0 0-60 0 0,0 0-53 0 0,18 7-48 0 0,90 28 501 0 0,-95-33-757 0 0,0-1 0 0 0,0 0 1 0 0,0-1-1 0 0,0 0 1 0 0,0-1-1 0 0,0-1 1 0 0,0 0-1 0 0,0 0 1 0 0,-1-1-1 0 0,1-1 1 0 0,-1 0-1 0 0,0-1 1 0 0,0 0-1 0 0,0-1 1 0 0,0 0-1 0 0,-1-1 1 0 0,0 0-1 0 0,-1-1 1 0 0,0 0-1 0 0,0-1 1 0 0,-1 0-1 0 0,0 0 1 0 0,0-1-1 0 0,-1-1 1 0 0,0 1-1 0 0,-1-1 1 0 0,0 0-1 0 0,-1-1 1 0 0,0 1-1 0 0,-1-1 1 0 0,0 0-1 0 0,-1-1 1 0 0,0 1-1 0 0,-1-1 1 0 0,1-12-40 0 0,-2 9-91 0 0,-1-1-1 0 0,-1 1 0 0 0,0 0 0 0 0,-2 0 1 0 0,1 0-1 0 0,-2 0 0 0 0,0 0 0 0 0,-1 1 1 0 0,-1-1-1 0 0,0 1 0 0 0,-1 0 0 0 0,-1 0 1 0 0,0 1-1 0 0,-1 0 0 0 0,0 0 0 0 0,-1 1 0 0 0,-1 0 1 0 0,0 0-1 0 0,-1 1 0 0 0,0 1 0 0 0,-1 0 1 0 0,0 0-1 0 0,-1 1 0 0 0,0 1 0 0 0,-9-6 93 0 0,14 13-1 0 0,0-1-1 0 0,0 2 0 0 0,1-1 0 0 0,-1 1 0 0 0,0 0 0 0 0,0 0 1 0 0,0 1-1 0 0,0 0 0 0 0,0 1 0 0 0,0 0 0 0 0,0 0 1 0 0,0 0-1 0 0,0 1 0 0 0,0 1 0 0 0,1-1 0 0 0,-1 1 0 0 0,1 0 1 0 0,0 1-1 0 0,0 0 0 0 0,0 0 0 0 0,0 0 0 0 0,1 1 1 0 0,0 0-1 0 0,0 0 0 0 0,0 1 0 0 0,0 0 0 0 0,1 0 0 0 0,0 0 2 0 0,-11 12 88 0 0,2 0-1 0 0,0 1 0 0 0,1 0 1 0 0,1 1-1 0 0,1 0 0 0 0,0 1 1 0 0,2 0-1 0 0,1 1 0 0 0,-2 6-87 0 0,-10 154 386 0 0,21-175-358 0 0,-1-1-1 0 0,1 0 1 0 0,1 0-1 0 0,-1 0 0 0 0,1 0 1 0 0,0 0-1 0 0,0 0 1 0 0,1 0-1 0 0,0-1 1 0 0,0 1-1 0 0,0-1 1 0 0,0 0-1 0 0,1 0 1 0 0,0 0-1 0 0,0 0 1 0 0,1-1-1 0 0,-1 0 0 0 0,1 1 1 0 0,0-2-1 0 0,0 1 1 0 0,0 0-1 0 0,0-1 1 0 0,1 0-1 0 0,-1-1 1 0 0,1 1-1 0 0,0-1 1 0 0,0 0-1 0 0,0 0-27 0 0,26 3 60 0 0,0 0-1 0 0,0-3 1 0 0,0 0-1 0 0,0-3 1 0 0,1 0-1 0 0,-1-2 1 0 0,0-1 0 0 0,0-2-60 0 0,176-8 1118 0 0,-108 52-560 0 0,-29-5-1352 0 0,-34-30-3900 0 0,-24-4-2895 0 0,-5 1-3584 0 0</inkml:trace>
  <inkml:trace contextRef="#ctx0" brushRef="#br1" timeOffset="171616.68">15260 498 0 0 0,'0'0'189'0'0,"0"0"429"0"0,0 0 71 0 0,0 0-30 0 0,0 0-123 0 0,0 0-210 0 0,0 0-252 0 0,0 0-275 0 0,0 0-138 0 0,-3-4 24 0 0,3 4 322 0 0,1 1-1 0 0,-1 0 1 0 0,0-1-1 0 0,0 1 1 0 0,0 0-1 0 0,0 0 0 0 0,0-1 1 0 0,0 1-1 0 0,0 0 1 0 0,0-1-1 0 0,0 1 0 0 0,0 0 1 0 0,0 0-1 0 0,0-1 1 0 0,0 1-1 0 0,0 0 0 0 0,-1-1 1 0 0,1 1-1 0 0,0 0 1 0 0,-1-1-1 0 0,1 1 0 0 0,0 0 1 0 0,-1-1-1 0 0,1 1 1 0 0,-1-1-1 0 0,1 1 0 0 0,-1-1 1 0 0,1 1-1 0 0,-1-1 1 0 0,0 1-1 0 0,1-1 1 0 0,-1 0-1 0 0,1 1 0 0 0,-1-1 1 0 0,0 0-1 0 0,1 1 1 0 0,-1-1-1 0 0,0 0 0 0 0,1 0 1 0 0,-1 1-1 0 0,0-1 1 0 0,0 0-1 0 0,1 0 0 0 0,-1 0 1 0 0,0 0-1 0 0,0 0 1 0 0,1 0-1 0 0,-1 0 0 0 0,0-1 1 0 0,1 1-1 0 0,-1 0 1 0 0,0 0-1 0 0,1 0 0 0 0,-1-1 1 0 0,0 1-1 0 0,1 0 1 0 0,-1-1-1 0 0,0 1 1 0 0,1-1-1 0 0,-1 1-6 0 0,-4 25 361 0 0,-10 59 620 0 0,4 0 1 0 0,3 1-1 0 0,4 0 0 0 0,4 12-981 0 0,-1-23 305 0 0,1 306 1584 0 0,0-379-1335 0 0,0-1 147 0 0,0 0 23 0 0,0 0 225 0 0,0 0 178 0 0,0 0 141 0 0,0 0 133 0 0,-3-50-1373 0 0,9-24-11628 0 0,-5 63 7347 0 0</inkml:trace>
  <inkml:trace contextRef="#ctx0" brushRef="#br1" timeOffset="171959.022">15082 579 6641 0 0,'0'0'939'0'0,"0"0"43"0"0,0 0-199 0 0,0 0-462 0 0,0 0-462 0 0,0 0-449 0 0,0 0-179 0 0,0 0 211 0 0,0 0 413 0 0,0 0 454 0 0,0 0 258 0 0,0 0 49 0 0,0 0 14 0 0,5 2 46 0 0,132 30 3485 0 0,90-30-3058 0 0,-146-4-798 0 0,342-12-365 0 0,-437 39-1878 0 0,-117 51-8977 0 0,112-68 7998 0 0</inkml:trace>
  <inkml:trace contextRef="#ctx0" brushRef="#br1" timeOffset="172205.701">15210 967 5889 0 0,'0'0'1099'0'0,"0"0"-752"0"0,0 0-467 0 0,0 0 263 0 0,0 0 582 0 0,0 0 437 0 0,0 0-74 0 0,0 0-239 0 0,28 9-171 0 0,92 27-97 0 0,88-19 1389 0 0,-145-19-1567 0 0,66 1 177 0 0,0 1-620 0 0,-116 11-4103 0 0,-7 8-3806 0 0,-6-16 4687 0 0</inkml:trace>
  <inkml:trace contextRef="#ctx0" brushRef="#br1" timeOffset="172949.416">16650 665 4113 0 0,'0'0'1404'0'0,"0"0"-524"0"0,0 0-677 0 0,0 0-447 0 0,0 0 16 0 0,0 0 353 0 0,0 0 114 0 0,0 0 60 0 0,0 0 72 0 0,0 0 50 0 0,-4 30 27 0 0,-15 95-12 0 0,-35-3 370 0 0,34-92-624 0 0,-162 230 1040 0 0,169-254 6009 0 0,14-26-5693 0 0,13-30-1975 0 0,170-332 325 0 0,-171 348 85 0 0,-8 15-29 0 0,2 2 0 0 0,0-1 1 0 0,0 1-1 0 0,2 0 0 0 0,0 0 1 0 0,1 1-1 0 0,1 0 0 0 0,0 1 1 0 0,1 0-1 0 0,0 1 0 0 0,9-7 56 0 0,-16 21-91 0 0,0 0-1 0 0,0 0 1 0 0,0 1-1 0 0,0 0 1 0 0,0 0-1 0 0,-1 0 1 0 0,1 0-1 0 0,0 1 1 0 0,-1-1-1 0 0,1 1 1 0 0,-1 1-1 0 0,1-1 1 0 0,-1 1-1 0 0,0-1 1 0 0,0 1-1 0 0,0 0 1 0 0,0 0-1 0 0,-1 1 1 0 0,1-1-1 0 0,-1 1 1 0 0,0 0-1 0 0,0 0 1 0 0,0 0-1 0 0,-1 0 1 0 0,1 1-1 0 0,-1-1 1 0 0,0 0-1 0 0,0 1 1 0 0,-1 0-1 0 0,1-1 1 0 0,-1 1-1 0 0,0 0 1 0 0,0 3 91 0 0,7 8-67 0 0,44 84 69 0 0,-32-56 52 0 0,1-1 1 0 0,3-1-1 0 0,1-1 0 0 0,1-2 1 0 0,3 0-1 0 0,1-2 0 0 0,2-1 0 0 0,28 24-54 0 0,1-3 92 0 0,-74-53 2589 0 0,-28-3-2797 0 0,37-1 295 0 0,-854-6 671 0 0,752 30-1911 0 0,157-12-6547 0 0,6-12 1492 0 0,-37 0 1608 0 0</inkml:trace>
  <inkml:trace contextRef="#ctx0" brushRef="#br1" timeOffset="173642.171">17417 769 5417 0 0,'0'0'2366'0'0,"0"0"-235"0"0,0 0-493 0 0,0 0-441 0 0,0 0-291 0 0,0 0-209 0 0,0 0-124 0 0,0 0-109 0 0,0 0-190 0 0,0 0-306 0 0,0 0-393 0 0,0 0-359 0 0,7-14-94 0 0,20-35-361 0 0,-51 100 1329 0 0,3 2 0 0 0,1 1-1 0 0,3 0 1 0 0,3 1-1 0 0,-4 35-89 0 0,20-55 74 0 0,-1-34 46 0 0,0 0 0 0 0,0 0 0 0 0,0 0 1 0 0,0-1-1 0 0,0 1 0 0 0,1 0 0 0 0,-1-1 0 0 0,0 1 0 0 0,0-1 0 0 0,0 1 0 0 0,1-1 0 0 0,-1 0 1 0 0,0 1-1 0 0,1-1 0 0 0,-1 0 0 0 0,0 0 0 0 0,1 0 0 0 0,-1 0 0 0 0,0 0 0 0 0,1 0 0 0 0,-1-1 0 0 0,0 1 1 0 0,0 0-1 0 0,1-1 0 0 0,-1 1 0 0 0,0 0 0 0 0,0-1 0 0 0,1 0 0 0 0,-1 1 0 0 0,0-1 0 0 0,0 0 0 0 0,0 1 1 0 0,0-1-1 0 0,0 0 0 0 0,0 0 0 0 0,0 0 0 0 0,0 0 0 0 0,0 0 0 0 0,-1 0 0 0 0,1 0 0 0 0,0 0 0 0 0,0-1 1 0 0,-1 1-1 0 0,1 0 0 0 0,-1 0 0 0 0,1-1 0 0 0,-1 1-120 0 0,13-19 81 0 0,-1 1 0 0 0,-1-2 0 0 0,-1 0 0 0 0,-1 0 0 0 0,-1 0 0 0 0,0-1 0 0 0,-2-1 0 0 0,-1 1 0 0 0,0-1 0 0 0,-2 0 0 0 0,-1 0 0 0 0,0 0 0 0 0,-2 0 0 0 0,-1 0 0 0 0,0 0 0 0 0,-2-3-81 0 0,2-17-264 0 0,1 43-668 0 0,9 23-2833 0 0,0 17 3256 0 0,3 8 925 0 0,-6-26-326 0 0,2 1 0 0 0,0-1 0 0 0,2-1 0 0 0,0 1 0 0 0,1-2 0 0 0,1 1 0 0 0,2-2 0 0 0,-1 0 0 0 0,2 0 0 0 0,1-2 0 0 0,0 0 0 0 0,1 0 0 0 0,0-2 0 0 0,2 0 0 0 0,0-1 0 0 0,2 1-90 0 0,184 72 977 0 0,-196-84-810 0 0,1 0 0 0 0,0-1 1 0 0,0-1-1 0 0,0 0 0 0 0,0 0 0 0 0,0-1 0 0 0,0 0 1 0 0,0-1-1 0 0,0 0 0 0 0,0-1 0 0 0,0 0 0 0 0,-1 0 1 0 0,1-1-1 0 0,-1 0 0 0 0,1-1 0 0 0,-1 0 0 0 0,0 0 1 0 0,0-1-1 0 0,-1 0 0 0 0,8-6-167 0 0,-10 1 138 0 0,1-1 1 0 0,-1 0-1 0 0,-1 0 1 0 0,0 0-1 0 0,-1-1 1 0 0,0 1-1 0 0,0-1 0 0 0,-2 0 1 0 0,1 0-1 0 0,-1-1 1 0 0,-1 1-1 0 0,0 0 1 0 0,-1 0-1 0 0,-1-1 0 0 0,0 1 1 0 0,0 0-1 0 0,-1 0 1 0 0,0-1-1 0 0,-1 2 1 0 0,-1-1-1 0 0,0 0 0 0 0,-1 1 1 0 0,0-1-1 0 0,0 1 1 0 0,-1 1-1 0 0,-7-10-138 0 0,-6-30 225 0 0,-101-232 812 0 0,129 320-5790 0 0,-5-29 3783 0 0,14 29-3532 0 0,-6-12-1530 0 0,-2-8-3047 0 0</inkml:trace>
  <inkml:trace contextRef="#ctx0" brushRef="#br1" timeOffset="174511.271">17512 639 0 0 0,'0'0'369'0'0,"0"0"225"0"0,0 0-109 0 0,0 0-137 0 0,0 0-49 0 0,0 0-37 0 0,0 0 27 0 0,0 0 136 0 0,0 0 253 0 0,0 0 259 0 0,0 0 212 0 0,-5-8 86 0 0,0-2-706 0 0,-26-27 2978 0 0,11 86-2545 0 0,18 385 1730 0 0,5-207-1827 0 0,14 150 644 0 0,-13-358 1420 0 0,0-35 1119 0 0,-1-19-1268 0 0,-3 20-4204 0 0,-5-81-3008 0 0,-7 34-7596 0 0,8 50 3021 0 0</inkml:trace>
  <inkml:trace contextRef="#ctx0" brushRef="#br1" timeOffset="175144.635">17673 645 4721 0 0,'0'0'1338'0'0,"0"0"-41"0"0,0 0-123 0 0,0 0-321 0 0,0 0-295 0 0,0 0-191 0 0,0 0-138 0 0,0 0-93 0 0,0 0-8 0 0,0 0 72 0 0,0-26 96 0 0,0-79 111 0 0,0 104-373 0 0,0-1 0 0 0,0 0 0 0 0,0 1 0 0 0,0-1 0 0 0,0 1 0 0 0,0-1 1 0 0,0 1-1 0 0,0-1 0 0 0,1 1 0 0 0,-1-1 0 0 0,0 1 0 0 0,1-1 0 0 0,0 1 0 0 0,-1-1 0 0 0,1 1 1 0 0,0-1-1 0 0,0 1 0 0 0,-1 0 0 0 0,1 0 0 0 0,0-1 0 0 0,0 1 0 0 0,1 0 0 0 0,-1 0 0 0 0,0 0 0 0 0,0 0 1 0 0,0 0-1 0 0,1 0 0 0 0,-1 1 0 0 0,0-1 0 0 0,1 0 0 0 0,-1 1 0 0 0,1-1 0 0 0,-1 1 0 0 0,1-1 0 0 0,-1 1 1 0 0,1 0-1 0 0,-1-1 0 0 0,1 1 0 0 0,-1 0 0 0 0,1 0 0 0 0,0 0 0 0 0,-1 0 0 0 0,1 0 0 0 0,0 1-34 0 0,4-1 150 0 0,43-1 113 0 0,0 2 1 0 0,-1 2 0 0 0,1 2 0 0 0,-1 2 0 0 0,0 2-1 0 0,-1 3 1 0 0,0 1 0 0 0,-1 3 0 0 0,0 1 0 0 0,-2 2-1 0 0,42 26-263 0 0,-69-38 17 0 0,12 5-16 0 0,-1 0-1 0 0,0 2 1 0 0,0 1-1 0 0,-2 1 1 0 0,0 2-1 0 0,-1 0 0 0 0,0 2 1 0 0,-2 0-1 0 0,0 2 1 0 0,17 21-1 0 0,-38-41 21 0 0,-1 0-1 0 0,1 1 1 0 0,-1-1 0 0 0,1 0 0 0 0,-1 1 0 0 0,0-1 0 0 0,0 1-1 0 0,0-1 1 0 0,0 1 0 0 0,0-1 0 0 0,-1 1 0 0 0,1 0-1 0 0,-1-1 1 0 0,0 1 0 0 0,1 0 0 0 0,-1-1 0 0 0,0 1-1 0 0,-1 0 1 0 0,1 0 0 0 0,0-1 0 0 0,-1 1 0 0 0,0-1 0 0 0,0 1-1 0 0,1 0 1 0 0,-1-1 0 0 0,-1 1 0 0 0,1-1 0 0 0,0 0-1 0 0,-1 1 1 0 0,1-1 0 0 0,-1 0 0 0 0,0 0 0 0 0,1 0 0 0 0,-1 0-1 0 0,0 0 1 0 0,0 0 0 0 0,0-1 0 0 0,-1 1 0 0 0,1-1-1 0 0,0 1 1 0 0,-1-1 0 0 0,1 0 0 0 0,-2 1-21 0 0,-122 35 1724 0 0,112-34-1716 0 0,-510 46 1264 0 0,172-26-940 0 0,462-4 302 0 0,-88-19-627 0 0,1 2 1 0 0,-1 1 0 0 0,1 1-1 0 0,-1 1 1 0 0,0 0 0 0 0,-1 2-1 0 0,1 1 1 0 0,-1 0-1 0 0,-1 2 1 0 0,0 0 0 0 0,0 1-1 0 0,-1 1 1 0 0,0 1-1 0 0,-1 1 1 0 0,-1 0 0 0 0,0 1-1 0 0,-1 1 1 0 0,0 1-1 0 0,-2 0 1 0 0,0 1 0 0 0,-1 0-1 0 0,0 1 1 0 0,-2 1 0 0 0,7 15-8 0 0,2 55-44 0 0,-18-75 88 0 0,0 0 1 0 0,1 1 0 0 0,1-1-1 0 0,0-1 1 0 0,1 1 0 0 0,0 0-1 0 0,1-1 1 0 0,1 0 0 0 0,0-1-1 0 0,1 1 1 0 0,1-2 0 0 0,2 4-45 0 0,-6-13 151 0 0,0-1 1 0 0,-1 1-1 0 0,1-1 0 0 0,0 0 1 0 0,0-1-1 0 0,0 1 1 0 0,0-1-1 0 0,0 0 1 0 0,1 0-1 0 0,-1-1 1 0 0,0 1-1 0 0,0-1 1 0 0,1 0-1 0 0,-1-1 0 0 0,0 1 1 0 0,0-1-1 0 0,1 0 1 0 0,-1 0-1 0 0,1-1-151 0 0,59-23-838 0 0,-64 25-6207 0 0,-5 4 2449 0 0,0 1 723 0 0,-1 2-4469 0 0</inkml:trace>
  <inkml:trace contextRef="#ctx0" brushRef="#br1" timeOffset="166935.317">21404 3330 0 0 0,'0'0'83'0'0,"0"0"173"0"0,0 0 53 0 0,0 0-2 0 0,0 0-14 0 0,0 0 27 0 0,0 0 18 0 0,26-4 54 0 0,124-18 648 0 0,-12-18 3418 0 0,-134 31-2573 0 0,-35-3-3184 0 0,-25 6 1321 0 0,-1 3 1 0 0,1 3 0 0 0,-1 2-1 0 0,1 2 1 0 0,0 3 0 0 0,0 2-1 0 0,1 3 1 0 0,0 2 0 0 0,1 3 0 0 0,-31 14-23 0 0,76-29 35 0 0,0 0 0 0 0,0 1 1 0 0,1-1-1 0 0,-1 2 0 0 0,0-1 1 0 0,1 1-1 0 0,0 1 0 0 0,0-1 1 0 0,1 1-1 0 0,-1 1 0 0 0,1 0 1 0 0,0 0-1 0 0,0 0 0 0 0,1 0 1 0 0,0 1-1 0 0,0 0 0 0 0,1 1 1 0 0,-1-1-1 0 0,2 1 0 0 0,-1 0 1 0 0,1 1-1 0 0,0-1 0 0 0,1 0 1 0 0,0 1-1 0 0,0 0 0 0 0,0 3-35 0 0,7-6 141 0 0,0 1 0 0 0,0-1 0 0 0,1 0-1 0 0,0-1 1 0 0,0 1 0 0 0,0-1 0 0 0,1 0 0 0 0,0-1-1 0 0,0 1 1 0 0,0-1 0 0 0,0 0 0 0 0,1 0 0 0 0,-1-1-1 0 0,1 0 1 0 0,0 0 0 0 0,0-1 0 0 0,0 0-1 0 0,5 1-140 0 0,-10-2 32 0 0,56 16 258 0 0,0-2 0 0 0,2-2-1 0 0,-1-3 1 0 0,1-3 0 0 0,0-2 0 0 0,1-3-1 0 0,-1-3 1 0 0,42-6-290 0 0,-79 5-423 0 0,0-1-1 0 0,0-1 1 0 0,-1 0-1 0 0,1-2 1 0 0,-1-1-1 0 0,-1-1 1 0 0,1-1-1 0 0,-1 0 1 0 0,-1-2-1 0 0,0 0 1 0 0,0-1-1 0 0,-1-1 1 0 0,-1-1-1 0 0,0-1 1 0 0,-1-1-1 0 0,-1 0 1 0 0,0-1-1 0 0,-1 0 1 0 0,-1-2 423 0 0,-6 6 153 0 0,-1 0 0 0 0,0 0 0 0 0,-1-1 0 0 0,0 0 1 0 0,-1 0-1 0 0,-1 0 0 0 0,0 0 0 0 0,-1-1 0 0 0,-1 0 1 0 0,0 0-1 0 0,-1 0 0 0 0,0-5-153 0 0,-9-56 7554 0 0,-14 115-10168 0 0,21-10 2767 0 0,1-1 0 0 0,1 1 0 0 0,1 0 0 0 0,2 0 0 0 0,0-1 0 0 0,2 0 0 0 0,1 0 0 0 0,2 0 0 0 0,1-1 0 0 0,0 0 0 0 0,13 20-153 0 0,21 25 941 0 0,-36-76 1874 0 0,24-10-3972 0 0,-11 8 940 0 0,0 1 0 0 0,1 1-1 0 0,-1 2 1 0 0,1 0 0 0 0,0 1 0 0 0,0 1-1 0 0,-1 0 1 0 0,1 2 0 0 0,6 2 217 0 0,-12 0-34 0 0,1 0 0 0 0,-1 2 0 0 0,0 0 0 0 0,0 0 0 0 0,0 2 0 0 0,-1 0 0 0 0,0 0 0 0 0,-1 2 1 0 0,7 5 33 0 0,-9-6 141 0 0,1 0 0 0 0,0 0 0 0 0,1-1 0 0 0,0-1 0 0 0,0-1 0 0 0,1 0 0 0 0,-1 0 0 0 0,1-1 0 0 0,1-1 0 0 0,-1-1 0 0 0,13 1-141 0 0,-22-2 56 0 0,0-1 0 0 0,-1-1 1 0 0,1 1-1 0 0,0-1 0 0 0,0 0 1 0 0,-1-1-1 0 0,1 1 0 0 0,0-1 1 0 0,0 0-1 0 0,-1 0 1 0 0,1-1-1 0 0,-1 0 0 0 0,1 0 1 0 0,-1 0-1 0 0,0-1 0 0 0,1 1 1 0 0,-1-1-1 0 0,-1-1 0 0 0,1 1 1 0 0,0-1-1 0 0,-1 1 0 0 0,0-1 1 0 0,0-1-1 0 0,0 1 1 0 0,0 0-1 0 0,-1-1 0 0 0,1 0 1 0 0,-1 0-1 0 0,-1 0 0 0 0,1 0 1 0 0,-1 0-1 0 0,1-1 0 0 0,-1 1 1 0 0,-1-1-1 0 0,1 1 1 0 0,-1-1-1 0 0,0 0 0 0 0,-1 0 1 0 0,1 1-1 0 0,-1-1 0 0 0,0 0 1 0 0,0 0-1 0 0,-1 0 0 0 0,0 1 1 0 0,0-1-1 0 0,0 0 0 0 0,-1 1 1 0 0,0-1-1 0 0,0 1 1 0 0,-2-4-57 0 0,-6-4-85 0 0,-1 0 0 0 0,0 1 0 0 0,-1 1 0 0 0,0-1 1 0 0,-1 2-1 0 0,0 0 0 0 0,-1 0 0 0 0,0 1 0 0 0,0 1 1 0 0,-1 0-1 0 0,0 2 0 0 0,-1-1 0 0 0,0 2 0 0 0,1 0 1 0 0,-2 1-1 0 0,1 0 0 0 0,0 1 0 0 0,-1 1 0 0 0,1 1 1 0 0,-1 0-1 0 0,0 1 0 0 0,1 1 0 0 0,-1 1 0 0 0,-5 1 85 0 0,18-3-24 0 0,0 1-1 0 0,-1-1 1 0 0,1 1-1 0 0,0 0 0 0 0,0 0 1 0 0,0 1-1 0 0,0-1 1 0 0,0 1-1 0 0,1 0 1 0 0,-1 0-1 0 0,0 0 0 0 0,1 1 1 0 0,-1-1-1 0 0,1 1 1 0 0,0 0-1 0 0,0 0 0 0 0,0 0 1 0 0,0 0-1 0 0,1 0 1 0 0,-1 1-1 0 0,1-1 0 0 0,0 1 1 0 0,0-1-1 0 0,0 1 1 0 0,0 0-1 0 0,1 0 1 0 0,-1 0-1 0 0,1 0 0 0 0,0 0 1 0 0,0 0-1 0 0,1 1 1 0 0,-1-1-1 0 0,1 0 0 0 0,0 0 1 0 0,0 0-1 0 0,0 1 1 0 0,1-1-1 0 0,0 0 0 0 0,-1 0 1 0 0,1 0-1 0 0,1 0 1 0 0,-1 0-1 0 0,1 0 0 0 0,-1 0 1 0 0,1 0-1 0 0,0-1 1 0 0,0 1-1 0 0,3 3 25 0 0,74 52-2009 0 0,12-21-6372 0 0,-87-36 7790 0 0,18 6-4746 0 0</inkml:trace>
  <inkml:trace contextRef="#ctx0" brushRef="#br1" timeOffset="167752.409">23043 3488 0 0 0,'0'0'385'0'0,"0"0"32"0"0,0 0-24 0 0,0 0-32 0 0,0 0-10 0 0,0 0 76 0 0,0 0 205 0 0,0 0 253 0 0,0 0 202 0 0,0 0 96 0 0,0 0-42 0 0,0 0-155 0 0,13-5-196 0 0,-1 0-662 0 0,0 1 0 0 0,0 0 0 0 0,0 1 0 0 0,1 1 0 0 0,-1 0 0 0 0,1 0 0 0 0,-1 1 0 0 0,1 1 0 0 0,0 0 0 0 0,-1 1 0 0 0,2 0-128 0 0,15 4 83 0 0,-16-4-33 0 0,0 1 0 0 0,0 0-1 0 0,0 1 1 0 0,0 0 0 0 0,-1 1-1 0 0,1 0 1 0 0,-1 1 0 0 0,0 1-1 0 0,-1 0 1 0 0,1 0-1 0 0,-1 1 1 0 0,3 3-50 0 0,-27-24 6490 0 0,-3-3-4439 0 0,-38-12-3568 0 0,47 28 1440 0 0,-5-2-69 0 0,0 1 0 0 0,-1-1 0 0 0,0 2 0 0 0,1 0 1 0 0,-1 0-1 0 0,0 2 0 0 0,0-1 0 0 0,1 1 0 0 0,-1 1 0 0 0,1 0 0 0 0,-1 1 0 0 0,-8 3 146 0 0,20-3-21 0 0,0 0 1 0 0,1 1-1 0 0,-1-1 1 0 0,1 0-1 0 0,-1 0 1 0 0,1 0 0 0 0,0 0-1 0 0,0 0 1 0 0,1 0-1 0 0,-1 0 1 0 0,1 0-1 0 0,-1 1 1 0 0,1-1-1 0 0,0 0 1 0 0,0-1-1 0 0,0 1 1 0 0,1 0-1 0 0,-1 0 1 0 0,1 0 0 0 0,-1-1-1 0 0,1 1 1 0 0,0-1-1 0 0,0 1 1 0 0,0-1-1 0 0,0 0 1 0 0,1 0-1 0 0,-1 0 1 0 0,1 0-1 0 0,-1 0 1 0 0,1 0-1 0 0,-1-1 1 0 0,1 1-1 0 0,0-1 1 0 0,0 0 0 0 0,0 0-1 0 0,0 0 1 0 0,0 0-1 0 0,1 0 21 0 0,3 4-61 0 0,253 143 0 0 0,-259-147 50 0 0,0 0 0 0 0,0 0 0 0 0,0-1 0 0 0,-1 1 1 0 0,1 0-1 0 0,0 0 0 0 0,0 0 0 0 0,0 0 0 0 0,-1 0 1 0 0,1 0-1 0 0,0 0 0 0 0,-1 0 0 0 0,1 0 0 0 0,-1 0 1 0 0,1 0-1 0 0,-1 0 0 0 0,1 0 0 0 0,-1 1 1 0 0,0-1-1 0 0,0 0 0 0 0,0 0 0 0 0,0 0 0 0 0,0 1 1 0 0,0-1-1 0 0,0 0 0 0 0,0 0 0 0 0,0 0 0 0 0,0 1 1 0 0,-1-1-1 0 0,1 0 0 0 0,0 0 0 0 0,-1 0 0 0 0,1 0 1 0 0,-1 1-1 0 0,1-1 0 0 0,-1 0 0 0 0,0 0 0 0 0,1 0 1 0 0,-1 0-1 0 0,0-1 0 0 0,0 1 0 0 0,0 0 0 0 0,0 0 1 0 0,1 0-1 0 0,-1-1 0 0 0,0 1 0 0 0,-1 0 0 0 0,1-1 1 0 0,0 1-1 0 0,0-1 0 0 0,0 1 0 0 0,0-1 0 0 0,0 1 1 0 0,-1-1 10 0 0,-69 24 986 0 0,66-23-991 0 0,-265 17 1843 0 0,224-38-2314 0 0,67-4-7998 0 0,9 12 2324 0 0,-18 9 3593 0 0</inkml:trace>
  <inkml:trace contextRef="#ctx0" brushRef="#br1" timeOffset="168344.605">23540 3655 2264 0 0,'0'0'1790'0'0,"0"0"-584"0"0,0 0-849 0 0,0 0-612 0 0,0 0-131 0 0,0 0 51 0 0,0 0 198 0 0,0 0 315 0 0,0 0 238 0 0,0 0 241 0 0,0 0 239 0 0,0 0 184 0 0,0 0 70 0 0,2 3 14 0 0,44 18 2871 0 0,51-17-2877 0 0,-75-4-954 0 0,8 2 21 0 0,1-2 0 0 0,-1-1 0 0 0,1-1 0 0 0,-1-2 1 0 0,0 0-1 0 0,0-3 0 0 0,-1 0 0 0 0,0-2 0 0 0,0-1 0 0 0,13-7-225 0 0,-40 16 2 0 0,1 0-1 0 0,-1 0 0 0 0,1 0 1 0 0,-1 0-1 0 0,0 0 1 0 0,1-1-1 0 0,-1 1 1 0 0,0-1-1 0 0,0 0 1 0 0,0 1-1 0 0,0-1 1 0 0,-1 0-1 0 0,1 0 0 0 0,0-1 1 0 0,-1 1-1 0 0,1 0 1 0 0,-1 0-1 0 0,0-1 1 0 0,0 1-1 0 0,0 0 1 0 0,0-1-1 0 0,0 0 1 0 0,0 1-1 0 0,-1-1 0 0 0,0 1 1 0 0,1-1-1 0 0,-1 0 1 0 0,0 1-1 0 0,0-1 1 0 0,0 0-1 0 0,0 1 1 0 0,-1-1-1 0 0,1 1 1 0 0,-1-1-1 0 0,1 0 0 0 0,-1 1 1 0 0,0-1-1 0 0,0 1 1 0 0,0 0-1 0 0,-1-1 1 0 0,1 1-1 0 0,0 0 1 0 0,-1 0-1 0 0,0 0 1 0 0,1 0-1 0 0,-1 0 1 0 0,0 0-1 0 0,0 0 0 0 0,0 0 1 0 0,0 1-1 0 0,0-1 1 0 0,-1 1-1 0 0,1 0 1 0 0,0-1-1 0 0,-3 0-1 0 0,-13-6-186 0 0,-1 0-1 0 0,-1 1 1 0 0,1 1-1 0 0,-1 0 1 0 0,0 2-1 0 0,0 0 1 0 0,-1 2-1 0 0,1 0 1 0 0,-1 1-1 0 0,1 1 1 0 0,-1 1-1 0 0,1 1 1 0 0,-1 0-1 0 0,1 2 1 0 0,0 0-1 0 0,0 2 1 0 0,1 0-1 0 0,-1 1 1 0 0,1 1-1 0 0,-15 8 187 0 0,31-14 51 0 0,0-1-1 0 0,0 1 1 0 0,0 0 0 0 0,0 0 0 0 0,0 0-1 0 0,0 1 1 0 0,1-1 0 0 0,-1 1 0 0 0,1-1-1 0 0,-1 1 1 0 0,1 0 0 0 0,0 0-1 0 0,0 0 1 0 0,0 0 0 0 0,1 0 0 0 0,-1 0-1 0 0,1 0 1 0 0,0 1 0 0 0,-1-1 0 0 0,2 1-1 0 0,-1-1 1 0 0,0 1 0 0 0,1-1-1 0 0,-1 1 1 0 0,1-1 0 0 0,0 1 0 0 0,0-1-1 0 0,1 1 1 0 0,-1-1 0 0 0,1 1 0 0 0,-1-1-1 0 0,1 1 1 0 0,0-1 0 0 0,1 1 0 0 0,-1-1-1 0 0,1 0 1 0 0,-1 0 0 0 0,1 1-1 0 0,0-1 1 0 0,0-1 0 0 0,0 1 0 0 0,0 0-1 0 0,1 0 1 0 0,-1-1 0 0 0,1 1 0 0 0,0-1-1 0 0,-1 0 1 0 0,1 0 0 0 0,0 0-1 0 0,0 0 1 0 0,1 0 0 0 0,0-1-51 0 0,31 18 349 0 0,1-1 0 0 0,1-2 0 0 0,1-2 1 0 0,0-1-1 0 0,1-2 0 0 0,0-2 0 0 0,0-2 0 0 0,1-1 0 0 0,0-2 1 0 0,0-2-1 0 0,11-1-349 0 0,69-1 1820 0 0,-120 0-2101 0 0,0 0-166 0 0,-9 3-14372 0 0,7-1 8024 0 0</inkml:trace>
  <inkml:trace contextRef="#ctx0" brushRef="#br1" timeOffset="46660.749">21196 6123 0 0 0,'0'0'1064'0'0,"0"0"802"0"0,0 0 154 0 0,0 0-265 0 0,0 0-381 0 0,0 0-440 0 0,0 0-446 0 0,0 0-355 0 0,0 0-209 0 0,0 0-119 0 0,0 0-33 0 0,0 0 67 0 0,0 0 113 0 0,4 11 225 0 0,-27 143 541 0 0,-12 114 313 0 0,30-288 5924 0 0,-11-24-6972 0 0,5 16 204 0 0,-52-120 424 0 0,97 176-2717 0 0,81-16 3112 0 0,-95-16-1089 0 0,0-1 0 0 0,-1-1 0 0 0,1 0-1 0 0,-1-2 1 0 0,-1 0 0 0 0,0-1 0 0 0,0-1 0 0 0,-1-1 0 0 0,0 0 0 0 0,0-1 0 0 0,-2-1 0 0 0,1 0 0 0 0,-2-1 0 0 0,0-1 0 0 0,0-1 0 0 0,-2 1-1 0 0,9-15 84 0 0,-15 21 30 0 0,0 1 0 0 0,0-1 0 0 0,-1 0-1 0 0,0 0 1 0 0,-1 0 0 0 0,0-1 0 0 0,-1 1-1 0 0,0-1 1 0 0,0 0 0 0 0,-1 0 0 0 0,0 0 0 0 0,-1 0-1 0 0,0 0 1 0 0,0-1 0 0 0,-1 1 0 0 0,-1-7-30 0 0,-19 76-1601 0 0,18 164 2701 0 0,1-210-1056 0 0,1 0-1 0 0,1 1 0 0 0,0-1 0 0 0,1 0 0 0 0,0 0 0 0 0,1 0 0 0 0,1 0 1 0 0,0-1-1 0 0,1 1 0 0 0,0-1 0 0 0,0 0 0 0 0,2 0 0 0 0,-1-1 1 0 0,2 1-44 0 0,13-8-4073 0 0,0-10-4242 0 0,-13 3 4047 0 0</inkml:trace>
  <inkml:trace contextRef="#ctx0" brushRef="#br1" timeOffset="47053.383">21785 6358 9834 0 0,'0'0'-1'0'0,"0"0"-218"0"0,0 0 12 0 0,0 0 178 0 0,0 0 340 0 0,0 0 70 0 0,0 0-14 0 0,0 0 10 0 0,0 0 27 0 0,0 0 32 0 0,12 27-14 0 0,39 80-35 0 0,-49-103-257 0 0,0 0 1 0 0,0 1-1 0 0,1-1 1 0 0,-1 0-1 0 0,1 0 1 0 0,0 0 0 0 0,0-1-1 0 0,1 1 1 0 0,-1-1-1 0 0,1 0 1 0 0,-1 0-1 0 0,1 0 1 0 0,0 0-1 0 0,0 0 1 0 0,0-1 0 0 0,1 0-1 0 0,-1 0 1 0 0,1 0-1 0 0,-1-1 1 0 0,1 1-1 0 0,-1-1 1 0 0,1 0-1 0 0,0 0 1 0 0,0-1-1 0 0,-1 1 1 0 0,1-1 0 0 0,0 0-1 0 0,0 0 1 0 0,0-1-1 0 0,-1 1 1 0 0,1-1-1 0 0,0 0 1 0 0,2-2-131 0 0,-5 3 34 0 0,8-3 105 0 0,0 0-1 0 0,0-1 1 0 0,0 0-1 0 0,-1 0 1 0 0,0-1-1 0 0,0-1 1 0 0,0 1 0 0 0,0-1-1 0 0,-1-1 1 0 0,0 0-1 0 0,0 0 1 0 0,-1 0-1 0 0,0-1 1 0 0,0 0 0 0 0,-1-1-1 0 0,0 1 1 0 0,0-1-1 0 0,-1 0 1 0 0,3-7-139 0 0,-5 11-77 0 0,0 0 0 0 0,-1-1 0 0 0,1 1 0 0 0,-1-1 0 0 0,0 1 0 0 0,-1-1 0 0 0,1 1 0 0 0,-1-1 0 0 0,0 0 0 0 0,-1 0 0 0 0,1 0 0 0 0,-1 1 0 0 0,0-1 0 0 0,-1 0 0 0 0,0 0 0 0 0,1 0 0 0 0,-2 1 0 0 0,1-1 0 0 0,-1 0 0 0 0,0 1 0 0 0,0-1 0 0 0,0 1 0 0 0,-1 0 0 0 0,1 0 0 0 0,-2 0 0 0 0,1 0 0 0 0,0 0 0 0 0,-1 1 0 0 0,0-1 0 0 0,0 1 1 0 0,0 0-1 0 0,0 0 0 0 0,-1 1 0 0 0,0-1 0 0 0,0 0 77 0 0,-4 1-60 0 0,0 1 0 0 0,0-1 1 0 0,0 1-1 0 0,-1 1 0 0 0,1 0 0 0 0,0 0 1 0 0,-1 0-1 0 0,1 2 0 0 0,0-1 1 0 0,-1 1-1 0 0,1 0 0 0 0,0 1 1 0 0,0 0-1 0 0,0 0 0 0 0,0 1 1 0 0,0 1-1 0 0,1-1 0 0 0,-1 1 1 0 0,1 1-1 0 0,0-1 0 0 0,0 1 0 0 0,0 1 1 0 0,1 0-1 0 0,0 0 0 0 0,0 0 1 0 0,1 1-1 0 0,-1 0 0 0 0,1 0 1 0 0,1 0-1 0 0,-1 1 0 0 0,1 0 1 0 0,1 0-1 0 0,0 0 0 0 0,0 1 1 0 0,0-1-1 0 0,1 1 0 0 0,0 0 0 0 0,1 0 1 0 0,0 0-1 0 0,0 1 0 0 0,1 7 60 0 0,2-13-53 0 0,0 0-1 0 0,0-1 1 0 0,1 1-1 0 0,0 0 1 0 0,0-1-1 0 0,0 1 1 0 0,0-1-1 0 0,0 0 1 0 0,1 0-1 0 0,0 0 1 0 0,-1 0-1 0 0,1 0 1 0 0,0 0 0 0 0,0-1-1 0 0,1 0 1 0 0,-1 1-1 0 0,0-1 1 0 0,1 0-1 0 0,-1-1 1 0 0,1 1-1 0 0,0-1 1 0 0,0 1-1 0 0,-1-1 1 0 0,1 0-1 0 0,0 0 1 0 0,0-1-1 0 0,4 1 54 0 0,66 9-5377 0 0,-46-9 1968 0 0,-9 0-657 0 0</inkml:trace>
  <inkml:trace contextRef="#ctx0" brushRef="#br1" timeOffset="47635.264">22395 6242 10266 0 0,'0'0'1408'0'0,"0"0"-290"0"0,0 0-583 0 0,0 0-738 0 0,0 0-433 0 0,0 0 31 0 0,0 0 178 0 0,0 0 333 0 0,0 0 325 0 0,0 0 95 0 0,0 0 18 0 0,0 0-20 0 0,0 0-43 0 0,4 18-48 0 0,35 140 336 0 0,-39-157-501 0 0,1 0 1 0 0,-1 0 0 0 0,1 0-1 0 0,-1 0 1 0 0,1 0 0 0 0,-1 0-1 0 0,1 0 1 0 0,0 0 0 0 0,-1 0-1 0 0,1 0 1 0 0,0 0 0 0 0,0-1-1 0 0,0 1 1 0 0,0 0 0 0 0,0 0-1 0 0,0-1 1 0 0,0 1 0 0 0,0-1-1 0 0,0 1 1 0 0,0-1 0 0 0,0 1-1 0 0,0-1 1 0 0,0 1 0 0 0,0-1-1 0 0,0 0 1 0 0,1 0 0 0 0,-1 0-1 0 0,0 1 1 0 0,0-1 0 0 0,0 0-1 0 0,0-1 1 0 0,1 1 0 0 0,-1 0-1 0 0,0 0 1 0 0,0 0 0 0 0,0-1-1 0 0,0 1 1 0 0,0 0 0 0 0,0-1-1 0 0,0 1 1 0 0,0-1 0 0 0,0 0-1 0 0,0 1 1 0 0,0-1 0 0 0,0 0-1 0 0,1 0-68 0 0,49-42-1378 0 0,-41 34 116 0 0,41-73-5832 0 0,-39 59 7115 0 0,-1 67 3077 0 0,-11-36-2919 0 0,1 0 0 0 0,0-1 0 0 0,1 1 0 0 0,-1 0 0 0 0,2 0 0 0 0,-1-1 0 0 0,1 1 0 0 0,0-1 0 0 0,0 0 0 0 0,1 0 0 0 0,0 0 0 0 0,0 0 0 0 0,1-1 0 0 0,0 1 0 0 0,0-1 0 0 0,1-1 0 0 0,-1 1 0 0 0,1-1 0 0 0,0 0 0 0 0,1 0 0 0 0,-1 0 0 0 0,1-1 0 0 0,0 0 0 0 0,0-1 0 0 0,0 1 0 0 0,1-1 0 0 0,-1-1 0 0 0,1 1-1 0 0,-1-1 1 0 0,1-1 0 0 0,0 1 0 0 0,0-1 0 0 0,0-1-179 0 0,74-14 39 0 0,-69 11-550 0 0,0-2-1 0 0,0 0 1 0 0,0 0 0 0 0,-1-1-1 0 0,0-1 1 0 0,0 0-1 0 0,-1-1 1 0 0,0 0 0 0 0,0 0-1 0 0,-1-2 1 0 0,0 1-1 0 0,-1-1 1 0 0,9-10 511 0 0,1-40 31 0 0,-20 19 4703 0 0,-7 77-2603 0 0,8-26-2081 0 0,1 0-1 0 0,-1-1 0 0 0,2 1 1 0 0,-1 0-1 0 0,1-1 1 0 0,1 0-1 0 0,0 1 0 0 0,0-1 1 0 0,1 0-1 0 0,0 0 1 0 0,0-1-1 0 0,1 1 0 0 0,0-1 1 0 0,1 0-1 0 0,0 0 1 0 0,0-1-1 0 0,5 5-49 0 0,18 15-4121 0 0,5-2-4220 0 0,-28-20 3557 0 0</inkml:trace>
  <inkml:trace contextRef="#ctx0" brushRef="#br1" timeOffset="48000.737">23264 6427 10010 0 0,'0'0'-167'0'0,"0"0"-171"0"0,0 0 51 0 0,0 0 246 0 0,0 0 339 0 0,0 0 150 0 0,0 0 77 0 0,0 0 112 0 0,0 0 110 0 0,0 0 74 0 0,0 0 16 0 0,0 0-55 0 0,22 11-101 0 0,71 33-112 0 0,-88-42-508 0 0,-1 0 1 0 0,1 0-1 0 0,0 0 0 0 0,-1-1 0 0 0,1 0 1 0 0,0 0-1 0 0,0 0 0 0 0,0 0 1 0 0,0-1-1 0 0,0 0 0 0 0,0 0 0 0 0,0 0 1 0 0,0-1-1 0 0,-1 0 0 0 0,1 0 1 0 0,0 0-1 0 0,0 0 0 0 0,0-1 0 0 0,-1 0 1 0 0,3-1-62 0 0,9-3 149 0 0,10 0-64 0 0,-1-2-1 0 0,0-1 1 0 0,-1-2 0 0 0,0 0-1 0 0,0-1 1 0 0,-1-1 0 0 0,-1-1-1 0 0,0-1 1 0 0,-1-2 0 0 0,8-7-85 0 0,-26 21-77 0 0,-1 1 0 0 0,1 0 0 0 0,-1-1 0 0 0,0 0 0 0 0,0 0 0 0 0,0 1 0 0 0,0-1 0 0 0,0 0 0 0 0,-1-1 0 0 0,1 1 0 0 0,-1 0 0 0 0,0 0 0 0 0,0-1 0 0 0,0 1 0 0 0,0 0 0 0 0,0-1 0 0 0,-1 1 0 0 0,0-1 0 0 0,0 1 0 0 0,0-1 0 0 0,0 1 0 0 0,0-1 0 0 0,-1 1 0 0 0,1-1 0 0 0,-1 1 0 0 0,0 0 0 0 0,0-1 0 0 0,0 1 0 0 0,-1 0-1 0 0,1 0 1 0 0,-1 0 0 0 0,0 0 0 0 0,0 0 0 0 0,0 0 0 0 0,0 0 0 0 0,0 1 0 0 0,0-1 0 0 0,-1 1 0 0 0,0-1 0 0 0,1 1 0 0 0,-1 0 0 0 0,0 0 0 0 0,0 0 0 0 0,0 0 0 0 0,0 1 0 0 0,0-1 0 0 0,0 1 0 0 0,-1 0 0 0 0,1 0 0 0 0,0 0 0 0 0,-2 0 77 0 0,-11-2-48 0 0,0 1 0 0 0,0 0-1 0 0,-1 2 1 0 0,1 0 0 0 0,0 0-1 0 0,0 2 1 0 0,-1 0 0 0 0,1 0-1 0 0,0 2 1 0 0,1 0 0 0 0,-1 1-1 0 0,1 0 1 0 0,0 1-1 0 0,0 1 1 0 0,1 1 0 0 0,-1 0-1 0 0,2 1 1 0 0,-1 0 0 0 0,1 1-1 0 0,1 0 1 0 0,0 1 0 0 0,0 0-1 0 0,1 1 1 0 0,-5 7 48 0 0,14-16-29 0 0,-1 0 1 0 0,1 1-1 0 0,0-1 0 0 0,0 0 0 0 0,0 1 1 0 0,0-1-1 0 0,0 1 0 0 0,1-1 1 0 0,0 1-1 0 0,-1 0 0 0 0,2 0 0 0 0,-1-1 1 0 0,0 1-1 0 0,1 0 0 0 0,-1 0 1 0 0,1 0-1 0 0,0 0 0 0 0,1 0 0 0 0,-1 0 1 0 0,1 0-1 0 0,-1 0 0 0 0,1-1 1 0 0,1 4 28 0 0,44 37-6663 0 0,-34-37 1330 0 0</inkml:trace>
  <inkml:trace contextRef="#ctx0" brushRef="#br1" timeOffset="48621.454">24032 6404 6321 0 0,'0'0'2738'0'0,"0"0"-441"0"0,0 0-830 0 0,0 0-731 0 0,0 0-461 0 0,0 0-191 0 0,0 0 57 0 0,0 0 88 0 0,0 0 37 0 0,0 0-5 0 0,0 0-29 0 0,30-6-53 0 0,149-31 89 0 0,-155 35-215 0 0,1-2 1 0 0,-1-1-1 0 0,0-1 0 0 0,-1-1 1 0 0,1-1-1 0 0,-1-1 0 0 0,-1-1 1 0 0,0-1-1 0 0,0-1 0 0 0,2-3-53 0 0,-25 15-30 0 0,-1 0-1 0 0,1 0 0 0 0,0 0 0 0 0,-1 0 0 0 0,1 0 0 0 0,-1 0 0 0 0,1 0 0 0 0,0-1 1 0 0,0 1-1 0 0,-1-1 0 0 0,1 1 0 0 0,0-1 0 0 0,0 1 0 0 0,-1-1 0 0 0,1 0 0 0 0,0 0 1 0 0,0 1-1 0 0,0-1 0 0 0,0 0 0 0 0,0 0 0 0 0,0 0 0 0 0,0 0 0 0 0,0 0 0 0 0,1 0 1 0 0,-1-1-1 0 0,0 1 0 0 0,1 0 0 0 0,-1 0 0 0 0,1 0 0 0 0,-1-1 0 0 0,1 1 1 0 0,-1 0-1 0 0,1-1 0 0 0,0 1 0 0 0,0 0 0 0 0,0-1 0 0 0,0 1 0 0 0,0 0 0 0 0,0-1 1 0 0,0 1-1 0 0,0 0 0 0 0,0-1 0 0 0,0 1 0 0 0,1 0 0 0 0,-1-1 0 0 0,1 1 0 0 0,-1 0 1 0 0,1 0-1 0 0,-1-1 0 0 0,1 1 0 0 0,0 0 0 0 0,0 0 0 0 0,-1 0 0 0 0,1 0 0 0 0,0 0 1 0 0,0 0-1 0 0,0 0 0 0 0,0 0 0 0 0,0 0 0 0 0,0 0 0 0 0,1 1 0 0 0,-1-1 0 0 0,0 0 1 0 0,0 1-1 0 0,0-1 0 0 0,1 1 0 0 0,0-1 31 0 0,-16 1-14 0 0,-1 0 0 0 0,0 0 0 0 0,1 2 0 0 0,-1 0 0 0 0,1 0 0 0 0,-1 2 0 0 0,1-1-1 0 0,0 2 1 0 0,0 0 0 0 0,1 1 0 0 0,0 0 0 0 0,0 1 0 0 0,0 0 0 0 0,1 1 0 0 0,0 1 0 0 0,0 0 0 0 0,1 0 0 0 0,0 1 0 0 0,1 0 0 0 0,0 1 0 0 0,1 1 0 0 0,-5 7 14 0 0,11-15 0 0 0,1 0 0 0 0,1 0 1 0 0,-1 1-1 0 0,0-1 1 0 0,1 1-1 0 0,0-1 1 0 0,0 1-1 0 0,1-1 0 0 0,-1 1 1 0 0,1 0-1 0 0,0 0 1 0 0,0-1-1 0 0,0 1 1 0 0,1 0-1 0 0,0-1 0 0 0,0 1 1 0 0,0-1-1 0 0,0 1 1 0 0,1-1-1 0 0,0 0 1 0 0,0 1-1 0 0,0-1 0 0 0,0 0 1 0 0,1 0-1 0 0,-1 0 1 0 0,1 0-1 0 0,3 2 0 0 0,108 84 501 0 0,-54-49-611 0 0,-40-24-247 0 0,-1 1 0 0 0,0 0 0 0 0,-2 1 0 0 0,0 1 1 0 0,-1 1-1 0 0,-2 0 0 0 0,0 1 0 0 0,-1 0 0 0 0,-1 1 0 0 0,-1 1 0 0 0,-1 0 0 0 0,2 9 357 0 0,-11-28 9 0 0,0-1 0 0 0,0 1-1 0 0,0 0 1 0 0,0 0 0 0 0,-1 0 0 0 0,0 0 0 0 0,0 0 0 0 0,0 0 0 0 0,-1 0 0 0 0,1 0 0 0 0,-1 0-1 0 0,-1-1 1 0 0,1 1 0 0 0,-1 0 0 0 0,1 0 0 0 0,-1-1 0 0 0,0 1 0 0 0,-1-1 0 0 0,1 0 0 0 0,-1 0 0 0 0,0 0-1 0 0,0 0 1 0 0,0 0 0 0 0,-1 0 0 0 0,1-1 0 0 0,-1 0 0 0 0,0 0 0 0 0,0 0 0 0 0,0 0 0 0 0,0 0-1 0 0,-1-1 1 0 0,1 0 0 0 0,-1 0 0 0 0,1 0 0 0 0,-1 0 0 0 0,0-1 0 0 0,0 0-9 0 0,-187 27 3786 0 0,81-25-2968 0 0,1-5 1 0 0,-1-5-1 0 0,1-5 0 0 0,-89-22-818 0 0,131 11-2225 0 0,31-5-6840 0 0,32 21 3198 0 0</inkml:trace>
  <inkml:trace contextRef="#ctx0" brushRef="#br1" timeOffset="49587.104">24798 6381 13523 0 0,'0'0'-690'0'0,"0"0"-148"0"0,0 0-76 0 0,0 0 162 0 0,0 0 436 0 0,0 0 389 0 0,0 0 259 0 0,0 0 271 0 0,0 0 244 0 0,0 0 152 0 0,0 0 25 0 0,6 4-155 0 0,-4-3-819 0 0,1 1-1 0 0,-1-1 0 0 0,1 0 0 0 0,-1 0 0 0 0,1 0 0 0 0,-1-1 1 0 0,1 1-1 0 0,0 0 0 0 0,-1-1 0 0 0,1 0 0 0 0,0 0 0 0 0,0 0 0 0 0,-1 0 1 0 0,1 0-1 0 0,0 0 0 0 0,0-1 0 0 0,-1 1 0 0 0,1-1 0 0 0,0 0 1 0 0,-1 1-1 0 0,1-1 0 0 0,-1-1 0 0 0,1 1 0 0 0,-1 0 0 0 0,1-1 0 0 0,-1 1 1 0 0,0-1-1 0 0,2-1-49 0 0,2 0-32 0 0,6-1-184 0 0,0-1-1 0 0,0 0 0 0 0,-1 0 1 0 0,1-1-1 0 0,-1-1 0 0 0,0 0 1 0 0,-1 0-1 0 0,0-1 0 0 0,0 0 1 0 0,-1-1-1 0 0,0 0 0 0 0,0-1 1 0 0,-1 1-1 0 0,0-2 1 0 0,-1 1-1 0 0,0-1 0 0 0,-1 0 1 0 0,0-1-1 0 0,0 1 0 0 0,-2-1 1 0 0,1 0-1 0 0,-2 0 0 0 0,3-13 217 0 0,-8 22-43 0 0,-1 1-1 0 0,1 0 0 0 0,-1 0 0 0 0,0 0 0 0 0,1 0 0 0 0,-1 0 0 0 0,0 0 1 0 0,0 1-1 0 0,0 0 0 0 0,-1-1 0 0 0,1 1 0 0 0,0 0 0 0 0,0 1 0 0 0,-1-1 1 0 0,1 0-1 0 0,-1 1 0 0 0,1 0 0 0 0,0 0 0 0 0,-1 0 0 0 0,1 0 0 0 0,-1 1 1 0 0,1-1-1 0 0,0 1 0 0 0,-1 0 0 0 0,1 0 0 0 0,0 0 0 0 0,0 0 0 0 0,0 0 1 0 0,0 1-1 0 0,0 0 0 0 0,0-1 0 0 0,0 1 0 0 0,0 0 0 0 0,1 1 0 0 0,-1-1 44 0 0,-10 4 189 0 0,1 1 0 0 0,0 0 0 0 0,0 0 0 0 0,1 1 0 0 0,-1 1 0 0 0,2-1 0 0 0,0 2 0 0 0,0 0 0 0 0,0 0 0 0 0,1 1 0 0 0,1 0 0 0 0,0 0 0 0 0,1 1 0 0 0,0 0 0 0 0,0 0 0 0 0,1 1 0 0 0,1 0 0 0 0,0 0 0 0 0,1 0 0 0 0,1 1 0 0 0,0-1 0 0 0,0 1 0 0 0,1 0-1 0 0,1 0 1 0 0,1 0 0 0 0,0 2-189 0 0,4-11 50 0 0,0 1 0 0 0,1-1-1 0 0,0 0 1 0 0,0 0-1 0 0,0-1 1 0 0,0 1 0 0 0,1-1-1 0 0,0 0 1 0 0,0-1-1 0 0,0 1 1 0 0,0-1 0 0 0,0 0-1 0 0,1-1 1 0 0,-1 0-1 0 0,1 0 1 0 0,0 0 0 0 0,0-1-1 0 0,-1 1 1 0 0,1-2-1 0 0,0 1 1 0 0,0-1 0 0 0,0 0-1 0 0,0-1 1 0 0,0 1 0 0 0,0-1-1 0 0,0-1 1 0 0,3 0-50 0 0,3 1-234 0 0,8 0-508 0 0,0-1 0 0 0,1-1 1 0 0,-1-1-1 0 0,-1 0 0 0 0,1-2 0 0 0,-1-1 1 0 0,0 0-1 0 0,0-2 0 0 0,-1 0 0 0 0,0-1 0 0 0,0-1 1 0 0,-1 0-1 0 0,-1-2 0 0 0,8-6 742 0 0,4-20-366 0 0,-23 8 5614 0 0,-10 32-1637 0 0,-13 23-2803 0 0,15-22-751 0 0,1 0 0 0 0,0 0 1 0 0,0 0-1 0 0,0 0 0 0 0,0 0 1 0 0,1 0-1 0 0,-1 0 1 0 0,0 0-1 0 0,1 1 0 0 0,0-1 1 0 0,-1 0-1 0 0,1 0 0 0 0,0 0 1 0 0,0 1-1 0 0,0-1 0 0 0,1 0 1 0 0,-1 0-1 0 0,0 0 0 0 0,1 1 1 0 0,-1-1-1 0 0,1 0 0 0 0,0 0 1 0 0,0 0-1 0 0,0 0 0 0 0,0 0 1 0 0,0 0-1 0 0,0 0 0 0 0,0-1 1 0 0,1 1-1 0 0,-1 0 0 0 0,1-1 1 0 0,-1 1-1 0 0,1-1 0 0 0,0 1 1 0 0,-1-1-1 0 0,1 0 0 0 0,0 1 1 0 0,0-1-1 0 0,0 0 0 0 0,0 0 1 0 0,0-1-1 0 0,0 1 1 0 0,0 0-1 0 0,0-1 0 0 0,1 1 1 0 0,-1-1-1 0 0,0 0 0 0 0,0 1 1 0 0,0-1-1 0 0,1 0 0 0 0,0-1-57 0 0,119-16-688 0 0,-122 17 680 0 0,109-54-4003 0 0,-72-14 4076 0 0,-37 68 200 0 0,0 0-35 0 0,0 0-93 0 0,0 0-110 0 0,0 37 900 0 0,1-32-845 0 0,0-1 0 0 0,0 1 0 0 0,1 0 0 0 0,-1-1 0 0 0,1 1 0 0 0,0-1 0 0 0,0 1 0 0 0,1-1 0 0 0,-1 0 0 0 0,1 0 0 0 0,0 0 0 0 0,0 0 0 0 0,0 0 0 0 0,1-1 0 0 0,-1 1 0 0 0,1-1 0 0 0,0 0 0 0 0,0 0 0 0 0,0 0 0 0 0,0-1 0 0 0,0 0 0 0 0,1 1 0 0 0,-1-1 0 0 0,1-1 0 0 0,-1 1 0 0 0,1-1 0 0 0,0 0 0 0 0,2 1-82 0 0,139 13 1261 0 0,-122-16-1257 0 0,1-2 1 0 0,-1-1 0 0 0,0 0 0 0 0,-1-2 0 0 0,1-1 0 0 0,-1-1 0 0 0,0-1 0 0 0,-1-1 0 0 0,0-1 0 0 0,-1 0 0 0 0,0-2 0 0 0,0-1 0 0 0,-2 0 0 0 0,15-15-5 0 0,-30 28-58 0 0,-1-1-1 0 0,0 0 1 0 0,0 0 0 0 0,-1 0-1 0 0,1-1 1 0 0,0 1 0 0 0,-1-1 0 0 0,1 1-1 0 0,-1-1 1 0 0,0 0 0 0 0,0 0-1 0 0,0 0 1 0 0,0 0 0 0 0,-1 0-1 0 0,1 0 1 0 0,-1-1 0 0 0,1 1 0 0 0,-1 0-1 0 0,-1-1 1 0 0,1 1 0 0 0,0-1-1 0 0,-1 1 1 0 0,1-1 0 0 0,-1 1 0 0 0,0-1-1 0 0,0 1 1 0 0,-1-1 0 0 0,1 0-1 0 0,-1 1 1 0 0,0-1 0 0 0,0 1 0 0 0,0 0-1 0 0,0-1 1 0 0,0 1 0 0 0,-1 0-1 0 0,1 0 1 0 0,-1 0 0 0 0,0 0-1 0 0,0 0 1 0 0,0 0 0 0 0,-1 0 0 0 0,1 1-1 0 0,-1-1 1 0 0,1 1 0 0 0,-1-1-1 0 0,0 1 1 0 0,0 0 0 0 0,0 0 0 0 0,0 0-1 0 0,0 1 1 0 0,0-1 0 0 0,-1 1-1 0 0,1 0 1 0 0,0 0 0 0 0,-4-1 58 0 0,0 2 52 0 0,1 1 0 0 0,-1-1 0 0 0,1 1 0 0 0,0 1 0 0 0,-1-1-1 0 0,1 1 1 0 0,0 0 0 0 0,0 1 0 0 0,0-1 0 0 0,0 1 0 0 0,1 0 0 0 0,-1 1 0 0 0,1-1 0 0 0,0 1 0 0 0,0 0 0 0 0,0 0 0 0 0,0 1 0 0 0,1 0 0 0 0,-1-1 0 0 0,1 2 0 0 0,1-1 0 0 0,-1 0-1 0 0,1 1 1 0 0,0-1 0 0 0,0 1 0 0 0,0 0 0 0 0,1 0 0 0 0,0 0 0 0 0,0 1 0 0 0,1-1 0 0 0,-1 0 0 0 0,1 1 0 0 0,1-1 0 0 0,-1 0 0 0 0,1 1 0 0 0,0-1 0 0 0,1 1 0 0 0,0-1-52 0 0,1 0 25 0 0,0-1 1 0 0,1 0 0 0 0,0-1-1 0 0,0 1 1 0 0,1 0 0 0 0,-1-1 0 0 0,1 1-1 0 0,0-1 1 0 0,0 0 0 0 0,0-1-1 0 0,1 1 1 0 0,-1-1 0 0 0,1 0-1 0 0,0 0 1 0 0,0 0 0 0 0,0 0 0 0 0,0-1-1 0 0,0 0 1 0 0,1 0 0 0 0,3 0-26 0 0,69 21-3194 0 0,4-7-6614 0 0,-63-13 5512 0 0</inkml:trace>
  <inkml:trace contextRef="#ctx0" brushRef="#br1" timeOffset="49946.609">26490 6380 6433 0 0,'0'0'1703'0'0,"0"0"-744"0"0,0 0-720 0 0,0 0-296 0 0,0 0 14 0 0,0 0 98 0 0,0 0 141 0 0,0 0 178 0 0,0 0 132 0 0,0 0 154 0 0,0 0 166 0 0,0 0 103 0 0,5 6 50 0 0,-3-3-826 0 0,0 0 1 0 0,1 0-1 0 0,0-1 0 0 0,-1 1 0 0 0,1-1 1 0 0,0 1-1 0 0,0-1 0 0 0,0 0 1 0 0,1 0-1 0 0,-1 0 0 0 0,0-1 1 0 0,1 1-1 0 0,-1-1 0 0 0,1 0 1 0 0,-1 0-1 0 0,1 0 0 0 0,0 0 0 0 0,0-1 1 0 0,-1 1-1 0 0,1-1 0 0 0,0 0 1 0 0,0 0-1 0 0,2-1-153 0 0,11 1 145 0 0,0-1 0 0 0,0 0 0 0 0,-1-2-1 0 0,1 0 1 0 0,-1 0 0 0 0,0-2 0 0 0,0 0 0 0 0,0-1 0 0 0,0 0 0 0 0,-1-1 0 0 0,0-1-1 0 0,-1-1 1 0 0,0 0 0 0 0,0 0 0 0 0,-1-2 0 0 0,6-4-145 0 0,-18 13-37 0 0,1-1 1 0 0,0 1 0 0 0,0 0-1 0 0,-1 0 1 0 0,1-1-1 0 0,-1 1 1 0 0,0-1 0 0 0,0 1-1 0 0,0-1 1 0 0,0 0-1 0 0,0 1 1 0 0,0-1 0 0 0,-1 0-1 0 0,1 0 1 0 0,-1 1-1 0 0,0-1 1 0 0,0 0 0 0 0,0 0-1 0 0,0 0 1 0 0,0 0-1 0 0,-1 1 1 0 0,1-1 0 0 0,-1 0-1 0 0,0 0 1 0 0,0 1-1 0 0,0-1 1 0 0,0 1 0 0 0,0-1-1 0 0,-1 1 1 0 0,1-1-1 0 0,-1 1 1 0 0,1 0 0 0 0,-1-1-1 0 0,0 1 1 0 0,0 0-1 0 0,0 0 1 0 0,0 1 0 0 0,0-1-1 0 0,-1 0 37 0 0,-102-39-1559 0 0,93 41 1541 0 0,1-1-1 0 0,0 2 1 0 0,-1-1 0 0 0,1 1 0 0 0,0 1 0 0 0,0 0 0 0 0,-1 1 0 0 0,2 0 0 0 0,-1 1 0 0 0,0 0 0 0 0,1 0 0 0 0,0 1 0 0 0,0 1 0 0 0,0 0 0 0 0,0 0 0 0 0,1 1 0 0 0,0 0 0 0 0,1 0 0 0 0,-1 1 0 0 0,1 0 0 0 0,1 1 0 0 0,0-1 0 0 0,0 2 0 0 0,1-1 0 0 0,-2 3 18 0 0,7-9-48 0 0,1 1 1 0 0,-1-1-1 0 0,1 0 1 0 0,-1 1-1 0 0,1-1 1 0 0,0 1-1 0 0,0-1 1 0 0,0 1-1 0 0,1-1 1 0 0,-1 0-1 0 0,1 1 1 0 0,0-1-1 0 0,0 0 1 0 0,0 1-1 0 0,0-1 1 0 0,1 0-1 0 0,-1 0 1 0 0,1 0-1 0 0,0 0 1 0 0,0 0-1 0 0,0 0 1 0 0,0-1-1 0 0,0 1 1 0 0,1-1-1 0 0,-1 1 1 0 0,1-1-1 0 0,-1 0 1 0 0,1 0-1 0 0,0 0 1 0 0,0 0-1 0 0,0-1 1 0 0,0 1-1 0 0,0-1 1 0 0,1 1-1 0 0,0-1 48 0 0,77 24-9510 0 0,-63-21 4510 0 0</inkml:trace>
  <inkml:trace contextRef="#ctx0" brushRef="#br1" timeOffset="50377.875">27171 6016 11370 0 0,'0'0'148'0'0,"0"0"-390"0"0,0 0-136 0 0,0 0 217 0 0,0 0 256 0 0,0 0 150 0 0,0 0 115 0 0,0 0 110 0 0,0 0 84 0 0,0 0 24 0 0,2 26-26 0 0,19 181 846 0 0,-20-174-1123 0 0,-2-27-204 0 0,0 1-1 0 0,0-1 0 0 0,0 0 1 0 0,1 0-1 0 0,0 0 1 0 0,0 0-1 0 0,0 0 0 0 0,1 1 1 0 0,0-1-1 0 0,0 0 1 0 0,1 0-1 0 0,-1 0 0 0 0,1-1 1 0 0,1 1-1 0 0,-1 0 1 0 0,1-1-1 0 0,0 1 0 0 0,0-1 1 0 0,1 0-1 0 0,-1 0 1 0 0,1 0-1 0 0,0 0 0 0 0,1-1 1 0 0,-1 0-1 0 0,1 0 1 0 0,0 0-1 0 0,0 0 0 0 0,0-1 1 0 0,0 0-1 0 0,0 0 1 0 0,1 0-1 0 0,5 2-70 0 0,0-4 115 0 0,-1 0-1 0 0,1-1 0 0 0,0 0 1 0 0,-1-1-1 0 0,1 0 1 0 0,-1 0-1 0 0,1-1 1 0 0,-1 0-1 0 0,0-1 0 0 0,0-1 1 0 0,0 1-1 0 0,0-2 1 0 0,0 1-1 0 0,-1-1 1 0 0,0-1-1 0 0,0 1 1 0 0,0-2-1 0 0,-1 1 0 0 0,0-1 1 0 0,0 0-1 0 0,-1-1 1 0 0,0 0-1 0 0,0 0 1 0 0,0-1-1 0 0,-1 1 1 0 0,-1-1-1 0 0,0-1 0 0 0,0 1 1 0 0,0-1-1 0 0,-2 0 1 0 0,1 0-1 0 0,-1 0 1 0 0,0 0-1 0 0,-1 0 0 0 0,0-1 1 0 0,-1 1-1 0 0,0-8-114 0 0,-1 9-4 0 0,0 0-1 0 0,-1 0 0 0 0,0 0 1 0 0,-1 0-1 0 0,0 0 0 0 0,0 0 0 0 0,-1 1 1 0 0,0-1-1 0 0,0 1 0 0 0,-1 0 1 0 0,0 0-1 0 0,0 0 0 0 0,-1 0 1 0 0,0 1-1 0 0,-1 0 0 0 0,1 0 0 0 0,-2 0 1 0 0,1 1-1 0 0,0 0 0 0 0,-1 0 1 0 0,0 0-1 0 0,-1 1 0 0 0,1 0 1 0 0,-1 1-1 0 0,-1-1 5 0 0,9 5-233 0 0,0 0 0 0 0,0 1 0 0 0,0-1-1 0 0,1 0 1 0 0,-1 0 0 0 0,0 1 0 0 0,0-1 0 0 0,0 0 0 0 0,0 0 0 0 0,0 1-1 0 0,0-1 1 0 0,0 0 0 0 0,1 1 0 0 0,-1-1 0 0 0,0 0 0 0 0,0 1 0 0 0,0-1-1 0 0,0 0 1 0 0,0 1 0 0 0,0-1 0 0 0,-1 0 0 0 0,1 0 0 0 0,0 1 0 0 0,0-1 0 0 0,0 0-1 0 0,0 1 1 0 0,0-1 0 0 0,0 0 0 0 0,0 0 0 0 0,-1 1 0 0 0,1-1 0 0 0,0 0-1 0 0,0 0 1 0 0,0 1 0 0 0,-1-1 0 0 0,1 0 233 0 0,31 19-8433 0 0,-21-15 3625 0 0</inkml:trace>
  <inkml:trace contextRef="#ctx0" brushRef="#br1" timeOffset="50878.53">27798 6071 11458 0 0,'0'0'265'0'0,"0"0"-338"0"0,0 0-277 0 0,0 0-72 0 0,0 0 178 0 0,0 0 232 0 0,0 0 71 0 0,0 0 38 0 0,0 0 53 0 0,0 0 75 0 0,0 0 80 0 0,0 0 52 0 0,13 3 11 0 0,39 9-62 0 0,34-28 198 0 0,-127 49 666 0 0,35-28-1176 0 0,0 1 0 0 0,1-1 0 0 0,-1 1 0 0 0,1 1-1 0 0,1-1 1 0 0,-1 1 0 0 0,1-1 0 0 0,0 1-1 0 0,0 0 1 0 0,1 1 0 0 0,0-1 0 0 0,0 1 0 0 0,1-1-1 0 0,0 3 7 0 0,4-1 11 0 0,1-1 0 0 0,1 1 0 0 0,-1 0 0 0 0,2-1 0 0 0,-1 0-1 0 0,1 0 1 0 0,0-1 0 0 0,1 1 0 0 0,-1-1 0 0 0,1 0 0 0 0,1 0 0 0 0,0-1-1 0 0,0 0 1 0 0,0 0 0 0 0,0-1 0 0 0,1 1 0 0 0,0-2 0 0 0,7 4-11 0 0,28 25-90 0 0,-20-15 51 0 0,-15-14 111 0 0,-1 1-1 0 0,0 0 1 0 0,0 0-1 0 0,-1 0 1 0 0,0 1-1 0 0,0 0 1 0 0,0 1-1 0 0,0-1 1 0 0,-1 1-1 0 0,0 0 1 0 0,-1 0-1 0 0,0 0 1 0 0,0 1-1 0 0,0 0 1 0 0,-1 0-1 0 0,2 6-71 0 0,-77 16 2706 0 0,-268 10-1413 0 0,216-29-4736 0 0,3 3-5577 0 0,81-9 2197 0 0</inkml:trace>
  <inkml:trace contextRef="#ctx0" brushRef="#br1" timeOffset="43987.008">20714 5206 0 0 0,'0'0'0'0'0,"0"0"0"0"0,0 0 0 0 0,0 0 0 0 0</inkml:trace>
  <inkml:trace contextRef="#ctx0" brushRef="#br1" timeOffset="44626.374">20456 5200 0 0 0,'0'0'834'0'0,"0"0"380"0"0,0 0 351 0 0,0 0 254 0 0,-26-5 140 0 0,-80-14 27 0 0,45-2 4596 0 0,65 54-8189 0 0,-17 235 1770 0 0,11-233 747 0 0,4-49 2680 0 0,0-34-3427 0 0,-2 0 0 0 0,-3 0 0 0 0,-1 0 1 0 0,-2 0-1 0 0,-10-32-163 0 0,-10-104-264 0 0,26 184-104 0 0,30 17-2253 0 0,152 145 2814 0 0,-148-126-123 0 0,2-1 0 0 0,2-2 0 0 0,1-1 0 0 0,2-2 0 0 0,0-2 0 0 0,2-2 0 0 0,1-2 0 0 0,1-1 0 0 0,5-2-70 0 0,-48-19 92 0 0,0-1 0 0 0,0 1 0 0 0,0-1-1 0 0,1 0 1 0 0,-1 0 0 0 0,0 0 0 0 0,1 0 0 0 0,-1-1-1 0 0,1 1 1 0 0,0-1 0 0 0,-1 1 0 0 0,1-1 0 0 0,-1 0-1 0 0,1 0 1 0 0,-1 0 0 0 0,1 0 0 0 0,0-1 0 0 0,-1 1 0 0 0,1-1-1 0 0,-1 1 1 0 0,1-1 0 0 0,-1 0 0 0 0,0 0 0 0 0,1 0-1 0 0,-1 0 1 0 0,0 0 0 0 0,1-1 0 0 0,-1 1 0 0 0,0-1 0 0 0,0 1-1 0 0,0-1 1 0 0,0 0 0 0 0,-1 0 0 0 0,1 0 0 0 0,0 0-1 0 0,-1 0 1 0 0,0 0 0 0 0,1 0 0 0 0,-1-1 0 0 0,0 1 0 0 0,0 0-1 0 0,0-1 1 0 0,0 1 0 0 0,0-1 0 0 0,-1 1 0 0 0,1-1-92 0 0,-1-21 123 0 0,-1 1 0 0 0,-1-1 1 0 0,-1 1-1 0 0,-1 0 0 0 0,0-1 1 0 0,-2 2-1 0 0,-1-1 1 0 0,-1 1-1 0 0,-1 0 0 0 0,-1 0 1 0 0,0 1-1 0 0,-2 1 0 0 0,0 0 1 0 0,-2 0-1 0 0,0 1 0 0 0,-15-14-123 0 0,-97-146-1169 0 0,125 179 79 0 0,8 22-3829 0 0,47 55-7007 0 0,-41-64 7432 0 0</inkml:trace>
  <inkml:trace contextRef="#ctx0" brushRef="#br1" timeOffset="45014.597">21162 5309 8506 0 0,'0'0'-959'0'0,"0"0"176"0"0,0 0 603 0 0,0 0 317 0 0,0 0 145 0 0,0 0 62 0 0,0 0 7 0 0,0 0-17 0 0,0 0 78 0 0,21 27 135 0 0,67 81 100 0 0,-86-104-503 0 0,1 0 0 0 0,-1 0 0 0 0,1 0 0 0 0,0-1 0 0 0,0 1-1 0 0,0-1 1 0 0,1 0 0 0 0,-1 0 0 0 0,1 0 0 0 0,-1-1 0 0 0,1 1 0 0 0,0-1 0 0 0,0 0 0 0 0,0 0-1 0 0,0 0 1 0 0,1 0 0 0 0,-1-1 0 0 0,0 1 0 0 0,1-1 0 0 0,-1-1 0 0 0,1 1 0 0 0,-1 0 0 0 0,1-1-1 0 0,0 0 1 0 0,-1 0 0 0 0,1-1 0 0 0,-1 1 0 0 0,1-1 0 0 0,2 0-144 0 0,2-1 261 0 0,7-3-34 0 0,-1 0-1 0 0,0-2 1 0 0,0 0 0 0 0,0 0-1 0 0,-1-1 1 0 0,0-1-1 0 0,-1 0 1 0 0,0-1-1 0 0,0-1 1 0 0,-1 0-1 0 0,0-1 1 0 0,-1 0-1 0 0,-1 0 1 0 0,0-1 0 0 0,0-1-1 0 0,6-12-226 0 0,-11 17-33 0 0,0 0 0 0 0,0 0 1 0 0,-2 0-1 0 0,1-1 0 0 0,-1 1 0 0 0,0-1 0 0 0,-1 0 0 0 0,0 0 0 0 0,-1 0 1 0 0,0 0-1 0 0,0 0 0 0 0,-1 0 0 0 0,0 0 0 0 0,-1 0 0 0 0,0 0 0 0 0,-1 0 1 0 0,0 0-1 0 0,-1 1 0 0 0,0-1 0 0 0,0 1 0 0 0,-1-1 0 0 0,0 1 0 0 0,0 0 1 0 0,-1 0-1 0 0,-1 1 0 0 0,1-1 0 0 0,-1 1 0 0 0,-1 1 0 0 0,1-1 0 0 0,-1 1 1 0 0,-1 0-1 0 0,1 1 0 0 0,-1-1 0 0 0,-1 2 0 0 0,1-1 0 0 0,-1 1 0 0 0,0 0 1 0 0,0 1-1 0 0,0 0 0 0 0,0 0 0 0 0,-1 1 0 0 0,0 1 0 0 0,1-1 0 0 0,-6 1 33 0 0,5 4-93 0 0,-1 1 0 0 0,1 1 0 0 0,0 0-1 0 0,0 0 1 0 0,0 1 0 0 0,1 0-1 0 0,-1 1 1 0 0,1 0 0 0 0,1 0-1 0 0,-1 1 1 0 0,1 0 0 0 0,0 1-1 0 0,0-1 1 0 0,1 2 0 0 0,0-1 0 0 0,1 1-1 0 0,0 0 1 0 0,0 0 0 0 0,1 1-1 0 0,0-1 1 0 0,1 1 0 0 0,0 0-1 0 0,0 1 1 0 0,1-1 0 0 0,0 1-1 0 0,1-1 1 0 0,1 1 0 0 0,-1 0 0 0 0,2 0-1 0 0,0 9 94 0 0,0-13-94 0 0,1-1-1 0 0,-1 0 0 0 0,2 0 1 0 0,-1 0-1 0 0,1 0 1 0 0,0 0-1 0 0,0-1 0 0 0,0 1 1 0 0,1-1-1 0 0,0 1 1 0 0,0-1-1 0 0,0 0 0 0 0,1 0 1 0 0,0 0-1 0 0,0 0 1 0 0,0-1-1 0 0,0 1 0 0 0,1-1 1 0 0,0 0-1 0 0,1 0 95 0 0,65 43-7208 0 0,-71-47 7194 0 0,17 12-4324 0 0</inkml:trace>
  <inkml:trace contextRef="#ctx0" brushRef="#br1" timeOffset="45293.254">22042 4981 7258 0 0,'0'0'245'0'0,"0"0"-401"0"0,0 0-543 0 0,0 0-304 0 0,0 0 152 0 0,0 0 510 0 0,0 0 481 0 0,0 0 156 0 0,0 0 27 0 0,0 0 49 0 0,0 0 40 0 0,0 0 20 0 0,3 30-3 0 0,13 185 446 0 0,-16-210-814 0 0,0 3 47 0 0,0 0 0 0 0,0 0 0 0 0,0 0 0 0 0,1 0 0 0 0,0 0 0 0 0,0 0 0 0 0,1-1 0 0 0,0 1-1 0 0,1 0 1 0 0,-1-1 0 0 0,1 0 0 0 0,1 1 0 0 0,0-1 0 0 0,0-1 0 0 0,0 1 0 0 0,1 0 0 0 0,-1-1 0 0 0,2 0-1 0 0,3 3-107 0 0,16-15 2902 0 0,-6-41-9839 0 0,-14 33 3444 0 0,-2 4 1178 0 0</inkml:trace>
  <inkml:trace contextRef="#ctx0" brushRef="#br1" timeOffset="45508.934">21852 4839 8154 0 0,'0'0'2458'0'0,"0"0"75"0"0,0 0-212 0 0,0 0-675 0 0,0 0-614 0 0,0 0-467 0 0,0 0-353 0 0,0 0-169 0 0,0 0-2 0 0,0 0 117 0 0,0 0 90 0 0,0 0 36 0 0,32-11-27 0 0,103-33-65 0 0,-110 37-154 0 0,0 1-1 0 0,1 1 1 0 0,0 1-1 0 0,-1 2 1 0 0,1 1-1 0 0,0 0 1 0 0,23 4-38 0 0,7-1-28 0 0,101 13-2979 0 0,-106-5-1466 0 0,-1 3-3514 0 0,-33-8 3075 0 0</inkml:trace>
  <inkml:trace contextRef="#ctx0" brushRef="#br1" timeOffset="153870.357">13410 4391 0 0 0,'0'0'453'0'0,"0"0"18"0"0,0 0-9 0 0,0 0 4 0 0,0 0 20 0 0,0 0 19 0 0,0 0 59 0 0,0 0 83 0 0,0 0 81 0 0,0 0 63 0 0,-7-11-15 0 0,-23-32-69 0 0,29 42-706 0 0,0 0 0 0 0,0 0 0 0 0,1 0 0 0 0,-1 1 0 0 0,0-1-1 0 0,0 0 1 0 0,0 1 0 0 0,0-1 0 0 0,0 1 0 0 0,0-1 0 0 0,0 1 0 0 0,0-1-1 0 0,0 1 1 0 0,-1 0 0 0 0,1-1 0 0 0,0 1 0 0 0,0 0 0 0 0,0 0 0 0 0,0 0 0 0 0,0 0-1 0 0,0 0 1 0 0,-1 0 0 0 0,1 0 0 0 0,0 1 0 0 0,0-1 0 0 0,0 0 0 0 0,0 0-1 0 0,0 1 1 0 0,0-1 0 0 0,0 1 0 0 0,0-1 0 0 0,0 1 0 0 0,0 0 0 0 0,0-1 0 0 0,0 1-1 0 0,0 0 1 0 0,0-1 0 0 0,0 1 0 0 0,1 0 0 0 0,-1 0 0 0 0,0 0 0 0 0,1 0-1 0 0,-1 0 1 0 0,0 0 0 0 0,1 0 0 0 0,-1 0 0 0 0,1 0 0 0 0,0 0 0 0 0,-1 0 0 0 0,1 0-1 0 0,0 0 1 0 0,0 0 0 0 0,-1 1 0 0 0,1-1 0 0 0,0 0-1 0 0,-2 2 254 0 0,-210 390-392 0 0,16-91 685 0 0,197-306 4672 0 0,0-5-3350 0 0,3-21-2162 0 0,117-175 49 0 0,-108 180 116 0 0,2 1 0 0 0,1 0 0 0 0,1 1 0 0 0,1 1 0 0 0,0 1 0 0 0,2 1 0 0 0,1 0 0 0 0,0 1-1 0 0,1 2 1 0 0,9-6 128 0 0,-28 22-91 0 0,-1-1-1 0 0,1 1 0 0 0,0 0 0 0 0,0 0 1 0 0,0 0-1 0 0,0 0 0 0 0,0 0 0 0 0,0 0 1 0 0,0 1-1 0 0,0 0 0 0 0,0-1 0 0 0,0 1 1 0 0,0 1-1 0 0,0-1 0 0 0,0 0 0 0 0,0 1 1 0 0,0-1-1 0 0,0 1 0 0 0,0 0 0 0 0,0 0 1 0 0,0 0-1 0 0,-1 0 0 0 0,1 0 0 0 0,0 1 1 0 0,-1-1-1 0 0,1 1 0 0 0,-1 0 0 0 0,1 0 1 0 0,-1 0-1 0 0,0 0 0 0 0,0 0 0 0 0,0 0 1 0 0,0 1-1 0 0,0-1 0 0 0,0 1 0 0 0,-1-1 1 0 0,1 1-1 0 0,-1 0 0 0 0,0 0 0 0 0,1 1 92 0 0,35 126-662 0 0,-35-119 706 0 0,6 34 16 0 0,-1-1 1 0 0,-2 1 0 0 0,-2 0 0 0 0,-1 1 0 0 0,-3-1 0 0 0,-4 16-61 0 0,4-51 113 0 0,-2-1-1 0 0,1 1 1 0 0,-1-1 0 0 0,-1 1-1 0 0,1-1 1 0 0,-2 0 0 0 0,1 0-1 0 0,-1-1 1 0 0,0 1 0 0 0,-1-1-1 0 0,0 0 1 0 0,-1-1 0 0 0,1 0 0 0 0,-1 0-1 0 0,-1 0 1 0 0,1 0 0 0 0,-1-1-1 0 0,0-1 1 0 0,-1 1 0 0 0,1-1-1 0 0,-1-1 1 0 0,0 0 0 0 0,0 0-1 0 0,-1-1 1 0 0,1 0 0 0 0,-7 1-113 0 0,-21 5 684 0 0,-1-2-1 0 0,1-2 1 0 0,-1-2 0 0 0,-1-1-1 0 0,1-1 1 0 0,-12-4-684 0 0,-168-39 1803 0 0,89-29-635 0 0,128 71-1199 0 0,0 0-1 0 0,0 0 1 0 0,0 0-1 0 0,0-1 0 0 0,0 1 1 0 0,0-1-1 0 0,0 1 0 0 0,0 0 1 0 0,0-1-1 0 0,0 0 0 0 0,0 1 1 0 0,1-1-1 0 0,-1 1 1 0 0,0-1-1 0 0,0 0 0 0 0,1 0 1 0 0,-1 1-1 0 0,0-1 0 0 0,1 0 1 0 0,-1 0-1 0 0,1 0 1 0 0,-1 0-1 0 0,1 0 0 0 0,-1 0 1 0 0,1 0-1 0 0,0 1 0 0 0,0-1 1 0 0,-1 0-1 0 0,1 0 1 0 0,0-1-1 0 0,0 1 0 0 0,0 0 1 0 0,0 0-1 0 0,0 0 0 0 0,0 0 1 0 0,0 0-1 0 0,0 0 0 0 0,1 0 1 0 0,-1 0-1 0 0,0 0 1 0 0,1 0-1 0 0,-1 0 0 0 0,0 1 1 0 0,1-1-1 0 0,-1 0 0 0 0,1 0 1 0 0,-1 0-1 0 0,1 0 1 0 0,0 0-1 0 0,-1 1 0 0 0,1-1 1 0 0,0 0-1 0 0,0 1 0 0 0,0-1 1 0 0,-1 0-1 0 0,1 1 1 0 0,0-1-1 0 0,0 1 0 0 0,0 0 1 0 0,0-1-1 0 0,0 1 0 0 0,0-1 1 0 0,0 1-1 0 0,0 0 0 0 0,0 0 1 0 0,0 0-1 0 0,0 0 32 0 0,77-10-3470 0 0,-74 10 3488 0 0,251 25-11305 0 0,-227-18 9028 0 0</inkml:trace>
  <inkml:trace contextRef="#ctx0" brushRef="#br1" timeOffset="154477.395">13338 5645 760 0 0,'0'0'1867'0'0,"0"0"55"0"0,0 0-7 0 0,0 0-311 0 0,0 0-359 0 0,0 0-313 0 0,0 0-287 0 0,0 0-183 0 0,0 0-185 0 0,0 0-129 0 0,0 0-70 0 0,0 0-61 0 0,4-3-24 0 0,1 0 4 0 0,0 1-1 0 0,-1 0 0 0 0,1 1 1 0 0,0-1-1 0 0,0 1 0 0 0,0 0 1 0 0,0 0-1 0 0,0 1 0 0 0,0-1 1 0 0,0 1-1 0 0,0 0 0 0 0,0 0 1 0 0,0 1-1 0 0,0 0 0 0 0,0 0 1 0 0,0 0-1 0 0,0 0 0 0 0,0 1 1 0 0,1 0 3 0 0,23 6 183 0 0,0-3 1 0 0,1 0-1 0 0,-1-2 1 0 0,1-1-1 0 0,-1-1 0 0 0,1-1 1 0 0,0-2-1 0 0,-1-1 1 0 0,0-2-1 0 0,0 0 1 0 0,0-2-1 0 0,0-1 0 0 0,10-6-183 0 0,-36 13 15 0 0,0 1 0 0 0,0-1-1 0 0,-1 0 1 0 0,1 0 0 0 0,0 0-1 0 0,-1 0 1 0 0,1-1 0 0 0,-1 1-1 0 0,1-1 1 0 0,-1 0 0 0 0,0 1-1 0 0,1-1 1 0 0,-1 0 0 0 0,0 0-1 0 0,0 0 1 0 0,-1-1 0 0 0,1 1-1 0 0,0 0 1 0 0,-1-1 0 0 0,1 1-1 0 0,-1-1 1 0 0,0 0 0 0 0,0 1-1 0 0,0-1 1 0 0,0 0 0 0 0,0 0-1 0 0,-1 1 1 0 0,1-1 0 0 0,-1 0-1 0 0,0 0 1 0 0,0 0 0 0 0,0 0-1 0 0,0 0 1 0 0,0 0 0 0 0,-1 1-1 0 0,1-1 1 0 0,-1 0 0 0 0,0 0-1 0 0,0 0 1 0 0,0 1 0 0 0,0-1-1 0 0,0 0 1 0 0,0 1 0 0 0,-1-1-1 0 0,1 1 1 0 0,-1 0 0 0 0,0-1-1 0 0,0 1 1 0 0,0 0 0 0 0,0 0 0 0 0,0 0-1 0 0,0 0 1 0 0,-1 1 0 0 0,-1-2-15 0 0,-8-5-117 0 0,-1 1 0 0 0,0 0 0 0 0,0 1 0 0 0,0 1 0 0 0,0 0 0 0 0,-1 1 0 0 0,0 0 0 0 0,0 1 0 0 0,0 1 0 0 0,-1 0 0 0 0,1 1 0 0 0,0 0 0 0 0,-1 1 0 0 0,1 1 0 0 0,0 0 0 0 0,-1 1 0 0 0,1 1 0 0 0,0 0 0 0 0,0 1 0 0 0,1 0 0 0 0,-1 1 0 0 0,1 1 0 0 0,0 0 0 0 0,0 1 0 0 0,1 0 0 0 0,0 1 0 0 0,0 0 0 0 0,1 1 1 0 0,0 0-1 0 0,0 1 0 0 0,1 0 0 0 0,0 1 0 0 0,1 0 0 0 0,-7 11 117 0 0,13-15 68 0 0,0 0 1 0 0,0 0-1 0 0,1 0 1 0 0,0 1 0 0 0,1-1-1 0 0,-1 1 1 0 0,1-1-1 0 0,1 1 1 0 0,0-1-1 0 0,0 1 1 0 0,0 0 0 0 0,1-1-1 0 0,0 1 1 0 0,0-1-1 0 0,1 1 1 0 0,0-1-1 0 0,0 0 1 0 0,1 0 0 0 0,0 0-1 0 0,0 0 1 0 0,1 0-1 0 0,-1-1 1 0 0,1 1-1 0 0,1-1 1 0 0,0 0 0 0 0,-1 0-1 0 0,2-1 1 0 0,-1 1-1 0 0,1-1 1 0 0,0 0-1 0 0,0-1 1 0 0,0 0 0 0 0,0 1-1 0 0,2-1-68 0 0,15 10 239 0 0,1 0 1 0 0,0-2-1 0 0,1-1 1 0 0,0-1-1 0 0,1-1 1 0 0,0-1-1 0 0,0-1 1 0 0,0-2-1 0 0,5 0-239 0 0,-17-3-451 0 0,25 4-2515 0 0,-16 1-5013 0 0,-21-5 3893 0 0</inkml:trace>
  <inkml:trace contextRef="#ctx0" brushRef="#br1" timeOffset="155160.634">14105 5926 5273 0 0,'0'0'880'0'0,"0"0"-618"0"0,0 0-448 0 0,0 0-66 0 0,0 0 238 0 0,0 0 151 0 0,0 0 0 0 0,0 0-15 0 0,0 0 15 0 0,0 0-2 0 0,0 0-18 0 0,0 0-26 0 0,0 0-14 0 0,21 8 16 0 0,64 24 42 0 0,28-22 1507 0 0,-106-10-1546 0 0,0 0-1 0 0,-1 0 1 0 0,1-1 0 0 0,0 0 0 0 0,-1 0 0 0 0,1 0-1 0 0,-1-1 1 0 0,1 0 0 0 0,-1 0 0 0 0,0-1-1 0 0,0 0 1 0 0,0 0 0 0 0,0 0 0 0 0,-1-1-1 0 0,1 0 1 0 0,0-1-96 0 0,-7 3-41 0 0,0 0-1 0 0,0 0 1 0 0,0 0 0 0 0,0 0-1 0 0,0 0 1 0 0,-1 0 0 0 0,1 0-1 0 0,-1 0 1 0 0,1 1 0 0 0,-1-1-1 0 0,0 1 1 0 0,0-1-1 0 0,1 1 1 0 0,-1 0 0 0 0,0-1-1 0 0,0 1 1 0 0,0 0 0 0 0,-1 0-1 0 0,1 1 1 0 0,0-1-1 0 0,0 0 1 0 0,0 1 0 0 0,-1-1-1 0 0,1 1 1 0 0,0 0 0 0 0,-1 0-1 0 0,1 0 1 0 0,0 0-1 0 0,-1 0 1 0 0,1 0 0 0 0,0 0-1 0 0,0 1 1 0 0,-1-1 0 0 0,1 1-1 0 0,0 0 1 0 0,0 0 0 0 0,0 0 41 0 0,-2-1 37 0 0,-15-1-67 0 0,1 1 1 0 0,-1 0-1 0 0,0 2 1 0 0,0 0 0 0 0,1 1-1 0 0,-1 1 1 0 0,1 0-1 0 0,0 2 1 0 0,1 0 0 0 0,-1 1-1 0 0,1 1 1 0 0,0 0-1 0 0,1 1 1 0 0,0 1 0 0 0,0 1-1 0 0,1 0 1 0 0,1 1-1 0 0,0 1 1 0 0,0 0 0 0 0,2 1-1 0 0,-1 0 1 0 0,-8 14 29 0 0,19-23 39 0 0,0 0 0 0 0,0 0-1 0 0,1 1 1 0 0,0-1 0 0 0,0 0 0 0 0,0 1 0 0 0,1-1 0 0 0,-1 1 0 0 0,1-1 0 0 0,1 1-1 0 0,-1-1 1 0 0,1 1 0 0 0,0-1 0 0 0,0 0 0 0 0,0 1 0 0 0,1-1 0 0 0,0 0 0 0 0,0 0 0 0 0,0 0-1 0 0,1 0 1 0 0,0-1 0 0 0,-1 1 0 0 0,2-1 0 0 0,-1 1 0 0 0,0-1 0 0 0,1 0 0 0 0,0 0 0 0 0,0 0-1 0 0,0-1 1 0 0,0 0 0 0 0,1 1 0 0 0,0-2 0 0 0,-1 1 0 0 0,1 0 0 0 0,0-1 0 0 0,3 1-39 0 0,197 62 1400 0 0,-188-61-1267 0 0,1-1-1 0 0,0 0 1 0 0,0-1 0 0 0,-1-1-1 0 0,1-1 1 0 0,0-1-1 0 0,0 0 1 0 0,0-1-1 0 0,0-1 1 0 0,15-4-133 0 0,-17-35 2682 0 0,-16 42-2735 0 0,0 0-38 0 0,0 0-55 0 0,0 0-66 0 0,0 0-81 0 0,0 0-74 0 0,0 0-54 0 0,0 0-5 0 0,0 0 38 0 0,0 0 60 0 0,0 0 52 0 0,0 0-15 0 0,0 0-111 0 0,22 21-9687 0 0,-20-17 8886 0 0</inkml:trace>
  <inkml:trace contextRef="#ctx0" brushRef="#br1" timeOffset="156050.072">14739 6165 0 0 0,'0'0'220'0'0,"0"0"61"0"0,0 0-67 0 0,0 0-90 0 0,0 0-84 0 0,0 0-16 0 0,0 0 33 0 0,0 0 62 0 0,0 0 125 0 0,0 0 151 0 0,-4-3 111 0 0,-3-7 318 0 0,35 21-38 0 0,2 0-737 0 0,160 70-74 0 0,-192-80 65 0 0,1-1-1 0 0,0 1 1 0 0,0-1-1 0 0,0 1 0 0 0,0-1 1 0 0,0 1-1 0 0,0 0 1 0 0,0 0-1 0 0,0-1 1 0 0,0 1-1 0 0,0 0 1 0 0,0 0-1 0 0,1 0 1 0 0,-1 0-1 0 0,0 0 1 0 0,1 0-1 0 0,-1 0 1 0 0,0 0-1 0 0,1 0 0 0 0,-1 0 1 0 0,1 1-1 0 0,0-1 1 0 0,-1 0-1 0 0,1 0 1 0 0,0 0-1 0 0,0 1 1 0 0,0-1-1 0 0,0 0 1 0 0,0 0-1 0 0,0 1 1 0 0,0-1-1 0 0,0 0 1 0 0,0 0-1 0 0,0 0 0 0 0,1 1 1 0 0,-1-1-1 0 0,1 0 1 0 0,-1 0-1 0 0,1 0 1 0 0,-1 0-1 0 0,1 0 1 0 0,-1 0-1 0 0,1 0 1 0 0,0 0-1 0 0,0 0 1 0 0,0 0-1 0 0,-1 0 1 0 0,1 0-1 0 0,0 0 0 0 0,0-1 1 0 0,0 1-1 0 0,0 0 1 0 0,0-1-1 0 0,1 1 1 0 0,-1-1-1 0 0,0 1 1 0 0,0-1-1 0 0,0 1 1 0 0,0-1-1 0 0,1 0 1 0 0,-1 0-1 0 0,0 0 1 0 0,0 1-1 0 0,1-1-39 0 0,-81 31 595 0 0,63-28-584 0 0,1 0 0 0 0,0 2 1 0 0,0 0-1 0 0,0 1 1 0 0,0 0-1 0 0,1 1 0 0 0,0 1 1 0 0,1 0-1 0 0,0 1 0 0 0,0 0 1 0 0,1 1-1 0 0,0 1 1 0 0,0 0-1 0 0,1 0 0 0 0,1 1 1 0 0,0 0-1 0 0,1 1 0 0 0,0 0 1 0 0,1 1-1 0 0,0 0 1 0 0,-1 3-12 0 0,8-12 57 0 0,1 0 1 0 0,-1-1-1 0 0,1 1 1 0 0,-1-1-1 0 0,2 1 1 0 0,-1 0 0 0 0,0-1-1 0 0,1 1 1 0 0,0-1-1 0 0,0 1 1 0 0,0-1-1 0 0,0 1 1 0 0,1-1-1 0 0,0 0 1 0 0,0 1 0 0 0,0-1-1 0 0,0 0 1 0 0,1 0-1 0 0,-1-1 1 0 0,1 1-1 0 0,0-1 1 0 0,0 1 0 0 0,1-1-1 0 0,-1 0 1 0 0,1 0-1 0 0,-1 0 1 0 0,1 0-1 0 0,0-1 1 0 0,0 0 0 0 0,0 1-1 0 0,1-1-57 0 0,141 49 1223 0 0,-128-47-1096 0 0,0-2 1 0 0,1 0-1 0 0,0-1 0 0 0,-1 0 1 0 0,1-2-1 0 0,0 0 1 0 0,-1-1-1 0 0,0-1 0 0 0,1-1 1 0 0,-1-1-1 0 0,0 0 1 0 0,-1-1-1 0 0,1-1 0 0 0,-1-1 1 0 0,-1 0-1 0 0,1-1 1 0 0,-2-1-1 0 0,1 0 0 0 0,5-6-127 0 0,-18 14-51 0 0,0 1 0 0 0,0-1 0 0 0,0 0 0 0 0,-1 0 0 0 0,1 0 0 0 0,0 0 0 0 0,-1-1 0 0 0,0 1 0 0 0,1-1 0 0 0,-1 1 0 0 0,0-1 0 0 0,0 0 0 0 0,-1 0 0 0 0,1 0 0 0 0,0 0 0 0 0,-1 0 0 0 0,0 0 0 0 0,0 0 0 0 0,0-1 0 0 0,0 1-1 0 0,0 0 1 0 0,-1-1 0 0 0,1 1 0 0 0,-1 0 0 0 0,0-1 0 0 0,0 1 0 0 0,0-1 0 0 0,-1 1 0 0 0,1 0 0 0 0,-1-1 0 0 0,0 1 0 0 0,0 0 0 0 0,0 0 0 0 0,0 0 0 0 0,0-1 0 0 0,-1 1 0 0 0,0 0 0 0 0,1 1 0 0 0,-1-1 0 0 0,0 0 0 0 0,0 0 0 0 0,-1 1 0 0 0,1-1 0 0 0,0 1 0 0 0,-1 0-1 0 0,0 0 1 0 0,1 0 0 0 0,-1 0 0 0 0,0 0 0 0 0,0 0 0 0 0,0 1 0 0 0,0-1 0 0 0,0 1 0 0 0,0 0 0 0 0,-2 0 51 0 0,-7 1 47 0 0,0 0 1 0 0,0 1-1 0 0,1 1 0 0 0,-1 0 0 0 0,0 0 1 0 0,1 1-1 0 0,-1 1 0 0 0,1 0 1 0 0,0 0-1 0 0,0 1 0 0 0,0 1 0 0 0,1-1 1 0 0,0 2-1 0 0,0 0 0 0 0,1 0 0 0 0,-1 0 1 0 0,2 1-1 0 0,-1 1 0 0 0,1-1 0 0 0,0 1 1 0 0,1 1-1 0 0,0 0 0 0 0,0 0 1 0 0,1 0-1 0 0,1 0 0 0 0,0 1 0 0 0,0 0 1 0 0,1 0-1 0 0,0 1 0 0 0,1-1 0 0 0,0 1 1 0 0,1 0-1 0 0,1-1 0 0 0,-1 1 1 0 0,2 0-1 0 0,0 5-47 0 0,1-10 72 0 0,1-1 1 0 0,0 1-1 0 0,0-1 1 0 0,0 0 0 0 0,1 0-1 0 0,0 0 1 0 0,0 0-1 0 0,1 0 1 0 0,-1-1-1 0 0,1 1 1 0 0,1-1-1 0 0,-1 0 1 0 0,1 0 0 0 0,-1-1-1 0 0,1 1 1 0 0,1-1-1 0 0,-1 0 1 0 0,1 0-1 0 0,-1-1 1 0 0,1 0-1 0 0,0 0 1 0 0,0 0 0 0 0,0-1-1 0 0,1 0 1 0 0,0 0-73 0 0,109 33-3184 0 0,-87-27 606 0 0,13 3-2111 0 0,-29-8 1786 0 0</inkml:trace>
  <inkml:trace contextRef="#ctx0" brushRef="#br1" timeOffset="156596.082">15329 6943 840 0 0,'0'0'1571'0'0,"0"0"-291"0"0,0 0-415 0 0,0 0-309 0 0,0 0-143 0 0,0 0-99 0 0,0 0-25 0 0,0 0 28 0 0,0 0 33 0 0,0 0 55 0 0,0 0 79 0 0,0 0 71 0 0,0 0 67 0 0,3 14 20 0 0,11 45-10 0 0,-13-57-554 0 0,0 0-1 0 0,1 0 0 0 0,-1 0 0 0 0,1 0 0 0 0,-1 0 0 0 0,1 0 0 0 0,-1-1 0 0 0,1 1 0 0 0,0 0 0 0 0,0-1 1 0 0,0 0-1 0 0,0 1 0 0 0,0-1 0 0 0,0 0 0 0 0,0 0 0 0 0,0 0 0 0 0,1-1 0 0 0,-1 1 0 0 0,0 0 0 0 0,1-1 0 0 0,-1 1 1 0 0,0-1-1 0 0,1 0 0 0 0,-1 0 0 0 0,0 0 0 0 0,1 0 0 0 0,-1 0 0 0 0,2-1-77 0 0,4 1 215 0 0,131-2 1963 0 0,-135 1-2119 0 0,0 0 0 0 0,0 1 1 0 0,-1-1-1 0 0,1-1 0 0 0,0 1 1 0 0,0-1-1 0 0,-1 1 0 0 0,1-1 1 0 0,-1 0-1 0 0,1 0 0 0 0,-1 0 1 0 0,0-1-1 0 0,0 1 0 0 0,0-1 1 0 0,0 0-1 0 0,-1 0 0 0 0,1 0 1 0 0,-1 0-1 0 0,1 0 0 0 0,-1-1 1 0 0,0 1-1 0 0,0-1 1 0 0,-1 1-1 0 0,1-1 0 0 0,-1 0 1 0 0,0 0-1 0 0,0 0 0 0 0,0 1 1 0 0,0-1-1 0 0,0 0 0 0 0,-1 0 1 0 0,0 0-1 0 0,0-1-59 0 0,0 1-71 0 0,0 0 1 0 0,0 1-1 0 0,0-1 0 0 0,-1 0 1 0 0,1 1-1 0 0,-1-1 1 0 0,0 1-1 0 0,0-1 0 0 0,0 1 1 0 0,-1-1-1 0 0,1 1 0 0 0,-1-1 1 0 0,0 1-1 0 0,1 0 1 0 0,-2 0-1 0 0,1 0 0 0 0,0 0 1 0 0,-1 0-1 0 0,1 1 1 0 0,-1-1-1 0 0,0 1 0 0 0,0 0 1 0 0,0-1-1 0 0,0 1 0 0 0,0 1 1 0 0,0-1-1 0 0,0 0 1 0 0,-1 1-1 0 0,1-1 0 0 0,-1 1 1 0 0,1 0-1 0 0,-1 1 1 0 0,0-1-1 0 0,1 0 0 0 0,-1 1 1 0 0,0 0-1 0 0,1 0 0 0 0,-3 0 71 0 0,-3 0-77 0 0,0 0-1 0 0,0 1 0 0 0,1 1 0 0 0,-1-1 0 0 0,0 1 0 0 0,1 0 1 0 0,-1 1-1 0 0,1 0 0 0 0,0 1 0 0 0,0-1 0 0 0,0 2 0 0 0,1-1 1 0 0,-1 1-1 0 0,1 0 0 0 0,0 0 0 0 0,-1 2 78 0 0,4-4 33 0 0,1 0 0 0 0,0 1 0 0 0,0-1 0 0 0,0 0-1 0 0,0 1 1 0 0,1 0 0 0 0,-1-1 0 0 0,1 1 0 0 0,0 0 0 0 0,0 0 0 0 0,0 0 0 0 0,1 1 0 0 0,0-1-1 0 0,-1 0 1 0 0,1 1 0 0 0,1-1 0 0 0,-1 1 0 0 0,1-1 0 0 0,-1 0 0 0 0,1 1 0 0 0,1-1 0 0 0,-1 1-1 0 0,1-1 1 0 0,-1 1 0 0 0,1-1 0 0 0,1 0 0 0 0,-1 1 0 0 0,0-1 0 0 0,1 0 0 0 0,0 0-1 0 0,0 0 1 0 0,0 0 0 0 0,1 0 0 0 0,-1 0 0 0 0,1-1 0 0 0,0 1 0 0 0,0-1 0 0 0,0 0 0 0 0,1 0-1 0 0,-1 0 1 0 0,1 0-33 0 0,126 62 623 0 0,-126-63-603 0 0,-1 1 0 0 0,0-1 0 0 0,0 1 0 0 0,-1-1 0 0 0,1 1 0 0 0,0 0 0 0 0,-1 0 0 0 0,0 1-1 0 0,0-1 1 0 0,0 0 0 0 0,0 1 0 0 0,0-1 0 0 0,0 1 0 0 0,-1-1 0 0 0,0 1 0 0 0,0 0 0 0 0,0 0 0 0 0,0 0 0 0 0,-1-1 0 0 0,1 1 0 0 0,-1 0-1 0 0,0 0 1 0 0,0 1-20 0 0,8 40 372 0 0,50 2-3202 0 0,19-25-7876 0 0,-71-21 9313 0 0,3 1 805 0 0</inkml:trace>
  <inkml:trace contextRef="#ctx0" brushRef="#br1" timeOffset="157015.257">16066 7263 3273 0 0,'0'0'2592'0'0,"0"0"-326"0"0,0 0-716 0 0,0 0-771 0 0,0 0-683 0 0,0 0-463 0 0,0 0-183 0 0,0 0 70 0 0,0 0 223 0 0,0 0 168 0 0,0 0 75 0 0,0 0 41 0 0,0 0 42 0 0,-1 10 41 0 0,-1 0-161 0 0,1-4 147 0 0,0 1 0 0 0,0 0 1 0 0,0-1-1 0 0,1 1 0 0 0,0 0 1 0 0,0-1-1 0 0,1 1 0 0 0,0 0 1 0 0,0 0-1 0 0,0-1 0 0 0,1 1 1 0 0,0-1-1 0 0,0 0 0 0 0,1 1 1 0 0,0-1-1 0 0,0 0 0 0 0,0 0 1 0 0,1 0-97 0 0,10 7 31 0 0,0 1 1 0 0,-1 0 0 0 0,-1 1 0 0 0,0 1-1 0 0,-1 0 1 0 0,-1 0 0 0 0,0 1 0 0 0,-2 0-1 0 0,1 1 1 0 0,-2 0 0 0 0,-1 0 0 0 0,0 1-1 0 0,-1-1 1 0 0,-1 1 0 0 0,-1 0 0 0 0,1 16-32 0 0,-4-30 118 0 0,1 0 1 0 0,-1 0 0 0 0,0 0-1 0 0,0 0 1 0 0,-1 0-1 0 0,1 0 1 0 0,-1 0 0 0 0,0 0-1 0 0,-1 0 1 0 0,1 0-1 0 0,-1 0 1 0 0,0-1 0 0 0,0 1-1 0 0,0-1 1 0 0,-1 1 0 0 0,0-1-1 0 0,0 0 1 0 0,0 0-1 0 0,0 0 1 0 0,0 0 0 0 0,-1-1-1 0 0,0 1 1 0 0,0-1-1 0 0,0 0 1 0 0,0 0 0 0 0,0-1-1 0 0,-1 1 1 0 0,1-1 0 0 0,-1 0-1 0 0,1 0 1 0 0,-1 0-1 0 0,0 0 1 0 0,0-1 0 0 0,0 0-1 0 0,-1 0-118 0 0,-8-2 255 0 0,-1 0 0 0 0,0-1-1 0 0,1 0 1 0 0,-1-1 0 0 0,1-1 0 0 0,0 0-1 0 0,0-1 1 0 0,0 0 0 0 0,1-2-1 0 0,0 1 1 0 0,0-1 0 0 0,0-1 0 0 0,1-1-1 0 0,0 1 1 0 0,1-2 0 0 0,0 0 0 0 0,0 0-1 0 0,1-1 1 0 0,-3-5-255 0 0,12 15-40 0 0,-1 0 1 0 0,1 0-1 0 0,0 0 1 0 0,0 0-1 0 0,0 0 0 0 0,0-1 1 0 0,0 1-1 0 0,0 0 1 0 0,0-1-1 0 0,0 1 0 0 0,1-1 1 0 0,-1 1-1 0 0,1-1 1 0 0,-1 1-1 0 0,1-1 0 0 0,-1 0 1 0 0,1 1-1 0 0,0-1 1 0 0,0 1-1 0 0,0-1 0 0 0,0 0 1 0 0,0 1-1 0 0,0-1 1 0 0,0 0-1 0 0,0 1 0 0 0,1-1 1 0 0,-1 1-1 0 0,1-1 1 0 0,-1 1-1 0 0,1-1 0 0 0,0 1 1 0 0,-1-1-1 0 0,1 1 1 0 0,0-1-1 0 0,0 1 0 0 0,0 0 1 0 0,0 0-1 0 0,0-1 1 0 0,0 1-1 0 0,0 0 0 0 0,1 0 1 0 0,-1 0-1 0 0,0 0 1 0 0,1 0-1 0 0,-1 0 0 0 0,0 1 1 0 0,1-1-1 0 0,-1 0 1 0 0,1 1-1 0 0,0-1 0 0 0,-1 1 1 0 0,1 0-1 0 0,-1-1 1 0 0,1 1-1 0 0,0 0 40 0 0,101-8-5123 0 0,-89 8 4192 0 0,145 8-10173 0 0,-143-7 10253 0 0</inkml:trace>
  <inkml:trace contextRef="#ctx0" brushRef="#br1" timeOffset="157248.495">16572 7682 0 0 0,'0'0'720'0'0,"0"0"872"0"0,0 0 80 0 0,0 0-290 0 0,0 0-337 0 0,0 0-152 0 0,0 0 10 0 0,0 0 11 0 0,0 0-98 0 0,0 0-173 0 0,0 0-143 0 0,0 0-106 0 0,0 0-53 0 0,-6 14-28 0 0,-67 110 624 0 0,55-102-976 0 0,11-16-35 0 0,1 1 1 0 0,0-1-1 0 0,0 1 1 0 0,1 1-1 0 0,0-1 1 0 0,0 1-1 0 0,1 0 1 0 0,0 0-1 0 0,0 0 1 0 0,1 0-1 0 0,0 1 1 0 0,1-1 0 0 0,-1 2 73 0 0,25 1-8956 0 0,-18-11 5841 0 0</inkml:trace>
  <inkml:trace contextRef="#ctx0" brushRef="#br1" timeOffset="157437.942">16664 7285 15459 0 0,'0'0'1034'0'0,"0"0"51"0"0,0 0-254 0 0,0 0-439 0 0,0 0-368 0 0,0 0-328 0 0,0 0-373 0 0,0 0-323 0 0,0 0-187 0 0,0 0-14 0 0,0 0 155 0 0,0 0 219 0 0,0 0 213 0 0,3-8 185 0 0,0-2 326 0 0,6-3-211 0 0,7 43-1883 0 0,7 18-4926 0 0,-17-38 5320 0 0</inkml:trace>
  <inkml:trace contextRef="#ctx0" brushRef="#br1" timeOffset="157854.189">16862 7803 5249 0 0,'0'0'2207'0'0,"0"0"-916"0"0,0 0-419 0 0,0 0-135 0 0,0 0-165 0 0,0 0-159 0 0,0 0-117 0 0,0 0-44 0 0,0 0-18 0 0,-12 27-41 0 0,-40 82-40 0 0,-34-3 410 0 0,128-99-2083 0 0,147-65-5674 0 0,-118 32 8088 0 0,0 4 3935 0 0,-66 29-1506 0 0,-19 28-2220 0 0,-18 15-288 0 0,21-37-738 0 0,0 2 0 0 0,2-1 0 0 0,0 1-1 0 0,0 1 1 0 0,1 0 0 0 0,1 0 0 0 0,1 0-1 0 0,0 1 1 0 0,1 0 0 0 0,1 0 0 0 0,1 0-1 0 0,-1 6-76 0 0,5-21-344 0 0,0 1-1 0 0,0-1 1 0 0,0 1-1 0 0,0-1 0 0 0,0 0 1 0 0,0 0-1 0 0,1 1 1 0 0,-1-1-1 0 0,1 0 0 0 0,-1 0 1 0 0,1 0-1 0 0,0-1 0 0 0,0 1 1 0 0,0 0-1 0 0,0-1 1 0 0,0 1-1 0 0,0-1 0 0 0,1 1 1 0 0,-1-1-1 0 0,0 0 1 0 0,1 0-1 0 0,-1 0 0 0 0,1 0 1 0 0,-1-1-1 0 0,1 1 1 0 0,-1-1-1 0 0,1 1 0 0 0,-1-1 1 0 0,1 0-1 0 0,0 0 0 0 0,-1 0 1 0 0,1-1-1 0 0,-1 1 1 0 0,3-1 344 0 0,5 2-1669 0 0,3 1-1149 0 0</inkml:trace>
  <inkml:trace contextRef="#ctx0" brushRef="#br1" timeOffset="158384.162">17455 8293 0 0 0,'0'0'860'0'0,"0"0"403"0"0,0 0-69 0 0,0 0-322 0 0,0 0-289 0 0,0 0-151 0 0,0 0-87 0 0,0 0-55 0 0,0 0 6 0 0,0 0-2 0 0,0 0 24 0 0,0 0 46 0 0,14 12 36 0 0,39 39 29 0 0,15-30 4699 0 0,15-68-3399 0 0,-81 45-1623 0 0,3-2 54 0 0,-1 1 0 0 0,1-1 0 0 0,-1-1 0 0 0,0 1 0 0 0,0-1 0 0 0,0 1 0 0 0,0-1 0 0 0,-1 0 0 0 0,0-1 1 0 0,0 1-1 0 0,0 0 0 0 0,-1-1 0 0 0,1 0 0 0 0,-1 1 0 0 0,-1-1 0 0 0,1 0 0 0 0,-1 0 0 0 0,0-3-160 0 0,-67 10-1407 0 0,57 3 1370 0 0,0 0-1 0 0,0 0 1 0 0,1 1 0 0 0,0 1-1 0 0,0-1 1 0 0,0 1 0 0 0,1 1-1 0 0,0-1 1 0 0,0 1 0 0 0,0 0 0 0 0,1 1-1 0 0,0-1 1 0 0,1 1 0 0 0,0 1-1 0 0,0-1 1 0 0,0 1 0 0 0,1 0 0 0 0,1 0-1 0 0,-1 0 1 0 0,1 0 0 0 0,1 0-1 0 0,0 1 1 0 0,0 0 0 0 0,1-1-1 0 0,0 1 1 0 0,1 0 0 0 0,0-1 0 0 0,1 3 37 0 0,74 133 136 0 0,-53-114-260 0 0,26 66 2703 0 0,-93-90 594 0 0,-286-69-905 0 0,271 52-2349 0 0,-52-9-264 0 0,39 2-2655 0 0,72 17 2480 0 0,-9-4-1344 0 0,7 1-6765 0 0,3 2-297 0 0</inkml:trace>
  <inkml:trace contextRef="#ctx0" brushRef="#br1" timeOffset="160408.195">18743 8394 0 0 0,'0'0'1284'0'0,"0"0"67"0"0,0 0-61 0 0,0 0-145 0 0,0 0-96 0 0,0 0 0 0 0,0 0-3 0 0,0 0-39 0 0,0 0-121 0 0,0 0-165 0 0,-5-9-143 0 0,-60-155 6040 0 0,56 138-6424 0 0,-1 0 0 0 0,-1 1 0 0 0,-2 0 1 0 0,0 1-1 0 0,-1 1 0 0 0,-2 0 0 0 0,0 1 1 0 0,-2 0-1 0 0,0 2 0 0 0,-1 0 0 0 0,-1 1 0 0 0,-1 1 1 0 0,0 1-1 0 0,-2 1 0 0 0,0 1 0 0 0,-5-2-194 0 0,-145-147 675 0 0,-198-60-508 0 0,177 48 425 0 0,129 108-475 0 0,-396-360-7 0 0,189 166-34 0 0,-59 18-70 0 0,8 19 54 0 0,-39-13-32 0 0,170 32 216 0 0,-9 0-174 0 0,148 161 69 0 0,-176-121-120 0 0,103 68 589 0 0,97 68-472 0 0,-1 2 0 0 0,-1 1 0 0 0,-1 1 0 0 0,-2 2 0 0 0,-34-20-136 0 0,65 43 1 0 0,-132-117 197 0 0,174 151-14779 0 0,-29-25 4473 0 0</inkml:trace>
  <inkml:trace contextRef="#ctx0" brushRef="#br1" timeOffset="161480.057">14455 4846 0 0 0,'0'0'279'0'0,"0"0"481"0"0,0 0 260 0 0,0 0 34 0 0,0 0 77 0 0,0 0 96 0 0,0 0 45 0 0,0 0 11 0 0,0 0-80 0 0,0 0-128 0 0,0 0-163 0 0,0 0-207 0 0,-3-9-237 0 0,-10-18-753 0 0,18 55-302 0 0,55 219 2085 0 0,-41-140-919 0 0,-22-126 6474 0 0,4-18-5067 0 0,0-19-2457 0 0,-68-248 699 0 0,67 304-298 0 0,0 0 0 0 0,1 0 0 0 0,-1 0-1 0 0,0 0 1 0 0,1 0 0 0 0,-1 0 0 0 0,1 1 0 0 0,-1-1 0 0 0,0 0-1 0 0,1 0 1 0 0,-1 0 0 0 0,0 0 0 0 0,1 0 0 0 0,-1 0-1 0 0,0 0 1 0 0,1 0 0 0 0,-1 0 0 0 0,0-1 0 0 0,1 1 0 0 0,-1 0-1 0 0,0 0 1 0 0,1 0 0 0 0,-1 0 0 0 0,0 0 0 0 0,1-1 0 0 0,-1 1-1 0 0,0 0 1 0 0,1 0 0 0 0,-1-1 0 0 0,0 1 0 0 0,0 0-1 0 0,1 0 1 0 0,-1-1 0 0 0,0 1 0 0 0,0 0 0 0 0,0-1 0 0 0,1 1-1 0 0,-1 0 1 0 0,0-1 0 0 0,0 1 0 0 0,0 0 0 0 0,0-1-1 0 0,0 1 1 0 0,0 0 0 0 0,0-1 0 0 0,0 1 0 0 0,1 0 0 0 0,-1-1-1 0 0,-1 1 1 0 0,1 0 0 0 0,0-1 0 0 0,0 1 0 0 0,0-1 70 0 0,22 13 310 0 0,165 2 265 0 0,-128-16-460 0 0,-50 3-26 0 0,0 0 0 0 0,1-1 0 0 0,-1 0 0 0 0,0-1 0 0 0,0 0 0 0 0,0 0 0 0 0,0-1 0 0 0,0 0 0 0 0,0-1-1 0 0,0 0 1 0 0,-1 0 0 0 0,1-1 0 0 0,-1 0 0 0 0,0-1 0 0 0,0 0 0 0 0,-1 0 0 0 0,3-2-89 0 0,-10 8-6 0 0,0-1-1 0 0,-1 1 1 0 0,1 0-1 0 0,0-1 1 0 0,-1 1-1 0 0,1-1 1 0 0,-1 1-1 0 0,1-1 1 0 0,0 1-1 0 0,-1-1 1 0 0,1 1-1 0 0,-1-1 1 0 0,1 0-1 0 0,-1 1 1 0 0,0-1-1 0 0,1 0 1 0 0,-1 1-1 0 0,1-1 1 0 0,-1 0-1 0 0,0 0 1 0 0,1 1-1 0 0,-1-1 1 0 0,1 0-1 0 0,-1 0 1 0 0,0 0 0 0 0,1 0-1 0 0,-1 0 1 0 0,0 0-1 0 0,1 0 1 0 0,-1 0-1 0 0,0 0 1 0 0,1 0-1 0 0,-1 0 1 0 0,0-1-1 0 0,1 1 1 0 0,-1 0-1 0 0,1 0 1 0 0,-1-1-1 0 0,0 1 1 0 0,1 0-1 0 0,-1-1 1 0 0,1 1-1 0 0,-1 0 1 0 0,1-1-1 0 0,-1 1 1 0 0,1-1-1 0 0,-1 1 1 0 0,1-1-1 0 0,-1 1 1 0 0,1-1-1 0 0,0 1 1 0 0,-1-1-1 0 0,1 1 1 0 0,0-1-1 0 0,0 0 1 0 0,-1 1-1 0 0,1-1 1 0 0,0 0-1 0 0,0 1 1 0 0,0-1-1 0 0,0 0 1 0 0,0 1-1 0 0,0-1 1 0 0,0 0-1 0 0,0 1 1 0 0,0-1-1 0 0,0 0 7 0 0,-6 9-99 0 0,0 1 0 0 0,1-1-1 0 0,0 1 1 0 0,0-1 0 0 0,1 1 0 0 0,0 1-1 0 0,1-1 1 0 0,0 1 0 0 0,1-1-1 0 0,0 1 1 0 0,0 0 0 0 0,1 0-1 0 0,0 0 1 0 0,0 0 0 0 0,1-1-1 0 0,1 1 1 0 0,1 6 99 0 0,-4 20-21 0 0,2-21 68 0 0,-1 1 0 0 0,0-1 0 0 0,-2 0 0 0 0,1 0 0 0 0,-2 0 0 0 0,0 0 0 0 0,-1 0 0 0 0,-1-1 1 0 0,0 0-1 0 0,0 0 0 0 0,-2 0 0 0 0,0-1 0 0 0,-3 4-47 0 0,-2 11-499 0 0,34-17-8647 0 0,-11-8-860 0 0</inkml:trace>
  <inkml:trace contextRef="#ctx0" brushRef="#br1" timeOffset="165650.352">12355 4152 0 0 0,'299'35'0'0'0,"117"-50"1260"0"0,36 11-556 0 0,28-12-520 0 0,264-10-1050 0 0,83 23 652 0 0,34-28 196 0 0,-358 20 405 0 0,288 6 379 0 0,-488 16-459 0 0,1-14 0 0 0,212-32-307 0 0,323 8 977 0 0,96-4 527 0 0,-314 34-1327 0 0,246 2 548 0 0,-392 10 442 0 0,-338 2-3 0 0,-150-31-8067 0 0,9 13 5275 0 0</inkml:trace>
  <inkml:trace contextRef="#ctx0" brushRef="#br0" timeOffset="226933.323">19827 7777 288 0 0,'0'0'1482'0'0,"0"0"-151"0"0,0 0-192 0 0,0 0-230 0 0,0 0-61 0 0,0 0 10 0 0,0 0 19 0 0,0 0 118 0 0,0 0 72 0 0,0 0-41 0 0,0 0-135 0 0,-1-10-206 0 0,1-24-403 0 0,9 62-352 0 0,-2 29 346 0 0,-3 1-1 0 0,-2 0 1 0 0,-3 0 0 0 0,-2-1-1 0 0,-6 19-275 0 0,0 39 397 0 0,4 0 1633 0 0,5-114-1935 0 0,0-1 42 0 0,0 0 66 0 0,0 0 103 0 0,0 0 93 0 0,0 0 76 0 0,0 0 46 0 0,0 0 21 0 0,0-34 1117 0 0,-3-63-6486 0 0,-4 33-4743 0 0,5 51 6578 0 0,0 3-369 0 0</inkml:trace>
  <inkml:trace contextRef="#ctx0" brushRef="#br0" timeOffset="227583.463">19853 7685 1656 0 0,'0'0'2766'0'0,"0"0"-1415"0"0,0 0-369 0 0,0 0-167 0 0,0 0-199 0 0,0 0 55 0 0,0 0 77 0 0,0 0 151 0 0,0 0 171 0 0,0 0 17 0 0,0 0-54 0 0,0 0-169 0 0,0 0-253 0 0,5-16-257 0 0,12-50-222 0 0,-16 65-137 0 0,0-1 0 0 0,-1 1-1 0 0,1-1 1 0 0,0 1 0 0 0,-1 0-1 0 0,1 0 1 0 0,0-1 0 0 0,0 1-1 0 0,0 0 1 0 0,0 0 0 0 0,0 0-1 0 0,1 0 1 0 0,-1 0-1 0 0,0 0 1 0 0,0 0 0 0 0,1 0-1 0 0,-1 1 1 0 0,1-1 0 0 0,-1 0-1 0 0,0 1 1 0 0,1-1 0 0 0,-1 1-1 0 0,1 0 1 0 0,-1-1 0 0 0,1 1-1 0 0,-1 0 1 0 0,1 0 0 0 0,-1 0-1 0 0,1 0 1 0 0,0 0 0 0 0,-1 0-1 0 0,1 0 1 0 0,-1 1-1 0 0,1-1 1 0 0,-1 1 0 0 0,2 0 5 0 0,3-1 32 0 0,31 0 354 0 0,-11-2-285 0 0,1 1 0 0 0,-1 1 0 0 0,0 1-1 0 0,0 1 1 0 0,1 2 0 0 0,-1 0 0 0 0,-1 2 0 0 0,1 1 0 0 0,-1 1 0 0 0,0 1 0 0 0,-1 1 0 0 0,12 7-101 0 0,-33-15-12 0 0,-1 0 0 0 0,1 0 0 0 0,-1 0 0 0 0,0 1 0 0 0,0-1 1 0 0,0 0-1 0 0,0 1 0 0 0,0 0 0 0 0,0-1 0 0 0,-1 1 0 0 0,1 0 1 0 0,-1 0-1 0 0,0 0 0 0 0,0 0 0 0 0,0 0 0 0 0,0 0 0 0 0,0 0 1 0 0,-1 0-1 0 0,0 0 0 0 0,1 1 0 0 0,-1-1 0 0 0,0 0 0 0 0,-1 0 1 0 0,1 0-1 0 0,0 0 0 0 0,-1 1 0 0 0,0-1 0 0 0,0 0 0 0 0,0 0 1 0 0,0 0-1 0 0,0 0 0 0 0,0-1 0 0 0,-1 1 0 0 0,0 0 0 0 0,-1 2 13 0 0,-72 91 595 0 0,39-64-467 0 0,-1-1 0 0 0,-2-2 0 0 0,-1-2 0 0 0,-1-1 0 0 0,-2-3 0 0 0,-1 0-129 0 0,-158 99 129 0 0,248-125-902 0 0,-26-3 799 0 0,1 0 0 0 0,0 1 0 0 0,-1 1-1 0 0,1 1 1 0 0,1 1 0 0 0,-1 0 0 0 0,0 2 0 0 0,0 1 0 0 0,1 0 0 0 0,-1 1 0 0 0,0 2 0 0 0,-1 0 0 0 0,1 1 0 0 0,0 1 0 0 0,-1 1 0 0 0,-1 1 0 0 0,1 1 0 0 0,-1 0 0 0 0,-1 2-1 0 0,14 9-25 0 0,125 143 1334 0 0,-143-152-889 0 0,-17-21-1022 0 0,-7-8-2756 0 0,0 3-4494 0 0,5 8-137 0 0</inkml:trace>
  <inkml:trace contextRef="#ctx0" brushRef="#br0" timeOffset="228062.409">20714 7696 12163 0 0,'0'0'914'0'0,"0"0"-391"0"0,0 0-355 0 0,0 0-341 0 0,0 0-140 0 0,0 0 79 0 0,0 0 99 0 0,0 0 130 0 0,0 0 146 0 0,0 0 134 0 0,0 0 100 0 0,0 0 52 0 0,0 0 15 0 0,2 28-15 0 0,5 92-43 0 0,-36 102 747 0 0,12 54-607 0 0,20-272-417 0 0,0-1-1 0 0,-1 0 1 0 0,1-1-1 0 0,0 1 0 0 0,1 0 1 0 0,-1-1-1 0 0,0 1 1 0 0,1-1-1 0 0,-1 0 1 0 0,1 0-1 0 0,0-1 1 0 0,-1 1-1 0 0,1-1 0 0 0,0 0 1 0 0,0 0-1 0 0,0 0 1 0 0,0 0-1 0 0,0-1 1 0 0,1 1-1 0 0,-1-1 0 0 0,0 0 1 0 0,0-1-1 0 0,0 1 1 0 0,0-1-1 0 0,0 1 1 0 0,0-1-1 0 0,0 0 0 0 0,0-1 1 0 0,0 1-1 0 0,-1-1 1 0 0,1 1-1 0 0,0-1 1 0 0,-1-1-1 0 0,1 1 1 0 0,-1 0-108 0 0,-1 1-18 0 0,277-69 876 0 0,-266 62-1384 0 0,-33 5-5504 0 0,2 0-1937 0 0,12 1 897 0 0</inkml:trace>
  <inkml:trace contextRef="#ctx0" brushRef="#br0" timeOffset="228325.545">20651 7972 13171 0 0,'0'0'176'0'0,"0"0"-163"0"0,0 0-53 0 0,0 0 44 0 0,0 0 291 0 0,0 0 357 0 0,0 0 270 0 0,0 0 154 0 0,0 0-17 0 0,0 0-128 0 0,29-5-219 0 0,145-21 143 0 0,-84 20-487 0 0,189-32-1630 0 0,-250 25-2027 0 0,-13 0-5817 0 0,-13 10 2569 0 0</inkml:trace>
  <inkml:trace contextRef="#ctx0" brushRef="#br0" timeOffset="228541.605">20660 7658 21061 0 0,'0'0'810'0'0,"0"0"-131"0"0,0 0-284 0 0,0 0-350 0 0,0 0-58 0 0,0 0 66 0 0,0 0 87 0 0,30-11 43 0 0,93-33 12 0 0,-92 34-164 0 0,0 1 1 0 0,1 2-1 0 0,0 2 1 0 0,0 0-1 0 0,1 3 0 0 0,-1 0 1 0 0,1 2-1 0 0,2 2-31 0 0,23-1-334 0 0,21 8-2464 0 0,-29 5-7227 0 0,-37-10-617 0 0</inkml:trace>
  <inkml:trace contextRef="#ctx0" brushRef="#br0" timeOffset="229441.16">21446 7763 0 0 0,'0'0'1151'0'0,"0"0"427"0"0,0 0 22 0 0,0 0-130 0 0,28-15-111 0 0,139-71 1065 0 0,-19 17 4590 0 0,-214 77-5201 0 0,46-3-1813 0 0,-1 2-1 0 0,1 0 0 0 0,1 1 1 0 0,-1 1-1 0 0,1 0 0 0 0,1 2 1 0 0,0 0-1 0 0,0 1 0 0 0,1 1 1 0 0,1 1-1 0 0,0 0 1 0 0,1 1-1 0 0,1 1 0 0 0,0 0 1 0 0,1 1-1 0 0,0 0 0 0 0,2 1 1 0 0,0 0-1 0 0,1 1 0 0 0,1 0 1 0 0,1 1-1 0 0,0 0 0 0 0,2 0 1 0 0,0 0-1 0 0,1 1 1 0 0,2 0-1 0 0,-1 5 1 0 0,2-15 41 0 0,0 0 0 0 0,1 0 0 0 0,1 0 0 0 0,0 0 0 0 0,0 0 0 0 0,1 0 0 0 0,0 0 1 0 0,1-1-1 0 0,0 1 0 0 0,1 0 0 0 0,0-1 0 0 0,1 1 0 0 0,0-1 0 0 0,0 0 0 0 0,1 0 0 0 0,1-1 0 0 0,-1 1 0 0 0,1-1 0 0 0,1 0 0 0 0,0-1 1 0 0,0 0-1 0 0,1 0 0 0 0,0 0 0 0 0,0-1 0 0 0,1 0 0 0 0,0-1 0 0 0,0 0 0 0 0,1 0 0 0 0,-1-1 0 0 0,1 0 0 0 0,0-1 0 0 0,1 0 0 0 0,-1-1 0 0 0,1 0 1 0 0,1 0-42 0 0,7 2 104 0 0,1-2 1 0 0,0 0 0 0 0,0-1 0 0 0,-1-1 0 0 0,1-1 0 0 0,0-1 0 0 0,0 0 0 0 0,0-2-1 0 0,-1 0 1 0 0,1-1 0 0 0,-1-1 0 0 0,0-1 0 0 0,0-1 0 0 0,-1 0 0 0 0,0-2 0 0 0,0 0-1 0 0,-1 0 1 0 0,0-2 0 0 0,-1 0 0 0 0,0-1 0 0 0,-1-1 0 0 0,8-8-105 0 0,-21 19 2 0 0,0-1 1 0 0,-1 0 0 0 0,1 0-1 0 0,-1 0 1 0 0,1 0 0 0 0,-1 0 0 0 0,0 0-1 0 0,0 0 1 0 0,-1 0 0 0 0,1 0-1 0 0,0-1 1 0 0,-1 1 0 0 0,0 0-1 0 0,0 0 1 0 0,0-1 0 0 0,0 1-1 0 0,-1 0 1 0 0,1 0 0 0 0,-1-1-1 0 0,0 1 1 0 0,0 0 0 0 0,0 0-1 0 0,0 0 1 0 0,0 0 0 0 0,-1 0 0 0 0,1 0-1 0 0,-1 0 1 0 0,0 1 0 0 0,0-1-1 0 0,0 1 1 0 0,0-1 0 0 0,0 1-1 0 0,-1 0 1 0 0,1-1 0 0 0,-1 1-1 0 0,1 0 1 0 0,-1 1 0 0 0,0-1-1 0 0,0 0 1 0 0,0 1 0 0 0,-1-1-3 0 0,-131-45-822 0 0,-101 66 767 0 0,330-16 1120 0 0,311-61-551 0 0,-324 45-398 0 0,-119 14-5036 0 0,10 4-6027 0 0,23-4 3749 0 0</inkml:trace>
  <inkml:trace contextRef="#ctx0" brushRef="#br0" timeOffset="230216.275">22357 7682 9466 0 0,'0'0'1868'0'0,"0"0"-357"0"0,0 0-505 0 0,0 0-521 0 0,0 0-323 0 0,0 0-186 0 0,0 0-154 0 0,0 0 28 0 0,0 0 203 0 0,0 0 262 0 0,0 0 249 0 0,0 0 115 0 0,0 0-12 0 0,0 12-33 0 0,44 173 1575 0 0,24 129-1254 0 0,-69-306 2707 0 0,-9-37-2755 0 0,-3-10-938 0 0,-32-50-8 0 0,34 73-92 0 0,1 0 0 0 0,0-1 0 0 0,2 0-1 0 0,0-1 1 0 0,1 1 0 0 0,1-2 0 0 0,0 1 0 0 0,1 0 0 0 0,2-1-1 0 0,-1 0 1 0 0,2 0 0 0 0,1 0 0 0 0,0-1 0 0 0,3-16 131 0 0,4 26-64 0 0,1 1 1 0 0,0 0-1 0 0,1 0 1 0 0,0 0-1 0 0,0 1 1 0 0,1 1-1 0 0,0-1 1 0 0,1 1-1 0 0,-1 1 1 0 0,1-1-1 0 0,1 2 1 0 0,-1 0-1 0 0,1 0 1 0 0,0 0-1 0 0,0 2 1 0 0,0-1-1 0 0,0 1 1 0 0,1 1-1 0 0,-1 0 1 0 0,1 1-1 0 0,0 0 1 0 0,-1 1-1 0 0,1 0 1 0 0,4 1 63 0 0,7-3-18 0 0,-7-1-3 0 0,1 0 0 0 0,0 1 0 0 0,0 1 1 0 0,0 0-1 0 0,0 2 0 0 0,1 0 0 0 0,-1 0 0 0 0,0 2 1 0 0,-1 0-1 0 0,1 1 0 0 0,-1 1 0 0 0,1 0 0 0 0,-1 1 0 0 0,-1 1 1 0 0,1 0-1 0 0,9 8 21 0 0,-22-13-12 0 0,-1 1 0 0 0,0 0 0 0 0,-1 0 0 0 0,1 0 0 0 0,0 0-1 0 0,-1 0 1 0 0,0 0 0 0 0,1 1 0 0 0,-1-1 0 0 0,-1 0 0 0 0,1 1 0 0 0,0-1 0 0 0,-1 0 0 0 0,0 1 0 0 0,0-1 0 0 0,0 1 0 0 0,0-1 0 0 0,0 1 0 0 0,-1-1 0 0 0,1 0 0 0 0,-1 1 0 0 0,0-1 0 0 0,0 0 0 0 0,0 0-1 0 0,-1 1 1 0 0,1-1 0 0 0,-1 0 0 0 0,1 0 0 0 0,-1 0 0 0 0,0-1 0 0 0,0 1 0 0 0,-1 0 0 0 0,1-1 0 0 0,0 1 0 0 0,-2 0 12 0 0,-94 84 334 0 0,-183 69 7 0 0,280-155-334 0 0,0 0-1 0 0,0-1 0 0 0,0 1 1 0 0,0 0-1 0 0,0 0 0 0 0,0 0 1 0 0,0 0-1 0 0,1 0 0 0 0,-1 0 1 0 0,0 0-1 0 0,0 0 0 0 0,1 0 1 0 0,-1 0-1 0 0,1 0 0 0 0,-1 0 1 0 0,1 0-1 0 0,-1 1 0 0 0,1-1 1 0 0,0 0-1 0 0,0 0 0 0 0,-1 1 1 0 0,1-1-1 0 0,0 0 1 0 0,0 0-1 0 0,0 1 0 0 0,1-1 1 0 0,-1 0-1 0 0,0 0 0 0 0,0 0 1 0 0,1 1-1 0 0,-1-1 0 0 0,0 0 1 0 0,1 0-1 0 0,-1 0 0 0 0,1 0 1 0 0,0 0-1 0 0,-1 1 0 0 0,1-1 1 0 0,0 0-1 0 0,0-1 0 0 0,-1 1 1 0 0,1 0-1 0 0,0 0 0 0 0,0 0 1 0 0,0 0-1 0 0,0-1 0 0 0,0 1 1 0 0,0 0-1 0 0,1-1 0 0 0,-1 1 1 0 0,0-1-1 0 0,0 1 1 0 0,0-1-1 0 0,0 0 0 0 0,1 1-6 0 0,75 24 1020 0 0,-72-24-1006 0 0,400 73 857 0 0,-377-66-7343 0 0,-28-12 1036 0 0,0 1-5205 0 0</inkml:trace>
  <inkml:trace contextRef="#ctx0" brushRef="#br0" timeOffset="230635.767">23374 7648 22261 0 0,'0'0'254'0'0,"0"0"-202"0"0,0 0-228 0 0,0 0-189 0 0,0 0-34 0 0,0 0 73 0 0,0 0 96 0 0,0 0 109 0 0,0 0 101 0 0,0 0 84 0 0,0 0 64 0 0,0 0 11 0 0,0 0 25 0 0,0 25-11 0 0,-2 174 210 0 0,1 63-42 0 0,2-257-265 0 0,0 0 0 0 0,1 0 0 0 0,-1 0-1 0 0,1 0 1 0 0,0 0 0 0 0,0-1 0 0 0,1 1 0 0 0,-1-1-1 0 0,1 1 1 0 0,0-1 0 0 0,0 0 0 0 0,1 0 0 0 0,-1 0-1 0 0,1 0 1 0 0,0-1 0 0 0,0 1 0 0 0,0-1 0 0 0,0 0-1 0 0,1 0 1 0 0,-1-1 0 0 0,1 1 0 0 0,0-1 0 0 0,-1 0 0 0 0,1-1-1 0 0,0 1 1 0 0,0-1 0 0 0,1 0 0 0 0,-1 0 0 0 0,0 0-1 0 0,0-1 1 0 0,0 1 0 0 0,1-1 0 0 0,-1-1 0 0 0,0 1-1 0 0,0-1 1 0 0,0 0 0 0 0,0 0 0 0 0,0 0 0 0 0,0-1-1 0 0,0 0 1 0 0,0 0 0 0 0,0 0 0 0 0,-1 0 0 0 0,1-1-1 0 0,-1 0 1 0 0,3-1-56 0 0,29-12-1 0 0,1 2 0 0 0,1 1 0 0 0,0 2 0 0 0,0 2-1 0 0,1 2 1 0 0,0 1 0 0 0,1 2 0 0 0,-1 2 0 0 0,7 1 1 0 0,-54 0-2837 0 0,-25-5-1493 0 0,12 4-2702 0 0,9 2-3516 0 0</inkml:trace>
  <inkml:trace contextRef="#ctx0" brushRef="#br0" timeOffset="230900.92">23282 7949 20276 0 0,'0'0'1149'0'0,"0"0"-424"0"0,0 0-361 0 0,0 0-280 0 0,0 0-121 0 0,0 0 58 0 0,0 0 33 0 0,31-10 34 0 0,98-33 34 0 0,252-30 72 0 0,-346 54-2177 0 0,-32 15-2773 0 0,-6 1-4214 0 0,-2 3 1639 0 0</inkml:trace>
  <inkml:trace contextRef="#ctx0" brushRef="#br0" timeOffset="231150.599">23262 7665 20132 0 0,'0'0'2974'0'0,"0"0"-1677"0"0,0 0-605 0 0,0 0-295 0 0,0 0-225 0 0,0 0-72 0 0,31-19-49 0 0,102-59-39 0 0,-12 35-26 0 0,-90 39 11 0 0,189-14-837 0 0,-146 23-4403 0 0,-5 6-7178 0 0,-52-7 5115 0 0</inkml:trace>
  <inkml:trace contextRef="#ctx0" brushRef="#br0" timeOffset="231785.122">24317 7653 10194 0 0,'0'0'1394'0'0,"0"0"-281"0"0,0 0-350 0 0,0 0-273 0 0,0 0-98 0 0,0 0-66 0 0,0 0-81 0 0,27-9-17 0 0,141-46 518 0 0,-88 16 1798 0 0,-129 28-2790 0 0,20 13 339 0 0,0 1 1 0 0,1 1-1 0 0,0 1 0 0 0,0 1 0 0 0,0 2 0 0 0,1 1 1 0 0,0 1-1 0 0,-11 6-93 0 0,36-16-1 0 0,1 1 1 0 0,-1 0-1 0 0,1-1 1 0 0,-1 1-1 0 0,1 0 1 0 0,-1-1-1 0 0,1 1 1 0 0,0 0-1 0 0,-1 0 1 0 0,1 0-1 0 0,0 0 1 0 0,0 0-1 0 0,0 1 1 0 0,-1-1 0 0 0,1 0-1 0 0,1 1 1 0 0,-1-1-1 0 0,0 0 1 0 0,0 1-1 0 0,0-1 1 0 0,1 1-1 0 0,-1-1 1 0 0,1 1-1 0 0,-1-1 1 0 0,1 1-1 0 0,0 0 1 0 0,-1-1-1 0 0,1 1 1 0 0,0 0-1 0 0,0-1 1 0 0,0 1-1 0 0,0-1 1 0 0,0 1-1 0 0,1 0 1 0 0,-1-1-1 0 0,1 1 1 0 0,-1-1 0 0 0,1 1-1 0 0,-1-1 1 0 0,1 1-1 0 0,0-1 1 0 0,-1 1-1 0 0,1-1 1 0 0,0 1-1 0 0,0-1 1 0 0,0 0-1 0 0,0 0 1 0 0,0 0-1 0 0,1 1 1 0 0,-1-1-1 0 0,0 0 1 0 0,1 0-1 0 0,0 0 1 0 0,74 54 629 0 0,32 2-296 0 0,-81-46-324 0 0,-1 1 0 0 0,1 1 0 0 0,-2 2 0 0 0,0 0 0 0 0,-1 2-1 0 0,-1 0 1 0 0,0 2 0 0 0,-1 0 0 0 0,-1 2 0 0 0,-1 0 0 0 0,-1 1 0 0 0,13 21-9 0 0,-30-41 12 0 0,-1 0-1 0 0,0-1 1 0 0,0 1 0 0 0,0 0 0 0 0,1 0 0 0 0,-2 0 0 0 0,1-1 0 0 0,0 1 0 0 0,0 0 0 0 0,-1 1 0 0 0,1-1 0 0 0,-1 0 0 0 0,1 0 0 0 0,-1 0 0 0 0,0 0 0 0 0,0 0 0 0 0,0 0 0 0 0,0 0 0 0 0,0 0 0 0 0,-1 1-1 0 0,1-1 1 0 0,0 0 0 0 0,-1 0 0 0 0,0 0 0 0 0,1 0 0 0 0,-1 0 0 0 0,0 0 0 0 0,0-1 0 0 0,0 1 0 0 0,-1 0 0 0 0,1 0 0 0 0,0-1 0 0 0,0 1 0 0 0,-1 0 0 0 0,1-1 0 0 0,-1 0 0 0 0,0 1 0 0 0,1-1 0 0 0,-2 1-12 0 0,-84 20 1069 0 0,-13-13-258 0 0,-1-5 0 0 0,0-5 1 0 0,-46-7-812 0 0,-97-2 273 0 0,296-7-4550 0 0,54-3-4623 0 0,-84 16 5007 0 0,1 1-3257 0 0</inkml:trace>
  <inkml:trace contextRef="#ctx0" brushRef="#br0" timeOffset="232488.533">25018 7638 17236 0 0,'0'0'378'0'0,"0"0"-56"0"0,0 0-45 0 0,0 0-73 0 0,0 0-57 0 0,0 0-18 0 0,0 0-9 0 0,0 0 95 0 0,0 0 152 0 0,0 0 57 0 0,0 0-19 0 0,0 0-127 0 0,0 0-230 0 0,-6-9-152 0 0,-19-24-84 0 0,47 55 572 0 0,-19-21-298 0 0,-1 1 1 0 0,1-1-1 0 0,0 0 1 0 0,0 0-1 0 0,1 0 1 0 0,-1 0 0 0 0,0 0-1 0 0,0-1 1 0 0,0 1-1 0 0,1-1 1 0 0,-1 0-1 0 0,0 0 1 0 0,0 0-1 0 0,0-1 1 0 0,1 1-1 0 0,-1-1 1 0 0,0 0-1 0 0,0 1 1 0 0,0-1 0 0 0,0-1-1 0 0,0 1 1 0 0,0 0-1 0 0,0-1 1 0 0,0 1-1 0 0,-1-1 1 0 0,1 0-1 0 0,-1 0 1 0 0,1 0-1 0 0,-1 0 1 0 0,1-1-1 0 0,-1 1 1 0 0,0-1 0 0 0,0 1-1 0 0,-1-1 1 0 0,1 0-1 0 0,0 0 1 0 0,-1 0-87 0 0,0 2-33 0 0,0 0 0 0 0,0 0 0 0 0,-1-1 0 0 0,1 1 0 0 0,0 0 0 0 0,-1-1 0 0 0,0 1 0 0 0,1-1 0 0 0,-1 1 0 0 0,0-1 0 0 0,1 1 1 0 0,-1 0-1 0 0,0-1 0 0 0,0 1 0 0 0,0-1 0 0 0,0 1 0 0 0,-1-1 0 0 0,1 1 0 0 0,0-1 0 0 0,-1 1 0 0 0,1 0 0 0 0,-1-1 0 0 0,1 1 0 0 0,-1 0 0 0 0,1-1 0 0 0,-1 1 1 0 0,0 0-1 0 0,0 0 0 0 0,0-1 0 0 0,0 1 0 0 0,0 0 0 0 0,0 0 0 0 0,0 0 0 0 0,0 0 0 0 0,0 0 0 0 0,0 1 0 0 0,-1-1 0 0 0,1 0 0 0 0,0 0 0 0 0,0 1 0 0 0,-1-1 1 0 0,1 1-1 0 0,-1-1 0 0 0,1 1 0 0 0,0 0 0 0 0,-1-1 0 0 0,1 1 0 0 0,-1 0 0 0 0,1 0 0 0 0,-1 0 0 0 0,1 0 0 0 0,-1 0 0 0 0,1 0 0 0 0,0 1 0 0 0,-1-1 0 0 0,1 0 0 0 0,-1 1 1 0 0,1-1-1 0 0,-1 1 33 0 0,-192 53-340 0 0,182-51 345 0 0,-9 2 14 0 0,-1 1 0 0 0,1 0 0 0 0,0 2 0 0 0,0 0 0 0 0,1 1 0 0 0,1 2 0 0 0,-1 0 0 0 0,1 0 0 0 0,-14 14-19 0 0,31-24-14 0 0,0 1 0 0 0,0 1 0 0 0,0-1 0 0 0,0 0 0 0 0,0 0 1 0 0,1 1-1 0 0,-1-1 0 0 0,1 1 0 0 0,0-1 0 0 0,0 1 0 0 0,-1 0 0 0 0,2-1 1 0 0,-1 1-1 0 0,0 0 0 0 0,1 0 0 0 0,-1 0 0 0 0,1 0 0 0 0,0-1 0 0 0,0 1 1 0 0,0 0-1 0 0,0 0 0 0 0,0 0 0 0 0,1 0 0 0 0,-1 0 0 0 0,1-1 0 0 0,0 1 1 0 0,0 0-1 0 0,0 0 0 0 0,0-1 0 0 0,0 1 0 0 0,1-1 0 0 0,-1 1 0 0 0,1-1 1 0 0,-1 0-1 0 0,1 1 0 0 0,0-1 0 0 0,0 0 0 0 0,0 0 0 0 0,0 0 1 0 0,1 0-1 0 0,-1-1 0 0 0,0 1 0 0 0,3 1 14 0 0,116 59 214 0 0,84-4-185 0 0,168 66-130 0 0,-375-123 111 0 0,1-1 1 0 0,-1 0-1 0 0,1 1 0 0 0,-1-1 0 0 0,1 1 0 0 0,-1-1 0 0 0,1 1 1 0 0,-1 0-1 0 0,1-1 0 0 0,0 1 0 0 0,-1 0 0 0 0,1 0 0 0 0,0 0 1 0 0,0 0-1 0 0,-1 0 0 0 0,1 0 0 0 0,0 1 0 0 0,0-1 1 0 0,0 0-1 0 0,1 0 0 0 0,-1 1 0 0 0,0-1 0 0 0,0 1 0 0 0,1-1 1 0 0,-1 1-1 0 0,1-1 0 0 0,-1 1 0 0 0,1-1 0 0 0,0 1 0 0 0,-1-1 1 0 0,1 1-1 0 0,0-1 0 0 0,0 1 0 0 0,0 0 0 0 0,0-1 0 0 0,1 1 1 0 0,-1-1-1 0 0,0 1 0 0 0,1-1 0 0 0,-1 1 0 0 0,1-1 0 0 0,-1 1 1 0 0,1-1-1 0 0,-1 1 0 0 0,1-1 0 0 0,0 0 0 0 0,0 1 1 0 0,0-1-1 0 0,0 0 0 0 0,0 0 0 0 0,0 1 0 0 0,0-1 0 0 0,1 0 1 0 0,-1 0-1 0 0,0 0 0 0 0,0-1 0 0 0,1 1 0 0 0,-1 0 0 0 0,1 0 1 0 0,-1-1-1 0 0,1 1 0 0 0,-1-1 0 0 0,1 1 0 0 0,-1-1 0 0 0,1 0 1 0 0,-1 1-1 0 0,1-1 0 0 0,-1 0 0 0 0,1 0 0 0 0,0 0-10 0 0,-32 9 131 0 0,-1-1 0 0 0,0-1 0 0 0,0-1 0 0 0,-1-2 0 0 0,1-2 0 0 0,-1 0 0 0 0,-12-3-131 0 0,9 2 121 0 0,-32 2 77 0 0,4 1 60 0 0,-1-3 1 0 0,0-3 0 0 0,1-2-1 0 0,0-3 1 0 0,-1-3-259 0 0,64 10-27 0 0,-1 0 0 0 0,0 0 1 0 0,0 0-1 0 0,1 0 0 0 0,-1 0 0 0 0,0 0 1 0 0,0 0-1 0 0,0 0 0 0 0,1 0 0 0 0,-1 0 1 0 0,0 0-1 0 0,0-1 0 0 0,1 1 0 0 0,-1 0 1 0 0,0-1-1 0 0,0 1 0 0 0,1 0 0 0 0,-1-1 1 0 0,0 1-1 0 0,1-1 0 0 0,-1 1 0 0 0,1-1 1 0 0,-1 1-1 0 0,1-1 0 0 0,-1 1 0 0 0,1-1 1 0 0,-1 0-1 0 0,1 1 0 0 0,-1-1 0 0 0,1 0 1 0 0,0 1-1 0 0,-1-1 0 0 0,1 0 0 0 0,0 0 1 0 0,0 1-1 0 0,-1-1 0 0 0,1 0 0 0 0,0 0 1 0 0,0 0-1 0 0,0 1 0 0 0,0-1 0 0 0,0 0 1 0 0,0 0-1 0 0,0 1 0 0 0,0-1 0 0 0,1 0 1 0 0,-1 0-1 0 0,0 1 0 0 0,0-1 0 0 0,1 0 1 0 0,-1 0-1 0 0,0 1 0 0 0,1-1 0 0 0,-1 0 0 0 0,1 1 1 0 0,-1-1-1 0 0,1 0 0 0 0,-1 1 0 0 0,1-1 1 0 0,-1 1-1 0 0,1-1 0 0 0,-1 1 0 0 0,1-1 1 0 0,0 1-1 0 0,-1-1 0 0 0,1 1 0 0 0,0 0 1 0 0,0-1-1 0 0,0 1 27 0 0,53-31-3843 0 0,7 7-1306 0 0,-20 10-1270 0 0,-18 7-848 0 0</inkml:trace>
  <inkml:trace contextRef="#ctx0" brushRef="#br0" timeOffset="232782.074">25609 7530 20300 0 0,'0'0'163'0'0,"0"0"-126"0"0,0 0-195 0 0,0 0-105 0 0,0 0-37 0 0,0 0 8 0 0,0 0 93 0 0,0 0 124 0 0,0 0 141 0 0,0 0 115 0 0,0 0 97 0 0,-12 17 64 0 0,-35 54-6 0 0,32 18 331 0 0,17-64-540 0 0,-5-5-85 0 0,1 0 0 0 0,1 1 0 0 0,1-1 1 0 0,1 1-1 0 0,0-1 0 0 0,2 1 0 0 0,0-1 1 0 0,2 0-1 0 0,0 0 0 0 0,1-1 0 0 0,1 1 0 0 0,0-1 1 0 0,2-1-1 0 0,0 0 0 0 0,1 0 0 0 0,1 0 0 0 0,1-2 1 0 0,0 1-1 0 0,1-1 0 0 0,10 8-42 0 0,11-19-863 0 0,-29-15-3020 0 0,-3-5-4336 0 0,-2 10-870 0 0</inkml:trace>
  <inkml:trace contextRef="#ctx0" brushRef="#br0" timeOffset="233203.119">25919 7875 19076 0 0,'0'0'-16'0'0,"0"0"-100"0"0,0 0 208 0 0,0 0 93 0 0,0 0 3 0 0,0 0-49 0 0,0 0-45 0 0,29 29-17 0 0,88 87 27 0 0,-111-109 52 0 0,0 0-1 0 0,0 0 1 0 0,0-1-1 0 0,1 0 1 0 0,0 0 0 0 0,0-1-1 0 0,1 1 1 0 0,-1-1 0 0 0,1-1-1 0 0,0 0 1 0 0,0 0-1 0 0,1 0 1 0 0,-1-1 0 0 0,1-1-1 0 0,0 1 1 0 0,8 0-156 0 0,-8-1 192 0 0,3 1-123 0 0,0 0-1 0 0,0-1 1 0 0,1 0 0 0 0,-1-1 0 0 0,1 0 0 0 0,-1-1 0 0 0,1 0 0 0 0,-1-1-1 0 0,1-1 1 0 0,-1 0 0 0 0,0 0 0 0 0,0-1 0 0 0,0-1 0 0 0,0 0-1 0 0,0-1 1 0 0,-1 0 0 0 0,0 0 0 0 0,0-1 0 0 0,0-1 0 0 0,-1 0 0 0 0,0-1-1 0 0,0 0 1 0 0,-1 0 0 0 0,0-1 0 0 0,0 0 0 0 0,-1 0 0 0 0,0-1-1 0 0,-1 0 1 0 0,0-1 0 0 0,0 0 0 0 0,-2 0 0 0 0,1 0 0 0 0,-1 0-1 0 0,-1-1 1 0 0,0 0 0 0 0,0 0 0 0 0,-1-3-69 0 0,-3 3-52 0 0,-1-1 0 0 0,0 1 0 0 0,-1 0 0 0 0,0 0 0 0 0,-1 0-1 0 0,0 0 1 0 0,-1 1 0 0 0,0-1 0 0 0,-1 1 0 0 0,-1 0 0 0 0,1 0 0 0 0,-2 1 0 0 0,1-1 0 0 0,-2 1 0 0 0,1 1 0 0 0,-1-1 0 0 0,-1 2-1 0 0,1-1 1 0 0,-2 1 0 0 0,1 0 0 0 0,-1 1 0 0 0,0 0 0 0 0,-1 0 0 0 0,1 1 0 0 0,-1 1 0 0 0,0 0 0 0 0,-1 0 0 0 0,1 1-1 0 0,-1 1 1 0 0,0 0 0 0 0,0 0 0 0 0,0 1 0 0 0,0 1 0 0 0,0 0 0 0 0,-13 1 52 0 0,3 0 7 0 0,0 0 0 0 0,0 2-1 0 0,0 1 1 0 0,0 0 0 0 0,1 2 0 0 0,-1 0 0 0 0,1 2-1 0 0,0 0 1 0 0,1 1 0 0 0,-1 1 0 0 0,-5 5-7 0 0,16-9 8 0 0,1 1 0 0 0,0-1-1 0 0,0 2 1 0 0,0-1 0 0 0,1 2 0 0 0,0-1 0 0 0,1 1 0 0 0,-1 0 0 0 0,2 0 0 0 0,-1 1-1 0 0,1 0 1 0 0,0 0 0 0 0,1 0 0 0 0,0 1 0 0 0,0 0 0 0 0,1 0 0 0 0,1 0 0 0 0,0 1-1 0 0,0-1 1 0 0,1 1 0 0 0,0-1 0 0 0,0 1 0 0 0,1 10-8 0 0,2-15-29 0 0,1 0-1 0 0,-1 1 1 0 0,1-1 0 0 0,0 0 0 0 0,1-1-1 0 0,-1 1 1 0 0,1 0 0 0 0,0-1-1 0 0,1 1 1 0 0,-1-1 0 0 0,1 0 0 0 0,0 0-1 0 0,0-1 1 0 0,1 1 0 0 0,-1-1-1 0 0,1 0 1 0 0,0 0 0 0 0,0 0-1 0 0,1-1 1 0 0,-1 0 0 0 0,1 0 0 0 0,0 0-1 0 0,-1-1 1 0 0,1 1 0 0 0,3-1 29 0 0,45 19-2916 0 0,-6-8-3789 0 0,-25-6-4347 0 0</inkml:trace>
  <inkml:trace contextRef="#ctx0" brushRef="#br0" timeOffset="234107.334">27060 7645 17364 0 0,'0'0'-103'0'0,"0"0"-160"0"0,0 0-311 0 0,0 0-657 0 0,0 0-507 0 0,0 0-107 0 0,0 0 277 0 0,-27-7 813 0 0,-127-33 1462 0 0,55 40 4508 0 0,145-3-1984 0 0,-42 1-3116 0 0,0 1-1 0 0,0-1 1 0 0,1 0-1 0 0,-1-1 1 0 0,-1 1 0 0 0,1-1-1 0 0,0 1 1 0 0,0-1 0 0 0,-1 0-1 0 0,0 0 1 0 0,0-1 0 0 0,0 1-1 0 0,0-1 1 0 0,0 1-1 0 0,0-1 1 0 0,-1 0 0 0 0,0 0-1 0 0,0 0 1 0 0,0-1 0 0 0,0 1-1 0 0,-1 0 1 0 0,1-4-115 0 0,-2 8 100 0 0,0 0-127 0 0,-14 43-606 0 0,10-17 714 0 0,1 0 1 0 0,1-1 0 0 0,1 1 0 0 0,2 0 0 0 0,0 0-1 0 0,2-1 1 0 0,0 1 0 0 0,2-1 0 0 0,1 0-1 0 0,1 0-81 0 0,-4-16 79 0 0,-1 0 0 0 0,1-1 0 0 0,1 1 0 0 0,0-1-1 0 0,0 0 1 0 0,0 0 0 0 0,1 0 0 0 0,1-1 0 0 0,-1 0 0 0 0,1 0-1 0 0,0 0 1 0 0,0-1 0 0 0,1 0 0 0 0,0 0 0 0 0,0 0-1 0 0,1-1 1 0 0,-1 0 0 0 0,1 0 0 0 0,0-1 0 0 0,1 0 0 0 0,-1-1-1 0 0,0 0 1 0 0,1 0 0 0 0,0-1 0 0 0,0 0 0 0 0,0 0-1 0 0,0-1 1 0 0,0 0 0 0 0,6-1-79 0 0,-13-2 43 0 0,0 0-1 0 0,0 0 1 0 0,0 0-1 0 0,0-1 1 0 0,0 1-1 0 0,0-1 1 0 0,0 1-1 0 0,-1-1 1 0 0,1 0-1 0 0,-1 1 1 0 0,0-1-1 0 0,0 0 1 0 0,0 0-1 0 0,0 0 1 0 0,0 0-1 0 0,-1 0 1 0 0,1 0-1 0 0,-1 0 1 0 0,0 0-1 0 0,0 0 1 0 0,0 0-1 0 0,0 0 1 0 0,-1-1-1 0 0,1 1 1 0 0,-1 0-1 0 0,0 0 1 0 0,0 0-1 0 0,0 1 1 0 0,0-1-1 0 0,0 0 1 0 0,-1 0-1 0 0,1 1 1 0 0,-1-1-1 0 0,1 0 1 0 0,-1 1-1 0 0,0 0 1 0 0,0-1-1 0 0,-1 1 1 0 0,0-1-43 0 0,-149-205-158 0 0,145 193 120 0 0,1 0 0 0 0,0 0 0 0 0,1-1-1 0 0,1 0 1 0 0,0 0 0 0 0,1 0-1 0 0,1 0 1 0 0,0 0 0 0 0,1 0 0 0 0,2-14 38 0 0,30 43-866 0 0,185 335 1075 0 0,-201-334-174 0 0,1-1-1 0 0,0 0 1 0 0,1-1-1 0 0,0-1 1 0 0,1 0-1 0 0,0-2 1 0 0,0 0-1 0 0,1 0 1 0 0,1-2-1 0 0,-1-1 1 0 0,1 0-1 0 0,0-1 1 0 0,0-2-1 0 0,1 0 1 0 0,-1-1-1 0 0,1 0 1 0 0,0-2-1 0 0,-1-1 0 0 0,1 0 1 0 0,2-2-35 0 0,-15 3 36 0 0,0-1 0 0 0,0 0 0 0 0,1 0 0 0 0,-1-1 0 0 0,0 0 1 0 0,-1 0-1 0 0,1-1 0 0 0,0 0 0 0 0,-1-1 0 0 0,1 1 0 0 0,-1-1 0 0 0,0-1 0 0 0,0 1 0 0 0,-1-1 0 0 0,1-1 1 0 0,-1 1-1 0 0,0-1 0 0 0,0 0 0 0 0,-1 0 0 0 0,0-1 0 0 0,0 1 0 0 0,-1-1 0 0 0,1-1 0 0 0,-2 1 0 0 0,1 0 1 0 0,-1-1-1 0 0,0 0 0 0 0,0 1 0 0 0,-1-1 0 0 0,0 0 0 0 0,-1-1 0 0 0,1 1 0 0 0,-2 0 0 0 0,1 0 1 0 0,-1 0-1 0 0,0-1 0 0 0,-1 1 0 0 0,0 0 0 0 0,0 0 0 0 0,-1 0 0 0 0,0 0 0 0 0,-1-3-36 0 0,-12-25 78 0 0,-2 2-1 0 0,0-1 0 0 0,-3 2 1 0 0,0 1-1 0 0,-3 0 0 0 0,0 2 1 0 0,-2 0-1 0 0,-1 2 0 0 0,-1 1 1 0 0,-16-11-78 0 0,30 24-38 0 0,-1 0 0 0 0,-1 0 0 0 0,0 2 1 0 0,-1 0-1 0 0,0 1 0 0 0,-1 0 0 0 0,0 1 1 0 0,-1 1-1 0 0,0 1 0 0 0,0 0 0 0 0,-1 2 1 0 0,0 0-1 0 0,0 1 0 0 0,0 1 0 0 0,-1 0 1 0 0,-4 2 37 0 0,-3 33-3650 0 0,24 0-4110 0 0,3-27 5835 0 0,-1 9-9626 0 0</inkml:trace>
  <inkml:trace contextRef="#ctx0" brushRef="#br0" timeOffset="241023.3">18631 2971 0 0 0,'0'0'1088'0'0,"0"0"114"0"0,0 0 69 0 0,0 0-110 0 0,0 0-172 0 0,0 0-168 0 0,0 0-151 0 0,12-14 1337 0 0,139 8-2079 0 0,-14 86 243 0 0,-116-63-89 0 0,-10-4-44 0 0,0 0 0 0 0,-1 1 0 0 0,-1 0 0 0 0,-1 0 0 0 0,0 1 0 0 0,-1 0 0 0 0,0 1 0 0 0,-1 0 0 0 0,-1 0 0 0 0,-1 0 0 0 0,0 0 0 0 0,-1 1 0 0 0,0-1 0 0 0,-2 1 0 0 0,0 0 0 0 0,-1 0 0 0 0,0 0 0 0 0,-2-1 0 0 0,0 1 0 0 0,-1 0 0 0 0,0-1 0 0 0,-1 1-38 0 0,-22 108 111 0 0,-1 64-15 0 0,-15 34 248 0 0,-61 63 473 0 0,-47 77-7 0 0,130-321-750 0 0,3 1 1 0 0,1 1-1 0 0,3 0 1 0 0,1 1-1 0 0,2 1 1 0 0,3 0-1 0 0,1 0 1 0 0,2 0-1 0 0,2 1-60 0 0,5-32 107 0 0,0-1 0 0 0,0 1 0 0 0,2-1 0 0 0,-1 1 0 0 0,2-1 0 0 0,0-1 0 0 0,1 1 0 0 0,0-1 0 0 0,1 0-1 0 0,0-1 1 0 0,1 0 0 0 0,0 0 0 0 0,1-1 0 0 0,1 0 0 0 0,0-1 0 0 0,5 4-107 0 0,174 112 1270 0 0,-67-92 83 0 0,-135-30-1454 0 0,1 0 0 0 0,0 0 0 0 0,1 1-1 0 0,-1 1 1 0 0,1 0 0 0 0,0 0 0 0 0,1 1 0 0 0,-1 0-1 0 0,1 1 1 0 0,0 0 0 0 0,1 0 0 0 0,0 1-1 0 0,1 0 1 0 0,-1 0 0 0 0,2 1 0 0 0,-1 0-1 0 0,2 0 1 0 0,-1 1 0 0 0,1-1 0 0 0,1 1 0 0 0,-4 11 101 0 0,-3 59-192 0 0,3-1 0 0 0,3 1 0 0 0,4 0-1 0 0,7 45 193 0 0,-5-102-10 0 0,59 301 325 0 0,-22-162-87 0 0,90 295 846 0 0,-116-423-860 0 0,12 30 101 0 0,-2 0-1 0 0,-4 2 1 0 0,-2 0 0 0 0,0 27-315 0 0,-7 18 132 0 0,-6 1 0 0 0,-4 0 0 0 0,-6 0 1 0 0,-4-1-1 0 0,-5 0 0 0 0,-11 24-132 0 0,10-82 189 0 0,-3-1-1 0 0,-1-1 0 0 0,-4 0 1 0 0,-1-2-1 0 0,-2-2 0 0 0,-3 0 1 0 0,-2-2-1 0 0,-1-1 0 0 0,-3-2 1 0 0,-1-2-1 0 0,-2-1 0 0 0,-2-2 1 0 0,-31 21-189 0 0,57-45 129 0 0,11-8-21 0 0,0 0-1 0 0,0-1 0 0 0,-1 0 1 0 0,0 0-1 0 0,0 0 0 0 0,-1-1 0 0 0,1 0 1 0 0,-1 0-1 0 0,0 0 0 0 0,0-1 1 0 0,0 0-1 0 0,0-1 0 0 0,-1 1 1 0 0,1-1-1 0 0,-3 0-107 0 0,-21-41-578 0 0,18 11-5644 0 0,12 22 608 0 0,-1 2-4421 0 0</inkml:trace>
  <inkml:trace contextRef="#ctx0" brushRef="#br0" timeOffset="242818.14">291 10327 0 0 0,'0'0'1619'0'0,"0"0"79"0"0,0 0-403 0 0,0 0-457 0 0,0 0-359 0 0,0 0-344 0 0,0 0-207 0 0,0 0-59 0 0,0 0 66 0 0,0 0 141 0 0,0 0 137 0 0,35-4 1764 0 0,-18 7-1428 0 0,1-1 1 0 0,0-1 0 0 0,0 0 0 0 0,0-1-1 0 0,0-1 1 0 0,0 0 0 0 0,0-2 0 0 0,0 0-1 0 0,-1-1 1 0 0,1-1 0 0 0,-1 0 0 0 0,0-1-1 0 0,-1-1 1 0 0,5-3-550 0 0,79-23 715 0 0,-30 21-621 0 0,1 3-1 0 0,0 4 1 0 0,0 2-1 0 0,1 4 1 0 0,-1 2 0 0 0,0 4-1 0 0,0 3 1 0 0,-1 3 0 0 0,0 3-94 0 0,119 11 229 0 0,95-1 598 0 0,-157-16 36 0 0,-48 0-523 0 0,0 4 1 0 0,-2 3-1 0 0,0 4 0 0 0,44 18-340 0 0,-72-30 280 0 0,1-2 0 0 0,0-2-1 0 0,0-3 1 0 0,0-2-1 0 0,0-1 1 0 0,0-4 0 0 0,-1-1-1 0 0,1-2 1 0 0,-1-3-1 0 0,-1-1 1 0 0,0-3-1 0 0,-1-2 1 0 0,0-2-280 0 0,-6 6 49 0 0,31-10 148 0 0,0 4 1 0 0,2 2-1 0 0,0 4 0 0 0,1 3 1 0 0,39 2-198 0 0,300-14 477 0 0,-335-9-51 0 0,-84 18-5273 0 0,-7 7-2416 0 0,10 5 4357 0 0,-4-2-8248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06.3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58 24 0 0 0,'0'0'812'0'0,"0"0"347"0"0,0 0 292 0 0,0 0 219 0 0,0 0-3 0 0,0 0-132 0 0,0 0-143 0 0,-11-3-173 0 0,-35-11-105 0 0,153 8-26 0 0,80 10 59 0 0,0 8 0 0 0,157 32-1147 0 0,27 3 1067 0 0,-220-34 43 0 0,0-7 0 0 0,98-11-1110 0 0,-179-3 464 0 0,-70 8-561 0 0,-24 8-6859 0 0,14-2-2839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07.2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30 164 1016 0 0,'0'0'1658'0'0,"0"0"85"0"0,0 0-1 0 0,0 0-342 0 0,0 0-222 0 0,0 0-190 0 0,0 0-173 0 0,0 0-150 0 0,0 0-155 0 0,0 0-106 0 0,0 0-70 0 0,-5-5-42 0 0,-19-19 126 0 0,70 24 1718 0 0,381-44 2400 0 0,-113 5-3445 0 0,202 19-108 0 0,-370-12 130 0 0,-225 65-5251 0 0,28 2-4832 0 0,33-22-944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13.5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18 1 7914 0 0,'0'0'601'0'0,"0"0"-301"0"0,0 0-324 0 0,0 0-276 0 0,0 0 25 0 0,0 0 226 0 0,0 0 206 0 0,0 0 218 0 0,0 0 125 0 0,0 0 70 0 0,0 0-9 0 0,0 0-75 0 0,-2 29-78 0 0,-14 144 123 0 0,25 64 571 0 0,0-199-1386 0 0,2-17-5109 0 0,-8-18-1179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14.14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292 315 13259 0 0,'0'0'724'0'0,"0"0"-324"0"0,0 0-469 0 0,0 0-361 0 0,0 0 33 0 0,0 0 202 0 0,0 0 231 0 0,0 0 166 0 0,0 0 54 0 0,0 0-11 0 0,0 0-60 0 0,0 0-55 0 0,5-1-16 0 0,-2 1-20 0 0,0 0 0 0 0,0 0-1 0 0,0 0 1 0 0,0 0-1 0 0,1-1 1 0 0,-1 0-1 0 0,0 1 1 0 0,0-1 0 0 0,0 0-1 0 0,-1-1 1 0 0,1 1-1 0 0,0 0 1 0 0,0-1-1 0 0,-1 0 1 0 0,1 0 0 0 0,0 1-1 0 0,-1-1 1 0 0,0-1-1 0 0,0 1 1 0 0,1 0-1 0 0,-1 0 1 0 0,-1-1 0 0 0,1 0-1 0 0,0 1 1 0 0,0-1-1 0 0,-1 0 1 0 0,0 0-1 0 0,0 1 1 0 0,1-1 0 0 0,-1 0-1 0 0,-1 0 1 0 0,1 0-1 0 0,0-1 1 0 0,-1 1-1 0 0,0 0 1 0 0,0 0-1 0 0,0-1-93 0 0,2-5-33 0 0,-1 1-1 0 0,0-1 1 0 0,-1 1-1 0 0,0-1 1 0 0,0 1-1 0 0,-1-1 0 0 0,0 1 1 0 0,-1-1-1 0 0,0 1 1 0 0,0 0-1 0 0,0 0 1 0 0,-1 0-1 0 0,0 0 0 0 0,-1 0 1 0 0,0 1-1 0 0,0-1 1 0 0,-1 1-1 0 0,0 0 0 0 0,0 0 1 0 0,0 1-1 0 0,-1-1 1 0 0,0 1-1 0 0,0 1 1 0 0,-1-1-1 0 0,0 1 0 0 0,0 0 1 0 0,0 1-1 0 0,0-1 1 0 0,-1 1-1 0 0,0 1 0 0 0,1 0 1 0 0,-1 0-1 0 0,-5-1 34 0 0,7 1-33 0 0,0 1 0 0 0,0 0 0 0 0,-1 1 0 0 0,1-1-1 0 0,-1 1 1 0 0,1 1 0 0 0,-1-1 0 0 0,1 1 0 0 0,-1 0 0 0 0,1 0-1 0 0,-1 1 1 0 0,1 0 0 0 0,-1 0 0 0 0,1 1 0 0 0,0-1 0 0 0,-1 1 0 0 0,1 1-1 0 0,0-1 1 0 0,0 1 0 0 0,1 0 0 0 0,-1 1 0 0 0,1-1 0 0 0,-1 1-1 0 0,1 0 1 0 0,0 0 0 0 0,0 1 0 0 0,1 0 0 0 0,-1-1 0 0 0,1 2-1 0 0,0-1 1 0 0,1 0 0 0 0,-1 1 0 0 0,1-1 0 0 0,0 1 0 0 0,0 0-1 0 0,1 0 1 0 0,-1 4 33 0 0,-2-1 64 0 0,1 1-1 0 0,0-1 1 0 0,0 1-1 0 0,1 0 0 0 0,0 0 1 0 0,1 0-1 0 0,0 0 1 0 0,1 1-1 0 0,0-1 0 0 0,1 0 1 0 0,0 1-1 0 0,0-1 1 0 0,1 1-1 0 0,1-1 0 0 0,0 0 1 0 0,0 0-1 0 0,1 0 1 0 0,0 0-1 0 0,1 0 0 0 0,0-1 1 0 0,0 1-1 0 0,1-1 1 0 0,0 0-1 0 0,1 0 1 0 0,0-1-1 0 0,0 0 0 0 0,1 0 1 0 0,0 0-1 0 0,0-1 1 0 0,1 0-1 0 0,0 0 0 0 0,0-1 1 0 0,3 1-64 0 0,-4-4 43 0 0,-1-1-1 0 0,1 0 1 0 0,1-1 0 0 0,-1 0 0 0 0,0 0-1 0 0,0 0 1 0 0,0-1 0 0 0,1 0 0 0 0,-1-1-1 0 0,0 1 1 0 0,0-1 0 0 0,0-1 0 0 0,0 1 0 0 0,0-1-1 0 0,0-1 1 0 0,0 1 0 0 0,0-1 0 0 0,-1 0-1 0 0,1-1 1 0 0,-1 1 0 0 0,0-1 0 0 0,0 0-1 0 0,-1-1 1 0 0,2 0-43 0 0,123-126-3860 0 0,-58 30-6421 0 0,-59 79 5716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14.7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0 103 4553 0 0,'0'0'1115'0'0,"0"0"-268"0"0,0 0-236 0 0,0 0-419 0 0,0 0-327 0 0,0 0-52 0 0,0 0 127 0 0,0 0 306 0 0,0 0 355 0 0,0 0 190 0 0,0 0 38 0 0,0 0-42 0 0,0 0-108 0 0,1 17-123 0 0,17 143 730 0 0,-15-139-803 0 0,5 24-299 0 0,-3-41 4791 0 0,82-213-7201 0 0,-83 199 2263 0 0,2 1 0 0 0,-1 0 0 0 0,1 0 0 0 0,1 0 0 0 0,0 1-1 0 0,0 0 1 0 0,0 0 0 0 0,1 1 0 0 0,0 0 0 0 0,1 0 0 0 0,0 1 0 0 0,0 0-1 0 0,0 1 1 0 0,0 0 0 0 0,1 0 0 0 0,0 1 0 0 0,0 0 0 0 0,0 1-1 0 0,1 0 1 0 0,-1 0 0 0 0,1 1 0 0 0,-1 1 0 0 0,1 0 0 0 0,7 0-37 0 0,-9 7 150 0 0,-1 0 0 0 0,0 0 0 0 0,0 1 0 0 0,0 0 0 0 0,-1 1 1 0 0,-1 0-1 0 0,1 0 0 0 0,-1 0 0 0 0,0 1 0 0 0,-1-1 0 0 0,0 1 0 0 0,-1 1 1 0 0,1-1-1 0 0,-2 1 0 0 0,1 0 0 0 0,-2 0 0 0 0,2 6-150 0 0,49 284 1432 0 0,-34-150-9133 0 0,-17-133-2961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12.43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321 51 4225 0 0,'0'0'1093'0'0,"0"0"-216"0"0,0 0-400 0 0,0 0-272 0 0,0 0-32 0 0,0 0 25 0 0,0 0 109 0 0,0 0 94 0 0,0 0 38 0 0,0 0 36 0 0,0 0-7 0 0,0 0-8 0 0,2 6-14 0 0,-2-4-368 0 0,1-1 1 0 0,-1 1-1 0 0,1 0 1 0 0,0 0-1 0 0,0 0 1 0 0,0-1-1 0 0,0 1 1 0 0,0 0 0 0 0,1-1-1 0 0,-1 1 1 0 0,0-1-1 0 0,1 0 1 0 0,-1 1-1 0 0,1-1 1 0 0,-1 0-1 0 0,1 0 1 0 0,0 0 0 0 0,-1 0-1 0 0,1 0 1 0 0,0 0-1 0 0,0-1 1 0 0,0 1-1 0 0,-1 0 1 0 0,1-1 0 0 0,0 0-1 0 0,0 1 1 0 0,0-1-1 0 0,0 0 1 0 0,0 0-1 0 0,0 0 1 0 0,0 0-1 0 0,0 0 1 0 0,0-1 0 0 0,0 1-1 0 0,0 0 1 0 0,0-1-1 0 0,0 0 1 0 0,-1 1-1 0 0,1-1 1 0 0,0 0-1 0 0,0 0 1 0 0,-1 0 0 0 0,2 0-79 0 0,93-57 2135 0 0,-96 56-2115 0 0,0 1 0 0 0,0 0-1 0 0,-1 0 1 0 0,1 0 0 0 0,0 0 0 0 0,-1 0 0 0 0,0 0 0 0 0,1 0 0 0 0,-1 0 0 0 0,1 0 0 0 0,-1 0 0 0 0,0 0 0 0 0,0 0 0 0 0,0 0 0 0 0,1 0-1 0 0,-1 0 1 0 0,0 1 0 0 0,0-1 0 0 0,0 0 0 0 0,0 1 0 0 0,0-1 0 0 0,0 1 0 0 0,0-1 0 0 0,-1 1 0 0 0,1-1 0 0 0,0 1 0 0 0,0 0-1 0 0,0 0 1 0 0,0-1 0 0 0,0 1 0 0 0,-1 0 0 0 0,1 0 0 0 0,0 0 0 0 0,0 0 0 0 0,0 1 0 0 0,-1-1 0 0 0,1 0 0 0 0,0 0 0 0 0,0 1 0 0 0,0-1-1 0 0,0 1 1 0 0,0-1 0 0 0,0 1 0 0 0,0-1 0 0 0,0 1 0 0 0,0-1 0 0 0,0 1 0 0 0,-1 1-20 0 0,-23 9-129 0 0,1 1-1 0 0,1 1 1 0 0,0 1-1 0 0,0 1 1 0 0,2 1 0 0 0,0 1-1 0 0,1 1 1 0 0,0 0 0 0 0,-1 5 129 0 0,16-21-53 0 0,0 1 0 0 0,1 0 0 0 0,-1 0 0 0 0,1 1 0 0 0,-1-1 0 0 0,1 1 0 0 0,0 0 0 0 0,0 0 0 0 0,1 0 0 0 0,-1 1 0 0 0,1 0 0 0 0,0-1 0 0 0,0 1 0 0 0,1 0 0 0 0,-1 0 0 0 0,1 0 0 0 0,0 1 0 0 0,1-1 1 0 0,-1 0-1 0 0,1 1 0 0 0,0-1 0 0 0,0 1 0 0 0,1-1 0 0 0,0 1 0 0 0,0 0 0 0 0,0-1 0 0 0,1 1 0 0 0,-1-1 0 0 0,1 1 0 0 0,0-1 0 0 0,1 1 0 0 0,0-1 0 0 0,0 0 0 0 0,0 0 0 0 0,0 1 0 0 0,1-2 0 0 0,-1 1 0 0 0,2 0 0 0 0,-1 0 0 0 0,0-1 1 0 0,5 4 52 0 0,170 64 292 0 0,-46-29-236 0 0,-26 27-114 0 0,-107-67 174 0 0,1 0-1 0 0,-1 1 1 0 0,0-1 0 0 0,0 0-1 0 0,-1 0 1 0 0,1 0 0 0 0,-1 0-1 0 0,1 0 1 0 0,-1 0-1 0 0,0-1 1 0 0,0 1 0 0 0,0 0-1 0 0,0-1 1 0 0,-1 0 0 0 0,1 1-1 0 0,-1-1 1 0 0,1 0-1 0 0,-1 0 1 0 0,0 0 0 0 0,0-1-1 0 0,0 1 1 0 0,0-1-1 0 0,0 1 1 0 0,0-1 0 0 0,0 0-1 0 0,0 0 1 0 0,-1-1 0 0 0,1 1-1 0 0,0-1 1 0 0,-1 1-1 0 0,1-1 1 0 0,0 0 0 0 0,-1 0-1 0 0,-1-1-115 0 0,-3 3 121 0 0,-341 71 1793 0 0,350-72-1999 0 0,-1-1 0 0 0,1 0 1 0 0,-1 1-1 0 0,0-1 0 0 0,1 0 1 0 0,-1 1-1 0 0,1-1 0 0 0,-1 1 1 0 0,0-1-1 0 0,0 1 0 0 0,1-1 1 0 0,-1 0-1 0 0,0 1 0 0 0,0-1 1 0 0,0 1-1 0 0,1-1 0 0 0,-1 1 1 0 0,0-1-1 0 0,0 1 0 0 0,0 0 1 0 0,0-1-1 0 0,0 1 0 0 0,0-1 1 0 0,0 1-1 0 0,0-1 0 0 0,0 1 1 0 0,0-1-1 0 0,0 1 0 0 0,-1-1 1 0 0,1 1-1 0 0,0-1 0 0 0,0 1 1 0 0,0-1-1 0 0,-1 1 0 0 0,1-1 1 0 0,0 1-1 0 0,-1-1 0 0 0,1 0 1 0 0,0 1-1 0 0,-1-1 0 0 0,1 0 1 0 0,0 1-1 0 0,-1-1 0 0 0,1 0 1 0 0,-1 1-1 0 0,1-1 0 0 0,-1 0 1 0 0,1 1-1 0 0,-1-1 0 0 0,1 0 1 0 0,-1 0-1 0 0,1 0 0 0 0,-1 0 1 0 0,1 0-1 0 0,-1 1 0 0 0,1-1 1 0 0,-1 0-1 0 0,1 0 0 0 0,-1 0 1 0 0,1 0-1 0 0,-1 0 0 0 0,1-1 1 0 0,-1 1 84 0 0,40 13-9947 0 0,-28-11 5594 0 0</inkml:trace>
  <inkml:trace contextRef="#ctx0" brushRef="#br0" timeOffset="633.131">280 1059 9114 0 0,'0'0'1642'0'0,"0"0"-413"0"0,0 0-669 0 0,0 0-461 0 0,0 0-83 0 0,0 0 111 0 0,0 0 101 0 0,0 0 75 0 0,0 0 59 0 0,0 0 36 0 0,0 0 18 0 0,0 0 8 0 0,0 0-29 0 0,18-17-57 0 0,82-81 440 0 0,-100 97-755 0 0,1 1 0 0 0,0-1 0 0 0,-1 1 0 0 0,1-1 0 0 0,-1 1 0 0 0,1-1 0 0 0,-1 1 0 0 0,1-1 0 0 0,-1 1 0 0 0,1-1 0 0 0,-1 0 0 0 0,1 1 0 0 0,-1-1 0 0 0,0 0 0 0 0,1 1 0 0 0,-1-1 0 0 0,0 0 0 0 0,0 0 0 0 0,0 1 0 0 0,1-1 0 0 0,-1 0 0 0 0,0 0 0 0 0,0 1 0 0 0,0-1 0 0 0,0 0 0 0 0,0 0 0 0 0,0 0-1 0 0,-1 1 1 0 0,1-1 0 0 0,0 0 0 0 0,0 0 0 0 0,0 1 0 0 0,-1-1 0 0 0,1 0 0 0 0,0 1 0 0 0,-1-1 0 0 0,1 0 0 0 0,-1 1 0 0 0,1-1 0 0 0,-1 1 0 0 0,1-1 0 0 0,-1 0 0 0 0,1 1 0 0 0,-1-1 0 0 0,0 1 0 0 0,1 0 0 0 0,-1-1 0 0 0,1 1 0 0 0,-1-1 0 0 0,0 1 0 0 0,0 0 0 0 0,1 0 0 0 0,-1-1 0 0 0,0 1 0 0 0,0 0 0 0 0,1 0 0 0 0,-1 0 0 0 0,0 0 0 0 0,0 0 0 0 0,1 0 0 0 0,-1 0 0 0 0,0 0 0 0 0,0 0-23 0 0,-52 4-769 0 0,43-2 683 0 0,1 1 0 0 0,0 0 1 0 0,-1 1-1 0 0,1 0 1 0 0,0 0-1 0 0,1 1 0 0 0,-1 0 1 0 0,1 0-1 0 0,0 1 1 0 0,0 0-1 0 0,1 1 0 0 0,0 0 1 0 0,0 0-1 0 0,0 0 1 0 0,1 1-1 0 0,0 0 0 0 0,1 0 1 0 0,-1 1-1 0 0,2-1 1 0 0,-1 1-1 0 0,1 0 0 0 0,1 0 1 0 0,-1 1-1 0 0,2-1 1 0 0,-1 1-1 0 0,1-1 0 0 0,0 9 86 0 0,4-11-21 0 0,0 0-1 0 0,0-1 1 0 0,1 0-1 0 0,0 0 1 0 0,0 0-1 0 0,0 0 1 0 0,1 0-1 0 0,0 0 0 0 0,0-1 1 0 0,1 0-1 0 0,-1 0 1 0 0,1 0-1 0 0,0 0 1 0 0,0-1-1 0 0,1 0 1 0 0,-1 0-1 0 0,1 0 0 0 0,0-1 1 0 0,0 0-1 0 0,0 0 1 0 0,1-1-1 0 0,-1 1 1 0 0,1-1-1 0 0,-1-1 1 0 0,1 1-1 0 0,0-1 0 0 0,-1 0 1 0 0,1-1-1 0 0,6 1 22 0 0,95 42 95 0 0,-104-40-63 0 0,0 0 0 0 0,0 0 0 0 0,0 1 1 0 0,-1-1-1 0 0,0 1 0 0 0,0 0 0 0 0,0 0 0 0 0,0 1 1 0 0,0-1-1 0 0,-1 0 0 0 0,0 1 0 0 0,0 0 0 0 0,0-1 1 0 0,-1 1-1 0 0,1 0 0 0 0,-1 0 0 0 0,0 0 0 0 0,-1 0 1 0 0,1 0-1 0 0,-1 0 0 0 0,0 0 0 0 0,0 0 0 0 0,0 0 1 0 0,-1 0-1 0 0,0 0 0 0 0,0 0 0 0 0,0 0 0 0 0,-1-1 1 0 0,1 1-1 0 0,-1 0 0 0 0,0-1 0 0 0,-1 1 0 0 0,1-1 1 0 0,-1 1-1 0 0,0-1 0 0 0,0 0 0 0 0,0 0 1 0 0,0-1-1 0 0,-1 1 0 0 0,1-1 0 0 0,-1 1 0 0 0,0-1 1 0 0,0 0-1 0 0,-1-1 0 0 0,1 1 0 0 0,0-1 0 0 0,-4 2-32 0 0,-22 10 390 0 0,0-2 0 0 0,-1-1 0 0 0,-1-1-1 0 0,1-1 1 0 0,-2-2 0 0 0,1-2 0 0 0,-1-1 0 0 0,0-1-1 0 0,1-1 1 0 0,-1-3 0 0 0,-13-1-390 0 0,71-20-3403 0 0,36 7-228 0 0,-20 6-2382 0 0,-23 6-1007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10.51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249 188 5713 0 0,'0'0'2103'0'0,"0"0"-577"0"0,0 0-638 0 0,0 0-777 0 0,0 0-539 0 0,0 0-156 0 0,0 0 77 0 0,0 0 318 0 0,0 0 238 0 0,0 0 114 0 0,0 0 55 0 0,0 0-3 0 0,0 0-19 0 0,6 7-4 0 0,48 65 886 0 0,-49-70-923 0 0,-1 0 0 0 0,1-1 0 0 0,-1 0 0 0 0,1 0 0 0 0,-1 0 0 0 0,1 0 0 0 0,0-1 0 0 0,0 1 0 0 0,-1-1 0 0 0,1-1 0 0 0,0 1 0 0 0,0-1 0 0 0,-1 0 1 0 0,1 0-1 0 0,-1 0 0 0 0,1 0 0 0 0,-1-1 0 0 0,1 0 0 0 0,-1 0 0 0 0,0 0 0 0 0,1 0 0 0 0,-1-1 0 0 0,-1 0 0 0 0,1 1 0 0 0,0-1 0 0 0,-1-1 0 0 0,1 1 0 0 0,-1-1 0 0 0,2-2-155 0 0,2-1 172 0 0,0 0-1 0 0,-1 0 0 0 0,0-1 0 0 0,0 0 0 0 0,-1 0 1 0 0,0 0-1 0 0,-1-1 0 0 0,1 0 0 0 0,-2 0 0 0 0,1 0 1 0 0,-1 0-1 0 0,-1-1 0 0 0,1 1 0 0 0,-1-4-171 0 0,-2 9-23 0 0,0 0-1 0 0,-1-1 1 0 0,0 1 0 0 0,1-1 0 0 0,-2 1-1 0 0,1 0 1 0 0,0-1 0 0 0,-1 1-1 0 0,0 0 1 0 0,1 0 0 0 0,-2 0-1 0 0,1 0 1 0 0,0 1 0 0 0,-1-1 0 0 0,0 1-1 0 0,0-1 1 0 0,0 1 0 0 0,0 0-1 0 0,0 0 1 0 0,-1 0 0 0 0,1 1-1 0 0,-1-1 1 0 0,0 1 0 0 0,0 0 0 0 0,0 0-1 0 0,0 0 1 0 0,0 0 0 0 0,0 1-1 0 0,-1-1 1 0 0,1 1 0 0 0,0 0-1 0 0,-1 1 1 0 0,1-1 0 0 0,0 1-1 0 0,-1 0 1 0 0,1 0 0 0 0,-1 0 0 0 0,1 1-1 0 0,-1-1 1 0 0,1 1 0 0 0,0 0-1 0 0,-1 0 1 0 0,1 1 0 0 0,0-1-1 0 0,0 1 1 0 0,0 0 0 0 0,0 0 0 0 0,0 1-1 0 0,0-1 1 0 0,1 1 0 0 0,-1-1-1 0 0,1 1 1 0 0,0 0 0 0 0,0 1-1 0 0,0-1 1 0 0,0 1 0 0 0,0-1-1 0 0,1 1 1 0 0,-1 1 23 0 0,-2 1-49 0 0,2 1 0 0 0,-1 0 0 0 0,1 1-1 0 0,0-1 1 0 0,0 0 0 0 0,1 1 0 0 0,0-1 0 0 0,1 1 0 0 0,-1 0-1 0 0,1 0 1 0 0,1 0 0 0 0,-1-1 0 0 0,2 1 0 0 0,-1 0 0 0 0,1 0-1 0 0,0 0 1 0 0,0-1 0 0 0,1 1 0 0 0,0 0 0 0 0,1-1 0 0 0,0 1-1 0 0,0-1 1 0 0,0 0 0 0 0,1 0 0 0 0,0 0 0 0 0,0-1 0 0 0,1 0-1 0 0,0 1 1 0 0,0-1 0 0 0,0-1 0 0 0,1 1 0 0 0,0-1 0 0 0,0 0-1 0 0,0 0 1 0 0,0-1 0 0 0,1 0 0 0 0,0 0 0 0 0,6 2 49 0 0,-2 0 8 0 0,0 0 1 0 0,0 0 0 0 0,-1 1-1 0 0,0 0 1 0 0,0 1 0 0 0,0 0-1 0 0,-1 0 1 0 0,-1 1-1 0 0,1 0 1 0 0,-1 1 0 0 0,-1 0-1 0 0,0 0 1 0 0,0 1 0 0 0,-1 0-1 0 0,-1 0 1 0 0,1 0 0 0 0,-2 1-1 0 0,0-1 1 0 0,0 1 0 0 0,-1 0-1 0 0,0 0 1 0 0,-1 1-1 0 0,0 8-8 0 0,0 14 70 0 0,-1 1-1 0 0,-1 0 1 0 0,-2 0-1 0 0,-2-1 1 0 0,-1 1-1 0 0,-2-1 1 0 0,-1 0-1 0 0,-2-1 1 0 0,-7 16-70 0 0,14-44 131 0 0,0 0 1 0 0,0-1-1 0 0,-1 0 1 0 0,0 1-1 0 0,0-1 0 0 0,0-1 1 0 0,-1 1-1 0 0,1-1 1 0 0,-1 1-1 0 0,0-1 0 0 0,-1-1 1 0 0,1 1-1 0 0,-1-1 1 0 0,1 0-1 0 0,-1 0 0 0 0,0 0 1 0 0,0-1-1 0 0,0 0 1 0 0,0 0-1 0 0,-1-1 0 0 0,1 0 1 0 0,0 0-1 0 0,-1 0 1 0 0,1-1-1 0 0,-1 1 0 0 0,1-2 1 0 0,0 1-1 0 0,-1-1 1 0 0,1 0-1 0 0,-6-1-131 0 0,-186-67 1901 0 0,56-43-1020 0 0,144 110-1059 0 0,0 0 0 0 0,0 0 0 0 0,0 1 0 0 0,0-1 0 0 0,0 0 0 0 0,1 1 0 0 0,-1-1 0 0 0,1 1 0 0 0,-1 0 0 0 0,1 0 0 0 0,-1 0 0 0 0,1 0 0 0 0,0 0 0 0 0,0 0 0 0 0,-1 1 0 0 0,1-1 0 0 0,0 1 0 0 0,0 0 0 0 0,0 0 0 0 0,-1 0 0 0 0,1 0 0 0 0,0 1 0 0 0,0-1 0 0 0,0 1 0 0 0,-1-1 0 0 0,1 1 0 0 0,0 0 0 0 0,-1 0 0 0 0,1 0 0 0 0,0 1 178 0 0,46 12-3181 0 0,-17-3-2209 0 0,-13-3-2641 0 0</inkml:trace>
  <inkml:trace contextRef="#ctx0" brushRef="#br0" timeOffset="533.951">114 1214 0 0 0,'0'0'2166'0'0,"0"0"24"0"0,0 0-434 0 0,0 0-488 0 0,0 0-264 0 0,0 0-169 0 0,0 0-176 0 0,0 0-181 0 0,0 0-220 0 0,0 0-200 0 0,0 0-112 0 0,0 0-4 0 0,2-5 62 0 0,12-7 151 0 0,-3 44 181 0 0,-7-16-246 0 0,84 461 1468 0 0,-74-407 386 0 0,-14-70-1001 0 0,0 0 143 0 0,0 0-20 0 0,-26-24 1388 0 0,18 15-2437 0 0,0-1-1 0 0,0 0 1 0 0,1 0-1 0 0,0 0 1 0 0,1-1-1 0 0,0 0 1 0 0,1 0-1 0 0,0 0 1 0 0,0-1-1 0 0,2 0 1 0 0,-1 0-1 0 0,1 0 0 0 0,1 0 1 0 0,0 0-1 0 0,1-1 1 0 0,1 1-1 0 0,0-8-16 0 0,4 11-64 0 0,1 0 0 0 0,1 1 0 0 0,-1-1 0 0 0,1 1 0 0 0,1 1 0 0 0,0-1 0 0 0,0 1 0 0 0,0 0 0 0 0,1 1 0 0 0,0-1 0 0 0,0 2 0 0 0,0-1 0 0 0,1 1 0 0 0,0 0 0 0 0,0 1 0 0 0,0 0 0 0 0,1 1 0 0 0,8-3 64 0 0,-8 1-111 0 0,0 0 1 0 0,1 1-1 0 0,0 0 0 0 0,0 1 0 0 0,0 0 0 0 0,0 1 0 0 0,1 0 1 0 0,-1 1-1 0 0,1 0 0 0 0,-1 1 0 0 0,1 0 0 0 0,-1 0 1 0 0,1 2-1 0 0,-1-1 0 0 0,0 1 0 0 0,1 1 0 0 0,-1 0 1 0 0,0 1-1 0 0,-1 0 0 0 0,1 1 0 0 0,-1 0 0 0 0,1 0 1 0 0,6 6 110 0 0,-3 15-2932 0 0,-10-6-2738 0 0,-2-9-2504 0 0</inkml:trace>
  <inkml:trace contextRef="#ctx0" brushRef="#br0" timeOffset="1217.458">224 2043 4113 0 0,'0'0'1119'0'0,"0"0"-342"0"0,0 0-418 0 0,0 0-215 0 0,0 0-35 0 0,0 0 18 0 0,0 0 22 0 0,0 0 46 0 0,0 0 61 0 0,0 0 64 0 0,0 0 62 0 0,0 0 42 0 0,0 0 8 0 0,-4 16 3 0 0,-13 51 5 0 0,18-65-382 0 0,-1-1 1 0 0,0 0 0 0 0,0 1-1 0 0,1-1 1 0 0,-1 0 0 0 0,1 1-1 0 0,-1-1 1 0 0,1 0 0 0 0,-1 0-1 0 0,1 1 1 0 0,0-1 0 0 0,0 0-1 0 0,0 0 1 0 0,0 0 0 0 0,0 0-1 0 0,0 0 1 0 0,0 0-1 0 0,0 0 1 0 0,0 0 0 0 0,0 0-1 0 0,0-1 1 0 0,0 1 0 0 0,1 0-1 0 0,-1-1 1 0 0,0 1 0 0 0,1-1-1 0 0,-1 1 1 0 0,0-1 0 0 0,1 0-1 0 0,-1 0 1 0 0,0 1 0 0 0,1-1-1 0 0,-1 0 1 0 0,1 0-1 0 0,-1 0 1 0 0,0 0 0 0 0,1-1-1 0 0,-1 1 1 0 0,1 0 0 0 0,-1-1-1 0 0,0 1 1 0 0,1-1 0 0 0,-1 1-1 0 0,1-1-58 0 0,3 0 304 0 0,19-3-54 0 0,1-1 0 0 0,-1-2 0 0 0,0 0-1 0 0,-1-2 1 0 0,0-1 0 0 0,0 0-1 0 0,-1-2 1 0 0,0 0 0 0 0,-1-2 0 0 0,-1 0-1 0 0,3-4-249 0 0,-9 9 134 0 0,-9 6-30 0 0,0 1 1 0 0,0-1-1 0 0,0 1 0 0 0,-1-1 1 0 0,0-1-1 0 0,1 1 0 0 0,-1-1 0 0 0,-1 1 1 0 0,1-1-1 0 0,0 0 0 0 0,-1 0 1 0 0,0-1-1 0 0,0 1 0 0 0,0-1 1 0 0,0 0-1 0 0,-1 1 0 0 0,0-1 1 0 0,0 0-1 0 0,0-1 0 0 0,-1 1 1 0 0,1 0-1 0 0,-1 0 0 0 0,0-2-104 0 0,-74-4-377 0 0,48 17 294 0 0,-1 2 0 0 0,2 1 0 0 0,-1 2 0 0 0,2 0 0 0 0,-1 1 0 0 0,2 1 0 0 0,-1 1 0 0 0,2 2 0 0 0,0 0 0 0 0,1 1 0 0 0,1 0 0 0 0,0 2 0 0 0,1 1 0 0 0,-4 7 83 0 0,14-17-15 0 0,0 0 0 0 0,2 1-1 0 0,-1 0 1 0 0,1 0 0 0 0,1 0 0 0 0,0 1-1 0 0,0-1 1 0 0,1 1 0 0 0,1 1 0 0 0,0-1-1 0 0,1 0 1 0 0,0 1 0 0 0,1-1 0 0 0,0 1-1 0 0,1-1 1 0 0,1 10 15 0 0,-1-16 44 0 0,1 0-1 0 0,0 0 1 0 0,0 0 0 0 0,1 0-1 0 0,0-1 1 0 0,0 1 0 0 0,0-1-1 0 0,0 1 1 0 0,1-1 0 0 0,0 0-1 0 0,0 0 1 0 0,1 0 0 0 0,-1 0-1 0 0,1-1 1 0 0,0 0 0 0 0,0 1-1 0 0,1-1 1 0 0,-1-1 0 0 0,1 1-1 0 0,0-1 1 0 0,0 1 0 0 0,0-1-1 0 0,0-1 1 0 0,0 1 0 0 0,1-1-1 0 0,-1 0 1 0 0,1 0 0 0 0,0 0-1 0 0,-1-1 1 0 0,1 0 0 0 0,0 0-1 0 0,0-1 1 0 0,0 0 0 0 0,0 0-1 0 0,5 0-43 0 0,14 0 182 0 0,0-1 0 0 0,0-2 0 0 0,-1 0 0 0 0,1-1 0 0 0,0-2 0 0 0,-1 0-1 0 0,0-2 1 0 0,-1 0 0 0 0,0-2 0 0 0,0 0 0 0 0,4-5-182 0 0,79-46 36 0 0,-119 108-13924 0 0,8-36 8049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4.42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19 26 17557,'1'-10'6,"0"3"16,-1 7 2925,0 0-2858,-10 40-5,8-22-11,-7 31-6,9-32 6,0-1-17,0 0-11,2-2-1,1-1-4,2-1 111,10 4-90,-6-8-10,8 4-1,-7-9-27,3-1-40,-1-1-22,2-1-51,5 0 40,-4-3-18,4 0-16,-6-4-22,1 0-23,-1-2 0,0 2 1,0-3 21,-1 0 46,0 0 16,-2-1 28,-1 0 23,-1 0 16,-3 2 45,0 0 1,-2 3 10,-1 1-11,-1 3-33,0-1-6,-1 3 128,1-1-83,-1 5 0,1 0-11,1 5-1,1 0 1,2 1 5,1 0-17,0 2-10,2-2-1,1 0-22,1 1 5,0-2-5,1 1 5,1-2-5,0 0 11,0-2 0,1-1-6,0 0 12,0-1-17,0-2-12,0 0-10,1-2-34,1 0-23,1-2-22,0-2-22,0-2-18,0-2 12,-2-1 0,2-2 45,-3-1 11,0-3-45,2-9-106,-5-16 157,-1 7 11,-5-5 16,-4 21-21,-3 3-1,0 3 0,-2 4-11,0 2 28,0 3 39,-1 1 17,-1 2 28,-1 3 28,-2 2 11,0 4 17,-2 2 28,-1 1-17,0 1-27,1 1-12,0 1-12,3 0-16,0-1-5,1 1-3398,2-2 3363,2 0 12,2-2 12,1 0-7,1-1 1,3 0-12,3-1 1,4 0 16,5-1-11,1-3-2257,5 1 2218,2-4 1951,4 0-2013,3-1-2208,4-1 2130,2-1-1507,3 0 1367,3 0 1338,-1 0-1618,2 0-241,-2 0-314,0 0-655,-2 0-1608,-5 2-3316,-4 0 6705,-7 1 0,-12-2 0,-4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08.85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244 228 0 0 0,'0'0'744'0'0,"0"0"270"0"0,0 0-295 0 0,0 0-322 0 0,0 0-213 0 0,0 0-200 0 0,0 0-100 0 0,0 0-32 0 0,0 0-23 0 0,0 0 118 0 0,-1-3 384 0 0,-2-12 41 0 0,2 12-46 0 0,1 3-120 0 0,0 0-410 0 0,0 0 13 0 0,12 43 929 0 0,-9-17-468 0 0,0-1 0 0 0,-2 0 1 0 0,-1 1-1 0 0,-1-1 1 0 0,-1 0-1 0 0,-2 1 1 0 0,0-1-1 0 0,-2-1 1 0 0,0 1-1 0 0,-2-1 0 0 0,-3 7-270 0 0,-31 151 1418 0 0,47-538 495 0 0,-14 30 2633 0 0,10 323-4569 0 0,0 0 0 0 0,0 0 1 0 0,0 0-1 0 0,0 0 0 0 0,1 0 0 0 0,-1 1 0 0 0,1-1 0 0 0,-1 0 0 0 0,1 1 0 0 0,0-1 0 0 0,0 1 1 0 0,0 0-1 0 0,1 0 0 0 0,-1 0 0 0 0,0 0 0 0 0,1 0 0 0 0,-1 0 0 0 0,1 0 0 0 0,0 1 0 0 0,0 0 0 0 0,-1-1 1 0 0,1 1-1 0 0,0 0 0 0 0,0 0 0 0 0,0 0 0 0 0,0 1 0 0 0,0-1 0 0 0,0 1 0 0 0,0 0 0 0 0,1 0 1 0 0,-1 0-1 0 0,0 0 0 0 0,3 1 23 0 0,109 9-614 0 0,-89-4 593 0 0,0 1 0 0 0,-1 1 0 0 0,0 1 0 0 0,0 2 0 0 0,-1 0 0 0 0,-1 1 0 0 0,0 2 0 0 0,0 0 0 0 0,5 6 21 0 0,-21-15 6 0 0,-1 1 1 0 0,1-1-1 0 0,-1 1 0 0 0,0 0 0 0 0,0 1 0 0 0,0-1 0 0 0,-1 1 0 0 0,0 0 0 0 0,-1 1 0 0 0,1-1 0 0 0,-1 1 1 0 0,-1 0-1 0 0,0 0 0 0 0,0 0 0 0 0,0 0 0 0 0,-1 0 0 0 0,0 1 0 0 0,-1-1 0 0 0,0 1 0 0 0,0 0 0 0 0,-1-1 0 0 0,0 1 1 0 0,0-1-1 0 0,-1 1 0 0 0,0 0 0 0 0,-1-1 0 0 0,0 0 0 0 0,0 1 0 0 0,-1-1 0 0 0,-1 2-6 0 0,-12 16 96 0 0,-1-1 0 0 0,-2 0-1 0 0,0-2 1 0 0,-2 0 0 0 0,0-2 0 0 0,-1 0-1 0 0,-2-1 1 0 0,0-1 0 0 0,-1-2-1 0 0,0 0 1 0 0,-1-2 0 0 0,-1-1 0 0 0,-1 0-1 0 0,0-3 1 0 0,-1 0 0 0 0,-2-1-96 0 0,16-3 33 0 0,-37 10 636 0 0,51-17-545 0 0,1 0-171 0 0,0 0-255 0 0,30-6-1777 0 0,-18 1 2058 0 0,0 1 0 0 0,0 0 0 0 0,1 1 0 0 0,0 0 0 0 0,-1 1 0 0 0,1 1 0 0 0,0 0 0 0 0,0 0 0 0 0,0 1 0 0 0,0 1 1 0 0,0 0-1 0 0,0 1 0 0 0,-1 1 0 0 0,1 0 0 0 0,-1 0 0 0 0,1 1 0 0 0,-1 1 0 0 0,0 0 0 0 0,-1 0 0 0 0,1 1 0 0 0,-1 1 1 0 0,0 0-1 0 0,-1 1 0 0 0,0 0 0 0 0,0 0 0 0 0,-1 1 0 0 0,0 0 0 0 0,1 2 21 0 0,4 12 65 0 0,-1 0-1 0 0,-1 1 1 0 0,-1 1-1 0 0,-1 0 1 0 0,-1 0-1 0 0,-1 1 1 0 0,-2 0-1 0 0,3 16-64 0 0,2-31-876 0 0,3-27-7563 0 0,-12 11 4286 0 0</inkml:trace>
  <inkml:trace contextRef="#ctx0" brushRef="#br0" timeOffset="868.444">244 1370 0 0 0,'0'0'978'0'0,"0"0"1069"0"0,0 0 0 0 0,0 0-316 0 0,0 0-215 0 0,0 0-186 0 0,0 0-118 0 0,0 0-92 0 0,0 0-137 0 0,0 0-215 0 0,0 0-234 0 0,0 0-246 0 0,0 0-236 0 0,-11 1-2163 0 0,24 4 2283 0 0,0-1 1 0 0,0-1-1 0 0,0 0 1 0 0,1-1 0 0 0,-1 0-1 0 0,1-1 1 0 0,-1-1 0 0 0,1 0-1 0 0,0-1 1 0 0,-1 0-1 0 0,1-1 1 0 0,-1-1 0 0 0,1 0-1 0 0,-1 0 1 0 0,0-2-1 0 0,-1 1 1 0 0,1-2 0 0 0,-1 0-1 0 0,0 0 1 0 0,0-1-1 0 0,3-3-172 0 0,-14 9 25 0 0,0 0-1 0 0,0 0 0 0 0,1 0 1 0 0,-1 0-1 0 0,0-1 0 0 0,0 1 1 0 0,0 0-1 0 0,0-1 0 0 0,0 1 1 0 0,-1-1-1 0 0,1 1 0 0 0,0-1 1 0 0,-1 1-1 0 0,1-1 0 0 0,-1 0 0 0 0,1 1 1 0 0,-1-1-1 0 0,0 0 0 0 0,0 1 1 0 0,1-1-1 0 0,-1 0 0 0 0,-1 1 1 0 0,1-1-1 0 0,0 0 0 0 0,0 1 1 0 0,-1-1-1 0 0,1 0 0 0 0,0 1 1 0 0,-1-1-1 0 0,0 1 0 0 0,1-1 0 0 0,-1 0 1 0 0,0 1-1 0 0,0 0 0 0 0,0-1 1 0 0,0 1-1 0 0,0 0 0 0 0,0-1 1 0 0,0 1-1 0 0,-1 0 0 0 0,1 0 1 0 0,0 0-1 0 0,-1 0 0 0 0,1 0 1 0 0,0 0-1 0 0,-1 0 0 0 0,1 1 0 0 0,-1-1 1 0 0,0 0-1 0 0,1 1 0 0 0,-1-1 1 0 0,1 1-1 0 0,-1 0 0 0 0,0-1 1 0 0,1 1-1 0 0,-1 0 0 0 0,0 0 1 0 0,0 0-1 0 0,1 0 0 0 0,-1 1 1 0 0,0-1-1 0 0,1 0 0 0 0,-1 1 1 0 0,1-1-1 0 0,-2 1-24 0 0,-22 0-121 0 0,0 0 0 0 0,-1 2-1 0 0,1 1 1 0 0,1 1 0 0 0,-1 1 0 0 0,1 2 0 0 0,0 0 0 0 0,0 1 0 0 0,1 1-1 0 0,0 2 1 0 0,1 0 0 0 0,1 1 0 0 0,-1 1 0 0 0,2 2 0 0 0,0-1 0 0 0,1 2-1 0 0,1 1 1 0 0,-7 9 121 0 0,20-21-34 0 0,0-1-1 0 0,0 0 0 0 0,1 1 0 0 0,0 0 1 0 0,0 0-1 0 0,1 0 0 0 0,0 0 1 0 0,0 1-1 0 0,0-1 0 0 0,1 1 1 0 0,0 0-1 0 0,0 0 0 0 0,0 0 0 0 0,1 0 1 0 0,0 0-1 0 0,1 0 0 0 0,0 0 1 0 0,0 0-1 0 0,0 0 0 0 0,1 0 0 0 0,0 0 1 0 0,0 0-1 0 0,1 0 0 0 0,0 0 1 0 0,0 0-1 0 0,0-1 0 0 0,1 1 0 0 0,0-1 1 0 0,1 1-1 0 0,-1-1 0 0 0,1 0 1 0 0,0-1-1 0 0,1 1 0 0 0,-1-1 1 0 0,1 1-1 0 0,0-2 0 0 0,0 1 0 0 0,1 0 1 0 0,0-1-1 0 0,4 3 35 0 0,7 2 172 0 0,1 0-1 0 0,0-1 1 0 0,0-1-1 0 0,0-1 1 0 0,1-1-1 0 0,0 0 1 0 0,0-2 0 0 0,0 0-1 0 0,0-1 1 0 0,0 0-1 0 0,1-2 1 0 0,-1 0-1 0 0,0-2 1 0 0,1 0 0 0 0,-1-1-1 0 0,0-1 1 0 0,0 0-1 0 0,-1-2 1 0 0,0 0-1 0 0,0-1 1 0 0,0-1 0 0 0,0-1-1 0 0,11-8-171 0 0,-30 17 32 0 0,1 0 0 0 0,-1 0 0 0 0,1 0-1 0 0,-1-1 1 0 0,1 1 0 0 0,-1 0 0 0 0,1-1-1 0 0,-1 1 1 0 0,1 0 0 0 0,0-1 0 0 0,-1 1 0 0 0,1-1-1 0 0,-1 1 1 0 0,1 0 0 0 0,0-1 0 0 0,-1 1-1 0 0,1-1 1 0 0,0 1 0 0 0,0-1 0 0 0,0 1 0 0 0,-1-1-1 0 0,1 1 1 0 0,0-1 0 0 0,0 0 0 0 0,0 1-1 0 0,0-1 1 0 0,0 1 0 0 0,0-1 0 0 0,0 1 0 0 0,0-1-1 0 0,0 0 1 0 0,0 1 0 0 0,0-1 0 0 0,0 1 0 0 0,0-1-1 0 0,0 1 1 0 0,1-1 0 0 0,-1 1 0 0 0,0-1-1 0 0,0 1 1 0 0,1-1 0 0 0,-1 1 0 0 0,0-1 0 0 0,1 1-1 0 0,-1-1 1 0 0,0 1 0 0 0,1 0 0 0 0,-1-1-1 0 0,1 1 1 0 0,-1-1 0 0 0,1 1 0 0 0,-1 0 0 0 0,1 0-1 0 0,-1-1 1 0 0,1 1 0 0 0,-1 0 0 0 0,1 0-1 0 0,-1 0 1 0 0,1-1 0 0 0,-1 1 0 0 0,1 0 0 0 0,-1 0-1 0 0,1 0 1 0 0,0 0 0 0 0,-1 0 0 0 0,1 0-1 0 0,-1 0 1 0 0,1 0-32 0 0,-45 5-1099 0 0,-12 42-3137 0 0,28-7-1946 0 0,19-28 3286 0 0,0 1-2929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19.29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318 61 0 0 0,'0'0'0'0'0,"0"0"0"0"0,0 0 0 0 0,0 0 0 0 0</inkml:trace>
  <inkml:trace contextRef="#ctx0" brushRef="#br0" timeOffset="793.484">71 35 0 0 0,'-70'44'0'0'0,"70"-46"1188"0"0,15-19 4447 0 0,-15 21-5118 0 0,0 0 55 0 0,0 0-8 0 0,0 0-78 0 0,0 0-142 0 0,0 0-188 0 0,0 0-208 0 0,0 0-185 0 0,0 0-125 0 0,0 0-41 0 0,0 0 37 0 0,8 0-537 0 0,14 0 1010 0 0,251-6-285 0 0,189 23 178 0 0,-46 1 16 0 0,673-25 936 0 0,42 7 1400 0 0,-90 10-1783 0 0,-246-3-32 0 0,497-101 380 0 0,-1061 97-1531 0 0,-231-2 486 0 0,1-1 0 0 0,-1 1-1 0 0,1 0 1 0 0,-1-1 0 0 0,1 1-1 0 0,-1 0 1 0 0,1 0 0 0 0,-1 0-1 0 0,0-1 1 0 0,1 1 0 0 0,-1 0-1 0 0,0 0 1 0 0,0 0 0 0 0,0 0-1 0 0,0 0 1 0 0,0-1 0 0 0,0 1 0 0 0,0 0-1 0 0,0 0 1 0 0,0 0 0 0 0,0 0-1 0 0,0 0 1 0 0,0 0 0 0 0,-1-1-1 0 0,1 1 1 0 0,0 0 0 0 0,-1 0-1 0 0,1 0 1 0 0,0 0 0 0 0,-1-1-1 0 0,1 1 1 0 0,-1 0 0 0 0,1-1-1 0 0,-1 1 1 0 0,0 0 0 0 0,1-1 0 0 0,-1 1-1 0 0,0-1 1 0 0,1 1 0 0 0,-1-1-1 0 0,0 1 1 0 0,0-1 0 0 0,1 1-1 0 0,-1-1 1 0 0,0 0 0 0 0,0 1-1 0 0,0-1 1 0 0,0 0 0 0 0,1 0-1 0 0,-1 0 1 0 0,0 1 0 0 0,0-1 0 0 0,0 0-1 0 0,0 0 1 0 0,0 0 0 0 0,0-1-1 0 0,0 1 1 0 0,1 0 0 0 0,-1 0-1 0 0,0 0 1 0 0,0-1 0 0 0,0 1-1 0 0,0 0 1 0 0,1-1 0 0 0,-2 1 128 0 0,-12 3-3457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21.5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350 98 1168 0 0,'0'0'1293'0'0,"0"0"-319"0"0,0 0-475 0 0,0 0-591 0 0,0 0-453 0 0,0 0-70 0 0,0 0 135 0 0,0 0 342 0 0,0 0 320 0 0,0 0 58 0 0,0 0 25 0 0,0 0 26 0 0,0 0-22 0 0,-6 9-19 0 0,-41 92 342 0 0,28 585 1084 0 0,-91 538 373 0 0,4 585-121 0 0,93-1502-1746 0 0,-35 1467 308 0 0,52-1167 544 0 0,28 1-1034 0 0,-3 293 1535 0 0,-27-516 2044 0 0,48 345-3579 0 0,21-270 1134 0 0,61 225-377 0 0,-81-433-565 0 0,-26-104 50 0 0,-7 1 0 0 0,-2 98-242 0 0,-16 119 1083 0 0,-27 177 1102 0 0,-48-42-860 0 0,13-36-479 0 0,-41 364-411 0 0,95-314-282 0 0,51-263-72 0 0,-4-66 1 0 0,3 40-72 0 0,-42-225-76 0 0,0 0 0 0 0,1 0-1 0 0,-1 0 1 0 0,1 1-1 0 0,0-1 1 0 0,-1 0 0 0 0,1 0-1 0 0,0-1 1 0 0,-1 1-1 0 0,1 0 1 0 0,0 0 0 0 0,0 0-1 0 0,0 0 1 0 0,0-1-1 0 0,0 1 1 0 0,0 0 0 0 0,0-1-1 0 0,0 1 1 0 0,0-1-1 0 0,0 1 1 0 0,0-1-1 0 0,1 1 1 0 0,-1-1 0 0 0,0 0-1 0 0,0 0 1 0 0,0 0-1 0 0,0 0 1 0 0,1 1 0 0 0,-1-2-1 0 0,0 1 1 0 0,0 0-1 0 0,0 0 1 0 0,1 0 0 0 0,-1 0-1 0 0,0-1 1 0 0,0 1-1 0 0,0 0 1 0 0,0-1 0 0 0,0 1-1 0 0,0-1 1 0 0,0 0-1 0 0,0 1 1 0 0,0-1 0 0 0,0 0-1 0 0,0 0 1 0 0,0 1-1 0 0,0-1 1 0 0,0 0 0 0 0,0 0-1 0 0,-1 0 1 0 0,1 0-1 0 0,0-1 67 0 0,31-33-6114 0 0,-24 26 2541 0 0,8-10-7856 0 0</inkml:trace>
  <inkml:trace contextRef="#ctx0" brushRef="#br0" timeOffset="1273.465">7294 34 7938 0 0,'0'0'289'0'0,"0"0"20"0"0,0 0 66 0 0,0 0 33 0 0,0 0-24 0 0,0 0-101 0 0,0 0-125 0 0,0 0-62 0 0,0 0 46 0 0,0 0 185 0 0,0 0 185 0 0,-3-6 71 0 0,-10-16-59 0 0,10 16-217 0 0,3 6-246 0 0,0 0-270 0 0,0 27-2098 0 0,0-23 2212 0 0,14 307 300 0 0,-60 899 227 0 0,73 130-282 0 0,-11 188 1889 0 0,-18-1044-1135 0 0,-47 1471 2927 0 0,23-252-1009 0 0,-4-39-1860 0 0,83-724-659 0 0,-31 504 61 0 0,-29-982-261 0 0,-2-335 99 0 0,6 1 0 0 0,5-1 1 0 0,6 0-1 0 0,16 73-202 0 0,20-17 238 0 0,7-1 1 0 0,8-3-1 0 0,8-3 0 0 0,66 120-238 0 0,-97-203-2261 0 0,-29-61-2028 0 0,-5 1-5151 0 0,-2-27 1468 0 0</inkml:trace>
  <inkml:trace contextRef="#ctx0" brushRef="#br0" timeOffset="2114.839">269 3397 2320 0 0,'0'0'1616'0'0,"0"0"59"0"0,0 0-144 0 0,0 0-229 0 0,0 0-156 0 0,0 0-156 0 0,0 0-136 0 0,0 0-101 0 0,0 0-89 0 0,0 0-63 0 0,0 0-74 0 0,-16-9-55 0 0,-50-24-60 0 0,111 16-521 0 0,693 3 592 0 0,564-83 246 0 0,1628-45-281 0 0,-1835 65 70 0 0,-1068 75-509 0 0,-15 2 36 0 0,0-1 1 0 0,1 0-1 0 0,-1 0 1 0 0,0-1-1 0 0,0-1 1 0 0,0 0-1 0 0,0-1 0 0 0,0 0 1 0 0,-1-1-1 0 0,0 0 1 0 0,0 0-1 0 0,0-2 1 0 0,0 1-1 0 0,7-8-45 0 0,-2-51-3651 0 0,-40 3-5541 0 0,13 46 4458 0 0</inkml:trace>
  <inkml:trace contextRef="#ctx0" brushRef="#br0" timeOffset="7185.54">453 10199 2561 0 0,'0'0'1667'0'0,"0"0"-414"0"0,0 0-405 0 0,0 0-229 0 0,0 0-168 0 0,0 0-120 0 0,0 0-90 0 0,0 0-26 0 0,0 0 66 0 0,0 0 53 0 0,0 0-5 0 0,9-16-48 0 0,28-48-82 0 0,45-5-49 0 0,-68 62-183 0 0,3 1-25 0 0,1 1 0 0 0,-1 1 0 0 0,1 0-1 0 0,1 2 1 0 0,-1 0 0 0 0,0 1 0 0 0,0 0 0 0 0,1 2-1 0 0,-1 0 1 0 0,0 1 0 0 0,16 5 58 0 0,27-1 170 0 0,421 7 1379 0 0,0-21 0 0 0,8-22-1549 0 0,-83 7 276 0 0,1021-49 1920 0 0,-529 7-335 0 0,-358 19-985 0 0,58 22-876 0 0,-590 24-271 0 0,32 6-1453 0 0,-29 17-8025 0 0,-12-17 3929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16.0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603 1006 0 0 0,'0'0'612'0'0,"0"0"218"0"0,0 0 83 0 0,0 0-17 0 0,0 0-46 0 0,0 0-113 0 0,-2-6-139 0 0,-12-26 1268 0 0,138 38-1180 0 0,-39 10-486 0 0,1-4 0 0 0,0-4-1 0 0,1-3 1 0 0,-1-4-1 0 0,1-4 1 0 0,76-13-200 0 0,946-83 1043 0 0,-867 87-948 0 0,0 11-1 0 0,0 10 1 0 0,38 15-95 0 0,7-8 632 0 0,243-21-632 0 0,-138-3 21 0 0,-21-1 670 0 0,300-49-691 0 0,572-37 1222 0 0,-745 64-225 0 0,-471 25-720 0 0,-25 5-3575 0 0,-3 1-3593 0 0,-1 0 2727 0 0</inkml:trace>
  <inkml:trace contextRef="#ctx0" brushRef="#br0" timeOffset="357.506">7621 417 6777 0 0,'0'0'931'0'0,"0"0"-73"0"0,0 0-307 0 0,0 0-502 0 0,0 0-470 0 0,0 0-408 0 0,0 0-210 0 0,0 0 61 0 0,0 0 267 0 0,0 0 328 0 0,0 0 263 0 0,0 0 165 0 0,0 0 66 0 0,2 26 388 0 0,5-13-330 0 0,1 0 1 0 0,0-1-1 0 0,1-1 1 0 0,1 1 0 0 0,0-1-1 0 0,0-1 1 0 0,1 0-1 0 0,0 0 1 0 0,1-1-1 0 0,0-1 1 0 0,1 0 0 0 0,0 0-1 0 0,0-2 1 0 0,14 6-170 0 0,53 36 342 0 0,-61-35-233 0 0,-7-7-85 0 0,-1 0-1 0 0,0 0 1 0 0,0 1 0 0 0,-1 0-1 0 0,0 1 1 0 0,0 0 0 0 0,-1 1-1 0 0,0 0 1 0 0,0 0 0 0 0,-1 1 0 0 0,0 0-1 0 0,-1 0 1 0 0,0 1 0 0 0,0 0-1 0 0,-1 1 1 0 0,-1-1 0 0 0,0 1-1 0 0,-1 0 1 0 0,0 0 0 0 0,-1 0-1 0 0,0 1 1 0 0,-1-1 0 0 0,1 12-24 0 0,-6-18 116 0 0,-1 0 1 0 0,1 0-1 0 0,-1-1 0 0 0,-1 0 1 0 0,1 0-1 0 0,-1 0 1 0 0,0 0-1 0 0,0-1 0 0 0,0 0 1 0 0,0 0-1 0 0,-1 0 1 0 0,0-1-1 0 0,0 1 1 0 0,0-1-1 0 0,0-1 0 0 0,0 1 1 0 0,-1-1-1 0 0,1 0 1 0 0,-1-1-1 0 0,1 0 0 0 0,-1 0 1 0 0,0 0-1 0 0,1 0 1 0 0,-2-1-117 0 0,-9 4 126 0 0,-15 3-220 0 0,-56 16 382 0 0,33 1-6163 0 0,45-17-74 0 0</inkml:trace>
  <inkml:trace contextRef="#ctx0" brushRef="#br0" timeOffset="2515.377">621 1234 0 0 0,'0'0'196'0'0,"0"0"224"0"0,0 0-13 0 0,0 0-54 0 0,-3-9-18 0 0,-12-27-39 0 0,13 36-247 0 0,1 0 0 0 0,-1 0-1 0 0,0 0 1 0 0,1 0 0 0 0,-1 0 0 0 0,1 0 0 0 0,-1 1-1 0 0,1-1 1 0 0,-1 0 0 0 0,1 1 0 0 0,-1-1-1 0 0,1 1 1 0 0,-1 0 0 0 0,1-1 0 0 0,0 1-1 0 0,-1 0 1 0 0,1 0 0 0 0,0 0 0 0 0,0 0 0 0 0,-1 0-1 0 0,1 0 1 0 0,0 0 0 0 0,0 0 0 0 0,0 1-1 0 0,0-1 1 0 0,0 0 0 0 0,1 1 0 0 0,-1-1 0 0 0,0 0-1 0 0,1 1 1 0 0,-1-1 0 0 0,1 1 0 0 0,-1-1-1 0 0,1 1 1 0 0,0-1 0 0 0,-1 1 0 0 0,1 0-1 0 0,0-1 1 0 0,0 1 0 0 0,0-1 0 0 0,0 1 0 0 0,1-1-1 0 0,-1 1 1 0 0,0-1 0 0 0,1 1 0 0 0,-1 0-49 0 0,-1 2 143 0 0,-39 131-48 0 0,7 2 0 0 0,5 2 1 0 0,6 0-1 0 0,7 1 0 0 0,4 48-95 0 0,7 254 416 0 0,20 17-416 0 0,-1-32 437 0 0,5 846 133 0 0,-38 479 2851 0 0,-25-914-2545 0 0,6-256-445 0 0,-2 262-1339 0 0,-67 494 520 0 0,102-1112 933 0 0,10 1 0 0 0,10-1 0 0 0,16 43-545 0 0,21 523 2823 0 0,4-107-839 0 0,-10 150 589 0 0,-17-565-2180 0 0,-12 1 1 0 0,-12 1-1 0 0,-17 101-393 0 0,-87 278 331 0 0,81-500-539 0 0,16-115 52 0 0,-2-1 1 0 0,-1 0 0 0 0,-2 0 0 0 0,-2 0 0 0 0,-1-1-1 0 0,-1 0 1 0 0,-5 6 155 0 0,15-38-75 0 0,-1 0 0 0 0,1 1 1 0 0,-1-1-1 0 0,0 0 0 0 0,0 0 0 0 0,0 0 0 0 0,0 0 0 0 0,-1 0 1 0 0,1 0-1 0 0,0 0 0 0 0,-1 0 0 0 0,0 0 0 0 0,1 0 0 0 0,-1-1 0 0 0,0 1 1 0 0,0-1-1 0 0,0 1 0 0 0,0-1 0 0 0,0 0 0 0 0,0 0 0 0 0,0 0 1 0 0,0 0-1 0 0,0 0 0 0 0,-1 0 0 0 0,1-1 0 0 0,0 1 0 0 0,-1-1 1 0 0,1 1-1 0 0,0-1 0 0 0,-1 0 0 0 0,1 0 0 0 0,-1 0 0 0 0,1 0 1 0 0,0-1-1 0 0,-1 1 0 0 0,1 0 0 0 0,0-1 0 0 0,-1 0 0 0 0,1 0 1 0 0,0 1-1 0 0,0-1 0 0 0,0-1 0 0 0,0 1 0 0 0,0 0 0 0 0,0 0 1 0 0,0-1-1 0 0,0 1 0 0 0,0-1 0 0 0,0 0 0 0 0,1 1 0 0 0,-1-1 0 0 0,1 0 1 0 0,-1 0-1 0 0,1 0 0 0 0,0 0 0 0 0,0 0 0 0 0,0 0 0 0 0,0-1 1 0 0,0 1-1 0 0,0-1 75 0 0,-75-139-3839 0 0,31 51 4326 0 0,-10 6 3461 0 0,42 67-441 0 0,28 35-1315 0 0,8 10-1888 0 0,331 362 3622 0 0,-347-383-3899 0 0,-1 0 1 0 0,1 0 0 0 0,0 0 0 0 0,1-1-1 0 0,-1 0 1 0 0,1 0 0 0 0,0-1-1 0 0,0 0 1 0 0,1-1 0 0 0,-1 1 0 0 0,1-2-1 0 0,-1 1 1 0 0,1-1 0 0 0,0-1-1 0 0,0 1 1 0 0,0-1 0 0 0,0-1 0 0 0,0 0-1 0 0,0 0 1 0 0,0-1 0 0 0,0 0-1 0 0,0 0 1 0 0,0-1 0 0 0,0-1 0 0 0,-1 1-1 0 0,1-1 1 0 0,-1-1 0 0 0,1 1-1 0 0,-1-2 1 0 0,0 1 0 0 0,-1-1 0 0 0,4-3-28 0 0,30-25-86 0 0,-2-1 1 0 0,-2-3-1 0 0,-1-1 1 0 0,-2-1 0 0 0,-1-2-1 0 0,18-33 86 0 0,44-69-5796 0 0,-65 96 1825 0 0,2-1-8098 0 0</inkml:trace>
  <inkml:trace contextRef="#ctx0" brushRef="#br0" timeOffset="17065.141">8965 41 0 0 0,'0'0'592'0'0,"0"0"-97"0"0,0 0-150 0 0,0 0-47 0 0,0 0-65 0 0,0 0-28 0 0,0 0 48 0 0,0 0 111 0 0,0 0 122 0 0,0 0 45 0 0,6-3-39 0 0,77-25 3114 0 0,-119 19-3567 0 0,9 8-139 0 0,-1 2 1 0 0,1 1-1 0 0,-1 1 1 0 0,1 1-1 0 0,0 2 1 0 0,0 0-1 0 0,1 2 0 0 0,0 1 1 0 0,0 1-1 0 0,1 1 1 0 0,0 1-1 0 0,-14 10 100 0 0,37-20-16 0 0,-1-1-1 0 0,1 1 1 0 0,-1-1-1 0 0,1 1 1 0 0,0 0-1 0 0,-1 0 1 0 0,1 0 0 0 0,0 0-1 0 0,0 0 1 0 0,0 0-1 0 0,1 1 1 0 0,-1-1-1 0 0,0 1 1 0 0,1-1-1 0 0,0 1 1 0 0,-1-1-1 0 0,1 1 1 0 0,0 0 0 0 0,1 0-1 0 0,-1 0 1 0 0,0 0-1 0 0,1-1 1 0 0,-1 1-1 0 0,1 0 1 0 0,0 0-1 0 0,0 0 1 0 0,0 0 0 0 0,1 0-1 0 0,-1 0 1 0 0,1 0-1 0 0,-1 0 1 0 0,1 0-1 0 0,0-1 1 0 0,0 1-1 0 0,0 0 1 0 0,1 0 0 0 0,-1-1-1 0 0,0 1 1 0 0,1-1-1 0 0,0 0 1 0 0,0 1-1 0 0,0-1 1 0 0,0 0-1 0 0,0 0 1 0 0,0 0 0 0 0,0 0-1 0 0,1 0 1 0 0,-1-1-1 0 0,0 1 1 0 0,1-1-1 0 0,0 1 1 0 0,-1-1-1 0 0,1 0 1 0 0,0 0 16 0 0,186 67 503 0 0,-157-60-541 0 0,-1 1 1 0 0,0 2-1 0 0,-1 0 1 0 0,0 2-1 0 0,-1 2 1 0 0,-1 0-1 0 0,0 2 1 0 0,24 19 37 0 0,-47-32-10 0 0,-1 0 0 0 0,0 0 1 0 0,0 0-1 0 0,0 0 0 0 0,-1 1 1 0 0,1-1-1 0 0,-1 1 0 0 0,0 0 1 0 0,0 0-1 0 0,-1 0 1 0 0,0 0-1 0 0,1 1 0 0 0,-2-1 1 0 0,1 1-1 0 0,-1-1 0 0 0,0 1 1 0 0,0 0-1 0 0,0-1 0 0 0,-1 1 1 0 0,0 0-1 0 0,0 0 0 0 0,0-1 1 0 0,-1 1-1 0 0,0 0 1 0 0,0 0-1 0 0,-1 2 10 0 0,-3-3 203 0 0,-1 0 0 0 0,1-1 0 0 0,-1 0 0 0 0,0 0 1 0 0,0 0-1 0 0,0-1 0 0 0,0 0 0 0 0,-1 0 0 0 0,0 0 0 0 0,1-1 1 0 0,-1 0-1 0 0,0-1 0 0 0,0 1 0 0 0,0-1 0 0 0,0 0 0 0 0,0-1 0 0 0,-5 0-203 0 0,-7 2 336 0 0,-26 5 233 0 0,0-2 1 0 0,0-2 0 0 0,0-3-1 0 0,0-1 1 0 0,0-2-1 0 0,0-2 1 0 0,0-2 0 0 0,-24-8-570 0 0,55 8-1339 0 0,18 0-6492 0 0,3 4 2847 0 0</inkml:trace>
  <inkml:trace contextRef="#ctx0" brushRef="#br0" timeOffset="17346.966">9398 96 11923 0 0,'0'0'-71'0'0,"0"0"-427"0"0,0 0-454 0 0,0 0-251 0 0,0 0 108 0 0,0 0 358 0 0,0 0 313 0 0,0 0 184 0 0,0 0 97 0 0,0 0 92 0 0,-10 26 114 0 0,-32 85 113 0 0,36-93-54 0 0,-1 0 0 0 0,2 1 0 0 0,1-1 1 0 0,0 1-1 0 0,1 0 0 0 0,1 0 0 0 0,1 1 0 0 0,1-1 0 0 0,1 13-122 0 0,-1-30 8 0 0,2 10 197 0 0,0 0-1 0 0,1-1 1 0 0,0 0 0 0 0,1 0 0 0 0,0 0-1 0 0,0 0 1 0 0,2 0 0 0 0,-1-1-1 0 0,1 0 1 0 0,1 0 0 0 0,-1-1 0 0 0,2 0-1 0 0,-1 0 1 0 0,4 2-205 0 0,-16-19 2806 0 0,-2-5-4056 0 0,-8-13-3616 0 0,-18-10-2160 0 0,25 28 6641 0 0</inkml:trace>
  <inkml:trace contextRef="#ctx0" brushRef="#br0" timeOffset="17661.993">9163 130 1648 0 0,'0'0'2745'0'0,"0"0"-499"0"0,0 0-777 0 0,0 0-620 0 0,0 0-419 0 0,0 0-254 0 0,0 0-154 0 0,0 0-4 0 0,25-14 17 0 0,83-41 14 0 0,-10 39 22 0 0,-72 18-62 0 0,19-1-53 0 0,0 1 0 0 0,0 3 0 0 0,0 1 0 0 0,-1 2 0 0 0,0 3 0 0 0,-1 1 0 0 0,0 2 0 0 0,3 4 44 0 0,-43-18 2 0 0,0 0 0 0 0,-1 0-1 0 0,1 0 1 0 0,-1 0 0 0 0,1 1-1 0 0,-1-1 1 0 0,0 1 0 0 0,1 0 0 0 0,-1-1-1 0 0,1 1 1 0 0,-1 0 0 0 0,0 1-1 0 0,0-1 1 0 0,0 0 0 0 0,0 1-1 0 0,0-1 1 0 0,0 1 0 0 0,0-1-1 0 0,0 1 1 0 0,0 0 0 0 0,-1 0-1 0 0,1 0 1 0 0,-1 0 0 0 0,1 0-1 0 0,-1 0 1 0 0,0 1 0 0 0,0-1 0 0 0,0 0-1 0 0,0 1 1 0 0,0-1 0 0 0,0 0-1 0 0,-1 1 1 0 0,1-1 0 0 0,-1 1-1 0 0,0-1 1 0 0,0 1 0 0 0,0-1-1 0 0,0 1 1 0 0,0-1 0 0 0,0 1-1 0 0,-1-1 1 0 0,1 1 0 0 0,-1-1-1 0 0,0 1 1 0 0,0-1 0 0 0,0 0 0 0 0,0 1-1 0 0,0-1 1 0 0,0 0 0 0 0,0 0-1 0 0,-1 0 1 0 0,1 0 0 0 0,-1 0-1 0 0,0 0 1 0 0,1 0 0 0 0,-1 0-1 0 0,-1 0-1 0 0,-21 9 391 0 0,0-2 0 0 0,0 0 0 0 0,-1-1 0 0 0,0-2 0 0 0,-1 0 0 0 0,1-2 0 0 0,-1-1 0 0 0,0-1-391 0 0,-183 48-120 0 0,177-27-2700 0 0,21 0-2757 0 0,9-15 1455 0 0</inkml:trace>
  <inkml:trace contextRef="#ctx0" brushRef="#br0" timeOffset="18545.448">9097 1176 0 0 0,'0'0'1690'0'0,"0"0"350"0"0,0 0-622 0 0,0 0-599 0 0,0 0-558 0 0,0 0-604 0 0,0 0-396 0 0,0 0 39 0 0,0 0 267 0 0,0 0 370 0 0,0 0 281 0 0,0 0 44 0 0,0 0-19 0 0,-3 12-35 0 0,-1-2-121 0 0,2 0 0 0 0,0-1 0 0 0,0 1 0 0 0,0 0 0 0 0,1 0 0 0 0,1 0 0 0 0,0 0 0 0 0,0 0 0 0 0,1 0 0 0 0,0 0 0 0 0,1 0 0 0 0,0 0 0 0 0,0-1 0 0 0,3 5-87 0 0,51 72 1527 0 0,-53-88 5010 0 0,3-9-3454 0 0,14-40-4035 0 0,-13 31 1451 0 0,-1 5-227 0 0,22-41-1961 0 0,-27 55 1582 0 0,0 0 0 0 0,0 0 0 0 0,-1 1-1 0 0,1-1 1 0 0,0 0 0 0 0,0 1 0 0 0,0-1-1 0 0,0 0 1 0 0,1 1 0 0 0,-1 0 0 0 0,0-1-1 0 0,0 1 1 0 0,0-1 0 0 0,0 1 0 0 0,0 0-1 0 0,0 0 1 0 0,1 0 0 0 0,-1 0 0 0 0,0 0 0 0 0,0 0-1 0 0,0 0 1 0 0,0 0 0 0 0,1 0 0 0 0,-1 1-1 0 0,0-1 1 0 0,0 0 0 0 0,0 1 0 0 0,0-1-1 0 0,0 1 1 0 0,0-1 0 0 0,0 1 0 0 0,0-1-1 0 0,0 1 1 0 0,0 0 0 0 0,0 0 0 0 0,0-1-1 0 0,0 1 1 0 0,-1 0 0 0 0,1 0 0 0 0,0 0 0 0 0,0 0-1 0 0,-1 0 1 0 0,1 0 0 0 0,-1 0 0 0 0,1 0-1 0 0,-1 0 1 0 0,1 0 0 0 0,-1 1 107 0 0,69 113 1325 0 0,-21-111 2128 0 0,32-39-3530 0 0,-64 27-38 0 0,194-111-2301 0 0,-210 119 2414 0 0,0 0-172 0 0,0 0-241 0 0,2 36-195 0 0,-2-29 738 0 0,1 1 0 0 0,1 0 0 0 0,-1 0 0 0 0,1 0 0 0 0,1-1 0 0 0,-1 1 0 0 0,1-1 0 0 0,1 0 0 0 0,-1 0-1 0 0,1 0 1 0 0,1 0 0 0 0,-1-1 0 0 0,1 1 0 0 0,0-1 0 0 0,4 3-128 0 0,13 9-3028 0 0,6-1-3614 0 0,-21-13 3195 0 0</inkml:trace>
  <inkml:trace contextRef="#ctx0" brushRef="#br0" timeOffset="18966.572">10024 1067 8146 0 0,'0'0'719'0'0,"0"0"-221"0"0,0 0-612 0 0,0 0-615 0 0,0 0-288 0 0,0 0-21 0 0,0 0 325 0 0,0 0 424 0 0,0 0 305 0 0,0 0 246 0 0,0 0 144 0 0,0 0 88 0 0,7 13 5 0 0,61 118 849 0 0,-63-119-1068 0 0,1-1-1 0 0,0 1 0 0 0,1-1 0 0 0,0-1 0 0 0,0 0 1 0 0,1 0-1 0 0,1 0 0 0 0,-1-1 0 0 0,1 0 0 0 0,1-1 0 0 0,0 0 1 0 0,0 0-1 0 0,1-1 0 0 0,0-1 0 0 0,2 2-279 0 0,14-20 5402 0 0,1-39-4220 0 0,-24 40-812 0 0,157-332 972 0 0,-160 344-1489 0 0,-1-1-1 0 0,0 0 1 0 0,0 0-1 0 0,1 1 0 0 0,-1-1 1 0 0,0 0-1 0 0,1 0 0 0 0,-1 1 1 0 0,0-1-1 0 0,1 0 0 0 0,-1 0 1 0 0,1 0-1 0 0,-1 0 0 0 0,0 0 1 0 0,1 1-1 0 0,-1-1 0 0 0,0 0 1 0 0,1 0-1 0 0,-1 0 0 0 0,1 0 1 0 0,-1 0-1 0 0,0 0 0 0 0,1 0 1 0 0,-1 0-1 0 0,1-1 0 0 0,-1 1 1 0 0,0 0-1 0 0,1 0 0 0 0,-1 0 1 0 0,1 0-1 0 0,-1 0 0 0 0,0-1 1 0 0,1 1-1 0 0,-1 0 0 0 0,0 0 1 0 0,1 0-1 0 0,-1-1 0 0 0,0 1 1 0 0,0 0-1 0 0,1-1 148 0 0,-12 40-8538 0 0,6-27 2010 0 0</inkml:trace>
  <inkml:trace contextRef="#ctx0" brushRef="#br0" timeOffset="19298.991">9195 986 2336 0 0,'0'0'2593'0'0,"0"0"-1661"0"0,0 0-573 0 0,0 0-255 0 0,0 0-109 0 0,0 0-23 0 0,0 0 9 0 0,0 0 40 0 0,-27 20 67 0 0,-82 63 68 0 0,104-80-124 0 0,1 0-1 0 0,0 0 0 0 0,0 0 0 0 0,0 1 1 0 0,1 0-1 0 0,-1-1 0 0 0,1 1 0 0 0,0 1 1 0 0,0-1-1 0 0,0 0 0 0 0,0 1 0 0 0,1 0 1 0 0,0-1-1 0 0,0 1 0 0 0,0 0 0 0 0,1 0 1 0 0,-1 0-1 0 0,1 3-31 0 0,-5 15 194 0 0,0-11-131 0 0,0 0-1 0 0,1 1 1 0 0,0 0 0 0 0,1 0 0 0 0,1 0 0 0 0,0 1 0 0 0,0-1 0 0 0,1 1 0 0 0,1-1 0 0 0,1 1 0 0 0,0 0 0 0 0,0-1 0 0 0,1 1 0 0 0,1 0 0 0 0,0-1 0 0 0,1 0 0 0 0,1 1 0 0 0,0-1 0 0 0,1 0 0 0 0,0-1 0 0 0,1 1 0 0 0,0-1 0 0 0,1 0 0 0 0,0-1 0 0 0,1 1 0 0 0,0-2 0 0 0,1 1 0 0 0,1 0-63 0 0,13 5 140 0 0,0-1 0 0 0,1 0 0 0 0,1-2 0 0 0,1-1 0 0 0,-1-1 0 0 0,2-1 0 0 0,19 5-140 0 0,109 24-4804 0 0,-146-37 4260 0 0,28 6-4145 0 0</inkml:trace>
  <inkml:trace contextRef="#ctx0" brushRef="#br0" timeOffset="19580.02">10674 909 7714 0 0,'0'0'749'0'0,"0"0"-49"0"0,0 0-456 0 0,0 0-840 0 0,0 0-433 0 0,0 0-166 0 0,0 0 208 0 0,0 0 513 0 0,0 0 288 0 0,0 0 167 0 0,0 0 143 0 0,6 29 117 0 0,20 95 82 0 0,48 37 608 0 0,-52-115-710 0 0,-1 2-1 0 0,-3 0 1 0 0,-2 1 0 0 0,-3 1-1 0 0,-1 0 1 0 0,5 51-221 0 0,-15-77-2 0 0,0 0 0 0 0,-1 1 0 0 0,-2-1 0 0 0,0 0 0 0 0,-2 0-1 0 0,0 0 1 0 0,-2 0 0 0 0,-1 0 0 0 0,-1-1 0 0 0,0 0 0 0 0,-2 0 0 0 0,-1-1 0 0 0,0 0-1 0 0,-2-1 1 0 0,-12 18 2 0 0,-29 22-689 0 0,-2-2 0 0 0,-2-2-1 0 0,-3-3 1 0 0,-2-3-1 0 0,-65 41 690 0 0,35-24-1983 0 0,26-16-419 0 0</inkml:trace>
  <inkml:trace contextRef="#ctx0" brushRef="#br0" timeOffset="20493.235">391 16129 7858 0 0,'0'0'1300'0'0,"0"0"142"0"0,0 0 91 0 0,0 0-203 0 0,-26 1-162 0 0,-118 9 484 0 0,145-10-1647 0 0,-1 1 0 0 0,1-1-1 0 0,-1 0 1 0 0,1 1 0 0 0,-1-1-1 0 0,0 1 1 0 0,1-1-1 0 0,-1 1 1 0 0,1-1 0 0 0,-1 1-1 0 0,0-1 1 0 0,0 1 0 0 0,1-1-1 0 0,-1 1 1 0 0,0-1-1 0 0,0 1 1 0 0,0-1 0 0 0,0 1-1 0 0,1 0 1 0 0,-1-1-1 0 0,0 1 1 0 0,0-1 0 0 0,0 1-1 0 0,0 0 1 0 0,0-1 0 0 0,0 1-1 0 0,-1-1 1 0 0,1 1-1 0 0,0 0 1 0 0,0-1 0 0 0,0 1-1 0 0,0-1 1 0 0,-1 1-1 0 0,1-1 1 0 0,0 1 0 0 0,-1-1-1 0 0,1 1 1 0 0,0-1 0 0 0,-1 1-1 0 0,1-1-4 0 0,69 14 414 0 0,142 9 170 0 0,-209-20-561 0 0,-1 0-1 0 0,1 0 1 0 0,-1 0-1 0 0,1 0 1 0 0,-1 0-1 0 0,0 1 1 0 0,0-1-1 0 0,-1 0 1 0 0,1 0 0 0 0,-1 1-1 0 0,0-1 1 0 0,0 1-1 0 0,0-1 1 0 0,0 0-1 0 0,0 1 1 0 0,-1-1-1 0 0,1 0 1 0 0,-1 1-1 0 0,0-1 1 0 0,0 0-1 0 0,0 0 1 0 0,-1 0-1 0 0,1 1 1 0 0,-1-1-1 0 0,1-1 1 0 0,-1 1-1 0 0,0 0 1 0 0,0 0-1 0 0,-1-1 1 0 0,1 1-1 0 0,0-1 1 0 0,-1 0-1 0 0,0 0 1 0 0,1 0-1 0 0,-1 0 1 0 0,-1 1-23 0 0,1 1 0 0 0,-125 147 170 0 0,85-104-91 0 0,2 1 0 0 0,2 2 0 0 0,2 2 0 0 0,2 1-1 0 0,-11 28-78 0 0,43-78-10 0 0,0 0-1 0 0,1 0 1 0 0,0 1-1 0 0,0-1 1 0 0,0 0-1 0 0,0 1 1 0 0,0-1 0 0 0,1 1-1 0 0,-1 0 1 0 0,1-1-1 0 0,0 1 1 0 0,0 0-1 0 0,1 0 1 0 0,-1 0-1 0 0,1 0 1 0 0,0 0-1 0 0,0 0 1 0 0,0 0-1 0 0,0 0 1 0 0,1 0-1 0 0,-1-1 1 0 0,1 1-1 0 0,0 0 1 0 0,0 0-1 0 0,1 0 1 0 0,-1-1-1 0 0,1 1 1 0 0,0-1-1 0 0,0 1 1 0 0,0-1-1 0 0,0 0 1 0 0,0 0-1 0 0,1 0 1 0 0,0 0-1 0 0,-1 0 1 0 0,1 0 0 0 0,0-1-1 0 0,1 1 1 0 0,-1-1-1 0 0,0 0 1 0 0,1 0-1 0 0,-1 0 1 0 0,2 0 10 0 0,9 2 29 0 0,0-1 0 0 0,-1-1 0 0 0,1 0 1 0 0,0-1-1 0 0,0 0 0 0 0,0-1 1 0 0,0-1-1 0 0,0 0 0 0 0,0-1 1 0 0,0-1-1 0 0,3-1-29 0 0,50-24-3156 0 0,-48 9-2100 0 0,-12 3-2825 0 0,-6 10 5861 0 0</inkml:trace>
  <inkml:trace contextRef="#ctx0" brushRef="#br0" timeOffset="20745.322">3 16724 6849 0 0,'0'0'5242'0'0,"0"0"-2642"0"0,0 0-359 0 0,0 0-1057 0 0,0 0-848 0 0,0 0-344 0 0,0 0-48 0 0,0 0 232 0 0,0 0 360 0 0,0 0 64 0 0,0 0-8 0 0,196-126-208 0 0,-119 97-152 0 0,4 2-144 0 0,5 1-392 0 0,6 6-888 0 0,-23 7-2009 0 0,-23 6-8993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6:14.2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1056 208 0 0 0,'0'0'1663'0'0,"0"0"313"0"0,0 0-186 0 0,0 0-172 0 0,0 0-138 0 0,0 0-81 0 0,0 0-84 0 0,0 0-116 0 0,0 0-68 0 0,0 0-150 0 0,0 0-132 0 0,-1-15-153 0 0,-5-58 639 0 0,6 73-1133 0 0,0 0-136 0 0,0 0-122 0 0,0 0-186 0 0,0 0-243 0 0,0 0-283 0 0,0 3-2029 0 0,6 13 1986 0 0,14 27 772 0 0,-3 0-1 0 0,-1 1 0 0 0,-2 1 0 0 0,-2 0 0 0 0,-3 1 0 0 0,2 23 40 0 0,18 75 282 0 0,15-7 57 0 0,-53-169 3762 0 0,-12-34-5079 0 0,-149-188 924 0 0,28 54 935 0 0,142 200-944 0 0,0-1 0 0 0,-1 1 0 0 0,1-1 0 0 0,0 0 0 0 0,0 1 0 0 0,0-1 0 0 0,0 1 0 0 0,0-1 0 0 0,0 0 0 0 0,0 1 0 0 0,0-1 0 0 0,0 0 0 0 0,0 1 0 0 0,0-1 0 0 0,0 0 0 0 0,0 1-1 0 0,1-1 1 0 0,-1 1 0 0 0,0-1 0 0 0,0 0 0 0 0,1 1 0 0 0,-1-1 0 0 0,0 1 0 0 0,1-1 0 0 0,-1 1 0 0 0,0-1 0 0 0,1 1 0 0 0,-1-1 0 0 0,1 1 0 0 0,-1-1 0 0 0,1 1 0 0 0,-1 0 0 0 0,1-1 0 0 0,-1 1 0 0 0,1 0 0 0 0,0 0 0 0 0,-1-1 0 0 0,1 1 0 0 0,-1 0 0 0 0,1 0 0 0 0,0 0 0 0 0,-1-1 0 0 0,1 1 0 0 0,0 0 0 0 0,-1 0 0 0 0,1 0 0 0 0,0 0 0 0 0,-1 0 0 0 0,1 1 0 0 0,-1-1 0 0 0,1 0 0 0 0,0 0-1 0 0,-1 0 1 0 0,1 0 0 0 0,0 1 0 0 0,-1-1 0 0 0,1 0 0 0 0,-1 1 0 0 0,1-1 0 0 0,-1 0 0 0 0,1 1 0 0 0,-1-1 0 0 0,1 0 0 0 0,-1 1 0 0 0,1 0 63 0 0,61 14 234 0 0,-51-12-265 0 0,6 2 100 0 0,155 42 357 0 0,-1 7-1 0 0,89 46-425 0 0,-247-94-4 0 0,11 3-21 0 0,0 2 1 0 0,-1 1 0 0 0,0 1 0 0 0,-1 1 0 0 0,0 1 0 0 0,-1 1 0 0 0,6 7 24 0 0,-26-23 19 0 0,0 1 1 0 0,0 0-1 0 0,0 0 1 0 0,0 0-1 0 0,0 0 1 0 0,0 0 0 0 0,0 0-1 0 0,-1 0 1 0 0,1 0-1 0 0,0 0 1 0 0,-1 0-1 0 0,1 0 1 0 0,-1 0 0 0 0,1 0-1 0 0,-1 1 1 0 0,0-1-1 0 0,1 0 1 0 0,-1 0-1 0 0,0 1 1 0 0,0-1 0 0 0,0 0-1 0 0,0 0 1 0 0,0 1-1 0 0,0-1 1 0 0,0 0-1 0 0,0 0 1 0 0,-1 1 0 0 0,1-1-1 0 0,0 0 1 0 0,-1 0-1 0 0,1 0 1 0 0,-1 1-1 0 0,1-1 1 0 0,-1 0 0 0 0,0 0-1 0 0,1 0 1 0 0,-1 0-1 0 0,0 0 1 0 0,0 0-1 0 0,0 0 1 0 0,0-1 0 0 0,0 1-1 0 0,0 0 1 0 0,0 0-1 0 0,0-1 1 0 0,0 1-1 0 0,0 0 1 0 0,0-1 0 0 0,0 1-1 0 0,0-1 1 0 0,-1 1-1 0 0,1-1 1 0 0,0 0-1 0 0,-1 0-19 0 0,-80 20 1923 0 0,68-18-1871 0 0,-105 15 998 0 0,-1-5 0 0 0,0-6-1 0 0,0-4 1 0 0,0-6 0 0 0,-47-10-1050 0 0,-76-6 189 0 0,294 16-5366 0 0,-24 0 4022 0 0,115-9-8672 0 0,-107 10 3791 0 0</inkml:trace>
  <inkml:trace contextRef="#ctx0" brushRef="#br0" timeOffset="278.516">2048 362 10722 0 0,'0'0'5433'0'0,"0"0"-5441"0"0,0 0-1493 0 0,0 0-4 0 0,0 0 433 0 0,0 0 573 0 0,0 0 266 0 0,0 0 133 0 0,0 0 73 0 0,0 0 50 0 0,1 27 38 0 0,8 195 597 0 0,27-105-461 0 0,1-80-7904 0 0,-30-31 3265 0 0</inkml:trace>
  <inkml:trace contextRef="#ctx0" brushRef="#br0" timeOffset="557.197">1886 76 14027 0 0,'0'0'6977'0'0,"0"0"-6784"0"0,0 0-121 0 0,0 0-513 0 0,0 0-927 0 0,0 0-64 0 0,0 0-8 0 0,0 0 327 0 0,0 0 665 0 0,0 0-216 0 0,0 0-304 0 0,0 0-504 0 0,0 0-729 0 0,123 9-944 0 0,-111 2-3432 0 0</inkml:trace>
  <inkml:trace contextRef="#ctx0" brushRef="#br0" timeOffset="898.191">2773 413 17172 0 0,'0'0'384'0'0,"0"0"-62"0"0,0 0-164 0 0,0 0-205 0 0,0 0-102 0 0,0 0-27 0 0,0 0 54 0 0,0 0 178 0 0,0 0 40 0 0,0 0-65 0 0,0 0-96 0 0,0 0-127 0 0,-4-6-91 0 0,2 4 228 0 0,0-1 1 0 0,0 1-1 0 0,-1-1 0 0 0,1 1 0 0 0,0 0 1 0 0,-1 0-1 0 0,1 0 0 0 0,-1 0 0 0 0,1 1 1 0 0,-1-1-1 0 0,0 1 0 0 0,0-1 0 0 0,0 1 1 0 0,0 0-1 0 0,0 0 0 0 0,0 1 1 0 0,0-1-1 0 0,0 0 0 0 0,0 1 0 0 0,0 0 1 0 0,-1 0-1 0 0,1 0 0 0 0,0 0 0 0 0,-1 0 55 0 0,-28-1-104 0 0,22 0 185 0 0,-1 0 0 0 0,1 1 0 0 0,-1 0 0 0 0,1 1-1 0 0,-1 0 1 0 0,1 0 0 0 0,-1 1 0 0 0,1 1 0 0 0,0-1-1 0 0,0 2 1 0 0,0-1 0 0 0,-3 3-81 0 0,12-4-59 0 0,0 1 0 0 0,1-1 0 0 0,-1 0 0 0 0,1 1 0 0 0,0-1 1 0 0,0 0-1 0 0,0 1 0 0 0,0-1 0 0 0,0 0 0 0 0,0 1 0 0 0,1-1 0 0 0,-1 0 0 0 0,1 1 0 0 0,-1-1 0 0 0,1 0 0 0 0,0 0 1 0 0,0 1-1 0 0,0-1 0 0 0,0 0 0 0 0,0 0 0 0 0,1 0 0 0 0,-1 0 0 0 0,1-1 0 0 0,-1 1 0 0 0,1 0 0 0 0,0-1 1 0 0,-1 1-1 0 0,1-1 0 0 0,0 1 0 0 0,0-1 0 0 0,0 0 0 0 0,0 0 0 0 0,0 0 0 0 0,1 0 0 0 0,-1 0 0 0 0,2 1 59 0 0,25 10-59 0 0,1 0-1 0 0,0-2 0 0 0,1-1 0 0 0,0-1 0 0 0,0-2 0 0 0,0-1 0 0 0,15 0 60 0 0,64 12-209 0 0,96 50-708 0 0,-268-42 3051 0 0,-25-12-1610 0 0,-1-4 1 0 0,-1-3 0 0 0,1-5 0 0 0,-9-4-525 0 0,70-6-1576 0 0,20-9-6302 0 0,7 13 28 0 0</inkml:trace>
  <inkml:trace contextRef="#ctx0" brushRef="#br0" timeOffset="1160.622">3365 0 16724 0 0,'0'0'568'0'0,"0"0"-199"0"0,0 0-468 0 0,0 0-878 0 0,0 0-912 0 0,0 0-59 0 0,0 0 344 0 0,0 0 745 0 0,0 0 916 0 0,0 0 257 0 0,0 0 63 0 0,0 0 6 0 0,0 0-28 0 0,2 29-79 0 0,11 196 221 0 0,-9-205-424 0 0,0 0-1 0 0,0 0 1 0 0,2-1 0 0 0,1 1 0 0 0,0-1-1 0 0,2-1 1 0 0,0 0 0 0 0,1 0-1 0 0,0 0 1 0 0,2-1 0 0 0,0-1 0 0 0,1 0-1 0 0,9 9-72 0 0,76 57-2681 0 0,-97-82 482 0 0,-3 0-2627 0 0,2 0 3812 0 0,-4 0-1755 0 0</inkml:trace>
  <inkml:trace contextRef="#ctx0" brushRef="#br0" timeOffset="1408.985">3203 247 14659 0 0,'0'0'590'0'0,"0"0"-186"0"0,0 0-118 0 0,28-10-78 0 0,94-34-12 0 0,94 12 234 0 0,-172 31-398 0 0,279 8-565 0 0,-189 24-9024 0 0,-118-26 2842 0 0</inkml:trace>
  <inkml:trace contextRef="#ctx0" brushRef="#br0" timeOffset="2280.049">4083 568 17156 0 0,'0'0'110'0'0,"0"0"-418"0"0,0 0-343 0 0,0 0-55 0 0,0 0 203 0 0,0 0 328 0 0,0 0 238 0 0,0 0 101 0 0,0 0 29 0 0,0 0 14 0 0,0 0-19 0 0,29-5-19 0 0,87-15-39 0 0,-98 17-76 0 0,0 0 0 0 0,0-1 0 0 0,-1-1 0 0 0,0 0 0 0 0,0-1 1 0 0,0-1-1 0 0,-1-1 0 0 0,0 0 0 0 0,0-1 0 0 0,6-6-54 0 0,-19 15-55 0 0,-1-1-1 0 0,0 1 1 0 0,0-1-1 0 0,1 0 1 0 0,-1 0-1 0 0,0 0 1 0 0,0 0 0 0 0,0 0-1 0 0,0 0 1 0 0,0-1-1 0 0,0 1 1 0 0,0-1-1 0 0,0 1 1 0 0,-1-1-1 0 0,1 0 1 0 0,-1 1-1 0 0,1-1 1 0 0,-1 0-1 0 0,1 0 1 0 0,-1 0 0 0 0,0 0-1 0 0,0-1 1 0 0,0 1-1 0 0,0 0 1 0 0,-1 0-1 0 0,1 0 1 0 0,-1-1-1 0 0,1 1 1 0 0,-1 0-1 0 0,0-1 1 0 0,1 1 0 0 0,-1-1-1 0 0,0 1 1 0 0,-1 0-1 0 0,1-1 1 0 0,0 1-1 0 0,-1 0 1 0 0,1-1-1 0 0,-1 1 1 0 0,0 0-1 0 0,0 0 1 0 0,0 0 0 0 0,0-1-1 0 0,0 1 1 0 0,0 0-1 0 0,-1 0 1 0 0,1 1-1 0 0,-1-1 1 0 0,1 0-1 0 0,-1 0 1 0 0,0 1-1 0 0,0-1 1 0 0,0 0 55 0 0,-113-9-2438 0 0,-59 46 3986 0 0,153-30-1248 0 0,13-5-271 0 0,-1 1-1 0 0,1 0 1 0 0,0 0-1 0 0,-1 1 0 0 0,1 0 1 0 0,0 1-1 0 0,0-1 0 0 0,0 2 1 0 0,1-1-1 0 0,-1 1 1 0 0,1 0-1 0 0,-1 0 0 0 0,1 1 1 0 0,1 0-1 0 0,-1 1 0 0 0,1-1 1 0 0,0 1-1 0 0,0 0 1 0 0,0 1-1 0 0,1 0 0 0 0,0-1 1 0 0,1 1-1 0 0,-1 1 0 0 0,1-1 1 0 0,1 1-1 0 0,-1 0 1 0 0,1 0-1 0 0,1 0 0 0 0,-2 5-28 0 0,7-9 25 0 0,0 0 0 0 0,0-1 1 0 0,0 1-1 0 0,0-1 0 0 0,1 0 0 0 0,0 0 0 0 0,-1-1 0 0 0,1 1 0 0 0,0-1 0 0 0,0 1 0 0 0,1-1 0 0 0,-1-1 1 0 0,0 1-1 0 0,1 0 0 0 0,-1-1 0 0 0,1 0 0 0 0,-1 0 0 0 0,1-1 0 0 0,0 1 0 0 0,-1-1 0 0 0,1 0 0 0 0,4 0-25 0 0,31 4-342 0 0,0-2-1 0 0,0-1 0 0 0,0-3 0 0 0,0-1 0 0 0,0-1 0 0 0,0-3 0 0 0,-1-1 0 0 0,0-2 1 0 0,0-1-1 0 0,32-16 343 0 0,-24-9 6014 0 0,-48 39-6005 0 0,0-1 0 0 0,1 0 0 0 0,-1 1 0 0 0,1-1 0 0 0,-1 1 0 0 0,1-1 0 0 0,0 1 0 0 0,0-1 0 0 0,0 1 0 0 0,0-1 0 0 0,1 1 0 0 0,-1-1 0 0 0,1 1 0 0 0,-1-1 0 0 0,1 1 0 0 0,0-1 0 0 0,0 0 0 0 0,0 1 0 0 0,0-1 0 0 0,1 0 0 0 0,-1 0 0 0 0,0 0 0 0 0,1 0 0 0 0,0 0 0 0 0,-1 0 0 0 0,1 0 0 0 0,0 0 0 0 0,0-1 0 0 0,0 1 0 0 0,0-1 0 0 0,0 0 0 0 0,0 1 0 0 0,1-1 0 0 0,-1 0 0 0 0,0 0 0 0 0,1 0 0 0 0,-1-1 0 0 0,0 1 0 0 0,1 0 0 0 0,-1-1 0 0 0,1 0 0 0 0,1 1-9 0 0,122 4-239 0 0,-102-6-414 0 0,-12 0 294 0 0,0 1 0 0 0,0-1 0 0 0,0-1 0 0 0,0 0 1 0 0,-1-1-1 0 0,1 0 0 0 0,-1 0 0 0 0,1-2 0 0 0,-1 1 1 0 0,0-1-1 0 0,-1-1 0 0 0,1 0 0 0 0,-1 0 0 0 0,1-2 359 0 0,-7 4 127 0 0,0 0 0 0 0,0-1 0 0 0,0 1-1 0 0,0-1 1 0 0,-1 1 0 0 0,0-1 0 0 0,0 0-1 0 0,0 0 1 0 0,0-1 0 0 0,-1 1-1 0 0,0-1 1 0 0,0 1 0 0 0,-1-1 0 0 0,1 1-1 0 0,-1-1 1 0 0,0 0 0 0 0,-1 0 0 0 0,1 0-1 0 0,-1-2-126 0 0,-2 13 86 0 0,1 0 0 0 0,0 0 0 0 0,0 0 0 0 0,1 0 0 0 0,-1 0 0 0 0,1 1 0 0 0,0-1 0 0 0,0 0 0 0 0,1 0 0 0 0,0 0 0 0 0,0 0 0 0 0,0 0 0 0 0,0 0 0 0 0,1 0-1 0 0,0 0 1 0 0,0-1 0 0 0,0 1 0 0 0,1 0 0 0 0,-1-1 0 0 0,1 0 0 0 0,0 0 0 0 0,0 0 0 0 0,1 0 0 0 0,-1 0 0 0 0,1 0 0 0 0,0-1 0 0 0,3 3-86 0 0,63 5-151 0 0,-59-10-303 0 0,0 0 0 0 0,1-1 0 0 0,-1 0 0 0 0,1-1 0 0 0,-1-1 0 0 0,1 0 0 0 0,-1 0 0 0 0,0-1 0 0 0,0-1 0 0 0,0 0 0 0 0,-1 0 0 0 0,1-1 0 0 0,-1 0 0 0 0,3-3 454 0 0,25-36 999 0 0,-26-12 5929 0 0,-12 55-6280 0 0,0 1-248 0 0,0 0-304 0 0,0 0-285 0 0,0 31-1629 0 0,1-23 1789 0 0,0-1 0 0 0,0 0-1 0 0,1 0 1 0 0,0 0 0 0 0,1 0 0 0 0,-1-1-1 0 0,1 1 1 0 0,1-1 0 0 0,-1 1 0 0 0,1-1-1 0 0,0 0 1 0 0,0 0 0 0 0,1-1 0 0 0,0 1-1 0 0,0-1 1 0 0,0 0 0 0 0,1-1-1 0 0,-1 1 1 0 0,7 3 29 0 0,41 29-7620 0 0,-53-37 7541 0 0,13 8-8424 0 0</inkml:trace>
  <inkml:trace contextRef="#ctx0" brushRef="#br0" timeOffset="2822.647">5789 350 9530 0 0,'0'0'1828'0'0,"0"0"-1039"0"0,0 0-564 0 0,0 0-334 0 0,0 0-131 0 0,0 0 77 0 0,0 0 248 0 0,0 0 225 0 0,0 0 112 0 0,0 0-8 0 0,0 0-59 0 0,0 0-107 0 0,0 0-82 0 0,9-3-46 0 0,96-23 460 0 0,-158 43-2876 0 0,46-14 2301 0 0,1 0 1 0 0,0 0-1 0 0,0 1 1 0 0,0-1-1 0 0,0 1 0 0 0,1 0 1 0 0,0 1-1 0 0,-1-1 1 0 0,2 1-1 0 0,-1 0 0 0 0,0 1 1 0 0,1-1-1 0 0,0 1 0 0 0,0 0 1 0 0,1-1-1 0 0,0 2 1 0 0,0-1-1 0 0,0 0 0 0 0,1 1 1 0 0,0-1-1 0 0,0 1 1 0 0,0 0-1 0 0,0 6-5 0 0,2-9 38 0 0,0 0 1 0 0,-1 0-1 0 0,2 0 1 0 0,-1 0-1 0 0,0 0 1 0 0,1 0 0 0 0,0 0-1 0 0,0 0 1 0 0,0 0-1 0 0,0 0 1 0 0,0 0-1 0 0,1-1 1 0 0,0 1-1 0 0,0-1 1 0 0,0 1-1 0 0,0-1 1 0 0,1 1-1 0 0,-1-1 1 0 0,1 0-1 0 0,0 0 1 0 0,-1-1-1 0 0,2 1 1 0 0,-1 0-1 0 0,0-1 1 0 0,0 0-1 0 0,1 0 1 0 0,-1 0-1 0 0,1 0 1 0 0,0 0-1 0 0,-1-1 1 0 0,5 2-39 0 0,16 4-69 0 0,1-1 1 0 0,0-1 0 0 0,0-1 0 0 0,0-1 0 0 0,1-1 0 0 0,-1-1 0 0 0,0-2 0 0 0,1 0 0 0 0,-1-2 0 0 0,0 0-1 0 0,0-2 1 0 0,0-1 0 0 0,-1-1 0 0 0,0-1 0 0 0,10-5 68 0 0,-27 11 95 0 0,1 1 0 0 0,-1-1 0 0 0,0-1-1 0 0,0 1 1 0 0,0-1 0 0 0,0-1 0 0 0,-1 1 0 0 0,1-1 0 0 0,-1 0 0 0 0,0 0-1 0 0,0-1 1 0 0,-1 0 0 0 0,1 0 0 0 0,-1 0 0 0 0,0-1 0 0 0,0 0 0 0 0,-1 0-1 0 0,1 0 1 0 0,-2 0 0 0 0,1-1 0 0 0,-1 0 0 0 0,1 0 0 0 0,-2 1 0 0 0,1-2 0 0 0,-1 1-1 0 0,0 0 1 0 0,-1 0 0 0 0,0-1 0 0 0,0 1 0 0 0,0-1 0 0 0,-1-6-95 0 0,-2 12 7 0 0,1 0 1 0 0,-1 0 0 0 0,0 0-1 0 0,0 0 1 0 0,0 0 0 0 0,0 1-1 0 0,0-1 1 0 0,0 1-1 0 0,0-1 1 0 0,0 1 0 0 0,-1 0-1 0 0,1-1 1 0 0,-1 1 0 0 0,1 1-1 0 0,-1-1 1 0 0,1 0 0 0 0,-1 1-1 0 0,0-1 1 0 0,1 1 0 0 0,-1-1-1 0 0,1 1 1 0 0,-1 0 0 0 0,0 1-1 0 0,1-1 1 0 0,-1 0-1 0 0,0 1 1 0 0,1-1 0 0 0,-1 1-1 0 0,1 0 1 0 0,-1 0 0 0 0,1 0-1 0 0,-1 0 1 0 0,1 0 0 0 0,0 0-1 0 0,-1 1 1 0 0,1-1 0 0 0,0 1-1 0 0,0 0 1 0 0,0-1 0 0 0,0 1-1 0 0,0 0 1 0 0,1 0 0 0 0,-1 0-1 0 0,1 1 1 0 0,-1-1-1 0 0,1 0 1 0 0,0 1 0 0 0,0-1-1 0 0,-1 2-7 0 0,-1 1 18 0 0,1 0 0 0 0,0 1 1 0 0,1-1-1 0 0,-1 0 0 0 0,1 1 0 0 0,0-1 0 0 0,0 1 0 0 0,0-1 0 0 0,1 1 0 0 0,0-1 0 0 0,0 1 0 0 0,1-1 0 0 0,-1 1 0 0 0,1-1 0 0 0,0 1 0 0 0,1-1 0 0 0,-1 1 0 0 0,1-1 0 0 0,0 0 0 0 0,1 0 0 0 0,-1 0 0 0 0,1 0 0 0 0,0 0 1 0 0,0-1-1 0 0,0 1 0 0 0,1-1 0 0 0,-1 0 0 0 0,1 0 0 0 0,1 0-18 0 0,135 105-1484 0 0,-115-93 276 0 0,11 7-3305 0 0,-10-6-4681 0 0</inkml:trace>
  <inkml:trace contextRef="#ctx0" brushRef="#br0" timeOffset="3612.746">467 1039 1728 0 0,'0'0'2445'0'0,"0"0"-269"0"0,0 0-381 0 0,0 0-452 0 0,0 0-261 0 0,0 0-195 0 0,0 0-140 0 0,0 0-39 0 0,0 0-51 0 0,0 0-14 0 0,0 0 23 0 0,0 0-36 0 0,6-14-83 0 0,17-42-75 0 0,-18 42-60 0 0,-5 14-118 0 0,0 0-86 0 0,0 0-99 0 0,0 0-177 0 0,0 0-104 0 0,0 0-112 0 0,0 0-53 0 0,-13 26-1225 0 0,3-9 1452 0 0,1-1 0 0 0,1 2 0 0 0,0-1 0 0 0,2 1 0 0 0,0 0 0 0 0,1 0 0 0 0,1 1 0 0 0,0 0 0 0 0,2 0 0 0 0,-1 14 110 0 0,6 3 40 0 0,1 1 0 0 0,2-1 0 0 0,1 0 0 0 0,2-1 0 0 0,2 1 0 0 0,6 11-40 0 0,-5-13 53 0 0,-1 1 0 0 0,-1 1-1 0 0,-2 0 1 0 0,-2 0-1 0 0,-1 0 1 0 0,-1 14-53 0 0,-3-47 63 0 0,-2 0 0 0 0,1 0 1 0 0,0 0-1 0 0,0 0 0 0 0,-1 0 1 0 0,0-1-1 0 0,0 1 0 0 0,1 0 0 0 0,-2 0 1 0 0,1-1-1 0 0,0 1 0 0 0,0-1 1 0 0,-1 1-1 0 0,1-1 0 0 0,-1 1 1 0 0,0-1-1 0 0,0 0 0 0 0,0 0 0 0 0,0 0 1 0 0,0 0-1 0 0,0 0 0 0 0,-1-1 1 0 0,1 1-1 0 0,-1 0 0 0 0,1-1 0 0 0,-1 0 1 0 0,1 0-1 0 0,-1 0 0 0 0,0 0 1 0 0,1 0-1 0 0,-1 0 0 0 0,0-1 1 0 0,0 1-1 0 0,0-1 0 0 0,0 0 0 0 0,0 0 1 0 0,1 0-1 0 0,-1 0 0 0 0,-1 0-63 0 0,-21 4 200 0 0,-1-1 0 0 0,1 0-1 0 0,0-2 1 0 0,0-1-1 0 0,-1-1 1 0 0,1-2-1 0 0,0 0 1 0 0,0-1 0 0 0,0-2-1 0 0,1 0 1 0 0,0-2-1 0 0,0-1 1 0 0,0 0 0 0 0,1-2-1 0 0,-17-11-199 0 0,-8-40-1213 0 0,48 60 991 0 0,-1 0 1 0 0,1-1-1 0 0,0 1 1 0 0,0 0 0 0 0,0-1-1 0 0,0 1 1 0 0,0-1-1 0 0,1 1 1 0 0,-1 0-1 0 0,1-1 1 0 0,-1 1-1 0 0,1 0 1 0 0,0 0-1 0 0,0 0 1 0 0,0-1-1 0 0,0 1 1 0 0,0 0-1 0 0,1 0 1 0 0,-1 0-1 0 0,0 1 1 0 0,1-1-1 0 0,0 0 1 0 0,-1 0 0 0 0,1 1-1 0 0,0-1 1 0 0,0 1-1 0 0,0 0 1 0 0,0-1-1 0 0,0 1 1 0 0,0 0-1 0 0,1 0 222 0 0,48-23-6511 0 0,-33 16 1057 0 0</inkml:trace>
  <inkml:trace contextRef="#ctx0" brushRef="#br0" timeOffset="4173.621">365 1416 6969 0 0,'0'0'4189'0'0,"0"0"-2322"0"0,0 0-641 0 0,0 0-259 0 0,0 0-192 0 0,0 0-68 0 0,0 0-123 0 0,0 0-131 0 0,0 0-77 0 0,0 0-64 0 0,0 0-66 0 0,0 0-80 0 0,0 0-78 0 0,-2-6-42 0 0,1 5-44 0 0,1-1 1 0 0,0 1-1 0 0,-1-1 1 0 0,1 0-1 0 0,0 1 1 0 0,0-1-1 0 0,0 0 1 0 0,0 1 0 0 0,1-1-1 0 0,-1 1 1 0 0,0-1-1 0 0,1 0 1 0 0,-1 1-1 0 0,1-1 1 0 0,-1 1-1 0 0,1-1 1 0 0,0 1-1 0 0,0 0 1 0 0,0-1-1 0 0,-1 1 1 0 0,1 0-1 0 0,1-1 1 0 0,-1 1 0 0 0,0 0-1 0 0,0 0 1 0 0,0 0-1 0 0,1 0 1 0 0,-1 0-1 0 0,0 0 1 0 0,1 0-1 0 0,-1 1 1 0 0,1-1-1 0 0,-1 0 1 0 0,1 1-1 0 0,-1-1 1 0 0,1 1 0 0 0,-1 0-1 0 0,1-1 1 0 0,-1 1-1 0 0,1 0 1 0 0,0 0-1 0 0,-1 0 1 0 0,1 0-1 0 0,0 0 1 0 0,-1 0-1 0 0,1 1 1 0 0,-1-1-1 0 0,1 0 1 0 0,0 1-3 0 0,0-2 1 0 0,163-32-19 0 0,-103 24-954 0 0,0-4-1 0 0,-2-2 0 0 0,0-3 0 0 0,40-18 973 0 0,-101 36-4 0 0,-1 0-1 0 0,1 0 1 0 0,-1-1 0 0 0,1 1-1 0 0,0-1 1 0 0,-1 1 0 0 0,1-1-1 0 0,0 1 1 0 0,0-1-1 0 0,-1 0 1 0 0,1 0 0 0 0,0 1-1 0 0,0-1 1 0 0,0 0-1 0 0,0 0 1 0 0,0 0 0 0 0,0 0-1 0 0,0 0 1 0 0,0-1 0 0 0,1 1-1 0 0,-1 0 1 0 0,0 0-1 0 0,1-1 1 0 0,-1 1 0 0 0,0 0-1 0 0,1 0 1 0 0,0-1-1 0 0,-1 1 1 0 0,1-1 0 0 0,0 1-1 0 0,0 0 1 0 0,0-1-1 0 0,0 1 1 0 0,0-1 0 0 0,0 1-1 0 0,0 0 1 0 0,0-1 0 0 0,0 1-1 0 0,1-1 1 0 0,-1 1-1 0 0,1 0 1 0 0,-1-1 0 0 0,1 1-1 0 0,-1 0 1 0 0,1 0-1 0 0,0-1 1 0 0,0 1 0 0 0,-1 0-1 0 0,1 0 1 0 0,0 0-1 0 0,0 0 1 0 0,0 0 0 0 0,0 0-1 0 0,0 0 1 0 0,1 0 0 0 0,-1 1-1 0 0,0-1 1 0 0,0 0-1 0 0,1 0 1 0 0,-1 1 0 0 0,0-1-1 0 0,0 1 1 0 0,1 0-1 0 0,-1-1 1 0 0,1 1 0 0 0,-1 0-1 0 0,0 0 1 0 0,1 0 0 0 0,0 0 4 0 0,-4 0-93 0 0,-48 6-374 0 0,35 17-207 0 0,19-20 690 0 0,-1 0 1 0 0,1 0-1 0 0,0-1 1 0 0,1 1-1 0 0,-1-1 1 0 0,0 0-1 0 0,1 0 1 0 0,-1 0-1 0 0,1-1 0 0 0,0 0 1 0 0,0 0-1 0 0,-1 0 1 0 0,1 0-1 0 0,0-1 1 0 0,0 0-1 0 0,0 0 1 0 0,-1 0-1 0 0,2 0-16 0 0,44 2-295 0 0,0-2 0 0 0,0-2 0 0 0,1-2 0 0 0,-2-3 0 0 0,1-2 0 0 0,-1-1 1 0 0,2-4 294 0 0,-70 20 3957 0 0,-39 14-3723 0 0,38-10-110 0 0,4-4-90 0 0,1 0 1 0 0,0 1-1 0 0,0 1 0 0 0,1 1 0 0 0,0 0 0 0 0,0 1 1 0 0,1 0-1 0 0,0 1 0 0 0,1 0 0 0 0,0 1 0 0 0,1 0 1 0 0,1 1-1 0 0,0 1 0 0 0,-4 6-34 0 0,12-17-9 0 0,1 0 1 0 0,0 0-1 0 0,1-1 1 0 0,-1 1-1 0 0,0 0 1 0 0,1 0-1 0 0,-1 0 1 0 0,1 0-1 0 0,0 0 1 0 0,0 0-1 0 0,0 0 1 0 0,1 0-1 0 0,-1 0 1 0 0,1 0-1 0 0,-1-1 0 0 0,1 1 1 0 0,0 0-1 0 0,0 0 1 0 0,0-1-1 0 0,1 1 1 0 0,-1 0-1 0 0,0-1 1 0 0,1 1-1 0 0,0-1 1 0 0,0 0-1 0 0,0 1 1 0 0,0-1-1 0 0,0 0 1 0 0,0 0-1 0 0,0 0 1 0 0,1-1-1 0 0,-1 1 1 0 0,1 0-1 0 0,-1-1 0 0 0,1 0 1 0 0,-1 1-1 0 0,1-1 1 0 0,0 0-1 0 0,0-1 1 0 0,0 1-1 0 0,2 0 9 0 0,128 22-5420 0 0,-122-22 3832 0 0,14 1-2362 0 0,-8-1-1419 0 0</inkml:trace>
  <inkml:trace contextRef="#ctx0" brushRef="#br0" timeOffset="5121.524">1469 1396 9338 0 0,'0'0'2745'0'0,"0"0"-406"0"0,0 0-775 0 0,0 0-685 0 0,0 0-514 0 0,0 0-402 0 0,0 0-251 0 0,0 0-77 0 0,0 0 34 0 0,0 0 76 0 0,0 0 92 0 0,0 0 111 0 0,0 0 98 0 0,0 0 72 0 0,33 18 795 0 0,-17-15-784 0 0,0-1 1 0 0,0-1 0 0 0,0 0-1 0 0,0-1 1 0 0,1 0 0 0 0,-1-1-1 0 0,0-1 1 0 0,0-1 0 0 0,0 0-1 0 0,0-1 1 0 0,-1-1 0 0 0,1 0-1 0 0,-1-2 1 0 0,0 1 0 0 0,-1-2-1 0 0,0 0 1 0 0,7-5-130 0 0,-18 13-16 0 0,0-1 0 0 0,0 0 1 0 0,-1 0-1 0 0,1 0 0 0 0,0-1 0 0 0,0 1 1 0 0,-1-1-1 0 0,1 1 0 0 0,-1-1 0 0 0,1 0 0 0 0,-1 0 1 0 0,0 0-1 0 0,0 0 0 0 0,0-1 0 0 0,0 1 0 0 0,0 0 1 0 0,0-1-1 0 0,-1 1 0 0 0,1-1 0 0 0,-1 0 0 0 0,0 0 1 0 0,1 1-1 0 0,-1-1 0 0 0,-1 0 0 0 0,1 0 0 0 0,0 0 1 0 0,-1 0-1 0 0,1 0 0 0 0,-1 0 0 0 0,0 0 0 0 0,0 0 1 0 0,0 0-1 0 0,-1 0 0 0 0,1 0 0 0 0,-1 0 1 0 0,1 0-1 0 0,-1 0 0 0 0,0 0 0 0 0,0 0 0 0 0,0 0 1 0 0,-1 1-1 0 0,1-1 0 0 0,-1 0 0 0 0,1 1 0 0 0,-1-1 1 0 0,0 1-1 0 0,0 0 0 0 0,0-1 0 0 0,0 1 0 0 0,0 0 1 0 0,-1 0-1 0 0,1 0 0 0 0,-1 1 0 0 0,1-1 0 0 0,-1 1 1 0 0,0-1-1 0 0,-1 0 16 0 0,-9-1-38 0 0,1-1-1 0 0,-1 2 1 0 0,1 0 0 0 0,-1 0-1 0 0,0 1 1 0 0,0 1 0 0 0,1 0-1 0 0,-1 1 1 0 0,0 0 0 0 0,0 1-1 0 0,1 0 1 0 0,-1 1 0 0 0,1 1-1 0 0,0 0 1 0 0,0 0 0 0 0,0 1-1 0 0,0 1 1 0 0,1 0 0 0 0,0 1-1 0 0,0 0 1 0 0,1 0 0 0 0,0 1-1 0 0,-7 7 39 0 0,15-14-4 0 0,1 1 1 0 0,-1-1-1 0 0,1 1 0 0 0,0 0 0 0 0,0-1 0 0 0,0 1 0 0 0,-1 0 0 0 0,1 0 0 0 0,1 0 0 0 0,-1 0 0 0 0,0-1 0 0 0,0 1 0 0 0,1 1 0 0 0,-1-1 1 0 0,1 0-1 0 0,0 0 0 0 0,0 0 0 0 0,-1 0 0 0 0,1 0 0 0 0,1 0 0 0 0,-1 0 0 0 0,0 0 0 0 0,0 0 0 0 0,1 0 0 0 0,-1 0 0 0 0,1 0 1 0 0,0 0-1 0 0,-1 0 0 0 0,1 0 0 0 0,0 0 0 0 0,0 0 0 0 0,0 0 0 0 0,1-1 0 0 0,-1 1 0 0 0,0 0 0 0 0,1-1 0 0 0,-1 1 0 0 0,1-1 0 0 0,-1 0 1 0 0,1 1-1 0 0,0-1 0 0 0,-1 0 0 0 0,1 0 0 0 0,0 0 0 0 0,0 0 0 0 0,0 0 0 0 0,2 0 4 0 0,97 24 671 0 0,-82-23-764 0 0,0-1-1 0 0,0 0 1 0 0,0-1 0 0 0,0-1-1 0 0,0-1 1 0 0,0-1 0 0 0,-1 0-1 0 0,1-1 1 0 0,-1-1 0 0 0,0-1-1 0 0,0-1 1 0 0,-1 0 0 0 0,0-2-1 0 0,0 0 1 0 0,0 0-1 0 0,-2-2 1 0 0,1 0 0 0 0,-1 0-1 0 0,-1-2 1 0 0,0 0 0 0 0,-1 0-1 0 0,0-1 1 0 0,3-6 93 0 0,3-35 1011 0 0,-19 55-1204 0 0,0 0-248 0 0,6 37-1455 0 0,3 10 2787 0 0,-9-42-786 0 0,-1 0 1 0 0,1 0-1 0 0,0 0 1 0 0,1 0-1 0 0,-1 1 1 0 0,1-1 0 0 0,0 0-1 0 0,0 0 1 0 0,1 0-1 0 0,-1 0 1 0 0,1 0-1 0 0,0-1 1 0 0,0 1-1 0 0,1 0 1 0 0,0-1 0 0 0,0 1-1 0 0,0-1 1 0 0,0 0-1 0 0,0 0 1 0 0,1-1-1 0 0,0 1 1 0 0,0 0-1 0 0,0-1 1 0 0,0 0 0 0 0,0 0-1 0 0,1-1 1 0 0,-1 1-1 0 0,1-1 1 0 0,0 0-1 0 0,-1 0 1 0 0,1 0 0 0 0,0-1-1 0 0,0 1 1 0 0,4-1-106 0 0,6-3-112 0 0,-1-1 0 0 0,0-1 0 0 0,-1 0 1 0 0,1-1-1 0 0,-1-1 0 0 0,0 0 0 0 0,0 0 1 0 0,0-1-1 0 0,-1-1 0 0 0,0 0 0 0 0,-1-1 1 0 0,0 0-1 0 0,0-1 0 0 0,-1 0 0 0 0,0-1 1 0 0,-1 0-1 0 0,0 0 0 0 0,-1-1 0 0 0,3-6 113 0 0,-2 112 245 0 0,-9-88-189 0 0,0 0 0 0 0,1 0 0 0 0,0 0 0 0 0,1 0 0 0 0,-1-1 0 0 0,1 1 0 0 0,0 0 0 0 0,1-1-1 0 0,-1 1 1 0 0,1-1 0 0 0,0 0 0 0 0,0 0 0 0 0,1 0 0 0 0,-1 0 0 0 0,1 0 0 0 0,0-1 0 0 0,1 0 0 0 0,-1 0 0 0 0,1 0 0 0 0,0 0-1 0 0,0-1 1 0 0,0 0 0 0 0,0 0 0 0 0,0 0 0 0 0,1 0 0 0 0,-1-1 0 0 0,1 0 0 0 0,0 0 0 0 0,-1-1 0 0 0,1 0 0 0 0,0 0-1 0 0,0 0 1 0 0,0 0 0 0 0,2-1-57 0 0,3 0-116 0 0,0-1 0 0 0,-1 0 0 0 0,1 0-1 0 0,-1-1 1 0 0,1-1 0 0 0,-1 0 0 0 0,0 0-1 0 0,0-1 1 0 0,0 0 0 0 0,0-1-1 0 0,-1 0 1 0 0,0 0 0 0 0,0-1 0 0 0,0 0-1 0 0,-1-1 1 0 0,1 0 0 0 0,-2 0 0 0 0,1-1-1 0 0,-1 0 1 0 0,0 0 0 0 0,-1 0 0 0 0,0-1-1 0 0,4-8 117 0 0,-9-24 1407 0 0,-9 28 2448 0 0,6 63-4628 0 0,33 53 200 0 0,10-44-7417 0 0,-32-46-2347 0 0</inkml:trace>
  <inkml:trace contextRef="#ctx0" brushRef="#br0" timeOffset="5895.23">3706 1169 4393 0 0,'0'0'2107'0'0,"0"0"-316"0"0,0 0-383 0 0,0 0-235 0 0,0 0-100 0 0,0 0-83 0 0,0 0-45 0 0,0 0-59 0 0,0 0-87 0 0,0 0-130 0 0,0 0-142 0 0,0 0-122 0 0,0 0-121 0 0,-4-4-110 0 0,-14-21-148 0 0,72-3-2074 0 0,-55 28 2022 0 0,0 0 1 0 0,1 0-1 0 0,-1-1 0 0 0,1 1 0 0 0,0 0 1 0 0,-1-1-1 0 0,1 1 0 0 0,-1-1 1 0 0,1 1-1 0 0,-1 0 0 0 0,1-1 1 0 0,0 1-1 0 0,-1-1 0 0 0,1 1 0 0 0,0-1 1 0 0,0 0-1 0 0,-1 1 0 0 0,1-1 1 0 0,0 1-1 0 0,0-1 0 0 0,0 1 1 0 0,0-1-1 0 0,-1 1 0 0 0,1-1 0 0 0,0 0 1 0 0,0 1-1 0 0,0-1 0 0 0,0 1 1 0 0,1-1-1 0 0,-1 0 0 0 0,0 1 0 0 0,0-1 1 0 0,0 1-1 0 0,0-1 0 0 0,0 1 1 0 0,1-1-1 0 0,-1 1 0 0 0,0-1 1 0 0,1 1-1 0 0,-1-1 0 0 0,0 1 0 0 0,1-1 1 0 0,-1 1-1 0 0,0-1 0 0 0,1 1 1 0 0,-1-1 25 0 0,-61 4-1555 0 0,39-1 1766 0 0,1 2 0 0 0,-1 0-1 0 0,1 2 1 0 0,-1 0-1 0 0,2 1 1 0 0,-1 2 0 0 0,1 0-1 0 0,0 1 1 0 0,1 1-1 0 0,0 0 1 0 0,-7 8-211 0 0,24-18-23 0 0,0 1 1 0 0,0-1-1 0 0,1 1 1 0 0,-1 0-1 0 0,1 0 0 0 0,-1 0 1 0 0,1 0-1 0 0,0 0 1 0 0,-1 0-1 0 0,1 0 0 0 0,0 1 1 0 0,1-1-1 0 0,-1 0 1 0 0,0 0-1 0 0,1 1 0 0 0,-1-1 1 0 0,1 1-1 0 0,0-1 1 0 0,-1 0-1 0 0,1 1 0 0 0,1-1 1 0 0,-1 1-1 0 0,0-1 1 0 0,0 0-1 0 0,1 1 1 0 0,-1-1-1 0 0,1 0 0 0 0,0 1 1 0 0,0-1-1 0 0,0 0 1 0 0,0 0-1 0 0,0 1 0 0 0,0-1 1 0 0,1 0-1 0 0,-1-1 1 0 0,1 1-1 0 0,-1 0 0 0 0,1 0 1 0 0,0 0-1 0 0,0-1 1 0 0,0 1-1 0 0,0-1 0 0 0,1 1 23 0 0,96 46 648 0 0,268-19-911 0 0,-447 11 621 0 0,-271 68 946 0 0,297-99-9693 0 0,60-12 521 0 0</inkml:trace>
  <inkml:trace contextRef="#ctx0" brushRef="#br0" timeOffset="6732.705">4043 841 13587 0 0,'0'0'1089'0'0,"0"0"-439"0"0,0 0-285 0 0,0 0-365 0 0,0 0-466 0 0,0 0-481 0 0,0 0-374 0 0,0 0-34 0 0,0 0 445 0 0,0 0 610 0 0,0 0 570 0 0,0 0 330 0 0,-1 8-9 0 0,-1 17-259 0 0,1 1 0 0 0,2 0 0 0 0,1-1 0 0 0,0 1 0 0 0,2-1 1 0 0,1 1-1 0 0,2-1 0 0 0,6 18-332 0 0,3 22 361 0 0,48 155 1131 0 0,-31-219 1636 0 0,27-73-5947 0 0,-46 53 1537 0 0,-9 12 781 0 0,-2 1 335 0 0,2 0 1 0 0,-1 0 0 0 0,1 0 0 0 0,-1 1 0 0 0,2-1 0 0 0,-1 1 0 0 0,0 0 0 0 0,1 1 0 0 0,0-1-1 0 0,0 1 1 0 0,1 0 0 0 0,-1 1 0 0 0,1-1 0 0 0,-1 1 0 0 0,2 0 165 0 0,-6 48 1752 0 0,-2-38-1560 0 0,18 159 2898 0 0,-17-161-3044 0 0,1 0 0 0 0,0 0 0 0 0,1 0 1 0 0,-1 0-1 0 0,1 0 0 0 0,0-1 0 0 0,0 1 1 0 0,0-1-1 0 0,1 0 0 0 0,-1 0 0 0 0,1 0 1 0 0,0 0-1 0 0,0 0 0 0 0,1-1 0 0 0,-1 0 0 0 0,1 0 1 0 0,0 0-1 0 0,-1-1 0 0 0,1 1 0 0 0,0-1 1 0 0,1 0-1 0 0,-1-1 0 0 0,0 1 0 0 0,0-1 1 0 0,1 0-1 0 0,-1 0 0 0 0,1-1 0 0 0,-1 0 1 0 0,1 0-47 0 0,209-59-3468 0 0,-178 82 3093 0 0,-5 3 2796 0 0,-19-25-2270 0 0,-1 1 0 0 0,1-2 1 0 0,-1 1-1 0 0,1-2 0 0 0,0 0 0 0 0,-1 0 0 0 0,1-1 1 0 0,-1-1-1 0 0,0 0 0 0 0,0-1 0 0 0,0 0 0 0 0,0-1 0 0 0,-1 0 1 0 0,1 0-1 0 0,-1-2 0 0 0,-1 1 0 0 0,1-1 0 0 0,-1-1 1 0 0,0 0-1 0 0,-1 0 0 0 0,0-1 0 0 0,8-10-151 0 0,-15 14-25 0 0,1 0 1 0 0,-1 0-1 0 0,0 0 0 0 0,0-1 0 0 0,-1 1 0 0 0,1 0 1 0 0,-1-1-1 0 0,-1 0 0 0 0,1 1 0 0 0,-1-1 0 0 0,0 1 1 0 0,0-1-1 0 0,0 0 0 0 0,-1 1 0 0 0,0-1 0 0 0,0 1 1 0 0,0-1-1 0 0,-1 1 0 0 0,0 0 0 0 0,0-1 0 0 0,0 1 1 0 0,-1 0-1 0 0,1 0 0 0 0,-1 1 0 0 0,0-1 1 0 0,-1 0-1 0 0,1 1 0 0 0,-1 0 0 0 0,0 0 0 0 0,0 0 1 0 0,0 0-1 0 0,-1 1 0 0 0,1 0 0 0 0,-1 0 0 0 0,0 0 1 0 0,0 0-1 0 0,0 1 0 0 0,0-1 0 0 0,0 1 0 0 0,-1 1 1 0 0,1-1-1 0 0,-1 1 0 0 0,1 0 0 0 0,-1 0 1 0 0,1 0-1 0 0,-1 1 0 0 0,1 0 0 0 0,-1 0 0 0 0,0 1 1 0 0,1-1-1 0 0,-4 2 25 0 0,-135 29-437 0 0,141-30 399 0 0,-1 1-1 0 0,0-1 0 0 0,0 1 0 0 0,0 0 0 0 0,1 1 0 0 0,0-1 0 0 0,-1 1 1 0 0,1-1-1 0 0,0 1 0 0 0,0 0 0 0 0,0 0 0 0 0,0 0 0 0 0,1 1 0 0 0,-1-1 0 0 0,1 1 1 0 0,0-1-1 0 0,0 1 0 0 0,0 0 0 0 0,1 0 0 0 0,-1 0 0 0 0,1 0 0 0 0,0 0 0 0 0,0 0 1 0 0,0 0-1 0 0,1 0 0 0 0,-1 0 0 0 0,1 0 0 0 0,0 1 0 0 0,0-1 0 0 0,1 0 1 0 0,-1 0-1 0 0,1 0 0 0 0,1 4 39 0 0,63 63-1110 0 0,-8-41-4997 0 0,-50-27 4561 0 0,12 7-7399 0 0</inkml:trace>
  <inkml:trace contextRef="#ctx0" brushRef="#br0" timeOffset="7199.28">5128 1131 7866 0 0,'0'0'1820'0'0,"0"0"-50"0"0,0 0-461 0 0,0 0-460 0 0,0 0-371 0 0,0 0-422 0 0,0 0-338 0 0,0 0-221 0 0,0 0 4 0 0,0 0 239 0 0,0 0 332 0 0,0 0 309 0 0,0 0 137 0 0,2 13-41 0 0,2 18-103 0 0,2-1-1 0 0,1 0 0 0 0,1 0 0 0 0,2-1 0 0 0,1 0 1 0 0,1 0-1 0 0,14 23-373 0 0,-30-63 4863 0 0,-28-88-3511 0 0,16 31-1220 0 0,16 66-184 0 0,0-1 0 0 0,1 0 0 0 0,-1 0 0 0 0,1 1 0 0 0,-1-1 0 0 0,1 0 0 0 0,0 0-1 0 0,0 1 1 0 0,0-1 0 0 0,0 1 0 0 0,1-1 0 0 0,-1 1 0 0 0,1 0 0 0 0,-1-1 0 0 0,1 1 0 0 0,0 0 0 0 0,0 0 0 0 0,0 0 0 0 0,0 0 0 0 0,0 0 0 0 0,1 1 0 0 0,-1-1 0 0 0,0 1 0 0 0,1-1 0 0 0,-1 1 0 0 0,1 0 0 0 0,-1 0 0 0 0,1 0 0 0 0,0 0 0 0 0,-1 1 0 0 0,1-1 0 0 0,0 1 0 0 0,0-1 0 0 0,0 1 0 0 0,-1 0 0 0 0,1 0 0 0 0,0 0 0 0 0,0 1 0 0 0,0-1 0 0 0,-1 1 0 0 0,1-1 0 0 0,0 1 0 0 0,1 1 52 0 0,223 9-871 0 0,-180 0-2759 0 0,-1 4-3614 0 0,-36-11-1786 0 0</inkml:trace>
  <inkml:trace contextRef="#ctx0" brushRef="#br0" timeOffset="7617.239">5593 1404 8242 0 0,'0'0'-78'0'0,"0"0"-163"0"0,0 0 372 0 0,0 0 616 0 0,0 0 519 0 0,0 0 103 0 0,0 0-30 0 0,0 0-54 0 0,0 0-166 0 0,0 0-231 0 0,0 0-229 0 0,0 0-179 0 0,0 0-130 0 0,25 5-93 0 0,80 16-45 0 0,-93-19-157 0 0,0-1-1 0 0,0 0 1 0 0,0-1-1 0 0,1 0 1 0 0,-1 0 0 0 0,0-2-1 0 0,0 1 1 0 0,0-2-1 0 0,0 1 1 0 0,0-2-1 0 0,-1 0 1 0 0,1 0-1 0 0,-1-1 1 0 0,2-1-55 0 0,23-8 3 0 0,-26 10-19 0 0,3 1-114 0 0,-1-1-1 0 0,1 0 1 0 0,-1-1-1 0 0,0 0 1 0 0,-1-1-1 0 0,1 0 0 0 0,-1-1 1 0 0,0 0-1 0 0,0-1 1 0 0,-1 0-1 0 0,0 0 1 0 0,-1-2-1 0 0,0 1 1 0 0,0-1-1 0 0,0-1 131 0 0,-9 10-54 0 0,1 0-1 0 0,-1 0 1 0 0,1 0-1 0 0,-1 0 1 0 0,1 0 0 0 0,-1 0-1 0 0,0 0 1 0 0,0 0-1 0 0,0 0 1 0 0,1-1-1 0 0,-1 1 1 0 0,0 0-1 0 0,0 0 1 0 0,0 0 0 0 0,-1 0-1 0 0,1 0 1 0 0,0 0-1 0 0,0 0 1 0 0,-1 0-1 0 0,1-1 1 0 0,0 1-1 0 0,-1 0 1 0 0,1 0-1 0 0,-1 0 1 0 0,1 1 0 0 0,-1-1-1 0 0,0 0 1 0 0,1 0-1 0 0,-1 0 1 0 0,0 0-1 0 0,0 0 1 0 0,0 1-1 0 0,0-1 1 0 0,1 0 0 0 0,-1 1-1 0 0,0-1 1 0 0,0 1-1 0 0,0-1 1 0 0,0 1-1 0 0,0-1 1 0 0,0 1-1 0 0,0 0 1 0 0,-1-1-1 0 0,1 1 1 0 0,0 0 0 0 0,0 0-1 0 0,0 0 1 0 0,0 0-1 0 0,0 0 1 0 0,0 0-1 0 0,0 0 1 0 0,-1 0-1 0 0,1 1 1 0 0,0-1 0 0 0,0 0-1 0 0,-1 1 55 0 0,-67 10-765 0 0,48-6 975 0 0,1 2 1 0 0,-1 0-1 0 0,1 1 1 0 0,1 2-1 0 0,0 0 0 0 0,0 0 1 0 0,1 2-1 0 0,0 0 0 0 0,1 2 1 0 0,0 0-1 0 0,-9 10-210 0 0,24-22 15 0 0,0 1-1 0 0,0-1 1 0 0,0 0 0 0 0,0 1 0 0 0,1-1-1 0 0,-1 1 1 0 0,1 0 0 0 0,-1-1 0 0 0,1 1-1 0 0,0 0 1 0 0,0 0 0 0 0,0 0 0 0 0,1 0-1 0 0,-1 0 1 0 0,1 0 0 0 0,-1 0 0 0 0,1 0-1 0 0,0 0 1 0 0,0 0 0 0 0,0 0 0 0 0,1 0-1 0 0,-1 0 1 0 0,1 0 0 0 0,0 0 0 0 0,0 0 0 0 0,0 0-1 0 0,0 0 1 0 0,0-1 0 0 0,0 1 0 0 0,1 0-1 0 0,-1-1 1 0 0,1 1 0 0 0,0-1 0 0 0,0 1-1 0 0,0-1 1 0 0,0 0 0 0 0,0 0 0 0 0,1 0-1 0 0,-1 0 1 0 0,0 0 0 0 0,1-1 0 0 0,0 1-1 0 0,-1-1 1 0 0,1 1 0 0 0,0-1 0 0 0,1 0-15 0 0,141 40-1179 0 0,-63-35-6095 0 0,-55-4-270 0 0</inkml:trace>
  <inkml:trace contextRef="#ctx0" brushRef="#br0" timeOffset="8129.609">6295 751 12251 0 0,'0'0'1173'0'0,"0"0"-177"0"0,0 0-394 0 0,0 0-498 0 0,0 0-528 0 0,0 0-544 0 0,0 0-287 0 0,0 0 134 0 0,0 0 440 0 0,0 0 586 0 0,0 0 462 0 0,0 0 150 0 0,0 0-34 0 0,3 14-109 0 0,45 283 747 0 0,-48-295-1114 0 0,0 36 113 0 0,2 0 0 0 0,1 0 0 0 0,2-1 1 0 0,1 1-1 0 0,2-1 0 0 0,2-1 0 0 0,1 1 0 0 0,2-2 0 0 0,12 24-120 0 0,-22-54 46 0 0,0 0 0 0 0,0 0 0 0 0,1-1 0 0 0,0 1-1 0 0,0-1 1 0 0,0 0 0 0 0,0 0 0 0 0,0-1-1 0 0,1 1 1 0 0,0-1 0 0 0,-1 0 0 0 0,1 0-1 0 0,0 0 1 0 0,1-1 0 0 0,-1 0 0 0 0,0 0 0 0 0,1 0-1 0 0,-1-1 1 0 0,1 1 0 0 0,0-1 0 0 0,-1-1-1 0 0,1 1 1 0 0,0-1 0 0 0,0 0 0 0 0,-1 0-1 0 0,1-1 1 0 0,0 0 0 0 0,-1 0 0 0 0,1 0-1 0 0,0 0 1 0 0,-1-1 0 0 0,0 0 0 0 0,1 0 0 0 0,-1-1-1 0 0,0 1 1 0 0,0-1 0 0 0,0 0 0 0 0,-1-1-1 0 0,1 1 1 0 0,-1-1 0 0 0,1 0 0 0 0,-1 0-1 0 0,-1 0 1 0 0,1-1 0 0 0,0 1 0 0 0,-1-1 0 0 0,0-1-46 0 0,41-84-467 0 0,-34 25 3341 0 0,-10 64-2553 0 0,0 1-222 0 0,0 0-217 0 0,-3 36-903 0 0,3-28 1061 0 0,0 0 0 0 0,0 1 0 0 0,1-1 0 0 0,0 0-1 0 0,1 0 1 0 0,0 0 0 0 0,0-1 0 0 0,0 1 0 0 0,1 0 0 0 0,0-1 0 0 0,1 1 0 0 0,0-1 0 0 0,0 0 0 0 0,0 0-1 0 0,1-1 1 0 0,0 1 0 0 0,0-1 0 0 0,6 5-40 0 0,18 8-3770 0 0,6-5-3928 0 0,-28-12 76 0 0</inkml:trace>
  <inkml:trace contextRef="#ctx0" brushRef="#br0" timeOffset="8378.347">6751 995 18996 0 0,'0'0'839'0'0,"0"0"28"0"0,0 0-156 0 0,0 0-231 0 0,0 0-111 0 0,0 0-140 0 0,0 0-76 0 0,0 0-60 0 0,0 0-66 0 0,0 0-79 0 0,0 0-173 0 0,0 0-269 0 0,-5-10-357 0 0,-1-1 358 0 0,-5-12 25 0 0,11 21-2675 0 0,42 40-457 0 0,-18-17-3466 0 0,-14-13 694 0 0</inkml:trace>
  <inkml:trace contextRef="#ctx0" brushRef="#br0" timeOffset="8971.792">7053 1200 10490 0 0,'0'0'-509'0'0,"0"0"-371"0"0,0 0-157 0 0,0 0 256 0 0,0 0 505 0 0,0 0 395 0 0,0 0 175 0 0,0 0 137 0 0,0 0 70 0 0,0 0 36 0 0,0 0-13 0 0,0 0-56 0 0,0 0-25 0 0,11 16-35 0 0,33 51-31 0 0,-13 57 2070 0 0,-30-119-2375 0 0,-1 0 1 0 0,1-1-1 0 0,0 1 0 0 0,0 0 0 0 0,1 0 0 0 0,-1-1 0 0 0,1 1 0 0 0,0-1 0 0 0,1 0 1 0 0,-1 1-1 0 0,1-1 0 0 0,-1 0 0 0 0,1 0 0 0 0,1-1 0 0 0,-1 1 0 0 0,0-1 1 0 0,1 1-1 0 0,0-1 0 0 0,0 0 0 0 0,0 0 0 0 0,0-1 0 0 0,0 1 0 0 0,0-1 1 0 0,1 0-1 0 0,-1 0 0 0 0,1 0 0 0 0,-1-1 0 0 0,1 0 0 0 0,0 0 0 0 0,0 0 0 0 0,0 0 1 0 0,-1-1-1 0 0,5 1-72 0 0,-4-1-73 0 0,-1 0 0 0 0,1-1 0 0 0,-1 1 1 0 0,0-1-1 0 0,1 0 0 0 0,-1 0 0 0 0,0 0 0 0 0,1 0 1 0 0,-1-1-1 0 0,0 1 0 0 0,0-1 0 0 0,0-1 0 0 0,-1 1 1 0 0,1 0-1 0 0,0-1 0 0 0,-1 0 0 0 0,1 1 1 0 0,-1-1-1 0 0,0-1 0 0 0,0 1 0 0 0,0 0 0 0 0,-1-1 1 0 0,1 0-1 0 0,0-2 73 0 0,25-67 4234 0 0,-29 77-4263 0 0,1 1 0 0 0,-1 0 0 0 0,1-1-1 0 0,0 1 1 0 0,0 0 0 0 0,1-1 0 0 0,-1 1 0 0 0,1 0 0 0 0,0-1 0 0 0,0 1 0 0 0,0-1 0 0 0,1 0-1 0 0,0 1 1 0 0,0-1 0 0 0,0 0 0 0 0,0 0 0 0 0,1 0 0 0 0,-1 0 0 0 0,1 0 0 0 0,0-1-1 0 0,0 1 1 0 0,1-1 0 0 0,-1 0 0 0 0,1 0 0 0 0,-1 0 0 0 0,1 0 0 0 0,0-1 0 0 0,0 1 0 0 0,0-1-1 0 0,1 0 1 0 0,-1 0 0 0 0,0-1 0 0 0,1 1 0 0 0,-1-1 0 0 0,1 0 0 0 0,-1 0 0 0 0,1 0 0 0 0,0-1-1 0 0,-1 0 1 0 0,1 0 0 0 0,0 0 0 0 0,4-1 29 0 0,-4 2-118 0 0,1 0 1 0 0,0-1-1 0 0,0 0 0 0 0,-1 0 0 0 0,1-1 1 0 0,0 1-1 0 0,-1-1 0 0 0,1 0 0 0 0,-1-1 1 0 0,1 1-1 0 0,-1-1 0 0 0,1 0 0 0 0,-1 0 1 0 0,0-1-1 0 0,0 0 0 0 0,0 0 0 0 0,0 0 1 0 0,-1 0-1 0 0,1-1 0 0 0,-1 0 0 0 0,0 0 1 0 0,0 0-1 0 0,0 0 0 0 0,-1 0 1 0 0,1-1-1 0 0,-1 0 0 0 0,0 0 0 0 0,0 0 1 0 0,-1 0-1 0 0,1 0 0 0 0,-1 0 0 0 0,-1-1 1 0 0,1 1-1 0 0,-1-1 0 0 0,1-2 118 0 0,-2 4 81 0 0,0 0 0 0 0,0 1-1 0 0,0-1 1 0 0,0 0 0 0 0,0 0 0 0 0,-1 1-1 0 0,0-1 1 0 0,0 0 0 0 0,0 1 0 0 0,0-1-1 0 0,-1 1 1 0 0,1-1 0 0 0,-1 1 0 0 0,0 0-1 0 0,0-1 1 0 0,0 1 0 0 0,0 0 0 0 0,-1 0-1 0 0,1 1 1 0 0,-1-1 0 0 0,0 0 0 0 0,0 1-1 0 0,0 0 1 0 0,0-1 0 0 0,0 1 0 0 0,0 1-1 0 0,0-1 1 0 0,-1 0 0 0 0,1 1 0 0 0,-1-1 0 0 0,1 1-1 0 0,-1 0 1 0 0,0 0 0 0 0,1 1 0 0 0,-1-1-1 0 0,0 1 1 0 0,0 0 0 0 0,-2 0-81 0 0,1-1 29 0 0,-1 1-1 0 0,1 0 1 0 0,-1 0 0 0 0,1 0 0 0 0,-1 1 0 0 0,1 0 0 0 0,-1 0-1 0 0,1 0 1 0 0,0 1 0 0 0,-1 0 0 0 0,1 0 0 0 0,0 0 0 0 0,0 0-1 0 0,0 1 1 0 0,0 0 0 0 0,1 0 0 0 0,-1 0 0 0 0,1 1 0 0 0,0-1 0 0 0,0 1-1 0 0,0 0 1 0 0,0 1 0 0 0,1-1 0 0 0,0 0 0 0 0,0 1 0 0 0,0 0-1 0 0,0 0 1 0 0,1 0 0 0 0,-1 0 0 0 0,1 0 0 0 0,1 0 0 0 0,-1 1-1 0 0,1-1 1 0 0,0 0 0 0 0,0 1 0 0 0,0-1 0 0 0,1 1 0 0 0,0 0-1 0 0,0-1 1 0 0,0 1 0 0 0,1-1 0 0 0,0 1 0 0 0,0-1 0 0 0,0 0-1 0 0,1 1 1 0 0,0-1 0 0 0,0 0 0 0 0,0 0 0 0 0,1 0 0 0 0,-1 0-1 0 0,1 0 1 0 0,0-1 0 0 0,1 1-29 0 0,47 55-2507 0 0,-13-25-3788 0 0,-15-15-2580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53.0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275 496 976 0 0,'0'0'2565'0'0,"0"0"-829"0"0,0 0-544 0 0,0 0-299 0 0,0 0-124 0 0,0 0-54 0 0,0 0-75 0 0,0 0-103 0 0,0 0-76 0 0,0 0-85 0 0,0 0-79 0 0,15-9-42 0 0,46-24-39 0 0,29 20 322 0 0,-60 15-343 0 0,-16-3-83 0 0,-1-1 0 0 0,1 0 0 0 0,-1-1 0 0 0,1 0-1 0 0,-1-1 1 0 0,0-1 0 0 0,0 0 0 0 0,-1-1 0 0 0,0 0-1 0 0,0-1 1 0 0,0 0 0 0 0,9-8-112 0 0,-20 14 39 0 0,0-1 0 0 0,0 0 0 0 0,0 1 0 0 0,0-1-1 0 0,0 0 1 0 0,0 0 0 0 0,0 0 0 0 0,0 0 0 0 0,-1 0 0 0 0,1 0 0 0 0,-1 0 0 0 0,0 0 0 0 0,1 0-1 0 0,-1 0 1 0 0,0-1 0 0 0,0 1 0 0 0,-1 0 0 0 0,1 0 0 0 0,0 0 0 0 0,-1 0 0 0 0,1 0 0 0 0,-1 0-1 0 0,1 0 1 0 0,-1 0 0 0 0,0 0 0 0 0,0 0 0 0 0,0 1 0 0 0,0-1 0 0 0,0 0 0 0 0,-1 0 0 0 0,1 1 0 0 0,0-1-1 0 0,-1 1 1 0 0,1-1 0 0 0,-1 1 0 0 0,1 0 0 0 0,-1-1 0 0 0,0 1 0 0 0,0 0 0 0 0,0 0 0 0 0,1 0-1 0 0,-1 1 1 0 0,0-1 0 0 0,0 0 0 0 0,0 1 0 0 0,0-1 0 0 0,0 1 0 0 0,-1-1 0 0 0,1 1 0 0 0,0 0-1 0 0,0 0 1 0 0,0 0 0 0 0,0 0 0 0 0,0 1 0 0 0,0-1 0 0 0,0 0 0 0 0,0 1 0 0 0,0-1 0 0 0,0 1 0 0 0,0 0-1 0 0,-1 0-38 0 0,-32 0 23 0 0,-1 2-1 0 0,0 1 0 0 0,1 2 0 0 0,0 1 0 0 0,0 2 1 0 0,1 1-1 0 0,0 2 0 0 0,1 1 0 0 0,1 2 0 0 0,0 1 1 0 0,0 2-1 0 0,2 1 0 0 0,0 1 0 0 0,-2 4-22 0 0,26-21 31 0 0,1 0-1 0 0,-1 0 0 0 0,1 0 1 0 0,0 0-1 0 0,0 1 1 0 0,0-1-1 0 0,1 1 1 0 0,-1 1-1 0 0,1-1 0 0 0,0 1 1 0 0,0-1-1 0 0,1 1 1 0 0,-1 0-1 0 0,1 0 1 0 0,0 1-1 0 0,1-1 0 0 0,-1 1 1 0 0,1-1-1 0 0,0 1 1 0 0,0 0-1 0 0,1 0 1 0 0,0 0-1 0 0,0 0 0 0 0,0 0 1 0 0,1 0-1 0 0,-1 0 1 0 0,2 0-1 0 0,-1 0 0 0 0,1 0 1 0 0,0 0-1 0 0,0 0 1 0 0,0 0-1 0 0,1 0 1 0 0,0 0-1 0 0,0-1 0 0 0,0 1 1 0 0,1-1-1 0 0,0 1 1 0 0,0-1-1 0 0,1 0 1 0 0,-1 0-1 0 0,1 0 0 0 0,3 2-30 0 0,16 4 170 0 0,1 0 0 0 0,1-2 0 0 0,0-1 0 0 0,0-1 0 0 0,0-2 0 0 0,1 0 0 0 0,0-1-1 0 0,0-2 1 0 0,0 0 0 0 0,0-2 0 0 0,0-1 0 0 0,4-2-170 0 0,5 3 74 0 0,32 1 29 0 0,0-2 1 0 0,-1-3-1 0 0,1-4 0 0 0,-2-2 1 0 0,1-3-1 0 0,13-7-103 0 0,-124 21-7875 0 0,25-2 1180 0 0,13 1 838 0 0</inkml:trace>
  <inkml:trace contextRef="#ctx0" brushRef="#br0" timeOffset="582.05">1365 327 0 0 0,'0'0'952'0'0,"0"0"240"0"0,0 0-39 0 0,0 0-177 0 0,0 0-28 0 0,0 0 38 0 0,0 0-34 0 0,0 0-25 0 0,0 0-28 0 0,0 0-58 0 0,0 0-99 0 0,0 0-149 0 0,6-3-154 0 0,-3 1-430 0 0,-4 2 4 0 0,1 0 0 0 0,-1 0 0 0 0,1-1 0 0 0,-1 1 0 0 0,1 0 0 0 0,-1 0 0 0 0,1 0 0 0 0,-1-1 0 0 0,1 1 0 0 0,-1 0 0 0 0,1-1 0 0 0,-1 1 0 0 0,1 0 0 0 0,-1-1 0 0 0,1 1 0 0 0,0 0 0 0 0,-1-1 0 0 0,1 1 0 0 0,0-1 0 0 0,-1 1 0 0 0,1-1 0 0 0,0 1 0 0 0,0-1 0 0 0,-1 1 0 0 0,1-1 0 0 0,0 1 0 0 0,0-1 0 0 0,0 1 0 0 0,0-1 0 0 0,0 1 1 0 0,0-1-1 0 0,0 0 0 0 0,0 0-13 0 0,-190 32 1301 0 0,189-31-1300 0 0,0 1-1 0 0,0-1 0 0 0,0 1 1 0 0,0-1-1 0 0,0 1 1 0 0,0-1-1 0 0,0 1 1 0 0,1-1-1 0 0,-1 1 0 0 0,0 0 1 0 0,0-1-1 0 0,0 1 1 0 0,1 0-1 0 0,-1 0 0 0 0,1 0 1 0 0,-1 0-1 0 0,0 0 1 0 0,1-1-1 0 0,-1 1 0 0 0,1 0 1 0 0,0 0-1 0 0,-1 0 1 0 0,1 0-1 0 0,0 0 1 0 0,0 1-1 0 0,-1-1 0 0 0,1 0 1 0 0,0 0-1 0 0,0 0 1 0 0,0 0-1 0 0,0 0 0 0 0,1 0 1 0 0,-1 0-1 0 0,0 0 1 0 0,0 0-1 0 0,1 0 1 0 0,-1 0-1 0 0,0 0 0 0 0,1 0 1 0 0,-1 0-1 0 0,1 0 1 0 0,-1 0-1 0 0,1 0 0 0 0,0-1 1 0 0,-1 1-1 0 0,1 0 1 0 0,0 0-1 0 0,-1-1 1 0 0,1 1-1 0 0,0 0 0 0 0,0-1 1 0 0,0 1-1 0 0,0 0 1 0 0,0-1-1 0 0,0 0 0 0 0,0 1 1 0 0,0-1-1 0 0,0 1 1 0 0,0-1-1 0 0,0 0 0 0 0,59 36 505 0 0,413 120-17 0 0,-474-156-483 0 0,0 0 0 0 0,0 1 0 0 0,0-1 0 0 0,0 0 1 0 0,-1 1-1 0 0,1-1 0 0 0,1 1 0 0 0,-1-1 0 0 0,0 1 0 0 0,0-1 1 0 0,0 1-1 0 0,0 0 0 0 0,0 0 0 0 0,0-1 0 0 0,1 1 0 0 0,-1 0 1 0 0,0 0-1 0 0,1 0 0 0 0,-1 0 0 0 0,0 0 0 0 0,1-1 0 0 0,-1 1 1 0 0,1 0-1 0 0,-1 1 0 0 0,1-1 0 0 0,0 0 0 0 0,0 0 1 0 0,-1 0-1 0 0,1 0 0 0 0,0 0 0 0 0,0 0 0 0 0,0 0 0 0 0,0 0 1 0 0,0 0-1 0 0,0 0 0 0 0,0 0 0 0 0,1 1 0 0 0,-1-1 0 0 0,0 0 1 0 0,1 0-1 0 0,-1 0 0 0 0,0 0 0 0 0,1 0 0 0 0,-1 0 0 0 0,1 0 1 0 0,0 0-1 0 0,-1-1 0 0 0,1 1 0 0 0,0 0 0 0 0,-1 0 0 0 0,1 0 1 0 0,0-1-1 0 0,0 1 0 0 0,0 0 0 0 0,0-1 0 0 0,0 1 0 0 0,0-1 1 0 0,0 1-1 0 0,0-1 0 0 0,0 1 0 0 0,0-1 0 0 0,0 0 0 0 0,0 1 1 0 0,0-1-1 0 0,0 0 0 0 0,0 0 0 0 0,0 0 0 0 0,0 0 1 0 0,1 0-6 0 0,-85 27 1446 0 0,-386 30 984 0 0,467-57-3259 0 0,-19 2 1102 0 0,15-2-3612 0 0,3-1-4013 0 0,3 1 8 0 0</inkml:trace>
  <inkml:trace contextRef="#ctx0" brushRef="#br0" timeOffset="875.955">2092 601 1288 0 0,'0'0'2442'0'0,"0"0"-1015"0"0,0 0-400 0 0,0 0-222 0 0,0 0-144 0 0,0 0-25 0 0,0 0-116 0 0,0 0-77 0 0,0 0-37 0 0,0 0-78 0 0,0 0-46 0 0,0 0-78 0 0,0 0-33 0 0,-14 6 27 0 0,-44 15 72 0 0,58-21-227 0 0,0 1 1 0 0,1-1 0 0 0,-1 0-1 0 0,0 0 1 0 0,1 0 0 0 0,-1 0-1 0 0,1 0 1 0 0,-1 0 0 0 0,0 0-1 0 0,1 0 1 0 0,-1 1-1 0 0,0-1 1 0 0,1 0 0 0 0,-1 0-1 0 0,0 1 1 0 0,0-1 0 0 0,1 0-1 0 0,-1 0 1 0 0,0 1 0 0 0,1-1-1 0 0,-1 0 1 0 0,0 1 0 0 0,0-1-1 0 0,0 0 1 0 0,1 1 0 0 0,-1-1-1 0 0,0 0 1 0 0,0 1-1 0 0,0-1 1 0 0,0 0 0 0 0,0 1-1 0 0,0-1 1 0 0,0 1 0 0 0,0-1-1 0 0,0 0 1 0 0,0 1 0 0 0,0-1-1 0 0,0 0 1 0 0,0 1 0 0 0,0-1-1 0 0,0 1 1 0 0,0-1 0 0 0,0 0-1 0 0,0 1 1 0 0,0-1-1 0 0,-1 0 1 0 0,1 1 0 0 0,0-1-1 0 0,0 0 1 0 0,0 1 0 0 0,-1-1-44 0 0,9 0-8438 0 0,-8 0 3542 0 0</inkml:trace>
  <inkml:trace contextRef="#ctx0" brushRef="#br0" timeOffset="1580.338">1098 81 7058 0 0,'0'0'438'0'0,"0"0"-187"0"0,0 0-158 0 0,0 0-133 0 0,0 0-37 0 0,0 0 134 0 0,0 0 241 0 0,0 0 263 0 0,0 0 258 0 0,0 0 173 0 0,0 0 14 0 0,0 0-99 0 0,0 0-142 0 0,12-16-145 0 0,35-48-89 0 0,-35 117 485 0 0,0 212-713 0 0,-23-7 186 0 0,12-256-406 0 0,-1 0 0 0 0,0 0 0 0 0,1 0-1 0 0,-1 0 1 0 0,1 0 0 0 0,0 0 0 0 0,0 0-1 0 0,0 0 1 0 0,0 0 0 0 0,0-1 0 0 0,0 1-1 0 0,0 0 1 0 0,1 0 0 0 0,-1-1 0 0 0,0 1-1 0 0,1-1 1 0 0,0 1 0 0 0,-1-1 0 0 0,1 0-1 0 0,0 0 1 0 0,0 0 0 0 0,-1 0-1 0 0,1 0 1 0 0,0 0 0 0 0,0 0 0 0 0,0 0-1 0 0,0-1 1 0 0,0 1 0 0 0,0-1 0 0 0,0 0-1 0 0,1 1 1 0 0,-1-1 0 0 0,0 0 0 0 0,0 0-1 0 0,0 0 1 0 0,0-1 0 0 0,0 1 0 0 0,1 0-83 0 0,87-13 1675 0 0,-84 12-1711 0 0,102-26 543 0 0,174-23 141 0 0,-165 110-589 0 0,-83-74-152 0 0,-27 3-2926 0 0,-2 0-4233 0 0,-5 7-1900 0 0</inkml:trace>
  <inkml:trace contextRef="#ctx0" brushRef="#br0" timeOffset="2029.065">1899 477 7762 0 0,'0'0'4938'0'0,"0"0"-4311"0"0,0 0-1150 0 0,0 0 156 0 0,0 0 318 0 0,0 0 392 0 0,0 0 155 0 0,0 0 71 0 0,0 0 43 0 0,0 0-25 0 0,0 0 1 0 0,0 0 17 0 0,0 0-25 0 0,18 15-49 0 0,59 44-54 0 0,-70-54-359 0 0,0 0 1 0 0,0 0-1 0 0,1-1 0 0 0,-1-1 0 0 0,1 1 0 0 0,0-1 0 0 0,0 0 0 0 0,1-1 0 0 0,-1 0 0 0 0,0 0 0 0 0,1-1 0 0 0,-1 0 0 0 0,1 0 0 0 0,0-1 0 0 0,-1 0 0 0 0,1-1 0 0 0,1 0-118 0 0,16 0 318 0 0,-20 2-263 0 0,1 0 0 0 0,-1 0 0 0 0,0 0 1 0 0,1-1-1 0 0,-1 0 0 0 0,0 0 0 0 0,0-1 0 0 0,1 0 0 0 0,-1 0 1 0 0,0 0-1 0 0,0-1 0 0 0,0 0 0 0 0,0 0 0 0 0,0-1 0 0 0,0 1 0 0 0,-1-1 1 0 0,1 0-1 0 0,-1-1 0 0 0,0 1 0 0 0,0-1 0 0 0,0 0 0 0 0,-1-1 1 0 0,1 1-1 0 0,-1-1 0 0 0,0 0 0 0 0,0 0 0 0 0,0 0 0 0 0,-1 0 0 0 0,0-1 1 0 0,0 1-1 0 0,-1-1 0 0 0,1 0 0 0 0,-1 0 0 0 0,0 0 0 0 0,-1 0 1 0 0,1 0-1 0 0,-1 0 0 0 0,0-1 0 0 0,-1 1 0 0 0,0 0 0 0 0,0-1 0 0 0,0-2-55 0 0,-4-3-104 0 0,-1 0 0 0 0,0 1 0 0 0,-1-1 0 0 0,0 1 0 0 0,0 1 0 0 0,-1-1-1 0 0,-1 1 1 0 0,0 0 0 0 0,0 1 0 0 0,-1 0 0 0 0,0 0 0 0 0,-1 1 0 0 0,0 0-1 0 0,0 1 1 0 0,0 0 0 0 0,-1 0 0 0 0,0 1 0 0 0,0 1 0 0 0,-1 0 0 0 0,0 0-1 0 0,0 1 1 0 0,-3 0 104 0 0,1-1 20 0 0,1 1 0 0 0,-1 0 0 0 0,1 1 0 0 0,-1 0 0 0 0,0 2 0 0 0,0-1 0 0 0,0 2-1 0 0,0 0 1 0 0,0 0 0 0 0,0 2 0 0 0,0 0 0 0 0,0 0 0 0 0,0 1 0 0 0,1 1 0 0 0,-1 0 0 0 0,1 1 0 0 0,0 0-1 0 0,0 1 1 0 0,1 1 0 0 0,0 0 0 0 0,0 0 0 0 0,0 1 0 0 0,1 1 0 0 0,0 0 0 0 0,-7 8-20 0 0,15-13 21 0 0,0 0 0 0 0,1 0 0 0 0,-1 0 0 0 0,1 1 0 0 0,0-1 0 0 0,0 1 0 0 0,0 0 0 0 0,1-1 0 0 0,-1 1 0 0 0,1 0 0 0 0,0 0 0 0 0,1 0 0 0 0,-1 0 1 0 0,1 0-1 0 0,0 0 0 0 0,0 0 0 0 0,1 0 0 0 0,-1 0 0 0 0,1 0 0 0 0,0-1 0 0 0,1 1 0 0 0,-1 0 0 0 0,1 0 0 0 0,0-1 0 0 0,0 1 0 0 0,0-1 0 0 0,1 1 0 0 0,-1-1 0 0 0,1 0 0 0 0,0 0 0 0 0,0 0 1 0 0,1-1-1 0 0,-1 1 0 0 0,1-1 0 0 0,0 0 0 0 0,0 0 0 0 0,0 0 0 0 0,0 0 0 0 0,2 0-21 0 0,182 82-547 0 0,-108-62-2144 0 0,-28-9-4742 0 0,-26-8-3343 0 0</inkml:trace>
  <inkml:trace contextRef="#ctx0" brushRef="#br0" timeOffset="2653.341">2907 261 9834 0 0,'0'0'336'0'0,"0"0"-206"0"0,0 0 56 0 0,0 0 216 0 0,0 0 151 0 0,0 0 118 0 0,0 0 42 0 0,0 0-3 0 0,0 0-33 0 0,0 0-89 0 0,0 0-191 0 0,0 0-341 0 0,0 0-212 0 0,3-4-114 0 0,5-2 235 0 0,0 1 0 0 0,1 0-1 0 0,-1 1 1 0 0,1-1 0 0 0,0 2 0 0 0,0-1-1 0 0,1 1 1 0 0,-1 1 0 0 0,1 0 0 0 0,-1 0 0 0 0,1 1-1 0 0,-1 0 1 0 0,1 1 0 0 0,0 0 0 0 0,1 0 35 0 0,50-7 107 0 0,-51 5-327 0 0,10-2 1307 0 0,-33 2-45 0 0,-51 6-698 0 0,0 2-1 0 0,0 3 0 0 0,0 3 0 0 0,-28 10-343 0 0,79-19 51 0 0,4-2-43 0 0,0 1-1 0 0,0-1 1 0 0,0 2-1 0 0,0 0 1 0 0,0 0 0 0 0,1 0-1 0 0,-1 1 1 0 0,1 0 0 0 0,0 1-1 0 0,0 0 1 0 0,0 0 0 0 0,1 0-1 0 0,0 1 1 0 0,0 1 0 0 0,0-1-1 0 0,-4 6-7 0 0,11-10 4 0 0,-1 0 0 0 0,1 1 0 0 0,-1-1 1 0 0,1 0-1 0 0,0 0 0 0 0,0 1 0 0 0,0-1 0 0 0,0 0 0 0 0,0 0 0 0 0,1 0 0 0 0,-1 1 0 0 0,0-1 0 0 0,1 0 0 0 0,0 0 0 0 0,0 0 1 0 0,-1 0-1 0 0,1 0 0 0 0,0 0 0 0 0,1 0 0 0 0,-1 0 0 0 0,0 0 0 0 0,1 0 0 0 0,-1-1 0 0 0,1 1 0 0 0,-1 0 0 0 0,1-1 1 0 0,0 1-1 0 0,-1-1 0 0 0,1 0 0 0 0,0 0 0 0 0,0 0 0 0 0,0 0 0 0 0,0 0 0 0 0,0 0 0 0 0,0 0 0 0 0,2 0-4 0 0,85 30 451 0 0,-83-30-446 0 0,483 113 167 0 0,-487-114-175 0 0,1 0-1 0 0,-1 0 1 0 0,0 0-1 0 0,1 1 1 0 0,-1-1-1 0 0,0 1 1 0 0,0-1-1 0 0,0 1 1 0 0,0 0-1 0 0,0 0 1 0 0,0 0-1 0 0,0 0 1 0 0,0 1-1 0 0,0-1 1 0 0,0 0-1 0 0,0 1 1 0 0,-1-1-1 0 0,1 1 1 0 0,0 0-1 0 0,-1-1 1 0 0,0 1-1 0 0,1 0 1 0 0,-1 0 0 0 0,0 0-1 0 0,0 0 1 0 0,0 0-1 0 0,0 0 1 0 0,0 0-1 0 0,-1 1 1 0 0,1-1-1 0 0,-1 0 1 0 0,1 0-1 0 0,-1 0 1 0 0,0 1-1 0 0,0-1 1 0 0,0 0-1 0 0,0 1 1 0 0,0-1-1 0 0,0 0 1 0 0,-1 0-1 0 0,1 1 1 0 0,-1-1-1 0 0,0 0 1 0 0,1 0-1 0 0,-1 0 1 0 0,0 0-1 0 0,0 0 1 0 0,-1 0 0 0 0,1 0-1 0 0,0 0 1 0 0,0 0-1 0 0,-1 0 1 0 0,0-1-1 0 0,1 1 1 0 0,-1-1-1 0 0,0 1 1 0 0,1-1-1 0 0,-1 1 1 0 0,0-1-1 0 0,0 0 1 0 0,0 0-1 0 0,0 0 1 0 0,0 0-1 0 0,-1-1 1 0 0,1 1-1 0 0,0 0 1 0 0,0-1-1 0 0,0 1 1 0 0,-1-1 3 0 0,-38 11 394 0 0,-1-2-1 0 0,0-2 1 0 0,0-1-1 0 0,-1-3 1 0 0,0-1-1 0 0,1-2 1 0 0,-1-2 0 0 0,-29-5-394 0 0,-174-48 1223 0 0,247 55-1270 0 0,0-1 0 0 0,-1 1 1 0 0,1-1-1 0 0,0 1 1 0 0,0 0-1 0 0,-1-1 1 0 0,1 1-1 0 0,0-1 0 0 0,0 0 1 0 0,-1 1-1 0 0,1-1 1 0 0,-1 1-1 0 0,1-1 1 0 0,-1 0-1 0 0,1 0 0 0 0,-1 1 1 0 0,1-1-1 0 0,-1 0 1 0 0,1 0-1 0 0,-1 0 1 0 0,0 1-1 0 0,0-1 0 0 0,1 0 1 0 0,-1 0-1 0 0,0 0 1 0 0,0 0-1 0 0,0 0 1 0 0,0 1-1 0 0,0-1 0 0 0,0 0 1 0 0,0 0-1 0 0,0 0 1 0 0,0 0-1 0 0,-1 0 1 0 0,1 1-1 0 0,0-1 0 0 0,-1 0 1 0 0,1 0-1 0 0,0 0 1 0 0,-1 1-1 0 0,1-1 1 0 0,-1 0-1 0 0,1 0 0 0 0,-1 1 1 0 0,1-1-1 0 0,-1 0 1 0 0,0 1-1 0 0,1-1 1 0 0,-1 1-1 0 0,0-1 0 0 0,1 1 1 0 0,-1-1-1 0 0,0 1 1 0 0,0-1-1 0 0,1 1 1 0 0,-1 0-1 0 0,0-1 0 0 0,0 1 1 0 0,0 0-1 0 0,0 0 1 0 0,1 0-1 0 0,-1 0 1 0 0,0 0-1 0 0,0 0 47 0 0,71-18-5577 0 0,-8 12-3046 0 0,-40 6 3036 0 0</inkml:trace>
  <inkml:trace contextRef="#ctx0" brushRef="#br0" timeOffset="3151.604">3674 482 18060 0 0,'0'0'224'0'0,"0"0"-75"0"0,0 0-74 0 0,0 0-74 0 0,0 0-1 0 0,0 0 60 0 0,0 0 116 0 0,0 0 119 0 0,0 0 70 0 0,0 0 5 0 0,0 0-70 0 0,0 0-99 0 0,39-1 338 0 0,-5 3-458 0 0,0-1 0 0 0,0-3 0 0 0,0 0 0 0 0,0-2-1 0 0,-1-2 1 0 0,1-1 0 0 0,-1-1 0 0 0,-1-2 0 0 0,0-2 0 0 0,0 0 0 0 0,18-12-81 0 0,-47 23-35 0 0,0 0 0 0 0,1 0 0 0 0,-1 0 0 0 0,0 0 1 0 0,0-1-1 0 0,0 1 0 0 0,0-1 0 0 0,0 0 0 0 0,-1 0 1 0 0,1 0-1 0 0,0 0 0 0 0,-1-1 0 0 0,0 1 0 0 0,1 0 1 0 0,-1-1-1 0 0,0 0 0 0 0,0 0 0 0 0,-1 1 0 0 0,1-1 1 0 0,0 0-1 0 0,-1-1 0 0 0,0 1 0 0 0,0 0 0 0 0,0 0 1 0 0,0 0-1 0 0,0-1 0 0 0,-1 1 0 0 0,1 0 0 0 0,-1-1 0 0 0,0 1 1 0 0,0 0-1 0 0,0-1 0 0 0,-1 1 0 0 0,1-1 0 0 0,-1 1 1 0 0,1 0-1 0 0,-1 0 0 0 0,0-1 0 0 0,-1 1 0 0 0,1 0 1 0 0,0 0-1 0 0,-1 0 0 0 0,0 0 0 0 0,0 0 0 0 0,0 1 1 0 0,0-1-1 0 0,0 0 0 0 0,0 1 0 0 0,-1 0 0 0 0,1-1 1 0 0,-3-1 34 0 0,-15-3-112 0 0,-1 0 1 0 0,1 2-1 0 0,-1 0 1 0 0,1 1 0 0 0,-1 2-1 0 0,-1 0 1 0 0,1 1-1 0 0,0 1 1 0 0,0 0 0 0 0,0 2-1 0 0,0 1 1 0 0,0 0-1 0 0,0 2 112 0 0,-8 0 32 0 0,0 2 1 0 0,1 1-1 0 0,0 1 0 0 0,0 2 0 0 0,1 0 1 0 0,1 2-1 0 0,0 1 0 0 0,0 1 0 0 0,2 1 0 0 0,0 1 1 0 0,0 1-1 0 0,2 1 0 0 0,-1 3-32 0 0,20-20 30 0 0,1 1 1 0 0,-1-1-1 0 0,1 1 0 0 0,0 0 1 0 0,0-1-1 0 0,0 1 0 0 0,0 0 1 0 0,0 0-1 0 0,1 0 0 0 0,-1 0 1 0 0,1 0-1 0 0,0 1 0 0 0,0-1 1 0 0,0 0-1 0 0,1 1 0 0 0,-1-1 1 0 0,1 1-1 0 0,-1-1 0 0 0,1 0 1 0 0,0 1-1 0 0,1-1 0 0 0,-1 1 1 0 0,1-1-1 0 0,-1 0 1 0 0,1 1-1 0 0,0-1 0 0 0,0 0 1 0 0,0 1-1 0 0,1-1 0 0 0,-1 0 1 0 0,1 0-1 0 0,0 0 0 0 0,-1 0 1 0 0,1-1-1 0 0,1 1 0 0 0,-1 0 1 0 0,0-1-1 0 0,1 0 0 0 0,-1 1 1 0 0,1-1-1 0 0,0 0 0 0 0,0 0 1 0 0,0 0-1 0 0,0-1 0 0 0,0 1 1 0 0,0-1-1 0 0,0 0 0 0 0,0 1 1 0 0,0-1-1 0 0,1-1 0 0 0,-1 1 1 0 0,2 0-31 0 0,52 17 190 0 0,2-3-1 0 0,0-2 1 0 0,0-2 0 0 0,1-4 0 0 0,0-2 0 0 0,1-2 0 0 0,-1-3 0 0 0,6-3-190 0 0,-15 3 86 0 0,249-17 451 0 0,-242 12-4639 0 0,-6-1-4507 0 0,-58 7-1300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58.29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0 0 0,'0'0'0'0'0,"0"0"0"0"0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58.5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4 2160 0 0,'0'0'1161'0'0,"0"0"-505"0"0,0 0-312 0 0,204-3-200 0 0,-144 3-40 0 0,3 1-104 0 0,0 2-352 0 0,-3-1-528 0 0,-3 1-457 0 0,-14-1-351 0 0,-13-1 1376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58.80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39 0 0 0,'0'0'0'0'0,"0"0"0"0"0,0 0 0 0 0,0 0 0 0 0,176-2 0 0 0,-149 2 0 0 0,-6 0 0 0 0</inkml:trace>
  <inkml:trace contextRef="#ctx0" brushRef="#br0" timeOffset="1">993 0 2385 0 0,'0'0'1296'0'0,"0"0"-728"0"0,0 0-424 0 0,0 0-80 0 0,0 0 0 0 0,0 0-8 0 0,167 22-8 0 0,-140-16 8 0 0,1 2-56 0 0,0-1-88 0 0,-2 0-144 0 0,0-1-248 0 0,1 1-312 0 0,1-1-377 0 0,-8-1-343 0 0,-5-2 1104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59.06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33 4385 0 0,'0'0'1440'0'0,"0"0"-568"0"0,0 0-519 0 0,0 0-233 0 0,187-29-32 0 0,-142 27-40 0 0,1 2-8 0 0,-2-1-8 0 0,1 1-48 0 0,1 0-72 0 0,-3 0-185 0 0,0 0-263 0 0,-3 0-304 0 0,3 0-416 0 0,3 0-280 0 0,-2 0-49 0 0,-12 0 337 0 0,-7 0 1248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5.30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459 124 5997,'0'-10'2313,"0"2"-1002,0 8 6373,0 0-7281,0-25-22,2 16-11,-1-19-23,3 22-33,0 0-50,1 0-29,1-1-62,-1 2-27,0 0-28,1 2-34,-1 0-34,-1 2-11,1 0-22,-3 1 50,3 3-16,-5-1 27,1 4 0,-1-2 6,0 2-3313,-6 1 3290,-1 1-22,-7 1 34,-7 3-34,1-2 17,-8 3 0,6-2 12,-2 2 3380,-3 0-3409,-2 3-3403,-2 3 3375,-3 2-2279,1 2 2273,0 0-5,2 1 12,3 2-1,2 1-22,1 2 5,4 2 2257,3 1-2262,3-1 11,2 13 23,6-12 10,2 8 3426,5-14-3386,5 0 17,3-2 5,6-2 0,2-1 6,2-3 0,1 0-23,1-4-5,1 1-11,1-5-17,1 0 11,-1-2-17,0-2 1,0-1-7,-3-2 34,5 1-44,-9-3-18,2 1 23,-11-1-28,-2-1 12,-2 1-203,-1-1 118,-3 3 6,-1-2-29,-2 4-55,1-2-62,0-1-100,0-1-152,0-1-252,1 0-386,1-1 1103,1-5 0,0 4 0,1-4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59.2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0 229 0 0 0,'265'-15'0'0'0,"365"-46"0"0"0,-379 30 0 0 0,2 10 0 0 0,118 11 0 0 0,-352 10 0 0 0</inkml:trace>
  <inkml:trace contextRef="#ctx0" brushRef="#br0" timeOffset="1">2482 1 0 0 0,'0'0'0'0'0,"0"0"0"0"0,0 0 0 0 0,0 0 0 0 0,0 0 0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59.7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1 100 0 0 0,'245'-22'1'0'0,"2"-5"4179"0"0,1 18-3811 0 0,189 2-4167 0 0,-231-11 3046 0 0,4 2 7971 0 0,-198 36-8104 0 0,-11-10-4481 0 0,-1-10 5174 0 0,0 2-584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39.47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2260 7 0 0 0,'0'0'307'0'0,"0"0"109"0"0,-22-7 785 0 0,27 159 2943 0 0,31 80-587 0 0,-24 357-923 0 0,19-368-2417 0 0,38 95 60 0 0,-56-217-23 0 0,-5 0-1 0 0,-4 1 0 0 0,-5 24-253 0 0,1-52 210 0 0,-2-21-112 0 0,-6 25-21 0 0,-1 8-53 0 0,-9 40 98 0 0,9-30 262 0 0,-4-5 130 0 0,1-23-474 0 0,-4-25-6803 0 0,9-29-1456 0 0</inkml:trace>
  <inkml:trace contextRef="#ctx0" brushRef="#br0" timeOffset="2302.692">2272 2621 0 0 0,'-35'72'449'0'0,"18"-26"3689"0"0,3 31-2829 0 0,-7 26-429 0 0,-28 74 1651 0 0,21-51-1796 0 0,-4-3-451 0 0,-35 48 751 0 0,45-124-955 0 0,3 0 0 0 0,2 1 0 0 0,1 1 0 0 0,3 0 0 0 0,1 9-80 0 0,-71 151 284 0 0,-7 131 150 0 0,-76 194-142 0 0,2 40-244 0 0,81-292-136 0 0,-13 42 911 0 0,-128 252 1617 0 0,209-528-1952 0 0,13-32-3005 0 0,1 2-4010 0 0,1-12-911 0 0</inkml:trace>
  <inkml:trace contextRef="#ctx0" brushRef="#br0" timeOffset="8785.457">1000 6510 0 0 0,'-1'92'2977'0'0,"-63"41"707"0"0,-7 36-1970 0 0,45-104-1161 0 0,-13 41-198 0 0,25-30 89 0 0,-26 88 518 0 0,8-66-603 0 0,-18 57-253 0 0,-10 23 129 0 0,-42-23 579 0 0,35 11-472 0 0,-45 110-254 0 0,82-170-10 0 0,-16 65-16 0 0,6-51 98 0 0,-14 44 482 0 0,17-24-311 0 0,17-31-30 0 0,-4-13 178 0 0,24-96-409 0 0,-24 45 649 0 0,-23 124-629 0 0,50-19 204 0 0,10-32 33 0 0,78-61 1180 0 0,47-11-844 0 0,64-35 356 0 0,13-30-720 0 0,-10-8 263 0 0,268 8-83 0 0,-365 8-431 0 0,0 5-1 0 0,0 5 1 0 0,104 12-48 0 0,43 13 142 0 0,-14-44 116 0 0,70 26-229 0 0,-179 4 14 0 0,70-9 48 0 0,-200 0-91 0 0,2-2-24 0 0,0 1-1 0 0,0 1 0 0 0,-1-1 0 0 0,1 0 0 0 0,0 1 0 0 0,0 0 1 0 0,0 0-1 0 0,-1 0 0 0 0,1 0 0 0 0,-1 1 0 0 0,1 0 0 0 0,-1-1 1 0 0,1 1-1 0 0,-1 0 0 0 0,0 1 0 0 0,0-1 0 0 0,0 0 1 0 0,0 1-1 0 0,0 0 0 0 0,-1 0 0 0 0,1-1 0 0 0,-1 2 0 0 0,1-1 1 0 0,-1 0-1 0 0,0 0 0 0 0,-1 1 0 0 0,2 1 25 0 0,32 210-204 0 0,-9 108 87 0 0,-26 190 23 0 0,-15-47 26 0 0,28-19 118 0 0,-6-39 232 0 0,55-87 164 0 0,-48-234-330 0 0,-5 0 0 0 0,-3 1 0 0 0,-4 0 0 0 0,-8 69-116 0 0,-60 299 180 0 0,54 441 29 0 0,-17-561-130 0 0,-42 39 1309 0 0,54-60-333 0 0,39-239-685 0 0,-17-66-232 0 0,-1-1-1719 0 0,-3-2-7388 0 0,-1-7-2145 0 0</inkml:trace>
  <inkml:trace contextRef="#ctx0" brushRef="#br0" timeOffset="18324.098">81 8871 0 0 0,'0'0'328'0'0,"0"0"896"0"0,0 0-359 0 0,0 0-361 0 0,0 0-248 0 0,0 0-144 0 0,0 0-48 0 0,0 0-56 0 0,0 0 40 0 0,0 0 24 0 0,0 0 0 0 0,158 39-144 0 0,-142-26-416 0 0,1-1-425 0 0,-5-3-359 0 0,-3-1 464 0 0</inkml:trace>
  <inkml:trace contextRef="#ctx0" brushRef="#br0" timeOffset="18493.438">1261 8938 5801 0 0,'0'0'3514'0'0,"0"0"-3056"0"0,0 0-837 0 0,0 0 63 0 0,0 0 229 0 0,29-4 105 0 0,188-21-38 0 0,184-14-7143 0 0,-114 11 5337 0 0,-259 26 1826 0 0</inkml:trace>
  <inkml:trace contextRef="#ctx0" brushRef="#br0" timeOffset="18663.986">3614 8708 0 0 0,'0'0'0'0'0,"0"0"0"0"0,0 0 0 0 0,0 0 0 0 0,191 20 0 0 0,-159-12 0 0 0,-9-4 0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2:57.3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 2 0 0 0,'0'0'0'0'0,"0"0"0"0"0,0 0 608 0 0,0 0 248 0 0,0 0-176 0 0,0 0-183 0 0,0 0-185 0 0,0 0-216 0 0,0 0-136 0 0,0 0-200 0 0,0 0-265 0 0,0 0-191 0 0,-4-2-128 0 0,7 2 80 0 0,-2 0 744 0 0</inkml:trace>
  <inkml:trace contextRef="#ctx0" brushRef="#br0" timeOffset="248.021">5 2 0 0 0,'72'39'0'0'0,"43"-22"0"0"0,-86-18 0 0 0,521-41 0 0 0,-470 35 0 0 0,-58 4 0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3:04.22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354 722 0 0 0,'15'-15'0'0'0</inkml:trace>
  <inkml:trace contextRef="#ctx0" brushRef="#br0" timeOffset="2189.728">446 673 0 0 0,'0'0'213'0'0,"0"0"274"0"0,0 0 59 0 0,0 0 30 0 0,0 0 63 0 0,0 0 18 0 0,0 0-53 0 0,0 0-64 0 0,0 0-40 0 0,-1-4-236 0 0,1 4-292 0 0,0 1-1 0 0,0 0 0 0 0,0 0 1 0 0,0-1-1 0 0,0 1 0 0 0,0 0 1 0 0,0-1-1 0 0,0 1 0 0 0,0 0 1 0 0,0-1-1 0 0,0 1 0 0 0,0 0 1 0 0,-1-1-1 0 0,1 1 0 0 0,0 0 1 0 0,-1-1-1 0 0,1 1 0 0 0,0 0 1 0 0,-1-1-1 0 0,1 1 0 0 0,0-1 1 0 0,-1 1-1 0 0,1-1 0 0 0,-1 1 1 0 0,1-1-1 0 0,-1 1 0 0 0,0-1 1 0 0,1 0-1 0 0,-1 1 0 0 0,1-1 1 0 0,-1 0-1 0 0,0 1 0 0 0,1-1 1 0 0,-1 0-1 0 0,0 0 0 0 0,1 1 1 0 0,-1-1-1 0 0,0 0 0 0 0,1 0 1 0 0,-1 0-1 0 0,0 0 0 0 0,1 0 1 0 0,-1 0-1 0 0,0 0 0 0 0,0 0 1 0 0,1 0-1 0 0,-1-1 0 0 0,0 1 1 0 0,1 0-1 0 0,-1 0 0 0 0,0-1 1 0 0,1 1-1 0 0,-1 0 0 0 0,1-1 1 0 0,-1 1-1 0 0,1 0 1 0 0,-1-1-1 0 0,0 1 0 0 0,1-1 1 0 0,-1 1-1 0 0,1-1 0 0 0,0 1 1 0 0,-1-1-1 0 0,1 1 0 0 0,-1-1 29 0 0,-4 9 387 0 0,-49 79 152 0 0,-127 182-100 0 0,33-112 1685 0 0,138-150-3090 0 0,-4 0 4389 0 0,11-9 38 0 0,13-7-4359 0 0,38-20-9116 0 0,-39 26 8356 0 0</inkml:trace>
  <inkml:trace contextRef="#ctx0" brushRef="#br0" timeOffset="2876.634">541 1087 2673 0 0,'0'0'3379'0'0,"0"0"-3355"0"0,0 0-998 0 0,0 0-48 0 0,0 0 323 0 0,0 0 440 0 0,0 0 138 0 0,0 0 58 0 0,0 0 104 0 0,0 0 142 0 0,0 0 117 0 0,0 0 105 0 0,-5 19 28 0 0,-18 60-28 0 0,-58 25 799 0 0,81-104-1204 0 0,-4 6 223 0 0,1-1-1 0 0,-1-1 1 0 0,0 1 0 0 0,0 0 0 0 0,-1-1 0 0 0,0 0-1 0 0,1 0 1 0 0,-1-1 0 0 0,-1 1 0 0 0,1-1 0 0 0,0 0-1 0 0,-1 0 1 0 0,1-1 0 0 0,-1 1 0 0 0,0-1-1 0 0,0-1 1 0 0,0 1 0 0 0,0-1 0 0 0,0 0 0 0 0,0 0-1 0 0,-1-1 1 0 0,1 0 0 0 0,-1 0-223 0 0,-7-20 1910 0 0,39-44-3040 0 0,-22 61 1044 0 0,0-1 0 0 0,0 1 0 0 0,0 0 0 0 0,0 0 0 0 0,1 0 0 0 0,-1 0 0 0 0,1 0 0 0 0,0 1 0 0 0,0-1 0 0 0,0 1 0 0 0,0 0 0 0 0,0 1 0 0 0,0-1 0 0 0,1 1 0 0 0,-1-1 0 0 0,1 1 0 0 0,-1 0 0 0 0,1 1-1 0 0,-1-1 1 0 0,1 1 0 0 0,-1 0 0 0 0,1 0 0 0 0,-1 1 0 0 0,1-1 0 0 0,-1 1 0 0 0,1 0 0 0 0,-1 0 0 0 0,1 1 0 0 0,-1-1 0 0 0,0 1 0 0 0,0 0 0 0 0,0 0 0 0 0,0 0 0 0 0,0 0 0 0 0,0 1 0 0 0,0 0 0 0 0,0 1 86 0 0,104 194 334 0 0,-100-175-263 0 0,1 0 0 0 0,1 0 1 0 0,1-1-1 0 0,1-1 0 0 0,1 0 1 0 0,0-1-1 0 0,2 0 0 0 0,0-1 0 0 0,2 0 1 0 0,2 1-72 0 0,-17-17 112 0 0,1 1 1 0 0,0 0-1 0 0,0-1 1 0 0,0 1-1 0 0,0-1 1 0 0,0 0-1 0 0,1 0 1 0 0,-1-1-1 0 0,1 1 1 0 0,0-1 0 0 0,0 1-1 0 0,0-1 1 0 0,0 0-1 0 0,0-1 1 0 0,1 1-1 0 0,-1-1 1 0 0,0 0-1 0 0,1 0 1 0 0,-1 0-1 0 0,1 0 1 0 0,-1-1-1 0 0,1 0 1 0 0,-1 0-1 0 0,1 0 1 0 0,-1 0-1 0 0,1-1 1 0 0,-1 0-1 0 0,1 0 1 0 0,-1 0-1 0 0,1 0 1 0 0,-1-1 0 0 0,0 0-1 0 0,0 0 1 0 0,0 0-1 0 0,0 0 1 0 0,0-1-1 0 0,0 1 1 0 0,-1-1-1 0 0,1 0 1 0 0,1-2-113 0 0,4-15 331 0 0,-1 0 0 0 0,-2 0 0 0 0,0-1 0 0 0,-1 0 0 0 0,0 0 0 0 0,-2 0 1 0 0,-1-1-1 0 0,-1 1 0 0 0,0-1 0 0 0,-2 1 0 0 0,0-1 0 0 0,-2 1 0 0 0,0 0 1 0 0,-1 0-1 0 0,-1 0 0 0 0,-1 0 0 0 0,-2-2-331 0 0,-26-88 371 0 0,136 210-14639 0 0,-99-96 13058 0 0,9 7-3490 0 0</inkml:trace>
  <inkml:trace contextRef="#ctx0" brushRef="#br0" timeOffset="3574.468">1504 1865 1976 0 0,'0'0'1167'0'0,"0"0"-465"0"0,0 0-421 0 0,0 0-134 0 0,0 0 74 0 0,0 0 171 0 0,0 0 217 0 0,0 0 195 0 0,0 0 59 0 0,0 0-78 0 0,0 0-147 0 0,0 0-221 0 0,0 0-189 0 0,4-6-125 0 0,56-51 327 0 0,-59 57-368 0 0,1-1-1 0 0,-1 1 0 0 0,0-1 0 0 0,0 1 0 0 0,0-1 0 0 0,0 1 1 0 0,0-1-1 0 0,0 0 0 0 0,0 1 0 0 0,0-1 0 0 0,0 0 0 0 0,0 0 1 0 0,0 0-1 0 0,-1 0 0 0 0,1 1 0 0 0,0-1 0 0 0,0-1 0 0 0,-1 1 1 0 0,1 0-1 0 0,-1 0 0 0 0,1 0 0 0 0,-1 0 0 0 0,1 0 0 0 0,-1 0 1 0 0,0-1-1 0 0,0 1 0 0 0,1 0 0 0 0,-1 0 0 0 0,0 0 0 0 0,0-1 1 0 0,0 1-1 0 0,0 0 0 0 0,0 0 0 0 0,-1 0 0 0 0,1-1 0 0 0,0 1 1 0 0,-1 0-1 0 0,1 0 0 0 0,0 0 0 0 0,-1 0 0 0 0,1 0 0 0 0,-1-1 1 0 0,0 1-1 0 0,1 0 0 0 0,-1 0 0 0 0,0 1 0 0 0,0-1 0 0 0,0 0 1 0 0,1 0-1 0 0,-1 0 0 0 0,0 0 0 0 0,0 1 0 0 0,0-1 0 0 0,0 0 1 0 0,-1 1-62 0 0,-66-20-60 0 0,37 20 1 0 0,0 1-1 0 0,1 2 1 0 0,-1 1-1 0 0,1 1 1 0 0,0 1 0 0 0,0 2-1 0 0,1 1 1 0 0,0 2-1 0 0,1 1 1 0 0,0 0-1 0 0,1 3 1 0 0,0 0 0 0 0,1 1-1 0 0,1 2 1 0 0,0 0-1 0 0,-11 13 60 0 0,32-29-24 0 0,1 1 0 0 0,-1 0 0 0 0,0-1 0 0 0,1 1-1 0 0,-1 0 1 0 0,1 1 0 0 0,0-1 0 0 0,0 0 0 0 0,0 1-1 0 0,0 0 1 0 0,1 0 0 0 0,-1 0 0 0 0,1 0 0 0 0,0 0-1 0 0,1 0 1 0 0,-1 0 0 0 0,1 1 0 0 0,-1-1 0 0 0,1 1 0 0 0,0-1-1 0 0,1 1 1 0 0,-1-1 0 0 0,1 1 0 0 0,0-1 0 0 0,0 1-1 0 0,1 0 1 0 0,-1-1 0 0 0,1 1 0 0 0,0-1 0 0 0,0 1-1 0 0,0-1 1 0 0,1 0 0 0 0,0 1 0 0 0,0-1 0 0 0,0 0 0 0 0,0 0-1 0 0,2 2 25 0 0,21 8 182 0 0,1-1 0 0 0,0-1 0 0 0,1-2 0 0 0,0 0-1 0 0,0-2 1 0 0,1-1 0 0 0,0-1 0 0 0,0-1 0 0 0,23 0-182 0 0,-4 2 61 0 0,133 26-109 0 0,-169-4-1172 0 0,-25-10-5319 0 0,12-19 1426 0 0</inkml:trace>
  <inkml:trace contextRef="#ctx0" brushRef="#br0" timeOffset="4225.482">1859 2009 4833 0 0,'0'0'3507'0'0,"0"0"-3166"0"0,0 0-1115 0 0,0 0-244 0 0,0 0 136 0 0,0 0 544 0 0,0 0 398 0 0,0 0 244 0 0,0 0 158 0 0,0 0 115 0 0,0 0 39 0 0,0 0-41 0 0,0 0-69 0 0,-12 26-98 0 0,-35 85-98 0 0,-125 164 808 0 0,145-230-149 0 0,27-45-144 0 0,0 0 350 0 0,0 0 197 0 0,15-26 870 0 0,-10 18-2242 0 0,44-90-277 0 0,-38 71-9 0 0,1 1 0 0 0,1 0 0 0 0,1 1 1 0 0,1 1-1 0 0,1 0 0 0 0,2 1 1 0 0,0 0-1 0 0,2 2 0 0 0,11-11 286 0 0,-26 29-102 0 0,0-1 0 0 0,-1 1-1 0 0,1 0 1 0 0,0 0 0 0 0,0 1 0 0 0,1-1-1 0 0,-1 1 1 0 0,0 0 0 0 0,1 1 0 0 0,-1-1 0 0 0,1 1-1 0 0,0 0 1 0 0,-1 1 0 0 0,1-1 0 0 0,0 1-1 0 0,0 0 1 0 0,-1 0 0 0 0,1 1 0 0 0,0 0-1 0 0,-1 0 1 0 0,1 0 0 0 0,0 1 0 0 0,-1 0 0 0 0,0 0-1 0 0,1 0 1 0 0,-1 1 0 0 0,0-1 0 0 0,0 1-1 0 0,0 0 1 0 0,-1 1 0 0 0,1-1 0 0 0,-1 1-1 0 0,0 0 1 0 0,0 0 0 0 0,1 2 102 0 0,0-2 35 0 0,-1 0 0 0 0,0 1 0 0 0,0 0 0 0 0,0 0 1 0 0,0 0-1 0 0,-1 0 0 0 0,1 1 0 0 0,-2 0 0 0 0,1-1 0 0 0,0 1 0 0 0,-1 0 1 0 0,0 0-1 0 0,-1 0 0 0 0,1 0 0 0 0,-1 1 0 0 0,0-1 0 0 0,-1 0 0 0 0,1 1 0 0 0,-1-1 1 0 0,-1 0-1 0 0,1 1 0 0 0,-1-1 0 0 0,0 0 0 0 0,0 0 0 0 0,-1 1 0 0 0,0-1 0 0 0,0 0 1 0 0,-1-1-1 0 0,1 1 0 0 0,-1 0 0 0 0,0-1 0 0 0,-1 1 0 0 0,1-1 0 0 0,-1 0 0 0 0,0 0 1 0 0,-1-1-1 0 0,1 1 0 0 0,-1-1 0 0 0,0 0 0 0 0,0 0 0 0 0,0 0 0 0 0,0-1 1 0 0,-1 1-1 0 0,-3 0-35 0 0,-240 9 1655 0 0,250 48-4467 0 0,160 243 3090 0 0,-157-297-420 0 0,15 20-581 0 0,-2-12-5388 0 0,-12-11 1659 0 0</inkml:trace>
  <inkml:trace contextRef="#ctx0" brushRef="#br0" timeOffset="4614.527">2449 2409 5593 0 0,'0'0'-70'0'0,"0"0"-108"0"0,0 0-66 0 0,0 0 85 0 0,0 0 126 0 0,0 0 129 0 0,0 0 164 0 0,0 0 176 0 0,0 0 111 0 0,0 0 4 0 0,0 0-58 0 0,0 0-78 0 0,0 0-87 0 0,-9 24-81 0 0,-30 74-57 0 0,-69 50 244 0 0,92-127-398 0 0,6-11-30 0 0,1 1-1 0 0,0 0 1 0 0,1 0-1 0 0,0 1 0 0 0,0 0 1 0 0,2 1-1 0 0,-1-1 1 0 0,2 1-1 0 0,-1 1 0 0 0,2-1 1 0 0,0 1-1 0 0,0-1 1 0 0,2 1-1 0 0,-1 4-5 0 0,5-15 79 0 0,0 0 1 0 0,0 0 0 0 0,0 0-1 0 0,0-1 1 0 0,0 1-1 0 0,1 0 1 0 0,-1-1-1 0 0,1 0 1 0 0,0 0-1 0 0,0 1 1 0 0,0-2-1 0 0,0 1 1 0 0,0 0-1 0 0,0-1 1 0 0,1 1-1 0 0,-1-1 1 0 0,0 0-1 0 0,1 0 1 0 0,-1 0-1 0 0,1-1 1 0 0,-1 1 0 0 0,1-1-1 0 0,3 0-79 0 0,13 6 209 0 0,44 13 157 0 0,-48-15-343 0 0,-1-1-1 0 0,0 2 0 0 0,0 0 0 0 0,0 1 1 0 0,0 0-1 0 0,-1 1 0 0 0,0 1 0 0 0,-1 0 0 0 0,0 1 1 0 0,0 0-1 0 0,-1 1 0 0 0,6 6-22 0 0,-15-9-1109 0 0,-3-3-3534 0 0,0-3 3044 0 0,0 1-2739 0 0</inkml:trace>
  <inkml:trace contextRef="#ctx0" brushRef="#br0" timeOffset="4877.281">2261 2589 13235 0 0,'0'0'580'0'0,"0"0"-429"0"0,0 0-501 0 0,0 0-237 0 0,0 0 125 0 0,0 0 298 0 0,0 0 190 0 0,0 0 48 0 0,0 0 14 0 0,28 5-14 0 0,140 26 52 0 0,-89-8-274 0 0,40 11 108 0 0,-40-17-9745 0 0,-75-17 6967 0 0</inkml:trace>
  <inkml:trace contextRef="#ctx0" brushRef="#br0" timeOffset="5063.699">2339 2440 8738 0 0,'0'0'2903'0'0,"0"0"-1437"0"0,0 0-906 0 0,0 0-535 0 0,0 0-206 0 0,0 0 29 0 0,0 0 64 0 0,0 0 28 0 0,29-4 4 0 0,94-9-8 0 0,-34 31-146 0 0,-71-8 173 0 0,96 47-23 0 0,-10-3-2867 0 0,4-9-6414 0 0,-92-38 8825 0 0</inkml:trace>
  <inkml:trace contextRef="#ctx0" brushRef="#br0" timeOffset="5654.587">3278 2673 2072 0 0,'0'0'1238'0'0,"0"0"-753"0"0,0 0-417 0 0,0 0 138 0 0,0 0 378 0 0,0 0 140 0 0,0 0 40 0 0,0 0-24 0 0,0 0-85 0 0,0 0-100 0 0,0 0-90 0 0,-24 27-75 0 0,-144 164 347 0 0,-8-7 509 0 0,176-184-1119 0 0,0 0 87 0 0,0 0 145 0 0,0 0 123 0 0,0 0 120 0 0,10-6 1976 0 0,10-18-3007 0 0,-17 21 592 0 0,141-230-2220 0 0,-126 209 2092 0 0,73-66 1308 0 0,-66 157-2840 0 0,-20 108 1472 0 0,12 70 178 0 0,1-182 47 0 0,-18-62 139 0 0,-74-17 3329 0 0,-36-37-3338 0 0,84 39 40 0 0,24 12-359 0 0,-16-9-65 0 0,0 1 1 0 0,-1 0 0 0 0,0 1 0 0 0,-1 1 0 0 0,0 1 0 0 0,0 1 0 0 0,0 1 0 0 0,-1 0 0 0 0,0 2-1 0 0,1 0 1 0 0,-18 1 53 0 0,38 3-195 0 0,-1 0 0 0 0,1 0 0 0 0,0 0 0 0 0,-1 0 1 0 0,1 0-1 0 0,0 0 0 0 0,0 1 0 0 0,0-1 0 0 0,0 0 0 0 0,0 0 0 0 0,0 0 0 0 0,0 0 0 0 0,0 0 0 0 0,0 1 0 0 0,1-1 0 0 0,-1 0 0 0 0,0 0 0 0 0,1 0 0 0 0,-1 0 0 0 0,1 0 0 0 0,-1 0 0 0 0,1 0 0 0 0,-1 0 0 0 0,1 0 0 0 0,0 0 0 0 0,0 0 0 0 0,-1 0 0 0 0,1-1 0 0 0,0 1 0 0 0,0 0 0 0 0,0 0 0 0 0,0-1 0 0 0,0 1 0 0 0,0-1 0 0 0,0 1 0 0 0,0-1 1 0 0,0 1-1 0 0,0-1 0 0 0,0 1 0 0 0,0-1 0 0 0,2 0 195 0 0,10 7-3334 0 0,-2-2-2649 0 0</inkml:trace>
  <inkml:trace contextRef="#ctx0" brushRef="#br0" timeOffset="6308.821">3715 3141 2457 0 0,'0'0'2372'0'0,"0"0"-389"0"0,0 0-604 0 0,0 0-421 0 0,0 0-249 0 0,0 0-199 0 0,0 0-190 0 0,0 0-127 0 0,0 0-108 0 0,0 0-125 0 0,0 0-142 0 0,0 0-69 0 0,0 0 18 0 0,4-3 95 0 0,185-25 965 0 0,-187 28-801 0 0,0 0 0 0 0,0 0 0 0 0,0 0 0 0 0,0-1 0 0 0,-1 1 0 0 0,1 0 0 0 0,0-1 0 0 0,0 0 0 0 0,0 1 0 0 0,-1-1 0 0 0,1 0 0 0 0,0 0 0 0 0,0 0 0 0 0,-1 0 0 0 0,1 0 0 0 0,-1 0 0 0 0,1 0 0 0 0,-1-1 0 0 0,0 1 1 0 0,1-1-1 0 0,-1 1 0 0 0,0-1 0 0 0,0 1 0 0 0,0-1 0 0 0,0 0 0 0 0,0 1 0 0 0,0-1 0 0 0,-1 0 0 0 0,1 0 0 0 0,-1 0 0 0 0,1 1 0 0 0,-1-1 0 0 0,1 0 0 0 0,-1 0 0 0 0,0 0 0 0 0,0 0 0 0 0,0 0 0 0 0,0 0 0 0 0,0 0 0 0 0,-1 0 0 0 0,1 1 0 0 0,-1-1 0 0 0,1 0 0 0 0,-1 0 0 0 0,1 0 0 0 0,-1 0 0 0 0,0 1 0 0 0,0-1 0 0 0,0 0 0 0 0,0 1 0 0 0,0-1 0 0 0,0 1 0 0 0,-1-1 0 0 0,1 1 0 0 0,0 0 0 0 0,-1-1 0 0 0,1 1 0 0 0,-1 0 0 0 0,1 0 0 0 0,-1 0 1 0 0,0 0-1 0 0,0 0 0 0 0,1 0 0 0 0,-1 1 0 0 0,0-1 0 0 0,0 0 0 0 0,0 1 0 0 0,1 0 0 0 0,-1-1 0 0 0,-1 1-26 0 0,-25-5-28 0 0,0 1 1 0 0,-1 2 0 0 0,1 0-1 0 0,-1 2 1 0 0,0 2-1 0 0,1 0 1 0 0,-1 2 0 0 0,1 1-1 0 0,0 1 1 0 0,1 1-1 0 0,-20 9 28 0 0,44-16-29 0 0,0 0 0 0 0,0 0 0 0 0,1 0 0 0 0,-1 1 0 0 0,0-1 0 0 0,1 1 0 0 0,-1 0 0 0 0,1-1 0 0 0,-1 1 0 0 0,1 1 0 0 0,-1-1 0 0 0,1 0 0 0 0,0 0 0 0 0,-1 1 0 0 0,1 0 0 0 0,0-1 0 0 0,0 1 0 0 0,0 0 0 0 0,0 0 0 0 0,0 0 0 0 0,1 0 0 0 0,-1 0 0 0 0,1 1 0 0 0,-1-1-1 0 0,1 0 1 0 0,0 1 0 0 0,0-1 0 0 0,0 1 0 0 0,0-1 0 0 0,0 1 0 0 0,0-1 0 0 0,1 1 0 0 0,0 0 0 0 0,-1-1 0 0 0,1 1 0 0 0,0 0 0 0 0,0 0 0 0 0,0-1 0 0 0,1 1 0 0 0,-1 0 0 0 0,1-1 0 0 0,-1 1 0 0 0,1 0 0 0 0,0-1 0 0 0,0 1 0 0 0,0-1 0 0 0,0 1 0 0 0,1 0 29 0 0,103 63 414 0 0,-95-63-430 0 0,-1 0 0 0 0,0 1 0 0 0,0 0 0 0 0,0 1 0 0 0,0 0 0 0 0,-1 0 1 0 0,1 1-1 0 0,-2 0 0 0 0,1 0 0 0 0,-1 1 0 0 0,1 0 0 0 0,-2 0 0 0 0,1 0 0 0 0,-1 1 1 0 0,0 0-1 0 0,-1 1 0 0 0,0-1 0 0 0,0 1 0 0 0,-1 0 0 0 0,0 0 0 0 0,-1 0 0 0 0,0 1 1 0 0,0-1-1 0 0,-1 1 0 0 0,0 0 0 0 0,0 3 16 0 0,-2-9 46 0 0,0-1 0 0 0,0 1 0 0 0,-1 0 0 0 0,1 0 0 0 0,-1 0 0 0 0,0 0 0 0 0,0 0 0 0 0,0-1 0 0 0,0 1 0 0 0,-1 0 0 0 0,1-1 0 0 0,-1 1 0 0 0,0-1 0 0 0,0 0 0 0 0,0 0 0 0 0,-1 1 0 0 0,1-1 1 0 0,-1-1-1 0 0,1 1 0 0 0,-1 0 0 0 0,0-1 0 0 0,0 1 0 0 0,0-1 0 0 0,-1 0 0 0 0,1 0 0 0 0,-1 0 0 0 0,1 0 0 0 0,-1-1 0 0 0,1 0 0 0 0,-1 1 0 0 0,0-1 0 0 0,0 0 0 0 0,1-1 0 0 0,-1 1 0 0 0,0-1 0 0 0,0 0 0 0 0,0 0 0 0 0,0 0 0 0 0,-3 0-46 0 0,-28-3 471 0 0,1-1 0 0 0,0-1-1 0 0,0-2 1 0 0,0-1 0 0 0,1-2 0 0 0,0-1 0 0 0,1-1-1 0 0,0-2 1 0 0,1-2 0 0 0,0 0 0 0 0,-6-8-471 0 0,10 10-15 0 0,9 1-221 0 0,19 1-4228 0 0,37 3-4772 0 0,-27 9 5136 0 0</inkml:trace>
  <inkml:trace contextRef="#ctx0" brushRef="#br0" timeOffset="6606.321">4229 3196 4065 0 0,'0'0'1723'0'0,"0"0"-200"0"0,0 0-299 0 0,0 0-322 0 0,0 0-258 0 0,0 0-277 0 0,0 0-218 0 0,0 0-13 0 0,0 0 95 0 0,0 0 87 0 0,0 0 14 0 0,0 0-25 0 0,-13 8-49 0 0,-107 86 408 0 0,-95 163 647 0 0,211-251-1713 0 0,-5 4-368 0 0,5-7-8772 0 0,4-3 6090 0 0</inkml:trace>
  <inkml:trace contextRef="#ctx0" brushRef="#br0" timeOffset="7272.035">4473 3307 9146 0 0,'0'0'1398'0'0,"0"0"-541"0"0,0 0-804 0 0,0 0-609 0 0,0 0 64 0 0,0 0 340 0 0,0 0 420 0 0,0 0 424 0 0,0 0 95 0 0,0 0-52 0 0,0 0-112 0 0,0 0-150 0 0,0 0-127 0 0,-20 25-132 0 0,-98 122 50 0 0,-39 26 1055 0 0,158-186 1631 0 0,25-60-3932 0 0,-20 56 819 0 0,0 1 0 0 0,2 0 0 0 0,0 0 1 0 0,1 0-1 0 0,0 1 0 0 0,1 0 1 0 0,1 1-1 0 0,0 0 0 0 0,1 1 0 0 0,0 0 1 0 0,2 1-1 0 0,12-10 163 0 0,-23 23-8 0 0,0-1 0 0 0,0 1 0 0 0,0 0-1 0 0,0-1 1 0 0,0 1 0 0 0,-1 1 0 0 0,1-1 0 0 0,0 0 0 0 0,0 1-1 0 0,-1-1 1 0 0,1 1 0 0 0,-1 0 0 0 0,1 0 0 0 0,-1 0 0 0 0,0 0-1 0 0,0 0 1 0 0,0 1 0 0 0,0-1 0 0 0,0 0 0 0 0,0 1 0 0 0,-1 0-1 0 0,1-1 1 0 0,-1 1 0 0 0,0 0 0 0 0,0 0 0 0 0,0 0 0 0 0,0 0-1 0 0,0 0 1 0 0,-1 0 0 0 0,1 0 0 0 0,-1 0 0 0 0,0 0 0 0 0,0 0 0 0 0,0 0-1 0 0,0 0 1 0 0,0 0 0 0 0,-1 0 0 0 0,0 0 0 0 0,1 0 0 0 0,-1 0-1 0 0,0 0 9 0 0,3 13-4 0 0,5 40 99 0 0,-6-31-20 0 0,1-1 0 0 0,1 1 1 0 0,2 0-1 0 0,0-1 0 0 0,1 0 0 0 0,2 0 0 0 0,0 0 0 0 0,1-1 0 0 0,2 0 0 0 0,0-1 0 0 0,2-1 0 0 0,0 1 0 0 0,15 17-75 0 0,-17-28 147 0 0,-1 0 0 0 0,1 0 0 0 0,1-1-1 0 0,0-1 1 0 0,0 0 0 0 0,1 0 0 0 0,0-2-1 0 0,1 1 1 0 0,-1-2 0 0 0,1 0 0 0 0,1 0 0 0 0,-1-1-1 0 0,1-1 1 0 0,0-1 0 0 0,0 0 0 0 0,8 0-147 0 0,-19-5 87 0 0,0-1-1 0 0,0 0 1 0 0,-1 0 0 0 0,1 0 0 0 0,0 0 0 0 0,-1-1 0 0 0,0 0-1 0 0,0 1 1 0 0,0-1 0 0 0,-1 0 0 0 0,1-1 0 0 0,-1 1 0 0 0,0 0-1 0 0,0-1 1 0 0,0 1 0 0 0,-1-1 0 0 0,1 1 0 0 0,-1-1-1 0 0,0 0 1 0 0,-1 1 0 0 0,1-1 0 0 0,-1 0 0 0 0,0 0 0 0 0,0 0-1 0 0,0 0 1 0 0,-1 1 0 0 0,0-2-87 0 0,1 5 6 0 0,1-506 755 0 0,-1 507-838 0 0,1 0-1 0 0,-1 1 1 0 0,1-1-1 0 0,-1 0 1 0 0,1 0-1 0 0,-1 0 1 0 0,1 0-1 0 0,-1 0 1 0 0,1 0-1 0 0,-1-1 1 0 0,1 1-1 0 0,-1 0 1 0 0,1 0-1 0 0,-1 0 1 0 0,1 0-1 0 0,-1-1 1 0 0,1 1-1 0 0,-1 0 1 0 0,1 0-1 0 0,-1-1 1 0 0,1 1 0 0 0,-1 0-1 0 0,0-1 1 0 0,1 1-1 0 0,-1 0 1 0 0,0-1-1 0 0,1 1 1 0 0,-1-1-1 0 0,0 1 1 0 0,1 0-1 0 0,-1-1 1 0 0,0 1-1 0 0,0-1 1 0 0,0 1-1 0 0,1-1 1 0 0,-1 1-1 0 0,0-1 1 0 0,0 1-1 0 0,0-1 1 0 0,0 1-1 0 0,0-1 1 0 0,0 1-1 0 0,0-1 1 0 0,0 0-1 0 0,0 1 1 0 0,0-1 0 0 0,0 1-1 0 0,0-1 1 0 0,-1 1-1 0 0,1-1 1 0 0,0 1 77 0 0,17 46-9353 0 0,-14-40 7701 0 0,1 4-5574 0 0</inkml:trace>
  <inkml:trace contextRef="#ctx0" brushRef="#br0" timeOffset="8019.468">5456 3571 9418 0 0,'0'0'1114'0'0,"0"0"-198"0"0,0 0-373 0 0,0 0-230 0 0,0 0 62 0 0,0 0 115 0 0,0 0 91 0 0,0 0 28 0 0,0 0-122 0 0,0 0-124 0 0,0 0-82 0 0,0 0-89 0 0,0 0-64 0 0,3-10-64 0 0,7-30-85 0 0,38-2-35 0 0,-151 30-1206 0 0,79 18 1244 0 0,0 2 1 0 0,0 0-1 0 0,1 2 1 0 0,0 0-1 0 0,1 2 0 0 0,0 0 1 0 0,1 1-1 0 0,0 2 0 0 0,1 0 1 0 0,1 1-1 0 0,0 1 1 0 0,1 0-1 0 0,1 2 0 0 0,1 0 1 0 0,1 1-1 0 0,0 0 0 0 0,1 1 1 0 0,0 4 17 0 0,4-10-14 0 0,1 0-1 0 0,0 0 1 0 0,1 1 0 0 0,1 0 0 0 0,1 0 0 0 0,0 0 0 0 0,1 1 0 0 0,0 0 0 0 0,2 0 0 0 0,-2 16 14 0 0,4-26 54 0 0,1-1 1 0 0,0 1 0 0 0,0 0-1 0 0,1-1 1 0 0,0 1-1 0 0,0-1 1 0 0,1 1 0 0 0,-1-1-1 0 0,1 0 1 0 0,1 1-1 0 0,-1-1 1 0 0,1 0 0 0 0,0 0-1 0 0,0-1 1 0 0,1 1 0 0 0,0-1-1 0 0,0 1 1 0 0,0-1-1 0 0,1 0 1 0 0,-1-1 0 0 0,1 1-1 0 0,0-1 1 0 0,1 0 0 0 0,-1 0-1 0 0,1-1 1 0 0,-1 1-1 0 0,1-1 1 0 0,0-1 0 0 0,6 3-55 0 0,7 1 203 0 0,0 0-1 0 0,1-2 1 0 0,0 0 0 0 0,0-1 0 0 0,0-2 0 0 0,0 1 0 0 0,1-2-1 0 0,-1-1 1 0 0,0-1 0 0 0,2 0-203 0 0,-17 1 39 0 0,-1 1 0 0 0,1 0-1 0 0,-1-1 1 0 0,1 0 0 0 0,-1 0 0 0 0,0 0-1 0 0,0-1 1 0 0,1 0 0 0 0,-1 1 0 0 0,0-1-1 0 0,-1-1 1 0 0,1 1 0 0 0,0-1 0 0 0,0 1-1 0 0,-1-1 1 0 0,0 0 0 0 0,1 0 0 0 0,-1 0-1 0 0,-1-1 1 0 0,1 1 0 0 0,0-1 0 0 0,-1 0-1 0 0,1 0 1 0 0,-1 1 0 0 0,0-1 0 0 0,-1-1-1 0 0,1 1 1 0 0,-1 0 0 0 0,1 0 0 0 0,-1-1-1 0 0,-1 1 1 0 0,1 0 0 0 0,-1-1 0 0 0,1 1-1 0 0,-1-1 1 0 0,0 1 0 0 0,-1-1 0 0 0,1 1-1 0 0,-1-1 1 0 0,0 1 0 0 0,0 0 0 0 0,0-1-1 0 0,-1 1 1 0 0,1 0 0 0 0,-1 0 0 0 0,0 0-1 0 0,0 0 1 0 0,-1 0 0 0 0,1 1 0 0 0,-1-1 0 0 0,0 0-39 0 0,-11-6-40 0 0,1 0 1 0 0,-2 0 0 0 0,1 2-1 0 0,-1 0 1 0 0,0 0-1 0 0,-1 2 1 0 0,0 0 0 0 0,0 0-1 0 0,0 2 1 0 0,0 0 0 0 0,-1 1-1 0 0,0 0 1 0 0,0 2 0 0 0,0 0-1 0 0,1 1 1 0 0,-14 1 39 0 0,123 22 1283 0 0,411 15-439 0 0,-504-37-886 0 0,-1-1-1 0 0,1 1 1 0 0,0-1-1 0 0,0 1 1 0 0,0-1-1 0 0,0 1 1 0 0,0 0-1 0 0,0-1 1 0 0,0 1-1 0 0,0-1 1 0 0,0 1-1 0 0,0-1 1 0 0,0 1-1 0 0,0-1 1 0 0,0 1-1 0 0,1-1 0 0 0,-1 1 1 0 0,0-1-1 0 0,0 0 1 0 0,0 1-1 0 0,1-1 1 0 0,-1 1-1 0 0,0-1 1 0 0,1 1-1 0 0,-1-1 1 0 0,0 0-1 0 0,1 1 1 0 0,-1-1-1 0 0,1 0 1 0 0,-1 1-1 0 0,0-1 1 0 0,1 0-1 0 0,-1 0 1 0 0,1 1-1 0 0,-1-1 1 0 0,1 0-1 0 0,-1 0 1 0 0,1 0-1 0 0,-1 0 1 0 0,1 1-1 0 0,-1-1 1 0 0,1 0-1 0 0,-1 0 1 0 0,1 0-1 0 0,-1 0 1 0 0,1 0-1 0 0,-1 0 1 0 0,1 0-1 0 0,-1-1 1 0 0,1 1-1 0 0,-1 0 1 0 0,1 0-1 0 0,-1 0 1 0 0,1-1 42 0 0,-42 20-8971 0 0,38-18 7337 0 0,-7 3-6629 0 0</inkml:trace>
  <inkml:trace contextRef="#ctx0" brushRef="#br0" timeOffset="10227.228">6261 4065 0 0 0,'0'0'209'0'0,"0"0"838"0"0,0 0 484 0 0,0 0 211 0 0,0 0 64 0 0,0 0-54 0 0,0 0-246 0 0,0 0-254 0 0,0 0-226 0 0,0 0-208 0 0,-4-3-153 0 0,-18-65 3202 0 0,15 37-3711 0 0,-1 1 0 0 0,-1 0 1 0 0,-1 0-1 0 0,-2 1 0 0 0,-2 0 0 0 0,0 1 0 0 0,-2 1 0 0 0,0 0 1 0 0,-16-17-157 0 0,-14-9 284 0 0,-2 2 1 0 0,-2 2-1 0 0,-3 3 1 0 0,-1 2-1 0 0,-10-4-284 0 0,14 9 301 0 0,-77-56-9 0 0,60 47-80 0 0,1-2 0 0 0,3-4 1 0 0,2-2-1 0 0,-41-51-212 0 0,50 52 13 0 0,-1 2 0 0 0,-3 2 0 0 0,-3 3-1 0 0,-44-28-12 0 0,-1-3 41 0 0,-220-140 23 0 0,-115-17-106 0 0,338 185 116 0 0,3-4 0 0 0,2-4 0 0 0,-24-23-74 0 0,-179-116 146 0 0,-90-72-98 0 0,146 144-38 0 0,28-10 298 0 0,84 45-306 0 0,-9-59 202 0 0,108 115-259 0 0,-1 2-1 0 0,-1 2 1 0 0,-1 1 0 0 0,-2 1 0 0 0,-22-11 55 0 0,-272-159 253 0 0,103 74-344 0 0,-29 5-311 0 0,140 71 723 0 0,34-8-224 0 0,14 31-1488 0 0,30 62-4734 0 0,34-17-848 0 0,5-12-985 0 0</inkml:trace>
  <inkml:trace contextRef="#ctx0" brushRef="#br0" timeOffset="11391.801">1178 7 0 0 0,'-37'11'0'0'0,"37"-10"0"0"0</inkml:trace>
  <inkml:trace contextRef="#ctx0" brushRef="#br0" timeOffset="11627.592">1178 7 0 0 0</inkml:trace>
  <inkml:trace contextRef="#ctx0" brushRef="#br0" timeOffset="12415.372">1178 7 0 0 0,'-4'14'2530'0'0,"7"-23"5226"0"0,-40-2-8039 0 0,-363 29 1164 0 0,376-10 1874 0 0,31 1-2798 0 0,-1 1 0 0 0,-1-1 0 0 0,0 1 0 0 0,0 0 0 0 0,0 1 0 0 0,-1-1 0 0 0,-1 1 0 0 0,0-1 0 0 0,-1 1 0 0 0,0 0 0 0 0,0 0 0 0 0,-1 0 0 0 0,0 0 0 0 0,-1 1 0 0 0,-1-1 0 0 0,0 0 43 0 0,15 105 110 0 0,-10-105 19 0 0,-1-1-1 0 0,2 1 0 0 0,-1-1 1 0 0,1 1-1 0 0,1-1 0 0 0,0 0 1 0 0,0-1-1 0 0,1 0 0 0 0,0 0 1 0 0,1 0-1 0 0,0-1 0 0 0,0 0 0 0 0,1-1 1 0 0,0 0-1 0 0,0 0 0 0 0,1-1 1 0 0,-1 0-1 0 0,1 0 0 0 0,2-1-128 0 0,19-24 5161 0 0,-10-66-5431 0 0,-19 68 524 0 0,66-279-672 0 0,-70 390-5830 0 0,-5 123 6961 0 0,-6-138 19 0 0,-1-47-5570 0 0,11-25-4035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3:19.44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84 131 12283 0 0,'0'0'-326'0'0,"0"0"-207"0"0,0 0-147 0 0,0 0 42 0 0,0 0 215 0 0,0 0 121 0 0,0 0 39 0 0,0 0 70 0 0,0 0 113 0 0,0 0 150 0 0,0 0 145 0 0,16 27 96 0 0,43 89 43 0 0,-57-113-331 0 0,-1-1 0 0 0,1 1 0 0 0,-1 0 0 0 0,0-1 0 0 0,0 1 0 0 0,0 0 0 0 0,-1 0 0 0 0,1 0 0 0 0,-1 0 0 0 0,1 0 0 0 0,-1 0 0 0 0,0 0 0 0 0,0 0 0 0 0,0 0-1 0 0,-1 0 1 0 0,1 0 0 0 0,-1 0 0 0 0,1 0 0 0 0,-1 0 0 0 0,0 0 0 0 0,0-1 0 0 0,-1 1 0 0 0,1 0 0 0 0,0-1 0 0 0,-1 2-23 0 0,-5 8 131 0 0,-65 182 1316 0 0,93-249 3822 0 0,28-37-4470 0 0,15-29-1245 0 0,-57 101 373 0 0,0-1-1 0 0,2 2 1 0 0,1-1 0 0 0,0 1-1 0 0,1 1 1 0 0,1 0 0 0 0,1 1-1 0 0,0 0 1 0 0,2 1 0 0 0,0 0-1 0 0,3-2 74 0 0,-13 17-82 0 0,0 1 0 0 0,0-1 0 0 0,0 1 0 0 0,-1 0 0 0 0,1 0 0 0 0,0 0 1 0 0,0 1-1 0 0,0-1 0 0 0,0 1 0 0 0,0 0 0 0 0,-1 1 0 0 0,1-1 0 0 0,-1 1 0 0 0,1 0 0 0 0,-1 0 0 0 0,1 1 0 0 0,-1-1 0 0 0,0 1 0 0 0,0 0 0 0 0,0 0 0 0 0,-1 0 0 0 0,1 0 0 0 0,-1 1 0 0 0,1 0 0 0 0,-1-1 0 0 0,-1 1 0 0 0,1 0 0 0 0,0 1 0 0 0,-1-1 0 0 0,0 1 82 0 0,16 13-65 0 0,330 312 399 0 0,-339-321-311 0 0,-5-6-24 0 0,0 1-1 0 0,0 0 0 0 0,0-1 1 0 0,0 2-1 0 0,-1-1 1 0 0,0 0-1 0 0,0 1 1 0 0,0-1-1 0 0,0 1 0 0 0,-1 0 1 0 0,0 0-1 0 0,0 0 1 0 0,0 0-1 0 0,0 0 1 0 0,-1 0-1 0 0,0 1 0 0 0,0 1 2 0 0,-44-2 1438 0 0,-280-29-136 0 0,230 12-1107 0 0,0 5 1 0 0,-1 3-1 0 0,-62 8-195 0 0,70 20-402 0 0,72 3-3116 0 0,45-6-4553 0 0,-20-16 2168 0 0</inkml:trace>
  <inkml:trace contextRef="#ctx0" brushRef="#br0" timeOffset="642.643">1321 254 13955 0 0,'0'0'870'0'0,"0"0"-1079"0"0,0 0-727 0 0,0 0-340 0 0,0 0 61 0 0,0 0 535 0 0,0 0 440 0 0,0 0 209 0 0,0 0 157 0 0,0 0 111 0 0,0 0 79 0 0,0 0 17 0 0,-8 27-39 0 0,-45 166 235 0 0,51-96 200 0 0,2-95-612 0 0,1 0 0 0 0,0 0 0 0 0,0 0-1 0 0,0 0 1 0 0,0-1 0 0 0,0 1 0 0 0,1 0 0 0 0,-1-1 0 0 0,0 1-1 0 0,1-1 1 0 0,-1 1 0 0 0,1-1 0 0 0,0 0 0 0 0,-1 0 0 0 0,1 1-1 0 0,0-1 1 0 0,0 0 0 0 0,0-1 0 0 0,0 1 0 0 0,0 0-1 0 0,0 0 1 0 0,0-1 0 0 0,0 1 0 0 0,0-1 0 0 0,0 0 0 0 0,0 0-1 0 0,0 0 1 0 0,0 0 0 0 0,1 0-117 0 0,1-2 40 0 0,1-1 1 0 0,-1 1-1 0 0,1-1 0 0 0,-1-1 0 0 0,0 1 0 0 0,0 0 1 0 0,-1-1-1 0 0,1 0 0 0 0,-1 0 0 0 0,0 0 0 0 0,0 0 1 0 0,0-1-1 0 0,0 1 0 0 0,-1-1 0 0 0,0 1 1 0 0,0-1-1 0 0,0 0 0 0 0,0 0 0 0 0,-1 0 0 0 0,0 0 1 0 0,0 0-1 0 0,0 0 0 0 0,-1 0 0 0 0,0-1 0 0 0,0 1 1 0 0,0-4-41 0 0,-12-326-1297 0 0,13 328 1241 0 0,-1 1 0 0 0,1 0 0 0 0,0 0 0 0 0,0 0 0 0 0,1 0 0 0 0,0 0 0 0 0,0 0 0 0 0,1 0 0 0 0,-1 0 0 0 0,1 1 0 0 0,0-1 0 0 0,1 1 0 0 0,-1 0 0 0 0,1 0 0 0 0,0 0 0 0 0,0 1 0 0 0,1-1 0 0 0,-1 1 0 0 0,1 0 0 0 0,0 0 0 0 0,0 1 0 0 0,1-1 0 0 0,-1 1 0 0 0,1 0 0 0 0,-1 1 0 0 0,1-1 0 0 0,0 1 0 0 0,0 0 0 0 0,0 1 0 0 0,5-2 56 0 0,195-7-785 0 0,-192 10 890 0 0,13 2-164 0 0,0 0 0 0 0,0 2 0 0 0,-1 1 0 0 0,1 1 0 0 0,-1 1 0 0 0,-1 2 0 0 0,1 0 0 0 0,-1 2 0 0 0,-1 0 0 0 0,0 2 0 0 0,-1 1 0 0 0,6 5 59 0 0,-26-17 2 0 0,0 0 0 0 0,1 1 0 0 0,-1 0 0 0 0,0-1 0 0 0,0 1 0 0 0,0 0 0 0 0,-1 1 0 0 0,1-1 0 0 0,-1 0 0 0 0,0 1 0 0 0,0-1 0 0 0,0 1 0 0 0,0 0 0 0 0,-1 0 0 0 0,1 0 0 0 0,-1 0 0 0 0,0 0 0 0 0,0 0 1 0 0,-1 0-1 0 0,1 0 0 0 0,-1 0 0 0 0,0 0 0 0 0,0 0 0 0 0,0 0 0 0 0,0 1 0 0 0,-1-1 0 0 0,0 0 0 0 0,0 0 0 0 0,0 0 0 0 0,0 0 0 0 0,0 0 0 0 0,-1-1 0 0 0,0 1 0 0 0,0 0 0 0 0,0-1 0 0 0,0 1 0 0 0,-1-1 0 0 0,1 0 0 0 0,-1 1 0 0 0,0-1 0 0 0,0-1 0 0 0,0 1 1 0 0,0 0-1 0 0,0-1 0 0 0,-1 1 0 0 0,1-1 0 0 0,-1 0 0 0 0,1 0 0 0 0,-1 0-2 0 0,-25 10 220 0 0,-1-2 1 0 0,0 0-1 0 0,0-2 0 0 0,-1-1 1 0 0,1-1-1 0 0,-2-2 1 0 0,1-1-1 0 0,-4-2-220 0 0,-180 35 167 0 0,213-36-172 0 0,0 0 0 0 0,0 0 0 0 0,0 1 1 0 0,0-1-1 0 0,0 0 0 0 0,0 1 1 0 0,1 0-1 0 0,-1-1 0 0 0,0 1 1 0 0,0 0-1 0 0,1 0 0 0 0,-1 0 1 0 0,1 0-1 0 0,-1 0 0 0 0,1 1 1 0 0,-1-1-1 0 0,1 0 0 0 0,0 1 0 0 0,-1-1 1 0 0,1 1-1 0 0,0-1 0 0 0,0 1 1 0 0,0-1-1 0 0,0 1 0 0 0,0 0 1 0 0,1 0-1 0 0,-1-1 0 0 0,0 1 1 0 0,1 0-1 0 0,-1 0 0 0 0,1 0 1 0 0,0 0-1 0 0,0 0 0 0 0,0 0 1 0 0,0 0-1 0 0,0-1 0 0 0,0 1 0 0 0,0 0 1 0 0,0 0-1 0 0,1 0 0 0 0,-1 0 1 0 0,1 0-1 0 0,-1 0 0 0 0,1-1 1 0 0,0 2 4 0 0,64 60 1687 0 0,131 25 107 0 0,-158-75-1855 0 0,-1 1 1 0 0,0 3 0 0 0,-2 1 0 0 0,0 1-1 0 0,0 2 1 0 0,10 10 60 0 0,-8 6-2151 0 0,-17-11-3442 0 0,-13-12-4208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3:18.23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190 110 0 0 0,'0'0'439'0'0,"0"0"312"0"0,0 0 78 0 0,0 0 59 0 0,0 0 115 0 0,0 0 141 0 0,0 0 45 0 0,0 0-36 0 0,0 0-78 0 0,3-16-100 0 0,6-53-71 0 0,-2 44 725 0 0,-1 35-1359 0 0,2 36-588 0 0,-7-43 552 0 0,21 179 256 0 0,11 52 318 0 0,-10-97 756 0 0,-39-128 95 0 0,-5-28-5420 0 0,9-3-2945 0 0,8 13 487 0 0</inkml:trace>
  <inkml:trace contextRef="#ctx0" brushRef="#br0" timeOffset="342.573">2 95 7066 0 0,'0'0'1420'0'0,"0"0"-29"0"0,0 0-115 0 0,0 0-273 0 0,0 0-216 0 0,0 0-199 0 0,0 0-153 0 0,0 0-141 0 0,0 0-150 0 0,0 0-68 0 0,0 0-38 0 0,0 0 43 0 0,0 0 75 0 0,0-10 94 0 0,-1 8-231 0 0,1 0 0 0 0,0 0 0 0 0,-1 1 1 0 0,1-1-1 0 0,0 0 0 0 0,0 0 1 0 0,1 0-1 0 0,-1 0 0 0 0,0 0 0 0 0,1 0 1 0 0,-1 1-1 0 0,1-1 0 0 0,-1 0 1 0 0,1 0-1 0 0,0 1 0 0 0,0-1 0 0 0,0 0 1 0 0,0 1-1 0 0,0-1 0 0 0,0 1 1 0 0,0-1-1 0 0,0 1 0 0 0,1-1 0 0 0,-1 1 1 0 0,1 0-1 0 0,-1 0 0 0 0,1 0 1 0 0,-1 0-1 0 0,1 0 0 0 0,0 0 0 0 0,-1 0 1 0 0,1 0-1 0 0,0 1 0 0 0,0-1 0 0 0,-1 0 1 0 0,1 1-1 0 0,0 0 0 0 0,0-1 1 0 0,0 1-1 0 0,0 0 0 0 0,0 0 0 0 0,0 0 1 0 0,-1 0-1 0 0,1 1 0 0 0,0-1 1 0 0,0 0-1 0 0,0 1 0 0 0,0 0 0 0 0,-1-1 1 0 0,2 1-20 0 0,357 16 885 0 0,-347-16-849 0 0,34 5 193 0 0,1-2-1 0 0,-1-2 1 0 0,1-2 0 0 0,-1-2-1 0 0,1-2 1 0 0,-1-2 0 0 0,8-4-229 0 0,-124 45-3594 0 0,40 0-4995 0 0,25-28 2281 0 0</inkml:trace>
  <inkml:trace contextRef="#ctx0" brushRef="#br0" timeOffset="609.718">258 382 10186 0 0,'0'0'224'0'0,"0"0"-352"0"0,0 0-251 0 0,0 0-150 0 0,0 0 245 0 0,0 0 405 0 0,0 0 247 0 0,0 0 179 0 0,27-2 83 0 0,184-7 1559 0 0,-46 12-806 0 0,103-2-1925 0 0,-231-2-3149 0 0,-23 1 179 0 0,-4 0-3071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3:20.9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132 325 14107 0 0,'0'0'148'0'0,"0"0"-721"0"0,0 0-448 0 0,0 0-120 0 0,0 0 207 0 0,0 0 510 0 0,0 0 257 0 0,0 0 111 0 0,0 0 67 0 0,8 27 73 0 0,44 185 535 0 0,-50-176-455 0 0,2 0 0 0 0,1 0 0 0 0,2 0-1 0 0,2-1 1 0 0,1 0 0 0 0,1-1 0 0 0,2 0 0 0 0,2 0 0 0 0,5 7-164 0 0,1 8 1065 0 0,-25-66-2008 0 0,-2-8-4288 0 0,0 12 422 0 0,2 3 2599 0 0</inkml:trace>
  <inkml:trace contextRef="#ctx0" brushRef="#br0" timeOffset="447.982">85 109 11298 0 0,'0'0'903'0'0,"0"0"-339"0"0,0 0-462 0 0,0 0-445 0 0,0 0-121 0 0,0 0 121 0 0,31-6 179 0 0,100-16 100 0 0,9 38 67 0 0,-118-8-2 0 0,-5-3-19 0 0,-1 1 0 0 0,0 0 0 0 0,0 2 0 0 0,-1-1 0 0 0,0 2 0 0 0,0 0 1 0 0,-1 1-1 0 0,0 1 0 0 0,0 0 0 0 0,-2 0 0 0 0,1 1 0 0 0,-1 1 0 0 0,-1 0 0 0 0,-1 1 0 0 0,0 0 0 0 0,0 1 0 0 0,-1 0 0 0 0,-1 0 0 0 0,-1 1 0 0 0,4 11 18 0 0,-10-23 21 0 0,-1 0 0 0 0,1 0 0 0 0,-1-1-1 0 0,-1 1 1 0 0,1 0 0 0 0,0 0-1 0 0,-1-1 1 0 0,0 1 0 0 0,0 0-1 0 0,0-1 1 0 0,0 1 0 0 0,0-1 0 0 0,-1 1-1 0 0,0-1 1 0 0,1 1 0 0 0,-1-1-1 0 0,-1 0 1 0 0,1 0 0 0 0,0 0 0 0 0,-1 0-1 0 0,1-1 1 0 0,-1 1 0 0 0,0-1-1 0 0,0 1 1 0 0,0-1 0 0 0,0 0 0 0 0,0 0-1 0 0,-1 0 1 0 0,1-1 0 0 0,-1 1-21 0 0,-121 46 895 0 0,96-39-842 0 0,3 0 17 0 0,18-9-70 0 0,0 1 0 0 0,1 0 0 0 0,-1 1-1 0 0,0 0 1 0 0,1 0 0 0 0,-1 0 0 0 0,1 1 0 0 0,0 0 0 0 0,0 1-1 0 0,0-1 1 0 0,0 2 0 0 0,1-1 0 0 0,-1 1 0 0 0,1-1 0 0 0,0 2-1 0 0,1-1 1 0 0,-1 1 0 0 0,1 0 0 0 0,0 0 0 0 0,0 0 0 0 0,1 1-1 0 0,0-1 1 0 0,0 1 0 0 0,1 0 0 0 0,-1 0 0 0 0,2 1 0 0 0,-1-1-1 0 0,0 5 1 0 0,7-4 126 0 0,0-1 0 0 0,0 1-1 0 0,1-1 1 0 0,0 0 0 0 0,0-1-1 0 0,1 1 1 0 0,0-1 0 0 0,0 0-1 0 0,1 0 1 0 0,-1-1 0 0 0,1 0 0 0 0,0 0-1 0 0,1-1 1 0 0,-1 0 0 0 0,1 0-1 0 0,0 0 1 0 0,0-1 0 0 0,0-1-1 0 0,0 1 1 0 0,0-1 0 0 0,3 0-126 0 0,164 50 1221 0 0,-122-39-1130 0 0,1 2 1 0 0,-2 3-1 0 0,0 2 0 0 0,-2 2 0 0 0,44 26-91 0 0,-66 0-2280 0 0,-41-48-7388 0 0,10 0 4530 0 0</inkml:trace>
  <inkml:trace contextRef="#ctx0" brushRef="#br0" timeOffset="605.943">1493 351 4801 0 0,'0'0'2016'0'0,"0"0"-4256"0"0,0 0-2337 0 0</inkml:trace>
  <inkml:trace contextRef="#ctx0" brushRef="#br0" timeOffset="1679.936">169 250 0 0 0,'0'0'224'0'0,"0"0"97"0"0,0 0 52 0 0,0 0 136 0 0,0 0 276 0 0,0 0 302 0 0,0 0 251 0 0,0 0 157 0 0,0 0 27 0 0,0 0-61 0 0,0 0-87 0 0,-6-23-114 0 0,-18-71-158 0 0,46 256 2220 0 0,-18 142-2636 0 0,-2-77-255 0 0,-2-196-271 0 0,1 0 0 0 0,1-1 0 0 0,2 1 0 0 0,1-1 0 0 0,2 0 0 0 0,1-1 0 0 0,1 1 0 0 0,1-1-1 0 0,2-1 1 0 0,14 26-160 0 0,-26-55 71 0 0,-1 1 0 0 0,1-1-1 0 0,0 0 1 0 0,0 1 0 0 0,0-1-1 0 0,0 0 1 0 0,-1 0 0 0 0,1 1-1 0 0,0-1 1 0 0,0 0 0 0 0,0 0 0 0 0,0 1-1 0 0,1-1 1 0 0,-1 0 0 0 0,0 1-1 0 0,0-1 1 0 0,0 0 0 0 0,1 1-1 0 0,-1-1 1 0 0,0 0 0 0 0,0 1-1 0 0,1-1 1 0 0,-1 0 0 0 0,1 1-1 0 0,-1-1 1 0 0,1 1 0 0 0,-1-1-1 0 0,1 1 1 0 0,-1-1 0 0 0,1 1-1 0 0,-1-1 1 0 0,1 1 0 0 0,0-1-1 0 0,-1 1 1 0 0,1 0 0 0 0,0-1 0 0 0,-1 1-1 0 0,1 0 1 0 0,0 0 0 0 0,-1-1-1 0 0,1 1 1 0 0,0 0 0 0 0,-1 0-1 0 0,1 0 1 0 0,0 0 0 0 0,0 0-1 0 0,-1 0 1 0 0,1 0 0 0 0,0 0-1 0 0,0 0 1 0 0,-1 0 0 0 0,1 1-1 0 0,0-1 1 0 0,-1 0 0 0 0,1 0-1 0 0,0 1 1 0 0,-1-1 0 0 0,1 0-1 0 0,0 1-70 0 0,-3-78-1608 0 0,-57-85-6949 0 0,32 104 925 0 0,19 38 2370 0 0</inkml:trace>
  <inkml:trace contextRef="#ctx0" brushRef="#br0" timeOffset="2005.005">0 35 7226 0 0,'0'0'2689'0'0,"0"0"-208"0"0,0 0-589 0 0,0 0-546 0 0,0 0-424 0 0,0 0-397 0 0,0 0-268 0 0,0 0-149 0 0,0 0-36 0 0,0 0 46 0 0,0 0 58 0 0,0 0 75 0 0,28-7 31 0 0,85-21 34 0 0,-28 45 412 0 0,33 14-323 0 0,2-5-1 0 0,0-5 0 0 0,2-5 1 0 0,0-6-1 0 0,0-5 0 0 0,0-5 1 0 0,20-7-405 0 0,-69 6 89 0 0,195-37 606 0 0,-326 46-2302 0 0,-99 42-402 0 0,79-26-1658 0 0,3 0-4290 0 0,54-17 193 0 0</inkml:trace>
  <inkml:trace contextRef="#ctx0" brushRef="#br0" timeOffset="2471.07">23 761 2280 0 0,'0'0'1107'0'0,"0"0"102"0"0,0 0 0 0 0,0 0 26 0 0,0 0 209 0 0,0 0 171 0 0,0 0 111 0 0,0 0 72 0 0,0 0-31 0 0,0 0-168 0 0,0 0-264 0 0,27 9-283 0 0,85 28-253 0 0,33-28 664 0 0,698 19 180 0 0,-723-39-1336 0 0,-609 66-1312 0 0,52 22 960 0 0,485-70-18 0 0,47-7-248 0 0,134 2-628 0 0,-153 2-2997 0 0,-1 4-3507 0 0,-50-5-2403 0 0</inkml:trace>
  <inkml:trace contextRef="#ctx0" brushRef="#br0" timeOffset="3169.974">2127 113 9386 0 0,'0'0'5418'0'0,"0"0"-3144"0"0,0 0-1073 0 0,0 0-624 0 0,0 0-636 0 0,0 0-503 0 0,0 0-275 0 0,0 0 37 0 0,0 0 252 0 0,0 0 375 0 0,0 0 271 0 0,0 0 72 0 0,0 0 38 0 0,-6 9 51 0 0,-168 371 870 0 0,4 13-763 0 0,152-337 227 0 0,18-56-185 0 0,0 0 291 0 0,0-27 1867 0 0,72-254-2158 0 0,-68 266-411 0 0,20-85 35 0 0,4 1-1 0 0,5 2 1 0 0,29-59-32 0 0,-61 151-28 0 0,0 1 0 0 0,0 0 0 0 0,1-1-1 0 0,-1 1 1 0 0,1 0 0 0 0,0 0 0 0 0,0-1 0 0 0,0 1 0 0 0,0 1 0 0 0,1-1 0 0 0,0 0 0 0 0,-1 1 0 0 0,1-1-1 0 0,1 1 1 0 0,-1 0 0 0 0,0 0 0 0 0,1 0 0 0 0,0 0 0 0 0,-1 1 0 0 0,1 0 0 0 0,0-1 0 0 0,1 1 0 0 0,-1 1-1 0 0,0-1 1 0 0,0 0 0 0 0,1 1 0 0 0,-1 0 0 0 0,1 0 0 0 0,-1 1 0 0 0,1-1 0 0 0,-1 1 0 0 0,1 0 0 0 0,-1 0-1 0 0,1 0 1 0 0,-1 1 0 0 0,1 0 0 0 0,-1 0 0 0 0,1 0 0 0 0,-1 0 0 0 0,0 0 0 0 0,1 1 0 0 0,1 1 28 0 0,98 177-406 0 0,-76-118 386 0 0,35 76-9 0 0,-6 3 0 0 0,22 90 29 0 0,-79-229 5 0 0,2-1-10 0 0,-1 0 1 0 0,0 0-1 0 0,1 1 0 0 0,-1-1 0 0 0,0 0 0 0 0,0 1 0 0 0,0-1 0 0 0,0 1 1 0 0,0-1-1 0 0,0 1 0 0 0,-1-1 0 0 0,1 1 0 0 0,-1 0 0 0 0,1-1 0 0 0,-1 1 1 0 0,1 0-1 0 0,-1 0 0 0 0,0-1 0 0 0,0 1 0 0 0,0 0 0 0 0,0 0 0 0 0,0-1 1 0 0,0 1-1 0 0,0 0 0 0 0,-1 0 0 0 0,1-1 0 0 0,-1 1 0 0 0,1 0 1 0 0,-1-1-1 0 0,1 1 0 0 0,-1 0 0 0 0,0-1 0 0 0,0 1 0 0 0,0-1 0 0 0,0 1 1 0 0,0-1-1 0 0,0 0 0 0 0,0 1 0 0 0,-1-1 0 0 0,1 0 0 0 0,0 0 0 0 0,-1 0 1 0 0,1 0-1 0 0,-1 0 0 0 0,1 0 0 0 0,-1 0 0 0 0,0-1 0 0 0,1 1 0 0 0,-1 0 1 0 0,0-1-1 0 0,1 0 0 0 0,-1 1 0 0 0,0-1 0 0 0,0 0 0 0 0,1 0 1 0 0,-1 0-1 0 0,0 0 0 0 0,0 0 0 0 0,1 0 0 0 0,-3 0 5 0 0,-215-75 512 0 0,107 34-402 0 0,-2 4 0 0 0,-1 6 0 0 0,-2 4 0 0 0,-51-2-110 0 0,154 28-101 0 0,6-2 8 0 0,-1 1 0 0 0,1 1 0 0 0,-1 0 0 0 0,0 0 0 0 0,1 0-1 0 0,-1 1 1 0 0,0 1 0 0 0,0-1 0 0 0,1 1 0 0 0,-1 1 0 0 0,0 0-1 0 0,1 0 1 0 0,0 1 0 0 0,-1 0 0 0 0,1 0 0 0 0,0 1 0 0 0,0 0-1 0 0,1 0 1 0 0,-1 1 93 0 0,7-3-396 0 0,1 0-1 0 0,0 0 1 0 0,0 0 0 0 0,-1 0-1 0 0,1 0 1 0 0,0 0-1 0 0,1 0 1 0 0,-1 0 0 0 0,0 0-1 0 0,1 0 1 0 0,-1 0-1 0 0,1 0 1 0 0,-1 0-1 0 0,1 0 1 0 0,0 0 0 0 0,0 0-1 0 0,0 0 1 0 0,0-1-1 0 0,0 1 1 0 0,0 0 0 0 0,1-1-1 0 0,-1 1 1 0 0,0-1-1 0 0,1 1 1 0 0,-1-1-1 0 0,1 0 1 0 0,0 0 0 0 0,-1 0-1 0 0,1 0 1 0 0,0 0-1 0 0,0 0 1 0 0,0 0-1 0 0,0 0 1 0 0,-1 0 0 0 0,1-1-1 0 0,2 1 397 0 0,10 5-5733 0 0</inkml:trace>
  <inkml:trace contextRef="#ctx0" brushRef="#br0" timeOffset="3821.943">2891 307 19788 0 0,'0'0'286'0'0,"0"0"-114"0"0,0 0-251 0 0,0 0-421 0 0,0 0-388 0 0,0 0-134 0 0,0 0 91 0 0,0 0 375 0 0,0 0 435 0 0,0 0 239 0 0,0 0 132 0 0,0 0 27 0 0,-5 15-9 0 0,-56 272 737 0 0,60-278-948 0 0,0 1 0 0 0,0 0 0 0 0,0 0 0 0 0,1-1-1 0 0,1 1 1 0 0,0 0 0 0 0,0 0 0 0 0,1-1 0 0 0,0 1 0 0 0,0-1 0 0 0,1 1 0 0 0,1-1 0 0 0,0 0 0 0 0,0 0 0 0 0,0-1 0 0 0,1 1 0 0 0,1-1 0 0 0,-1 0 0 0 0,3 2-57 0 0,-7-9 52 0 0,1 0-1 0 0,-1 0 0 0 0,0-1 0 0 0,1 1 0 0 0,-1-1 0 0 0,1 1 0 0 0,-1-1 0 0 0,1 1 0 0 0,-1-1 0 0 0,1 0 0 0 0,-1 0 0 0 0,1 1 0 0 0,-1-1 0 0 0,1-1 1 0 0,-1 1-1 0 0,1 0 0 0 0,-1 0 0 0 0,1 0 0 0 0,-1-1 0 0 0,1 1 0 0 0,-1-1 0 0 0,1 1 0 0 0,-1-1 0 0 0,0 1 0 0 0,1-1 0 0 0,-1 0 0 0 0,0 0 1 0 0,0 0-1 0 0,1 0 0 0 0,-1 0 0 0 0,0 0 0 0 0,0 0 0 0 0,0 0 0 0 0,0 0 0 0 0,0 0 0 0 0,0-1 0 0 0,-1 1 0 0 0,1 0 0 0 0,0-1 0 0 0,-1 1 0 0 0,1-1 1 0 0,-1 1-1 0 0,1-1 0 0 0,-1 1 0 0 0,1 0 0 0 0,-1-1-51 0 0,22-70 428 0 0,-11-108-54 0 0,-13 154-369 0 0,2-1-1 0 0,1 0 0 0 0,1 1 0 0 0,1-1 0 0 0,1 1 0 0 0,1 0 1 0 0,1 0-1 0 0,2 1 0 0 0,1 0 0 0 0,0 0 0 0 0,6-8-4 0 0,-10 27-44 0 0,-1 0 0 0 0,1 0 0 0 0,0 0 0 0 0,0 0 0 0 0,1 1 0 0 0,0 0 0 0 0,0 0 0 0 0,0 1 0 0 0,0 0 0 0 0,1 0 0 0 0,-1 0-1 0 0,1 1 1 0 0,0 0 0 0 0,0 0 0 0 0,1 1 0 0 0,-1-1 0 0 0,1 2 0 0 0,-1-1 0 0 0,1 1 0 0 0,-1 0 0 0 0,1 1 0 0 0,-1 0 0 0 0,1 0 0 0 0,0 0-1 0 0,-1 1 1 0 0,1 0 0 0 0,-1 1 0 0 0,7 2 44 0 0,12 2-103 0 0,0 2-1 0 0,-1 1 0 0 0,0 0 0 0 0,-1 2 1 0 0,0 1-1 0 0,0 1 0 0 0,14 12 104 0 0,57 60-403 0 0,-92-82 380 0 0,-1-1 0 0 0,0 1 0 0 0,0 0 0 0 0,0 0 1 0 0,0-1-1 0 0,-1 1 0 0 0,1 0 0 0 0,-1 0 0 0 0,0 1 0 0 0,0-1 0 0 0,0 0 1 0 0,0 0-1 0 0,0 1 0 0 0,-1-1 0 0 0,1 0 0 0 0,-1 1 0 0 0,0-1 1 0 0,0 0-1 0 0,-1 1 0 0 0,1-1 0 0 0,0 0 0 0 0,-1 0 0 0 0,0 1 0 0 0,0-1 1 0 0,0 0-1 0 0,0 0 0 0 0,-1 0 0 0 0,1 0 0 0 0,-1 0 0 0 0,1 0 1 0 0,-1 0-1 0 0,0 0 0 0 0,0-1 0 0 0,-1 1 0 0 0,-1 1 23 0 0,-14 9 47 0 0,-2-1 0 0 0,1-1 0 0 0,-2 0 0 0 0,1-1 0 0 0,-1-2 0 0 0,-1 0 0 0 0,0-1 0 0 0,0-1 0 0 0,0-1 0 0 0,0-1-1 0 0,-4-1-46 0 0,-14 5 71 0 0,-73 18 346 0 0,149 8 1070 0 0,284 81 634 0 0,-163-68-1844 0 0,-99-28-214 0 0,131 62 117 0 0,-187-80-238 0 0,0-1 0 0 0,-1 1 1 0 0,1 0-1 0 0,-1 0 0 0 0,0 1 0 0 0,1-1 1 0 0,-1 0-1 0 0,0 0 0 0 0,1 1 0 0 0,-1-1 1 0 0,0 0-1 0 0,0 1 0 0 0,0-1 0 0 0,0 1 1 0 0,-1 0-1 0 0,1-1 0 0 0,0 1 0 0 0,-1 0 1 0 0,1-1-1 0 0,-1 1 0 0 0,1 0 0 0 0,-1 0 1 0 0,0-1-1 0 0,0 1 0 0 0,0 0 0 0 0,0 0 1 0 0,0 0-1 0 0,0-1 0 0 0,0 1 0 0 0,-1 0 1 0 0,1 0-1 0 0,0-1 0 0 0,-1 1 0 0 0,0 0 1 0 0,1-1-1 0 0,-1 1 0 0 0,0 0 0 0 0,0-1 1 0 0,0 1-1 0 0,0-1 0 0 0,0 1 0 0 0,0-1 1 0 0,0 0-1 0 0,-1 1 58 0 0,-44 29-10106 0 0,29-24-947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3:33.1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105 228 0 0 0,'0'0'715'0'0,"0"0"470"0"0,0 0 124 0 0,0 0-176 0 0,0 0-155 0 0,0 0-63 0 0,0 0-14 0 0,0 0-51 0 0,0 0-101 0 0,-6-23-146 0 0,-21-73-132 0 0,12 11 1616 0 0,24 73-4982 0 0,41 17 3329 0 0,-43-4-600 0 0,144 11 513 0 0,0-7 1 0 0,0-6 0 0 0,145-21-348 0 0,-166 12 96 0 0,23 9-67 0 0,-154 1-14 0 0,1 0 1 0 0,-1 0-1 0 0,0 0 1 0 0,0 0-1 0 0,0 0 1 0 0,0 1-1 0 0,1-1 0 0 0,-1 0 1 0 0,0 1-1 0 0,0-1 1 0 0,1 0-1 0 0,-1 1 1 0 0,0-1-1 0 0,0 1 0 0 0,1-1 1 0 0,-1 1-1 0 0,0-1 1 0 0,1 1-1 0 0,-1-1 1 0 0,1 1-1 0 0,-1 0 0 0 0,1-1 1 0 0,-1 1-1 0 0,1 0 1 0 0,-1 0-1 0 0,1-1 1 0 0,0 1-1 0 0,-1 0 0 0 0,1 0 1 0 0,0-1-1 0 0,0 1 1 0 0,0 0-1 0 0,-1 0 1 0 0,1 0-1 0 0,0 0 1 0 0,0-1-1 0 0,0 1 0 0 0,0 0 1 0 0,0 0-1 0 0,1 0 1 0 0,-1 0-1 0 0,0-1 1 0 0,0 1-1 0 0,1 0 0 0 0,-1 0 1 0 0,0 0-1 0 0,1-1 1 0 0,-1 1-1 0 0,0 0 1 0 0,1 0-1 0 0,-1-1 0 0 0,1 1 1 0 0,-1-1-1 0 0,1 1 1 0 0,0 0-1 0 0,-1-1 1 0 0,1 1-1 0 0,0-1 1 0 0,-1 1-1 0 0,1-1 0 0 0,0 1 1 0 0,0-1-1 0 0,-1 0 1 0 0,1 1-1 0 0,0-1 1 0 0,0 0-1 0 0,0 0 0 0 0,-1 0 1 0 0,1 0-1 0 0,0 1-15 0 0,-60 32 1340 0 0,-13-11-1138 0 0,0-2 0 0 0,-2-3 0 0 0,1-4 0 0 0,-2-3 0 0 0,0-3-1 0 0,-49-3-201 0 0,66 2 188 0 0,-1-4-1 0 0,1-2 1 0 0,-1-2 0 0 0,1-3-1 0 0,0-3 1 0 0,0-2-1 0 0,1-3 1 0 0,-7-4-188 0 0,159 9-1753 0 0,174-16 3415 0 0,-71 4-1256 0 0,2 9 0 0 0,12 9-406 0 0,-37 28-361 0 0,-118 14-2983 0 0,-44-2-3265 0 0,-13-23 633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3:33.75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60 1 2713 0 0,'0'0'1261'0'0,"0"0"-302"0"0,0 0-300 0 0,0 0-458 0 0,0 0-381 0 0,0 0-224 0 0,0 0-92 0 0,0 0 37 0 0,0 0 121 0 0,0 0 135 0 0,0 0 69 0 0,-7 0 57 0 0,4 0 19 0 0,1 1-1 0 0,-1-1 0 0 0,1 1 1 0 0,-1 0-1 0 0,1-1 1 0 0,0 1-1 0 0,-1 0 0 0 0,1 0 1 0 0,0 1-1 0 0,0-1 1 0 0,0 0-1 0 0,0 1 1 0 0,0-1-1 0 0,0 1 0 0 0,0 0 1 0 0,1-1-1 0 0,-1 1 1 0 0,0 0-1 0 0,1 0 1 0 0,-1 0-1 0 0,1 0 0 0 0,0 1 1 0 0,0-1-1 0 0,0 0 1 0 0,0 1-1 0 0,0-1 1 0 0,1 0-1 0 0,-1 1 0 0 0,0-1 1 0 0,1 1-1 0 0,0-1 1 0 0,0 1-1 0 0,0-1 0 0 0,0 1 1 0 0,0-1-1 0 0,0 1 1 0 0,0-1-1 0 0,1 0 1 0 0,0 2 58 0 0,-1 1-1218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4:08.58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952 61 0 0 0,'0'0'1062'0'0,"0"0"-134"0"0,0 0-172 0 0,0 0-219 0 0,0 0-190 0 0,0 0-55 0 0,0 0-33 0 0,0 0-26 0 0,0-5-22 0 0,0-5-862 0 0,1 9 863 0 0,0 0 0 0 0,-1-1-1 0 0,0 1 1 0 0,1 0 0 0 0,-1 0-1 0 0,0-1 1 0 0,1 1 0 0 0,-1 0-1 0 0,0-1 1 0 0,0 1 0 0 0,0 0-1 0 0,0-1 1 0 0,-1 1 0 0 0,1 0-1 0 0,0-1 1 0 0,0 1 0 0 0,-1 0-1 0 0,1 0 1 0 0,-1-1 0 0 0,1 1-1 0 0,-1 0 1 0 0,0 0 0 0 0,1 0-1 0 0,-1 0 1 0 0,0-1 0 0 0,0 1-1 0 0,0 0 1 0 0,1 0 0 0 0,-1 1-1 0 0,0-1 1 0 0,0 0-1 0 0,-1 0 1 0 0,1 0 0 0 0,0 1-1 0 0,0-1 1 0 0,0 0 0 0 0,0 1-1 0 0,-1-1 1 0 0,1 1 0 0 0,0 0-1 0 0,-1-1 1 0 0,1 1-212 0 0,-28-1 1 0 0,-1 0 0 0 0,1 2 0 0 0,0 2 0 0 0,0 0 0 0 0,0 2-1 0 0,0 1 1 0 0,1 2 0 0 0,0 0 0 0 0,-2 3-1 0 0,-117 44 849 0 0,111-44-586 0 0,1 1 0 0 0,0 2 0 0 0,1 2 0 0 0,0 0 0 0 0,2 3 0 0 0,0 0 0 0 0,-9 10-263 0 0,24-15 46 0 0,1 0 1 0 0,0 2-1 0 0,1 0 0 0 0,0 0 1 0 0,2 2-1 0 0,0-1 0 0 0,1 2 0 0 0,1 0 1 0 0,0 0-1 0 0,2 1 0 0 0,-3 6-46 0 0,2-1 168 0 0,4-13-122 0 0,0 0-1 0 0,0 0 1 0 0,1 0-1 0 0,1 0 1 0 0,0 1-1 0 0,0 0 1 0 0,1 0-1 0 0,1 0 1 0 0,0 0-1 0 0,1 0 1 0 0,1 0-1 0 0,0 0 1 0 0,0 0-1 0 0,2 1 1 0 0,-1-1-1 0 0,2 0 1 0 0,0 0-1 0 0,0-1 1 0 0,2 4-46 0 0,4 0 142 0 0,1 0 0 0 0,0-1 0 0 0,1 0 0 0 0,1-1 0 0 0,0 0 0 0 0,1-1 0 0 0,1 0 0 0 0,0-1 0 0 0,0-1 0 0 0,1 0-1 0 0,1-1 1 0 0,-1 0 0 0 0,2-2 0 0 0,-1 0 0 0 0,4 1-142 0 0,4 1 123 0 0,1-2 0 0 0,0 0 0 0 0,0-2 0 0 0,0-1 0 0 0,1-1 0 0 0,0-1 0 0 0,0-1 0 0 0,0-1 0 0 0,-1-1 0 0 0,5-2-123 0 0,-3 2 17 0 0,-3 0 34 0 0,34 1 82 0 0,0-2-1 0 0,0-3 1 0 0,-1-2-1 0 0,0-2 1 0 0,8-5-133 0 0,-27 3 109 0 0,1 1 43 0 0,-1-1 0 0 0,0-2 1 0 0,-1-1-1 0 0,0-3 0 0 0,-1 0 1 0 0,11-9-153 0 0,-35 18 100 0 0,-1 0 0 0 0,0-1-1 0 0,0 0 1 0 0,0 0 0 0 0,-1-2 0 0 0,-1 1 0 0 0,1-1 0 0 0,-1 0 0 0 0,-1-1 0 0 0,0 0 0 0 0,-1 0 0 0 0,0-1 0 0 0,4-8-100 0 0,-4 1 28 0 0,-1 0 1 0 0,-1-1 0 0 0,-1 1-1 0 0,0-1 1 0 0,-1 0 0 0 0,-2 0-1 0 0,0 0 1 0 0,0 0 0 0 0,-2-1-1 0 0,-1 1 1 0 0,0 0 0 0 0,-2 1-1 0 0,0-1 1 0 0,-1 1-1 0 0,-1-1 1 0 0,-1 1 0 0 0,-1 1-1 0 0,0 0 1 0 0,-1 0 0 0 0,-1 0-1 0 0,-1 1 1 0 0,0 1 0 0 0,-2 0-1 0 0,1 0 1 0 0,-2 1 0 0 0,0 1-1 0 0,-1 0 1 0 0,0 1 0 0 0,-1 1-1 0 0,-1 0 1 0 0,0 2 0 0 0,0-1-1 0 0,-12-3-28 0 0,-4 0-256 0 0,0 2 0 0 0,-1 1-1 0 0,0 2 1 0 0,0 1 0 0 0,-1 2-1 0 0,0 1 1 0 0,-34 1 256 0 0,2 5-4002 0 0,3 6-3343 0 0,38-3-3583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5.97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217 111 12573,'9'-1'128,"-2"0"-144,-7 1 1903,0 0-1338,2-13-28,-2 6-17,1-9-6,-2 9-27,1 1 5,0-3-51,0-1-66,0 0-79,1 1-101,-1 1-49,2 2-86,-1 2-88,-1 2-68,0 0-147,0 2 293,0 5 16,0 0 23,-1 6 11,-2-2 1,-1 3-7,0 0-11,1 0-3391,0 1 3374,1 2 6,1 0 11,0 2-11,1-1 17,0 2 17,1 0 72,3 10 3314,0-4-3414,2 5-6,0-7-12,-1 0 18,0 1-17,0 0-6,-2 1 0,2 1-50,-3 0 28,1 1-17,-1 1 0,0 0 50,-1 11-11,0-11 45,-1 10 6,0-15 16,0 2 40,-1-3-12,-2-2-3341,-2-3 3414,0-4-5,-2-3-12,0-2-44,-3-3-40,1-2-33,-2-1 101,-12-1 1422,8 0-1534,-8-2 65,1-10-82,8 2-6,-8-8 6,6-2-23,4 3-5,-4-4 1857,5 6-1857,1 2 19,2 2-59,-1-1 1,3 5-29,1-2-27,4 7-421,1-1 258,0 3-56,3-1-112,4 1-206,1 0-253,4 1-2157,9 3-263,-3-1-4100,6 0 7388,-8-1 0,-7-2 0,-4 1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3:34.67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86 83 1760 0 0,'0'0'2374'0'0,"0"0"-427"0"0,0 0-306 0 0,0 0-382 0 0,0 0-222 0 0,0 0-162 0 0,0 0-196 0 0,0 0-159 0 0,0 0-169 0 0,0 0-141 0 0,0 0-87 0 0,0 0-63 0 0,0 0-44 0 0,-7-6-43 0 0,-19-16-57 0 0,19 16-78 0 0,22 6-189 0 0,491-38 2471 0 0,-45 27-2012 0 0,-436 16 167 0 0,-33 1 363 0 0,-46 3 624 0 0,45-7-1153 0 0,-183 18 553 0 0,-1-9 1 0 0,-182-13-663 0 0,346 2 27 0 0,-164-3-215 0 0,237 26-1619 0 0,1-16 2171 0 0,0-1 0 0 0,0-3 1 0 0,1-1-1 0 0,-1-3 0 0 0,1-1 0 0 0,22-6-364 0 0,-10 4 115 0 0,439-38 229 0 0,-441 29 1182 0 0,-87 7-171 0 0,-88 12-6192 0 0,41 7-4676 0 0,60-9 2241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3:45.63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0 4161 0 0,'0'0'2415'0'0,"0"0"-548"0"0,0 0-707 0 0,0 0-570 0 0,0 0-419 0 0,0 0-354 0 0,0 0-213 0 0,0 0-28 0 0,0 0 88 0 0,0 0 164 0 0,0 0 150 0 0,0 0 92 0 0,0 0 63 0 0,5 13 44 0 0,43 179 774 0 0,-44-126-592 0 0,-1-6-1798 0 0,3-22-5244 0 0,-5-33 4284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3:46.12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217 1 0 0 0,'0'0'323'0'0,"0"0"648"0"0,0 0-10 0 0,0 0-193 0 0,0 0-10 0 0,0 0 14 0 0,0 0-19 0 0,0 0 26 0 0,0 0-11 0 0,0 0-21 0 0,0 0-17 0 0,0 0-38 0 0,7 26-25 0 0,22 80-15 0 0,-29-104-601 0 0,1 0 1 0 0,-1 0-1 0 0,0-1 1 0 0,1 1-1 0 0,-1 0 1 0 0,1 0-1 0 0,-1-1 0 0 0,1 1 1 0 0,0 0-1 0 0,0-1 1 0 0,0 1-1 0 0,0-1 1 0 0,0 1-1 0 0,0-1 1 0 0,0 0-1 0 0,0 1 0 0 0,1-1 1 0 0,-1 0-1 0 0,0 0 1 0 0,1 0-1 0 0,-1 0 1 0 0,1 0-1 0 0,-1 0 0 0 0,1 0 1 0 0,0 0-1 0 0,-1-1 1 0 0,1 1-1 0 0,0-1 1 0 0,0 1-1 0 0,-1-1 1 0 0,1 0-1 0 0,0 0 0 0 0,0 1 1 0 0,-1-1-1 0 0,1 0 1 0 0,0-1-1 0 0,0 1-51 0 0,6 0 313 0 0,72 0 1677 0 0,-79 1-1928 0 0,1-1 0 0 0,-1 0-1 0 0,1 0 1 0 0,-1 0 0 0 0,1 0 0 0 0,-1 0 0 0 0,1 0 0 0 0,-1 0 0 0 0,0-1 0 0 0,1 1 0 0 0,-1 0 0 0 0,1-1 0 0 0,-1 1 0 0 0,0-1 0 0 0,1 0 0 0 0,-1 1 0 0 0,0-1 0 0 0,0 0 0 0 0,0 0 0 0 0,1 0 0 0 0,-1 0 0 0 0,0 0 0 0 0,0 0 0 0 0,0 0 0 0 0,0 0 0 0 0,-1 0-1 0 0,1-1 1 0 0,0 1 0 0 0,0 0 0 0 0,-1 0 0 0 0,1-1 0 0 0,-1 1 0 0 0,1 0 0 0 0,-1-1 0 0 0,1 1 0 0 0,-1-1 0 0 0,0 1 0 0 0,0-1 0 0 0,0 1 0 0 0,0-1 0 0 0,0 1 0 0 0,0 0 0 0 0,0-1 0 0 0,0 1 0 0 0,0-1 0 0 0,-1 1 0 0 0,1-1 0 0 0,-1 1 0 0 0,1 0-1 0 0,-1-1 1 0 0,0 1-62 0 0,-6-7-82 0 0,-1 1 0 0 0,0 1 0 0 0,0 0-1 0 0,0 0 1 0 0,-1 0 0 0 0,0 1 0 0 0,0 0 0 0 0,-1 1-1 0 0,1 0 1 0 0,-1 1 0 0 0,0 0 0 0 0,0 0-1 0 0,0 1 1 0 0,0 0 0 0 0,0 1 0 0 0,-1 0-1 0 0,1 1 1 0 0,-4 0 82 0 0,0-2-70 0 0,3 0-8 0 0,-1 0-1 0 0,1 0 1 0 0,-1 1 0 0 0,0 1 0 0 0,0 0 0 0 0,1 0 0 0 0,-1 1 0 0 0,0 1 0 0 0,1 0 0 0 0,-1 1 0 0 0,1 0 0 0 0,0 0 0 0 0,0 1 0 0 0,0 1 0 0 0,0 0 0 0 0,1 0-1 0 0,-8 6 80 0 0,17-10-20 0 0,-1 0 1 0 0,1 1 0 0 0,-1-1-1 0 0,1 1 1 0 0,-1-1 0 0 0,1 1-1 0 0,0 0 1 0 0,0-1 0 0 0,0 1-1 0 0,0 0 1 0 0,0 0 0 0 0,0 0-1 0 0,1 0 1 0 0,-1 0 0 0 0,0 0-1 0 0,1 0 1 0 0,0 0 0 0 0,-1 0-1 0 0,1 0 1 0 0,0 0 0 0 0,0 0-1 0 0,0 0 1 0 0,0 0 0 0 0,1 0-1 0 0,-1 0 1 0 0,1 0 0 0 0,-1 0-1 0 0,1 0 1 0 0,-1 0 0 0 0,1 0-1 0 0,0 0 1 0 0,0-1 0 0 0,0 1-1 0 0,0 0 1 0 0,0 0 0 0 0,1-1-1 0 0,-1 1 1 0 0,0-1 0 0 0,1 1-1 0 0,-1-1 1 0 0,1 0 0 0 0,0 1-1 0 0,-1-1 1 0 0,1 0 0 0 0,0 0-1 0 0,0 0 1 0 0,0 0 0 0 0,0 0 18 0 0,98 27 875 0 0,36-38-1999 0 0,-48-5-7356 0 0,-67 11 3260 0 0</inkml:trace>
  <inkml:trace contextRef="#ctx0" brushRef="#br0" timeOffset="662.487">277 437 0 0 0,'0'0'408'0'0,"0"0"324"0"0,0 0-50 0 0,0 0-159 0 0,0 0-139 0 0,0 0-86 0 0,0 0 4 0 0,0 0 46 0 0,-7 26 63 0 0,-32 138 859 0 0,30-110-445 0 0,8-43-700 0 0,0 0-1 0 0,0 0 1 0 0,-1 0 0 0 0,-1 0-1 0 0,0-1 1 0 0,0 1 0 0 0,-1-1-1 0 0,0 0 1 0 0,-1 0 0 0 0,0 0-1 0 0,0-1 1 0 0,-6 7-125 0 0,10-15 67 0 0,0 0 0 0 0,0 0 1 0 0,0 0-1 0 0,0 0 0 0 0,-1 0 0 0 0,1 0 0 0 0,0-1 1 0 0,-1 1-1 0 0,1 0 0 0 0,-1-1 0 0 0,1 1 0 0 0,-1-1 1 0 0,1 1-1 0 0,-1-1 0 0 0,1 0 0 0 0,-1 1 1 0 0,0-1-1 0 0,1 0 0 0 0,-1 0 0 0 0,1 0 0 0 0,-1-1 1 0 0,1 1-1 0 0,-1 0 0 0 0,0 0 0 0 0,1-1 0 0 0,-1 1 1 0 0,1-1-1 0 0,-1 1 0 0 0,1-1 0 0 0,0 0 0 0 0,-1 0 1 0 0,1 0-1 0 0,0 1 0 0 0,-1-1 0 0 0,1 0 0 0 0,0-1 1 0 0,0 1-1 0 0,0 0 0 0 0,0 0 0 0 0,0 0 1 0 0,0-1-1 0 0,0 1 0 0 0,0 0 0 0 0,1-1 0 0 0,-1 1 1 0 0,0-1-1 0 0,1 1 0 0 0,-1-1 0 0 0,1 1 0 0 0,-1-2-67 0 0,-28-81 331 0 0,29 84-320 0 0,-3-76 565 0 0,78 81-146 0 0,-11 29 302 0 0,-53-25-583 0 0,2-1 1 0 0,-1-1 0 0 0,1 0 0 0 0,1 0-1 0 0,-1-1 1 0 0,1-1 0 0 0,0 0-1 0 0,0-1 1 0 0,1-1 0 0 0,-1 0-1 0 0,1-1 1 0 0,-1 0 0 0 0,1-2-1 0 0,0 1 1 0 0,-1-2 0 0 0,1 0-1 0 0,0-1-149 0 0,-7-3 207 0 0,-1-1 1 0 0,0 1-1 0 0,0-2 0 0 0,-1 1 0 0 0,1-1 0 0 0,-2 0 0 0 0,1-1 0 0 0,-1 1 1 0 0,0-1-1 0 0,0 0 0 0 0,-1 0 0 0 0,0 0 0 0 0,-1-1 0 0 0,0 0 0 0 0,0 1 1 0 0,-1-1-1 0 0,0 0 0 0 0,0 0 0 0 0,-1 0 0 0 0,-1-1 0 0 0,1 1 0 0 0,-1 0 0 0 0,-1 0 1 0 0,0 0-1 0 0,0 0 0 0 0,-1 0 0 0 0,-2-9-207 0 0,3-8 355 0 0,-1 7-230 0 0,0-1-1 0 0,-2 1 0 0 0,0 0 0 0 0,-1 1 1 0 0,-1-1-1 0 0,-1 1 0 0 0,0 0 1 0 0,-2 1-1 0 0,0 0 0 0 0,0 0 1 0 0,-2 1-1 0 0,0 0 0 0 0,-1 1 0 0 0,-1 0 1 0 0,-5-5-125 0 0,18 16-8034 0 0,17 12 2237 0 0,-12-5 1940 0 0,6 2-1931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3:36.19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468 9 0 0 0,'0'0'591'0'0,"0"0"510"0"0,0 0-138 0 0,0 0-244 0 0,0 0-141 0 0,0 0-122 0 0,0 0-20 0 0,0 0 46 0 0,0 0 35 0 0,0 0-7 0 0,0 0-107 0 0,0 0-252 0 0,-2-4-246 0 0,-17 0-1328 0 0,14 52 851 0 0,5-46 657 0 0,-25 2028 1740 0 0,26-1628-1361 0 0,53 738 1772 0 0,-48-1054-1977 0 0,26 967 2455 0 0,8-401-792 0 0,-10-100-741 0 0,-55-118-666 0 0,23-362-878 0 0,2-72 179 0 0,0 0-22 0 0,0 0-14 0 0,0 0 1 0 0,-37-47-4876 0 0,25 31 4218 0 0,-2 2 0 0 0,0-1-1 0 0,0 2 1 0 0,-1 0 0 0 0,-1 1-1 0 0,0 0 1 0 0,-1 2 0 0 0,-16-9 877 0 0,-94-12 4259 0 0,125 34-4197 0 0,0 0 0 0 0,0 0-1 0 0,1 0 1 0 0,-1 0 0 0 0,1 0 0 0 0,-1 1-1 0 0,1-1 1 0 0,0 1 0 0 0,0-1 0 0 0,1 1-1 0 0,-1-1 1 0 0,1 1 0 0 0,0-1 0 0 0,0 1-1 0 0,0-1 1 0 0,0 1 0 0 0,0-1 0 0 0,1 1-1 0 0,0-1 1 0 0,0 1 0 0 0,0-1 0 0 0,0 1-1 0 0,0 0-61 0 0,36 127 3257 0 0,6-2 0 0 0,46 94-3257 0 0,-50-165 2146 0 0,-18-110 1670 0 0,-5 8-3672 0 0,1 0-1 0 0,3 0 0 0 0,1 2 0 0 0,2 1 0 0 0,2 1 0 0 0,2 0 1 0 0,5-2-144 0 0,94-64-8068 0 0,-116 99 2681 0 0,-4 2-3029 0 0</inkml:trace>
  <inkml:trace contextRef="#ctx0" brushRef="#br0" timeOffset="558.025">27 94 0 0 0,'0'0'553'0'0,"0"0"492"0"0,0 0-254 0 0,0 0-271 0 0,0 0-214 0 0,0 0-199 0 0,0 0-170 0 0,0 0-78 0 0,0 0 25 0 0,0 0 104 0 0,-6 0 252 0 0,-14-1 1738 0 0,39 1 777 0 0,64-3 906 0 0,154-26-1683 0 0,-29 3-1192 0 0,198 0-786 0 0,-405 26 76 0 0,-1 0 82 0 0,0 0 87 0 0,-69 24-6 0 0,4 14-3474 0 0,53-31 2190 0 0,-33 24-4961 0 0,30-20 1186 0 0</inkml:trace>
  <inkml:trace contextRef="#ctx0" brushRef="#br0" timeOffset="1633.624">471 180 0 0 0,'0'0'385'0'0,"0"0"465"0"0,0 0 161 0 0,0 0 26 0 0,0 0-10 0 0,0 0-17 0 0,0 0-175 0 0,0 0-294 0 0,0 0-406 0 0,0 0-341 0 0,0 0-80 0 0,0 0-30 0 0,-6-4 129 0 0,4 3 185 0 0,0 0 0 0 0,0 0-1 0 0,0 1 1 0 0,0-1 0 0 0,0 1 0 0 0,-1-1 0 0 0,1 1 0 0 0,0 0-1 0 0,0 0 1 0 0,-1-1 0 0 0,1 2 0 0 0,0-1 0 0 0,0 0 0 0 0,-1 0-1 0 0,1 1 1 0 0,0-1 0 0 0,0 1 0 0 0,0 0 0 0 0,0 0 0 0 0,0 0-1 0 0,0 0 1 0 0,0 0 0 0 0,0 0 0 0 0,0 0 0 0 0,0 1 0 0 0,0-1-1 0 0,1 1 1 0 0,-1-1 0 0 0,1 1 0 0 0,-1 0 0 0 0,1-1 0 0 0,-1 1-1 0 0,1 0 1 0 0,0 0 0 0 0,0 0 0 0 0,0 0 0 0 0,0 0 0 0 0,0 0-1 0 0,1 0 1 0 0,-1 1 2 0 0,-39 50 200 0 0,24-28 106 0 0,-2-1 1 0 0,-1-1 0 0 0,0 0-1 0 0,-2-1 1 0 0,0-2 0 0 0,-2 0-1 0 0,0-1 1 0 0,-22 12-307 0 0,30-31 5274 0 0,18-21-4365 0 0,16-23-1611 0 0,10 4 651 0 0,1 2 0 0 0,1 0 0 0 0,2 3 0 0 0,2 0 1 0 0,1 2-1 0 0,2 2 0 0 0,4-1 51 0 0,-35 58-2561 0 0,1 8 2913 0 0,0-24-270 0 0,1-1-1 0 0,0 0 1 0 0,0 0-1 0 0,1 0 0 0 0,0-2 1 0 0,0 1-1 0 0,1-1 1 0 0,0 0-1 0 0,1-1 0 0 0,-1-1 1 0 0,1 0-1 0 0,0 0 0 0 0,0-1 1 0 0,1-1-1 0 0,3 1-81 0 0,-2 1-119 0 0,70 21-1871 0 0,-27-10-2191 0 0,-57-16 4155 0 0,33 8-6197 0 0</inkml:trace>
  <inkml:trace contextRef="#ctx0" brushRef="#br0" timeOffset="2272.666">918 565 0 0 0,'0'0'717'0'0,"0"0"740"0"0,0 0 120 0 0,0 0 21 0 0,0 0 34 0 0,0 0-85 0 0,0 0-128 0 0,0 0-206 0 0,0 0-220 0 0,0 0-247 0 0,4-22-283 0 0,11-64-307 0 0,-11 65-358 0 0,-4 21-366 0 0,0 0-303 0 0,-6 87-1023 0 0,-2-27 2351 0 0,7-37-336 0 0,0-1 1 0 0,1 1 0 0 0,2-1-1 0 0,0 0 1 0 0,1 1 0 0 0,1-1-1 0 0,1 0 1 0 0,1-1 0 0 0,1 0-1 0 0,1 0 1 0 0,1 0 0 0 0,8 13-122 0 0,-6-26-191 0 0,-9-31-6090 0 0,-2 18 4310 0 0,0-2-1486 0 0</inkml:trace>
  <inkml:trace contextRef="#ctx0" brushRef="#br0" timeOffset="2506.87">884 456 0 0 0,'0'0'2997'0'0,"0"0"59"0"0,0 0-384 0 0,0 0-495 0 0,0 0-419 0 0,0 0-371 0 0,0 0-312 0 0,0 0-256 0 0,0 0-242 0 0,0 0-262 0 0,0 0-258 0 0,0 0-245 0 0,0 0-187 0 0,-6-15-7 0 0,-15-41 75 0 0,87 64 180 0 0,292 24 546 0 0,-327-23-3985 0 0,-20 8-3584 0 0,-10-11 1936 0 0</inkml:trace>
  <inkml:trace contextRef="#ctx0" brushRef="#br0" timeOffset="3267.777">945 1284 4281 0 0,'0'0'1890'0'0,"0"0"-237"0"0,0 0-608 0 0,0 0-727 0 0,0 0-651 0 0,0 0-446 0 0,0 0-28 0 0,0 0 280 0 0,0 0 423 0 0,0 0 359 0 0,0 0 113 0 0,0 0 20 0 0,0 0-12 0 0,-2 23-38 0 0,-14 163 423 0 0,-8 122 812 0 0,24-308-1019 0 0,0 0 387 0 0,0 0 476 0 0,0-6 2759 0 0,0-13-3512 0 0,-5-406-36 0 0,9 416-732 0 0,0 0 0 0 0,1 1 0 0 0,-1 0-1 0 0,1 0 1 0 0,1 0 0 0 0,0 1 0 0 0,0-1 0 0 0,0 1-1 0 0,1 1 1 0 0,0-1 0 0 0,0 1 0 0 0,1 1 0 0 0,-1-1 0 0 0,1 1-1 0 0,0 1 1 0 0,1-1 0 0 0,-1 1 0 0 0,1 1 0 0 0,0 0 0 0 0,0 0-1 0 0,0 0 1 0 0,0 1 0 0 0,1 1 0 0 0,-1-1 0 0 0,1 2-1 0 0,-1-1 1 0 0,0 1 0 0 0,1 1 0 0 0,-1 0 0 0 0,1 0 0 0 0,-1 1-1 0 0,0 0 1 0 0,0 0 0 0 0,7 4 104 0 0,-11-6-21 0 0,0 1 1 0 0,0 0-1 0 0,0 1 0 0 0,0-1 0 0 0,0 1 1 0 0,-1 0-1 0 0,1 0 0 0 0,0 1 1 0 0,-1-1-1 0 0,0 1 0 0 0,0 0 1 0 0,0 0-1 0 0,0 0 0 0 0,0 1 1 0 0,0-1-1 0 0,-1 1 0 0 0,0 0 0 0 0,0 0 1 0 0,0 0-1 0 0,0 1 0 0 0,-1-1 1 0 0,1 1-1 0 0,-1-1 0 0 0,0 1 1 0 0,0 0-1 0 0,-1 0 0 0 0,0 0 0 0 0,0 0 1 0 0,0 0-1 0 0,0 0 0 0 0,-1 0 1 0 0,0 0-1 0 0,0 0 0 0 0,0 0 1 0 0,0 0-1 0 0,-1 0 0 0 0,0 0 0 0 0,0 0 1 0 0,0 0-1 0 0,-1 0 0 0 0,0 0 1 0 0,0-1-1 0 0,0 1 0 0 0,0-1 1 0 0,-1 1-1 0 0,0-1 0 0 0,0 0 0 0 0,-3 4 21 0 0,-154 123 517 0 0,44-48-397 0 0,115-82-140 0 0,1 0 1 0 0,-1-1 0 0 0,0 1 0 0 0,1 0 0 0 0,-1 0 0 0 0,0 0 0 0 0,1 0 0 0 0,-1 0 0 0 0,1 0 0 0 0,-1 0 0 0 0,1 0 0 0 0,0 0 0 0 0,0 0-1 0 0,-1 0 1 0 0,1 0 0 0 0,0 1 0 0 0,0-1 0 0 0,0 0 0 0 0,0 0 0 0 0,0 0 0 0 0,0 0 0 0 0,0 0 0 0 0,1 0 0 0 0,-1 0 0 0 0,0 0 0 0 0,0 0-1 0 0,1 0 1 0 0,-1 0 0 0 0,1 0 0 0 0,-1 0 0 0 0,1 0 0 0 0,0 0 0 0 0,-1 0 0 0 0,1 0 0 0 0,0 0 0 0 0,-1 0 0 0 0,1-1 0 0 0,0 1 0 0 0,0 0-1 0 0,0-1 1 0 0,0 1 0 0 0,0 0 0 0 0,0-1 0 0 0,0 1 0 0 0,0-1 0 0 0,0 0 0 0 0,0 1 0 0 0,0-1 0 0 0,0 0 0 0 0,0 1 0 0 0,0-1-1 0 0,1 0 20 0 0,71 27 408 0 0,-61-24-446 0 0,15 6 85 0 0,-7-5-50 0 0,-1 1-1 0 0,0 1 0 0 0,0 0 0 0 0,0 2 1 0 0,-1 0-1 0 0,0 1 0 0 0,-1 1 0 0 0,0 1 1 0 0,0 0-1 0 0,-1 1 0 0 0,-1 1 0 0 0,0 1 0 0 0,10 11 4 0 0,-25 11-209 0 0,-21-20-3589 0 0,9-8-958 0 0,6-3-1033 0 0</inkml:trace>
  <inkml:trace contextRef="#ctx0" brushRef="#br0" timeOffset="3967.527">1114 2195 0 0 0,'0'0'2328'0'0,"0"0"-84"0"0,0 0-249 0 0,0 0-192 0 0,0 0-211 0 0,0 0-290 0 0,0 0-238 0 0,0 0-241 0 0,0 0-224 0 0,0 0-223 0 0,0 0-238 0 0,0 0-307 0 0,0 0-408 0 0,-3-7-402 0 0,-2-4 804 0 0,5 12 107 0 0,0-1-1 0 0,-1 0 0 0 0,1 1 1 0 0,0-1-1 0 0,0 1 1 0 0,-1-1-1 0 0,1 0 1 0 0,0 1-1 0 0,-1-1 0 0 0,1 0 1 0 0,0 1-1 0 0,-1-1 1 0 0,1 0-1 0 0,0 1 1 0 0,-1-1-1 0 0,1 0 0 0 0,-1 0 1 0 0,1 1-1 0 0,-1-1 1 0 0,1 0-1 0 0,-1 0 1 0 0,1 0-1 0 0,0 0 1 0 0,-1 0-1 0 0,1 0 0 0 0,-1 0 1 0 0,1 0-1 0 0,-1 0 1 0 0,1 0-1 0 0,-1 0 1 0 0,1 0-1 0 0,-1 0 0 0 0,1 0 1 0 0,-1 0 68 0 0,-10 65 168 0 0,-3 0 0 0 0,-3 0 1 0 0,-3-2-1 0 0,-3 0 0 0 0,-15 28-168 0 0,25-67 1441 0 0,12-42 1824 0 0,8-21-629 0 0,-2 20-3748 0 0,107-364 1401 0 0,-111 382-285 0 0,23-54-477 0 0,3 65-3033 0 0,3 52 3406 0 0,-2 3 1 0 0,-3 0-1 0 0,-3 1 1 0 0,4 31 99 0 0,22 63 522 0 0,-51-138 2032 0 0,-24-40 889 0 0,14 8-4165 0 0,-236-154 2212 0 0,212 168-3335 0 0,41 62-5700 0 0,15-29 1021 0 0,-12-25 2131 0 0</inkml:trace>
  <inkml:trace contextRef="#ctx0" brushRef="#br0" timeOffset="4694.085">995 2933 5329 0 0,'0'0'450'0'0,"0"0"-326"0"0,0 0-368 0 0,0 0 3 0 0,0 0 447 0 0,0 0 238 0 0,0 0 81 0 0,0 0 38 0 0,0 0-15 0 0,0 0-12 0 0,0 0-19 0 0,0 0-57 0 0,27 12-23 0 0,86 37-20 0 0,-21-31 1489 0 0,-77-21-1295 0 0,-13 3-514 0 0,0 0 0 0 0,0 0-1 0 0,0 0 1 0 0,0-1 0 0 0,0 1-1 0 0,0-1 1 0 0,-1 1 0 0 0,1-1 0 0 0,0 0-1 0 0,0 0 1 0 0,0 0 0 0 0,0 0 0 0 0,-1 0-1 0 0,1 0 1 0 0,-1 0 0 0 0,1 0 0 0 0,0-1-1 0 0,-1 1 1 0 0,0-1 0 0 0,1 1 0 0 0,-1-1-1 0 0,0 0 1 0 0,0 1 0 0 0,0-1 0 0 0,0 0-1 0 0,0 0 1 0 0,0 0 0 0 0,-1 1-1 0 0,1-1 1 0 0,-1 0 0 0 0,1 0 0 0 0,-1 0-1 0 0,0 0 1 0 0,0 0 0 0 0,0 0 0 0 0,0 0-1 0 0,0 0 1 0 0,0 0 0 0 0,0 0 0 0 0,0 0-1 0 0,-1 0 1 0 0,0-1-97 0 0,-44-34-618 0 0,29 36 445 0 0,1 0 1 0 0,-1 2 0 0 0,0-1 0 0 0,0 2-1 0 0,1 0 1 0 0,-1 1 0 0 0,1 1-1 0 0,0 0 1 0 0,-1 1 0 0 0,2 0 0 0 0,-1 1-1 0 0,1 1 1 0 0,0 1 0 0 0,0 0-1 0 0,1 0 1 0 0,0 2 0 0 0,1-1 0 0 0,0 2-1 0 0,0-1 1 0 0,1 2 0 0 0,-5 7 172 0 0,13-16-27 0 0,1 0 1 0 0,0 0-1 0 0,-1 0 1 0 0,2 1 0 0 0,-1-1-1 0 0,0 1 1 0 0,1-1-1 0 0,0 1 1 0 0,-1 0-1 0 0,1-1 1 0 0,1 1 0 0 0,-1 0-1 0 0,1 0 1 0 0,-1 0-1 0 0,1 0 1 0 0,0 0-1 0 0,0-1 1 0 0,1 1 0 0 0,-1 0-1 0 0,1 0 1 0 0,0 0-1 0 0,0 0 1 0 0,0-1-1 0 0,1 1 1 0 0,-1-1 0 0 0,1 1-1 0 0,0-1 1 0 0,0 1-1 0 0,0-1 1 0 0,0 0-1 0 0,0 0 1 0 0,1 0 0 0 0,0 0-1 0 0,-1 0 1 0 0,1-1-1 0 0,0 1 1 0 0,0-1-1 0 0,1 0 1 0 0,-1 0-1 0 0,2 1 27 0 0,149 66 802 0 0,-143-65-852 0 0,0-3 41 0 0,-1 1 0 0 0,0 1 0 0 0,0 0 0 0 0,-1 0 0 0 0,1 1 0 0 0,-1 0 0 0 0,1 0-1 0 0,-1 1 1 0 0,0 1 0 0 0,-1-1 0 0 0,1 1 0 0 0,-1 1 0 0 0,-1 0 0 0 0,1 0 0 0 0,-1 0 0 0 0,0 1 0 0 0,-1 0-1 0 0,1 0 1 0 0,-2 1 0 0 0,1 0 0 0 0,-1 0 0 0 0,-1 0 0 0 0,0 0 0 0 0,0 1 0 0 0,0 0 0 0 0,-1 0 0 0 0,-1 0 0 0 0,1 6 9 0 0,-6-14 164 0 0,0 1 1 0 0,1-1 0 0 0,-1 0 0 0 0,-1 0 0 0 0,1-1 0 0 0,0 1 0 0 0,0-1 0 0 0,-1 1 0 0 0,1-1 0 0 0,-1 0 0 0 0,1-1 0 0 0,-1 1 0 0 0,1 0-1 0 0,-1-1 1 0 0,0 0 0 0 0,1 0 0 0 0,-1 0 0 0 0,1 0 0 0 0,-1-1 0 0 0,0 1 0 0 0,1-1 0 0 0,-3 0-165 0 0,-6 0 299 0 0,-22-1 151 0 0,0-1 0 0 0,1-1 0 0 0,-1-2 0 0 0,1-2 1 0 0,1-1-1 0 0,-1-1 0 0 0,2-2 0 0 0,-30-15-450 0 0,62 25-4103 0 0,39 10 606 0 0,36 13-5340 0 0,-59-16 5891 0 0</inkml:trace>
  <inkml:trace contextRef="#ctx0" brushRef="#br0" timeOffset="5578.561">1205 3774 0 0 0,'0'0'815'0'0,"0"0"256"0"0,0 0 57 0 0,0 0-133 0 0,0 0-188 0 0,0 0-195 0 0,0 0-165 0 0,0 0-89 0 0,-3 5-12 0 0,1 1-141 0 0,-2 4-57 0 0,-1 0 4719 0 0,5-11-4834 0 0,1 0 0 0 0,-1 0 0 0 0,0 0 1 0 0,1 0-1 0 0,-1 0 0 0 0,0 0 1 0 0,0 0-1 0 0,1 1 0 0 0,-1-1 1 0 0,0 0-1 0 0,0 0 0 0 0,0 0 1 0 0,0 0-1 0 0,-1 0 0 0 0,1 0 0 0 0,0 0 1 0 0,0 0-1 0 0,0 0 0 0 0,-1 0 1 0 0,1 0-1 0 0,-1 1 0 0 0,1-1 1 0 0,0 0-1 0 0,-1 0 0 0 0,1 0 1 0 0,-1 1-1 0 0,0-1 0 0 0,1 0 0 0 0,-1 1 1 0 0,0-1-1 0 0,1 0 0 0 0,-1 1 1 0 0,0-1-1 0 0,0 1 0 0 0,0-1 1 0 0,1 1-1 0 0,-1-1 0 0 0,0 1 1 0 0,0 0-1 0 0,0-1 0 0 0,0 1 0 0 0,0 0 1 0 0,0 0-1 0 0,0 0 0 0 0,1-1 1 0 0,-1 1-1 0 0,0 0 0 0 0,0 0 1 0 0,0 1-1 0 0,0-1 0 0 0,0 0 1 0 0,0 0-1 0 0,0 0 0 0 0,0 1 0 0 0,0-1 1 0 0,0 0-1 0 0,0 1 0 0 0,1-1 1 0 0,-1 1-1 0 0,0-1 0 0 0,0 1 1 0 0,0 0-34 0 0,-69 17-1449 0 0,56-14 1428 0 0,0 2 0 0 0,1 0 1 0 0,-1 0-1 0 0,2 2 0 0 0,-1-1 0 0 0,1 2 1 0 0,0-1-1 0 0,1 2 0 0 0,0-1 1 0 0,0 2-1 0 0,1-1 0 0 0,0 1 0 0 0,1 1 1 0 0,1 0-1 0 0,0 0 0 0 0,0 1 1 0 0,1 0-1 0 0,1 0 0 0 0,0 0 1 0 0,0 1-1 0 0,2 0 0 0 0,0 0 0 0 0,0 1 1 0 0,2-1-1 0 0,-1 1 0 0 0,2-1 1 0 0,0 1-1 0 0,1 0 0 0 0,0-1 0 0 0,1 1 1 0 0,1 0-1 0 0,0-1 0 0 0,1 1 1 0 0,1-1-1 0 0,0 0 0 0 0,1 0 1 0 0,0-1-1 0 0,6 9 21 0 0,-9-14 110 0 0,2-1 0 0 0,-1 0 1 0 0,1 0-1 0 0,0 0 0 0 0,1 0 0 0 0,0-1 1 0 0,0 0-1 0 0,0 0 0 0 0,0 0 0 0 0,1 0 1 0 0,0-1-1 0 0,1 0 0 0 0,-1-1 0 0 0,1 1 1 0 0,-1-1-1 0 0,2 0 0 0 0,-1-1 0 0 0,0 0 0 0 0,0 0 1 0 0,1 0-1 0 0,0-1 0 0 0,0 0 0 0 0,-1-1 1 0 0,1 1-1 0 0,0-2 0 0 0,0 1 0 0 0,0-1 1 0 0,0 0-1 0 0,0-1 0 0 0,0 0 0 0 0,0 0 1 0 0,0 0-1 0 0,0-1 0 0 0,-1-1 0 0 0,1 1 1 0 0,-1-1-1 0 0,0 0 0 0 0,1-1 0 0 0,3-3-110 0 0,-8 5 51 0 0,-1-1-1 0 0,1 1 0 0 0,-1-1 1 0 0,0 0-1 0 0,0 0 0 0 0,-1 1 0 0 0,1-1 1 0 0,0-1-1 0 0,-1 1 0 0 0,0 0 1 0 0,0 0-1 0 0,0 0 0 0 0,0-1 1 0 0,0 1-1 0 0,-1 0 0 0 0,1-1 0 0 0,-1 1 1 0 0,0-1-1 0 0,0 1 0 0 0,0-1 1 0 0,-1 1-1 0 0,1 0 0 0 0,-1-1 1 0 0,0 1-1 0 0,0 0 0 0 0,0-1 0 0 0,0 1 1 0 0,0 0-1 0 0,-1 0 0 0 0,0 0 1 0 0,1 0-1 0 0,-1 0 0 0 0,0 1 1 0 0,0-1-1 0 0,-1 0-50 0 0,-96-71-480 0 0,18 55-1211 0 0,148 15 2283 0 0,0-4 0 0 0,0-2 0 0 0,-1-4 0 0 0,-1-2 0 0 0,25-12-592 0 0,0 3 272 0 0,-89 25-401 0 0,0 0-1 0 0,-1 0 0 0 0,1 0 0 0 0,-1 0 0 0 0,1 0 0 0 0,-1 0 1 0 0,1 1-1 0 0,-1-1 0 0 0,1 0 0 0 0,-1 0 0 0 0,1 1 0 0 0,-1-1 1 0 0,1 0-1 0 0,-1 1 0 0 0,1-1 0 0 0,-1 0 0 0 0,0 1 1 0 0,1-1-1 0 0,-1 0 0 0 0,0 1 0 0 0,1-1 0 0 0,-1 1 0 0 0,0-1 1 0 0,1 1-1 0 0,-1-1 0 0 0,0 1 0 0 0,0-1 0 0 0,0 1 1 0 0,1-1-1 0 0,-1 1 0 0 0,0-1 0 0 0,0 1 0 0 0,0 0 0 0 0,0-1 1 0 0,0 1-1 0 0,0-1 0 0 0,0 1 0 0 0,0-1 0 0 0,0 1 1 0 0,0-1-1 0 0,-1 1 0 0 0,1-1 0 0 0,0 1 0 0 0,0-1 0 0 0,0 1 1 0 0,-1-1-1 0 0,1 1 0 0 0,0-1 0 0 0,0 1 0 0 0,-1-1 1 0 0,1 1-1 0 0,-1-1 0 0 0,1 0 0 0 0,0 1 0 0 0,-1-1 0 0 0,1 1 1 0 0,-1-1-1 0 0,1 0 0 0 0,-1 0 0 0 0,1 1 0 0 0,-1-1 1 0 0,1 0-1 0 0,-1 0 0 0 0,1 1 0 0 0,-1-1 0 0 0,1 0 0 0 0,-1 0 130 0 0,-3 6-3119 0 0,-1 2-3813 0 0</inkml:trace>
  <inkml:trace contextRef="#ctx0" brushRef="#br0" timeOffset="6572.022">869 4812 3777 0 0,'0'0'1540'0'0,"0"0"-54"0"0,0 0-367 0 0,0 0-462 0 0,0 0-297 0 0,0 0-310 0 0,0 0-293 0 0,0 0-175 0 0,0 0-86 0 0,0 0 168 0 0,0 0 224 0 0,0 0 195 0 0,0 0 158 0 0,-9 6 14 0 0,6-4-241 0 0,0-1 21 0 0,-1 1 0 0 0,1 0 0 0 0,0 0 0 0 0,0 1 0 0 0,0-1 0 0 0,0 0 0 0 0,1 1 0 0 0,-1 0-1 0 0,1 0 1 0 0,-1 0 0 0 0,1 0 0 0 0,0 0 0 0 0,0 0 0 0 0,0 0 0 0 0,1 1 0 0 0,-1-1 0 0 0,1 1 0 0 0,0-1 0 0 0,0 1 0 0 0,0-1 0 0 0,0 1 0 0 0,0 0 0 0 0,1 0-35 0 0,0 335 1483 0 0,10-292-198 0 0,-10-47-334 0 0,0 0 491 0 0,0-3 2583 0 0,0-14-3092 0 0,-24-303-526 0 0,28 308-510 0 0,-1 1 1 0 0,2 0-1 0 0,0 0 0 0 0,0 0 1 0 0,0 1-1 0 0,2-1 1 0 0,-1 1-1 0 0,1 1 0 0 0,1-1 1 0 0,0 1-1 0 0,0 1 0 0 0,0-1 1 0 0,1 1-1 0 0,1 1 1 0 0,-1 0-1 0 0,1 0 0 0 0,0 1 1 0 0,1 0-1 0 0,0 1 1 0 0,0 0-1 0 0,0 0 0 0 0,0 2 1 0 0,0-1-1 0 0,1 1 1 0 0,0 1-1 0 0,0 0 0 0 0,-1 1 1 0 0,1 0-1 0 0,0 0 1 0 0,0 2-1 0 0,0-1 0 0 0,0 2 1 0 0,2 0 102 0 0,-9-2-20 0 0,-1 1 1 0 0,0 0-1 0 0,0 0 1 0 0,0 0-1 0 0,1 0 1 0 0,-1 0-1 0 0,0 1 1 0 0,-1 0-1 0 0,1 0 1 0 0,0 0-1 0 0,0 0 1 0 0,-1 1-1 0 0,0 0 1 0 0,1-1-1 0 0,-1 1 1 0 0,0 0-1 0 0,0 1 1 0 0,0-1-1 0 0,-1 0 1 0 0,1 1-1 0 0,-1-1 1 0 0,0 1-1 0 0,0 0 1 0 0,0 0-1 0 0,-1 0 1 0 0,1 0-1 0 0,-1 0 1 0 0,0 0-1 0 0,0 0 1 0 0,0 1-1 0 0,-1-1 1 0 0,1 0-1 0 0,-1 1 1 0 0,0-1-1 0 0,0 0 1 0 0,-1 0-1 0 0,1 1 1 0 0,-1-1-1 0 0,0 0 1 0 0,0 0-1 0 0,-1 0 1 0 0,1 0-1 0 0,-1 0 1 0 0,0 0-1 0 0,0 0 1 0 0,0 0-1 0 0,0-1 1 0 0,-1 1-1 0 0,1-1 1 0 0,-2 2 19 0 0,-15 13 160 0 0,-1 0 0 0 0,-1-1 0 0 0,-1-1 0 0 0,0-1 0 0 0,0-1 0 0 0,-2-1 0 0 0,0-2 0 0 0,-21 9-160 0 0,46-20-23 0 0,0 0-1 0 0,-1 0 0 0 0,1 0 1 0 0,0 1-1 0 0,0-1 1 0 0,0 0-1 0 0,0 1 1 0 0,0-1-1 0 0,0 0 1 0 0,-1 1-1 0 0,1-1 0 0 0,0 1 1 0 0,0 0-1 0 0,-1-1 1 0 0,1 1-1 0 0,0-1 1 0 0,-1 1-1 0 0,1 0 1 0 0,0 0-1 0 0,-1-1 1 0 0,1 1-1 0 0,-1 0 0 0 0,1 0 1 0 0,-1 0-1 0 0,0-1 1 0 0,1 1-1 0 0,-1 0 1 0 0,0 0-1 0 0,0 0 1 0 0,1 0-1 0 0,-1 0 0 0 0,0 0 1 0 0,0 0-1 0 0,0 0 1 0 0,0 0-1 0 0,0 0 1 0 0,0 0-1 0 0,-1-1 1 0 0,1 1-1 0 0,0 0 0 0 0,0 0 1 0 0,-1 0-1 0 0,1 0 1 0 0,0 0-1 0 0,-1 0 1 0 0,1-1-1 0 0,-1 1 1 0 0,1 0-1 0 0,-1 0 0 0 0,1-1 1 0 0,-1 1-1 0 0,0 0 1 0 0,1-1-1 0 0,-1 1 1 0 0,0 0-1 0 0,0-1 1 0 0,1 1-1 0 0,-1-1 1 0 0,0 1-1 0 0,0-1 0 0 0,0 0 1 0 0,0 1 23 0 0,232 126 181 0 0,-91-66 267 0 0,-128-59-1381 0 0,-16-2-6359 0 0,2 0 130 0 0</inkml:trace>
  <inkml:trace contextRef="#ctx0" brushRef="#br0" timeOffset="7348.974">1013 5526 0 0 0,'0'0'3415'0'0,"0"0"-1448"0"0,0 0-562 0 0,0 0-380 0 0,0 0-339 0 0,0 0-183 0 0,0 0-135 0 0,0 0-74 0 0,0 0-59 0 0,0 0-58 0 0,0 0-84 0 0,0 0-120 0 0,2-12-176 0 0,0-2 314 0 0,4-12-1031 0 0,-4 64 673 0 0,-51 157 1538 0 0,29-140-1103 0 0,2-8 556 0 0,18-46-535 0 0,0-1-51 0 0,0 0-94 0 0,172 15 3661 0 0,-35 8-3077 0 0,-136-23-526 0 0,-1 0 57 0 0,0 0 45 0 0,0 0 39 0 0,0 0 20 0 0,0 0-35 0 0,0 0-76 0 0,0 0-202 0 0,-18-4-11553 0 0,16 2 5796 0 0</inkml:trace>
  <inkml:trace contextRef="#ctx0" brushRef="#br0" timeOffset="7597.946">999 5701 11771 0 0,'0'0'1661'0'0,"0"0"-266"0"0,0 0-584 0 0,0 0-767 0 0,0 0-320 0 0,0 0-24 0 0,0 0 81 0 0,0 0 239 0 0,0 0 162 0 0,0 0 96 0 0,0 0 101 0 0,0 0 42 0 0,0 0-20 0 0,21-6-69 0 0,160-45 185 0 0,-144 40-691 0 0,15-7-2440 0 0,-20 3-7129 0 0,-30 13 4857 0 0</inkml:trace>
  <inkml:trace contextRef="#ctx0" brushRef="#br0" timeOffset="7784.821">929 5532 14555 0 0,'0'0'1718'0'0,"0"0"-215"0"0,0 0-467 0 0,0 0-649 0 0,0 0-391 0 0,0 0-138 0 0,0 0-27 0 0,0 0 66 0 0,0 0 51 0 0,30-17-8 0 0,98-52-32 0 0,-33 48-245 0 0,-79 23 213 0 0,53 19-1707 0 0,-27 1-5471 0 0,-28-14-1681 0 0</inkml:trace>
  <inkml:trace contextRef="#ctx0" brushRef="#br0" timeOffset="8422.083">1134 6340 0 0 0,'0'0'33'0'0,"0"0"125"0"0,0 0 154 0 0,0 0 189 0 0,0 0 90 0 0,0 0 8 0 0,16-21-92 0 0,72-94-18 0 0,-82 108-436 0 0,-7 7-39 0 0,1 0 1 0 0,0 0-1 0 0,-1 0 0 0 0,1 0 0 0 0,-1 0 0 0 0,1 0 1 0 0,0 0-1 0 0,-1 0 0 0 0,1 0 0 0 0,-1-1 0 0 0,1 1 0 0 0,0 0 1 0 0,-1 0-1 0 0,1 0 0 0 0,0 0 0 0 0,-1-1 0 0 0,1 1 1 0 0,0 0-1 0 0,0-1 0 0 0,-1 1 0 0 0,1 0 0 0 0,0 0 0 0 0,0-1 1 0 0,-1 1-1 0 0,1 0 0 0 0,0-1 0 0 0,0 1 0 0 0,0 0 1 0 0,-1-1-1 0 0,1 1 0 0 0,0-1 0 0 0,0 1 0 0 0,0 0 1 0 0,0-1-1 0 0,0 1 0 0 0,0-1 0 0 0,0 1 0 0 0,0 0 0 0 0,0-1 1 0 0,0 1-1 0 0,0-1 0 0 0,0 1 0 0 0,0 0 0 0 0,0-1 1 0 0,0 1-1 0 0,1 0 0 0 0,-1-1-14 0 0,-9 1-233 0 0,-178 54 4280 0 0,186-54-4034 0 0,0 0 0 0 0,0 0 0 0 0,0 0-1 0 0,0 0 1 0 0,0 0 0 0 0,0 0 0 0 0,0 0-1 0 0,0 1 1 0 0,0-1 0 0 0,0 0 0 0 0,0 1-1 0 0,1-1 1 0 0,-1 0 0 0 0,0 1-1 0 0,0 0 1 0 0,0-1 0 0 0,1 1 0 0 0,-1-1-1 0 0,0 1 1 0 0,1 0 0 0 0,-1-1 0 0 0,0 1-1 0 0,1 0 1 0 0,-1 0 0 0 0,1-1 0 0 0,-1 1-1 0 0,1 0 1 0 0,0 0 0 0 0,-1 0 0 0 0,1 0-1 0 0,0 0 1 0 0,-1 0 0 0 0,1 0 0 0 0,0-1-1 0 0,0 1 1 0 0,0 0 0 0 0,0 0 0 0 0,0 0-1 0 0,0 0 1 0 0,0 0 0 0 0,0 0 0 0 0,0 0-1 0 0,1 0 1 0 0,-1 0 0 0 0,0 0 0 0 0,1 0-1 0 0,-1 0 1 0 0,0-1 0 0 0,1 1 0 0 0,-1 0-1 0 0,1 0 1 0 0,-1 0 0 0 0,1-1 0 0 0,0 1-1 0 0,-1 0 1 0 0,1-1 0 0 0,0 1-1 0 0,-1 0 1 0 0,1-1 0 0 0,0 1 0 0 0,0-1-1 0 0,0 1 1 0 0,0-1 0 0 0,0 1-13 0 0,71 26 924 0 0,-53-21-797 0 0,-4-1-112 0 0,0 0 0 0 0,-1 1 0 0 0,1 1 0 0 0,-1 0-1 0 0,-1 1 1 0 0,1 1 0 0 0,-1 0 0 0 0,-1 1 0 0 0,0 0-1 0 0,0 1 1 0 0,9 11-15 0 0,-20-21 32 0 0,-1 0 1 0 0,1 0-1 0 0,-1 1 0 0 0,1-1 0 0 0,-1 0 0 0 0,1 1 1 0 0,-1-1-1 0 0,0 1 0 0 0,0-1 0 0 0,0 0 1 0 0,0 1-1 0 0,0-1 0 0 0,0 1 0 0 0,0-1 0 0 0,0 0 1 0 0,0 1-1 0 0,-1-1 0 0 0,1 0 0 0 0,-1 1 1 0 0,1-1-1 0 0,-1 0 0 0 0,1 0 0 0 0,-1 1 0 0 0,0-1 1 0 0,0 0-1 0 0,1 0 0 0 0,-1 0 0 0 0,0 0 1 0 0,0 0-1 0 0,0 0 0 0 0,0 0 0 0 0,0 0 1 0 0,0 0-1 0 0,-1 0 0 0 0,1-1 0 0 0,0 1 0 0 0,0 0 1 0 0,-1-1-1 0 0,1 1 0 0 0,0-1 0 0 0,0 0 1 0 0,-1 1-1 0 0,1-1 0 0 0,-1 0 0 0 0,0 0-32 0 0,-73 17 1716 0 0,67-16-1605 0 0,-192 15 3537 0 0,100-14-6043 0 0,170-5-1808 0 0,-36 1-536 0 0,-18 2-603 0 0</inkml:trace>
  <inkml:trace contextRef="#ctx0" brushRef="#br0" timeOffset="9091.208">1050 7020 0 0 0,'0'0'2377'0'0,"0"0"-1215"0"0,0 0-597 0 0,0 0-348 0 0,0 0-132 0 0,0 0 98 0 0,0 0 61 0 0,0 0 83 0 0,0 0 73 0 0,0 0 12 0 0,0 0 1 0 0,0 0-47 0 0,18-18-99 0 0,94-93 27 0 0,-104 104-369 0 0,20-21 675 0 0,-51 13-710 0 0,1 17 295 0 0,0 1 0 0 0,0 1 1 0 0,0 1-1 0 0,0 1 0 0 0,1 1 0 0 0,0 0 0 0 0,0 2 1 0 0,1 1-1 0 0,0 0 0 0 0,1 2 0 0 0,0 0 0 0 0,1 1 1 0 0,0 1-1 0 0,1 0 0 0 0,-10 12-185 0 0,24-24 5 0 0,1-1 0 0 0,0 0 1 0 0,0 1-1 0 0,0-1 0 0 0,0 1 1 0 0,0-1-1 0 0,1 1 0 0 0,-1 0 0 0 0,0 0 1 0 0,1 0-1 0 0,-1 0 0 0 0,1 0 1 0 0,0 0-1 0 0,-1 0 0 0 0,1 0 0 0 0,0 1 1 0 0,0-1-1 0 0,1 0 0 0 0,-1 1 1 0 0,0-1-1 0 0,1 1 0 0 0,0-1 0 0 0,-1 1 1 0 0,1-1-1 0 0,0 0 0 0 0,0 1 1 0 0,0-1-1 0 0,1 1 0 0 0,-1-1 0 0 0,1 1 1 0 0,-1-1-1 0 0,1 1 0 0 0,0-1 1 0 0,0 0-1 0 0,0 1 0 0 0,0-1 0 0 0,0 0 1 0 0,0 0-1 0 0,1 0 0 0 0,-1 0 1 0 0,1 0-1 0 0,0 0 0 0 0,-1 0 0 0 0,1-1 1 0 0,0 1-1 0 0,0-1 0 0 0,0 1 1 0 0,0-1-1 0 0,0 1 0 0 0,0-1 0 0 0,1 0 1 0 0,-1 0-1 0 0,2 0-5 0 0,71 25 479 0 0,-60-23-479 0 0,-1 0 0 0 0,1 1 0 0 0,-1 0 0 0 0,0 1 0 0 0,-1 1 1 0 0,1 0-1 0 0,-1 1 0 0 0,0 0 0 0 0,-1 1 0 0 0,0 1 0 0 0,0 0 1 0 0,-1 0-1 0 0,0 1 0 0 0,0 0 0 0 0,-1 1 0 0 0,-1 1 0 0 0,0-1 0 0 0,2 5 0 0 0,-10-14 54 0 0,0 1 0 0 0,-1-1-1 0 0,1 0 1 0 0,-1 0 0 0 0,0 1-1 0 0,1-1 1 0 0,-1 0 0 0 0,0 0-1 0 0,0 1 1 0 0,-1-1-1 0 0,1 0 1 0 0,0 0 0 0 0,-1 1-1 0 0,1-1 1 0 0,-1 0 0 0 0,0 0-1 0 0,0 0 1 0 0,0 0 0 0 0,0 0-1 0 0,0 0 1 0 0,0 0 0 0 0,0 0-1 0 0,-1 0 1 0 0,1 0-1 0 0,-1-1 1 0 0,1 1 0 0 0,-1 0-1 0 0,0-1 1 0 0,0 0 0 0 0,0 1-1 0 0,1-1 1 0 0,-1 0 0 0 0,0 0-1 0 0,-1 0 1 0 0,1 0-1 0 0,0 0 1 0 0,0 0 0 0 0,0-1-1 0 0,0 1 1 0 0,-3-1-54 0 0,-104 23 2755 0 0,94-21-2691 0 0,-309 12 1966 0 0,324-14-2215 0 0,0 0-219 0 0,46-7-3046 0 0,92-2-7626 0 0,-119 9 7930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19.29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318 61 0 0 0,'0'0'0'0'0,"0"0"0"0"0,0 0 0 0 0,0 0 0 0 0</inkml:trace>
  <inkml:trace contextRef="#ctx0" brushRef="#br0" timeOffset="793.484">71 35 0 0 0,'-70'44'0'0'0,"70"-46"1188"0"0,15-19 4447 0 0,-15 21-5118 0 0,0 0 55 0 0,0 0-8 0 0,0 0-78 0 0,0 0-142 0 0,0 0-188 0 0,0 0-208 0 0,0 0-185 0 0,0 0-125 0 0,0 0-41 0 0,0 0 37 0 0,8 0-537 0 0,14 0 1010 0 0,251-6-285 0 0,189 23 178 0 0,-46 1 16 0 0,673-25 936 0 0,42 7 1400 0 0,-90 10-1783 0 0,-246-3-32 0 0,497-101 380 0 0,-1061 97-1531 0 0,-231-2 486 0 0,1-1 0 0 0,-1 1-1 0 0,1 0 1 0 0,-1-1 0 0 0,1 1-1 0 0,-1 0 1 0 0,1 0 0 0 0,-1 0-1 0 0,0-1 1 0 0,1 1 0 0 0,-1 0-1 0 0,0 0 1 0 0,0 0 0 0 0,0 0-1 0 0,0 0 1 0 0,0-1 0 0 0,0 1 0 0 0,0 0-1 0 0,0 0 1 0 0,0 0 0 0 0,0 0-1 0 0,0 0 1 0 0,0 0 0 0 0,-1-1-1 0 0,1 1 1 0 0,0 0 0 0 0,-1 0-1 0 0,1 0 1 0 0,0 0 0 0 0,-1-1-1 0 0,1 1 1 0 0,-1 0 0 0 0,1-1-1 0 0,-1 1 1 0 0,0 0 0 0 0,1-1 0 0 0,-1 1-1 0 0,0-1 1 0 0,1 1 0 0 0,-1-1-1 0 0,0 1 1 0 0,0-1 0 0 0,1 1-1 0 0,-1-1 1 0 0,0 0 0 0 0,0 1-1 0 0,0-1 1 0 0,0 0 0 0 0,1 0-1 0 0,-1 0 1 0 0,0 1 0 0 0,0-1 0 0 0,0 0-1 0 0,0 0 1 0 0,0 0 0 0 0,0-1-1 0 0,0 1 1 0 0,1 0 0 0 0,-1 0-1 0 0,0 0 1 0 0,0-1 0 0 0,0 1-1 0 0,0 0 1 0 0,1-1 0 0 0,-2 1 128 0 0,-12 3-3457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21.5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350 98 1168 0 0,'0'0'1293'0'0,"0"0"-319"0"0,0 0-475 0 0,0 0-591 0 0,0 0-453 0 0,0 0-70 0 0,0 0 135 0 0,0 0 342 0 0,0 0 320 0 0,0 0 58 0 0,0 0 25 0 0,0 0 26 0 0,0 0-22 0 0,-6 9-19 0 0,-41 92 342 0 0,28 585 1084 0 0,-91 538 373 0 0,4 585-121 0 0,93-1502-1746 0 0,-35 1467 308 0 0,52-1167 544 0 0,28 1-1034 0 0,-3 293 1535 0 0,-27-516 2044 0 0,48 345-3579 0 0,21-270 1134 0 0,61 225-377 0 0,-81-433-565 0 0,-26-104 50 0 0,-7 1 0 0 0,-2 98-242 0 0,-16 119 1083 0 0,-27 177 1102 0 0,-48-42-860 0 0,13-36-479 0 0,-41 364-411 0 0,95-314-282 0 0,51-263-72 0 0,-4-66 1 0 0,3 40-72 0 0,-42-225-76 0 0,0 0 0 0 0,1 0-1 0 0,-1 0 1 0 0,1 1-1 0 0,0-1 1 0 0,-1 0 0 0 0,1 0-1 0 0,0-1 1 0 0,-1 1-1 0 0,1 0 1 0 0,0 0 0 0 0,0 0-1 0 0,0 0 1 0 0,0-1-1 0 0,0 1 1 0 0,0 0 0 0 0,0-1-1 0 0,0 1 1 0 0,0-1-1 0 0,0 1 1 0 0,0-1-1 0 0,1 1 1 0 0,-1-1 0 0 0,0 0-1 0 0,0 0 1 0 0,0 0-1 0 0,0 0 1 0 0,1 1 0 0 0,-1-2-1 0 0,0 1 1 0 0,0 0-1 0 0,0 0 1 0 0,1 0 0 0 0,-1 0-1 0 0,0-1 1 0 0,0 1-1 0 0,0 0 1 0 0,0-1 0 0 0,0 1-1 0 0,0-1 1 0 0,0 0-1 0 0,0 1 1 0 0,0-1 0 0 0,0 0-1 0 0,0 0 1 0 0,0 1-1 0 0,0-1 1 0 0,0 0 0 0 0,0 0-1 0 0,-1 0 1 0 0,1 0-1 0 0,0-1 67 0 0,31-33-6114 0 0,-24 26 2541 0 0,8-10-7856 0 0</inkml:trace>
  <inkml:trace contextRef="#ctx0" brushRef="#br0" timeOffset="1273.465">7294 34 7938 0 0,'0'0'289'0'0,"0"0"20"0"0,0 0 66 0 0,0 0 33 0 0,0 0-24 0 0,0 0-101 0 0,0 0-125 0 0,0 0-62 0 0,0 0 46 0 0,0 0 185 0 0,0 0 185 0 0,-3-6 71 0 0,-10-16-59 0 0,10 16-217 0 0,3 6-246 0 0,0 0-270 0 0,0 27-2098 0 0,0-23 2212 0 0,14 307 300 0 0,-60 899 227 0 0,73 130-282 0 0,-11 188 1889 0 0,-18-1044-1135 0 0,-47 1471 2927 0 0,23-252-1009 0 0,-4-39-1860 0 0,83-724-659 0 0,-31 504 61 0 0,-29-982-261 0 0,-2-335 99 0 0,6 1 0 0 0,5-1 1 0 0,6 0-1 0 0,16 73-202 0 0,20-17 238 0 0,7-1 1 0 0,8-3-1 0 0,8-3 0 0 0,66 120-238 0 0,-97-203-2261 0 0,-29-61-2028 0 0,-5 1-5151 0 0,-2-27 1468 0 0</inkml:trace>
  <inkml:trace contextRef="#ctx0" brushRef="#br0" timeOffset="2114.839">269 3397 2320 0 0,'0'0'1616'0'0,"0"0"59"0"0,0 0-144 0 0,0 0-229 0 0,0 0-156 0 0,0 0-156 0 0,0 0-136 0 0,0 0-101 0 0,0 0-89 0 0,0 0-63 0 0,0 0-74 0 0,-16-9-55 0 0,-50-24-60 0 0,111 16-521 0 0,693 3 592 0 0,564-83 246 0 0,1628-45-281 0 0,-1835 65 70 0 0,-1068 75-509 0 0,-15 2 36 0 0,0-1 1 0 0,1 0-1 0 0,-1 0 1 0 0,0-1-1 0 0,0-1 1 0 0,0 0-1 0 0,0-1 0 0 0,0 0 1 0 0,-1-1-1 0 0,0 0 1 0 0,0 0-1 0 0,0-2 1 0 0,0 1-1 0 0,7-8-45 0 0,-2-51-3651 0 0,-40 3-5541 0 0,13 46 4458 0 0</inkml:trace>
  <inkml:trace contextRef="#ctx0" brushRef="#br0" timeOffset="7185.54">453 10199 2561 0 0,'0'0'1667'0'0,"0"0"-414"0"0,0 0-405 0 0,0 0-229 0 0,0 0-168 0 0,0 0-120 0 0,0 0-90 0 0,0 0-26 0 0,0 0 66 0 0,0 0 53 0 0,0 0-5 0 0,9-16-48 0 0,28-48-82 0 0,45-5-49 0 0,-68 62-183 0 0,3 1-25 0 0,1 1 0 0 0,-1 1 0 0 0,1 0-1 0 0,1 2 1 0 0,-1 0 0 0 0,0 1 0 0 0,0 0 0 0 0,1 2-1 0 0,-1 0 1 0 0,0 1 0 0 0,16 5 58 0 0,27-1 170 0 0,421 7 1379 0 0,0-21 0 0 0,8-22-1549 0 0,-83 7 276 0 0,1021-49 1920 0 0,-529 7-335 0 0,-358 19-985 0 0,58 22-876 0 0,-590 24-271 0 0,32 6-1453 0 0,-29 17-8025 0 0,-12-17 3929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16.0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603 1006 0 0 0,'0'0'612'0'0,"0"0"218"0"0,0 0 83 0 0,0 0-17 0 0,0 0-46 0 0,0 0-113 0 0,-2-6-139 0 0,-12-26 1268 0 0,138 38-1180 0 0,-39 10-486 0 0,1-4 0 0 0,0-4-1 0 0,1-3 1 0 0,-1-4-1 0 0,1-4 1 0 0,76-13-200 0 0,946-83 1043 0 0,-867 87-948 0 0,0 11-1 0 0,0 10 1 0 0,38 15-95 0 0,7-8 632 0 0,243-21-632 0 0,-138-3 21 0 0,-21-1 670 0 0,300-49-691 0 0,572-37 1222 0 0,-745 64-225 0 0,-471 25-720 0 0,-25 5-3575 0 0,-3 1-3593 0 0,-1 0 2727 0 0</inkml:trace>
  <inkml:trace contextRef="#ctx0" brushRef="#br0" timeOffset="357.506">7621 417 6777 0 0,'0'0'931'0'0,"0"0"-73"0"0,0 0-307 0 0,0 0-502 0 0,0 0-470 0 0,0 0-408 0 0,0 0-210 0 0,0 0 61 0 0,0 0 267 0 0,0 0 328 0 0,0 0 263 0 0,0 0 165 0 0,0 0 66 0 0,2 26 388 0 0,5-13-330 0 0,1 0 1 0 0,0-1-1 0 0,1-1 1 0 0,1 1 0 0 0,0-1-1 0 0,0-1 1 0 0,1 0-1 0 0,0 0 1 0 0,1-1-1 0 0,0-1 1 0 0,1 0 0 0 0,0 0-1 0 0,0-2 1 0 0,14 6-170 0 0,53 36 342 0 0,-61-35-233 0 0,-7-7-85 0 0,-1 0-1 0 0,0 0 1 0 0,0 1 0 0 0,-1 0-1 0 0,0 1 1 0 0,0 0 0 0 0,-1 1-1 0 0,0 0 1 0 0,0 0 0 0 0,-1 1 0 0 0,0 0-1 0 0,-1 0 1 0 0,0 1 0 0 0,0 0-1 0 0,-1 1 1 0 0,-1-1 0 0 0,0 1-1 0 0,-1 0 1 0 0,0 0 0 0 0,-1 0-1 0 0,0 1 1 0 0,-1-1 0 0 0,1 12-24 0 0,-6-18 116 0 0,-1 0 1 0 0,1 0-1 0 0,-1-1 0 0 0,-1 0 1 0 0,1 0-1 0 0,-1 0 1 0 0,0 0-1 0 0,0-1 0 0 0,0 0 1 0 0,0 0-1 0 0,-1 0 1 0 0,0-1-1 0 0,0 1 1 0 0,0-1-1 0 0,0-1 0 0 0,0 1 1 0 0,-1-1-1 0 0,1 0 1 0 0,-1-1-1 0 0,1 0 0 0 0,-1 0 1 0 0,0 0-1 0 0,1 0 1 0 0,-2-1-117 0 0,-9 4 126 0 0,-15 3-220 0 0,-56 16 382 0 0,33 1-6163 0 0,45-17-74 0 0</inkml:trace>
  <inkml:trace contextRef="#ctx0" brushRef="#br0" timeOffset="2515.377">621 1234 0 0 0,'0'0'196'0'0,"0"0"224"0"0,0 0-13 0 0,0 0-54 0 0,-3-9-18 0 0,-12-27-39 0 0,13 36-247 0 0,1 0 0 0 0,-1 0-1 0 0,0 0 1 0 0,1 0 0 0 0,-1 0 0 0 0,1 0 0 0 0,-1 1-1 0 0,1-1 1 0 0,-1 0 0 0 0,1 1 0 0 0,-1-1-1 0 0,1 1 1 0 0,-1 0 0 0 0,1-1 0 0 0,0 1-1 0 0,-1 0 1 0 0,1 0 0 0 0,0 0 0 0 0,0 0 0 0 0,-1 0-1 0 0,1 0 1 0 0,0 0 0 0 0,0 0 0 0 0,0 1-1 0 0,0-1 1 0 0,0 0 0 0 0,1 1 0 0 0,-1-1 0 0 0,0 0-1 0 0,1 1 1 0 0,-1-1 0 0 0,1 1 0 0 0,-1-1-1 0 0,1 1 1 0 0,0-1 0 0 0,-1 1 0 0 0,1 0-1 0 0,0-1 1 0 0,0 1 0 0 0,0-1 0 0 0,0 1 0 0 0,1-1-1 0 0,-1 1 1 0 0,0-1 0 0 0,1 1 0 0 0,-1 0-49 0 0,-1 2 143 0 0,-39 131-48 0 0,7 2 0 0 0,5 2 1 0 0,6 0-1 0 0,7 1 0 0 0,4 48-95 0 0,7 254 416 0 0,20 17-416 0 0,-1-32 437 0 0,5 846 133 0 0,-38 479 2851 0 0,-25-914-2545 0 0,6-256-445 0 0,-2 262-1339 0 0,-67 494 520 0 0,102-1112 933 0 0,10 1 0 0 0,10-1 0 0 0,16 43-545 0 0,21 523 2823 0 0,4-107-839 0 0,-10 150 589 0 0,-17-565-2180 0 0,-12 1 1 0 0,-12 1-1 0 0,-17 101-393 0 0,-87 278 331 0 0,81-500-539 0 0,16-115 52 0 0,-2-1 1 0 0,-1 0 0 0 0,-2 0 0 0 0,-2 0 0 0 0,-1-1-1 0 0,-1 0 1 0 0,-5 6 155 0 0,15-38-75 0 0,-1 0 0 0 0,1 1 1 0 0,-1-1-1 0 0,0 0 0 0 0,0 0 0 0 0,0 0 0 0 0,0 0 0 0 0,-1 0 1 0 0,1 0-1 0 0,0 0 0 0 0,-1 0 0 0 0,0 0 0 0 0,1 0 0 0 0,-1-1 0 0 0,0 1 1 0 0,0-1-1 0 0,0 1 0 0 0,0-1 0 0 0,0 0 0 0 0,0 0 0 0 0,0 0 1 0 0,0 0-1 0 0,0 0 0 0 0,-1 0 0 0 0,1-1 0 0 0,0 1 0 0 0,-1-1 1 0 0,1 1-1 0 0,0-1 0 0 0,-1 0 0 0 0,1 0 0 0 0,-1 0 0 0 0,1 0 1 0 0,0-1-1 0 0,-1 1 0 0 0,1 0 0 0 0,0-1 0 0 0,-1 0 0 0 0,1 0 1 0 0,0 1-1 0 0,0-1 0 0 0,0-1 0 0 0,0 1 0 0 0,0 0 0 0 0,0 0 1 0 0,0-1-1 0 0,0 1 0 0 0,0-1 0 0 0,0 0 0 0 0,1 1 0 0 0,-1-1 0 0 0,1 0 1 0 0,-1 0-1 0 0,1 0 0 0 0,0 0 0 0 0,0 0 0 0 0,0 0 0 0 0,0-1 1 0 0,0 1-1 0 0,0-1 75 0 0,-75-139-3839 0 0,31 51 4326 0 0,-10 6 3461 0 0,42 67-441 0 0,28 35-1315 0 0,8 10-1888 0 0,331 362 3622 0 0,-347-383-3899 0 0,-1 0 1 0 0,1 0 0 0 0,0 0 0 0 0,1-1-1 0 0,-1 0 1 0 0,1 0 0 0 0,0-1-1 0 0,0 0 1 0 0,1-1 0 0 0,-1 1 0 0 0,1-2-1 0 0,-1 1 1 0 0,1-1 0 0 0,0-1-1 0 0,0 1 1 0 0,0-1 0 0 0,0-1 0 0 0,0 0-1 0 0,0 0 1 0 0,0-1 0 0 0,0 0-1 0 0,0 0 1 0 0,0-1 0 0 0,0-1 0 0 0,-1 1-1 0 0,1-1 1 0 0,-1-1 0 0 0,1 1-1 0 0,-1-2 1 0 0,0 1 0 0 0,-1-1 0 0 0,4-3-28 0 0,30-25-86 0 0,-2-1 1 0 0,-2-3-1 0 0,-1-1 1 0 0,-2-1 0 0 0,-1-2-1 0 0,18-33 86 0 0,44-69-5796 0 0,-65 96 1825 0 0,2-1-8098 0 0</inkml:trace>
  <inkml:trace contextRef="#ctx0" brushRef="#br0" timeOffset="17065.141">8965 41 0 0 0,'0'0'592'0'0,"0"0"-97"0"0,0 0-150 0 0,0 0-47 0 0,0 0-65 0 0,0 0-28 0 0,0 0 48 0 0,0 0 111 0 0,0 0 122 0 0,0 0 45 0 0,6-3-39 0 0,77-25 3114 0 0,-119 19-3567 0 0,9 8-139 0 0,-1 2 1 0 0,1 1-1 0 0,-1 1 1 0 0,1 1-1 0 0,0 2 1 0 0,0 0-1 0 0,1 2 0 0 0,0 1 1 0 0,0 1-1 0 0,1 1 1 0 0,0 1-1 0 0,-14 10 100 0 0,37-20-16 0 0,-1-1-1 0 0,1 1 1 0 0,-1-1-1 0 0,1 1 1 0 0,0 0-1 0 0,-1 0 1 0 0,1 0 0 0 0,0 0-1 0 0,0 0 1 0 0,0 0-1 0 0,1 1 1 0 0,-1-1-1 0 0,0 1 1 0 0,1-1-1 0 0,0 1 1 0 0,-1-1-1 0 0,1 1 1 0 0,0 0 0 0 0,1 0-1 0 0,-1 0 1 0 0,0 0-1 0 0,1-1 1 0 0,-1 1-1 0 0,1 0 1 0 0,0 0-1 0 0,0 0 1 0 0,0 0 0 0 0,1 0-1 0 0,-1 0 1 0 0,1 0-1 0 0,-1 0 1 0 0,1 0-1 0 0,0-1 1 0 0,0 1-1 0 0,0 0 1 0 0,1 0 0 0 0,-1-1-1 0 0,0 1 1 0 0,1-1-1 0 0,0 0 1 0 0,0 1-1 0 0,0-1 1 0 0,0 0-1 0 0,0 0 1 0 0,0 0 0 0 0,0 0-1 0 0,1 0 1 0 0,-1-1-1 0 0,0 1 1 0 0,1-1-1 0 0,0 1 1 0 0,-1-1-1 0 0,1 0 1 0 0,0 0 16 0 0,186 67 503 0 0,-157-60-541 0 0,-1 1 1 0 0,0 2-1 0 0,-1 0 1 0 0,0 2-1 0 0,-1 2 1 0 0,-1 0-1 0 0,0 2 1 0 0,24 19 37 0 0,-47-32-10 0 0,-1 0 0 0 0,0 0 1 0 0,0 0-1 0 0,0 0 0 0 0,-1 1 1 0 0,1-1-1 0 0,-1 1 0 0 0,0 0 1 0 0,0 0-1 0 0,-1 0 1 0 0,0 0-1 0 0,1 1 0 0 0,-2-1 1 0 0,1 1-1 0 0,-1-1 0 0 0,0 1 1 0 0,0 0-1 0 0,0-1 0 0 0,-1 1 1 0 0,0 0-1 0 0,0 0 0 0 0,0-1 1 0 0,-1 1-1 0 0,0 0 1 0 0,0 0-1 0 0,-1 2 10 0 0,-3-3 203 0 0,-1 0 0 0 0,1-1 0 0 0,-1 0 0 0 0,0 0 1 0 0,0 0-1 0 0,0-1 0 0 0,0 0 0 0 0,-1 0 0 0 0,0 0 0 0 0,1-1 1 0 0,-1 0-1 0 0,0-1 0 0 0,0 1 0 0 0,0-1 0 0 0,0 0 0 0 0,0-1 0 0 0,-5 0-203 0 0,-7 2 336 0 0,-26 5 233 0 0,0-2 1 0 0,0-2 0 0 0,0-3-1 0 0,0-1 1 0 0,0-2-1 0 0,0-2 1 0 0,0-2 0 0 0,-24-8-570 0 0,55 8-1339 0 0,18 0-6492 0 0,3 4 2847 0 0</inkml:trace>
  <inkml:trace contextRef="#ctx0" brushRef="#br0" timeOffset="17346.966">9398 96 11923 0 0,'0'0'-71'0'0,"0"0"-427"0"0,0 0-454 0 0,0 0-251 0 0,0 0 108 0 0,0 0 358 0 0,0 0 313 0 0,0 0 184 0 0,0 0 97 0 0,0 0 92 0 0,-10 26 114 0 0,-32 85 113 0 0,36-93-54 0 0,-1 0 0 0 0,2 1 0 0 0,1-1 1 0 0,0 1-1 0 0,1 0 0 0 0,1 0 0 0 0,1 1 0 0 0,1-1 0 0 0,1 13-122 0 0,-1-30 8 0 0,2 10 197 0 0,0 0-1 0 0,1-1 1 0 0,0 0 0 0 0,1 0 0 0 0,0 0-1 0 0,0 0 1 0 0,2 0 0 0 0,-1-1-1 0 0,1 0 1 0 0,1 0 0 0 0,-1-1 0 0 0,2 0-1 0 0,-1 0 1 0 0,4 2-205 0 0,-16-19 2806 0 0,-2-5-4056 0 0,-8-13-3616 0 0,-18-10-2160 0 0,25 28 6641 0 0</inkml:trace>
  <inkml:trace contextRef="#ctx0" brushRef="#br0" timeOffset="17661.993">9163 130 1648 0 0,'0'0'2745'0'0,"0"0"-499"0"0,0 0-777 0 0,0 0-620 0 0,0 0-419 0 0,0 0-254 0 0,0 0-154 0 0,0 0-4 0 0,25-14 17 0 0,83-41 14 0 0,-10 39 22 0 0,-72 18-62 0 0,19-1-53 0 0,0 1 0 0 0,0 3 0 0 0,0 1 0 0 0,-1 2 0 0 0,0 3 0 0 0,-1 1 0 0 0,0 2 0 0 0,3 4 44 0 0,-43-18 2 0 0,0 0 0 0 0,-1 0-1 0 0,1 0 1 0 0,-1 0 0 0 0,1 1-1 0 0,-1-1 1 0 0,0 1 0 0 0,1 0 0 0 0,-1-1-1 0 0,1 1 1 0 0,-1 0 0 0 0,0 1-1 0 0,0-1 1 0 0,0 0 0 0 0,0 1-1 0 0,0-1 1 0 0,0 1 0 0 0,0-1-1 0 0,0 1 1 0 0,0 0 0 0 0,-1 0-1 0 0,1 0 1 0 0,-1 0 0 0 0,1 0-1 0 0,-1 0 1 0 0,0 1 0 0 0,0-1 0 0 0,0 0-1 0 0,0 1 1 0 0,0-1 0 0 0,0 0-1 0 0,-1 1 1 0 0,1-1 0 0 0,-1 1-1 0 0,0-1 1 0 0,0 1 0 0 0,0-1-1 0 0,0 1 1 0 0,0-1 0 0 0,0 1-1 0 0,-1-1 1 0 0,1 1 0 0 0,-1-1-1 0 0,0 1 1 0 0,0-1 0 0 0,0 0 0 0 0,0 1-1 0 0,0-1 1 0 0,0 0 0 0 0,0 0-1 0 0,-1 0 1 0 0,1 0 0 0 0,-1 0-1 0 0,0 0 1 0 0,1 0 0 0 0,-1 0-1 0 0,-1 0-1 0 0,-21 9 391 0 0,0-2 0 0 0,0 0 0 0 0,-1-1 0 0 0,0-2 0 0 0,-1 0 0 0 0,1-2 0 0 0,-1-1 0 0 0,0-1-391 0 0,-183 48-120 0 0,177-27-2700 0 0,21 0-2757 0 0,9-15 1455 0 0</inkml:trace>
  <inkml:trace contextRef="#ctx0" brushRef="#br0" timeOffset="18545.448">9097 1176 0 0 0,'0'0'1690'0'0,"0"0"350"0"0,0 0-622 0 0,0 0-599 0 0,0 0-558 0 0,0 0-604 0 0,0 0-396 0 0,0 0 39 0 0,0 0 267 0 0,0 0 370 0 0,0 0 281 0 0,0 0 44 0 0,0 0-19 0 0,-3 12-35 0 0,-1-2-121 0 0,2 0 0 0 0,0-1 0 0 0,0 1 0 0 0,0 0 0 0 0,1 0 0 0 0,1 0 0 0 0,0 0 0 0 0,0 0 0 0 0,1 0 0 0 0,0 0 0 0 0,1 0 0 0 0,0 0 0 0 0,0-1 0 0 0,3 5-87 0 0,51 72 1527 0 0,-53-88 5010 0 0,3-9-3454 0 0,14-40-4035 0 0,-13 31 1451 0 0,-1 5-227 0 0,22-41-1961 0 0,-27 55 1582 0 0,0 0 0 0 0,0 0 0 0 0,-1 1-1 0 0,1-1 1 0 0,0 0 0 0 0,0 1 0 0 0,0-1-1 0 0,0 0 1 0 0,1 1 0 0 0,-1 0 0 0 0,0-1-1 0 0,0 1 1 0 0,0-1 0 0 0,0 1 0 0 0,0 0-1 0 0,0 0 1 0 0,1 0 0 0 0,-1 0 0 0 0,0 0 0 0 0,0 0-1 0 0,0 0 1 0 0,0 0 0 0 0,1 0 0 0 0,-1 1-1 0 0,0-1 1 0 0,0 0 0 0 0,0 1 0 0 0,0-1-1 0 0,0 1 1 0 0,0-1 0 0 0,0 1 0 0 0,0-1-1 0 0,0 1 1 0 0,0 0 0 0 0,0 0 0 0 0,0-1-1 0 0,0 1 1 0 0,-1 0 0 0 0,1 0 0 0 0,0 0 0 0 0,0 0-1 0 0,-1 0 1 0 0,1 0 0 0 0,-1 0 0 0 0,1 0-1 0 0,-1 0 1 0 0,1 0 0 0 0,-1 1 107 0 0,69 113 1325 0 0,-21-111 2128 0 0,32-39-3530 0 0,-64 27-38 0 0,194-111-2301 0 0,-210 119 2414 0 0,0 0-172 0 0,0 0-241 0 0,2 36-195 0 0,-2-29 738 0 0,1 1 0 0 0,1 0 0 0 0,-1 0 0 0 0,1 0 0 0 0,1-1 0 0 0,-1 1 0 0 0,1-1 0 0 0,1 0 0 0 0,-1 0-1 0 0,1 0 1 0 0,1 0 0 0 0,-1-1 0 0 0,1 1 0 0 0,0-1 0 0 0,4 3-128 0 0,13 9-3028 0 0,6-1-3614 0 0,-21-13 3195 0 0</inkml:trace>
  <inkml:trace contextRef="#ctx0" brushRef="#br0" timeOffset="18966.572">10024 1067 8146 0 0,'0'0'719'0'0,"0"0"-221"0"0,0 0-612 0 0,0 0-615 0 0,0 0-288 0 0,0 0-21 0 0,0 0 325 0 0,0 0 424 0 0,0 0 305 0 0,0 0 246 0 0,0 0 144 0 0,0 0 88 0 0,7 13 5 0 0,61 118 849 0 0,-63-119-1068 0 0,1-1-1 0 0,0 1 0 0 0,1-1 0 0 0,0-1 0 0 0,0 0 1 0 0,1 0-1 0 0,1 0 0 0 0,-1-1 0 0 0,1 0 0 0 0,1-1 0 0 0,0 0 1 0 0,0 0-1 0 0,1-1 0 0 0,0-1 0 0 0,2 2-279 0 0,14-20 5402 0 0,1-39-4220 0 0,-24 40-812 0 0,157-332 972 0 0,-160 344-1489 0 0,-1-1-1 0 0,0 0 1 0 0,0 0-1 0 0,1 1 0 0 0,-1-1 1 0 0,0 0-1 0 0,1 0 0 0 0,-1 1 1 0 0,0-1-1 0 0,1 0 0 0 0,-1 0 1 0 0,1 0-1 0 0,-1 0 0 0 0,0 0 1 0 0,1 1-1 0 0,-1-1 0 0 0,0 0 1 0 0,1 0-1 0 0,-1 0 0 0 0,1 0 1 0 0,-1 0-1 0 0,0 0 0 0 0,1 0 1 0 0,-1 0-1 0 0,1-1 0 0 0,-1 1 1 0 0,0 0-1 0 0,1 0 0 0 0,-1 0 1 0 0,1 0-1 0 0,-1 0 0 0 0,0-1 1 0 0,1 1-1 0 0,-1 0 0 0 0,0 0 1 0 0,1 0-1 0 0,-1-1 0 0 0,0 1 1 0 0,0 0-1 0 0,1-1 148 0 0,-12 40-8538 0 0,6-27 2010 0 0</inkml:trace>
  <inkml:trace contextRef="#ctx0" brushRef="#br0" timeOffset="19298.991">9195 986 2336 0 0,'0'0'2593'0'0,"0"0"-1661"0"0,0 0-573 0 0,0 0-255 0 0,0 0-109 0 0,0 0-23 0 0,0 0 9 0 0,0 0 40 0 0,-27 20 67 0 0,-82 63 68 0 0,104-80-124 0 0,1 0-1 0 0,0 0 0 0 0,0 0 0 0 0,0 1 1 0 0,1 0-1 0 0,-1-1 0 0 0,1 1 0 0 0,0 1 1 0 0,0-1-1 0 0,0 0 0 0 0,0 1 0 0 0,1 0 1 0 0,0-1-1 0 0,0 1 0 0 0,0 0 0 0 0,1 0 1 0 0,-1 0-1 0 0,1 3-31 0 0,-5 15 194 0 0,0-11-131 0 0,0 0-1 0 0,1 1 1 0 0,0 0 0 0 0,1 0 0 0 0,1 0 0 0 0,0 1 0 0 0,0-1 0 0 0,1 1 0 0 0,1-1 0 0 0,1 1 0 0 0,0 0 0 0 0,0-1 0 0 0,1 1 0 0 0,1 0 0 0 0,0-1 0 0 0,1 0 0 0 0,1 1 0 0 0,0-1 0 0 0,1 0 0 0 0,0-1 0 0 0,1 1 0 0 0,0-1 0 0 0,1 0 0 0 0,0-1 0 0 0,1 1 0 0 0,0-2 0 0 0,1 1 0 0 0,1 0-63 0 0,13 5 140 0 0,0-1 0 0 0,1 0 0 0 0,1-2 0 0 0,1-1 0 0 0,-1-1 0 0 0,2-1 0 0 0,19 5-140 0 0,109 24-4804 0 0,-146-37 4260 0 0,28 6-4145 0 0</inkml:trace>
  <inkml:trace contextRef="#ctx0" brushRef="#br0" timeOffset="19580.02">10674 909 7714 0 0,'0'0'749'0'0,"0"0"-49"0"0,0 0-456 0 0,0 0-840 0 0,0 0-433 0 0,0 0-166 0 0,0 0 208 0 0,0 0 513 0 0,0 0 288 0 0,0 0 167 0 0,0 0 143 0 0,6 29 117 0 0,20 95 82 0 0,48 37 608 0 0,-52-115-710 0 0,-1 2-1 0 0,-3 0 1 0 0,-2 1 0 0 0,-3 1-1 0 0,-1 0 1 0 0,5 51-221 0 0,-15-77-2 0 0,0 0 0 0 0,-1 1 0 0 0,-2-1 0 0 0,0 0 0 0 0,-2 0-1 0 0,0 0 1 0 0,-2 0 0 0 0,-1 0 0 0 0,-1-1 0 0 0,0 0 0 0 0,-2 0 0 0 0,-1-1 0 0 0,0 0-1 0 0,-2-1 1 0 0,-12 18 2 0 0,-29 22-689 0 0,-2-2 0 0 0,-2-2-1 0 0,-3-3 1 0 0,-2-3-1 0 0,-65 41 690 0 0,35-24-1983 0 0,26-16-419 0 0</inkml:trace>
  <inkml:trace contextRef="#ctx0" brushRef="#br0" timeOffset="20493.235">391 16129 7858 0 0,'0'0'1300'0'0,"0"0"142"0"0,0 0 91 0 0,0 0-203 0 0,-26 1-162 0 0,-118 9 484 0 0,145-10-1647 0 0,-1 1 0 0 0,1-1-1 0 0,-1 0 1 0 0,1 1 0 0 0,-1-1-1 0 0,0 1 1 0 0,1-1-1 0 0,-1 1 1 0 0,1-1 0 0 0,-1 1-1 0 0,0-1 1 0 0,0 1 0 0 0,1-1-1 0 0,-1 1 1 0 0,0-1-1 0 0,0 1 1 0 0,0-1 0 0 0,0 1-1 0 0,1 0 1 0 0,-1-1-1 0 0,0 1 1 0 0,0-1 0 0 0,0 1-1 0 0,0 0 1 0 0,0-1 0 0 0,0 1-1 0 0,-1-1 1 0 0,1 1-1 0 0,0 0 1 0 0,0-1 0 0 0,0 1-1 0 0,0-1 1 0 0,-1 1-1 0 0,1-1 1 0 0,0 1 0 0 0,-1-1-1 0 0,1 1 1 0 0,0-1 0 0 0,-1 1-1 0 0,1-1-4 0 0,69 14 414 0 0,142 9 170 0 0,-209-20-561 0 0,-1 0-1 0 0,1 0 1 0 0,-1 0-1 0 0,1 0 1 0 0,-1 0-1 0 0,0 1 1 0 0,0-1-1 0 0,-1 0 1 0 0,1 0 0 0 0,-1 1-1 0 0,0-1 1 0 0,0 1-1 0 0,0-1 1 0 0,0 0-1 0 0,0 1 1 0 0,-1-1-1 0 0,1 0 1 0 0,-1 1-1 0 0,0-1 1 0 0,0 0-1 0 0,0 0 1 0 0,-1 0-1 0 0,1 1 1 0 0,-1-1-1 0 0,1-1 1 0 0,-1 1-1 0 0,0 0 1 0 0,0 0-1 0 0,-1-1 1 0 0,1 1-1 0 0,0-1 1 0 0,-1 0-1 0 0,0 0 1 0 0,1 0-1 0 0,-1 0 1 0 0,-1 1-23 0 0,1 1 0 0 0,-125 147 170 0 0,85-104-91 0 0,2 1 0 0 0,2 2 0 0 0,2 2 0 0 0,2 1-1 0 0,-11 28-78 0 0,43-78-10 0 0,0 0-1 0 0,1 0 1 0 0,0 1-1 0 0,0-1 1 0 0,0 0-1 0 0,0 1 1 0 0,0-1 0 0 0,1 1-1 0 0,-1 0 1 0 0,1-1-1 0 0,0 1 1 0 0,0 0-1 0 0,1 0 1 0 0,-1 0-1 0 0,1 0 1 0 0,0 0-1 0 0,0 0 1 0 0,0 0-1 0 0,0 0 1 0 0,1 0-1 0 0,-1-1 1 0 0,1 1-1 0 0,0 0 1 0 0,0 0-1 0 0,1 0 1 0 0,-1-1-1 0 0,1 1 1 0 0,0-1-1 0 0,0 1 1 0 0,0-1-1 0 0,0 0 1 0 0,0 0-1 0 0,1 0 1 0 0,0 0-1 0 0,-1 0 1 0 0,1 0 0 0 0,0-1-1 0 0,1 1 1 0 0,-1-1-1 0 0,0 0 1 0 0,1 0-1 0 0,-1 0 1 0 0,2 0 10 0 0,9 2 29 0 0,0-1 0 0 0,-1-1 0 0 0,1 0 1 0 0,0-1-1 0 0,0 0 0 0 0,0-1 1 0 0,0-1-1 0 0,0 0 0 0 0,0-1 1 0 0,0-1-1 0 0,3-1-29 0 0,50-24-3156 0 0,-48 9-2100 0 0,-12 3-2825 0 0,-6 10 5861 0 0</inkml:trace>
  <inkml:trace contextRef="#ctx0" brushRef="#br0" timeOffset="20745.322">3 16724 6849 0 0,'0'0'5242'0'0,"0"0"-2642"0"0,0 0-359 0 0,0 0-1057 0 0,0 0-848 0 0,0 0-344 0 0,0 0-48 0 0,0 0 232 0 0,0 0 360 0 0,0 0 64 0 0,0 0-8 0 0,196-126-208 0 0,-119 97-152 0 0,4 2-144 0 0,5 1-392 0 0,6 6-888 0 0,-23 7-2009 0 0,-23 6-8993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6:14.2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1056 208 0 0 0,'0'0'1663'0'0,"0"0"313"0"0,0 0-186 0 0,0 0-172 0 0,0 0-138 0 0,0 0-81 0 0,0 0-84 0 0,0 0-116 0 0,0 0-68 0 0,0 0-150 0 0,0 0-132 0 0,-1-15-153 0 0,-5-58 639 0 0,6 73-1133 0 0,0 0-136 0 0,0 0-122 0 0,0 0-186 0 0,0 0-243 0 0,0 0-283 0 0,0 3-2029 0 0,6 13 1986 0 0,14 27 772 0 0,-3 0-1 0 0,-1 1 0 0 0,-2 1 0 0 0,-2 0 0 0 0,-3 1 0 0 0,2 23 40 0 0,18 75 282 0 0,15-7 57 0 0,-53-169 3762 0 0,-12-34-5079 0 0,-149-188 924 0 0,28 54 935 0 0,142 200-944 0 0,0-1 0 0 0,-1 1 0 0 0,1-1 0 0 0,0 0 0 0 0,0 1 0 0 0,0-1 0 0 0,0 1 0 0 0,0-1 0 0 0,0 0 0 0 0,0 1 0 0 0,0-1 0 0 0,0 0 0 0 0,0 1 0 0 0,0-1 0 0 0,0 0 0 0 0,0 1-1 0 0,1-1 1 0 0,-1 1 0 0 0,0-1 0 0 0,0 0 0 0 0,1 1 0 0 0,-1-1 0 0 0,0 1 0 0 0,1-1 0 0 0,-1 1 0 0 0,0-1 0 0 0,1 1 0 0 0,-1-1 0 0 0,1 1 0 0 0,-1-1 0 0 0,1 1 0 0 0,-1 0 0 0 0,1-1 0 0 0,-1 1 0 0 0,1 0 0 0 0,0 0 0 0 0,-1-1 0 0 0,1 1 0 0 0,-1 0 0 0 0,1 0 0 0 0,0 0 0 0 0,-1-1 0 0 0,1 1 0 0 0,0 0 0 0 0,-1 0 0 0 0,1 0 0 0 0,0 0 0 0 0,-1 0 0 0 0,1 1 0 0 0,-1-1 0 0 0,1 0 0 0 0,0 0-1 0 0,-1 0 1 0 0,1 0 0 0 0,0 1 0 0 0,-1-1 0 0 0,1 0 0 0 0,-1 1 0 0 0,1-1 0 0 0,-1 0 0 0 0,1 1 0 0 0,-1-1 0 0 0,1 0 0 0 0,-1 1 0 0 0,1 0 63 0 0,61 14 234 0 0,-51-12-265 0 0,6 2 100 0 0,155 42 357 0 0,-1 7-1 0 0,89 46-425 0 0,-247-94-4 0 0,11 3-21 0 0,0 2 1 0 0,-1 1 0 0 0,0 1 0 0 0,-1 1 0 0 0,0 1 0 0 0,-1 1 0 0 0,6 7 24 0 0,-26-23 19 0 0,0 1 1 0 0,0 0-1 0 0,0 0 1 0 0,0 0-1 0 0,0 0 1 0 0,0 0 0 0 0,0 0-1 0 0,-1 0 1 0 0,1 0-1 0 0,0 0 1 0 0,-1 0-1 0 0,1 0 1 0 0,-1 0 0 0 0,1 0-1 0 0,-1 1 1 0 0,0-1-1 0 0,1 0 1 0 0,-1 0-1 0 0,0 1 1 0 0,0-1 0 0 0,0 0-1 0 0,0 0 1 0 0,0 1-1 0 0,0-1 1 0 0,0 0-1 0 0,0 0 1 0 0,-1 1 0 0 0,1-1-1 0 0,0 0 1 0 0,-1 0-1 0 0,1 0 1 0 0,-1 1-1 0 0,1-1 1 0 0,-1 0 0 0 0,0 0-1 0 0,1 0 1 0 0,-1 0-1 0 0,0 0 1 0 0,0 0-1 0 0,0 0 1 0 0,0-1 0 0 0,0 1-1 0 0,0 0 1 0 0,0 0-1 0 0,0-1 1 0 0,0 1-1 0 0,0 0 1 0 0,0-1 0 0 0,0 1-1 0 0,0-1 1 0 0,-1 1-1 0 0,1-1 1 0 0,0 0-1 0 0,-1 0-19 0 0,-80 20 1923 0 0,68-18-1871 0 0,-105 15 998 0 0,-1-5 0 0 0,0-6-1 0 0,0-4 1 0 0,0-6 0 0 0,-47-10-1050 0 0,-76-6 189 0 0,294 16-5366 0 0,-24 0 4022 0 0,115-9-8672 0 0,-107 10 3791 0 0</inkml:trace>
  <inkml:trace contextRef="#ctx0" brushRef="#br0" timeOffset="278.516">2048 362 10722 0 0,'0'0'5433'0'0,"0"0"-5441"0"0,0 0-1493 0 0,0 0-4 0 0,0 0 433 0 0,0 0 573 0 0,0 0 266 0 0,0 0 133 0 0,0 0 73 0 0,0 0 50 0 0,1 27 38 0 0,8 195 597 0 0,27-105-461 0 0,1-80-7904 0 0,-30-31 3265 0 0</inkml:trace>
  <inkml:trace contextRef="#ctx0" brushRef="#br0" timeOffset="557.197">1886 76 14027 0 0,'0'0'6977'0'0,"0"0"-6784"0"0,0 0-121 0 0,0 0-513 0 0,0 0-927 0 0,0 0-64 0 0,0 0-8 0 0,0 0 327 0 0,0 0 665 0 0,0 0-216 0 0,0 0-304 0 0,0 0-504 0 0,0 0-729 0 0,123 9-944 0 0,-111 2-3432 0 0</inkml:trace>
  <inkml:trace contextRef="#ctx0" brushRef="#br0" timeOffset="898.191">2773 413 17172 0 0,'0'0'384'0'0,"0"0"-62"0"0,0 0-164 0 0,0 0-205 0 0,0 0-102 0 0,0 0-27 0 0,0 0 54 0 0,0 0 178 0 0,0 0 40 0 0,0 0-65 0 0,0 0-96 0 0,0 0-127 0 0,-4-6-91 0 0,2 4 228 0 0,0-1 1 0 0,0 1-1 0 0,-1-1 0 0 0,1 1 0 0 0,0 0 1 0 0,-1 0-1 0 0,1 0 0 0 0,-1 0 0 0 0,1 1 1 0 0,-1-1-1 0 0,0 1 0 0 0,0-1 0 0 0,0 1 1 0 0,0 0-1 0 0,0 0 0 0 0,0 1 1 0 0,0-1-1 0 0,0 0 0 0 0,0 1 0 0 0,0 0 1 0 0,-1 0-1 0 0,1 0 0 0 0,0 0 0 0 0,-1 0 55 0 0,-28-1-104 0 0,22 0 185 0 0,-1 0 0 0 0,1 1 0 0 0,-1 0 0 0 0,1 1-1 0 0,-1 0 1 0 0,1 0 0 0 0,-1 1 0 0 0,1 1 0 0 0,0-1-1 0 0,0 2 1 0 0,0-1 0 0 0,-3 3-81 0 0,12-4-59 0 0,0 1 0 0 0,1-1 0 0 0,-1 0 0 0 0,1 1 0 0 0,0-1 1 0 0,0 0-1 0 0,0 1 0 0 0,0-1 0 0 0,0 0 0 0 0,0 1 0 0 0,1-1 0 0 0,-1 0 0 0 0,1 1 0 0 0,-1-1 0 0 0,1 0 0 0 0,0 0 1 0 0,0 1-1 0 0,0-1 0 0 0,0 0 0 0 0,0 0 0 0 0,1 0 0 0 0,-1 0 0 0 0,1-1 0 0 0,-1 1 0 0 0,1 0 0 0 0,0-1 1 0 0,-1 1-1 0 0,1-1 0 0 0,0 1 0 0 0,0-1 0 0 0,0 0 0 0 0,0 0 0 0 0,0 0 0 0 0,1 0 0 0 0,-1 0 0 0 0,2 1 59 0 0,25 10-59 0 0,1 0-1 0 0,0-2 0 0 0,1-1 0 0 0,0-1 0 0 0,0-2 0 0 0,0-1 0 0 0,15 0 60 0 0,64 12-209 0 0,96 50-708 0 0,-268-42 3051 0 0,-25-12-1610 0 0,-1-4 1 0 0,-1-3 0 0 0,1-5 0 0 0,-9-4-525 0 0,70-6-1576 0 0,20-9-6302 0 0,7 13 28 0 0</inkml:trace>
  <inkml:trace contextRef="#ctx0" brushRef="#br0" timeOffset="1160.622">3365 0 16724 0 0,'0'0'568'0'0,"0"0"-199"0"0,0 0-468 0 0,0 0-878 0 0,0 0-912 0 0,0 0-59 0 0,0 0 344 0 0,0 0 745 0 0,0 0 916 0 0,0 0 257 0 0,0 0 63 0 0,0 0 6 0 0,0 0-28 0 0,2 29-79 0 0,11 196 221 0 0,-9-205-424 0 0,0 0-1 0 0,0 0 1 0 0,2-1 0 0 0,1 1 0 0 0,0-1-1 0 0,2-1 1 0 0,0 0 0 0 0,1 0-1 0 0,0 0 1 0 0,2-1 0 0 0,0-1 0 0 0,1 0-1 0 0,9 9-72 0 0,76 57-2681 0 0,-97-82 482 0 0,-3 0-2627 0 0,2 0 3812 0 0,-4 0-1755 0 0</inkml:trace>
  <inkml:trace contextRef="#ctx0" brushRef="#br0" timeOffset="1408.985">3203 247 14659 0 0,'0'0'590'0'0,"0"0"-186"0"0,0 0-118 0 0,28-10-78 0 0,94-34-12 0 0,94 12 234 0 0,-172 31-398 0 0,279 8-565 0 0,-189 24-9024 0 0,-118-26 2842 0 0</inkml:trace>
  <inkml:trace contextRef="#ctx0" brushRef="#br0" timeOffset="2280.049">4083 568 17156 0 0,'0'0'110'0'0,"0"0"-418"0"0,0 0-343 0 0,0 0-55 0 0,0 0 203 0 0,0 0 328 0 0,0 0 238 0 0,0 0 101 0 0,0 0 29 0 0,0 0 14 0 0,0 0-19 0 0,29-5-19 0 0,87-15-39 0 0,-98 17-76 0 0,0 0 0 0 0,0-1 0 0 0,-1-1 0 0 0,0 0 0 0 0,0-1 1 0 0,0-1-1 0 0,-1-1 0 0 0,0 0 0 0 0,0-1 0 0 0,6-6-54 0 0,-19 15-55 0 0,-1-1-1 0 0,0 1 1 0 0,0-1-1 0 0,1 0 1 0 0,-1 0-1 0 0,0 0 1 0 0,0 0 0 0 0,0 0-1 0 0,0 0 1 0 0,0-1-1 0 0,0 1 1 0 0,0-1-1 0 0,0 1 1 0 0,-1-1-1 0 0,1 0 1 0 0,-1 1-1 0 0,1-1 1 0 0,-1 0-1 0 0,1 0 1 0 0,-1 0 0 0 0,0 0-1 0 0,0-1 1 0 0,0 1-1 0 0,0 0 1 0 0,-1 0-1 0 0,1 0 1 0 0,-1-1-1 0 0,1 1 1 0 0,-1 0-1 0 0,0-1 1 0 0,1 1 0 0 0,-1-1-1 0 0,0 1 1 0 0,-1 0-1 0 0,1-1 1 0 0,0 1-1 0 0,-1 0 1 0 0,1-1-1 0 0,-1 1 1 0 0,0 0-1 0 0,0 0 1 0 0,0 0 0 0 0,0-1-1 0 0,0 1 1 0 0,0 0-1 0 0,-1 0 1 0 0,1 1-1 0 0,-1-1 1 0 0,1 0-1 0 0,-1 0 1 0 0,0 1-1 0 0,0-1 1 0 0,0 0 55 0 0,-113-9-2438 0 0,-59 46 3986 0 0,153-30-1248 0 0,13-5-271 0 0,-1 1-1 0 0,1 0 1 0 0,0 0-1 0 0,-1 1 0 0 0,1 0 1 0 0,0 1-1 0 0,0-1 0 0 0,0 2 1 0 0,1-1-1 0 0,-1 1 1 0 0,1 0-1 0 0,-1 0 0 0 0,1 1 1 0 0,1 0-1 0 0,-1 1 0 0 0,1-1 1 0 0,0 1-1 0 0,0 0 1 0 0,0 1-1 0 0,1 0 0 0 0,0-1 1 0 0,1 1-1 0 0,-1 1 0 0 0,1-1 1 0 0,1 1-1 0 0,-1 0 1 0 0,1 0-1 0 0,1 0 0 0 0,-2 5-28 0 0,7-9 25 0 0,0 0 0 0 0,0-1 1 0 0,0 1-1 0 0,0-1 0 0 0,1 0 0 0 0,0 0 0 0 0,-1-1 0 0 0,1 1 0 0 0,0-1 0 0 0,0 1 0 0 0,1-1 0 0 0,-1-1 1 0 0,0 1-1 0 0,1 0 0 0 0,-1-1 0 0 0,1 0 0 0 0,-1 0 0 0 0,1-1 0 0 0,0 1 0 0 0,-1-1 0 0 0,1 0 0 0 0,4 0-25 0 0,31 4-342 0 0,0-2-1 0 0,0-1 0 0 0,0-3 0 0 0,0-1 0 0 0,0-1 0 0 0,0-3 0 0 0,-1-1 0 0 0,0-2 1 0 0,0-1-1 0 0,32-16 343 0 0,-24-9 6014 0 0,-48 39-6005 0 0,0-1 0 0 0,1 0 0 0 0,-1 1 0 0 0,1-1 0 0 0,-1 1 0 0 0,1-1 0 0 0,0 1 0 0 0,0-1 0 0 0,0 1 0 0 0,0-1 0 0 0,1 1 0 0 0,-1-1 0 0 0,1 1 0 0 0,-1-1 0 0 0,1 1 0 0 0,0-1 0 0 0,0 0 0 0 0,0 1 0 0 0,0-1 0 0 0,1 0 0 0 0,-1 0 0 0 0,0 0 0 0 0,1 0 0 0 0,0 0 0 0 0,-1 0 0 0 0,1 0 0 0 0,0 0 0 0 0,0-1 0 0 0,0 1 0 0 0,0-1 0 0 0,0 0 0 0 0,0 1 0 0 0,1-1 0 0 0,-1 0 0 0 0,0 0 0 0 0,1 0 0 0 0,-1-1 0 0 0,0 1 0 0 0,1 0 0 0 0,-1-1 0 0 0,1 0 0 0 0,1 1-9 0 0,122 4-239 0 0,-102-6-414 0 0,-12 0 294 0 0,0 1 0 0 0,0-1 0 0 0,0-1 0 0 0,0 0 1 0 0,-1-1-1 0 0,1 0 0 0 0,-1 0 0 0 0,1-2 0 0 0,-1 1 1 0 0,0-1-1 0 0,-1-1 0 0 0,1 0 0 0 0,-1 0 0 0 0,1-2 359 0 0,-7 4 127 0 0,0 0 0 0 0,0-1 0 0 0,0 1-1 0 0,0-1 1 0 0,-1 1 0 0 0,0-1 0 0 0,0 0-1 0 0,0 0 1 0 0,0-1 0 0 0,-1 1-1 0 0,0-1 1 0 0,0 1 0 0 0,-1-1 0 0 0,1 1-1 0 0,-1-1 1 0 0,0 0 0 0 0,-1 0 0 0 0,1 0-1 0 0,-1-2-126 0 0,-2 13 86 0 0,1 0 0 0 0,0 0 0 0 0,0 0 0 0 0,1 0 0 0 0,-1 0 0 0 0,1 1 0 0 0,0-1 0 0 0,0 0 0 0 0,1 0 0 0 0,0 0 0 0 0,0 0 0 0 0,0 0 0 0 0,0 0 0 0 0,1 0-1 0 0,0 0 1 0 0,0-1 0 0 0,0 1 0 0 0,1 0 0 0 0,-1-1 0 0 0,1 0 0 0 0,0 0 0 0 0,0 0 0 0 0,1 0 0 0 0,-1 0 0 0 0,1 0 0 0 0,0-1 0 0 0,3 3-86 0 0,63 5-151 0 0,-59-10-303 0 0,0 0 0 0 0,1-1 0 0 0,-1 0 0 0 0,1-1 0 0 0,-1-1 0 0 0,1 0 0 0 0,-1 0 0 0 0,0-1 0 0 0,0-1 0 0 0,0 0 0 0 0,-1 0 0 0 0,1-1 0 0 0,-1 0 0 0 0,3-3 454 0 0,25-36 999 0 0,-26-12 5929 0 0,-12 55-6280 0 0,0 1-248 0 0,0 0-304 0 0,0 0-285 0 0,0 31-1629 0 0,1-23 1789 0 0,0-1 0 0 0,0 0-1 0 0,1 0 1 0 0,0 0 0 0 0,1 0 0 0 0,-1-1-1 0 0,1 1 1 0 0,1-1 0 0 0,-1 1 0 0 0,1-1-1 0 0,0 0 1 0 0,0 0 0 0 0,1-1 0 0 0,0 1-1 0 0,0-1 1 0 0,0 0 0 0 0,1-1-1 0 0,-1 1 1 0 0,7 3 29 0 0,41 29-7620 0 0,-53-37 7541 0 0,13 8-8424 0 0</inkml:trace>
  <inkml:trace contextRef="#ctx0" brushRef="#br0" timeOffset="2822.647">5789 350 9530 0 0,'0'0'1828'0'0,"0"0"-1039"0"0,0 0-564 0 0,0 0-334 0 0,0 0-131 0 0,0 0 77 0 0,0 0 248 0 0,0 0 225 0 0,0 0 112 0 0,0 0-8 0 0,0 0-59 0 0,0 0-107 0 0,0 0-82 0 0,9-3-46 0 0,96-23 460 0 0,-158 43-2876 0 0,46-14 2301 0 0,1 0 1 0 0,0 0-1 0 0,0 1 1 0 0,0-1-1 0 0,0 1 0 0 0,1 0 1 0 0,0 1-1 0 0,-1-1 1 0 0,2 1-1 0 0,-1 0 0 0 0,0 1 1 0 0,1-1-1 0 0,0 1 0 0 0,0 0 1 0 0,1-1-1 0 0,0 2 1 0 0,0-1-1 0 0,0 0 0 0 0,1 1 1 0 0,0-1-1 0 0,0 1 1 0 0,0 0-1 0 0,0 6-5 0 0,2-9 38 0 0,0 0 1 0 0,-1 0-1 0 0,2 0 1 0 0,-1 0-1 0 0,0 0 1 0 0,1 0 0 0 0,0 0-1 0 0,0 0 1 0 0,0 0-1 0 0,0 0 1 0 0,0 0-1 0 0,1-1 1 0 0,0 1-1 0 0,0-1 1 0 0,0 1-1 0 0,0-1 1 0 0,1 1-1 0 0,-1-1 1 0 0,1 0-1 0 0,0 0 1 0 0,-1-1-1 0 0,2 1 1 0 0,-1 0-1 0 0,0-1 1 0 0,0 0-1 0 0,1 0 1 0 0,-1 0-1 0 0,1 0 1 0 0,0 0-1 0 0,-1-1 1 0 0,5 2-39 0 0,16 4-69 0 0,1-1 1 0 0,0-1 0 0 0,0-1 0 0 0,0-1 0 0 0,1-1 0 0 0,-1-1 0 0 0,0-2 0 0 0,1 0 0 0 0,-1-2 0 0 0,0 0-1 0 0,0-2 1 0 0,0-1 0 0 0,-1-1 0 0 0,0-1 0 0 0,10-5 68 0 0,-27 11 95 0 0,1 1 0 0 0,-1-1 0 0 0,0-1-1 0 0,0 1 1 0 0,0-1 0 0 0,0-1 0 0 0,-1 1 0 0 0,1-1 0 0 0,-1 0 0 0 0,0 0-1 0 0,0-1 1 0 0,-1 0 0 0 0,1 0 0 0 0,-1 0 0 0 0,0-1 0 0 0,0 0 0 0 0,-1 0-1 0 0,1 0 1 0 0,-2 0 0 0 0,1-1 0 0 0,-1 0 0 0 0,1 0 0 0 0,-2 1 0 0 0,1-2 0 0 0,-1 1-1 0 0,0 0 1 0 0,-1 0 0 0 0,0-1 0 0 0,0 1 0 0 0,0-1 0 0 0,-1-6-95 0 0,-2 12 7 0 0,1 0 1 0 0,-1 0 0 0 0,0 0-1 0 0,0 0 1 0 0,0 0 0 0 0,0 1-1 0 0,0-1 1 0 0,0 1-1 0 0,0-1 1 0 0,0 1 0 0 0,-1 0-1 0 0,1-1 1 0 0,-1 1 0 0 0,1 1-1 0 0,-1-1 1 0 0,1 0 0 0 0,-1 1-1 0 0,0-1 1 0 0,1 1 0 0 0,-1-1-1 0 0,1 1 1 0 0,-1 0 0 0 0,0 1-1 0 0,1-1 1 0 0,-1 0-1 0 0,0 1 1 0 0,1-1 0 0 0,-1 1-1 0 0,1 0 1 0 0,-1 0 0 0 0,1 0-1 0 0,-1 0 1 0 0,1 0 0 0 0,0 0-1 0 0,-1 1 1 0 0,1-1 0 0 0,0 1-1 0 0,0 0 1 0 0,0-1 0 0 0,0 1-1 0 0,0 0 1 0 0,1 0 0 0 0,-1 0-1 0 0,1 1 1 0 0,-1-1-1 0 0,1 0 1 0 0,0 1 0 0 0,0-1-1 0 0,-1 2-7 0 0,-1 1 18 0 0,1 0 0 0 0,0 1 1 0 0,1-1-1 0 0,-1 0 0 0 0,1 1 0 0 0,0-1 0 0 0,0 1 0 0 0,0-1 0 0 0,1 1 0 0 0,0-1 0 0 0,0 1 0 0 0,1-1 0 0 0,-1 1 0 0 0,1-1 0 0 0,0 1 0 0 0,1-1 0 0 0,-1 1 0 0 0,1-1 0 0 0,0 0 0 0 0,1 0 0 0 0,-1 0 0 0 0,1 0 0 0 0,0 0 1 0 0,0-1-1 0 0,0 1 0 0 0,1-1 0 0 0,-1 0 0 0 0,1 0 0 0 0,1 0-18 0 0,135 105-1484 0 0,-115-93 276 0 0,11 7-3305 0 0,-10-6-4681 0 0</inkml:trace>
  <inkml:trace contextRef="#ctx0" brushRef="#br0" timeOffset="3612.746">467 1039 1728 0 0,'0'0'2445'0'0,"0"0"-269"0"0,0 0-381 0 0,0 0-452 0 0,0 0-261 0 0,0 0-195 0 0,0 0-140 0 0,0 0-39 0 0,0 0-51 0 0,0 0-14 0 0,0 0 23 0 0,0 0-36 0 0,6-14-83 0 0,17-42-75 0 0,-18 42-60 0 0,-5 14-118 0 0,0 0-86 0 0,0 0-99 0 0,0 0-177 0 0,0 0-104 0 0,0 0-112 0 0,0 0-53 0 0,-13 26-1225 0 0,3-9 1452 0 0,1-1 0 0 0,1 2 0 0 0,0-1 0 0 0,2 1 0 0 0,0 0 0 0 0,1 0 0 0 0,1 1 0 0 0,0 0 0 0 0,2 0 0 0 0,-1 14 110 0 0,6 3 40 0 0,1 1 0 0 0,2-1 0 0 0,1 0 0 0 0,2-1 0 0 0,2 1 0 0 0,6 11-40 0 0,-5-13 53 0 0,-1 1 0 0 0,-1 1-1 0 0,-2 0 1 0 0,-2 0-1 0 0,-1 0 1 0 0,-1 14-53 0 0,-3-47 63 0 0,-2 0 0 0 0,1 0 1 0 0,0 0-1 0 0,0 0 0 0 0,-1 0 1 0 0,0-1-1 0 0,0 1 0 0 0,1 0 0 0 0,-2 0 1 0 0,1-1-1 0 0,0 1 0 0 0,0-1 1 0 0,-1 1-1 0 0,1-1 0 0 0,-1 1 1 0 0,0-1-1 0 0,0 0 0 0 0,0 0 0 0 0,0 0 1 0 0,0 0-1 0 0,0 0 0 0 0,-1-1 1 0 0,1 1-1 0 0,-1 0 0 0 0,1-1 0 0 0,-1 0 1 0 0,1 0-1 0 0,-1 0 0 0 0,0 0 1 0 0,1 0-1 0 0,-1 0 0 0 0,0-1 1 0 0,0 1-1 0 0,0-1 0 0 0,0 0 0 0 0,0 0 1 0 0,1 0-1 0 0,-1 0 0 0 0,-1 0-63 0 0,-21 4 200 0 0,-1-1 0 0 0,1 0-1 0 0,0-2 1 0 0,0-1-1 0 0,-1-1 1 0 0,1-2-1 0 0,0 0 1 0 0,0-1 0 0 0,0-2-1 0 0,1 0 1 0 0,0-2-1 0 0,0-1 1 0 0,0 0 0 0 0,1-2-1 0 0,-17-11-199 0 0,-8-40-1213 0 0,48 60 991 0 0,-1 0 1 0 0,1-1-1 0 0,0 1 1 0 0,0 0 0 0 0,0-1-1 0 0,0 1 1 0 0,0-1-1 0 0,1 1 1 0 0,-1 0-1 0 0,1-1 1 0 0,-1 1-1 0 0,1 0 1 0 0,0 0-1 0 0,0 0 1 0 0,0-1-1 0 0,0 1 1 0 0,0 0-1 0 0,1 0 1 0 0,-1 0-1 0 0,0 1 1 0 0,1-1-1 0 0,0 0 1 0 0,-1 0 0 0 0,1 1-1 0 0,0-1 1 0 0,0 1-1 0 0,0 0 1 0 0,0-1-1 0 0,0 1 1 0 0,0 0-1 0 0,1 0 222 0 0,48-23-6511 0 0,-33 16 1057 0 0</inkml:trace>
  <inkml:trace contextRef="#ctx0" brushRef="#br0" timeOffset="4173.621">365 1416 6969 0 0,'0'0'4189'0'0,"0"0"-2322"0"0,0 0-641 0 0,0 0-259 0 0,0 0-192 0 0,0 0-68 0 0,0 0-123 0 0,0 0-131 0 0,0 0-77 0 0,0 0-64 0 0,0 0-66 0 0,0 0-80 0 0,0 0-78 0 0,-2-6-42 0 0,1 5-44 0 0,1-1 1 0 0,0 1-1 0 0,-1-1 1 0 0,1 0-1 0 0,0 1 1 0 0,0-1-1 0 0,0 0 1 0 0,0 1 0 0 0,1-1-1 0 0,-1 1 1 0 0,0-1-1 0 0,1 0 1 0 0,-1 1-1 0 0,1-1 1 0 0,-1 1-1 0 0,1-1 1 0 0,0 1-1 0 0,0 0 1 0 0,0-1-1 0 0,-1 1 1 0 0,1 0-1 0 0,1-1 1 0 0,-1 1 0 0 0,0 0-1 0 0,0 0 1 0 0,0 0-1 0 0,1 0 1 0 0,-1 0-1 0 0,0 0 1 0 0,1 0-1 0 0,-1 1 1 0 0,1-1-1 0 0,-1 0 1 0 0,1 1-1 0 0,-1-1 1 0 0,1 1 0 0 0,-1 0-1 0 0,1-1 1 0 0,-1 1-1 0 0,1 0 1 0 0,0 0-1 0 0,-1 0 1 0 0,1 0-1 0 0,0 0 1 0 0,-1 0-1 0 0,1 1 1 0 0,-1-1-1 0 0,1 0 1 0 0,0 1-3 0 0,0-2 1 0 0,163-32-19 0 0,-103 24-954 0 0,0-4-1 0 0,-2-2 0 0 0,0-3 0 0 0,40-18 973 0 0,-101 36-4 0 0,-1 0-1 0 0,1 0 1 0 0,-1-1 0 0 0,1 1-1 0 0,0-1 1 0 0,-1 1 0 0 0,1-1-1 0 0,0 1 1 0 0,0-1-1 0 0,-1 0 1 0 0,1 0 0 0 0,0 1-1 0 0,0-1 1 0 0,0 0-1 0 0,0 0 1 0 0,0 0 0 0 0,0 0-1 0 0,0 0 1 0 0,0-1 0 0 0,1 1-1 0 0,-1 0 1 0 0,0 0-1 0 0,1-1 1 0 0,-1 1 0 0 0,0 0-1 0 0,1 0 1 0 0,0-1-1 0 0,-1 1 1 0 0,1-1 0 0 0,0 1-1 0 0,0 0 1 0 0,0-1-1 0 0,0 1 1 0 0,0-1 0 0 0,0 1-1 0 0,0 0 1 0 0,0-1 0 0 0,0 1-1 0 0,1-1 1 0 0,-1 1-1 0 0,1 0 1 0 0,-1-1 0 0 0,1 1-1 0 0,-1 0 1 0 0,1 0-1 0 0,0-1 1 0 0,0 1 0 0 0,-1 0-1 0 0,1 0 1 0 0,0 0-1 0 0,0 0 1 0 0,0 0 0 0 0,0 0-1 0 0,0 0 1 0 0,1 0 0 0 0,-1 1-1 0 0,0-1 1 0 0,0 0-1 0 0,1 0 1 0 0,-1 1 0 0 0,0-1-1 0 0,0 1 1 0 0,1 0-1 0 0,-1-1 1 0 0,1 1 0 0 0,-1 0-1 0 0,0 0 1 0 0,1 0 0 0 0,0 0 4 0 0,-4 0-93 0 0,-48 6-374 0 0,35 17-207 0 0,19-20 690 0 0,-1 0 1 0 0,1 0-1 0 0,0-1 1 0 0,1 1-1 0 0,-1-1 1 0 0,0 0-1 0 0,1 0 1 0 0,-1 0-1 0 0,1-1 0 0 0,0 0 1 0 0,0 0-1 0 0,-1 0 1 0 0,1 0-1 0 0,0-1 1 0 0,0 0-1 0 0,0 0 1 0 0,-1 0-1 0 0,2 0-16 0 0,44 2-295 0 0,0-2 0 0 0,0-2 0 0 0,1-2 0 0 0,-2-3 0 0 0,1-2 0 0 0,-1-1 1 0 0,2-4 294 0 0,-70 20 3957 0 0,-39 14-3723 0 0,38-10-110 0 0,4-4-90 0 0,1 0 1 0 0,0 1-1 0 0,0 1 0 0 0,1 1 0 0 0,0 0 0 0 0,0 1 1 0 0,1 0-1 0 0,0 1 0 0 0,1 0 0 0 0,0 1 0 0 0,1 0 1 0 0,1 1-1 0 0,0 1 0 0 0,-4 6-34 0 0,12-17-9 0 0,1 0 1 0 0,0 0-1 0 0,1-1 1 0 0,-1 1-1 0 0,0 0 1 0 0,1 0-1 0 0,-1 0 1 0 0,1 0-1 0 0,0 0 1 0 0,0 0-1 0 0,0 0 1 0 0,1 0-1 0 0,-1 0 1 0 0,1 0-1 0 0,-1-1 0 0 0,1 1 1 0 0,0 0-1 0 0,0 0 1 0 0,0-1-1 0 0,1 1 1 0 0,-1 0-1 0 0,0-1 1 0 0,1 1-1 0 0,0-1 1 0 0,0 0-1 0 0,0 1 1 0 0,0-1-1 0 0,0 0 1 0 0,0 0-1 0 0,0 0 1 0 0,1-1-1 0 0,-1 1 1 0 0,1 0-1 0 0,-1-1 0 0 0,1 0 1 0 0,-1 1-1 0 0,1-1 1 0 0,0 0-1 0 0,0-1 1 0 0,0 1-1 0 0,2 0 9 0 0,128 22-5420 0 0,-122-22 3832 0 0,14 1-2362 0 0,-8-1-1419 0 0</inkml:trace>
  <inkml:trace contextRef="#ctx0" brushRef="#br0" timeOffset="5121.524">1469 1396 9338 0 0,'0'0'2745'0'0,"0"0"-406"0"0,0 0-775 0 0,0 0-685 0 0,0 0-514 0 0,0 0-402 0 0,0 0-251 0 0,0 0-77 0 0,0 0 34 0 0,0 0 76 0 0,0 0 92 0 0,0 0 111 0 0,0 0 98 0 0,0 0 72 0 0,33 18 795 0 0,-17-15-784 0 0,0-1 1 0 0,0-1 0 0 0,0 0-1 0 0,0-1 1 0 0,1 0 0 0 0,-1-1-1 0 0,0-1 1 0 0,0-1 0 0 0,0 0-1 0 0,0-1 1 0 0,-1-1 0 0 0,1 0-1 0 0,-1-2 1 0 0,0 1 0 0 0,-1-2-1 0 0,0 0 1 0 0,7-5-130 0 0,-18 13-16 0 0,0-1 0 0 0,0 0 1 0 0,-1 0-1 0 0,1 0 0 0 0,0-1 0 0 0,0 1 1 0 0,-1-1-1 0 0,1 1 0 0 0,-1-1 0 0 0,1 0 0 0 0,-1 0 1 0 0,0 0-1 0 0,0 0 0 0 0,0-1 0 0 0,0 1 0 0 0,0 0 1 0 0,0-1-1 0 0,-1 1 0 0 0,1-1 0 0 0,-1 0 0 0 0,0 0 1 0 0,1 1-1 0 0,-1-1 0 0 0,-1 0 0 0 0,1 0 0 0 0,0 0 1 0 0,-1 0-1 0 0,1 0 0 0 0,-1 0 0 0 0,0 0 0 0 0,0 0 1 0 0,0 0-1 0 0,-1 0 0 0 0,1 0 0 0 0,-1 0 1 0 0,1 0-1 0 0,-1 0 0 0 0,0 0 0 0 0,0 0 0 0 0,0 0 1 0 0,-1 1-1 0 0,1-1 0 0 0,-1 0 0 0 0,1 1 0 0 0,-1-1 1 0 0,0 1-1 0 0,0 0 0 0 0,0-1 0 0 0,0 1 0 0 0,0 0 1 0 0,-1 0-1 0 0,1 0 0 0 0,-1 1 0 0 0,1-1 0 0 0,-1 1 1 0 0,0-1-1 0 0,-1 0 16 0 0,-9-1-38 0 0,1-1-1 0 0,-1 2 1 0 0,1 0 0 0 0,-1 0-1 0 0,0 1 1 0 0,0 1 0 0 0,1 0-1 0 0,-1 1 1 0 0,0 0 0 0 0,0 1-1 0 0,1 0 1 0 0,-1 1 0 0 0,1 1-1 0 0,0 0 1 0 0,0 0 0 0 0,0 1-1 0 0,0 1 1 0 0,1 0 0 0 0,0 1-1 0 0,0 0 1 0 0,1 0 0 0 0,0 1-1 0 0,-7 7 39 0 0,15-14-4 0 0,1 1 1 0 0,-1-1-1 0 0,1 1 0 0 0,0 0 0 0 0,0-1 0 0 0,0 1 0 0 0,-1 0 0 0 0,1 0 0 0 0,1 0 0 0 0,-1 0 0 0 0,0-1 0 0 0,0 1 0 0 0,1 1 0 0 0,-1-1 1 0 0,1 0-1 0 0,0 0 0 0 0,0 0 0 0 0,-1 0 0 0 0,1 0 0 0 0,1 0 0 0 0,-1 0 0 0 0,0 0 0 0 0,0 0 0 0 0,1 0 0 0 0,-1 0 0 0 0,1 0 1 0 0,0 0-1 0 0,-1 0 0 0 0,1 0 0 0 0,0 0 0 0 0,0 0 0 0 0,0 0 0 0 0,1-1 0 0 0,-1 1 0 0 0,0 0 0 0 0,1-1 0 0 0,-1 1 0 0 0,1-1 0 0 0,-1 0 1 0 0,1 1-1 0 0,0-1 0 0 0,-1 0 0 0 0,1 0 0 0 0,0 0 0 0 0,0 0 0 0 0,0 0 0 0 0,2 0 4 0 0,97 24 671 0 0,-82-23-764 0 0,0-1-1 0 0,0 0 1 0 0,0-1 0 0 0,0-1-1 0 0,0-1 1 0 0,0-1 0 0 0,-1 0-1 0 0,1-1 1 0 0,-1-1 0 0 0,0-1-1 0 0,0-1 1 0 0,-1 0 0 0 0,0-2-1 0 0,0 0 1 0 0,0 0-1 0 0,-2-2 1 0 0,1 0 0 0 0,-1 0-1 0 0,-1-2 1 0 0,0 0 0 0 0,-1 0-1 0 0,0-1 1 0 0,3-6 93 0 0,3-35 1011 0 0,-19 55-1204 0 0,0 0-248 0 0,6 37-1455 0 0,3 10 2787 0 0,-9-42-786 0 0,-1 0 1 0 0,1 0-1 0 0,0 0 1 0 0,1 0-1 0 0,-1 1 1 0 0,1-1 0 0 0,0 0-1 0 0,0 0 1 0 0,1 0-1 0 0,-1 0 1 0 0,1 0-1 0 0,0-1 1 0 0,0 1-1 0 0,1 0 1 0 0,0-1 0 0 0,0 1-1 0 0,0-1 1 0 0,0 0-1 0 0,0 0 1 0 0,1-1-1 0 0,0 1 1 0 0,0 0-1 0 0,0-1 1 0 0,0 0 0 0 0,0 0-1 0 0,1-1 1 0 0,-1 1-1 0 0,1-1 1 0 0,0 0-1 0 0,-1 0 1 0 0,1 0 0 0 0,0-1-1 0 0,0 1 1 0 0,4-1-106 0 0,6-3-112 0 0,-1-1 0 0 0,0-1 0 0 0,-1 0 1 0 0,1-1-1 0 0,-1-1 0 0 0,0 0 0 0 0,0 0 1 0 0,0-1-1 0 0,-1-1 0 0 0,0 0 0 0 0,-1-1 1 0 0,0 0-1 0 0,0-1 0 0 0,-1 0 0 0 0,0-1 1 0 0,-1 0-1 0 0,0 0 0 0 0,-1-1 0 0 0,3-6 113 0 0,-2 112 245 0 0,-9-88-189 0 0,0 0 0 0 0,1 0 0 0 0,0 0 0 0 0,1 0 0 0 0,-1-1 0 0 0,1 1 0 0 0,0 0 0 0 0,1-1-1 0 0,-1 1 1 0 0,1-1 0 0 0,0 0 0 0 0,0 0 0 0 0,1 0 0 0 0,-1 0 0 0 0,1 0 0 0 0,0-1 0 0 0,1 0 0 0 0,-1 0 0 0 0,1 0 0 0 0,0 0-1 0 0,0-1 1 0 0,0 0 0 0 0,0 0 0 0 0,0 0 0 0 0,1 0 0 0 0,-1-1 0 0 0,1 0 0 0 0,0 0 0 0 0,-1-1 0 0 0,1 0 0 0 0,0 0-1 0 0,0 0 1 0 0,0 0 0 0 0,2-1-57 0 0,3 0-116 0 0,0-1 0 0 0,-1 0 0 0 0,1 0-1 0 0,-1-1 1 0 0,1-1 0 0 0,-1 0 0 0 0,0 0-1 0 0,0-1 1 0 0,0 0 0 0 0,0-1-1 0 0,-1 0 1 0 0,0 0 0 0 0,0-1 0 0 0,0 0-1 0 0,-1-1 1 0 0,1 0 0 0 0,-2 0 0 0 0,1-1-1 0 0,-1 0 1 0 0,0 0 0 0 0,-1 0 0 0 0,0-1-1 0 0,4-8 117 0 0,-9-24 1407 0 0,-9 28 2448 0 0,6 63-4628 0 0,33 53 200 0 0,10-44-7417 0 0,-32-46-2347 0 0</inkml:trace>
  <inkml:trace contextRef="#ctx0" brushRef="#br0" timeOffset="5895.23">3706 1169 4393 0 0,'0'0'2107'0'0,"0"0"-316"0"0,0 0-383 0 0,0 0-235 0 0,0 0-100 0 0,0 0-83 0 0,0 0-45 0 0,0 0-59 0 0,0 0-87 0 0,0 0-130 0 0,0 0-142 0 0,0 0-122 0 0,0 0-121 0 0,-4-4-110 0 0,-14-21-148 0 0,72-3-2074 0 0,-55 28 2022 0 0,0 0 1 0 0,1 0-1 0 0,-1-1 0 0 0,1 1 0 0 0,0 0 1 0 0,-1-1-1 0 0,1 1 0 0 0,-1-1 1 0 0,1 1-1 0 0,-1 0 0 0 0,1-1 1 0 0,0 1-1 0 0,-1-1 0 0 0,1 1 0 0 0,0-1 1 0 0,0 0-1 0 0,-1 1 0 0 0,1-1 1 0 0,0 1-1 0 0,0-1 0 0 0,0 1 1 0 0,0-1-1 0 0,-1 1 0 0 0,1-1 0 0 0,0 0 1 0 0,0 1-1 0 0,0-1 0 0 0,0 1 1 0 0,1-1-1 0 0,-1 0 0 0 0,0 1 0 0 0,0-1 1 0 0,0 1-1 0 0,0-1 0 0 0,0 1 1 0 0,1-1-1 0 0,-1 1 0 0 0,0-1 1 0 0,1 1-1 0 0,-1-1 0 0 0,0 1 0 0 0,1-1 1 0 0,-1 1-1 0 0,0-1 0 0 0,1 1 1 0 0,-1-1 25 0 0,-61 4-1555 0 0,39-1 1766 0 0,1 2 0 0 0,-1 0-1 0 0,1 2 1 0 0,-1 0-1 0 0,2 1 1 0 0,-1 2 0 0 0,1 0-1 0 0,0 1 1 0 0,1 1-1 0 0,0 0 1 0 0,-7 8-211 0 0,24-18-23 0 0,0 1 1 0 0,0-1-1 0 0,1 1 1 0 0,-1 0-1 0 0,1 0 0 0 0,-1 0 1 0 0,1 0-1 0 0,0 0 1 0 0,-1 0-1 0 0,1 0 0 0 0,0 1 1 0 0,1-1-1 0 0,-1 0 1 0 0,0 0-1 0 0,1 1 0 0 0,-1-1 1 0 0,1 1-1 0 0,0-1 1 0 0,-1 0-1 0 0,1 1 0 0 0,1-1 1 0 0,-1 1-1 0 0,0-1 1 0 0,0 0-1 0 0,1 1 1 0 0,-1-1-1 0 0,1 0 0 0 0,0 1 1 0 0,0-1-1 0 0,0 0 1 0 0,0 0-1 0 0,0 1 0 0 0,0-1 1 0 0,1 0-1 0 0,-1-1 1 0 0,1 1-1 0 0,-1 0 0 0 0,1 0 1 0 0,0 0-1 0 0,0-1 1 0 0,0 1-1 0 0,0-1 0 0 0,1 1 23 0 0,96 46 648 0 0,268-19-911 0 0,-447 11 621 0 0,-271 68 946 0 0,297-99-9693 0 0,60-12 521 0 0</inkml:trace>
  <inkml:trace contextRef="#ctx0" brushRef="#br0" timeOffset="6732.705">4043 841 13587 0 0,'0'0'1089'0'0,"0"0"-439"0"0,0 0-285 0 0,0 0-365 0 0,0 0-466 0 0,0 0-481 0 0,0 0-374 0 0,0 0-34 0 0,0 0 445 0 0,0 0 610 0 0,0 0 570 0 0,0 0 330 0 0,-1 8-9 0 0,-1 17-259 0 0,1 1 0 0 0,2 0 0 0 0,1-1 0 0 0,0 1 0 0 0,2-1 1 0 0,1 1-1 0 0,2-1 0 0 0,6 18-332 0 0,3 22 361 0 0,48 155 1131 0 0,-31-219 1636 0 0,27-73-5947 0 0,-46 53 1537 0 0,-9 12 781 0 0,-2 1 335 0 0,2 0 1 0 0,-1 0 0 0 0,1 0 0 0 0,-1 1 0 0 0,2-1 0 0 0,-1 1 0 0 0,0 0 0 0 0,1 1 0 0 0,0-1-1 0 0,0 1 1 0 0,1 0 0 0 0,-1 1 0 0 0,1-1 0 0 0,-1 1 0 0 0,2 0 165 0 0,-6 48 1752 0 0,-2-38-1560 0 0,18 159 2898 0 0,-17-161-3044 0 0,1 0 0 0 0,0 0 0 0 0,1 0 1 0 0,-1 0-1 0 0,1 0 0 0 0,0-1 0 0 0,0 1 1 0 0,0-1-1 0 0,1 0 0 0 0,-1 0 0 0 0,1 0 1 0 0,0 0-1 0 0,0 0 0 0 0,1-1 0 0 0,-1 0 0 0 0,1 0 1 0 0,0 0-1 0 0,-1-1 0 0 0,1 1 0 0 0,0-1 1 0 0,1 0-1 0 0,-1-1 0 0 0,0 1 0 0 0,0-1 1 0 0,1 0-1 0 0,-1 0 0 0 0,1-1 0 0 0,-1 0 1 0 0,1 0-47 0 0,209-59-3468 0 0,-178 82 3093 0 0,-5 3 2796 0 0,-19-25-2270 0 0,-1 1 0 0 0,1-2 1 0 0,-1 1-1 0 0,1-2 0 0 0,0 0 0 0 0,-1 0 0 0 0,1-1 1 0 0,-1-1-1 0 0,0 0 0 0 0,0-1 0 0 0,0 0 0 0 0,0-1 0 0 0,-1 0 1 0 0,1 0-1 0 0,-1-2 0 0 0,-1 1 0 0 0,1-1 0 0 0,-1-1 1 0 0,0 0-1 0 0,-1 0 0 0 0,0-1 0 0 0,8-10-151 0 0,-15 14-25 0 0,1 0 1 0 0,-1 0-1 0 0,0 0 0 0 0,0-1 0 0 0,-1 1 0 0 0,1 0 1 0 0,-1-1-1 0 0,-1 0 0 0 0,1 1 0 0 0,-1-1 0 0 0,0 1 1 0 0,0-1-1 0 0,0 0 0 0 0,-1 1 0 0 0,0-1 0 0 0,0 1 1 0 0,0-1-1 0 0,-1 1 0 0 0,0 0 0 0 0,0-1 0 0 0,0 1 1 0 0,-1 0-1 0 0,1 0 0 0 0,-1 1 0 0 0,0-1 1 0 0,-1 0-1 0 0,1 1 0 0 0,-1 0 0 0 0,0 0 0 0 0,0 0 1 0 0,0 0-1 0 0,-1 1 0 0 0,1 0 0 0 0,-1 0 0 0 0,0 0 1 0 0,0 0-1 0 0,0 1 0 0 0,0-1 0 0 0,0 1 0 0 0,-1 1 1 0 0,1-1-1 0 0,-1 1 0 0 0,1 0 0 0 0,-1 0 1 0 0,1 0-1 0 0,-1 1 0 0 0,1 0 0 0 0,-1 0 0 0 0,0 1 1 0 0,1-1-1 0 0,-4 2 25 0 0,-135 29-437 0 0,141-30 399 0 0,-1 1-1 0 0,0-1 0 0 0,0 1 0 0 0,0 0 0 0 0,1 1 0 0 0,0-1 0 0 0,-1 1 1 0 0,1-1-1 0 0,0 1 0 0 0,0 0 0 0 0,0 0 0 0 0,0 0 0 0 0,1 1 0 0 0,-1-1 0 0 0,1 1 1 0 0,0-1-1 0 0,0 1 0 0 0,0 0 0 0 0,1 0 0 0 0,-1 0 0 0 0,1 0 0 0 0,0 0 0 0 0,0 0 1 0 0,0 0-1 0 0,1 0 0 0 0,-1 0 0 0 0,1 0 0 0 0,0 1 0 0 0,0-1 0 0 0,1 0 1 0 0,-1 0-1 0 0,1 0 0 0 0,1 4 39 0 0,63 63-1110 0 0,-8-41-4997 0 0,-50-27 4561 0 0,12 7-7399 0 0</inkml:trace>
  <inkml:trace contextRef="#ctx0" brushRef="#br0" timeOffset="7199.28">5128 1131 7866 0 0,'0'0'1820'0'0,"0"0"-50"0"0,0 0-461 0 0,0 0-460 0 0,0 0-371 0 0,0 0-422 0 0,0 0-338 0 0,0 0-221 0 0,0 0 4 0 0,0 0 239 0 0,0 0 332 0 0,0 0 309 0 0,0 0 137 0 0,2 13-41 0 0,2 18-103 0 0,2-1-1 0 0,1 0 0 0 0,1 0 0 0 0,2-1 0 0 0,1 0 1 0 0,1 0-1 0 0,14 23-373 0 0,-30-63 4863 0 0,-28-88-3511 0 0,16 31-1220 0 0,16 66-184 0 0,0-1 0 0 0,1 0 0 0 0,-1 0 0 0 0,1 1 0 0 0,-1-1 0 0 0,1 0 0 0 0,0 0-1 0 0,0 1 1 0 0,0-1 0 0 0,0 1 0 0 0,1-1 0 0 0,-1 1 0 0 0,1 0 0 0 0,-1-1 0 0 0,1 1 0 0 0,0 0 0 0 0,0 0 0 0 0,0 0 0 0 0,0 0 0 0 0,0 0 0 0 0,1 1 0 0 0,-1-1 0 0 0,0 1 0 0 0,1-1 0 0 0,-1 1 0 0 0,1 0 0 0 0,-1 0 0 0 0,1 0 0 0 0,0 0 0 0 0,-1 1 0 0 0,1-1 0 0 0,0 1 0 0 0,0-1 0 0 0,0 1 0 0 0,-1 0 0 0 0,1 0 0 0 0,0 0 0 0 0,0 1 0 0 0,0-1 0 0 0,-1 1 0 0 0,1-1 0 0 0,0 1 0 0 0,1 1 52 0 0,223 9-871 0 0,-180 0-2759 0 0,-1 4-3614 0 0,-36-11-1786 0 0</inkml:trace>
  <inkml:trace contextRef="#ctx0" brushRef="#br0" timeOffset="7617.239">5593 1404 8242 0 0,'0'0'-78'0'0,"0"0"-163"0"0,0 0 372 0 0,0 0 616 0 0,0 0 519 0 0,0 0 103 0 0,0 0-30 0 0,0 0-54 0 0,0 0-166 0 0,0 0-231 0 0,0 0-229 0 0,0 0-179 0 0,0 0-130 0 0,25 5-93 0 0,80 16-45 0 0,-93-19-157 0 0,0-1-1 0 0,0 0 1 0 0,0-1-1 0 0,1 0 1 0 0,-1 0 0 0 0,0-2-1 0 0,0 1 1 0 0,0-2-1 0 0,0 1 1 0 0,0-2-1 0 0,-1 0 1 0 0,1 0-1 0 0,-1-1 1 0 0,2-1-55 0 0,23-8 3 0 0,-26 10-19 0 0,3 1-114 0 0,-1-1-1 0 0,1 0 1 0 0,-1-1-1 0 0,0 0 1 0 0,-1-1-1 0 0,1 0 0 0 0,-1-1 1 0 0,0 0-1 0 0,0-1 1 0 0,-1 0-1 0 0,0 0 1 0 0,-1-2-1 0 0,0 1 1 0 0,0-1-1 0 0,0-1 131 0 0,-9 10-54 0 0,1 0-1 0 0,-1 0 1 0 0,1 0-1 0 0,-1 0 1 0 0,1 0 0 0 0,-1 0-1 0 0,0 0 1 0 0,0 0-1 0 0,0 0 1 0 0,1-1-1 0 0,-1 1 1 0 0,0 0-1 0 0,0 0 1 0 0,0 0 0 0 0,-1 0-1 0 0,1 0 1 0 0,0 0-1 0 0,0 0 1 0 0,-1 0-1 0 0,1-1 1 0 0,0 1-1 0 0,-1 0 1 0 0,1 0-1 0 0,-1 0 1 0 0,1 1 0 0 0,-1-1-1 0 0,0 0 1 0 0,1 0-1 0 0,-1 0 1 0 0,0 0-1 0 0,0 0 1 0 0,0 1-1 0 0,0-1 1 0 0,1 0 0 0 0,-1 1-1 0 0,0-1 1 0 0,0 1-1 0 0,0-1 1 0 0,0 1-1 0 0,0-1 1 0 0,0 1-1 0 0,0 0 1 0 0,-1-1-1 0 0,1 1 1 0 0,0 0 0 0 0,0 0-1 0 0,0 0 1 0 0,0 0-1 0 0,0 0 1 0 0,0 0-1 0 0,0 0 1 0 0,-1 0-1 0 0,1 1 1 0 0,0-1 0 0 0,0 0-1 0 0,-1 1 55 0 0,-67 10-765 0 0,48-6 975 0 0,1 2 1 0 0,-1 0-1 0 0,1 1 1 0 0,1 2-1 0 0,0 0 0 0 0,0 0 1 0 0,1 2-1 0 0,0 0 0 0 0,1 2 1 0 0,0 0-1 0 0,-9 10-210 0 0,24-22 15 0 0,0 1-1 0 0,0-1 1 0 0,0 0 0 0 0,0 1 0 0 0,1-1-1 0 0,-1 1 1 0 0,1 0 0 0 0,-1-1 0 0 0,1 1-1 0 0,0 0 1 0 0,0 0 0 0 0,0 0 0 0 0,1 0-1 0 0,-1 0 1 0 0,1 0 0 0 0,-1 0 0 0 0,1 0-1 0 0,0 0 1 0 0,0 0 0 0 0,0 0 0 0 0,1 0-1 0 0,-1 0 1 0 0,1 0 0 0 0,0 0 0 0 0,0 0 0 0 0,0 0-1 0 0,0 0 1 0 0,0-1 0 0 0,0 1 0 0 0,1 0-1 0 0,-1-1 1 0 0,1 1 0 0 0,0-1 0 0 0,0 1-1 0 0,0-1 1 0 0,0 0 0 0 0,0 0 0 0 0,1 0-1 0 0,-1 0 1 0 0,0 0 0 0 0,1-1 0 0 0,0 1-1 0 0,-1-1 1 0 0,1 1 0 0 0,0-1 0 0 0,1 0-15 0 0,141 40-1179 0 0,-63-35-6095 0 0,-55-4-270 0 0</inkml:trace>
  <inkml:trace contextRef="#ctx0" brushRef="#br0" timeOffset="8129.609">6295 751 12251 0 0,'0'0'1173'0'0,"0"0"-177"0"0,0 0-394 0 0,0 0-498 0 0,0 0-528 0 0,0 0-544 0 0,0 0-287 0 0,0 0 134 0 0,0 0 440 0 0,0 0 586 0 0,0 0 462 0 0,0 0 150 0 0,0 0-34 0 0,3 14-109 0 0,45 283 747 0 0,-48-295-1114 0 0,0 36 113 0 0,2 0 0 0 0,1 0 0 0 0,2-1 1 0 0,1 1-1 0 0,2-1 0 0 0,2-1 0 0 0,1 1 0 0 0,2-2 0 0 0,12 24-120 0 0,-22-54 46 0 0,0 0 0 0 0,0 0 0 0 0,1-1 0 0 0,0 1-1 0 0,0-1 1 0 0,0 0 0 0 0,0 0 0 0 0,0-1-1 0 0,1 1 1 0 0,0-1 0 0 0,-1 0 0 0 0,1 0-1 0 0,0 0 1 0 0,1-1 0 0 0,-1 0 0 0 0,0 0 0 0 0,1 0-1 0 0,-1-1 1 0 0,1 1 0 0 0,0-1 0 0 0,-1-1-1 0 0,1 1 1 0 0,0-1 0 0 0,0 0 0 0 0,-1 0-1 0 0,1-1 1 0 0,0 0 0 0 0,-1 0 0 0 0,1 0-1 0 0,0 0 1 0 0,-1-1 0 0 0,0 0 0 0 0,1 0 0 0 0,-1-1-1 0 0,0 1 1 0 0,0-1 0 0 0,0 0 0 0 0,-1-1-1 0 0,1 1 1 0 0,-1-1 0 0 0,1 0 0 0 0,-1 0-1 0 0,-1 0 1 0 0,1-1 0 0 0,0 1 0 0 0,-1-1 0 0 0,0-1-46 0 0,41-84-467 0 0,-34 25 3341 0 0,-10 64-2553 0 0,0 1-222 0 0,0 0-217 0 0,-3 36-903 0 0,3-28 1061 0 0,0 0 0 0 0,0 1 0 0 0,1-1 0 0 0,0 0-1 0 0,1 0 1 0 0,0 0 0 0 0,0-1 0 0 0,0 1 0 0 0,1 0 0 0 0,0-1 0 0 0,1 1 0 0 0,0-1 0 0 0,0 0 0 0 0,0 0-1 0 0,1-1 1 0 0,0 1 0 0 0,0-1 0 0 0,6 5-40 0 0,18 8-3770 0 0,6-5-3928 0 0,-28-12 76 0 0</inkml:trace>
  <inkml:trace contextRef="#ctx0" brushRef="#br0" timeOffset="8378.347">6751 995 18996 0 0,'0'0'839'0'0,"0"0"28"0"0,0 0-156 0 0,0 0-231 0 0,0 0-111 0 0,0 0-140 0 0,0 0-76 0 0,0 0-60 0 0,0 0-66 0 0,0 0-79 0 0,0 0-173 0 0,0 0-269 0 0,-5-10-357 0 0,-1-1 358 0 0,-5-12 25 0 0,11 21-2675 0 0,42 40-457 0 0,-18-17-3466 0 0,-14-13 694 0 0</inkml:trace>
  <inkml:trace contextRef="#ctx0" brushRef="#br0" timeOffset="8971.792">7053 1200 10490 0 0,'0'0'-509'0'0,"0"0"-371"0"0,0 0-157 0 0,0 0 256 0 0,0 0 505 0 0,0 0 395 0 0,0 0 175 0 0,0 0 137 0 0,0 0 70 0 0,0 0 36 0 0,0 0-13 0 0,0 0-56 0 0,0 0-25 0 0,11 16-35 0 0,33 51-31 0 0,-13 57 2070 0 0,-30-119-2375 0 0,-1 0 1 0 0,1-1-1 0 0,0 1 0 0 0,0 0 0 0 0,1 0 0 0 0,-1-1 0 0 0,1 1 0 0 0,0-1 0 0 0,1 0 1 0 0,-1 1-1 0 0,1-1 0 0 0,-1 0 0 0 0,1 0 0 0 0,1-1 0 0 0,-1 1 0 0 0,0-1 1 0 0,1 1-1 0 0,0-1 0 0 0,0 0 0 0 0,0 0 0 0 0,0-1 0 0 0,0 1 0 0 0,0-1 1 0 0,1 0-1 0 0,-1 0 0 0 0,1 0 0 0 0,-1-1 0 0 0,1 0 0 0 0,0 0 0 0 0,0 0 0 0 0,0 0 1 0 0,-1-1-1 0 0,5 1-72 0 0,-4-1-73 0 0,-1 0 0 0 0,1-1 0 0 0,-1 1 1 0 0,0-1-1 0 0,1 0 0 0 0,-1 0 0 0 0,0 0 0 0 0,1 0 1 0 0,-1-1-1 0 0,0 1 0 0 0,0-1 0 0 0,0-1 0 0 0,-1 1 1 0 0,1 0-1 0 0,0-1 0 0 0,-1 0 0 0 0,1 1 1 0 0,-1-1-1 0 0,0-1 0 0 0,0 1 0 0 0,0 0 0 0 0,-1-1 1 0 0,1 0-1 0 0,0-2 73 0 0,25-67 4234 0 0,-29 77-4263 0 0,1 1 0 0 0,-1 0 0 0 0,1-1-1 0 0,0 1 1 0 0,0 0 0 0 0,1-1 0 0 0,-1 1 0 0 0,1 0 0 0 0,0-1 0 0 0,0 1 0 0 0,0-1 0 0 0,1 0-1 0 0,0 1 1 0 0,0-1 0 0 0,0 0 0 0 0,0 0 0 0 0,1 0 0 0 0,-1 0 0 0 0,1 0 0 0 0,0-1-1 0 0,0 1 1 0 0,1-1 0 0 0,-1 0 0 0 0,1 0 0 0 0,-1 0 0 0 0,1 0 0 0 0,0-1 0 0 0,0 1 0 0 0,0-1-1 0 0,1 0 1 0 0,-1 0 0 0 0,0-1 0 0 0,1 1 0 0 0,-1-1 0 0 0,1 0 0 0 0,-1 0 0 0 0,1 0 0 0 0,0-1-1 0 0,-1 0 1 0 0,1 0 0 0 0,0 0 0 0 0,4-1 29 0 0,-4 2-118 0 0,1 0 1 0 0,0-1-1 0 0,0 0 0 0 0,-1 0 0 0 0,1-1 1 0 0,0 1-1 0 0,-1-1 0 0 0,1 0 0 0 0,-1-1 1 0 0,1 1-1 0 0,-1-1 0 0 0,1 0 0 0 0,-1 0 1 0 0,0-1-1 0 0,0 0 0 0 0,0 0 0 0 0,0 0 1 0 0,-1 0-1 0 0,1-1 0 0 0,-1 0 0 0 0,0 0 1 0 0,0 0-1 0 0,0 0 0 0 0,-1 0 1 0 0,1-1-1 0 0,-1 0 0 0 0,0 0 0 0 0,0 0 1 0 0,-1 0-1 0 0,1 0 0 0 0,-1 0 0 0 0,-1-1 1 0 0,1 1-1 0 0,-1-1 0 0 0,1-2 118 0 0,-2 4 81 0 0,0 0 0 0 0,0 1-1 0 0,0-1 1 0 0,0 0 0 0 0,0 0 0 0 0,-1 1-1 0 0,0-1 1 0 0,0 0 0 0 0,0 1 0 0 0,0-1-1 0 0,-1 1 1 0 0,1-1 0 0 0,-1 1 0 0 0,0 0-1 0 0,0-1 1 0 0,0 1 0 0 0,0 0 0 0 0,-1 0-1 0 0,1 1 1 0 0,-1-1 0 0 0,0 0 0 0 0,0 1-1 0 0,0 0 1 0 0,0-1 0 0 0,0 1 0 0 0,0 1-1 0 0,0-1 1 0 0,-1 0 0 0 0,1 1 0 0 0,-1-1 0 0 0,1 1-1 0 0,-1 0 1 0 0,0 0 0 0 0,1 1 0 0 0,-1-1-1 0 0,0 1 1 0 0,0 0 0 0 0,-2 0-81 0 0,1-1 29 0 0,-1 1-1 0 0,1 0 1 0 0,-1 0 0 0 0,1 0 0 0 0,-1 1 0 0 0,1 0 0 0 0,-1 0-1 0 0,1 0 1 0 0,0 1 0 0 0,-1 0 0 0 0,1 0 0 0 0,0 0 0 0 0,0 0-1 0 0,0 1 1 0 0,0 0 0 0 0,1 0 0 0 0,-1 0 0 0 0,1 1 0 0 0,0-1 0 0 0,0 1-1 0 0,0 0 1 0 0,0 1 0 0 0,1-1 0 0 0,0 0 0 0 0,0 1 0 0 0,0 0-1 0 0,0 0 1 0 0,1 0 0 0 0,-1 0 0 0 0,1 0 0 0 0,1 0 0 0 0,-1 1-1 0 0,1-1 1 0 0,0 0 0 0 0,0 1 0 0 0,0-1 0 0 0,1 1 0 0 0,0 0-1 0 0,0-1 1 0 0,0 1 0 0 0,1-1 0 0 0,0 1 0 0 0,0-1 0 0 0,0 0-1 0 0,1 1 1 0 0,0-1 0 0 0,0 0 0 0 0,0 0 0 0 0,1 0 0 0 0,-1 0-1 0 0,1 0 1 0 0,0-1 0 0 0,1 1-29 0 0,47 55-2507 0 0,-13-25-3788 0 0,-15-15-2580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34:11.08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2300 59 360 0 0,'0'0'2134'0'0,"0"0"-436"0"0,0 0-449 0 0,0 0-375 0 0,0 0-300 0 0,0 0-268 0 0,0 0-203 0 0,0 0-202 0 0,0 0-255 0 0,0 0-211 0 0,0 0 93 0 0,-3-11 37 0 0,-11-34 187 0 0,13 45 240 0 0,-1-1-1 0 0,1 1 1 0 0,-1-1-1 0 0,1 1 1 0 0,-1 0-1 0 0,1-1 1 0 0,-1 1-1 0 0,1 0 1 0 0,-1 0-1 0 0,1 0 1 0 0,-1 0-1 0 0,1 0 1 0 0,-1 1-1 0 0,1-1 1 0 0,-1 0-1 0 0,1 1 1 0 0,-1-1-1 0 0,1 1 1 0 0,0 0-1 0 0,-1-1 1 0 0,1 1-1 0 0,0 0 1 0 0,-1 0-1 0 0,1 0 1 0 0,0 0-1 0 0,0 0 1 0 0,0 0-1 0 0,0 0 1 0 0,0 0-1 0 0,0 0 1 0 0,0 0-1 0 0,0 1 1 0 0,0-1-1 0 0,0 1 9 0 0,0-1-22 0 0,-29 60 1275 0 0,30-61-919 0 0,0 0 58 0 0,0 0 45 0 0,0 0 80 0 0,0 0-112 0 0,0 0-107 0 0,0 0-91 0 0,0 0-174 0 0,0 0-37 0 0,0 0 29 0 0,0 0 62 0 0,0 0 32 0 0,0 0 11 0 0,0 0-8 0 0,0 0-2 0 0,0 0 32 0 0,0 0 36 0 0,0 0 16 0 0,0 0-8 0 0,0 0-33 0 0,0 0-50 0 0,0 0-24 0 0,0 0-29 0 0,0 0 7 0 0,0 0 0 0 0,0 0 5 0 0,0 0 5 0 0,0 0-4 0 0,0 0-3 0 0,0 0-17 0 0,0 0-36 0 0,0 0-62 0 0,-14 30 553 0 0,-15 23-368 0 0,4 13-107 0 0,-11 224 176 0 0,34-41-47 0 0,64 98-52 0 0,-20 100 18 0 0,-40 40 414 0 0,11-160-259 0 0,-14-231 461 0 0,1-96-602 0 0,0 37 459 0 0,-3 156 482 0 0,3-193-710 0 0,0 0 85 0 0,0 0 21 0 0,0 0-5 0 0,0 0-22 0 0,0 0-15 0 0,0 0-28 0 0,0 0-26 0 0,-15 17-342 0 0,3 9 7 0 0,-22-1 575 0 0,-76 51-752 0 0,-15-2 49 0 0,37-18 100 0 0,-9 8-74 0 0,-109 98 30 0 0,124-82-31 0 0,-70 60 53 0 0,42-36 43 0 0,-141 82 10 0 0,85-26-70 0 0,64-62 38 0 0,-74 56-16 0 0,51-33 62 0 0,42-53-93 0 0,-52 34 57 0 0,50 29-376 0 0,74-102 296 0 0,1 0-1 0 0,1 0 0 0 0,2 1 0 0 0,0 0 0 0 0,2 1 1 0 0,2-1-1 0 0,0 10 52 0 0,-3 155-126 0 0,32 44-24 0 0,-15-45 143 0 0,-6 38 6 0 0,18-7-70 0 0,-7-75 88 0 0,-3-67 147 0 0,-3-15-130 0 0,-9-68-17 0 0,0 1-9 0 0,-1-1-21 0 0,6 46 46 0 0,11 37-46 0 0,-2 18 135 0 0,-15-100-114 0 0,0-1 6 0 0,0 0-4 0 0,0 0 5 0 0,0 0 2 0 0,0 0 7 0 0,0 0 7 0 0,0 0 1 0 0,0 0 4 0 0,0 0 17 0 0,2-2 1037 0 0,-2 2-4645 0 0,0 0-4328 0 0,0 2-918 0 0</inkml:trace>
  <inkml:trace contextRef="#ctx0" brushRef="#br0" timeOffset="5491.318">94 6368 0 0 0,'0'0'163'0'0,"0"0"411"0"0,0 0 17 0 0,0 0-152 0 0,0 0-90 0 0,0 0-106 0 0,0 0-96 0 0,0 0-47 0 0,0 0 3 0 0,0 0 111 0 0,-10 11 7974 0 0,7-7-8613 0 0,-20 168 1252 0 0,17 12 839 0 0,17-20-981 0 0,7 84-153 0 0,-19-183-265 0 0,2 14 307 0 0,-8 143 54 0 0,-2-144 147 0 0,9-78-654 0 0,0 0 67 0 0,0 0 63 0 0,0 0 67 0 0,0 0 60 0 0,0 0 29 0 0,0 0 11 0 0,0 0-18 0 0,0 0-54 0 0,0 0-65 0 0,0 0-86 0 0,0 0-79 0 0,0 0-60 0 0,1 0-49 0 0,-1 0-19 0 0,0 0 1 0 0,71 43-949 0 0,157 150 870 0 0,102 14 80 0 0,-111-50-34 0 0,-70-64 90 0 0,157 94 0 0 0,-4 35-24 0 0,-191-125 44 0 0,16-15 2 0 0,28 10-19 0 0,-33-21-49 0 0,-74-43 27 0 0,1 0-23 0 0,102 70 132 0 0,-53-19 317 0 0,-44-10-579 0 0,9 52 130 0 0,-9 31 12 0 0,-14 122-107 0 0,49 170 162 0 0,-21 100 31 0 0,-71-171 585 0 0,-20 956 944 0 0,8-903-1023 0 0,-6-108 347 0 0,21 304-955 0 0,17-78 1096 0 0,-8-9-288 0 0,-18-337-357 0 0,3 101 5 0 0,6-291-676 0 0,-1-8 243 0 0,1-1-1 0 0,-1 1 1 0 0,1 0 0 0 0,-1 0 0 0 0,0 0 0 0 0,1 0-1 0 0,-1-1 1 0 0,0 1 0 0 0,1 0 0 0 0,-1 0 0 0 0,0 0-1 0 0,1 0 1 0 0,-1 0 0 0 0,1 1 0 0 0,-1-1-1 0 0,0 0 1 0 0,1 0 0 0 0,-1 0 0 0 0,0 0 0 0 0,1 1-1 0 0,-1-1 1 0 0,1 0 0 0 0,-1 1 0 0 0,1-1 0 0 0,-1 0-1 0 0,1 1 1 0 0,-1-1 0 0 0,1 1 0 0 0,-1-1 0 0 0,1 1-1 0 0,-1-1 1 0 0,1 1 0 0 0,0-1 0 0 0,-1 1 0 0 0,1-1-1 0 0,0 1 1 0 0,0 0 0 0 0,-1-1 0 0 0,1 1-1 0 0,0-1 1 0 0,0 1 0 0 0,0 0 0 0 0,0-1 0 0 0,-1 1-1 0 0,1 0 1 0 0,0-1 0 0 0,0 1 0 0 0,0 0 0 0 0,1-1-1 0 0,-1 1 1 0 0,0-1 0 0 0,0 1 0 0 0,0 0 0 0 0,0-1-1 0 0,1 1 1 0 0,-1 0 0 0 0,0-1 0 0 0,0 1-1 0 0,1-1 1 0 0,-1 1-23 0 0,-77-120-3899 0 0,36 36-6187 0 0,31 59-1271 0 0</inkml:trace>
  <inkml:trace contextRef="#ctx0" brushRef="#br0" timeOffset="6431.245">1924 3793 7250 0 0,'0'0'1567'0'0,"0"0"-155"0"0,0 0-184 0 0,0 0-328 0 0,0 0-282 0 0,0 0-227 0 0,0 0-213 0 0,0 0-160 0 0,0 0-101 0 0,0 0-25 0 0,0 0 39 0 0,-5-14 57 0 0,-19-59-167 0 0,61 178 48 0 0,-33 139 1338 0 0,-8-180-3313 0 0,2 0-3456 0 0,2-61-957 0 0</inkml:trace>
  <inkml:trace contextRef="#ctx0" brushRef="#br0" timeOffset="6682.643">1557 3792 12595 0 0,'0'0'1365'0'0,"0"0"-342"0"0,0 0-163 0 0,0 0-219 0 0,0 0-421 0 0,0 0-384 0 0,0 0-201 0 0,0 0-7 0 0,0 0 215 0 0,0 0 310 0 0,0 0 221 0 0,0 0 105 0 0,0 0-1 0 0,32-24-84 0 0,100-74-97 0 0,-17 51 31 0 0,-68 37-506 0 0,0 1 0 0 0,0 3-1 0 0,1 2 1 0 0,0 2 0 0 0,0 1 0 0 0,4 4 178 0 0,86 22-10137 0 0,-122-19 3194 0 0</inkml:trace>
  <inkml:trace contextRef="#ctx0" brushRef="#br0" timeOffset="7476.079">2435 3882 968 0 0,'0'0'846'0'0,"0"0"-454"0"0,0 0-604 0 0,0 0-187 0 0,0 0 244 0 0,0 0 239 0 0,0 0 147 0 0,0 0 156 0 0,0 0 158 0 0,0 0 91 0 0,0 0 18 0 0,0 0-51 0 0,0 0-114 0 0,-3 29-113 0 0,-17 153 328 0 0,19-169-2020 0 0,1 1 5031 0 0,1-30 2119 0 0,-3-1-5657 0 0,0-1 0 0 0,-1 1 0 0 0,-1 0 1 0 0,0-1-1 0 0,-2 2 0 0 0,0-1 0 0 0,0 1 1 0 0,-2-1-1 0 0,0 2 0 0 0,-1-1 0 0 0,-4-4-177 0 0,2-1 353 0 0,11 18-352 0 0,0 0 1 0 0,1 0 0 0 0,-1 0 0 0 0,1 0 0 0 0,0 0 0 0 0,0 0-1 0 0,0 0 1 0 0,0 0 0 0 0,1 0 0 0 0,-1 0 0 0 0,1 1 0 0 0,0-1-1 0 0,0 0 1 0 0,0 1 0 0 0,0 0 0 0 0,0-1 0 0 0,0 1 0 0 0,1 0 0 0 0,-1 0-1 0 0,1 0 1 0 0,-1 0 0 0 0,1 1 0 0 0,0-1 0 0 0,0 1 0 0 0,0 0-1 0 0,0-1 1 0 0,0 1 0 0 0,0 1 0 0 0,0-1 0 0 0,0 0 0 0 0,0 1-1 0 0,0-1 1 0 0,0 1 0 0 0,0 0 0 0 0,1 0 0 0 0,-1 0 0 0 0,0 1-2 0 0,16-7 180 0 0,200-47-326 0 0,-122 50-2813 0 0,-40 19-6274 0 0,-46-11 4639 0 0</inkml:trace>
  <inkml:trace contextRef="#ctx0" brushRef="#br0" timeOffset="8054.416">2734 4026 2393 0 0,'0'0'1648'0'0,"0"0"-625"0"0,0 0-594 0 0,0 0-139 0 0,0 0 88 0 0,0 0 85 0 0,0 0 13 0 0,0 0 20 0 0,0 0 35 0 0,0 0-32 0 0,0 0-15 0 0,26 7-24 0 0,121 28 416 0 0,-132-33-631 0 0,0 0-1 0 0,-1-2 1 0 0,1 1-1 0 0,0-2 0 0 0,-1 1 1 0 0,1-2-1 0 0,0 0 1 0 0,-1-1-1 0 0,0-1 1 0 0,0 0-1 0 0,0-1 1 0 0,0 0-1 0 0,0-1 0 0 0,-1 0 1 0 0,0-1-1 0 0,-1-1 1 0 0,0 0-1 0 0,0-1 1 0 0,0 0-1 0 0,-1-1 0 0 0,-1 0 1 0 0,1-1-1 0 0,-2 0 1 0 0,2-2-245 0 0,-8 9 16 0 0,0 0 1 0 0,0 0-1 0 0,0-1 0 0 0,0 1 1 0 0,-1-1-1 0 0,0 0 1 0 0,0 0-1 0 0,0 1 1 0 0,-1-1-1 0 0,0 0 0 0 0,0-1 1 0 0,0 1-1 0 0,0 0 1 0 0,-1 0-1 0 0,0 0 0 0 0,0 0 1 0 0,0-1-1 0 0,-1 1 1 0 0,1 0-1 0 0,-1 0 1 0 0,0 0-1 0 0,-1 0 0 0 0,0 0 1 0 0,1 0-1 0 0,-1 0 1 0 0,-1 1-1 0 0,1-1 0 0 0,-1 1 1 0 0,0-1-1 0 0,0 1 1 0 0,0 0-1 0 0,0 0 0 0 0,-1 0 1 0 0,0 1-1 0 0,1-1 1 0 0,-2 1-1 0 0,1 0 1 0 0,0 0-1 0 0,0 0 0 0 0,-1 1 1 0 0,0 0-1 0 0,1-1 1 0 0,-1 2-1 0 0,0-1 0 0 0,0 0 1 0 0,0 1-1 0 0,0 0 1 0 0,0 0-1 0 0,0 1 0 0 0,-1-1 1 0 0,1 1-1 0 0,-1 0-16 0 0,-10 1-108 0 0,0 0 0 0 0,0 0 0 0 0,0 2 0 0 0,0 0 0 0 0,1 1 0 0 0,-1 0 0 0 0,1 1 0 0 0,0 1 0 0 0,0 1 0 0 0,1 0 0 0 0,0 0 0 0 0,0 2 0 0 0,1-1 0 0 0,0 2 0 0 0,1 0 0 0 0,0 1 0 0 0,0 0 0 0 0,1 0 0 0 0,0 1 0 0 0,-1 4 108 0 0,10-14 3 0 0,0 1-1 0 0,0 0 1 0 0,0 0 0 0 0,0 0-1 0 0,0 1 1 0 0,1-1 0 0 0,-1 0-1 0 0,1 1 1 0 0,0-1 0 0 0,0 1-1 0 0,0-1 1 0 0,1 1 0 0 0,-1-1-1 0 0,1 1 1 0 0,0-1 0 0 0,0 1-1 0 0,0 0 1 0 0,0-1 0 0 0,1 1-1 0 0,-1-1 1 0 0,1 1 0 0 0,0-1-1 0 0,0 1 1 0 0,0-1 0 0 0,1 0-1 0 0,-1 1 1 0 0,1-1 0 0 0,0 0-1 0 0,0 0 1 0 0,0 0 0 0 0,0 0-1 0 0,0-1 1 0 0,1 1 0 0 0,-1 0-1 0 0,1-1 1 0 0,0 0 0 0 0,0 1-1 0 0,0-1 1 0 0,0 0 0 0 0,0-1-1 0 0,0 1 1 0 0,0 0 0 0 0,1-1-1 0 0,-1 0 1 0 0,0 0 0 0 0,1 0-1 0 0,-1 0 1 0 0,1-1 0 0 0,-1 1-1 0 0,1-1 1 0 0,0 0 0 0 0,3 0-3 0 0,23 5 170 0 0,1-1 1 0 0,-1-2-1 0 0,1-1 1 0 0,-1-2-1 0 0,1-1 1 0 0,-1-1-1 0 0,1-1 1 0 0,-1-2 0 0 0,29-10-171 0 0,-46 12-75 0 0,17 16-721 0 0,-23-6 259 0 0,0 0 0 0 0,0 0-1 0 0,1-1 1 0 0,0 0 0 0 0,0 0 0 0 0,0-1 0 0 0,1 0 0 0 0,-1-1 0 0 0,1 1 0 0 0,0-2 0 0 0,0 1 0 0 0,0-1 0 0 0,0-1-1 0 0,0 0 1 0 0,3 0 537 0 0,-1 1-7752 0 0</inkml:trace>
  <inkml:trace contextRef="#ctx0" brushRef="#br0" timeOffset="8472.073">3513 3821 0 0 0,'0'0'1990'0'0,"0"0"54"0"0,0 0-161 0 0,0 0-324 0 0,0 0-340 0 0,0 0-364 0 0,0 0-275 0 0,0 0-194 0 0,0 0-136 0 0,0 0-78 0 0,28-10-50 0 0,85-29-37 0 0,-24 30 199 0 0,-89 9-194 0 0,-1 0 0 0 0,1 1 0 0 0,-1-1 0 0 0,1 0 0 0 0,0 1 0 0 0,-1-1 0 0 0,1 0 1 0 0,0 1-1 0 0,0-1 0 0 0,-1 0 0 0 0,1 1 0 0 0,0-1 0 0 0,0 1 0 0 0,0-1 0 0 0,-1 0 0 0 0,1 1 0 0 0,0-1 0 0 0,0 1 0 0 0,0-1 0 0 0,0 1 0 0 0,0-1 0 0 0,0 1 0 0 0,0-1 0 0 0,0 1 0 0 0,0-1 0 0 0,0 1 1 0 0,0-1-1 0 0,0 0 0 0 0,0 1 0 0 0,0-1 0 0 0,0 1 0 0 0,1-1 0 0 0,-1 1 0 0 0,0-1 0 0 0,0 0 0 0 0,0 1 0 0 0,1-1 0 0 0,-1 1 0 0 0,0-1 0 0 0,1 1-90 0 0,-40 13-952 0 0,21 23-9949 0 0,17-34 9917 0 0,0 1-1210 0 0</inkml:trace>
  <inkml:trace contextRef="#ctx0" brushRef="#br0" timeOffset="9777.142">3561 3826 0 0 0,'0'0'1184'0'0,"0"0"86"0"0,0 0-47 0 0,0 0-151 0 0,0 0-146 0 0,0 0-69 0 0,0 0-87 0 0,0 0-130 0 0,0 0-47 0 0,0 0-5 0 0,0 0 36 0 0,-7-6 13 0 0,-27-21 559 0 0,30-9 4112 0 0,26 16-5511 0 0,-14 22 183 0 0,0 1-1 0 0,0 0 1 0 0,0 0 0 0 0,-1 1-1 0 0,1 0 1 0 0,-1 0 0 0 0,0 1-1 0 0,0 0 1 0 0,-1 0 0 0 0,1 0-1 0 0,-1 1 1 0 0,-1 0 0 0 0,1 1-1 0 0,-1-1 1 0 0,0 1 0 0 0,0 0-1 0 0,0 1 21 0 0,112 170 57 0 0,-116-176-19 0 0,0-1 1 0 0,-1 1 0 0 0,1-1 0 0 0,-1 1 0 0 0,1-1 0 0 0,-1 1 0 0 0,0 0 0 0 0,0-1 0 0 0,0 1 0 0 0,0 0 0 0 0,0-1 0 0 0,0 1 0 0 0,0 0 0 0 0,0-1 0 0 0,0 1 0 0 0,-1 0 0 0 0,1-1 0 0 0,-1 1 0 0 0,1-1 0 0 0,-1 1 0 0 0,0-1 0 0 0,0 1-1 0 0,0-1 1 0 0,1 1 0 0 0,-1-1 0 0 0,-1 0 0 0 0,1 1 0 0 0,0-1 0 0 0,0 0 0 0 0,0 0 0 0 0,-1 0 0 0 0,1 0 0 0 0,0 0 0 0 0,-1 0 0 0 0,1 0 0 0 0,-1-1 0 0 0,1 1 0 0 0,-1 0 0 0 0,1-1 0 0 0,-1 1 0 0 0,0-1 0 0 0,1 0 0 0 0,-1 1 0 0 0,0-1 0 0 0,1 0-1 0 0,-1 0 1 0 0,0 0 0 0 0,1 0 0 0 0,-1 0 0 0 0,1-1 0 0 0,-1 1 0 0 0,0 0 0 0 0,1-1 0 0 0,-1 1 0 0 0,1-1 0 0 0,-1 0-39 0 0,-20 6 230 0 0,-96 17 262 0 0,67-20-5912 0 0,51-2 670 0 0,1-1-4379 0 0</inkml:trace>
  <inkml:trace contextRef="#ctx0" brushRef="#br0" timeOffset="10475.927">3950 3939 6057 0 0,'0'0'2087'0'0,"0"0"-1010"0"0,0 0-855 0 0,0 0-424 0 0,0 0-34 0 0,0 0 188 0 0,0 0 140 0 0,0 0 130 0 0,0 0 118 0 0,0 0 64 0 0,0 0 27 0 0,0 0-20 0 0,0 0-46 0 0,28-1-29 0 0,169-15 918 0 0,-75-43 692 0 0,-119 58-1906 0 0,-1-1 0 0 0,1 0 0 0 0,-1 1 0 0 0,1-1 0 0 0,-1 0 0 0 0,0-1 0 0 0,0 1 0 0 0,0 0 0 0 0,0 0 0 0 0,0-1 0 0 0,0 1 0 0 0,-1-1 0 0 0,1 0 0 0 0,-1 0 0 0 0,1 1 0 0 0,-1-1 0 0 0,0 0-1 0 0,0 0 1 0 0,-1 0 0 0 0,1 0 0 0 0,-1 0 0 0 0,1 0 0 0 0,-1 0 0 0 0,0 0 0 0 0,0 0 0 0 0,0 0 0 0 0,-1 0 0 0 0,1 0 0 0 0,-1 0 0 0 0,1 0 0 0 0,-1 0 0 0 0,0 0 0 0 0,0 0 0 0 0,-1 0 0 0 0,1 0 0 0 0,0 1 0 0 0,-1-1 0 0 0,0 0 0 0 0,0 1 0 0 0,1 0 0 0 0,-2-1 0 0 0,1 0-40 0 0,-3-1-61 0 0,0 0 1 0 0,0 0 0 0 0,0 0-1 0 0,0 0 1 0 0,-1 1-1 0 0,1 0 1 0 0,-1 0-1 0 0,0 0 1 0 0,0 1-1 0 0,0 0 1 0 0,0 0-1 0 0,0 0 1 0 0,0 1 0 0 0,-1 0-1 0 0,1 0 1 0 0,-1 1-1 0 0,1 0 1 0 0,0 0-1 0 0,-1 0 1 0 0,1 1-1 0 0,-1 0 1 0 0,1 0 0 0 0,0 1-1 0 0,0-1 1 0 0,0 1-1 0 0,0 1 1 0 0,0-1-1 0 0,0 1 1 0 0,0 0-1 0 0,1 1 1 0 0,0-1 0 0 0,-1 1-1 0 0,1 0 1 0 0,1 0-1 0 0,-1 0 1 0 0,0 1-1 0 0,1 0 1 0 0,0 0-1 0 0,0 0 1 0 0,1 0-1 0 0,-1 1 1 0 0,1-1 0 0 0,0 1-1 0 0,1 0 1 0 0,0 0-1 0 0,-1 0 1 0 0,2 0-1 0 0,-1 0 1 0 0,0 6 60 0 0,4-2 29 0 0,0-1 1 0 0,1 0-1 0 0,0 1 1 0 0,1-1-1 0 0,0-1 1 0 0,1 1-1 0 0,-1 0 1 0 0,2-1-1 0 0,-1 0 1 0 0,1 0-1 0 0,0-1 1 0 0,1 0-1 0 0,0 0 1 0 0,0 0-1 0 0,0-1 1 0 0,1 0-1 0 0,7 4-29 0 0,40 43-12 0 0,-28-13 28 0 0,-2 1 0 0 0,-2 1 0 0 0,-1 1 0 0 0,-2 1 0 0 0,-2 1-1 0 0,-3 1 1 0 0,8 33-16 0 0,-3-16 0 0 0,-3 40 1108 0 0,-77-101 3663 0 0,-244-110-2571 0 0,68 47-2460 0 0,236 58-5644 0 0,45 2-460 0 0,-41 1 4545 0 0,11 0-5988 0 0</inkml:trace>
  <inkml:trace contextRef="#ctx0" brushRef="#br0" timeOffset="11062.226">4659 3668 7306 0 0,'0'0'1152'0'0,"0"0"-509"0"0,0 0-890 0 0,0 0-416 0 0,0 0-94 0 0,0 0 202 0 0,0 0 441 0 0,0 0 264 0 0,0 0 155 0 0,0 0 106 0 0,0 0 42 0 0,0 0 11 0 0,0 0-27 0 0,-2 27-53 0 0,-16 195 571 0 0,18-214-853 0 0,-1-4-42 0 0,1 1 1 0 0,-1-1-1 0 0,1 0 1 0 0,0 0-1 0 0,0 0 0 0 0,0 0 1 0 0,1 1-1 0 0,-1-1 1 0 0,1 0-1 0 0,0 0 1 0 0,0 0-1 0 0,1 0 1 0 0,-1 0-1 0 0,1 0 1 0 0,0-1-1 0 0,0 1 1 0 0,0 0-1 0 0,0-1 0 0 0,1 0 1 0 0,-1 1-1 0 0,1-1 1 0 0,2 1-61 0 0,18-12 4925 0 0,-3-65-2846 0 0,-69-207 1136 0 0,109 267-4684 0 0,117 31 384 0 0,-63 8-7506 0 0,-90-19-1311 0 0</inkml:trace>
  <inkml:trace contextRef="#ctx0" brushRef="#br0" timeOffset="11732.995">5106 3974 4393 0 0,'0'0'1451'0'0,"0"0"-744"0"0,0 0-711 0 0,0 0-16 0 0,0 0 169 0 0,0 0 154 0 0,0 0 110 0 0,0 0 87 0 0,0 0 56 0 0,0 0 2 0 0,0 0-29 0 0,19-2-58 0 0,62-11-72 0 0,-72 11-286 0 0,-1 0-1 0 0,0 0 1 0 0,1-1 0 0 0,-1 0-1 0 0,0-1 1 0 0,-1 0 0 0 0,1 0-1 0 0,-1-1 1 0 0,1 0 0 0 0,-1 0 0 0 0,-1-1-1 0 0,1 1 1 0 0,-1-2 0 0 0,0 1-1 0 0,3-5-112 0 0,-1 2 146 0 0,-4 6-114 0 0,0 0-1 0 0,0 0 0 0 0,0-1 0 0 0,-1 1 1 0 0,1-1-1 0 0,-1 0 0 0 0,0 0 0 0 0,0 0 1 0 0,0 0-1 0 0,-1 0 0 0 0,0-1 0 0 0,0 0 1 0 0,0 1-1 0 0,0-1 0 0 0,0 0 0 0 0,-1 0 1 0 0,0 1-1 0 0,0-1 0 0 0,-1 0 1 0 0,1 0-1 0 0,-1 0 0 0 0,0 0 0 0 0,0 0 1 0 0,-1 0-1 0 0,0 0 0 0 0,1 0 0 0 0,-2 0 1 0 0,1 0-1 0 0,0 0 0 0 0,-1 0 0 0 0,0 1 1 0 0,0-1-1 0 0,-1 1 0 0 0,1-1 0 0 0,-1 1 1 0 0,0 0-1 0 0,0 0 0 0 0,0 0 1 0 0,-1 1-1 0 0,1-1 0 0 0,-1 1 0 0 0,0 0 1 0 0,0 0-1 0 0,0 0 0 0 0,0 0 0 0 0,-1 1 1 0 0,1-1-1 0 0,-1 1 0 0 0,1 0 0 0 0,-1 1 1 0 0,0-1-1 0 0,-3 0-31 0 0,-1 1-19 0 0,1 1 0 0 0,0 0 0 0 0,0 0 0 0 0,-1 1 0 0 0,1 0 0 0 0,0 0-1 0 0,0 1 1 0 0,0 0 0 0 0,0 0 0 0 0,0 1 0 0 0,1 0 0 0 0,-1 0 0 0 0,1 1 0 0 0,-1 0 0 0 0,1 0 0 0 0,1 1 0 0 0,-1 0 0 0 0,1 0 0 0 0,-1 1 0 0 0,1 0 0 0 0,1 0-1 0 0,-1 0 1 0 0,1 0 0 0 0,0 1 0 0 0,1 0 0 0 0,0 0 0 0 0,0 0 0 0 0,0 1 0 0 0,1-1 0 0 0,0 1 0 0 0,0 0 0 0 0,1 0 0 0 0,0 0 0 0 0,1 0 0 0 0,0 0 0 0 0,0 1-1 0 0,0 6 20 0 0,5-7 115 0 0,-1-2-1 0 0,1 1 0 0 0,1 0 1 0 0,-1-1-1 0 0,1 0 0 0 0,1 0 1 0 0,-1 0-1 0 0,1-1 0 0 0,-1 0 1 0 0,2 0-1 0 0,-1 0 0 0 0,0-1 1 0 0,1 0-1 0 0,0 0 0 0 0,0 0 1 0 0,0-1-1 0 0,0 0 0 0 0,1-1 1 0 0,-1 1-1 0 0,1-2 0 0 0,0 1 1 0 0,-1-1-1 0 0,1 0 0 0 0,0 0 1 0 0,0-1-1 0 0,3 0-114 0 0,247 11 658 0 0,-192-11-3580 0 0,-2 2-3364 0 0,-46-1-1298 0 0</inkml:trace>
  <inkml:trace contextRef="#ctx0" brushRef="#br0" timeOffset="13087.464">5736 3720 0 0 0,'0'0'643'0'0,"0"0"842"0"0,0 0 186 0 0,0 0-109 0 0,0 0-60 0 0,0 0-49 0 0,0 0-143 0 0,0 0-158 0 0,0 0-187 0 0,0 0-199 0 0,0 0-140 0 0,0 0-118 0 0,-7-9-100 0 0,-19-23-99 0 0,19 24-111 0 0,7 8-125 0 0,0 0-133 0 0,0 0-188 0 0,147 62-1675 0 0,-140-58 1933 0 0,-1 1 1 0 0,1-1-1 0 0,-1 1 1 0 0,0 0-1 0 0,0 1 0 0 0,-1-1 1 0 0,1 1-1 0 0,-1 0 1 0 0,0 0-1 0 0,-1 1 0 0 0,0 0 1 0 0,0-1-1 0 0,0 2 0 0 0,-1-1 1 0 0,0 0-1 0 0,0 0 1 0 0,-1 1-1 0 0,0 0 0 0 0,0-1 1 0 0,-1 1-1 0 0,0 0 1 0 0,0 0-1 0 0,-1 0 0 0 0,0 0 1 0 0,-1-1-1 0 0,1 1 1 0 0,-1 0-1 0 0,-1 0 0 0 0,0 1-10 0 0,-4-3 148 0 0,-1 0-1 0 0,0-1 1 0 0,0 0 0 0 0,0 0-1 0 0,-1-1 1 0 0,1 0-1 0 0,-1 0 1 0 0,0-1-1 0 0,-1 0 1 0 0,1-1-1 0 0,0 1 1 0 0,-1-1-1 0 0,1-1 1 0 0,-1 0-1 0 0,1 0 1 0 0,-1-1 0 0 0,0 0-1 0 0,1 0 1 0 0,-1-1-1 0 0,0 0 1 0 0,1 0-1 0 0,-1-1 1 0 0,1-1-1 0 0,0 1 1 0 0,0-1-1 0 0,0-1 1 0 0,-2 0-148 0 0,11 4-15 0 0,0-1-1 0 0,0 1 1 0 0,0 0-1 0 0,0-1 1 0 0,0 1 0 0 0,0-1-1 0 0,-1 1 1 0 0,1-1 0 0 0,0 1-1 0 0,0-1 1 0 0,-1 0 0 0 0,1 1-1 0 0,0-1 1 0 0,-1 0-1 0 0,1 0 1 0 0,0 0 0 0 0,-1 1-1 0 0,1-1 1 0 0,-1 0 0 0 0,1 0-1 0 0,-1 0 1 0 0,0 0 0 0 0,1 0-1 0 0,-1 0 1 0 0,0 0-1 0 0,0 0 1 0 0,0 0 0 0 0,0 0-1 0 0,1 0 1 0 0,-1 0 0 0 0,-1 0-1 0 0,1 0 1 0 0,0 0 0 0 0,0 0-1 0 0,0 0 1 0 0,0 0-1 0 0,-1 0 1 0 0,1 0 0 0 0,0 1-1 0 0,-1-1 1 0 0,1 0 0 0 0,-1 0-1 0 0,1 0 1 0 0,-1 0 0 0 0,1 0-1 0 0,-1 1 1 0 0,0-1-1 0 0,0 0 1 0 0,1 1 0 0 0,-1-1-1 0 0,0 0 1 0 0,0 1 0 0 0,1-1-1 0 0,-1 1 1 0 0,0-1 0 0 0,0 1-1 0 0,0-1 1 0 0,0 1-1 0 0,0 0 1 0 0,0-1 0 0 0,0 1-1 0 0,0 0 1 0 0,0 0 0 0 0,0 0-1 0 0,0 0 1 0 0,0 0 0 0 0,0 0-1 0 0,0 0 1 0 0,0 0 15 0 0,79-29-1839 0 0,-74 28 2013 0 0,11-3-366 0 0,9-1 91 0 0,0 0 1 0 0,0-2 0 0 0,-1-1-1 0 0,0 0 1 0 0,-1-2-1 0 0,0-1 1 0 0,0 0 0 0 0,-1-2-1 0 0,-1 0 1 0 0,0-1 0 0 0,0-1-1 0 0,-2-1 1 0 0,0-1 0 0 0,6-8 100 0 0,-23 24 60 0 0,-1 1 0 0 0,1-1 0 0 0,-1 0 0 0 0,1 1 0 0 0,0-1 0 0 0,-1 0 0 0 0,1 1 0 0 0,-1-1 0 0 0,0 0 0 0 0,1 0 0 0 0,-1 1 0 0 0,0-1 0 0 0,1 0 1 0 0,-1 0-1 0 0,0 0 0 0 0,0 0 0 0 0,0 1 0 0 0,0-1 0 0 0,1 0 0 0 0,-1 0 0 0 0,-1 0 0 0 0,1 0 0 0 0,0 0 0 0 0,0 1 0 0 0,0-1 0 0 0,0 0 0 0 0,0 0 0 0 0,-1 0 1 0 0,1 0-1 0 0,0 1 0 0 0,-1-1 0 0 0,1 0 0 0 0,-1 0 0 0 0,1 1 0 0 0,-1-1 0 0 0,1 0 0 0 0,-1 1 0 0 0,1-1 0 0 0,-1 0 0 0 0,0 1 0 0 0,1-1 0 0 0,-1 1 0 0 0,0-1 1 0 0,0 1-1 0 0,1 0 0 0 0,-1-1 0 0 0,0 1 0 0 0,0-1-60 0 0,-57 10-820 0 0,60-6 788 0 0,1 0 1 0 0,-1 0 0 0 0,0 0-1 0 0,1 0 1 0 0,0 0 0 0 0,0-1-1 0 0,-1 1 1 0 0,2-1 0 0 0,-1 0-1 0 0,0 0 1 0 0,0 0 0 0 0,1 0-1 0 0,-1 0 1 0 0,1-1 0 0 0,-1 1-1 0 0,1-1 1 0 0,0 0 0 0 0,-1 0-1 0 0,1-1 1 0 0,0 1 0 0 0,0-1-1 0 0,1 0 32 0 0,-5 0-4 0 0,42 9 125 0 0,-28-8-140 0 0,0 1-1 0 0,0 1 1 0 0,-1 0-1 0 0,1 1 1 0 0,-1 0-1 0 0,1 1 1 0 0,-2 0-1 0 0,1 1 1 0 0,0 1-1 0 0,-1 0 1 0 0,0 1-1 0 0,-1 0 1 0 0,0 1-1 0 0,5 4 20 0 0,-14-9 51 0 0,-1 0-1 0 0,1 0 1 0 0,-1 0 0 0 0,0 0-1 0 0,0 0 1 0 0,0 0-1 0 0,0 0 1 0 0,-1 0 0 0 0,0 1-1 0 0,0-1 1 0 0,0 0-1 0 0,0 0 1 0 0,-1 0 0 0 0,1 0-1 0 0,-1 1 1 0 0,0-1-1 0 0,0 0 1 0 0,-1 0 0 0 0,1 0-1 0 0,-1-1 1 0 0,0 1-1 0 0,0 0 1 0 0,0-1-1 0 0,-1 1 1 0 0,1-1 0 0 0,-1 0-1 0 0,0 1 1 0 0,1-1-1 0 0,-1-1 1 0 0,-1 1 0 0 0,1 0-1 0 0,0-1 1 0 0,-1 1-1 0 0,1-1 1 0 0,-1 0 0 0 0,0 0-1 0 0,0-1 1 0 0,0 1-1 0 0,0-1 1 0 0,0 0 0 0 0,0 0-1 0 0,0 0 1 0 0,0-1-1 0 0,0 1 1 0 0,0-1 0 0 0,-1 0-1 0 0,1 0 1 0 0,-2 0-51 0 0,1 0 53 0 0,-15 4 85 0 0,1-1 1 0 0,-1-1-1 0 0,0-1 0 0 0,0 0 0 0 0,1-2 1 0 0,-1 0-1 0 0,0-1 0 0 0,0-1 1 0 0,1-1-1 0 0,-6-3-138 0 0,24 7-56 0 0,0 0 0 0 0,0-1 0 0 0,1 1 0 0 0,-1-1-1 0 0,0 1 1 0 0,1-1 0 0 0,-1 0 0 0 0,0 1 0 0 0,1-1 0 0 0,-1 0 0 0 0,1 1 0 0 0,-1-1-1 0 0,1 0 1 0 0,-1 0 0 0 0,1 0 0 0 0,0 1 0 0 0,-1-1 0 0 0,1 0 0 0 0,0 0 0 0 0,-1 0-1 0 0,1 0 1 0 0,0 0 0 0 0,0 1 0 0 0,0-1 0 0 0,0 0 0 0 0,0 0 0 0 0,0 0 0 0 0,0 0-1 0 0,0 0 1 0 0,0 0 0 0 0,1 0 0 0 0,-1 1 0 0 0,0-1 0 0 0,1 0 0 0 0,-1 0 0 0 0,0 0-1 0 0,1 0 1 0 0,-1 1 0 0 0,1-1 0 0 0,-1 0 0 0 0,1 0 0 0 0,-1 1 0 0 0,1-1 0 0 0,0 1-1 0 0,-1-1 1 0 0,1 0 0 0 0,0 1 0 0 0,0-1 0 0 0,-1 1 0 0 0,1-1 0 0 0,0 1 0 0 0,0 0-1 0 0,0-1 1 0 0,-1 1 0 0 0,1 0 0 0 0,0 0 56 0 0,44-27-1753 0 0,256-76 532 0 0,-298 102 1270 0 0,0 1 1 0 0,0 0 0 0 0,0-1 0 0 0,0 1-1 0 0,0 1 1 0 0,0-1 0 0 0,0 0-1 0 0,0 1 1 0 0,0 0 0 0 0,0-1 0 0 0,0 1-1 0 0,0 1 1 0 0,0-1 0 0 0,0 0-1 0 0,0 1 1 0 0,-1-1 0 0 0,1 1 0 0 0,0 0-1 0 0,-1 0 1 0 0,0 0 0 0 0,1 0-1 0 0,-1 0 1 0 0,0 0 0 0 0,0 1 0 0 0,0-1-1 0 0,-1 1 1 0 0,1-1 0 0 0,0 1-1 0 0,-1 0 1 0 0,0 0 0 0 0,1-1 0 0 0,-1 1-1 0 0,-1 0 1 0 0,1 0 0 0 0,0 0-1 0 0,-1 0 1 0 0,1 2-50 0 0,54 69 632 0 0,-41-69-1945 0 0,-3-3-3743 0 0,-5-2-2374 0 0</inkml:trace>
  <inkml:trace contextRef="#ctx0" brushRef="#br0" timeOffset="13334.14">6377 3293 19604 0 0,'0'0'1047'0'0,"0"0"-25"0"0,0 0-260 0 0,0 0-347 0 0,0 0-371 0 0,0 0-285 0 0,0 0-185 0 0,0 0-58 0 0,0 0 44 0 0,0 0 68 0 0,0 0 68 0 0,0 0 17 0 0,0 0 39 0 0,2-11 35 0 0,15-33-535 0 0,30 108-4069 0 0,-11-25-1189 0 0,-26-29 3702 0 0,1 3-3700 0 0</inkml:trace>
  <inkml:trace contextRef="#ctx0" brushRef="#br0" timeOffset="13661.144">6802 3632 7754 0 0,'0'0'1529'0'0,"0"0"-826"0"0,0 0-819 0 0,0 0-183 0 0,0 0 117 0 0,0 0 152 0 0,0 0 130 0 0,0 0 107 0 0,0 0 92 0 0,0 0 65 0 0,0 0 37 0 0,0 0 3 0 0,2 18-14 0 0,9 87 349 0 0,-10-100-546 0 0,1 0 1 0 0,0 0-1 0 0,0 0 0 0 0,0 0 1 0 0,0 0-1 0 0,1 0 1 0 0,0-1-1 0 0,0 1 1 0 0,0-1-1 0 0,1 0 1 0 0,-1 0-1 0 0,1 0 1 0 0,0 0-1 0 0,0-1 0 0 0,0 0 1 0 0,1 1-1 0 0,-1-2 1 0 0,1 1-1 0 0,0 0 1 0 0,-1-1-1 0 0,1 0 1 0 0,0 0-1 0 0,1 0 1 0 0,-1-1-1 0 0,0 0 1 0 0,0 0-1 0 0,1 0 0 0 0,-1-1 1 0 0,0 1-1 0 0,1-1 1 0 0,-1 0-1 0 0,1-1-193 0 0,1-5 240 0 0,-1 1-1 0 0,0-1 0 0 0,-1-1 0 0 0,0 1 1 0 0,0-1-1 0 0,0 0 0 0 0,-1 0 0 0 0,0-1 1 0 0,0 1-1 0 0,-1-1 0 0 0,0 0 0 0 0,0 0 1 0 0,-1 0-1 0 0,0 0 0 0 0,0-1-239 0 0,-1 5 67 0 0,44-220 1590 0 0,-31 200-2604 0 0,23 59-8062 0 0,-29-23 4332 0 0,-3-4-4456 0 0</inkml:trace>
  <inkml:trace contextRef="#ctx0" brushRef="#br0" timeOffset="14063.793">7295 3709 13699 0 0,'0'0'419'0'0,"0"0"-502"0"0,0 0-592 0 0,0 0-21 0 0,0 0 283 0 0,0 0 323 0 0,0 0 270 0 0,0 0 184 0 0,0 0 176 0 0,0 0 153 0 0,0 0 79 0 0,0 0-20 0 0,0 0-80 0 0,10 5-121 0 0,107 25 1008 0 0,-105-29-1480 0 0,0-2 0 0 0,0 1 1 0 0,-1-1-1 0 0,1-1 0 0 0,-1 0 0 0 0,1-1 0 0 0,-1 0 1 0 0,0-1-1 0 0,0 0 0 0 0,0-1 0 0 0,-1 0 0 0 0,1 0 1 0 0,-1-1-1 0 0,-1-1 0 0 0,1 0 0 0 0,-1 0 0 0 0,0-1 1 0 0,0 0-1 0 0,-1 0 0 0 0,0-1 0 0 0,-1 0 0 0 0,0 0 1 0 0,-1-1-1 0 0,1 0 0 0 0,-2 0 0 0 0,1-1 1 0 0,-2 1-1 0 0,1-1 0 0 0,-1 0 0 0 0,-1 0 0 0 0,0-1 1 0 0,-1 1-1 0 0,0-4-79 0 0,-1 13-29 0 0,-1 0 0 0 0,0 0 0 0 0,-1 1 0 0 0,1-1 0 0 0,0 0 0 0 0,0 0 0 0 0,-1 1 0 0 0,1-1 0 0 0,-1 0 0 0 0,0 0 0 0 0,1 1 0 0 0,-1-1 0 0 0,0 1 0 0 0,0-1 0 0 0,0 1 0 0 0,0-1 1 0 0,0 1-1 0 0,0-1 0 0 0,-1 1 0 0 0,1 0 0 0 0,0 0 0 0 0,-1 0 0 0 0,1 0 0 0 0,-1 0 0 0 0,1 0 0 0 0,-1 0 0 0 0,1 0 0 0 0,-1 0 0 0 0,0 1 0 0 0,1-1 0 0 0,-1 1 0 0 0,0-1 0 0 0,0 1 0 0 0,1 0 0 0 0,-1-1 0 0 0,0 1 0 0 0,0 0 0 0 0,1 0 1 0 0,-1 0-1 0 0,0 1 0 0 0,0-1 0 0 0,0 0 0 0 0,1 1 0 0 0,-1-1 0 0 0,0 1 0 0 0,1-1 0 0 0,-1 1 29 0 0,-78 40-1108 0 0,74-34 1098 0 0,0 0 0 0 0,0 1 0 0 0,1 0 0 0 0,-1 0-1 0 0,2 1 1 0 0,-1-1 0 0 0,1 1 0 0 0,1 0 0 0 0,0 0 0 0 0,0 1-1 0 0,0-1 1 0 0,1 0 0 0 0,1 1 0 0 0,0-1 0 0 0,0 1-1 0 0,1 0 1 0 0,0-1 0 0 0,0 1 0 0 0,1 0 0 0 0,1-1 0 0 0,-1 1-1 0 0,2-1 1 0 0,-1 0 0 0 0,1 1 0 0 0,1-1 0 0 0,-1 0 0 0 0,2-1-1 0 0,-1 1 1 0 0,1-1 0 0 0,0 0 0 0 0,1 0 0 0 0,0 0 0 0 0,0-1-1 0 0,1 0 1 0 0,7 6 10 0 0,-11-9-189 0 0,35 44-3595 0 0,-16-14-3449 0 0,-15-19 406 0 0</inkml:trace>
  <inkml:trace contextRef="#ctx0" brushRef="#br0" timeOffset="18270.143">2034 7975 344 0 0,'0'0'2378'0'0,"0"0"-300"0"0,0 0-542 0 0,0 0-325 0 0,0 0-267 0 0,0 0-216 0 0,0 0-105 0 0,0 0-40 0 0,0 0 8 0 0,0 0-54 0 0,0 0-99 0 0,0-7-125 0 0,-1-1 32 0 0,0-10-1151 0 0,0 48-63 0 0,29 304 1703 0 0,-22-297 575 0 0,0-49 3505 0 0,-30-246-4186 0 0,23 254-783 0 0,-1 0 0 0 0,1 0 0 0 0,0 0 1 0 0,1 0-1 0 0,-1-1 0 0 0,1 1 0 0 0,0 0 1 0 0,0 0-1 0 0,0-1 0 0 0,0 1 1 0 0,1 0-1 0 0,0 0 0 0 0,0-1 0 0 0,0 1 1 0 0,0 0-1 0 0,1 0 0 0 0,-1 0 0 0 0,1 0 1 0 0,0 1-1 0 0,0-1 0 0 0,1 0 0 0 0,-1 1 1 0 0,1 0-1 0 0,0-1 0 0 0,0 1 0 0 0,0 0 1 0 0,0 0-1 0 0,0 1 0 0 0,0-1 0 0 0,1 1 1 0 0,0-1-1 0 0,-1 1 0 0 0,1 0 0 0 0,0 0 1 0 0,0 1-1 0 0,0-1 0 0 0,0 1 0 0 0,0 0 1 0 0,0 0-1 0 0,1 0 0 0 0,-1 1 1 0 0,3-1 54 0 0,12-3-105 0 0,0 1 1 0 0,0 0 0 0 0,0 2 0 0 0,0 0 0 0 0,0 1 0 0 0,0 1 0 0 0,0 0 0 0 0,0 2 0 0 0,-1 0 0 0 0,1 1-1 0 0,0 1 1 0 0,-1 0 0 0 0,0 2 0 0 0,-1 0 0 0 0,1 1 0 0 0,-1 1 0 0 0,-1 0 0 0 0,8 7 104 0 0,-22-14-6 0 0,-1-1 0 0 0,1 1-1 0 0,0 0 1 0 0,-1 0 0 0 0,0 0 0 0 0,1 0 0 0 0,-1 0 0 0 0,0 0 0 0 0,0 0-1 0 0,0 1 1 0 0,0-1 0 0 0,-1 0 0 0 0,1 0 0 0 0,0 1 0 0 0,-1-1 0 0 0,0 1-1 0 0,0-1 1 0 0,1 0 0 0 0,-2 1 0 0 0,1-1 0 0 0,0 1 0 0 0,0-1 0 0 0,-1 0-1 0 0,1 1 1 0 0,-1-1 0 0 0,0 0 0 0 0,1 1 0 0 0,-1-1 0 0 0,0 0 0 0 0,0 0-1 0 0,-1 0 1 0 0,1 0 0 0 0,0 0 0 0 0,-1 0 0 0 0,1 0 0 0 0,-1 0 0 0 0,0-1-1 0 0,0 1 1 0 0,1 0 0 0 0,-2 0 6 0 0,-86 58 438 0 0,81-55-442 0 0,-234 99 304 0 0,262-93-1418 0 0,386 57 1321 0 0,-247-39-842 0 0,-131-20-4011 0 0,-20-5-613 0 0,-5-4 1556 0 0</inkml:trace>
  <inkml:trace contextRef="#ctx0" brushRef="#br0" timeOffset="18689.992">2691 8314 12115 0 0,'0'0'1737'0'0,"0"0"-602"0"0,0 0-901 0 0,0 0-771 0 0,0 0-153 0 0,0 0 116 0 0,0 0 231 0 0,0 0 334 0 0,0 0 90 0 0,0 0 50 0 0,0 0 28 0 0,0 0-15 0 0,0 0-25 0 0,23 6-31 0 0,74 15-22 0 0,-79-17 37 0 0,0-2-1 0 0,0 0 1 0 0,0-1 0 0 0,0-1-1 0 0,0 0 1 0 0,0-1-1 0 0,0-2 1 0 0,0 1 0 0 0,-1-2-1 0 0,1 0 1 0 0,-1-2-1 0 0,0 0 1 0 0,12-5-103 0 0,-24 10 86 0 0,1 0 1 0 0,-1-1-1 0 0,1 0 0 0 0,-1 1 0 0 0,0-2 1 0 0,1 1-1 0 0,-1-1 0 0 0,0 1 1 0 0,0-1-1 0 0,-1-1 0 0 0,1 1 1 0 0,-1-1-1 0 0,0 0 0 0 0,0 0 0 0 0,0 0 1 0 0,0 0-1 0 0,0-1 0 0 0,-1 1 1 0 0,0-1-1 0 0,0 0 0 0 0,0 0 1 0 0,-1 0-1 0 0,0-1 0 0 0,0 1 1 0 0,0 0-1 0 0,-1-1 0 0 0,1 1 0 0 0,-1-3-86 0 0,-5 4-39 0 0,0-1-1 0 0,-1 1 1 0 0,1 0-1 0 0,-1 0 0 0 0,0 0 1 0 0,0 1-1 0 0,0 0 0 0 0,-1 0 1 0 0,1 0-1 0 0,-1 0 1 0 0,0 1-1 0 0,1 0 0 0 0,-1 0 1 0 0,0 1-1 0 0,0 0 0 0 0,0 0 1 0 0,0 0-1 0 0,-1 1 1 0 0,1 0-1 0 0,0 0 0 0 0,-2 0 40 0 0,-8-1-29 0 0,0 0 0 0 0,0 2 0 0 0,0-1 0 0 0,0 2-1 0 0,0 0 1 0 0,0 1 0 0 0,1 1 0 0 0,-1 0 0 0 0,1 1-1 0 0,0 1 1 0 0,0 0 0 0 0,0 1 0 0 0,1 0 0 0 0,0 2 0 0 0,1-1-1 0 0,0 2 1 0 0,-1 1 29 0 0,12-10-4 0 0,1 0-1 0 0,-1 0 1 0 0,1 1 0 0 0,-1-1-1 0 0,1 1 1 0 0,0-1 0 0 0,-1 1-1 0 0,1 0 1 0 0,0-1 0 0 0,0 1-1 0 0,0 0 1 0 0,0 0 0 0 0,1-1-1 0 0,-1 1 1 0 0,0 0-1 0 0,1 0 1 0 0,-1 0 0 0 0,1 0-1 0 0,0 0 1 0 0,0 0 0 0 0,0 0-1 0 0,0 0 1 0 0,0 0 0 0 0,0 0-1 0 0,0 0 1 0 0,1 0 0 0 0,-1 0-1 0 0,1 0 1 0 0,-1 0 0 0 0,1 0-1 0 0,0 0 1 0 0,0-1-1 0 0,-1 1 1 0 0,1 0 0 0 0,1 0-1 0 0,-1-1 1 0 0,0 1 0 0 0,0-1-1 0 0,1 1 1 0 0,-1-1 0 0 0,1 1-1 0 0,-1-1 1 0 0,1 0 0 0 0,-1 0-1 0 0,2 1 5 0 0,85 36 511 0 0,193-13-2328 0 0,-166-21-7194 0 0,-92-2 3246 0 0</inkml:trace>
  <inkml:trace contextRef="#ctx0" brushRef="#br0" timeOffset="19244.164">3547 8274 12091 0 0,'0'0'1002'0'0,"0"0"-263"0"0,0 0-577 0 0,0 0-440 0 0,0 0-71 0 0,0 0 29 0 0,0 0 88 0 0,0 0 156 0 0,0 0 38 0 0,0 0 9 0 0,0 0-4 0 0,0 0 31 0 0,5 6 96 0 0,-3-3-42 0 0,0-1-1 0 0,1 1 1 0 0,-1-1 0 0 0,1 0 0 0 0,-1 0-1 0 0,1 0 1 0 0,0 0 0 0 0,0-1 0 0 0,0 1 0 0 0,0-1-1 0 0,0 1 1 0 0,0-1 0 0 0,0 0 0 0 0,1-1 0 0 0,-1 1-1 0 0,0 0 1 0 0,1-1 0 0 0,-1 0 0 0 0,0 1-1 0 0,1-2 1 0 0,-1 1 0 0 0,0 0 0 0 0,1 0 0 0 0,-1-1-1 0 0,0 0 1 0 0,0 0 0 0 0,1 0 0 0 0,-1 0 0 0 0,0 0-1 0 0,2-2-51 0 0,2 2 55 0 0,-1 0 1 0 0,0 0-1 0 0,0-1 0 0 0,0 0 0 0 0,0 0 0 0 0,0-1 0 0 0,0 1 0 0 0,-1-1 0 0 0,1-1 0 0 0,-1 1 0 0 0,0-1 0 0 0,0 0 0 0 0,0 0 1 0 0,0 0-1 0 0,-1 0 0 0 0,0-1 0 0 0,0 0 0 0 0,0 0 0 0 0,0 0 0 0 0,-1-1 0 0 0,0 1 0 0 0,0-1 0 0 0,0 1 0 0 0,-1-1 0 0 0,0 0 1 0 0,0 0-1 0 0,0 0 0 0 0,-1-1 0 0 0,0 1 0 0 0,0 0 0 0 0,-1 0 0 0 0,1-1 0 0 0,-1-1-55 0 0,-5 4-29 0 0,0-1 0 0 0,-1 2-1 0 0,1-1 1 0 0,0 1 0 0 0,-1-1 0 0 0,0 2 0 0 0,0-1-1 0 0,0 1 1 0 0,0-1 0 0 0,0 2 0 0 0,0-1-1 0 0,-1 1 1 0 0,1 0 0 0 0,0 0 0 0 0,-1 0 0 0 0,1 1-1 0 0,-1 0 1 0 0,1 1 0 0 0,-1-1 0 0 0,1 1-1 0 0,0 1 1 0 0,-1-1 0 0 0,-3 2 29 0 0,4-2-16 0 0,-1-1 0 0 0,1 1-1 0 0,0 0 1 0 0,-1 1 0 0 0,1-1 0 0 0,0 2-1 0 0,0-1 1 0 0,0 0 0 0 0,1 1 0 0 0,-1 0 0 0 0,0 0-1 0 0,1 1 1 0 0,0 0 0 0 0,0 0 0 0 0,0 0 0 0 0,0 0-1 0 0,1 1 1 0 0,0 0 0 0 0,0-1 0 0 0,0 2-1 0 0,0-1 1 0 0,1 0 0 0 0,0 1 0 0 0,0 0 0 0 0,0-1-1 0 0,1 1 1 0 0,0 0 0 0 0,0 1 0 0 0,0-1 0 0 0,1 0-1 0 0,0 0 1 0 0,0 1 0 0 0,1-1 0 0 0,0 0-1 0 0,0 1 1 0 0,0-1 0 0 0,1 1 0 0 0,0-1 0 0 0,0 0-1 0 0,0 0 1 0 0,1 1 0 0 0,0-1 0 0 0,0 0-1 0 0,1 0 17 0 0,136 141 118 0 0,-8-11-62 0 0,-121-123-65 0 0,0 0 0 0 0,-1 1 0 0 0,0 0 0 0 0,-1 0-1 0 0,-1 1 1 0 0,-1 0 0 0 0,0 0 0 0 0,0 1 0 0 0,-2-1 0 0 0,0 1 0 0 0,-1 0 0 0 0,0 1 0 0 0,-2-1 0 0 0,0 0 0 0 0,0 1-1 0 0,-2 2 10 0 0,-3-14 151 0 0,0 0-1 0 0,0 0 0 0 0,-1 0 0 0 0,1-1 0 0 0,-1 0 0 0 0,0 0 1 0 0,0 0-1 0 0,-1 0 0 0 0,1-1 0 0 0,-1 0 0 0 0,0 0 0 0 0,0-1 1 0 0,0 1-1 0 0,0-1 0 0 0,0-1 0 0 0,-1 1 0 0 0,1-1 0 0 0,0 0 1 0 0,-1-1-1 0 0,1 1 0 0 0,-1-1 0 0 0,1 0 0 0 0,-1-1 0 0 0,1 0 1 0 0,-4 0-151 0 0,1 1 162 0 0,-43 0 178 0 0,-1-2-1 0 0,1-2 0 0 0,0-2 1 0 0,0-3-1 0 0,1-2 0 0 0,0-2 1 0 0,1-3-1 0 0,1-1 0 0 0,-8-6-339 0 0,58 23-50 0 0,0 0-1 0 0,-1-1 1 0 0,1 1-1 0 0,0 0 0 0 0,0 0 1 0 0,-1 0-1 0 0,1-1 1 0 0,0 1-1 0 0,0 0 1 0 0,-1-1-1 0 0,1 1 0 0 0,0-1 1 0 0,-1 1-1 0 0,1-1 1 0 0,-1 1-1 0 0,1-1 1 0 0,0 1-1 0 0,-1-1 0 0 0,1 1 1 0 0,-1-1-1 0 0,1 0 1 0 0,-1 1-1 0 0,0-1 0 0 0,1 0 1 0 0,-1 0-1 0 0,0 1 1 0 0,1-1-1 0 0,-1 0 1 0 0,0 0-1 0 0,0 1 0 0 0,0-1 1 0 0,0 0-1 0 0,0 0 1 0 0,0 1-1 0 0,0-1 1 0 0,0 0-1 0 0,0 0 0 0 0,0 0 1 0 0,0 1-1 0 0,0-1 1 0 0,0 0-1 0 0,-1 0 1 0 0,1 1-1 0 0,0-1 0 0 0,-1 0 1 0 0,1 0-1 0 0,0 1 1 0 0,-1-1-1 0 0,1 0 0 0 0,-1 1 1 0 0,1-1-1 0 0,-1 1 1 0 0,0-1-1 0 0,1 1 1 0 0,-1-1-1 0 0,1 1 0 0 0,-1-1 1 0 0,0 1-1 0 0,1-1 1 0 0,-1 1-1 0 0,0 0 1 0 0,0-1-1 0 0,1 1 0 0 0,-1 0 1 0 0,0 0-1 0 0,0 0 1 0 0,1-1-1 0 0,-1 1 1 0 0,0 0-1 0 0,0 0 51 0 0,69-21-4859 0 0,-61 19 4280 0 0,60-16-6669 0 0,-43 13 1759 0 0</inkml:trace>
  <inkml:trace contextRef="#ctx0" brushRef="#br0" timeOffset="19494.439">3957 8158 1112 0 0,'0'0'160'0'0,"0"0"-152"0"0,0 0-240 0 0,0 0-480 0 0,0 0 376 0 0,0 0 336 0 0</inkml:trace>
  <inkml:trace contextRef="#ctx0" brushRef="#br0" timeOffset="21529.224">4185 8096 2104 0 0,'0'0'1479'0'0,"0"0"-792"0"0,0 0-328 0 0,0 0-278 0 0,0 0-135 0 0,0 0-25 0 0,0 0 4 0 0,0 0 33 0 0,0 0 62 0 0,0 0 90 0 0,0 0 134 0 0,0 0 180 0 0,0 0 137 0 0,5-9 12 0 0,17-26-100 0 0,-17 26-178 0 0,-5 9-187 0 0,-16-15 2838 0 0,-33 2-2987 0 0,-172 41 2719 0 0,301-22-2680 0 0,337-12 389 0 0,-415 5-389 0 0,0 1-1 0 0,-1-1 1 0 0,1 0-1 0 0,-1 1 0 0 0,1-1 1 0 0,0 1-1 0 0,-1 0 1 0 0,1-1-1 0 0,0 1 1 0 0,-1 0-1 0 0,1 0 1 0 0,0 0-1 0 0,0 1 0 0 0,-1-1 1 0 0,1 0-1 0 0,0 0 1 0 0,-1 1-1 0 0,1-1 1 0 0,-1 1-1 0 0,1 0 1 0 0,-1-1-1 0 0,1 1 0 0 0,-1 0 1 0 0,1 0-1 0 0,-1 0 1 0 0,1 0-1 0 0,-1 0 1 0 0,0 0-1 0 0,0 0 1 0 0,1 1-1 0 0,-1-1 0 0 0,0 0 1 0 0,0 1-1 0 0,0-1 1 0 0,-1 1-1 0 0,1-1 1 0 0,0 1-1 0 0,0-1 1 0 0,-1 1-1 0 0,1-1 1 0 0,-1 1-1 0 0,0 0 0 0 0,1-1 1 0 0,-1 1-1 0 0,0 0 1 0 0,0 0-1 0 0,0-1 1 0 0,0 1-1 0 0,0 0 1 0 0,0-1-1 0 0,-1 1 0 0 0,1 0 1 0 0,-1-1-1 0 0,1 1 1 0 0,-1 0-1 0 0,1-1 1 0 0,-1 1-1 0 0,0 0 3 0 0,-217 165 1171 0 0,216-166-1165 0 0,1 0-1 0 0,-1 1 1 0 0,0-1-1 0 0,0 1 1 0 0,1 0-1 0 0,-1-1 1 0 0,1 1-1 0 0,0 0 1 0 0,-1 0-1 0 0,1 0 1 0 0,0 0-1 0 0,0 0 1 0 0,0 0-1 0 0,0 1 1 0 0,1-1-1 0 0,-1 0 1 0 0,1 0 0 0 0,-1 1-1 0 0,1-1 1 0 0,0 0-1 0 0,-1 1 1 0 0,1-1-1 0 0,1 0 1 0 0,-1 0-1 0 0,0 1 1 0 0,0-1-1 0 0,1 0 1 0 0,-1 1-1 0 0,1-1 1 0 0,0 0-1 0 0,0 0 1 0 0,0 0-1 0 0,0 0 1 0 0,0 0 0 0 0,0 0-1 0 0,1 0 1 0 0,-1 0-1 0 0,0 0 1 0 0,1-1-1 0 0,0 1 1 0 0,-1 0-1 0 0,1-1 1 0 0,0 1-1 0 0,0-1 1 0 0,0 0-1 0 0,0 0 1 0 0,0 1-1 0 0,0-2 1 0 0,0 1-1 0 0,0 0 1 0 0,0 0 0 0 0,1 0-1 0 0,-1-1 1 0 0,0 0-1 0 0,0 1 1 0 0,1-1-1 0 0,-1 0 1 0 0,0 0-1 0 0,1 0 1 0 0,-1 0-1 0 0,0 0 1 0 0,1-1-6 0 0,28 1 132 0 0,-1-1-1 0 0,1-1 1 0 0,-1-2 0 0 0,0-1 0 0 0,0-1 0 0 0,0-2-1 0 0,-1-1 1 0 0,0-1 0 0 0,-1-1 0 0 0,0-2 0 0 0,0-1-1 0 0,12-9-131 0 0,-34 21 14 0 0,0 0 0 0 0,-1 0 0 0 0,1-1-1 0 0,0 0 1 0 0,-1 0 0 0 0,0 0 0 0 0,1-1-1 0 0,-1 0 1 0 0,-1 0 0 0 0,1 0 0 0 0,-1-1-1 0 0,1 1 1 0 0,-1-1 0 0 0,0 0-1 0 0,-1 0 1 0 0,0-1 0 0 0,1 1 0 0 0,-1-1-1 0 0,-1 1 1 0 0,1-1 0 0 0,-1 0 0 0 0,0 0-1 0 0,-1 0 1 0 0,1 0 0 0 0,-1-1 0 0 0,-1 1-1 0 0,1 0 1 0 0,-1 0 0 0 0,0-1 0 0 0,-1-4-14 0 0,-3 7-25 0 0,-1 1 1 0 0,0 0 0 0 0,0 0 0 0 0,0 0 0 0 0,0 1 0 0 0,-1-1-1 0 0,1 1 1 0 0,-1 1 0 0 0,1-1 0 0 0,-1 1 0 0 0,0 0 0 0 0,1 0-1 0 0,-1 0 1 0 0,0 1 0 0 0,0 0 0 0 0,0 0 0 0 0,0 1 0 0 0,1 0-1 0 0,-1 0 1 0 0,0 0 0 0 0,1 0 0 0 0,-1 1 0 0 0,0 0 0 0 0,1 0-1 0 0,0 1 1 0 0,0-1 0 0 0,-1 1 0 0 0,2 0 0 0 0,-1 1 0 0 0,0-1 0 0 0,1 1-1 0 0,-1 0 1 0 0,1 0 0 0 0,0 0 24 0 0,0-1 0 0 0,1 0 0 0 0,0 1 0 0 0,0-1-1 0 0,0 0 1 0 0,0 1 0 0 0,1 0 0 0 0,0-1 0 0 0,-1 1 0 0 0,1 0-1 0 0,0 0 1 0 0,1 0 0 0 0,-1 1 0 0 0,1-1 0 0 0,0 0 0 0 0,0 1 0 0 0,0-1-1 0 0,1 0 1 0 0,-1 1 0 0 0,1-1 0 0 0,0 1 0 0 0,0-1 0 0 0,1 1-1 0 0,-1-1 1 0 0,1 1 0 0 0,0-1 0 0 0,0 0 0 0 0,1 1 0 0 0,-1-1-1 0 0,1 0 1 0 0,0 0 0 0 0,0 0 0 0 0,0 0 0 0 0,1-1 0 0 0,-1 1 0 0 0,1 0-1 0 0,0-1 1 0 0,0 0 0 0 0,0 0 0 0 0,0 0 0 0 0,1 0 0 0 0,-1 0-1 0 0,1 0 1 0 0,0-1 0 0 0,0 0 0 0 0,0 0 0 0 0,0 0 0 0 0,0 0-1 0 0,0-1 1 0 0,0 1 0 0 0,1-1 0 0 0,0 0 0 0 0,25 5 29 0 0,0-1 0 0 0,1-2 0 0 0,-1-1 0 0 0,1-1 0 0 0,-1-1 1 0 0,0-2-1 0 0,1-1 0 0 0,-1-2 0 0 0,0-1 0 0 0,0-1 0 0 0,-1-1 0 0 0,0-2 0 0 0,0-1 0 0 0,-1-1 0 0 0,-1-1 0 0 0,11-8-29 0 0,-33 19 39 0 0,-1 0 0 0 0,1 0 0 0 0,0-1 0 0 0,-1 1 0 0 0,0-1-1 0 0,1 0 1 0 0,-1 0 0 0 0,0-1 0 0 0,-1 1 0 0 0,1-1 0 0 0,-1 0-1 0 0,1 0 1 0 0,-1 0 0 0 0,0 0 0 0 0,0 0 0 0 0,-1-1-1 0 0,0 1 1 0 0,1-1 0 0 0,-1 0 0 0 0,-1 0 0 0 0,1 0 0 0 0,-1 0-1 0 0,0 0 1 0 0,0 0 0 0 0,0 0 0 0 0,-1 0 0 0 0,0-3-39 0 0,-3 5-24 0 0,-1 0 1 0 0,0 0-1 0 0,0 0 1 0 0,0 1-1 0 0,0 0 1 0 0,0 0-1 0 0,0 0 1 0 0,-1 0-1 0 0,1 1 1 0 0,-1-1-1 0 0,1 1 0 0 0,-1 0 1 0 0,1 1-1 0 0,-1-1 1 0 0,0 1-1 0 0,1 0 1 0 0,-1 0-1 0 0,0 0 1 0 0,1 1-1 0 0,-1-1 1 0 0,-2 2 23 0 0,0-2-36 0 0,1 1-7 0 0,0 0 1 0 0,-1 0-1 0 0,1 0 0 0 0,1 1 0 0 0,-1-1 0 0 0,0 2 1 0 0,0-1-1 0 0,1 0 0 0 0,-1 1 0 0 0,1 0 1 0 0,0 1-1 0 0,0-1 0 0 0,0 1 0 0 0,0 0 0 0 0,0 0 1 0 0,1 0-1 0 0,0 1 43 0 0,2-3-15 0 0,1 0-1 0 0,-1-1 1 0 0,1 1 0 0 0,0 0 0 0 0,0 1 0 0 0,0-1 0 0 0,0 0-1 0 0,0 0 1 0 0,0 0 0 0 0,1 0 0 0 0,-1 1 0 0 0,1-1 0 0 0,-1 0-1 0 0,1 1 1 0 0,0-1 0 0 0,0 0 0 0 0,0 1 0 0 0,0-1 0 0 0,0 0-1 0 0,1 1 1 0 0,-1-1 0 0 0,1 0 0 0 0,-1 0 0 0 0,1 1-1 0 0,0-1 1 0 0,0 0 0 0 0,0 0 0 0 0,0 0 0 0 0,0 0 0 0 0,1 0-1 0 0,-1 0 1 0 0,0 0 0 0 0,1 0 0 0 0,0-1 0 0 0,-1 1 0 0 0,1-1-1 0 0,0 1 1 0 0,0-1 0 0 0,0 0 0 0 0,0 1 0 0 0,0-1 0 0 0,0 0-1 0 0,0 0 1 0 0,1 0 15 0 0,18 8 5 0 0,0 0 0 0 0,1-2-1 0 0,1 0 1 0 0,-1-2 0 0 0,1 0-1 0 0,0-2 1 0 0,0 0 0 0 0,0-2-1 0 0,2 0-4 0 0,32 4 0 0 0,23 10-240 0 0,-125 8 717 0 0,-91-17 367 0 0,135-7-883 0 0,-1 0-1 0 0,1 0 0 0 0,0 0 1 0 0,-1 0-1 0 0,1 0 1 0 0,0-1-1 0 0,0 1 1 0 0,0-1-1 0 0,0 1 1 0 0,0-1-1 0 0,0 1 0 0 0,0-1 1 0 0,1 1-1 0 0,-1-1 1 0 0,0 0-1 0 0,1 0 1 0 0,0 1-1 0 0,-1-1 0 0 0,1 0 1 0 0,0 0-1 0 0,0 1 1 0 0,0-1-1 0 0,0 0 1 0 0,0 0-1 0 0,0 1 1 0 0,0-1-1 0 0,1 0 0 0 0,-1 0 1 0 0,1 1-1 0 0,-1-1 1 0 0,1 0-1 0 0,0 1 1 0 0,-1-1-1 0 0,1 0 0 0 0,0 1 1 0 0,0-1-1 0 0,0 1 1 0 0,0 0-1 0 0,1-1 1 0 0,-1 1-1 0 0,0 0 0 0 0,1 0 1 0 0,-1 0-1 0 0,0-1 1 0 0,1 1-1 0 0,-1 1 1 0 0,1-1-1 0 0,0 0 1 0 0,-1 0-1 0 0,1 1 0 0 0,0-1 1 0 0,-1 1-1 0 0,1-1 1 0 0,1 1 39 0 0,313-212-3072 0 0,-302 196 5463 0 0,-23 23-1455 0 0,-2 39-1222 0 0,20-39 323 0 0,0 0-1 0 0,0-1 1 0 0,1 0-1 0 0,0 0 1 0 0,0-1-1 0 0,0 0 1 0 0,1-1-1 0 0,-1 0 1 0 0,1-1-1 0 0,0 0 1 0 0,0 0-1 0 0,0-1 1 0 0,10 0-37 0 0,-6 1 15 0 0,17 2 4 0 0,-22-4-31 0 0,-1-1 0 0 0,1 2 0 0 0,0 0 0 0 0,-1 0 0 0 0,1 0 0 0 0,-1 1 0 0 0,0 1 0 0 0,0 0 0 0 0,0 0 0 0 0,-1 0 0 0 0,1 1 0 0 0,-1 1 0 0 0,1 1 12 0 0,-9-4 17 0 0,0 1 0 0 0,0-1 0 0 0,-1 0 0 0 0,1 1 0 0 0,-1-1 0 0 0,0 1 0 0 0,0-1 0 0 0,0 0 0 0 0,-1 0 0 0 0,1 1 0 0 0,-1-1 0 0 0,0 0 0 0 0,0 0 0 0 0,0-1 0 0 0,0 1 0 0 0,0 0-1 0 0,0-1 1 0 0,-1 1 0 0 0,0-1 0 0 0,1 0 0 0 0,-1 0 0 0 0,0 0 0 0 0,0 0 0 0 0,0 0 0 0 0,0-1 0 0 0,0 1 0 0 0,0-1 0 0 0,-1 0 0 0 0,1 0 0 0 0,0 0 0 0 0,-1 0 0 0 0,1-1-1 0 0,-1 1 1 0 0,1-1 0 0 0,-2 0-17 0 0,-1 2 5 0 0,-141 26 1185 0 0,165-59-4897 0 0,136-36-6973 0 0,-37 18 8864 0 0,-10-15 7363 0 0,-101 59-4680 0 0,13-6 5050 0 0,-22 29-5394 0 0,0-13-524 0 0,0-1-1 0 0,1 1 1 0 0,-1 0 0 0 0,1-1 0 0 0,0 1-1 0 0,1 0 1 0 0,-1 0 0 0 0,1 0 0 0 0,0 1-1 0 0,0-1 1 0 0,0 0 0 0 0,1 0 0 0 0,0 1-1 0 0,0-1 1 0 0,0 0 0 0 0,1 0 0 0 0,0 0 0 0 0,0 1-1 0 0,0-1 1 0 0,0 0 0 0 0,1 0 0 0 0,0 0-1 0 0,0 0 1 0 0,0-1 0 0 0,1 1 0 0 0,-1-1-1 0 0,1 1 1 0 0,0-1 0 0 0,1 0 0 0 0,-1 0-1 0 0,1 0 1 0 0,0 0 0 0 0,0-1 0 0 0,0 1 0 0 0,0-1-1 0 0,0 0 1 0 0,1-1 0 0 0,-1 1 0 0 0,1-1-1 0 0,0 0 1 0 0,1 1 1 0 0,29 2-2030 0 0,-11-3-2483 0 0,-11-1-1996 0 0</inkml:trace>
  <inkml:trace contextRef="#ctx0" brushRef="#br0" timeOffset="21778.06">6121 7676 18964 0 0,'0'0'850'0'0,"0"0"-58"0"0,0 0-296 0 0,0 0-296 0 0,0 0-291 0 0,0 0-322 0 0,0 0-289 0 0,0 0-238 0 0,0 0-100 0 0,0 0 38 0 0,0 0 129 0 0,0 0 163 0 0,0 0 149 0 0,-10-3 134 0 0,-24-7 100 0 0,53 31-190 0 0,37 10-1004 0 0,-17-13-2588 0 0,-25-11 1450 0 0,0 0-2751 0 0</inkml:trace>
  <inkml:trace contextRef="#ctx0" brushRef="#br0" timeOffset="22102.421">6460 7819 6649 0 0,'0'0'1821'0'0,"0"0"-922"0"0,0 0-527 0 0,0 0-172 0 0,0 0-76 0 0,0 0-19 0 0,0 0-3 0 0,0 0-14 0 0,0 0-12 0 0,0 0 4 0 0,0 0 12 0 0,3 29 21 0 0,34 205 512 0 0,-35-224-518 0 0,1-1-1 0 0,0 1 0 0 0,0-1 1 0 0,1 0-1 0 0,0 0 0 0 0,1-1 1 0 0,0 1-1 0 0,0-1 0 0 0,1 0 0 0 0,0-1 1 0 0,0 1-1 0 0,1-1 0 0 0,7 6-106 0 0,48 1 4248 0 0,-58-17-4025 0 0,1 0 0 0 0,-1-1 1 0 0,0 0-1 0 0,0 0 0 0 0,-1 0 0 0 0,1 0 1 0 0,-1-1-1 0 0,0 1 0 0 0,0-1 1 0 0,0 0-1 0 0,-1 0 0 0 0,0 0 1 0 0,0 0-1 0 0,0 0 0 0 0,0 0 1 0 0,-1-1-1 0 0,0 1 0 0 0,0-1 1 0 0,0 1-1 0 0,-1-2-223 0 0,2 1 195 0 0,16-99 812 0 0,-16 81-967 0 0,1 0-1 0 0,1 0 1 0 0,2 1-1 0 0,0-1 1 0 0,1 1-1 0 0,2 1 1 0 0,8-17-40 0 0,-16 36-60 0 0,1 0 0 0 0,1 0 0 0 0,-1 0 0 0 0,0 0 0 0 0,1 0 1 0 0,0 0-1 0 0,-1 1 0 0 0,1-1 0 0 0,0 1 0 0 0,0 0 0 0 0,1 0 0 0 0,-1 0 0 0 0,0 0 1 0 0,1 0-1 0 0,-1 1 0 0 0,1 0 0 0 0,-1-1 0 0 0,1 1 0 0 0,0 1 0 0 0,-1-1 0 0 0,1 0 1 0 0,0 1-1 0 0,0 0 0 0 0,-1 0 0 0 0,1 0 0 0 0,0 0 0 0 0,0 1 0 0 0,0-1 0 0 0,-1 1 0 0 0,1 0 1 0 0,0 0 59 0 0,-1 1-333 0 0,-1-1 1 0 0,1 0 0 0 0,0 1-1 0 0,-1 0 1 0 0,1-1 0 0 0,-1 1 0 0 0,0 0-1 0 0,0 0 1 0 0,0 1 0 0 0,0-1-1 0 0,0 0 1 0 0,0 1 0 0 0,0-1 0 0 0,-1 1-1 0 0,1-1 1 0 0,-1 1 0 0 0,0 0 0 0 0,0 0-1 0 0,0 0 1 0 0,0 0 0 0 0,0-1-1 0 0,-1 1 1 0 0,1 0 0 0 0,-1 0 0 0 0,0 0-1 0 0,0 1 333 0 0,1 23-7163 0 0,-1-19 1901 0 0</inkml:trace>
  <inkml:trace contextRef="#ctx0" brushRef="#br0" timeOffset="22508.705">6827 8152 7386 0 0,'0'0'3282'0'0,"0"0"-1155"0"0,0 0-927 0 0,0 0-213 0 0,0 0-106 0 0,0 0-231 0 0,0 0-241 0 0,0 0-154 0 0,27 0-72 0 0,174-3 382 0 0,-178 0-364 0 0,1 0 0 0 0,-1-1 1 0 0,0-2-1 0 0,0 0 0 0 0,-1-1 0 0 0,1-2 0 0 0,-2 0 0 0 0,1-1 1 0 0,-1-1-1 0 0,-1-1 0 0 0,0-1 0 0 0,12-11-201 0 0,-29 22 36 0 0,-1 0 0 0 0,0 0 1 0 0,0 0-1 0 0,0 0 0 0 0,0 0 0 0 0,0 0 0 0 0,0-1 0 0 0,-1 1 1 0 0,1-1-1 0 0,-1 1 0 0 0,0-1 0 0 0,0 0 0 0 0,0 1 1 0 0,0-1-1 0 0,0 0 0 0 0,0 0 0 0 0,-1 0 0 0 0,1 1 0 0 0,-1-1 1 0 0,0 0-1 0 0,0 0 0 0 0,0 0 0 0 0,0 0 0 0 0,0 0 1 0 0,-1 0-1 0 0,0 0 0 0 0,1 0 0 0 0,-1 1 0 0 0,0-1 0 0 0,0 0 1 0 0,0 1-1 0 0,-1-1 0 0 0,1 0 0 0 0,-1 1 0 0 0,1 0 1 0 0,-1-1-1 0 0,0 1 0 0 0,0 0 0 0 0,0 0 0 0 0,0 0 0 0 0,0 0 1 0 0,-2-1-37 0 0,-115-48-510 0 0,111 48 496 0 0,0 1 0 0 0,0 0 0 0 0,0 1 0 0 0,0 0 1 0 0,0 0-1 0 0,0 1 0 0 0,0 0 0 0 0,-1 0 1 0 0,1 1-1 0 0,0 0 0 0 0,0 0 0 0 0,0 1 1 0 0,0 0-1 0 0,0 1 0 0 0,0 0 0 0 0,1 0 0 0 0,-1 0 1 0 0,1 1-1 0 0,0 0 0 0 0,0 1 0 0 0,0-1 1 0 0,1 1-1 0 0,-1 1 0 0 0,1-1 0 0 0,1 1 1 0 0,-1 0-1 0 0,1 1 0 0 0,0-1 0 0 0,0 1 0 0 0,1 0 1 0 0,-1 0-1 0 0,2 0 0 0 0,-1 1 0 0 0,1-1 1 0 0,0 1-1 0 0,1 0 0 0 0,0 0 0 0 0,0 0 1 0 0,0 0-1 0 0,1 1 14 0 0,5-2 73 0 0,0-1 0 0 0,0 0 0 0 0,1-1 0 0 0,-1 1 0 0 0,1-1-1 0 0,0 0 1 0 0,1 0 0 0 0,-1 0 0 0 0,1-1 0 0 0,0 0 0 0 0,0 0 0 0 0,0 0 0 0 0,1-1 0 0 0,-1 0 0 0 0,1 0 0 0 0,0-1 0 0 0,0 0 0 0 0,0 0 0 0 0,0 0 0 0 0,0-1 0 0 0,3 0-73 0 0,-4 1 51 0 0,86 17 96 0 0,1-4 0 0 0,0-4 0 0 0,1-4-1 0 0,0-5 1 0 0,0-3 0 0 0,31-7-147 0 0,120 1-4158 0 0,-202 8 712 0 0,-15 3-2241 0 0,-8 0-4284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19.29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318 61 0 0 0,'0'0'0'0'0,"0"0"0"0"0,0 0 0 0 0,0 0 0 0 0</inkml:trace>
  <inkml:trace contextRef="#ctx0" brushRef="#br0" timeOffset="793.484">71 35 0 0 0,'-70'44'0'0'0,"70"-46"1188"0"0,15-19 4447 0 0,-15 21-5118 0 0,0 0 55 0 0,0 0-8 0 0,0 0-78 0 0,0 0-142 0 0,0 0-188 0 0,0 0-208 0 0,0 0-185 0 0,0 0-125 0 0,0 0-41 0 0,0 0 37 0 0,8 0-537 0 0,14 0 1010 0 0,251-6-285 0 0,189 23 178 0 0,-46 1 16 0 0,673-25 936 0 0,42 7 1400 0 0,-90 10-1783 0 0,-246-3-32 0 0,497-101 380 0 0,-1061 97-1531 0 0,-231-2 486 0 0,1-1 0 0 0,-1 1-1 0 0,1 0 1 0 0,-1-1 0 0 0,1 1-1 0 0,-1 0 1 0 0,1 0 0 0 0,-1 0-1 0 0,0-1 1 0 0,1 1 0 0 0,-1 0-1 0 0,0 0 1 0 0,0 0 0 0 0,0 0-1 0 0,0 0 1 0 0,0-1 0 0 0,0 1 0 0 0,0 0-1 0 0,0 0 1 0 0,0 0 0 0 0,0 0-1 0 0,0 0 1 0 0,0 0 0 0 0,-1-1-1 0 0,1 1 1 0 0,0 0 0 0 0,-1 0-1 0 0,1 0 1 0 0,0 0 0 0 0,-1-1-1 0 0,1 1 1 0 0,-1 0 0 0 0,1-1-1 0 0,-1 1 1 0 0,0 0 0 0 0,1-1 0 0 0,-1 1-1 0 0,0-1 1 0 0,1 1 0 0 0,-1-1-1 0 0,0 1 1 0 0,0-1 0 0 0,1 1-1 0 0,-1-1 1 0 0,0 0 0 0 0,0 1-1 0 0,0-1 1 0 0,0 0 0 0 0,1 0-1 0 0,-1 0 1 0 0,0 1 0 0 0,0-1 0 0 0,0 0-1 0 0,0 0 1 0 0,0 0 0 0 0,0-1-1 0 0,0 1 1 0 0,1 0 0 0 0,-1 0-1 0 0,0 0 1 0 0,0-1 0 0 0,0 1-1 0 0,0 0 1 0 0,1-1 0 0 0,-2 1 128 0 0,-12 3-3457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6.27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10 112 13189,'-3'-2'2251,"0"0"3400,3 2-5533,-4-39-28,8 26-40,0-29-5,8 37 5,3 2-5,1 1 11,0 0 6,2 2 5,1-1-17,-1 1-22,3 0-11,-2 0-23,0 0-5,0 0 28,-1 0-11,0 2 5,-1 0-6,-2 1-10,-1 1-12,-3-2-17,-1 0-22,-1-1-44,-4 0-63,2-1-78,-3 1-677,3-1 168,-1 0-326,0 0-543,0-1-1372,0-1-5091,0 0 8082,1-2 0,-4 3 0,-1-1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21.50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350 98 1168 0 0,'0'0'1293'0'0,"0"0"-319"0"0,0 0-475 0 0,0 0-591 0 0,0 0-453 0 0,0 0-70 0 0,0 0 135 0 0,0 0 342 0 0,0 0 320 0 0,0 0 58 0 0,0 0 25 0 0,0 0 26 0 0,0 0-22 0 0,-6 9-19 0 0,-41 92 342 0 0,28 585 1084 0 0,-91 538 373 0 0,4 585-121 0 0,93-1502-1746 0 0,-35 1467 308 0 0,52-1167 544 0 0,28 1-1034 0 0,-3 293 1535 0 0,-27-516 2044 0 0,48 345-3579 0 0,21-270 1134 0 0,61 225-377 0 0,-81-433-565 0 0,-26-104 50 0 0,-7 1 0 0 0,-2 98-242 0 0,-16 119 1083 0 0,-27 177 1102 0 0,-48-42-860 0 0,13-36-479 0 0,-41 364-411 0 0,95-314-282 0 0,51-263-72 0 0,-4-66 1 0 0,3 40-72 0 0,-42-225-76 0 0,0 0 0 0 0,1 0-1 0 0,-1 0 1 0 0,1 1-1 0 0,0-1 1 0 0,-1 0 0 0 0,1 0-1 0 0,0-1 1 0 0,-1 1-1 0 0,1 0 1 0 0,0 0 0 0 0,0 0-1 0 0,0 0 1 0 0,0-1-1 0 0,0 1 1 0 0,0 0 0 0 0,0-1-1 0 0,0 1 1 0 0,0-1-1 0 0,0 1 1 0 0,0-1-1 0 0,1 1 1 0 0,-1-1 0 0 0,0 0-1 0 0,0 0 1 0 0,0 0-1 0 0,0 0 1 0 0,1 1 0 0 0,-1-2-1 0 0,0 1 1 0 0,0 0-1 0 0,0 0 1 0 0,1 0 0 0 0,-1 0-1 0 0,0-1 1 0 0,0 1-1 0 0,0 0 1 0 0,0-1 0 0 0,0 1-1 0 0,0-1 1 0 0,0 0-1 0 0,0 1 1 0 0,0-1 0 0 0,0 0-1 0 0,0 0 1 0 0,0 1-1 0 0,0-1 1 0 0,0 0 0 0 0,0 0-1 0 0,-1 0 1 0 0,1 0-1 0 0,0-1 67 0 0,31-33-6114 0 0,-24 26 2541 0 0,8-10-7856 0 0</inkml:trace>
  <inkml:trace contextRef="#ctx0" brushRef="#br0" timeOffset="1273.465">7294 34 7938 0 0,'0'0'289'0'0,"0"0"20"0"0,0 0 66 0 0,0 0 33 0 0,0 0-24 0 0,0 0-101 0 0,0 0-125 0 0,0 0-62 0 0,0 0 46 0 0,0 0 185 0 0,0 0 185 0 0,-3-6 71 0 0,-10-16-59 0 0,10 16-217 0 0,3 6-246 0 0,0 0-270 0 0,0 27-2098 0 0,0-23 2212 0 0,14 307 300 0 0,-60 899 227 0 0,73 130-282 0 0,-11 188 1889 0 0,-18-1044-1135 0 0,-47 1471 2927 0 0,23-252-1009 0 0,-4-39-1860 0 0,83-724-659 0 0,-31 504 61 0 0,-29-982-261 0 0,-2-335 99 0 0,6 1 0 0 0,5-1 1 0 0,6 0-1 0 0,16 73-202 0 0,20-17 238 0 0,7-1 1 0 0,8-3-1 0 0,8-3 0 0 0,66 120-238 0 0,-97-203-2261 0 0,-29-61-2028 0 0,-5 1-5151 0 0,-2-27 1468 0 0</inkml:trace>
  <inkml:trace contextRef="#ctx0" brushRef="#br0" timeOffset="2114.839">269 3397 2320 0 0,'0'0'1616'0'0,"0"0"59"0"0,0 0-144 0 0,0 0-229 0 0,0 0-156 0 0,0 0-156 0 0,0 0-136 0 0,0 0-101 0 0,0 0-89 0 0,0 0-63 0 0,0 0-74 0 0,-16-9-55 0 0,-50-24-60 0 0,111 16-521 0 0,693 3 592 0 0,564-83 246 0 0,1628-45-281 0 0,-1835 65 70 0 0,-1068 75-509 0 0,-15 2 36 0 0,0-1 1 0 0,1 0-1 0 0,-1 0 1 0 0,0-1-1 0 0,0-1 1 0 0,0 0-1 0 0,0-1 0 0 0,0 0 1 0 0,-1-1-1 0 0,0 0 1 0 0,0 0-1 0 0,0-2 1 0 0,0 1-1 0 0,7-8-45 0 0,-2-51-3651 0 0,-40 3-5541 0 0,13 46 4458 0 0</inkml:trace>
  <inkml:trace contextRef="#ctx0" brushRef="#br0" timeOffset="4775.249">2213 5880 4481 0 0,'0'0'636'0'0,"0"0"-185"0"0,0 0-363 0 0,0 0-251 0 0,0 0-88 0 0,0 0-6 0 0,0 0 12 0 0,0 0 57 0 0,0 0 72 0 0,0 0 32 0 0,0 0 26 0 0,0 0-3 0 0,0 0 5 0 0,-13 22 41 0 0,-40 66 67 0 0,53-87-11 0 0,-1 1 0 0 0,1-1-1 0 0,-1 0 1 0 0,1 0 0 0 0,0 0 0 0 0,0 1-1 0 0,-1-1 1 0 0,1 0 0 0 0,0 1-1 0 0,0-1 1 0 0,0 0 0 0 0,0 0 0 0 0,0 1-1 0 0,1-1 1 0 0,-1 0 0 0 0,0 0-1 0 0,1 1 1 0 0,-1-1 0 0 0,0 0 0 0 0,1 0-1 0 0,0 0 1 0 0,-1 1 0 0 0,1-1 0 0 0,0 0-1 0 0,-1 0 1 0 0,1 0 0 0 0,0 0-1 0 0,0 0 1 0 0,0 0 0 0 0,0-1 0 0 0,0 1-1 0 0,0 0 1 0 0,0 0 0 0 0,0-1-1 0 0,0 1 1 0 0,0 0 0 0 0,0-1 0 0 0,1 0-1 0 0,-1 1 1 0 0,0-1 0 0 0,0 1-1 0 0,1-1 1 0 0,-1 0 0 0 0,0 0 0 0 0,1 0-1 0 0,-1 0 1 0 0,0 0 0 0 0,0 0 0 0 0,1 0-1 0 0,-1 0 1 0 0,0-1 0 0 0,0 1-1 0 0,1 0 1 0 0,-1-1 0 0 0,0 1 0 0 0,0-1-1 0 0,0 1 1 0 0,1-1 0 0 0,-1 0-1 0 0,0 1-40 0 0,1-1 208 0 0,2 1 3 0 0,0 0 0 0 0,0-1 0 0 0,0 1 0 0 0,0-1 0 0 0,0 0 0 0 0,0-1 0 0 0,0 1 0 0 0,0-1 0 0 0,0 1 0 0 0,0-1 0 0 0,-1 0 0 0 0,1-1 0 0 0,-1 1 0 0 0,1-1 0 0 0,-1 1 0 0 0,0-1 0 0 0,0 0 0 0 0,0 0 0 0 0,-1 0 0 0 0,1-1 0 0 0,-1 1 0 0 0,0-1 1 0 0,2-2-212 0 0,-58-4-1972 0 0,30 12 1855 0 0,0 2-1 0 0,1 0 1 0 0,0 2 0 0 0,0 0-1 0 0,0 2 1 0 0,1 0-1 0 0,0 2 1 0 0,0 0-1 0 0,1 1 1 0 0,1 2-1 0 0,0 0 1 0 0,-2 3 117 0 0,16-14-31 0 0,1 1 0 0 0,-1-1 0 0 0,1 1 1 0 0,0 1-1 0 0,-1-1 0 0 0,1 1 0 0 0,1 0 1 0 0,-1 0-1 0 0,1 1 0 0 0,-1-1 0 0 0,1 1 1 0 0,1 0-1 0 0,-1 0 0 0 0,1 0 0 0 0,0 1 0 0 0,0-1 1 0 0,0 1-1 0 0,1 0 0 0 0,0-1 0 0 0,0 1 1 0 0,0 0-1 0 0,1 0 0 0 0,0 1 0 0 0,0-1 1 0 0,0 0-1 0 0,1 0 0 0 0,0 0 0 0 0,0 1 0 0 0,1-1 1 0 0,-1 0-1 0 0,1 0 0 0 0,1 0 0 0 0,-1 0 1 0 0,1 0-1 0 0,0 0 0 0 0,1 0 0 0 0,-1-1 1 0 0,1 1-1 0 0,0-1 0 0 0,1 1 0 0 0,1 1 31 0 0,15 5 115 0 0,0-1 1 0 0,1-1-1 0 0,0-1 0 0 0,1 0 0 0 0,0-2 1 0 0,0 0-1 0 0,0-2 0 0 0,1 0 0 0 0,5-1-115 0 0,65 17 103 0 0,-58-14-203 0 0,0 2 0 0 0,0 1 0 0 0,-1 2 0 0 0,-1 2 0 0 0,0 0 0 0 0,-1 2 0 0 0,-1 2-1 0 0,0 1 1 0 0,-1 1 0 0 0,-1 2 0 0 0,-1 0 0 0 0,-2 2 0 0 0,23 25 100 0 0,-43-42 15 0 0,-1 1 1 0 0,1-1 0 0 0,-1 1-1 0 0,-1 0 1 0 0,1 0-1 0 0,-1 1 1 0 0,-1-1 0 0 0,0 1-1 0 0,0 0 1 0 0,0 0-1 0 0,-1 0 1 0 0,-1 0 0 0 0,1 1-1 0 0,-1-1 1 0 0,-1 0-1 0 0,0 0 1 0 0,0 1 0 0 0,-1-1-1 0 0,0 0 1 0 0,-1 0-1 0 0,0 1 1 0 0,0-1 0 0 0,-1-1-1 0 0,0 1 1 0 0,-1 0-1 0 0,0-1 1 0 0,0 1-1 0 0,-1-1 1 0 0,0 0 0 0 0,0-1-1 0 0,-1 1 1 0 0,0-1-1 0 0,0 0 1 0 0,-1-1 0 0 0,1 1-1 0 0,-5 1-15 0 0,-16 1 699 0 0,1-2 0 0 0,-1-1-1 0 0,0-1 1 0 0,-1-2 0 0 0,1 0-1 0 0,-1-2 1 0 0,1-1 0 0 0,-15-2-699 0 0,-21 1 542 0 0,-389-6 736 0 0,420-16-5456 0 0,70-4-3540 0 0,-25 20 4728 0 0</inkml:trace>
  <inkml:trace contextRef="#ctx0" brushRef="#br0" timeOffset="5628.379">2833 6881 1328 0 0,'0'0'1943'0'0,"0"0"-2007"0"0,0 0-345 0 0,0 0 508 0 0,0 0 422 0 0,0 0-49 0 0,0 0-104 0 0,0 0-86 0 0,0 0-72 0 0,0 0-23 0 0,0 0-15 0 0,26 17-45 0 0,82 55 9 0 0,-103-68 41 0 0,0-1-1 0 0,1 1 1 0 0,0-1 0 0 0,-1-1 0 0 0,1 1 0 0 0,0-1-1 0 0,1 0 1 0 0,-1 0 0 0 0,0-1 0 0 0,0 0 0 0 0,1 0-1 0 0,-1 0 1 0 0,1-1 0 0 0,-1 0 0 0 0,1 0-1 0 0,-1-1 1 0 0,0 0 0 0 0,1 0 0 0 0,-1 0 0 0 0,0-1-1 0 0,0 0 1 0 0,1 0 0 0 0,-2 0 0 0 0,1-1 0 0 0,0 0-1 0 0,0 0 1 0 0,-1-1 0 0 0,0 0 0 0 0,1 1 0 0 0,-2-2-1 0 0,1 1 1 0 0,0-1 0 0 0,-1 1 0 0 0,0-1-1 0 0,0 0 1 0 0,0-1 0 0 0,-1 1 0 0 0,1-1 0 0 0,1-5-177 0 0,-1 7-5 0 0,0 0 1 0 0,-1 0 0 0 0,0-1-1 0 0,0 1 1 0 0,0-1 0 0 0,-1 0-1 0 0,1 1 1 0 0,-1-1-1 0 0,0 0 1 0 0,0-1 0 0 0,-1 1-1 0 0,0 0 1 0 0,0 0 0 0 0,0-1-1 0 0,0 1 1 0 0,-1-1 0 0 0,0 1-1 0 0,0-1 1 0 0,0 1 0 0 0,-1 0-1 0 0,0-1 1 0 0,0 1 0 0 0,0 0-1 0 0,-1 0 1 0 0,0-1 0 0 0,0 1-1 0 0,0 0 1 0 0,0 1 0 0 0,-1-1-1 0 0,0 0 1 0 0,0 1 0 0 0,0-1-1 0 0,-1 1 1 0 0,1 0-1 0 0,-1 0 1 0 0,0 0 0 0 0,0 1-1 0 0,0 0 1 0 0,-1-1 0 0 0,1 1-1 0 0,-1 1 1 0 0,0-1 0 0 0,0 1-1 0 0,1-1 1 0 0,-2 2 0 0 0,1-1-1 0 0,0 0 1 0 0,0 1 0 0 0,-1 0-1 0 0,-2 0 5 0 0,1 0-69 0 0,1 0-1 0 0,-1 0 0 0 0,0 0 1 0 0,0 1-1 0 0,0 0 1 0 0,0 1-1 0 0,0-1 0 0 0,1 1 1 0 0,-1 1-1 0 0,0-1 1 0 0,0 1-1 0 0,1 1 0 0 0,0-1 1 0 0,-1 1-1 0 0,1 0 1 0 0,0 0-1 0 0,0 1 0 0 0,0-1 1 0 0,1 1-1 0 0,-1 1 0 0 0,1-1 1 0 0,0 1-1 0 0,1 0 1 0 0,-1 0-1 0 0,1 1 0 0 0,0-1 1 0 0,0 1-1 0 0,0 0 1 0 0,1 0-1 0 0,0 0 0 0 0,0 0 1 0 0,1 1-1 0 0,-1-1 1 0 0,1 1-1 0 0,1-1 0 0 0,-1 1 1 0 0,1 0-1 0 0,1 0 1 0 0,-1 0-1 0 0,1-1 0 0 0,0 2 70 0 0,5 0 87 0 0,1 1 0 0 0,0-1 0 0 0,1 0 1 0 0,-1-1-1 0 0,2 0 0 0 0,-1 0 0 0 0,1 0 0 0 0,0-1 0 0 0,0 0 0 0 0,0 0 0 0 0,1-1 0 0 0,0 0 0 0 0,0-1 0 0 0,1 0 0 0 0,-1 0 0 0 0,1-1 0 0 0,-1-1 0 0 0,1 1 0 0 0,0-1 0 0 0,0-1 1 0 0,0 0-1 0 0,1 0 0 0 0,-1-1 0 0 0,0-1 0 0 0,9-1-87 0 0,0 4-11 0 0,0 0 0 0 0,1-2 1 0 0,-1-1-1 0 0,0 0 0 0 0,0-2 0 0 0,0 0 1 0 0,0-1-1 0 0,0 0 0 0 0,-1-2 0 0 0,0 0 1 0 0,0-1-1 0 0,0-1 0 0 0,-1-1 0 0 0,0 0 1 0 0,-1-1-1 0 0,0-1 0 0 0,-1-1 0 0 0,9-8 11 0 0,-20 16 570 0 0,0 2-2475 0 0,-8 31 984 0 0,8-25 1048 0 0,-1-1 0 0 0,1 1 0 0 0,0-1 0 0 0,0 0 0 0 0,0 0 0 0 0,0-1 0 0 0,0 1 0 0 0,1-1 0 0 0,-1 0 0 0 0,1 0-1 0 0,0-1 1 0 0,-1 1 0 0 0,1-1 0 0 0,0 0 0 0 0,0 0 0 0 0,0-1 0 0 0,0 1 0 0 0,0-1 0 0 0,0 0 0 0 0,0-1 0 0 0,0 1 0 0 0,0-1 0 0 0,0 0 0 0 0,-1 0 0 0 0,1 0 0 0 0,0-1 0 0 0,-1 0 0 0 0,1 0 0 0 0,-1 0 0 0 0,3-1-127 0 0,4 1 56 0 0,0 0-1 0 0,-1-1 1 0 0,1 0 0 0 0,-1 0 0 0 0,1-1 0 0 0,-1-1-1 0 0,0 0 1 0 0,-1 0 0 0 0,1-1 0 0 0,-1 0 0 0 0,0 0-1 0 0,0-1 1 0 0,-1-1 0 0 0,0 1 0 0 0,0-1 0 0 0,-1-1 0 0 0,0 1-1 0 0,0-1 1 0 0,-1 0 0 0 0,4-9-56 0 0,2 55-2528 0 0,55 2 3061 0 0,71-16 1673 0 0,-121-23-2046 0 0,0 0 0 0 0,0-2 0 0 0,0 0 0 0 0,0-1 0 0 0,0 0 0 0 0,-1-2 1 0 0,1 0-1 0 0,-1 0 0 0 0,0-2 0 0 0,-1 0 0 0 0,1-1 0 0 0,-1 0 0 0 0,2-3-160 0 0,2 11-5157 0 0,-12 15 5640 0 0,52 45-237 0 0,-12-33-5860 0 0,-36-22-483 0 0</inkml:trace>
  <inkml:trace contextRef="#ctx0" brushRef="#br0" timeOffset="6063.938">4919 5778 10882 0 0,'0'0'618'0'0,"0"0"-233"0"0,0 0-565 0 0,0 0-543 0 0,0 0-277 0 0,0 0 7 0 0,0 0 300 0 0,0 0 243 0 0,0 0 131 0 0,0 0 82 0 0,26 25 47 0 0,80 83 15 0 0,-61-23-99 0 0,-42-67 222 0 0,100 759 1176 0 0,-103-767-1018 0 0,1 1 0 0 0,0 0 0 0 0,1-1 0 0 0,0 1 0 0 0,1-1 0 0 0,0 0 0 0 0,0 0 0 0 0,1 0 1 0 0,1 0-1 0 0,0-1 0 0 0,0 0 0 0 0,1 0 0 0 0,0 0 0 0 0,0 0 0 0 0,1-1 0 0 0,0 0 0 0 0,0 0 0 0 0,1-1 0 0 0,0 0 0 0 0,1-1 0 0 0,-1 1 0 0 0,1-2 0 0 0,1 1 1 0 0,-1-1-1 0 0,1-1 0 0 0,-1 1 0 0 0,1-2 0 0 0,0 1 0 0 0,1-2 0 0 0,-1 1 0 0 0,1-1 0 0 0,4 0-106 0 0,-12-3 38 0 0,-1-1-1 0 0,1 1 0 0 0,-1-1 1 0 0,0 1-1 0 0,0-1 1 0 0,0 0-1 0 0,1 0 1 0 0,-2 0-1 0 0,1 0 1 0 0,0 0-1 0 0,0 0 1 0 0,-1 0-1 0 0,1-1 1 0 0,-1 1-1 0 0,0 0 1 0 0,1-1-1 0 0,-1 0 0 0 0,-1 1 1 0 0,1-1-1 0 0,0 1 1 0 0,0-1-1 0 0,-1 0 1 0 0,0 0-1 0 0,1 1 1 0 0,-1-1-1 0 0,0 0 1 0 0,-1 0-1 0 0,1 1 1 0 0,0-1-1 0 0,-1 0 1 0 0,1 0-1 0 0,-1 1 1 0 0,0-1-1 0 0,0 1 0 0 0,0-1 1 0 0,0 1-1 0 0,0-1 1 0 0,-1 1-1 0 0,1-1 1 0 0,-1 1-1 0 0,0 0 1 0 0,0-1-38 0 0,-14-11-170 0 0,0 0-1 0 0,0 1 1 0 0,-1 1 0 0 0,-1 1 0 0 0,1 0 0 0 0,-2 2-1 0 0,0 0 1 0 0,0 1 0 0 0,0 0 0 0 0,-1 2 0 0 0,0 0-1 0 0,-1 2 1 0 0,-16-2 170 0 0,-126 11-165 0 0,159-4 141 0 0,0-1 1 0 0,-1 1-1 0 0,1 1 0 0 0,0-1 1 0 0,0 1-1 0 0,0 0 0 0 0,0 0 1 0 0,0 0-1 0 0,0 0 0 0 0,1 0 0 0 0,-1 1 1 0 0,1 0-1 0 0,-1 0 0 0 0,1 0 1 0 0,0 0-1 0 0,0 0 0 0 0,1 1 0 0 0,-1-1 1 0 0,0 1-1 0 0,1 0 0 0 0,0 0 1 0 0,0 0-1 0 0,0 0 0 0 0,1 0 0 0 0,-1 0 1 0 0,1 0-1 0 0,0 1 0 0 0,0-1 1 0 0,1 0-1 0 0,-1 1 0 0 0,1-1 0 0 0,0 1 1 0 0,0-1-1 0 0,0 0 0 0 0,1 2 24 0 0,3 3 85 0 0,0 0-1 0 0,0-1 1 0 0,1 1-1 0 0,0-1 1 0 0,1 0-1 0 0,-1-1 1 0 0,2 1-1 0 0,-1-1 1 0 0,1-1-1 0 0,0 1 0 0 0,0-1 1 0 0,1 0-1 0 0,0 0 1 0 0,0-1-1 0 0,0 0 1 0 0,1-1-1 0 0,-1 0 1 0 0,1 0-1 0 0,1-1-84 0 0,1 3 90 0 0,163 78 258 0 0,-57-33-4569 0 0,-99-43 2909 0 0,21 9-4681 0 0</inkml:trace>
  <inkml:trace contextRef="#ctx0" brushRef="#br0" timeOffset="2724.013">1984 1729 5713 0 0,'0'0'-324'0'0,"0"0"-93"0"0,0 0-65 0 0,0 0 82 0 0,0 0 271 0 0,33-10 192 0 0,104-30 65 0 0,201-42 2840 0 0,-223 38-517 0 0,-118 31-623 0 0,-57 3-3376 0 0,-9 12 1449 0 0,-1 4-1 0 0,1 3 0 0 0,0 2 0 0 0,1 4 0 0 0,1 2 1 0 0,-56 24 99 0 0,115-38-12 0 0,0-1-66 0 0,0 0 1 0 0,0 0-1 0 0,1 1 1 0 0,-1 0-1 0 0,1 0 1 0 0,0 1-1 0 0,0-1 1 0 0,0 2-1 0 0,0-1 1 0 0,1 1-1 0 0,0 0 1 0 0,0 1-1 0 0,0-1 1 0 0,0 1-1 0 0,1 0 1 0 0,0 0-1 0 0,1 1 1 0 0,-1 0-1 0 0,1 0 1 0 0,0 0 77 0 0,5-3 32 0 0,1 0-1 0 0,0 0 1 0 0,0-1 0 0 0,0 1 0 0 0,0-1-1 0 0,1 1 1 0 0,-1-1 0 0 0,1 0-1 0 0,0 0 1 0 0,0 0 0 0 0,0 0 0 0 0,0-1-1 0 0,1 1 1 0 0,-1-1 0 0 0,1 0-1 0 0,-1 0 1 0 0,1 0 0 0 0,0 0 0 0 0,0 0-1 0 0,0-1 1 0 0,0 0 0 0 0,0 0 0 0 0,0 0-1 0 0,0 0 1 0 0,0-1 0 0 0,0 0-1 0 0,0 0 1 0 0,1 0-32 0 0,1 2 22 0 0,122 24 407 0 0,-87-21-492 0 0,-1 2 0 0 0,0 2 0 0 0,0 1 0 0 0,0 2 0 0 0,-2 2 0 0 0,0 1 0 0 0,0 2 0 0 0,-2 2 0 0 0,0 1 0 0 0,22 17 63 0 0,-55-34-51 0 0,1 0-1 0 0,-1 0 0 0 0,0 1 0 0 0,1-1 0 0 0,-2 1 0 0 0,1-1 0 0 0,0 1 0 0 0,-1 0 0 0 0,1 0 0 0 0,-1 0 0 0 0,0 1 0 0 0,-1-1 0 0 0,1 0 0 0 0,-1 1 0 0 0,0-1 0 0 0,0 1 0 0 0,0-1 0 0 0,0 1 1 0 0,-1-1-1 0 0,0 5 52 0 0,-84 19 3629 0 0,78-27-3552 0 0,-17 2 14 0 0,12 0-107 0 0,0 0 0 0 0,0-1 0 0 0,-1-1 0 0 0,1 1-1 0 0,-1-2 1 0 0,1 0 0 0 0,-1 0 0 0 0,1-1 0 0 0,-1 0-1 0 0,1-1 1 0 0,0 0 0 0 0,-1-1 0 0 0,1 0 0 0 0,1-1-1 0 0,-1-1 1 0 0,0 1 0 0 0,1-1 0 0 0,0-1 0 0 0,-9-6 16 0 0,5-35-6912 0 0,14 36 2972 0 0</inkml:trace>
  <inkml:trace contextRef="#ctx0" brushRef="#br0" timeOffset="3142.703">2894 1182 11875 0 0,'0'0'662'0'0,"0"0"-311"0"0,0 0-754 0 0,0 0-689 0 0,0 0-299 0 0,0 0 38 0 0,0 0 520 0 0,0 0 485 0 0,0 0 222 0 0,0 0 152 0 0,6 29 89 0 0,18 96 14 0 0,-37-2 55 0 0,-2-61-120 0 0,4 0 0 0 0,2 1 0 0 0,3 0-1 0 0,2 1 1 0 0,4-1 0 0 0,2 5-64 0 0,-1-57 91 0 0,0 0-1 0 0,0-1 0 0 0,1 1 1 0 0,1-1-1 0 0,0 1 1 0 0,0-1-1 0 0,1 0 0 0 0,0 0 1 0 0,1-1-1 0 0,0 1 1 0 0,0-1-1 0 0,1 0 1 0 0,1 0-1 0 0,-1-1 0 0 0,1 0 1 0 0,1 0-1 0 0,-1 0 1 0 0,1-1-1 0 0,1 0 0 0 0,8 5-90 0 0,41-34 5773 0 0,1-70-5250 0 0,-21-59-2426 0 0,-33 187-6990 0 0,27 72 9418 0 0,-28-101-429 0 0,-1 1 0 0 0,1 0 0 0 0,1-1-1 0 0,-1 0 1 0 0,1 0 0 0 0,1 0 0 0 0,-1-1 0 0 0,1 0 0 0 0,0 0 0 0 0,0 0 0 0 0,1-1 0 0 0,0 0-1 0 0,0 0 1 0 0,0-1 0 0 0,1 1 0 0 0,1-1-96 0 0,50 18-3973 0 0,-46-18 400 0 0</inkml:trace>
  <inkml:trace contextRef="#ctx0" brushRef="#br0" timeOffset="3578.503">3489 2050 0 0 0,'0'0'4006'0'0,"0"0"-798"0"0,0 0-839 0 0,0 0-542 0 0,0 0-401 0 0,0 0-379 0 0,0 0-387 0 0,0 0-412 0 0,0 0-449 0 0,0 0-441 0 0,0 0-250 0 0,0 0 171 0 0,0 0 282 0 0,5-8 362 0 0,-4 6 77 0 0,0 0 34 0 0,0 0 1 0 0,1-1 0 0 0,-1 1 0 0 0,0 0 0 0 0,1 0-1 0 0,-1 1 1 0 0,1-1 0 0 0,0 0 0 0 0,-1 0 0 0 0,1 1-1 0 0,0-1 1 0 0,0 1 0 0 0,0 0 0 0 0,0-1 0 0 0,0 1-1 0 0,0 0 1 0 0,1 0 0 0 0,-1 0 0 0 0,0 1-1 0 0,0-1 1 0 0,1 1 0 0 0,-1-1 0 0 0,0 1 0 0 0,1-1-1 0 0,-1 1 1 0 0,1 0 0 0 0,-1 0 0 0 0,0 1 0 0 0,1-1-1 0 0,-1 0 1 0 0,1 1 0 0 0,-1-1 0 0 0,2 2-35 0 0,236-4 2286 0 0,-229 0-2139 0 0,0 0 1 0 0,-1-1 0 0 0,0-1 0 0 0,1 1 0 0 0,-1-2-1 0 0,-1 1 1 0 0,1-1 0 0 0,0-1 0 0 0,-1 0-1 0 0,0 0 1 0 0,-1-1 0 0 0,0 0 0 0 0,0 0 0 0 0,0-1-1 0 0,-1 0 1 0 0,1-2-148 0 0,-7 9-37 0 0,0 0 0 0 0,0 0 0 0 0,-1-1 0 0 0,1 1 0 0 0,-1 0 0 0 0,1 0-1 0 0,-1 0 1 0 0,1-1 0 0 0,-1 1 0 0 0,0 0 0 0 0,1-1 0 0 0,-1 1 0 0 0,0 0 0 0 0,0 0 0 0 0,0-1 0 0 0,0 1 0 0 0,0 0-1 0 0,0-1 1 0 0,-1 1 0 0 0,1 0 0 0 0,0-1 0 0 0,-1 1 0 0 0,1 0 0 0 0,-1 0 0 0 0,1-1 0 0 0,-1 1 0 0 0,1 0 0 0 0,-1 0-1 0 0,0 0 1 0 0,0 0 0 0 0,0 0 0 0 0,1 0 0 0 0,-1 0 0 0 0,0 0 0 0 0,0 0 0 0 0,0 0 0 0 0,-1 1 0 0 0,1-1 0 0 0,0 0-1 0 0,0 1 1 0 0,0-1 0 0 0,0 1 0 0 0,-1-1 0 0 0,1 1 0 0 0,0 0 0 0 0,0-1 0 0 0,-1 1 0 0 0,1 0 0 0 0,0 0 0 0 0,-1 0-1 0 0,1 0 38 0 0,-77-6-2322 0 0,70 6 2311 0 0,-3-1-136 0 0,0 0-1 0 0,-1 1 1 0 0,1 0 0 0 0,0 1-1 0 0,-1 0 1 0 0,1 1-1 0 0,0 1 1 0 0,0-1 0 0 0,0 2-1 0 0,1-1 1 0 0,-1 2-1 0 0,1-1 1 0 0,0 1 0 0 0,0 1-1 0 0,0 0 1 0 0,1 0-1 0 0,0 1 1 0 0,0 0 0 0 0,0 2 147 0 0,8-8 12 0 0,0 1 0 0 0,0 0 0 0 0,0 0 0 0 0,0 0 0 0 0,1 0 0 0 0,-1 0 1 0 0,1 0-1 0 0,-1 0 0 0 0,1 0 0 0 0,0 0 0 0 0,0 0 0 0 0,0 0 1 0 0,0 0-1 0 0,0 0 0 0 0,0 0 0 0 0,0 0 0 0 0,1 0 0 0 0,-1 0 0 0 0,1 0 1 0 0,0 0-1 0 0,-1-1 0 0 0,1 1 0 0 0,0 0 0 0 0,0 0 0 0 0,0 0 0 0 0,0-1 1 0 0,0 1-1 0 0,1 0 0 0 0,-1-1 0 0 0,0 1 0 0 0,1-1 0 0 0,-1 0 0 0 0,1 0 1 0 0,0 1-1 0 0,-1-1 0 0 0,1 0 0 0 0,0 0 0 0 0,0 0 0 0 0,0 0 1 0 0,-1-1-1 0 0,1 1 0 0 0,0-1 0 0 0,0 1 0 0 0,0-1 0 0 0,0 1 0 0 0,2-1-12 0 0,96 17 1713 0 0,-36-14-1556 0 0,-1-3 0 0 0,1-3 1 0 0,0-3-1 0 0,-1-2 0 0 0,32-10-157 0 0,70-42-8021 0 0,-128 39 3180 0 0,-29 13 4054 0 0</inkml:trace>
  <inkml:trace contextRef="#ctx0" brushRef="#br0" timeOffset="4011.439">4523 1264 632 0 0,'0'0'3013'0'0,"0"0"-629"0"0,0 0-586 0 0,0 0-376 0 0,0 0-339 0 0,0 0-363 0 0,0 0-550 0 0,0 0-776 0 0,0 0-557 0 0,0 0-124 0 0,0 0 212 0 0,0 0 576 0 0,0 0 506 0 0,7-2 158 0 0,-6 1-154 0 0,0 1 1 0 0,1 0-1 0 0,0-1 0 0 0,-1 1 1 0 0,1 0-1 0 0,-1 0 0 0 0,1 0 0 0 0,-1 0 1 0 0,1 0-1 0 0,-1 0 0 0 0,1 1 1 0 0,-1-1-1 0 0,1 0 0 0 0,-1 1 1 0 0,1-1-1 0 0,-1 1 0 0 0,1 0 0 0 0,-1-1 1 0 0,0 1-1 0 0,1 0 0 0 0,-1 0 1 0 0,0 0-1 0 0,0 0 0 0 0,1 0 0 0 0,-1 0 1 0 0,0 0-1 0 0,0 0 0 0 0,0 0 1 0 0,0 1-1 0 0,-1-1 0 0 0,1 0 0 0 0,0 1 1 0 0,-1-1-1 0 0,1 1 0 0 0,0-1 1 0 0,-1 1-1 0 0,0-1 0 0 0,1 1 1 0 0,-1-1-1 0 0,0 1 0 0 0,0-1 0 0 0,0 1 1 0 0,0-1-1 0 0,0 1 0 0 0,0-1 1 0 0,0 1-1 0 0,0-1 0 0 0,-1 1 0 0 0,1-1 1 0 0,0 1-1 0 0,-1-1 0 0 0,0 1 1 0 0,0 0-12 0 0,2 3 16 0 0,95 455 939 0 0,-89-441-864 0 0,1 0 0 0 0,0 0 0 0 0,1-1 0 0 0,1-1 0 0 0,1 1 0 0 0,0-2 0 0 0,2 1-1 0 0,0-2 1 0 0,0 0 0 0 0,1 0 0 0 0,1-1 0 0 0,1-1 0 0 0,13 9-91 0 0,-17-14 297 0 0,0-1 0 0 0,0-1 0 0 0,0 0 0 0 0,1-1 0 0 0,0 0 0 0 0,0-1 0 0 0,0 0 0 0 0,0-1 0 0 0,1-1 0 0 0,-1 0 0 0 0,1-1 1 0 0,0 0-1 0 0,7-1-297 0 0,-17 0 96 0 0,-1-1 1 0 0,0 1 0 0 0,1-1-1 0 0,-1 0 1 0 0,0 0 0 0 0,0 0-1 0 0,1-1 1 0 0,-1 1 0 0 0,0-1-1 0 0,0 1 1 0 0,-1-1 0 0 0,1 0-1 0 0,0 0 1 0 0,-1-1 0 0 0,1 1-1 0 0,-1 0 1 0 0,1-1 0 0 0,-1 1-1 0 0,0-1 1 0 0,0 0 0 0 0,0 0-1 0 0,-1 0 1 0 0,1 0 0 0 0,-1 0-1 0 0,1 0 1 0 0,-1 0 0 0 0,0-1-1 0 0,0 1 1 0 0,-1 0 0 0 0,1-1-1 0 0,-1 1 1 0 0,0 0 0 0 0,1-1-1 0 0,-1 1 1 0 0,-1-4-97 0 0,-29-116-1027 0 0,-11 78 101 0 0,4 39-2936 0 0,23 77 1579 0 0,18-57 2398 0 0,0-1 0 0 0,0 1 1 0 0,2-1-1 0 0,-1 0 0 0 0,2-1 0 0 0,0 1 0 0 0,0-2 0 0 0,1 1 0 0 0,0-1 0 0 0,1 0 0 0 0,1 0 1 0 0,0-1-1 0 0,0 0-115 0 0,1 2 100 0 0,32 36 184 0 0,52 61-1285 0 0,-36-37-4225 0 0,-41-47 909 0 0</inkml:trace>
  <inkml:trace contextRef="#ctx0" brushRef="#br0" timeOffset="7185.54">453 10199 2561 0 0,'0'0'1667'0'0,"0"0"-414"0"0,0 0-405 0 0,0 0-229 0 0,0 0-168 0 0,0 0-120 0 0,0 0-90 0 0,0 0-26 0 0,0 0 66 0 0,0 0 53 0 0,0 0-5 0 0,9-16-48 0 0,28-48-82 0 0,45-5-49 0 0,-68 62-183 0 0,3 1-25 0 0,1 1 0 0 0,-1 1 0 0 0,1 0-1 0 0,1 2 1 0 0,-1 0 0 0 0,0 1 0 0 0,0 0 0 0 0,1 2-1 0 0,-1 0 1 0 0,0 1 0 0 0,16 5 58 0 0,27-1 170 0 0,421 7 1379 0 0,0-21 0 0 0,8-22-1549 0 0,-83 7 276 0 0,1021-49 1920 0 0,-529 7-335 0 0,-358 19-985 0 0,58 22-876 0 0,-590 24-271 0 0,32 6-1453 0 0,-29 17-8025 0 0,-12-17 3929 0 0</inkml:trace>
  <inkml:trace contextRef="#ctx0" brushRef="#br0" timeOffset="8006.623">1786 12052 0 0 0,'0'0'1079'0'0,"0"0"81"0"0,0 0-150 0 0,0 0-109 0 0,0 0-39 0 0,0 0-73 0 0,0 0-97 0 0,26-8-117 0 0,81-27-113 0 0,18-40 1414 0 0,-126 75-1855 0 0,0 0 0 0 0,0 0 0 0 0,0 0 0 0 0,0-1 0 0 0,0 1 0 0 0,1 0 0 0 0,-1 0 0 0 0,0-1 0 0 0,0 1 1 0 0,1-1-1 0 0,-1 1 0 0 0,0-1 0 0 0,0 1 0 0 0,1-1 0 0 0,-1 1 0 0 0,1-1 0 0 0,-1 0 0 0 0,0 1 0 0 0,1-1 0 0 0,-1 0 0 0 0,1 1 0 0 0,0-1 0 0 0,-1 0 0 0 0,1 0 0 0 0,0 1 0 0 0,-1-1 0 0 0,1 0 1 0 0,0 0-1 0 0,0 0 0 0 0,-1 0 0 0 0,1 0 0 0 0,0 1 0 0 0,0-1 0 0 0,0 0 0 0 0,0 0 0 0 0,0 0 0 0 0,1 0 0 0 0,-1 0 0 0 0,0 1 0 0 0,0-1 0 0 0,0 0 0 0 0,1 0 0 0 0,-1 0 0 0 0,0 1 0 0 0,1-1 0 0 0,-1 0 1 0 0,1 0-1 0 0,-1 1 0 0 0,1-1 0 0 0,-1 0 0 0 0,1 1 0 0 0,0-1 0 0 0,-1 1 0 0 0,1-1 0 0 0,0 0 0 0 0,-1 1 0 0 0,1-1 0 0 0,0 1 0 0 0,-1 0 0 0 0,1-1 0 0 0,0 1 0 0 0,0 0 0 0 0,0-1 0 0 0,0 1 1 0 0,-1 0-1 0 0,1 0 0 0 0,0 0 0 0 0,0 0 0 0 0,0 0-21 0 0,-76-3-1455 0 0,60 4 1461 0 0,-33 1-10 0 0,1 3-1 0 0,0 2 1 0 0,0 2 0 0 0,1 2-1 0 0,0 2 1 0 0,1 2 0 0 0,0 2-1 0 0,-24 14 5 0 0,55-26-98 0 0,0 1 1 0 0,0 0-1 0 0,1 1 0 0 0,0 1 0 0 0,1 0 0 0 0,-1 1 0 0 0,1 0 0 0 0,1 0 1 0 0,0 2-1 0 0,0-1 0 0 0,1 1 0 0 0,0 1 0 0 0,-3 5 98 0 0,12-14-9 0 0,0 1-1 0 0,0-1 1 0 0,1 0 0 0 0,-1 0-1 0 0,1 1 1 0 0,0-1-1 0 0,-1 0 1 0 0,1 0 0 0 0,1 1-1 0 0,-1-1 1 0 0,0 0 0 0 0,1 0-1 0 0,0 1 1 0 0,0-1 0 0 0,0 0-1 0 0,0 0 1 0 0,0 0-1 0 0,1 0 1 0 0,-1 0 0 0 0,1 0-1 0 0,0 0 1 0 0,-1-1 0 0 0,2 1-1 0 0,-1-1 1 0 0,0 1-1 0 0,0-1 1 0 0,1 0 0 0 0,-1 0-1 0 0,1 0 1 0 0,0 0 0 0 0,-1 0-1 0 0,1 0 1 0 0,0-1 0 0 0,1 1 9 0 0,110 44 817 0 0,-111-45-814 0 0,586 148 511 0 0,-583-148-563 0 0,0 1 0 0 0,0-1 0 0 0,-1 2 0 0 0,1-1-1 0 0,-1 0 1 0 0,1 1 0 0 0,-1 0 0 0 0,0 1 0 0 0,0-1-1 0 0,0 1 1 0 0,-1 0 0 0 0,1 0 0 0 0,-1 0 0 0 0,0 1-1 0 0,0-1 1 0 0,-1 1 0 0 0,1 0 0 0 0,-1 0 0 0 0,0 0-1 0 0,0 1 1 0 0,-1-1 0 0 0,1 1 0 0 0,-1 0 0 0 0,0-1-1 0 0,-1 1 1 0 0,0 0 0 0 0,1 1 49 0 0,-6-2 174 0 0,0-1-1 0 0,1 0 1 0 0,-1 0-1 0 0,-1 0 1 0 0,1 0-1 0 0,0-1 1 0 0,-1 0-1 0 0,0 1 1 0 0,0-2-1 0 0,0 1 1 0 0,0-1-1 0 0,0 1 1 0 0,0-1-1 0 0,-1-1 1 0 0,1 1-1 0 0,-1-1 1 0 0,1 0-1 0 0,-1 0 1 0 0,0-1-1 0 0,-1 0-173 0 0,6 1 21 0 0,-66 8 492 0 0,-1-2-1 0 0,1-3 0 0 0,-1-4 0 0 0,-32-4-512 0 0,45-9-1090 0 0,35-16-7306 0 0,19 24 4551 0 0</inkml:trace>
  <inkml:trace contextRef="#ctx0" brushRef="#br0" timeOffset="8536.688">2667 11643 10226 0 0,'0'0'655'0'0,"0"0"-123"0"0,0 0-348 0 0,0 0-699 0 0,0 0-848 0 0,0 0-268 0 0,0 0 135 0 0,0 0 601 0 0,0 0 841 0 0,0 0 323 0 0,0 0 94 0 0,0 0 5 0 0,0 0-72 0 0,-3 33-81 0 0,-11 244 191 0 0,15-195-227 0 0,4 0-1 0 0,3-1 1 0 0,3 0-1 0 0,5 0 0 0 0,14 41-178 0 0,-26-105 92 0 0,1-1 0 0 0,1 0-1 0 0,0 0 1 0 0,1 0 0 0 0,1-1-1 0 0,0 0 1 0 0,1 0 0 0 0,1-1-1 0 0,0 0 1 0 0,1-1-1 0 0,1 0 1 0 0,0-1 0 0 0,0 0-1 0 0,9 6-91 0 0,28-23 5386 0 0,-8-40-4541 0 0,-18 18-1541 0 0,62-38-936 0 0,-68 72-2561 0 0,6 30 5174 0 0,-18-29-1135 0 0,4 4 340 0 0,1 0 0 0 0,0 0 0 0 0,1-1 0 0 0,0 0 0 0 0,1-1 0 0 0,0 0-1 0 0,1-1 1 0 0,0 0 0 0 0,1-1 0 0 0,-1-1 0 0 0,1 0 0 0 0,1-1 0 0 0,13 4-186 0 0,48 13-2210 0 0,-3-9-4396 0 0,-58-12 2733 0 0</inkml:trace>
  <inkml:trace contextRef="#ctx0" brushRef="#br0" timeOffset="9392.614">3618 12690 2657 0 0,'0'0'3115'0'0,"0"0"-415"0"0,0 0-454 0 0,0 0-445 0 0,0 0-405 0 0,0 0-346 0 0,0 0-333 0 0,0 0-326 0 0,0 0-266 0 0,0 0-217 0 0,0 0-157 0 0,0 0-114 0 0,0 0-54 0 0,5-8 79 0 0,14-27 146 0 0,30 26 1100 0 0,-12 7-881 0 0,0-2 0 0 0,0-1-1 0 0,0-2 1 0 0,-1-1 0 0 0,0-2-1 0 0,0-2 1 0 0,-1-1 0 0 0,-1-2-1 0 0,6-4-26 0 0,-37 18-9 0 0,0 0-1 0 0,0 0 1 0 0,0 0 0 0 0,0-1-1 0 0,0 1 1 0 0,0-1-1 0 0,-1 1 1 0 0,1-1-1 0 0,-1 0 1 0 0,1 0 0 0 0,-1 0-1 0 0,0-1 1 0 0,0 1-1 0 0,1 0 1 0 0,-2-1-1 0 0,1 0 1 0 0,0 1-1 0 0,0-1 1 0 0,-1 0 0 0 0,0 0-1 0 0,1 0 1 0 0,-1 0-1 0 0,0 0 1 0 0,-1 0-1 0 0,1 0 1 0 0,0-1 9 0 0,-96 1-3503 0 0,75 6 3385 0 0,-1 1 1 0 0,0 1-1 0 0,1 1 1 0 0,0 0-1 0 0,0 2 1 0 0,1 0-1 0 0,0 1 1 0 0,1 1-1 0 0,0 1 1 0 0,0 0-1 0 0,1 1 1 0 0,0 1 0 0 0,-1 3 117 0 0,17-15 2 0 0,0 0 1 0 0,0-1-1 0 0,-1 1 1 0 0,1 0 0 0 0,0 0-1 0 0,0 0 1 0 0,0 0 0 0 0,0 0-1 0 0,0 0 1 0 0,0 0-1 0 0,1 1 1 0 0,-1-1 0 0 0,0 0-1 0 0,1 0 1 0 0,-1 1-1 0 0,1-1 1 0 0,-1 0 0 0 0,1 1-1 0 0,-1-1 1 0 0,1 1 0 0 0,0-1-1 0 0,0 0 1 0 0,0 1-1 0 0,0-1 1 0 0,0 1 0 0 0,0-1-1 0 0,0 1 1 0 0,0-1 0 0 0,0 0-1 0 0,1 1 1 0 0,-1-1-1 0 0,1 1 1 0 0,-1-1 0 0 0,1 0-1 0 0,-1 0 1 0 0,1 1 0 0 0,0-1-1 0 0,0 0 1 0 0,-1 0-1 0 0,1 0 1 0 0,0 0 0 0 0,0 1-1 0 0,0-1 1 0 0,0-1 0 0 0,1 1-1 0 0,-1 0 1 0 0,0 0-1 0 0,0 0 1 0 0,0-1 0 0 0,1 1-1 0 0,-1 0 1 0 0,0-1-1 0 0,1 1 1 0 0,-1-1 0 0 0,0 0-1 0 0,1 1 1 0 0,-1-1 0 0 0,1 0-3 0 0,93 10 1357 0 0,-86-10-1414 0 0,574 4 873 0 0,-561-3-692 0 0,0 0 0 0 0,1-1 0 0 0,-1-2 0 0 0,0 0 0 0 0,0-1-1 0 0,-1-1 1 0 0,1-1 0 0 0,-1-1 0 0 0,0-1 0 0 0,0-1 0 0 0,-1-1 0 0 0,0 0 0 0 0,0-2 0 0 0,-1 0-1 0 0,-1-1 1 0 0,0-1 0 0 0,0-1 0 0 0,-2 0 0 0 0,1-1 0 0 0,-2-1 0 0 0,0-1 0 0 0,-1 0 0 0 0,-1-1-1 0 0,-1 0 1 0 0,0-1 0 0 0,-1 0 0 0 0,-1-1 0 0 0,-1 0 0 0 0,-1-1 0 0 0,3-11-124 0 0,-6 2-111 0 0,-2 0 0 0 0,-1 0 1 0 0,-2 0-1 0 0,0-1 0 0 0,-2 1 1 0 0,-2 0-1 0 0,0 0 0 0 0,-2 1 1 0 0,-2-1-1 0 0,0 1 0 0 0,-2 1 1 0 0,-1-1-1 0 0,-9-15 111 0 0,-19-6-2147 0 0,18 103-1583 0 0,18-8 3888 0 0,3 0 1 0 0,1 0-1 0 0,3 0 1 0 0,1-1 0 0 0,2 0-1 0 0,3 0 1 0 0,1 0 0 0 0,2-1-1 0 0,2-1 1 0 0,15 31-159 0 0,-5-3 69 0 0,-12-34 35 0 0,0 0 1 0 0,3-1 0 0 0,1-1-1 0 0,1 0 1 0 0,2-1-1 0 0,22 28-104 0 0,-36-53 115 0 0,1 0-1 0 0,-1-1 0 0 0,1 1 1 0 0,1-1-1 0 0,-1-1 0 0 0,1 1 0 0 0,0-1 1 0 0,1 0-1 0 0,-1-1 0 0 0,1 0 0 0 0,0-1 1 0 0,1 0-1 0 0,-1 0 0 0 0,1-1 1 0 0,-1 0-1 0 0,1 0 0 0 0,0-1 0 0 0,0-1 1 0 0,0 0-1 0 0,1 0 0 0 0,-1-1 0 0 0,0 0 1 0 0,0 0-1 0 0,0-2 0 0 0,0 1 1 0 0,0-1-1 0 0,0 0 0 0 0,3-2-114 0 0,-3 0 49 0 0,1 1 1 0 0,-1-1-1 0 0,-1-1 0 0 0,1 0 0 0 0,-1 0 0 0 0,0-1 0 0 0,0 0 1 0 0,0-1-1 0 0,-1 0 0 0 0,0 0 0 0 0,-1 0 0 0 0,1-1 1 0 0,-1-1-1 0 0,-1 1 0 0 0,0-1 0 0 0,0 0 0 0 0,-1 0 1 0 0,0-1-1 0 0,0 0 0 0 0,-1 0 0 0 0,0 0 0 0 0,-1 0 1 0 0,0 0-1 0 0,-1-1 0 0 0,0 1 0 0 0,-1-1 0 0 0,1-7-49 0 0,-3 16-57 0 0,1 0-1 0 0,0 0 0 0 0,-1 0 0 0 0,0 0 1 0 0,1 1-1 0 0,-1-1 0 0 0,0 0 0 0 0,0 0 1 0 0,0 1-1 0 0,0-1 0 0 0,0 0 0 0 0,0 1 1 0 0,-1-1-1 0 0,1 1 0 0 0,0-1 0 0 0,-1 1 1 0 0,1 0-1 0 0,-1 0 0 0 0,0 0 0 0 0,1-1 1 0 0,-1 2-1 0 0,0-1 0 0 0,0 0 0 0 0,0 0 1 0 0,1 0-1 0 0,-1 1 0 0 0,0-1 0 0 0,0 1 1 0 0,0 0-1 0 0,0-1 0 0 0,0 1 0 0 0,0 0 1 0 0,-1 0 57 0 0,7 59 1624 0 0,9-48-1360 0 0,0 0 0 0 0,1-1 1 0 0,1 0-1 0 0,0-1 0 0 0,0 0 0 0 0,0-1 1 0 0,1-1-1 0 0,1-1 0 0 0,-1 0 0 0 0,7 0-264 0 0,-7 0 76 0 0,247 75-1130 0 0,-160-52-6231 0 0,-77-21-2712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16.02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603 1006 0 0 0,'0'0'612'0'0,"0"0"218"0"0,0 0 83 0 0,0 0-17 0 0,0 0-46 0 0,0 0-113 0 0,-2-6-139 0 0,-12-26 1268 0 0,138 38-1180 0 0,-39 10-486 0 0,1-4 0 0 0,0-4-1 0 0,1-3 1 0 0,-1-4-1 0 0,1-4 1 0 0,76-13-200 0 0,946-83 1043 0 0,-867 87-948 0 0,0 11-1 0 0,0 10 1 0 0,38 15-95 0 0,7-8 632 0 0,243-21-632 0 0,-138-3 21 0 0,-21-1 670 0 0,300-49-691 0 0,572-37 1222 0 0,-745 64-225 0 0,-471 25-720 0 0,-25 5-3575 0 0,-3 1-3593 0 0,-1 0 2727 0 0</inkml:trace>
  <inkml:trace contextRef="#ctx0" brushRef="#br0" timeOffset="357.506">7621 417 6777 0 0,'0'0'931'0'0,"0"0"-73"0"0,0 0-307 0 0,0 0-502 0 0,0 0-470 0 0,0 0-408 0 0,0 0-210 0 0,0 0 61 0 0,0 0 267 0 0,0 0 328 0 0,0 0 263 0 0,0 0 165 0 0,0 0 66 0 0,2 26 388 0 0,5-13-330 0 0,1 0 1 0 0,0-1-1 0 0,1-1 1 0 0,1 1 0 0 0,0-1-1 0 0,0-1 1 0 0,1 0-1 0 0,0 0 1 0 0,1-1-1 0 0,0-1 1 0 0,1 0 0 0 0,0 0-1 0 0,0-2 1 0 0,14 6-170 0 0,53 36 342 0 0,-61-35-233 0 0,-7-7-85 0 0,-1 0-1 0 0,0 0 1 0 0,0 1 0 0 0,-1 0-1 0 0,0 1 1 0 0,0 0 0 0 0,-1 1-1 0 0,0 0 1 0 0,0 0 0 0 0,-1 1 0 0 0,0 0-1 0 0,-1 0 1 0 0,0 1 0 0 0,0 0-1 0 0,-1 1 1 0 0,-1-1 0 0 0,0 1-1 0 0,-1 0 1 0 0,0 0 0 0 0,-1 0-1 0 0,0 1 1 0 0,-1-1 0 0 0,1 12-24 0 0,-6-18 116 0 0,-1 0 1 0 0,1 0-1 0 0,-1-1 0 0 0,-1 0 1 0 0,1 0-1 0 0,-1 0 1 0 0,0 0-1 0 0,0-1 0 0 0,0 0 1 0 0,0 0-1 0 0,-1 0 1 0 0,0-1-1 0 0,0 1 1 0 0,0-1-1 0 0,0-1 0 0 0,0 1 1 0 0,-1-1-1 0 0,1 0 1 0 0,-1-1-1 0 0,1 0 0 0 0,-1 0 1 0 0,0 0-1 0 0,1 0 1 0 0,-2-1-117 0 0,-9 4 126 0 0,-15 3-220 0 0,-56 16 382 0 0,33 1-6163 0 0,45-17-74 0 0</inkml:trace>
  <inkml:trace contextRef="#ctx0" brushRef="#br0" timeOffset="2515.377">621 1234 0 0 0,'0'0'196'0'0,"0"0"224"0"0,0 0-13 0 0,0 0-54 0 0,-3-9-18 0 0,-12-27-39 0 0,13 36-247 0 0,1 0 0 0 0,-1 0-1 0 0,0 0 1 0 0,1 0 0 0 0,-1 0 0 0 0,1 0 0 0 0,-1 1-1 0 0,1-1 1 0 0,-1 0 0 0 0,1 1 0 0 0,-1-1-1 0 0,1 1 1 0 0,-1 0 0 0 0,1-1 0 0 0,0 1-1 0 0,-1 0 1 0 0,1 0 0 0 0,0 0 0 0 0,0 0 0 0 0,-1 0-1 0 0,1 0 1 0 0,0 0 0 0 0,0 0 0 0 0,0 1-1 0 0,0-1 1 0 0,0 0 0 0 0,1 1 0 0 0,-1-1 0 0 0,0 0-1 0 0,1 1 1 0 0,-1-1 0 0 0,1 1 0 0 0,-1-1-1 0 0,1 1 1 0 0,0-1 0 0 0,-1 1 0 0 0,1 0-1 0 0,0-1 1 0 0,0 1 0 0 0,0-1 0 0 0,0 1 0 0 0,1-1-1 0 0,-1 1 1 0 0,0-1 0 0 0,1 1 0 0 0,-1 0-49 0 0,-1 2 143 0 0,-39 131-48 0 0,7 2 0 0 0,5 2 1 0 0,6 0-1 0 0,7 1 0 0 0,4 48-95 0 0,7 254 416 0 0,20 17-416 0 0,-1-32 437 0 0,5 846 133 0 0,-38 479 2851 0 0,-25-914-2545 0 0,6-256-445 0 0,-2 262-1339 0 0,-67 494 520 0 0,102-1112 933 0 0,10 1 0 0 0,10-1 0 0 0,16 43-545 0 0,21 523 2823 0 0,4-107-839 0 0,-10 150 589 0 0,-17-565-2180 0 0,-12 1 1 0 0,-12 1-1 0 0,-17 101-393 0 0,-87 278 331 0 0,81-500-539 0 0,16-115 52 0 0,-2-1 1 0 0,-1 0 0 0 0,-2 0 0 0 0,-2 0 0 0 0,-1-1-1 0 0,-1 0 1 0 0,-5 6 155 0 0,15-38-75 0 0,-1 0 0 0 0,1 1 1 0 0,-1-1-1 0 0,0 0 0 0 0,0 0 0 0 0,0 0 0 0 0,0 0 0 0 0,-1 0 1 0 0,1 0-1 0 0,0 0 0 0 0,-1 0 0 0 0,0 0 0 0 0,1 0 0 0 0,-1-1 0 0 0,0 1 1 0 0,0-1-1 0 0,0 1 0 0 0,0-1 0 0 0,0 0 0 0 0,0 0 0 0 0,0 0 1 0 0,0 0-1 0 0,0 0 0 0 0,-1 0 0 0 0,1-1 0 0 0,0 1 0 0 0,-1-1 1 0 0,1 1-1 0 0,0-1 0 0 0,-1 0 0 0 0,1 0 0 0 0,-1 0 0 0 0,1 0 1 0 0,0-1-1 0 0,-1 1 0 0 0,1 0 0 0 0,0-1 0 0 0,-1 0 0 0 0,1 0 1 0 0,0 1-1 0 0,0-1 0 0 0,0-1 0 0 0,0 1 0 0 0,0 0 0 0 0,0 0 1 0 0,0-1-1 0 0,0 1 0 0 0,0-1 0 0 0,0 0 0 0 0,1 1 0 0 0,-1-1 0 0 0,1 0 1 0 0,-1 0-1 0 0,1 0 0 0 0,0 0 0 0 0,0 0 0 0 0,0 0 0 0 0,0-1 1 0 0,0 1-1 0 0,0-1 75 0 0,-75-139-3839 0 0,31 51 4326 0 0,-10 6 3461 0 0,42 67-441 0 0,28 35-1315 0 0,8 10-1888 0 0,331 362 3622 0 0,-347-383-3899 0 0,-1 0 1 0 0,1 0 0 0 0,0 0 0 0 0,1-1-1 0 0,-1 0 1 0 0,1 0 0 0 0,0-1-1 0 0,0 0 1 0 0,1-1 0 0 0,-1 1 0 0 0,1-2-1 0 0,-1 1 1 0 0,1-1 0 0 0,0-1-1 0 0,0 1 1 0 0,0-1 0 0 0,0-1 0 0 0,0 0-1 0 0,0 0 1 0 0,0-1 0 0 0,0 0-1 0 0,0 0 1 0 0,0-1 0 0 0,0-1 0 0 0,-1 1-1 0 0,1-1 1 0 0,-1-1 0 0 0,1 1-1 0 0,-1-2 1 0 0,0 1 0 0 0,-1-1 0 0 0,4-3-28 0 0,30-25-86 0 0,-2-1 1 0 0,-2-3-1 0 0,-1-1 1 0 0,-2-1 0 0 0,-1-2-1 0 0,18-33 86 0 0,44-69-5796 0 0,-65 96 1825 0 0,2-1-8098 0 0</inkml:trace>
  <inkml:trace contextRef="#ctx0" brushRef="#br0" timeOffset="17065.141">8965 41 0 0 0,'0'0'592'0'0,"0"0"-97"0"0,0 0-150 0 0,0 0-47 0 0,0 0-65 0 0,0 0-28 0 0,0 0 48 0 0,0 0 111 0 0,0 0 122 0 0,0 0 45 0 0,6-3-39 0 0,77-25 3114 0 0,-119 19-3567 0 0,9 8-139 0 0,-1 2 1 0 0,1 1-1 0 0,-1 1 1 0 0,1 1-1 0 0,0 2 1 0 0,0 0-1 0 0,1 2 0 0 0,0 1 1 0 0,0 1-1 0 0,1 1 1 0 0,0 1-1 0 0,-14 10 100 0 0,37-20-16 0 0,-1-1-1 0 0,1 1 1 0 0,-1-1-1 0 0,1 1 1 0 0,0 0-1 0 0,-1 0 1 0 0,1 0 0 0 0,0 0-1 0 0,0 0 1 0 0,0 0-1 0 0,1 1 1 0 0,-1-1-1 0 0,0 1 1 0 0,1-1-1 0 0,0 1 1 0 0,-1-1-1 0 0,1 1 1 0 0,0 0 0 0 0,1 0-1 0 0,-1 0 1 0 0,0 0-1 0 0,1-1 1 0 0,-1 1-1 0 0,1 0 1 0 0,0 0-1 0 0,0 0 1 0 0,0 0 0 0 0,1 0-1 0 0,-1 0 1 0 0,1 0-1 0 0,-1 0 1 0 0,1 0-1 0 0,0-1 1 0 0,0 1-1 0 0,0 0 1 0 0,1 0 0 0 0,-1-1-1 0 0,0 1 1 0 0,1-1-1 0 0,0 0 1 0 0,0 1-1 0 0,0-1 1 0 0,0 0-1 0 0,0 0 1 0 0,0 0 0 0 0,0 0-1 0 0,1 0 1 0 0,-1-1-1 0 0,0 1 1 0 0,1-1-1 0 0,0 1 1 0 0,-1-1-1 0 0,1 0 1 0 0,0 0 16 0 0,186 67 503 0 0,-157-60-541 0 0,-1 1 1 0 0,0 2-1 0 0,-1 0 1 0 0,0 2-1 0 0,-1 2 1 0 0,-1 0-1 0 0,0 2 1 0 0,24 19 37 0 0,-47-32-10 0 0,-1 0 0 0 0,0 0 1 0 0,0 0-1 0 0,0 0 0 0 0,-1 1 1 0 0,1-1-1 0 0,-1 1 0 0 0,0 0 1 0 0,0 0-1 0 0,-1 0 1 0 0,0 0-1 0 0,1 1 0 0 0,-2-1 1 0 0,1 1-1 0 0,-1-1 0 0 0,0 1 1 0 0,0 0-1 0 0,0-1 0 0 0,-1 1 1 0 0,0 0-1 0 0,0 0 0 0 0,0-1 1 0 0,-1 1-1 0 0,0 0 1 0 0,0 0-1 0 0,-1 2 10 0 0,-3-3 203 0 0,-1 0 0 0 0,1-1 0 0 0,-1 0 0 0 0,0 0 1 0 0,0 0-1 0 0,0-1 0 0 0,0 0 0 0 0,-1 0 0 0 0,0 0 0 0 0,1-1 1 0 0,-1 0-1 0 0,0-1 0 0 0,0 1 0 0 0,0-1 0 0 0,0 0 0 0 0,0-1 0 0 0,-5 0-203 0 0,-7 2 336 0 0,-26 5 233 0 0,0-2 1 0 0,0-2 0 0 0,0-3-1 0 0,0-1 1 0 0,0-2-1 0 0,0-2 1 0 0,0-2 0 0 0,-24-8-570 0 0,55 8-1339 0 0,18 0-6492 0 0,3 4 2847 0 0</inkml:trace>
  <inkml:trace contextRef="#ctx0" brushRef="#br0" timeOffset="17346.966">9398 96 11923 0 0,'0'0'-71'0'0,"0"0"-427"0"0,0 0-454 0 0,0 0-251 0 0,0 0 108 0 0,0 0 358 0 0,0 0 313 0 0,0 0 184 0 0,0 0 97 0 0,0 0 92 0 0,-10 26 114 0 0,-32 85 113 0 0,36-93-54 0 0,-1 0 0 0 0,2 1 0 0 0,1-1 1 0 0,0 1-1 0 0,1 0 0 0 0,1 0 0 0 0,1 1 0 0 0,1-1 0 0 0,1 13-122 0 0,-1-30 8 0 0,2 10 197 0 0,0 0-1 0 0,1-1 1 0 0,0 0 0 0 0,1 0 0 0 0,0 0-1 0 0,0 0 1 0 0,2 0 0 0 0,-1-1-1 0 0,1 0 1 0 0,1 0 0 0 0,-1-1 0 0 0,2 0-1 0 0,-1 0 1 0 0,4 2-205 0 0,-16-19 2806 0 0,-2-5-4056 0 0,-8-13-3616 0 0,-18-10-2160 0 0,25 28 6641 0 0</inkml:trace>
  <inkml:trace contextRef="#ctx0" brushRef="#br0" timeOffset="17661.993">9163 130 1648 0 0,'0'0'2745'0'0,"0"0"-499"0"0,0 0-777 0 0,0 0-620 0 0,0 0-419 0 0,0 0-254 0 0,0 0-154 0 0,0 0-4 0 0,25-14 17 0 0,83-41 14 0 0,-10 39 22 0 0,-72 18-62 0 0,19-1-53 0 0,0 1 0 0 0,0 3 0 0 0,0 1 0 0 0,-1 2 0 0 0,0 3 0 0 0,-1 1 0 0 0,0 2 0 0 0,3 4 44 0 0,-43-18 2 0 0,0 0 0 0 0,-1 0-1 0 0,1 0 1 0 0,-1 0 0 0 0,1 1-1 0 0,-1-1 1 0 0,0 1 0 0 0,1 0 0 0 0,-1-1-1 0 0,1 1 1 0 0,-1 0 0 0 0,0 1-1 0 0,0-1 1 0 0,0 0 0 0 0,0 1-1 0 0,0-1 1 0 0,0 1 0 0 0,0-1-1 0 0,0 1 1 0 0,0 0 0 0 0,-1 0-1 0 0,1 0 1 0 0,-1 0 0 0 0,1 0-1 0 0,-1 0 1 0 0,0 1 0 0 0,0-1 0 0 0,0 0-1 0 0,0 1 1 0 0,0-1 0 0 0,0 0-1 0 0,-1 1 1 0 0,1-1 0 0 0,-1 1-1 0 0,0-1 1 0 0,0 1 0 0 0,0-1-1 0 0,0 1 1 0 0,0-1 0 0 0,0 1-1 0 0,-1-1 1 0 0,1 1 0 0 0,-1-1-1 0 0,0 1 1 0 0,0-1 0 0 0,0 0 0 0 0,0 1-1 0 0,0-1 1 0 0,0 0 0 0 0,0 0-1 0 0,-1 0 1 0 0,1 0 0 0 0,-1 0-1 0 0,0 0 1 0 0,1 0 0 0 0,-1 0-1 0 0,-1 0-1 0 0,-21 9 391 0 0,0-2 0 0 0,0 0 0 0 0,-1-1 0 0 0,0-2 0 0 0,-1 0 0 0 0,1-2 0 0 0,-1-1 0 0 0,0-1-391 0 0,-183 48-120 0 0,177-27-2700 0 0,21 0-2757 0 0,9-15 1455 0 0</inkml:trace>
  <inkml:trace contextRef="#ctx0" brushRef="#br0" timeOffset="18545.448">9097 1176 0 0 0,'0'0'1690'0'0,"0"0"350"0"0,0 0-622 0 0,0 0-599 0 0,0 0-558 0 0,0 0-604 0 0,0 0-396 0 0,0 0 39 0 0,0 0 267 0 0,0 0 370 0 0,0 0 281 0 0,0 0 44 0 0,0 0-19 0 0,-3 12-35 0 0,-1-2-121 0 0,2 0 0 0 0,0-1 0 0 0,0 1 0 0 0,0 0 0 0 0,1 0 0 0 0,1 0 0 0 0,0 0 0 0 0,0 0 0 0 0,1 0 0 0 0,0 0 0 0 0,1 0 0 0 0,0 0 0 0 0,0-1 0 0 0,3 5-87 0 0,51 72 1527 0 0,-53-88 5010 0 0,3-9-3454 0 0,14-40-4035 0 0,-13 31 1451 0 0,-1 5-227 0 0,22-41-1961 0 0,-27 55 1582 0 0,0 0 0 0 0,0 0 0 0 0,-1 1-1 0 0,1-1 1 0 0,0 0 0 0 0,0 1 0 0 0,0-1-1 0 0,0 0 1 0 0,1 1 0 0 0,-1 0 0 0 0,0-1-1 0 0,0 1 1 0 0,0-1 0 0 0,0 1 0 0 0,0 0-1 0 0,0 0 1 0 0,1 0 0 0 0,-1 0 0 0 0,0 0 0 0 0,0 0-1 0 0,0 0 1 0 0,0 0 0 0 0,1 0 0 0 0,-1 1-1 0 0,0-1 1 0 0,0 0 0 0 0,0 1 0 0 0,0-1-1 0 0,0 1 1 0 0,0-1 0 0 0,0 1 0 0 0,0-1-1 0 0,0 1 1 0 0,0 0 0 0 0,0 0 0 0 0,0-1-1 0 0,0 1 1 0 0,-1 0 0 0 0,1 0 0 0 0,0 0 0 0 0,0 0-1 0 0,-1 0 1 0 0,1 0 0 0 0,-1 0 0 0 0,1 0-1 0 0,-1 0 1 0 0,1 0 0 0 0,-1 1 107 0 0,69 113 1325 0 0,-21-111 2128 0 0,32-39-3530 0 0,-64 27-38 0 0,194-111-2301 0 0,-210 119 2414 0 0,0 0-172 0 0,0 0-241 0 0,2 36-195 0 0,-2-29 738 0 0,1 1 0 0 0,1 0 0 0 0,-1 0 0 0 0,1 0 0 0 0,1-1 0 0 0,-1 1 0 0 0,1-1 0 0 0,1 0 0 0 0,-1 0-1 0 0,1 0 1 0 0,1 0 0 0 0,-1-1 0 0 0,1 1 0 0 0,0-1 0 0 0,4 3-128 0 0,13 9-3028 0 0,6-1-3614 0 0,-21-13 3195 0 0</inkml:trace>
  <inkml:trace contextRef="#ctx0" brushRef="#br0" timeOffset="18966.572">10024 1067 8146 0 0,'0'0'719'0'0,"0"0"-221"0"0,0 0-612 0 0,0 0-615 0 0,0 0-288 0 0,0 0-21 0 0,0 0 325 0 0,0 0 424 0 0,0 0 305 0 0,0 0 246 0 0,0 0 144 0 0,0 0 88 0 0,7 13 5 0 0,61 118 849 0 0,-63-119-1068 0 0,1-1-1 0 0,0 1 0 0 0,1-1 0 0 0,0-1 0 0 0,0 0 1 0 0,1 0-1 0 0,1 0 0 0 0,-1-1 0 0 0,1 0 0 0 0,1-1 0 0 0,0 0 1 0 0,0 0-1 0 0,1-1 0 0 0,0-1 0 0 0,2 2-279 0 0,14-20 5402 0 0,1-39-4220 0 0,-24 40-812 0 0,157-332 972 0 0,-160 344-1489 0 0,-1-1-1 0 0,0 0 1 0 0,0 0-1 0 0,1 1 0 0 0,-1-1 1 0 0,0 0-1 0 0,1 0 0 0 0,-1 1 1 0 0,0-1-1 0 0,1 0 0 0 0,-1 0 1 0 0,1 0-1 0 0,-1 0 0 0 0,0 0 1 0 0,1 1-1 0 0,-1-1 0 0 0,0 0 1 0 0,1 0-1 0 0,-1 0 0 0 0,1 0 1 0 0,-1 0-1 0 0,0 0 0 0 0,1 0 1 0 0,-1 0-1 0 0,1-1 0 0 0,-1 1 1 0 0,0 0-1 0 0,1 0 0 0 0,-1 0 1 0 0,1 0-1 0 0,-1 0 0 0 0,0-1 1 0 0,1 1-1 0 0,-1 0 0 0 0,0 0 1 0 0,1 0-1 0 0,-1-1 0 0 0,0 1 1 0 0,0 0-1 0 0,1-1 148 0 0,-12 40-8538 0 0,6-27 2010 0 0</inkml:trace>
  <inkml:trace contextRef="#ctx0" brushRef="#br0" timeOffset="19298.991">9195 986 2336 0 0,'0'0'2593'0'0,"0"0"-1661"0"0,0 0-573 0 0,0 0-255 0 0,0 0-109 0 0,0 0-23 0 0,0 0 9 0 0,0 0 40 0 0,-27 20 67 0 0,-82 63 68 0 0,104-80-124 0 0,1 0-1 0 0,0 0 0 0 0,0 0 0 0 0,0 1 1 0 0,1 0-1 0 0,-1-1 0 0 0,1 1 0 0 0,0 1 1 0 0,0-1-1 0 0,0 0 0 0 0,0 1 0 0 0,1 0 1 0 0,0-1-1 0 0,0 1 0 0 0,0 0 0 0 0,1 0 1 0 0,-1 0-1 0 0,1 3-31 0 0,-5 15 194 0 0,0-11-131 0 0,0 0-1 0 0,1 1 1 0 0,0 0 0 0 0,1 0 0 0 0,1 0 0 0 0,0 1 0 0 0,0-1 0 0 0,1 1 0 0 0,1-1 0 0 0,1 1 0 0 0,0 0 0 0 0,0-1 0 0 0,1 1 0 0 0,1 0 0 0 0,0-1 0 0 0,1 0 0 0 0,1 1 0 0 0,0-1 0 0 0,1 0 0 0 0,0-1 0 0 0,1 1 0 0 0,0-1 0 0 0,1 0 0 0 0,0-1 0 0 0,1 1 0 0 0,0-2 0 0 0,1 1 0 0 0,1 0-63 0 0,13 5 140 0 0,0-1 0 0 0,1 0 0 0 0,1-2 0 0 0,1-1 0 0 0,-1-1 0 0 0,2-1 0 0 0,19 5-140 0 0,109 24-4804 0 0,-146-37 4260 0 0,28 6-4145 0 0</inkml:trace>
  <inkml:trace contextRef="#ctx0" brushRef="#br0" timeOffset="19580.02">10674 909 7714 0 0,'0'0'749'0'0,"0"0"-49"0"0,0 0-456 0 0,0 0-840 0 0,0 0-433 0 0,0 0-166 0 0,0 0 208 0 0,0 0 513 0 0,0 0 288 0 0,0 0 167 0 0,0 0 143 0 0,6 29 117 0 0,20 95 82 0 0,48 37 608 0 0,-52-115-710 0 0,-1 2-1 0 0,-3 0 1 0 0,-2 1 0 0 0,-3 1-1 0 0,-1 0 1 0 0,5 51-221 0 0,-15-77-2 0 0,0 0 0 0 0,-1 1 0 0 0,-2-1 0 0 0,0 0 0 0 0,-2 0-1 0 0,0 0 1 0 0,-2 0 0 0 0,-1 0 0 0 0,-1-1 0 0 0,0 0 0 0 0,-2 0 0 0 0,-1-1 0 0 0,0 0-1 0 0,-2-1 1 0 0,-12 18 2 0 0,-29 22-689 0 0,-2-2 0 0 0,-2-2-1 0 0,-3-3 1 0 0,-2-3-1 0 0,-65 41 690 0 0,35-24-1983 0 0,26-16-419 0 0</inkml:trace>
  <inkml:trace contextRef="#ctx0" brushRef="#br0" timeOffset="20493.235">391 16129 7858 0 0,'0'0'1300'0'0,"0"0"142"0"0,0 0 91 0 0,0 0-203 0 0,-26 1-162 0 0,-118 9 484 0 0,145-10-1647 0 0,-1 1 0 0 0,1-1-1 0 0,-1 0 1 0 0,1 1 0 0 0,-1-1-1 0 0,0 1 1 0 0,1-1-1 0 0,-1 1 1 0 0,1-1 0 0 0,-1 1-1 0 0,0-1 1 0 0,0 1 0 0 0,1-1-1 0 0,-1 1 1 0 0,0-1-1 0 0,0 1 1 0 0,0-1 0 0 0,0 1-1 0 0,1 0 1 0 0,-1-1-1 0 0,0 1 1 0 0,0-1 0 0 0,0 1-1 0 0,0 0 1 0 0,0-1 0 0 0,0 1-1 0 0,-1-1 1 0 0,1 1-1 0 0,0 0 1 0 0,0-1 0 0 0,0 1-1 0 0,0-1 1 0 0,-1 1-1 0 0,1-1 1 0 0,0 1 0 0 0,-1-1-1 0 0,1 1 1 0 0,0-1 0 0 0,-1 1-1 0 0,1-1-4 0 0,69 14 414 0 0,142 9 170 0 0,-209-20-561 0 0,-1 0-1 0 0,1 0 1 0 0,-1 0-1 0 0,1 0 1 0 0,-1 0-1 0 0,0 1 1 0 0,0-1-1 0 0,-1 0 1 0 0,1 0 0 0 0,-1 1-1 0 0,0-1 1 0 0,0 1-1 0 0,0-1 1 0 0,0 0-1 0 0,0 1 1 0 0,-1-1-1 0 0,1 0 1 0 0,-1 1-1 0 0,0-1 1 0 0,0 0-1 0 0,0 0 1 0 0,-1 0-1 0 0,1 1 1 0 0,-1-1-1 0 0,1-1 1 0 0,-1 1-1 0 0,0 0 1 0 0,0 0-1 0 0,-1-1 1 0 0,1 1-1 0 0,0-1 1 0 0,-1 0-1 0 0,0 0 1 0 0,1 0-1 0 0,-1 0 1 0 0,-1 1-23 0 0,1 1 0 0 0,-125 147 170 0 0,85-104-91 0 0,2 1 0 0 0,2 2 0 0 0,2 2 0 0 0,2 1-1 0 0,-11 28-78 0 0,43-78-10 0 0,0 0-1 0 0,1 0 1 0 0,0 1-1 0 0,0-1 1 0 0,0 0-1 0 0,0 1 1 0 0,0-1 0 0 0,1 1-1 0 0,-1 0 1 0 0,1-1-1 0 0,0 1 1 0 0,0 0-1 0 0,1 0 1 0 0,-1 0-1 0 0,1 0 1 0 0,0 0-1 0 0,0 0 1 0 0,0 0-1 0 0,0 0 1 0 0,1 0-1 0 0,-1-1 1 0 0,1 1-1 0 0,0 0 1 0 0,0 0-1 0 0,1 0 1 0 0,-1-1-1 0 0,1 1 1 0 0,0-1-1 0 0,0 1 1 0 0,0-1-1 0 0,0 0 1 0 0,0 0-1 0 0,1 0 1 0 0,0 0-1 0 0,-1 0 1 0 0,1 0 0 0 0,0-1-1 0 0,1 1 1 0 0,-1-1-1 0 0,0 0 1 0 0,1 0-1 0 0,-1 0 1 0 0,2 0 10 0 0,9 2 29 0 0,0-1 0 0 0,-1-1 0 0 0,1 0 1 0 0,0-1-1 0 0,0 0 0 0 0,0-1 1 0 0,0-1-1 0 0,0 0 0 0 0,0-1 1 0 0,0-1-1 0 0,3-1-29 0 0,50-24-3156 0 0,-48 9-2100 0 0,-12 3-2825 0 0,-6 10 5861 0 0</inkml:trace>
  <inkml:trace contextRef="#ctx0" brushRef="#br0" timeOffset="20745.322">3 16724 6849 0 0,'0'0'5242'0'0,"0"0"-2642"0"0,0 0-359 0 0,0 0-1057 0 0,0 0-848 0 0,0 0-344 0 0,0 0-48 0 0,0 0 232 0 0,0 0 360 0 0,0 0 64 0 0,0 0-8 0 0,196-126-208 0 0,-119 97-152 0 0,4 2-144 0 0,5 1-392 0 0,6 6-888 0 0,-23 7-2009 0 0,-23 6-8993 0 0</inkml:trace>
  <inkml:trace contextRef="#ctx0" brushRef="#br0" timeOffset="28521.198">4802 1234 0 0 0,'-21'-30'0'0'0,"-1"19"0"0"0,17-6 0 0 0,0 24 4764 0 0,4 6-5099 0 0,13 518 3760 0 0,-7 261-851 0 0,5-512-2398 0 0,4 13 253 0 0,-11 241 717 0 0,-3-534-1121 0 0,-4 42 116 0 0,-10 67 10 0 0,14-60 3007 0 0,-65 36-4174 0 0,-30-60 2119 0 0,-25-23 112 0 0,85-9-1142 0 0,0 2 0 0 0,0 2 0 0 0,-1 1 0 0 0,0 2 0 0 0,1 1 0 0 0,-1 2 0 0 0,1 1 0 0 0,-13 5-73 0 0,-50 9 115 0 0,-1-4 1 0 0,0-4 0 0 0,-1-5 0 0 0,-93-6-116 0 0,-353 2 326 0 0,264-30 69 0 0,-75 38-647 0 0,29 16 551 0 0,321-24-347 0 0,0 1 0 0 0,-1-1 1 0 0,1 2-1 0 0,0-1 0 0 0,0 1 1 0 0,0 0-1 0 0,0 1 0 0 0,1-1 1 0 0,-1 1-1 0 0,1 1 0 0 0,0-1 1 0 0,0 1-1 0 0,1 0 0 0 0,-1 0 1 0 0,1 1-1 0 0,0 0 0 0 0,1 0 1 0 0,-1 0-1 0 0,1 0 1 0 0,0 1-1 0 0,1-1 0 0 0,-1 1 1 0 0,1 0-1 0 0,1 0 0 0 0,0 1 1 0 0,0-1-1 0 0,0 0 0 0 0,0 2 48 0 0,-36 70 2 0 0,-68 140-256 0 0,96-175 199 0 0,1 0 1 0 0,3 1-1 0 0,1 0 0 0 0,3 0 1 0 0,1 0-1 0 0,5 37 55 0 0,-2 17-43 0 0,20 293-40 0 0,38 294 45 0 0,-7-214-61 0 0,9 263 68 0 0,-43-213-61 0 0,-17-435 94 0 0,-4 391 38 0 0,-30-101 38 0 0,-1 187-47 0 0,5 200 78 0 0,-2-437 446 0 0,19-271-3603 0 0,-1-21-3262 0 0,8-19-1617 0 0</inkml:trace>
  <inkml:trace contextRef="#ctx0" brushRef="#br0" timeOffset="32374.475">1773 10316 0 0 0,'0'0'457'0'0,"0"0"533"0"0,0 0 41 0 0,0 0-132 0 0,0 0-43 0 0,0 0 52 0 0,0 0-12 0 0,0 0-105 0 0,-2-2-289 0 0,0 1-485 0 0,1 1 1 0 0,0 0 0 0 0,0 0 0 0 0,-1 0 0 0 0,1 0 0 0 0,0 0 0 0 0,0 0-1 0 0,0 0 1 0 0,-1 1 0 0 0,1-1 0 0 0,0 0 0 0 0,0 1 0 0 0,-1-1-1 0 0,1 0 1 0 0,0 1 0 0 0,0 0 0 0 0,0-1 0 0 0,0 1 0 0 0,0 0 0 0 0,0-1-1 0 0,0 1 1 0 0,0 0 0 0 0,0 0 0 0 0,0 0 0 0 0,1 0 0 0 0,-1 0 0 0 0,0 0-1 0 0,0 0 1 0 0,1 0 0 0 0,-1 0 0 0 0,1 0 0 0 0,-1 0 0 0 0,1 1-1 0 0,-1-1 1 0 0,1 0 0 0 0,0 0 0 0 0,0 0 0 0 0,0 1 0 0 0,-1-1 0 0 0,1 0-1 0 0,0 0 1 0 0,0 1 0 0 0,1-1 0 0 0,-1 0 0 0 0,0 0 0 0 0,0 1 0 0 0,1-1-1 0 0,-1 0 1 0 0,0 0 0 0 0,1 0 0 0 0,-1 0 0 0 0,1 1-18 0 0,-18 319 1737 0 0,13-107-812 0 0,30-117-169 0 0,0-37-293 0 0,-20-52-322 0 0,1-1 0 0 0,-1 0 1 0 0,2 0-1 0 0,-1 0 0 0 0,1-1 1 0 0,0 0-1 0 0,0-1 0 0 0,0 0 1 0 0,1 0-1 0 0,0-1 1 0 0,0 0-1 0 0,0 0 0 0 0,0-1 1 0 0,1 0-1 0 0,-1-1 0 0 0,1 0 1 0 0,0-1-1 0 0,8 1-141 0 0,41 13 132 0 0,-28-9 88 0 0,-1-1 0 0 0,1-1 0 0 0,0-1 0 0 0,0-2 0 0 0,0-1 0 0 0,0-1 0 0 0,31-6-220 0 0,70-1 489 0 0,263 2 340 0 0,92 3-521 0 0,17-19 43 0 0,-316 34-444 0 0,65-20 1299 0 0,-98 10-1005 0 0,-147 2-258 0 0,0 1 1 0 0,0 0-1 0 0,0 0 1 0 0,-1 0-1 0 0,0 1 1 0 0,0 0-1 0 0,0 0 1 0 0,-1 1-1 0 0,0 0 1 0 0,0 0-1 0 0,0 1 1 0 0,-1-1-1 0 0,-1 1 1 0 0,1 0-1 0 0,-1 0 1 0 0,0 1-1 0 0,-1-1 1 0 0,0 1-1 0 0,0 0 1 0 0,-1 0-1 0 0,0 0 1 0 0,-1 0-1 0 0,0 0 1 0 0,0 0-1 0 0,-1 1 1 0 0,-1 2 56 0 0,9 22-65 0 0,29 353-213 0 0,-33-269 234 0 0,25 353-44 0 0,8-158 40 0 0,-18-103 464 0 0,-8 0-1 0 0,-10 1 1 0 0,-13 64-416 0 0,9-181 40 0 0,-9 691 555 0 0,-37-130 1190 0 0,24-172-278 0 0,25-482-1237 0 0,0-1 62 0 0,0 0 11 0 0,1-21-1218 0 0,2-4-9494 0 0,-1 19-784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6:14.25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1056 208 0 0 0,'0'0'1663'0'0,"0"0"313"0"0,0 0-186 0 0,0 0-172 0 0,0 0-138 0 0,0 0-81 0 0,0 0-84 0 0,0 0-116 0 0,0 0-68 0 0,0 0-150 0 0,0 0-132 0 0,-1-15-153 0 0,-5-58 639 0 0,6 73-1133 0 0,0 0-136 0 0,0 0-122 0 0,0 0-186 0 0,0 0-243 0 0,0 0-283 0 0,0 3-2029 0 0,6 13 1986 0 0,14 27 772 0 0,-3 0-1 0 0,-1 1 0 0 0,-2 1 0 0 0,-2 0 0 0 0,-3 1 0 0 0,2 23 40 0 0,18 75 282 0 0,15-7 57 0 0,-53-169 3762 0 0,-12-34-5079 0 0,-149-188 924 0 0,28 54 935 0 0,142 200-944 0 0,0-1 0 0 0,-1 1 0 0 0,1-1 0 0 0,0 0 0 0 0,0 1 0 0 0,0-1 0 0 0,0 1 0 0 0,0-1 0 0 0,0 0 0 0 0,0 1 0 0 0,0-1 0 0 0,0 0 0 0 0,0 1 0 0 0,0-1 0 0 0,0 0 0 0 0,0 1-1 0 0,1-1 1 0 0,-1 1 0 0 0,0-1 0 0 0,0 0 0 0 0,1 1 0 0 0,-1-1 0 0 0,0 1 0 0 0,1-1 0 0 0,-1 1 0 0 0,0-1 0 0 0,1 1 0 0 0,-1-1 0 0 0,1 1 0 0 0,-1-1 0 0 0,1 1 0 0 0,-1 0 0 0 0,1-1 0 0 0,-1 1 0 0 0,1 0 0 0 0,0 0 0 0 0,-1-1 0 0 0,1 1 0 0 0,-1 0 0 0 0,1 0 0 0 0,0 0 0 0 0,-1-1 0 0 0,1 1 0 0 0,0 0 0 0 0,-1 0 0 0 0,1 0 0 0 0,0 0 0 0 0,-1 0 0 0 0,1 1 0 0 0,-1-1 0 0 0,1 0 0 0 0,0 0-1 0 0,-1 0 1 0 0,1 0 0 0 0,0 1 0 0 0,-1-1 0 0 0,1 0 0 0 0,-1 1 0 0 0,1-1 0 0 0,-1 0 0 0 0,1 1 0 0 0,-1-1 0 0 0,1 0 0 0 0,-1 1 0 0 0,1 0 63 0 0,61 14 234 0 0,-51-12-265 0 0,6 2 100 0 0,155 42 357 0 0,-1 7-1 0 0,89 46-425 0 0,-247-94-4 0 0,11 3-21 0 0,0 2 1 0 0,-1 1 0 0 0,0 1 0 0 0,-1 1 0 0 0,0 1 0 0 0,-1 1 0 0 0,6 7 24 0 0,-26-23 19 0 0,0 1 1 0 0,0 0-1 0 0,0 0 1 0 0,0 0-1 0 0,0 0 1 0 0,0 0 0 0 0,0 0-1 0 0,-1 0 1 0 0,1 0-1 0 0,0 0 1 0 0,-1 0-1 0 0,1 0 1 0 0,-1 0 0 0 0,1 0-1 0 0,-1 1 1 0 0,0-1-1 0 0,1 0 1 0 0,-1 0-1 0 0,0 1 1 0 0,0-1 0 0 0,0 0-1 0 0,0 0 1 0 0,0 1-1 0 0,0-1 1 0 0,0 0-1 0 0,0 0 1 0 0,-1 1 0 0 0,1-1-1 0 0,0 0 1 0 0,-1 0-1 0 0,1 0 1 0 0,-1 1-1 0 0,1-1 1 0 0,-1 0 0 0 0,0 0-1 0 0,1 0 1 0 0,-1 0-1 0 0,0 0 1 0 0,0 0-1 0 0,0 0 1 0 0,0-1 0 0 0,0 1-1 0 0,0 0 1 0 0,0 0-1 0 0,0-1 1 0 0,0 1-1 0 0,0 0 1 0 0,0-1 0 0 0,0 1-1 0 0,0-1 1 0 0,-1 1-1 0 0,1-1 1 0 0,0 0-1 0 0,-1 0-19 0 0,-80 20 1923 0 0,68-18-1871 0 0,-105 15 998 0 0,-1-5 0 0 0,0-6-1 0 0,0-4 1 0 0,0-6 0 0 0,-47-10-1050 0 0,-76-6 189 0 0,294 16-5366 0 0,-24 0 4022 0 0,115-9-8672 0 0,-107 10 3791 0 0</inkml:trace>
  <inkml:trace contextRef="#ctx0" brushRef="#br0" timeOffset="278.516">2048 362 10722 0 0,'0'0'5433'0'0,"0"0"-5441"0"0,0 0-1493 0 0,0 0-4 0 0,0 0 433 0 0,0 0 573 0 0,0 0 266 0 0,0 0 133 0 0,0 0 73 0 0,0 0 50 0 0,1 27 38 0 0,8 195 597 0 0,27-105-461 0 0,1-80-7904 0 0,-30-31 3265 0 0</inkml:trace>
  <inkml:trace contextRef="#ctx0" brushRef="#br0" timeOffset="557.197">1886 76 14027 0 0,'0'0'6977'0'0,"0"0"-6784"0"0,0 0-121 0 0,0 0-513 0 0,0 0-927 0 0,0 0-64 0 0,0 0-8 0 0,0 0 327 0 0,0 0 665 0 0,0 0-216 0 0,0 0-304 0 0,0 0-504 0 0,0 0-729 0 0,123 9-944 0 0,-111 2-3432 0 0</inkml:trace>
  <inkml:trace contextRef="#ctx0" brushRef="#br0" timeOffset="898.191">2773 413 17172 0 0,'0'0'384'0'0,"0"0"-62"0"0,0 0-164 0 0,0 0-205 0 0,0 0-102 0 0,0 0-27 0 0,0 0 54 0 0,0 0 178 0 0,0 0 40 0 0,0 0-65 0 0,0 0-96 0 0,0 0-127 0 0,-4-6-91 0 0,2 4 228 0 0,0-1 1 0 0,0 1-1 0 0,-1-1 0 0 0,1 1 0 0 0,0 0 1 0 0,-1 0-1 0 0,1 0 0 0 0,-1 0 0 0 0,1 1 1 0 0,-1-1-1 0 0,0 1 0 0 0,0-1 0 0 0,0 1 1 0 0,0 0-1 0 0,0 0 0 0 0,0 1 1 0 0,0-1-1 0 0,0 0 0 0 0,0 1 0 0 0,0 0 1 0 0,-1 0-1 0 0,1 0 0 0 0,0 0 0 0 0,-1 0 55 0 0,-28-1-104 0 0,22 0 185 0 0,-1 0 0 0 0,1 1 0 0 0,-1 0 0 0 0,1 1-1 0 0,-1 0 1 0 0,1 0 0 0 0,-1 1 0 0 0,1 1 0 0 0,0-1-1 0 0,0 2 1 0 0,0-1 0 0 0,-3 3-81 0 0,12-4-59 0 0,0 1 0 0 0,1-1 0 0 0,-1 0 0 0 0,1 1 0 0 0,0-1 1 0 0,0 0-1 0 0,0 1 0 0 0,0-1 0 0 0,0 0 0 0 0,0 1 0 0 0,1-1 0 0 0,-1 0 0 0 0,1 1 0 0 0,-1-1 0 0 0,1 0 0 0 0,0 0 1 0 0,0 1-1 0 0,0-1 0 0 0,0 0 0 0 0,0 0 0 0 0,1 0 0 0 0,-1 0 0 0 0,1-1 0 0 0,-1 1 0 0 0,1 0 0 0 0,0-1 1 0 0,-1 1-1 0 0,1-1 0 0 0,0 1 0 0 0,0-1 0 0 0,0 0 0 0 0,0 0 0 0 0,0 0 0 0 0,1 0 0 0 0,-1 0 0 0 0,2 1 59 0 0,25 10-59 0 0,1 0-1 0 0,0-2 0 0 0,1-1 0 0 0,0-1 0 0 0,0-2 0 0 0,0-1 0 0 0,15 0 60 0 0,64 12-209 0 0,96 50-708 0 0,-268-42 3051 0 0,-25-12-1610 0 0,-1-4 1 0 0,-1-3 0 0 0,1-5 0 0 0,-9-4-525 0 0,70-6-1576 0 0,20-9-6302 0 0,7 13 28 0 0</inkml:trace>
  <inkml:trace contextRef="#ctx0" brushRef="#br0" timeOffset="1160.622">3365 0 16724 0 0,'0'0'568'0'0,"0"0"-199"0"0,0 0-468 0 0,0 0-878 0 0,0 0-912 0 0,0 0-59 0 0,0 0 344 0 0,0 0 745 0 0,0 0 916 0 0,0 0 257 0 0,0 0 63 0 0,0 0 6 0 0,0 0-28 0 0,2 29-79 0 0,11 196 221 0 0,-9-205-424 0 0,0 0-1 0 0,0 0 1 0 0,2-1 0 0 0,1 1 0 0 0,0-1-1 0 0,2-1 1 0 0,0 0 0 0 0,1 0-1 0 0,0 0 1 0 0,2-1 0 0 0,0-1 0 0 0,1 0-1 0 0,9 9-72 0 0,76 57-2681 0 0,-97-82 482 0 0,-3 0-2627 0 0,2 0 3812 0 0,-4 0-1755 0 0</inkml:trace>
  <inkml:trace contextRef="#ctx0" brushRef="#br0" timeOffset="1408.985">3203 247 14659 0 0,'0'0'590'0'0,"0"0"-186"0"0,0 0-118 0 0,28-10-78 0 0,94-34-12 0 0,94 12 234 0 0,-172 31-398 0 0,279 8-565 0 0,-189 24-9024 0 0,-118-26 2842 0 0</inkml:trace>
  <inkml:trace contextRef="#ctx0" brushRef="#br0" timeOffset="2280.049">4083 568 17156 0 0,'0'0'110'0'0,"0"0"-418"0"0,0 0-343 0 0,0 0-55 0 0,0 0 203 0 0,0 0 328 0 0,0 0 238 0 0,0 0 101 0 0,0 0 29 0 0,0 0 14 0 0,0 0-19 0 0,29-5-19 0 0,87-15-39 0 0,-98 17-76 0 0,0 0 0 0 0,0-1 0 0 0,-1-1 0 0 0,0 0 0 0 0,0-1 1 0 0,0-1-1 0 0,-1-1 0 0 0,0 0 0 0 0,0-1 0 0 0,6-6-54 0 0,-19 15-55 0 0,-1-1-1 0 0,0 1 1 0 0,0-1-1 0 0,1 0 1 0 0,-1 0-1 0 0,0 0 1 0 0,0 0 0 0 0,0 0-1 0 0,0 0 1 0 0,0-1-1 0 0,0 1 1 0 0,0-1-1 0 0,0 1 1 0 0,-1-1-1 0 0,1 0 1 0 0,-1 1-1 0 0,1-1 1 0 0,-1 0-1 0 0,1 0 1 0 0,-1 0 0 0 0,0 0-1 0 0,0-1 1 0 0,0 1-1 0 0,0 0 1 0 0,-1 0-1 0 0,1 0 1 0 0,-1-1-1 0 0,1 1 1 0 0,-1 0-1 0 0,0-1 1 0 0,1 1 0 0 0,-1-1-1 0 0,0 1 1 0 0,-1 0-1 0 0,1-1 1 0 0,0 1-1 0 0,-1 0 1 0 0,1-1-1 0 0,-1 1 1 0 0,0 0-1 0 0,0 0 1 0 0,0 0 0 0 0,0-1-1 0 0,0 1 1 0 0,0 0-1 0 0,-1 0 1 0 0,1 1-1 0 0,-1-1 1 0 0,1 0-1 0 0,-1 0 1 0 0,0 1-1 0 0,0-1 1 0 0,0 0 55 0 0,-113-9-2438 0 0,-59 46 3986 0 0,153-30-1248 0 0,13-5-271 0 0,-1 1-1 0 0,1 0 1 0 0,0 0-1 0 0,-1 1 0 0 0,1 0 1 0 0,0 1-1 0 0,0-1 0 0 0,0 2 1 0 0,1-1-1 0 0,-1 1 1 0 0,1 0-1 0 0,-1 0 0 0 0,1 1 1 0 0,1 0-1 0 0,-1 1 0 0 0,1-1 1 0 0,0 1-1 0 0,0 0 1 0 0,0 1-1 0 0,1 0 0 0 0,0-1 1 0 0,1 1-1 0 0,-1 1 0 0 0,1-1 1 0 0,1 1-1 0 0,-1 0 1 0 0,1 0-1 0 0,1 0 0 0 0,-2 5-28 0 0,7-9 25 0 0,0 0 0 0 0,0-1 1 0 0,0 1-1 0 0,0-1 0 0 0,1 0 0 0 0,0 0 0 0 0,-1-1 0 0 0,1 1 0 0 0,0-1 0 0 0,0 1 0 0 0,1-1 0 0 0,-1-1 1 0 0,0 1-1 0 0,1 0 0 0 0,-1-1 0 0 0,1 0 0 0 0,-1 0 0 0 0,1-1 0 0 0,0 1 0 0 0,-1-1 0 0 0,1 0 0 0 0,4 0-25 0 0,31 4-342 0 0,0-2-1 0 0,0-1 0 0 0,0-3 0 0 0,0-1 0 0 0,0-1 0 0 0,0-3 0 0 0,-1-1 0 0 0,0-2 1 0 0,0-1-1 0 0,32-16 343 0 0,-24-9 6014 0 0,-48 39-6005 0 0,0-1 0 0 0,1 0 0 0 0,-1 1 0 0 0,1-1 0 0 0,-1 1 0 0 0,1-1 0 0 0,0 1 0 0 0,0-1 0 0 0,0 1 0 0 0,0-1 0 0 0,1 1 0 0 0,-1-1 0 0 0,1 1 0 0 0,-1-1 0 0 0,1 1 0 0 0,0-1 0 0 0,0 0 0 0 0,0 1 0 0 0,0-1 0 0 0,1 0 0 0 0,-1 0 0 0 0,0 0 0 0 0,1 0 0 0 0,0 0 0 0 0,-1 0 0 0 0,1 0 0 0 0,0 0 0 0 0,0-1 0 0 0,0 1 0 0 0,0-1 0 0 0,0 0 0 0 0,0 1 0 0 0,1-1 0 0 0,-1 0 0 0 0,0 0 0 0 0,1 0 0 0 0,-1-1 0 0 0,0 1 0 0 0,1 0 0 0 0,-1-1 0 0 0,1 0 0 0 0,1 1-9 0 0,122 4-239 0 0,-102-6-414 0 0,-12 0 294 0 0,0 1 0 0 0,0-1 0 0 0,0-1 0 0 0,0 0 1 0 0,-1-1-1 0 0,1 0 0 0 0,-1 0 0 0 0,1-2 0 0 0,-1 1 1 0 0,0-1-1 0 0,-1-1 0 0 0,1 0 0 0 0,-1 0 0 0 0,1-2 359 0 0,-7 4 127 0 0,0 0 0 0 0,0-1 0 0 0,0 1-1 0 0,0-1 1 0 0,-1 1 0 0 0,0-1 0 0 0,0 0-1 0 0,0 0 1 0 0,0-1 0 0 0,-1 1-1 0 0,0-1 1 0 0,0 1 0 0 0,-1-1 0 0 0,1 1-1 0 0,-1-1 1 0 0,0 0 0 0 0,-1 0 0 0 0,1 0-1 0 0,-1-2-126 0 0,-2 13 86 0 0,1 0 0 0 0,0 0 0 0 0,0 0 0 0 0,1 0 0 0 0,-1 0 0 0 0,1 1 0 0 0,0-1 0 0 0,0 0 0 0 0,1 0 0 0 0,0 0 0 0 0,0 0 0 0 0,0 0 0 0 0,0 0 0 0 0,1 0-1 0 0,0 0 1 0 0,0-1 0 0 0,0 1 0 0 0,1 0 0 0 0,-1-1 0 0 0,1 0 0 0 0,0 0 0 0 0,0 0 0 0 0,1 0 0 0 0,-1 0 0 0 0,1 0 0 0 0,0-1 0 0 0,3 3-86 0 0,63 5-151 0 0,-59-10-303 0 0,0 0 0 0 0,1-1 0 0 0,-1 0 0 0 0,1-1 0 0 0,-1-1 0 0 0,1 0 0 0 0,-1 0 0 0 0,0-1 0 0 0,0-1 0 0 0,0 0 0 0 0,-1 0 0 0 0,1-1 0 0 0,-1 0 0 0 0,3-3 454 0 0,25-36 999 0 0,-26-12 5929 0 0,-12 55-6280 0 0,0 1-248 0 0,0 0-304 0 0,0 0-285 0 0,0 31-1629 0 0,1-23 1789 0 0,0-1 0 0 0,0 0-1 0 0,1 0 1 0 0,0 0 0 0 0,1 0 0 0 0,-1-1-1 0 0,1 1 1 0 0,1-1 0 0 0,-1 1 0 0 0,1-1-1 0 0,0 0 1 0 0,0 0 0 0 0,1-1 0 0 0,0 1-1 0 0,0-1 1 0 0,0 0 0 0 0,1-1-1 0 0,-1 1 1 0 0,7 3 29 0 0,41 29-7620 0 0,-53-37 7541 0 0,13 8-8424 0 0</inkml:trace>
  <inkml:trace contextRef="#ctx0" brushRef="#br0" timeOffset="2822.647">5789 350 9530 0 0,'0'0'1828'0'0,"0"0"-1039"0"0,0 0-564 0 0,0 0-334 0 0,0 0-131 0 0,0 0 77 0 0,0 0 248 0 0,0 0 225 0 0,0 0 112 0 0,0 0-8 0 0,0 0-59 0 0,0 0-107 0 0,0 0-82 0 0,9-3-46 0 0,96-23 460 0 0,-158 43-2876 0 0,46-14 2301 0 0,1 0 1 0 0,0 0-1 0 0,0 1 1 0 0,0-1-1 0 0,0 1 0 0 0,1 0 1 0 0,0 1-1 0 0,-1-1 1 0 0,2 1-1 0 0,-1 0 0 0 0,0 1 1 0 0,1-1-1 0 0,0 1 0 0 0,0 0 1 0 0,1-1-1 0 0,0 2 1 0 0,0-1-1 0 0,0 0 0 0 0,1 1 1 0 0,0-1-1 0 0,0 1 1 0 0,0 0-1 0 0,0 6-5 0 0,2-9 38 0 0,0 0 1 0 0,-1 0-1 0 0,2 0 1 0 0,-1 0-1 0 0,0 0 1 0 0,1 0 0 0 0,0 0-1 0 0,0 0 1 0 0,0 0-1 0 0,0 0 1 0 0,0 0-1 0 0,1-1 1 0 0,0 1-1 0 0,0-1 1 0 0,0 1-1 0 0,0-1 1 0 0,1 1-1 0 0,-1-1 1 0 0,1 0-1 0 0,0 0 1 0 0,-1-1-1 0 0,2 1 1 0 0,-1 0-1 0 0,0-1 1 0 0,0 0-1 0 0,1 0 1 0 0,-1 0-1 0 0,1 0 1 0 0,0 0-1 0 0,-1-1 1 0 0,5 2-39 0 0,16 4-69 0 0,1-1 1 0 0,0-1 0 0 0,0-1 0 0 0,0-1 0 0 0,1-1 0 0 0,-1-1 0 0 0,0-2 0 0 0,1 0 0 0 0,-1-2 0 0 0,0 0-1 0 0,0-2 1 0 0,0-1 0 0 0,-1-1 0 0 0,0-1 0 0 0,10-5 68 0 0,-27 11 95 0 0,1 1 0 0 0,-1-1 0 0 0,0-1-1 0 0,0 1 1 0 0,0-1 0 0 0,0-1 0 0 0,-1 1 0 0 0,1-1 0 0 0,-1 0 0 0 0,0 0-1 0 0,0-1 1 0 0,-1 0 0 0 0,1 0 0 0 0,-1 0 0 0 0,0-1 0 0 0,0 0 0 0 0,-1 0-1 0 0,1 0 1 0 0,-2 0 0 0 0,1-1 0 0 0,-1 0 0 0 0,1 0 0 0 0,-2 1 0 0 0,1-2 0 0 0,-1 1-1 0 0,0 0 1 0 0,-1 0 0 0 0,0-1 0 0 0,0 1 0 0 0,0-1 0 0 0,-1-6-95 0 0,-2 12 7 0 0,1 0 1 0 0,-1 0 0 0 0,0 0-1 0 0,0 0 1 0 0,0 0 0 0 0,0 1-1 0 0,0-1 1 0 0,0 1-1 0 0,0-1 1 0 0,0 1 0 0 0,-1 0-1 0 0,1-1 1 0 0,-1 1 0 0 0,1 1-1 0 0,-1-1 1 0 0,1 0 0 0 0,-1 1-1 0 0,0-1 1 0 0,1 1 0 0 0,-1-1-1 0 0,1 1 1 0 0,-1 0 0 0 0,0 1-1 0 0,1-1 1 0 0,-1 0-1 0 0,0 1 1 0 0,1-1 0 0 0,-1 1-1 0 0,1 0 1 0 0,-1 0 0 0 0,1 0-1 0 0,-1 0 1 0 0,1 0 0 0 0,0 0-1 0 0,-1 1 1 0 0,1-1 0 0 0,0 1-1 0 0,0 0 1 0 0,0-1 0 0 0,0 1-1 0 0,0 0 1 0 0,1 0 0 0 0,-1 0-1 0 0,1 1 1 0 0,-1-1-1 0 0,1 0 1 0 0,0 1 0 0 0,0-1-1 0 0,-1 2-7 0 0,-1 1 18 0 0,1 0 0 0 0,0 1 1 0 0,1-1-1 0 0,-1 0 0 0 0,1 1 0 0 0,0-1 0 0 0,0 1 0 0 0,0-1 0 0 0,1 1 0 0 0,0-1 0 0 0,0 1 0 0 0,1-1 0 0 0,-1 1 0 0 0,1-1 0 0 0,0 1 0 0 0,1-1 0 0 0,-1 1 0 0 0,1-1 0 0 0,0 0 0 0 0,1 0 0 0 0,-1 0 0 0 0,1 0 0 0 0,0 0 1 0 0,0-1-1 0 0,0 1 0 0 0,1-1 0 0 0,-1 0 0 0 0,1 0 0 0 0,1 0-18 0 0,135 105-1484 0 0,-115-93 276 0 0,11 7-3305 0 0,-10-6-4681 0 0</inkml:trace>
  <inkml:trace contextRef="#ctx0" brushRef="#br0" timeOffset="3612.746">467 1039 1728 0 0,'0'0'2445'0'0,"0"0"-269"0"0,0 0-381 0 0,0 0-452 0 0,0 0-261 0 0,0 0-195 0 0,0 0-140 0 0,0 0-39 0 0,0 0-51 0 0,0 0-14 0 0,0 0 23 0 0,0 0-36 0 0,6-14-83 0 0,17-42-75 0 0,-18 42-60 0 0,-5 14-118 0 0,0 0-86 0 0,0 0-99 0 0,0 0-177 0 0,0 0-104 0 0,0 0-112 0 0,0 0-53 0 0,-13 26-1225 0 0,3-9 1452 0 0,1-1 0 0 0,1 2 0 0 0,0-1 0 0 0,2 1 0 0 0,0 0 0 0 0,1 0 0 0 0,1 1 0 0 0,0 0 0 0 0,2 0 0 0 0,-1 14 110 0 0,6 3 40 0 0,1 1 0 0 0,2-1 0 0 0,1 0 0 0 0,2-1 0 0 0,2 1 0 0 0,6 11-40 0 0,-5-13 53 0 0,-1 1 0 0 0,-1 1-1 0 0,-2 0 1 0 0,-2 0-1 0 0,-1 0 1 0 0,-1 14-53 0 0,-3-47 63 0 0,-2 0 0 0 0,1 0 1 0 0,0 0-1 0 0,0 0 0 0 0,-1 0 1 0 0,0-1-1 0 0,0 1 0 0 0,1 0 0 0 0,-2 0 1 0 0,1-1-1 0 0,0 1 0 0 0,0-1 1 0 0,-1 1-1 0 0,1-1 0 0 0,-1 1 1 0 0,0-1-1 0 0,0 0 0 0 0,0 0 0 0 0,0 0 1 0 0,0 0-1 0 0,0 0 0 0 0,-1-1 1 0 0,1 1-1 0 0,-1 0 0 0 0,1-1 0 0 0,-1 0 1 0 0,1 0-1 0 0,-1 0 0 0 0,0 0 1 0 0,1 0-1 0 0,-1 0 0 0 0,0-1 1 0 0,0 1-1 0 0,0-1 0 0 0,0 0 0 0 0,0 0 1 0 0,1 0-1 0 0,-1 0 0 0 0,-1 0-63 0 0,-21 4 200 0 0,-1-1 0 0 0,1 0-1 0 0,0-2 1 0 0,0-1-1 0 0,-1-1 1 0 0,1-2-1 0 0,0 0 1 0 0,0-1 0 0 0,0-2-1 0 0,1 0 1 0 0,0-2-1 0 0,0-1 1 0 0,0 0 0 0 0,1-2-1 0 0,-17-11-199 0 0,-8-40-1213 0 0,48 60 991 0 0,-1 0 1 0 0,1-1-1 0 0,0 1 1 0 0,0 0 0 0 0,0-1-1 0 0,0 1 1 0 0,0-1-1 0 0,1 1 1 0 0,-1 0-1 0 0,1-1 1 0 0,-1 1-1 0 0,1 0 1 0 0,0 0-1 0 0,0 0 1 0 0,0-1-1 0 0,0 1 1 0 0,0 0-1 0 0,1 0 1 0 0,-1 0-1 0 0,0 1 1 0 0,1-1-1 0 0,0 0 1 0 0,-1 0 0 0 0,1 1-1 0 0,0-1 1 0 0,0 1-1 0 0,0 0 1 0 0,0-1-1 0 0,0 1 1 0 0,0 0-1 0 0,1 0 222 0 0,48-23-6511 0 0,-33 16 1057 0 0</inkml:trace>
  <inkml:trace contextRef="#ctx0" brushRef="#br0" timeOffset="4173.621">365 1416 6969 0 0,'0'0'4189'0'0,"0"0"-2322"0"0,0 0-641 0 0,0 0-259 0 0,0 0-192 0 0,0 0-68 0 0,0 0-123 0 0,0 0-131 0 0,0 0-77 0 0,0 0-64 0 0,0 0-66 0 0,0 0-80 0 0,0 0-78 0 0,-2-6-42 0 0,1 5-44 0 0,1-1 1 0 0,0 1-1 0 0,-1-1 1 0 0,1 0-1 0 0,0 1 1 0 0,0-1-1 0 0,0 0 1 0 0,0 1 0 0 0,1-1-1 0 0,-1 1 1 0 0,0-1-1 0 0,1 0 1 0 0,-1 1-1 0 0,1-1 1 0 0,-1 1-1 0 0,1-1 1 0 0,0 1-1 0 0,0 0 1 0 0,0-1-1 0 0,-1 1 1 0 0,1 0-1 0 0,1-1 1 0 0,-1 1 0 0 0,0 0-1 0 0,0 0 1 0 0,0 0-1 0 0,1 0 1 0 0,-1 0-1 0 0,0 0 1 0 0,1 0-1 0 0,-1 1 1 0 0,1-1-1 0 0,-1 0 1 0 0,1 1-1 0 0,-1-1 1 0 0,1 1 0 0 0,-1 0-1 0 0,1-1 1 0 0,-1 1-1 0 0,1 0 1 0 0,0 0-1 0 0,-1 0 1 0 0,1 0-1 0 0,0 0 1 0 0,-1 0-1 0 0,1 1 1 0 0,-1-1-1 0 0,1 0 1 0 0,0 1-3 0 0,0-2 1 0 0,163-32-19 0 0,-103 24-954 0 0,0-4-1 0 0,-2-2 0 0 0,0-3 0 0 0,40-18 973 0 0,-101 36-4 0 0,-1 0-1 0 0,1 0 1 0 0,-1-1 0 0 0,1 1-1 0 0,0-1 1 0 0,-1 1 0 0 0,1-1-1 0 0,0 1 1 0 0,0-1-1 0 0,-1 0 1 0 0,1 0 0 0 0,0 1-1 0 0,0-1 1 0 0,0 0-1 0 0,0 0 1 0 0,0 0 0 0 0,0 0-1 0 0,0 0 1 0 0,0-1 0 0 0,1 1-1 0 0,-1 0 1 0 0,0 0-1 0 0,1-1 1 0 0,-1 1 0 0 0,0 0-1 0 0,1 0 1 0 0,0-1-1 0 0,-1 1 1 0 0,1-1 0 0 0,0 1-1 0 0,0 0 1 0 0,0-1-1 0 0,0 1 1 0 0,0-1 0 0 0,0 1-1 0 0,0 0 1 0 0,0-1 0 0 0,0 1-1 0 0,1-1 1 0 0,-1 1-1 0 0,1 0 1 0 0,-1-1 0 0 0,1 1-1 0 0,-1 0 1 0 0,1 0-1 0 0,0-1 1 0 0,0 1 0 0 0,-1 0-1 0 0,1 0 1 0 0,0 0-1 0 0,0 0 1 0 0,0 0 0 0 0,0 0-1 0 0,0 0 1 0 0,1 0 0 0 0,-1 1-1 0 0,0-1 1 0 0,0 0-1 0 0,1 0 1 0 0,-1 1 0 0 0,0-1-1 0 0,0 1 1 0 0,1 0-1 0 0,-1-1 1 0 0,1 1 0 0 0,-1 0-1 0 0,0 0 1 0 0,1 0 0 0 0,0 0 4 0 0,-4 0-93 0 0,-48 6-374 0 0,35 17-207 0 0,19-20 690 0 0,-1 0 1 0 0,1 0-1 0 0,0-1 1 0 0,1 1-1 0 0,-1-1 1 0 0,0 0-1 0 0,1 0 1 0 0,-1 0-1 0 0,1-1 0 0 0,0 0 1 0 0,0 0-1 0 0,-1 0 1 0 0,1 0-1 0 0,0-1 1 0 0,0 0-1 0 0,0 0 1 0 0,-1 0-1 0 0,2 0-16 0 0,44 2-295 0 0,0-2 0 0 0,0-2 0 0 0,1-2 0 0 0,-2-3 0 0 0,1-2 0 0 0,-1-1 1 0 0,2-4 294 0 0,-70 20 3957 0 0,-39 14-3723 0 0,38-10-110 0 0,4-4-90 0 0,1 0 1 0 0,0 1-1 0 0,0 1 0 0 0,1 1 0 0 0,0 0 0 0 0,0 1 1 0 0,1 0-1 0 0,0 1 0 0 0,1 0 0 0 0,0 1 0 0 0,1 0 1 0 0,1 1-1 0 0,0 1 0 0 0,-4 6-34 0 0,12-17-9 0 0,1 0 1 0 0,0 0-1 0 0,1-1 1 0 0,-1 1-1 0 0,0 0 1 0 0,1 0-1 0 0,-1 0 1 0 0,1 0-1 0 0,0 0 1 0 0,0 0-1 0 0,0 0 1 0 0,1 0-1 0 0,-1 0 1 0 0,1 0-1 0 0,-1-1 0 0 0,1 1 1 0 0,0 0-1 0 0,0 0 1 0 0,0-1-1 0 0,1 1 1 0 0,-1 0-1 0 0,0-1 1 0 0,1 1-1 0 0,0-1 1 0 0,0 0-1 0 0,0 1 1 0 0,0-1-1 0 0,0 0 1 0 0,0 0-1 0 0,0 0 1 0 0,1-1-1 0 0,-1 1 1 0 0,1 0-1 0 0,-1-1 0 0 0,1 0 1 0 0,-1 1-1 0 0,1-1 1 0 0,0 0-1 0 0,0-1 1 0 0,0 1-1 0 0,2 0 9 0 0,128 22-5420 0 0,-122-22 3832 0 0,14 1-2362 0 0,-8-1-1419 0 0</inkml:trace>
  <inkml:trace contextRef="#ctx0" brushRef="#br0" timeOffset="5121.524">1469 1396 9338 0 0,'0'0'2745'0'0,"0"0"-406"0"0,0 0-775 0 0,0 0-685 0 0,0 0-514 0 0,0 0-402 0 0,0 0-251 0 0,0 0-77 0 0,0 0 34 0 0,0 0 76 0 0,0 0 92 0 0,0 0 111 0 0,0 0 98 0 0,0 0 72 0 0,33 18 795 0 0,-17-15-784 0 0,0-1 1 0 0,0-1 0 0 0,0 0-1 0 0,0-1 1 0 0,1 0 0 0 0,-1-1-1 0 0,0-1 1 0 0,0-1 0 0 0,0 0-1 0 0,0-1 1 0 0,-1-1 0 0 0,1 0-1 0 0,-1-2 1 0 0,0 1 0 0 0,-1-2-1 0 0,0 0 1 0 0,7-5-130 0 0,-18 13-16 0 0,0-1 0 0 0,0 0 1 0 0,-1 0-1 0 0,1 0 0 0 0,0-1 0 0 0,0 1 1 0 0,-1-1-1 0 0,1 1 0 0 0,-1-1 0 0 0,1 0 0 0 0,-1 0 1 0 0,0 0-1 0 0,0 0 0 0 0,0-1 0 0 0,0 1 0 0 0,0 0 1 0 0,0-1-1 0 0,-1 1 0 0 0,1-1 0 0 0,-1 0 0 0 0,0 0 1 0 0,1 1-1 0 0,-1-1 0 0 0,-1 0 0 0 0,1 0 0 0 0,0 0 1 0 0,-1 0-1 0 0,1 0 0 0 0,-1 0 0 0 0,0 0 0 0 0,0 0 1 0 0,0 0-1 0 0,-1 0 0 0 0,1 0 0 0 0,-1 0 1 0 0,1 0-1 0 0,-1 0 0 0 0,0 0 0 0 0,0 0 0 0 0,0 0 1 0 0,-1 1-1 0 0,1-1 0 0 0,-1 0 0 0 0,1 1 0 0 0,-1-1 1 0 0,0 1-1 0 0,0 0 0 0 0,0-1 0 0 0,0 1 0 0 0,0 0 1 0 0,-1 0-1 0 0,1 0 0 0 0,-1 1 0 0 0,1-1 0 0 0,-1 1 1 0 0,0-1-1 0 0,-1 0 16 0 0,-9-1-38 0 0,1-1-1 0 0,-1 2 1 0 0,1 0 0 0 0,-1 0-1 0 0,0 1 1 0 0,0 1 0 0 0,1 0-1 0 0,-1 1 1 0 0,0 0 0 0 0,0 1-1 0 0,1 0 1 0 0,-1 1 0 0 0,1 1-1 0 0,0 0 1 0 0,0 0 0 0 0,0 1-1 0 0,0 1 1 0 0,1 0 0 0 0,0 1-1 0 0,0 0 1 0 0,1 0 0 0 0,0 1-1 0 0,-7 7 39 0 0,15-14-4 0 0,1 1 1 0 0,-1-1-1 0 0,1 1 0 0 0,0 0 0 0 0,0-1 0 0 0,0 1 0 0 0,-1 0 0 0 0,1 0 0 0 0,1 0 0 0 0,-1 0 0 0 0,0-1 0 0 0,0 1 0 0 0,1 1 0 0 0,-1-1 1 0 0,1 0-1 0 0,0 0 0 0 0,0 0 0 0 0,-1 0 0 0 0,1 0 0 0 0,1 0 0 0 0,-1 0 0 0 0,0 0 0 0 0,0 0 0 0 0,1 0 0 0 0,-1 0 0 0 0,1 0 1 0 0,0 0-1 0 0,-1 0 0 0 0,1 0 0 0 0,0 0 0 0 0,0 0 0 0 0,0 0 0 0 0,1-1 0 0 0,-1 1 0 0 0,0 0 0 0 0,1-1 0 0 0,-1 1 0 0 0,1-1 0 0 0,-1 0 1 0 0,1 1-1 0 0,0-1 0 0 0,-1 0 0 0 0,1 0 0 0 0,0 0 0 0 0,0 0 0 0 0,0 0 0 0 0,2 0 4 0 0,97 24 671 0 0,-82-23-764 0 0,0-1-1 0 0,0 0 1 0 0,0-1 0 0 0,0-1-1 0 0,0-1 1 0 0,0-1 0 0 0,-1 0-1 0 0,1-1 1 0 0,-1-1 0 0 0,0-1-1 0 0,0-1 1 0 0,-1 0 0 0 0,0-2-1 0 0,0 0 1 0 0,0 0-1 0 0,-2-2 1 0 0,1 0 0 0 0,-1 0-1 0 0,-1-2 1 0 0,0 0 0 0 0,-1 0-1 0 0,0-1 1 0 0,3-6 93 0 0,3-35 1011 0 0,-19 55-1204 0 0,0 0-248 0 0,6 37-1455 0 0,3 10 2787 0 0,-9-42-786 0 0,-1 0 1 0 0,1 0-1 0 0,0 0 1 0 0,1 0-1 0 0,-1 1 1 0 0,1-1 0 0 0,0 0-1 0 0,0 0 1 0 0,1 0-1 0 0,-1 0 1 0 0,1 0-1 0 0,0-1 1 0 0,0 1-1 0 0,1 0 1 0 0,0-1 0 0 0,0 1-1 0 0,0-1 1 0 0,0 0-1 0 0,0 0 1 0 0,1-1-1 0 0,0 1 1 0 0,0 0-1 0 0,0-1 1 0 0,0 0 0 0 0,0 0-1 0 0,1-1 1 0 0,-1 1-1 0 0,1-1 1 0 0,0 0-1 0 0,-1 0 1 0 0,1 0 0 0 0,0-1-1 0 0,0 1 1 0 0,4-1-106 0 0,6-3-112 0 0,-1-1 0 0 0,0-1 0 0 0,-1 0 1 0 0,1-1-1 0 0,-1-1 0 0 0,0 0 0 0 0,0 0 1 0 0,0-1-1 0 0,-1-1 0 0 0,0 0 0 0 0,-1-1 1 0 0,0 0-1 0 0,0-1 0 0 0,-1 0 0 0 0,0-1 1 0 0,-1 0-1 0 0,0 0 0 0 0,-1-1 0 0 0,3-6 113 0 0,-2 112 245 0 0,-9-88-189 0 0,0 0 0 0 0,1 0 0 0 0,0 0 0 0 0,1 0 0 0 0,-1-1 0 0 0,1 1 0 0 0,0 0 0 0 0,1-1-1 0 0,-1 1 1 0 0,1-1 0 0 0,0 0 0 0 0,0 0 0 0 0,1 0 0 0 0,-1 0 0 0 0,1 0 0 0 0,0-1 0 0 0,1 0 0 0 0,-1 0 0 0 0,1 0 0 0 0,0 0-1 0 0,0-1 1 0 0,0 0 0 0 0,0 0 0 0 0,0 0 0 0 0,1 0 0 0 0,-1-1 0 0 0,1 0 0 0 0,0 0 0 0 0,-1-1 0 0 0,1 0 0 0 0,0 0-1 0 0,0 0 1 0 0,0 0 0 0 0,2-1-57 0 0,3 0-116 0 0,0-1 0 0 0,-1 0 0 0 0,1 0-1 0 0,-1-1 1 0 0,1-1 0 0 0,-1 0 0 0 0,0 0-1 0 0,0-1 1 0 0,0 0 0 0 0,0-1-1 0 0,-1 0 1 0 0,0 0 0 0 0,0-1 0 0 0,0 0-1 0 0,-1-1 1 0 0,1 0 0 0 0,-2 0 0 0 0,1-1-1 0 0,-1 0 1 0 0,0 0 0 0 0,-1 0 0 0 0,0-1-1 0 0,4-8 117 0 0,-9-24 1407 0 0,-9 28 2448 0 0,6 63-4628 0 0,33 53 200 0 0,10-44-7417 0 0,-32-46-2347 0 0</inkml:trace>
  <inkml:trace contextRef="#ctx0" brushRef="#br0" timeOffset="5895.23">3706 1169 4393 0 0,'0'0'2107'0'0,"0"0"-316"0"0,0 0-383 0 0,0 0-235 0 0,0 0-100 0 0,0 0-83 0 0,0 0-45 0 0,0 0-59 0 0,0 0-87 0 0,0 0-130 0 0,0 0-142 0 0,0 0-122 0 0,0 0-121 0 0,-4-4-110 0 0,-14-21-148 0 0,72-3-2074 0 0,-55 28 2022 0 0,0 0 1 0 0,1 0-1 0 0,-1-1 0 0 0,1 1 0 0 0,0 0 1 0 0,-1-1-1 0 0,1 1 0 0 0,-1-1 1 0 0,1 1-1 0 0,-1 0 0 0 0,1-1 1 0 0,0 1-1 0 0,-1-1 0 0 0,1 1 0 0 0,0-1 1 0 0,0 0-1 0 0,-1 1 0 0 0,1-1 1 0 0,0 1-1 0 0,0-1 0 0 0,0 1 1 0 0,0-1-1 0 0,-1 1 0 0 0,1-1 0 0 0,0 0 1 0 0,0 1-1 0 0,0-1 0 0 0,0 1 1 0 0,1-1-1 0 0,-1 0 0 0 0,0 1 0 0 0,0-1 1 0 0,0 1-1 0 0,0-1 0 0 0,0 1 1 0 0,1-1-1 0 0,-1 1 0 0 0,0-1 1 0 0,1 1-1 0 0,-1-1 0 0 0,0 1 0 0 0,1-1 1 0 0,-1 1-1 0 0,0-1 0 0 0,1 1 1 0 0,-1-1 25 0 0,-61 4-1555 0 0,39-1 1766 0 0,1 2 0 0 0,-1 0-1 0 0,1 2 1 0 0,-1 0-1 0 0,2 1 1 0 0,-1 2 0 0 0,1 0-1 0 0,0 1 1 0 0,1 1-1 0 0,0 0 1 0 0,-7 8-211 0 0,24-18-23 0 0,0 1 1 0 0,0-1-1 0 0,1 1 1 0 0,-1 0-1 0 0,1 0 0 0 0,-1 0 1 0 0,1 0-1 0 0,0 0 1 0 0,-1 0-1 0 0,1 0 0 0 0,0 1 1 0 0,1-1-1 0 0,-1 0 1 0 0,0 0-1 0 0,1 1 0 0 0,-1-1 1 0 0,1 1-1 0 0,0-1 1 0 0,-1 0-1 0 0,1 1 0 0 0,1-1 1 0 0,-1 1-1 0 0,0-1 1 0 0,0 0-1 0 0,1 1 1 0 0,-1-1-1 0 0,1 0 0 0 0,0 1 1 0 0,0-1-1 0 0,0 0 1 0 0,0 0-1 0 0,0 1 0 0 0,0-1 1 0 0,1 0-1 0 0,-1-1 1 0 0,1 1-1 0 0,-1 0 0 0 0,1 0 1 0 0,0 0-1 0 0,0-1 1 0 0,0 1-1 0 0,0-1 0 0 0,1 1 23 0 0,96 46 648 0 0,268-19-911 0 0,-447 11 621 0 0,-271 68 946 0 0,297-99-9693 0 0,60-12 521 0 0</inkml:trace>
  <inkml:trace contextRef="#ctx0" brushRef="#br0" timeOffset="6732.705">4043 841 13587 0 0,'0'0'1089'0'0,"0"0"-439"0"0,0 0-285 0 0,0 0-365 0 0,0 0-466 0 0,0 0-481 0 0,0 0-374 0 0,0 0-34 0 0,0 0 445 0 0,0 0 610 0 0,0 0 570 0 0,0 0 330 0 0,-1 8-9 0 0,-1 17-259 0 0,1 1 0 0 0,2 0 0 0 0,1-1 0 0 0,0 1 0 0 0,2-1 1 0 0,1 1-1 0 0,2-1 0 0 0,6 18-332 0 0,3 22 361 0 0,48 155 1131 0 0,-31-219 1636 0 0,27-73-5947 0 0,-46 53 1537 0 0,-9 12 781 0 0,-2 1 335 0 0,2 0 1 0 0,-1 0 0 0 0,1 0 0 0 0,-1 1 0 0 0,2-1 0 0 0,-1 1 0 0 0,0 0 0 0 0,1 1 0 0 0,0-1-1 0 0,0 1 1 0 0,1 0 0 0 0,-1 1 0 0 0,1-1 0 0 0,-1 1 0 0 0,2 0 165 0 0,-6 48 1752 0 0,-2-38-1560 0 0,18 159 2898 0 0,-17-161-3044 0 0,1 0 0 0 0,0 0 0 0 0,1 0 1 0 0,-1 0-1 0 0,1 0 0 0 0,0-1 0 0 0,0 1 1 0 0,0-1-1 0 0,1 0 0 0 0,-1 0 0 0 0,1 0 1 0 0,0 0-1 0 0,0 0 0 0 0,1-1 0 0 0,-1 0 0 0 0,1 0 1 0 0,0 0-1 0 0,-1-1 0 0 0,1 1 0 0 0,0-1 1 0 0,1 0-1 0 0,-1-1 0 0 0,0 1 0 0 0,0-1 1 0 0,1 0-1 0 0,-1 0 0 0 0,1-1 0 0 0,-1 0 1 0 0,1 0-47 0 0,209-59-3468 0 0,-178 82 3093 0 0,-5 3 2796 0 0,-19-25-2270 0 0,-1 1 0 0 0,1-2 1 0 0,-1 1-1 0 0,1-2 0 0 0,0 0 0 0 0,-1 0 0 0 0,1-1 1 0 0,-1-1-1 0 0,0 0 0 0 0,0-1 0 0 0,0 0 0 0 0,0-1 0 0 0,-1 0 1 0 0,1 0-1 0 0,-1-2 0 0 0,-1 1 0 0 0,1-1 0 0 0,-1-1 1 0 0,0 0-1 0 0,-1 0 0 0 0,0-1 0 0 0,8-10-151 0 0,-15 14-25 0 0,1 0 1 0 0,-1 0-1 0 0,0 0 0 0 0,0-1 0 0 0,-1 1 0 0 0,1 0 1 0 0,-1-1-1 0 0,-1 0 0 0 0,1 1 0 0 0,-1-1 0 0 0,0 1 1 0 0,0-1-1 0 0,0 0 0 0 0,-1 1 0 0 0,0-1 0 0 0,0 1 1 0 0,0-1-1 0 0,-1 1 0 0 0,0 0 0 0 0,0-1 0 0 0,0 1 1 0 0,-1 0-1 0 0,1 0 0 0 0,-1 1 0 0 0,0-1 1 0 0,-1 0-1 0 0,1 1 0 0 0,-1 0 0 0 0,0 0 0 0 0,0 0 1 0 0,0 0-1 0 0,-1 1 0 0 0,1 0 0 0 0,-1 0 0 0 0,0 0 1 0 0,0 0-1 0 0,0 1 0 0 0,0-1 0 0 0,0 1 0 0 0,-1 1 1 0 0,1-1-1 0 0,-1 1 0 0 0,1 0 0 0 0,-1 0 1 0 0,1 0-1 0 0,-1 1 0 0 0,1 0 0 0 0,-1 0 0 0 0,0 1 1 0 0,1-1-1 0 0,-4 2 25 0 0,-135 29-437 0 0,141-30 399 0 0,-1 1-1 0 0,0-1 0 0 0,0 1 0 0 0,0 0 0 0 0,1 1 0 0 0,0-1 0 0 0,-1 1 1 0 0,1-1-1 0 0,0 1 0 0 0,0 0 0 0 0,0 0 0 0 0,0 0 0 0 0,1 1 0 0 0,-1-1 0 0 0,1 1 1 0 0,0-1-1 0 0,0 1 0 0 0,0 0 0 0 0,1 0 0 0 0,-1 0 0 0 0,1 0 0 0 0,0 0 0 0 0,0 0 1 0 0,0 0-1 0 0,1 0 0 0 0,-1 0 0 0 0,1 0 0 0 0,0 1 0 0 0,0-1 0 0 0,1 0 1 0 0,-1 0-1 0 0,1 0 0 0 0,1 4 39 0 0,63 63-1110 0 0,-8-41-4997 0 0,-50-27 4561 0 0,12 7-7399 0 0</inkml:trace>
  <inkml:trace contextRef="#ctx0" brushRef="#br0" timeOffset="7199.28">5128 1131 7866 0 0,'0'0'1820'0'0,"0"0"-50"0"0,0 0-461 0 0,0 0-460 0 0,0 0-371 0 0,0 0-422 0 0,0 0-338 0 0,0 0-221 0 0,0 0 4 0 0,0 0 239 0 0,0 0 332 0 0,0 0 309 0 0,0 0 137 0 0,2 13-41 0 0,2 18-103 0 0,2-1-1 0 0,1 0 0 0 0,1 0 0 0 0,2-1 0 0 0,1 0 1 0 0,1 0-1 0 0,14 23-373 0 0,-30-63 4863 0 0,-28-88-3511 0 0,16 31-1220 0 0,16 66-184 0 0,0-1 0 0 0,1 0 0 0 0,-1 0 0 0 0,1 1 0 0 0,-1-1 0 0 0,1 0 0 0 0,0 0-1 0 0,0 1 1 0 0,0-1 0 0 0,0 1 0 0 0,1-1 0 0 0,-1 1 0 0 0,1 0 0 0 0,-1-1 0 0 0,1 1 0 0 0,0 0 0 0 0,0 0 0 0 0,0 0 0 0 0,0 0 0 0 0,0 0 0 0 0,1 1 0 0 0,-1-1 0 0 0,0 1 0 0 0,1-1 0 0 0,-1 1 0 0 0,1 0 0 0 0,-1 0 0 0 0,1 0 0 0 0,0 0 0 0 0,-1 1 0 0 0,1-1 0 0 0,0 1 0 0 0,0-1 0 0 0,0 1 0 0 0,-1 0 0 0 0,1 0 0 0 0,0 0 0 0 0,0 1 0 0 0,0-1 0 0 0,-1 1 0 0 0,1-1 0 0 0,0 1 0 0 0,1 1 52 0 0,223 9-871 0 0,-180 0-2759 0 0,-1 4-3614 0 0,-36-11-1786 0 0</inkml:trace>
  <inkml:trace contextRef="#ctx0" brushRef="#br0" timeOffset="7617.239">5593 1404 8242 0 0,'0'0'-78'0'0,"0"0"-163"0"0,0 0 372 0 0,0 0 616 0 0,0 0 519 0 0,0 0 103 0 0,0 0-30 0 0,0 0-54 0 0,0 0-166 0 0,0 0-231 0 0,0 0-229 0 0,0 0-179 0 0,0 0-130 0 0,25 5-93 0 0,80 16-45 0 0,-93-19-157 0 0,0-1-1 0 0,0 0 1 0 0,0-1-1 0 0,1 0 1 0 0,-1 0 0 0 0,0-2-1 0 0,0 1 1 0 0,0-2-1 0 0,0 1 1 0 0,0-2-1 0 0,-1 0 1 0 0,1 0-1 0 0,-1-1 1 0 0,2-1-55 0 0,23-8 3 0 0,-26 10-19 0 0,3 1-114 0 0,-1-1-1 0 0,1 0 1 0 0,-1-1-1 0 0,0 0 1 0 0,-1-1-1 0 0,1 0 0 0 0,-1-1 1 0 0,0 0-1 0 0,0-1 1 0 0,-1 0-1 0 0,0 0 1 0 0,-1-2-1 0 0,0 1 1 0 0,0-1-1 0 0,0-1 131 0 0,-9 10-54 0 0,1 0-1 0 0,-1 0 1 0 0,1 0-1 0 0,-1 0 1 0 0,1 0 0 0 0,-1 0-1 0 0,0 0 1 0 0,0 0-1 0 0,0 0 1 0 0,1-1-1 0 0,-1 1 1 0 0,0 0-1 0 0,0 0 1 0 0,0 0 0 0 0,-1 0-1 0 0,1 0 1 0 0,0 0-1 0 0,0 0 1 0 0,-1 0-1 0 0,1-1 1 0 0,0 1-1 0 0,-1 0 1 0 0,1 0-1 0 0,-1 0 1 0 0,1 1 0 0 0,-1-1-1 0 0,0 0 1 0 0,1 0-1 0 0,-1 0 1 0 0,0 0-1 0 0,0 0 1 0 0,0 1-1 0 0,0-1 1 0 0,1 0 0 0 0,-1 1-1 0 0,0-1 1 0 0,0 1-1 0 0,0-1 1 0 0,0 1-1 0 0,0-1 1 0 0,0 1-1 0 0,0 0 1 0 0,-1-1-1 0 0,1 1 1 0 0,0 0 0 0 0,0 0-1 0 0,0 0 1 0 0,0 0-1 0 0,0 0 1 0 0,0 0-1 0 0,0 0 1 0 0,-1 0-1 0 0,1 1 1 0 0,0-1 0 0 0,0 0-1 0 0,-1 1 55 0 0,-67 10-765 0 0,48-6 975 0 0,1 2 1 0 0,-1 0-1 0 0,1 1 1 0 0,1 2-1 0 0,0 0 0 0 0,0 0 1 0 0,1 2-1 0 0,0 0 0 0 0,1 2 1 0 0,0 0-1 0 0,-9 10-210 0 0,24-22 15 0 0,0 1-1 0 0,0-1 1 0 0,0 0 0 0 0,0 1 0 0 0,1-1-1 0 0,-1 1 1 0 0,1 0 0 0 0,-1-1 0 0 0,1 1-1 0 0,0 0 1 0 0,0 0 0 0 0,0 0 0 0 0,1 0-1 0 0,-1 0 1 0 0,1 0 0 0 0,-1 0 0 0 0,1 0-1 0 0,0 0 1 0 0,0 0 0 0 0,0 0 0 0 0,1 0-1 0 0,-1 0 1 0 0,1 0 0 0 0,0 0 0 0 0,0 0 0 0 0,0 0-1 0 0,0 0 1 0 0,0-1 0 0 0,0 1 0 0 0,1 0-1 0 0,-1-1 1 0 0,1 1 0 0 0,0-1 0 0 0,0 1-1 0 0,0-1 1 0 0,0 0 0 0 0,0 0 0 0 0,1 0-1 0 0,-1 0 1 0 0,0 0 0 0 0,1-1 0 0 0,0 1-1 0 0,-1-1 1 0 0,1 1 0 0 0,0-1 0 0 0,1 0-15 0 0,141 40-1179 0 0,-63-35-6095 0 0,-55-4-270 0 0</inkml:trace>
  <inkml:trace contextRef="#ctx0" brushRef="#br0" timeOffset="8129.609">6295 751 12251 0 0,'0'0'1173'0'0,"0"0"-177"0"0,0 0-394 0 0,0 0-498 0 0,0 0-528 0 0,0 0-544 0 0,0 0-287 0 0,0 0 134 0 0,0 0 440 0 0,0 0 586 0 0,0 0 462 0 0,0 0 150 0 0,0 0-34 0 0,3 14-109 0 0,45 283 747 0 0,-48-295-1114 0 0,0 36 113 0 0,2 0 0 0 0,1 0 0 0 0,2-1 1 0 0,1 1-1 0 0,2-1 0 0 0,2-1 0 0 0,1 1 0 0 0,2-2 0 0 0,12 24-120 0 0,-22-54 46 0 0,0 0 0 0 0,0 0 0 0 0,1-1 0 0 0,0 1-1 0 0,0-1 1 0 0,0 0 0 0 0,0 0 0 0 0,0-1-1 0 0,1 1 1 0 0,0-1 0 0 0,-1 0 0 0 0,1 0-1 0 0,0 0 1 0 0,1-1 0 0 0,-1 0 0 0 0,0 0 0 0 0,1 0-1 0 0,-1-1 1 0 0,1 1 0 0 0,0-1 0 0 0,-1-1-1 0 0,1 1 1 0 0,0-1 0 0 0,0 0 0 0 0,-1 0-1 0 0,1-1 1 0 0,0 0 0 0 0,-1 0 0 0 0,1 0-1 0 0,0 0 1 0 0,-1-1 0 0 0,0 0 0 0 0,1 0 0 0 0,-1-1-1 0 0,0 1 1 0 0,0-1 0 0 0,0 0 0 0 0,-1-1-1 0 0,1 1 1 0 0,-1-1 0 0 0,1 0 0 0 0,-1 0-1 0 0,-1 0 1 0 0,1-1 0 0 0,0 1 0 0 0,-1-1 0 0 0,0-1-46 0 0,41-84-467 0 0,-34 25 3341 0 0,-10 64-2553 0 0,0 1-222 0 0,0 0-217 0 0,-3 36-903 0 0,3-28 1061 0 0,0 0 0 0 0,0 1 0 0 0,1-1 0 0 0,0 0-1 0 0,1 0 1 0 0,0 0 0 0 0,0-1 0 0 0,0 1 0 0 0,1 0 0 0 0,0-1 0 0 0,1 1 0 0 0,0-1 0 0 0,0 0 0 0 0,0 0-1 0 0,1-1 1 0 0,0 1 0 0 0,0-1 0 0 0,6 5-40 0 0,18 8-3770 0 0,6-5-3928 0 0,-28-12 76 0 0</inkml:trace>
  <inkml:trace contextRef="#ctx0" brushRef="#br0" timeOffset="8378.347">6751 995 18996 0 0,'0'0'839'0'0,"0"0"28"0"0,0 0-156 0 0,0 0-231 0 0,0 0-111 0 0,0 0-140 0 0,0 0-76 0 0,0 0-60 0 0,0 0-66 0 0,0 0-79 0 0,0 0-173 0 0,0 0-269 0 0,-5-10-357 0 0,-1-1 358 0 0,-5-12 25 0 0,11 21-2675 0 0,42 40-457 0 0,-18-17-3466 0 0,-14-13 694 0 0</inkml:trace>
  <inkml:trace contextRef="#ctx0" brushRef="#br0" timeOffset="8971.792">7053 1200 10490 0 0,'0'0'-509'0'0,"0"0"-371"0"0,0 0-157 0 0,0 0 256 0 0,0 0 505 0 0,0 0 395 0 0,0 0 175 0 0,0 0 137 0 0,0 0 70 0 0,0 0 36 0 0,0 0-13 0 0,0 0-56 0 0,0 0-25 0 0,11 16-35 0 0,33 51-31 0 0,-13 57 2070 0 0,-30-119-2375 0 0,-1 0 1 0 0,1-1-1 0 0,0 1 0 0 0,0 0 0 0 0,1 0 0 0 0,-1-1 0 0 0,1 1 0 0 0,0-1 0 0 0,1 0 1 0 0,-1 1-1 0 0,1-1 0 0 0,-1 0 0 0 0,1 0 0 0 0,1-1 0 0 0,-1 1 0 0 0,0-1 1 0 0,1 1-1 0 0,0-1 0 0 0,0 0 0 0 0,0 0 0 0 0,0-1 0 0 0,0 1 0 0 0,0-1 1 0 0,1 0-1 0 0,-1 0 0 0 0,1 0 0 0 0,-1-1 0 0 0,1 0 0 0 0,0 0 0 0 0,0 0 0 0 0,0 0 1 0 0,-1-1-1 0 0,5 1-72 0 0,-4-1-73 0 0,-1 0 0 0 0,1-1 0 0 0,-1 1 1 0 0,0-1-1 0 0,1 0 0 0 0,-1 0 0 0 0,0 0 0 0 0,1 0 1 0 0,-1-1-1 0 0,0 1 0 0 0,0-1 0 0 0,0-1 0 0 0,-1 1 1 0 0,1 0-1 0 0,0-1 0 0 0,-1 0 0 0 0,1 1 1 0 0,-1-1-1 0 0,0-1 0 0 0,0 1 0 0 0,0 0 0 0 0,-1-1 1 0 0,1 0-1 0 0,0-2 73 0 0,25-67 4234 0 0,-29 77-4263 0 0,1 1 0 0 0,-1 0 0 0 0,1-1-1 0 0,0 1 1 0 0,0 0 0 0 0,1-1 0 0 0,-1 1 0 0 0,1 0 0 0 0,0-1 0 0 0,0 1 0 0 0,0-1 0 0 0,1 0-1 0 0,0 1 1 0 0,0-1 0 0 0,0 0 0 0 0,0 0 0 0 0,1 0 0 0 0,-1 0 0 0 0,1 0 0 0 0,0-1-1 0 0,0 1 1 0 0,1-1 0 0 0,-1 0 0 0 0,1 0 0 0 0,-1 0 0 0 0,1 0 0 0 0,0-1 0 0 0,0 1 0 0 0,0-1-1 0 0,1 0 1 0 0,-1 0 0 0 0,0-1 0 0 0,1 1 0 0 0,-1-1 0 0 0,1 0 0 0 0,-1 0 0 0 0,1 0 0 0 0,0-1-1 0 0,-1 0 1 0 0,1 0 0 0 0,0 0 0 0 0,4-1 29 0 0,-4 2-118 0 0,1 0 1 0 0,0-1-1 0 0,0 0 0 0 0,-1 0 0 0 0,1-1 1 0 0,0 1-1 0 0,-1-1 0 0 0,1 0 0 0 0,-1-1 1 0 0,1 1-1 0 0,-1-1 0 0 0,1 0 0 0 0,-1 0 1 0 0,0-1-1 0 0,0 0 0 0 0,0 0 0 0 0,0 0 1 0 0,-1 0-1 0 0,1-1 0 0 0,-1 0 0 0 0,0 0 1 0 0,0 0-1 0 0,0 0 0 0 0,-1 0 1 0 0,1-1-1 0 0,-1 0 0 0 0,0 0 0 0 0,0 0 1 0 0,-1 0-1 0 0,1 0 0 0 0,-1 0 0 0 0,-1-1 1 0 0,1 1-1 0 0,-1-1 0 0 0,1-2 118 0 0,-2 4 81 0 0,0 0 0 0 0,0 1-1 0 0,0-1 1 0 0,0 0 0 0 0,0 0 0 0 0,-1 1-1 0 0,0-1 1 0 0,0 0 0 0 0,0 1 0 0 0,0-1-1 0 0,-1 1 1 0 0,1-1 0 0 0,-1 1 0 0 0,0 0-1 0 0,0-1 1 0 0,0 1 0 0 0,0 0 0 0 0,-1 0-1 0 0,1 1 1 0 0,-1-1 0 0 0,0 0 0 0 0,0 1-1 0 0,0 0 1 0 0,0-1 0 0 0,0 1 0 0 0,0 1-1 0 0,0-1 1 0 0,-1 0 0 0 0,1 1 0 0 0,-1-1 0 0 0,1 1-1 0 0,-1 0 1 0 0,0 0 0 0 0,1 1 0 0 0,-1-1-1 0 0,0 1 1 0 0,0 0 0 0 0,-2 0-81 0 0,1-1 29 0 0,-1 1-1 0 0,1 0 1 0 0,-1 0 0 0 0,1 0 0 0 0,-1 1 0 0 0,1 0 0 0 0,-1 0-1 0 0,1 0 1 0 0,0 1 0 0 0,-1 0 0 0 0,1 0 0 0 0,0 0 0 0 0,0 0-1 0 0,0 1 1 0 0,0 0 0 0 0,1 0 0 0 0,-1 0 0 0 0,1 1 0 0 0,0-1 0 0 0,0 1-1 0 0,0 0 1 0 0,0 1 0 0 0,1-1 0 0 0,0 0 0 0 0,0 1 0 0 0,0 0-1 0 0,0 0 1 0 0,1 0 0 0 0,-1 0 0 0 0,1 0 0 0 0,1 0 0 0 0,-1 1-1 0 0,1-1 1 0 0,0 0 0 0 0,0 1 0 0 0,0-1 0 0 0,1 1 0 0 0,0 0-1 0 0,0-1 1 0 0,0 1 0 0 0,1-1 0 0 0,0 1 0 0 0,0-1 0 0 0,0 0-1 0 0,1 1 1 0 0,0-1 0 0 0,0 0 0 0 0,0 0 0 0 0,1 0 0 0 0,-1 0-1 0 0,1 0 1 0 0,0-1 0 0 0,1 1-29 0 0,47 55-2507 0 0,-13-25-3788 0 0,-15-15-2580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25:53.89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370 86 5097 0 0,'0'0'1098'0'0,"0"0"-34"0"0,0 0-97 0 0,0 0-284 0 0,0 0-153 0 0,0 0-44 0 0,0 0-53 0 0,0 0 14 0 0,0 0 64 0 0,0 0 88 0 0,0 0 53 0 0,-10-10 22 0 0,-31-31-15 0 0,41 40-657 0 0,0-1 0 0 0,0 1 0 0 0,-1 0 0 0 0,1 0-1 0 0,0 0 1 0 0,1-1 0 0 0,-1 1 0 0 0,0 0 0 0 0,0 0-1 0 0,0 0 1 0 0,1 0 0 0 0,-1-1 0 0 0,1 1 0 0 0,-1 0 0 0 0,1 0-1 0 0,-1 0 1 0 0,1 0 0 0 0,-1 0 0 0 0,1 0 0 0 0,0 0-1 0 0,0 0 1 0 0,-1 0 0 0 0,1 1 0 0 0,0-1 0 0 0,0 0-1 0 0,0 0 1 0 0,0 1 0 0 0,0-1 0 0 0,0 1 0 0 0,0-1 0 0 0,0 1-1 0 0,0-1 1 0 0,1 1 0 0 0,-1-1 0 0 0,0 1 0 0 0,0 0-1 0 0,0 0 1 0 0,0 0 0 0 0,1 0 0 0 0,-1 0 0 0 0,0 0-1 0 0,0 0 1 0 0,0 0 0 0 0,1 0 0 0 0,-1 0 0 0 0,0 0 0 0 0,0 1-1 0 0,0-1 1 0 0,1 1-2 0 0,-1-1 118 0 0,52-3-287 0 0,0 2 0 0 0,0 3 0 0 0,-1 2 0 0 0,1 3 0 0 0,-1 1 0 0 0,0 3 0 0 0,-1 2 0 0 0,23 11 169 0 0,-69-24-78 0 0,0 1 1 0 0,0 0 0 0 0,-1 0-1 0 0,1 0 1 0 0,-1 1-1 0 0,1-1 1 0 0,-1 1 0 0 0,0 0-1 0 0,1 0 1 0 0,-1 1-1 0 0,0-1 1 0 0,0 1 0 0 0,-1 0-1 0 0,1 0 1 0 0,-1 0 0 0 0,1 0-1 0 0,-1 1 1 0 0,0 0-1 0 0,0-1 1 0 0,0 1 0 0 0,-1 0-1 0 0,1 0 1 0 0,-1 1-1 0 0,0-1 1 0 0,0 0 0 0 0,-1 1-1 0 0,1-1 1 0 0,-1 1 0 0 0,0-1-1 0 0,0 1 1 0 0,-1 0-1 0 0,1 0 1 0 0,-1-1 0 0 0,0 1-1 0 0,0 0 1 0 0,-1 0-1 0 0,1-1 1 0 0,-1 2 77 0 0,-84 226 729 0 0,54-165-646 0 0,-151 360 1608 0 0,19 8-1 0 0,-6 87-1690 0 0,122-336 150 0 0,8 2 0 0 0,8 1 0 0 0,9 1 1 0 0,7 1-1 0 0,10 76-150 0 0,9 1350 815 0 0,-8-1590-742 0 0,1 0 1 0 0,1 1-1 0 0,1 0 0 0 0,2-1 1 0 0,1 1-1 0 0,0-1 1 0 0,3 1-1 0 0,0-1 0 0 0,1-1 1 0 0,2 1-1 0 0,1-1 1 0 0,1 0-1 0 0,1-1 1 0 0,1 0-1 0 0,1-1 0 0 0,1 0 1 0 0,1-1-1 0 0,19 21-73 0 0,361 234 718 0 0,-394-275-679 0 0,0 0 0 0 0,0 1 0 0 0,0-1 0 0 0,0 0 0 0 0,-1 1 0 0 0,1-1 0 0 0,-1 0 0 0 0,0 1 0 0 0,0-1 1 0 0,0 1-1 0 0,0-1 0 0 0,-1 0 0 0 0,1 1 0 0 0,-1-1 0 0 0,0 0 0 0 0,0 1 0 0 0,0-1 0 0 0,0 0 0 0 0,-1 0 0 0 0,1 0 0 0 0,-1 0 1 0 0,0 0-1 0 0,0 0 0 0 0,0-1 0 0 0,0 1 0 0 0,-1-1 0 0 0,1 1 0 0 0,-1-1 0 0 0,1 0 0 0 0,-1 0 0 0 0,0 0 0 0 0,0 0 0 0 0,1 0 0 0 0,-1-1 1 0 0,-1 1-1 0 0,1-1 0 0 0,0 0 0 0 0,0 0 0 0 0,0 0 0 0 0,-3 0-39 0 0,-22 20-28 0 0,8-1 1 0 0,0 1 0 0 0,2 1 0 0 0,0 1 0 0 0,2 0-1 0 0,1 1 1 0 0,0 1 0 0 0,2 1 0 0 0,1-1 0 0 0,1 2 0 0 0,1 0 0 0 0,-5 24 27 0 0,-52 321-149 0 0,55-284 142 0 0,-6 69 46 0 0,6 1 0 0 0,6 0-1 0 0,8 0 1 0 0,7-1 0 0 0,6 1-1 0 0,8-2-38 0 0,115 521 748 0 0,-48-261 569 0 0,-8 77-1317 0 0,-28 25 1363 0 0,-23 1 0 0 0,-22 14-1363 0 0,-12-423 230 0 0,-5-1 0 0 0,-4 0 0 0 0,-5-1 0 0 0,-5 0 0 0 0,-4-2 0 0 0,-5-1 0 0 0,-5-1 0 0 0,-4-2 0 0 0,-5-2 0 0 0,-49 81-230 0 0,76-150 152 0 0,-2 0 0 0 0,-2-1 0 0 0,0-1 0 0 0,-2-1 0 0 0,-1-1 0 0 0,-1-1 0 0 0,-2-1 0 0 0,0-2 1 0 0,-1-1-1 0 0,-14 8-152 0 0,40-28-3 0 0,0 0 0 0 0,1 1 1 0 0,-1-1-1 0 0,0 0 0 0 0,0-1 1 0 0,0 1-1 0 0,0 0 0 0 0,-1-1 1 0 0,1 0-1 0 0,0 0 1 0 0,-1 0-1 0 0,1 0 0 0 0,-1 0 1 0 0,1-1-1 0 0,-1 1 0 0 0,1-1 1 0 0,-1 0-1 0 0,1 0 0 0 0,-1 0 1 0 0,1-1-1 0 0,-1 1 1 0 0,1-1-1 0 0,-1 0 0 0 0,1 0 1 0 0,-1 0-1 0 0,1 0 0 0 0,0-1 1 0 0,0 1-1 0 0,0-1 0 0 0,0 0 1 0 0,0 0-1 0 0,0 0 0 0 0,0 0 1 0 0,0-1-1 0 0,1 1 1 0 0,-1-1-1 0 0,1 1 0 0 0,0-1 1 0 0,0 0-1 0 0,0 0 0 0 0,0 0 1 0 0,0 0-1 0 0,1 0 0 0 0,-1-1 1 0 0,0-2 2 0 0,-1-4-224 0 0,1 0-1 0 0,0 0 1 0 0,0 0 0 0 0,1 0-1 0 0,0 0 1 0 0,1-1 0 0 0,0 1 0 0 0,1 0-1 0 0,0 0 1 0 0,0-1 0 0 0,1 1-1 0 0,0 0 1 0 0,1 0 0 0 0,0 1 0 0 0,1-1-1 0 0,5-9 225 0 0,52-87-10951 0 0,-53 94 8630 0 0,7-13-8236 0 0</inkml:trace>
  <inkml:trace contextRef="#ctx0" brushRef="#br0" timeOffset="1052.634">1243 4948 9138 0 0,'0'0'855'0'0,"0"0"70"0"0,0 0 9 0 0,0 0-246 0 0,0 0-231 0 0,0 0-140 0 0,0 0-87 0 0,0 0 22 0 0,0 0 91 0 0,0 0 86 0 0,0 0 29 0 0,0 0-69 0 0,0 0-198 0 0,2-23-231 0 0,6-68-99 0 0,14 189 1266 0 0,-3 367 282 0 0,-4-149-579 0 0,-15-337 3225 0 0,5-31-3473 0 0,-1-2-600 0 0,-1-78 63 0 0,29 149-2169 0 0,-21-16 2155 0 0,1 0 1 0 0,0 0 0 0 0,0-1 0 0 0,0-1 0 0 0,0 0-1 0 0,0 0 1 0 0,0-1 0 0 0,0-1 0 0 0,-1 0 0 0 0,1 0 0 0 0,-1-1-1 0 0,0-1 1 0 0,0 0 0 0 0,0 0 0 0 0,-1-1 0 0 0,0-1-1 0 0,0 0 1 0 0,0 0 0 0 0,-1-1 0 0 0,0 0 0 0 0,-1 0-1 0 0,1-1 1 0 0,4-7-32 0 0,3 2-65 0 0,-7 8 62 0 0,-1 0 0 0 0,0-1-1 0 0,0 0 1 0 0,0-1 0 0 0,-1 0-1 0 0,0 0 1 0 0,0 0 0 0 0,-1-1-1 0 0,0 0 1 0 0,-1 0 0 0 0,0-1-1 0 0,0 0 1 0 0,-1 1 0 0 0,0-2-1 0 0,-1 1 1 0 0,0 0 0 0 0,-1-1-1 0 0,0 1 1 0 0,0-1 0 0 0,-1 0-1 0 0,-1 1 1 0 0,0-1 0 0 0,0 0-1 0 0,-1 1 1 0 0,0-1 0 0 0,-1 0-1 0 0,0 1 1 0 0,-1-1 0 0 0,0 1-1 0 0,-1 0 1 0 0,0 0 0 0 0,-3-6 3 0 0,-4 85-1750 0 0,21 178 3356 0 0,34 191-1606 0 0,-30-374 110 0 0,21-85-2558 0 0,-4-13-3864 0 0,-17 18 719 0 0,-4 4-1913 0 0</inkml:trace>
  <inkml:trace contextRef="#ctx0" brushRef="#br0" timeOffset="1410.125">1949 5589 13891 0 0,'0'0'2436'0'0,"0"0"-1605"0"0,0 0-739 0 0,0 0-144 0 0,0 0 59 0 0,0 0 158 0 0,0 0 97 0 0,0 0 32 0 0,0 0 16 0 0,0 0-1 0 0,0 0-17 0 0,15 28-33 0 0,49 89-32 0 0,-61-108-173 0 0,1 0-1 0 0,0 0 1 0 0,1-1 0 0 0,0 0 0 0 0,0 0-1 0 0,1 0 1 0 0,0-1 0 0 0,0 1 0 0 0,1-1-1 0 0,0-1 1 0 0,0 1 0 0 0,1-1 0 0 0,5 3-54 0 0,-9-7 47 0 0,-1-1 0 0 0,1 1 1 0 0,-1-1-1 0 0,1 0 0 0 0,0 0 0 0 0,-1 0 1 0 0,1 0-1 0 0,0-1 0 0 0,0 0 1 0 0,-1 0-1 0 0,1 0 0 0 0,0 0 0 0 0,0 0 1 0 0,0-1-1 0 0,-1 1 0 0 0,1-1 1 0 0,0 0-1 0 0,-1 0 0 0 0,1-1 1 0 0,-1 1-1 0 0,1-1 0 0 0,-1 0 0 0 0,0 0 1 0 0,1 0-1 0 0,-1 0 0 0 0,0 0 1 0 0,0-1-1 0 0,-1 1 0 0 0,1-1 0 0 0,0 0 1 0 0,-1 0-1 0 0,0 0 0 0 0,1 0 1 0 0,-1 0-1 0 0,-1-1 0 0 0,1 1-47 0 0,50-131-993 0 0,-62 37 333 0 0,10 95 667 0 0,0 0 0 0 0,-1-1 0 0 0,1 1 0 0 0,-1 0 1 0 0,1 0-1 0 0,-1 0 0 0 0,0 0 0 0 0,0 0 0 0 0,0 0 1 0 0,0 0-1 0 0,0 0 0 0 0,-1 0 0 0 0,1 0 0 0 0,0 1 0 0 0,-1-1 1 0 0,1 0-1 0 0,-1 1 0 0 0,0-1 0 0 0,1 1 0 0 0,-1 0 1 0 0,0 0-1 0 0,0-1 0 0 0,0 1 0 0 0,0 0 0 0 0,0 1 0 0 0,0-1 1 0 0,0 0-1 0 0,0 1 0 0 0,-1-1 0 0 0,1 1 0 0 0,0-1 1 0 0,0 1-1 0 0,0 0 0 0 0,-1 0 0 0 0,1 0 0 0 0,0 0 0 0 0,0 1 1 0 0,-1-1-1 0 0,1 1 0 0 0,0-1 0 0 0,0 1 0 0 0,0 0-7 0 0,-4 3 21 0 0,1 1-1 0 0,0 1 0 0 0,1-1 0 0 0,-1 1 1 0 0,1 0-1 0 0,0 0 0 0 0,0 0 0 0 0,1 1 1 0 0,0-1-1 0 0,0 1 0 0 0,0 0 0 0 0,1-1 1 0 0,0 1-1 0 0,1 0 0 0 0,-1 1 0 0 0,1 1-20 0 0,0-7-44 0 0,-1 6 41 0 0,-1 1 0 0 0,1 0 0 0 0,1-1 0 0 0,-1 1 0 0 0,2 0 0 0 0,-1 0 0 0 0,1-1-1 0 0,0 1 1 0 0,1 0 0 0 0,0 0 0 0 0,1 0 0 0 0,-1-1 0 0 0,4 9 3 0 0,43 8-3627 0 0,-13-25-5080 0 0,-23-3 429 0 0</inkml:trace>
  <inkml:trace contextRef="#ctx0" brushRef="#br0" timeOffset="1998.831">2473 5437 16171 0 0,'0'0'194'0'0,"0"0"-282"0"0,0 0-50 0 0,0 0 122 0 0,0 0 281 0 0,0 0 225 0 0,0 0 90 0 0,0 0 26 0 0,7 28-58 0 0,42 195 866 0 0,-10-117-650 0 0,-37-106-708 0 0,0 0 0 0 0,0-1 1 0 0,0 1-1 0 0,1 0 0 0 0,-1-1 1 0 0,0 1-1 0 0,0-1 0 0 0,0 0 1 0 0,0 0-1 0 0,-1 0 0 0 0,1 0 1 0 0,0 0-1 0 0,0 0 0 0 0,0 0 0 0 0,-1-1 1 0 0,1 1-1 0 0,-1 0 0 0 0,1-1 1 0 0,-1 0-1 0 0,1 1 0 0 0,-1-1 1 0 0,0 0-1 0 0,0 1 0 0 0,0-1 1 0 0,0 0-1 0 0,0 0 0 0 0,0 0 1 0 0,-1 0-1 0 0,1-1-56 0 0,3-3 8 0 0,10-14-67 0 0,58-86-3634 0 0,2-69-7338 0 0,-71 164 17782 0 0,-5 26-4092 0 0,-5 53-1006 0 0,6-27-857 0 0,-1-26-650 0 0,1-1 0 0 0,0 1 0 0 0,1 0 0 0 0,1-1 0 0 0,0 1 0 0 0,1 0 0 0 0,1-1 0 0 0,0 0 0 0 0,1 0 0 0 0,1 0 0 0 0,0 0 0 0 0,1 0 0 0 0,4 7-146 0 0,-6-20 18 0 0,-1 1 0 0 0,1-1 0 0 0,0 0 0 0 0,0 0 1 0 0,0-1-1 0 0,0 1 0 0 0,0-1 0 0 0,0 0 1 0 0,0 0-1 0 0,0 0 0 0 0,0-1 0 0 0,0 1 1 0 0,0-1-1 0 0,0 0 0 0 0,0 0 0 0 0,0 0 0 0 0,0-1 1 0 0,-1 1-1 0 0,1-1 0 0 0,0 0 0 0 0,-1 0 1 0 0,1 0-1 0 0,-1 0 0 0 0,0-1 0 0 0,0 0 1 0 0,0 1-1 0 0,0-1 0 0 0,0 0 0 0 0,-1 0 0 0 0,3-4-18 0 0,1 2-206 0 0,12-9 492 0 0,40-34-3438 0 0,67-80-10174 0 0,-97 82 13263 0 0,-6-4 4360 0 0,-25 96 6049 0 0,41 72-7734 0 0,-36-114-2601 0 0,0 0 1 0 0,0 0-1 0 0,1-1 0 0 0,-1 1 1 0 0,1 0-1 0 0,0-1 0 0 0,0 0 1 0 0,0 0-1 0 0,1 0 1 0 0,-1 0-1 0 0,1 0 0 0 0,-1-1 1 0 0,1 1-1 0 0,0-1 0 0 0,0 0 1 0 0,0 0-1 0 0,0 0 0 0 0,0-1 1 0 0,1 0-1 0 0,-1 1 1 0 0,0-1-1 0 0,4 0-11 0 0,40 2-7317 0 0,-36-3-2280 0 0</inkml:trace>
  <inkml:trace contextRef="#ctx0" brushRef="#br0" timeOffset="2369.202">3624 5701 11763 0 0,'0'0'5466'0'0,"0"0"-4570"0"0,0 0-1188 0 0,0 0 269 0 0,0 0 190 0 0,0 0 160 0 0,0 0 116 0 0,0 0 50 0 0,0 0 21 0 0,0 0-9 0 0,0 0-14 0 0,0 0-38 0 0,0 0-50 0 0,26 13-52 0 0,80 40-81 0 0,-104-51-256 0 0,1-1 0 0 0,0 0-1 0 0,0 0 1 0 0,0 0-1 0 0,0 0 1 0 0,0-1-1 0 0,0 1 1 0 0,0-1-1 0 0,0 0 1 0 0,0 1-1 0 0,0-1 1 0 0,0-1-1 0 0,0 1 1 0 0,0 0 0 0 0,0-1-1 0 0,0 1 1 0 0,0-1-1 0 0,-1 0 1 0 0,1 0-1 0 0,0 0 1 0 0,0-1-1 0 0,0 1 1 0 0,-1-1-1 0 0,1 1 1 0 0,-1-1 0 0 0,1 0-1 0 0,-1 0 1 0 0,2-1-14 0 0,9-7 33 0 0,162-117-1062 0 0,-169 121 915 0 0,0 0-1 0 0,0 0 0 0 0,0-1 0 0 0,0 1 0 0 0,-1-1 0 0 0,0-1 0 0 0,-1 1 0 0 0,0-1 1 0 0,0 0-1 0 0,0 0 0 0 0,-1 0 0 0 0,-1 0 0 0 0,1-1 0 0 0,-1 1 0 0 0,0-1 0 0 0,-1 1 1 0 0,0-1-1 0 0,-1 0 0 0 0,0 0 0 0 0,0 1 0 0 0,0-1 0 0 0,-1 0 0 0 0,-2-4 115 0 0,2 10-5 0 0,0 0-1 0 0,0 0 0 0 0,-1 0 0 0 0,0 0 1 0 0,1 0-1 0 0,-1 0 0 0 0,0 1 0 0 0,0-1 0 0 0,-1 1 1 0 0,1-1-1 0 0,-1 1 0 0 0,1 0 0 0 0,-1 0 1 0 0,0 0-1 0 0,1 0 0 0 0,-1 0 0 0 0,0 1 1 0 0,0-1-1 0 0,0 1 0 0 0,0 0 0 0 0,-1 0 0 0 0,1 0 1 0 0,0 0-1 0 0,0 1 0 0 0,-1-1 0 0 0,1 1 1 0 0,0 0-1 0 0,-1 0 0 0 0,1 0 0 0 0,0 0 0 0 0,-1 1 1 0 0,1-1-1 0 0,0 1 0 0 0,-1 0 0 0 0,1 0 1 0 0,-2 1 5 0 0,-116 43 1569 0 0,107-39-1535 0 0,2 0-1 0 0,-1 0 1 0 0,0 1-1 0 0,1 1 1 0 0,1 0-1 0 0,-1 1 1 0 0,1 0-1 0 0,1 1 1 0 0,0 0-1 0 0,0 1 1 0 0,1 0-1 0 0,0 0 1 0 0,1 1-1 0 0,0 0 1 0 0,1 0-1 0 0,1 1 1 0 0,0 0-1 0 0,0 0 1 0 0,1 1-1 0 0,1 0 1 0 0,0-1-1 0 0,1 1 1 0 0,0 4-34 0 0,41 25-2926 0 0,1-33-5632 0 0,-23-8-1060 0 0</inkml:trace>
  <inkml:trace contextRef="#ctx0" brushRef="#br0" timeOffset="2942.093">4345 5610 7890 0 0,'0'0'1633'0'0,"0"0"-195"0"0,0 0-108 0 0,0 0-90 0 0,0 0 40 0 0,0 0-10 0 0,0 0-137 0 0,0 0-176 0 0,0 0-187 0 0,0 0-145 0 0,0 0-125 0 0,0 0-90 0 0,0 1 177 0 0,225-123-2169 0 0,-226 122 1586 0 0,0 1 0 0 0,1-1-1 0 0,-1 0 1 0 0,1 0-1 0 0,-1 0 1 0 0,0 0-1 0 0,1 0 1 0 0,-1 0-1 0 0,0 0 1 0 0,1 0-1 0 0,-1 0 1 0 0,0 0-1 0 0,1 0 1 0 0,-1 0-1 0 0,0 0 1 0 0,1 0-1 0 0,-1-1 1 0 0,0 1-1 0 0,1 0 1 0 0,-1 0-1 0 0,1-1 1 0 0,-1 1-1 0 0,0 0 1 0 0,1-1-1 0 0,-1 1 1 0 0,1-1-1 0 0,-1 1 1 0 0,1-1-1 0 0,0 1 1 0 0,-1-1-1 0 0,1 1 1 0 0,-1-1-1 0 0,1 0 1 0 0,0 1-1 0 0,-1-1 1 0 0,1 1-1 0 0,0-1 1 0 0,0 0-1 0 0,0 1 1 0 0,-1-1-1 0 0,1 0 1 0 0,0 1-1 0 0,0-1 1 0 0,0 0-1 0 0,0 1 1 0 0,0-1-1 0 0,0 0 1 0 0,0 1-1 0 0,0-1 1 0 0,1 0-1 0 0,-1 1 1 0 0,0-1-1 0 0,0 0 1 0 0,0 1-1 0 0,1-1 1 0 0,-1 1-1 0 0,0-1 1 0 0,1 1-1 0 0,-1-1 1 0 0,1 0-1 0 0,-1 1 1 0 0,0-1-1 0 0,1 1 1 0 0,-1-1-1 0 0,1 1 1 0 0,0-1-4 0 0,-60 6-380 0 0,45-1 420 0 0,0 2-1 0 0,1-1 0 0 0,0 2 1 0 0,0 0-1 0 0,1 0 0 0 0,0 1 1 0 0,0 0-1 0 0,1 1 0 0 0,0 1 1 0 0,1 0-1 0 0,0 0 0 0 0,0 1 1 0 0,1 0-1 0 0,0 1 0 0 0,1 0 1 0 0,1 0-1 0 0,-1 0 0 0 0,2 1 0 0 0,0 1 1 0 0,1-1-1 0 0,0 1 0 0 0,1-1 1 0 0,0 1-1 0 0,2 1 0 0 0,-1-1 1 0 0,2 0-1 0 0,-1 3-39 0 0,5 17-1 0 0,1 1 0 0 0,2-1 0 0 0,2 0 1 0 0,0 0-1 0 0,2-1 0 0 0,2 0 0 0 0,1-1 0 0 0,2 0 0 0 0,0-2 0 0 0,3 1 1 0 0,0-2-1 0 0,5 5 1 0 0,82 160-253 0 0,-102-191 262 0 0,-1 1 1 0 0,1-1-1 0 0,-1 1 0 0 0,0 0 0 0 0,0-1 0 0 0,0 1 0 0 0,-1 0 1 0 0,1 0-1 0 0,-1 0 0 0 0,0 1 0 0 0,0-1 0 0 0,0 0 0 0 0,-1 0 1 0 0,0 1-1 0 0,1-1 0 0 0,-1 0 0 0 0,-1 0 0 0 0,1 1 0 0 0,-1-1 1 0 0,0 0-1 0 0,1 0 0 0 0,-2 0 0 0 0,1 1 0 0 0,0-1 0 0 0,-1 0 1 0 0,0-1-1 0 0,0 1 0 0 0,0 0 0 0 0,-1-1 0 0 0,1 1 0 0 0,-1-1 1 0 0,0 1-1 0 0,1-1 0 0 0,-2 0 0 0 0,1 0 0 0 0,0-1 0 0 0,0 1 1 0 0,-1-1-1 0 0,0 1-9 0 0,-30 8 260 0 0,-1 0 1 0 0,-1-3 0 0 0,1-1 0 0 0,-1-1-1 0 0,0-2 1 0 0,-1-2 0 0 0,1-1 0 0 0,-1-2-1 0 0,-19-3-259 0 0,-38 2 52 0 0,-39 2-55 0 0,164-35-5560 0 0,45-17-5568 0 0,-56 39 4934 0 0</inkml:trace>
  <inkml:trace contextRef="#ctx0" brushRef="#br0" timeOffset="3919.475">4752 5755 19124 0 0,'0'0'153'0'0,"0"0"-169"0"0,0 0-121 0 0,0 0-95 0 0,0 0 81 0 0,0 0 211 0 0,0 0 178 0 0,0 0 112 0 0,0 0 49 0 0,0 0-32 0 0,0 0-56 0 0,0 0-61 0 0,0 0-52 0 0,11-7-57 0 0,192-140 66 0 0,-194 139-378 0 0,-1 0 1 0 0,0-1-1 0 0,0 0 1 0 0,0 0-1 0 0,-1 0 1 0 0,-1-1-1 0 0,0 0 0 0 0,0-1 1 0 0,-1 0-1 0 0,0 1 1 0 0,0-1-1 0 0,-2-1 1 0 0,1 1-1 0 0,-2-1 1 0 0,1 1-1 0 0,-1-1 0 0 0,-1 0 1 0 0,0-2 170 0 0,-44 22-652 0 0,31 5 843 0 0,1 0 0 0 0,1 0 0 0 0,0 1 1 0 0,0 1-1 0 0,2 0 0 0 0,-1 0 0 0 0,2 0 1 0 0,0 1-1 0 0,1 0 0 0 0,1 1 0 0 0,1-1 0 0 0,0 1 1 0 0,1 0-1 0 0,0 0 0 0 0,2 0 0 0 0,0 0 1 0 0,1 1-1 0 0,1 7-191 0 0,-1-20 16 0 0,1-1-1 0 0,0 1 1 0 0,0 0 0 0 0,0-1-1 0 0,0 1 1 0 0,1-1 0 0 0,-1 0-1 0 0,1 1 1 0 0,1-1 0 0 0,-1 0 0 0 0,0 0-1 0 0,1 0 1 0 0,0 0 0 0 0,0-1-1 0 0,0 1 1 0 0,0-1 0 0 0,1 0 0 0 0,-1 0-1 0 0,1 0 1 0 0,0 0 0 0 0,0 0-1 0 0,0-1 1 0 0,0 0 0 0 0,0 0-1 0 0,1 0 1 0 0,-1 0 0 0 0,1-1 0 0 0,-1 0-1 0 0,1 0 1 0 0,0 0 0 0 0,-1 0-1 0 0,1-1 1 0 0,0 1 0 0 0,-1-1-1 0 0,1 0 1 0 0,0-1 0 0 0,-1 1 0 0 0,1-1-1 0 0,0 0 1 0 0,-1 0 0 0 0,1-1-1 0 0,-1 1 1 0 0,1-1 0 0 0,-1 0 0 0 0,0 0-1 0 0,0-1 1 0 0,0 1 0 0 0,0-1-1 0 0,0 0-15 0 0,89-46-2779 0 0,-76 39 1458 0 0,0 0 0 0 0,0-2 0 0 0,-1 0 0 0 0,0-1 0 0 0,-2 0 0 0 0,1-1 0 0 0,-2-1 0 0 0,0 0 0 0 0,0-1 0 0 0,-2-1 0 0 0,4-6 1321 0 0,-7 8 1621 0 0,-11 16 5695 0 0,-7 17-1631 0 0,3-3-6963 0 0,2-4 1500 0 0,1 1 1 0 0,0-1-1 0 0,1 1 0 0 0,0 0 0 0 0,0 0 0 0 0,2 0 1 0 0,-1 1-1 0 0,2-1 0 0 0,-1 0 0 0 0,2 1 0 0 0,0-1 1 0 0,0 0-1 0 0,2 5-222 0 0,-2-15-23 0 0,1 1-1 0 0,0 0 1 0 0,0 0 0 0 0,0-1 0 0 0,0 1 0 0 0,0-1 0 0 0,1 0-1 0 0,-1 1 1 0 0,1-1 0 0 0,-1 0 0 0 0,1-1 0 0 0,0 1 0 0 0,0 0-1 0 0,0-1 1 0 0,0 1 0 0 0,0-1 0 0 0,0 0 0 0 0,0 0 0 0 0,1-1 0 0 0,-1 1-1 0 0,0 0 1 0 0,0-1 0 0 0,1 0 0 0 0,-1 0 0 0 0,0 0 0 0 0,1 0-1 0 0,-1 0 1 0 0,0-1 0 0 0,0 0 0 0 0,4 0 23 0 0,96-32-5999 0 0,12-47-7404 0 0,-85 45 13024 0 0,-2-6 5598 0 0,-28 49 5110 0 0,4 7-5195 0 0,31 77-4212 0 0,-32-88-912 0 0,0 1 0 0 0,1-1-1 0 0,0 0 1 0 0,0 0 0 0 0,0 0 0 0 0,0 0-1 0 0,1-1 1 0 0,-1 0 0 0 0,1 0 0 0 0,0 0 0 0 0,0 0-1 0 0,0-1 1 0 0,0 0 0 0 0,1 0 0 0 0,-1 0 0 0 0,0-1-1 0 0,1 1 1 0 0,0-1 0 0 0,-1-1 0 0 0,1 1-1 0 0,-1-1 1 0 0,1 0 0 0 0,0 0 0 0 0,-1-1 0 0 0,1 1-1 0 0,-1-1 1 0 0,1-1 0 0 0,-1 1 0 0 0,1-1 0 0 0,-1 0-1 0 0,0 0 1 0 0,0 0 0 0 0,0-1 0 0 0,0 0-1 0 0,2-1-9 0 0,6-2-238 0 0,0-2-1 0 0,-1 1 1 0 0,0-2-1 0 0,0 1 1 0 0,-1-2 0 0 0,0 1-1 0 0,0-2 1 0 0,-1 1-1 0 0,-1-1 1 0 0,0-1-1 0 0,0 0 1 0 0,-1 0-1 0 0,2-6 239 0 0,18-118-2853 0 0,-28 132 2906 0 0,0 0 0 0 0,0 0-1 0 0,-1 0 1 0 0,1 0 0 0 0,-1 0 0 0 0,0 0-1 0 0,0 0 1 0 0,-1 0 0 0 0,1 0 0 0 0,-1 1-1 0 0,0-1 1 0 0,0 1 0 0 0,0-1 0 0 0,0 1 0 0 0,-1-1-1 0 0,1 1 1 0 0,-1 0 0 0 0,0 0 0 0 0,0 1-1 0 0,-2-3-52 0 0,1 6 117 0 0,1-1-1 0 0,-1 1 0 0 0,1-1 0 0 0,-1 1 0 0 0,1 0 0 0 0,-1 0 1 0 0,1 1-1 0 0,-1-1 0 0 0,1 1 0 0 0,0-1 0 0 0,0 1 0 0 0,0 0 0 0 0,0 1 1 0 0,0-1-1 0 0,0 0 0 0 0,0 1 0 0 0,1-1 0 0 0,-1 1 0 0 0,1 0 1 0 0,0 0-1 0 0,0 0 0 0 0,0 0 0 0 0,0 0 0 0 0,1 1 0 0 0,-1-1 1 0 0,1 0-1 0 0,0 1 0 0 0,0-1 0 0 0,0 1 0 0 0,0-1 0 0 0,0 1 1 0 0,1 0-1 0 0,0-1 0 0 0,0 1-116 0 0,-1-2 67 0 0,-2 9 56 0 0,0-1 0 0 0,1 1 1 0 0,0 0-1 0 0,0 0 0 0 0,1 0 0 0 0,1 0 0 0 0,0 0 0 0 0,0 0 0 0 0,1 0 0 0 0,1 0 0 0 0,0-1 1 0 0,0 1-1 0 0,1 0 0 0 0,0-1 0 0 0,1 1 0 0 0,0-1 0 0 0,1 0 0 0 0,0-1 0 0 0,4 7-123 0 0,-5-10-208 0 0,1-1-1 0 0,-1 0 0 0 0,1 1 0 0 0,0-2 1 0 0,0 1-1 0 0,0 0 0 0 0,1-1 0 0 0,0 0 0 0 0,0-1 1 0 0,0 1-1 0 0,0-1 0 0 0,0 0 0 0 0,1 0 0 0 0,-1-1 1 0 0,1 0-1 0 0,-1 0 0 0 0,1-1 0 0 0,0 0 1 0 0,0 0-1 0 0,6 0 209 0 0,20-1-5303 0 0,-24 0 2025 0 0,4 0-7408 0 0</inkml:trace>
  <inkml:trace contextRef="#ctx0" brushRef="#br0" timeOffset="4279.705">6361 5716 14483 0 0,'0'0'1827'0'0,"0"0"-787"0"0,0 0-457 0 0,0 0-207 0 0,0 0-114 0 0,0 0-8 0 0,0 0-38 0 0,0 0-9 0 0,0 0 61 0 0,0 0 90 0 0,0 0 70 0 0,0 0 5 0 0,4 3-70 0 0,6 0-356 0 0,-1 0 0 0 0,0 0 0 0 0,1-1 0 0 0,-1-1 0 0 0,1 0 0 0 0,0 0 0 0 0,-1 0 0 0 0,1-1 1 0 0,0-1-1 0 0,0 0 0 0 0,-1 0 0 0 0,1-1 0 0 0,-1 0 0 0 0,1-1 0 0 0,-1 0 0 0 0,0 0 0 0 0,0-1 0 0 0,0 0 0 0 0,-1-1 0 0 0,1 0 0 0 0,-1 0 1 0 0,0-1-1 0 0,0 0 0 0 0,-1 0 0 0 0,0 0 0 0 0,0-1 0 0 0,0-1 0 0 0,-1 1 0 0 0,0-1 0 0 0,-1 0 0 0 0,0 0 0 0 0,0-1 0 0 0,0 1 0 0 0,-1-1 1 0 0,-1 0-1 0 0,1 0 0 0 0,-2-1 0 0 0,1 1 0 0 0,0-4-7 0 0,-2 10-16 0 0,1-1 1 0 0,-1 1 0 0 0,0-1-1 0 0,0 1 1 0 0,0-1-1 0 0,0 0 1 0 0,0 0-1 0 0,-1 1 1 0 0,0-1 0 0 0,0 0-1 0 0,0 0 1 0 0,0 1-1 0 0,0-1 1 0 0,-1 0-1 0 0,0 0 1 0 0,0 1-1 0 0,0-1 1 0 0,0 1 0 0 0,0-1-1 0 0,-1 1 1 0 0,1-1-1 0 0,-1 1 1 0 0,0 0-1 0 0,0 0 1 0 0,0 0 0 0 0,-1 0-1 0 0,1 0 1 0 0,-1 0-1 0 0,0 0 1 0 0,1 1-1 0 0,-1 0 1 0 0,0-1-1 0 0,-1 1 1 0 0,1 0 0 0 0,0 1-1 0 0,0-1 1 0 0,-1 0-1 0 0,1 1 1 0 0,-1 0-1 0 0,-2-1 16 0 0,-5 2 43 0 0,1 0-1 0 0,0 1 1 0 0,0 0-1 0 0,0 1 1 0 0,0 0-1 0 0,0 1 1 0 0,0 0-1 0 0,0 0 1 0 0,1 1-1 0 0,-1 1 0 0 0,1-1 1 0 0,0 1-1 0 0,1 1 1 0 0,-1 0-1 0 0,1 0 1 0 0,0 0-1 0 0,1 1 1 0 0,-1 1-1 0 0,1-1 1 0 0,1 1-1 0 0,-2 2-42 0 0,2-2 10 0 0,0 1 0 0 0,1 0 0 0 0,0 0 0 0 0,0 0 0 0 0,1 1-1 0 0,0-1 1 0 0,1 1 0 0 0,0 0 0 0 0,1 0 0 0 0,0 0 0 0 0,0 0 0 0 0,1 1 0 0 0,0 6-10 0 0,29 46-2085 0 0,-7-54-1712 0 0,6-3-3475 0 0,-14-5-1351 0 0</inkml:trace>
  <inkml:trace contextRef="#ctx0" brushRef="#br0" timeOffset="4746.323">6744 5389 14091 0 0,'0'0'156'0'0,"0"0"-152"0"0,0 0-91 0 0,0 0-53 0 0,0 0 222 0 0,0 0 338 0 0,0 0 281 0 0,0 0 245 0 0,0 0 71 0 0,0 0-66 0 0,0 0-124 0 0,0 0-123 0 0,0 0-122 0 0,3 24-128 0 0,20 167 444 0 0,-20-170-791 0 0,-3-8-81 0 0,2 0 0 0 0,0-1 0 0 0,0 1 0 0 0,1-1 1 0 0,1 1-1 0 0,0-1 0 0 0,0 0 0 0 0,1 0 0 0 0,1-1 1 0 0,0 0-1 0 0,7 10-26 0 0,-8-19-76 0 0,0-1 1 0 0,0 0 0 0 0,0 0 0 0 0,0-1-1 0 0,0 1 1 0 0,1-1 0 0 0,-1 0-1 0 0,0 0 1 0 0,0-1 0 0 0,0 0 0 0 0,0 0-1 0 0,0 0 1 0 0,0 0 0 0 0,0-1-1 0 0,0 0 1 0 0,0 0 0 0 0,-1 0 0 0 0,1 0-1 0 0,-1-1 1 0 0,1 0 0 0 0,-1 0-1 0 0,0 0 1 0 0,0-1 0 0 0,-1 1-1 0 0,1-1 1 0 0,0 0 0 0 0,-1 0 0 0 0,0 0-1 0 0,0 0 1 0 0,-1 0 0 0 0,1-1-1 0 0,-1 1 1 0 0,1-2 75 0 0,6-9-27 0 0,-1-1 1 0 0,0 1-1 0 0,-1-1 0 0 0,0-1 0 0 0,-1 0 1 0 0,-1 1-1 0 0,-1-1 0 0 0,-1-1 0 0 0,0 1 1 0 0,0-9 26 0 0,3-108 5576 0 0,-12 114-4141 0 0,-7 7-4096 0 0,-1 14-3925 0 0,8 20-3755 0 0,6-14 3669 0 0</inkml:trace>
  <inkml:trace contextRef="#ctx0" brushRef="#br0" timeOffset="5228.245">7349 5276 13595 0 0,'0'0'236'0'0,"0"0"-569"0"0,0 0-160 0 0,0 0 95 0 0,0 0 187 0 0,0 0 270 0 0,0 0 107 0 0,0 0 29 0 0,0 0 34 0 0,0 0 62 0 0,0 0 81 0 0,0 0 94 0 0,0 0 64 0 0,11 1 33 0 0,35 2-3 0 0,-34-2-37 0 0,-12-1-32 0 0,0 0-24 0 0,0 0-34 0 0,0 0-13 0 0,0 0-60 0 0,0 0-94 0 0,-50 2 115 0 0,42 0-353 0 0,-1 1 0 0 0,0 0 0 0 0,1 1 0 0 0,0 0 0 0 0,0 1 0 0 0,0-1-1 0 0,0 2 1 0 0,1-1 0 0 0,0 1 0 0 0,0 0 0 0 0,0 0 0 0 0,1 1 0 0 0,0 0 0 0 0,0 0 0 0 0,1 0 0 0 0,-1 1-1 0 0,2 0 1 0 0,-1 0 0 0 0,1 0 0 0 0,1 1 0 0 0,-1-1 0 0 0,1 1 0 0 0,1 0 0 0 0,0 0 0 0 0,0 0 0 0 0,0 1-28 0 0,6-4 45 0 0,0 0 0 0 0,0 0 0 0 0,0-1 0 0 0,1 1 1 0 0,0-1-1 0 0,0 0 0 0 0,0-1 0 0 0,1 1 0 0 0,-1-1 1 0 0,1 0-1 0 0,0 0 0 0 0,0-1 0 0 0,1 0 0 0 0,-1 0 1 0 0,1 0-1 0 0,-1-1 0 0 0,8 2-45 0 0,-2 1 49 0 0,3 1 2 0 0,-1-1 150 0 0,-1 0 0 0 0,0 0 0 0 0,0 2 1 0 0,-1-1-1 0 0,1 2 0 0 0,-2 0 1 0 0,1 0-1 0 0,-1 1 0 0 0,0 0 0 0 0,-1 1 1 0 0,5 5-202 0 0,-14-8 79 0 0,-1-1 1 0 0,0 0 0 0 0,0 1 0 0 0,0-1 0 0 0,-1 0 0 0 0,1 0 0 0 0,-2 1 0 0 0,1-1-1 0 0,-1 0 1 0 0,0 0 0 0 0,0 0 0 0 0,0 0 0 0 0,-1-1 0 0 0,0 1 0 0 0,0-1 0 0 0,-1 1 0 0 0,1-1-1 0 0,-1 0 1 0 0,0-1 0 0 0,-1 1 0 0 0,1-1 0 0 0,-1 1 0 0 0,0-1 0 0 0,0 0 0 0 0,0-1-1 0 0,0 0 1 0 0,-1 1 0 0 0,1-2 0 0 0,-4 2-80 0 0,-123 70 5 0 0,72-52-8082 0 0,50-18-3638 0 0</inkml:trace>
  <inkml:trace contextRef="#ctx0" brushRef="#br0" timeOffset="31128.448">2707 579 5457 0 0,'0'0'1342'0'0,"0"0"-266"0"0,0 0-507 0 0,0 0-498 0 0,0 0-420 0 0,0 0-442 0 0,0 0-181 0 0,0 0 228 0 0,0 0 23 0 0,0 0 221 0 0,0 0 320 0 0,-2 20 526 0 0,-3 26 307 0 0,3 0-1 0 0,2 0 1 0 0,2 0 0 0 0,2 0 0 0 0,2 0 0 0 0,2 0 0 0 0,13 41-653 0 0,-15-65 484 0 0,14 71 3394 0 0,-20-93-3235 0 0,0 0 1 0 0,0 0-73 0 0,0 0-135 0 0,0 0-127 0 0,0 0-91 0 0,0 0-45 0 0,0 0-21 0 0,0 0-46 0 0,0 0-50 0 0,0 0-39 0 0,0 0-1 0 0,0 0 5 0 0,0 0-3 0 0,0 0-4 0 0,-19-41-11183 0 0,15 33 5408 0 0</inkml:trace>
  <inkml:trace contextRef="#ctx0" brushRef="#br0" timeOffset="31409.118">2521 572 11442 0 0,'0'0'1762'0'0,"0"0"-57"0"0,0 0-349 0 0,0 0-516 0 0,0 0-397 0 0,0 0-383 0 0,0 0-324 0 0,0 0-6 0 0,0 0 112 0 0,0 0 211 0 0,0 0 182 0 0,0 0 6 0 0,26-5-5 0 0,87-17-19 0 0,104 23 342 0 0,235 5-388 0 0,-418-13-1095 0 0,-42 11-6111 0 0,-20 9 1528 0 0,15-7 345 0 0</inkml:trace>
  <inkml:trace contextRef="#ctx0" brushRef="#br0" timeOffset="31658.069">2694 799 7706 0 0,'0'0'2760'0'0,"0"0"-850"0"0,0 0-887 0 0,0 0-680 0 0,0 0-285 0 0,0 0-50 0 0,0 0 154 0 0,0 0 243 0 0,27-1 159 0 0,203-10 838 0 0,-162 12-1748 0 0,-1 3 1 0 0,0 3 0 0 0,0 3-1 0 0,-1 2 1 0 0,57 20 345 0 0,-74-18-3281 0 0,-14-4-2201 0 0,-18-6-369 0 0</inkml:trace>
  <inkml:trace contextRef="#ctx0" brushRef="#br0" timeOffset="32093.443">3831 632 16876 0 0,'0'0'86'0'0,"0"0"-532"0"0,0 0-584 0 0,0 0-180 0 0,0 0 253 0 0,0 0 465 0 0,0 0 410 0 0,0 0 128 0 0,0 0 96 0 0,0 0 64 0 0,0 0 10 0 0,-6 27-3 0 0,-48 171 391 0 0,-22 20 337 0 0,79-238 5087 0 0,8-41-7070 0 0,99-288-97 0 0,-109 345 1060 0 0,-1 1-1 0 0,1-1 1 0 0,0 1-1 0 0,0-1 1 0 0,0 0-1 0 0,0 1 1 0 0,0 0-1 0 0,1-1 1 0 0,0 1-1 0 0,0 0 1 0 0,0 0-1 0 0,0 0 1 0 0,0 0-1 0 0,0 0 1 0 0,1 0-1 0 0,-1 1 1 0 0,1-1-1 0 0,0 1 1 0 0,0 0-1 0 0,0 0 1 0 0,0 0 0 0 0,0 0-1 0 0,1 0 1 0 0,-1 1-1 0 0,0-1 1 0 0,1 1-1 0 0,-1 0 1 0 0,1 0-1 0 0,-1 0 1 0 0,1 1-1 0 0,0-1 1 0 0,-1 1-1 0 0,1 0 1 0 0,0 0-1 0 0,-1 0 1 0 0,1 0-1 0 0,0 1 1 0 0,-1-1-1 0 0,1 1 1 0 0,-1 0-1 0 0,1 0 1 0 0,-1 1-1 0 0,1-1 1 0 0,-1 1 0 0 0,0-1-1 0 0,1 1 1 0 0,-1 1 79 0 0,62 55-89 0 0,26 38 210 0 0,23 21 56 0 0,-88-93-143 0 0,-11-13-15 0 0,-1 1 0 0 0,-1 1 0 0 0,0 0 0 0 0,-1 1 0 0 0,-1 0 0 0 0,0 1 0 0 0,-1 0 0 0 0,0 0 0 0 0,0 3-19 0 0,-11-14 48 0 0,1-1 0 0 0,-1 0 0 0 0,0 1 0 0 0,0-1 0 0 0,0 0 0 0 0,-1 1 0 0 0,1-1 0 0 0,-1 0 0 0 0,1 0 0 0 0,-1 0 0 0 0,0 0-1 0 0,0-1 1 0 0,-1 1 0 0 0,1 0 0 0 0,-1-1 0 0 0,1 0 0 0 0,-1 1 0 0 0,0-1 0 0 0,1 0 0 0 0,-1 0 0 0 0,0-1 0 0 0,-1 1 0 0 0,1 0 0 0 0,0-1-1 0 0,0 0 1 0 0,-1 0 0 0 0,1 0 0 0 0,0 0 0 0 0,-1-1 0 0 0,1 1 0 0 0,-1-1 0 0 0,1 0 0 0 0,-1 0 0 0 0,1 0 0 0 0,-1 0 0 0 0,1-1 0 0 0,-1 1 0 0 0,1-1-1 0 0,0 0 1 0 0,-1 0 0 0 0,1 0-48 0 0,-5 1-2 0 0,-327-15 1661 0 0,120-2-4734 0 0,73 20-7255 0 0,134-1 4474 0 0</inkml:trace>
  <inkml:trace contextRef="#ctx0" brushRef="#br0" timeOffset="32780.049">4696 664 9266 0 0,'0'0'-862'0'0,"0"0"-247"0"0,0 0-103 0 0,0 0 406 0 0,0 0 486 0 0,0 0 369 0 0,0 0 283 0 0,0 0 247 0 0,-10 31 201 0 0,-64 190 1617 0 0,66-197-2040 0 0,2-9-233 0 0,1 0 1 0 0,1 0-1 0 0,0 0 1 0 0,1 0-1 0 0,1 1 1 0 0,0-1-1 0 0,1 1 1 0 0,0 0-1 0 0,2-1 1 0 0,0 8-125 0 0,0-19 137 0 0,0-1 0 0 0,0 1 0 0 0,0-1 0 0 0,0 1 0 0 0,0-1 0 0 0,1 0-1 0 0,0 0 1 0 0,0 0 0 0 0,0 0 0 0 0,0 0 0 0 0,0 0 0 0 0,0 0 0 0 0,1-1 0 0 0,-1 1 0 0 0,1-1 0 0 0,0 1 0 0 0,0-1 0 0 0,0 0 0 0 0,0 0 0 0 0,0 0 0 0 0,0-1 0 0 0,0 1 0 0 0,1-1 0 0 0,-1 0 0 0 0,1 0 0 0 0,-1 0 0 0 0,1 0 0 0 0,-1-1 0 0 0,1 1 0 0 0,-1-1 0 0 0,1 0 0 0 0,-1 0 0 0 0,1 0 0 0 0,0 0 0 0 0,-1-1 0 0 0,1 0 0 0 0,-1 1 0 0 0,1-1 0 0 0,-1-1 0 0 0,0 1 0 0 0,1 0 0 0 0,2-2-137 0 0,-1-3-86 0 0,-1 0 0 0 0,1 0 0 0 0,-1-1 0 0 0,0 1 0 0 0,-1-1-1 0 0,1 0 1 0 0,-1 0 0 0 0,-1 0 0 0 0,1 0 0 0 0,-1 0 0 0 0,-1-1 0 0 0,1 1 0 0 0,-1-1 0 0 0,0 1 0 0 0,-1-1 0 0 0,0 0 0 0 0,0 1 0 0 0,-1-1 0 0 0,0 1 0 0 0,0-1 0 0 0,0 1-1 0 0,-1-1 1 0 0,-1 1 0 0 0,1 0 0 0 0,-1 0 0 0 0,-1-2 86 0 0,-111-181-756 0 0,85 149 865 0 0,16 22-22 0 0,5 8 149 0 0,1 1 0 0 0,0-2-1 0 0,1 1 1 0 0,0-1-1 0 0,1 0 1 0 0,0 0-1 0 0,0 0 1 0 0,2-1-1 0 0,-1 0 1 0 0,2 0 0 0 0,0 0-1 0 0,-1-12-235 0 0,68 9-1632 0 0,159 33 667 0 0,104 64 620 0 0,-325-81 326 0 0,1 0 0 0 0,-1 0 0 0 0,0 0 0 0 0,1 0 0 0 0,-1 0 0 0 0,0 0 0 0 0,0 0 0 0 0,1 1-1 0 0,-1-1 1 0 0,0 1 0 0 0,0 0 0 0 0,0 0 0 0 0,1 0 0 0 0,-1 0 0 0 0,0 0 0 0 0,0 0 0 0 0,-1 0 0 0 0,1 1 0 0 0,0-1 0 0 0,0 1 0 0 0,-1-1-1 0 0,1 1 1 0 0,0 0 0 0 0,-1 0 0 0 0,0-1 0 0 0,1 1 0 0 0,-1 0 0 0 0,0 0 0 0 0,0 0 0 0 0,0 1 0 0 0,0-1 0 0 0,-1 0 0 0 0,1 0-1 0 0,-1 0 1 0 0,1 1 0 0 0,-1-1 0 0 0,0 0 0 0 0,1 1 0 0 0,-1-1 0 0 0,0 0 0 0 0,-1 0 0 0 0,1 1 0 0 0,0-1 0 0 0,-1 0 0 0 0,1 0-1 0 0,-1 1 1 0 0,0-1 0 0 0,0 0 0 0 0,0 0 0 0 0,0 0 0 0 0,0 0 0 0 0,0 1 19 0 0,-23 12 257 0 0,0-1-1 0 0,-1-1 1 0 0,0-2 0 0 0,-1 0-1 0 0,0-2 1 0 0,-1 0 0 0 0,-25 3-257 0 0,-9 6 135 0 0,42-12-127 0 0,-7 0-43 0 0,0 2 0 0 0,1 0 1 0 0,1 2-1 0 0,-1 1 0 0 0,2 1 0 0 0,-1 1 0 0 0,2 1 1 0 0,-2 2 34 0 0,23-15-8 0 0,0 0 0 0 0,-1 0 0 0 0,1 0 0 0 0,0 0 0 0 0,0 0 0 0 0,1 0 0 0 0,-1 0 1 0 0,0 0-1 0 0,0 1 0 0 0,1-1 0 0 0,-1 0 0 0 0,0 1 0 0 0,1-1 0 0 0,-1 0 0 0 0,1 1 0 0 0,0-1 1 0 0,-1 0-1 0 0,1 1 0 0 0,0-1 0 0 0,0 1 0 0 0,0-1 0 0 0,0 1 0 0 0,0-1 0 0 0,0 1 0 0 0,0-1 0 0 0,1 0 1 0 0,-1 1-1 0 0,0-1 0 0 0,1 0 0 0 0,-1 1 0 0 0,1-1 0 0 0,0 0 0 0 0,-1 1 0 0 0,1-1 0 0 0,0 0 1 0 0,0 0-1 0 0,0 0 0 0 0,0 0 0 0 0,0 0 0 0 0,0 0 0 0 0,0 0 0 0 0,0 0 0 0 0,0 0 0 0 0,0 0 0 0 0,0 0 1 0 0,1-1-1 0 0,-1 1 0 0 0,0 0 0 0 0,1-1 0 0 0,-1 1 0 0 0,1-1 8 0 0,81 36 1737 0 0,-73-32-1648 0 0,578 158 2168 0 0,-469-134-2066 0 0,-145 5-8673 0 0,15-25-905 0 0</inkml:trace>
  <inkml:trace contextRef="#ctx0" brushRef="#br0" timeOffset="40081.085">2980 4013 0 0 0,'0'0'1058'0'0,"0"0"184"0"0,0 0-127 0 0,0 0-101 0 0,0 0-109 0 0,0 0-107 0 0,0 0-79 0 0,0 0-42 0 0,0-4-13 0 0,1 0-687 0 0,2-13 1620 0 0,-7 7 3400 0 0,-162 3-3196 0 0,106 17-1587 0 0,1 3 1 0 0,1 2 0 0 0,0 3-1 0 0,2 2 1 0 0,0 2 0 0 0,1 3 0 0 0,1 3-1 0 0,-5 6-214 0 0,-50 51 84 0 0,106-82-85 0 0,1 0-1 0 0,-1 0 0 0 0,1 1 1 0 0,0-1-1 0 0,0 0 1 0 0,0 1-1 0 0,0 0 1 0 0,1-1-1 0 0,0 1 1 0 0,0 0-1 0 0,0 0 1 0 0,0-1-1 0 0,0 1 1 0 0,1 0-1 0 0,-1 0 1 0 0,1 0-1 0 0,0 0 1 0 0,0 0-1 0 0,1 0 0 0 0,-1 0 1 0 0,1 0-1 0 0,0 0 1 0 0,0 0-1 0 0,0-1 1 0 0,1 1-1 0 0,-1 0 1 0 0,1-1-1 0 0,0 1 1 0 0,0-1-1 0 0,0 0 1 0 0,0 1-1 0 0,1-1 1 0 0,0 0 1 0 0,15 12 97 0 0,1-1 0 0 0,1-1 0 0 0,0 0 0 0 0,1-2 1 0 0,0 0-1 0 0,1-1 0 0 0,0-2 0 0 0,0 0 0 0 0,1-1 1 0 0,0-1-1 0 0,0-2 0 0 0,1 0 0 0 0,-1-1 0 0 0,1-2 1 0 0,0 0-1 0 0,-1-1 0 0 0,1-2 0 0 0,0 0 0 0 0,2-2-97 0 0,28 3 61 0 0,-7 1 12 0 0,19 2 113 0 0,-1-3 1 0 0,0-2-1 0 0,0-4 1 0 0,-1-2-1 0 0,26-9-186 0 0,-71 9 206 0 0,-34 14-964 0 0,-6 12-1700 0 0,11-4-6781 0 0,8-10 261 0 0</inkml:trace>
  <inkml:trace contextRef="#ctx0" brushRef="#br0" timeOffset="40547.891">3583 3997 20180 0 0,'0'0'-133'0'0,"0"0"-302"0"0,0 0-286 0 0,0 0-58 0 0,0 0 60 0 0,0 0 223 0 0,0 0 187 0 0,0 0 8 0 0,0 0 25 0 0,0 0 95 0 0,0 0 138 0 0,0 0 105 0 0,0 0 66 0 0,0 16-6 0 0,-16 119 60 0 0,5-95-123 0 0,1 0 0 0 0,2 0 0 0 0,2 1 0 0 0,2 0 0 0 0,1 0 1 0 0,2 7-60 0 0,4-43 43 0 0,0-1 0 0 0,0 1 0 0 0,0-1 0 0 0,0 0 0 0 0,1 0 1 0 0,0 0-1 0 0,-1 0 0 0 0,2-1 0 0 0,-1 0 0 0 0,0 0 1 0 0,1 0-1 0 0,-1 0 0 0 0,1-1 0 0 0,0 1 0 0 0,-1-1 1 0 0,1 0-1 0 0,1-1 0 0 0,-1 1 0 0 0,0-1 0 0 0,0 0 0 0 0,0 0 1 0 0,1-1-1 0 0,-1 0 0 0 0,0 0-43 0 0,0 1 38 0 0,51 10 176 0 0,1-3-1 0 0,1-3 1 0 0,-1-2-1 0 0,1-3 0 0 0,49-5-213 0 0,-51-10 1303 0 0,-59-6 898 0 0,-22-8-5158 0 0,18 24 1312 0 0,-14-8-8136 0 0,13 10 1883 0 0</inkml:trace>
  <inkml:trace contextRef="#ctx0" brushRef="#br0" timeOffset="40982.016">4267 4329 14587 0 0,'0'0'2171'0'0,"0"0"-2303"0"0,0 0-543 0 0,0 0 325 0 0,0 0 315 0 0,0 0 87 0 0,0 0 79 0 0,0 0 113 0 0,27 13 157 0 0,84 37 133 0 0,-100-45-271 0 0,1-1 1 0 0,0 1 0 0 0,0-2-1 0 0,0 0 1 0 0,0 0 0 0 0,0-1-1 0 0,1 0 1 0 0,-1-1 0 0 0,1-1-1 0 0,-1 0 1 0 0,11-2-264 0 0,8 1 367 0 0,-10-2-236 0 0,-1 0 0 0 0,0-2-1 0 0,0 0 1 0 0,0-1 0 0 0,-1-1 0 0 0,0-1-1 0 0,0 0 1 0 0,-1-2 0 0 0,0 0 0 0 0,0-1 0 0 0,-1-1-1 0 0,-1 0 1 0 0,0-1 0 0 0,-1-1 0 0 0,0 0-1 0 0,2-5-130 0 0,-13 14 5 0 0,0 0 1 0 0,-1 0-1 0 0,1 0 0 0 0,-1-1 0 0 0,0 0 0 0 0,-1 1 0 0 0,1-1 0 0 0,-1 0 0 0 0,0 0 0 0 0,0 0 0 0 0,-1-1 0 0 0,0 1 0 0 0,0 0 0 0 0,-1-1 0 0 0,1 1 0 0 0,-2 0 0 0 0,1-1 0 0 0,0 1 1 0 0,-1 0-1 0 0,0 0 0 0 0,-1-1 0 0 0,1 1 0 0 0,-1 0 0 0 0,-1 0 0 0 0,1 0 0 0 0,-1 1 0 0 0,0-1 0 0 0,0 1 0 0 0,0-1 0 0 0,-1 1 0 0 0,0 0 0 0 0,0 0 0 0 0,0 1 0 0 0,-2-2-5 0 0,-6-6-90 0 0,0 1-1 0 0,-1 0 1 0 0,0 1-1 0 0,0 0 1 0 0,-1 1-1 0 0,-1 1 0 0 0,0 0 1 0 0,0 1-1 0 0,0 1 1 0 0,0 0-1 0 0,-1 1 1 0 0,-12-2 90 0 0,9 4-15 0 0,0 0 1 0 0,0 1-1 0 0,0 1 1 0 0,-1 0 0 0 0,1 2-1 0 0,0 0 1 0 0,0 2-1 0 0,0 0 1 0 0,0 1 0 0 0,1 0-1 0 0,-1 2 1 0 0,1 0 0 0 0,1 1-1 0 0,-1 1 1 0 0,1 1-1 0 0,0 0 1 0 0,1 1 0 0 0,0 1-1 0 0,1 1 1 0 0,0 0 0 0 0,0 0-1 0 0,2 2 1 0 0,0 0-1 0 0,0 0 1 0 0,1 1 0 0 0,1 1-1 0 0,0 0 1 0 0,-6 14 14 0 0,15-23 6 0 0,0 0-1 0 0,1 0 1 0 0,0 0 0 0 0,0 0-1 0 0,0 0 1 0 0,1 0 0 0 0,0 0-1 0 0,1 0 1 0 0,0 0 0 0 0,0 0 0 0 0,0 0-1 0 0,1 0 1 0 0,-1-1 0 0 0,2 1-1 0 0,-1 0 1 0 0,1-1 0 0 0,0 0-1 0 0,0 0 1 0 0,1 1 0 0 0,0-2 0 0 0,0 1-1 0 0,0 0 1 0 0,1-1 0 0 0,0 0-1 0 0,0 0 1 0 0,0 0 0 0 0,1-1-1 0 0,-1 0 1 0 0,1 0 0 0 0,0 0 0 0 0,0-1-1 0 0,0 0 1 0 0,1 0 0 0 0,-1 0-1 0 0,1-1 1 0 0,0 0 0 0 0,0 0-1 0 0,-1-1 1 0 0,1 0 0 0 0,3 0-6 0 0,123 22-3192 0 0,-44-19-4732 0 0,-76-4 6038 0 0,17 0-6310 0 0</inkml:trace>
  <inkml:trace contextRef="#ctx0" brushRef="#br0" timeOffset="41587.236">5362 3946 16812 0 0,'0'0'522'0'0,"0"0"-254"0"0,0 0-116 0 0,0 0-94 0 0,0 0-86 0 0,0 0-34 0 0,0 0-3 0 0,0 0 34 0 0,0 0 74 0 0,0 0 60 0 0,0 0 33 0 0,0 0-25 0 0,0 0-25 0 0,-9-15-148 0 0,38 14 56 0 0,-1-1 0 0 0,0-1 1 0 0,-1-1-1 0 0,1-2 0 0 0,-1 0 1 0 0,0-2-1 0 0,0-1 0 0 0,16-9 6 0 0,-43 18-17 0 0,-1 0-1 0 0,1 0 1 0 0,-1-1-1 0 0,1 1 1 0 0,0 0-1 0 0,-1 0 1 0 0,1-1-1 0 0,-1 1 1 0 0,1 0-1 0 0,0 0 1 0 0,-1-1-1 0 0,1 1 1 0 0,0 0-1 0 0,-1-1 1 0 0,1 1-1 0 0,0-1 1 0 0,0 1-1 0 0,-1 0 1 0 0,1-1-1 0 0,0 1 0 0 0,0-1 1 0 0,0 1-1 0 0,-1-1 1 0 0,1 1-1 0 0,0-1 1 0 0,0 1-1 0 0,0-1 1 0 0,0 1-1 0 0,0 0 1 0 0,0-1-1 0 0,0 1 1 0 0,0-1-1 0 0,0 1 1 0 0,0-1-1 0 0,0 1 1 0 0,1-1-1 0 0,-1 1 1 0 0,0-1-1 0 0,0 1 1 0 0,0-1-1 0 0,1 1 1 0 0,-1 0-1 0 0,0-1 1 0 0,0 1 17 0 0,-50 2-615 0 0,4 7 720 0 0,1 1 1 0 0,0 2 0 0 0,1 2 0 0 0,1 3 0 0 0,0 1 0 0 0,1 1 0 0 0,-9 9-106 0 0,48-28 0 0 0,-1 1 0 0 0,1 0 0 0 0,0 0 0 0 0,-1 0 0 0 0,1 0 0 0 0,0 1 0 0 0,0 0 0 0 0,0-1 0 0 0,0 1 0 0 0,0 0-1 0 0,1 0 1 0 0,-1 0 0 0 0,0 1 0 0 0,1-1 0 0 0,0 1 0 0 0,-1-1 0 0 0,1 1 0 0 0,0 0 0 0 0,0 0 0 0 0,1 0 0 0 0,-1 0 0 0 0,1 0 0 0 0,-1 0 0 0 0,1 0 0 0 0,0 1 0 0 0,0-1 0 0 0,0 0 0 0 0,1 1 0 0 0,-1-1-1 0 0,1 0 1 0 0,0 1 0 0 0,0-1 0 0 0,0 1 0 0 0,0-1 0 0 0,1 1 0 0 0,-1-1 0 0 0,1 0 0 0 0,0 1 0 0 0,0-1 0 0 0,0 0 0 0 0,1 0 0 0 0,-1 1 0 0 0,1-1 0 0 0,-1 0 0 0 0,1-1 0 0 0,0 1 0 0 0,0 0 0 0 0,0 0-1 0 0,1-1 1 0 0,1 2 0 0 0,30 11 60 0 0,1-1 0 0 0,1-2 0 0 0,0-1 0 0 0,0-2-1 0 0,1-2 1 0 0,0-1 0 0 0,1-2-60 0 0,90 19-73 0 0,-117-21 55 0 0,8 1-26 0 0,0 1 0 0 0,0 0 0 0 0,-1 1 0 0 0,0 2 1 0 0,0 0-1 0 0,0 0 0 0 0,-1 2 0 0 0,0 0 0 0 0,-1 1 1 0 0,10 8 43 0 0,-25-17-2 0 0,0 0 0 0 0,1 0 1 0 0,-1 0-1 0 0,0 0 0 0 0,0 0 1 0 0,-1 0-1 0 0,1 1 0 0 0,0-1 1 0 0,0 0-1 0 0,-1 1 0 0 0,1-1 1 0 0,0 1-1 0 0,-1-1 0 0 0,0 1 1 0 0,1-1-1 0 0,-1 0 0 0 0,0 1 1 0 0,0 0-1 0 0,0-1 0 0 0,0 1 1 0 0,0-1-1 0 0,0 1 0 0 0,0-1 1 0 0,0 1-1 0 0,0-1 0 0 0,-1 1 1 0 0,1-1-1 0 0,-1 0 0 0 0,1 1 1 0 0,-1-1-1 0 0,0 1 0 0 0,1-1 1 0 0,-1 0-1 0 0,0 0 0 0 0,0 1 1 0 0,0-1-1 0 0,0 0 0 0 0,0 0 1 0 0,0 0-1 0 0,0 0 0 0 0,-1 0 1 0 0,1 0-1 0 0,0 0 0 0 0,0 0 1 0 0,-1-1-1 0 0,1 1 0 0 0,-2 0 2 0 0,-68 32 777 0 0,-6-15-395 0 0,0-3-1 0 0,-1-4 1 0 0,0-4-1 0 0,-1-2 1 0 0,-41-6-382 0 0,27 3 161 0 0,75-1-655 0 0,-46 0 997 0 0,36-12-8820 0 0,27 8-1830 0 0</inkml:trace>
  <inkml:trace contextRef="#ctx0" brushRef="#br0" timeOffset="41958.788">6026 3892 20124 0 0,'0'0'-456'0'0,"0"0"-139"0"0,0 0-27 0 0,0 0 199 0 0,0 0 161 0 0,0 0 105 0 0,0 0 45 0 0,0 0 27 0 0,0 0 14 0 0,-11 30 51 0 0,-82 180 256 0 0,88-204-206 0 0,0 0 1 0 0,0 0-1 0 0,1 1 0 0 0,0 0 0 0 0,0-1 1 0 0,1 2-1 0 0,0-1 0 0 0,0 0 0 0 0,1 1 1 0 0,0-1-1 0 0,0 1 0 0 0,0 0 0 0 0,1 0 1 0 0,0-1-1 0 0,1 1 0 0 0,0 0 0 0 0,0 0 1 0 0,1 0-1 0 0,0 0 0 0 0,0-1 0 0 0,1 1 1 0 0,0 0-1 0 0,0-1 0 0 0,1 1 0 0 0,0-1 1 0 0,0 0-1 0 0,0 0 0 0 0,1 0 0 0 0,0 0 1 0 0,1-1-1 0 0,0 1 0 0 0,0-1 0 0 0,0 0 1 0 0,0-1-1 0 0,1 1 0 0 0,0-1 0 0 0,0 0 1 0 0,6 3-31 0 0,17 1 155 0 0,0-1-1 0 0,0-2 1 0 0,1 0 0 0 0,0-2 0 0 0,0-1 0 0 0,0-2 0 0 0,0-1 0 0 0,0-1 0 0 0,11-2-155 0 0,46 0 119 0 0,36-4-540 0 0,-159 5-13011 0 0,25 2 7065 0 0</inkml:trace>
  <inkml:trace contextRef="#ctx0" brushRef="#br0" timeOffset="42237.804">5858 4162 21589 0 0,'0'0'2'0'0,"0"0"-92"0"0,0 0-58 0 0,0 0-12 0 0,0 0 58 0 0,32-8 76 0 0,213-42 40 0 0,-153 36-366 0 0,44-5 576 0 0,-91 15-4177 0 0,-1 3-3755 0 0,-39 1-1582 0 0</inkml:trace>
  <inkml:trace contextRef="#ctx0" brushRef="#br0" timeOffset="42484.701">5871 3891 22829 0 0,'0'0'480'0'0,"0"0"-128"0"0,0 0-64 0 0,0 0-144 0 0,0 0-120 0 0,0 0 0 0 0,197-103-8 0 0,-150 92-16 0 0,-2 3 0 0 0,-2 1-8 0 0,-3 4-8 0 0,-4 0-8 0 0,-6 3-48 0 0,-3 0-240 0 0,-5 4-552 0 0,-4 7-1081 0 0,-6-2-2479 0 0,-7-3-8259 0 0</inkml:trace>
  <inkml:trace contextRef="#ctx0" brushRef="#br0" timeOffset="57654.69">2170 10963 0 0 0,'-31'-52'0'0'0</inkml:trace>
  <inkml:trace contextRef="#ctx0" brushRef="#br0" timeOffset="58198.22">2251 10673 10978 0 0,'0'0'1465'0'0,"0"0"-88"0"0,0 0-206 0 0,0 0-473 0 0,0 0-329 0 0,0 0-181 0 0,0 0-143 0 0,0 0-23 0 0,0 0 34 0 0,0 0 63 0 0,0 0 33 0 0,0 0 14 0 0,0 0-27 0 0,-6-14-15 0 0,49 371 1499 0 0,-10-159-1184 0 0,36 166 328 0 0,-68-393-2127 0 0,7-9-3587 0 0,-1 6-2703 0 0,-6 16 1709 0 0</inkml:trace>
  <inkml:trace contextRef="#ctx0" brushRef="#br0" timeOffset="58445.679">2190 10768 16692 0 0,'0'0'1497'0'0,"0"0"-74"0"0,0 0-404 0 0,0 0-455 0 0,0 0-261 0 0,0 0-223 0 0,0 0-119 0 0,0 0-14 0 0,0 0 46 0 0,0 0 55 0 0,0 0 26 0 0,0 0 19 0 0,27-3 12 0 0,196-7 285 0 0,-8 25 86 0 0,135 3-2911 0 0,-357-1-9184 0 0,1-13 3008 0 0</inkml:trace>
  <inkml:trace contextRef="#ctx0" brushRef="#br0" timeOffset="58632.206">2314 11168 10162 0 0,'0'0'6675'0'0,"0"0"-5020"0"0,0 0-1404 0 0,0 0-178 0 0,0 0-104 0 0,0 0 141 0 0,27-7 120 0 0,208-47 773 0 0,-202 49-1009 0 0,0 1 0 0 0,0 2 1 0 0,0 2-1 0 0,0 0 0 0 0,0 3 0 0 0,0 0 0 0 0,-1 2 0 0 0,1 2 0 0 0,8 3 6 0 0,27 15-4400 0 0,0 7-4116 0 0,-56-25 1357 0 0</inkml:trace>
  <inkml:trace contextRef="#ctx0" brushRef="#br0" timeOffset="59255.733">3432 10822 21541 0 0,'0'0'-198'0'0,"0"0"-254"0"0,0 0-99 0 0,0 0 18 0 0,0 0 171 0 0,0 0 296 0 0,0 0 99 0 0,0 0 48 0 0,0 0 49 0 0,-1 29 29 0 0,-5 93 38 0 0,-56 161 528 0 0,48-220-651 0 0,-35 243 459 0 0,86-381 657 0 0,129-320-6610 0 0,-162 382 5321 0 0,2-13 143 0 0,2 0 0 0 0,1 1-1 0 0,1 0 1 0 0,1 0 0 0 0,1 1-1 0 0,1 0 1 0 0,1 1-1 0 0,1 1 1 0 0,1 1 0 0 0,0 0-1 0 0,9-7-43 0 0,-23 26 55 0 0,0 1 0 0 0,0 0 0 0 0,0 0 0 0 0,0 0 0 0 0,0 0 0 0 0,0 0 0 0 0,0 0 0 0 0,0 0 0 0 0,0 1 0 0 0,1-1 0 0 0,-1 1 0 0 0,0 0 0 0 0,0-1 0 0 0,0 1 0 0 0,1 0 0 0 0,-1 0 0 0 0,0 0-1 0 0,0 1 1 0 0,1-1 0 0 0,-1 1 0 0 0,0-1 0 0 0,0 1 0 0 0,0-1 0 0 0,0 1 0 0 0,1 0 0 0 0,-1 0 0 0 0,-1 0 0 0 0,1 1 0 0 0,0-1 0 0 0,0 0 0 0 0,0 1 0 0 0,-1-1 0 0 0,1 1 0 0 0,0-1 0 0 0,-1 1 0 0 0,0 0 0 0 0,1 0-1 0 0,0 1-54 0 0,51 88 739 0 0,-42-67-536 0 0,103 217 418 0 0,39 72-323 0 0,-147-302-247 0 0,1 0-1 0 0,0 0 1 0 0,1 0-1 0 0,-1-1 0 0 0,2 0 1 0 0,0-1-1 0 0,0 1 1 0 0,1-2-1 0 0,-1 1 1 0 0,2-2-1 0 0,7 5-50 0 0,-77-24 2086 0 0,-7 0-2072 0 0,-1 2 1 0 0,0 4-1 0 0,0 2 0 0 0,-34 4-14 0 0,13-1 109 0 0,-81 1-1067 0 0,189-15-15276 0 0,-11 13 9208 0 0</inkml:trace>
  <inkml:trace contextRef="#ctx0" brushRef="#br0" timeOffset="59957.661">4621 10851 18684 0 0,'0'0'291'0'0,"0"0"-75"0"0,0 0 10 0 0,0 0-45 0 0,0 0-72 0 0,0 0-33 0 0,0 0-43 0 0,0 0 47 0 0,0 0 76 0 0,0 0 79 0 0,0 0 26 0 0,0 0-6 0 0,7 26-46 0 0,19 87-46 0 0,-9 238 288 0 0,-16-335-431 0 0,-1-6 0 0 0,0 1 0 0 0,1 0 0 0 0,0-1 1 0 0,0 1-1 0 0,1-1 0 0 0,1 0 0 0 0,0 1 1 0 0,0-1-1 0 0,1 0 0 0 0,0-1 0 0 0,1 1 0 0 0,0-1 1 0 0,2 3-21 0 0,-6-12 42 0 0,1 1 1 0 0,-1-1 0 0 0,1 0 0 0 0,-1 0-1 0 0,1 0 1 0 0,0 0 0 0 0,-1 0-1 0 0,1 0 1 0 0,-1 0 0 0 0,1 0 0 0 0,0-1-1 0 0,-1 1 1 0 0,1-1 0 0 0,-1 1 0 0 0,1-1-1 0 0,-1 1 1 0 0,1-1 0 0 0,-1 0-1 0 0,0 0 1 0 0,1 0 0 0 0,-1 0 0 0 0,0 0-1 0 0,0 0 1 0 0,1 0 0 0 0,-1 0-1 0 0,0 0 1 0 0,0-1 0 0 0,0 1 0 0 0,-1 0-1 0 0,1-1 1 0 0,0 1 0 0 0,0 0 0 0 0,-1-1-1 0 0,1 1 1 0 0,-1-1 0 0 0,1 0-1 0 0,-1 1 1 0 0,0-1 0 0 0,1 1 0 0 0,-1-1-1 0 0,0 1 1 0 0,0-1 0 0 0,0 0 0 0 0,0 1-1 0 0,-1-1 1 0 0,1 1 0 0 0,0-1-1 0 0,-1 0 1 0 0,1 1 0 0 0,-1-1 0 0 0,1 1-1 0 0,-1-1 1 0 0,0 0-43 0 0,3-10-164 0 0,3-28-160 0 0,-2 0 0 0 0,-1 0-1 0 0,-2 0 1 0 0,-2 1 0 0 0,-2-1-1 0 0,-1 0 1 0 0,-6-17 324 0 0,-13-163-1372 0 0,24 214 1345 0 0,0-1 1 0 0,0 1-1 0 0,0 0 1 0 0,1 0-1 0 0,0-1 1 0 0,0 1-1 0 0,0 0 1 0 0,1 0-1 0 0,0 0 1 0 0,0 0-1 0 0,0 0 0 0 0,1 1 1 0 0,0-1-1 0 0,0 1 1 0 0,1-1-1 0 0,0 1 1 0 0,-1 0-1 0 0,1 0 1 0 0,1 1-1 0 0,-1-1 1 0 0,1 1-1 0 0,0 0 1 0 0,0 0-1 0 0,0 1 0 0 0,0 0 1 0 0,1-1-1 0 0,0 2 1 0 0,-1-1-1 0 0,1 1 1 0 0,0 0-1 0 0,5-1 27 0 0,13-3 56 0 0,0 1-1 0 0,1 1 0 0 0,0 2 1 0 0,-1 0-1 0 0,1 2 1 0 0,0 0-1 0 0,0 2 1 0 0,0 1-1 0 0,-1 1 0 0 0,1 1 1 0 0,-1 1-1 0 0,0 1 1 0 0,-1 1-1 0 0,0 1 1 0 0,0 1-1 0 0,5 4-55 0 0,-22-12 1 0 0,1 0 0 0 0,-1 1 0 0 0,1 0 0 0 0,-1 0 0 0 0,0 0 0 0 0,0 1 0 0 0,-1-1 0 0 0,1 1 0 0 0,-1 1 0 0 0,0-1 0 0 0,0 1 0 0 0,0 0 1 0 0,0 0-1 0 0,-1 1 0 0 0,0-1 0 0 0,0 1 0 0 0,-1 0 0 0 0,1 0 0 0 0,-1 0 0 0 0,-1 0 0 0 0,1 1 0 0 0,-1-1 0 0 0,0 1 0 0 0,0 0 0 0 0,-1-1 0 0 0,0 1 0 0 0,0 0 0 0 0,-1 0 0 0 0,0 0 0 0 0,0 0 0 0 0,0 0 0 0 0,-1-1 0 0 0,0 1 0 0 0,0 0 0 0 0,-1 0 0 0 0,-1 2-1 0 0,-18 14 60 0 0,0 0 1 0 0,-2-2-1 0 0,-1 0 0 0 0,0-1 0 0 0,-2-2 0 0 0,0 0 0 0 0,-1-2 0 0 0,0-1 0 0 0,-2-1 0 0 0,1-2 0 0 0,-2-1 0 0 0,-15 4-60 0 0,17-4 24 0 0,-90 42-22 0 0,120-49 47 0 0,0-1 0 0 0,-1 0-1 0 0,2 0 1 0 0,-1 1 0 0 0,0-1-1 0 0,1-1 1 0 0,-1 1 0 0 0,1 0-1 0 0,0-1 1 0 0,0 1 0 0 0,0-1-1 0 0,0 0 1 0 0,0 0 0 0 0,0 0-1 0 0,1 0 1 0 0,-1-1 0 0 0,1 1-1 0 0,0-1 1 0 0,-1 0 0 0 0,1 0-1 0 0,0 0 1 0 0,-1 0 0 0 0,1-1-1 0 0,0 0 1 0 0,0 0-49 0 0,-1 1 39 0 0,200 53 1722 0 0,-127-38-1562 0 0,0 5 0 0 0,-2 2 0 0 0,-1 4 0 0 0,63 32-199 0 0,-66 3-116 0 0,-66-61-1813 0 0,-2-2-3801 0 0,-2 0-5642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3:02.98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 32 20156 0 0,'0'0'-90'0'0,"0"0"8"0"0,0 0-59 0 0,0 0-86 0 0,0 0-21 0 0,0 0 59 0 0,0 0 77 0 0,0 0 42 0 0,0 0 5 0 0,0 0-44 0 0,0 0-87 0 0,2-6-136 0 0,0-18-1113 0 0,-8 23-1998 0 0,-6 10-3296 0 0,8-6 71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3:04.1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4040 501 0 0 0,'0'0'181'0'0,"0"0"261"0"0,0 0 126 0 0,0 0 72 0 0,0 0 148 0 0,0 0 122 0 0,0 0 90 0 0,0 0 42 0 0,0 0-26 0 0,0 0-56 0 0,0 0-115 0 0,0 0-122 0 0,0 0-155 0 0,3-20-99 0 0,11-61-64 0 0,-13 78-363 0 0,-1 1-1 0 0,0 0 1 0 0,0-1 0 0 0,0 1 0 0 0,0-1 0 0 0,0 1-1 0 0,0 0 1 0 0,-1 0 0 0 0,1-1 0 0 0,-1 1-1 0 0,0 0 1 0 0,0 0 0 0 0,0-1 0 0 0,0 1 0 0 0,0 0-1 0 0,0 0 1 0 0,0 0 0 0 0,-1 0 0 0 0,1 0-1 0 0,-1 1 1 0 0,1-1 0 0 0,-1 0 0 0 0,0 1-1 0 0,0-1 1 0 0,0 1 0 0 0,1 0 0 0 0,-2-1 0 0 0,1 1-1 0 0,0 0 1 0 0,0 0 0 0 0,0 0 0 0 0,0 1-42 0 0,-7-5 83 0 0,-184-62-276 0 0,128 51 260 0 0,-185-48 1287 0 0,-186-20-1354 0 0,266 68 272 0 0,-1 7-1 0 0,-1 7 0 0 0,1 8 1 0 0,0 7-1 0 0,1 8 0 0 0,2 7 1 0 0,-53 21-272 0 0,99-21 131 0 0,1 5 0 0 0,2 5 0 0 0,1 6 1 0 0,3 5-1 0 0,1 5 0 0 0,3 4 0 0 0,-23 22-131 0 0,58-31-60 0 0,2 4-1 0 0,2 4 1 0 0,2 2-1 0 0,4 3 0 0 0,-52 63 61 0 0,92-95-44 0 0,2 2 0 0 0,2 0-1 0 0,0 2 1 0 0,3 0 0 0 0,1 1-1 0 0,1 1 1 0 0,2 1-1 0 0,1 0 1 0 0,3 1 0 0 0,1 0-1 0 0,1 1 1 0 0,2 0 0 0 0,2 0-1 0 0,1 30 45 0 0,5-47 19 0 0,1-1 1 0 0,1 0-1 0 0,0 0 0 0 0,2 0 0 0 0,1 0 1 0 0,0-1-1 0 0,2 0 0 0 0,0 0 0 0 0,1-1 0 0 0,1 0 1 0 0,1 0-1 0 0,1-1 0 0 0,0-1 0 0 0,1 0 0 0 0,1-1 1 0 0,1 0-1 0 0,0-1 0 0 0,1 0 0 0 0,0-2 1 0 0,1 0-1 0 0,1-1 0 0 0,15 9-19 0 0,83 40 248 0 0,3-4 1 0 0,2-6-1 0 0,2-5 0 0 0,1-5 1 0 0,3-6-1 0 0,1-5 0 0 0,1-6 1 0 0,1-6-1 0 0,123 1-248 0 0,-136-10 165 0 0,0-6 0 0 0,1-5 0 0 0,-2-5 0 0 0,1-6 0 0 0,-1-4 0 0 0,-1-5 0 0 0,-1-6 0 0 0,-2-4 0 0 0,-1-5 0 0 0,26-16-165 0 0,-32 9 538 0 0,-1-5-1 0 0,-2-4 1 0 0,-3-5 0 0 0,-2-3 0 0 0,-3-5 0 0 0,-3-4-1 0 0,-4-4 1 0 0,11-17-538 0 0,-72 66 46 0 0,-1-1 0 0 0,-1-1-1 0 0,-1-1 1 0 0,-1-1 0 0 0,-2-1 0 0 0,-1 0-1 0 0,-1-2 1 0 0,-2 0 0 0 0,-2-1 0 0 0,0-1 0 0 0,-2 0-1 0 0,-2 0 1 0 0,-1-1 0 0 0,-2-1 0 0 0,-1 0-1 0 0,-2 1 1 0 0,-1-1 0 0 0,-2-1 0 0 0,-2 1-1 0 0,-1 0 1 0 0,-2 0 0 0 0,-1 1 0 0 0,-2-1 0 0 0,-1 1-1 0 0,-13-33-45 0 0,-2 22-96 0 0,-2 1-1 0 0,-2 1 1 0 0,-2 1-1 0 0,-2 1 1 0 0,-2 2-1 0 0,-1 1 1 0 0,-2 2-1 0 0,-2 1 1 0 0,-1 2-1 0 0,-1 2 1 0 0,-2 2-1 0 0,-1 1 1 0 0,-1 3-1 0 0,-2 1 1 0 0,0 2-1 0 0,-2 3 1 0 0,0 1-1 0 0,-1 3 1 0 0,-1 2-1 0 0,0 2 1 0 0,-1 2-1 0 0,-48-3 97 0 0,-1 3-898 0 0,0 4 0 0 0,0 4 0 0 0,-65 8 898 0 0,-137 30-7111 0 0,177-14-3510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3:14.95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30 24 0 0 0,'0'0'183'0'0,"0"0"346"0"0,-3-4 70 0 0,-8-16-75 0 0,11 68 415 0 0,-5 295 441 0 0,-5-209-1325 0 0,12 570 1302 0 0,7-276-419 0 0,16 302 1240 0 0,1 184-56 0 0,7-182 660 0 0,-33-436-1812 0 0,-6-172 2211 0 0,6-124-3173 0 0,0 0-15 0 0,0 0-18 0 0,-5-4-2487 0 0,4 0-2325 0 0,1 3 3723 0 0,0-2-8136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3:21.13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3 0 0 0 0,'0'0'19'0'0,"0"0"51"0"0,0 0 58 0 0,0 0 60 0 0,-3 28 1165 0 0,9 3-540 0 0,-5-31-819 0 0,-1 1 0 0 0,1-1 0 0 0,-1 0-1 0 0,1 0 1 0 0,0 1 0 0 0,-1-1 0 0 0,1 0-1 0 0,-1 0 1 0 0,1 0 0 0 0,-1 0 0 0 0,1 0 0 0 0,0 0-1 0 0,-1 0 1 0 0,1 0 0 0 0,-1 0 0 0 0,1 0 0 0 0,0 0-1 0 0,-1 0 1 0 0,1 0 0 0 0,-1 0 0 0 0,1 0-1 0 0,-1-1 1 0 0,1 1 0 0 0,0 0 0 0 0,-1 0 0 0 0,1-1-1 0 0,-1 1 1 0 0,1 0 0 0 0,-1-1 0 0 0,1 1 0 0 0,-1 0-1 0 0,0-1 1 0 0,1 1 0 0 0,-1-1 0 0 0,0 1-1 0 0,1-1 1 0 0,-1 1 0 0 0,0-1 0 0 0,1 1 0 0 0,-1-1-1 0 0,0 1 1 0 0,0-1 0 0 0,1 0 0 0 0,-1 1-1 0 0,0-1 1 0 0,0 1 0 0 0,0-1 0 0 0,0 1 0 0 0,0-1-1 0 0,0 0 1 0 0,0 1 0 0 0,0-1 0 0 0,0 1 0 0 0,0-1-1 0 0,0 0 1 0 0,-1 1 0 0 0,1-1 0 0 0,0 1-1 0 0,0-1 1 0 0,0 1 0 0 0,-1-1 0 0 0,1 1 0 0 0,0-1-1 0 0,-1 1 1 0 0,1-1 6 0 0,0 1 96 0 0,47 43-463 0 0,10 86 834 0 0,-35 271 37 0 0,-19 304 139 0 0,61 123 1009 0 0,-64-737-1188 0 0,0 199 1669 0 0,29 193-2133 0 0,37 64 591 0 0,-23-184-94 0 0,-30-280-178 0 0,-3 0 0 0 0,-4 1-1 0 0,-3 0 1 0 0,-4 0 0 0 0,-4 3-319 0 0,-33 242 631 0 0,0 75-406 0 0,-30-56 822 0 0,57-294-80 0 0,11-52-806 0 0,0-1 30 0 0,0 0 21 0 0,0 0 4 0 0,0 0-7 0 0,0 0-30 0 0,0 0-26 0 0,0 0-21 0 0,0 0-31 0 0,0 0-27 0 0,24-16-10319 0 0,-22 13 5551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3:27.57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182 8 0 0 0,'0'0'308'0'0,"0"0"606"0"0,0 0 326 0 0,0 0 59 0 0,0 0-64 0 0,0 0-211 0 0,0 0-295 0 0,-3-7-1845 0 0,-33 204 866 0 0,-17 116 538 0 0,34-101-59 0 0,-51 1331 2581 0 0,98-720-592 0 0,9-35-882 0 0,0-12-669 0 0,41 49-248 0 0,-58-578-126 0 0,-10 0 0 0 0,-13 87-293 0 0,-26 362 754 0 0,26-618-456 0 0,3-1 1 0 0,3 1-1 0 0,4-1 1 0 0,4 0-1 0 0,6 16-298 0 0,14 161 351 0 0,27 130-126 0 0,-18-184-77 0 0,-1-68 198 0 0,-1 35 2292 0 0,-38-165-2866 0 0,1-3-12054 0 0,-4-2 4902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3:29.31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18 87 0 0 0,'0'0'213'0'0,"0"0"790"0"0,0 0 39 0 0,0 0-181 0 0,0 0-16 0 0,0 0-17 0 0,0 0-8 0 0,0 0 16 0 0,0 0 36 0 0,0 0 26 0 0,0-13-31 0 0,1-61 734 0 0,-10 138-1534 0 0,3-1 0 0 0,3 1 0 0 0,3 0 0 0 0,2 0 0 0 0,3 2-67 0 0,23 196 293 0 0,-13 2 1 0 0,-14 160-294 0 0,-3-160 352 0 0,10 0 1 0 0,30 154-353 0 0,6-116 1406 0 0,-2 171-1406 0 0,-34-230 326 0 0,-4-28 676 0 0,9 0 0 0 0,41 204-1002 0 0,-27-254 49 0 0,-6 1 0 0 0,-8 1 1 0 0,-7 96-50 0 0,-34 584 1031 0 0,19-620 769 0 0,-34 198-1800 0 0,5 52 1072 0 0,34-417-813 0 0,3 0 0 0 0,3 0-1 0 0,2-1 1 0 0,7 30-259 0 0,0 16 476 0 0,54 203 863 0 0,-46-87-1806 0 0,-20-228-2029 0 0,-1 0-3608 0 0,2 3-4730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7.12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61 0 20386,'-9'65'71,"-1"0"0,1-5 0,1-7-5709,0-13 5655,1 1 11,2-4 1520,2 20-1469,1-24 22,3 12 5,3-29 849,1-2-860,1-2 0,1-3 0,0 0 3376,3-1-3387,-1 0-17,2-2-17,0 0 6,1-3-17,-2 2-5,1-3-6,1 1-17,-1 0-5,2-1-6,0 1 0,0 1 11,2-2 0,-2 2 0,0-3 6,0 1-6,-1-2 17,1 0 0,-1 0-5,0-3 10,1 0 30,3-10-30,-5 4-5,3-7 12,-6 4-12,-1 0 16,1-6-27,-2 5-17,-1-3-17,-3 5 6,0 1-11,-1 1 11,0 0 16,0 1-10,-1 1-1,0 2 6,0 0-11,0 1 16,0 1-16,0 0 11,0 0 0,0 1-28,0 1-286,0 0 303,0 6 5,0-1-22,0 5 17,0-2 11,1 1-6,-1 1 1,1-1 10,-1 1-10,0 0-1,0 2 23,0 0-17,0-1 11,0 2 0,0-3 0,1 0 6,1-2-11,0 0 16,2-2-5,-1-1-6,2 0 6,0 0-17,1 0 6,-1 0 10,2-1 12,0 1 0,2-1-5,-1-1 11,1-1-17,1-1 5,2 0 23,6-3-17,3-6-11,0-1 5,0-5 1,-5 1-1,-2 0 6,3-9-5,-4 6-7,-1-6 1,-5 8-17,-3 3 6,-1 0-12,-2 3 6,0 1 0,-1 3-33,0 1 5,-1 2-23,0 1 12,-1 1 17,0 0-1,-1 0 18,0 3 5,-1 1 16,1 3-21,0 3 16,1 1 6,1 1-12,1 2 12,0-2 0,1 1-6,2-1 17,2 0 17,2-1 11,2-1-6,0-1 6,1-2 0,1 0-33,2-1 10,-2 0-21,4-3-24,-1 2-10,2-4-45,0 2-40,1-3-10,1 1-29,1-1-90,-1 0-111,0 0-219,-1 0-380,-1-1-533,-1 0-5072,-3-2-3161,-2 2 9712,-4-2 0,-3 3 0,-1-1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3:31.28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 51 1072 0 0,'0'0'1725'0'0,"0"0"-592"0"0,0 0-325 0 0,0 0-294 0 0,0 0-135 0 0,0 0-93 0 0,0 0-16 0 0,0 0 63 0 0,0 0 10 0 0,0 0-22 0 0,0 0-61 0 0,-1-4-114 0 0,1 3-143 0 0,0 1 1 0 0,0-1-1 0 0,0 0 1 0 0,0 0-1 0 0,0 0 1 0 0,0 0 0 0 0,0 1-1 0 0,0-1 1 0 0,0 0-1 0 0,1 0 1 0 0,-1 0 0 0 0,0 0-1 0 0,1 1 1 0 0,-1-1-1 0 0,0 0 1 0 0,1 1-1 0 0,-1-1 1 0 0,1 0 0 0 0,-1 1-1 0 0,1-1 1 0 0,0 0-1 0 0,-1 1 1 0 0,1-1-1 0 0,0 1 1 0 0,-1-1 0 0 0,1 1-1 0 0,0-1 1 0 0,-1 1-1 0 0,1 0 1 0 0,0-1-1 0 0,0 1 1 0 0,0 0 0 0 0,-1-1-1 0 0,1 1 1 0 0,0 0-1 0 0,0 0 1 0 0,0 0-1 0 0,0 0 1 0 0,-1 0 0 0 0,1 0-1 0 0,0 0 1 0 0,0 0-1 0 0,0 0 1 0 0,0 0-1 0 0,-1 1 1 0 0,1-1 0 0 0,0 0-1 0 0,0 0 1 0 0,0 1-1 0 0,-1-1 1 0 0,1 1-1 0 0,0-1 1 0 0,0 1-4 0 0,13-1 360 0 0,560 14 1687 0 0,162-8-829 0 0,321 9 2703 0 0,-937-15-2508 0 0,0-6 0 0 0,-1-6 0 0 0,82-18-1413 0 0,-47 14 100 0 0,-159 28-8156 0 0,2-8-615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3:49.51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1810 137 656 0 0,'0'0'584'0'0,"0"0"-121"0"0,0 0 150 0 0,0 0 201 0 0,0 0 132 0 0,0 0 116 0 0,0 0-1 0 0,26-21-40 0 0,108-94 1282 0 0,-134 115-1929 0 0,0 0-212 0 0,0 0-206 0 0,0 0-120 0 0,-25 13-537 0 0,-98 88 606 0 0,5 5-1 0 0,5 6 1 0 0,-20 33 95 0 0,59-66 45 0 0,-899 1083 1241 0 0,939-1119-1292 0 0,-10 13 1 0 0,-210 232-77 0 0,212-259-888 0 0,11-30-4177 0 0,25-3 1162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3:49.88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596 1 12851 0 0,'0'0'-251'0'0,"0"0"-285"0"0,0 0-278 0 0,0 0-110 0 0,0 0 68 0 0,0 0 320 0 0,0 0 257 0 0,0 0 115 0 0,-19 26 93 0 0,-61 89 47 0 0,-27 97 54 0 0,16-38 339 0 0,-147 331 325 0 0,228-481-695 0 0,-40 174 38 0 0,53-195 22 0 0,1-1 1 0 0,0 1 0 0 0,-1-1-1 0 0,1 0 1 0 0,0 0-1 0 0,0 0 1 0 0,1 0 0 0 0,-1-1-1 0 0,0 1 1 0 0,1-1-1 0 0,-1 0 1 0 0,0-1 0 0 0,1 1-1 0 0,-1-1 1 0 0,1 0-1 0 0,-1 0 1 0 0,1 0 0 0 0,-1-1-1 0 0,1 1 1 0 0,-1-1-1 0 0,0 0 1 0 0,1-1 0 0 0,0 1-60 0 0,442-125 1660 0 0,-124 48-1764 0 0,-106 46-6555 0 0,-183 30 866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3:50.85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2231 52 7138 0 0,'0'0'1021'0'0,"0"0"-7"0"0,0 0-61 0 0,0 0-298 0 0,0 0-219 0 0,0 0-200 0 0,0 0-209 0 0,0 0-177 0 0,0 0-174 0 0,0 0-108 0 0,0 0 12 0 0,-3-11 101 0 0,-11-29 167 0 0,-37 68 187 0 0,-312 348 647 0 0,-415 485-48 0 0,658-729-386 0 0,-5-7 0 0 0,-6-5 1 0 0,-5-6-1 0 0,-46 24-248 0 0,155-119-225 0 0,-2 0-1 0 0,-1-2 1 0 0,0-1 0 0 0,-1-2 0 0 0,0-1 0 0 0,-1-1 0 0 0,0-2 0 0 0,-6 1 225 0 0,-6-11-7449 0 0,41-3 4672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3:51.16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22 0 14627 0 0,'0'0'136'0'0,"0"0"-311"0"0,0 0-627 0 0,0 0-543 0 0,0 0-43 0 0,0 0 370 0 0,0 0 588 0 0,0 0 515 0 0,0 0 172 0 0,0 0 61 0 0,0 0 45 0 0,3 32 46 0 0,15 210 970 0 0,-61 235 619 0 0,43-474-1954 0 0,1-1 0 0 0,-1 1 0 0 0,1-1 0 0 0,-1 1 0 0 0,1 0 0 0 0,0-1 0 0 0,0 0 0 0 0,0 1 0 0 0,0-1 0 0 0,1 1 0 0 0,-1-1 0 0 0,1 0 0 0 0,-1 0 0 0 0,1 0 0 0 0,0 0 1 0 0,-1 0-1 0 0,1 0 0 0 0,0 0 0 0 0,0-1 0 0 0,1 1 0 0 0,-1-1 0 0 0,0 1 0 0 0,0-1 0 0 0,1 0 0 0 0,-1 0 0 0 0,1 0 0 0 0,-1 0 0 0 0,1-1 0 0 0,-1 1 0 0 0,1 0 0 0 0,-1-1 0 0 0,1 0 0 0 0,0 0 0 0 0,-1 0 0 0 0,1 0 0 0 0,0 0 1 0 0,-1 0-1 0 0,3-1-44 0 0,108-17 936 0 0,544-205-4799 0 0,-656 222 3584 0 0,20-5-531 0 0,-11 8-6202 0 0,-10 2 1952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5:35.64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47 524 0 0 0,'0'0'452'0'0,"0"0"706"0"0,0 0 87 0 0,0 0-159 0 0,0 0-110 0 0,0 0-142 0 0,0-13-118 0 0,0-55 461 0 0,-24 28 717 0 0,4-52 4904 0 0,18 70-6620 0 0,2 0 0 0 0,0 0 0 0 0,2 0 0 0 0,0 1 0 0 0,1-1-1 0 0,1 1 1 0 0,1 0 0 0 0,1 0 0 0 0,3-4-178 0 0,10-66 923 0 0,-19 131-540 0 0,0-25-917 0 0,1-36-3044 0 0,-4 43 814 0 0,0-2 1242 0 0,3-7-3937 0 0,0-8 73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6:46.38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14 0 0 0,'0'0'213'0'0,"46"-10"3191"0"0,28 7-3278 0 0,-1 2 0 0 0,1 4 0 0 0,-1 3-1 0 0,15 5-125 0 0,186 10-51 0 0,223-24 40 0 0,-196 29 394 0 0,-288-25-66 0 0,50-10 3819 0 0,-62 8-3579 0 0,-1 1-45 0 0,0 0-78 0 0,0 0-83 0 0,0 0-86 0 0,0 0-78 0 0,0 0-66 0 0,0 0-57 0 0,0 0-51 0 0,0 0-30 0 0,0 0-27 0 0,-2 0-168 0 0,2-1-5717 0 0,0 1 733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6:51.94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97 0 0 0,'0'0'1003'0'0,"0"0"484"0"0,0 0-351 0 0,0 0-514 0 0,0 0-289 0 0,0 0 155 0 0,0 0-56 0 0,0 0-150 0 0,0 0-68 0 0,0 0-308 0 0,0 0 6 0 0,0 0 169 0 0,0 0 72 0 0,5 0 2807 0 0,11 2-3430 0 0,206-4 4012 0 0,157-6-2768 0 0,-248 6-458 0 0,973 2 223 0 0,-550-33 580 0 0,-421 17-701 0 0,129-22 596 0 0,-160 42-1564 0 0,-44 2 3190 0 0,-103-2-16787 0 0,41-4 9943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6:52.273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 1192 0 0,'0'0'467'0'0,"0"0"-76"0"0,0 0-123 0 0,0 0-88 0 0,0 0 44 0 0,0 0 139 0 0,0 0 154 0 0,0 0 81 0 0,0 0-97 0 0,0 0-256 0 0,0 0-357 0 0,0 0-320 0 0,0 0-70 0 0,21 75 492 0 0,77 362 2396 0 0,-92-403-3350 0 0,-5-12-2418 0 0,-1-17 1452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6:52.862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1 121 0 0 0,'0'0'1146'0'0,"0"0"183"0"0,0 0 106 0 0,0 0-59 0 0,0 0-183 0 0,0 0-206 0 0,0 0-201 0 0,6-23-204 0 0,21-68-183 0 0,-19 84-3474 0 0,2 57 2873 0 0,-10-50 174 0 0,21 437 1061 0 0,-1-382-498 0 0,-4-44 3497 0 0,-6-22-231 0 0,6-21-3078 0 0,-13 26-397 0 0,7-17-110 0 0,-2 0 0 0 0,-1 0 0 0 0,-1 0-1 0 0,-1-1 1 0 0,-1 0 0 0 0,-1 0 0 0 0,-1 0-1 0 0,-1-1 1 0 0,-1 1 0 0 0,-3-20-216 0 0,-21-12-1618 0 0,22 66-1719 0 0,1 15 3029 0 0,1-24 128 0 0,0 10-94 0 0,5 57-4555 0 0,1-48-3161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7.59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1 19512,'6'3'1182,"-1"0"-1093,-5-3 40,0 0-78,-11-4-1,12 8-22,-6-2 0,16 9-3398,5 0 3393,1 1 5,3-2 5,2 2-2278,2-2 2261,2 0-71,0 0 71,0 0 2242,7 3-2157,16 7-79,-17-6 74,5 5-18,-32-14 6,-3 1-6,-3-1 3312,-3 1-3345,-3 2 152,-5 3-186,-2 0 6,0 2-22,-4 1 21,3 0 1,-3 0-1866,1-1 1888,1-1 197,-15 2-169,17-8-22,-10 1-23,18-7-5,3-1-62,-1-1-39,3-2-51,0-1 1772,1-1-1934,3-1-95,2-1-185,4 0-3660,4 1 2965,2-1-8559,10-1 9180,-7 2 0,0 1 1,-13 4-1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8:11.20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617 116 4825 0 0,'0'0'666'0'0,"0"0"8"0"0,0 0 24 0 0,0 0 62 0 0,0 0 180 0 0,0 0 135 0 0,0 0 9 0 0,0 0-26 0 0,0 0-114 0 0,0 0-136 0 0,0 0-141 0 0,27-14-156 0 0,134-76 512 0 0,-221 79 334 0 0,17 19-1338 0 0,-1 3 1 0 0,1 1-1 0 0,1 3 0 0 0,1 1 0 0 0,0 2 0 0 0,-5 4-19 0 0,11-5 100 0 0,1 0 0 0 0,1 3 0 0 0,1 0 0 0 0,1 3 0 0 0,0 0 0 0 0,2 2 0 0 0,1 1 0 0 0,1 1 0 0 0,1 1 0 0 0,1 2 0 0 0,2 0 0 0 0,1 2 0 0 0,1 0 0 0 0,-9 22-100 0 0,27-44 35 0 0,-1 1 0 0 0,1-1-1 0 0,1 1 1 0 0,0-1 0 0 0,0 1 0 0 0,1 0-1 0 0,1-1 1 0 0,0 1 0 0 0,0 0-1 0 0,1 0 1 0 0,0 0 0 0 0,1-1 0 0 0,0 1-1 0 0,1-1 1 0 0,0 1 0 0 0,1-1-1 0 0,0 0 1 0 0,0 0 0 0 0,1-1-1 0 0,0 1 1 0 0,1-1 0 0 0,0 0 0 0 0,1 0-1 0 0,-1-1 1 0 0,2 0 0 0 0,-1 0-1 0 0,1-1 1 0 0,0 0 0 0 0,1 0 0 0 0,0-1-1 0 0,0 0 1 0 0,0-1 0 0 0,1 1-1 0 0,-1-2 1 0 0,1 0 0 0 0,0 0 0 0 0,1 0-1 0 0,-1-1 1 0 0,4 0-35 0 0,20 6 69 0 0,0-1 0 0 0,0-2 0 0 0,1-2 0 0 0,-1 0-1 0 0,1-3 1 0 0,0-1 0 0 0,0-1 0 0 0,0-2 0 0 0,-1-1 0 0 0,1-2 0 0 0,-1-2 0 0 0,0-1 0 0 0,-1-1 0 0 0,0-2-1 0 0,12-7-68 0 0,46-52 373 0 0,-89 69-361 0 0,-1 0 0 0 0,1-1-1 0 0,-1 1 1 0 0,0 0 0 0 0,1-1-1 0 0,-1 1 1 0 0,0-1-1 0 0,0 1 1 0 0,-1-1 0 0 0,1 0-1 0 0,0 1 1 0 0,-1-1 0 0 0,0 0-1 0 0,1 0 1 0 0,-1 1 0 0 0,0-1-1 0 0,-1 0 1 0 0,1 1 0 0 0,0-1-1 0 0,-1 0 1 0 0,0 1-1 0 0,1-1 1 0 0,-1 0 0 0 0,0 1-1 0 0,0-1 1 0 0,0 1 0 0 0,-1 0-1 0 0,1-1 1 0 0,-1 1 0 0 0,1 0-1 0 0,-1 0 1 0 0,0 0-1 0 0,0 0 1 0 0,0 0 0 0 0,0 0-1 0 0,0 0 1 0 0,0 1 0 0 0,0-1-1 0 0,-3-1-11 0 0,-25-13 14 0 0,0 1-1 0 0,-2 2 1 0 0,0 1 0 0 0,0 1-1 0 0,-1 2 1 0 0,0 1-1 0 0,0 2 1 0 0,-1 1-1 0 0,0 1 1 0 0,0 2-1 0 0,0 2 1 0 0,0 1 0 0 0,-12 3-14 0 0,19-4 185 0 0,165 9 1678 0 0,431-18-1499 0 0,-585 6-5437 0 0,0 0 209 0 0,5 3-1821 0 0,4 0-1101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8:11.60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53 58 12779 0 0,'0'0'384'0'0,"0"0"-707"0"0,0 0-126 0 0,0 0 317 0 0,0 0 436 0 0,0 0 336 0 0,0 0 189 0 0,0 0 37 0 0,0 0-85 0 0,0 0-125 0 0,0 0-155 0 0,0 29-136 0 0,3 186 263 0 0,0-27-296 0 0,3-195 2983 0 0,-5-64-6511 0 0,-49-118-14885 0 0,44 176 17882 0 0</inkml:trace>
  <inkml:trace contextRef="#ctx0" brushRef="#br0" timeOffset="327.503">0 106 0 0 0,'0'0'1156'0'0,"0"0"153"0"0,0 0-209 0 0,0 0-225 0 0,0 0-135 0 0,0 0-17 0 0,29-17-13 0 0,89-51-16 0 0,-36 47 783 0 0,-62 24-971 0 0,-17-3-411 0 0,9-2 87 0 0,-1 2 0 0 0,1-1 0 0 0,-1 1 1 0 0,1 1-1 0 0,0 0 0 0 0,-1 1 0 0 0,1 0 0 0 0,-1 1 0 0 0,0 0 0 0 0,0 1 0 0 0,0 0 0 0 0,0 0 0 0 0,-1 1 0 0 0,0 1 1 0 0,0 0-1 0 0,6 5-182 0 0,-16-7 67 0 0,0 0 1 0 0,0 0 0 0 0,0 1 0 0 0,-1-1 0 0 0,0 0 0 0 0,1 0 0 0 0,-2 1 0 0 0,1-1-1 0 0,0 0 1 0 0,-1 0 0 0 0,0 0 0 0 0,0-1 0 0 0,0 1 0 0 0,0 0 0 0 0,0-1-1 0 0,-1 1 1 0 0,0-1 0 0 0,0 0 0 0 0,0 0 0 0 0,0 0 0 0 0,0 0 0 0 0,0-1-1 0 0,-1 1 1 0 0,0-1 0 0 0,1 0 0 0 0,-1 0 0 0 0,0 0 0 0 0,0 0 0 0 0,0-1 0 0 0,0 1-1 0 0,0-1 1 0 0,0 0 0 0 0,-2 0-68 0 0,-6 6 100 0 0,-38 19 609 0 0,35-19-464 0 0,0 0 0 0 0,0 1 0 0 0,1 0 0 0 0,0 2-1 0 0,1-1 1 0 0,0 2 0 0 0,0-1 0 0 0,1 2 0 0 0,0 0 0 0 0,-4 7-245 0 0,14-17 64 0 0,1 1 0 0 0,0 0 1 0 0,0-1-1 0 0,0 1 0 0 0,0 0 0 0 0,0 0 1 0 0,0-1-1 0 0,1 1 0 0 0,-1 0 0 0 0,1 0 1 0 0,0 0-1 0 0,0 0 0 0 0,0 0 0 0 0,0 0 1 0 0,1-1-1 0 0,-1 1 0 0 0,1 0 0 0 0,0 0 1 0 0,-1 0-1 0 0,1-1 0 0 0,1 1 0 0 0,-1 0 1 0 0,0-1-1 0 0,1 1 0 0 0,-1-1 0 0 0,1 1 1 0 0,-1-1-1 0 0,1 0 0 0 0,0 0 0 0 0,0 0 1 0 0,0 0-1 0 0,1 0 0 0 0,-1 0 0 0 0,0 0 1 0 0,1-1-1 0 0,-1 1 0 0 0,1-1 0 0 0,-1 0 1 0 0,2 1-65 0 0,115 48 2100 0 0,-108-47-2045 0 0,341 86 1460 0 0,-349-89-1466 0 0,-3 0-77 0 0,-41-10-3249 0 0,15 2-3612 0 0,12 6-4137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8:09.44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125 4 5409 0 0,'0'0'1945'0'0,"0"0"-340"0"0,0 0-435 0 0,0 0-231 0 0,0 0 30 0 0,0 0 15 0 0,0 0-83 0 0,0 0-200 0 0,0 0-285 0 0,0 0-233 0 0,0 0-46 0 0,0 0 102 0 0,7-3 140 0 0,19 5 252 0 0,-37 37 110 0 0,1-16-556 0 0,-27 90 734 0 0,5 2 0 0 0,5 0 0 0 0,-10 96-919 0 0,34-136 455 0 0,3-75-102 0 0,0 0 155 0 0,8-27 1187 0 0,6-19-1650 0 0,-3-1-1 0 0,-1 0 0 0 0,-3 0 1 0 0,-1-1-1 0 0,-3 0 0 0 0,-2-33-44 0 0,7-82 16 0 0,14 94-198 0 0,19 117-403 0 0,-29-27 639 0 0,2-2 0 0 0,0 0 0 0 0,2 0 0 0 0,0-2 0 0 0,0 0 0 0 0,2-1-1 0 0,0 0 1 0 0,1-1 0 0 0,0-2 0 0 0,1 0 0 0 0,1-1 0 0 0,0-1 0 0 0,1 0 0 0 0,0-2 0 0 0,0-1 0 0 0,1 0 0 0 0,0-2 0 0 0,0-1 0 0 0,1-1 0 0 0,6 0-54 0 0,-18-3 21 0 0,0-1 1 0 0,0 0-1 0 0,-1-1 0 0 0,1 0 1 0 0,-1-1-1 0 0,1 0 0 0 0,-1-1 1 0 0,0 0-1 0 0,0-1 1 0 0,0 0-1 0 0,0-1 0 0 0,0 0 1 0 0,-1-1-1 0 0,0 0 0 0 0,-1 0 1 0 0,1-1-1 0 0,-1-1 1 0 0,0 1-1 0 0,-1-1 0 0 0,0-1 1 0 0,0 0-1 0 0,-1 0 0 0 0,0 0 1 0 0,0-1-1 0 0,-1 0 1 0 0,-1 0-1 0 0,0-1 0 0 0,0 0 1 0 0,-1 1-1 0 0,0-2 0 0 0,-1 1 1 0 0,0 0-1 0 0,-1-1 1 0 0,1-5-22 0 0,-2 9-5 0 0,-1 1 1 0 0,0 0-1 0 0,0 0 1 0 0,0 0-1 0 0,-1 0 1 0 0,0-1-1 0 0,-1 1 1 0 0,1 0-1 0 0,-1 1 1 0 0,-1-1-1 0 0,1 0 1 0 0,-1 0-1 0 0,0 1 1 0 0,-4-6 4 0 0,-20 52-1018 0 0,19-4 1124 0 0,0 1 1 0 0,3 1-1 0 0,1-1 0 0 0,2 1 0 0 0,1 0 0 0 0,2 0 0 0 0,2-1 0 0 0,2 1 0 0 0,5 19-106 0 0,-10-56 1 0 0,1 15 30 0 0,1-1 0 0 0,1 1 1 0 0,0 0-1 0 0,2-1 1 0 0,0 1-1 0 0,0-1 1 0 0,1-1-1 0 0,1 1 1 0 0,0-1-1 0 0,1 0 1 0 0,1 0-1 0 0,0-1 1 0 0,7 7-32 0 0,25-11-3384 0 0,11-49-7477 0 0,-45 32 231 0 0</inkml:trace>
  <inkml:trace contextRef="#ctx0" brushRef="#br0" timeOffset="530.716">1170 433 12579 0 0,'0'0'1491'0'0,"0"0"-1327"0"0,0 0-259 0 0,0 0 263 0 0,0 0 340 0 0,0 0 230 0 0,0 0 139 0 0,0 0 90 0 0,0 0-20 0 0,0 0-71 0 0,0 0-101 0 0,23 26-132 0 0,75 79-98 0 0,-95-100-455 0 0,1-1-1 0 0,0 1 1 0 0,0-1-1 0 0,0 0 0 0 0,0 0 1 0 0,1 0-1 0 0,0-1 1 0 0,0 0-1 0 0,0 1 1 0 0,0-2-1 0 0,0 1 1 0 0,0-1-1 0 0,1 1 0 0 0,-1-1 1 0 0,1-1-1 0 0,0 1 1 0 0,-1-1-1 0 0,1 0 1 0 0,0-1-1 0 0,0 1 1 0 0,0-1-1 0 0,0 0 1 0 0,0-1-1 0 0,4 0-89 0 0,11 0 234 0 0,-9-1-168 0 0,0 0 1 0 0,0-1-1 0 0,0 0 0 0 0,0-1 1 0 0,0 0-1 0 0,-1-1 1 0 0,0 0-1 0 0,0-1 1 0 0,0 0-1 0 0,-1-1 0 0 0,0 0 1 0 0,0 0-1 0 0,0-1 1 0 0,-1 0-1 0 0,2-4-66 0 0,-6 8 2 0 0,-1 0-1 0 0,1-1 0 0 0,-1 0 1 0 0,0 1-1 0 0,-1-1 0 0 0,1-1 1 0 0,-1 1-1 0 0,0 0 1 0 0,0-1-1 0 0,0 0 0 0 0,-1 1 1 0 0,0-1-1 0 0,0 0 0 0 0,-1 0 1 0 0,0 0-1 0 0,0-1 0 0 0,0 1 1 0 0,0 0-1 0 0,-1 0 1 0 0,0 0-1 0 0,-1-1 0 0 0,1 1 1 0 0,-1 0-1 0 0,-1 0 0 0 0,1 0 1 0 0,-1 0-1 0 0,0 0 0 0 0,0 0 1 0 0,0 0-1 0 0,-3-4-1 0 0,0 5-30 0 0,1 0-1 0 0,-1 0 0 0 0,0 0 1 0 0,0 0-1 0 0,0 1 1 0 0,0-1-1 0 0,-1 2 0 0 0,0-1 1 0 0,0 0-1 0 0,0 1 1 0 0,0 0-1 0 0,-1 1 0 0 0,1-1 1 0 0,-1 1-1 0 0,1 0 0 0 0,-1 1 1 0 0,0 0-1 0 0,0 0 1 0 0,0 0-1 0 0,0 1 0 0 0,1 0 1 0 0,-1 0-1 0 0,0 1 1 0 0,0 0-1 0 0,-5 1 31 0 0,-5 1-7 0 0,0 0 0 0 0,0 2 0 0 0,0-1 1 0 0,0 2-1 0 0,1 0 0 0 0,0 2 0 0 0,0-1 0 0 0,1 2 0 0 0,-10 7 7 0 0,20-14 13 0 0,1 0 1 0 0,0 1-1 0 0,0 0 0 0 0,0 0 0 0 0,0 0 0 0 0,0 0 0 0 0,1 0 0 0 0,-1 1 0 0 0,1 0 0 0 0,0 0 0 0 0,0-1 0 0 0,1 2 0 0 0,-1-1 0 0 0,1 0 1 0 0,0 1-1 0 0,0-1 0 0 0,0 1 0 0 0,0-1 0 0 0,1 1 0 0 0,0 0 0 0 0,0 0 0 0 0,0-1 0 0 0,1 1 0 0 0,-1 0 0 0 0,1 0 0 0 0,0 0 0 0 0,1 0 1 0 0,-1 0-1 0 0,1 0 0 0 0,0-1 0 0 0,0 1 0 0 0,1 0 0 0 0,-1-1 0 0 0,1 1 0 0 0,0 0 0 0 0,0-1 0 0 0,1 0 0 0 0,-1 0 0 0 0,1 0 0 0 0,0 0 1 0 0,0 0-1 0 0,0 0 0 0 0,1-1 0 0 0,-1 1 0 0 0,1-1 0 0 0,0 0-13 0 0,17 7 68 0 0,1-2-1 0 0,0 0 1 0 0,1-2 0 0 0,-1 0 0 0 0,1-2-1 0 0,1 0 1 0 0,-1-1 0 0 0,0-2 0 0 0,1 0 0 0 0,-1-2-1 0 0,0 0 1 0 0,1-2-68 0 0,42 2 112 0 0,209-8-649 0 0,-251 0-14604 0 0,-19 7 5518 0 0</inkml:trace>
  <inkml:trace contextRef="#ctx0" brushRef="#br0" timeOffset="776.84">2572 231 19460 0 0,'0'0'146'0'0,"0"0"-324"0"0,0 0-346 0 0,0 0-7 0 0,0 0 273 0 0,0 0 396 0 0,0 0 358 0 0,0 0 176 0 0,0 0 46 0 0,0 0-86 0 0,0 0-140 0 0,0 0-129 0 0,-22 26-111 0 0,-142 161 101 0 0,121-140-256 0 0,-48 47-2 0 0,99-124-14271 0 0,-5 22 5929 0 0</inkml:trace>
  <inkml:trace contextRef="#ctx0" brushRef="#br0" timeOffset="947.918">2196 243 17692 0 0,'0'0'1846'0'0,"0"0"-974"0"0,0 0-486 0 0,0 0 9 0 0,0 0 185 0 0,0 0 66 0 0,0 0-19 0 0,0 0-61 0 0,27 27-98 0 0,89 84-98 0 0,86 35-75 0 0,-131-93-2193 0 0,-39-29-2883 0 0,-11-8-6586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5:41.776"/>
    </inkml:context>
    <inkml:brush xml:id="br0">
      <inkml:brushProperty name="width" value="0.1" units="cm"/>
      <inkml:brushProperty name="height" value="0.1" units="cm"/>
      <inkml:brushProperty name="color" value="#FF0066"/>
    </inkml:brush>
    <inkml:brush xml:id="br1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17479 130 3945 0 0,'0'0'1986'0'0,"0"0"-129"0"0,0 0-494 0 0,0 0-480 0 0,0 0-316 0 0,0 0-239 0 0,0 0-149 0 0,0 0-51 0 0,0 0 1 0 0,0 0 23 0 0,0 0 52 0 0,0 0 44 0 0,3-11 46 0 0,-1 6-439 0 0,0 2 195 0 0,-1-1 0 0 0,1 1 0 0 0,-1 0-1 0 0,0 0 1 0 0,0-1 0 0 0,0 1 0 0 0,0-1-1 0 0,0 1 1 0 0,-1 0 0 0 0,0-1 0 0 0,0 1-1 0 0,0-1 1 0 0,0 1 0 0 0,0-1 0 0 0,-1 1 0 0 0,1-1-1 0 0,-1 1 1 0 0,0-1 0 0 0,0 1 0 0 0,0 0-1 0 0,-1-1 1 0 0,1 1 0 0 0,-1 0 0 0 0,0 0-1 0 0,0 0 1 0 0,0 0-50 0 0,-11-2-165 0 0,1 1-1 0 0,-1 0 1 0 0,0 1-1 0 0,0 0 1 0 0,-1 1-1 0 0,1 0 1 0 0,0 1 0 0 0,-1 1-1 0 0,1 0 1 0 0,-1 1-1 0 0,1 1 1 0 0,0 0-1 0 0,0 0 1 0 0,0 1-1 0 0,-13 5 166 0 0,-58 15-4 0 0,0 4-1 0 0,2 3 0 0 0,1 3 0 0 0,2 5 1 0 0,1 2-1 0 0,3 4 0 0 0,-33 26 5 0 0,88-56 34 0 0,0 1 0 0 0,1 1 0 0 0,1 1 0 0 0,1 0 0 0 0,0 1 0 0 0,1 1-1 0 0,1 0 1 0 0,1 1 0 0 0,0 1 0 0 0,2 0 0 0 0,1 1 0 0 0,0 0 0 0 0,1 1 0 0 0,2 0 0 0 0,0 0 0 0 0,2 1 0 0 0,0 0 0 0 0,2 0-1 0 0,1 0 1 0 0,0 1 0 0 0,2 0 0 0 0,1-1 0 0 0,1 1 0 0 0,1-1 0 0 0,1 1 0 0 0,1-1 0 0 0,1 0 0 0 0,2 0 0 0 0,0-1 0 0 0,5 10-34 0 0,-6-22 107 0 0,0 1 1 0 0,1-1-1 0 0,1-1 1 0 0,0 1 0 0 0,0-1-1 0 0,1-1 1 0 0,0 0 0 0 0,1 0-1 0 0,0 0 1 0 0,0-1-1 0 0,1-1 1 0 0,0 0 0 0 0,0 0-1 0 0,1-1 1 0 0,0-1-1 0 0,0 0 1 0 0,0 0 0 0 0,1-1-1 0 0,-1-1 1 0 0,3 0-108 0 0,26 5 370 0 0,0-2 0 0 0,0-2 0 0 0,0-2 0 0 0,1-2 0 0 0,31-4-370 0 0,-44 4 186 0 0,1-2 1 0 0,-1-1 0 0 0,0-1 0 0 0,-1-1-1 0 0,1-2 1 0 0,-1-1 0 0 0,0-1-1 0 0,-1-1 1 0 0,0-2 0 0 0,-1-1 0 0 0,0-1-1 0 0,-1 0 1 0 0,-1-2 0 0 0,20-18-187 0 0,-40 31 19 0 0,0 0 1 0 0,0 0 0 0 0,-1-1 0 0 0,0 0 0 0 0,1 0 0 0 0,-1 0-1 0 0,-1 0 1 0 0,1 0 0 0 0,-1-1 0 0 0,0 1 0 0 0,0-1 0 0 0,0 1-1 0 0,0-1 1 0 0,-1 0 0 0 0,0 0 0 0 0,0 0 0 0 0,0 0 0 0 0,0 0-1 0 0,-1 0 1 0 0,0 0 0 0 0,0 0 0 0 0,0 0 0 0 0,-1 0 0 0 0,0 0-1 0 0,0 1 1 0 0,0-1 0 0 0,0 0 0 0 0,-1 0 0 0 0,0 0 0 0 0,0 1-1 0 0,0-1 1 0 0,0 1 0 0 0,-1 0 0 0 0,0 0 0 0 0,0 0-1 0 0,0 0 1 0 0,0 0 0 0 0,-3-2-20 0 0,-15-7-120 0 0,-1 2 0 0 0,0 0 0 0 0,-1 1 0 0 0,0 1 0 0 0,-1 1 0 0 0,0 1 1 0 0,0 2-1 0 0,0 0 0 0 0,-1 1 0 0 0,1 2 0 0 0,-1 0 0 0 0,0 2 0 0 0,1 1 0 0 0,-1 0 0 0 0,0 2 0 0 0,-2 2 120 0 0,-148 45-884 0 0,233-40 1549 0 0,132-20-96 0 0,0-8 0 0 0,-2-9 0 0 0,2-8-569 0 0,-160 30 55 0 0,61-17 510 0 0,-91 22-420 0 0,0 0-28 0 0,-38 5-1408 0 0,-12 13-2093 0 0,15-5-7122 0 0,33-12 5952 0 0</inkml:trace>
  <inkml:trace contextRef="#ctx0" brushRef="#br0" timeOffset="786.675">18171 203 10986 0 0,'0'0'818'0'0,"0"0"-49"0"0,0 0-162 0 0,0 0-391 0 0,0 0-500 0 0,0 0-451 0 0,0 0-206 0 0,0 0 63 0 0,0 0 327 0 0,0 0 407 0 0,0 0 247 0 0,0 0 129 0 0,0 0 78 0 0,5 15 55 0 0,18 68 170 0 0,-4 1 0 0 0,-3 1 0 0 0,-4 0 0 0 0,-4 1 0 0 0,-4 0 0 0 0,-3 9-535 0 0,-1-51 525 0 0,0 75-965 0 0,-3-89 6508 0 0,-114-264-8256 0 0,110 219 2013 0 0,1 0 0 0 0,0 0 1 0 0,1-1-1 0 0,0 0 0 0 0,1 0 1 0 0,1-1-1 0 0,1 1 0 0 0,0-1 1 0 0,1 1-1 0 0,1-1 0 0 0,1 1 0 0 0,0-1 1 0 0,1 1-1 0 0,1-1 0 0 0,0 1 1 0 0,1 0-1 0 0,1 0 0 0 0,0 0 0 0 0,2 1 1 0 0,-1 0-1 0 0,2 0 0 0 0,0 0 1 0 0,1 1-1 0 0,0 1 0 0 0,1-1 1 0 0,1 1-1 0 0,0 1 0 0 0,0 0 0 0 0,1 1 1 0 0,1 0-1 0 0,0 1 0 0 0,1 0 1 0 0,3-1 174 0 0,19-4 148 0 0,0 2 0 0 0,1 2 0 0 0,0 2 0 0 0,1 0 0 0 0,0 3 0 0 0,0 1 0 0 0,0 2 0 0 0,1 2 0 0 0,-1 1 0 0 0,2 2-148 0 0,-35-2-7 0 0,0-1 0 0 0,0 1 0 0 0,0 0-1 0 0,0 0 1 0 0,0 0 0 0 0,0 0 0 0 0,0 1 0 0 0,0 0 0 0 0,-1 0 0 0 0,1 1 0 0 0,0-1 0 0 0,-1 1-1 0 0,1 0 1 0 0,-1 0 0 0 0,1 1 0 0 0,-1-1 0 0 0,0 1 0 0 0,0 0 0 0 0,0 0 0 0 0,0 0 0 0 0,-1 1-1 0 0,1-1 1 0 0,-1 1 0 0 0,0 0 0 0 0,0 0 0 0 0,0 0 0 0 0,-1 0 0 0 0,1 0 0 0 0,-1 1 0 0 0,0-1-1 0 0,0 1 1 0 0,-1 0 0 0 0,1-1 0 0 0,-1 1 0 0 0,0 0 0 0 0,0 0 0 0 0,-1 0 0 0 0,1 0 0 0 0,-1 0-1 0 0,0 0 1 0 0,-1 0 0 0 0,1 0 0 0 0,-1-1 0 0 0,0 1 0 0 0,0 0 0 0 0,-1 0 0 0 0,1 0 0 0 0,-1-1-1 0 0,0 1 1 0 0,0-1 0 0 0,-1 1 7 0 0,-18 23 125 0 0,-1 0 0 0 0,-2-2 0 0 0,0-1 0 0 0,-2 0 0 0 0,-1-2 0 0 0,0-1 0 0 0,-2-2 0 0 0,-16 9-125 0 0,-129 108 126 0 0,172-136-119 0 0,0 0 0 0 0,0 1 0 0 0,0-1 0 0 0,1 1 0 0 0,-1-1 0 0 0,1 1-1 0 0,-1 0 1 0 0,1-1 0 0 0,0 1 0 0 0,-1 0 0 0 0,1 0 0 0 0,0 0 0 0 0,0 0 0 0 0,0 0 0 0 0,1 0 0 0 0,-1 0 0 0 0,0 1 0 0 0,1-1 0 0 0,0 0 0 0 0,-1 0 0 0 0,1 0 0 0 0,0 1 0 0 0,0-1 0 0 0,0 0 0 0 0,0 0 0 0 0,1 1 0 0 0,-1-1 0 0 0,0 0-1 0 0,1 0 1 0 0,0 0 0 0 0,0 0 0 0 0,-1 1 0 0 0,1-1 0 0 0,0 0 0 0 0,0 0 0 0 0,1-1 0 0 0,-1 1 0 0 0,0 0 0 0 0,1 0 0 0 0,-1-1 0 0 0,1 1 0 0 0,0-1 0 0 0,-1 1 0 0 0,1-1 0 0 0,0 1 0 0 0,0-1 0 0 0,0 0 0 0 0,0 0 0 0 0,0 0 0 0 0,0 0 0 0 0,0 0-7 0 0,320 167 2983 0 0,-4-19-333 0 0,-382-137-3792 0 0,26-12-3054 0 0,23 0-695 0 0,2 0-5050 0 0</inkml:trace>
  <inkml:trace contextRef="#ctx0" brushRef="#br0" timeOffset="-3873.27">4444 1177 0 0 0,'0'0'424'0'0,"0"0"466"0"0,0 0 47 0 0,0 0-49 0 0,0 0 67 0 0,0 0 44 0 0,0 0 0 0 0,0 0-115 0 0,0 0-206 0 0,-6-16-233 0 0,419-14 2453 0 0,1927 21-131 0 0,-1862 18-2243 0 0,87 0 1215 0 0,216-36-1739 0 0,733-105 2285 0 0,-950 123-2102 0 0,-564 9-201 0 0,-24 0-30 0 0,-46-2-2945 0 0,2 1-5755 0 0,55 1 2060 0 0</inkml:trace>
  <inkml:trace contextRef="#ctx0" brushRef="#br0" timeOffset="-3514.832">10668 493 15611 0 0,'0'0'-509'0'0,"0"0"-495"0"0,0 0-338 0 0,0 0 26 0 0,0 0 433 0 0,0 0 612 0 0,0 0 289 0 0,0 0-8 0 0,0 0-51 0 0,0 0-58 0 0,0 0-70 0 0,27 20-45 0 0,163 123 1511 0 0,243 70 1230 0 0,-431-212-2528 0 0,0 1 0 0 0,0-1 0 0 0,0 1 0 0 0,0-1-1 0 0,0 1 1 0 0,-1 0 0 0 0,1 0 0 0 0,0 0 0 0 0,-1 0 0 0 0,1 0 0 0 0,-1 0 0 0 0,0 0 0 0 0,0 0 0 0 0,0 0-1 0 0,0 1 1 0 0,0-1 0 0 0,0 1 0 0 0,-1-1 0 0 0,1 0 0 0 0,-1 1 0 0 0,0-1 0 0 0,1 1 0 0 0,-1-1-1 0 0,0 1 1 0 0,0-1 0 0 0,-1 1 0 0 0,1-1 0 0 0,-1 1 0 0 0,1-1 0 0 0,-1 1 0 0 0,0-1 0 0 0,0 0 0 0 0,0 1-1 0 0,0-1 1 0 0,0 0 0 0 0,0 0 0 0 0,0 0 0 0 0,-1 0 0 0 0,0 0 0 0 0,1 0 0 0 0,-1 0 0 0 0,0 0 0 0 0,0-1-1 0 0,1 1 1 0 0,-2-1 0 0 0,1 1 0 0 0,0-1 1 0 0,-103 72 917 0 0,-238 51-39 0 0,301-100-2613 0 0,18-4-4134 0 0,20-13-413 0 0</inkml:trace>
  <inkml:trace contextRef="#ctx0" brushRef="#br0" timeOffset="-2472.59">12063 492 0 0 0,'0'0'1598'0'0,"0"0"371"0"0,0 0-215 0 0,0 0-376 0 0,0 0-323 0 0,0 0-257 0 0,0 0-259 0 0,0 0-327 0 0,0 0-372 0 0,0 0-320 0 0,0 0-219 0 0,0 0 131 0 0,0 0 242 0 0,8-8 237 0 0,-6 6 87 0 0,30-19 178 0 0,-27 69 188 0 0,-30 109 523 0 0,7 1 0 0 0,4 99-887 0 0,18-272 9101 0 0,6-14-7406 0 0,11-38-2368 0 0,-11 25 638 0 0,-1-2-1 0 0,-2 1 0 0 0,-2-1 1 0 0,-2 0-1 0 0,-2 0 1 0 0,-2-1-1 0 0,-2 1 1 0 0,-1 1-1 0 0,-8-29 36 0 0,28 99-5008 0 0,29 23 5510 0 0,-30-34-848 0 0,-2-3 466 0 0,0 0 0 0 0,1-1 0 0 0,1-1 0 0 0,0 0 0 0 0,0 0-1 0 0,1-2 1 0 0,0 0 0 0 0,1-1 0 0 0,0 0 0 0 0,0-2-1 0 0,1 0 1 0 0,-1 0 0 0 0,1-2 0 0 0,1 0 0 0 0,-1-2 0 0 0,0 0-1 0 0,1-1 1 0 0,-1 0 0 0 0,1-2 0 0 0,17-2-120 0 0,-27 2 51 0 0,1 0-1 0 0,-1-1 1 0 0,1-1-1 0 0,-1 0 1 0 0,0 0 0 0 0,0 0-1 0 0,-1-1 1 0 0,1-1 0 0 0,-1 1-1 0 0,1-1 1 0 0,-1-1 0 0 0,-1 1-1 0 0,1-2 1 0 0,-1 1 0 0 0,0-1-1 0 0,-1 0 1 0 0,1 0-1 0 0,-1-1 1 0 0,-1 1 0 0 0,0-1-1 0 0,0-1 1 0 0,0 1 0 0 0,-1-1-1 0 0,0 0 1 0 0,-1 0 0 0 0,0 0-1 0 0,0 0 1 0 0,-1 0 0 0 0,0-1-1 0 0,-1 1 1 0 0,0-1 0 0 0,0 1-1 0 0,-1-1 1 0 0,0 0-1 0 0,-1 1 1 0 0,0-1 0 0 0,-1 1-1 0 0,0-1 1 0 0,0 1 0 0 0,-1 0-1 0 0,-4-9-50 0 0,5 15-82 0 0,-1 1-1 0 0,0-1 1 0 0,0 1-1 0 0,0-1 0 0 0,0 1 1 0 0,-1 0-1 0 0,1 0 0 0 0,0 1 1 0 0,-1-1-1 0 0,1 1 1 0 0,-1-1-1 0 0,0 1 0 0 0,0 0 1 0 0,1 1-1 0 0,-1-1 1 0 0,0 1-1 0 0,0-1 0 0 0,0 1 1 0 0,1 0-1 0 0,-1 0 1 0 0,0 1-1 0 0,0-1 0 0 0,0 1 1 0 0,1 0-1 0 0,-1 0 1 0 0,0 0-1 0 0,1 1 0 0 0,-1-1 1 0 0,1 1-1 0 0,-1 0 0 0 0,1 0 1 0 0,0 0-1 0 0,0 0 1 0 0,0 1-1 0 0,0-1 0 0 0,0 1 1 0 0,0 0-1 0 0,1-1 1 0 0,-1 1-1 0 0,1 1 0 0 0,0-1 1 0 0,0 0-1 0 0,0 0 1 0 0,0 1-1 0 0,1-1 0 0 0,-1 1 1 0 0,1 0-1 0 0,0-1 1 0 0,0 1-1 0 0,0 0 0 0 0,1 0 1 0 0,-1-1-1 0 0,1 1 83 0 0,-12 34 60 0 0,1 1-1 0 0,2-1 1 0 0,1 2 0 0 0,3-1 0 0 0,1 1-1 0 0,2-1 1 0 0,1 1 0 0 0,3 0 0 0 0,5 37-60 0 0,-4-54 106 0 0,0 1 0 0 0,2-2 0 0 0,0 1 0 0 0,1 0 0 0 0,2-1 0 0 0,0 0 1 0 0,1-1-1 0 0,2 0 0 0 0,0-1 0 0 0,4 5-106 0 0,-7-24-2066 0 0,-1-11-3493 0 0,-5 6 763 0 0,3-1 1279 0 0</inkml:trace>
  <inkml:trace contextRef="#ctx0" brushRef="#br0" timeOffset="-1831.308">13486 496 4121 0 0,'0'0'1024'0'0,"0"0"-825"0"0,0 0-331 0 0,0 0-60 0 0,0 0 336 0 0,0 0 237 0 0,0 0 111 0 0,0 0 76 0 0,0 0 65 0 0,-1 31 28 0 0,-9 100 8 0 0,-33 3 704 0 0,27-103-1105 0 0,-126 238 1398 0 0,143-268-1603 0 0,-1 0 1 0 0,0 0-1 0 0,0-1 1 0 0,0 1-1 0 0,0 0 1 0 0,0 0 0 0 0,-1 0-1 0 0,1 0 1 0 0,0 0-1 0 0,0 0 1 0 0,0 0-1 0 0,-1 0 1 0 0,1-1 0 0 0,-1 1-1 0 0,1 0 1 0 0,-1 0-1 0 0,1 0 1 0 0,-1-1 0 0 0,1 1-1 0 0,-1 0 1 0 0,1 0-1 0 0,-1-1 1 0 0,0 1-1 0 0,1-1 1 0 0,-1 1 0 0 0,0-1-1 0 0,0 1 1 0 0,0-1-1 0 0,1 1 1 0 0,-1-1-1 0 0,0 1 1 0 0,0-1 0 0 0,0 0-1 0 0,0 0 1 0 0,0 0-1 0 0,0 1 1 0 0,0-1 0 0 0,1 0-1 0 0,-1 0 1 0 0,0 0-1 0 0,0 0 1 0 0,0 0-1 0 0,0-1 1 0 0,0 1 0 0 0,0 0-1 0 0,0 0 1 0 0,0 0-1 0 0,0-1 1 0 0,1 1-1 0 0,-1-1 1 0 0,0 1 0 0 0,0 0-1 0 0,0-1 1 0 0,1 0-1 0 0,-1 1 1 0 0,0-1 0 0 0,1 1-1 0 0,-1-1 1 0 0,0 0-1 0 0,1 1 1 0 0,-1-1-1 0 0,1 0 1 0 0,-1 0 0 0 0,1 0-1 0 0,-1 1 1 0 0,1-1-1 0 0,0 0 1 0 0,-1 0-1 0 0,1 0 1 0 0,0 0-64 0 0,-7-68 609 0 0,19 10-1531 0 0,2 0-1 0 0,2 1 1 0 0,3 1-1 0 0,25-53 923 0 0,-37 92-42 0 0,0 0 0 0 0,1 1-1 0 0,0 0 1 0 0,2 0 0 0 0,0 1 0 0 0,1 0-1 0 0,0 0 1 0 0,1 1 0 0 0,1 1 0 0 0,1 0-1 0 0,0 1 1 0 0,0 1 0 0 0,12-8 42 0 0,-20 19 10 0 0,-1 0 1 0 0,1 1 0 0 0,-1-1-1 0 0,0 1 1 0 0,1 1 0 0 0,-1-1-1 0 0,1 1 1 0 0,-1 0 0 0 0,0 0-1 0 0,0 1 1 0 0,1-1 0 0 0,-1 1-1 0 0,0 0 1 0 0,0 1 0 0 0,-1-1-1 0 0,1 1 1 0 0,0 0 0 0 0,-1 0-1 0 0,0 1 1 0 0,0-1 0 0 0,0 1-1 0 0,0 0 1 0 0,0 0 0 0 0,-1 0-1 0 0,0 0 1 0 0,0 1 0 0 0,0-1-1 0 0,0 1 1 0 0,-1 0 0 0 0,3 4-11 0 0,16 18 153 0 0,15 21-65 0 0,-2 1 0 0 0,-2 2-1 0 0,-2 2 1 0 0,-3 0 0 0 0,14 40-88 0 0,-15-37 87 0 0,65 80 597 0 0,-168-129 1818 0 0,-264-31-2167 0 0,234 11-345 0 0,-1 6 0 0 0,-1 4 0 0 0,-15 6 10 0 0,90 4-1669 0 0,47 8-4165 0 0,25-8 845 0 0,-22-5 296 0 0</inkml:trace>
  <inkml:trace contextRef="#ctx0" brushRef="#br0" timeOffset="-1398.162">14661 585 0 0 0,'0'0'1155'0'0,"0"0"368"0"0,0 0 113 0 0,0 0-22 0 0,0 0-214 0 0,0 0-470 0 0,0 0-640 0 0,0 0-579 0 0,0 0-211 0 0,0 0 113 0 0,0 0 315 0 0,7 9 627 0 0,-96 72 359 0 0,-336 323 989 0 0,399-381-760 0 0,25-23-641 0 0,8-11-1334 0 0,32-31-6291 0 0,-28 31 2761 0 0</inkml:trace>
  <inkml:trace contextRef="#ctx0" brushRef="#br0" timeOffset="-1121.515">14221 510 6137 0 0,'0'0'1754'0'0,"0"0"52"0"0,0 0-173 0 0,0 0-603 0 0,0 0-639 0 0,0 0-527 0 0,0 0-286 0 0,0 0 44 0 0,0 0 216 0 0,0 0 308 0 0,0 0 224 0 0,0 0 150 0 0,0 0 125 0 0,5 22 64 0 0,-2-1-486 0 0,-2-12-137 0 0,0-1 0 0 0,1 1 0 0 0,0-1 0 0 0,0 1 0 0 0,1-1 0 0 0,0 0-1 0 0,0 0 1 0 0,1 0 0 0 0,0-1 0 0 0,0 1 0 0 0,1-1 0 0 0,0 0 0 0 0,0 0 0 0 0,5 4-86 0 0,411 428 2950 0 0,-293-345-2534 0 0,-136-91-11237 0 0,3-3 2807 0 0</inkml:trace>
  <inkml:trace contextRef="#ctx0" brushRef="#br0" timeOffset="16877.344">12319 1691 0 0 0,'0'0'637'0'0,"0"0"365"0"0,0 0 142 0 0,0 0-120 0 0,0 0-81 0 0,0 0-48 0 0,0 0 13 0 0,0 0 46 0 0,0 0 57 0 0,0 0 41 0 0,0 0-68 0 0,-13-14-109 0 0,-36-42-167 0 0,272 76 761 0 0,846-77 1306 0 0,-297 9-1607 0 0,-773 49-1190 0 0,0-1-1 0 0,0 0 1 0 0,0 0-1 0 0,0 1 1 0 0,0-1-1 0 0,0 1 1 0 0,0-1-1 0 0,0 1 1 0 0,0-1 0 0 0,0 1-1 0 0,0 0 1 0 0,0-1-1 0 0,1 1 1 0 0,-1 0-1 0 0,0 0 1 0 0,0-1-1 0 0,1 1 1 0 0,-1 0-1 0 0,0 0 1 0 0,1 0-1 0 0,-1 0 1 0 0,1 0 0 0 0,0 0-1 0 0,-1 0 1 0 0,1 0-1 0 0,0 0 1 0 0,-1 0-1 0 0,1 0 1 0 0,0 0-1 0 0,0 0 1 0 0,0 0-1 0 0,0 0 1 0 0,0 1 0 0 0,0-1-1 0 0,0 0 1 0 0,0 0-1 0 0,1 0 1 0 0,-1 0-1 0 0,0 0 1 0 0,1 0-1 0 0,-1 0 1 0 0,0 0-1 0 0,1 0 1 0 0,-1 0-1 0 0,1 0 1 0 0,0 0 0 0 0,-1 0-1 0 0,1-1 1 0 0,0 1-1 0 0,-1 0 1 0 0,1 0-1 0 0,0-1 1 0 0,0 1-1 0 0,0 0 1 0 0,0-1-1 0 0,0 1 1 0 0,0-1-1 0 0,0 1 1 0 0,0-1 0 0 0,0 1-1 0 0,0-1 1 0 0,0 0-1 0 0,0 0 1 0 0,0 1-1 0 0,0-1 1 0 0,0 0-1 0 0,0 0 1 0 0,0 0-1 0 0,0 0 23 0 0,-126 56-3270 0 0,37-29-3015 0 0,69-22 4119 0 0,2 0-2112 0 0</inkml:trace>
  <inkml:trace contextRef="#ctx0" brushRef="#br1" timeOffset="28380.506">16855 2577 2881 0 0,'0'0'3624'0'0,"0"0"-398"0"0,0 0-780 0 0,0 0-813 0 0,0 0-581 0 0,0 0-443 0 0,0 0-265 0 0,0 0-90 0 0,0 0 2 0 0,29-12 37 0 0,95-33-5 0 0,50 28 344 0 0,66 15-81 0 0,0 11-1 0 0,210 35-550 0 0,-426-38 234 0 0,-28-8-221 0 0,-4-1-450 0 0,-30-13-2012 0 0,-80-45-10650 0 0,111 54 10198 0 0</inkml:trace>
  <inkml:trace contextRef="#ctx0" brushRef="#br1" timeOffset="29026.703">17930 2236 0 0 0,'0'0'935'0'0,"0"0"297"0"0,0 0-394 0 0,0 0-326 0 0,0 0-214 0 0,0 0-145 0 0,0 0-67 0 0,0 0-18 0 0,0 0 15 0 0,0 0 77 0 0,0 0 160 0 0,0 0 220 0 0,0 0 260 0 0,7-21 183 0 0,18-65 61 0 0,-4 44 2567 0 0,-3 53-3375 0 0,3 55-1253 0 0,-20-61 1484 0 0,4 33-291 0 0,-1 0 0 0 0,-1 0-1 0 0,-3 0 1 0 0,-1 0 0 0 0,-1 1 0 0 0,-3-1-1 0 0,-8 37-175 0 0,-5 54 356 0 0,26-54 817 0 0,-7-73-1084 0 0,-1-1 0 0 0,1 0-1 0 0,0 0 1 0 0,0 1 0 0 0,-1-1-1 0 0,1 0 1 0 0,0 0 0 0 0,0 0-1 0 0,0 0 1 0 0,0 0-1 0 0,1 0 1 0 0,-1-1 0 0 0,0 1-1 0 0,0 0 1 0 0,0-1 0 0 0,1 1-1 0 0,-1 0 1 0 0,0-1-1 0 0,1 0 1 0 0,-1 1 0 0 0,0-1-1 0 0,1 0 1 0 0,-1 1 0 0 0,1-1-1 0 0,-1 0 1 0 0,0 0-1 0 0,1 0 1 0 0,-1 0 0 0 0,1-1-1 0 0,-1 1 1 0 0,0 0 0 0 0,1-1-1 0 0,-1 1 1 0 0,0 0 0 0 0,1-1-1 0 0,-1 0 1 0 0,0 1-1 0 0,0-1 1 0 0,1 0 0 0 0,-1 1-1 0 0,0-1 1 0 0,0 0 0 0 0,0 0-1 0 0,0 0 1 0 0,0 0-1 0 0,0 0 1 0 0,0 0 0 0 0,0-1-1 0 0,-1 1 1 0 0,1-1-89 0 0,259-241 1006 0 0,-256 243-1126 0 0,0 0 1 0 0,0 0 0 0 0,0 0 0 0 0,0 0-1 0 0,0 1 1 0 0,0 0 0 0 0,0 0 0 0 0,0 0 0 0 0,0 0-1 0 0,0 0 1 0 0,-1 1 0 0 0,1 0 0 0 0,0 0 0 0 0,-1 0-1 0 0,0 0 1 0 0,1 0 0 0 0,-1 1 0 0 0,0-1 0 0 0,0 1-1 0 0,0 0 1 0 0,-1 0 0 0 0,1 0 0 0 0,-1 0 0 0 0,3 4 119 0 0,26 20 92 0 0,3-12 73 0 0,0-1-1 0 0,2-1 1 0 0,-1-2-1 0 0,1-2 1 0 0,1-1 0 0 0,0-2-1 0 0,0-1 1 0 0,0-2-1 0 0,0-2 1 0 0,1-1 0 0 0,31-5-165 0 0,-40 4 40 0 0,661-69 383 0 0,-499 50-451 0 0,0 8 1 0 0,89 10 27 0 0,-187 20-465 0 0,-69 0-2441 0 0,-14 10-4068 0 0,-10-17-1677 0 0</inkml:trace>
  <inkml:trace contextRef="#ctx0" brushRef="#br1" timeOffset="24902.4">255 2831 0 0 0,'13'6'98'0'0,"0"-1"-1"0"0,0-1 1 0 0,1 0-1 0 0,0-1 1 0 0,0 0 0 0 0,0-1-1 0 0,0-1 1 0 0,0 0-1 0 0,0-1 1 0 0,0-1 0 0 0,0 0-1 0 0,0 0 1 0 0,0-2-1 0 0,0 0 1 0 0,4-1-98 0 0,14-1 319 0 0,1188-95 4207 0 0,-632 63-3769 0 0,7 25-757 0 0,994-22 777 0 0,281 1 1674 0 0,-594 98-1221 0 0,-236-6-523 0 0,-88-43 1648 0 0,244-55-2355 0 0,-972 24 201 0 0,1669-65 453 0 0,-1247 98-457 0 0,-620-21-1181 0 0,-37-6-2529 0 0,-38-6-3351 0 0,30 10 2587 0 0</inkml:trace>
  <inkml:trace contextRef="#ctx0" brushRef="#br1" timeOffset="25806.409">626 2587 0 0 0,'0'0'999'0'0,"0"0"-308"0"0,0 0-257 0 0,0 0-40 0 0,0 0 90 0 0,0 0 83 0 0,0 0 118 0 0,0 0 83 0 0,0 0 46 0 0,0 0 50 0 0,0 0 22 0 0,0 0-1 0 0,23-15-11 0 0,69-46-14 0 0,-69 45-20 0 0,-61 17 15 0 0,-238 72-1483 0 0,267-70 644 0 0,-38 9 19 0 0,-1 2-1 0 0,2 2 1 0 0,0 2-1 0 0,1 2 1 0 0,2 2-1 0 0,0 2 0 0 0,1 2 1 0 0,-14 12-35 0 0,55-37 7 0 0,-1-1 0 0 0,1 1 0 0 0,-1 0 0 0 0,1 0 0 0 0,-1 0 0 0 0,1 0 0 0 0,0 0 0 0 0,-1 0 0 0 0,1 0 0 0 0,0 0 0 0 0,0 1 1 0 0,0-1-1 0 0,0 0 0 0 0,0 1 0 0 0,0-1 0 0 0,0 0 0 0 0,1 1 0 0 0,-1 0 0 0 0,0-1 0 0 0,1 1 0 0 0,-1-1 0 0 0,1 1 0 0 0,0 0 0 0 0,-1-1 0 0 0,1 1 0 0 0,0-1 0 0 0,0 1 0 0 0,0 0 1 0 0,0-1-1 0 0,0 1 0 0 0,1 0 0 0 0,-1-1 0 0 0,0 1 0 0 0,1 0 0 0 0,-1-1 0 0 0,1 1 0 0 0,0-1 0 0 0,-1 1 0 0 0,1-1 0 0 0,0 1 0 0 0,0-1 0 0 0,0 0 0 0 0,0 1 0 0 0,0-1 0 0 0,0 0 1 0 0,0 0-1 0 0,1 0 0 0 0,-1 0 0 0 0,0 0 0 0 0,1 0 0 0 0,-1 0 0 0 0,1 0 0 0 0,-1 0 0 0 0,1-1 0 0 0,-1 1 0 0 0,1 0 0 0 0,-1-1 0 0 0,2 1-7 0 0,26 6 356 0 0,1 0-1 0 0,0-2 1 0 0,0-1 0 0 0,0-1-1 0 0,1-1 1 0 0,0-2-1 0 0,16-3-355 0 0,45 3 212 0 0,-27 1 540 0 0,-68-2-710 0 0,0 0-1 0 0,0 1 1 0 0,0-1-1 0 0,1-1 1 0 0,-1 1-1 0 0,0 0 1 0 0,1-1 0 0 0,-1 1-1 0 0,1-1 1 0 0,-1 0-1 0 0,1 0 1 0 0,0 0-1 0 0,0 0 1 0 0,0 0 0 0 0,0 0-1 0 0,0-1 1 0 0,0 1-1 0 0,1-1 1 0 0,-1 1-1 0 0,1-1 1 0 0,-1 0 0 0 0,1 1-1 0 0,0-1 1 0 0,0 0-1 0 0,1 0 1 0 0,-1 0-1 0 0,0 0 1 0 0,1 0 0 0 0,0 0-1 0 0,0 0 1 0 0,0 0-1 0 0,0 0 1 0 0,0 0-1 0 0,0 0 1 0 0,1 0-42 0 0,20-115-824 0 0,-19 116 749 0 0,-1 0 1 0 0,0 0-1 0 0,1 0 1 0 0,-1 0 0 0 0,1 0-1 0 0,0 1 1 0 0,0-1-1 0 0,-1 1 1 0 0,1-1-1 0 0,0 1 1 0 0,0 0-1 0 0,0 0 1 0 0,1 0 0 0 0,-1 0-1 0 0,0 0 1 0 0,0 0-1 0 0,0 1 1 0 0,1-1-1 0 0,-1 1 1 0 0,0-1-1 0 0,1 1 1 0 0,-1 0 0 0 0,1 0-1 0 0,-1 0 1 0 0,0 0-1 0 0,1 0 1 0 0,-1 1-1 0 0,0-1 1 0 0,1 1-1 0 0,-1-1 1 0 0,0 1 0 0 0,0 0-1 0 0,1 0 1 0 0,-1 0-1 0 0,0 0 1 0 0,0 1-1 0 0,0-1 1 0 0,0 0-1 0 0,1 2 75 0 0,78 60-423 0 0,-81-63 425 0 0,40 38 6 0 0,27 25-1744 0 0,-23-23-3096 0 0,-23-21-1340 0 0</inkml:trace>
  <inkml:trace contextRef="#ctx0" brushRef="#br1" timeOffset="26863.145">13887 2524 56 0 0,'0'0'2487'0'0,"0"0"-20"0"0,0 0-498 0 0,0 0-489 0 0,0 0-385 0 0,0 0-331 0 0,0 0-256 0 0,0 0-174 0 0,0 0-198 0 0,0 0-222 0 0,0 0-270 0 0,0 0-232 0 0,0 0-44 0 0,12-17 173 0 0,37-51 287 0 0,-48 68 187 0 0,0 0 0 0 0,0 0 0 0 0,0 0 0 0 0,0 1 0 0 0,0-1 0 0 0,0 0 0 0 0,0 1 0 0 0,0-1 0 0 0,0 0 0 0 0,-1 1 0 0 0,1-1 0 0 0,0 1 0 0 0,0 0 0 0 0,0-1 0 0 0,0 1 0 0 0,-1 0 0 0 0,1-1 0 0 0,0 1 1 0 0,-1 0-1 0 0,1 0 0 0 0,-1-1 0 0 0,1 1 0 0 0,-1 0 0 0 0,1 0 0 0 0,-1 0 0 0 0,1 0 0 0 0,-1 0 0 0 0,0 0 0 0 0,1 0 0 0 0,-1 0 0 0 0,0 0 0 0 0,0 0 0 0 0,0 0 0 0 0,0 0 0 0 0,0 0 0 0 0,0 0 0 0 0,0 0 0 0 0,0 0 0 0 0,0 0 0 0 0,-1 0 0 0 0,1 0 0 0 0,0 0 0 0 0,0 0 0 0 0,-1 0 0 0 0,1-1 0 0 0,-1 1 0 0 0,1 0 0 0 0,-1 0 0 0 0,1 0 0 0 0,-1 0 0 0 0,0-1 0 0 0,0 1-15 0 0,1 3 59 0 0,-17 315 2005 0 0,22-319 6028 0 0,15-61-7789 0 0,-19 44-386 0 0,0 0 1 0 0,0 0 0 0 0,-2-1-1 0 0,0 1 1 0 0,-1 0 0 0 0,-1 0 0 0 0,0 0-1 0 0,-2 0 1 0 0,0 1 0 0 0,0-1-1 0 0,-2 1 1 0 0,-3-6 82 0 0,-18-55-655 0 0,63 116-5002 0 0,129 60 7334 0 0,-147-92-1469 0 0,2 0 0 0 0,-1-2 0 0 0,1 0 0 0 0,-1-2-1 0 0,1 0 1 0 0,0-1 0 0 0,1 0 0 0 0,-1-2 0 0 0,0 0 0 0 0,0-1 0 0 0,1-2-208 0 0,-12 2 53 0 0,0 0 0 0 0,-1-1 1 0 0,0 0-1 0 0,1 0 1 0 0,-1-1-1 0 0,0 0 0 0 0,0 0 1 0 0,0-1-1 0 0,-1 0 1 0 0,1 0-1 0 0,-1-1 1 0 0,0 1-1 0 0,0-1 0 0 0,0-1 1 0 0,-1 1-1 0 0,0-1 1 0 0,0 0-1 0 0,-1 0 1 0 0,1 0-1 0 0,-1-1 0 0 0,0 0 1 0 0,-1 0-1 0 0,0 0 1 0 0,0 0-1 0 0,0 0 0 0 0,-1 0 1 0 0,0-1-1 0 0,0-3-53 0 0,0-2-5 0 0,0 1 0 0 0,0-1 0 0 0,-2 0 0 0 0,1 1-1 0 0,-2-1 1 0 0,0 0 0 0 0,0 0 0 0 0,-1 1 0 0 0,-1-1-1 0 0,0 1 1 0 0,-1 0 0 0 0,0 0 0 0 0,-1 0 0 0 0,0 0-1 0 0,0 1 1 0 0,-2 0 0 0 0,1 0 0 0 0,-8-8 5 0 0,3 22-3725 0 0,5 67 3970 0 0,6-69-302 0 0,4 47 338 0 0,3 1 0 0 0,1-1-1 0 0,3 0 1 0 0,1-1 0 0 0,3 0 0 0 0,1-1-1 0 0,3-1 1 0 0,18 31-281 0 0,27 17 1182 0 0,-64-93-964 0 0,0 0-191 0 0,0 0-346 0 0,-3-6-9236 0 0,2 4 925 0 0</inkml:trace>
  <inkml:trace contextRef="#ctx0" brushRef="#br1" timeOffset="27215.346">14902 2357 10170 0 0,'0'0'471'0'0,"0"0"-436"0"0,0 0-586 0 0,0 0-352 0 0,0 0 47 0 0,0 0 450 0 0,0 0 430 0 0,0 0 199 0 0,0 0 163 0 0,0 0 135 0 0,0 0 87 0 0,0 29 2 0 0,-2 89-69 0 0,-30 10 562 0 0,-4 60 1367 0 0,36-188-1667 0 0,0 0 263 0 0,0 0 177 0 0,15-52 1514 0 0,9-69-4147 0 0,-16-15-3127 0 0,-6 134 4231 0 0,-1 1-1 0 0,1 0 1 0 0,-1-1-1 0 0,1 1 1 0 0,-1 0-1 0 0,1 0 0 0 0,0 0 1 0 0,0 0-1 0 0,0 0 1 0 0,-1 0-1 0 0,1 1 1 0 0,0-1-1 0 0,0 0 1 0 0,0 1-1 0 0,0 0 0 0 0,0-1 1 0 0,0 1-1 0 0,0 0 1 0 0,0 0-1 0 0,0 0 1 0 0,0 1-1 0 0,0-1 0 0 0,0 0 1 0 0,0 1-1 0 0,0-1 1 0 0,0 1-1 0 0,0-1 1 0 0,0 1-1 0 0,0 0 1 0 0,0 0-1 0 0,-1 0 0 0 0,1 0 1 0 0,0 0-1 0 0,-1 1 1 0 0,1-1-1 0 0,-1 0 1 0 0,1 1-1 0 0,-1-1 1 0 0,0 1-1 0 0,1 0 287 0 0,3 3-2946 0 0</inkml:trace>
  <inkml:trace contextRef="#ctx0" brushRef="#br1" timeOffset="27941.333">15318 2350 6129 0 0,'0'0'1989'0'0,"0"0"-10"0"0,0 0-335 0 0,0 0-620 0 0,0 0-597 0 0,0 0-648 0 0,0 0-637 0 0,0 0-179 0 0,0 0 121 0 0,0 0 398 0 0,0 0 513 0 0,0 0 231 0 0,0 0 109 0 0,-5 7 0 0 0,-32 57 199 0 0,3 2 0 0 0,2 1 0 0 0,4 1 0 0 0,-15 55-534 0 0,40-112-1072 0 0,0 0 3589 0 0,3-13 2353 0 0,3-9-4223 0 0,63-157-1118 0 0,-16 5-377 0 0,-40 162-3181 0 0,8 33 3344 0 0,-13-22 610 0 0,48 89 398 0 0,90 129 531 0 0,-134-218-702 0 0,1 0-1 0 0,1 0 1 0 0,-1-1-1 0 0,2 0 1 0 0,-1-1-1 0 0,1 0 1 0 0,0-1-1 0 0,1 0 1 0 0,-1-1-1 0 0,1-1 1 0 0,1 0-1 0 0,-1 0 1 0 0,1-1-1 0 0,-1-1 1 0 0,1-1-1 0 0,0 0 1 0 0,0 0-1 0 0,1-1 1 0 0,-1-1-1 0 0,0-1 1 0 0,0 0-1 0 0,9-2-151 0 0,-14-3 121 0 0,0 0 0 0 0,0-1 0 0 0,0 0 0 0 0,-1 0-1 0 0,0-1 1 0 0,-1 0 0 0 0,0-1 0 0 0,0 0 0 0 0,-1 0 0 0 0,0 0-1 0 0,0-1 1 0 0,-1 1 0 0 0,0-1 0 0 0,-1-1 0 0 0,0 1 0 0 0,-1-1 0 0 0,0 1-1 0 0,0-1 1 0 0,-2 0 0 0 0,1 0 0 0 0,-1 0 0 0 0,-1 0 0 0 0,0 0-1 0 0,0 0 1 0 0,-1 0 0 0 0,-2-11-121 0 0,-4-8 5 0 0,-1 1 0 0 0,-1 0 0 0 0,-2 0 0 0 0,-1 0 0 0 0,-1 2 0 0 0,-1 0 0 0 0,-1 0 0 0 0,-2 1 0 0 0,0 1 0 0 0,-2 1 0 0 0,-1 0 1 0 0,-1 2-1 0 0,-18-16-5 0 0,145 141-14518 0 0,-89-90 7795 0 0</inkml:trace>
  <inkml:trace contextRef="#ctx0" brushRef="#br0" timeOffset="35987.649">3645 5473 0 0 0,'-8'63'0'0'0,"-26"41"0"0"0,-26-73 4468 0 0,24-22-4423 0 0,-291 82 670 0 0,184-78 1042 0 0,5-2-1044 0 0,114-6-259 0 0,-2-1 0 0 0,1-1 0 0 0,0-1 0 0 0,-1-1 0 0 0,1-1 0 0 0,-1-1 0 0 0,1-2 0 0 0,-14-3-454 0 0,-310 18 1938 0 0,144-63-1256 0 0,41 38 31 0 0,28-4-503 0 0,122 16-331 0 0,0 0 0 0 0,-1 2 0 0 0,1-1 1 0 0,0 2-1 0 0,0 0 0 0 0,0 1 0 0 0,0 0 1 0 0,0 1-1 0 0,0 1 0 0 0,1 0 0 0 0,0 0 1 0 0,0 2-1 0 0,-1 1 121 0 0,-399 113 551 0 0,157-95-3 0 0,162 20-1649 0 0,64-16-6847 0 0,28-25 2595 0 0</inkml:trace>
  <inkml:trace contextRef="#ctx0" brushRef="#br0" timeOffset="39528.407">1149 5826 0 0 0,'-92'-12'95'0'0,"-16"-18"5625"0"0,62 32-6606 0 0,24 7 907 0 0,1 0 1 0 0,0 1-1 0 0,0 1 0 0 0,1 0 1 0 0,0 2-1 0 0,1 1 0 0 0,1 0 1 0 0,0 1-1 0 0,-5 7-21 0 0,20-20 21 0 0,-135 138 1101 0 0,135-138-1137 0 0,1 0 0 0 0,0 0 1 0 0,0 1-1 0 0,0-1 0 0 0,0 1 0 0 0,0-1 0 0 0,1 1 1 0 0,-1-1-1 0 0,1 1 0 0 0,0 0 0 0 0,0 0 0 0 0,0 0 1 0 0,0 0-1 0 0,0 0 0 0 0,0 0 0 0 0,1 0 0 0 0,-1 0 1 0 0,1 0-1 0 0,0 0 0 0 0,0 0 0 0 0,0 0 0 0 0,1 0 1 0 0,-1 0-1 0 0,1 0 0 0 0,-1 0 0 0 0,1 0 0 0 0,0 0 1 0 0,0 0-1 0 0,0 0 0 0 0,1-1 0 0 0,-1 1 0 0 0,1 0 0 0 0,-1-1 1 0 0,1 1-1 0 0,0-1 0 0 0,0 1 0 0 0,0-1 0 0 0,0 0 1 0 0,1 0-1 0 0,0 0 15 0 0,28 37-17 0 0,-22-30 25 0 0,-1 1 0 0 0,0 1 0 0 0,0-1 0 0 0,-1 1 0 0 0,0 1 0 0 0,-1-1 0 0 0,0 1 0 0 0,-1 0 0 0 0,0 0 0 0 0,1 10-8 0 0,37 286 418 0 0,-43 29 77 0 0,13-100-100 0 0,-55-55 72 0 0,13-89-459 0 0,20-53-22 0 0,1 0 0 0 0,2 1 1 0 0,2 0-1 0 0,1 0 0 0 0,2 0 1 0 0,3 0-1 0 0,1-1 0 0 0,6 33 14 0 0,34 169 34 0 0,-17 145 438 0 0,-70-309 1238 0 0,10-35-1660 0 0,30-38-70 0 0,1-1 1 0 0,-1 1-1 0 0,1-1 0 0 0,0 1 1 0 0,1 0-1 0 0,-1 0 0 0 0,1 1 0 0 0,0-1 1 0 0,0 0-1 0 0,1 1 0 0 0,-1-1 1 0 0,1 1-1 0 0,0-1 0 0 0,1 1 1 0 0,0-1-1 0 0,-1 1 0 0 0,2 0 0 0 0,-1-1 1 0 0,1 1-1 0 0,0 0 0 0 0,0-1 1 0 0,0 1-1 0 0,1-1 0 0 0,0 0 1 0 0,0 1-1 0 0,0-1 0 0 0,1 0 0 0 0,-1 0 1 0 0,1 0-1 0 0,1-1 0 0 0,-1 1 1 0 0,1-1-1 0 0,-1 0 0 0 0,1 0 1 0 0,4 3 19 0 0,2 0 76 0 0,0 1 60 0 0,0-1 1 0 0,0 0-1 0 0,1 0 1 0 0,0-1 0 0 0,1 0-1 0 0,-1-1 1 0 0,1 0-1 0 0,0-1 1 0 0,0-1 0 0 0,1 0-1 0 0,-1 0 1 0 0,1-1-1 0 0,-1-1 1 0 0,2 0-137 0 0,102 4 615 0 0,-59-2-2094 0 0,-1-2-4917 0 0,-47-1 2683 0 0</inkml:trace>
  <inkml:trace contextRef="#ctx0" brushRef="#br0" timeOffset="41124.421">810 8834 0 0 0,'0'0'332'0'0,"0"0"552"0"0,0 0 59 0 0,0 0-245 0 0,0 0-262 0 0,0 0-299 0 0,0 0-285 0 0,0 0-181 0 0,0 0-39 0 0,0 0 120 0 0,-1-3 452 0 0,2 8-67 0 0,1 0 1 0 0,1-1 0 0 0,-1 1-1 0 0,1-1 1 0 0,0 1 0 0 0,0-1-1 0 0,0 0 1 0 0,0 0 0 0 0,1-1-1 0 0,0 1 1 0 0,-1-1 0 0 0,1 0-1 0 0,1 0 1 0 0,-1 0 0 0 0,0 0 0 0 0,1-1-1 0 0,-1 1 1 0 0,1-1 0 0 0,0 0-1 0 0,0-1 1 0 0,0 1 0 0 0,0-1-1 0 0,0 0 1 0 0,0 0 0 0 0,0-1-138 0 0,41 18 634 0 0,152 94 811 0 0,-36-45-137 0 0,-143-62-788 0 0,3 1-200 0 0,-30-1 4206 0 0,-203 87-4588 0 0,87-37-204 0 0,116-50 397 0 0,0-1 0 0 0,0 0 0 0 0,0 0 0 0 0,0-1 0 0 0,-1 0 0 0 0,1 0 0 0 0,-1-1-1 0 0,0 0 1 0 0,1-1 0 0 0,-1 0 0 0 0,0 0 0 0 0,0-1 0 0 0,0 0 0 0 0,0 0 0 0 0,-2-2-131 0 0,-17 2-525 0 0,18 2 446 0 0,1 1 0 0 0,0 0-1 0 0,0 1 1 0 0,0-1-1 0 0,0 2 1 0 0,0-1-1 0 0,1 1 1 0 0,0 1-1 0 0,0-1 1 0 0,0 2 0 0 0,1-1-1 0 0,0 1 1 0 0,0 0-1 0 0,-2 3 80 0 0,-18 14 9 0 0,-24 28-443 0 0,47-47 360 0 0,0-1 0 0 0,1 0 0 0 0,0 1 0 0 0,0-1 0 0 0,0 1 0 0 0,1 0 0 0 0,0 0 0 0 0,-1 0 0 0 0,2 0 0 0 0,-1 0 0 0 0,1 0 0 0 0,-1 1 0 0 0,1-1 0 0 0,1 1 0 0 0,-1-1 0 0 0,1 1 0 0 0,0-1 0 0 0,0 1 0 0 0,1 1 74 0 0,3-3-15 0 0,0 1 0 0 0,0-1 0 0 0,1-1 0 0 0,-1 1-1 0 0,1 0 1 0 0,0-1 0 0 0,0 0 0 0 0,0 0 0 0 0,0-1 0 0 0,0 1 0 0 0,1-1 0 0 0,-1 0-1 0 0,1-1 1 0 0,0 1 0 0 0,-1-1 0 0 0,1 0 0 0 0,0 0 0 0 0,0-1 0 0 0,0 0 15 0 0,-1 1 3 0 0,-1-1-10 0 0,0-1 0 0 0,0 2 0 0 0,0-1 0 0 0,-1 0 0 0 0,1 1 0 0 0,0-1 1 0 0,0 1-1 0 0,-1 0 0 0 0,1 0 0 0 0,0 1 0 0 0,-1-1 0 0 0,1 1 0 0 0,-1-1 0 0 0,0 1 0 0 0,0 0 0 0 0,1 1 0 0 0,-1-1 0 0 0,0 0 0 0 0,-1 1 0 0 0,1 0 1 0 0,0 0-1 0 0,-1-1 0 0 0,0 1 0 0 0,1 1 0 0 0,-1-1 0 0 0,-1 0 0 0 0,1 1 0 0 0,0-1 0 0 0,-1 1 0 0 0,1-1 0 0 0,-1 1 0 0 0,0 0 0 0 0,0-1 0 0 0,-1 1 1 0 0,1 0-1 0 0,-1 2 7 0 0,0 3 44 0 0,-1-1 0 0 0,-1 1 0 0 0,1-1 0 0 0,-1 0 0 0 0,-1 0 0 0 0,1 0 0 0 0,-1 0 0 0 0,-1 0 0 0 0,1 0 0 0 0,-1-1 0 0 0,-1 0 0 0 0,0 1 0 0 0,0-2 0 0 0,0 1 0 0 0,-2 1-44 0 0,-3 6 37 0 0,-24 38-669 0 0,14-16-6128 0 0,16-28 1084 0 0</inkml:trace>
  <inkml:trace contextRef="#ctx0" brushRef="#br0" timeOffset="46198.874">463 10146 0 0 0,'0'0'345'0'0,"0"0"669"0"0,0 0-43 0 0,0 0-315 0 0,0 0-343 0 0,0 0-387 0 0,0 0-308 0 0,0 0-99 0 0,0 0 59 0 0,0 0 197 0 0,-9 0 560 0 0,18 6-61 0 0,0 1-1 0 0,0-1 1 0 0,1-1 0 0 0,0 0 0 0 0,0 0-1 0 0,0-1 1 0 0,0 0 0 0 0,1-1 0 0 0,-1 0-1 0 0,1-1 1 0 0,0 0 0 0 0,0 0 0 0 0,0-2-1 0 0,0 1 1 0 0,5-1-274 0 0,46 8 1064 0 0,64 27-316 0 0,92 9 1381 0 0,194-65 1049 0 0,-179 16-2366 0 0,-78 22-648 0 0,134 8 510 0 0,22-13 866 0 0,-113-9-767 0 0,-195-3-778 0 0,0 0-1 0 0,-1 0 0 0 0,1 0 1 0 0,-1 0-1 0 0,1 0 0 0 0,0 1 1 0 0,-1-1-1 0 0,1 1 0 0 0,-1 0 0 0 0,0 0 1 0 0,1 0-1 0 0,-1 0 0 0 0,1 0 1 0 0,-1 0-1 0 0,0 0 0 0 0,0 1 1 0 0,0-1-1 0 0,0 1 0 0 0,0 0 0 0 0,0 0 1 0 0,0 0-1 0 0,-1 0 0 0 0,1 0 1 0 0,0 0-1 0 0,-1 0 0 0 0,1 1 6 0 0,-2-2 50 0 0,0 0 0 0 0,0 0 0 0 0,1 1 0 0 0,-1-1 0 0 0,0 0 0 0 0,0 1 0 0 0,0-1-1 0 0,0 0 1 0 0,-1 1 0 0 0,1-1 0 0 0,0 0 0 0 0,0 1 0 0 0,-1-1 0 0 0,1 0 0 0 0,-1 0-1 0 0,1 1 1 0 0,-1-1 0 0 0,0 0 0 0 0,1 0 0 0 0,-1 0 0 0 0,0 0 0 0 0,0 0 0 0 0,0 0 0 0 0,1 0-1 0 0,-1 0 1 0 0,0 0 0 0 0,-1 0 0 0 0,1 0 0 0 0,0-1 0 0 0,0 1 0 0 0,0 0 0 0 0,0-1 0 0 0,-1 1-1 0 0,1-1 1 0 0,0 1 0 0 0,0-1 0 0 0,-1 0 0 0 0,1 0 0 0 0,0 1 0 0 0,-1-1 0 0 0,1 0-1 0 0,0 0 1 0 0,-1 0 0 0 0,1 0 0 0 0,-1-1-50 0 0,-7 4-163 0 0,-117 39 380 0 0,-224 49-2 0 0,-52-50-93 0 0,365-34-103 0 0,-34 8 65 0 0,0-2 0 0 0,-1-3 0 0 0,-1-4 1 0 0,1-3-1 0 0,-62-5-84 0 0,-71 0-146 0 0,-29 51 168 0 0,214-46 162 0 0,15-3-234 0 0,1 0 1 0 0,-1 0-1 0 0,1 0 0 0 0,-1 0 1 0 0,1 1-1 0 0,-1-1 0 0 0,1 1 0 0 0,-1 0 1 0 0,1 1-1 0 0,-1-1 0 0 0,1 1 0 0 0,0 0 1 0 0,0 0-1 0 0,0 0 0 0 0,0 0 1 0 0,0 1-1 0 0,0 0 0 0 0,1 0 0 0 0,-1 0 1 0 0,1 0-1 0 0,0 0 0 0 0,0 1 1 0 0,0-1-1 0 0,0 1 0 0 0,1 0 0 0 0,0 0 1 0 0,-1 0-1 0 0,1 0 0 0 0,1 0 0 0 0,-1 0 1 0 0,0 1-1 0 0,1-1 0 0 0,0 1 50 0 0,-5 104-288 0 0,9-104 305 0 0,0-1-1 0 0,1 0 1 0 0,0 0 0 0 0,0 0-1 0 0,0 0 1 0 0,0 0-1 0 0,0-1 1 0 0,1 0 0 0 0,-1 0-1 0 0,1 0 1 0 0,0 0-1 0 0,0-1 1 0 0,0 0 0 0 0,0 0-1 0 0,1 0 1 0 0,-1-1-1 0 0,0 0 1 0 0,1 0 0 0 0,-1 0-1 0 0,1 0 1 0 0,-1-1-1 0 0,1 0 1 0 0,-1 0 0 0 0,1-1-1 0 0,-1 0 1 0 0,1 1-17 0 0,6 0 62 0 0,73 9-41 0 0,116-10 547 0 0,-161-6-586 0 0,1 2 0 0 0,0 2 0 0 0,1 2 0 0 0,-1 1 0 0 0,0 2 0 0 0,18 5 18 0 0,95 2 112 0 0,135-29-104 0 0,222 35 68 0 0,-461-12-99 0 0,-1 2 1 0 0,0 3-1 0 0,0 2 0 0 0,0 1 1 0 0,9 6 22 0 0,29 7-31 0 0,177-16 526 0 0,-69 56-415 0 0,19-32 61 0 0,92 53 190 0 0,-12 8-251 0 0,-164-81 634 0 0,-49-11-348 0 0,-34-3-464 0 0,20 24-64 0 0,-67-22 151 0 0,-1 0 0 0 0,1 0-1 0 0,-1 0 1 0 0,1 0 0 0 0,0 1-1 0 0,-1-1 1 0 0,1 0 0 0 0,-1 0 0 0 0,1 1-1 0 0,-1-1 1 0 0,1 0 0 0 0,0 0-1 0 0,-1 1 1 0 0,1-1 0 0 0,0 0-1 0 0,-1 1 1 0 0,1-1 0 0 0,0 1 0 0 0,0-1-1 0 0,-1 0 1 0 0,1 1 0 0 0,0-1-1 0 0,0 1 1 0 0,0-1 0 0 0,0 1-1 0 0,-1-1 1 0 0,1 1 0 0 0,0-1 0 0 0,0 1-1 0 0,0-1 1 0 0,0 1 0 0 0,0-1-1 0 0,0 0 1 0 0,0 1 0 0 0,0-1-1 0 0,0 1 1 0 0,1-1 0 0 0,-1 1-1 0 0,0-1 1 0 0,0 1 0 0 0,0-1 0 0 0,0 1-1 0 0,1-1 1 0 0,-1 0 0 0 0,0 1-1 0 0,1-1 1 0 0,-1 1 0 0 0,0-1-1 0 0,0 0 1 0 0,1 1 0 0 0,-1-1 0 0 0,1 0-1 0 0,-1 1 1 0 0,0-1 0 0 0,1 0-1 0 0,-1 0 1 0 0,1 0 0 0 0,-1 1-1 0 0,0-1 1 0 0,1 0 0 0 0,-1 0 0 0 0,1 0-1 0 0,-1 0 1 0 0,1 0 11 0 0,-37 26 64 0 0,-40 5 351 0 0,76-31-365 0 0,0 0-4 0 0,0 0-3 0 0,0 0 2 0 0,0 0-3 0 0,0 0-5 0 0,0 0-12 0 0,0 0-11 0 0,0 0-18 0 0,0 0-4 0 0,0 0 0 0 0,0 0 2 0 0,0 0 8 0 0,0 0-17 0 0,0 0-17 0 0,-43 17-240 0 0,-279 105 172 0 0,250-103 156 0 0,65-18-84 0 0,-1 0 0 0 0,1 0 0 0 0,-1 1 0 0 0,1 0 0 0 0,0 0 1 0 0,0 0-1 0 0,0 1 0 0 0,0 0 0 0 0,0 1 0 0 0,1 0 0 0 0,-1 0 0 0 0,1 0 0 0 0,0 1 0 0 0,1-1 0 0 0,-6 6 28 0 0,-62 51-113 0 0,97 8-1068 0 0,10-3 1173 0 0,-34-66 26 0 0,-167 33 1004 0 0,149-33-1046 0 0,1 1 1 0 0,-1 1-1 0 0,1 0 0 0 0,0 1 0 0 0,0 1 0 0 0,0 0 0 0 0,0 2 0 0 0,1 0 0 0 0,-14 7 24 0 0,29-13-10 0 0,-1 1 0 0 0,1-1 0 0 0,-1 0 1 0 0,1 1-1 0 0,0 0 0 0 0,0-1 0 0 0,-1 1 0 0 0,1 0 1 0 0,0 0-1 0 0,0-1 0 0 0,0 1 0 0 0,0 0 1 0 0,0 0-1 0 0,0 0 0 0 0,0 1 0 0 0,0-1 1 0 0,0 0-1 0 0,0 0 0 0 0,1 0 0 0 0,-1 1 1 0 0,0-1-1 0 0,1 0 0 0 0,-1 0 0 0 0,1 1 0 0 0,0-1 1 0 0,-1 1-1 0 0,1-1 0 0 0,0 0 0 0 0,0 1 1 0 0,0-1-1 0 0,0 1 0 0 0,0-1 0 0 0,0 1 1 0 0,0-1-1 0 0,0 0 0 0 0,1 1 0 0 0,-1-1 1 0 0,0 1-1 0 0,1-1 0 0 0,-1 0 0 0 0,1 1 0 0 0,0-1 1 0 0,-1 0-1 0 0,1 0 0 0 0,0 0 0 0 0,0 1 1 0 0,0-1-1 0 0,0 0 0 0 0,0 0 0 0 0,1 0 10 0 0,72 47-687 0 0,-47-33 589 0 0,-16-10 129 0 0,0 1 0 0 0,1-2-1 0 0,-1 0 1 0 0,1 0 0 0 0,0-1 0 0 0,0 0-1 0 0,0-1 1 0 0,0-1 0 0 0,0 0 0 0 0,0 0 0 0 0,1-1-1 0 0,9-2-30 0 0,74 7 147 0 0,-94-5-142 0 0,-1-1 1 0 0,1 1-1 0 0,0 0 0 0 0,0-1 0 0 0,0 1 1 0 0,0 0-1 0 0,0 0 0 0 0,0 1 1 0 0,0-1-1 0 0,0 0 0 0 0,0 1 0 0 0,0-1 1 0 0,0 1-1 0 0,-1-1 0 0 0,1 1 0 0 0,0 0 1 0 0,0 0-1 0 0,0 0 0 0 0,-1 0 1 0 0,1 0-1 0 0,-1 0 0 0 0,1 0 0 0 0,-1 1 1 0 0,1-1-1 0 0,-1 1 0 0 0,0-1 0 0 0,0 1 1 0 0,1-1-1 0 0,-1 1 0 0 0,0 0 1 0 0,-1-1-1 0 0,1 1 0 0 0,0 0 0 0 0,0 0 1 0 0,-1 0-1 0 0,1 0 0 0 0,-1-1 0 0 0,1 1 1 0 0,-1 0-1 0 0,0 0 0 0 0,0 0 1 0 0,0 0-1 0 0,0 0 0 0 0,0 0 0 0 0,0 0 1 0 0,-1 0-1 0 0,1 0 0 0 0,-1 0 0 0 0,1 0 1 0 0,-1 0-1 0 0,0-1 0 0 0,0 1 1 0 0,1 0-1 0 0,-1 0 0 0 0,-1-1 0 0 0,1 1 1 0 0,0-1-1 0 0,0 1 0 0 0,0-1 0 0 0,-1 1 1 0 0,1-1-1 0 0,-1 0 0 0 0,1 0 0 0 0,-2 1-4 0 0,-231 55 745 0 0,71-25-722 0 0,-170 72-50 0 0,326-103-8 0 0,1 1 0 0 0,-1-1 0 0 0,1 1 0 0 0,-1 0 1 0 0,1 1-1 0 0,-1 0 0 0 0,1 0 0 0 0,0 0 0 0 0,0 0 0 0 0,1 1 1 0 0,-1 0-1 0 0,1 1 0 0 0,0-1 0 0 0,0 1 0 0 0,0 0 0 0 0,0 0 1 0 0,1 0-1 0 0,0 1 0 0 0,0-1 0 0 0,1 1 0 0 0,-1 0 0 0 0,1 0 1 0 0,0 1-1 0 0,1-1 0 0 0,0 0 0 0 0,0 1 0 0 0,0 0 0 0 0,1-1 1 0 0,0 1-1 0 0,0 4 34 0 0,15 78-231 0 0,-14-89 344 0 0,0 0 90 0 0,0 0 68 0 0,0 0 22 0 0,0 0-5 0 0,0 0-42 0 0,0 0-61 0 0,0 0-65 0 0,0 0-101 0 0,0 0-131 0 0,0 0-154 0 0,31 2-7900 0 0,-21 2 1864 0 0,-7-1 286 0 0</inkml:trace>
  <inkml:trace contextRef="#ctx0" brushRef="#br0" timeOffset="51038.065">2970 8974 0 0 0,'0'0'744'0'0,"0"0"-120"0"0,0 0-6 0 0,-2 38 2040 0 0,-34 174 934 0 0,-58 95-3048 0 0,36-132 71 0 0,30-116 630 0 0,28-59-716 0 0,0 0 150 0 0,0 0-4 0 0,-19-106-435 0 0,-58-36-799 0 0,75 143 523 0 0,1 1 0 0 0,0-1-1 0 0,0 0 1 0 0,0 1 0 0 0,0-1 0 0 0,0 1 0 0 0,0 0-1 0 0,1-1 1 0 0,-1 1 0 0 0,0 0 0 0 0,1-1-1 0 0,-1 1 1 0 0,1 0 0 0 0,0 0 0 0 0,-1-1 0 0 0,1 1-1 0 0,0 0 1 0 0,0 0 0 0 0,0-1 0 0 0,1 1 0 0 0,-1 0-1 0 0,0 0 1 0 0,0-1 0 0 0,1 1 0 0 0,0 0 0 0 0,-1 0-1 0 0,1-1 1 0 0,0 1 0 0 0,-1-1 0 0 0,1 1 0 0 0,0-1-1 0 0,0 1 1 0 0,0-1 0 0 0,1 1 36 0 0,56 303 2430 0 0,-56-304-2285 0 0,1 1-1 0 0,-1-1 1 0 0,1 1 0 0 0,-1-1-1 0 0,1 0 1 0 0,-1 0 0 0 0,1 0-1 0 0,0-1 1 0 0,-1 1-1 0 0,1 0 1 0 0,0-1 0 0 0,0 0-1 0 0,0 0 1 0 0,-1 0 0 0 0,1 0-1 0 0,0 0 1 0 0,0 0 0 0 0,0-1-1 0 0,-1 1 1 0 0,1-1 0 0 0,0 0-1 0 0,-1 0 1 0 0,1 0 0 0 0,-1 0-1 0 0,1 0 1 0 0,-1 0 0 0 0,1-1-1 0 0,-1 0 1 0 0,0 1 0 0 0,1-1-1 0 0,-1 0 1 0 0,0 0 0 0 0,0 0-1 0 0,-1 0 1 0 0,2-1-145 0 0,2 0-14 0 0,336-177 1140 0 0,-307 171-2413 0 0,-32 29-6434 0 0,-7-11-2057 0 0</inkml:trace>
  <inkml:trace contextRef="#ctx0" brushRef="#br1" timeOffset="118132.117">21937 9027 0 0 0,'0'0'0'0'0,"0"0"0"0"0,0 0 0 0 0,0 0 0 0 0,0 0 0 0 0,0 0 0 0 0,0 0 0 0 0,0 0 0 0 0,0 0 0 0 0,0 0 0 0 0,0 0 0 0 0,0 0 0 0 0</inkml:trace>
  <inkml:trace contextRef="#ctx0" brushRef="#br1" timeOffset="119485.454">22339 9004 2240 0 0,'0'0'1203'0'0,"0"0"-392"0"0,0 0-447 0 0,0 0-224 0 0,0 0 32 0 0,0 0 108 0 0,0 0 157 0 0,0 0 185 0 0,0 0 94 0 0,0 0 38 0 0,0 0-29 0 0,0 0-44 0 0,4-3-27 0 0,-4 3-607 0 0,-1 0-1 0 0,0 0 0 0 0,0 0 0 0 0,0 0 0 0 0,0 0 0 0 0,0 0 1 0 0,1 0-1 0 0,-1-1 0 0 0,0 1 0 0 0,0 0 0 0 0,0-1 0 0 0,1 1 1 0 0,-1 0-1 0 0,0-1 0 0 0,0 1 0 0 0,1-1 0 0 0,-1 1 0 0 0,0-1 1 0 0,1 0-1 0 0,-1 1 0 0 0,1-1 0 0 0,-1 1 0 0 0,0-1 0 0 0,1 0 1 0 0,0 0-1 0 0,-1 1 0 0 0,1-1 0 0 0,-1 0 0 0 0,1 0 0 0 0,0 1 1 0 0,0-1-1 0 0,-1 0 0 0 0,1 0 0 0 0,0 0 0 0 0,0 0 0 0 0,0 0 1 0 0,0 1-1 0 0,0-1 0 0 0,0 0 0 0 0,0 0 0 0 0,0 0 0 0 0,0 0 1 0 0,0 0-1 0 0,1 1 0 0 0,-1-1 0 0 0,0 0 0 0 0,1 0 0 0 0,-1 0 1 0 0,0 1-1 0 0,1-1 0 0 0,-1 0 0 0 0,1 1 0 0 0,-1-1 0 0 0,1 0 1 0 0,-1 1-1 0 0,1-1 0 0 0,0 0 0 0 0,-1 1 0 0 0,1-1 0 0 0,0 1-46 0 0,-36 3-73 0 0,-1 3-1 0 0,1 1 0 0 0,0 1 0 0 0,0 3 0 0 0,1 0 1 0 0,1 2-1 0 0,0 2 0 0 0,1 1 0 0 0,-26 17 74 0 0,25-16 19 0 0,1 2 0 0 0,0 1 0 0 0,2 1 0 0 0,0 2 0 0 0,2 1 0 0 0,0 2 0 0 0,2 0 0 0 0,1 2 0 0 0,1 0 0 0 0,1 2 0 0 0,2 1 0 0 0,1 0 0 0 0,1 1 0 0 0,2 2 0 0 0,2-1 0 0 0,0 2 0 0 0,3 0-1 0 0,1 1 1 0 0,1 0 0 0 0,2 0 0 0 0,2 1 0 0 0,1 0 0 0 0,0 34-19 0 0,7-61 59 0 0,-1 0 1 0 0,1 1-1 0 0,1-1 0 0 0,0 0 0 0 0,0 0 0 0 0,1-1 1 0 0,0 1-1 0 0,1-1 0 0 0,0 0 0 0 0,0 0 0 0 0,1 0 0 0 0,0-1 1 0 0,1 1-1 0 0,0-2 0 0 0,0 1 0 0 0,1-1 0 0 0,0 0 0 0 0,0 0 1 0 0,0-1-1 0 0,1-1 0 0 0,0 1 0 0 0,0-1 0 0 0,0-1 1 0 0,1 1-1 0 0,0-2 0 0 0,0 1 0 0 0,0-1 0 0 0,0-1 0 0 0,0 0 1 0 0,0 0-1 0 0,1-1 0 0 0,-1-1 0 0 0,1 1 0 0 0,-1-2 0 0 0,3 0-59 0 0,19 3 157 0 0,-1-1 0 0 0,1-2-1 0 0,-1-1 1 0 0,0-2-1 0 0,0 0 1 0 0,0-3 0 0 0,0 0-1 0 0,-1-2 1 0 0,0-1 0 0 0,-1-2-1 0 0,0-1 1 0 0,-1-1-1 0 0,0-1 1 0 0,-1-1 0 0 0,-1-2-1 0 0,4-4-156 0 0,-26 17 24 0 0,1 1 1 0 0,-1-1-1 0 0,0 0 0 0 0,0 0 0 0 0,-1 0 0 0 0,1-1 0 0 0,-1 1 0 0 0,0-1 0 0 0,0 0 1 0 0,-1 0-1 0 0,0 0 0 0 0,0 0 0 0 0,-1 0 0 0 0,1-1 0 0 0,-1 1 0 0 0,0 0 0 0 0,-1-1 1 0 0,0 1-1 0 0,0 0 0 0 0,0-1 0 0 0,-1 1 0 0 0,0-1 0 0 0,0 1 0 0 0,0 0 0 0 0,-1 0 1 0 0,0 0-1 0 0,0 0 0 0 0,-1 0 0 0 0,0 0 0 0 0,0 0 0 0 0,0 1 0 0 0,0 0 0 0 0,-1-1 1 0 0,0 1-1 0 0,0 0 0 0 0,-1 1 0 0 0,1-1 0 0 0,-1 1 0 0 0,0 0 0 0 0,0 0 0 0 0,0 0 1 0 0,-1 1-1 0 0,1 0 0 0 0,-1 0 0 0 0,-1 0-24 0 0,-12-6-54 0 0,1 1 0 0 0,-1 1 0 0 0,0 1 0 0 0,0 0 0 0 0,-1 2 0 0 0,0 0 0 0 0,0 1 0 0 0,0 1 0 0 0,-14 1 54 0 0,-107 15 114 0 0,175 8-348 0 0,11-16 452 0 0,1-1-1 0 0,0-3 1 0 0,-1-1-1 0 0,1-2 0 0 0,27-5-217 0 0,-14 2 88 0 0,249-25-139 0 0,-178 7-2870 0 0,-128 21 2320 0 0,-4 0-10354 0 0,-1 1 6910 0 0</inkml:trace>
  <inkml:trace contextRef="#ctx0" brushRef="#br1" timeOffset="120212.063">22974 9138 11530 0 0,'0'0'1491'0'0,"0"0"-1267"0"0,0 0-597 0 0,0 0-279 0 0,0 0-38 0 0,0 0 325 0 0,0 0 338 0 0,0 0 338 0 0,0 0 204 0 0,0 0 113 0 0,0 0 64 0 0,-7 29-22 0 0,-22 94-57 0 0,19-77-216 0 0,2 1 0 0 0,3 0 0 0 0,1 0 0 0 0,3 0 0 0 0,2 14-397 0 0,0-4 145 0 0,-3-12-47 0 0,1-32-37 0 0,-1 0 0 0 0,2 0 0 0 0,0 0 0 0 0,1 1 0 0 0,0-1 0 0 0,0 0 0 0 0,2-1 0 0 0,0 1 0 0 0,0 0-1 0 0,1-1 1 0 0,1 1 0 0 0,1 3-61 0 0,-6-17 53 0 0,0 0-1 0 0,0 0 0 0 0,0 0 0 0 0,1 0 0 0 0,-1 0 0 0 0,0 0 1 0 0,0 0-1 0 0,0 1 0 0 0,1-1 0 0 0,-1 0 0 0 0,1 0 0 0 0,-1 0 1 0 0,0 0-1 0 0,1 1 0 0 0,0-1 0 0 0,-1 0 0 0 0,1 0 0 0 0,-1 1 1 0 0,1-1-1 0 0,0 1 0 0 0,-1-1 0 0 0,1 0 0 0 0,0 1 0 0 0,0-1 0 0 0,-1 1 1 0 0,1 0-1 0 0,0-1 0 0 0,0 1 0 0 0,0 0 0 0 0,0-1 0 0 0,0 1 1 0 0,0 0-1 0 0,-1 0 0 0 0,1 0 0 0 0,0 0 0 0 0,0 0 0 0 0,0 0 1 0 0,0 0-1 0 0,0 0 0 0 0,0 0 0 0 0,0 0 0 0 0,0 0 0 0 0,-1 1 1 0 0,1-1-1 0 0,0 0 0 0 0,0 1 0 0 0,0-1 0 0 0,0 0 0 0 0,-1 1 1 0 0,1-1-1 0 0,0 1 0 0 0,0-1 0 0 0,-1 1 0 0 0,1 0 0 0 0,0-1 1 0 0,-1 1-1 0 0,1 0 0 0 0,-1-1 0 0 0,1 1 0 0 0,-1 0 0 0 0,1 0 0 0 0,0 0-51 0 0,5-79 459 0 0,-9 50-616 0 0,-1 0 1 0 0,-2 0-1 0 0,0 1 1 0 0,-2 0-1 0 0,-1 0 1 0 0,-1 1-1 0 0,-1 0 1 0 0,-12-19 155 0 0,-28-75-572 0 0,45 104 492 0 0,-22-102-147 0 0,28 115 186 0 0,0 0 0 0 0,0-1 0 0 0,0 1-1 0 0,1-1 1 0 0,0 1 0 0 0,-1 0-1 0 0,1 0 1 0 0,0-1 0 0 0,1 1-1 0 0,-1 0 1 0 0,1 0 0 0 0,-1 0 0 0 0,1 0-1 0 0,0 0 1 0 0,0 1 0 0 0,0-1-1 0 0,0 0 1 0 0,0 1 0 0 0,1 0 0 0 0,-1-1-1 0 0,1 1 1 0 0,0 0 0 0 0,0 0-1 0 0,-1 1 1 0 0,1-1 0 0 0,1 0 0 0 0,-1 1-1 0 0,0 0 1 0 0,0 0 0 0 0,0 0-1 0 0,1 0 1 0 0,-1 0 0 0 0,1 1 41 0 0,28-5-58 0 0,0 2 1 0 0,0 2-1 0 0,0 1 1 0 0,0 1 0 0 0,-1 2-1 0 0,1 1 1 0 0,0 1-1 0 0,-1 2 1 0 0,0 1-1 0 0,-1 2 1 0 0,0 0 0 0 0,0 3-1 0 0,-1 0 1 0 0,6 6 57 0 0,-27-17-30 0 0,-1 1 1 0 0,0 0-1 0 0,0 0 1 0 0,-1 1 0 0 0,1 0-1 0 0,-1 1 1 0 0,0-1-1 0 0,0 1 1 0 0,0 0 0 0 0,-1 0-1 0 0,1 1 1 0 0,-1 0-1 0 0,-1 0 1 0 0,1 0 0 0 0,-1 0-1 0 0,0 1 1 0 0,0 0-1 0 0,-1 0 1 0 0,0 0-1 0 0,0 0 1 0 0,-1 0 0 0 0,0 1-1 0 0,0-1 1 0 0,-1 1-1 0 0,1-1 1 0 0,-2 1 0 0 0,1-1-1 0 0,-1 1 1 0 0,0 0-1 0 0,-1-1 1 0 0,0 1 0 0 0,0 0-1 0 0,-1-1 1 0 0,0 0-1 0 0,0 1 1 0 0,0-1 0 0 0,-1 0-1 0 0,0 0 1 0 0,-2 2 29 0 0,-9 9 89 0 0,-1 0 0 0 0,-1-1 1 0 0,-1 0-1 0 0,0-2 1 0 0,-1 0-1 0 0,-1-1 0 0 0,0 0 1 0 0,-1-2-1 0 0,-13 6-89 0 0,-84 61 961 0 0,114-77-927 0 0,1 0-1 0 0,-1 0 1 0 0,1 0-1 0 0,0 0 1 0 0,0 0-1 0 0,0 1 1 0 0,0-1-1 0 0,0 1 1 0 0,0-1-1 0 0,0 1 1 0 0,1 0-1 0 0,-1 0 1 0 0,1 0-1 0 0,0 0 1 0 0,0 0-1 0 0,0 0 1 0 0,0 0-1 0 0,1 0 1 0 0,-1 0-1 0 0,1 0 1 0 0,0 0-1 0 0,0 0 0 0 0,0 0 1 0 0,0 0-1 0 0,0 1 1 0 0,1-1-1 0 0,-1 0 1 0 0,1 0-1 0 0,0 0 1 0 0,0 0-1 0 0,0 0 1 0 0,1 0-1 0 0,-1-1 1 0 0,0 1-1 0 0,1 0 1 0 0,0-1-1 0 0,0 1 1 0 0,0-1-1 0 0,0 1 1 0 0,0-1-1 0 0,0 0 1 0 0,0 0-1 0 0,1 0 1 0 0,0 0-34 0 0,122 75 1462 0 0,245 37-382 0 0,-353-117-1843 0 0,-32-14-5019 0 0,5 7-364 0 0,4 3-2729 0 0</inkml:trace>
  <inkml:trace contextRef="#ctx0" brushRef="#br1" timeOffset="124842.791">24091 10069 4993 0 0,'0'0'125'0'0,"0"0"-241"0"0,0 0-198 0 0,0 0 27 0 0,0 0 220 0 0,0 0 298 0 0,0 0 262 0 0,0 0 189 0 0,0 0 71 0 0,-12 27-19 0 0,-35 87-87 0 0,43-108-540 0 0,1 1 0 0 0,-1 0 1 0 0,2 0-1 0 0,-1 0 1 0 0,1 1-1 0 0,0-1 0 0 0,1 1 1 0 0,-1-1-1 0 0,2 1 1 0 0,-1-1-1 0 0,1 1 0 0 0,0 0 1 0 0,0-1-1 0 0,1 1 1 0 0,0-1-1 0 0,1 1 0 0 0,0-1 1 0 0,0 0-1 0 0,3 7-107 0 0,-5-12 44 0 0,1 0-1 0 0,0 0 1 0 0,0 0-1 0 0,0-1 1 0 0,0 1-1 0 0,0-1 1 0 0,0 1-1 0 0,0 0 1 0 0,1-1-1 0 0,-1 0 1 0 0,0 1-1 0 0,1-1 1 0 0,-1 0-1 0 0,1 0 1 0 0,0 0-1 0 0,-1 0 1 0 0,1 0-1 0 0,0 0 1 0 0,-1 0-1 0 0,1 0 1 0 0,0-1-1 0 0,0 1 1 0 0,0-1-1 0 0,0 1 1 0 0,0-1-1 0 0,0 0 1 0 0,0 0-1 0 0,0 0 1 0 0,0 0-1 0 0,0 0 1 0 0,-1 0-1 0 0,1-1 1 0 0,0 1-1 0 0,0 0 1 0 0,1-1-44 0 0,22-18-6711 0 0,-21 13 1985 0 0</inkml:trace>
  <inkml:trace contextRef="#ctx0" brushRef="#br1" timeOffset="125186.476">23984 10000 8346 0 0,'0'0'1395'0'0,"0"0"-486"0"0,0 0-753 0 0,0 0-542 0 0,0 0-191 0 0,0 0 117 0 0,0 0 235 0 0,0 0 176 0 0,0 0 121 0 0,0 0 105 0 0,0 0 68 0 0,28 9 19 0 0,181 67 441 0 0,-199-72-645 0 0,13 5-30 0 0,1 2 1 0 0,-1 1-1 0 0,0 0 0 0 0,-2 2 1 0 0,1 0-1 0 0,-2 2 0 0 0,0 0 1 0 0,0 1-1 0 0,9 12-30 0 0,-27-26 41 0 0,0 0-1 0 0,0 0 1 0 0,0 0 0 0 0,-1 0-1 0 0,1 0 1 0 0,-1 0 0 0 0,1 1-1 0 0,-1-1 1 0 0,0 0 0 0 0,0 1-1 0 0,-1-1 1 0 0,1 1 0 0 0,-1-1-1 0 0,0 1 1 0 0,0-1 0 0 0,0 1-1 0 0,0-1 1 0 0,0 1 0 0 0,-1-1-1 0 0,0 1 1 0 0,0-1 0 0 0,0 0-1 0 0,0 1 1 0 0,0-1 0 0 0,-1 0-1 0 0,1 0 1 0 0,-1 1 0 0 0,0-1-1 0 0,0-1 1 0 0,0 1 0 0 0,0 0-1 0 0,0 0 1 0 0,-1-1 0 0 0,1 1-1 0 0,-1-1 1 0 0,0 0 0 0 0,-2 2-41 0 0,-118 65 1826 0 0,64-53-1231 0 0,-1-2 0 0 0,0-3 0 0 0,-1-3 0 0 0,0-2 0 0 0,0-2 0 0 0,0-4 0 0 0,-20-3-595 0 0,4 2 52 0 0,2-11-799 0 0,100-6-11419 0 0,-16 15 6626 0 0</inkml:trace>
  <inkml:trace contextRef="#ctx0" brushRef="#br1" timeOffset="125577.569">24961 10046 11939 0 0,'0'0'658'0'0,"0"0"-403"0"0,0 0-543 0 0,0 0-432 0 0,0 0 8 0 0,0 0 313 0 0,0 0 442 0 0,0 0 442 0 0,0 0 191 0 0,0 0 0 0 0,0 0-112 0 0,0 0-137 0 0,-12 24-93 0 0,-74 153 326 0 0,8-12-21 0 0,92-177 1871 0 0,26-44-3840 0 0,-36 48 942 0 0,0 2 43 0 0,0 0-1 0 0,0-1 1 0 0,-1 1-1 0 0,0-1 0 0 0,0 0 1 0 0,-1 0-1 0 0,0 0 0 0 0,0 0 1 0 0,-1 0-1 0 0,1-1 1 0 0,-2 1-1 0 0,1 0 0 0 0,-1-1 1 0 0,0 1-1 0 0,-1-2 346 0 0,-42 25-8472 0 0,38-11 6917 0 0,3 0 737 0 0</inkml:trace>
  <inkml:trace contextRef="#ctx0" brushRef="#br1" timeOffset="126387.369">24169 10129 0 0 0,'0'0'914'0'0,"0"0"717"0"0,0 0 341 0 0,0 0 55 0 0,0 0-161 0 0,0 0-242 0 0,0 0-266 0 0,0 0-221 0 0,15-12-192 0 0,43-38-160 0 0,-57 49-731 0 0,0-1 1 0 0,0 1-1 0 0,0 0 1 0 0,-1-1-1 0 0,1 1 1 0 0,0 0-1 0 0,-1-1 0 0 0,1 1 1 0 0,-1-1-1 0 0,0 1 1 0 0,1-1-1 0 0,-1 1 0 0 0,0-1 1 0 0,0 1-1 0 0,0-1 1 0 0,0 1-1 0 0,0-1 1 0 0,0 1-1 0 0,0-1 0 0 0,-1 1 1 0 0,1-1-1 0 0,-1 1 1 0 0,1-1-1 0 0,-1 1 1 0 0,1-1-1 0 0,-1 1 0 0 0,0 0 1 0 0,0-1-1 0 0,1 1 1 0 0,-1 0-1 0 0,0 0 0 0 0,0 0 1 0 0,0 0-1 0 0,-1-1 1 0 0,1 1-1 0 0,0 1 1 0 0,0-1-1 0 0,-1 0 0 0 0,1 0 1 0 0,0 0-1 0 0,-1 1 1 0 0,1-1-1 0 0,0 1 0 0 0,-1-1 1 0 0,1 1-1 0 0,-1-1 1 0 0,1 1-1 0 0,-1 0 1 0 0,1 0-1 0 0,-1 0 0 0 0,-1 0-54 0 0,2-1 19 0 0,-14-2 10 0 0,0-1-1 0 0,-1 2 1 0 0,0 0 0 0 0,1 1 0 0 0,-1 0-1 0 0,0 2 1 0 0,0 0 0 0 0,1 0 0 0 0,-1 1-1 0 0,1 1 1 0 0,-1 1 0 0 0,1 0 0 0 0,0 1-1 0 0,0 1 1 0 0,1 0 0 0 0,0 1 0 0 0,0 0-1 0 0,0 1 1 0 0,1 1 0 0 0,-11 9-29 0 0,22-16 12 0 0,0 0 1 0 0,-1 1 0 0 0,1-1-1 0 0,0 0 1 0 0,0 1 0 0 0,1 0-1 0 0,-1-1 1 0 0,1 1 0 0 0,-1 0-1 0 0,1 0 1 0 0,0 0 0 0 0,0 0-1 0 0,0 0 1 0 0,0 0 0 0 0,0 0-1 0 0,1 0 1 0 0,0 0 0 0 0,-1 0-1 0 0,1 0 1 0 0,0 0-1 0 0,1 1 1 0 0,-1-1 0 0 0,0 0-1 0 0,1 0 1 0 0,0 0 0 0 0,0 0-1 0 0,0 0 1 0 0,0 0 0 0 0,0 0-1 0 0,0 0 1 0 0,1-1 0 0 0,0 1-1 0 0,-1 0 1 0 0,1-1 0 0 0,0 1-1 0 0,0-1 1 0 0,0 0 0 0 0,1 1-1 0 0,-1-1 1 0 0,1 0 0 0 0,1 1-13 0 0,112 73 582 0 0,242 68-178 0 0,-356-144-390 0 0,-1 0-1 0 0,0 0 0 0 0,1 1 1 0 0,-1-1-1 0 0,0 0 0 0 0,1 0 1 0 0,-1 1-1 0 0,0-1 0 0 0,1 1 1 0 0,-1-1-1 0 0,0 1 0 0 0,0 0 1 0 0,1-1-1 0 0,-1 1 0 0 0,0 0 1 0 0,0 0-1 0 0,0 0 0 0 0,0 0 0 0 0,0 0 1 0 0,0 0-1 0 0,0 0 0 0 0,0 0 1 0 0,-1 0-1 0 0,1 1 0 0 0,0-1 1 0 0,-1 0-1 0 0,1 0 0 0 0,-1 1 1 0 0,1-1-1 0 0,-1 0 0 0 0,0 1 1 0 0,1-1-1 0 0,-1 1 0 0 0,0-1 1 0 0,0 0-1 0 0,0 1 0 0 0,0-1 1 0 0,0 0-1 0 0,0 1 0 0 0,-1-1 0 0 0,1 1 1 0 0,0-1-1 0 0,-1 0 0 0 0,1 1 1 0 0,-1-1-1 0 0,1 0 0 0 0,-1 0 1 0 0,1 1-1 0 0,-1-1 0 0 0,0 0 1 0 0,0 0-1 0 0,0 0 0 0 0,0 0 1 0 0,0 0-1 0 0,0 0 0 0 0,0 0 1 0 0,0 0-1 0 0,0 0 0 0 0,0-1 1 0 0,0 1-1 0 0,-1 0 0 0 0,1-1 0 0 0,0 1 1 0 0,0-1-1 0 0,-1 1 0 0 0,1-1 1 0 0,0 1-1 0 0,-1-1 0 0 0,0 0-13 0 0,-102 27 1418 0 0,103-27-1429 0 0,-159 18 1232 0 0,-1-7 0 0 0,-125-8-1221 0 0,231-3 149 0 0,55 0-173 0 0,28-6-1456 0 0,91-9-2797 0 0,-39 9-4325 0 0,-51 4-1065 0 0</inkml:trace>
  <inkml:trace contextRef="#ctx0" brushRef="#br1" timeOffset="127117.521">24709 10069 4465 0 0,'0'0'2260'0'0,"0"0"-326"0"0,0 0-478 0 0,0 0-427 0 0,0 0-370 0 0,0 0-361 0 0,0 0-255 0 0,0 0-80 0 0,0 0 33 0 0,0 0 57 0 0,0 0 12 0 0,0 0-23 0 0,0 0-29 0 0,13 2-29 0 0,38 6 3 0 0,-47-7 53 0 0,0 1 1 0 0,-1 1 0 0 0,1-1-1 0 0,0 0 1 0 0,-1 1 0 0 0,0 0-1 0 0,0 0 1 0 0,0 0 0 0 0,0 0 0 0 0,0 0-1 0 0,0 1 1 0 0,-1-1 0 0 0,1 1-1 0 0,-1 0 1 0 0,0 0 0 0 0,-1 0-1 0 0,1 0 1 0 0,0 0 0 0 0,-1 0-1 0 0,0 0 1 0 0,0 0 0 0 0,0 1-1 0 0,-1 3-40 0 0,2-2 141 0 0,4 36 236 0 0,-1 0 0 0 0,-2 0 0 0 0,-2 0 0 0 0,-2 0 0 0 0,-2 0 0 0 0,-1-1 0 0 0,-5 15-377 0 0,7-37 92 0 0,5-42 5787 0 0,7-115-7789 0 0,-82-167-571 0 0,71 304 2501 0 0,0 0 0 0 0,0-1 0 0 0,1 1-1 0 0,-1 0 1 0 0,0 0 0 0 0,1 0-1 0 0,-1-1 1 0 0,1 1 0 0 0,0 0 0 0 0,-1-1-1 0 0,1 1 1 0 0,0 0 0 0 0,0-1-1 0 0,0 1 1 0 0,0-1 0 0 0,0 1 0 0 0,0 0-1 0 0,0-1 1 0 0,0 1 0 0 0,0 0-1 0 0,1-1 1 0 0,-1 1 0 0 0,1 0 0 0 0,-1-1-1 0 0,1 1 1 0 0,-1 0 0 0 0,1 0 0 0 0,0 0-1 0 0,0-1 1 0 0,-1 1 0 0 0,1 0-1 0 0,0 0 1 0 0,0 0 0 0 0,0 0 0 0 0,0 0-1 0 0,0 1 1 0 0,0-1 0 0 0,1 0-1 0 0,-1 0 1 0 0,0 1 0 0 0,0-1 0 0 0,0 1-1 0 0,1-1 1 0 0,-1 1 0 0 0,0-1-1 0 0,1 1 1 0 0,-1 0 0 0 0,0-1 0 0 0,1 1-1 0 0,-1 0 1 0 0,1 0 0 0 0,-1 0-1 0 0,0 0 1 0 0,1 1 0 0 0,-1-1 0 0 0,1 0-20 0 0,171 72-227 0 0,-141-57 224 0 0,-7-4-9 0 0,1 0 0 0 0,-1 2 1 0 0,-1 0-1 0 0,0 2 1 0 0,-1 1-1 0 0,-1 1 0 0 0,0 0 1 0 0,14 17 11 0 0,-33-31 11 0 0,0 0 0 0 0,-1 0 0 0 0,0 0 0 0 0,1 1 0 0 0,-1-1 0 0 0,-1 1 0 0 0,1-1 0 0 0,0 1 0 0 0,-1-1-1 0 0,0 1 1 0 0,1 0 0 0 0,-2 0 0 0 0,1-1 0 0 0,0 1 0 0 0,-1 0 0 0 0,0 0 0 0 0,1 0 0 0 0,-2 0 0 0 0,1 0 0 0 0,0 0 0 0 0,-1 0 0 0 0,0 0 0 0 0,0-1 0 0 0,0 1 0 0 0,0 0 0 0 0,0 0 0 0 0,-1-1 0 0 0,0 1 0 0 0,0-1 0 0 0,0 0 0 0 0,0 1 0 0 0,0-1 0 0 0,-1 0 0 0 0,1 0-1 0 0,-1 0 1 0 0,0-1 0 0 0,0 1 0 0 0,0-1 0 0 0,0 1 0 0 0,-2 0-11 0 0,-147 77 1307 0 0,142-76-1306 0 0,-85 27 415 0 0,-2-5 0 0 0,0-3 1 0 0,-1-5-1 0 0,-1-5 0 0 0,0-3 0 0 0,-83-4-416 0 0,182-6-183 0 0,-31 0 633 0 0,22-2-3062 0 0,18-3-7268 0 0,0 3-462 0 0</inkml:trace>
  <inkml:trace contextRef="#ctx0" brushRef="#br1" timeOffset="128531.232">26124 7325 0 0 0,'0'0'360'0'0,"0"0"815"0"0,0 0-19 0 0,0 0-188 0 0,0 0 17 0 0,0 0 63 0 0,0 0 55 0 0,0 0 12 0 0,0 0-35 0 0,0 0-113 0 0,0 0-167 0 0,0 0-193 0 0,0 0-252 0 0,2-14-227 0 0,9-40-211 0 0,-9 40-179 0 0,-2 14-116 0 0,0 0 43 0 0,0 0 358 0 0,0 0 101 0 0,0 0 46 0 0,0 0 25 0 0,7 1-502 0 0,14-2 588 0 0,-16 1-107 0 0,50 0 569 0 0,-28-4-746 0 0,0 1-1 0 0,0 2 1 0 0,0 1 0 0 0,0 1 0 0 0,0 1 0 0 0,0 1 0 0 0,0 1 0 0 0,-1 2 0 0 0,1 1 0 0 0,-1 1 0 0 0,-1 1 0 0 0,0 1-1 0 0,0 1 1 0 0,-1 1 0 0 0,0 2 0 0 0,-1 0 0 0 0,-1 1 0 0 0,8 8 3 0 0,-25-17 26 0 0,0 1 0 0 0,-1 0 0 0 0,0 0 0 0 0,0 0 0 0 0,0 1 0 0 0,-1-1 0 0 0,-1 1 0 0 0,1 0 0 0 0,-1-1 0 0 0,0 1 0 0 0,-1 1 0 0 0,0-1 0 0 0,0 0 0 0 0,-1 0-1 0 0,0 0 1 0 0,0 0 0 0 0,-1 0 0 0 0,0 0 0 0 0,0 0 0 0 0,-1 0 0 0 0,0 0 0 0 0,0 0 0 0 0,-1 0 0 0 0,0-1 0 0 0,-1 1 0 0 0,1-1 0 0 0,-2 0-26 0 0,-133 189 1236 0 0,126-181-1254 0 0,-316 325 582 0 0,317-330-570 0 0,1 1 1 0 0,-1 0-1 0 0,2 0 0 0 0,0 1 0 0 0,0 0 1 0 0,1 1-1 0 0,1 0 0 0 0,0 0 1 0 0,1 0-1 0 0,0 1 0 0 0,1 0 0 0 0,0 0 1 0 0,1 1-1 0 0,1-1 0 0 0,0 1 0 0 0,2 0 1 0 0,-1-1-1 0 0,2 1 0 0 0,0 0 0 0 0,0 5 6 0 0,6-7 0 0 0,0 1 0 0 0,1-1-1 0 0,0 0 1 0 0,1-1-1 0 0,1 0 1 0 0,0 0 0 0 0,0-1-1 0 0,1 0 1 0 0,1 0-1 0 0,-1-1 1 0 0,2-1 0 0 0,-1 0-1 0 0,3 1 1 0 0,-14-7 5 0 0,1 0-1 0 0,-1 0 1 0 0,0 0 0 0 0,0 0-1 0 0,0 0 1 0 0,0 0 0 0 0,-1 0-1 0 0,1 0 1 0 0,-1 0 0 0 0,0 0-1 0 0,0 0 1 0 0,0 0 0 0 0,0 0-1 0 0,0-1 1 0 0,-1 1 0 0 0,1 0-1 0 0,-1-1 1 0 0,0 1 0 0 0,0-1-1 0 0,1 1 1 0 0,-2-1 0 0 0,1 0-1 0 0,0 0 1 0 0,0 0 0 0 0,-1 0-1 0 0,1 0 1 0 0,-1 0 0 0 0,0-1-1 0 0,1 1 1 0 0,-1-1 0 0 0,0 0 0 0 0,0 0-1 0 0,-1 0-4 0 0,-2 3-10 0 0,-37 27 107 0 0,32-26-103 0 0,0 1-1 0 0,0 0 0 0 0,0 0 1 0 0,0 1-1 0 0,1 0 0 0 0,0 1 1 0 0,1 1-1 0 0,0-1 0 0 0,0 1 1 0 0,1 1-1 0 0,0 0 0 0 0,0 0 1 0 0,1 0-1 0 0,1 1 0 0 0,0 0 1 0 0,0 0-1 0 0,1 1 0 0 0,1-1 1 0 0,-1 1-1 0 0,2 0 0 0 0,0 1 1 0 0,0-1-1 0 0,2 0 0 0 0,-2 10 7 0 0,8-10 12 0 0,0-1 0 0 0,1 0 0 0 0,0 0 0 0 0,1 0-1 0 0,0 0 1 0 0,1-1 0 0 0,0-1 0 0 0,1 1 0 0 0,-1-1-1 0 0,2-1 1 0 0,-1 1 0 0 0,1-2 0 0 0,1 1 0 0 0,9 4-12 0 0,24 22 17 0 0,-8-4-28 0 0,-1 1-1 0 0,-2 2 1 0 0,-1 1-1 0 0,-2 2 1 0 0,-1 1-1 0 0,-2 1 1 0 0,-1 1-1 0 0,-3 1 1 0 0,-1 2-1 0 0,-2 0 1 0 0,-1 1-1 0 0,-3 1 1 0 0,-1 0-1 0 0,-3 1 1 0 0,-1 1-1 0 0,-3 0 1 0 0,-1 0-1 0 0,-2 21 12 0 0,-4-47 50 0 0,-1 1-1 0 0,-2-1 0 0 0,0 1 0 0 0,-1-1 0 0 0,0 0 1 0 0,-2 0-1 0 0,-1-1 0 0 0,0 1 0 0 0,-1-1 0 0 0,-1 0 0 0 0,-1-1 1 0 0,-1 0-1 0 0,-1 0 0 0 0,0-1 0 0 0,-1-1 0 0 0,-4 5-49 0 0,-6 0 286 0 0,-1-1 0 0 0,0 0 0 0 0,-2-2-1 0 0,0-1 1 0 0,-1-1 0 0 0,0-1 0 0 0,-1-2-1 0 0,-1 0 1 0 0,-1-2 0 0 0,1-1 0 0 0,-1-1-1 0 0,-1-2 1 0 0,0 0 0 0 0,0-2 0 0 0,0-2 0 0 0,0-1-1 0 0,-1-1 1 0 0,-7-1-286 0 0,12-22-271 0 0,61-27-7338 0 0,-20 37 2661 0 0,-5 4-2711 0 0</inkml:trace>
  <inkml:trace contextRef="#ctx0" brushRef="#br1" timeOffset="129168.174">27152 8553 0 0 0,'0'0'153'0'0,"0"0"27"0"0,0 0-44 0 0,0 0-52 0 0,27-7-5 0 0,203-56 625 0 0,-219 59-383 0 0,90-44 1435 0 0,-68-8 3207 0 0,-36 52-4828 0 0,0-1-1 0 0,1 0 1 0 0,-2 1-1 0 0,1-1 0 0 0,0 1 1 0 0,-1 0-1 0 0,0 0 1 0 0,0 0-1 0 0,0 1 0 0 0,0-1 1 0 0,-1 1-1 0 0,1 0 1 0 0,-1 0-1 0 0,0 1 0 0 0,0-1 1 0 0,0 1-1 0 0,0 0 1 0 0,0 1-1 0 0,-1-1 0 0 0,1 1 1 0 0,0 0-1 0 0,-1 0 1 0 0,1 1-1 0 0,-1-1 0 0 0,1 1 1 0 0,-1 1-1 0 0,-2-1-134 0 0,-20 0 55 0 0,0 1-1 0 0,1 1 1 0 0,-1 1-1 0 0,1 2 1 0 0,0 0-1 0 0,0 2 1 0 0,1 1-1 0 0,0 1 1 0 0,0 2-1 0 0,1 0 1 0 0,0 1-1 0 0,1 2 1 0 0,0 1-1 0 0,-12 10-54 0 0,32-22-6 0 0,0 0 0 0 0,0 0 0 0 0,0 0 1 0 0,0 1-1 0 0,1-1 0 0 0,0 1 0 0 0,0 0 0 0 0,0 0 0 0 0,0 0 0 0 0,0 0 0 0 0,1 1 1 0 0,0-1-1 0 0,0 1 0 0 0,0-1 0 0 0,0 1 0 0 0,1 0 0 0 0,0-1 0 0 0,0 1 0 0 0,0 0 1 0 0,1 0-1 0 0,-1 0 0 0 0,1 0 0 0 0,0 0 0 0 0,1 0 0 0 0,-1 0 0 0 0,1 0 0 0 0,0 0 1 0 0,0-1-1 0 0,0 1 0 0 0,1 0 0 0 0,0 0 0 0 0,0-1 0 0 0,0 1 0 0 0,0-1 0 0 0,1 0 1 0 0,0 0-1 0 0,0 0 0 0 0,0 0 0 0 0,0 0 0 0 0,0-1 0 0 0,1 1 0 0 0,0-1 0 0 0,0 0 1 0 0,0 0-1 0 0,0 0 0 0 0,0 0 0 0 0,4 1 6 0 0,156 85 192 0 0,-140-79-222 0 0,1 1 1 0 0,-1 1-1 0 0,-1 1 0 0 0,-1 0 1 0 0,0 2-1 0 0,0 1 0 0 0,-2 1 0 0 0,0 0 1 0 0,-1 1-1 0 0,0 2 0 0 0,8 12 30 0 0,-25-31 16 0 0,-1 0 0 0 0,0 1 0 0 0,1-1 0 0 0,-1 1 0 0 0,0-1 0 0 0,0 1 1 0 0,0-1-1 0 0,0 1 0 0 0,0 0 0 0 0,-1-1 0 0 0,1 1 0 0 0,0 0 0 0 0,-1 0 0 0 0,1-1 0 0 0,-1 1 0 0 0,1 0 0 0 0,-1 0 0 0 0,0 0 0 0 0,0 0 0 0 0,0 0 0 0 0,0 0 0 0 0,0-1 0 0 0,-1 1 0 0 0,1 0 0 0 0,0 0 0 0 0,-1 0 0 0 0,1 0 0 0 0,-1-1 0 0 0,0 1 0 0 0,0 0 0 0 0,0-1 0 0 0,0 1 0 0 0,0 0 0 0 0,0-1 0 0 0,0 1 0 0 0,0-1 0 0 0,0 0 0 0 0,-1 1 0 0 0,1-1 0 0 0,-1 0 1 0 0,1 0-1 0 0,-1 0 0 0 0,1 0 0 0 0,-1 0 0 0 0,1 0 0 0 0,-1 0 0 0 0,0 0 0 0 0,0-1 0 0 0,0 1 0 0 0,0-1-16 0 0,-109 15 2358 0 0,88-14-2356 0 0,-273 0 1328 0 0,228-22-1478 0 0,54 4-2921 0 0,9-7-4386 0 0,5 16 1278 0 0</inkml:trace>
  <inkml:trace contextRef="#ctx0" brushRef="#br1" timeOffset="129743.534">28071 8362 12299 0 0,'0'0'556'0'0,"0"0"-619"0"0,0 0-418 0 0,0 0-248 0 0,0 0-24 0 0,0 0 308 0 0,0 0 342 0 0,0 0 350 0 0,0 0 270 0 0,0 0 163 0 0,0 0 36 0 0,-4 26-141 0 0,-13 84-128 0 0,-48 32 261 0 0,-73 146-28 0 0,139-277 2267 0 0,12-25-2057 0 0,15-28-958 0 0,97-253-1326 0 0,-84 178 1160 0 0,-41 115 164 0 0,0 0 1 0 0,0 0 0 0 0,0-1 0 0 0,0 1-1 0 0,0 0 1 0 0,0 0 0 0 0,1-1 0 0 0,-1 1-1 0 0,1 0 1 0 0,0 0 0 0 0,0 0 0 0 0,0 0-1 0 0,0 0 1 0 0,0 0 0 0 0,0 0 0 0 0,0 0-1 0 0,0 0 1 0 0,1 0 0 0 0,-1 1 0 0 0,1-1-1 0 0,0 1 1 0 0,-1-1 0 0 0,1 1 0 0 0,0-1-1 0 0,0 1 1 0 0,0 0 0 0 0,0 0 0 0 0,0 0-1 0 0,0 0 1 0 0,0 0 0 0 0,0 0 0 0 0,0 1 0 0 0,0-1-1 0 0,0 1 1 0 0,1 0 0 0 0,-1-1 0 0 0,0 1-1 0 0,0 0 1 0 0,1 0 0 0 0,-1 0 0 0 0,0 1-1 0 0,0-1 1 0 0,1 0 0 0 0,-1 1 0 0 0,0 0-1 0 0,0-1 1 0 0,0 1 0 0 0,0 0 0 0 0,0 0-1 0 0,0 0 1 0 0,0 0 0 0 0,1 1 69 0 0,209 323 195 0 0,-209-320-175 0 0,4 2-1 0 0,-1 1 0 0 0,0-1 0 0 0,0 1 0 0 0,-1 0 0 0 0,0 1 0 0 0,-1 0 0 0 0,0-1-1 0 0,0 1 1 0 0,-1 1 0 0 0,0-1 0 0 0,0 0 0 0 0,-1 1 0 0 0,1 6-19 0 0,-6-14 136 0 0,0 1 1 0 0,0-1-1 0 0,0 0 0 0 0,0 0 0 0 0,0-1 0 0 0,0 1 0 0 0,0-1 0 0 0,-1 0 0 0 0,1 1 1 0 0,0-1-1 0 0,-1-1 0 0 0,1 1 0 0 0,-1 0 0 0 0,1-1 0 0 0,-1 0 0 0 0,0 0 1 0 0,1 0-1 0 0,-1 0 0 0 0,1-1 0 0 0,-1 1 0 0 0,-1-1-136 0 0,-2 1 110 0 0,-119-6 266 0 0,0-6 1 0 0,0-5 0 0 0,-26-11-377 0 0,70 4-2982 0 0,87 11-6841 0 0,4 11 4677 0 0</inkml:trace>
  <inkml:trace contextRef="#ctx0" brushRef="#br1" timeOffset="130314.441">28893 8475 13675 0 0,'0'0'-67'0'0,"0"0"-221"0"0,0 0-116 0 0,0 0 72 0 0,0 0 265 0 0,0 0 250 0 0,0 0 172 0 0,0 0 134 0 0,0 0 9 0 0,0 0-61 0 0,-29 16-110 0 0,-88 49-119 0 0,111-63-193 0 0,1 0 1 0 0,-1 1-1 0 0,1-1 1 0 0,0 1-1 0 0,0 0 1 0 0,0 0-1 0 0,1 1 1 0 0,-1 0-1 0 0,1 0 1 0 0,0 0-1 0 0,0 0 1 0 0,0 0-1 0 0,0 1 1 0 0,1 0-1 0 0,0 0 1 0 0,0 0-1 0 0,0 0 1 0 0,1 0-1 0 0,-1 0 1 0 0,1 1-1 0 0,1-1 0 0 0,-1 1 1 0 0,0 4-16 0 0,2-9 26 0 0,0 0-1 0 0,0 0 1 0 0,0-1 0 0 0,0 1 0 0 0,0 0-1 0 0,0 0 1 0 0,0 0 0 0 0,0-1-1 0 0,0 1 1 0 0,1 0 0 0 0,-1 0-1 0 0,0 0 1 0 0,0-1 0 0 0,1 1 0 0 0,-1 0-1 0 0,1-1 1 0 0,-1 1 0 0 0,1 0-1 0 0,-1-1 1 0 0,1 1 0 0 0,-1-1 0 0 0,1 1-1 0 0,-1 0 1 0 0,1-1 0 0 0,0 1-1 0 0,-1-1 1 0 0,1 0 0 0 0,0 1 0 0 0,-1-1-1 0 0,1 0 1 0 0,0 1 0 0 0,0-1-1 0 0,0 0 1 0 0,-1 0 0 0 0,1 1 0 0 0,0-1-1 0 0,0 0 1 0 0,0 0 0 0 0,-1 0-1 0 0,1 0 1 0 0,0 0 0 0 0,0 0-1 0 0,0-1 1 0 0,-1 1 0 0 0,1 0 0 0 0,0 0-1 0 0,0 0 1 0 0,-1-1 0 0 0,1 1-1 0 0,0 0 1 0 0,0-1 0 0 0,-1 1 0 0 0,1-1-1 0 0,0 1 1 0 0,-1-1 0 0 0,1 1-1 0 0,-1-1 1 0 0,1 1 0 0 0,0-2-26 0 0,47-27 378 0 0,-37 18-438 0 0,-1 0 1 0 0,0-1-1 0 0,-1-1 1 0 0,0 0-1 0 0,-1 0 0 0 0,0 0 1 0 0,-1-1-1 0 0,-1 0 1 0 0,0-1-1 0 0,4-13 60 0 0,-9 52-4384 0 0,24 48 5038 0 0,-17-57-529 0 0,1-1 1 0 0,1 0-1 0 0,0 0 1 0 0,1-1 0 0 0,1-1-1 0 0,-1 0 1 0 0,2 0-1 0 0,0-2 1 0 0,0 1-1 0 0,1-1 1 0 0,0-1-1 0 0,1-1 1 0 0,0 0-1 0 0,0-1 1 0 0,1 0 0 0 0,0-1-1 0 0,0-1 1 0 0,0-1-1 0 0,1 0 1 0 0,-1-1-1 0 0,3-1-125 0 0,-12 0 106 0 0,1-1 0 0 0,-1 0-1 0 0,1 0 1 0 0,-1-1-1 0 0,1 0 1 0 0,0-1-1 0 0,-1 1 1 0 0,1-1 0 0 0,-1-1-1 0 0,1 1 1 0 0,-1-1-1 0 0,0-1 1 0 0,0 1 0 0 0,0-1-1 0 0,0-1 1 0 0,0 1-1 0 0,0-1 1 0 0,-1 0 0 0 0,0-1-1 0 0,0 1 1 0 0,0-1-1 0 0,-1 0 1 0 0,1-1-1 0 0,-1 0 1 0 0,0 1 0 0 0,-1-1-1 0 0,1-1 1 0 0,-1 1-1 0 0,-1-1 1 0 0,1 0 0 0 0,-1 0-1 0 0,0 0 1 0 0,-1 0-1 0 0,1 0 1 0 0,-1 0 0 0 0,-1-1-1 0 0,0 1 1 0 0,0-1-1 0 0,0 1 1 0 0,-1-5-106 0 0,0-2 21 0 0,0-1 1 0 0,-1 1 0 0 0,-1-1-1 0 0,-1 1 1 0 0,0 0-1 0 0,0 0 1 0 0,-2 0 0 0 0,0 1-1 0 0,0 0 1 0 0,-1-1-1 0 0,-1 2 1 0 0,0-1-1 0 0,-1 1 1 0 0,0 0 0 0 0,-1 1-1 0 0,0 0 1 0 0,0 0-1 0 0,-2 1 1 0 0,1 0-1 0 0,-1 1 1 0 0,-1 0 0 0 0,0 0-22 0 0,-34-7-1564 0 0,46 16 1426 0 0,-1 0 1 0 0,0 0 0 0 0,1 0-1 0 0,-1 0 1 0 0,0 0-1 0 0,1 0 1 0 0,-1 0 0 0 0,1 0-1 0 0,-1 1 1 0 0,0-1-1 0 0,1 0 1 0 0,-1 0 0 0 0,1 1-1 0 0,-1-1 1 0 0,0 0-1 0 0,1 1 1 0 0,-1-1 0 0 0,1 0-1 0 0,-1 1 1 0 0,1-1 0 0 0,0 1-1 0 0,-1-1 1 0 0,1 1-1 0 0,-1-1 1 0 0,1 1 0 0 0,0-1-1 0 0,-1 1 1 0 0,1 0-1 0 0,0-1 1 0 0,0 1 0 0 0,-1-1-1 0 0,1 1 1 0 0,0 0-1 0 0,0-1 1 0 0,0 1 0 0 0,0 0-1 0 0,0-1 1 0 0,0 1 0 0 0,0 0-1 0 0,0-1 1 0 0,0 1-1 0 0,0 0 1 0 0,0-1 0 0 0,0 1-1 0 0,1-1 1 0 0,-1 1-1 0 0,0 0 1 0 0,0-1 0 0 0,1 1-1 0 0,-1-1 1 0 0,0 1 0 0 0,1-1-1 0 0,-1 1 1 0 0,1-1-1 0 0,-1 1 1 0 0,0-1 0 0 0,1 1-1 0 0,-1-1 1 0 0,1 1-1 0 0,-1-1 1 0 0,1 0 0 0 0,0 1-1 0 0,-1-1 1 0 0,1 0-1 0 0,-1 0 1 0 0,1 1 0 0 0,0-1 137 0 0,6 9-3720 0 0,-2-2-2065 0 0</inkml:trace>
  <inkml:trace contextRef="#ctx0" brushRef="#br1" timeOffset="130638.518">29741 8363 6577 0 0,'0'0'1105'0'0,"0"0"-312"0"0,0 0-462 0 0,0 0-336 0 0,0 0-82 0 0,0 0 87 0 0,0 0 180 0 0,0 0 192 0 0,0 0 111 0 0,0 0 50 0 0,0 0-30 0 0,0 0-56 0 0,0 0-67 0 0,8 26-73 0 0,47 157 363 0 0,18-15 641 0 0,-79-186 340 0 0,-6-20-8237 0 0,-6 8 522 0 0,12 20 3163 0 0</inkml:trace>
  <inkml:trace contextRef="#ctx0" brushRef="#br1" timeOffset="130978.916">29574 8228 6833 0 0,'0'0'2029'0'0,"0"0"-263"0"0,0 0-610 0 0,0 0-579 0 0,0 0-406 0 0,0 0-259 0 0,0 0-47 0 0,0 0 122 0 0,0 0 124 0 0,0 0 62 0 0,0 0-21 0 0,0 0-36 0 0,0 0-19 0 0,30 9-6 0 0,95 30 2 0 0,129 77 502 0 0,-198-90-420 0 0,-27-15-115 0 0,-1 1 1 0 0,0 2-1 0 0,-1 1 1 0 0,-1 1-1 0 0,0 2 1 0 0,-1 0 0 0 0,-1 1-1 0 0,1 4-60 0 0,-23-22 16 0 0,0 1 0 0 0,0-1 0 0 0,0 1 0 0 0,-1 0 0 0 0,1-1 0 0 0,-1 1 0 0 0,1 0 0 0 0,-1 0-1 0 0,0 0 1 0 0,0 0 0 0 0,0 0 0 0 0,0 1 0 0 0,0-1 0 0 0,0 0 0 0 0,-1 0 0 0 0,1 1 0 0 0,-1-1 0 0 0,1 0 0 0 0,-1 1 0 0 0,0-1 0 0 0,0 0 0 0 0,0 1-1 0 0,0-1 1 0 0,0 0 0 0 0,-1 1 0 0 0,1-1 0 0 0,-1 0 0 0 0,0 0 0 0 0,1 1 0 0 0,-1-1 0 0 0,0 0 0 0 0,0 0 0 0 0,0 0 0 0 0,-1 0 0 0 0,1 0 0 0 0,0 0-1 0 0,-1 0 1 0 0,1 0 0 0 0,-1-1 0 0 0,0 1 0 0 0,0-1 0 0 0,1 1 0 0 0,-1-1 0 0 0,0 1 0 0 0,0-1 0 0 0,0 0 0 0 0,-1 0 0 0 0,1 0 0 0 0,0 0-16 0 0,-116 36 1674 0 0,-493 0 500 0 0,603-36-3762 0 0,16 2-8368 0 0,-2-1 8441 0 0,2 0-4438 0 0</inkml:trace>
  <inkml:trace contextRef="#ctx0" brushRef="#br1" timeOffset="133079.691">30689 8368 0 0 0,'0'0'812'0'0,"0"0"587"0"0,0 0-135 0 0,0 0-158 0 0,0 0-30 0 0,0 0 40 0 0,0 0 50 0 0,0 0-38 0 0,0 0-136 0 0,0 0-233 0 0,0 0-304 0 0,0 0-262 0 0,4-5-223 0 0,-4 5 19 0 0,1-1 0 0 0,-1 0 0 0 0,0 0 0 0 0,1 0 0 0 0,-1 0 0 0 0,0 0 0 0 0,1 0 0 0 0,-1 0 0 0 0,0 0 0 0 0,0 0-1 0 0,0 1 1 0 0,0-1 0 0 0,0 0 0 0 0,0 0 0 0 0,0 0 0 0 0,0 0 0 0 0,-1 0 0 0 0,1 0 0 0 0,0 0 0 0 0,0 0 0 0 0,-1 0 0 0 0,1 0 0 0 0,-1 0 0 0 0,1 1 0 0 0,-1-1 0 0 0,1 0 0 0 0,-1 0 0 0 0,1 0 0 0 0,-1 1 0 0 0,0-1 0 0 0,1 0 0 0 0,-1 1 0 0 0,0-1 0 0 0,1 1 0 0 0,-1-1 0 0 0,0 1 0 0 0,0-1 0 0 0,0 1 0 0 0,0-1 0 0 0,0 1 0 0 0,0 0 0 0 0,1-1 0 0 0,-1 1 0 0 0,0 0 0 0 0,0 0 0 0 0,0 0 0 0 0,0 0-1 0 0,0 0 1 0 0,0 0 0 0 0,0 0 0 0 0,0 0 0 0 0,0 0 0 0 0,0 0 0 0 0,0 0 0 0 0,0 1 0 0 0,0-1 0 0 0,0 0 0 0 0,1 1 0 0 0,-1-1 0 0 0,0 1 0 0 0,0-1 0 0 0,0 1 0 0 0,1-1 0 0 0,-1 1 0 0 0,0 0 0 0 0,0-1 0 0 0,1 1 0 0 0,-1 0 0 0 0,0-1 0 0 0,1 2 11 0 0,-22-2 294 0 0,12-1-243 0 0,1 1 1 0 0,-1 0-1 0 0,0 0 0 0 0,0 1 0 0 0,0 0 0 0 0,0 1 0 0 0,0 0 0 0 0,1 0 0 0 0,-1 1 1 0 0,1 0-1 0 0,0 1 0 0 0,0 0 0 0 0,0 1 0 0 0,0-1 0 0 0,-3 4-51 0 0,12-3-8 0 0,0-1 0 0 0,1 0 0 0 0,-1 1-1 0 0,1-1 1 0 0,0 0 0 0 0,0 0 0 0 0,0 1-1 0 0,1-1 1 0 0,-1 0 0 0 0,1 0 0 0 0,0 0 0 0 0,0-1-1 0 0,1 1 1 0 0,-1 0 0 0 0,1-1 0 0 0,0 0 0 0 0,-1 1-1 0 0,2-1 1 0 0,-1 0 0 0 0,0 0 0 0 0,0-1 0 0 0,1 1-1 0 0,0-1 1 0 0,-1 0 0 0 0,1 0 0 0 0,0 0 0 0 0,0 0-1 0 0,0-1 1 0 0,1 1 0 0 0,-1-1 0 0 0,0 0-1 0 0,1 0 9 0 0,77 35 16 0 0,-53-25-47 0 0,0 2 0 0 0,-1 0 0 0 0,0 2 0 0 0,-2 1 0 0 0,1 1 0 0 0,-2 1 0 0 0,10 10 31 0 0,-33-27 60 0 0,0 0-1 0 0,-1 1 1 0 0,1-1 0 0 0,0 1-1 0 0,0-1 1 0 0,-1 1 0 0 0,1 0-1 0 0,-1 0 1 0 0,0 0 0 0 0,1 0 0 0 0,-1 0-1 0 0,0 0 1 0 0,0 0 0 0 0,0 0-1 0 0,0 0 1 0 0,-1 0 0 0 0,1 1-1 0 0,0-1 1 0 0,-1 0 0 0 0,0 0-1 0 0,0 1 1 0 0,1-1 0 0 0,-1 0-1 0 0,-1 1 1 0 0,1-1 0 0 0,0 0-1 0 0,0 1 1 0 0,-1-1 0 0 0,1 0-1 0 0,-1 1 1 0 0,0-1 0 0 0,0 0-1 0 0,0 0 1 0 0,0 0 0 0 0,0 0-1 0 0,0 0 1 0 0,-1 0 0 0 0,1 0 0 0 0,-1 0-1 0 0,1-1-59 0 0,-86 38 3828 0 0,54-34-3885 0 0,-57 12 697 0 0,61-9-3741 0 0,0 2-3418 0 0,19-5-1920 0 0</inkml:trace>
  <inkml:trace contextRef="#ctx0" brushRef="#br1" timeOffset="134230.153">19118 9524 0 0 0,'0'0'192'0'0,"0"0"495"0"0,0 0 312 0 0,0 0 136 0 0,-23-10 181 0 0,-41-19-478 0 0,0 0 1469 0 0,-2-1 4878 0 0,22 16-2681 0 0,44 14-4274 0 0,0 0-40 0 0,0 0-107 0 0,0 0-105 0 0,0 0-58 0 0,0 0-51 0 0,25 5-243 0 0,3 4 542 0 0,2-2 0 0 0,-1-1 0 0 0,1-2 0 0 0,0-1 0 0 0,0-1 0 0 0,1-1 0 0 0,-1-2 0 0 0,12-2-168 0 0,35 1 115 0 0,201 17-49 0 0,-406-16 619 0 0,-115-14-772 0 0,199 30-1516 0 0,35-4-1729 0 0,6 4-3640 0 0,3-9-2303 0 0</inkml:trace>
  <inkml:trace contextRef="#ctx0" brushRef="#br0" timeOffset="145536.424">15000 12415 7482 0 0,'0'0'2180'0'0,"0"0"-1036"0"0,0 0-829 0 0,0 0-556 0 0,0 0-123 0 0,0 0 118 0 0,0 0 178 0 0,0 0 223 0 0,0 0 200 0 0,0 0 137 0 0,0 0 96 0 0,0 0 32 0 0,50 3 2357 0 0,-46-5-2855 0 0,-1 1 0 0 0,1-1 0 0 0,-1 1 0 0 0,0-1 1 0 0,0 0-1 0 0,0 0 0 0 0,0 0 0 0 0,0-1 0 0 0,0 1 1 0 0,0-1-1 0 0,-1 1 0 0 0,1-1 0 0 0,-1 0 0 0 0,0 0 1 0 0,0 0-1 0 0,0 0 0 0 0,0-1 0 0 0,0 1 0 0 0,-1 0 1 0 0,0-1-1 0 0,0 1 0 0 0,0-1 0 0 0,0 1 1 0 0,0-1-1 0 0,0 0 0 0 0,-1 1 0 0 0,0-1 0 0 0,0 0 1 0 0,0 0-1 0 0,0-1-122 0 0,-78-10-1169 0 0,49 20 1075 0 0,0 2 0 0 0,0 0-1 0 0,1 2 1 0 0,0 1 0 0 0,0 1-1 0 0,1 1 1 0 0,1 2 0 0 0,-5 3 94 0 0,-75 65-49 0 0,104-80 53 0 0,0 0-1 0 0,0 0 1 0 0,0 1 0 0 0,0-1 0 0 0,1 1-1 0 0,-1-1 1 0 0,1 1 0 0 0,-1-1 0 0 0,1 1-1 0 0,0 0 1 0 0,0 0 0 0 0,0 0 0 0 0,1-1 0 0 0,-1 1-1 0 0,1 0 1 0 0,-1 0 0 0 0,1 0 0 0 0,0 0-1 0 0,0 0 1 0 0,1 0 0 0 0,-1 0 0 0 0,0 0-1 0 0,1 0 1 0 0,0 0 0 0 0,0-1 0 0 0,-1 1-1 0 0,2 0 1 0 0,-1 0 0 0 0,0-1 0 0 0,1 1 0 0 0,-1-1-1 0 0,1 1 1 0 0,0-1 0 0 0,-1 1 0 0 0,1-1-1 0 0,0 0 1 0 0,1 0 0 0 0,-1 0 0 0 0,0 0-1 0 0,1-1 1 0 0,-1 1 0 0 0,3 1-4 0 0,14 8 93 0 0,1-1 1 0 0,1-1-1 0 0,0-1 1 0 0,0-1-1 0 0,0 0 1 0 0,1-2-1 0 0,0 0 1 0 0,0-2-1 0 0,0 0 1 0 0,6-1-94 0 0,88 17 61 0 0,26 52-286 0 0,-138-69 220 0 0,-1 1-1 0 0,0 0 1 0 0,0-1-1 0 0,-1 1 0 0 0,1 0 1 0 0,0 1-1 0 0,-1-1 1 0 0,0 0-1 0 0,0 1 0 0 0,0-1 1 0 0,0 1-1 0 0,-1 0 1 0 0,1 0-1 0 0,-1-1 1 0 0,0 1-1 0 0,0 0 0 0 0,0 0 1 0 0,-1 0-1 0 0,1 0 1 0 0,-1 0-1 0 0,0 0 0 0 0,0 0 1 0 0,-1 0-1 0 0,1 0 1 0 0,-1 0-1 0 0,0 0 0 0 0,0 0 1 0 0,0 0-1 0 0,0 0 1 0 0,-1 0-1 0 0,1-1 0 0 0,-1 1 1 0 0,0-1-1 0 0,0 1 1 0 0,-1-1-1 0 0,1 0 0 0 0,-1 0 1 0 0,1 1 5 0 0,-14 8 88 0 0,-1 0 0 0 0,0 0 1 0 0,-1-2-1 0 0,0 0 0 0 0,0-1 0 0 0,-1-1 1 0 0,0 0-1 0 0,-1-2 0 0 0,0 0 0 0 0,0-1 1 0 0,0-2-1 0 0,0 0 0 0 0,-1 0 0 0 0,1-2 1 0 0,-1-1-1 0 0,1 0 0 0 0,-18-4-88 0 0,37 4-85 0 0,-1 1 0 0 0,1-1 0 0 0,-1 0 0 0 0,1 0-1 0 0,0 0 1 0 0,-1-1 0 0 0,1 1 0 0 0,0 0 0 0 0,-1 0 0 0 0,1-1 0 0 0,0 1-1 0 0,0-1 1 0 0,-1 1 0 0 0,1-1 0 0 0,0 0 0 0 0,0 1 0 0 0,0-1 0 0 0,0 0-1 0 0,0 0 1 0 0,0 0 0 0 0,0 1 0 0 0,0-1 0 0 0,0 0 0 0 0,0 0 0 0 0,0-1-1 0 0,0 1 1 0 0,1 0 0 0 0,-1 0 0 0 0,0 0 0 0 0,1 0 0 0 0,-1-1 0 0 0,1 1 0 0 0,0 0-1 0 0,-1-1 1 0 0,1 1 0 0 0,0 0 0 0 0,0-1 0 0 0,0 1 0 0 0,0 0 0 0 0,0-1-1 0 0,0 1 86 0 0,17-54-10337 0 0,-8 43 4865 0 0</inkml:trace>
  <inkml:trace contextRef="#ctx0" brushRef="#br0" timeOffset="146777.546">15565 12203 14275 0 0,'0'0'1760'0'0,"0"0"-901"0"0,0 0-748 0 0,0 0-694 0 0,0 0-210 0 0,0 0 107 0 0,0 0 341 0 0,0 0 419 0 0,0 0 219 0 0,0 0 100 0 0,0 0 22 0 0,0 0-35 0 0,-7 30-55 0 0,-42 203 447 0 0,37-159-523 0 0,4 1-1 0 0,2-1 1 0 0,4 1-1 0 0,6 46-248 0 0,-4-117 57 0 0,1 0 0 0 0,0-1-1 0 0,0 1 1 0 0,0-1 0 0 0,1 0 0 0 0,0 1 0 0 0,-1-1 0 0 0,1 0-1 0 0,0 0 1 0 0,0 0 0 0 0,1 0 0 0 0,-1 0 0 0 0,0 0 0 0 0,1-1-1 0 0,0 1 1 0 0,0-1 0 0 0,0 0 0 0 0,0 0 0 0 0,0 0 0 0 0,0 0-1 0 0,0 0 1 0 0,1-1 0 0 0,-1 1 0 0 0,0-1 0 0 0,1 0 0 0 0,0 0-1 0 0,-1 0 1 0 0,1-1 0 0 0,-1 1 0 0 0,1-1 0 0 0,0 0 0 0 0,-1 0-1 0 0,1 0 1 0 0,0-1 0 0 0,-1 1 0 0 0,1-1 0 0 0,0 0 0 0 0,-1 0-1 0 0,1 0 1 0 0,-1 0 0 0 0,0 0 0 0 0,1-1 0 0 0,-1 0 0 0 0,0 0-1 0 0,0 0 1 0 0,0 0 0 0 0,3-2-57 0 0,18-16-126 0 0,-1 0 0 0 0,-1-2 0 0 0,-1 0 0 0 0,0-1 0 0 0,-2-2 1 0 0,-1 0-1 0 0,15-27 126 0 0,-29 144-330 0 0,-5-86 373 0 0,1 0-1 0 0,0 0 0 0 0,0 0 1 0 0,0 0-1 0 0,1 0 0 0 0,0-1 1 0 0,0 1-1 0 0,0 0 1 0 0,1 0-1 0 0,0-1 0 0 0,0 1 1 0 0,0-1-1 0 0,1 0 1 0 0,0 1-1 0 0,0-1 0 0 0,0 0 1 0 0,0-1-1 0 0,1 1 0 0 0,0-1 1 0 0,0 1-1 0 0,0-1 1 0 0,1 0-1 0 0,-1-1 0 0 0,1 1 1 0 0,0-1-1 0 0,0 0 0 0 0,0 0 1 0 0,1 0-1 0 0,-1-1 1 0 0,1 0-1 0 0,-1 0 0 0 0,1 0 1 0 0,0-1-1 0 0,-1 0 0 0 0,1 0 1 0 0,4 0-43 0 0,5 1 23 0 0,1 0 1 0 0,-1-2 0 0 0,0 0-1 0 0,0-1 1 0 0,1 0-1 0 0,-1-1 1 0 0,0-1-1 0 0,0 0 1 0 0,-1-1-1 0 0,1-1 1 0 0,-1 0 0 0 0,0-1-1 0 0,0-1 1 0 0,-1 0-1 0 0,1 0 1 0 0,-2-2-1 0 0,1 1 1 0 0,-1-2 0 0 0,0 0-1 0 0,-1 0 1 0 0,0-1-1 0 0,-1 0 1 0 0,0-1-1 0 0,-1 0 1 0 0,0-1-1 0 0,-1 1 1 0 0,2-7-24 0 0,-9 17-6 0 0,1-2 1 0 0,-1 1-1 0 0,0 0 0 0 0,0 0 0 0 0,0 0 0 0 0,0 0 1 0 0,-1-1-1 0 0,1 1 0 0 0,-1 0 0 0 0,0-1 1 0 0,0 1-1 0 0,0 0 0 0 0,0-1 0 0 0,-1 1 1 0 0,1 0-1 0 0,-1-1 0 0 0,0 1 0 0 0,0 0 1 0 0,0 0-1 0 0,0 0 0 0 0,-1 0 0 0 0,1 0 1 0 0,-1 0-1 0 0,0 0 0 0 0,1 0 0 0 0,-1 1 1 0 0,-1-1-1 0 0,1 0 0 0 0,0 1 0 0 0,-1 0 1 0 0,1 0-1 0 0,-1 0 0 0 0,0 0 0 0 0,0 0 1 0 0,1 0-1 0 0,-1 1 0 0 0,0-1 0 0 0,0 1 1 0 0,-1 0-1 0 0,-1-1 6 0 0,-4-1-67 0 0,-1 1 1 0 0,1 0-1 0 0,0 1 0 0 0,-1 0 1 0 0,1 0-1 0 0,-1 1 1 0 0,1 0-1 0 0,-1 1 0 0 0,1 0 1 0 0,-1 0-1 0 0,1 1 0 0 0,0 0 1 0 0,-9 4 66 0 0,9-2 7 0 0,0 0 1 0 0,0 1-1 0 0,1 0 1 0 0,-1 1-1 0 0,1 0 1 0 0,0 0-1 0 0,1 0 1 0 0,-1 1-1 0 0,1 1 1 0 0,1-1-1 0 0,-1 1 1 0 0,-4 8-8 0 0,9-13 10 0 0,0 0 1 0 0,1 0-1 0 0,-1 0 1 0 0,1 0-1 0 0,-1 0 0 0 0,1 0 1 0 0,0 0-1 0 0,0 1 1 0 0,1-1-1 0 0,-1 0 0 0 0,1 1 1 0 0,-1-1-1 0 0,1 0 1 0 0,0 1-1 0 0,0-1 0 0 0,1 1 1 0 0,-1-1-1 0 0,1 0 1 0 0,-1 1-1 0 0,1-1 0 0 0,0 0 1 0 0,0 0-1 0 0,1 0 1 0 0,-1 1-1 0 0,1-1 1 0 0,-1-1-1 0 0,1 1 0 0 0,0 0 1 0 0,0 0-1 0 0,0-1 1 0 0,1 1-1 0 0,-1-1 0 0 0,1 1 1 0 0,-1-1-1 0 0,1 0 1 0 0,0 0-1 0 0,0 0 0 0 0,0-1 1 0 0,1 2-11 0 0,17 5 10 0 0,0-1 1 0 0,0-1 0 0 0,0 0-1 0 0,1-2 1 0 0,-1 0-1 0 0,1-2 1 0 0,0 0 0 0 0,0-2-1 0 0,0 0 1 0 0,0-1-1 0 0,0-2 1 0 0,-1 0-1 0 0,1-1 1 0 0,-1-1 0 0 0,5-3-11 0 0,-11 4 86 0 0,-2 8 206 0 0,-5 7-277 0 0,-3-5 17 0 0,1 0 0 0 0,-1-1 0 0 0,2 0 0 0 0,-1 0 0 0 0,0-1 0 0 0,1 1 0 0 0,0-2 0 0 0,0 1 0 0 0,0-1 0 0 0,0 0 0 0 0,1 0 0 0 0,-1-1 0 0 0,1 1 0 0 0,-1-2 0 0 0,1 1 0 0 0,0-1 0 0 0,0-1 0 0 0,0 1 0 0 0,0-1 0 0 0,-1-1 0 0 0,1 1 0 0 0,0-1 0 0 0,0-1 0 0 0,0 0 0 0 0,-1 0-32 0 0,187-76-83 0 0,-174 63 98 0 0,-1 0-1 0 0,-1-2 0 0 0,-1 0 0 0 0,0-1 1 0 0,-1 0-1 0 0,-1-1 0 0 0,-1-1 0 0 0,0-1 1 0 0,-2 0-1 0 0,0 0 0 0 0,-2-1 0 0 0,0 0 1 0 0,-1-1-1 0 0,-2-1 0 0 0,0 1 0 0 0,-2-1 1 0 0,0 0-1 0 0,-2 0 0 0 0,0 0 0 0 0,-2-1 1 0 0,-1 1-1 0 0,0 0 0 0 0,-2-1 0 0 0,-1 1 0 0 0,-1 0 1 0 0,-1 0-1 0 0,-1 0 0 0 0,-1 1 0 0 0,-1 0 1 0 0,-1 0-1 0 0,-3-3-14 0 0,11 26-32 0 0,0 0 0 0 0,0-1 0 0 0,-1 1 0 0 0,1 0 1 0 0,0 0-1 0 0,0 0 0 0 0,0 0 0 0 0,0 0 0 0 0,0 0 0 0 0,-1 0 0 0 0,1 0 1 0 0,0 0-1 0 0,0 1 0 0 0,0-1 0 0 0,0 0 0 0 0,0 1 0 0 0,0-1 0 0 0,0 1 1 0 0,0-1-1 0 0,0 1 0 0 0,0-1 0 0 0,0 1 0 0 0,0 0 0 0 0,0 0 0 0 0,0-1 1 0 0,0 1-1 0 0,1 0 0 0 0,-1 0 0 0 0,0 0 0 0 0,0 0 0 0 0,1 0 0 0 0,-1 0 1 0 0,1 0-1 0 0,-1 0 0 0 0,1 0 0 0 0,0 0 0 0 0,-1 0 0 0 0,1 0 0 0 0,0 0 1 0 0,0 0-1 0 0,-1 1 0 0 0,1-1 0 0 0,0 0 0 0 0,0 0 0 0 0,0 0 0 0 0,0 0 1 0 0,1 1-1 0 0,-1-1 0 0 0,0 0 0 0 0,0 0 0 0 0,1 0 0 0 0,-1 0 0 0 0,1 0 1 0 0,-1 0-1 0 0,1 0 0 0 0,-1 0 0 0 0,1 0 32 0 0,-2 4-14 0 0,-3 35 22 0 0,1 1 0 0 0,2-1-1 0 0,2 1 1 0 0,1-1 0 0 0,2 1 0 0 0,2-1-1 0 0,2 0 1 0 0,2-1 0 0 0,1 0 0 0 0,3 2-8 0 0,-12-26 23 0 0,0 0 1 0 0,2 0 0 0 0,0 0 0 0 0,0-1-1 0 0,2 0 1 0 0,-1 0 0 0 0,2 0 0 0 0,0-1 0 0 0,1 0-1 0 0,0 0 1 0 0,1 0 0 0 0,0-1 0 0 0,1-1 0 0 0,0 0-1 0 0,1 0 1 0 0,0-1 0 0 0,1 0 0 0 0,0-1 0 0 0,0 0-1 0 0,1-1 1 0 0,0-1 0 0 0,1 0 0 0 0,0 0 0 0 0,0-2-1 0 0,8 3-23 0 0,-11-5 13 0 0,0-1 1 0 0,1 0-1 0 0,-1-1 0 0 0,0 0 0 0 0,0 0 0 0 0,1-2 0 0 0,-1 1 0 0 0,0-1 0 0 0,0-1 1 0 0,1 0-1 0 0,-1-1 0 0 0,-1 0 0 0 0,1 0 0 0 0,0-1 0 0 0,-1-1 0 0 0,0 0 0 0 0,0 0 1 0 0,0-1-1 0 0,-1 0 0 0 0,1-1 0 0 0,-2 0 0 0 0,1 0 0 0 0,-1-1 0 0 0,0 0 0 0 0,0-1 1 0 0,-1 1-1 0 0,-1-1 0 0 0,1-1 0 0 0,-1 1 0 0 0,-1-1 0 0 0,0 0 0 0 0,0-1 0 0 0,-1 1 1 0 0,0-1-1 0 0,-1 0 0 0 0,0 0 0 0 0,-1 0 0 0 0,1-7-13 0 0,-2 10 8 0 0,0 3-6 0 0,0 0 0 0 0,0 0 0 0 0,-1 0 0 0 0,1 0 0 0 0,-1 1 0 0 0,0-1 0 0 0,0 0 0 0 0,-1 0 0 0 0,1 0 0 0 0,-1 0 0 0 0,0 0 0 0 0,-1 1 0 0 0,1-1 0 0 0,-1 0 1 0 0,0 1-1 0 0,0-1 0 0 0,0 1 0 0 0,-1 0 0 0 0,0-1-2 0 0,-12 54-168 0 0,17-31 243 0 0,0 1 1 0 0,2-1-1 0 0,0 0 1 0 0,1 0 0 0 0,1 0-1 0 0,0 0 1 0 0,1-1-1 0 0,2 0 1 0 0,-1-1-1 0 0,2 0 1 0 0,0 0-1 0 0,1-1 1 0 0,0 0 0 0 0,2-1-1 0 0,7 7-75 0 0,36 53-3183 0 0,-12 2-4847 0 0,-38-59-2831 0 0</inkml:trace>
  <inkml:trace contextRef="#ctx0" brushRef="#br0" timeOffset="144312.003">16749 10736 4185 0 0,'0'0'1403'0'0,"0"0"-232"0"0,0 0-390 0 0,0 0-175 0 0,0 0-75 0 0,0 0-109 0 0,0 0-83 0 0,0 0-34 0 0,0 0-15 0 0,0 0-13 0 0,0 0-17 0 0,0 0 0 0 0,0 0 28 0 0,-5 13 62 0 0,-45 175 2662 0 0,7-13-2173 0 0,-8-1-1 0 0,-7-3 1 0 0,-10 2-839 0 0,-39 32 840 0 0,102-207 1649 0 0,-2-26-3411 0 0,4-37-3963 0 0,6 0-4680 0 0,0 48 4612 0 0</inkml:trace>
  <inkml:trace contextRef="#ctx0" brushRef="#br0" timeOffset="144697.685">16412 10678 12411 0 0,'0'0'1183'0'0,"0"0"-46"0"0,0 0-345 0 0,0 0-356 0 0,0 0-212 0 0,0 0-192 0 0,0 0-120 0 0,0 0-38 0 0,0 0-5 0 0,0 0 51 0 0,0 0 68 0 0,0 0 84 0 0,64 26 1948 0 0,-44-24-1815 0 0,0-1 0 0 0,1-1-1 0 0,-1-1 1 0 0,0-1-1 0 0,0 0 1 0 0,0-2-1 0 0,-1 0 1 0 0,1-1-1 0 0,-1-1 1 0 0,0-1-1 0 0,0 0 1 0 0,-1-2 0 0 0,0 0-1 0 0,0-1 1 0 0,-1-1-1 0 0,14-11-204 0 0,-33 83-355 0 0,-28 391 692 0 0,26-395-2206 0 0,-1-20-4310 0 0,2-22-4233 0 0</inkml:trace>
  <inkml:trace contextRef="#ctx0" brushRef="#br0" timeOffset="141668.785">15786 8836 840 0 0,'0'0'1965'0'0,"0"0"-530"0"0,0 0-526 0 0,0 0-189 0 0,0 0 43 0 0,0 0-25 0 0,0 0-53 0 0,0 0-67 0 0,0 0-88 0 0,0 0-70 0 0,0 0-132 0 0,-7-6-126 0 0,4 4-191 0 0,1-1 1 0 0,-1 1-1 0 0,0 0 1 0 0,-1 0-1 0 0,1 0 1 0 0,0 1-1 0 0,0-1 1 0 0,-1 1-1 0 0,1 0 1 0 0,-1-1-1 0 0,1 2 0 0 0,-1-1 1 0 0,0 0-1 0 0,1 1 1 0 0,-1-1-1 0 0,0 1 1 0 0,1 0-1 0 0,-1 1 1 0 0,0-1-1 0 0,1 0 1 0 0,-1 1-1 0 0,1 0 1 0 0,-1 0-1 0 0,0 0 1 0 0,1 0-1 0 0,0 1 1 0 0,-1-1-1 0 0,1 1 0 0 0,0 0 1 0 0,-1 0-12 0 0,-391 234 808 0 0,372-223-774 0 0,0 1 1 0 0,2 1-1 0 0,0 1 1 0 0,0 0-1 0 0,2 2 0 0 0,0 0 1 0 0,1 1-1 0 0,1 1 0 0 0,0 1 1 0 0,2 0-1 0 0,0 1 1 0 0,2 1-1 0 0,1 0 0 0 0,0 1 1 0 0,2 0-1 0 0,1 1 0 0 0,0 0 1 0 0,2 0-1 0 0,1 1 1 0 0,1 0-1 0 0,2 0 0 0 0,-1 18-34 0 0,4-31 31 0 0,0 1-1 0 0,1 0 0 0 0,0-1 1 0 0,1 1-1 0 0,1-1 0 0 0,0 1 1 0 0,1-1-1 0 0,0 0 0 0 0,1 0 1 0 0,0-1-1 0 0,1 1 0 0 0,1-1 1 0 0,0 0-1 0 0,1-1 1 0 0,0 0-1 0 0,0 0 0 0 0,1-1 1 0 0,1 0-1 0 0,0 0 0 0 0,0-1 1 0 0,0-1-1 0 0,1 1 0 0 0,1-2 1 0 0,0 0-1 0 0,9 5-30 0 0,3-2 169 0 0,2-1 0 0 0,-1-1 0 0 0,2-1-1 0 0,-1-1 1 0 0,0-1 0 0 0,1-2 0 0 0,0-1 0 0 0,0 0-1 0 0,0-2 1 0 0,0-2 0 0 0,0 0 0 0 0,-1-2 0 0 0,1 0 0 0 0,-1-2-1 0 0,0-1 1 0 0,0-1 0 0 0,-1-2 0 0 0,0 0 0 0 0,-1-1 0 0 0,0-2-1 0 0,0 0 1 0 0,15-13-169 0 0,-35 24 74 0 0,0-1 0 0 0,-1 1 0 0 0,1-1-1 0 0,0 0 1 0 0,-1 0 0 0 0,1 0 0 0 0,-1 0-1 0 0,0-1 1 0 0,0 1 0 0 0,-1-1 0 0 0,1 0 0 0 0,-1 0-1 0 0,1 0 1 0 0,-1 0 0 0 0,0 0 0 0 0,-1-1 0 0 0,1 1-1 0 0,-1 0 1 0 0,0-1 0 0 0,0 1 0 0 0,0-1-1 0 0,-1 0 1 0 0,1 1 0 0 0,-1-1 0 0 0,0 1 0 0 0,-1-1-1 0 0,1 0 1 0 0,-1 1 0 0 0,0-1 0 0 0,0 1-1 0 0,0-1 1 0 0,-1 1 0 0 0,1 0 0 0 0,-1-1 0 0 0,0 1-1 0 0,0 0 1 0 0,-1 0 0 0 0,1 0 0 0 0,-1 1 0 0 0,0-1-1 0 0,0 1 1 0 0,0-1 0 0 0,-2 0-74 0 0,-20-9-85 0 0,0 2 0 0 0,-1 1 0 0 0,0 1 0 0 0,0 1 0 0 0,-1 1 1 0 0,0 2-1 0 0,0 0 0 0 0,-1 2 0 0 0,1 1 0 0 0,-1 2 0 0 0,1 0 0 0 0,-1 2 0 0 0,-8 2 85 0 0,-4-3-60 0 0,-108 23-160 0 0,196-8 540 0 0,43-16 232 0 0,1-3 1 0 0,-1-4 0 0 0,52-13-553 0 0,53-4 143 0 0,-76 13-36 0 0,-210 0-3557 0 0,61 7-342 0 0,10 0-2245 0 0,9 2-1275 0 0</inkml:trace>
  <inkml:trace contextRef="#ctx0" brushRef="#br0" timeOffset="142555.44">16086 8997 6825 0 0,'0'0'1249'0'0,"0"0"-265"0"0,0 0-381 0 0,0 0-261 0 0,0 0-60 0 0,0 0 33 0 0,0 0-18 0 0,0 0-98 0 0,0 0-146 0 0,0 0-118 0 0,0 0-43 0 0,0 0 30 0 0,0 0 84 0 0,5-4 75 0 0,-6 4-72 0 0,1 1 1 0 0,0 0-1 0 0,0-1 1 0 0,0 1-1 0 0,0-1 0 0 0,0 1 1 0 0,0 0-1 0 0,0-1 1 0 0,0 1-1 0 0,0-1 0 0 0,0 1 1 0 0,0-1-1 0 0,0 1 1 0 0,0 0-1 0 0,0-1 0 0 0,1 1 1 0 0,-1-1-1 0 0,0 1 1 0 0,0-1-1 0 0,1 1 0 0 0,-1-1 1 0 0,0 1-1 0 0,1-1 1 0 0,-1 1-1 0 0,1-1 0 0 0,-1 0 1 0 0,0 1-1 0 0,1-1 0 0 0,-1 1 1 0 0,1-1-1 0 0,-1 0 1 0 0,1 1-1 0 0,-1-1 0 0 0,1 0 1 0 0,0 0-1 0 0,-1 0 1 0 0,1 1-1 0 0,-1-1 0 0 0,1 0 1 0 0,-1 0-1 0 0,1 0 1 0 0,0 0-1 0 0,-1 0 0 0 0,1 0 1 0 0,-1 0-1 0 0,1 0 1 0 0,-1 0-1 0 0,1 0 0 0 0,0 0 1 0 0,-1-1-1 0 0,1 1 1 0 0,-1 0-1 0 0,1 0 0 0 0,-1 0 1 0 0,1-1-1 0 0,-1 1 1 0 0,1 0-1 0 0,-1-1-9 0 0,2 29 261 0 0,-15 603 2104 0 0,15-618-3486 0 0,3 2 3921 0 0,-10-28 1947 0 0,-2-11-4752 0 0,1 0 1 0 0,1-1 0 0 0,1 0 0 0 0,2 0-1 0 0,0-1 1 0 0,2 1 0 0 0,0 0-1 0 0,4-18 5 0 0,-2-13-268 0 0,-1 24 184 0 0,1-1-1 0 0,2 0 1 0 0,1 1-1 0 0,1 0 1 0 0,2 0-1 0 0,1 1 1 0 0,2 0 0 0 0,1 0-1 0 0,1 1 1 0 0,16-26 84 0 0,88-48-836 0 0,-104 97 775 0 0,0 0 0 0 0,1 1-1 0 0,0 1 1 0 0,0 0 0 0 0,1 1 0 0 0,0 0-1 0 0,-1 1 1 0 0,1 1 0 0 0,0 0-1 0 0,0 1 1 0 0,0 1 0 0 0,0 0-1 0 0,0 1 1 0 0,15 3 61 0 0,-26-4-28 0 0,0 1 0 0 0,0 0-1 0 0,0 1 1 0 0,0-1 0 0 0,-1 0-1 0 0,1 1 1 0 0,0 0 0 0 0,-1 0-1 0 0,1 0 1 0 0,-1 0 0 0 0,0 1 0 0 0,0-1-1 0 0,0 1 1 0 0,0 0 0 0 0,0 0-1 0 0,0 0 1 0 0,-1 0 0 0 0,0 0-1 0 0,1 1 1 0 0,-1-1 0 0 0,0 1 0 0 0,-1-1-1 0 0,1 1 1 0 0,-1 0 0 0 0,1 0-1 0 0,-1 0 1 0 0,0 0 0 0 0,-1 0-1 0 0,1 0 1 0 0,-1 0 0 0 0,1 0 0 0 0,-1 0-1 0 0,-1 0 1 0 0,1 0 0 0 0,-1 3 28 0 0,-1 4 11 0 0,1-1 1 0 0,-2 1 0 0 0,0-1-1 0 0,0 0 1 0 0,-1 0 0 0 0,0-1-1 0 0,-1 1 1 0 0,0-1 0 0 0,0 0-1 0 0,-1 0 1 0 0,0 0 0 0 0,-1-1-1 0 0,-1 2-11 0 0,-253 202 524 0 0,258-209-528 0 0,1 0-1 0 0,-1 0 1 0 0,1 0 0 0 0,-1 0-1 0 0,1 1 1 0 0,0-1-1 0 0,0 1 1 0 0,0 0-1 0 0,1 0 1 0 0,-1-1-1 0 0,1 1 1 0 0,0 0 0 0 0,0 0-1 0 0,1 0 1 0 0,-1 0-1 0 0,1 0 1 0 0,0 1-1 0 0,0-1 1 0 0,0 0-1 0 0,0 0 1 0 0,1 0 0 0 0,-1 0-1 0 0,1 0 1 0 0,0 0-1 0 0,1 0 1 0 0,-1 0-1 0 0,1-1 1 0 0,-1 1-1 0 0,1 0 1 0 0,0-1 0 0 0,1 1-1 0 0,-1-1 1 0 0,0 0-1 0 0,3 2 5 0 0,103 106 328 0 0,-103-107-325 0 0,219 159 772 0 0,-231-166 1056 0 0,-37-18-2333 0 0,16 2-9843 0 0,24 14 980 0 0</inkml:trace>
  <inkml:trace contextRef="#ctx0" brushRef="#br0" timeOffset="143143.917">16880 9755 3961 0 0,'0'0'1827'0'0,"0"0"-551"0"0,0 0-216 0 0,0 0-31 0 0,0 0 146 0 0,0 0 41 0 0,0 0-89 0 0,0 0-131 0 0,0 0-173 0 0,0 0-164 0 0,0 0-171 0 0,0 0-134 0 0,20-2-80 0 0,85-4 182 0 0,-104 3 2432 0 0,-18-6-2978 0 0,-5 7-6 0 0,0 1 1 0 0,-1 1 0 0 0,1 1-1 0 0,0 1 1 0 0,0 1 0 0 0,0 0-1 0 0,0 2 1 0 0,0 1 0 0 0,1 1-1 0 0,0 0 1 0 0,0 2 0 0 0,1 0-1 0 0,0 2 1 0 0,1 0 0 0 0,0 1-1 0 0,-6 6 96 0 0,23-16-20 0 0,-1-1-1 0 0,1 2 1 0 0,0-1-1 0 0,1 0 1 0 0,-1 0-1 0 0,0 1 1 0 0,0-1-1 0 0,1 1 1 0 0,0-1-1 0 0,-1 1 1 0 0,1 0-1 0 0,0-1 1 0 0,0 1-1 0 0,1 0 1 0 0,-1 0-1 0 0,1 0 1 0 0,-1 0-1 0 0,1 0 1 0 0,0 0-1 0 0,0-1 1 0 0,0 1-1 0 0,0 0 1 0 0,1 0-1 0 0,-1 0 1 0 0,1 0-1 0 0,-1 0 1 0 0,1 0-1 0 0,0-1 1 0 0,0 1-1 0 0,1 0 1 0 0,-1-1-1 0 0,0 1 1 0 0,1-1-1 0 0,0 1 1 0 0,-1-1-1 0 0,1 0 1 0 0,0 0-1 0 0,0 0 1 0 0,1 0-1 0 0,-1 0 1 0 0,0 0-1 0 0,1 0 1 0 0,-1-1-1 0 0,1 1 1 0 0,-1-1-1 0 0,1 0 1 0 0,0 1-1 0 0,-1-1 1 0 0,1-1-1 0 0,0 1 1 0 0,2 0 20 0 0,231 105 106 0 0,-237-106-104 0 0,-1 0 0 0 0,1 0 0 0 0,-1 0 0 0 0,1 0 0 0 0,-1 1 0 0 0,1-1 0 0 0,-1 1 0 0 0,1-1 0 0 0,0 1 1 0 0,-1-1-1 0 0,1 1 0 0 0,0 0 0 0 0,0 0 0 0 0,-1 0 0 0 0,1 0 0 0 0,0-1 0 0 0,0 2 0 0 0,0-1 0 0 0,0 0 0 0 0,0 0 0 0 0,0 0 0 0 0,1 0 0 0 0,-1 0 0 0 0,0 1 0 0 0,0-1 0 0 0,1 0 0 0 0,-1 1 0 0 0,1-1 0 0 0,-1 1 0 0 0,1-1 0 0 0,0 1 0 0 0,0-1 0 0 0,-1 0 0 0 0,1 1 0 0 0,0-1 0 0 0,0 1 0 0 0,0-1 0 0 0,1 1 0 0 0,-1-1 0 0 0,0 1 0 0 0,0-1 0 0 0,1 1 0 0 0,-1-1 0 0 0,1 0 0 0 0,-1 1 0 0 0,1-1 0 0 0,0 0 0 0 0,0 1 0 0 0,-1-1 0 0 0,1 0 0 0 0,0 0 0 0 0,0 0 0 0 0,0 0 0 0 0,0 0 0 0 0,0 0 0 0 0,1 0 0 0 0,-1 0 0 0 0,0 0 0 0 0,0 0 0 0 0,0-1 1 0 0,1 1-1 0 0,-1 0 0 0 0,1-1 0 0 0,-1 1 0 0 0,0-1 0 0 0,1 0 0 0 0,-1 1 0 0 0,1-1 0 0 0,-1 0 0 0 0,2 0-2 0 0,-35 6 231 0 0,0-2 0 0 0,-1-2 0 0 0,1 0 0 0 0,0-3-1 0 0,-1 0 1 0 0,1-2 0 0 0,0-2 0 0 0,0 0 0 0 0,0-3 0 0 0,1 0 0 0 0,-22-10-231 0 0,53 17-228 0 0,0 0-1 0 0,0 0 1 0 0,0 0-1 0 0,0 0 1 0 0,0 0-1 0 0,0-1 1 0 0,0 1-1 0 0,0 0 1 0 0,0 0-1 0 0,0 0 1 0 0,1 0-1 0 0,-1 0 1 0 0,0 0-1 0 0,1 0 1 0 0,-1 0-1 0 0,1 0 1 0 0,-1 0 0 0 0,1 0-1 0 0,-1 0 1 0 0,1 0-1 0 0,0 1 1 0 0,0-1-1 0 0,-1 0 1 0 0,1 0-1 0 0,0 1 1 0 0,0-1-1 0 0,0 0 1 0 0,0 1-1 0 0,0-1 1 0 0,0 1-1 0 0,0-1 1 0 0,0 1-1 0 0,0 0 1 0 0,0-1-1 0 0,0 1 1 0 0,0 0-1 0 0,0-1 1 0 0,0 1-1 0 0,0 0 1 0 0,0 0-1 0 0,0 0 1 0 0,0 0-1 0 0,0 0 1 0 0,0 1-1 0 0,1-1 1 0 0,-1 0 0 0 0,0 0-1 0 0,0 1 1 0 0,0-1-1 0 0,0 0 1 0 0,0 1-1 0 0,1 0 229 0 0,-2-1-177 0 0,18-3-3408 0 0,-5 1-508 0 0</inkml:trace>
  <inkml:trace contextRef="#ctx0" brushRef="#br0" timeOffset="143751.45">17248 9859 9818 0 0,'0'0'2574'0'0,"0"0"-1526"0"0,0 0-777 0 0,0 0-588 0 0,0 0-296 0 0,0 0 61 0 0,0 0 223 0 0,0 0 358 0 0,0 0 337 0 0,0 0 150 0 0,0 0 45 0 0,0 0-29 0 0,-7 13-62 0 0,-26 113 747 0 0,32-116-1129 0 0,1-1-1 0 0,0 0 0 0 0,1 0 1 0 0,0 0-1 0 0,1 1 0 0 0,0-1 1 0 0,0-1-1 0 0,1 1 0 0 0,0 0 0 0 0,0 0 1 0 0,1-1-1 0 0,0 0 0 0 0,0 0 1 0 0,1 0-1 0 0,0 0 0 0 0,1-1 1 0 0,5 6-88 0 0,-11-13 201 0 0,0 0 106 0 0,0 0 116 0 0,0 0 93 0 0,-55-54 381 0 0,48 48-898 0 0,0-1 0 0 0,0-1-1 0 0,1 1 1 0 0,0-1 0 0 0,0 0 0 0 0,1 0-1 0 0,0-1 1 0 0,0 0 0 0 0,1 0 0 0 0,0 0 0 0 0,0 0-1 0 0,1-1 1 0 0,1 1 0 0 0,-1-3 1 0 0,55 10-1750 0 0,-9 2 1810 0 0,172-14-5 0 0,-207 13 13 0 0,0-1-1 0 0,1 0 1 0 0,-1-1-1 0 0,0 0 1 0 0,0 0-1 0 0,0-1 1 0 0,-1 0-1 0 0,1 0 1 0 0,-1-1-1 0 0,0 1 1 0 0,0-2-1 0 0,-1 1 1 0 0,1-1-1 0 0,-1 0 1 0 0,0 0-1 0 0,-1-1 1 0 0,0 0-1 0 0,0 0 1 0 0,0 0-1 0 0,-1 0 1 0 0,0-1-1 0 0,3-7-67 0 0,-6 14 4 0 0,0-1 0 0 0,0 1 0 0 0,0 0-1 0 0,0 0 1 0 0,0-1 0 0 0,0 1 0 0 0,-1-1-1 0 0,1 1 1 0 0,0 0 0 0 0,-1-1 0 0 0,1 1 0 0 0,-1-1-1 0 0,0 0 1 0 0,1 1 0 0 0,-1-1 0 0 0,0 1-1 0 0,0-1 1 0 0,0 1 0 0 0,0-1 0 0 0,0 0-1 0 0,0 1 1 0 0,-1-1 0 0 0,1 1 0 0 0,0-1-1 0 0,-1 1 1 0 0,1-1 0 0 0,-1 1 0 0 0,0-1-1 0 0,1 1 1 0 0,-1 0 0 0 0,0-1 0 0 0,0 1-1 0 0,0 0 1 0 0,0-1 0 0 0,0 1 0 0 0,0 0-1 0 0,0 0 1 0 0,-1 0 0 0 0,1 0 0 0 0,0 0-1 0 0,-1 0 1 0 0,1 1 0 0 0,0-1 0 0 0,-1 0-1 0 0,1 1 1 0 0,-1-1 0 0 0,1 1 0 0 0,-1-1-1 0 0,1 1 1 0 0,-1 0 0 0 0,1-1 0 0 0,-1 1 0 0 0,0 0-1 0 0,1 0 1 0 0,-1 0 0 0 0,1 0 0 0 0,-1 1-1 0 0,1-1 1 0 0,-1 0 0 0 0,0 1-4 0 0,-4 9 37 0 0,1-1 1 0 0,0 2 0 0 0,1-1-1 0 0,0 0 1 0 0,0 1-1 0 0,1 0 1 0 0,1 0 0 0 0,0 0-1 0 0,0 0 1 0 0,1 0-1 0 0,1 1 1 0 0,0-1 0 0 0,0 0-1 0 0,1 0 1 0 0,0 0-1 0 0,3 10-37 0 0,32 102 978 0 0,-7-38-2881 0 0,-21-24-5974 0 0,-8-50-2401 0 0</inkml:trace>
  <inkml:trace contextRef="#ctx0" brushRef="#br0" timeOffset="157007.749">21497 3147 4209 0 0,'0'0'1872'0'0,"0"0"-221"0"0,0 0-456 0 0,0 0-317 0 0,0 0-157 0 0,0 0-103 0 0,0 0-46 0 0,0 0-95 0 0,0 0-199 0 0,0 0-312 0 0,0 0-375 0 0,0 0-241 0 0,0-7 66 0 0,0-16 294 0 0,0 43 682 0 0,0 57 495 0 0,20 325 685 0 0,-6-351-627 0 0,-14-51-288 0 0,0 0 268 0 0,0 0 193 0 0,0-7 2035 0 0,0-20-2592 0 0,-2-88-342 0 0,-2 59-265 0 0,4-1 0 0 0,2 0 1 0 0,2 0-1 0 0,3 1 0 0 0,3-5 46 0 0,-1 40-82 0 0,0 1 0 0 0,1 0-1 0 0,1 1 1 0 0,1 0-1 0 0,1 1 1 0 0,0 0-1 0 0,1 1 1 0 0,1 1-1 0 0,1 0 1 0 0,0 1-1 0 0,1 1 1 0 0,0 0-1 0 0,1 2 1 0 0,1 0-1 0 0,0 0 1 0 0,1 2 0 0 0,0 1-1 0 0,0 0 1 0 0,1 1-1 0 0,0 2 1 0 0,1 0-1 0 0,-1 1 1 0 0,1 1-1 0 0,0 1 1 0 0,0 1-1 0 0,0 1 1 0 0,0 1-1 0 0,1 1 1 0 0,-1 1 0 0 0,10 2 82 0 0,-25-4-49 0 0,-1-1 0 0 0,0 1 1 0 0,1 0-1 0 0,-1 0 0 0 0,0 1 1 0 0,0 0-1 0 0,0 0 0 0 0,1 1 1 0 0,-1-1-1 0 0,0 1 0 0 0,-1 0 1 0 0,1 1-1 0 0,0 0 0 0 0,-1 0 1 0 0,1 0-1 0 0,-1 0 1 0 0,0 1-1 0 0,0 0 0 0 0,0 0 1 0 0,-1 0-1 0 0,1 1 0 0 0,-1 0 1 0 0,0-1-1 0 0,0 1 0 0 0,-1 1 1 0 0,0-1-1 0 0,0 0 0 0 0,0 1 1 0 0,0 0-1 0 0,-1 0 0 0 0,0 0 1 0 0,0 0-1 0 0,0 0 1 0 0,-1 0-1 0 0,0 0 0 0 0,0 0 1 0 0,-1 1-1 0 0,0-1 0 0 0,0 0 1 0 0,0 0-1 0 0,-1 1 0 0 0,0-1 1 0 0,0 0-1 0 0,0 0 0 0 0,-1 0 1 0 0,-1 2 48 0 0,-9 8 54 0 0,-2 1-1 0 0,0-1 1 0 0,-1-1 0 0 0,-1-1 0 0 0,0 0 0 0 0,-1-1 0 0 0,0-1 0 0 0,-1 0 0 0 0,-1-1-1 0 0,-18 8-53 0 0,-2 3 70 0 0,-296 160 337 0 0,336-183-414 0 0,0 1 1 0 0,-1 0 0 0 0,1-1 0 0 0,0 1-1 0 0,-1 0 1 0 0,1 0 0 0 0,-1 0 0 0 0,1 0-1 0 0,0 0 1 0 0,-1 0 0 0 0,1-1 0 0 0,0 2 0 0 0,-1-1-1 0 0,1 0 1 0 0,0 0 0 0 0,-1 0 0 0 0,1 0-1 0 0,0 0 1 0 0,-1 0 0 0 0,1 1 0 0 0,-1-1-1 0 0,1 0 1 0 0,0 0 0 0 0,-1 1 0 0 0,1-1-1 0 0,-1 1 1 0 0,1-1 0 0 0,-1 0 0 0 0,1 1-1 0 0,-1-1 1 0 0,1 1 0 0 0,-1-1 0 0 0,1 1-1 0 0,-1-1 1 0 0,0 1 0 0 0,1 0 0 0 0,-1-1 0 0 0,0 1-1 0 0,0-1 1 0 0,1 1 0 0 0,-1 0 0 0 0,0-1-1 0 0,0 1 1 0 0,0 0 0 0 0,0-1 0 0 0,0 1-1 0 0,0 0 1 0 0,0-1 0 0 0,0 1 0 0 0,0 0-1 0 0,0-1 1 0 0,0 1 0 0 0,0 0 0 0 0,0-1-1 0 0,-1 1 1 0 0,1-1 0 0 0,0 1 0 0 0,0 0-1 0 0,-1-1 1 0 0,1 1 0 0 0,0-1 0 0 0,-1 1 0 0 0,1-1-1 0 0,-1 1 7 0 0,72 2 633 0 0,-67-3-662 0 0,564 12 262 0 0,-565-11-136 0 0,0 0 1 0 0,0 0-1 0 0,0-1 1 0 0,0 0-1 0 0,0 1 0 0 0,0-1 1 0 0,0 0-1 0 0,0-1 1 0 0,0 1-1 0 0,0 0 0 0 0,0-1 1 0 0,0 0-1 0 0,0 1 1 0 0,-1-1-1 0 0,1-1 0 0 0,0 1 1 0 0,0 0-1 0 0,-1-1 1 0 0,1 1-1 0 0,-1-1 0 0 0,1 0 1 0 0,-1 1-1 0 0,0-1 1 0 0,1 0-1 0 0,-1-1 0 0 0,0 1 1 0 0,0 0-1 0 0,-1-1 1 0 0,1 1-1 0 0,0-2-97 0 0,101-166 405 0 0,-86 60-234 0 0,-45 135-2754 0 0,24-21 2618 0 0,0 0 0 0 0,0 1 0 0 0,1 0 1 0 0,-1 0-1 0 0,1 0 0 0 0,0 0 0 0 0,1 1 0 0 0,-1-1 0 0 0,1 1 0 0 0,0-1 1 0 0,1 1-1 0 0,-1 0 0 0 0,1 0 0 0 0,0 0 0 0 0,0-1 0 0 0,1 1 0 0 0,0 0 1 0 0,0 0-1 0 0,0 0 0 0 0,1 0 0 0 0,0 0 0 0 0,0 0 0 0 0,1 0 1 0 0,-1 0-1 0 0,1-1 0 0 0,0 1 0 0 0,1-1 0 0 0,-1 1 0 0 0,1-1 0 0 0,0 0 1 0 0,1 0-1 0 0,-1 0 0 0 0,1-1 0 0 0,0 1 0 0 0,0-1 0 0 0,0 0 1 0 0,1 0-1 0 0,-1 0 0 0 0,1 0 0 0 0,0-1 0 0 0,0 0 0 0 0,1 0-35 0 0,227 6-1608 0 0,-153-16-5057 0 0,-62 5 3148 0 0,0-1-4529 0 0</inkml:trace>
  <inkml:trace contextRef="#ctx0" brushRef="#br0" timeOffset="157458.779">23102 3238 7338 0 0,'0'0'2069'0'0,"0"0"-587"0"0,0 0-693 0 0,0 0-367 0 0,0 0-30 0 0,0 0 156 0 0,0 0 284 0 0,0 0 254 0 0,0 0 123 0 0,0 0 6 0 0,0 0-150 0 0,0 0-217 0 0,0 0-220 0 0,11-3-201 0 0,11-3-287 0 0,27-4 34 0 0,0-3 1 0 0,-2-1-1 0 0,1-3 1 0 0,-2-2-1 0 0,0-1 1 0 0,40-27-175 0 0,-84 47-8 0 0,-1 0 0 0 0,0 0 0 0 0,0 0 0 0 0,0 0 1 0 0,0 0-1 0 0,0 0 0 0 0,0-1 0 0 0,0 1 0 0 0,0 0 1 0 0,0-1-1 0 0,0 1 0 0 0,-1-1 0 0 0,1 1 0 0 0,0-1 1 0 0,0 1-1 0 0,0-1 0 0 0,0 1 0 0 0,0-1 0 0 0,-1 0 1 0 0,1 1-1 0 0,0-1 0 0 0,-1 0 0 0 0,1 0 0 0 0,0 0 1 0 0,-1 0-1 0 0,1 1 0 0 0,-1-1 0 0 0,0 0 0 0 0,1 0 1 0 0,-1 0-1 0 0,1 0 0 0 0,-1 0 0 0 0,0 0 0 0 0,0 0 1 0 0,0 0-1 0 0,0 0 0 0 0,0 0 0 0 0,0 0 0 0 0,0 0 1 0 0,0 0-1 0 0,0 0 0 0 0,0-1 0 0 0,0 1 0 0 0,-1 1 1 0 0,1-1-1 0 0,0 0 0 0 0,-1 0 0 0 0,1 0 0 0 0,-1 0 1 0 0,1 0-1 0 0,-1 0 0 0 0,1 0 0 0 0,-1 0 0 0 0,0 1 1 0 0,1-1-1 0 0,-1 0 0 0 0,0 0 0 0 0,0 1 0 0 0,0-1 1 0 0,1 1-1 0 0,-1-1 0 0 0,0 1 0 0 0,0-1 0 0 0,0 1 1 0 0,0-1-1 0 0,0 1 8 0 0,-72-2-1435 0 0,61 4 1359 0 0,0 0 0 0 0,0 2-1 0 0,0-1 1 0 0,1 1 0 0 0,-1 1 0 0 0,1 0 0 0 0,0 1 0 0 0,1 0 0 0 0,-1 1 0 0 0,1 0 0 0 0,1 0-1 0 0,-1 1 1 0 0,0 1 76 0 0,10-8 8 0 0,-1 0-1 0 0,0 0 0 0 0,0 0 1 0 0,1 0-1 0 0,-1 1 0 0 0,1-1 1 0 0,-1 0-1 0 0,1 0 1 0 0,-1 0-1 0 0,1 1 0 0 0,0-1 1 0 0,0 0-1 0 0,-1 0 0 0 0,1 1 1 0 0,0-1-1 0 0,0 0 0 0 0,0 0 1 0 0,0 1-1 0 0,1-1 0 0 0,-1 0 1 0 0,0 0-1 0 0,0 1 0 0 0,1-1 1 0 0,-1 0-1 0 0,1 0 1 0 0,-1 0-1 0 0,1 0 0 0 0,-1 1 1 0 0,1-1-1 0 0,0 0 0 0 0,0 0 1 0 0,-1 0-1 0 0,1 0 0 0 0,0-1 1 0 0,0 1-1 0 0,0 0 0 0 0,0 0 1 0 0,0 0-1 0 0,0-1 1 0 0,0 1-1 0 0,0 0 0 0 0,1-1 1 0 0,-1 1-1 0 0,0-1 0 0 0,0 0 1 0 0,0 1-1 0 0,1-1 0 0 0,-1 0 1 0 0,0 0-1 0 0,0 0 0 0 0,1 1 1 0 0,0-2-8 0 0,76 10 655 0 0,-72-9-672 0 0,287-6 409 0 0,-223 23-440 0 0,-10 0-3321 0 0,-25-15-4642 0 0,-24-1-571 0 0</inkml:trace>
  <inkml:trace contextRef="#ctx0" brushRef="#br0" timeOffset="158116.523">24383 2195 11698 0 0,'0'0'1762'0'0,"0"0"-168"0"0,0 0-172 0 0,0 0-408 0 0,0 0-404 0 0,0 0-235 0 0,0 0-198 0 0,0 0-189 0 0,0 0-176 0 0,0 0-197 0 0,0 0-236 0 0,0 0-155 0 0,-4-11 140 0 0,-10-24 268 0 0,16 70 752 0 0,5 1-214 0 0,16 76 21 0 0,4-2 1 0 0,5 0 0 0 0,5-2-1 0 0,11 12-191 0 0,-7-40 51 0 0,-102-73 577 0 0,-22-8-523 0 0,59-1-120 0 0,0 2 1 0 0,0 0-1 0 0,0 1 0 0 0,0 1 1 0 0,1 2-1 0 0,-1 0 1 0 0,0 2-1 0 0,-2 1 15 0 0,25-6-2 0 0,-1-1 0 0 0,1 1 0 0 0,0 0 1 0 0,-1-1-1 0 0,1 1 0 0 0,0 0 0 0 0,0 0 0 0 0,0 0 0 0 0,0 0 0 0 0,0 0 0 0 0,0 0 1 0 0,0 0-1 0 0,0 1 0 0 0,1-1 0 0 0,-1 0 0 0 0,0 0 0 0 0,1 1 0 0 0,-1-1 0 0 0,1 0 0 0 0,-1 1 1 0 0,1-1-1 0 0,-1 0 0 0 0,1 1 0 0 0,0-1 0 0 0,0 1 0 0 0,0-1 0 0 0,0 0 0 0 0,0 1 1 0 0,0-1-1 0 0,0 1 0 0 0,0-1 0 0 0,1 1 0 0 0,-1-1 0 0 0,0 0 0 0 0,1 1 0 0 0,-1-1 0 0 0,1 0 1 0 0,0 1-1 0 0,-1-1 0 0 0,1 0 0 0 0,0 0 0 0 0,0 0 0 0 0,0 0 0 0 0,0 1 0 0 0,0-1 1 0 0,0 0-1 0 0,0-1 0 0 0,0 1 0 0 0,0 0 0 0 0,0 0 0 0 0,1 0 0 0 0,-1-1 0 0 0,0 1 0 0 0,1-1 1 0 0,-1 1-1 0 0,0-1 0 0 0,1 1 0 0 0,-1-1 0 0 0,0 0 0 0 0,1 1 0 0 0,-1-1 0 0 0,1 0 0 0 0,-1 0 1 0 0,1 0-1 0 0,-1 0 0 0 0,0-1 0 0 0,1 1 0 0 0,0 0 2 0 0,32 5 143 0 0,-1-1-1 0 0,1-1 1 0 0,-1-2-1 0 0,1-1 1 0 0,0-2 0 0 0,-1-1-1 0 0,1-2 1 0 0,-1-1-1 0 0,0-2 1 0 0,-1-1 0 0 0,0-1-1 0 0,25-13-142 0 0,-48 20 18 0 0,7-2 62 0 0,0 0 0 0 0,0-1 0 0 0,0-1 0 0 0,-1 0 0 0 0,0-2-1 0 0,0 1 1 0 0,-1-2 0 0 0,0 0 0 0 0,-1 0 0 0 0,0-2 0 0 0,0 1 0 0 0,-1-1 0 0 0,-1-1-1 0 0,0 0 1 0 0,-1-2-80 0 0,-8-36 9 0 0,-3 67-1521 0 0,6-7 1590 0 0,2 0 1 0 0,-1 0-1 0 0,1-1 0 0 0,1 1 0 0 0,-1-2 0 0 0,1 1 0 0 0,1-1 0 0 0,-1 0 0 0 0,1-1 1 0 0,0 0-1 0 0,1 0 0 0 0,0-1 0 0 0,0 0 0 0 0,0-1 0 0 0,0 0 0 0 0,0-1 0 0 0,1 0 0 0 0,0 0 1 0 0,0-1-1 0 0,-1-1 0 0 0,6 0-78 0 0,53 7-1601 0 0,-22-8-6491 0 0,-37 0 4639 0 0,3 0-3991 0 0</inkml:trace>
  <inkml:trace contextRef="#ctx0" brushRef="#br0" timeOffset="158363.702">25018 2302 15779 0 0,'0'0'2289'0'0,"0"0"-274"0"0,0 0-701 0 0,0 0-541 0 0,0 0-295 0 0,0 0-224 0 0,0 0-178 0 0,0 0-121 0 0,0 0-110 0 0,0 0-140 0 0,0 0-102 0 0,0 0-46 0 0,0 0 2 0 0,1-9 59 0 0,-1-1 284 0 0,0 10 59 0 0,1 1 0 0 0,-1-1 1 0 0,1 1-1 0 0,-1-1 0 0 0,1 1 0 0 0,-1-1 1 0 0,1 1-1 0 0,-1-1 0 0 0,1 0 0 0 0,0 1 1 0 0,-1-1-1 0 0,1 0 0 0 0,-1 0 0 0 0,1 1 1 0 0,0-1-1 0 0,-1 0 0 0 0,1 0 0 0 0,0 0 1 0 0,-1 0-1 0 0,1 0 0 0 0,0 0 0 0 0,-1 0 1 0 0,1 0-1 0 0,0 0 0 0 0,-1 0 0 0 0,1 0 1 0 0,0 0-1 0 0,-1 0 0 0 0,1-1 0 0 0,0 1 1 0 0,-1 0-1 0 0,1 0 0 0 0,0-1 0 0 0,-1 1 1 0 0,1 0-1 0 0,-1-1 0 0 0,1 1 0 0 0,-1-1 1 0 0,1 1-1 0 0,-1-1 0 0 0,1 1 0 0 0,-1-1 1 0 0,0 1-1 0 0,1-1 0 0 0,-1 1 0 0 0,1-1 1 0 0,-1 0-1 0 0,0 1 0 0 0,0-1 0 0 0,1 0 1 0 0,-1 1-1 0 0,0-1 0 0 0,0 0 1 0 0,0 1-1 0 0,0-1 0 0 0,0 0 39 0 0,27 28-4044 0 0,-8-10-2116 0 0,-7-7-2188 0 0</inkml:trace>
  <inkml:trace contextRef="#ctx0" brushRef="#br0" timeOffset="158705.625">25467 2454 14123 0 0,'0'0'485'0'0,"0"0"-403"0"0,0 0-473 0 0,0 0 43 0 0,0 0 261 0 0,0 0 174 0 0,0 0 54 0 0,0 0 42 0 0,0 0 17 0 0,0 0 43 0 0,8 27 54 0 0,23 85 30 0 0,-30-105-195 0 0,0-1 0 0 0,1 0 1 0 0,0 1-1 0 0,0-1 0 0 0,0 0 0 0 0,1-1 1 0 0,0 1-1 0 0,0 0 0 0 0,0-1 0 0 0,1 1 1 0 0,0-1-1 0 0,0 0 0 0 0,0 0 0 0 0,1-1 0 0 0,0 0 1 0 0,0 1-1 0 0,0-1 0 0 0,0-1 0 0 0,0 1 1 0 0,1-1-1 0 0,0 0 0 0 0,0 0 0 0 0,-1-1 1 0 0,2 1-1 0 0,-1-1 0 0 0,0-1 0 0 0,0 1 0 0 0,1-1 1 0 0,-1 0-1 0 0,0-1 0 0 0,1 1 0 0 0,-1-1 1 0 0,6-1-133 0 0,6-1 82 0 0,-1-2 1 0 0,0 0 0 0 0,1-1-1 0 0,-2-1 1 0 0,1 0 0 0 0,-1-1-1 0 0,0-1 1 0 0,0-1 0 0 0,-1 0-1 0 0,7-6-82 0 0,-16 11 28 0 0,0-1-1 0 0,0 1 0 0 0,0-1 1 0 0,-1 0-1 0 0,0-1 0 0 0,0 1 1 0 0,0-1-1 0 0,-1 0 0 0 0,1-1 1 0 0,-1 1-1 0 0,-1-1 0 0 0,1 1 1 0 0,-1-1-1 0 0,-1 0 0 0 0,1 0 1 0 0,-1 0-1 0 0,0-1 0 0 0,-1 1 1 0 0,0-1-1 0 0,0 1 1 0 0,0 0-1 0 0,-1-7-27 0 0,1 20 42 0 0,1-1 1 0 0,0 1-1 0 0,0 0 1 0 0,1-1-1 0 0,0 0 1 0 0,0 1-1 0 0,0-1 0 0 0,0 0 1 0 0,1 0-1 0 0,0-1 1 0 0,0 1-1 0 0,0-1 1 0 0,1 0-1 0 0,-1 0 1 0 0,1 0-1 0 0,0-1 1 0 0,0 0-1 0 0,0 0 1 0 0,1 0-1 0 0,-1 0 0 0 0,1-1 1 0 0,-1 0-1 0 0,1 0 1 0 0,1 0-43 0 0,91 32-3618 0 0,-82-29 1851 0 0,8 2-4433 0 0,-11-4-3192 0 0</inkml:trace>
  <inkml:trace contextRef="#ctx0" brushRef="#br0" timeOffset="159234.566">26530 2537 15619 0 0,'0'0'1515'0'0,"0"0"-397"0"0,0 0-749 0 0,0 0-493 0 0,0 0-174 0 0,0 0 27 0 0,0 0 88 0 0,0 0 150 0 0,0 0 114 0 0,0 0 46 0 0,0 0 34 0 0,0 0 54 0 0,0 0-7 0 0,11 1-23 0 0,179-8 601 0 0,-168 2-809 0 0,0 1-149 0 0,-1 0-1 0 0,1-1 0 0 0,-1-1 0 0 0,0-1 0 0 0,-1-1 1 0 0,0-1-1 0 0,0-1 0 0 0,0 0 0 0 0,13-11 173 0 0,-33 20-63 0 0,1 1-1 0 0,-1-1 1 0 0,0 0-1 0 0,1 1 1 0 0,-1-1-1 0 0,0 0 1 0 0,1 1-1 0 0,-1-1 1 0 0,0 0-1 0 0,0 1 1 0 0,1-1-1 0 0,-1 0 1 0 0,0 0-1 0 0,0 1 1 0 0,0-1-1 0 0,0 0 1 0 0,0 1-1 0 0,0-1 1 0 0,0 0-1 0 0,0 0 1 0 0,-1 1-1 0 0,1-1 1 0 0,0 0-1 0 0,0 1 1 0 0,-1-1-1 0 0,1 0 0 0 0,0 1 1 0 0,-1-1-1 0 0,1 0 1 0 0,0 1-1 0 0,-1-1 1 0 0,1 1-1 0 0,-1-1 1 0 0,1 0-1 0 0,-1 1 1 0 0,0-1-1 0 0,1 1 1 0 0,-1 0-1 0 0,1-1 1 0 0,-1 1-1 0 0,0 0 1 0 0,1-1-1 0 0,-1 1 1 0 0,0 0-1 0 0,1-1 1 0 0,-1 1-1 0 0,0 0 1 0 0,0 0-1 0 0,1 0 1 0 0,-1 0-1 0 0,0 0 1 0 0,0 0-1 0 0,1 0 1 0 0,-1 0-1 0 0,0 0 1 0 0,1 0-1 0 0,-1 0 1 0 0,0 1-1 0 0,0-1 1 0 0,1 0-1 0 0,-1 0 1 0 0,0 1-1 0 0,1-1 1 0 0,-1 0-1 0 0,0 1 1 0 0,1-1-1 0 0,-1 1 1 0 0,1-1-1 0 0,-1 1 1 0 0,0-1 63 0 0,-63 5-985 0 0,56-5 997 0 0,-1 1 0 0 0,0 0 1 0 0,1 1-1 0 0,-1 0 1 0 0,1 0-1 0 0,0 1 0 0 0,0 0 1 0 0,0 1-1 0 0,0-1 0 0 0,0 2 1 0 0,1-1-1 0 0,-1 1 1 0 0,1 0-1 0 0,1 0 0 0 0,-1 1 1 0 0,1 0-1 0 0,0 0 0 0 0,0 1 1 0 0,0-1-1 0 0,1 1 1 0 0,0 1-1 0 0,1-1 0 0 0,0 1 1 0 0,0-1-1 0 0,0 2-12 0 0,7-2 68 0 0,0 0 1 0 0,1 0-1 0 0,0 0 0 0 0,1 0 0 0 0,-1 0 1 0 0,1-1-1 0 0,0 0 0 0 0,1 0 1 0 0,-1-1-1 0 0,1 1 0 0 0,0-1 0 0 0,1 0 1 0 0,-1-1-1 0 0,1 0 0 0 0,0 0 0 0 0,0 0 1 0 0,1-1-1 0 0,-1 0 0 0 0,5 1-68 0 0,6 6 34 0 0,192 129-130 0 0,-202-132 105 0 0,0 0 1 0 0,0 0-1 0 0,-1 1 0 0 0,0 0 1 0 0,0 1-1 0 0,-1-1 1 0 0,0 1-1 0 0,-1 1 0 0 0,0-1 1 0 0,0 1-1 0 0,-1-1 1 0 0,0 2-1 0 0,-1-1 0 0 0,0 0 1 0 0,0 0-1 0 0,-1 1 1 0 0,-1 0-1 0 0,0-1 0 0 0,0 1 1 0 0,-1 0-1 0 0,0-1 1 0 0,-1 5-10 0 0,-4-8 169 0 0,0 0-1 0 0,0 0 1 0 0,-1-1 0 0 0,0 1 0 0 0,0-1 0 0 0,0-1 0 0 0,-1 1-1 0 0,1-1 1 0 0,-1 0 0 0 0,-1-1 0 0 0,1 1 0 0 0,-1-1 0 0 0,1-1-1 0 0,-1 0 1 0 0,0 0 0 0 0,-1 0 0 0 0,1-1 0 0 0,0 0 0 0 0,-1-1-1 0 0,1 0 1 0 0,-1 0 0 0 0,-2 0-169 0 0,-3 2 136 0 0,-124 17 419 0 0,0-5 0 0 0,-1-7 0 0 0,0-6 0 0 0,-96-11-555 0 0,211 8 18 0 0,-6 0-674 0 0,-84-3 984 0 0,76 3-3707 0 0,0 1-4079 0 0,30 0-1683 0 0</inkml:trace>
  <inkml:trace contextRef="#ctx0" brushRef="#br0" timeOffset="160290.55">27954 2234 9034 0 0,'0'0'-284'0'0,"0"0"14"0"0,0 0 286 0 0,0 0 269 0 0,0 0 129 0 0,0 0 70 0 0,0 0 79 0 0,0 0 87 0 0,0 0 60 0 0,0 0 56 0 0,0 0 66 0 0,17 7 32 0 0,54 18-18 0 0,-68-23-750 0 0,0-2-1 0 0,0 1 1 0 0,0 0 0 0 0,0 0 0 0 0,0-1 0 0 0,0 0-1 0 0,0 1 1 0 0,0-1 0 0 0,0 0 0 0 0,0-1 0 0 0,0 1 0 0 0,1-1-1 0 0,-1 1 1 0 0,0-1 0 0 0,0 0 0 0 0,0 0 0 0 0,-1 0-1 0 0,1 0 1 0 0,0-1 0 0 0,0 1 0 0 0,-1-1 0 0 0,1 0-1 0 0,0 0 1 0 0,0-1-96 0 0,10-5 188 0 0,-5 6-167 0 0,-1-1 1 0 0,0 1-1 0 0,0-1 1 0 0,-1-1-1 0 0,1 1 1 0 0,-1-1-1 0 0,1 0 1 0 0,-1-1-1 0 0,0 0 0 0 0,-1 0 1 0 0,1 0-1 0 0,-1 0 1 0 0,0-1-1 0 0,0 0 1 0 0,-1 0-1 0 0,0 0 1 0 0,0-1-1 0 0,0 1 0 0 0,-1-1 1 0 0,0 0-1 0 0,0 0 1 0 0,-1 0-1 0 0,0 0 1 0 0,0-1-1 0 0,0 1 1 0 0,0-7-22 0 0,-7 9-127 0 0,1 0 0 0 0,0 1 0 0 0,-1 0 0 0 0,0 0 0 0 0,0 0 0 0 0,0 1 0 0 0,0-1 0 0 0,-1 1 0 0 0,0 1 0 0 0,1-1 0 0 0,-1 1 0 0 0,0 0 0 0 0,0 0 0 0 0,0 1 0 0 0,0-1 0 0 0,0 1 0 0 0,0 1 0 0 0,-1-1 0 0 0,1 1 0 0 0,0 0 0 0 0,0 1 0 0 0,-1-1 127 0 0,-26-1-24 0 0,0 2 1 0 0,0 1 0 0 0,0 1-1 0 0,0 2 1 0 0,0 1 0 0 0,1 2-1 0 0,0 1 1 0 0,0 1 0 0 0,1 2-1 0 0,1 1 1 0 0,0 2 0 0 0,1 1-1 0 0,0 1 1 0 0,2 1 0 0 0,0 1-1 0 0,-3 5 24 0 0,28-22 25 0 0,0-1 0 0 0,0 1-1 0 0,0-1 1 0 0,0 1 0 0 0,0 0 0 0 0,0 0-1 0 0,1-1 1 0 0,-1 1 0 0 0,1 0 0 0 0,-1 1-1 0 0,1-1 1 0 0,0 0 0 0 0,0 0 0 0 0,0 0 0 0 0,0 1-1 0 0,0-1 1 0 0,1 1 0 0 0,-1-1 0 0 0,1 1-1 0 0,-1-1 1 0 0,1 0 0 0 0,0 1 0 0 0,0-1-1 0 0,0 1 1 0 0,0-1 0 0 0,1 1 0 0 0,-1-1-1 0 0,0 1 1 0 0,1-1 0 0 0,0 1 0 0 0,0-1-1 0 0,0 0 1 0 0,0 1 0 0 0,0-1 0 0 0,0 0-1 0 0,0 0 1 0 0,1 0 0 0 0,-1 0 0 0 0,1 0-1 0 0,0 0 1 0 0,-1 0 0 0 0,1-1 0 0 0,0 1-1 0 0,0 0 1 0 0,0-1 0 0 0,0 0 0 0 0,0 1-1 0 0,1-1 1 0 0,-1 0 0 0 0,0 0 0 0 0,1 0 0 0 0,-1-1-1 0 0,0 1 1 0 0,1 0 0 0 0,0-1-25 0 0,34 9 256 0 0,-1-2 1 0 0,2-1-1 0 0,-1-3 0 0 0,0 0 1 0 0,1-3-1 0 0,36-3-256 0 0,-25 1 19 0 0,90-20 731 0 0,-106 38-1292 0 0,0-14 694 0 0,0-2 0 0 0,0-1-1 0 0,0-2 1 0 0,0-1-1 0 0,-1-1 1 0 0,0-2-1 0 0,0-1 1 0 0,0-2-1 0 0,-1-1 1 0 0,-1-1 0 0 0,0-2-1 0 0,0 0 1 0 0,-2-3-1 0 0,5-3-151 0 0,-16 11 17 0 0,-1-1-1 0 0,1-1 1 0 0,-2 0 0 0 0,0-1-1 0 0,0 0 1 0 0,-1-1-1 0 0,-1-1 1 0 0,0 0-1 0 0,-1-1 1 0 0,0-1-1 0 0,-1 0 1 0 0,-1 0 0 0 0,-1-1-1 0 0,0 0 1 0 0,-1 0-1 0 0,-1-1 1 0 0,-1 0-1 0 0,0-1 1 0 0,-2 1-1 0 0,0-1 1 0 0,-1 0 0 0 0,0 0-1 0 0,-2 0 1 0 0,0-3-17 0 0,-2-3-80 0 0,-1 1 0 0 0,-2-1 1 0 0,0 1-1 0 0,-1 0 0 0 0,-1 0 1 0 0,-2 1-1 0 0,0-1 1 0 0,-2 2-1 0 0,0-1 0 0 0,-1 2 1 0 0,-2-1-1 0 0,0 1 0 0 0,-1 1 1 0 0,-1 1-1 0 0,-1 0 0 0 0,0 1 1 0 0,-2 0-1 0 0,0 2 1 0 0,-1 0-1 0 0,0 1 0 0 0,-1 1 1 0 0,-1 0-1 0 0,0 2 0 0 0,-1 1 1 0 0,0 0-1 0 0,-1 2 0 0 0,0 0 1 0 0,-1 2-1 0 0,1 1 0 0 0,-1 0 1 0 0,-1 2-1 0 0,-18-1 80 0 0,4 5-34 0 0,0 1-1 0 0,0 3 0 0 0,0 1 1 0 0,1 1-1 0 0,-1 3 1 0 0,2 1-1 0 0,-1 1 0 0 0,2 2 1 0 0,-1 2-1 0 0,2 2 1 0 0,0 1-1 0 0,1 1 1 0 0,1 2-1 0 0,-24 20 35 0 0,15-8 77 0 0,1 2 0 0 0,1 1 0 0 0,2 3 0 0 0,2 0 0 0 0,2 3 0 0 0,2 0 0 0 0,1 2 0 0 0,2 2 0 0 0,3 0 0 0 0,-11 28-77 0 0,24-46 49 0 0,1 1 0 0 0,1 0 0 0 0,1 1 0 0 0,2 0 0 0 0,1 1 0 0 0,2 0 0 0 0,0 0 0 0 0,3 0 0 0 0,0 0 0 0 0,2 0 0 0 0,1 1 0 0 0,5 23-49 0 0,-3-43 54 0 0,1 0 1 0 0,0 0 0 0 0,1-1 0 0 0,0 1-1 0 0,0-1 1 0 0,2 0 0 0 0,-1-1 0 0 0,1 0-1 0 0,1 0 1 0 0,0 0 0 0 0,0-1-1 0 0,1 0 1 0 0,0-1 0 0 0,0 0 0 0 0,1 0-1 0 0,0-1 1 0 0,1 0 0 0 0,-1-1 0 0 0,1 0-1 0 0,0-1 1 0 0,1 0 0 0 0,0-1 0 0 0,-1 0-1 0 0,1-1 1 0 0,0 0 0 0 0,2 0-55 0 0,42 7 226 0 0,1-2 1 0 0,0-2-1 0 0,1-3 0 0 0,56-4-226 0 0,-108 1 2 0 0,280-21-264 0 0,-99-2-6178 0 0,-139 17-3650 0 0</inkml:trace>
  <inkml:trace contextRef="#ctx0" brushRef="#br0" timeOffset="160908.795">21815 4282 6689 0 0,'0'0'1293'0'0,"0"0"-232"0"0,0 0-450 0 0,0 0-411 0 0,0 0-271 0 0,0 0-5 0 0,0 0 138 0 0,0 0 176 0 0,0 0 161 0 0,0 0 83 0 0,0 0 26 0 0,0 0-31 0 0,-15 25-51 0 0,-42 79-56 0 0,54-97-322 0 0,0 0 0 0 0,0 0-1 0 0,1 0 1 0 0,0 0 0 0 0,1 1-1 0 0,-1-1 1 0 0,1 1 0 0 0,1-1-1 0 0,-1 1 1 0 0,1-1 0 0 0,1 1-1 0 0,-1-1 1 0 0,1 1 0 0 0,1-1-1 0 0,-1 1 1 0 0,1-1 0 0 0,0 0-1 0 0,1 0 1 0 0,0 1-48 0 0,3 9 76 0 0,-5-8 33 0 0,0-1 0 0 0,1 0 1 0 0,1 1-1 0 0,-1-1 0 0 0,1 0 0 0 0,0 0 0 0 0,1-1 1 0 0,0 1-1 0 0,0-1 0 0 0,1 0 0 0 0,0 0 0 0 0,0 0 1 0 0,0 0-1 0 0,1-1 0 0 0,0 0 0 0 0,0 0 0 0 0,1-1 1 0 0,0 0-1 0 0,0 0 0 0 0,0 0 0 0 0,0-1 0 0 0,1 0 1 0 0,-1-1-1 0 0,1 1 0 0 0,0-2 0 0 0,6 3-109 0 0,-26-53-9918 0 0,2 38 6433 0 0,3 2 398 0 0</inkml:trace>
  <inkml:trace contextRef="#ctx0" brushRef="#br0" timeOffset="161204.574">21394 4286 7066 0 0,'0'0'2281'0'0,"0"0"-302"0"0,0 0-742 0 0,0 0-621 0 0,0 0-185 0 0,0 0 87 0 0,33-19 138 0 0,107-56 141 0 0,7 33 972 0 0,-116 40-1475 0 0,-5-3-287 0 0,0 2-1 0 0,0 1 1 0 0,-1 1 0 0 0,1 1 0 0 0,0 2-1 0 0,0 0 1 0 0,0 2 0 0 0,-1 0 0 0 0,1 2-1 0 0,-1 1 1 0 0,-1 1 0 0 0,1 1 0 0 0,-2 1-1 0 0,1 1 1 0 0,9 7-7 0 0,-32-17-11 0 0,1 0 0 0 0,0-1 0 0 0,0 1 0 0 0,0 0-1 0 0,0 0 1 0 0,0 1 0 0 0,-1-1 0 0 0,1 0 0 0 0,-1 1 0 0 0,1-1-1 0 0,-1 1 1 0 0,1-1 0 0 0,-1 1 0 0 0,0 0 0 0 0,0-1 0 0 0,1 1 0 0 0,-1 0-1 0 0,-1 0 1 0 0,1 0 0 0 0,0 0 0 0 0,0 0 0 0 0,-1 0 0 0 0,1 0-1 0 0,-1 0 1 0 0,0 0 0 0 0,1 0 0 0 0,-1 0 0 0 0,0 0 0 0 0,0 0 0 0 0,0 1-1 0 0,-1-1 1 0 0,1 0 0 0 0,0 0 0 0 0,-1 0 0 0 0,0 0 0 0 0,1 0-1 0 0,-1 0 1 0 0,0 0 0 0 0,0 0 0 0 0,0-1 0 0 0,0 1 0 0 0,0 0 0 0 0,0 0-1 0 0,-1-1 1 0 0,1 1 0 0 0,-1-1 0 0 0,1 1 0 0 0,-1-1 0 0 0,1 0-1 0 0,-1 1 1 0 0,0-1 0 0 0,0 0 0 0 0,0 0 0 0 0,1 0 0 0 0,-2 0 11 0 0,-50 20 182 0 0,-1-2 0 0 0,0-2 1 0 0,-1-2-1 0 0,-1-3 0 0 0,0-3 1 0 0,-1-2-1 0 0,-37 0-182 0 0,31-4-940 0 0,60-5-3107 0 0,10-1-3798 0 0,-1 0 2269 0 0</inkml:trace>
  <inkml:trace contextRef="#ctx0" brushRef="#br0" timeOffset="161563.363">22411 4394 13683 0 0,'0'0'664'0'0,"0"0"-479"0"0,0 0-375 0 0,0 0-126 0 0,0 0 92 0 0,0 0 125 0 0,0 0 83 0 0,0 0 72 0 0,0 0 75 0 0,0 0 82 0 0,0 0 74 0 0,0 0 61 0 0,0 0 68 0 0,0 4 149 0 0,4-1-417 0 0,1-1-1 0 0,-1 0 1 0 0,1 0-1 0 0,0 0 1 0 0,-1-1-1 0 0,1 0 1 0 0,0 1-1 0 0,0-2 0 0 0,0 1 1 0 0,0 0-1 0 0,0-1 1 0 0,0 0-1 0 0,0 0 1 0 0,0-1-1 0 0,0 1 1 0 0,0-1-1 0 0,0 0 1 0 0,-1-1-1 0 0,1 1 0 0 0,0-1 1 0 0,0 0-1 0 0,-1 0 1 0 0,1 0-1 0 0,-1-1 1 0 0,1 0-148 0 0,-2 2 1 0 0,20-5 45 0 0,0-1 1 0 0,-1 0-1 0 0,0-2 1 0 0,0-1-1 0 0,-1 0 1 0 0,0-2 0 0 0,-1 0-1 0 0,-1-2 1 0 0,10-8-47 0 0,-28 22-23 0 0,0-1 1 0 0,0 1-1 0 0,0-1 1 0 0,0 0 0 0 0,0 1-1 0 0,0-1 1 0 0,-1 0-1 0 0,1 0 1 0 0,0 1-1 0 0,0-1 1 0 0,-1 0 0 0 0,1 0-1 0 0,-1 0 1 0 0,1 0-1 0 0,-1 0 1 0 0,1 0 0 0 0,-1 0-1 0 0,0 0 1 0 0,1 0-1 0 0,-1 0 1 0 0,0 0 0 0 0,0 0-1 0 0,0 0 1 0 0,1 0-1 0 0,-1 0 1 0 0,0-1-1 0 0,-1 1 1 0 0,1 0 0 0 0,0 0-1 0 0,0 0 1 0 0,0 0-1 0 0,-1 0 1 0 0,1 0 0 0 0,0 0-1 0 0,-1 0 1 0 0,1 0-1 0 0,-1 0 1 0 0,0 0 0 0 0,1 0-1 0 0,-1 0 1 0 0,1 1-1 0 0,-1-1 1 0 0,0 0-1 0 0,0 0 1 0 0,0 1 0 0 0,1-1-1 0 0,-1 0 1 0 0,0 1-1 0 0,0-1 1 0 0,0 1 0 0 0,0-1-1 0 0,0 1 1 0 0,0-1-1 0 0,0 1 1 0 0,0 0 0 0 0,0-1-1 0 0,0 1 1 0 0,0 0-1 0 0,-1 0 1 0 0,1 0-1 0 0,0 0 1 0 0,-1 0 22 0 0,-71-8-1456 0 0,54 8 1362 0 0,-1 0 0 0 0,1 1 0 0 0,0 1 0 0 0,-1 1 1 0 0,1 0-1 0 0,0 2 0 0 0,0 0 0 0 0,1 1 0 0 0,0 1 1 0 0,0 0-1 0 0,0 2 0 0 0,1 0 0 0 0,0 1 0 0 0,1 0 1 0 0,0 2-1 0 0,1 0 0 0 0,0 0 0 0 0,-11 13 94 0 0,25-23-43 0 0,-1-1 0 0 0,1 1 0 0 0,-1-1 0 0 0,1 1 0 0 0,0 0 0 0 0,-1-1 0 0 0,1 1-1 0 0,0 0 1 0 0,0 0 0 0 0,0 0 0 0 0,1 0 0 0 0,-1 0 0 0 0,0 0 0 0 0,1 0 0 0 0,-1 0 0 0 0,1 0 0 0 0,0 0 0 0 0,0 0-1 0 0,-1 0 1 0 0,1 0 0 0 0,1 0 0 0 0,-1 1 0 0 0,0-1 0 0 0,0 0 0 0 0,1 0 0 0 0,-1 0 0 0 0,1 0 0 0 0,0 0-1 0 0,0 0 1 0 0,0 0 0 0 0,0 0 0 0 0,0-1 0 0 0,0 1 0 0 0,0 0 0 0 0,0 0 0 0 0,1-1 0 0 0,-1 1 0 0 0,1-1-1 0 0,-1 1 1 0 0,1-1 0 0 0,0 0 0 0 0,-1 0 0 0 0,1 0 0 0 0,0 1 0 0 0,0-1 0 0 0,0-1 0 0 0,0 1 0 0 0,0 0-1 0 0,0-1 1 0 0,0 1 0 0 0,0-1 0 0 0,0 1 0 0 0,0-1 0 0 0,0 0 0 0 0,0 0 0 0 0,0 0 0 0 0,2 0 43 0 0,52 7-6103 0 0,-37-6-613 0 0</inkml:trace>
  <inkml:trace contextRef="#ctx0" brushRef="#br0" timeOffset="161840.563">23007 4089 11266 0 0,'0'0'617'0'0,"0"0"-224"0"0,0 0-330 0 0,0 0-221 0 0,0 0 4 0 0,0 0 147 0 0,0 0 122 0 0,0 0 106 0 0,0 0 64 0 0,0 0 30 0 0,0 0-27 0 0,0 0-34 0 0,0 0-18 0 0,-3 23-24 0 0,-4 72-8 0 0,7-91-164 0 0,0 0 0 0 0,0 0 1 0 0,1 0-1 0 0,0 1 0 0 0,-1-1 1 0 0,1 0-1 0 0,1-1 0 0 0,-1 1 1 0 0,1 0-1 0 0,-1 0 0 0 0,1 0 1 0 0,0-1-1 0 0,0 1 1 0 0,1-1-1 0 0,-1 0 0 0 0,1 1 1 0 0,-1-1-1 0 0,1 0 0 0 0,0-1 1 0 0,0 1-1 0 0,1 0 0 0 0,-1-1 1 0 0,1 0-1 0 0,-1 0 0 0 0,1 0 1 0 0,-1 0-1 0 0,1 0 0 0 0,3 0-40 0 0,-3 0 87 0 0,39 12-1317 0 0,-14-10-6121 0 0,-23-3 566 0 0</inkml:trace>
  <inkml:trace contextRef="#ctx0" brushRef="#br0" timeOffset="162013.036">22830 3888 12403 0 0,'0'0'3056'0'0,"0"0"-1847"0"0,0 0-297 0 0,0 0-624 0 0,0 0-672 0 0,0 0-320 0 0,0 0-225 0 0,0 0-15 0 0,0 0 336 0 0,0 0 176 0 0,0 0 112 0 0,0 0 104 0 0,0 0 72 0 0,0 0-200 0 0,97-4-608 0 0,-73 17-1041 0 0,-7 0-1168 0 0,-4-6-3232 0 0</inkml:trace>
  <inkml:trace contextRef="#ctx0" brushRef="#br0" timeOffset="162350.805">23389 4000 10762 0 0,'0'0'362'0'0,"0"0"-476"0"0,0 0-90 0 0,0 0 156 0 0,0 0 206 0 0,0 0 55 0 0,0 0 39 0 0,0 0 53 0 0,0 0 32 0 0,0 0 21 0 0,0 0 17 0 0,4 27 10 0 0,15 82 17 0 0,-19-105-293 0 0,1-1 0 0 0,0 1 0 0 0,0 0 0 0 0,0-1 0 0 0,0 1 0 0 0,1 0 0 0 0,-1-1 0 0 0,1 0 0 0 0,0 1 0 0 0,0-1-1 0 0,0 0 1 0 0,1 0 0 0 0,-1 0 0 0 0,1 0 0 0 0,-1-1 0 0 0,1 1 0 0 0,0-1 0 0 0,0 1 0 0 0,0-1 0 0 0,1 0 0 0 0,-1 0 0 0 0,0-1 0 0 0,1 1 0 0 0,-1-1 0 0 0,1 1 0 0 0,0-1 0 0 0,-1 0 0 0 0,1-1 0 0 0,0 1 0 0 0,-1 0 0 0 0,1-1 0 0 0,0 0 0 0 0,0 0 0 0 0,0 0 0 0 0,0-1 0 0 0,-1 1-1 0 0,1-1 1 0 0,0 0 0 0 0,0 0-109 0 0,6 1 140 0 0,-2-1-253 0 0,-1 0 0 0 0,1-1 0 0 0,-1 0 0 0 0,1 0 0 0 0,-1 0 0 0 0,0-1 0 0 0,0 0 0 0 0,0 0 0 0 0,0-1 0 0 0,-1 0 1 0 0,0 0-1 0 0,1 0 0 0 0,-1-1 0 0 0,-1 0 0 0 0,1 0 0 0 0,-1-1 0 0 0,0 1 0 0 0,0-1 0 0 0,-1 0 0 0 0,1-1 0 0 0,-1 1 0 0 0,-1-1 0 0 0,1 0 0 0 0,-1 0 113 0 0,15-71 1400 0 0,-18 77-908 0 0,0 1-239 0 0,0 0-301 0 0,0 36-480 0 0,4-29 625 0 0,1 0 0 0 0,0 0-1 0 0,0 0 1 0 0,1-1 0 0 0,0 0-1 0 0,0 0 1 0 0,0 0-1 0 0,1-1 1 0 0,0 0 0 0 0,0 0-1 0 0,0 0 1 0 0,0-1 0 0 0,1 0-1 0 0,0-1 1 0 0,-1 0 0 0 0,1 0-1 0 0,1-1 1 0 0,-1 1 0 0 0,0-2-1 0 0,1 1 1 0 0,0-1-97 0 0,68 9-1429 0 0,-26-10-6478 0 0,-45 0 6375 0 0,7 0-6420 0 0</inkml:trace>
  <inkml:trace contextRef="#ctx0" brushRef="#br0" timeOffset="162616.177">24010 3537 14899 0 0,'0'0'127'0'0,"0"0"-497"0"0,0 0-410 0 0,0 0-3 0 0,0 0 455 0 0,0 0 383 0 0,0 0 157 0 0,0 0 116 0 0,0 0 88 0 0,13 27 60 0 0,78 167 731 0 0,-55-96-544 0 0,-27-68-545 0 0,1-1-1 0 0,2 1 0 0 0,1-2 1 0 0,1 0-1 0 0,2 0 0 0 0,15 21-117 0 0,32 2 286 0 0,-31-40-9127 0 0,-27-11 570 0 0</inkml:trace>
  <inkml:trace contextRef="#ctx0" brushRef="#br0" timeOffset="162785.769">23985 3859 18548 0 0,'0'0'1560'0'0,"0"0"-335"0"0,0 0-633 0 0,0 0-416 0 0,0 0-56 0 0,0 0 0 0 0,189-95-32 0 0,-141 84-8 0 0,-2 2-16 0 0,0 1-48 0 0,-5 2-16 0 0,1 3-48 0 0,-7 2-48 0 0,2 1-248 0 0,-7 0-560 0 0,1 1-1169 0 0,-10 5-2352 0 0,-7-3-7793 0 0</inkml:trace>
  <inkml:trace contextRef="#ctx0" brushRef="#br0" timeOffset="163655.876">25243 3713 4049 0 0,'0'0'3405'0'0,"0"0"-1038"0"0,0 0-728 0 0,0 0-672 0 0,0 0-609 0 0,0 0-455 0 0,0 0-331 0 0,0 0-100 0 0,0 0 246 0 0,0 0 394 0 0,0 0 342 0 0,0 0 226 0 0,0 0-28 0 0,1 10-160 0 0,-1 7-339 0 0,-1-13-52 0 0,0 1-1 0 0,0 0 1 0 0,1 0-1 0 0,-1 0 1 0 0,1 0-1 0 0,0 0 1 0 0,1 0-1 0 0,-1 0 1 0 0,1 0 0 0 0,0-1-1 0 0,0 1 1 0 0,0 0-1 0 0,1 0 1 0 0,0-1-1 0 0,0 1 1 0 0,0-1-1 0 0,0 1 1 0 0,1-1-1 0 0,0 0 1 0 0,-1 0-1 0 0,2 0 1 0 0,-1-1-1 0 0,0 1 1 0 0,1-1-1 0 0,-1 1 1 0 0,1-1 0 0 0,0 0-1 0 0,0 0 1 0 0,1-1-1 0 0,-1 0 1 0 0,0 1-1 0 0,1-1 1 0 0,-1-1-1 0 0,1 1 1 0 0,1 0-101 0 0,6-3 107 0 0,0 1 0 0 0,0-2 0 0 0,0 0 0 0 0,0 0 0 0 0,-1-1-1 0 0,1 0 1 0 0,-1-1 0 0 0,0-1 0 0 0,0 0 0 0 0,0 0 0 0 0,0-1 0 0 0,-1 0 0 0 0,0-1 0 0 0,-1 0 0 0 0,1-1 0 0 0,-1 0 0 0 0,-1 0 0 0 0,1-1 0 0 0,-1 0 0 0 0,5-9-107 0 0,-1-51-167 0 0,-17 82-2501 0 0,4 24 2965 0 0,1-35-386 0 0,2 5 166 0 0,1 0-1 0 0,0-1 1 0 0,1 1 0 0 0,-1-1 0 0 0,1 0 0 0 0,1 0 0 0 0,-1 0 0 0 0,1 0 0 0 0,0-1 0 0 0,0 0 0 0 0,1 0 0 0 0,-1 0-1 0 0,1-1 1 0 0,0 0 0 0 0,0 0 0 0 0,1 0 0 0 0,-1-1 0 0 0,1 0 0 0 0,0 0 0 0 0,0 0 0 0 0,0-1 0 0 0,0 0-1 0 0,0-1 1 0 0,0 0 0 0 0,1 0 0 0 0,-1 0 0 0 0,5-1-77 0 0,0 3 92 0 0,0 0 0 0 0,0-1 1 0 0,1-1-1 0 0,0 0 0 0 0,-1-1 0 0 0,1 0 0 0 0,-1-1 1 0 0,1 0-1 0 0,-1-1 0 0 0,0-1 0 0 0,1 1 0 0 0,-1-2 1 0 0,0 0-1 0 0,-1-1 0 0 0,1 0 0 0 0,3-2-92 0 0,-13 5 10 0 0,0 0 1 0 0,0 0-1 0 0,0 0 0 0 0,-1-1 1 0 0,1 1-1 0 0,0-1 0 0 0,-1 1 1 0 0,0-1-1 0 0,1 1 0 0 0,-1-1 0 0 0,0 0 1 0 0,-1 1-1 0 0,1-1 0 0 0,0 0 1 0 0,-1 0-1 0 0,1 0 0 0 0,-1 0 1 0 0,0 0-1 0 0,0 1 0 0 0,0-1 1 0 0,-1 0-1 0 0,1 0 0 0 0,0 0 1 0 0,-1 0-1 0 0,0 0 0 0 0,0 1 0 0 0,0-1 1 0 0,0 0-1 0 0,0 1 0 0 0,0-1 1 0 0,-1 1-1 0 0,0-1 0 0 0,1 1 1 0 0,-1 0-1 0 0,0-1 0 0 0,0 1 1 0 0,0 0-1 0 0,0 0 0 0 0,0 1 1 0 0,-3-3-11 0 0,-97-68-497 0 0,17 25 1137 0 0,142 8 731 0 0,182-18-3059 0 0,-186 53-3263 0 0,-2 3-4413 0 0,-41 1 2865 0 0</inkml:trace>
  <inkml:trace contextRef="#ctx0" brushRef="#br0" timeOffset="164803.627">26136 3107 12747 0 0,'0'0'1856'0'0,"0"0"-137"0"0,0 0-531 0 0,0 0-578 0 0,0 0-437 0 0,0 0-399 0 0,0 0-437 0 0,0 0-239 0 0,0 0 143 0 0,0 0 307 0 0,0 0 379 0 0,0 0 353 0 0,0 0 93 0 0,-3 10-2 0 0,7 101 592 0 0,118 202-3 0 0,-118-303-850 0 0,1 1 0 0 0,-1-1 1 0 0,1 0-1 0 0,1 0 0 0 0,0 0 0 0 0,1-1 0 0 0,0 0 0 0 0,0 0 0 0 0,0-1 0 0 0,1 0 0 0 0,1 0 0 0 0,-1-1 1 0 0,1 0-1 0 0,1-1 0 0 0,-1 1 0 0 0,10 3-110 0 0,14-28 2269 0 0,-4-56-3382 0 0,-20 46 964 0 0,-4 23 99 0 0,0 1 1 0 0,0 0-1 0 0,1 0 1 0 0,0 1-1 0 0,0 0 0 0 0,0 0 1 0 0,0 0-1 0 0,0 1 1 0 0,0 0-1 0 0,1 0 0 0 0,-1 0 1 0 0,1 1-1 0 0,0 0 1 0 0,-1 0-1 0 0,1 1 1 0 0,0 0-1 0 0,0 0 0 0 0,-1 0 1 0 0,1 1-1 0 0,0 0 1 0 0,-1 1-1 0 0,3 0 50 0 0,13-1 179 0 0,351 29 793 0 0,-258-84-560 0 0,-112 52-460 0 0,-1 0 0 0 0,0 0 0 0 0,0 0 0 0 0,1 0-1 0 0,-1-1 1 0 0,0 1 0 0 0,-1-1 0 0 0,1 1-1 0 0,0-1 1 0 0,-1 1 0 0 0,0-1 0 0 0,1 0-1 0 0,-1 0 1 0 0,0 0 0 0 0,0 0 0 0 0,-1 0 0 0 0,1 0-1 0 0,-1 0 1 0 0,1 0 0 0 0,-1 0 0 0 0,0 0-1 0 0,0 0 1 0 0,0 0 0 0 0,0 0 0 0 0,-1 0-1 0 0,0 0 1 0 0,1 0 0 0 0,-1 0 0 0 0,0 0 0 0 0,0 0-1 0 0,0 1 1 0 0,-1-1 0 0 0,1 0 0 0 0,-1 1-1 0 0,0-1 1 0 0,1 1 0 0 0,-1-1 0 0 0,0 1-1 0 0,-2-2 50 0 0,-1-1-214 0 0,1 1 1 0 0,0 0 0 0 0,-1 0 0 0 0,0 0 0 0 0,0 0 0 0 0,0 1 0 0 0,0 0-1 0 0,-1 0 1 0 0,1 0 0 0 0,-1 1 0 0 0,0 0 0 0 0,1 0 0 0 0,-1 1 0 0 0,0-1 0 0 0,0 1-1 0 0,-4 0 213 0 0,19 40-490 0 0,8-25 685 0 0,0-1 0 0 0,1 0 1 0 0,0-1-1 0 0,1-1 0 0 0,1-1 0 0 0,-1-1 1 0 0,1 0-1 0 0,1-2 0 0 0,0 0 1 0 0,0-1-1 0 0,0-1 0 0 0,1-1 1 0 0,-1-1-1 0 0,1-1 0 0 0,0-1 0 0 0,0-1 1 0 0,-1-1-1 0 0,1-1-195 0 0,-15 4 29 0 0,-1-2 0 0 0,0 1 0 0 0,1-1-1 0 0,-1 0 1 0 0,1 0 0 0 0,-1-1 0 0 0,1 0 0 0 0,-1 0 0 0 0,0 0 0 0 0,0-1-1 0 0,0 0 1 0 0,1 0 0 0 0,-2-1 0 0 0,1 0 0 0 0,0 0 0 0 0,0 0-1 0 0,-1-1 1 0 0,0 1 0 0 0,0-1 0 0 0,0 0 0 0 0,0-1 0 0 0,-1 1 0 0 0,1-1-1 0 0,-1 0 1 0 0,0 0 0 0 0,-1-1 0 0 0,1 1 0 0 0,-1-1 0 0 0,0 1-1 0 0,-1-1 1 0 0,1 0 0 0 0,-1 0 0 0 0,0-1 0 0 0,0 1 0 0 0,0-4-29 0 0,-4 1-33 0 0,0 0 1 0 0,0 0 0 0 0,-1 1 0 0 0,0-1 0 0 0,0 0-1 0 0,-1 1 1 0 0,0 0 0 0 0,0 0 0 0 0,-1 0-1 0 0,0 1 1 0 0,-1-1 0 0 0,0 1 0 0 0,0 1 0 0 0,0-1-1 0 0,-1 1 1 0 0,0 0 0 0 0,0 0 0 0 0,0 1-1 0 0,-1 0 1 0 0,0 0 32 0 0,-43-39 551 0 0,103 33-599 0 0,376-41-208 0 0,-481 109-1611 0 0,-9 58 2021 0 0,61-111-120 0 0,0-1 0 0 0,1 0 0 0 0,-1 0 1 0 0,1 1-1 0 0,0-1 0 0 0,0 0 0 0 0,0 1 0 0 0,1-1 1 0 0,-1 0-1 0 0,1 1 0 0 0,0-1 0 0 0,-1 0 1 0 0,2 0-1 0 0,-1 0 0 0 0,0 0 0 0 0,1 0 1 0 0,-1 0-1 0 0,1 0 0 0 0,0 0 0 0 0,0-1 1 0 0,0 1-1 0 0,0 0 0 0 0,0-1 0 0 0,1 0 1 0 0,-1 0-1 0 0,1 1 0 0 0,-1-1 0 0 0,1-1 1 0 0,0 1-1 0 0,0 0 0 0 0,0-1 0 0 0,0 1 0 0 0,0-1 1 0 0,0 0-1 0 0,0 0 0 0 0,0 0 0 0 0,3 0-34 0 0,17 2 96 0 0,0-1-1 0 0,0-1 0 0 0,0-1 0 0 0,0-1 1 0 0,0-1-1 0 0,0-1 0 0 0,0-1 0 0 0,-1-1 0 0 0,0 0 1 0 0,0-2-1 0 0,0-1 0 0 0,-1-1 0 0 0,0 0 1 0 0,0-2-1 0 0,-1 0 0 0 0,-1-2 0 0 0,0 0 0 0 0,0-1 1 0 0,-2-1-1 0 0,12-12-95 0 0,-25 25-27 0 0,0-1 0 0 0,0 0 0 0 0,0-1 0 0 0,-1 1 0 0 0,1-1 0 0 0,-1 1 0 0 0,0-1 0 0 0,0 0 0 0 0,-1 0 0 0 0,1 0 0 0 0,-1-1 0 0 0,1 1 0 0 0,-1 0 0 0 0,-1-1 0 0 0,1 0 0 0 0,-1 1 0 0 0,0-1 0 0 0,0 0 0 0 0,0 0 0 0 0,0 0 0 0 0,-1 0 0 0 0,0 1 0 0 0,0-1 0 0 0,0 0 0 0 0,-1 0 0 0 0,0 0 0 0 0,0 0 0 0 0,0 0-1 0 0,0 1 1 0 0,-1-1 0 0 0,1 0 0 0 0,-1 1 0 0 0,-1 0 0 0 0,1-1 0 0 0,-1 1 0 0 0,1 0 0 0 0,-1 0 0 0 0,0 0 0 0 0,0 1 0 0 0,-1-1 0 0 0,1 1 0 0 0,-1-1 0 0 0,-1 0 27 0 0,-35-16 499 0 0,57 45-922 0 0,-2-14 546 0 0,0-1 0 0 0,0 0-1 0 0,1-1 1 0 0,0-1 0 0 0,1 0-1 0 0,0-2 1 0 0,0 1 0 0 0,0-2-1 0 0,1-1 1 0 0,11 2-123 0 0,-7 0 18 0 0,200 37-3152 0 0,-152-32-3165 0 0,-36-5-4429 0 0</inkml:trace>
  <inkml:trace contextRef="#ctx0" brushRef="#br0" timeOffset="165562.551">24252 4473 8650 0 0,'0'0'1001'0'0,"0"0"-290"0"0,0 0-587 0 0,0 0-652 0 0,0 0-319 0 0,0 0 51 0 0,0 0 291 0 0,0 0 453 0 0,0 0 457 0 0,0 0 258 0 0,0 0 72 0 0,0 0-8 0 0,0 0-53 0 0,6 11-52 0 0,-1 0-418 0 0,24 54 880 0 0,3 0 0 0 0,3-2 0 0 0,3-2 0 0 0,3-2 0 0 0,33 38-1084 0 0,-73-94 120 0 0,0 0 1 0 0,0-1 0 0 0,1 1 0 0 0,-1 0-1 0 0,1-1 1 0 0,0 0 0 0 0,0 1 0 0 0,0-1-1 0 0,0 0 1 0 0,0 0 0 0 0,0 0 0 0 0,1 0-1 0 0,-1 0 1 0 0,1 0 0 0 0,-1-1-1 0 0,1 1 1 0 0,0-1 0 0 0,-1 0 0 0 0,1 0-1 0 0,0 0 1 0 0,0 0 0 0 0,0 0 0 0 0,0-1-1 0 0,0 1 1 0 0,0-1 0 0 0,0 0 0 0 0,0 0-1 0 0,0 0 1 0 0,0 0 0 0 0,0 0 0 0 0,0-1-1 0 0,0 1 1 0 0,0-1 0 0 0,0 0-1 0 0,0 0 1 0 0,-1 0 0 0 0,1 0 0 0 0,0-1-1 0 0,-1 1 1 0 0,1-1 0 0 0,0 1 0 0 0,-1-1-1 0 0,0 0 1 0 0,1 0 0 0 0,-1-1-121 0 0,7-20 170 0 0,-1 0 0 0 0,-2 0 0 0 0,0-1 0 0 0,-2 0 0 0 0,0 0 0 0 0,-2 0 0 0 0,0 0 1 0 0,-2-17-171 0 0,2-10 142 0 0,0 15-111 0 0,-3 12-37 0 0,2 1 1 0 0,0-1-1 0 0,1 0 1 0 0,1 1-1 0 0,2-1 0 0 0,0 1 1 0 0,1 0-1 0 0,2 1 1 0 0,0 0-1 0 0,1 0 1 0 0,1 0-1 0 0,1 1 0 0 0,9-11 6 0 0,-19 30-75 0 0,1 0 0 0 0,-1 0 0 0 0,1 0 0 0 0,0 1 0 0 0,-1-1-1 0 0,1 0 1 0 0,0 1 0 0 0,0-1 0 0 0,0 1 0 0 0,1 0 0 0 0,-1-1-1 0 0,0 1 1 0 0,0 0 0 0 0,1 0 0 0 0,-1 1 0 0 0,0-1 0 0 0,1 0-1 0 0,-1 1 1 0 0,1 0 0 0 0,-1-1 0 0 0,1 1 0 0 0,-1 0 0 0 0,1 0-1 0 0,-1 0 1 0 0,1 1 0 0 0,-1-1 0 0 0,0 1 0 0 0,1-1 0 0 0,-1 1-1 0 0,1 0 1 0 0,-1 0 0 0 0,0 0 0 0 0,0 0 0 0 0,1 0 0 0 0,-1 0-1 0 0,0 1 1 0 0,0-1 0 0 0,0 1 0 0 0,-1-1 0 0 0,1 1 0 0 0,1 1 74 0 0,21 25-4091 0 0,-6 3-3630 0 0,-12-19-1484 0 0</inkml:trace>
  <inkml:trace contextRef="#ctx0" brushRef="#br0" timeOffset="166383.3">25246 4674 0 0 0,'0'0'791'0'0,"0"0"-184"0"0,0 0-247 0 0,0 0-100 0 0,0 0-22 0 0,0 0 80 0 0,0 0 106 0 0,0 0 39 0 0,0 0-27 0 0,0 0-83 0 0,0 0-71 0 0,4-1 7 0 0,25-5 2167 0 0,-44 2 301 0 0,-183 73-2314 0 0,165-54-152 0 0,25-11-221 0 0,4-3-49 0 0,-1 0 1 0 0,1 0 0 0 0,0 1-1 0 0,0-1 1 0 0,0 1 0 0 0,0 0 0 0 0,1 1-1 0 0,-1-1 1 0 0,1 0 0 0 0,-1 1-1 0 0,1 0 1 0 0,0 0 0 0 0,0 0-1 0 0,0 0 1 0 0,0 1 0 0 0,0-1 0 0 0,1 1-1 0 0,0-1 1 0 0,0 1 0 0 0,-1 1-22 0 0,71 19 940 0 0,58-8-400 0 0,-88-14-556 0 0,-1 2 1 0 0,1 2-1 0 0,-2 1 0 0 0,1 2 0 0 0,-1 2 0 0 0,30 12 16 0 0,-64-23-2 0 0,-1 1-1 0 0,0-1 0 0 0,1 0 1 0 0,-1 0-1 0 0,0 1 0 0 0,0-1 1 0 0,1 0-1 0 0,-1 1 0 0 0,0-1 1 0 0,0 1-1 0 0,1 0 0 0 0,-1-1 1 0 0,0 1-1 0 0,0 0 0 0 0,0 0 1 0 0,0 0-1 0 0,0 0 0 0 0,0 0 1 0 0,0 0-1 0 0,-1 0 0 0 0,1 0 1 0 0,0 0-1 0 0,-1 0 0 0 0,1 0 1 0 0,0 0-1 0 0,-1 1 0 0 0,1-1 1 0 0,-1 0-1 0 0,0 0 0 0 0,1 1 1 0 0,-1-1-1 0 0,0 0 0 0 0,0 1 1 0 0,0-1-1 0 0,0 0 0 0 0,0 1 1 0 0,0-1-1 0 0,0 0 0 0 0,0 0 1 0 0,0 1-1 0 0,-1-1 0 0 0,1 0 1 0 0,-1 1-1 0 0,1-1 0 0 0,-1 0 1 0 0,1 0-1 0 0,-1 0 0 0 0,0 0 1 0 0,1 1-1 0 0,-1-1 0 0 0,0 0 1 0 0,0 0-1 0 0,0 0 0 0 0,0-1 1 0 0,0 1-1 0 0,0 0 0 0 0,0 0 1 0 0,0 0-1 0 0,0-1 0 0 0,0 1 1 0 0,-1 0 2 0 0,-77 37 1507 0 0,-125 10-430 0 0,73-21-3268 0 0,131-28-4152 0 0,5-2 1948 0 0,0 0 2245 0 0</inkml:trace>
  <inkml:trace contextRef="#ctx0" brushRef="#br0" timeOffset="166864.802">25483 4373 7770 0 0,'0'0'1348'0'0,"0"0"-181"0"0,0 0-584 0 0,0 0-835 0 0,0 0-557 0 0,0 0-68 0 0,0 0 253 0 0,0 0 522 0 0,0 0 525 0 0,0 0 245 0 0,0 0 92 0 0,0 0 26 0 0,0 0-41 0 0,6 26-59 0 0,46 171 814 0 0,53 104 689 0 0,-85-301 3867 0 0,7-62-5985 0 0,-22 47 300 0 0,-2 6-413 0 0,0 0 0 0 0,1 1 0 0 0,-1 0 0 0 0,2 0 0 0 0,-1 0 0 0 0,1 0 0 0 0,0 1-1 0 0,1 0 1 0 0,-1 0 0 0 0,1 0 0 0 0,1 0 0 0 0,0 1 0 0 0,-1 0 0 0 0,2 1-1 0 0,-1 0 1 0 0,1 0 0 0 0,0 0 0 0 0,0 1 0 0 0,0 0 0 0 0,0 1 0 0 0,1-1 0 0 0,-1 2-1 0 0,1-1 1 0 0,0 1 0 0 0,0 1 0 0 0,0-1 0 0 0,4 1 42 0 0,-3 2-9 0 0,0 1 0 0 0,-1 0 0 0 0,0 0 0 0 0,1 1 0 0 0,-1 0-1 0 0,0 1 1 0 0,-1-1 0 0 0,1 2 0 0 0,0-1 0 0 0,-1 1 0 0 0,0 1 0 0 0,0 0 0 0 0,-1 0 0 0 0,0 0 0 0 0,0 1 0 0 0,0 0 0 0 0,-1 0 0 0 0,0 1 0 0 0,0-1 0 0 0,-1 1-1 0 0,0 1 1 0 0,0-1 0 0 0,-1 1 0 0 0,0 0 0 0 0,-1 0 0 0 0,0 0 0 0 0,0 0 0 0 0,-1 1 0 0 0,0-1 0 0 0,1 10 9 0 0,3 0-694 0 0,0-1-3294 0 0,-3-7-4380 0 0,-3-6 368 0 0</inkml:trace>
  <inkml:trace contextRef="#ctx0" brushRef="#br0" timeOffset="155259.389">18397 5252 1032 0 0,'0'0'2306'0'0,"0"0"-620"0"0,0 0-631 0 0,0 0-350 0 0,0 0-213 0 0,0 0-168 0 0,0 0-86 0 0,0 0 74 0 0,0 0 224 0 0,0 0 197 0 0,0 0 68 0 0,0 0-47 0 0,0 0-140 0 0,25-14-135 0 0,186-89 419 0 0,1413-549 4942 0 0,-1551 626-5781 0 0,265-119 513 0 0,-403 138-944 0 0,-124 61-2897 0 0,64-9-3338 0 0,78-28 2380 0 0,20-7-734 0 0</inkml:trace>
  <inkml:trace contextRef="#ctx0" brushRef="#br0" timeOffset="155709.834">18361 5051 5801 0 0,'0'0'412'0'0,"0"0"-274"0"0,0 0-236 0 0,0 0-138 0 0,0 0 200 0 0,0 0 412 0 0,0 0 390 0 0,0 0 234 0 0,0 0 7 0 0,0 0-218 0 0,0 0-319 0 0,0 0-274 0 0,20-2-193 0 0,59-7-99 0 0,-77 10 100 0 0,-1-1 1 0 0,1 1 0 0 0,-1-1 0 0 0,1 1 0 0 0,-1-1 0 0 0,0 1 0 0 0,0 0-1 0 0,1 0 1 0 0,-1 0 0 0 0,0 0 0 0 0,0-1 0 0 0,0 2 0 0 0,0-1 0 0 0,0 0-1 0 0,0 0 1 0 0,0 0 0 0 0,0 0 0 0 0,0 1 0 0 0,0-1 0 0 0,-1 0 0 0 0,1 1 0 0 0,-1-1-1 0 0,1 0 1 0 0,-1 1 0 0 0,1-1 0 0 0,-1 1 0 0 0,0-1 0 0 0,0 1 0 0 0,0-1-1 0 0,0 1 1 0 0,0-1 0 0 0,0 1 0 0 0,0-1 0 0 0,0 1 0 0 0,0-1 0 0 0,-1 1-1 0 0,1-1 1 0 0,-1 1 0 0 0,1-1 0 0 0,-1 0 0 0 0,1 1 0 0 0,-1-1 0 0 0,0 0-1 0 0,0 1 1 0 0,0 0-5 0 0,-9 14 251 0 0,-1 0 0 0 0,0 0 0 0 0,-1-1 0 0 0,-1 0 0 0 0,0-1 0 0 0,-1-1 0 0 0,0 0 0 0 0,-11 7-251 0 0,-50 50 415 0 0,73-69-390 0 0,1-1-1 0 0,-1 1 1 0 0,0 0-1 0 0,1 0 1 0 0,-1 0 0 0 0,1 0-1 0 0,-1 0 1 0 0,1 0-1 0 0,0 1 1 0 0,-1-1-1 0 0,1 0 1 0 0,0 1-1 0 0,0-1 1 0 0,0 1-1 0 0,0-1 1 0 0,0 1-1 0 0,0 0 1 0 0,1-1-1 0 0,-1 1 1 0 0,0 0-1 0 0,1 0 1 0 0,-1-1-1 0 0,1 1 1 0 0,0 0-1 0 0,0 0 1 0 0,0 0-1 0 0,-1-1 1 0 0,2 1-1 0 0,-1 0 1 0 0,0 0-1 0 0,0 0 1 0 0,1 0-1 0 0,-1-1 1 0 0,0 1-1 0 0,1 0 1 0 0,0 0-1 0 0,-1-1 1 0 0,1 1-1 0 0,0-1 1 0 0,0 1-1 0 0,0 0 1 0 0,0-1-1 0 0,0 0 1 0 0,1 1-1 0 0,-1-1 1 0 0,0 0-1 0 0,1 1 1 0 0,-1-1-1 0 0,1 0 1 0 0,-1 0-1 0 0,1 0 1 0 0,-1 0-1 0 0,1-1 1 0 0,0 1-1 0 0,-1 0 1 0 0,1-1-1 0 0,0 1 1 0 0,0-1-1 0 0,-1 1 1 0 0,1-1-1 0 0,0 0 1 0 0,0 0-1 0 0,0 0 1 0 0,0 0-25 0 0,318 8 2294 0 0,-227-23-471 0 0,-92 15-1363 0 0,-1 0-24 0 0,0 0-57 0 0,0 0-85 0 0,-41-3-2001 0 0,26 3-1758 0 0,7 0-2244 0 0,4 0-3798 0 0</inkml:trace>
  <inkml:trace contextRef="#ctx0" brushRef="#br1" timeOffset="115166.355">15329 7693 15091 0 0,'0'0'774'0'0,"0"0"-85"0"0,0 0-247 0 0,0 0-376 0 0,0 0-274 0 0,0 0-129 0 0,0 0 3 0 0,0 0 104 0 0,0 0 115 0 0,0 0 78 0 0,0 0 73 0 0,26-8 62 0 0,82-21 72 0 0,14 32 1113 0 0,147 13-26 0 0,0-12 0 0 0,107-18-1257 0 0,876-79 1913 0 0,-966 62-1605 0 0,0 14 0 0 0,1 11 0 0 0,0 13-1 0 0,101 23-307 0 0,1752 316 1479 0 0,-1328-233-571 0 0,288-17-908 0 0,-49-81-1431 0 0,-1083-28-10675 0 0,19 9 1058 0 0</inkml:trace>
  <inkml:trace contextRef="#ctx0" brushRef="#br1" timeOffset="112666.442">11302 6083 11987 0 0,'0'0'65'0'0,"0"0"-225"0"0,0 0-252 0 0,0 0-230 0 0,0 0 26 0 0,0 0 161 0 0,0 0 222 0 0,0 0 233 0 0,0 0 131 0 0,0 0 58 0 0,0 0 62 0 0,10 25 41 0 0,61 199 653 0 0,61 836 2140 0 0,-132-1059-3083 0 0,16 107 117 0 0,4 0-1 0 0,6-2 1 0 0,3-1-1 0 0,20 39-118 0 0,-46-138 408 0 0,14 30-835 0 0,-3-24 5669 0 0,-11-38-2376 0 0,28-277-2032 0 0,15 1 0 0 0,73-255-834 0 0,-115 540-177 0 0,1 1-1 0 0,1 0 1 0 0,0 0-1 0 0,1 0 1 0 0,1 1 0 0 0,1 0-1 0 0,0 1 1 0 0,0 0 0 0 0,2 0-1 0 0,6-7 178 0 0,-16 21-967 0 0,-1 0-352 0 0,0 26-9868 0 0,0-19 1774 0 0</inkml:trace>
  <inkml:trace contextRef="#ctx0" brushRef="#br1" timeOffset="113564.083">12362 7820 12019 0 0,'0'0'744'0'0,"0"0"61"0"0,0 0-145 0 0,0 0-169 0 0,0 0-111 0 0,0 0-160 0 0,0 0-117 0 0,0 0-39 0 0,0 0 19 0 0,0 0 69 0 0,0 0 69 0 0,0 0 20 0 0,0 0-24 0 0,0-6-75 0 0,0 4-169 0 0,0-1 0 0 0,1 1-1 0 0,-1-1 1 0 0,1 0 0 0 0,0 1-1 0 0,-1-1 1 0 0,1 1 0 0 0,1 0-1 0 0,-1-1 1 0 0,0 1 0 0 0,0 0-1 0 0,1-1 1 0 0,0 1 0 0 0,-1 0-1 0 0,1 0 1 0 0,0 0 0 0 0,0 1 0 0 0,0-1-1 0 0,0 0 1 0 0,0 1 0 0 0,0-1-1 0 0,0 1 1 0 0,1 0 0 0 0,-1 0-1 0 0,1-1 1 0 0,-1 2 0 0 0,1-1-1 0 0,-1 0 1 0 0,2 0 27 0 0,46-35 332 0 0,-89 41-1015 0 0,-13 11 727 0 0,0 3 0 0 0,2 2 0 0 0,0 2 0 0 0,1 2 0 0 0,2 2 0 0 0,1 3 0 0 0,-4 5-44 0 0,48-34-20 0 0,-1 0-1 0 0,1 0 1 0 0,-1 1-1 0 0,1-1 1 0 0,0 1-1 0 0,0-1 1 0 0,0 1-1 0 0,0 0 1 0 0,0 0-1 0 0,0 0 1 0 0,1 0-1 0 0,-1 0 1 0 0,1 1-1 0 0,-1-1 1 0 0,1 0-1 0 0,0 1 1 0 0,0-1-1 0 0,0 1 0 0 0,0-1 1 0 0,0 1-1 0 0,1 0 1 0 0,-1-1-1 0 0,1 1 1 0 0,-1 0-1 0 0,1-1 1 0 0,0 1-1 0 0,0 0 1 0 0,0-1-1 0 0,1 1 1 0 0,-1 0-1 0 0,1-1 1 0 0,-1 1-1 0 0,1 0 1 0 0,0-1-1 0 0,0 1 1 0 0,0-1-1 0 0,0 1 1 0 0,1-1-1 0 0,-1 0 1 0 0,1 0-1 0 0,-1 1 1 0 0,1-1-1 0 0,0 0 0 0 0,0 0 21 0 0,24 10 52 0 0,1-1-1 0 0,0-1 1 0 0,0-1-1 0 0,1-2 1 0 0,0-1-1 0 0,1-1 0 0 0,-1-1 1 0 0,3-1-52 0 0,19 4-5 0 0,34 4 28 0 0,-37-6-40 0 0,0 1 0 0 0,0 3-1 0 0,-1 2 1 0 0,0 1-1 0 0,-1 3 1 0 0,3 3 17 0 0,-47-18 5 0 0,0 0 1 0 0,0 0 0 0 0,0 0-1 0 0,1 1 1 0 0,-1-1-1 0 0,0 0 1 0 0,0 1 0 0 0,0-1-1 0 0,0 1 1 0 0,0-1-1 0 0,0 1 1 0 0,0 0-1 0 0,0-1 1 0 0,0 1 0 0 0,0 0-1 0 0,0-1 1 0 0,-1 1-1 0 0,1 0 1 0 0,0 0 0 0 0,0 0-1 0 0,-1 0 1 0 0,1 0-1 0 0,0 0 1 0 0,-1 0-1 0 0,1 0 1 0 0,-1 0 0 0 0,0 0-1 0 0,1 0 1 0 0,-1 0-1 0 0,0 1 1 0 0,0-1 0 0 0,1 0-1 0 0,-1 0 1 0 0,0 0-1 0 0,0 0 1 0 0,0 1-1 0 0,0-1 1 0 0,-1 0 0 0 0,1 0-1 0 0,0 0 1 0 0,0 0-1 0 0,-1 0 1 0 0,1 0-1 0 0,-1 1 1 0 0,1-1 0 0 0,-1 0-1 0 0,1 0 1 0 0,-1 0-1 0 0,1 0 1 0 0,-1-1 0 0 0,0 1-1 0 0,0 0 1 0 0,0 0-1 0 0,1 0 1 0 0,-1 0-1 0 0,0-1 1 0 0,0 1 0 0 0,0 0-1 0 0,0-1 1 0 0,0 1-1 0 0,-1-1-5 0 0,-66 33 1558 0 0,-2-15-1053 0 0,-1-2 1 0 0,0-4 0 0 0,0-4-1 0 0,-1-2 1 0 0,0-3 0 0 0,-10-4-506 0 0,36-11-1664 0 0,58-11-6492 0 0,0 15 3823 0 0,-1 2-1576 0 0</inkml:trace>
  <inkml:trace contextRef="#ctx0" brushRef="#br1" timeOffset="114199.339">12942 7740 12451 0 0,'0'0'-384'0'0,"0"0"-214"0"0,0 0-78 0 0,0 0 237 0 0,0 0 249 0 0,0 0 199 0 0,0 0 164 0 0,0 0 153 0 0,6 31 166 0 0,39 189 1551 0 0,-39-152-834 0 0,30 137 773 0 0,-36-205-1837 0 0,0-1-1 0 0,0 1 1 0 0,1-1-1 0 0,-1 1 1 0 0,0-1-1 0 0,1 1 1 0 0,-1 0-1 0 0,0-1 1 0 0,1 1-1 0 0,-1-1 0 0 0,0 1 1 0 0,1 0-1 0 0,-1 0 1 0 0,1-1-1 0 0,-1 1 1 0 0,1 0-1 0 0,-1 0 1 0 0,1-1-1 0 0,-1 1 1 0 0,1 0-1 0 0,-1 0 1 0 0,1 0-1 0 0,-1 0 1 0 0,1 0-1 0 0,-1 0 1 0 0,1 0-1 0 0,-1 0 1 0 0,1 0-1 0 0,-1 0 1 0 0,1 0-1 0 0,-1 0 1 0 0,1 0-1 0 0,-1 0 1 0 0,1 0-1 0 0,-1 0 1 0 0,1 1-1 0 0,-1-1 0 0 0,1 0-144 0 0,-3-61-89 0 0,-37-89-1131 0 0,77 159-799 0 0,-27-2 2054 0 0,1 0-1 0 0,-1-1 1 0 0,1-1 0 0 0,0 0-1 0 0,0 0 1 0 0,1-1 0 0 0,0-1-1 0 0,-1 0 1 0 0,1-1 0 0 0,0 0-1 0 0,0-1 1 0 0,0-1 0 0 0,0 0-1 0 0,0 0 1 0 0,0-2 0 0 0,0 1-1 0 0,0-2 1 0 0,0 0 0 0 0,0 0-1 0 0,-1-1 1 0 0,0 0 0 0 0,0-1-1 0 0,0-1 1 0 0,1-1-35 0 0,-3-1 34 0 0,0-1 0 0 0,0 0 1 0 0,0-1-1 0 0,-1 0 0 0 0,-1-1 0 0 0,0 0 0 0 0,0 0 0 0 0,-1-1 1 0 0,0 0-1 0 0,-1 0 0 0 0,-1 0 0 0 0,0-1 0 0 0,-1 0 0 0 0,0 0 0 0 0,0 0 1 0 0,-2 0-1 0 0,0-1 0 0 0,0 1 0 0 0,-1-1 0 0 0,-1 1 0 0 0,0-1 0 0 0,-1 1 1 0 0,-1-8-35 0 0,-19-23-76 0 0,21 44-188 0 0,4 25-647 0 0,149 382 3275 0 0,-130-337-2946 0 0,-21-39-8199 0 0,-2-26-1195 0 0</inkml:trace>
  <inkml:trace contextRef="#ctx0" brushRef="#br1" timeOffset="115816.406">14212 7484 14731 0 0,'0'0'850'0'0,"0"0"-168"0"0,0 0-255 0 0,0 0-257 0 0,0 0-149 0 0,0 0-200 0 0,0 0-249 0 0,0 0-185 0 0,0 0-46 0 0,0 0 93 0 0,0 0 213 0 0,-3-10 497 0 0,13 15 47 0 0,1 0-1 0 0,0 0 1 0 0,0-1 0 0 0,0-1 0 0 0,1 1-1 0 0,-1-2 1 0 0,1 0 0 0 0,0 0-1 0 0,0-1 1 0 0,-1-1 0 0 0,1 0-1 0 0,0 0 1 0 0,0-1 0 0 0,5-1-191 0 0,23 1 196 0 0,79-7 128 0 0,-60 3-2874 0 0,-1 2-7097 0 0,-51 3 4427 0 0</inkml:trace>
  <inkml:trace contextRef="#ctx0" brushRef="#br1" timeOffset="116065.567">13957 7986 21733 0 0,'0'0'1216'0'0,"0"0"-280"0"0,0 0-712 0 0,0 0-224 0 0,0 0-16 0 0,0 0-24 0 0,0 0-8 0 0,164-17-8 0 0,-113 11-168 0 0,1 0-320 0 0,-1 1-536 0 0,-4 3-881 0 0,-2 2-1591 0 0,-10 0-2242 0 0,-17 0-5000 0 0</inkml:trace>
  <inkml:trace contextRef="#ctx0" brushRef="#br1" timeOffset="121279.905">22606 6067 5609 0 0,'0'0'1184'0'0,"0"0"-194"0"0,0 0-351 0 0,0 0-282 0 0,0 0-94 0 0,0 0-75 0 0,0 0-29 0 0,0 0 17 0 0,0 0 65 0 0,0 0 111 0 0,0 0 122 0 0,0 0 126 0 0,0 0 111 0 0,24-22 37 0 0,69-68-9 0 0,-90 88-590 0 0,1 0 1 0 0,-1 0 0 0 0,0-1 0 0 0,0 1 0 0 0,0-1 0 0 0,-1 0 0 0 0,1 0 0 0 0,-1 0 0 0 0,0 0 0 0 0,1 0 0 0 0,-1-1 0 0 0,-1 1 0 0 0,1-1 0 0 0,0 1 0 0 0,-1-1 0 0 0,0 0 0 0 0,0 1 0 0 0,0-1 0 0 0,0 0 0 0 0,0 0 0 0 0,-1 0 0 0 0,0 1-1 0 0,0-1 1 0 0,0 0 0 0 0,0 0 0 0 0,0 0 0 0 0,-1 0-150 0 0,-1-9 246 0 0,0 11-326 0 0,0 0 1 0 0,0 0 0 0 0,0 0-1 0 0,0 1 1 0 0,0-1 0 0 0,-1 1-1 0 0,1-1 1 0 0,0 1 0 0 0,-1 0-1 0 0,0 0 1 0 0,1 0 0 0 0,-1 0-1 0 0,1 0 1 0 0,-1 1 0 0 0,0-1 0 0 0,0 1-1 0 0,1 0 1 0 0,-1-1 0 0 0,0 1-1 0 0,0 1 1 0 0,1-1 0 0 0,-1 0-1 0 0,0 1 1 0 0,1-1 0 0 0,-1 1-1 0 0,0 0 1 0 0,1 0 0 0 0,-1 0-1 0 0,1 0 1 0 0,-1 0 0 0 0,0 1 79 0 0,-30 19-121 0 0,2 1 0 0 0,0 2 1 0 0,1 1-1 0 0,2 1 1 0 0,0 1-1 0 0,2 2 1 0 0,-13 19 120 0 0,35-43-7 0 0,-22 23 75 0 0,1 1-1 0 0,1 1 1 0 0,2 0 0 0 0,1 2 0 0 0,1 1 0 0 0,2 1 0 0 0,2 0 0 0 0,1 1 0 0 0,1 0-1 0 0,2 2 1 0 0,2-1 0 0 0,1 1 0 0 0,2 1 0 0 0,2-1 0 0 0,1 1 0 0 0,2 0-1 0 0,1 0 1 0 0,3 16-68 0 0,1-40 67 0 0,1 0 0 0 0,0 1 0 0 0,1-2-1 0 0,0 1 1 0 0,1 0 0 0 0,1-1-1 0 0,0 0 1 0 0,1-1 0 0 0,0 0 0 0 0,1 0-1 0 0,0 0 1 0 0,1-1 0 0 0,0-1 0 0 0,1 0-1 0 0,0 0 1 0 0,0-1 0 0 0,1 0-1 0 0,1-1 1 0 0,-1-1 0 0 0,1 0 0 0 0,0 0-1 0 0,1-2 1 0 0,0 1 0 0 0,0-2 0 0 0,0 0-1 0 0,0 0 1 0 0,1-1 0 0 0,-1-1-1 0 0,7 0-66 0 0,-2-1 124 0 0,1-1 0 0 0,-1 0-1 0 0,1-2 1 0 0,-1 0-1 0 0,0-1 1 0 0,0-1 0 0 0,0 0-1 0 0,0-2 1 0 0,-1 0-1 0 0,3-3-123 0 0,-14 7 60 0 0,-1-1 0 0 0,-1 0-1 0 0,1 0 1 0 0,0 0-1 0 0,-1-1 1 0 0,1 0-1 0 0,-1 0 1 0 0,0 0-1 0 0,-1-1 1 0 0,1 0-1 0 0,-1 1 1 0 0,0-2 0 0 0,0 1-1 0 0,0 0 1 0 0,-1-1-1 0 0,0 0 1 0 0,0 0-1 0 0,0 0 1 0 0,-1 0-1 0 0,0 0 1 0 0,0 0-1 0 0,0-1 1 0 0,-1 1 0 0 0,0-1-1 0 0,0 1 1 0 0,-1-1-1 0 0,0 1 1 0 0,0-1-1 0 0,0 1 1 0 0,-1-1-1 0 0,-1-5-59 0 0,-3 2-34 0 0,0 1 0 0 0,0 0 0 0 0,-1 0 0 0 0,-1 1 0 0 0,1 0 0 0 0,-1 0 0 0 0,-1 0 0 0 0,1 1 0 0 0,-1 0 0 0 0,0 1 0 0 0,-1-1 0 0 0,0 2-1 0 0,0-1 1 0 0,0 1 0 0 0,0 1 0 0 0,-1-1 0 0 0,0 2 0 0 0,0-1 0 0 0,0 1 0 0 0,-9-1 34 0 0,3-1-39 0 0,-1 1-1 0 0,0 1 1 0 0,-1 0 0 0 0,1 1 0 0 0,0 1-1 0 0,-1 0 1 0 0,1 2 0 0 0,-1 0 0 0 0,1 1-1 0 0,0 0 1 0 0,0 2 0 0 0,0 0 0 0 0,0 1-1 0 0,-1 1 40 0 0,84-1 514 0 0,429-84 25 0 0,-282 45-526 0 0,-213 34-81 0 0,0 0-31 0 0,-36 14-785 0 0,-6 4 403 0 0,14-7-2460 0 0,1 3-7273 0 0,24-11 4414 0 0</inkml:trace>
  <inkml:trace contextRef="#ctx0" brushRef="#br1" timeOffset="122149.674">23479 6087 4809 0 0,'0'0'3625'0'0,"0"0"-1479"0"0,0 0-727 0 0,0 0-490 0 0,0 0-307 0 0,0 0-137 0 0,0 0-169 0 0,0 0-177 0 0,0 0-191 0 0,0 0-159 0 0,0 0-136 0 0,0 0-278 0 0,0 0 75 0 0,3-8 204 0 0,-2 5 299 0 0,9-18 25 0 0,-7 48 624 0 0,-66 588 1485 0 0,57-503-1112 0 0,6-112 44 0 0,0 0 408 0 0,0-7 2093 0 0,0-14-3122 0 0,-12-375-334 0 0,12 396-64 0 0,12-203-332 0 0,-10 195 275 0 0,0 1 1 0 0,1 0-1 0 0,0-1 1 0 0,0 1-1 0 0,1 0 1 0 0,0 1 0 0 0,0-1-1 0 0,0 1 1 0 0,1-1-1 0 0,0 1 1 0 0,0 1-1 0 0,1-1 1 0 0,-1 1 0 0 0,1 0-1 0 0,0 0 1 0 0,1 0-1 0 0,-1 1 1 0 0,1 0-1 0 0,0 1 1 0 0,0-1-1 0 0,0 1 1 0 0,0 1 0 0 0,1-1-1 0 0,7-1 57 0 0,9-1-132 0 0,0 0-1 0 0,1 1 1 0 0,0 1-1 0 0,-1 2 1 0 0,1 0-1 0 0,0 2 1 0 0,0 1-1 0 0,0 0 1 0 0,0 2-1 0 0,-1 1 1 0 0,0 1-1 0 0,0 1 1 0 0,0 1-1 0 0,-1 1 1 0 0,0 1 0 0 0,-1 1-1 0 0,0 1 1 0 0,3 4 132 0 0,-21-13-33 0 0,0 0 0 0 0,0 0 0 0 0,0 0 1 0 0,-1 0-1 0 0,1 0 0 0 0,-1 1 0 0 0,0 0 0 0 0,0 0 1 0 0,0 0-1 0 0,0 0 0 0 0,-1 0 0 0 0,0 0 1 0 0,0 1-1 0 0,0-1 0 0 0,0 1 0 0 0,-1 0 1 0 0,1-1-1 0 0,-1 1 0 0 0,-1 0 0 0 0,1 0 0 0 0,0 0 1 0 0,-1-1-1 0 0,0 1 0 0 0,-1 0 0 0 0,1 0 1 0 0,-1 0-1 0 0,1 0 0 0 0,-2-1 0 0 0,1 1 1 0 0,0 0-1 0 0,-1-1 0 0 0,0 1 0 0 0,0-1 0 0 0,0 1 1 0 0,-1-1-1 0 0,1 0 0 0 0,-1 0 0 0 0,0 0 1 0 0,0-1-1 0 0,-1 1 0 0 0,1 0 0 0 0,-4 2 33 0 0,-207 136 322 0 0,71-57-277 0 0,125-72-32 0 0,11-10-13 0 0,-1 0 0 0 0,1 0 1 0 0,1 1-1 0 0,-1 1 0 0 0,1-1 1 0 0,-1 1-1 0 0,1 0 0 0 0,0 0 0 0 0,1 1 1 0 0,0 0-1 0 0,-1 0 0 0 0,2 0 1 0 0,-1 0-1 0 0,1 1 0 0 0,0 0 0 0 0,0 0 1 0 0,1 0-1 0 0,0 0 0 0 0,0 0 1 0 0,1 1-1 0 0,0 0 0 0 0,0-1 0 0 0,1 1 1 0 0,0 0-1 0 0,0 4 0 0 0,6-5 81 0 0,0 0 0 0 0,0-1 1 0 0,1 1-1 0 0,0-1 0 0 0,1 0 0 0 0,-1-1 0 0 0,1 0 1 0 0,0 0-1 0 0,0 0 0 0 0,1-1 0 0 0,-1 0 0 0 0,1 0 1 0 0,0-1-1 0 0,0 0 0 0 0,0 0 0 0 0,1-1 0 0 0,-1 0-81 0 0,452 84 1786 0 0,-448-83-1677 0 0,-35-5-1561 0 0,-37-5-9457 0 0,49 5 2674 0 0</inkml:trace>
  <inkml:trace contextRef="#ctx0" brushRef="#br1" timeOffset="123538.395">24759 7007 0 0 0,'0'0'1238'0'0,"0"0"-41"0"0,0 0-118 0 0,0 0-17 0 0,0 0 23 0 0,0 0-27 0 0,0 0-121 0 0,0 0-233 0 0,0 0-293 0 0,0 0-309 0 0,0 0-226 0 0,0 0-58 0 0,0 0 35 0 0,6-12 301 0 0,-247 71 4048 0 0,240-56-4199 0 0,0 0 0 0 0,0 0 0 0 0,0 0 0 0 0,1-1 0 0 0,-1 1 0 0 0,1 0 0 0 0,-1 0 0 0 0,1 0 0 0 0,0 0-1 0 0,0 0 1 0 0,0 0 0 0 0,1 0 0 0 0,-1 0 0 0 0,1 0 0 0 0,-1 0 0 0 0,1 0 0 0 0,0 0 0 0 0,0-1 0 0 0,1 1 0 0 0,-1 0 0 0 0,0-1 0 0 0,1 1 0 0 0,0 0 0 0 0,-1-1 0 0 0,1 0 0 0 0,0 0 0 0 0,0 1-1 0 0,0-1 1 0 0,1 0 0 0 0,-1-1 0 0 0,1 1 0 0 0,-1 0 0 0 0,1-1 0 0 0,-1 1 0 0 0,1-1 0 0 0,0 0 0 0 0,-1 0 0 0 0,1 0 0 0 0,0 0 0 0 0,0 0 0 0 0,1 0-3 0 0,13 12-18 0 0,-10-7 9 0 0,0 1 0 0 0,-1 0-1 0 0,0 0 1 0 0,0 0 0 0 0,-1 1 0 0 0,0 0 0 0 0,0 0 0 0 0,-1 1 0 0 0,0-1 0 0 0,-1 1 0 0 0,1 0 0 0 0,-2 0-1 0 0,1 0 1 0 0,-1 0 0 0 0,-1 0 0 0 0,1 0 0 0 0,-2 1 0 0 0,1-1 0 0 0,-1 1 0 0 0,-1-1 0 0 0,0 0-1 0 0,0 1 1 0 0,-2 7 9 0 0,-2-12 228 0 0,1 0 1 0 0,-1-1-1 0 0,1 1 0 0 0,-1-1 0 0 0,-1 0 0 0 0,1 0 0 0 0,0-1 0 0 0,-1 0 0 0 0,0 0 0 0 0,0 0 0 0 0,0-1 1 0 0,0 1-1 0 0,0-1 0 0 0,0-1 0 0 0,-1 1 0 0 0,1-1 0 0 0,0-1 0 0 0,-1 1 0 0 0,1-1 0 0 0,-1 0 0 0 0,1 0 1 0 0,-1-1-1 0 0,1 0 0 0 0,-1 0 0 0 0,1 0 0 0 0,-4-2-228 0 0,-45-21 105 0 0,92 24-14540 0 0,-32 0 10165 0 0</inkml:trace>
  <inkml:trace contextRef="#ctx0" brushRef="#br1" timeOffset="123909.648">24917 7114 7282 0 0,'0'0'901'0'0,"0"0"-243"0"0,0 0-414 0 0,0 0-403 0 0,0 0-190 0 0,0 0-184 0 0,0 0-136 0 0,0 0 61 0 0,0 0 218 0 0,0 0 314 0 0,0 0 278 0 0,0 0 88 0 0,0 0-59 0 0,0 10-67 0 0,3 229 903 0 0,24-187 1236 0 0,-27-52-1576 0 0,0-9-1778 0 0,0-3-3901 0 0,0 5-330 0 0</inkml:trace>
  <inkml:trace contextRef="#ctx0" brushRef="#br1" timeOffset="124236.122">24803 6995 9058 0 0,'0'0'-8'0'0,"0"0"-308"0"0,0 0-236 0 0,0 0 173 0 0,0 0 384 0 0,0 0 174 0 0,0 0 36 0 0,0 0 31 0 0,0 0 11 0 0,29 16 39 0 0,142 81 448 0 0,-95-52 276 0 0,114 88 255 0 0,-188-132-1215 0 0,-1 0-1 0 0,1 1 1 0 0,0-1-1 0 0,-1 1 1 0 0,1-1 0 0 0,-1 1-1 0 0,0 0 1 0 0,1-1-1 0 0,-1 1 1 0 0,0 0 0 0 0,0 0-1 0 0,0 0 1 0 0,0 0-1 0 0,0 0 1 0 0,-1 0 0 0 0,1 0-1 0 0,-1 0 1 0 0,1 0-1 0 0,-1 0 1 0 0,0 1 0 0 0,0-1-1 0 0,0 0 1 0 0,0 0-1 0 0,0 0 1 0 0,0 0 0 0 0,0 0-1 0 0,-1 1 1 0 0,1-1-1 0 0,-1 0 1 0 0,0 0 0 0 0,1 0-1 0 0,-1 0 1 0 0,0 0-1 0 0,0 0 1 0 0,-1-1 0 0 0,1 1-1 0 0,0 0 1 0 0,0 0-1 0 0,-1-1 1 0 0,1 1 0 0 0,-1-1-1 0 0,0 1 1 0 0,1-1-1 0 0,-1 0 1 0 0,0 0 0 0 0,0 1-1 0 0,0-1 1 0 0,1 0-1 0 0,-1-1 1 0 0,0 1 0 0 0,-1 0-60 0 0,-110 33 2717 0 0,15-22-2525 0 0,-64 15-34 0 0,69 18-10359 0 0,85-39 2255 0 0</inkml:trace>
  <inkml:trace contextRef="#ctx0" brushRef="#br1" timeOffset="136359.723">19873 6446 6169 0 0,'0'0'1398'0'0,"0"0"-11"0"0,0 0-175 0 0,0 0-244 0 0,0 0-87 0 0,0 0-120 0 0,0 0-183 0 0,0 0-165 0 0,0 0-157 0 0,0 0-124 0 0,0 0-95 0 0,0-5-74 0 0,0-11-79 0 0,0 12-21 0 0,0 4 42 0 0,0 0 44 0 0,0 0 71 0 0,0 0 6 0 0,0 0 2 0 0,0 0 52 0 0,34 2 3498 0 0,353 35-1639 0 0,-343-22-3218 0 0,-18 0-5423 0 0,-17-10-3384 0 0</inkml:trace>
  <inkml:trace contextRef="#ctx0" brushRef="#br0" timeOffset="153783.682">16294 5786 2761 0 0,'0'0'298'0'0,"0"0"-126"0"0,0 0-174 0 0,0 0 8 0 0,0 0 48 0 0,0 0 128 0 0,0 0 210 0 0,0 0 335 0 0,0 0 314 0 0,0 0 211 0 0,20-13 44 0 0,62-39-153 0 0,-80 52-1036 0 0,0-1 0 0 0,0 0-1 0 0,-1-1 1 0 0,1 1 0 0 0,0 0 0 0 0,0 0-1 0 0,-1-1 1 0 0,1 1 0 0 0,-1-1 0 0 0,0 0 0 0 0,1 1-1 0 0,-1-1 1 0 0,0 0 0 0 0,0 0 0 0 0,0 0-1 0 0,0 1 1 0 0,0-1 0 0 0,-1 0 0 0 0,1 0 0 0 0,0 0-1 0 0,-1-1 1 0 0,1 1 0 0 0,-1 0 0 0 0,0 0-1 0 0,0 0 1 0 0,0 0 0 0 0,0 0 0 0 0,0 0-1 0 0,0 0 1 0 0,-1 0 0 0 0,1-1 0 0 0,-1 1 0 0 0,1 0-1 0 0,-1 0 1 0 0,0 0 0 0 0,0 1 0 0 0,0-1-1 0 0,0 0 1 0 0,0 0 0 0 0,0 0 0 0 0,-1 1 0 0 0,1-1-1 0 0,0 0 1 0 0,-1 1 0 0 0,1-1 0 0 0,-2 1-107 0 0,-3-6-8 0 0,-1 1 0 0 0,0 1 1 0 0,0-1-1 0 0,-1 1 0 0 0,0 1 1 0 0,0-1-1 0 0,0 1 0 0 0,0 1 1 0 0,-1 0-1 0 0,1 0 0 0 0,-1 0 1 0 0,0 1-1 0 0,1 0 0 0 0,-1 1 1 0 0,0 0-1 0 0,0 0 0 0 0,0 1 1 0 0,-1 0-1 0 0,1 1 0 0 0,0 0 1 0 0,1 0-1 0 0,-1 1 0 0 0,0 0 1 0 0,0 1-1 0 0,1 0 0 0 0,-1 0 1 0 0,-4 3 7 0 0,-21 9-135 0 0,2 0 0 0 0,0 2 1 0 0,0 2-1 0 0,2 1 0 0 0,0 1 1 0 0,-8 9 134 0 0,1 3-24 0 0,1 1 1 0 0,2 2-1 0 0,2 1 1 0 0,1 2-1 0 0,1 0 1 0 0,3 3-1 0 0,1 0 1 0 0,3 1-1 0 0,1 2 1 0 0,2 0-1 0 0,-4 19 24 0 0,14-33 70 0 0,1 1-1 0 0,2 0 0 0 0,1 0 1 0 0,2 1-1 0 0,1 0 1 0 0,1 0-1 0 0,2 0 1 0 0,2 0-1 0 0,0-1 0 0 0,3 1 1 0 0,3 14-70 0 0,-4-29 61 0 0,1-1 1 0 0,0 1 0 0 0,2-1-1 0 0,0 0 1 0 0,1-1-1 0 0,0 0 1 0 0,1 0-1 0 0,1-1 1 0 0,1 0-1 0 0,0 0 1 0 0,0-1 0 0 0,2-1-1 0 0,0 0 1 0 0,0-1-1 0 0,1 0 1 0 0,1-1-1 0 0,0 0 1 0 0,0-2-1 0 0,1 0 1 0 0,0 0 0 0 0,4 0-62 0 0,2 0 144 0 0,0-1 1 0 0,1 0-1 0 0,-1-2 1 0 0,1-1-1 0 0,0-1 0 0 0,1 0 1 0 0,-1-2-1 0 0,1-1 1 0 0,-1-1-1 0 0,1-1 1 0 0,-1-1-1 0 0,1 0 1 0 0,-1-2-1 0 0,0-1 1 0 0,0-1-1 0 0,-1-1 1 0 0,0-1-1 0 0,0-1 1 0 0,-1-1-1 0 0,0 0 1 0 0,0-2-1 0 0,-1-1 1 0 0,-1 0-1 0 0,0-1 1 0 0,-1-1-1 0 0,2-3-144 0 0,-16 13 35 0 0,0 0 1 0 0,0 0-1 0 0,-1-1 0 0 0,0 1 0 0 0,0-1 0 0 0,0 1 0 0 0,-1-1 1 0 0,0 0-1 0 0,0 0 0 0 0,0 0 0 0 0,-1 0 0 0 0,1 0 0 0 0,-2 0 0 0 0,1-1 1 0 0,-1 1-1 0 0,0 0 0 0 0,0-1 0 0 0,0 1 0 0 0,-1 0 0 0 0,0 0 1 0 0,-1 0-1 0 0,1 0 0 0 0,-1 0 0 0 0,0 0 0 0 0,-1 0 0 0 0,1 0 0 0 0,-1 1 1 0 0,0-1-1 0 0,0 1 0 0 0,-1 0 0 0 0,0 0 0 0 0,0 0 0 0 0,0 0 1 0 0,0 1-1 0 0,-1 0 0 0 0,0-1 0 0 0,0 2 0 0 0,0-1 0 0 0,-4-2-35 0 0,-20-10-94 0 0,0 1 0 0 0,0 2 0 0 0,-1 1 0 0 0,-1 1 0 0 0,0 1 0 0 0,-1 2-1 0 0,1 1 1 0 0,-1 2 0 0 0,-1 1 0 0 0,1 1 0 0 0,-1 2 0 0 0,1 1 0 0 0,-1 2 0 0 0,-25 5 94 0 0,-29 16 76 0 0,131-14 384 0 0,66-8-44 0 0,0-5 0 0 0,0-5-1 0 0,30-10-415 0 0,89-7 34 0 0,-30 12 84 0 0,-199 14-37 0 0,0 0-1 0 0,0 0-21 0 0,-45-11-5704 0 0,6 0-4580 0 0,29 8 5113 0 0</inkml:trace>
  <inkml:trace contextRef="#ctx0" brushRef="#br0" timeOffset="154504.867">17028 5758 15563 0 0,'0'0'359'0'0,"0"0"-14"0"0,0 0-228 0 0,0 0-444 0 0,0 0-575 0 0,0 0-514 0 0,0 0-27 0 0,0 0 427 0 0,0 0 672 0 0,0 0 657 0 0,0 0 287 0 0,0 0 66 0 0,0 0 7 0 0,-1 18 3 0 0,2 180 1542 0 0,82 330-967 0 0,-54-367-851 0 0,-46-218 4346 0 0,-21-78-4872 0 0,31 93 30 0 0,3 0 1 0 0,1 0-1 0 0,2 0 1 0 0,2 0-1 0 0,1 0 1 0 0,3 0-1 0 0,1 0 1 0 0,10-31 95 0 0,-12 56-48 0 0,1 0 0 0 0,1 0-1 0 0,1 0 1 0 0,0 1 0 0 0,1 0 0 0 0,1 1 0 0 0,0-1 0 0 0,1 2-1 0 0,1-1 1 0 0,0 2 0 0 0,1-1 0 0 0,0 1 0 0 0,1 1 0 0 0,1 1 0 0 0,0 0-1 0 0,0 0 1 0 0,1 1 0 0 0,0 1 0 0 0,1 1 0 0 0,0 0 0 0 0,14-4 48 0 0,-8 4-100 0 0,0 2 0 0 0,0 1 0 0 0,1 1-1 0 0,-1 1 1 0 0,1 0 0 0 0,0 2 0 0 0,0 1 0 0 0,13 1 100 0 0,-31-1-36 0 0,1 1 0 0 0,0-1 1 0 0,0 1-1 0 0,-1 0 0 0 0,1 0 0 0 0,0 1 0 0 0,-1 0 0 0 0,1 0 1 0 0,-1 0-1 0 0,0 0 0 0 0,0 1 0 0 0,0 0 0 0 0,0 0 0 0 0,0 0 1 0 0,0 1-1 0 0,-1 0 0 0 0,0 0 0 0 0,0 0 0 0 0,0 0 0 0 0,0 0 0 0 0,0 1 1 0 0,-1 0-1 0 0,0 0 0 0 0,0 0 0 0 0,0 0 0 0 0,-1 0 0 0 0,0 1 1 0 0,0-1-1 0 0,0 0 0 0 0,-1 1 0 0 0,1 0 0 0 0,-1-1 0 0 0,-1 1 1 0 0,1 0-1 0 0,-1 2 36 0 0,-4 17 19 0 0,-2-1 1 0 0,0 0 0 0 0,-2 0 0 0 0,-1-1 0 0 0,-1 1 0 0 0,0-2 0 0 0,-2 0-1 0 0,-1 0 1 0 0,0-1 0 0 0,-2-1 0 0 0,0 0 0 0 0,-1-1 0 0 0,-1-1 0 0 0,-1 0-1 0 0,-1-1 1 0 0,0-1 0 0 0,-10 5-20 0 0,-19 25 36 0 0,16-16 18 0 0,16-16-43 0 0,1-1 0 0 0,0 2 0 0 0,1 0 0 0 0,1 1-1 0 0,0 0 1 0 0,1 1 0 0 0,1 0 0 0 0,1 1 0 0 0,0 1-11 0 0,9-17 26 0 0,1 1 1 0 0,-1-1-1 0 0,1 1 0 0 0,0 0 0 0 0,0-1 1 0 0,0 1-1 0 0,0 0 0 0 0,0-1 1 0 0,1 1-1 0 0,-1 0 0 0 0,1-1 0 0 0,0 1 1 0 0,-1-1-1 0 0,1 1 0 0 0,1-1 0 0 0,-1 1 1 0 0,0-1-1 0 0,0 0 0 0 0,1 1 1 0 0,-1-1-1 0 0,1 0 0 0 0,0 0 0 0 0,0 0 1 0 0,0 0-1 0 0,0-1 0 0 0,0 1 0 0 0,0 0 1 0 0,0-1-1 0 0,0 1 0 0 0,1-1 1 0 0,-1 0-1 0 0,1 0 0 0 0,-1 0 0 0 0,1 0 1 0 0,-1 0-27 0 0,105 34 759 0 0,-90-31-727 0 0,33 8 100 0 0,-4-2-122 0 0,-1 2 0 0 0,0 2 0 0 0,-1 2 0 0 0,-1 2-1 0 0,13 8-9 0 0,-31 6-206 0 0,-61-33-158 0 0,-12-18-3559 0 0,20-1-4794 0 0,20 12 987 0 0</inkml:trace>
  <inkml:trace contextRef="#ctx0" brushRef="#br0" timeOffset="168608.876">26998 4359 0 0 0,'0'0'1100'0'0,"0"0"474"0"0,0 0 281 0 0,0 0 65 0 0,0 0-53 0 0,0 0-181 0 0,0 0-295 0 0,0 0-263 0 0,0 0-271 0 0,0 0-380 0 0,0 0-474 0 0,-1-11-603 0 0,-1-2 835 0 0,-3-14-2570 0 0,1 69 1136 0 0,3-24 722 0 0,6 67 2210 0 0,36-59-8416 0 0,-35-26 2151 0 0</inkml:trace>
  <inkml:trace contextRef="#ctx0" brushRef="#br0" timeOffset="168857.005">27034 3953 12595 0 0,'0'0'1576'0'0,"0"0"-408"0"0,0 0-360 0 0,0 0-664 0 0,0 0-512 0 0,0 0-400 0 0,0 0-456 0 0,0 0 160 0 0,0 0 280 0 0,0 0 383 0 0,0 0 385 0 0,0 0-216 0 0,0 0-368 0 0,0 0-616 0 0,0 12-1032 0 0,10-3-569 0 0,-2-3-1736 0 0</inkml:trace>
  <inkml:trace contextRef="#ctx0" brushRef="#br0" timeOffset="169232.884">27478 4118 8186 0 0,'0'0'1869'0'0,"0"0"-1158"0"0,0 0-801 0 0,0 0-309 0 0,0 0 9 0 0,0 0 228 0 0,0 0 236 0 0,0 0 146 0 0,0 0 90 0 0,0 0 14 0 0,0 0 3 0 0,0 0-29 0 0,5 1-32 0 0,-6-1-258 0 0,1 0-1 0 0,-1 0 1 0 0,1 0 0 0 0,-1 0 0 0 0,1 0-1 0 0,-1 1 1 0 0,1-1 0 0 0,0 0 0 0 0,-1 0-1 0 0,1 0 1 0 0,-1 1 0 0 0,1-1 0 0 0,-1 0 0 0 0,1 1-1 0 0,0-1 1 0 0,-1 0 0 0 0,1 1 0 0 0,0-1-1 0 0,-1 0 1 0 0,1 1 0 0 0,0-1 0 0 0,-1 1-1 0 0,1-1 1 0 0,0 0 0 0 0,0 1 0 0 0,0-1 0 0 0,0 1-1 0 0,-1-1 1 0 0,1 1 0 0 0,0-1 0 0 0,0 1-1 0 0,0-1 1 0 0,0 1 0 0 0,0-1 0 0 0,0 1-1 0 0,0-1 1 0 0,0 1 0 0 0,0-1 0 0 0,0 1 0 0 0,0-1-1 0 0,1 1 1 0 0,-1-1 0 0 0,0 1 0 0 0,0-1-1 0 0,0 0 1 0 0,1 1 0 0 0,-1-1 0 0 0,0 1-1 0 0,0-1 1 0 0,1 1 0 0 0,-1-1-8 0 0,-72 28 1061 0 0,47-19-1150 0 0,-24 28-414 0 0,124-21 625 0 0,29-8 71 0 0,-71-8-242 0 0,0 2 0 0 0,0 1 1 0 0,-1 2-1 0 0,1 2 1 0 0,-2 0-1 0 0,14 6 49 0 0,-44-13-6 0 0,0 0 0 0 0,0 1-1 0 0,0-1 1 0 0,1 0 0 0 0,-1 0 0 0 0,0 1-1 0 0,0-1 1 0 0,0 0 0 0 0,0 1 0 0 0,0-1-1 0 0,0 1 1 0 0,0 0 0 0 0,0-1 0 0 0,0 1-1 0 0,0 0 1 0 0,-1-1 0 0 0,1 1 0 0 0,0 0-1 0 0,0 0 1 0 0,-1 0 0 0 0,1 0 0 0 0,0 0 0 0 0,-1 0-1 0 0,1 0 1 0 0,-1 0 0 0 0,1 0 0 0 0,-1 0-1 0 0,1 0 1 0 0,-1 0 0 0 0,0 0 0 0 0,0 0-1 0 0,0 0 1 0 0,1 0 0 0 0,-1 0 0 0 0,0 1-1 0 0,0-1 1 0 0,0 0 0 0 0,-1 0 0 0 0,1 0-1 0 0,0 0 1 0 0,0 0 0 0 0,-1 0 0 0 0,1 0 0 0 0,0 1-1 0 0,-1-1 1 0 0,1 0 0 0 0,-1 0 0 0 0,0 0-1 0 0,1-1 1 0 0,-1 1 0 0 0,0 0 0 0 0,1 0-1 0 0,-1 0 1 0 0,0 0 0 0 0,0-1 0 0 0,0 1-1 0 0,0 0 1 0 0,0-1 0 0 0,0 1 0 0 0,0-1-1 0 0,0 1 1 0 0,0-1 0 0 0,0 1 6 0 0,-68 37 1050 0 0,-53 4-339 0 0,69-36-7836 0 0,53-6 450 0 0</inkml:trace>
  <inkml:trace contextRef="#ctx0" brushRef="#br0" timeOffset="169531.021">28707 3557 13211 0 0,'0'0'1067'0'0,"0"0"-259"0"0,0 0-651 0 0,0 0-860 0 0,0 0-331 0 0,0 0 153 0 0,0 0 488 0 0,0 0 693 0 0,0 0 345 0 0,0 0 65 0 0,0 0-65 0 0,0 0-124 0 0,-4 26-132 0 0,-21 167 204 0 0,24-163-530 0 0,-1-12-32 0 0,1 0 1 0 0,0 1-1 0 0,1-1 1 0 0,1 0-1 0 0,0 0 1 0 0,2 0-1 0 0,0 0 1 0 0,1 0-1 0 0,1 0 1 0 0,0-1 0 0 0,2 0-1 0 0,0 0 1 0 0,8 13-32 0 0,36 3-662 0 0,-67-60-12282 0 0,9 22 10042 0 0</inkml:trace>
  <inkml:trace contextRef="#ctx0" brushRef="#br0" timeOffset="169698.091">28402 3838 4465 0 0,'0'0'2590'0'0,"0"0"-522"0"0,0 0-813 0 0,0 0-535 0 0,0 0-192 0 0,0 0-54 0 0,28-18-9 0 0,94-57-38 0 0,-103 64-345 0 0,0 1 0 0 0,1 1 0 0 0,1 1 0 0 0,-1 0 0 0 0,1 2 0 0 0,1 0 0 0 0,-1 1 0 0 0,12 0-82 0 0,12-3 22 0 0,187-28-391 0 0,-79 24-6289 0 0,-121 11 15 0 0</inkml:trace>
  <inkml:trace contextRef="#ctx0" brushRef="#br0" timeOffset="170023.764">29184 3884 4665 0 0,'0'0'864'0'0,"0"0"-45"0"0,0 0-52 0 0,0 0 56 0 0,0 0 173 0 0,0 0 216 0 0,0 0 206 0 0,0 0 65 0 0,0 0-74 0 0,0 0-198 0 0,0 0-266 0 0,28 10-240 0 0,87 32-180 0 0,-107-39-454 0 0,-1-1-1 0 0,1 0 0 0 0,1 0 0 0 0,-1-1 0 0 0,0 0 0 0 0,0 0 0 0 0,0-1 0 0 0,1 0 0 0 0,-1 0 0 0 0,0-1 0 0 0,0 0 0 0 0,0-1 0 0 0,0 0 0 0 0,7-2-69 0 0,14-3 148 0 0,158-53 592 0 0,-185 59-759 0 0,-1-1 0 0 0,0 1 0 0 0,1-1-1 0 0,-1 0 1 0 0,0 0 0 0 0,0 0 0 0 0,0 1 0 0 0,0-1 0 0 0,0 0 0 0 0,0 0 0 0 0,-1 0 0 0 0,1-1 0 0 0,-1 1 0 0 0,1 0 0 0 0,-1 0 0 0 0,0 0 0 0 0,0 0 0 0 0,0 0 0 0 0,0 0 0 0 0,0 0 0 0 0,0-1 0 0 0,-1 1 0 0 0,1 0 0 0 0,-1 0 0 0 0,0 0 0 0 0,1 0 0 0 0,-1 0 0 0 0,0 0 0 0 0,0 0 0 0 0,0 0 0 0 0,0 1 0 0 0,0-1 0 0 0,-1 0 0 0 0,1 1 0 0 0,-1-1 0 0 0,1 0 0 0 0,-1 1 0 0 0,1 0 0 0 0,-1-1 0 0 0,0 1 0 0 0,0 0 0 0 0,1 0 0 0 0,-1 0 0 0 0,0 0 0 0 0,0 0 0 0 0,0 1 0 0 0,0-1 0 0 0,0 0 0 0 0,-1 1 0 0 0,1 0 0 0 0,0-1 0 0 0,0 1 0 0 0,0 0 0 0 0,0 0 0 0 0,0 0 0 0 0,0 0 0 0 0,-1 1 0 0 0,1-1 0 0 0,-2 1 18 0 0,-18-6-65 0 0,-1 1 1 0 0,-1 2 0 0 0,1 0-1 0 0,0 1 1 0 0,0 1 0 0 0,-1 2-1 0 0,1 0 1 0 0,0 1 0 0 0,0 1-1 0 0,1 2 1 0 0,-1 0-1 0 0,1 1 1 0 0,0 1 0 0 0,1 2-1 0 0,0 0 1 0 0,-13 9 64 0 0,30-18-50 0 0,1 1 0 0 0,0 0-1 0 0,1-1 1 0 0,-1 1 0 0 0,0 1 0 0 0,1-1-1 0 0,-1 0 1 0 0,1 1 0 0 0,-1-1 0 0 0,1 1-1 0 0,0 0 1 0 0,0-1 0 0 0,0 1 0 0 0,1 0-1 0 0,-1 0 1 0 0,1 1 0 0 0,-1-1 0 0 0,1 0-1 0 0,0 0 1 0 0,1 1 0 0 0,-1-1 0 0 0,0 0 0 0 0,1 1-1 0 0,0-1 1 0 0,0 1 0 0 0,0-1 0 0 0,0 1-1 0 0,0-1 1 0 0,1 0 0 0 0,-1 1 0 0 0,1-1-1 0 0,0 0 1 0 0,0 1 0 0 0,0-1 0 0 0,1 0-1 0 0,-1 0 1 0 0,1 0 0 0 0,0 0 0 0 0,-1 0-1 0 0,1 0 1 0 0,1-1 0 0 0,-1 1 0 0 0,0 0-1 0 0,1-1 1 0 0,-1 0 0 0 0,4 2 50 0 0,36 24-7092 0 0,-25-20-1126 0 0</inkml:trace>
  <inkml:trace contextRef="#ctx0" brushRef="#br0" timeOffset="170740.898">27383 4691 1392 0 0,'0'0'1559'0'0,"0"0"-444"0"0,0 0-631 0 0,0 0-424 0 0,0 0-66 0 0,0 0 178 0 0,0 0 272 0 0,0 0 291 0 0,0 0 237 0 0,0 0 132 0 0,0 0 34 0 0,0 0-51 0 0,0 0-115 0 0,4 24-181 0 0,11 77-219 0 0,-18 100 941 0 0,14-177 213 0 0,-26-40 1259 0 0,-50-36-3049 0 0,65 51 38 0 0,0-1 0 0 0,1 1 0 0 0,-1-1-1 0 0,0 1 1 0 0,0-1 0 0 0,1 1 0 0 0,-1 0 0 0 0,1-1 0 0 0,-1 1 0 0 0,1 0 0 0 0,-1-1 0 0 0,1 1 0 0 0,0 0 0 0 0,0 0 0 0 0,0-1 0 0 0,0 1 0 0 0,0 0 0 0 0,0 0 0 0 0,0 0 0 0 0,0 0-1 0 0,0 0 1 0 0,0 0 0 0 0,0 1 0 0 0,1-1 0 0 0,-1 0 0 0 0,0 1 0 0 0,0-1 0 0 0,1 0 0 0 0,-1 1 0 0 0,1 0 0 0 0,-1-1 0 0 0,0 1 0 0 0,1 0 0 0 0,-1 0 0 0 0,1 0 0 0 0,-1 0 0 0 0,1 0-1 0 0,-1 0 1 0 0,1 0 0 0 0,0 1 26 0 0,0-2 26 0 0,25-5-93 0 0,-1 1 0 0 0,1 2-1 0 0,0 0 1 0 0,0 2 0 0 0,0 1-1 0 0,0 1 1 0 0,0 2 0 0 0,0 0-1 0 0,-1 2 1 0 0,1 0 0 0 0,-1 2-1 0 0,0 2 1 0 0,-1 0 0 0 0,13 7 67 0 0,-36-16-14 0 0,1 0 1 0 0,-1 0 0 0 0,0 1 0 0 0,0-1 0 0 0,0 1 0 0 0,0 0-1 0 0,0-1 1 0 0,0 1 0 0 0,0 0 0 0 0,0 0 0 0 0,0 0 0 0 0,0 0 0 0 0,0 1-1 0 0,0-1 1 0 0,-1 0 0 0 0,1 1 0 0 0,-1-1 0 0 0,1 1 0 0 0,-1-1-1 0 0,1 1 1 0 0,-1 0 0 0 0,0 0 0 0 0,0 0 0 0 0,0 0 0 0 0,0 0 0 0 0,0 0-1 0 0,0 0 1 0 0,-1 0 0 0 0,1 0 0 0 0,-1 0 0 0 0,1 0 0 0 0,-1 0-1 0 0,0 0 1 0 0,0 1 0 0 0,0-1 0 0 0,0 0 0 0 0,0 0 0 0 0,0 0 0 0 0,-1 1-1 0 0,1-1 1 0 0,-1 0 0 0 0,1 0 0 0 0,-1 0 0 0 0,0 0 0 0 0,0 0-1 0 0,0 0 1 0 0,0 0 0 0 0,0 0 0 0 0,0-1 0 0 0,-1 1 0 0 0,1 0 0 0 0,0-1-1 0 0,-1 1 1 0 0,0-1 0 0 0,1 1 0 0 0,-1-1 0 0 0,0 0 0 0 0,0 1-1 0 0,1-1 14 0 0,-29 9 218 0 0,1-1-1 0 0,-1-2 0 0 0,0 0 0 0 0,-1-2 0 0 0,1-2 0 0 0,-1 0 0 0 0,-25-3-217 0 0,-2 3 213 0 0,-46 4-19 0 0,-70 3 538 0 0,100-6-4243 0 0,159-13-5280 0 0,-62 6 2419 0 0</inkml:trace>
  <inkml:trace contextRef="#ctx0" brushRef="#br0" timeOffset="171094.428">28080 4956 12443 0 0,'0'0'196'0'0,"0"0"-215"0"0,0 0-200 0 0,0 0-15 0 0,0 0 151 0 0,0 0 254 0 0,0 0 353 0 0,0 0 408 0 0,0 0 315 0 0,0 0 30 0 0,0 0-215 0 0,0 0-342 0 0,0 0-357 0 0,16-5-208 0 0,311-99-173 0 0,-301 96-100 0 0,0-1 0 0 0,-1-2 1 0 0,-1 0-1 0 0,0-2 0 0 0,-1 0 0 0 0,0-2 0 0 0,13-10 118 0 0,-36 24-19 0 0,1 1 0 0 0,0 0 0 0 0,-1 0 0 0 0,1-1 0 0 0,-1 1 0 0 0,1 0 0 0 0,0-1 0 0 0,-1 1 0 0 0,1-1 0 0 0,-1 1 0 0 0,1-1 0 0 0,-1 1 0 0 0,0-1 0 0 0,1 1 0 0 0,-1-1 0 0 0,0 1 0 0 0,1-1 0 0 0,-1 0 0 0 0,0 1 0 0 0,1-1 0 0 0,-1 0 0 0 0,0 1 0 0 0,0-1 0 0 0,0 0 0 0 0,0 1 1 0 0,0-1-1 0 0,0 0 0 0 0,0 1 0 0 0,0-1 0 0 0,0 0 0 0 0,0 1 0 0 0,0-1 0 0 0,0 0 0 0 0,0 1 0 0 0,0-1 0 0 0,-1 0 0 0 0,1 1 0 0 0,0-1 0 0 0,0 1 0 0 0,-1-1 0 0 0,1 0 0 0 0,0 1 0 0 0,-1-1 0 0 0,1 1 0 0 0,-1-1 0 0 0,1 1 0 0 0,-1-1 0 0 0,1 1 0 0 0,-1 0 0 0 0,1-1 0 0 0,-1 1 0 0 0,1-1 0 0 0,-1 1 0 0 0,0 0 0 0 0,1 0 0 0 0,-1-1 0 0 0,0 1 0 0 0,1 0 0 0 0,-1 0 0 0 0,0 0 0 0 0,1 0 1 0 0,-1-1-1 0 0,0 1 0 0 0,1 0 0 0 0,-1 0 0 0 0,0 0 0 0 0,1 1 0 0 0,-1-1 0 0 0,0 0 0 0 0,0 0 19 0 0,-52 1-339 0 0,35 3 622 0 0,1 1 0 0 0,0 1 0 0 0,0 0 0 0 0,0 1 1 0 0,1 1-1 0 0,0 0 0 0 0,1 1 0 0 0,-1 1 0 0 0,2 1 0 0 0,0 0 1 0 0,0 0-1 0 0,-5 7-283 0 0,18-17 18 0 0,0 1 1 0 0,0 0-1 0 0,0-1 0 0 0,0 1 1 0 0,0 0-1 0 0,0 0 1 0 0,1 0-1 0 0,-1-1 1 0 0,0 1-1 0 0,1 0 0 0 0,0 0 1 0 0,-1 0-1 0 0,1 0 1 0 0,0 0-1 0 0,0 0 0 0 0,0 0 1 0 0,0 0-1 0 0,0 0 1 0 0,1 0-1 0 0,-1 0 0 0 0,1 0 1 0 0,-1 0-1 0 0,1 0 1 0 0,-1 0-1 0 0,1-1 0 0 0,0 1 1 0 0,0 0-1 0 0,0 0 1 0 0,0-1-1 0 0,0 1 1 0 0,1-1-1 0 0,-1 1 0 0 0,0-1 1 0 0,1 1-1 0 0,-1-1 1 0 0,1 0-1 0 0,-1 0 0 0 0,1 0 1 0 0,0 0-1 0 0,0 0 1 0 0,-1 0-1 0 0,3 1-18 0 0,84 38-69 0 0,-80-37-44 0 0,66 22-2378 0 0,-25-11-4196 0 0,-22-5-3981 0 0</inkml:trace>
  <inkml:trace contextRef="#ctx0" brushRef="#br0" timeOffset="172214.954">27652 5674 5905 0 0,'0'0'899'0'0,"0"0"-843"0"0,0 0-517 0 0,0 0 46 0 0,0 0 360 0 0,0 0 219 0 0,0 0 110 0 0,0 0 158 0 0,0 0 173 0 0,0 0 161 0 0,0 0 142 0 0,0 0 108 0 0,0 0 22 0 0,15 11-78 0 0,47 34-137 0 0,-59-43-738 0 0,1 0 0 0 0,0 0 0 0 0,0-1 0 0 0,0 1 0 0 0,0-1 0 0 0,0 0 0 0 0,0 0 0 0 0,1-1 0 0 0,-1 1 0 0 0,0-1 0 0 0,0 0 0 0 0,0 0 0 0 0,1 0 0 0 0,-1-1 0 0 0,0 0 0 0 0,0 1 0 0 0,0-1 0 0 0,0-1 0 0 0,0 1 0 0 0,0-1 0 0 0,0 1 0 0 0,3-3-85 0 0,8-2 184 0 0,-7 4-90 0 0,0 0 1 0 0,1-1 0 0 0,-1 0-1 0 0,-1-1 1 0 0,1 0 0 0 0,-1 0-1 0 0,1-1 1 0 0,-1 0 0 0 0,0 0-1 0 0,-1 0 1 0 0,1-1 0 0 0,-1 0-1 0 0,0 0 1 0 0,-1-1-95 0 0,-4 6-27 0 0,-1 0-1 0 0,0 0 1 0 0,1 0-1 0 0,-1 0 0 0 0,0 0 1 0 0,0 0-1 0 0,1 0 1 0 0,-1 0-1 0 0,0 0 1 0 0,0 0-1 0 0,0 0 1 0 0,0 0-1 0 0,0 0 1 0 0,-1 0-1 0 0,1 0 0 0 0,0 0 1 0 0,0 0-1 0 0,-1 0 1 0 0,1 0-1 0 0,0 0 1 0 0,-1 0-1 0 0,1 0 1 0 0,-1 0-1 0 0,0 0 1 0 0,1 1-1 0 0,-1-1 1 0 0,1 0-1 0 0,-1 0 0 0 0,0 0 1 0 0,0 1-1 0 0,0-1 1 0 0,1 0-1 0 0,-1 1 1 0 0,0-1-1 0 0,0 1 1 0 0,0-1-1 0 0,0 1 1 0 0,0 0-1 0 0,0-1 0 0 0,0 1 1 0 0,0 0-1 0 0,0-1 1 0 0,0 1-1 0 0,0 0 1 0 0,0 0-1 0 0,0 0 1 0 0,0 0-1 0 0,0 0 1 0 0,0 0-1 0 0,-1 1 28 0 0,-64-5-1164 0 0,60 4 1134 0 0,-15-1 84 0 0,0 1 1 0 0,0 2-1 0 0,1 0 0 0 0,-1 1 1 0 0,0 1-1 0 0,1 1 0 0 0,0 0 1 0 0,0 2-1 0 0,1 0 1 0 0,0 2-1 0 0,0 0 0 0 0,1 1 1 0 0,0 0-1 0 0,0 2 0 0 0,2 0 1 0 0,-1 1-1 0 0,-13 14-54 0 0,28-26 24 0 0,1 0 1 0 0,0 0-1 0 0,0 0 0 0 0,-1 0 1 0 0,1 0-1 0 0,0 0 0 0 0,0 0 0 0 0,0 0 1 0 0,0 0-1 0 0,0 0 0 0 0,0 1 1 0 0,0-1-1 0 0,1 0 0 0 0,-1 1 1 0 0,0-1-1 0 0,1 0 0 0 0,-1 1 0 0 0,1-1 1 0 0,0 1-1 0 0,-1-1 0 0 0,1 1 1 0 0,0-1-1 0 0,0 1 0 0 0,0-1 0 0 0,0 1 1 0 0,0 0-1 0 0,0-1 0 0 0,0 1 1 0 0,0-1-1 0 0,1 1 0 0 0,-1-1 0 0 0,1 0 1 0 0,-1 1-1 0 0,1-1 0 0 0,0 1 1 0 0,-1-1-1 0 0,1 0 0 0 0,0 1 1 0 0,0-1-1 0 0,0 0 0 0 0,0 0 0 0 0,0 0 1 0 0,0 0-1 0 0,0 0 0 0 0,0 0 1 0 0,0 0-1 0 0,1 0 0 0 0,-1 0 0 0 0,0 0 1 0 0,1-1-1 0 0,-1 1 0 0 0,1 0 1 0 0,-1-1-1 0 0,1 0 0 0 0,-1 1 0 0 0,0-1 1 0 0,1 0-1 0 0,0 1 0 0 0,-1-1 1 0 0,1 0-1 0 0,-1 0 0 0 0,1 0 1 0 0,-1-1-1 0 0,1 1 0 0 0,0 0-24 0 0,47-1 273 0 0,0-1 1 0 0,0-3-1 0 0,0-1 0 0 0,-1-3 1 0 0,18-7-274 0 0,42-6-41 0 0,-108 21 16 0 0,1 0 0 0 0,0 1 1 0 0,-1-1-1 0 0,1 1 0 0 0,0-1 1 0 0,0 1-1 0 0,-1-1 0 0 0,1 1 1 0 0,0-1-1 0 0,0 1 0 0 0,0 0 1 0 0,0-1-1 0 0,-1 1 0 0 0,1 0 1 0 0,0 0-1 0 0,0 0 0 0 0,0 0 1 0 0,0 0-1 0 0,0 0 0 0 0,0 0 1 0 0,0 0-1 0 0,0 0 0 0 0,0 0 1 0 0,0 0-1 0 0,-1 1 0 0 0,1-1 1 0 0,0 0-1 0 0,0 1 0 0 0,0-1 1 0 0,0 0-1 0 0,0 1 0 0 0,-1-1 1 0 0,1 1-1 0 0,0-1 0 0 0,-1 1 1 0 0,1 0-1 0 0,0-1 0 0 0,-1 1 1 0 0,1 0-1 0 0,0 0 0 0 0,-1-1 1 0 0,1 1-1 0 0,-1 0 0 0 0,0 0 1 0 0,1 0-1 0 0,-1-1 0 0 0,0 1 1 0 0,1 0-1 0 0,-1 0 0 0 0,0 0 1 0 0,0 0-1 0 0,0 0 0 0 0,1 0 1 0 0,-1 0-1 0 0,0 0 0 0 0,0-1 1 0 0,-1 1-1 0 0,1 0 0 0 0,0 0 1 0 0,0 0-1 0 0,0 0 0 0 0,-1 0 1 0 0,1 0-1 0 0,-1 0 25 0 0,1 6 262 0 0,62-3 1687 0 0,-40-9-1861 0 0,-1-1 0 0 0,1-2 1 0 0,-2 0-1 0 0,1-1 0 0 0,-1-1 1 0 0,0-1-1 0 0,-1 0 0 0 0,0-2 0 0 0,-1 0 1 0 0,-1-1-1 0 0,0-1 0 0 0,-1-1 0 0 0,0 0 1 0 0,-2-1-1 0 0,0-1 0 0 0,11-16-88 0 0,-25 31-28 0 0,0 0 0 0 0,1 0-1 0 0,-1 0 1 0 0,-1 0 0 0 0,1 0 0 0 0,0 0-1 0 0,-1 0 1 0 0,1 0 0 0 0,-1 0 0 0 0,0 0-1 0 0,0 0 1 0 0,0 0 0 0 0,-1 0 0 0 0,1 1-1 0 0,0-1 1 0 0,-1 1 0 0 0,0-1 0 0 0,0 1-1 0 0,0-1 1 0 0,0 1 0 0 0,0 0 0 0 0,0 0-1 0 0,0 0 1 0 0,-1 0 0 0 0,1 1 0 0 0,-1-1-1 0 0,1 0 1 0 0,-1 1 0 0 0,0 0 0 0 0,1 0-1 0 0,-1 0 1 0 0,0 0 0 0 0,0 0 0 0 0,0 0-1 0 0,0 1 1 0 0,0-1 0 0 0,0 1 0 0 0,0 0-1 0 0,0 0 1 0 0,0 0 0 0 0,0 0 0 0 0,0 1-1 0 0,0-1 1 0 0,0 1 0 0 0,0 0 0 0 0,0-1-1 0 0,0 2 1 0 0,1-1 0 0 0,-2 0 28 0 0,4-1-159 0 0,0 0-49 0 0,25 5-279 0 0,220-7 1430 0 0,-203-2-987 0 0,1 1 1 0 0,-1 3 0 0 0,1 1 0 0 0,-1 2 0 0 0,1 2 0 0 0,-1 2 0 0 0,38 11 43 0 0,-11 20-563 0 0,-68-37 546 0 0,0 0 1 0 0,0 0 0 0 0,1 0 0 0 0,-1 1-1 0 0,0-1 1 0 0,0 0 0 0 0,0 0-1 0 0,0 1 1 0 0,-1-1 0 0 0,1 0-1 0 0,0 1 1 0 0,-1-1 0 0 0,1 1-1 0 0,0-1 1 0 0,-1 1 0 0 0,0-1-1 0 0,1 1 1 0 0,-1-1 0 0 0,0 1-1 0 0,0-1 1 0 0,0 1 0 0 0,0-1-1 0 0,0 1 1 0 0,0 0 0 0 0,0-1 0 0 0,-1 1-1 0 0,1-1 1 0 0,0 1 0 0 0,-1-1-1 0 0,1 1 1 0 0,-1-1 0 0 0,0 1-1 0 0,0-1 1 0 0,1 0 0 0 0,-1 1-1 0 0,0-1 1 0 0,0 0 0 0 0,0 0-1 0 0,0 0 1 0 0,0 1 0 0 0,-1-1-1 0 0,1 0 1 0 0,0-1 0 0 0,0 1 0 0 0,-1 0-1 0 0,1 0 1 0 0,-1 0 16 0 0,-18 9 134 0 0,-1-1-1 0 0,0-1 1 0 0,-1-1 0 0 0,1-1 0 0 0,-1 0 0 0 0,-1-2-1 0 0,1 0 1 0 0,-1-2 0 0 0,1-1 0 0 0,-1 0-1 0 0,0-2 1 0 0,-4-1-134 0 0,21 2 22 0 0,7-1-61 0 0,0 0 0 0 0,0 0 0 0 0,0 0-1 0 0,-1 0 1 0 0,1 0 0 0 0,0 0 0 0 0,-1 0 0 0 0,1 0 0 0 0,-1 0 0 0 0,1 0 0 0 0,-1-1 0 0 0,0 1-1 0 0,1 0 1 0 0,-1 0 0 0 0,0-1 0 0 0,0 1 0 0 0,0 0 0 0 0,0 0 0 0 0,0-1 0 0 0,0 1 0 0 0,0 0-1 0 0,0 0 1 0 0,-1 0 0 0 0,1-1 0 0 0,0 1 0 0 0,-1 0 0 0 0,1 0 0 0 0,-1 0 0 0 0,1 0 0 0 0,-1-1-1 0 0,0 1 1 0 0,1 0 0 0 0,-1 0 0 0 0,0 0 0 0 0,0 0 0 0 0,0 1 0 0 0,0-1 0 0 0,0 0 0 0 0,0 0-1 0 0,0 0 1 0 0,0 1 0 0 0,0-1 0 0 0,0 1 0 0 0,0-1 0 0 0,0 1 0 0 0,0-1 0 0 0,0 1 0 0 0,-1-1-1 0 0,1 1 1 0 0,0 0 0 0 0,0 0 0 0 0,-1 0 0 0 0,1 0 0 0 0,0 0 0 0 0,0 0 0 0 0,-1 0 0 0 0,1 0-1 0 0,0 0 1 0 0,0 0 0 0 0,-1 1 0 0 0,1-1 0 0 0,0 1 0 0 0,0-1 0 0 0,-1 1 39 0 0,147-63-11859 0 0,-125 55 7925 0 0</inkml:trace>
  <inkml:trace contextRef="#ctx0" brushRef="#br0" timeOffset="172928.936">29097 5399 2441 0 0,'0'0'2805'0'0,"0"0"-369"0"0,0 0-565 0 0,0 0-468 0 0,0 0-270 0 0,0 0-206 0 0,0 0-189 0 0,0 0-129 0 0,0 0-121 0 0,-27-10-62 0 0,-114-47 388 0 0,154 52 1807 0 0,70-12-2981 0 0,-49 11 290 0 0,1 2-1 0 0,0 1 1 0 0,-1 1 0 0 0,1 2 0 0 0,0 2 0 0 0,0 1-1 0 0,0 1 1 0 0,-1 2 0 0 0,0 2 0 0 0,0 1-1 0 0,0 1 1 0 0,16 9 70 0 0,-49-17-11 0 0,1 0 0 0 0,0 0-1 0 0,0 0 1 0 0,-1 0 0 0 0,0 0 0 0 0,1 1-1 0 0,-1-1 1 0 0,0 0 0 0 0,0 1 0 0 0,0-1-1 0 0,0 1 1 0 0,-1-1 0 0 0,1 1 0 0 0,-1-1-1 0 0,1 1 1 0 0,-1 0 0 0 0,0-1 0 0 0,0 1 0 0 0,0-1-1 0 0,0 1 1 0 0,0 0 0 0 0,-1-1 0 0 0,0 1-1 0 0,1-1 1 0 0,-1 1 0 0 0,0-1 0 0 0,0 1-1 0 0,0-1 1 0 0,0 0 0 0 0,0 1 0 0 0,-1-1-1 0 0,1 0 1 0 0,-1 0 0 0 0,0 0 0 0 0,1 0-1 0 0,-1 0 1 0 0,0 0 0 0 0,0-1 0 0 0,0 1-1 0 0,0-1 1 0 0,-1 1 0 0 0,1-1 0 0 0,0 0 0 0 0,-1 0-1 0 0,1 0 1 0 0,-1 0 0 0 0,1 0 0 0 0,-1 0-1 0 0,1-1 1 0 0,-1 1 0 0 0,1-1 0 0 0,-1 0-1 0 0,0 1 1 0 0,1-1 0 0 0,-1-1 0 0 0,0 1 11 0 0,-326 60 651 0 0,282-54-1113 0 0,351-69-9622 0 0,-280 58 8669 0 0,124-31-3674 0 0,-18-35 4608 0 0,-104 31 2714 0 0,-56-48 11134 0 0,12 60-12738 0 0,16-56 422 0 0,2 83-1218 0 0,-34 12-889 0 0,28-9 1076 0 0,1 1 0 0 0,0-1 0 0 0,0 1 1 0 0,0 0-1 0 0,0 0 0 0 0,0 1 0 0 0,0-1 1 0 0,1 1-1 0 0,0 0 0 0 0,0 0 0 0 0,0 1 1 0 0,0-1-1 0 0,0 1 0 0 0,1 0 0 0 0,0 0 1 0 0,0 0-1 0 0,1 0 0 0 0,-1 0 0 0 0,1 1 1 0 0,0-1-1 0 0,0 1 0 0 0,1 0 0 0 0,0-1 1 0 0,0 1-1 0 0,0 0 0 0 0,1 0 0 0 0,0 0 1 0 0,0 0-21 0 0,4 0 64 0 0,0-1 0 0 0,1 0 1 0 0,0 0-1 0 0,0 0 1 0 0,1-1-1 0 0,-1 1 0 0 0,1-1 1 0 0,0-1-1 0 0,0 1 1 0 0,0-1-1 0 0,0 0 1 0 0,1 0-1 0 0,-1-1 0 0 0,1 0 1 0 0,0 0-1 0 0,0 0 1 0 0,-1-1-1 0 0,1 0 0 0 0,0-1 1 0 0,1 1-65 0 0,240 3 467 0 0,-87-38-5546 0 0,-140 26 2380 0 0,-8 1-2243 0 0,-11 4-717 0 0</inkml:trace>
  <inkml:trace contextRef="#ctx0" brushRef="#br0" timeOffset="173321.446">29872 4916 5353 0 0,'0'0'4118'0'0,"0"0"-2449"0"0,0 0-973 0 0,0 0-513 0 0,0 0-382 0 0,0 0-199 0 0,0 0-70 0 0,0 0 43 0 0,0 0 106 0 0,0 0 103 0 0,0 0 227 0 0,0 0 180 0 0,8 5 623 0 0,14 7-495 0 0,0-2-1 0 0,1 0 0 0 0,0-2 1 0 0,1 0-1 0 0,0-2 0 0 0,0 0 1 0 0,0-2-1 0 0,0-1 0 0 0,8 0-318 0 0,168 43-16 0 0,-198-45 5 0 0,-1-1-1 0 0,1 0 1 0 0,0 0 0 0 0,-1 1-1 0 0,1-1 1 0 0,-1 1-1 0 0,1-1 1 0 0,-1 1 0 0 0,1 0-1 0 0,-1 0 1 0 0,0 0 0 0 0,1-1-1 0 0,-1 1 1 0 0,0 0 0 0 0,0 1-1 0 0,0-1 1 0 0,1 0 0 0 0,-1 0-1 0 0,0 0 1 0 0,0 1-1 0 0,-1-1 1 0 0,1 0 0 0 0,0 1-1 0 0,0-1 1 0 0,-1 1 0 0 0,1-1-1 0 0,-1 1 1 0 0,1-1 0 0 0,-1 1-1 0 0,0 0 1 0 0,1-1 0 0 0,-1 1-1 0 0,0-1 1 0 0,0 1-1 0 0,0 0 1 0 0,0-1 0 0 0,-1 1-1 0 0,1-1 1 0 0,0 1 0 0 0,-1 0-1 0 0,1-1 1 0 0,-1 1 0 0 0,1-1-1 0 0,-1 1 1 0 0,0-1-1 0 0,1 0 1 0 0,-1 1 0 0 0,0-1-1 0 0,0 0 1 0 0,0 1 0 0 0,0-1-1 0 0,0 0 1 0 0,-1 0 0 0 0,1 0-1 0 0,0 0 1 0 0,0 0 0 0 0,-1 0-1 0 0,0 0 12 0 0,-88 52 1363 0 0,88-52-1346 0 0,-108 29 1377 0 0,109-30-1306 0 0,1 0-68 0 0,29-14-4677 0 0,8 0-2002 0 0,-23 9 1893 0 0</inkml:trace>
  <inkml:trace contextRef="#ctx0" brushRef="#br0" timeOffset="173922.781">30364 4858 8714 0 0,'0'0'1523'0'0,"0"0"-168"0"0,0 0-298 0 0,0 0-336 0 0,0 0-185 0 0,0 0-103 0 0,0 0-26 0 0,0 0 105 0 0,0 0 135 0 0,0 0 122 0 0,0 0 67 0 0,0 0-62 0 0,0 0-149 0 0,-17-13-233 0 0,-50-39-314 0 0,67 51-101 0 0,0 0 1 0 0,0 0 0 0 0,0 0-1 0 0,0 0 1 0 0,1 0-1 0 0,-1 0 1 0 0,0 0 0 0 0,1 1-1 0 0,-1-1 1 0 0,0 0-1 0 0,1 0 1 0 0,-1 0 0 0 0,1 1-1 0 0,0-1 1 0 0,-1 0-1 0 0,1 1 1 0 0,-1-1-1 0 0,1 0 1 0 0,0 1 0 0 0,0-1-1 0 0,-1 1 1 0 0,1-1-1 0 0,0 1 1 0 0,0-1 0 0 0,0 1-1 0 0,0 0 1 0 0,-1-1-1 0 0,1 1 1 0 0,0 0 0 0 0,0 0-1 0 0,0-1 1 0 0,0 1-1 0 0,0 0 1 0 0,0 0 0 0 0,0 0-1 0 0,0 0 1 0 0,-1 0-1 0 0,1 1 1 0 0,0-1 0 0 0,0 0-1 0 0,0 0 1 0 0,0 1-1 0 0,0-1 1 0 0,0 0-1 0 0,0 1 1 0 0,-1-1 0 0 0,1 1-1 0 0,0-1 1 0 0,0 1-1 0 0,-1-1 1 0 0,1 1 0 0 0,0-1-1 0 0,0 1 23 0 0,4 0-51 0 0,44 0-54 0 0,0 2 0 0 0,0 2 0 0 0,0 3 0 0 0,-1 1 0 0 0,0 3 0 0 0,23 10 105 0 0,-67-23-45 0 0,-1 1-1 0 0,1 0 1 0 0,-1 0-1 0 0,1 1 1 0 0,0-1-1 0 0,-1 1 1 0 0,1 0-1 0 0,-1 0 1 0 0,1 0-1 0 0,-1 0 1 0 0,0 0-1 0 0,1 1 1 0 0,-1-1-1 0 0,0 1 1 0 0,0 0-1 0 0,0 0 1 0 0,0 1-1 0 0,0-1 1 0 0,-1 0-1 0 0,1 1 1 0 0,-1 0-1 0 0,1-1 1 0 0,-1 1-1 0 0,0 0 1 0 0,0 0-1 0 0,0 1 0 0 0,-1-1 1 0 0,1 0-1 0 0,-1 0 1 0 0,1 1-1 0 0,-1-1 1 0 0,0 1-1 0 0,-1-1 1 0 0,1 1-1 0 0,-1-1 1 0 0,1 1-1 0 0,-1 0 1 0 0,0-1-1 0 0,0 1 1 0 0,-1 0-1 0 0,1-1 1 0 0,-1 1-1 0 0,0-1 1 0 0,1 1-1 0 0,-2-1 1 0 0,0 3 45 0 0,-15 8 111 0 0,-2 0-1 0 0,1-2 1 0 0,-2 0 0 0 0,0 0 0 0 0,0-2 0 0 0,-1-1 0 0 0,0 0 0 0 0,-1-2 0 0 0,1 0 0 0 0,-1-2-1 0 0,-1 0 1 0 0,1-1 0 0 0,-12-1-111 0 0,-44 1 1081 0 0,89-18-1049 0 0,318-127-1961 0 0,-315 135 1867 0 0,98-63 484 0 0,-109 67-437 0 0,-1-1-1 0 0,1 1 0 0 0,-1-1 1 0 0,0 0-1 0 0,0 0 0 0 0,0 0 0 0 0,0 0 1 0 0,-1 0-1 0 0,1-1 0 0 0,-1 1 0 0 0,0 0 1 0 0,0-1-1 0 0,0 1 0 0 0,0-1 0 0 0,0 1 1 0 0,-1-1-1 0 0,0 1 0 0 0,0-1 0 0 0,0 1 1 0 0,0-1-1 0 0,0 1 0 0 0,-1-1 0 0 0,1 0 1 0 0,-1 1-1 0 0,0 0 0 0 0,0-1 1 0 0,0 1-1 0 0,-1 0 0 0 0,1-1 0 0 0,-1 1 1 0 0,0 0-1 0 0,0 0 0 0 0,0 0 0 0 0,-1-1 16 0 0,-3-6 19 0 0,1 1 0 0 0,-2 0 0 0 0,1 0-1 0 0,-1 1 1 0 0,0 0 0 0 0,-1 0 0 0 0,0 1-1 0 0,0 0 1 0 0,-1 0 0 0 0,1 1 0 0 0,-2 0 0 0 0,1 0-1 0 0,-1 1 1 0 0,1 0 0 0 0,-7-1-19 0 0,20 52-951 0 0,2-34 972 0 0,0-1 0 0 0,1 0 0 0 0,1 0 0 0 0,0-1 0 0 0,0 0 1 0 0,1 0-1 0 0,1-1 0 0 0,-1 0 0 0 0,1-1 0 0 0,1 0 0 0 0,0 0 0 0 0,0-1 0 0 0,0-1 0 0 0,1 0 0 0 0,0 0 1 0 0,0-1-1 0 0,0-1 0 0 0,1 0 0 0 0,-1-1 0 0 0,1 0 0 0 0,0 0-21 0 0,49 6-3427 0 0,-1-6-3318 0 0,-43-3 1276 0 0</inkml:trace>
  <inkml:trace contextRef="#ctx0" brushRef="#br0" timeOffset="174343.816">31107 3779 7154 0 0,'0'0'1162'0'0,"0"0"-469"0"0,0 0-759 0 0,0 0-773 0 0,0 0-245 0 0,0 0 88 0 0,0 0 440 0 0,0 0 697 0 0,0 0 333 0 0,0 0 146 0 0,0 0 35 0 0,8 24-54 0 0,67 166 639 0 0,11-32-798 0 0,6-4-1 0 0,42 46-441 0 0,-98-127 21 0 0,-87-67 892 0 0,-48 9-876 0 0,97-15-47 0 0,-1 0-1 0 0,0 1 1 0 0,1 0 0 0 0,-1-1 0 0 0,1 1 0 0 0,0 0 0 0 0,-1 0 0 0 0,1 0 0 0 0,0 1 0 0 0,-1-1 0 0 0,1 0 0 0 0,0 1 0 0 0,0-1 0 0 0,0 1 0 0 0,0 0 0 0 0,0 0 0 0 0,1 0-1 0 0,-1 0 1 0 0,1 0 0 0 0,-1 0 0 0 0,1 0 0 0 0,0 1 0 0 0,-1-1 0 0 0,1 0 0 0 0,0 1 0 0 0,1-1 0 0 0,-1 1 0 0 0,0-1 0 0 0,1 1 0 0 0,-1-1 0 0 0,1 1 0 0 0,0 0-1 0 0,0-1 1 0 0,0 1 0 0 0,0-1 0 0 0,0 1 10 0 0,4 2 81 0 0,0 0 0 0 0,0 0 0 0 0,0-1 0 0 0,1 0 0 0 0,0 1 0 0 0,0-1 0 0 0,0-1 0 0 0,0 1 0 0 0,0-1 0 0 0,1 0 0 0 0,-1 0 0 0 0,1-1 0 0 0,0 1 0 0 0,0-1 0 0 0,0-1 0 0 0,0 1 0 0 0,0-1 1 0 0,0 0-82 0 0,8 3 71 0 0,64 21-885 0 0,-27-10-5808 0 0,-37-12 1838 0 0</inkml:trace>
  <inkml:trace contextRef="#ctx0" brushRef="#br0" timeOffset="174796.732">28333 6228 7122 0 0,'0'0'1061'0'0,"0"0"-178"0"0,0 0-254 0 0,0 0-297 0 0,0 0-155 0 0,0 0-60 0 0,0 0-44 0 0,0 0 7 0 0,0 0 99 0 0,0 0 208 0 0,0 0 308 0 0,0 0 346 0 0,0 0 299 0 0,-17 12 133 0 0,-45 35-102 0 0,141-62 1323 0 0,863-319 748 0 0,120-36-2437 0 0,-511 226-1895 0 0,-367 101-3163 0 0,-3 3-5508 0 0,-128 29-36 0 0</inkml:trace>
  <inkml:trace contextRef="#ctx0" brushRef="#br0" timeOffset="176762.171">21330 2290 1680 0 0,'0'0'1038'0'0,"0"0"-506"0"0,0 0-607 0 0,0 0-351 0 0,0 0 58 0 0,0 0 253 0 0,0 0 338 0 0,0 0 351 0 0,0 0 240 0 0,0 0 141 0 0,0 0 108 0 0,-32 12 2456 0 0,0 4-3339 0 0,0 2 1 0 0,1 1-1 0 0,1 1 0 0 0,0 1 0 0 0,2 2 1 0 0,1 1-1 0 0,0 1 0 0 0,2 2 1 0 0,1 0-1 0 0,1 2 0 0 0,2 0 1 0 0,1 1-1 0 0,1 1 0 0 0,-13 31-180 0 0,-9 2 203 0 0,-192 354 520 0 0,232-416-691 0 0,-1 0 1 0 0,1-1-1 0 0,0 1 1 0 0,0 0-1 0 0,0 0 0 0 0,0 0 1 0 0,0 0-1 0 0,0 0 1 0 0,0 0-1 0 0,1 0 0 0 0,-1 0 1 0 0,1 0-1 0 0,0 0 1 0 0,-1 0-1 0 0,1 0 0 0 0,0 0 1 0 0,0 0-1 0 0,0 0 1 0 0,0 1-1 0 0,1-1 0 0 0,-1 0 1 0 0,1 0-1 0 0,-1 0 0 0 0,1 0 1 0 0,0 0-1 0 0,-1 0 1 0 0,1 0-1 0 0,0 0 0 0 0,1-1 1 0 0,-1 1-1 0 0,0 0 1 0 0,0 0-1 0 0,1-1 0 0 0,-1 1 1 0 0,1-1-1 0 0,-1 1 1 0 0,1-1-1 0 0,0 0 0 0 0,-1 0 1 0 0,1 1-1 0 0,0-1 1 0 0,0 0-1 0 0,0-1 0 0 0,0 1 1 0 0,1 0-33 0 0,5 8-33 0 0,-1 0 0 0 0,0 0 0 0 0,-1 0 1 0 0,0 1-1 0 0,0-1 0 0 0,-1 1 0 0 0,-1 1 1 0 0,1-1-1 0 0,-2 1 0 0 0,1 0 0 0 0,-1 0 1 0 0,-1 0-1 0 0,0 0 0 0 0,-1 0 0 0 0,0 1 1 0 0,-1-1-1 0 0,0 0 0 0 0,0 0 0 0 0,-2 1 1 0 0,-1 7 32 0 0,3 7-24 0 0,-20 525 659 0 0,48-112 521 0 0,-24-411-1018 0 0,-5-17 18 0 0,1 0 0 0 0,0-1 1 0 0,0 1-1 0 0,1 0 0 0 0,1 0 1 0 0,0-1-1 0 0,0 1 0 0 0,1-1 0 0 0,0 1 1 0 0,1-1-1 0 0,0 0 0 0 0,1 0 1 0 0,0-1-1 0 0,0 1 0 0 0,1-1 1 0 0,0 0-1 0 0,1-1 0 0 0,0 0 1 0 0,0 0-1 0 0,1 0 0 0 0,0-1 0 0 0,0 0 1 0 0,1 0-1 0 0,0-1 0 0 0,0 0 1 0 0,1-1-1 0 0,-1 0 0 0 0,5 1-156 0 0,532 26 1915 0 0,-293 1-1835 0 0,-1 11 0 0 0,224 71-80 0 0,50-8 510 0 0,-275-72 479 0 0,-251-35-765 0 0,0 0 30 0 0,0 0 18 0 0,0 0 9 0 0,0 0-14 0 0,0 0-15 0 0,0 0-25 0 0,0 0-19 0 0,0 0-22 0 0,0 0-36 0 0,0 0-19 0 0,0 0-13 0 0,0 0-40 0 0,0 0-29 0 0,0 0-21 0 0,0 0-31 0 0,0 0-14 0 0,0 0-8 0 0,0 0 6 0 0,0 0-21 0 0,0 0-1 0 0,0 0-3 0 0,39 3-727 0 0,36 10 740 0 0,0 3 1 0 0,-1 2-1 0 0,-1 5 1 0 0,-1 2-1 0 0,-2 3 1 0 0,0 4-1 0 0,-2 2 1 0 0,-2 4-1 0 0,16 13 31 0 0,45 36-96 0 0,-75-48 139 0 0,1-2 0 0 0,2-3 0 0 0,1-2 0 0 0,2-2 0 0 0,1-4-1 0 0,61 20-42 0 0,133 13 394 0 0,183 15-394 0 0,45 8 70 0 0,-361-56-94 0 0,96 22 77 0 0,3-9-1 0 0,1-9 1 0 0,62-7-53 0 0,-38-17 45 0 0,0 11-1 0 0,198 41-44 0 0,-327-38 274 0 0,0-4-1 0 0,1-6 0 0 0,57-4-273 0 0,-173-6 112 0 0,0 0-21 0 0,0 0-20 0 0,-51-12-314 0 0,28 9-1048 0 0,-54-5 2491 0 0,52 8-6510 0 0,2 4-6579 0 0,19-3 2468 0 0</inkml:trace>
  <inkml:trace contextRef="#ctx0" brushRef="#br0" timeOffset="177925.922">21414 2328 12843 0 0,'0'0'1365'0'0,"0"0"-3"0"0,0 0-280 0 0,0 0-365 0 0,0 0-330 0 0,0 0-345 0 0,0 0-215 0 0,0 0-15 0 0,0 0 173 0 0,0 0 233 0 0,33-21 161 0 0,110-68 54 0 0,108-14 775 0 0,598-197 699 0 0,809-169-1907 0 0,346 14-88 0 0,66 35 119 0 0,-1686 347 10 0 0,-296 56-14 0 0,148-27 416 0 0,180-62-443 0 0,-415 106 53 0 0,1 0-1 0 0,-1 0 1 0 0,0 0 0 0 0,0 0 0 0 0,1-1 0 0 0,-1 1 0 0 0,0 0 0 0 0,0-1 0 0 0,0 1 0 0 0,1-1-1 0 0,-1 1 1 0 0,0-1 0 0 0,0 0 0 0 0,0 1 0 0 0,0-1 0 0 0,0 0 0 0 0,0 0 0 0 0,0 1 0 0 0,0-1-1 0 0,-1 0 1 0 0,1 0 0 0 0,0 0 0 0 0,0 0 0 0 0,-1 0 0 0 0,1-1 0 0 0,0 1 0 0 0,-1 0 0 0 0,0 0-1 0 0,1 0 1 0 0,-1 0 0 0 0,1-1 0 0 0,-1 1 0 0 0,0 0 0 0 0,0 0 0 0 0,0-1 0 0 0,0 1 0 0 0,0 0-1 0 0,0 0 1 0 0,0-1 0 0 0,0 1 0 0 0,0 0-53 0 0,0 1 16 0 0,0 0 2 0 0,0 0 6 0 0,0 0 5 0 0,8 2-129 0 0,-1 2 0 0 0,1-1 0 0 0,0 1 0 0 0,-1 0 1 0 0,0 1-1 0 0,0-1 0 0 0,0 1 0 0 0,-1 1 0 0 0,1 0 0 0 0,-1-1 0 0 0,-1 2 0 0 0,1-1 1 0 0,-1 1-1 0 0,0 0 0 0 0,0 0 0 0 0,-1 0 0 0 0,0 0 0 0 0,-1 1 0 0 0,1 0 1 0 0,0 4 99 0 0,6 7-94 0 0,176 403-99 0 0,-116-244 164 0 0,343 784-185 0 0,-365-842 210 0 0,4 5 92 0 0,-5 2-1 0 0,-6 2 1 0 0,-5 1-1 0 0,-2 22-87 0 0,30 307 943 0 0,-65-456-893 0 0,1-1 0 0 0,1 0 0 0 0,-1 1-1 0 0,0-1 1 0 0,0 0 0 0 0,1 1 0 0 0,0-1-1 0 0,-1 0 1 0 0,1 0 0 0 0,0 0 0 0 0,0 0-1 0 0,0 1 1 0 0,0-1 0 0 0,1-1 0 0 0,-1 1-1 0 0,0 0 1 0 0,1 0 0 0 0,-1 0 0 0 0,1-1 0 0 0,0 1-1 0 0,0-1 1 0 0,-1 1 0 0 0,1-1 0 0 0,0 0-1 0 0,0 1 1 0 0,0-1 0 0 0,0 0 0 0 0,1-1-1 0 0,-1 1 1 0 0,0 0 0 0 0,0 0 0 0 0,1-1-1 0 0,-1 0 1 0 0,0 1 0 0 0,0-1 0 0 0,1 0 0 0 0,-1 0-1 0 0,0 0 1 0 0,1 0 0 0 0,-1-1 0 0 0,0 1-1 0 0,1-1 1 0 0,-1 1 0 0 0,0-1 0 0 0,0 0-1 0 0,0 0 1 0 0,1 0 0 0 0,-1 0 0 0 0,0 0-1 0 0,0 0 1 0 0,-1 0 0 0 0,1-1 0 0 0,0 1 0 0 0,1-2-51 0 0,6-1-691 0 0,20-12 695 0 0,-23 11-4219 0 0,-3 1-4211 0 0,-3 4-3294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49:58.95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21961 4738 3337 0 0,'0'0'1224'0'0,"0"0"-317"0"0,0 0-351 0 0,0 0-217 0 0,0 0 2 0 0,0 0 75 0 0,0 0 166 0 0,0 0 54 0 0,0 0 7 0 0,0 0-18 0 0,0 0-108 0 0,0 0-28 0 0,0 0-53 0 0,1-6-132 0 0,54-112 772 0 0,-55 116-1066 0 0,0 1 0 0 0,0-1 0 0 0,0 0 0 0 0,0 0 0 0 0,0 0 1 0 0,0 1-1 0 0,0-1 0 0 0,-1 0 0 0 0,1 0 0 0 0,-1 1 0 0 0,1-1 0 0 0,-1 0 0 0 0,0 1 0 0 0,1-1 1 0 0,-1 1-1 0 0,0-1 0 0 0,0 1 0 0 0,0-1 0 0 0,0 1 0 0 0,0-1 0 0 0,-1 1 0 0 0,1 0 0 0 0,0 0 0 0 0,-1 0 1 0 0,1 0-1 0 0,-1 0 0 0 0,1 0 0 0 0,-1 0 0 0 0,1 0 0 0 0,-1 0 0 0 0,0 1 0 0 0,1-1 0 0 0,-1 1 0 0 0,0-1 1 0 0,1 1-1 0 0,-1 0 0 0 0,0-1 0 0 0,0 1 0 0 0,0 0 0 0 0,1 0 0 0 0,-1 0 0 0 0,0 1 0 0 0,0-1 0 0 0,1 0 1 0 0,-1 1-1 0 0,0-1 0 0 0,0 1 0 0 0,1-1 0 0 0,-1 1 0 0 0,1 0 0 0 0,-1 0-10 0 0,-98 28-802 0 0,29 4 886 0 0,2 3-1 0 0,1 3 1 0 0,3 3 0 0 0,1 3-1 0 0,2 3 1 0 0,-13 15-84 0 0,56-49 29 0 0,2 1 0 0 0,0 1 0 0 0,1 0 0 0 0,0 1 0 0 0,2 0 0 0 0,0 2 1 0 0,1 0-1 0 0,0 0 0 0 0,2 1 0 0 0,0 0 0 0 0,2 1 0 0 0,0 0 0 0 0,1 1 0 0 0,1 0 0 0 0,1 0 1 0 0,1 0-1 0 0,1 1 0 0 0,1 0 0 0 0,2 0 0 0 0,0-1 0 0 0,1 1 0 0 0,1 0 0 0 0,1 0 1 0 0,1 0-1 0 0,1 0 0 0 0,1-1 0 0 0,1 0 0 0 0,1 0 0 0 0,1 0 0 0 0,4 6-29 0 0,6-3 131 0 0,1 0-1 0 0,1-2 0 0 0,1 0 0 0 0,1-1 1 0 0,1-1-1 0 0,1-2 0 0 0,1 0 1 0 0,0-1-1 0 0,2-2 0 0 0,0-1 0 0 0,0-1 1 0 0,1-1-1 0 0,1-1 0 0 0,0-2 1 0 0,1-1-1 0 0,0-1 0 0 0,0-1 0 0 0,1-2 1 0 0,0-1-1 0 0,0-2 0 0 0,0-1 1 0 0,0-1-1 0 0,27-4-130 0 0,54-28 1045 0 0,-110 31-1014 0 0,0 0-1 0 0,0-1 1 0 0,0 1-1 0 0,0 0 1 0 0,0-1 0 0 0,0 1-1 0 0,-1-1 1 0 0,1 1-1 0 0,0-1 1 0 0,-1 0 0 0 0,1 0-1 0 0,-1 0 1 0 0,0 0-1 0 0,0 0 1 0 0,0 0 0 0 0,0 0-1 0 0,0 0 1 0 0,0 0-1 0 0,0-1 1 0 0,-1 1 0 0 0,1 0-1 0 0,-1 0 1 0 0,1-1-1 0 0,-1 1 1 0 0,0 0 0 0 0,0-1-1 0 0,0 1 1 0 0,0 0-1 0 0,-1-1 1 0 0,1 1-1 0 0,-1 0 1 0 0,1-1 0 0 0,-1 1-1 0 0,0 0 1 0 0,0 0-1 0 0,0 0 1 0 0,0-1 0 0 0,0 1-1 0 0,0 0 1 0 0,0 1-1 0 0,-1-1 1 0 0,1 0 0 0 0,-1 0-1 0 0,0 0 1 0 0,1 1-1 0 0,-2-1-30 0 0,-14-12-91 0 0,-1 0-1 0 0,-1 1 0 0 0,0 1 1 0 0,0 1-1 0 0,-1 1 0 0 0,-1 1 1 0 0,0 0-1 0 0,0 2 0 0 0,0 0 1 0 0,-1 2-1 0 0,0 0 0 0 0,-11 0 92 0 0,-289-43 607 0 0,438 25 460 0 0,441-35-900 0 0,-315 52-4734 0 0,-243 6 370 0 0,-1 1 2095 0 0,-1 1-142 0 0,-1-1-4352 0 0</inkml:trace>
  <inkml:trace contextRef="#ctx0" brushRef="#br0" timeOffset="730.267">22810 4916 5305 0 0,'0'0'1725'0'0,"0"0"70"0"0,0 0-228 0 0,0 0-459 0 0,0 0-375 0 0,0 0-387 0 0,0 0-402 0 0,0 0-266 0 0,0 0-34 0 0,0 0 109 0 0,0 0 202 0 0,0 0 190 0 0,0 0 37 0 0,-10 15-9 0 0,0-1-119 0 0,-31 88 258 0 0,9 469 1449 0 0,38-492-1161 0 0,-9-150 4081 0 0,-10-40-3171 0 0,-3-69-1897 0 0,13 165 337 0 0,1 0 0 0 0,0 0 0 0 0,1 1 0 0 0,0-1 0 0 0,1 0 0 0 0,1 0 0 0 0,1 0 0 0 0,0 0 0 0 0,1 0 0 0 0,0 1 0 0 0,1-1-1 0 0,1 1 1 0 0,0 0 0 0 0,1 0 0 0 0,1 1 0 0 0,0-1 0 0 0,1 1 0 0 0,0 1 0 0 0,1 0 0 0 0,0 0 0 0 0,1 1 0 0 0,0 0 0 0 0,1 0-1 0 0,0 1 1 0 0,0 1 0 0 0,2 0 0 0 0,-1 0 0 0 0,1 2 0 0 0,10-6 50 0 0,1 5-107 0 0,2 1 1 0 0,-1 1-1 0 0,1 1 0 0 0,-1 2 0 0 0,1 0 0 0 0,1 2 1 0 0,-1 0-1 0 0,0 2 0 0 0,0 1 0 0 0,0 1 0 0 0,0 1 1 0 0,-1 2-1 0 0,4 1 107 0 0,-24-6-38 0 0,0 0 1 0 0,0 1-1 0 0,0-1 0 0 0,0 1 1 0 0,0 0-1 0 0,0 1 1 0 0,0-1-1 0 0,-1 1 0 0 0,1 0 1 0 0,-1 0-1 0 0,0 0 1 0 0,0 1-1 0 0,0-1 0 0 0,0 1 1 0 0,0 0-1 0 0,-1 0 1 0 0,0 0-1 0 0,0 1 0 0 0,0-1 1 0 0,0 1-1 0 0,-1-1 1 0 0,0 1-1 0 0,0 0 1 0 0,0 0-1 0 0,-1 0 0 0 0,1 0 1 0 0,-1 1-1 0 0,0-1 1 0 0,-1 0-1 0 0,1 0 0 0 0,-1 1 1 0 0,0-1-1 0 0,0 0 1 0 0,-1 1-1 0 0,0-1 0 0 0,1 0 1 0 0,-2 0-1 0 0,1 0 1 0 0,-1 0-1 0 0,0 0 0 0 0,0 0 1 0 0,-2 4 37 0 0,-15 14 62 0 0,0 0-1 0 0,-2-2 1 0 0,0-1 0 0 0,-1 0-1 0 0,-1-2 1 0 0,-1 0 0 0 0,-1-2 0 0 0,0 0-1 0 0,-1-2 1 0 0,-4 1-62 0 0,-60 37 152 0 0,86-50-151 0 0,1-1 0 0 0,-1 1-1 0 0,1 0 1 0 0,0 0 0 0 0,-1 0 0 0 0,1 0-1 0 0,0 0 1 0 0,0 1 0 0 0,1 0 0 0 0,-1-1-1 0 0,0 1 1 0 0,1 0 0 0 0,0 0 0 0 0,0 1-1 0 0,0-1 1 0 0,0 0 0 0 0,0 1 0 0 0,1-1-1 0 0,-1 1 1 0 0,1-1 0 0 0,0 1 0 0 0,0 0-1 0 0,0 0 1 0 0,0-1 0 0 0,1 1-1 0 0,0 0 1 0 0,0 0 0 0 0,0 0 0 0 0,0 0-1 0 0,0-1 1 0 0,1 1 0 0 0,0 0 0 0 0,0 0-1 0 0,0-1 1 0 0,0 1 0 0 0,0 0 0 0 0,1-1-1 0 0,0 1 1 0 0,-1-1 0 0 0,1 0 0 0 0,0 0-1 0 0,1 1 1 0 0,-1-1 0 0 0,1-1 0 0 0,-1 1-1 0 0,1 0 1 0 0,3 2-1 0 0,25 22 202 0 0,1-1 0 0 0,1-1 0 0 0,2-2 1 0 0,0-2-1 0 0,1-1 0 0 0,2-1 0 0 0,35 11-202 0 0,56 31 176 0 0,-125-59-201 0 0,0-1-9 0 0,0 1 0 0 0,0-1 0 0 0,0 1-1 0 0,0 0 1 0 0,0 0 0 0 0,-1 1 0 0 0,1-1 0 0 0,-1 1 0 0 0,1 0-1 0 0,-1 0 1 0 0,0 0 0 0 0,0 0 0 0 0,0 1 0 0 0,-1-1 0 0 0,1 1-1 0 0,-1-1 1 0 0,0 1 0 0 0,0 0 0 0 0,0 0 0 0 0,0 1 34 0 0,-15 6-2795 0 0,1-7-3062 0 0,11-4 4672 0 0,-2 1-6830 0 0</inkml:trace>
  <inkml:trace contextRef="#ctx0" brushRef="#br0" timeOffset="1551.53">23903 5811 2056 0 0,'0'0'271'0'0,"0"0"-123"0"0,0 0 390 0 0,0 0 223 0 0,0 0 186 0 0,0 0 103 0 0,0 0 52 0 0,0 0 131 0 0,0 0 15 0 0,0 0-85 0 0,4 27-158 0 0,30 154 993 0 0,-34-179-1899 0 0,0 0-1 0 0,0-1 0 0 0,0 1 1 0 0,0 0-1 0 0,0 0 0 0 0,1 0 1 0 0,-1 0-1 0 0,1-1 1 0 0,-1 1-1 0 0,1 0 0 0 0,0 0 1 0 0,-1-1-1 0 0,1 1 1 0 0,0 0-1 0 0,0-1 0 0 0,0 1 1 0 0,1-1-1 0 0,-1 1 0 0 0,0-1 1 0 0,0 0-1 0 0,1 0 1 0 0,-1 1-1 0 0,1-1 0 0 0,-1 0 1 0 0,1 0-1 0 0,0 0 0 0 0,-1 0 1 0 0,1-1-1 0 0,0 1 1 0 0,-1 0-1 0 0,1-1 0 0 0,0 1 1 0 0,0-1-1 0 0,0 0 0 0 0,0 0 1 0 0,-1 1-1 0 0,1-1 1 0 0,0 0-1 0 0,0 0 0 0 0,0-1 1 0 0,0 1-1 0 0,0 0 1 0 0,-1-1-1 0 0,1 1 0 0 0,0-1 1 0 0,0 1-1 0 0,-1-1 0 0 0,1 0 1 0 0,0 0-1 0 0,-1 0 1 0 0,1 0-1 0 0,-1 0 0 0 0,1 0 1 0 0,-1 0-1 0 0,1-1 0 0 0,-1 1 1 0 0,0 0-1 0 0,0-1 1 0 0,0 1-1 0 0,1-1 0 0 0,-1 1 1 0 0,-1-1-1 0 0,1 0 0 0 0,0 1 1 0 0,0-1-1 0 0,-1 0 1 0 0,1 0-1 0 0,-1 1 0 0 0,1-2-98 0 0,30-73 222 0 0,-29 67-259 0 0,0 0 0 0 0,1 0 1 0 0,0 1-1 0 0,0-1 1 0 0,1 1-1 0 0,0 0 0 0 0,1 0 1 0 0,0 0-1 0 0,0 0 0 0 0,0 1 1 0 0,1 0-1 0 0,0 0 1 0 0,0 1-1 0 0,1 0 0 0 0,3-3 37 0 0,-7 7-51 0 0,-1 1-1 0 0,1 0 0 0 0,0-1 1 0 0,-1 1-1 0 0,1 0 1 0 0,0 1-1 0 0,0-1 0 0 0,-1 0 1 0 0,1 1-1 0 0,0-1 1 0 0,0 1-1 0 0,0 0 0 0 0,0 0 1 0 0,0 0-1 0 0,0 0 0 0 0,0 1 1 0 0,0-1-1 0 0,-1 1 1 0 0,1 0-1 0 0,0 0 0 0 0,0 0 1 0 0,-1 0-1 0 0,1 0 1 0 0,0 0-1 0 0,-1 1 0 0 0,1-1 1 0 0,-1 1-1 0 0,0 0 0 0 0,1 0 1 0 0,-1 0-1 0 0,0 0 1 0 0,0 0-1 0 0,0 0 0 0 0,-1 0 1 0 0,2 2 51 0 0,52 103-14 0 0,-36-63 138 0 0,-18-41-67 0 0,-1-1 1 0 0,1 1-1 0 0,-1 0 0 0 0,1-1 1 0 0,0 1-1 0 0,0-1 0 0 0,0 1 1 0 0,0-1-1 0 0,0 1 0 0 0,1-1 1 0 0,-1 0-1 0 0,1 0 0 0 0,-1 0 1 0 0,1 0-1 0 0,0 0 0 0 0,0 0 1 0 0,0 0-1 0 0,0 0 0 0 0,0-1 1 0 0,1 1-1 0 0,-1-1 1 0 0,0 0-1 0 0,1 1 0 0 0,-1-1 1 0 0,1 0-1 0 0,-1 0 0 0 0,1-1 1 0 0,-1 1-1 0 0,1-1 0 0 0,0 1 1 0 0,-1-1-1 0 0,1 0 0 0 0,0 0 1 0 0,-1 0-1 0 0,1 0 0 0 0,0 0 1 0 0,-1-1-1 0 0,1 1 0 0 0,0-1 1 0 0,-1 1-1 0 0,1-1 0 0 0,-1 0 1 0 0,1 0-1 0 0,-1-1 0 0 0,1 1 1 0 0,-1-1-58 0 0,153-158-1152 0 0,-154 158 1145 0 0,-1 1 1 0 0,1-1 0 0 0,0 0 0 0 0,0 1-1 0 0,0-1 1 0 0,0 1 0 0 0,0 0 0 0 0,0-1-1 0 0,1 1 1 0 0,-1 0 0 0 0,0 0 0 0 0,1-1-1 0 0,-1 1 1 0 0,1 0 0 0 0,-1 1 0 0 0,1-1-1 0 0,-1 0 1 0 0,1 0 0 0 0,-1 1 0 0 0,1-1-1 0 0,0 0 1 0 0,0 1 0 0 0,-1 0 0 0 0,1-1-1 0 0,0 1 1 0 0,0 0 0 0 0,-1 0 0 0 0,1 0-1 0 0,0 0 1 0 0,0 1 0 0 0,-1-1 0 0 0,1 0 0 0 0,0 1-1 0 0,0-1 1 0 0,-1 1 0 0 0,1-1 0 0 0,0 1-1 0 0,-1 0 1 0 0,1 0 0 0 0,-1 0 0 0 0,1 0-1 0 0,-1 0 1 0 0,1 0 0 0 0,-1 0 0 0 0,0 0-1 0 0,0 0 1 0 0,1 1 0 0 0,-1-1 0 0 0,0 1-1 0 0,0-1 1 0 0,0 1 0 0 0,-1-1 0 0 0,1 1-1 0 0,0-1 1 0 0,0 1 0 0 0,-1 0 0 0 0,1-1-1 0 0,-1 1 1 0 0,0 0 0 0 0,1 0 0 0 0,-1-1-1 0 0,0 1 1 0 0,0 0 0 0 0,0 0 0 0 0,0 0-1 0 0,0 0 7 0 0,7 35 184 0 0,-7-31-144 0 0,1 1-1 0 0,0 0 1 0 0,0-1 0 0 0,0 1 0 0 0,0-1-1 0 0,1 1 1 0 0,0-1 0 0 0,1 0 0 0 0,-1 0 0 0 0,1 0-1 0 0,0 0 1 0 0,1 0 0 0 0,0 0 0 0 0,0-1-1 0 0,0 0 1 0 0,0 0 0 0 0,1 0 0 0 0,-1 0 0 0 0,1-1-1 0 0,5 4-39 0 0,-2-10-73 0 0,0 1-1 0 0,-1-1 0 0 0,1 0 0 0 0,0-1 0 0 0,-1 1 1 0 0,0-2-1 0 0,1 1 0 0 0,-1-1 0 0 0,0 0 0 0 0,-1 0 1 0 0,1-1-1 0 0,-1 0 0 0 0,0 0 0 0 0,0-1 0 0 0,-1 1 1 0 0,1-1-1 0 0,-1 0 0 0 0,0-1 0 0 0,-1 1 0 0 0,0-1 1 0 0,0 0-1 0 0,0 0 0 0 0,-1-1 0 0 0,0 1 1 0 0,0-1-1 0 0,-1 1 0 0 0,0-1 74 0 0,41-51 305 0 0,-26 103-246 0 0,82 136-978 0 0,-85-167-1698 0 0,-3-6-4244 0 0,-3-5-1450 0 0</inkml:trace>
  <inkml:trace contextRef="#ctx0" brushRef="#br0" timeOffset="1801.3">24932 5479 14387 0 0,'0'0'4017'0'0,"0"0"-3609"0"0,0 0-72 0 0,0 0-144 0 0,0 0-344 0 0,0 0-176 0 0,0 0-160 0 0,0 0-64 0 0,0 0 32 0 0,0 0-24 0 0,0 0 47 0 0,0 0 9 0 0,0 0-56 0 0,0 0-240 0 0,15-44-728 0 0,-8 62-1385 0 0,-3-4-2152 0 0,-1-5 64 0 0</inkml:trace>
  <inkml:trace contextRef="#ctx0" brushRef="#br0" timeOffset="2108.477">25460 5817 14851 0 0,'0'0'436'0'0,"0"0"-662"0"0,0 0 0 0 0,0 0 318 0 0,0 0 82 0 0,0 0-28 0 0,0 0-31 0 0,0 0-44 0 0,5 28-22 0 0,30 146 104 0 0,-34-168-61 0 0,1-1 1 0 0,0 1-1 0 0,1-1 0 0 0,-1 0 0 0 0,1 0 0 0 0,0 0 0 0 0,1 0 0 0 0,-1 0 0 0 0,1-1 0 0 0,0 0 0 0 0,0 0 0 0 0,0 0 1 0 0,0 0-1 0 0,1 0 0 0 0,-1-1 0 0 0,1 0 0 0 0,0 0 0 0 0,0 0 0 0 0,1 0 0 0 0,-1-1 0 0 0,0 0 0 0 0,1 0 0 0 0,-1-1 1 0 0,1 1-1 0 0,0-1 0 0 0,-1 0 0 0 0,1-1 0 0 0,0 0 0 0 0,0 1 0 0 0,0-2 0 0 0,-1 1 0 0 0,1-1 0 0 0,0 0 0 0 0,-1 0 1 0 0,1 0-1 0 0,0-1 0 0 0,1-1-92 0 0,9-2-170 0 0,-1-1 0 0 0,0-1-1 0 0,-1-1 1 0 0,0 0 0 0 0,0-1 0 0 0,0 0 0 0 0,-1-1 0 0 0,-1 0 0 0 0,0-1 0 0 0,0-1-1 0 0,-1 0 1 0 0,0 0 0 0 0,-1-1 0 0 0,-1-1 0 0 0,4-6 170 0 0,15-16 709 0 0,-25 36-617 0 0,0 1 1 0 0,-1 0 0 0 0,1 0 0 0 0,-1 0-1 0 0,1 0 1 0 0,-1 0 0 0 0,1 0 0 0 0,-1 1-1 0 0,1-1 1 0 0,-1 1 0 0 0,0 0 0 0 0,0 0-1 0 0,0 0 1 0 0,0 0 0 0 0,0 0 0 0 0,-1 0-1 0 0,1 0 1 0 0,-1 0 0 0 0,1 1 0 0 0,-1-1-1 0 0,0 1 1 0 0,1-1 0 0 0,-1 1-1 0 0,-1 0 1 0 0,1-1 0 0 0,0 1 0 0 0,0 1-93 0 0,12 19 308 0 0,3-2-938 0 0,63 77 2033 0 0,-49-71-4588 0 0,2-8-4528 0 0,-27-17-2174 0 0</inkml:trace>
  <inkml:trace contextRef="#ctx0" brushRef="#br0" timeOffset="7950.111">17651 5338 5017 0 0,'0'0'1755'0'0,"0"0"-315"0"0,0 0-258 0 0,0 0-224 0 0,0 0-188 0 0,0 0-212 0 0,0 0-165 0 0,0 0-157 0 0,0 0-290 0 0,0 0-206 0 0,0 0-162 0 0,0-4-21 0 0,0 3 467 0 0,0 0-1 0 0,0 0 0 0 0,0 0 1 0 0,0 0-1 0 0,1 0 1 0 0,-1 0-1 0 0,0 1 0 0 0,0-1 1 0 0,1 0-1 0 0,-1 0 0 0 0,0 0 1 0 0,1 0-1 0 0,-1 1 0 0 0,1-1 1 0 0,-1 0-1 0 0,1 0 0 0 0,-1 1 1 0 0,1-1-1 0 0,0 0 0 0 0,-1 1 1 0 0,1-1-1 0 0,0 0 1 0 0,0 1-1 0 0,-1-1 0 0 0,1 1 1 0 0,0 0-1 0 0,0-1 0 0 0,0 1 1 0 0,-1-1-1 0 0,1 1 0 0 0,0 0 1 0 0,0 0-1 0 0,0 0 0 0 0,0-1 1 0 0,0 1-1 0 0,0 0 1 0 0,0 0-1 0 0,0 0 0 0 0,0 0 1 0 0,-1 1-1 0 0,1-1 0 0 0,0 0 1 0 0,0 0-1 0 0,0 0 0 0 0,0 1 1 0 0,0-1-1 0 0,0 0 0 0 0,-1 1 1 0 0,1-1-1 0 0,0 1 0 0 0,0-1 1 0 0,-1 1-1 0 0,1 0 1 0 0,0-1-1 0 0,0 1-23 0 0,8 1 349 0 0,72 8 626 0 0,-1-3 0 0 0,1-4 0 0 0,76-8-975 0 0,-133 5 104 0 0,338-55 1004 0 0,-362 55-1146 0 0,-1 1-1 0 0,1-1 1 0 0,-1 0 0 0 0,1 0 0 0 0,0 1-1 0 0,-1-1 1 0 0,1 0 0 0 0,-1 1 0 0 0,1-1-1 0 0,0 1 1 0 0,-1-1 0 0 0,1 0-1 0 0,0 1 1 0 0,-1-1 0 0 0,1 1 0 0 0,0-1-1 0 0,0 1 1 0 0,0-1 0 0 0,-1 1 0 0 0,1-1-1 0 0,0 1 1 0 0,0-1 0 0 0,0 1-1 0 0,0 0 1 0 0,0-1 0 0 0,0 1 0 0 0,0-1-1 0 0,0 1 1 0 0,0-1 0 0 0,0 1 0 0 0,0-1-1 0 0,0 1 1 0 0,0-1 0 0 0,1 1-1 0 0,-1-1 1 0 0,0 1 0 0 0,0-1 0 0 0,1 1-1 0 0,-1-1 1 0 0,0 1 0 0 0,0-1 0 0 0,1 0-1 0 0,-1 1 1 0 0,1-1 0 0 0,-1 1 0 0 0,0-1-1 0 0,1 0 1 0 0,-1 1 0 0 0,1-1-1 0 0,-1 0 1 0 0,1 0 0 0 0,-1 1 0 0 0,1-1-1 0 0,-1 0 1 0 0,1 0 0 0 0,-1 0 0 0 0,1 0-1 0 0,-1 1 1 0 0,1-1 0 0 0,-1 0-1 0 0,1 0 1 0 0,-1 0 0 0 0,1 0 0 0 0,-1 0-1 0 0,1 0 1 0 0,-1-1 0 0 0,1 1 38 0 0,-32 32-3005 0 0,11-16-963 0 0,2-4-3396 0 0</inkml:trace>
  <inkml:trace contextRef="#ctx0" brushRef="#br0" timeOffset="17645.915">14582 9885 7001 0 0,'0'0'1105'0'0,"0"0"-470"0"0,0 0-311 0 0,0 0-15 0 0,0 0 67 0 0,0 0 71 0 0,0 0 72 0 0,0 0 87 0 0,0 0 33 0 0,0 0-87 0 0,0 0-141 0 0,0 0-139 0 0,0 0-121 0 0,22-16-60 0 0,103-76 5 0 0,-127 91-99 0 0,1 1 0 0 0,-1 0 0 0 0,1 0 0 0 0,0 0 1 0 0,-1-1-1 0 0,1 1 0 0 0,0-1 0 0 0,-1 1 1 0 0,1-1-1 0 0,0 0 0 0 0,0 1 0 0 0,-1-1 0 0 0,1 0 1 0 0,0 0-1 0 0,0 0 0 0 0,0 0 0 0 0,0 0 1 0 0,0 0-1 0 0,0 0 0 0 0,1 0 0 0 0,-1 0 0 0 0,0 0 1 0 0,0-1-1 0 0,1 1 0 0 0,-1 0 0 0 0,1-1 0 0 0,-1 1 1 0 0,1 0-1 0 0,-1-1 0 0 0,1 1 0 0 0,0 0 1 0 0,0-1-1 0 0,0 1 0 0 0,0-1 0 0 0,0 1 0 0 0,0 0 1 0 0,0-1-1 0 0,0 1 0 0 0,0-1 0 0 0,1 1 1 0 0,-1 0-1 0 0,0-1 0 0 0,1 1 0 0 0,0 0 0 0 0,-1 0 1 0 0,1-1-1 0 0,0 1 0 0 0,-1 0 0 0 0,1 0 1 0 0,0 0-1 0 0,0 0 0 0 0,0 0 0 0 0,0 0 0 0 0,0 0 1 0 0,0 0-1 0 0,0 0 0 0 0,0 0 0 0 0,1 0 1 0 0,0 0 2 0 0,-31 5-155 0 0,0 2 1 0 0,1 1 0 0 0,0 1 0 0 0,0 1-1 0 0,1 1 1 0 0,0 2 0 0 0,-12 8 154 0 0,-2-2-66 0 0,-142 82 212 0 0,83-4 120 0 0,99-95-259 0 0,-1 1-1 0 0,1-1 1 0 0,0 1-1 0 0,-1-1 1 0 0,1 1-1 0 0,0 0 1 0 0,0 0-1 0 0,0 0 1 0 0,0-1-1 0 0,0 1 1 0 0,1 0 0 0 0,-1 0-1 0 0,0 0 1 0 0,1 0-1 0 0,-1 1 1 0 0,1-1-1 0 0,0 0 1 0 0,0 0-1 0 0,0 0 1 0 0,0 0-1 0 0,0 0 1 0 0,0 0 0 0 0,1 0-1 0 0,-1 0 1 0 0,1 0-1 0 0,-1 0 1 0 0,1 0-1 0 0,0 0 1 0 0,0 0-1 0 0,0 0 1 0 0,0 0-1 0 0,0 0 1 0 0,0-1 0 0 0,0 1-1 0 0,1 0 1 0 0,-1-1-1 0 0,1 1 1 0 0,-1-1-1 0 0,1 1 1 0 0,0-1-1 0 0,-1 0 1 0 0,1 0-1 0 0,0 0 1 0 0,0 0 0 0 0,0 0-1 0 0,0 0 1 0 0,2 0-7 0 0,101 22 740 0 0,282-33-259 0 0,-244 0-3691 0 0,1 6-5718 0 0,-140 4 6901 0 0</inkml:trace>
  <inkml:trace contextRef="#ctx0" brushRef="#br0" timeOffset="18912.47">15267 9548 0 0 0,'0'0'1170'0'0,"0"0"-21"0"0,0 0 42 0 0,0 0 89 0 0,0 0-1 0 0,0 0-64 0 0,0 0-81 0 0,0 0-95 0 0,0 0-116 0 0,0 0-171 0 0,0 0-194 0 0,0 0-236 0 0,-1-9-277 0 0,0 4 260 0 0,-4-23-1567 0 0,15 53 33 0 0,49 212 2732 0 0,-45-166-1195 0 0,3-1-1 0 0,3 0 1 0 0,4-1-1 0 0,3 2-307 0 0,-26-68 35 0 0,-1 0 0 0 0,1 1 0 0 0,0-1 1 0 0,0 0-1 0 0,0 0 0 0 0,0 0 0 0 0,1 0 0 0 0,-1 0 0 0 0,1 0 0 0 0,0 0 1 0 0,0 0-1 0 0,0 0 0 0 0,0-1 0 0 0,0 1 0 0 0,1-1 0 0 0,-1 0 0 0 0,1 0 1 0 0,0 1-1 0 0,-1-2 0 0 0,1 1 0 0 0,0 0 0 0 0,0 0 0 0 0,0-1 0 0 0,0 0 0 0 0,0 0 1 0 0,1 0-1 0 0,-1 0 0 0 0,0 0 0 0 0,1 0 0 0 0,-1-1 0 0 0,0 0 0 0 0,1 0 1 0 0,-1 0-1 0 0,0 0 0 0 0,1 0 0 0 0,-1-1 0 0 0,0 1 0 0 0,1-1 0 0 0,-1 0 1 0 0,0 0-1 0 0,0 0 0 0 0,1 0 0 0 0,-1-1 0 0 0,0 1 0 0 0,-1-1 0 0 0,3-1-35 0 0,95-116-11751 0 0,-78 70 12612 0 0,-6 1 5850 0 0,-2 74-5472 0 0,3 5-623 0 0,-12-22-483 0 0,0 0 0 0 0,0-1 0 0 0,1 0 0 0 0,0 0 0 0 0,0 0 1 0 0,1-1-1 0 0,0 0 0 0 0,1 0 0 0 0,-1-1 0 0 0,1 0 0 0 0,0 0 0 0 0,1-1 0 0 0,0 0 1 0 0,-1-1-1 0 0,2 1 0 0 0,-1-2 0 0 0,0 1 0 0 0,1-1 0 0 0,-1-1 0 0 0,1 0 0 0 0,0 0 1 0 0,0-1-1 0 0,0 0 0 0 0,0-1 0 0 0,0 0 0 0 0,0 0 0 0 0,-1-1 0 0 0,1-1 0 0 0,0 1 1 0 0,0-2-1 0 0,-1 1 0 0 0,1-1 0 0 0,-1-1 0 0 0,0 0 0 0 0,0 0 0 0 0,0-1 0 0 0,0 0 1 0 0,-1 0-1 0 0,8-7-133 0 0,-12 11 8 0 0,0-1 0 0 0,0 0 0 0 0,-1 0 1 0 0,1 0-1 0 0,0 0 0 0 0,-1-1 1 0 0,1 1-1 0 0,-1-1 0 0 0,0 0 0 0 0,0 0 1 0 0,0-1-1 0 0,0 1 0 0 0,-1 0 0 0 0,1-1 1 0 0,-1 0-1 0 0,0 1 0 0 0,0-1 1 0 0,0 0-1 0 0,-1 0 0 0 0,1 0 0 0 0,-1 0 1 0 0,0-1-1 0 0,0 1 0 0 0,-1 0 0 0 0,1 0 1 0 0,-1-1-1 0 0,0 1 0 0 0,0 0 1 0 0,0-1-1 0 0,0 1 0 0 0,-1 0 0 0 0,0 0 1 0 0,0-1-1 0 0,0 1 0 0 0,0 0 0 0 0,-1 0 1 0 0,0 0-1 0 0,1 0 0 0 0,-1 0 1 0 0,-1 1-1 0 0,1-1 0 0 0,-1 1 0 0 0,1-1 1 0 0,-1 1-1 0 0,0 0 0 0 0,0 0 0 0 0,0 0 1 0 0,-1 0-1 0 0,-3-2-8 0 0,-6-1-53 0 0,-1 1 0 0 0,0 0 1 0 0,0 1-1 0 0,0 1 0 0 0,-1 0 0 0 0,1 1 0 0 0,-1 0 0 0 0,0 1 1 0 0,1 1-1 0 0,-1 0 0 0 0,0 1 0 0 0,0 1 0 0 0,1 0 0 0 0,-1 1 1 0 0,1 0-1 0 0,0 1 0 0 0,0 1 0 0 0,0 0 0 0 0,1 1 0 0 0,0 1 1 0 0,0 0-1 0 0,0 1 0 0 0,1 0 0 0 0,0 0 0 0 0,0 2 0 0 0,-1 1 53 0 0,12-9 10 0 0,0-1 0 0 0,-1 0-1 0 0,1 0 1 0 0,0 1 0 0 0,0-1-1 0 0,0 0 1 0 0,0 1-1 0 0,1-1 1 0 0,-1 1 0 0 0,0-1-1 0 0,0 1 1 0 0,1 0-1 0 0,-1-1 1 0 0,1 1 0 0 0,0 0-1 0 0,-1-1 1 0 0,1 1-1 0 0,0 0 1 0 0,0 0 0 0 0,0-1-1 0 0,0 1 1 0 0,0 0 0 0 0,1-1-1 0 0,-1 1 1 0 0,0 0-1 0 0,1-1 1 0 0,-1 1 0 0 0,1 0-1 0 0,0-1 1 0 0,0 1-1 0 0,-1-1 1 0 0,1 1 0 0 0,0-1-1 0 0,0 0 1 0 0,0 1-1 0 0,0-1 1 0 0,1 0 0 0 0,-1 0-1 0 0,0 1 1 0 0,1-1 0 0 0,-1 0-1 0 0,0 0 1 0 0,1 0-1 0 0,-1-1 1 0 0,1 1 0 0 0,-1 0-1 0 0,1-1 1 0 0,0 1-1 0 0,-1-1 1 0 0,1 1-10 0 0,87 24 929 0 0,-40-20-730 0 0,0-1 0 0 0,0-3-1 0 0,1-3 1 0 0,-1-1 0 0 0,0-3-1 0 0,41-9-198 0 0,-60 94-2135 0 0,-10-64-762 0 0,-4-7-3041 0 0,-9-5-1813 0 0</inkml:trace>
  <inkml:trace contextRef="#ctx0" brushRef="#br0" timeOffset="19537.461">16596 9835 8978 0 0,'0'0'3018'0'0,"0"0"-1962"0"0,0 0-927 0 0,0 0-665 0 0,0 0-192 0 0,0 0 153 0 0,0 0 254 0 0,0 0 360 0 0,0 0 197 0 0,0 0 121 0 0,0 0 69 0 0,0 0 19 0 0,0 0-29 0 0,9 15-41 0 0,144 206 1106 0 0,-148-214-1387 0 0,1 1 0 0 0,-1-1-1 0 0,1-1 1 0 0,0 1 0 0 0,1-1-1 0 0,0 0 1 0 0,0-1-1 0 0,0 1 1 0 0,0-2 0 0 0,1 1-1 0 0,0-1 1 0 0,0 0 0 0 0,0 0-1 0 0,0-1 1 0 0,1 0-1 0 0,-1-1 1 0 0,1 0 0 0 0,0 0-1 0 0,0-1 1 0 0,-1 0 0 0 0,1 0-1 0 0,0-1 1 0 0,0 0-1 0 0,0-1 1 0 0,6-1-94 0 0,-10-3-99 0 0,0 0-1 0 0,0-1 1 0 0,0 1-1 0 0,-1-1 1 0 0,0 0-1 0 0,0-1 1 0 0,-1 1 0 0 0,1-1-1 0 0,-2 1 1 0 0,1-1-1 0 0,-1 0 1 0 0,0 0-1 0 0,0 0 1 0 0,0-1 0 0 0,-1 1-1 0 0,-1 0 1 0 0,1-1-1 0 0,-1 1 1 0 0,0 0-1 0 0,-1-1 1 0 0,0 1 0 0 0,0 0-1 0 0,0 0 1 0 0,-1 0-1 0 0,0 0 1 0 0,-1 0-1 0 0,1 0 1 0 0,-3-4 99 0 0,-1-19-189 0 0,4-108 511 0 0,2 135-312 0 0,1 1 1 0 0,0 0-1 0 0,1-1 0 0 0,-1 1 1 0 0,0 0-1 0 0,1-1 1 0 0,-1 1-1 0 0,1 0 0 0 0,0 0 1 0 0,-1 0-1 0 0,1 1 1 0 0,0-1-1 0 0,0 0 0 0 0,0 1 1 0 0,1-1-1 0 0,-1 1 0 0 0,0-1 1 0 0,0 1-1 0 0,1 0 1 0 0,-1 0-1 0 0,1 0 0 0 0,-1 1 1 0 0,1-1-1 0 0,-1 0 1 0 0,1 1-1 0 0,0 0 0 0 0,-1-1 1 0 0,1 1-1 0 0,-1 0 1 0 0,1 1-1 0 0,0-1 0 0 0,-1 0 1 0 0,1 1-1 0 0,-1-1 1 0 0,1 1-1 0 0,0 0 0 0 0,-1 0 1 0 0,0 0-1 0 0,1 0 1 0 0,-1 0-1 0 0,0 1 0 0 0,1-1 1 0 0,-1 1-1 0 0,1 0-10 0 0,5 17 122 0 0,-1 0 0 0 0,-1 0 0 0 0,-1 1 1 0 0,-1 0-1 0 0,0 0 0 0 0,-1 0 0 0 0,-2 0 0 0 0,0 0 0 0 0,-1 0 0 0 0,-1 1 0 0 0,-2 14-122 0 0,1 29 132 0 0,27 435 438 0 0,-17-447-529 0 0,1-12-29 0 0,-2 1-1 0 0,-2 0 0 0 0,-2 1 0 0 0,-1-1 1 0 0,-3 1-1 0 0,-1-1 0 0 0,-1 0 0 0 0,-3 0 0 0 0,-2 0-11 0 0,4-28 110 0 0,-1-1 0 0 0,0 0 0 0 0,-1-1 0 0 0,0 1 0 0 0,-1-1 0 0 0,-1 0 0 0 0,1-1 0 0 0,-2 0 0 0 0,1 0 0 0 0,-2 0 0 0 0,1-2 0 0 0,-1 1 0 0 0,0-1 0 0 0,-1 0 0 0 0,0-1 0 0 0,0 0 0 0 0,-1-1 0 0 0,1-1 0 0 0,-1 1 0 0 0,-8 1-110 0 0,-262 54 1699 0 0,253-57-1713 0 0,-747 82-731 0 0,611-67-2385 0 0,57-8-3987 0 0,55-6-2906 0 0</inkml:trace>
  <inkml:trace contextRef="#ctx0" brushRef="#br0" timeOffset="16576.826">15039 7489 9458 0 0,'0'0'819'0'0,"0"0"-56"0"0,0 0-406 0 0,0 0-744 0 0,0 0-601 0 0,0 0-151 0 0,0 0 112 0 0,0 0 441 0 0,0 0 436 0 0,0 0 174 0 0,0 0 164 0 0,0 0 151 0 0,0 0 77 0 0,2 24 8 0 0,24 169 910 0 0,7 53-280 0 0,-11 2 0 0 0,-10 0 0 0 0,-13 66-1054 0 0,1-284 482 0 0,-1 44-486 0 0,-6-68 5643 0 0,-19-111-11109 0 0,12 40-2960 0 0,11 50 3206 0 0</inkml:trace>
  <inkml:trace contextRef="#ctx0" brushRef="#br0" timeOffset="16963.269">14918 7471 11218 0 0,'0'0'1183'0'0,"0"0"-352"0"0,0 0-80 0 0,0 0-84 0 0,0 0-246 0 0,0 0-418 0 0,0 0-607 0 0,0 0-575 0 0,0 0-89 0 0,0 0 185 0 0,0 0 421 0 0,0 0 479 0 0,-8 0 145 0 0,5 0 49 0 0,0 1 1 0 0,-1 0 0 0 0,1 0-1 0 0,0 0 1 0 0,-1 0-1 0 0,1 1 1 0 0,0-1-1 0 0,0 1 1 0 0,0 0-1 0 0,0 0 1 0 0,0 0 0 0 0,1 0-1 0 0,-1 1 1 0 0,1-1-1 0 0,-1 0 1 0 0,1 1-1 0 0,0 0 1 0 0,0 0 0 0 0,0 0-1 0 0,0 0 1 0 0,0 0-1 0 0,1 0 1 0 0,-1 0-1 0 0,1 0 1 0 0,0 1-1 0 0,0 1-11 0 0,0-5 1 0 0,-22 43 622 0 0,-3-2-1 0 0,-1-1 1 0 0,-2-1-1 0 0,-2-2 1 0 0,-22 20-623 0 0,53-56 1164 0 0,0-5 1310 0 0,9-19-2515 0 0,159-140-1653 0 0,-120 124 1425 0 0,-47 38 263 0 0,13-13-101 0 0,1 0-1 0 0,1 1 0 0 0,0 1 0 0 0,0 0 0 0 0,1 1 0 0 0,1 1 0 0 0,0 1 0 0 0,0 0 0 0 0,1 2 0 0 0,0 0 0 0 0,0 1 0 0 0,1 0 0 0 0,-1 2 0 0 0,6 0 108 0 0,-20 7-56 0 0,1 1 0 0 0,-1 0 0 0 0,0 0-1 0 0,0 0 1 0 0,-1 0 0 0 0,1 1 0 0 0,-1 0 0 0 0,0 0-1 0 0,0 0 1 0 0,-1 1 0 0 0,1-1 0 0 0,-1 1 0 0 0,-1 0-1 0 0,1 0 1 0 0,-1 0 0 0 0,0 0 0 0 0,0 0 0 0 0,0 0-1 0 0,-1 1 1 0 0,0-1 0 0 0,-1 1 0 0 0,1-1 0 0 0,-1 0-1 0 0,-1 4 57 0 0,4 7 4 0 0,40 173-88 0 0,-17-111-6379 0 0,-18-57 767 0 0</inkml:trace>
  <inkml:trace contextRef="#ctx0" brushRef="#br0" timeOffset="14335.013">24383 9732 7490 0 0,'0'0'1018'0'0,"0"0"-151"0"0,0 0-268 0 0,0 0-468 0 0,0 0-259 0 0,0 0-152 0 0,0 0-87 0 0,0 0 31 0 0,0 0 157 0 0,0 0 381 0 0,0 0 191 0 0,0 0 78 0 0,-2-4-42 0 0,20-26 500 0 0,8 13-193 0 0,-26 15-728 0 0,1 0 0 0 0,-1 0 1 0 0,0 0-1 0 0,0 0 1 0 0,0-1-1 0 0,0 1 1 0 0,0 0-1 0 0,0 0 1 0 0,0 0-1 0 0,-1 0 1 0 0,1 0-1 0 0,-1 0 0 0 0,0 0 1 0 0,1 0-1 0 0,-1 0 1 0 0,0 0-1 0 0,0 0 1 0 0,0 1-1 0 0,-1-1 1 0 0,1 0-1 0 0,0 1 1 0 0,-1-1-1 0 0,1 1 0 0 0,-1-1 1 0 0,1 1-1 0 0,-1 0 1 0 0,0-1-1 0 0,1 1 1 0 0,-1 0-1 0 0,0 0 1 0 0,0 0-1 0 0,0 0 1 0 0,0 1-1 0 0,0-1 1 0 0,0 0-1 0 0,0 1 0 0 0,0 0 1 0 0,0-1-1 0 0,0 1 1 0 0,0 0-1 0 0,0 0 1 0 0,0 0-1 0 0,-1 0 1 0 0,1 1-1 0 0,0-1 1 0 0,0 0-1 0 0,-1 1-8 0 0,-23-5 38 0 0,-1 2 0 0 0,1 0 1 0 0,-1 2-1 0 0,1 1 0 0 0,-1 0 0 0 0,1 3 0 0 0,0 0 1 0 0,0 1-1 0 0,0 2 0 0 0,1 0 0 0 0,0 2 0 0 0,0 1 1 0 0,1 1-1 0 0,-9 6-38 0 0,31-17-2 0 0,1 0 1 0 0,-1 1-1 0 0,1 0 1 0 0,0-1 0 0 0,-1 1-1 0 0,1 0 1 0 0,-1-1-1 0 0,1 1 1 0 0,0 0-1 0 0,0 0 1 0 0,-1 0 0 0 0,1 0-1 0 0,0 1 1 0 0,0-1-1 0 0,0 0 1 0 0,0 0-1 0 0,0 0 1 0 0,1 1 0 0 0,-1-1-1 0 0,0 1 1 0 0,1-1-1 0 0,-1 1 1 0 0,1-1-1 0 0,-1 0 1 0 0,1 1 0 0 0,-1 0-1 0 0,1-1 1 0 0,0 1-1 0 0,0-1 1 0 0,0 1-1 0 0,0-1 1 0 0,0 1 0 0 0,0-1-1 0 0,1 1 1 0 0,-1 0-1 0 0,0-1 1 0 0,1 1-1 0 0,-1-1 1 0 0,1 0 0 0 0,-1 1-1 0 0,1-1 1 0 0,0 1-1 0 0,0-1 1 0 0,0 0-1 0 0,-1 1 1 0 0,1-1 0 0 0,1 0-1 0 0,-1 0 1 0 0,0 0-1 0 0,0 0 1 0 0,0 0-1 0 0,0 0 1 0 0,1 0 0 0 0,-1 0-1 0 0,0-1 1 0 0,1 1-1 0 0,-1 0 1 0 0,1-1-1 0 0,-1 1 2 0 0,97 34 528 0 0,-94-34-516 0 0,87 21 196 0 0,-58-17-215 0 0,-1 2-1 0 0,0 1 1 0 0,0 2 0 0 0,-1 1 0 0 0,0 1-1 0 0,-1 2 1 0 0,0 1 0 0 0,-1 2-1 0 0,2 2 8 0 0,-29-18 3 0 0,0 0 0 0 0,0 0-1 0 0,0 1 1 0 0,0-1 0 0 0,0 1-1 0 0,0-1 1 0 0,0 1 0 0 0,0 0-1 0 0,0 0 1 0 0,-1 0 0 0 0,1 0-1 0 0,-1 0 1 0 0,1 0 0 0 0,-1 0 0 0 0,0 0-1 0 0,0 1 1 0 0,0-1 0 0 0,0 0-1 0 0,0 1 1 0 0,-1-1 0 0 0,1 0-1 0 0,-1 1 1 0 0,1-1 0 0 0,-1 1-1 0 0,0 0 1 0 0,0-1 0 0 0,0 1 0 0 0,-1-1-1 0 0,1 1 1 0 0,0-1 0 0 0,-1 0-1 0 0,0 1 1 0 0,1-1 0 0 0,-1 1-1 0 0,0-1 1 0 0,0 0 0 0 0,0 1-1 0 0,-1-1 1 0 0,1 0 0 0 0,0 0-1 0 0,-1 0 1 0 0,0 0 0 0 0,1 0 0 0 0,-1-1-1 0 0,0 1 1 0 0,0 0 0 0 0,0-1-1 0 0,0 1 1 0 0,0-1 0 0 0,0 0-1 0 0,0 0 1 0 0,-1 0 0 0 0,1 0-1 0 0,0 0 1 0 0,-1 0 0 0 0,1 0 0 0 0,-1-1-1 0 0,1 1 1 0 0,-1-1 0 0 0,-1 0-3 0 0,-33 10 240 0 0,-1-1 1 0 0,1-3-1 0 0,-2-1 1 0 0,1-1-1 0 0,0-3 1 0 0,-1-1-1 0 0,1-1 1 0 0,-15-4-241 0 0,-31-21-157 0 0,69 4-3209 0 0,16-7-4775 0 0,2 21 4215 0 0</inkml:trace>
  <inkml:trace contextRef="#ctx0" brushRef="#br0" timeOffset="14844.841">25035 9545 12027 0 0,'0'0'-318'0'0,"0"0"-249"0"0,0 0-141 0 0,0 0 272 0 0,0 0 396 0 0,0 0 107 0 0,0 0 37 0 0,-14 27 37 0 0,-45 86 37 0 0,-103 91 794 0 0,143-179-773 0 0,-28 34 2533 0 0,61-114-1826 0 0,156-246-10144 0 0,-106 162 12276 0 0,-36 186-3284 0 0,-1 21 700 0 0,-18-39-295 0 0,1-1 0 0 0,1-1 0 0 0,2 0 0 0 0,0-1 0 0 0,2 0-1 0 0,0-1 1 0 0,2 0 0 0 0,1-2 0 0 0,1 0 0 0 0,1-1 0 0 0,21 18-159 0 0,-28-31 38 0 0,31 26 17 0 0,-31-10-275 0 0,-46-20 822 0 0,-32 0-318 0 0,0-3 0 0 0,-1-2 0 0 0,1-4 0 0 0,-57-10-284 0 0,-34-33-4937 0 0,135 36 164 0 0,19 8 1859 0 0</inkml:trace>
  <inkml:trace contextRef="#ctx0" brushRef="#br0" timeOffset="15430.501">25595 9661 10018 0 0,'0'0'574'0'0,"0"0"-173"0"0,0 0-226 0 0,0 0-274 0 0,0 0-74 0 0,0 0 27 0 0,0 0 85 0 0,0 0 144 0 0,0 0 74 0 0,0 0 38 0 0,0 0-3 0 0,-27 9-60 0 0,-86 27-34 0 0,-12 43 647 0 0,325-242-1527 0 0,-197 163 781 0 0,0 1 1 0 0,-1-1-1 0 0,1 1 0 0 0,-1 0 1 0 0,1 0-1 0 0,-1 0 0 0 0,1 0 1 0 0,-1 1-1 0 0,1-1 0 0 0,-1 1 1 0 0,0-1-1 0 0,0 1 0 0 0,0 0 1 0 0,0 0-1 0 0,0 0 0 0 0,0 0 0 0 0,-1 0 1 0 0,1 0-1 0 0,0 0 0 0 0,-1 1 1 0 0,0-1-1 0 0,0 0 0 0 0,0 1 1 0 0,0 0-1 0 0,0-1 0 0 0,0 1 1 0 0,0-1-1 0 0,-1 1 0 0 0,1 0 1 0 0,-1-1-1 0 0,0 1 0 0 0,0 0 1 0 0,0 0-1 0 0,0-1 0 0 0,0 1 0 0 0,-1 0 1 0 0,1-1-1 0 0,-1 1 1 0 0,11 35 214 0 0,-3-26-82 0 0,1 0 1 0 0,0 0-1 0 0,0-1 0 0 0,1 0 0 0 0,1-1 0 0 0,0 0 1 0 0,0 0-1 0 0,1-1 0 0 0,0 0 0 0 0,1-1 0 0 0,0-1 1 0 0,0 0-1 0 0,0 0 0 0 0,1-1 0 0 0,0-1 1 0 0,1 0-1 0 0,-1 0 0 0 0,1-2 0 0 0,0 0 0 0 0,-1 0 1 0 0,1-1-1 0 0,1-1 0 0 0,-1 0 0 0 0,0-1 0 0 0,0-1 1 0 0,0 0-1 0 0,0-1 0 0 0,0-1 0 0 0,2 0-132 0 0,-11 1 81 0 0,1 0 1 0 0,0 0-1 0 0,-1-1 0 0 0,0 0 0 0 0,1 0 0 0 0,-1 0 0 0 0,0-1 1 0 0,-1 1-1 0 0,1-1 0 0 0,-1-1 0 0 0,1 1 0 0 0,-1 0 0 0 0,-1-1 0 0 0,1 0 1 0 0,-1 0-1 0 0,1 0 0 0 0,-1 0 0 0 0,-1-1 0 0 0,1 1 0 0 0,-1-1 1 0 0,0 1-1 0 0,0-1 0 0 0,-1 0 0 0 0,1 0 0 0 0,-1 0 0 0 0,-1 0 1 0 0,1 0-1 0 0,-1 0 0 0 0,0 0 0 0 0,0 0 0 0 0,-1 0 0 0 0,0 0 0 0 0,0 0 1 0 0,0 0-1 0 0,-1 0 0 0 0,0 1 0 0 0,0-1 0 0 0,0 0 0 0 0,-1 1 1 0 0,0 0-1 0 0,-2-3-81 0 0,-11-20 74 0 0,-1 1-1 0 0,-1 2 1 0 0,-2-1 0 0 0,0 2 0 0 0,-2 1 0 0 0,0 1 0 0 0,-2 0-1 0 0,-11-6-73 0 0,15 15-685 0 0,27 20-2049 0 0,32 24-1607 0 0,4-5-3594 0 0,-28-18 4181 0 0</inkml:trace>
  <inkml:trace contextRef="#ctx0" brushRef="#br0" timeOffset="15925.511">26595 9512 14411 0 0,'0'0'479'0'0,"0"0"-356"0"0,0 0-437 0 0,0 0-527 0 0,0 0-130 0 0,0 0 232 0 0,0 0 291 0 0,0 0 360 0 0,0 0 181 0 0,0 0 58 0 0,0 0 25 0 0,0 0-11 0 0,0 0-26 0 0,4 20-12 0 0,49 140 801 0 0,-49-155-849 0 0,0-1 1 0 0,0 1 0 0 0,0-1-1 0 0,1 1 1 0 0,-1-1 0 0 0,1 0-1 0 0,0-1 1 0 0,0 1 0 0 0,1-1-1 0 0,-1 0 1 0 0,1-1-1 0 0,-1 1 1 0 0,1-1 0 0 0,0 0-1 0 0,0 0 1 0 0,0-1 0 0 0,0 0-1 0 0,0 0 1 0 0,0 0-1 0 0,1-1 1 0 0,-1 0 0 0 0,0 0-1 0 0,0-1 1 0 0,2 0-80 0 0,-7 1-54 0 0,0 0 0 0 0,0 0 0 0 0,0 0 0 0 0,0-1 0 0 0,0 1 0 0 0,0 0 0 0 0,0-1 0 0 0,0 1 0 0 0,0-1 0 0 0,0 1 1 0 0,0-1-1 0 0,0 1 0 0 0,0-1 0 0 0,0 0 0 0 0,0 0 0 0 0,-1 1 0 0 0,1-1 0 0 0,0 0 0 0 0,-1 0 0 0 0,1 0 0 0 0,0 0 0 0 0,-1 0 0 0 0,1 0 0 0 0,-1 0 0 0 0,1 0 0 0 0,-1 0 0 0 0,0 0 0 0 0,1 0 1 0 0,-1 0-1 0 0,0 0 0 0 0,0 0 0 0 0,0 0 0 0 0,0-1 0 0 0,0 1 0 0 0,0 0 0 0 0,0 0 0 0 0,0 0 0 0 0,0 0 0 0 0,0 0 0 0 0,-1 0 0 0 0,1 0 0 0 0,0 0 0 0 0,-1 0 0 0 0,1 0 0 0 0,-1 0 0 0 0,1 0 1 0 0,-1 0-1 0 0,0 0 0 0 0,1 0 0 0 0,-1 0 0 0 0,0 0 0 0 0,0 0 0 0 0,1 1 0 0 0,-1-1 54 0 0,-45-44-2714 0 0,-259-170 2966 0 0,306 215-218 0 0,1-1 0 0 0,-1 1 0 0 0,0 0 0 0 0,0 0 0 0 0,0 0 0 0 0,0-1 1 0 0,0 1-1 0 0,0 0 0 0 0,0-1 0 0 0,0 1 0 0 0,0-1 0 0 0,0 0 0 0 0,0 1 0 0 0,0-1 0 0 0,-1 0 0 0 0,1 1 0 0 0,0-1 0 0 0,0 0 0 0 0,-1 0 0 0 0,1 0 0 0 0,0 0 0 0 0,-1 0 0 0 0,1 1 0 0 0,-1-1 0 0 0,1 0 0 0 0,-1 0 0 0 0,1-1 0 0 0,-1 1 0 0 0,0 0 0 0 0,1 0 0 0 0,-1 0 0 0 0,0 0 0 0 0,0 0 0 0 0,0 0 0 0 0,0 0 0 0 0,0 0 0 0 0,0 0 0 0 0,0-1 0 0 0,0 1 0 0 0,-1 0 0 0 0,1 0 0 0 0,0 0 0 0 0,-1 0 0 0 0,1 0 0 0 0,-1 0 0 0 0,1 0 0 0 0,-1 0 0 0 0,1 0 0 0 0,-1 0 0 0 0,0 0 0 0 0,1 1 0 0 0,-1-1 0 0 0,0 0 0 0 0,0 0 0 0 0,1 1 0 0 0,-1-1 0 0 0,0 0 0 0 0,0 1 0 0 0,0-1 0 0 0,0 1 0 0 0,0-1 0 0 0,0 1 0 0 0,0-1 0 0 0,0 1 0 0 0,0 0 0 0 0,0 0 0 0 0,0-1 0 0 0,0 1 0 0 0,-1 0 0 0 0,1 0-34 0 0,49-5-31 0 0,1 1 0 0 0,-1 3 0 0 0,1 2 1 0 0,-1 2-1 0 0,1 3 0 0 0,-1 1 0 0 0,1 3 31 0 0,-13-6 74 0 0,-1 2 1 0 0,0 1 0 0 0,-1 2-1 0 0,1 1 1 0 0,-2 2-1 0 0,0 1 1 0 0,0 2-1 0 0,-1 1 1 0 0,-1 1 0 0 0,-1 2-1 0 0,0 1 1 0 0,5 7-75 0 0,-31-24 20 0 0,0 1 0 0 0,0 0 1 0 0,0 0-1 0 0,0 1 0 0 0,-1-1 1 0 0,0 1-1 0 0,0-1 0 0 0,0 1 1 0 0,-1 0-1 0 0,1 0 0 0 0,-1 1 1 0 0,0-1-1 0 0,0 0 0 0 0,-1 1 1 0 0,0-1-1 0 0,0 1 1 0 0,0-1-1 0 0,-1 1 0 0 0,0 0 1 0 0,0-1-1 0 0,0 1 0 0 0,0 0 1 0 0,-1-1-1 0 0,0 1 0 0 0,0-1 1 0 0,-1 1-1 0 0,0-1 0 0 0,0 0 1 0 0,0 0-1 0 0,0 0 0 0 0,-1 0 1 0 0,0 0-1 0 0,0 0 0 0 0,0 0 1 0 0,0-1-1 0 0,-3 2-20 0 0,-14 14 142 0 0,-1-2-1 0 0,-1 0 1 0 0,-1-2 0 0 0,0 0 0 0 0,-1-2-1 0 0,0 0 1 0 0,-2-2 0 0 0,1-1 0 0 0,-1 0-1 0 0,-1-2 1 0 0,-10 1-142 0 0,-189 40-1759 0 0,47-25-5003 0 0,115-18 5 0 0</inkml:trace>
  <inkml:trace contextRef="#ctx0" brushRef="#br0" timeOffset="13277.122">24734 7507 3569 0 0,'0'0'2123'0'0,"0"0"-101"0"0,0 0-299 0 0,0 0-496 0 0,0 0-455 0 0,0 0-400 0 0,0 0-447 0 0,0 0-464 0 0,0 0-299 0 0,0 0-96 0 0,0 0 234 0 0,5-8 552 0 0,-4 62 953 0 0,10 343 2065 0 0,41 227-2870 0 0,-23-415 1141 0 0,-26-232 2954 0 0,4-40-8623 0 0,-20-67-5832 0 0,7 107 7763 0 0</inkml:trace>
  <inkml:trace contextRef="#ctx0" brushRef="#br0" timeOffset="13632.824">24545 7558 0 0 0,'0'0'1779'0'0,"0"0"404"0"0,0 0-140 0 0,-4-27-244 0 0,-1-12-1138 0 0,-19-90 2879 0 0,17 113-1992 0 0,-5 32-4687 0 0,3 0 3470 0 0,-156 259 545 0 0,186-297 4282 0 0,23-12-5434 0 0,-14 12 345 0 0,33-25-177 0 0,1 2-1 0 0,3 3 1 0 0,1 4 0 0 0,58-24 108 0 0,-124 60-65 0 0,-1 1 0 0 0,1 0 0 0 0,-1-1-1 0 0,1 1 1 0 0,-1 0 0 0 0,1 0-1 0 0,0 0 1 0 0,0 0 0 0 0,0 0 0 0 0,-1 0-1 0 0,1 1 1 0 0,0-1 0 0 0,0 0-1 0 0,0 1 1 0 0,0 0 0 0 0,0-1-1 0 0,0 1 1 0 0,0 0 0 0 0,0 0 0 0 0,0 0-1 0 0,0 0 1 0 0,0 1 0 0 0,0-1-1 0 0,0 0 1 0 0,0 1 0 0 0,0 0 0 0 0,0-1-1 0 0,0 1 1 0 0,0 0 0 0 0,-1 0-1 0 0,1 0 1 0 0,0 0 0 0 0,0 0-1 0 0,-1 0 1 0 0,1 1 0 0 0,-1-1 0 0 0,1 0-1 0 0,-1 1 1 0 0,0-1 0 0 0,1 1-1 0 0,-1 0 1 0 0,0-1 0 0 0,0 1 0 0 0,0 0-1 0 0,0 0 1 0 0,-1 0 0 0 0,1 0-1 0 0,0-1 1 0 0,-1 1 0 0 0,1 1 65 0 0,34 147 682 0 0,-14-52-1588 0 0,-2-36-3246 0 0,-11-38-4347 0 0</inkml:trace>
  <inkml:trace contextRef="#ctx0" brushRef="#br0" timeOffset="9129.553">13213 4488 5913 0 0,'0'0'1398'0'0,"0"0"-173"0"0,0 0-323 0 0,0 0-238 0 0,0 0-188 0 0,0 0-213 0 0,0 0-159 0 0,0 0-113 0 0,0 0-102 0 0,0 0-53 0 0,0 0 7 0 0,-15-19 54 0 0,-48-59 123 0 0,61 76-20 0 0,0-1 1 0 0,0 1-1 0 0,0 0 1 0 0,-1 0 0 0 0,1 0-1 0 0,-1 1 1 0 0,1-1-1 0 0,-1 0 1 0 0,0 1-1 0 0,1 0 1 0 0,-1 0-1 0 0,0 0 1 0 0,0 0-1 0 0,0 0 1 0 0,0 0-1 0 0,0 1 1 0 0,0-1-1 0 0,0 1 1 0 0,0 0-1 0 0,0 0 1 0 0,0 0-1 0 0,0 0 1 0 0,0 1-1 0 0,0-1 1 0 0,0 1-1 0 0,-12 1-12 0 0,-22 2 2 0 0,0 2 0 0 0,0 2 1 0 0,1 2-1 0 0,1 1 0 0 0,-1 1 0 0 0,2 2 0 0 0,0 2 0 0 0,1 1 0 0 0,0 1 0 0 0,2 2 0 0 0,0 2 1 0 0,-12 11 9 0 0,13-14 0 0 0,1 2 1 0 0,1 2 0 0 0,1 0-1 0 0,0 2 1 0 0,2 1 0 0 0,1 1-1 0 0,2 1 1 0 0,0 1 0 0 0,2 0-1 0 0,1 2 1 0 0,2 0 0 0 0,1 2-1 0 0,1-1 1 0 0,2 2 0 0 0,1 0-1 0 0,1 0 1 0 0,3 1 0 0 0,0 1-1 0 0,3-1 1 0 0,0 5-1 0 0,4-12 63 0 0,2 0-1 0 0,1 0 1 0 0,1-1-1 0 0,1 1 1 0 0,1-1 0 0 0,2 0-1 0 0,0 0 1 0 0,2-1 0 0 0,1 0-1 0 0,1 0 1 0 0,1-1-1 0 0,2-1 1 0 0,0 0 0 0 0,1 0-1 0 0,2-2 1 0 0,0 0 0 0 0,1-1-1 0 0,2-1 1 0 0,0-1-1 0 0,1 0 1 0 0,0-2 0 0 0,2 0-1 0 0,0-1 1 0 0,0-2 0 0 0,2 0-1 0 0,0-2 1 0 0,14 5-63 0 0,-6-4 203 0 0,2-1 1 0 0,-1-2 0 0 0,1-1-1 0 0,1-2 1 0 0,-1-1-1 0 0,1-2 1 0 0,0-1-1 0 0,0-3 1 0 0,0 0-1 0 0,0-2 1 0 0,0-2-1 0 0,0-1 1 0 0,-1-2 0 0 0,0-2-1 0 0,0-1 1 0 0,17-7-204 0 0,-45 13 78 0 0,0 0 1 0 0,0 0 0 0 0,0 0 0 0 0,-1-1 0 0 0,1 0 0 0 0,-1-1 0 0 0,0 1-1 0 0,-1-1 1 0 0,1 0 0 0 0,-1 0 0 0 0,0-1 0 0 0,-1 1 0 0 0,0-1-1 0 0,0 0 1 0 0,0-1 0 0 0,-1 1 0 0 0,0-1 0 0 0,0 1 0 0 0,-1-1 0 0 0,0 0-1 0 0,0 0 1 0 0,-1 0 0 0 0,0 0 0 0 0,0 0 0 0 0,-1 0 0 0 0,0 0-1 0 0,-1 0 1 0 0,0 0 0 0 0,0 0 0 0 0,0 0 0 0 0,-1 0 0 0 0,-1 0 0 0 0,1 1-1 0 0,-1-1 1 0 0,0 1 0 0 0,-1-1 0 0 0,0 1 0 0 0,0 0 0 0 0,0 1-1 0 0,-1-1 1 0 0,-4-4-79 0 0,-7-5-137 0 0,-2 0-1 0 0,1 1 0 0 0,-2 1 0 0 0,0 1 0 0 0,-1 0 1 0 0,0 2-1 0 0,-1 0 0 0 0,0 1 0 0 0,-1 1 1 0 0,0 1-1 0 0,0 1 0 0 0,0 2 0 0 0,-1 0 1 0 0,0 1-1 0 0,0 1 0 0 0,-1 1 0 0 0,1 1 1 0 0,0 1-1 0 0,0 1 0 0 0,-12 2 138 0 0,35-2-26 0 0,0-1-1 0 0,1 1 1 0 0,-1-1-1 0 0,0 0 1 0 0,0 1-1 0 0,0-1 1 0 0,0 1 0 0 0,0-1-1 0 0,1 1 1 0 0,-1-1-1 0 0,0 0 1 0 0,0 1-1 0 0,0-1 1 0 0,0 1 0 0 0,0-1-1 0 0,0 1 1 0 0,0-1-1 0 0,-1 1 1 0 0,1-1 0 0 0,0 1-1 0 0,0-1 1 0 0,0 0-1 0 0,0 1 1 0 0,-1-1-1 0 0,1 1 1 0 0,0-1 0 0 0,0 0-1 0 0,-1 1 1 0 0,1-1-1 0 0,0 0 1 0 0,0 1-1 0 0,-1-1 1 0 0,1 0 0 0 0,0 1-1 0 0,-1-1 1 0 0,1 0-1 0 0,-1 0 1 0 0,1 1-1 0 0,0-1 1 0 0,-1 0 0 0 0,1 0-1 0 0,-1 0 1 0 0,1 0-1 0 0,-1 1 1 0 0,1-1-1 0 0,-1 0 1 0 0,1 0 0 0 0,0 0-1 0 0,-1 0 1 0 0,1 0-1 0 0,-1 0 1 0 0,1 0-1 0 0,-1 0 1 0 0,1 0 0 0 0,-1-1 26 0 0,39 16 361 0 0,12-10-13 0 0,0-2 0 0 0,0-2 0 0 0,0-2 0 0 0,0-2 0 0 0,46-9-348 0 0,-12 2 104 0 0,399-28 722 0 0,-599 62-4545 0 0,36 3-3545 0 0,59-19 927 0 0</inkml:trace>
  <inkml:trace contextRef="#ctx0" brushRef="#br0" timeOffset="10110.38">13933 4760 5441 0 0,'0'0'1686'0'0,"0"0"48"0"0,0 0-330 0 0,0 0-545 0 0,0 0-877 0 0,0 0-978 0 0,0 0-433 0 0,0 0-1 0 0,0 0 400 0 0,0 0 668 0 0,0 0 331 0 0,0 0 175 0 0,1 7 137 0 0,5 356 2341 0 0,-19 151-1101 0 0,13-511-1274 0 0,4 21-184 0 0,4-16 3239 0 0,-4-33 848 0 0,-4 24-3841 0 0,54-368 544 0 0,-63 156-1039 0 0,0 49-130 0 0,11 56-23 0 0,-1 103 258 0 0,-1-1 0 0 0,1 1 0 0 0,1 0 0 0 0,-1-1 0 0 0,1 1 0 0 0,0 0 1 0 0,0 0-1 0 0,1 0 0 0 0,-1 0 0 0 0,1 1 0 0 0,0-1 0 0 0,0 1 0 0 0,1-1 0 0 0,-1 1 1 0 0,1 0-1 0 0,0 0 0 0 0,0 1 0 0 0,1-1 0 0 0,-1 1 0 0 0,0 0 0 0 0,1 0 0 0 0,0 0 1 0 0,0 1-1 0 0,0 0 0 0 0,0 0 0 0 0,0 0 0 0 0,0 0 0 0 0,1 1 0 0 0,-1 0 1 0 0,1 0-1 0 0,3 0 81 0 0,8-1-186 0 0,0 1 1 0 0,1 0-1 0 0,-1 1 0 0 0,1 1 1 0 0,-1 0-1 0 0,0 2 1 0 0,1 0-1 0 0,-1 1 1 0 0,9 3 185 0 0,-11-4-65 0 0,0 0 0 0 0,-1 1 0 0 0,1 0 0 0 0,-1 1 0 0 0,1 1 0 0 0,-2 1 0 0 0,1 0 0 0 0,-1 0 0 0 0,0 1 0 0 0,0 1 0 0 0,-1 0 0 0 0,0 1 0 0 0,-1 1 0 0 0,0-1 0 0 0,-1 2 0 0 0,0-1 0 0 0,-1 1 0 0 0,0 1 0 0 0,-1 0 1 0 0,0 0-1 0 0,-1 0 0 0 0,0 1 0 0 0,-1 0 0 0 0,-1 1 0 0 0,0-1 0 0 0,-1 1 0 0 0,-1 0 0 0 0,0 0 0 0 0,-1 0 0 0 0,-1 0 0 0 0,0 10 65 0 0,-7-10 67 0 0,-1-1 0 0 0,0 0 0 0 0,-1 0 0 0 0,0-1 1 0 0,-1 0-1 0 0,0-1 0 0 0,-1 0 0 0 0,-1 0 0 0 0,0-1 0 0 0,0 0 0 0 0,-1-1 0 0 0,-1 0 0 0 0,1-1 1 0 0,-2-1-1 0 0,1 0 0 0 0,-1-1 0 0 0,0 0 0 0 0,-1-1 0 0 0,1-1 0 0 0,-13 3-67 0 0,13-1 44 0 0,-35 14 57 0 0,35-17-125 0 0,0 0 0 0 0,1 1 0 0 0,0 1 0 0 0,0 0 1 0 0,0 0-1 0 0,1 2 0 0 0,-1 0 0 0 0,2 0 0 0 0,-1 1 0 0 0,1 0 1 0 0,1 1-1 0 0,0 0 0 0 0,0 0 0 0 0,1 1 0 0 0,0 1 1 0 0,0 1 23 0 0,8-8-1 0 0,0 0 1 0 0,0 1 0 0 0,0-1-1 0 0,1 1 1 0 0,-1-1 0 0 0,1 0-1 0 0,0 1 1 0 0,1-1 0 0 0,0 0-1 0 0,-1 1 1 0 0,2-1 0 0 0,-1 0-1 0 0,1 0 1 0 0,-1 1 0 0 0,1-1-1 0 0,1-1 1 0 0,-1 1 0 0 0,1 0-1 0 0,0-1 1 0 0,0 1 0 0 0,0-1-1 0 0,0 0 1 0 0,1 0 0 0 0,0 0-1 0 0,0 0 1 0 0,2 1 0 0 0,118 83 774 0 0,211 51-265 0 0,-308-121-2583 0 0,-13-2-4161 0 0,-12-11-124 0 0</inkml:trace>
  <inkml:trace contextRef="#ctx0" brushRef="#br0" timeOffset="10701.575">14770 5762 12819 0 0,'0'0'-954'0'0,"0"0"-117"0"0,0 0-141 0 0,0 0 376 0 0,0 0 680 0 0,0 0 172 0 0,0 0 27 0 0,0 0 25 0 0,4 29-19 0 0,12 150-24 0 0,-18-137-253 0 0,0 10 3513 0 0,6-61 229 0 0,9-10-3001 0 0,-7 11-193 0 0,4-7-267 0 0,0-1-1 0 0,-1 0 0 0 0,-1-1 0 0 0,-1 1 0 0 0,0-1 0 0 0,-1-1 0 0 0,-1 1 0 0 0,-1-1 0 0 0,0 0 0 0 0,-1 0 0 0 0,-1 0 0 0 0,-1 0 1 0 0,0-1-1 0 0,-2 1 0 0 0,0 0 0 0 0,-1-1 0 0 0,-1 1 0 0 0,-1-4-52 0 0,0 26-5571 0 0,3 57 5414 0 0,4-55 262 0 0,0 0 0 0 0,0 0 0 0 0,1 0 0 0 0,0 0 0 0 0,0-1 0 0 0,1 1 0 0 0,-1-1 0 0 0,1 0 0 0 0,0-1 0 0 0,0 1 0 0 0,1-1 1 0 0,0 0-1 0 0,-1 0 0 0 0,1-1 0 0 0,0 1 0 0 0,1-1 0 0 0,-1-1 0 0 0,1 1 0 0 0,-1-1 0 0 0,1 0 0 0 0,0-1 0 0 0,-1 0 0 0 0,1 0 0 0 0,0 0 0 0 0,0-1 0 0 0,0 0 0 0 0,0 0 0 0 0,0-1 0 0 0,0 0 0 0 0,-1 0 0 0 0,1 0 0 0 0,0-1 0 0 0,0 0 0 0 0,-1 0 0 0 0,0-1 0 0 0,1 0 0 0 0,-1 0 0 0 0,0 0 0 0 0,0-1 0 0 0,-1 0 0 0 0,1 0 1 0 0,-1-1-1 0 0,0 1 0 0 0,0-1 0 0 0,0 0 0 0 0,-1-1 0 0 0,1 1 0 0 0,-1-1 0 0 0,-1 0 0 0 0,1 0 0 0 0,-1 0 0 0 0,0 0 0 0 0,0 0 0 0 0,-1-1 0 0 0,0 1 0 0 0,0-1 0 0 0,0 0 0 0 0,-1-1-105 0 0,-22-78-43 0 0,18 94-3088 0 0,-6 25 2700 0 0,7-15 467 0 0,0 1 0 0 0,2 0 0 0 0,0-1 0 0 0,1 1 0 0 0,1 0 0 0 0,1-1 0 0 0,1 1 0 0 0,0-1 0 0 0,1 0 0 0 0,1 0 0 0 0,1-1 0 0 0,1 0 0 0 0,0 0 0 0 0,1-1 0 0 0,8 11-36 0 0,-2 3-744 0 0,-10-14-2210 0 0,-2-4-3951 0 0,-1-9 3076 0 0</inkml:trace>
  <inkml:trace contextRef="#ctx0" brushRef="#br0" timeOffset="11228.841">15435 5765 9282 0 0,'0'0'2659'0'0,"0"0"-2175"0"0,0 0-1355 0 0,0 0-391 0 0,0 0 191 0 0,0 0 587 0 0,0 0 489 0 0,0 0 87 0 0,0 0 24 0 0,0 0 1 0 0,0 0 47 0 0,0 0 75 0 0,-3 27 81 0 0,-8 86 91 0 0,-25-29 565 0 0,19-62-691 0 0,-8 27 733 0 0,25-48-669 0 0,0-1 224 0 0,0 0 264 0 0,20-36 1070 0 0,38-74-3587 0 0,45-58 573 0 0,-101 167 1045 0 0,0-1 0 0 0,-1 1 1 0 0,1 0-1 0 0,0 0 0 0 0,0 0 0 0 0,0 0 0 0 0,0 0 1 0 0,0 0-1 0 0,0 0 0 0 0,0 1 0 0 0,0-1 1 0 0,0 1-1 0 0,0-1 0 0 0,0 1 0 0 0,0 0 0 0 0,0 0 1 0 0,0 0-1 0 0,1 0 0 0 0,-1 0 0 0 0,0 0 1 0 0,0 1-1 0 0,0-1 0 0 0,0 1 0 0 0,0 0 1 0 0,0-1-1 0 0,0 1 0 0 0,0 0 0 0 0,0 0 0 0 0,0 0 1 0 0,-1 0-1 0 0,1 1 0 0 0,0-1 0 0 0,0 0 1 0 0,-1 1-1 0 0,1-1 0 0 0,-1 1 0 0 0,1 0 62 0 0,57 71-19 0 0,-52-62-17 0 0,156 232 630 0 0,-164-243-484 0 0,1 0-1 0 0,-1 0 1 0 0,1-1 0 0 0,-1 1-1 0 0,0 0 1 0 0,1 0 0 0 0,-1 0 0 0 0,0 0-1 0 0,1 0 1 0 0,-1 0 0 0 0,0 0-1 0 0,1 0 1 0 0,-1 0 0 0 0,0 1-1 0 0,1-1 1 0 0,-1 0 0 0 0,1 0 0 0 0,-1 0-1 0 0,0 1 1 0 0,1-1 0 0 0,-1 0-1 0 0,1 1 1 0 0,-1-1 0 0 0,1 1 0 0 0,-1-1-1 0 0,1 0 1 0 0,-1 1 0 0 0,1-1-1 0 0,-1 1 1 0 0,1-1 0 0 0,0 1 0 0 0,-1-1-1 0 0,1 1 1 0 0,0 0 0 0 0,-1-1-1 0 0,1 1 1 0 0,0-1 0 0 0,0 1 0 0 0,0 0-1 0 0,0-1 1 0 0,-1 1 0 0 0,1 0-1 0 0,0-1 1 0 0,0 1 0 0 0,0 0 0 0 0,0-1-1 0 0,0 1 1 0 0,1 0-110 0 0,-22-7-613 0 0,-275-26-554 0 0,275 37-1996 0 0,11 2-3924 0 0,8-3 2239 0 0</inkml:trace>
  <inkml:trace contextRef="#ctx0" brushRef="#br0" timeOffset="12222.487">16182 5832 7042 0 0,'0'0'1030'0'0,"0"0"-219"0"0,0 0-421 0 0,0 0-293 0 0,0 0-222 0 0,0 0-118 0 0,0 0 39 0 0,0 0 165 0 0,0 0 254 0 0,0 0 253 0 0,0 0 159 0 0,0 0-43 0 0,0 0-128 0 0,1-3-177 0 0,47-61-550 0 0,-104 59-1963 0 0,51 4 2228 0 0,0 1 1 0 0,0 0-1 0 0,0-1 0 0 0,0 2 0 0 0,0-1 0 0 0,-1 0 0 0 0,1 1 1 0 0,0 0-1 0 0,1 0 0 0 0,-1 1 0 0 0,0-1 0 0 0,0 1 0 0 0,0 0 1 0 0,1 1-1 0 0,-1-1 0 0 0,1 1 0 0 0,0-1 0 0 0,0 1 0 0 0,0 1 1 0 0,0-1-1 0 0,0 1 0 0 0,1-1 0 0 0,-1 1 0 0 0,1 0 0 0 0,0 0 1 0 0,0 0-1 0 0,1 1 0 0 0,-1-1 0 0 0,1 1 0 0 0,0-1 1 0 0,0 1-1 0 0,0 0 0 0 0,1 0 0 0 0,0 0 0 0 0,0 0 6 0 0,5 1 53 0 0,1-1 0 0 0,1 0 0 0 0,-1 0 0 0 0,1 0 0 0 0,0-1 0 0 0,0 0 0 0 0,0 0 0 0 0,1 0 0 0 0,-1-1 0 0 0,1 0 0 0 0,0 0 0 0 0,0-1 0 0 0,0 0 0 0 0,0 0 0 0 0,0-1 0 0 0,5 1-53 0 0,202 16 1606 0 0,-206-33 2992 0 0,-40-11-4474 0 0,-5 1 374 0 0,35 24-641 0 0,0-1 0 0 0,1 1 1 0 0,-1 0-1 0 0,1-1 0 0 0,-1 1 1 0 0,1-1-1 0 0,0 0 0 0 0,-1 1 1 0 0,1-1-1 0 0,0 0 1 0 0,0 0-1 0 0,0 0 0 0 0,0 0 1 0 0,0 0-1 0 0,1 0 0 0 0,-1 0 1 0 0,1 0-1 0 0,-1 0 1 0 0,1 0-1 0 0,0 0 0 0 0,0 0 1 0 0,0 0-1 0 0,0-1 0 0 0,0 1 1 0 0,0 0-1 0 0,0 0 0 0 0,1 0 1 0 0,-1 0-1 0 0,1 0 1 0 0,0 0-1 0 0,0 0 0 0 0,-1 0 1 0 0,1 0-1 0 0,0 0 0 0 0,0 1 1 0 0,1-1-1 0 0,-1 0 0 0 0,0 0 1 0 0,1 1-1 0 0,-1-1 1 0 0,1 1-1 0 0,-1-1 0 0 0,1 1 1 0 0,0 0-1 0 0,-1 0 0 0 0,2-1 143 0 0,11-7 211 0 0,-14 9-211 0 0,0 1 0 0 0,0 0 0 0 0,0-1 0 0 0,0 1 0 0 0,0-1 0 0 0,0 1 0 0 0,1-1 0 0 0,-1 1 0 0 0,0-1 0 0 0,0 1 0 0 0,1-1 0 0 0,-1 1 0 0 0,0-1 0 0 0,1 1 0 0 0,-1-1 0 0 0,0 0 0 0 0,1 1 0 0 0,-1-1 0 0 0,1 1 0 0 0,-1-1 0 0 0,0 0 0 0 0,1 0 0 0 0,-1 1 0 0 0,1-1 0 0 0,-1 0 0 0 0,1 0 0 0 0,-1 1 0 0 0,1-1 0 0 0,-1 0 0 0 0,1 0 0 0 0,0 0 0 0 0,-1 0 0 0 0,1 0 0 0 0,-34 52 815 0 0,-1-1-1 0 0,-3-2 1 0 0,-2-2-1 0 0,-36 33-814 0 0,-14 19 402 0 0,45-54 821 0 0,44-44-387 0 0,0-1 273 0 0,1-9 1316 0 0,8-23-2607 0 0,50-69-1543 0 0,-49 86 1542 0 0,1 0-1 0 0,-2 0 0 0 0,0-1 1 0 0,-1 0-1 0 0,-1 0 1 0 0,0-1-1 0 0,-1 0 0 0 0,-1 0 1 0 0,-1-1-1 0 0,0 1 1 0 0,0-15 183 0 0,-17-86 2172 0 0,8 153-4786 0 0,1-3 3084 0 0,7-14-326 0 0,2 0 1 0 0,1-1-1 0 0,0 1 0 0 0,1-2 1 0 0,0 1-1 0 0,2-1 1 0 0,0 0-1 0 0,0 0 1 0 0,2-1-1 0 0,0 0 1 0 0,1-1-1 0 0,0-1 1 0 0,1 0-1 0 0,0 0 0 0 0,1-1 1 0 0,1-1-1 0 0,0 0 1 0 0,1-1-145 0 0,25 26 132 0 0,-38-34-233 0 0,56 65-29 0 0,-53-11-7379 0 0,-12-43-2176 0 0</inkml:trace>
  <inkml:trace contextRef="#ctx0" brushRef="#br0" timeOffset="-5696.325">4533 1397 11402 0 0,'0'0'32'0'0,"0"0"267"0"0,0 0 111 0 0,0 0 23 0 0,0 0-26 0 0,0 0-116 0 0,0 0-183 0 0,0 0-172 0 0,0 0-123 0 0,0 0-67 0 0,0 0-66 0 0,-7-9-18 0 0,-21-25 70 0 0,35 92 378 0 0,31 149 636 0 0,-9 1 0 0 0,0 183-746 0 0,-13-160 350 0 0,-15 111-390 0 0,-4-323-112 0 0,-2 0 0 0 0,0-1 0 0 0,-1 1-1 0 0,0-1 1 0 0,-2 0 0 0 0,0 0 0 0 0,-1-1 0 0 0,-1-1 0 0 0,-1 2 152 0 0,-29 33-3200 0 0,-7-6-3304 0 0,35-35 3714 0 0</inkml:trace>
  <inkml:trace contextRef="#ctx0" brushRef="#br0" timeOffset="-5466.013">3719 3378 10434 0 0,'0'0'1941'0'0,"0"0"-626"0"0,0 0-235 0 0,0 0-380 0 0,0 0-469 0 0,0 0-334 0 0,0 0-164 0 0,0 0 33 0 0,0 0 158 0 0,0 0 169 0 0,0 0 68 0 0,0 0 46 0 0,34-8 36 0 0,112-25 11 0 0,10-2-8 0 0,2 7 0 0 0,1 7 0 0 0,1 6-1 0 0,157 8-245 0 0,-299 7-138 0 0,137 27-2910 0 0,-148-20 350 0 0,-6-1-2037 0 0,-1-2-1608 0 0</inkml:trace>
  <inkml:trace contextRef="#ctx0" brushRef="#br0" timeOffset="-5185.364">3822 1442 19588 0 0,'0'0'-85'0'0,"0"0"-73"0"0,0 0-106 0 0,11-29-93 0 0,42-91-2 0 0,-50 115 337 0 0,0 1 0 0 0,0-1 0 0 0,0 1 0 0 0,0-1 0 0 0,1 1 0 0 0,-1 0 0 0 0,1 0 0 0 0,0 1 0 0 0,0-1 0 0 0,1 1 0 0 0,-1 0 0 0 0,1 0 0 0 0,0 0 0 0 0,-1 1 0 0 0,1 0-1 0 0,0-1 1 0 0,1 2 0 0 0,1-1 22 0 0,13-6-58 0 0,61-28 206 0 0,2 4 0 0 0,1 4-1 0 0,2 4 1 0 0,0 3-1 0 0,1 4 1 0 0,1 4 0 0 0,0 4-1 0 0,0 4 1 0 0,78 5-148 0 0,-13 30-248 0 0,-149-28 38 0 0,0 0 0 0 0,0 0 0 0 0,0 1 0 0 0,0-1 0 0 0,0 1-1 0 0,-1 0 1 0 0,0 0 0 0 0,1 0 0 0 0,-1 0 0 0 0,0 0 0 0 0,-1 1-1 0 0,1 0 1 0 0,-1-1 0 0 0,1 1 0 0 0,-1 0 0 0 0,0 0-1 0 0,0 0 1 0 0,-1 1 0 0 0,1-1 0 0 0,-1 0 0 0 0,0 3 210 0 0,3 45-8099 0 0,-4-33 1620 0 0</inkml:trace>
  <inkml:trace contextRef="#ctx0" brushRef="#br0" timeOffset="-4314.239">5686 3289 10050 0 0,'0'0'1730'0'0,"0"0"-1034"0"0,0 0-484 0 0,0 0-249 0 0,0 0-31 0 0,0 0 92 0 0,0 0 85 0 0,0 0 96 0 0,0 0 90 0 0,0 0 71 0 0,0 0 27 0 0,0 0 7 0 0,0 0-56 0 0,14-12-73 0 0,46-39-79 0 0,16-60 240 0 0,-75 108-412 0 0,0 0-29 0 0,0-1 0 0 0,1 1 1 0 0,-2 0-1 0 0,1-1 0 0 0,0 1 0 0 0,-1 0 1 0 0,1-1-1 0 0,-1 1 0 0 0,0-1 0 0 0,0 1 1 0 0,0-1-1 0 0,-1 1 0 0 0,1-1 0 0 0,-1 1 0 0 0,0 0 1 0 0,0-1-1 0 0,0 1 0 0 0,-1 0 0 0 0,1 0 1 0 0,-1-1-1 0 0,1 1 0 0 0,-1 1 0 0 0,0-1 0 0 0,0 0 1 0 0,0 0-1 0 0,-1 1 0 0 0,1-1 0 0 0,-1 1 1 0 0,1-1-1 0 0,-1 1 0 0 0,0 0 0 0 0,0 0 1 0 0,0 1-1 0 0,0-1 0 0 0,0 1 0 0 0,0-1 0 0 0,0 1 1 0 0,-1 0-1 0 0,1 0 0 0 0,-1 0 9 0 0,-6-2-46 0 0,0 0 0 0 0,1 1 0 0 0,-1 0 0 0 0,-1 0 0 0 0,1 1 0 0 0,0 1 0 0 0,0 0 0 0 0,0 0 0 0 0,-1 1 0 0 0,1 0 0 0 0,0 1 0 0 0,0 0-1 0 0,-4 2 47 0 0,-1 2 13 0 0,0 0 0 0 0,1 2-1 0 0,0 0 1 0 0,0 0-1 0 0,1 1 1 0 0,0 1 0 0 0,1 0-1 0 0,0 1 1 0 0,0 0-1 0 0,1 1 1 0 0,1 0 0 0 0,0 1-1 0 0,0 1-12 0 0,6-8-1 0 0,0 0-1 0 0,0 0 0 0 0,1 1 0 0 0,-1 0 1 0 0,2-1-1 0 0,-1 1 0 0 0,1 0 1 0 0,0 0-1 0 0,0 1 0 0 0,1-1 1 0 0,0 0-1 0 0,0 1 0 0 0,1-1 1 0 0,0 0-1 0 0,0 1 0 0 0,1-1 0 0 0,0 0 1 0 0,0 1-1 0 0,0-1 0 0 0,1 0 1 0 0,0 0-1 0 0,1 0 0 0 0,0 0 1 0 0,0 0-1 0 0,0-1 0 0 0,1 1 1 0 0,0-1-1 0 0,0 0 0 0 0,2 2 2 0 0,132 124 245 0 0,-119-119-251 0 0,-1 2 0 0 0,0 0 0 0 0,-1 0-1 0 0,-1 2 1 0 0,-1 0 0 0 0,0 1 0 0 0,-1 1 0 0 0,-1 0-1 0 0,0 0 1 0 0,-2 1 0 0 0,0 1 0 0 0,3 12 6 0 0,10 139-182 0 0,-24-166 240 0 0,0 0 0 0 0,-1 1 0 0 0,0-1 0 0 0,-1 0-1 0 0,1-1 1 0 0,-1 1 0 0 0,0 0 0 0 0,0 0 0 0 0,-1-1 0 0 0,0 1 0 0 0,0-1 0 0 0,0 0-1 0 0,-1 0 1 0 0,1 0 0 0 0,-1 0 0 0 0,-1-1 0 0 0,1 1 0 0 0,0-1 0 0 0,-1 0 0 0 0,0-1-1 0 0,0 1 1 0 0,0-1 0 0 0,0 0 0 0 0,-1 0 0 0 0,1 0 0 0 0,-6 1-58 0 0,-28 5 610 0 0,0-1 1 0 0,0-3-1 0 0,-1 0 0 0 0,0-3 1 0 0,1-1-1 0 0,-1-3 1 0 0,-30-4-611 0 0,-91-28 896 0 0,155 33-965 0 0,1-1 1 0 0,0 0-1 0 0,0 0 0 0 0,0 0 0 0 0,0-1 1 0 0,0 0-1 0 0,0 0 0 0 0,0 0 1 0 0,1 0-1 0 0,0-1 0 0 0,-1 0 0 0 0,1 0 1 0 0,1 0-1 0 0,-1 0 0 0 0,1-1 1 0 0,-1 0-1 0 0,1 1 0 0 0,1-1 1 0 0,-1 0-1 0 0,1 0 0 0 0,0-1 0 0 0,0 1 1 0 0,0 0-1 0 0,1-1 0 0 0,-1 1 1 0 0,1-1-1 0 0,1-1 69 0 0,27-52-5047 0 0,-7 38 525 0 0,-16 17 3121 0 0,10-10-7236 0 0</inkml:trace>
  <inkml:trace contextRef="#ctx0" brushRef="#br0" timeOffset="-3866.21">6302 3043 11370 0 0,'0'0'1013'0'0,"0"0"-1267"0"0,0 0-289 0 0,0 0 153 0 0,0 0 150 0 0,0 0 104 0 0,0 0 52 0 0,-7 28 6 0 0,-20 85 42 0 0,20 43 1179 0 0,7-150-1037 0 0,0 0 0 0 0,1-1-1 0 0,-1 1 1 0 0,1 0 0 0 0,1-1-1 0 0,-1 1 1 0 0,1-1 0 0 0,0 1-1 0 0,0-1 1 0 0,1 0 0 0 0,-1 0 0 0 0,1 0-1 0 0,0 0 1 0 0,1 0 0 0 0,-1-1-1 0 0,1 1 1 0 0,0-1 0 0 0,0 0-1 0 0,0 0 1 0 0,0-1 0 0 0,1 1 0 0 0,0-1-1 0 0,-1 0 1 0 0,1 0 0 0 0,1 0-1 0 0,-1-1 1 0 0,0 0 0 0 0,0 0-1 0 0,1 0 1 0 0,-1-1 0 0 0,1 0 0 0 0,0 0-1 0 0,-1 0 1 0 0,1 0 0 0 0,6-1-106 0 0,-10-4 126 0 0,0 0 1 0 0,0 0 0 0 0,0 0 0 0 0,0 0 0 0 0,0 0-1 0 0,-1 0 1 0 0,0-1 0 0 0,0 1 0 0 0,0 0 0 0 0,0-1 0 0 0,-1 1-1 0 0,1-1 1 0 0,-1 1 0 0 0,0 0 0 0 0,-1-1 0 0 0,1 1-1 0 0,-1-1 1 0 0,0 1 0 0 0,0 0 0 0 0,0-1 0 0 0,0 1-1 0 0,-1 0 1 0 0,-1-2-127 0 0,-120-187 491 0 0,124 188-473 0 0,1 1 0 0 0,0-1 0 0 0,0 1-1 0 0,0-1 1 0 0,0 1 0 0 0,1 0 0 0 0,-1 0 0 0 0,1 0 0 0 0,0 0-1 0 0,0 1 1 0 0,1-1 0 0 0,-1 1 0 0 0,1 0 0 0 0,0-1 0 0 0,-1 2-1 0 0,1-1 1 0 0,1 0 0 0 0,-1 1 0 0 0,0 0 0 0 0,1 0 0 0 0,-1 0 0 0 0,1 1-1 0 0,-1-1 1 0 0,1 1 0 0 0,0 0 0 0 0,0 0 0 0 0,-1 1 0 0 0,1 0-1 0 0,0-1 1 0 0,0 2 0 0 0,3-1-18 0 0,-1-1 51 0 0,261-17-323 0 0,-226 29-1462 0 0,-19 6-6495 0 0,-17-10-1012 0 0</inkml:trace>
  <inkml:trace contextRef="#ctx0" brushRef="#br0" timeOffset="-3258.87">8281 2319 4601 0 0,'0'0'2521'0'0,"0"0"-573"0"0,0 0-612 0 0,0 0-638 0 0,0 0-356 0 0,0 0-176 0 0,0 0-84 0 0,0 0 4 0 0,0 0 3 0 0,0 0-22 0 0,0 0-22 0 0,0 0-22 0 0,28-6-3 0 0,85-17-11 0 0,-22 30-3047 0 0,-79-1 27 0 0,-3-1-2973 0 0</inkml:trace>
  <inkml:trace contextRef="#ctx0" brushRef="#br0" timeOffset="-3074.952">8344 2727 12027 0 0,'0'0'2472'0'0,"0"0"-1520"0"0,0 0-424 0 0,0 0-7 0 0,0 0 31 0 0,0 0-80 0 0,161 2-160 0 0,-112-2-128 0 0,2 0-72 0 0,1 0-80 0 0,-3 0-344 0 0,-4 6-992 0 0,-13 0-2489 0 0,-11 0-7674 0 0</inkml:trace>
  <inkml:trace contextRef="#ctx0" brushRef="#br0" timeOffset="-1707.953">11705 2920 3945 0 0,'0'0'3642'0'0,"0"0"-1567"0"0,0 0-359 0 0,0 0-301 0 0,0 0-289 0 0,0 0-285 0 0,0 0-212 0 0,0 0-136 0 0,0 0-68 0 0,0 0-55 0 0,0 0-70 0 0,-21-12-31 0 0,-63-37-31 0 0,164 40 603 0 0,760-13 141 0 0,409 9-601 0 0,527-29-97 0 0,225 30-82 0 0,-104-62 74 0 0,1097-44-16 0 0,-1261 152-263 0 0,-1633-32 17 0 0,317 7 204 0 0,55-22-218 0 0,-413 9-439 0 0,-127 27-8495 0 0,48-16-872 0 0</inkml:trace>
  <inkml:trace contextRef="#ctx0" brushRef="#br0" timeOffset="3073.156">22071 322 8898 0 0,'0'0'1626'0'0,"0"0"-193"0"0,0 0-522 0 0,0 0-515 0 0,0 0-250 0 0,0 0-98 0 0,0 0 42 0 0,0 0 172 0 0,0 0 175 0 0,0 0 122 0 0,0 0 60 0 0,0 0-19 0 0,0 0-95 0 0,16-13-105 0 0,83-74 348 0 0,-100 87-750 0 0,0 0 0 0 0,1 0-1 0 0,-1 0 1 0 0,0 0 0 0 0,1-1-1 0 0,-1 1 1 0 0,0 0 0 0 0,1 0-1 0 0,-1 0 1 0 0,0-1-1 0 0,1 1 1 0 0,-1 0 0 0 0,1-1-1 0 0,-1 1 1 0 0,1-1 0 0 0,-1 1-1 0 0,1 0 1 0 0,-1-1 0 0 0,1 1-1 0 0,-1-1 1 0 0,1 0 0 0 0,0 1-1 0 0,-1-1 1 0 0,1 1-1 0 0,0-1 1 0 0,-1 1 0 0 0,1-1-1 0 0,0 0 1 0 0,0 1 0 0 0,-1-1-1 0 0,1 0 1 0 0,0 1 0 0 0,0-1-1 0 0,0 0 1 0 0,0 1 0 0 0,0-1-1 0 0,0 0 1 0 0,0 1-1 0 0,0-1 1 0 0,0 0 0 0 0,1 1-1 0 0,-1-1 1 0 0,0 0 0 0 0,0 1-1 0 0,0-1 1 0 0,1 1 0 0 0,-1-1-1 0 0,0 0 1 0 0,1 1-1 0 0,-1-1 1 0 0,1 1 0 0 0,-1-1-1 0 0,0 1 1 0 0,1-1 0 0 0,-1 1-1 0 0,1-1 3 0 0,-62 23-983 0 0,61-22 992 0 0,-62 27-43 0 0,1 3 0 0 0,2 2-1 0 0,2 3 1 0 0,0 2 0 0 0,3 2 0 0 0,1 3 0 0 0,-11 15 34 0 0,42-36 33 0 0,0 2 1 0 0,2 0-1 0 0,0 1 0 0 0,2 1 0 0 0,1 0 0 0 0,1 1 0 0 0,1 1 0 0 0,1 1 0 0 0,2 0 0 0 0,0 1 0 0 0,2 0 0 0 0,2 1 0 0 0,0 0 0 0 0,2 0 0 0 0,1 0 0 0 0,0 31-33 0 0,4-38 65 0 0,1-1 0 0 0,2 1-1 0 0,0-1 1 0 0,1 0 0 0 0,1 1 0 0 0,1-2-1 0 0,1 1 1 0 0,1 0 0 0 0,1-1-1 0 0,1-1 1 0 0,0 1 0 0 0,2-2-1 0 0,0 1 1 0 0,1-1 0 0 0,1-1 0 0 0,1 0-1 0 0,1-1 1 0 0,0-1 0 0 0,1 0-1 0 0,1-1 1 0 0,0-1 0 0 0,1 0-1 0 0,1-1 1 0 0,0-1 0 0 0,0-1 0 0 0,2-1-1 0 0,13 5-64 0 0,-12-5 68 0 0,0 0 0 0 0,1-2-1 0 0,0-1 1 0 0,0-1-1 0 0,0 0 1 0 0,1-2 0 0 0,0-1-1 0 0,0-1 1 0 0,0-1-1 0 0,0-1 1 0 0,0-1 0 0 0,0-1-1 0 0,0-1 1 0 0,-1-1-1 0 0,1-1 1 0 0,-1-1 0 0 0,0-2-1 0 0,0 0 1 0 0,-1-1-1 0 0,0-1 1 0 0,-1-1 0 0 0,0-1-1 0 0,1-3-67 0 0,-17 11 2 0 0,-1 0-1 0 0,1 0 0 0 0,-1 0 1 0 0,0-1-1 0 0,-1 0 1 0 0,1 0-1 0 0,-1 0 0 0 0,0 0 1 0 0,-1 0-1 0 0,1-1 1 0 0,-1 1-1 0 0,0-1 0 0 0,0 1 1 0 0,0-1-1 0 0,-1 0 0 0 0,0 0 1 0 0,0 0-1 0 0,-1 0 1 0 0,0 0-1 0 0,0 0 0 0 0,0 0 1 0 0,-1 0-1 0 0,1 0 0 0 0,-1 0 1 0 0,-1 1-1 0 0,1-1 1 0 0,-1 0-1 0 0,0 0 0 0 0,-1 1 1 0 0,1-1-1 0 0,-1 1 0 0 0,0 0 1 0 0,0 0-1 0 0,-2-2-1 0 0,-7-8-54 0 0,1 0 0 0 0,-2 1 0 0 0,0 1 0 0 0,0 0 0 0 0,-2 1 0 0 0,1 0 0 0 0,-1 1 0 0 0,-1 1 0 0 0,0 0 0 0 0,-10-3 54 0 0,-4 0 50 0 0,-1 1-1 0 0,0 2 1 0 0,0 1 0 0 0,-1 2 0 0 0,0 1 0 0 0,0 1-1 0 0,-1 2 1 0 0,1 1 0 0 0,-23 2-50 0 0,55 0 20 0 0,47 11 375 0 0,52-5-51 0 0,0-4 0 0 0,0-4 1 0 0,0-5-1 0 0,38-9-344 0 0,28-1 195 0 0,45-3-4908 0 0,-208 22-3578 0 0,-2 1-811 0 0</inkml:trace>
  <inkml:trace contextRef="#ctx0" brushRef="#br0" timeOffset="4237.224">23153 461 8050 0 0,'0'0'816'0'0,"0"0"-8"0"0,0 0-85 0 0,0 0-254 0 0,0 0-229 0 0,0 0-288 0 0,0 0-304 0 0,0 0-53 0 0,0 0 93 0 0,0 0 270 0 0,0 0 299 0 0,0 0 131 0 0,0 0 33 0 0,-1 14-16 0 0,-9 513 1823 0 0,7-484-2057 0 0,-2 11 38 0 0,2 1 0 0 0,3 0 1 0 0,3 0-1 0 0,1 0 0 0 0,5 12-209 0 0,-32-201 6684 0 0,-9-215-6624 0 0,39 140-72 0 0,-6 202-34 0 0,1 0 0 0 0,0 0 0 0 0,0 0 0 0 0,0 0 0 0 0,1 0 0 0 0,0 0 0 0 0,1 1 0 0 0,-1-1 0 0 0,1 1 0 0 0,1 0 0 0 0,-1 0 0 0 0,1 1 0 0 0,0-1 0 0 0,0 1 0 0 0,1 0 0 0 0,-1 1 0 0 0,1-1 0 0 0,0 1 0 0 0,0 0 0 0 0,1 0 0 0 0,-1 1 0 0 0,1 0 0 0 0,0 0 0 0 0,0 1 0 0 0,0-1 0 0 0,5 0 46 0 0,20-3-97 0 0,0 1 0 0 0,0 2 0 0 0,0 1 0 0 0,1 2 0 0 0,-1 1 1 0 0,0 1-1 0 0,0 2 0 0 0,0 1 0 0 0,0 1 0 0 0,-1 2 0 0 0,0 1 0 0 0,8 5 97 0 0,-34-13-39 0 0,0 1 0 0 0,0 0 0 0 0,0 1 0 0 0,-1-1 0 0 0,1 1 0 0 0,-1 0 0 0 0,1 0 0 0 0,-1 0 0 0 0,0 0 1 0 0,0 1-1 0 0,0 0 0 0 0,-1 0 0 0 0,1 0 0 0 0,-1 0 0 0 0,0 0 0 0 0,0 1 0 0 0,-1-1 0 0 0,1 1 0 0 0,-1 0 0 0 0,0 0 0 0 0,0 0 0 0 0,-1 0 0 0 0,1 0 0 0 0,-1 0 0 0 0,0 0 0 0 0,-1 1 0 0 0,1-1 0 0 0,-1 0 0 0 0,0 0 0 0 0,0 1 0 0 0,-1-1 0 0 0,1 0 0 0 0,-1 0 0 0 0,-1 1 1 0 0,1-1-1 0 0,-1 0 0 0 0,1 0 0 0 0,-1 0 0 0 0,-1-1 0 0 0,1 1 0 0 0,-1 0 0 0 0,0 0 39 0 0,-20 21 72 0 0,-1-2 0 0 0,-2 0 0 0 0,0-2 0 0 0,-1-1-1 0 0,-1-1 1 0 0,-16 8-72 0 0,-81 63 218 0 0,118-88-187 0 0,1 0 0 0 0,0 1-1 0 0,0-1 1 0 0,0 1-1 0 0,0 1 1 0 0,1-1 0 0 0,0 1-1 0 0,0 0 1 0 0,0 1 0 0 0,0-1-1 0 0,1 1 1 0 0,0 0 0 0 0,0 0-1 0 0,1 0 1 0 0,-1 0-1 0 0,1 0 1 0 0,1 1 0 0 0,-1 0-1 0 0,1 0 1 0 0,0-1 0 0 0,1 1-1 0 0,0 0 1 0 0,0 0 0 0 0,0 0-1 0 0,1 1 1 0 0,0-1-1 0 0,0 0 1 0 0,1 0 0 0 0,0 0-1 0 0,0 0 1 0 0,1 0 0 0 0,0 0-1 0 0,0-1 1 0 0,0 1 0 0 0,1 0-1 0 0,0-1 1 0 0,0 0-1 0 0,5 6-30 0 0,17 8 189 0 0,1-1-1 0 0,2-1 0 0 0,-1-2 0 0 0,2-1 0 0 0,0-1 0 0 0,1-1 0 0 0,0-2 1 0 0,1-1-1 0 0,0-1 0 0 0,1-2 0 0 0,-1-1 0 0 0,9-1-188 0 0,-27-2 40 0 0,91 12 168 0 0,-142-1-13967 0 0,31-11 5599 0 0</inkml:trace>
  <inkml:trace contextRef="#ctx0" brushRef="#br0" timeOffset="5106.867">24165 1337 13723 0 0,'0'0'553'0'0,"0"0"-197"0"0,0 0-252 0 0,0 0-217 0 0,0 0-50 0 0,0 0 49 0 0,0 0 82 0 0,0 0 92 0 0,0 0 110 0 0,0 0 123 0 0,0 0 99 0 0,0 0 50 0 0,0 0-18 0 0,7 17-63 0 0,23 56-73 0 0,-2 61 858 0 0,-26-130-1055 0 0,1-1 0 0 0,-1 0-1 0 0,1 0 1 0 0,0 0-1 0 0,0 0 1 0 0,0-1 0 0 0,0 1-1 0 0,0-1 1 0 0,1 1-1 0 0,-1-1 1 0 0,1 0 0 0 0,-1-1-1 0 0,1 1 1 0 0,0 0-1 0 0,0-1 1 0 0,0 0 0 0 0,0 0-1 0 0,0 0 1 0 0,0-1-1 0 0,0 1 1 0 0,0-1 0 0 0,0 0-1 0 0,0 0 1 0 0,0 0-1 0 0,0-1 1 0 0,0 1 0 0 0,0-1-1 0 0,0 0 1 0 0,0 0-1 0 0,0-1 1 0 0,0 1 0 0 0,-1-1-1 0 0,1 0 1 0 0,-1 1-1 0 0,1-2 1 0 0,-1 1 0 0 0,1 0-1 0 0,-1-1 1 0 0,0 0-1 0 0,0 1 1 0 0,0-1 0 0 0,-1 0-1 0 0,1-1 1 0 0,-1 1-1 0 0,2-3-90 0 0,119-231 195 0 0,-122 236-221 0 0,-1 0 0 0 0,1 0 0 0 0,-1 0 0 0 0,1 0 0 0 0,-1 0 0 0 0,1 0 0 0 0,0 1 0 0 0,-1-1 0 0 0,1 0 0 0 0,0 0 0 0 0,0 1 0 0 0,0-1 0 0 0,-1 0 0 0 0,1 1 0 0 0,0-1 0 0 0,0 1 0 0 0,0-1 0 0 0,0 1 0 0 0,0 0 0 0 0,0-1 0 0 0,0 1 0 0 0,0 0 0 0 0,0 0-1 0 0,0-1 1 0 0,0 1 0 0 0,1 0 0 0 0,-1 0 0 0 0,0 0 0 0 0,0 0 0 0 0,0 1 0 0 0,0-1 0 0 0,0 0 0 0 0,0 0 0 0 0,0 1 0 0 0,0-1 0 0 0,0 0 0 0 0,0 1 0 0 0,0-1 0 0 0,0 1 0 0 0,0-1 0 0 0,0 1 0 0 0,-1 0 0 0 0,1-1 0 0 0,0 1 0 0 0,0 0 0 0 0,-1 0 0 0 0,1 0 0 0 0,0-1 0 0 0,-1 1 0 0 0,1 0 0 0 0,0 0 0 0 0,-1 1 26 0 0,34 59-149 0 0,-27-46 247 0 0,-6-8-43 0 0,1 0 0 0 0,1 0 0 0 0,-1 0 0 0 0,1 0 1 0 0,0-1-1 0 0,1 1 0 0 0,0-1 0 0 0,0 0 0 0 0,0 0 0 0 0,1 0 1 0 0,-1 0-1 0 0,1-1 0 0 0,1 0 0 0 0,-1 0 0 0 0,1 0 0 0 0,0-1 1 0 0,0 0-1 0 0,0 0 0 0 0,1 0 0 0 0,-1-1 0 0 0,1 0 0 0 0,0 0 0 0 0,0-1 1 0 0,0 1-1 0 0,0-2 0 0 0,0 1 0 0 0,1-1 0 0 0,-1 0 0 0 0,0-1 1 0 0,1 1-1 0 0,-1-1 0 0 0,0-1 0 0 0,1 0 0 0 0,-1 0 0 0 0,0 0 1 0 0,8-3-56 0 0,0-4-102 0 0,0-1 0 0 0,-1-1 0 0 0,0 0 0 0 0,-1-1 0 0 0,0 0 0 0 0,0-1 0 0 0,-1-1 0 0 0,-1 0 0 0 0,0-1 0 0 0,-1 0 0 0 0,0 0 0 0 0,3-9 102 0 0,6-4-98 0 0,-19 26 75 0 0,0 1 0 0 0,0-1 0 0 0,0 0 1 0 0,0 1-1 0 0,0-1 0 0 0,0 1 0 0 0,0-1 0 0 0,0 1 1 0 0,1-1-1 0 0,-1 0 0 0 0,0 1 0 0 0,0-1 0 0 0,1 1 0 0 0,-1-1 1 0 0,0 1-1 0 0,1-1 0 0 0,-1 1 0 0 0,0-1 0 0 0,1 1 1 0 0,-1 0-1 0 0,1-1 0 0 0,-1 1 0 0 0,1-1 0 0 0,-1 1 1 0 0,1 0-1 0 0,-1 0 0 0 0,1-1 0 0 0,-1 1 0 0 0,1 0 0 0 0,0 0 1 0 0,-1 0-1 0 0,1-1 0 0 0,-1 1 0 0 0,1 0 0 0 0,0 0 1 0 0,-1 0-1 0 0,1 0 0 0 0,-1 0 0 0 0,1 0 0 0 0,0 0 0 0 0,-1 0 1 0 0,1 0-1 0 0,-1 1 0 0 0,1-1 0 0 0,-1 0 0 0 0,1 0 1 0 0,0 0-1 0 0,-1 1 0 0 0,1-1 0 0 0,-1 0 0 0 0,1 1 0 0 0,-1-1 1 0 0,1 0-1 0 0,-1 1 0 0 0,0-1 0 0 0,1 1 0 0 0,-1-1 1 0 0,1 1-1 0 0,-1-1 0 0 0,0 1 0 0 0,1-1 0 0 0,-1 1 1 0 0,0-1 22 0 0,10 49-460 0 0,-7-26 766 0 0,49 98 701 0 0,-49-118-976 0 0,-1 0 0 0 0,1 0 0 0 0,0-1 0 0 0,0 1 0 0 0,0-1 0 0 0,0 0 0 0 0,0 0 0 0 0,0 0 0 0 0,1 0 0 0 0,-1-1 0 0 0,1 1 0 0 0,-1-1 0 0 0,1 0 0 0 0,-1 0 0 0 0,1 0 0 0 0,0-1 0 0 0,0 1 0 0 0,-1-1 0 0 0,1 0 0 0 0,0 0 0 0 0,0 0 0 0 0,-1-1 0 0 0,1 1 0 0 0,0-1 0 0 0,0 0 0 0 0,-1 0 0 0 0,1 0 0 0 0,-1 0 0 0 0,1-1 0 0 0,-1 1 0 0 0,0-1 0 0 0,1 0 0 0 0,0-1-31 0 0,11-6-130 0 0,-1-1 0 0 0,-1 0 1 0 0,0 0-1 0 0,0-2 1 0 0,-1 1-1 0 0,-1-2 0 0 0,0 1 1 0 0,0-2-1 0 0,-2 1 0 0 0,1-1 1 0 0,2-8 129 0 0,22-28 28 0 0,-34 50-22 0 0,0 1 0 0 0,0 0-1 0 0,0 0 1 0 0,-1 0 0 0 0,1-1 0 0 0,0 1 0 0 0,1 0 0 0 0,-1 0-1 0 0,0-1 1 0 0,0 1 0 0 0,0 0 0 0 0,0 0 0 0 0,1-1-1 0 0,-1 1 1 0 0,0 0 0 0 0,1 0 0 0 0,-1-1 0 0 0,0 1-1 0 0,1 0 1 0 0,-1-1 0 0 0,1 1 0 0 0,-1-1 0 0 0,1 1-1 0 0,-1-1 1 0 0,1 1 0 0 0,0-1 0 0 0,-1 1 0 0 0,1-1-1 0 0,0 1 1 0 0,-1-1 0 0 0,1 0 0 0 0,0 1 0 0 0,-1-1 0 0 0,1 0-1 0 0,0 0 1 0 0,0 1 0 0 0,-1-1 0 0 0,1 0 0 0 0,0 0-1 0 0,0 0 1 0 0,-1 0 0 0 0,1 0 0 0 0,0 0 0 0 0,0 0-1 0 0,0 0 1 0 0,-1 0 0 0 0,1-1 0 0 0,0 1 0 0 0,0 0-1 0 0,-1 0 1 0 0,1-1 0 0 0,0 1 0 0 0,-1 0 0 0 0,1-1-1 0 0,0 1 1 0 0,-1-1 0 0 0,1 1 0 0 0,0-1 0 0 0,-1 1 0 0 0,1-1-1 0 0,-1 0-5 0 0,6 24 69 0 0,-2-9-21 0 0,1 1 0 0 0,1-1 0 0 0,0 0 0 0 0,1 0 0 0 0,0-1 0 0 0,1 0 1 0 0,1 0-1 0 0,0-1 0 0 0,1 0 0 0 0,4 4-48 0 0,15 7-3934 0 0,4-7-4230 0 0,-26-14-1105 0 0</inkml:trace>
  <inkml:trace contextRef="#ctx0" brushRef="#br0" timeOffset="5353.734">25340 886 18580 0 0,'0'0'962'0'0,"0"0"-86"0"0,0 0-302 0 0,0 0-323 0 0,0 0-179 0 0,0 0-101 0 0,0 0-42 0 0,0 0 6 0 0,0 0 0 0 0,0 0-54 0 0,0 0-131 0 0,0 0-182 0 0,0 0-146 0 0,1-11 41 0 0,4-34 135 0 0,43 80-2600 0 0,-22-15-1415 0 0,-11-9-920 0 0,-6-4-674 0 0</inkml:trace>
  <inkml:trace contextRef="#ctx0" brushRef="#br0" timeOffset="5743.185">25828 1233 15387 0 0,'0'0'-149'0'0,"0"0"-32"0"0,0 0 205 0 0,0 0 112 0 0,0 0 30 0 0,0 0-19 0 0,0 0-46 0 0,0 0-23 0 0,0 0 7 0 0,0 0 35 0 0,7 27 41 0 0,33 139 436 0 0,-39-158-479 0 0,0 0 1 0 0,0-1 0 0 0,0 1-1 0 0,1-1 1 0 0,0 0 0 0 0,0 1-1 0 0,1-1 1 0 0,0 0 0 0 0,0-1-1 0 0,0 1 1 0 0,1 0 0 0 0,0-1 0 0 0,1 0-1 0 0,-1 0 1 0 0,1 0 0 0 0,0 0-1 0 0,1-1 1 0 0,0 0 0 0 0,-1 0-1 0 0,1-1 1 0 0,1 1 0 0 0,-1-1-1 0 0,1 0 1 0 0,-1-1 0 0 0,1 0 0 0 0,0 0-1 0 0,0 0 1 0 0,7 0-119 0 0,-4-5 31 0 0,0 0 1 0 0,0-1-1 0 0,-1-1 1 0 0,1 1-1 0 0,-1-2 1 0 0,1 1-1 0 0,-1-1 1 0 0,-1-1-1 0 0,1 0 0 0 0,-1 0 1 0 0,0 0-1 0 0,0-1 1 0 0,-1 0-1 0 0,0-1 1 0 0,0 0-1 0 0,-1 0 1 0 0,0 0-1 0 0,0-1 0 0 0,-1 0 1 0 0,0 0-1 0 0,0 0 1 0 0,-1-1-1 0 0,-1 1 1 0 0,1-1-1 0 0,-2 0 1 0 0,1 0-1 0 0,0-6-31 0 0,33-67 579 0 0,-34 83-545 0 0,0 0-1 0 0,0-1 1 0 0,0 1-1 0 0,0 0 1 0 0,1 0-1 0 0,-1 0 1 0 0,0 0-1 0 0,0 1 1 0 0,0-1-1 0 0,0 0 1 0 0,0 1-1 0 0,0 0 1 0 0,0-1-1 0 0,0 1 0 0 0,0 0 1 0 0,0 0-1 0 0,0 0 1 0 0,-1 0-1 0 0,1 1 1 0 0,0-1-1 0 0,-1 0 1 0 0,1 1-1 0 0,-1-1 1 0 0,1 1-1 0 0,-1-1 1 0 0,0 1-1 0 0,1 0 1 0 0,-1 0-1 0 0,0-1 1 0 0,0 1-1 0 0,0 0 1 0 0,-1 0-1 0 0,1 0 1 0 0,0 0-1 0 0,-1 0 1 0 0,1 0-1 0 0,-1 0 1 0 0,0 1-34 0 0,15 17 254 0 0,210 174 424 0 0,-173-155-1241 0 0,-21-14-875 0 0,-11-8-2861 0 0,-5-4-6700 0 0</inkml:trace>
  <inkml:trace contextRef="#ctx0" brushRef="#br0" timeOffset="7069.261">17473 1259 2369 0 0,'0'0'1284'0'0,"0"0"-367"0"0,0 0-495 0 0,0 0-304 0 0,0 0-90 0 0,0 0-12 0 0,0 0-26 0 0,0 0 18 0 0,0 0 158 0 0,0 0 237 0 0,-13-1 317 0 0,-4 0-1439 0 0,-16-1 4732 0 0,72 1-741 0 0,779-5-1673 0 0,-699 4-1533 0 0,-55-1-60 0 0,0 2-1 0 0,-1 4 1 0 0,1 2 0 0 0,43 10-6 0 0,-52 7-281 0 0,-31 6-5815 0 0,-20-20-2222 0 0</inkml:trace>
  <inkml:trace contextRef="#ctx0" brushRef="#br0" timeOffset="25093.158">13437 207 0 0 0,'0'0'184'0'0,"0"0"528"0"0,0 0 194 0 0,0 0 34 0 0,0 0 45 0 0,0 0-39 0 0,0 0-82 0 0,0 0-66 0 0,9-17-101 0 0,42-80 865 0 0,-47 90-973 0 0,2-33 3689 0 0,-35 18-4231 0 0,15 17-103 0 0,0 0 1 0 0,0 1-1 0 0,-1 1 0 0 0,0 0 0 0 0,0 1 0 0 0,0 1 1 0 0,1 0-1 0 0,-1 1 0 0 0,0 1 0 0 0,0 0 0 0 0,0 1 0 0 0,0 0 1 0 0,0 2-1 0 0,1-1 0 0 0,0 2 0 0 0,-5 2 56 0 0,-219 108-423 0 0,145-59 454 0 0,3 3-1 0 0,2 5 1 0 0,3 3-1 0 0,-13 19-30 0 0,62-52 4 0 0,2 2 0 0 0,1 1 0 0 0,1 2 0 0 0,3 1 0 0 0,1 1 0 0 0,2 2 1 0 0,2 0-1 0 0,1 2 0 0 0,3 1 0 0 0,-3 13-4 0 0,15-34 45 0 0,1 1 0 0 0,1 0 1 0 0,1 0-1 0 0,2 0 0 0 0,0 1 0 0 0,2-1 1 0 0,1 1-1 0 0,1 0 0 0 0,1-1 1 0 0,1 0-1 0 0,2 1 0 0 0,0-1 1 0 0,2-1-1 0 0,1 1 0 0 0,1-1 0 0 0,1-1 1 0 0,1 1-1 0 0,1-2 0 0 0,1 0 1 0 0,1 0-1 0 0,1-1 0 0 0,1-1 0 0 0,1-1 1 0 0,1 0-1 0 0,1-1 0 0 0,0-1 1 0 0,2-1-1 0 0,0 0 0 0 0,2-1-45 0 0,5-1 143 0 0,0-1 0 0 0,2-2 0 0 0,-1 0 0 0 0,2-2 0 0 0,-1-2 0 0 0,1-1-1 0 0,0-1 1 0 0,1-1 0 0 0,-1-2 0 0 0,17-1-143 0 0,-31-2 141 0 0,1 0 0 0 0,-1-1-1 0 0,0-1 1 0 0,0-1 0 0 0,-1 0 0 0 0,1-2 0 0 0,-1 1-1 0 0,1-2 1 0 0,-1 0 0 0 0,-1-1 0 0 0,1-1 0 0 0,-2 0 0 0 0,1-1-1 0 0,-1-1 1 0 0,0 0 0 0 0,-1-1 0 0 0,0 0 0 0 0,0-1-1 0 0,-2 0 1 0 0,3-4-141 0 0,-9 9 40 0 0,0 0 0 0 0,-1-1 0 0 0,0 1 0 0 0,0-1 0 0 0,0 0-1 0 0,-1 0 1 0 0,0 0 0 0 0,-1 0 0 0 0,0 0 0 0 0,0-1 0 0 0,-1 1 0 0 0,0-1 0 0 0,0 0-1 0 0,-1 1 1 0 0,0-1 0 0 0,-1 1 0 0 0,0-1 0 0 0,0 1 0 0 0,0-1 0 0 0,-1 1 0 0 0,-1-1-1 0 0,0 1 1 0 0,0 0 0 0 0,0 0 0 0 0,-1 1 0 0 0,0-1 0 0 0,0 1 0 0 0,-1 0 0 0 0,0 0-1 0 0,-1 0 1 0 0,1 0 0 0 0,-1 1 0 0 0,0 0 0 0 0,-1 0 0 0 0,0 1 0 0 0,0 0 0 0 0,0 0 0 0 0,0 1-1 0 0,-1-1 1 0 0,1 2 0 0 0,-9-4-40 0 0,-17-7-109 0 0,0 1 0 0 0,-2 2 0 0 0,1 1 0 0 0,-1 1 0 0 0,-1 2 0 0 0,1 2 0 0 0,-1 1 0 0 0,0 2 0 0 0,0 2 0 0 0,0 1 0 0 0,0 1 0 0 0,1 2 1 0 0,-1 2-1 0 0,-32 10 109 0 0,67-17-12 0 0,0 1 1 0 0,1-1 0 0 0,-1 1-1 0 0,0-1 1 0 0,1 1 0 0 0,-1 0 0 0 0,0 0-1 0 0,1-1 1 0 0,-1 1 0 0 0,0 0-1 0 0,0 0 1 0 0,1 0 0 0 0,-1 0 0 0 0,0 0-1 0 0,0 0 1 0 0,1 0 0 0 0,-1 0 0 0 0,0 0-1 0 0,0 0 1 0 0,1 0 0 0 0,-1 0-1 0 0,0 1 1 0 0,0-1 0 0 0,1 0 0 0 0,-1 0-1 0 0,0 1 1 0 0,1-1 0 0 0,-1 1-1 0 0,0-1 1 0 0,1 1 0 0 0,-1-1 0 0 0,1 1-1 0 0,-1-1 1 0 0,0 1 0 0 0,1-1 0 0 0,0 1-1 0 0,-1 0 1 0 0,1-1 0 0 0,-1 1-1 0 0,1-1 1 0 0,0 1 0 0 0,-1 0 0 0 0,1 0-1 0 0,0-1 1 0 0,0 1 0 0 0,-1 0 0 0 0,1 0-1 0 0,0-1 1 0 0,0 1 0 0 0,0 0-1 0 0,0 0 1 0 0,0-1 0 0 0,0 1 0 0 0,0 0-1 0 0,0 0 1 0 0,1-1 0 0 0,-1 1-1 0 0,0 0 1 0 0,0 0 0 0 0,1-1 0 0 0,-1 1-1 0 0,0 0 1 0 0,1-1 0 0 0,-1 1 0 0 0,1 0-1 0 0,-1-1 1 0 0,1 1 0 0 0,-1 0 11 0 0,25 3 187 0 0,-1-2 1 0 0,0 0-1 0 0,1-1 0 0 0,-1-2 1 0 0,0 0-1 0 0,1-2 1 0 0,-1-1-1 0 0,0 0 1 0 0,4-3-188 0 0,0 2 70 0 0,655-148 569 0 0,-420 87-139 0 0,-282 74-485 0 0,-26 9-412 0 0,18-11-4743 0 0,27-6 2350 0 0,0 0-1548 0 0,0 0-3164 0 0</inkml:trace>
  <inkml:trace contextRef="#ctx0" brushRef="#br0" timeOffset="25873.012">13950 352 11723 0 0,'0'0'1029'0'0,"0"0"-131"0"0,0 0-305 0 0,0 0-338 0 0,0 0-374 0 0,0 0-497 0 0,0 0-444 0 0,0 0-71 0 0,0 0 216 0 0,0 0 479 0 0,0 0 499 0 0,0 0 171 0 0,0 0 30 0 0,-5 16-9 0 0,-36 284 803 0 0,32-131-764 0 0,2-57 60 0 0,4 1 1 0 0,5-1-1 0 0,8 30-354 0 0,39 47 1023 0 0,-49-195 5851 0 0,-6-29-6106 0 0,-151-368-795 0 0,147 361-197 0 0,3 1 0 0 0,1-1 0 0 0,2-1 0 0 0,2 1 0 0 0,2 0 0 0 0,4-33 224 0 0,-2 58-82 0 0,0-1-1 0 0,2 1 1 0 0,0 0-1 0 0,1 0 1 0 0,1 0 0 0 0,0 1-1 0 0,2-1 1 0 0,-1 2 0 0 0,2-1-1 0 0,0 1 1 0 0,1 0-1 0 0,1 1 1 0 0,0 0 0 0 0,1 1-1 0 0,0 0 1 0 0,1 1-1 0 0,6-4 83 0 0,16-5-102 0 0,0 1 1 0 0,2 2-1 0 0,0 2 0 0 0,1 2 0 0 0,0 1 0 0 0,1 1 0 0 0,1 3 0 0 0,-1 1 0 0 0,1 2 0 0 0,1 2 0 0 0,-1 1 0 0 0,1 2 0 0 0,-1 2 0 0 0,1 2 0 0 0,9 3 102 0 0,-40-7-42 0 0,0 0-1 0 0,0 1 1 0 0,0 1 0 0 0,0 0 0 0 0,0 0 0 0 0,0 1 0 0 0,0 0-1 0 0,0 0 1 0 0,-1 1 0 0 0,1 1 0 0 0,-1-1 0 0 0,0 2 0 0 0,0-1-1 0 0,-1 1 1 0 0,1 0 0 0 0,-1 1 0 0 0,0 0 0 0 0,0 1 0 0 0,-1-1-1 0 0,0 1 1 0 0,0 1 0 0 0,-1-1 0 0 0,1 1 0 0 0,-2 0 0 0 0,1 1-1 0 0,-1-1 1 0 0,0 1 0 0 0,-1 0 0 0 0,0 0 0 0 0,-1 1 0 0 0,0-1-1 0 0,0 1 1 0 0,-1 0 0 0 0,0 0 0 0 0,-1 0 0 0 0,0-1-1 0 0,0 5 43 0 0,-9 8 35 0 0,0 0 0 0 0,-1-1-1 0 0,-2 0 1 0 0,0-1-1 0 0,-1 0 1 0 0,0 0 0 0 0,-2-1-1 0 0,-1-1 1 0 0,0 0-1 0 0,-1-1 1 0 0,-1-1-1 0 0,0-1 1 0 0,-1 0 0 0 0,-1-1-1 0 0,-6 3-34 0 0,-259 140 436 0 0,94-61-268 0 0,186-94-180 0 0,0 0-1 0 0,0 0 1 0 0,1 0 0 0 0,-1 1-1 0 0,1-1 1 0 0,-1 1-1 0 0,1 0 1 0 0,0 0-1 0 0,0 0 1 0 0,1 0-1 0 0,-1 0 1 0 0,1 1 0 0 0,-1-1-1 0 0,1 1 1 0 0,0 0-1 0 0,0 0 1 0 0,1 0-1 0 0,-1 0 1 0 0,1 0-1 0 0,0 0 1 0 0,0 0 0 0 0,0 0-1 0 0,0 0 1 0 0,1 0-1 0 0,0 1 1 0 0,0-1-1 0 0,0 0 1 0 0,0 0-1 0 0,1 0 1 0 0,0 1 0 0 0,-1-1-1 0 0,1 0 1 0 0,1 0-1 0 0,-1 0 1 0 0,1 0-1 0 0,-1 0 1 0 0,1-1-1 0 0,0 1 1 0 0,1 0-1 0 0,-1-1 1 0 0,1 1 0 0 0,-1-1-1 0 0,1 0 1 0 0,0 0-1 0 0,2 1 13 0 0,36 33 115 0 0,2-1-1 0 0,2-3 0 0 0,1-2 1 0 0,1-2-1 0 0,1-1 0 0 0,2-3 1 0 0,0-2-1 0 0,2-3 0 0 0,0-1 1 0 0,1-3-1 0 0,23 2-114 0 0,69 14 464 0 0,-137-37 4601 0 0,-26-3-5339 0 0,-1 0 0 0 0,0 2 0 0 0,-1 0 0 0 0,0 1 0 0 0,0 1 0 0 0,0 1 0 0 0,0 1 0 0 0,0 1 0 0 0,0 0 0 0 0,-17 3 274 0 0,-44 7-4709 0 0,8 10-5358 0 0,52-13 3978 0 0</inkml:trace>
  <inkml:trace contextRef="#ctx0" brushRef="#br0" timeOffset="28842.915">11328 2173 0 0 0,'-32'-12'2302'0'0,"32"12"-2285"0"0,-36 31 559 0 0,-332 305 3820 0 0,-192 160-1988 0 0,274-245-1917 0 0,-442 360 171 0 0,-992 742 1003 0 0,685-487-1099 0 0,-178 168 75 0 0,367-285 243 0 0,245-233-173 0 0,441-393 678 0 0,157-128 383 0 0,23-31-3272 0 0,72-54-3609 0 0,-25 38-1900 0 0,-48 39 2147 0 0</inkml:trace>
  <inkml:trace contextRef="#ctx0" brushRef="#br0" timeOffset="29477.361">3903 7911 688 0 0,'0'0'1759'0'0,"0"0"-559"0"0,0 0-602 0 0,0 0-413 0 0,0 0-219 0 0,0 0-84 0 0,0 0 16 0 0,0 0 39 0 0,0 0 40 0 0,-22 28 13 0 0,-69 89-5 0 0,-11 54 120 0 0,-152 246 2702 0 0,209-324-2289 0 0,72-99 996 0 0,32-19-1272 0 0,2 2 1 0 0,1 3-1 0 0,1 3 1 0 0,0 3-1 0 0,1 2 1 0 0,0 3-1 0 0,1 3 1 0 0,54 2-243 0 0,-119 4 971 0 0,0 0 294 0 0,-6 0 1945 0 0,-26 0-3348 0 0,-58 29-2242 0 0,17 29-7320 0 0,61-48 5523 0 0</inkml:trace>
  <inkml:trace contextRef="#ctx0" brushRef="#br0" timeOffset="31570.319">1316 9436 2729 0 0,'0'0'1961'0'0,"0"0"-2"0"0,0 0-248 0 0,0 0-492 0 0,0 0-441 0 0,0 0-575 0 0,0 0-676 0 0,0 0-255 0 0,0 0-37 0 0,0 0 214 0 0,0 0 436 0 0,0 0 165 0 0,0 0 47 0 0,-13 11 18 0 0,-41 41 17 0 0,25 42 216 0 0,27-71-256 0 0,-9 69 385 0 0,4 1 1 0 0,3 0-1 0 0,7 41-477 0 0,19-61 1118 0 0,10-112 2519 0 0,16-43-3108 0 0,-25 45-376 0 0,-1 0 0 0 0,-2-2 0 0 0,-1 0 0 0 0,-2-1 0 0 0,-2-1 0 0 0,8-38-153 0 0,-22 98-3538 0 0,3 159 3565 0 0,-5-168 21 0 0,-1-1-1 0 0,1 0 1 0 0,1 1-1 0 0,-1-1 0 0 0,2 1 1 0 0,-1-1-1 0 0,1 1 1 0 0,1-1-1 0 0,0 0 0 0 0,0 1 1 0 0,1-1-1 0 0,0 0 1 0 0,0 0-1 0 0,1-1 0 0 0,1 1 1 0 0,-1-1-1 0 0,1 0 1 0 0,0 0-1 0 0,1 0 0 0 0,0-1 1 0 0,0 0-1 0 0,1 0 1 0 0,0-1-1 0 0,0 1 0 0 0,0-1 1 0 0,1-1-1 0 0,0 0 1 0 0,0 0-1 0 0,1 0 0 0 0,-1-1 1 0 0,1 0-1 0 0,0-1 1 0 0,0 0-1 0 0,0 0 0 0 0,2-1-47 0 0,-4-2 119 0 0,1-1 0 0 0,0 0 0 0 0,-1-1 0 0 0,1 0 0 0 0,0 0 0 0 0,-1 0 0 0 0,0-1 0 0 0,0 0 0 0 0,0 0 0 0 0,0-1 0 0 0,0 0 0 0 0,-1-1 0 0 0,1 1 0 0 0,-1-1 0 0 0,0 0 0 0 0,-1 0 0 0 0,1-1 0 0 0,-1 0 0 0 0,0 0 0 0 0,-1 0 0 0 0,1-1 0 0 0,-1 1-1 0 0,0-1 1 0 0,-1 0 0 0 0,0 0 0 0 0,0-1 0 0 0,0 1 0 0 0,-1-2-119 0 0,3-3 110 0 0,-1 0-1 0 0,-1 0 0 0 0,0 0 1 0 0,0-1-1 0 0,-1 1 1 0 0,-1-1-1 0 0,0 1 0 0 0,-1-1 1 0 0,0 0-1 0 0,-1 0 1 0 0,-1 1-1 0 0,0-1 0 0 0,0 1 1 0 0,-1 0-1 0 0,-1-1 0 0 0,0 1 1 0 0,-2-2-110 0 0,1 3 15 0 0,1 1-1 0 0,-2 0 1 0 0,0 0 0 0 0,0 1-1 0 0,-1 0 1 0 0,0 0 0 0 0,0 1-1 0 0,-1-1 1 0 0,0 2 0 0 0,0-1-1 0 0,-1 1 1 0 0,0 0 0 0 0,0 1-1 0 0,-1 0 1 0 0,-10-4-15 0 0,139 16-2425 0 0,60-62 3125 0 0,-75-9-507 0 0,-91 50-112 0 0,0 0 1 0 0,-1-1-1 0 0,-1 0 1 0 0,0-1-1 0 0,-2-1 1 0 0,0 1-1 0 0,0-2 0 0 0,-2 1 1 0 0,0-1-1 0 0,-1 0 1 0 0,-1 0-1 0 0,-1-1 1 0 0,-1 1-1 0 0,0-1 1 0 0,-2 0-1 0 0,0 0 1 0 0,-1 0-1 0 0,-1 0 1 0 0,-1 0-1 0 0,-2-4-81 0 0,-49-170 188 0 0,68 248-3928 0 0,0 36 3655 0 0,-1-10 163 0 0,55 448 397 0 0,-44-359-169 0 0,-23-169-242 0 0,-1 1 0 0 0,1-1 0 0 0,-1 1-1 0 0,1-1 1 0 0,-1 0 0 0 0,1 0 0 0 0,-1 0 0 0 0,1 0-1 0 0,0 0 1 0 0,-1 0 0 0 0,1 0 0 0 0,-1 0-1 0 0,1 0 1 0 0,-1-1 0 0 0,1 1 0 0 0,-1-1 0 0 0,1 1-1 0 0,-1-1 1 0 0,0 0 0 0 0,1 1 0 0 0,-1-1-1 0 0,0 0 1 0 0,1 0 0 0 0,-1 0 0 0 0,0 0 0 0 0,0 0-1 0 0,0 0 1 0 0,0 0 0 0 0,0 0 0 0 0,0-1-1 0 0,0 1 1 0 0,0 0 0 0 0,-1-1 0 0 0,1 1 0 0 0,0-1-64 0 0,5-4 48 0 0,120-127-28 0 0,-125 133-64 0 0,0-1-1 0 0,0 0 1 0 0,0 1 0 0 0,0-1-1 0 0,0 1 1 0 0,0-1 0 0 0,0 1 0 0 0,0-1-1 0 0,1 1 1 0 0,-1 0 0 0 0,0 0 0 0 0,0-1-1 0 0,0 1 1 0 0,1 0 0 0 0,-1 0-1 0 0,0 0 1 0 0,0 0 0 0 0,1 1 0 0 0,-1-1-1 0 0,0 0 1 0 0,0 0 0 0 0,0 1 0 0 0,0-1-1 0 0,1 1 1 0 0,-1-1 0 0 0,0 1-1 0 0,0-1 1 0 0,0 1 0 0 0,0 0 0 0 0,0-1-1 0 0,0 1 1 0 0,0 0 0 0 0,0 0 0 0 0,-1 0-1 0 0,1 0 1 0 0,0 0 0 0 0,0 0-1 0 0,-1 0 1 0 0,1 0 0 0 0,-1 0 0 0 0,1 0-1 0 0,-1 0 1 0 0,1 0 0 0 0,-1 0 0 0 0,1 1-1 0 0,-1-1 1 0 0,0 1 44 0 0,24 72-512 0 0,-19-55 484 0 0,-4-11 48 0 0,1 0 1 0 0,-1 0-1 0 0,2-1 0 0 0,-1 1 0 0 0,1-1 0 0 0,0 0 0 0 0,1 1 0 0 0,-1-1 1 0 0,1-1-1 0 0,1 1 0 0 0,0-1 0 0 0,-1 1 0 0 0,2-1 0 0 0,-1-1 0 0 0,1 1 0 0 0,0-1 1 0 0,0 0-1 0 0,0 0 0 0 0,1-1 0 0 0,0 1 0 0 0,0-2 0 0 0,0 1 0 0 0,0-1 1 0 0,0 0-1 0 0,1 0 0 0 0,0-1 0 0 0,-1 0 0 0 0,1 0 0 0 0,0-1 0 0 0,0 0 0 0 0,5-1-20 0 0,-1-1 72 0 0,0-1-1 0 0,-1-1 0 0 0,1 0 1 0 0,0 0-1 0 0,-1-1 0 0 0,0-1 0 0 0,0 0 1 0 0,0 0-1 0 0,-1-1 0 0 0,0-1 0 0 0,0 0 1 0 0,0 0-1 0 0,-1-1 0 0 0,0 0 0 0 0,0 0 1 0 0,-1-1-1 0 0,0 0 0 0 0,-1-1 1 0 0,0 1-1 0 0,0-2 0 0 0,-1 1 0 0 0,-1-1 1 0 0,0 0-1 0 0,0 0 0 0 0,-1 0 0 0 0,0 0 1 0 0,-1-1-1 0 0,0 0 0 0 0,-1 0 1 0 0,0 0-1 0 0,-1 0 0 0 0,-1 0 0 0 0,0 0 1 0 0,-1-9-72 0 0,1 23-37 0 0,0 0 0 0 0,-1 0 0 0 0,1 0 0 0 0,-1 0 1 0 0,1 0-1 0 0,-1 0 0 0 0,0 0 0 0 0,0-1 1 0 0,0 1-1 0 0,0 0 0 0 0,0 0 0 0 0,0-1 0 0 0,0 1 1 0 0,-1-1-1 0 0,1 1 0 0 0,-1-1 0 0 0,1 0 0 0 0,-1 1 1 0 0,1-1-1 0 0,-1 0 0 0 0,0 0 0 0 0,0 0 0 0 0,1 0 1 0 0,-1 0-1 0 0,0-1 0 0 0,0 1 0 0 0,0 0 1 0 0,0-1-1 0 0,0 1 0 0 0,0-1 0 0 0,0 0 0 0 0,0 0 1 0 0,0 0-1 0 0,0 0 0 0 0,0 0 0 0 0,0 0 0 0 0,0 0 1 0 0,0-1-1 0 0,0 1 0 0 0,0-1 0 0 0,0 0 1 0 0,0 1-1 0 0,1-1 0 0 0,-1 0 0 0 0,0 0 0 0 0,0 0 1 0 0,1 0-1 0 0,-1 0 0 0 0,0-1 0 0 0,1 1 0 0 0,-1 0 1 0 0,1-1-1 0 0,0 1 0 0 0,-1-1 0 0 0,1 0 0 0 0,0 1 1 0 0,0-1-1 0 0,0 0 0 0 0,0 0 0 0 0,0 1 1 0 0,1-1-1 0 0,-1 0 0 0 0,0 0 0 0 0,1 0 0 0 0,0 0 1 0 0,-1 0-1 0 0,1 0 0 0 0,0 0 0 0 0,0 0 0 0 0,0-1 37 0 0,-3 11-4 0 0,1 0-1 0 0,0 0 0 0 0,0 0 1 0 0,1 0-1 0 0,0 1 0 0 0,0-1 0 0 0,1 1 1 0 0,0-1-1 0 0,0 0 0 0 0,1 1 1 0 0,0-1-1 0 0,1 0 0 0 0,0 0 1 0 0,0 0-1 0 0,1 0 0 0 0,0 0 0 0 0,0 0 1 0 0,1-1-1 0 0,0 1 0 0 0,0-1 1 0 0,1 0-1 0 0,0 0 0 0 0,0-1 1 0 0,0 1-1 0 0,1-1 0 0 0,0 0 0 0 0,0-1 1 0 0,1 1-1 0 0,0-1 0 0 0,-1-1 1 0 0,2 1-1 0 0,-1-1 0 0 0,0 0 1 0 0,1-1-1 0 0,0 0 0 0 0,0 0 0 0 0,0-1 1 0 0,0 0-1 0 0,0 0 0 0 0,1 0 5 0 0,-1-1 71 0 0,0 1 0 0 0,0-1 0 0 0,1 0 0 0 0,-1-1 0 0 0,0 0 0 0 0,0 0 0 0 0,0-1 0 0 0,0 0 0 0 0,1 0 0 0 0,-1-1 0 0 0,0 0 0 0 0,-1-1 0 0 0,1 1 0 0 0,0-2 0 0 0,-1 1 0 0 0,0-1-1 0 0,1 0 1 0 0,-2 0 0 0 0,1-1 0 0 0,0 0 0 0 0,-1 0 0 0 0,0-1 0 0 0,0 1 0 0 0,-1-2 0 0 0,1 1 0 0 0,-1 0 0 0 0,0-1 0 0 0,-1 0 0 0 0,0 0 0 0 0,0 0 0 0 0,-1-1 0 0 0,1 1 0 0 0,-2-1 0 0 0,1 0 0 0 0,-1 0 0 0 0,0 0-1 0 0,-1 0 1 0 0,0 0 0 0 0,0 0 0 0 0,0-7-71 0 0,-4 7-26 0 0,0 1 0 0 0,-1 0-1 0 0,0 0 1 0 0,0 1 0 0 0,0-1-1 0 0,-1 1 1 0 0,1 0 0 0 0,-2 0-1 0 0,1 0 1 0 0,-1 1 0 0 0,1 0-1 0 0,-2 0 1 0 0,1 0 0 0 0,0 1-1 0 0,-1 0 1 0 0,0 0 0 0 0,0 0-1 0 0,0 1 1 0 0,0 0 0 0 0,-1 1 26 0 0,7 1-459 0 0,1 1-184 0 0,0 0 25 0 0,26 17-238 0 0,199 22 1012 0 0,-222-36-170 0 0,0 1-1 0 0,-1 0 0 0 0,0 0 0 0 0,1 0 0 0 0,-1 0 1 0 0,-1 0-1 0 0,1 0 0 0 0,-1 0 0 0 0,0 1 0 0 0,0-1 1 0 0,0 0-1 0 0,0 1 0 0 0,-1-1 0 0 0,1 1 1 0 0,-1-1-1 0 0,0 1 0 0 0,-1-1 0 0 0,1 1 0 0 0,-1-1 1 0 0,0 0-1 0 0,0 1 0 0 0,0-1 0 0 0,-1 0 0 0 0,0 1 1 0 0,0-1-1 0 0,0 0 0 0 0,0 0 0 0 0,0-1 1 0 0,-1 1-1 0 0,1 0 0 0 0,-1-1 0 0 0,0 0 0 0 0,0 1 1 0 0,-3 1 14 0 0,-10 24-10 0 0,13-25 14 0 0,0 1 1 0 0,1-1-1 0 0,-1 1 0 0 0,1 0 0 0 0,0 0 0 0 0,1 0 0 0 0,-1 0 1 0 0,1 0-1 0 0,0 0 0 0 0,0 0 0 0 0,0 1 0 0 0,1-1 0 0 0,0 0 1 0 0,0 1-1 0 0,0-1 0 0 0,1 0 0 0 0,0 0 0 0 0,0 1 0 0 0,0-1 0 0 0,0 0 1 0 0,1 0-1 0 0,0 0 0 0 0,0 0 0 0 0,0-1 0 0 0,1 1 0 0 0,-1 0 1 0 0,1-1-1 0 0,0 0 0 0 0,1 0 0 0 0,-1 0 0 0 0,1 0 0 0 0,0 0 1 0 0,0-1-1 0 0,0 1 0 0 0,0-1 0 0 0,0 0 0 0 0,1 0 0 0 0,-1-1 1 0 0,1 1-1 0 0,0-1 0 0 0,0 0 0 0 0,0 0 0 0 0,0-1 0 0 0,0 0 1 0 0,0 0-1 0 0,0 0 0 0 0,1 0 0 0 0,-1-1 0 0 0,1 0-4 0 0,18 0 95 0 0,0-2 1 0 0,0-1-1 0 0,0-1 0 0 0,0-1 0 0 0,-1-1 0 0 0,0-1 1 0 0,0-1-1 0 0,0-1 0 0 0,-1-1 0 0 0,-1-1 0 0 0,0 0 0 0 0,0-2 1 0 0,-1-1-1 0 0,-1 0 0 0 0,0-2 0 0 0,-1 0 0 0 0,-1-1 0 0 0,0 0 1 0 0,10-15-96 0 0,-25 29 25 0 0,1 0 0 0 0,0 0-1 0 0,0 0 1 0 0,-1-1 0 0 0,0 1 0 0 0,0 0 0 0 0,0-1 0 0 0,0 0 0 0 0,0 1 0 0 0,-1-1 0 0 0,1 0 0 0 0,-1 0 0 0 0,0 0 0 0 0,0 0 0 0 0,-1 0-1 0 0,1 0 1 0 0,-1 0 0 0 0,0 0 0 0 0,0 0 0 0 0,0 0 0 0 0,0 0 0 0 0,-1 0 0 0 0,0 0 0 0 0,0 0 0 0 0,0 0 0 0 0,0 0 0 0 0,-1 0 0 0 0,1 0 0 0 0,-1 1-1 0 0,0-1 1 0 0,0 1 0 0 0,0-1 0 0 0,-1 1 0 0 0,1 0 0 0 0,-1 0 0 0 0,0 0 0 0 0,1 0 0 0 0,-2 0 0 0 0,1 1 0 0 0,0-1 0 0 0,0 1 0 0 0,-1 0 0 0 0,1 0-1 0 0,-1 0 1 0 0,0 0 0 0 0,1 1 0 0 0,-1-1 0 0 0,0 1 0 0 0,0 0 0 0 0,0 0 0 0 0,0 1 0 0 0,0-1 0 0 0,0 1 0 0 0,0 0 0 0 0,-1 0-25 0 0,1 2-38 0 0,0 0 0 0 0,0 0 0 0 0,1 1 0 0 0,-1 0 0 0 0,1-1 0 0 0,0 1 0 0 0,-1 0 0 0 0,1 1 0 0 0,1-1 0 0 0,-1 0 1 0 0,1 1-1 0 0,-1 0 0 0 0,1 0 0 0 0,0-1 0 0 0,0 1 0 0 0,0 0 0 0 0,1 0 0 0 0,0 1 0 0 0,-1-1 0 0 0,2 0 0 0 0,-1 0 0 0 0,0 1 0 0 0,1-1 1 0 0,0 0-1 0 0,0 1 0 0 0,0-1 0 0 0,0 1 0 0 0,1-1 0 0 0,-1 0 0 0 0,1 0 0 0 0,0 1 0 0 0,1-1 0 0 0,-1 0 0 0 0,1 0 0 0 0,0 0 1 0 0,0 0-1 0 0,1 1 38 0 0,10 8-8 0 0,2 0 1 0 0,-1-1-1 0 0,2 0 0 0 0,-1-1 1 0 0,2-1-1 0 0,-1-1 1 0 0,1 0-1 0 0,1-1 1 0 0,0-1-1 0 0,0-1 0 0 0,0 0 1 0 0,19 3 7 0 0,-15-2-75 0 0,172 48-2471 0 0,-66-24-5647 0 0,-94-24 499 0 0</inkml:trace>
  <inkml:trace contextRef="#ctx0" brushRef="#br0" timeOffset="32188.982">4794 9100 0 0 0,'0'0'735'0'0,"0"0"538"0"0,0 0-39 0 0,0 0-315 0 0,0 0-364 0 0,0 0-319 0 0,0 0-234 0 0,0 0-107 0 0,0 0-62 0 0,0 0-37 0 0,0 0 126 0 0,0 0 144 0 0,0-4 166 0 0,-1-5 573 0 0,7 35 75 0 0,6 29 111 0 0,172 474 2121 0 0,-124-389-2045 0 0,-54-144 8034 0 0,2-35-8596 0 0,3-53-512 0 0,3 0-1 0 0,4 1 1 0 0,5 1-1 0 0,3 1 1 0 0,4 1-1 0 0,4 1 1 0 0,4 3-1 0 0,25-40 8 0 0,-27 75-1315 0 0,-35 90-937 0 0,-54 128-2018 0 0,31-112-2591 0 0,16-40 460 0 0</inkml:trace>
  <inkml:trace contextRef="#ctx0" brushRef="#br0" timeOffset="32971.271">5435 9703 0 0 0,'0'0'601'0'0,"0"0"622"0"0,0 0 187 0 0,0 0 16 0 0,0 0 21 0 0,0 0 5 0 0,0 0-184 0 0,0 0-321 0 0,0 0-409 0 0,0 0-481 0 0,0 0-455 0 0,-4-7-244 0 0,2 4 603 0 0,-12-14-531 0 0,10 50 1203 0 0,18 149 1552 0 0,-14-180-2110 0 0,0 0 0 0 0,0 0-1 0 0,0 0 1 0 0,0 0-1 0 0,1 0 1 0 0,-1 0-1 0 0,0 0 1 0 0,1 1-1 0 0,0-1 1 0 0,0 0-1 0 0,-1-1 1 0 0,1 1-1 0 0,0 0 1 0 0,0 0-1 0 0,1 0 1 0 0,-1 0 0 0 0,0-1-1 0 0,1 1 1 0 0,-1-1-1 0 0,1 1 1 0 0,-1-1-1 0 0,1 1 1 0 0,0-1-1 0 0,-1 0 1 0 0,1 0-1 0 0,0 0 1 0 0,0 0-1 0 0,0 0 1 0 0,0 0-1 0 0,0-1 1 0 0,0 1-1 0 0,0 0 1 0 0,0-1 0 0 0,0 0-1 0 0,0 1 1 0 0,1-1-1 0 0,-1 0 1 0 0,0 0-1 0 0,0 0 1 0 0,0-1-1 0 0,0 1 1 0 0,0 0-1 0 0,0-1 1 0 0,0 0-1 0 0,0 1 1 0 0,0-1-1 0 0,0 0 1 0 0,0 0 0 0 0,0 0-1 0 0,0 0 1 0 0,0 0-1 0 0,-1 0 1 0 0,1-1-1 0 0,0 1 1 0 0,-1-1-1 0 0,1 1 1 0 0,-1-1-1 0 0,0 1 1 0 0,1-1-1 0 0,-1 0 1 0 0,0 0-1 0 0,0 0-74 0 0,6-3 122 0 0,1 1-5 0 0,1-1 1 0 0,-1 0 0 0 0,0-1-1 0 0,0 1 1 0 0,0-1-1 0 0,-1-1 1 0 0,0 0 0 0 0,0 0-1 0 0,-1 0 1 0 0,0-1 0 0 0,0 0-1 0 0,-1 0 1 0 0,0 0 0 0 0,0-1-1 0 0,-1 1 1 0 0,0-1 0 0 0,-1 0-1 0 0,0-1 1 0 0,0 1 0 0 0,-1 0-1 0 0,0-1 1 0 0,0 0 0 0 0,-1-7-118 0 0,-2 15-24 0 0,1 0 1 0 0,-1 1-1 0 0,0-1 1 0 0,0 0-1 0 0,0 0 1 0 0,0 0 0 0 0,-1 1-1 0 0,1-1 1 0 0,0 0-1 0 0,-1 1 1 0 0,1 0-1 0 0,-1-1 1 0 0,0 1-1 0 0,1 0 1 0 0,-1-1-1 0 0,0 1 1 0 0,0 0 0 0 0,1 1-1 0 0,-1-1 1 0 0,0 0-1 0 0,0 0 1 0 0,0 1-1 0 0,0-1 1 0 0,0 1-1 0 0,0-1 1 0 0,0 1-1 0 0,-1 0 1 0 0,1 0 0 0 0,0 0-1 0 0,0 0 1 0 0,0 1-1 0 0,0-1 1 0 0,0 0-1 0 0,0 1 1 0 0,0-1-1 0 0,0 1 1 0 0,0 0-1 0 0,0 0 1 0 0,0 0 23 0 0,-78 33-976 0 0,-3 17 789 0 0,3 5-1 0 0,2 2 1 0 0,-42 45 187 0 0,117-102-14 0 0,1 0 0 0 0,0 1 0 0 0,-1 0-1 0 0,1-1 1 0 0,0 1 0 0 0,0 0 0 0 0,0 0 0 0 0,0 0-1 0 0,1 0 1 0 0,-1 1 0 0 0,1-1 0 0 0,-1 0 0 0 0,1 1-1 0 0,0-1 1 0 0,-1 1 0 0 0,1-1 0 0 0,1 1 0 0 0,-1 0-1 0 0,0-1 1 0 0,1 1 0 0 0,-1 0 0 0 0,1 0 0 0 0,0-1-1 0 0,0 1 1 0 0,0 0 0 0 0,0 0 0 0 0,0-1 0 0 0,1 1-1 0 0,-1 0 1 0 0,1-1 0 0 0,0 1 0 0 0,0 0 0 0 0,0-1-1 0 0,0 1 1 0 0,0-1 0 0 0,0 1 0 0 0,1-1 0 0 0,-1 0-1 0 0,1 1 1 0 0,0-1 0 0 0,-1 0 0 0 0,1 0 0 0 0,0 0-1 0 0,0 0 1 0 0,1-1 0 0 0,-1 1 0 0 0,0 0 0 0 0,1-1-1 0 0,-1 0 1 0 0,0 0 0 0 0,1 1 0 0 0,0-1 0 0 0,-1-1-1 0 0,1 1 1 0 0,0 0 0 0 0,-1-1 0 0 0,3 1 14 0 0,95 32 108 0 0,-87-32-121 0 0,-1 1 1 0 0,1 0-1 0 0,-1 1 0 0 0,0 1 0 0 0,0 0 1 0 0,-1 0-1 0 0,1 1 0 0 0,-1 1 0 0 0,0-1 1 0 0,0 2-1 0 0,0 0 0 0 0,-1 0 0 0 0,0 1 1 0 0,-1 0-1 0 0,0 1 0 0 0,0 0 0 0 0,-1 0 1 0 0,0 1-1 0 0,0 0 0 0 0,-1 0 1 0 0,-1 1-1 0 0,0 0 0 0 0,0 0 0 0 0,0 3 13 0 0,-5-10 32 0 0,-1 0-1 0 0,0 0 0 0 0,0-1 1 0 0,0 1-1 0 0,0 0 0 0 0,-1 0 1 0 0,1-1-1 0 0,-1 1 0 0 0,0 0 1 0 0,0-1-1 0 0,-1 1 0 0 0,1-1 1 0 0,-1 1-1 0 0,1-1 0 0 0,-1 0 1 0 0,0 0-1 0 0,-1 1 0 0 0,1-2 1 0 0,0 1-1 0 0,-1 0 0 0 0,0 0 1 0 0,1-1-1 0 0,-1 1 0 0 0,0-1 1 0 0,0 0-1 0 0,-1 0 0 0 0,1 0 1 0 0,0 0-1 0 0,-1-1 0 0 0,1 1 1 0 0,-3 0-32 0 0,-115 39 847 0 0,-89-26 32 0 0,168-42-3165 0 0,40-7-6438 0 0,7 25 1509 0 0</inkml:trace>
  <inkml:trace contextRef="#ctx0" brushRef="#br0" timeOffset="33371.849">5755 9716 9578 0 0,'0'0'1163'0'0,"0"0"-328"0"0,0 0-699 0 0,0 0-890 0 0,0 0-277 0 0,0 0 137 0 0,0 0 464 0 0,0 0 621 0 0,0 0 240 0 0,0 0 78 0 0,0 0-15 0 0,0 0-81 0 0,0 0-94 0 0,-7 30-74 0 0,-30 183 174 0 0,33-184-330 0 0,1 1 1 0 0,2-1 0 0 0,0 1-1 0 0,3-1 1 0 0,0 0 0 0 0,2 1-1 0 0,1-1 1 0 0,1-1-1 0 0,2 1 1 0 0,4 9-90 0 0,-9-36 109 0 0,0 0 1 0 0,0 0-1 0 0,0 0 0 0 0,1-1 1 0 0,-1 1-1 0 0,1-1 0 0 0,-1 0 1 0 0,1 0-1 0 0,-1 0 1 0 0,1 0-1 0 0,0-1 0 0 0,0 0 1 0 0,-1 1-1 0 0,1-1 0 0 0,0 0 1 0 0,-1-1-1 0 0,1 1 0 0 0,0-1 1 0 0,-1 0-1 0 0,1 1 0 0 0,0-2 1 0 0,-1 1-1 0 0,1 0 1 0 0,-1-1-1 0 0,0 1 0 0 0,1-1 1 0 0,-1 0-1 0 0,0 0 0 0 0,0-1 1 0 0,0 1-1 0 0,-1 0 0 0 0,1-1 1 0 0,0 0-1 0 0,-1 0 0 0 0,0 0 1 0 0,1 0-1 0 0,-1 0 0 0 0,0 0 1 0 0,-1 0-1 0 0,1-1 1 0 0,1-2-110 0 0,17-13 12 0 0,179-158 433 0 0,-183 240-1556 0 0,79 253 190 0 0,-88-286-1703 0 0,-6-10-2195 0 0,-1-18 3993 0 0,1 8-6334 0 0</inkml:trace>
  <inkml:trace contextRef="#ctx0" brushRef="#br0" timeOffset="33793.547">2409 10970 5185 0 0,'0'0'2785'0'0,"0"0"-433"0"0,0 0-809 0 0,0 0-941 0 0,0 0-817 0 0,0 0-326 0 0,0 0 59 0 0,0 0 330 0 0,0 0 393 0 0,0 0 94 0 0,0 0-39 0 0,0 0-96 0 0,-6 28-49 0 0,-24 180 182 0 0,26-58-1354 0 0,7-150-5734 0 0,-2-3 1898 0 0</inkml:trace>
  <inkml:trace contextRef="#ctx0" brushRef="#br0" timeOffset="34057.064">2400 10503 11594 0 0,'0'0'1613'0'0,"0"0"-245"0"0,0 0-277 0 0,0 0-431 0 0,0 0-441 0 0,0 0-499 0 0,0 0-483 0 0,0 0-119 0 0,0 0 52 0 0,0 0 277 0 0,0 0 327 0 0,0 0-70 0 0,0 0-286 0 0,-6 1-398 0 0,5 0 799 0 0,0 0 0 0 0,-1 1-1 0 0,1-1 1 0 0,0 0 0 0 0,-1 1 0 0 0,1-1-1 0 0,0 1 1 0 0,0-1 0 0 0,0 1-1 0 0,0-1 1 0 0,1 1 0 0 0,-1 0 0 0 0,0-1-1 0 0,1 1 1 0 0,-1 0 0 0 0,1 0 0 0 0,0-1-1 0 0,-1 1 1 0 0,1 0 0 0 0,0 0 0 0 0,0 0-1 0 0,0-1 1 0 0,0 1 0 0 0,0 0 0 0 0,1 0-1 0 0,-1 0 1 0 0,1-1 0 0 0,-1 1 0 0 0,1 0-1 0 0,-1 0 1 0 0,1-1 0 0 0,0 1 0 0 0,0-1-1 0 0,0 1 1 0 0,0-1 0 0 0,0 1 0 0 0,0-1-1 0 0,0 1 1 0 0,1-1 0 0 0,-1 0 0 0 0,0 0-1 0 0,1 1 1 0 0,-1-1 0 0 0,1 0 0 0 0,-1-1-1 0 0,2 2 182 0 0,6 11-2815 0 0</inkml:trace>
  <inkml:trace contextRef="#ctx0" brushRef="#br0" timeOffset="34381.979">2861 10976 0 0 0,'0'0'2787'0'0,"0"0"-520"0"0,0 0-476 0 0,0 0-272 0 0,0 0-261 0 0,0 0-262 0 0,0 0-242 0 0,0 0-214 0 0,0 0-123 0 0,0 0-67 0 0,0 0-68 0 0,-26-11-59 0 0,-80-31-61 0 0,102 40-153 0 0,0 0 1 0 0,0 1 0 0 0,-1-1 0 0 0,1 1 0 0 0,0 0 0 0 0,0 1-1 0 0,0-1 1 0 0,-1 1 0 0 0,1 0 0 0 0,0 0 0 0 0,-1 0 0 0 0,1 0 0 0 0,0 1-1 0 0,-1 0 1 0 0,1 0 0 0 0,0 0 0 0 0,0 0 0 0 0,0 1 0 0 0,0-1-1 0 0,0 1 1 0 0,0 0 0 0 0,0 0 0 0 0,1 1 0 0 0,-1-1-10 0 0,-7 5-18 0 0,9-6-2 0 0,0-1 1 0 0,0 1-1 0 0,0-1 0 0 0,1 1 0 0 0,-1 0 1 0 0,0 0-1 0 0,0 0 0 0 0,1 0 0 0 0,-1 0 0 0 0,0 0 1 0 0,1 0-1 0 0,0 0 0 0 0,-1 1 0 0 0,1-1 1 0 0,0 1-1 0 0,-1-1 0 0 0,1 1 0 0 0,0-1 0 0 0,0 1 1 0 0,0 0-1 0 0,0-1 0 0 0,1 1 0 0 0,-1 0 1 0 0,0 0-1 0 0,1 0 0 0 0,-1 0 0 0 0,1 0 0 0 0,0 0 1 0 0,0-1-1 0 0,-1 1 0 0 0,1 0 0 0 0,0 0 1 0 0,1 0-1 0 0,-1 0 0 0 0,0 0 0 0 0,1 0 0 0 0,-1 0 1 0 0,1 0-1 0 0,-1 0 0 0 0,1-1 0 0 0,0 1 0 0 0,0 0 1 0 0,0 0-1 0 0,0-1 0 0 0,0 1 0 0 0,0-1 1 0 0,0 1-1 0 0,0-1 0 0 0,1 1 0 0 0,-1-1 20 0 0,87 51-168 0 0,27-22 306 0 0,-95-27-150 0 0,1 1 0 0 0,-1 0 1 0 0,0 2-1 0 0,0 0 0 0 0,0 1 0 0 0,-1 1 1 0 0,0 1-1 0 0,0 1 0 0 0,-1 1 0 0 0,-1 0 1 0 0,0 1-1 0 0,7 7 12 0 0,-22-18 24 0 0,0 1-1 0 0,0 0 1 0 0,0 0 0 0 0,0 0-1 0 0,-1 0 1 0 0,1 1 0 0 0,0-1-1 0 0,-1 0 1 0 0,0 1 0 0 0,1-1-1 0 0,-1 1 1 0 0,0 0 0 0 0,0-1-1 0 0,-1 1 1 0 0,1 0-1 0 0,-1-1 1 0 0,1 1 0 0 0,-1 0-1 0 0,0 0 1 0 0,0 0 0 0 0,0-1-1 0 0,0 1 1 0 0,0 0 0 0 0,-1 0-1 0 0,1-1 1 0 0,-1 1 0 0 0,0 0-1 0 0,0-1 1 0 0,0 1 0 0 0,0 0-1 0 0,0-1 1 0 0,-1 0 0 0 0,1 1-1 0 0,-1-1 1 0 0,1 0 0 0 0,-1 1-1 0 0,0-1 1 0 0,0 0 0 0 0,0 0-1 0 0,0-1 1 0 0,0 1 0 0 0,0 0-1 0 0,-1-1 1 0 0,1 1 0 0 0,-1-1-1 0 0,1 0 1 0 0,-1 0-24 0 0,-129 55 1592 0 0,131-56-1597 0 0,-144 23 449 0 0,157-39-11059 0 0,-3 11 5683 0 0</inkml:trace>
  <inkml:trace contextRef="#ctx0" brushRef="#br0" timeOffset="35042.046">4069 10707 3489 0 0,'0'0'1353'0'0,"0"0"-44"0"0,0 0-173 0 0,0 0-463 0 0,0 0-511 0 0,0 0-489 0 0,0 0-158 0 0,0 0 155 0 0,0 0 393 0 0,0 0 473 0 0,0 0 161 0 0,0 0-19 0 0,-5 14-93 0 0,-34 258 1069 0 0,24-17-55 0 0,8-253 1185 0 0,-18-37-4481 0 0,15 20 1718 0 0,1 0 0 0 0,0-1 0 0 0,1 0 0 0 0,1 0 0 0 0,1-1 0 0 0,0 0-1 0 0,1 0 1 0 0,1 0 0 0 0,1-1 0 0 0,0 1 0 0 0,1-1 0 0 0,1 0 0 0 0,1-7-21 0 0,79-4-284 0 0,159 41 618 0 0,-137 7-6257 0 0,-64-12 659 0 0,-23-4 2250 0 0</inkml:trace>
  <inkml:trace contextRef="#ctx0" brushRef="#br0" timeOffset="35385.031">4270 11212 2160 0 0,'0'0'801'0'0,"0"0"-189"0"0,0 0-284 0 0,0 0-85 0 0,0 0 95 0 0,0 0 114 0 0,0 0 119 0 0,0 0 100 0 0,0 0 88 0 0,0 0 65 0 0,0 0 8 0 0,0 0 11 0 0,0 0-37 0 0,20 17-68 0 0,64 49-91 0 0,-81-64-595 0 0,-1 0 1 0 0,1 0-1 0 0,0-1 0 0 0,0 1 0 0 0,0-1 0 0 0,0 0 0 0 0,0 0 1 0 0,0 0-1 0 0,0 0 0 0 0,0 0 0 0 0,1-1 0 0 0,-1 1 1 0 0,0-1-1 0 0,0 0 0 0 0,1 0 0 0 0,-1 0 0 0 0,0-1 1 0 0,0 1-1 0 0,1-1 0 0 0,-1 1 0 0 0,0-1 0 0 0,0 0 1 0 0,0 0-1 0 0,0-1 0 0 0,0 1 0 0 0,0-1 0 0 0,-1 1 0 0 0,1-1 1 0 0,0 0-1 0 0,0-1-52 0 0,10-4 236 0 0,-5 5-103 0 0,0-1-1 0 0,-1 1 1 0 0,1-1 0 0 0,-1-1 0 0 0,1 0 0 0 0,-1 0-1 0 0,0 0 1 0 0,-1-1 0 0 0,1 0 0 0 0,-1 0 0 0 0,0 0-1 0 0,0-1 1 0 0,-1 0 0 0 0,1 0 0 0 0,-1-1 0 0 0,-1 1-1 0 0,1-1 1 0 0,-1 0 0 0 0,0 0 0 0 0,-1-1-1 0 0,0 1 1 0 0,0-1 0 0 0,0 0 0 0 0,-1 0 0 0 0,0 0-1 0 0,-1 0 1 0 0,0 0 0 0 0,0-3-133 0 0,-53-30 211 0 0,-57 38-1274 0 0,102 6 983 0 0,0 0 0 0 0,0 0 1 0 0,1 0-1 0 0,-1 1 0 0 0,1 0 1 0 0,0 0-1 0 0,0 1 0 0 0,0 0 1 0 0,0 0-1 0 0,1 0 0 0 0,0 1 0 0 0,0-1 1 0 0,0 1-1 0 0,1 0 0 0 0,0 1 1 0 0,0-1-1 0 0,-1 6 80 0 0,3-10-21 0 0,0 1 1 0 0,1 0-1 0 0,0 0 1 0 0,0 0-1 0 0,0 0 1 0 0,0 0-1 0 0,0 0 1 0 0,1 0-1 0 0,-1 0 1 0 0,1 0-1 0 0,0 0 1 0 0,0 0-1 0 0,0 1 1 0 0,0-1-1 0 0,0 0 1 0 0,1 0-1 0 0,0 0 1 0 0,-1 0-1 0 0,1 0 1 0 0,0 0-1 0 0,1 0 1 0 0,-1 0-1 0 0,0 0 1 0 0,1-1-1 0 0,-1 1 1 0 0,1 0-1 0 0,0-1 1 0 0,0 1-1 0 0,0-1 1 0 0,0 0-1 0 0,1 0 0 0 0,-1 1 1 0 0,1-2-1 0 0,-1 1 1 0 0,1 0-1 0 0,0 0 1 0 0,-1-1-1 0 0,1 0 1 0 0,0 1-1 0 0,0-1 1 0 0,0 0-1 0 0,1 0 21 0 0,98 10-5399 0 0,-88-11 3265 0 0,7 0-4409 0 0</inkml:trace>
  <inkml:trace contextRef="#ctx0" brushRef="#br0" timeOffset="35949.024">5294 10818 0 0 0,'0'0'1918'0'0,"0"0"-266"0"0,0 0-360 0 0,0 0-351 0 0,0 0-339 0 0,0 0-326 0 0,0 0-204 0 0,0 0-108 0 0,0 0-54 0 0,0 0 36 0 0,0 0 77 0 0,0 0 101 0 0,0 0 72 0 0,-1 5-13 0 0,-3 188 2220 0 0,11-104-1786 0 0,8 140 1260 0 0,-16-259 3857 0 0,12-26-6298 0 0,-5 32 943 0 0,-6 19-453 0 0,1-1-1 0 0,0 1 1 0 0,0-1-1 0 0,1 1 1 0 0,0 0-1 0 0,0-1 1 0 0,0 1-1 0 0,1 0 1 0 0,-1 0-1 0 0,1 0 1 0 0,0 1-1 0 0,1-1 1 0 0,-1 1-1 0 0,1-1 1 0 0,0 1-1 0 0,0 0 1 0 0,0 1-1 0 0,1-1 1 0 0,-1 1-1 0 0,1 0 1 0 0,0 0-1 0 0,0 0 1 0 0,0 1-1 0 0,0-1 1 0 0,0 1-1 0 0,0 0 1 0 0,1 1-1 0 0,-1 0 1 0 0,1-1-1 0 0,-1 2 1 0 0,1-1-1 0 0,0 1 1 0 0,-1 0-1 0 0,1 0 1 0 0,-1 0-1 0 0,1 1 1 0 0,0-1-1 0 0,-1 2 1 0 0,1-1-1 0 0,-1 0 1 0 0,0 1-1 0 0,1 0 1 0 0,-1 1-1 0 0,2 0 75 0 0,2 3 0 0 0,0 1 1 0 0,0 0-1 0 0,0 1 0 0 0,-1 0 0 0 0,0 0 1 0 0,0 1-1 0 0,-1 0 0 0 0,0 0 1 0 0,-1 0-1 0 0,0 1 0 0 0,0 0 0 0 0,-1 1 1 0 0,0-1-1 0 0,-1 1 0 0 0,0 0 0 0 0,-1 0 1 0 0,0 0-1 0 0,-1 0 0 0 0,0 0 1 0 0,-1 1-1 0 0,0-1 0 0 0,-1 1 0 0 0,0-1 1 0 0,-2 7-1 0 0,0-12 106 0 0,-1-1 0 0 0,0 0 1 0 0,-1 0-1 0 0,0 0 0 0 0,1 0 1 0 0,-2-1-1 0 0,1 1 0 0 0,0-1 1 0 0,-1 0-1 0 0,0 0 0 0 0,0-1 1 0 0,0 1-1 0 0,0-1 0 0 0,0 0 1 0 0,-1 0-1 0 0,0-1 0 0 0,1 0 1 0 0,-1 0-1 0 0,0 0 0 0 0,0-1 0 0 0,-5 1-106 0 0,-1 2 103 0 0,-22 7-126 0 0,1-2 0 0 0,-1-1 0 0 0,0-2-1 0 0,0-2 1 0 0,-1-1 0 0 0,-27-1 23 0 0,73-31-12106 0 0,-2 23 7742 0 0</inkml:trace>
  <inkml:trace contextRef="#ctx0" brushRef="#br0" timeOffset="36334.938">5896 11277 6065 0 0,'0'0'991'0'0,"0"0"-683"0"0,0 0-397 0 0,0 0 94 0 0,0 0 181 0 0,0 0 140 0 0,0 0 102 0 0,0 0 98 0 0,0 0 42 0 0,0 0-28 0 0,0 0-30 0 0,0 0-42 0 0,0 0-42 0 0,8 8 21 0 0,29 27 7 0 0,-35-33-374 0 0,1-1 0 0 0,0 0 0 0 0,-1 0 0 0 0,1 0 1 0 0,0 0-1 0 0,0 0 0 0 0,0 0 0 0 0,-1-1 0 0 0,1 1 1 0 0,0-1-1 0 0,0 0 0 0 0,0 0 0 0 0,0 0 0 0 0,0 0 0 0 0,0 0 1 0 0,0-1-1 0 0,0 1 0 0 0,-1-1 0 0 0,1 0 0 0 0,0 0 1 0 0,0 0-1 0 0,-1 0 0 0 0,1 0 0 0 0,0-1 0 0 0,-1 1 1 0 0,1-1-1 0 0,-1 0 0 0 0,0 0-80 0 0,3 0 103 0 0,269-176 848 0 0,-272 176-938 0 0,6-3 23 0 0,0 0 1 0 0,-1 0-1 0 0,0-1 1 0 0,-1 0-1 0 0,1 0 1 0 0,-1-1-1 0 0,0 1 0 0 0,0-1 1 0 0,-1-1-1 0 0,0 1 1 0 0,-1-1-1 0 0,1 0 0 0 0,-1 0 1 0 0,-1 0-1 0 0,0 0 1 0 0,0-1-1 0 0,0-2-36 0 0,-5 9 39 0 0,0 0 1 0 0,-1 1-1 0 0,1-1 0 0 0,0 1 0 0 0,-1 0 0 0 0,0 0 1 0 0,1-1-1 0 0,-1 2 0 0 0,0-1 0 0 0,1 0 1 0 0,-1 1-1 0 0,0-1 0 0 0,0 1 0 0 0,0 0 0 0 0,0 0 1 0 0,1 0-1 0 0,-1 0 0 0 0,0 0 0 0 0,0 1 0 0 0,0-1 1 0 0,1 1-1 0 0,-1 0 0 0 0,0-1 0 0 0,0 1 1 0 0,1 1-1 0 0,-1-1 0 0 0,0 1-39 0 0,-6 1 36 0 0,0 1 0 0 0,1 0 0 0 0,-1 1 0 0 0,1 0-1 0 0,0 0 1 0 0,1 0 0 0 0,-1 1 0 0 0,1 0 0 0 0,0 1 0 0 0,1 0 0 0 0,-1 0 0 0 0,1 0 0 0 0,1 1-1 0 0,-1 0 1 0 0,1 0 0 0 0,1 0 0 0 0,0 0 0 0 0,0 1 0 0 0,0 0 0 0 0,1 0 0 0 0,0 0 0 0 0,1 0 0 0 0,-1 7-36 0 0,7-11 10 0 0,-1 0 0 0 0,1 0 0 0 0,0 0 1 0 0,1-1-1 0 0,-1 1 0 0 0,1-1 1 0 0,0-1-1 0 0,0 1 0 0 0,0-1 0 0 0,0 1 1 0 0,1-1-1 0 0,0-1 0 0 0,-1 1 1 0 0,1-1-1 0 0,0 0 0 0 0,0-1 0 0 0,0 1 1 0 0,0-1-1 0 0,0 0 0 0 0,1 0 1 0 0,2-1-11 0 0,71 14-722 0 0,29 4-3051 0 0,-3 4-5845 0 0,-85-17 5540 0 0</inkml:trace>
  <inkml:trace contextRef="#ctx0" brushRef="#br0" timeOffset="41932.004">1640 12375 1376 0 0,'0'0'983'0'0,"0"0"-264"0"0,0 0-202 0 0,0 0-22 0 0,0 0 128 0 0,0 0 33 0 0,0 0 0 0 0,0 0-2 0 0,0 0-14 0 0,0 0-25 0 0,0 0-61 0 0,12-9-65 0 0,38-28-95 0 0,-47 36-347 0 0,-1 0 0 0 0,0-1 0 0 0,0 1-1 0 0,0-1 1 0 0,0 0 0 0 0,0 1 0 0 0,-1-1-1 0 0,1 0 1 0 0,0 0 0 0 0,-1 0 0 0 0,1 0-1 0 0,-1 0 1 0 0,0-1 0 0 0,0 1 0 0 0,0 0-1 0 0,0-1 1 0 0,0 1 0 0 0,0-1 0 0 0,-1 1-1 0 0,1-1 1 0 0,-1 1 0 0 0,1-1 0 0 0,-1 1-1 0 0,0-1 1 0 0,0 1 0 0 0,0-1-1 0 0,-1 1 1 0 0,1-1 0 0 0,-1 0 0 0 0,1 1-1 0 0,-1 0 1 0 0,0-1 0 0 0,0 1 0 0 0,0-1-1 0 0,0 1 1 0 0,0 0 0 0 0,0 0 0 0 0,-1 0-1 0 0,1-1 1 0 0,-1 1 0 0 0,0 1 0 0 0,1-1-1 0 0,-1 0 1 0 0,0 0 0 0 0,0 1 0 0 0,0-1-1 0 0,0 1 1 0 0,-1-1 0 0 0,1 1 0 0 0,0 0-1 0 0,0 0 1 0 0,-1 0 0 0 0,1 0 0 0 0,-1 1-1 0 0,1-1 1 0 0,-1 0 0 0 0,-1 1-47 0 0,-17 0 9 0 0,0 0-1 0 0,0 2 1 0 0,0 1-1 0 0,1 0 1 0 0,-1 1-1 0 0,1 2 1 0 0,0 0 0 0 0,0 1-1 0 0,1 1 1 0 0,0 0-1 0 0,0 2 1 0 0,1 0 0 0 0,0 1-1 0 0,1 1 1 0 0,0 1-1 0 0,1 0 1 0 0,0 1 0 0 0,-5 8-9 0 0,10-12-32 0 0,1 1 0 0 0,1 1 0 0 0,0 0 0 0 0,1 0 0 0 0,0 1 0 0 0,0 0 0 0 0,2 0 0 0 0,-1 0 0 0 0,2 1 0 0 0,-2 6 32 0 0,6-17-6 0 0,0 1 0 0 0,0 0 0 0 0,1-1 1 0 0,-1 1-1 0 0,1 0 0 0 0,-1 0 0 0 0,1 0 0 0 0,1 0 1 0 0,-1-1-1 0 0,0 1 0 0 0,1 0 0 0 0,0 0 0 0 0,0-1 1 0 0,0 1-1 0 0,0-1 0 0 0,1 1 0 0 0,-1-1 0 0 0,1 1 1 0 0,0-1-1 0 0,0 0 0 0 0,0 1 0 0 0,1-1 0 0 0,-1 0 1 0 0,1-1-1 0 0,-1 1 0 0 0,1 0 0 0 0,0-1 1 0 0,0 0-1 0 0,0 1 0 0 0,0-1 0 0 0,1 0 0 0 0,-1-1 1 0 0,0 1-1 0 0,1-1 0 0 0,0 1 0 0 0,-1-1 0 0 0,1 0 1 0 0,0 0-1 0 0,-1-1 0 0 0,1 1 0 0 0,4-1 6 0 0,25 2-670 0 0,1-2 0 0 0,0-2-1 0 0,0 0 1 0 0,0-3 0 0 0,-1-1 0 0 0,0-1-1 0 0,0-2 1 0 0,-1-1 0 0 0,0-2 0 0 0,0-1-1 0 0,-2-1 1 0 0,2-2 670 0 0,82-40-400 0 0,-42 14 5561 0 0,-67 56-609 0 0,42 39-3772 0 0,-32-54-649 0 0,0-1 1 0 0,0 0-1 0 0,0-1 1 0 0,0 0-1 0 0,-1-2 0 0 0,1 1 1 0 0,-1-2-1 0 0,0 0 1 0 0,-1 0-1 0 0,0-2 0 0 0,0 1 1 0 0,0-2-1 0 0,-1 0 1 0 0,0 0-1 0 0,-1-1 0 0 0,0 0 1 0 0,7-8-132 0 0,58-83-564 0 0,-77 99 472 0 0,-1-1 0 0 0,0 1 1 0 0,0-1-1 0 0,0 1 1 0 0,0 0-1 0 0,0 0 0 0 0,0 0 1 0 0,-1 1-1 0 0,1-1 1 0 0,-1 0-1 0 0,1 1 1 0 0,-1-1-1 0 0,0 1 0 0 0,1 0 1 0 0,-1 0-1 0 0,0 0 1 0 0,0 0-1 0 0,0 1 0 0 0,0-1 1 0 0,0 1-1 0 0,0 0 1 0 0,0 0-1 0 0,0 0 0 0 0,0 0 1 0 0,0 0-1 0 0,1 0 1 0 0,-1 1-1 0 0,0 0 1 0 0,0-1-1 0 0,0 1 0 0 0,-1 1 92 0 0,-16 4-55 0 0,0 0-1 0 0,0 2 1 0 0,1 0-1 0 0,0 1 1 0 0,1 1-1 0 0,0 1 0 0 0,1 1 1 0 0,0 0-1 0 0,0 1 1 0 0,2 1-1 0 0,-1 0 1 0 0,-11 15 55 0 0,-22 55 84 0 0,49-82-77 0 0,-1 0 0 0 0,1 0 0 0 0,-1 0 0 0 0,1 0 0 0 0,0 0 1 0 0,0 0-1 0 0,0 0 0 0 0,0 0 0 0 0,0 0 0 0 0,0 0 0 0 0,1 0 1 0 0,-1 0-1 0 0,0 0 0 0 0,1 0 0 0 0,0 0 0 0 0,0 0 0 0 0,-1 0 1 0 0,1 0-1 0 0,0-1 0 0 0,0 1 0 0 0,1 0 0 0 0,-1-1 1 0 0,0 1-1 0 0,0-1 0 0 0,1 1 0 0 0,-1-1 0 0 0,1 1 0 0 0,0-1 1 0 0,-1 0-1 0 0,1 0 0 0 0,0 0 0 0 0,0 0 0 0 0,-1 0 0 0 0,1 0 1 0 0,0 0-1 0 0,0-1 0 0 0,0 1 0 0 0,0-1 0 0 0,0 0 0 0 0,0 1 1 0 0,0-1-1 0 0,0 0 0 0 0,0 0 0 0 0,0 0 0 0 0,0 0-7 0 0,318-39 1237 0 0,-317 40-1216 0 0,0 0 0 0 0,0 0 0 0 0,-1 0 0 0 0,1 0 1 0 0,-1 1-1 0 0,1 0 0 0 0,-1-1 0 0 0,1 1 1 0 0,-1 0-1 0 0,0 0 0 0 0,0 0 0 0 0,0 0 1 0 0,0 1-1 0 0,0-1 0 0 0,0 1 0 0 0,-1-1 1 0 0,1 1-1 0 0,-1-1 0 0 0,1 1 0 0 0,-1 0 0 0 0,0 0 1 0 0,0-1-1 0 0,-1 1 0 0 0,1 0 0 0 0,0 2-21 0 0,-1-2-118 0 0,1-1-1 0 0,-1 1 1 0 0,1-1-1 0 0,-1 1 1 0 0,1 0-1 0 0,0-1 1 0 0,0 1-1 0 0,0-1 1 0 0,1 0-1 0 0,-1 1 1 0 0,1-1-1 0 0,-1 0 1 0 0,1 0-1 0 0,0 0 1 0 0,0 0-1 0 0,-1 0 1 0 0,1 0-1 0 0,1-1 1 0 0,-1 1-1 0 0,0-1 1 0 0,0 1-1 0 0,1-1 1 0 0,-1 0-1 0 0,0 0 0 0 0,1 0 1 0 0,-1 0-1 0 0,1 0 1 0 0,0 0-1 0 0,-1-1 1 0 0,2 1 118 0 0,4-1-3634 0 0,0 0-3197 0 0</inkml:trace>
  <inkml:trace contextRef="#ctx0" brushRef="#br0" timeOffset="42229.018">2516 11746 10906 0 0,'0'0'2234'0'0,"0"0"-1655"0"0,0 0-752 0 0,0 0-541 0 0,0 0-211 0 0,0 0 55 0 0,0 0 325 0 0,0 0 531 0 0,0 0 250 0 0,0 0 134 0 0,0 0 58 0 0,0 0-8 0 0,0 0-39 0 0,7 30-46 0 0,39 206 581 0 0,-23 336 661 0 0,-23-569-1569 0 0,1 0 1 0 0,-1 1-1 0 0,1-1 1 0 0,-1 0 0 0 0,1 0-1 0 0,0 0 1 0 0,0 0-1 0 0,1 0 1 0 0,-1 0 0 0 0,1 0-1 0 0,-1 0 1 0 0,1 0-1 0 0,0 0 1 0 0,0-1 0 0 0,0 1-1 0 0,0-1 1 0 0,1 0-1 0 0,-1 1 1 0 0,1-1 0 0 0,-1 0-1 0 0,1 0 1 0 0,0-1-1 0 0,0 1 1 0 0,0-1 0 0 0,0 1-1 0 0,0-1 1 0 0,0 0 0 0 0,0 0-1 0 0,0 0 1 0 0,3 0-9 0 0,27-5-2913 0 0,2-12-3917 0 0,-24 8 1174 0 0</inkml:trace>
  <inkml:trace contextRef="#ctx0" brushRef="#br0" timeOffset="43016.011">2970 12387 2681 0 0,'0'0'2409'0'0,"0"0"-335"0"0,0 0-325 0 0,0 0-260 0 0,0 0-241 0 0,0 0-235 0 0,0 0-217 0 0,0 0-191 0 0,0 0-161 0 0,0 0-130 0 0,0 0-89 0 0,0 0-67 0 0,0 0-44 0 0,13-15-23 0 0,39-45 0 0 0,-54 61-101 0 0,0 0 1 0 0,1-1 0 0 0,-1 0 0 0 0,1 1 0 0 0,-1-1-1 0 0,0 0 1 0 0,0 0 0 0 0,1 0 0 0 0,-1 0 0 0 0,0 0-1 0 0,1 0 1 0 0,-1 0 0 0 0,0 0 0 0 0,1-1 0 0 0,-1 1-1 0 0,0-1 1 0 0,1 1 0 0 0,-1-1 0 0 0,1 0-1 0 0,-1 0 1 0 0,1 0 0 0 0,-1 1 0 0 0,1-1 0 0 0,0-1-1 0 0,0 1 1 0 0,-1 0 0 0 0,1 0 0 0 0,0 0 0 0 0,0-1-1 0 0,0 1 1 0 0,0 0 0 0 0,0-1 0 0 0,0 1 0 0 0,0-1-1 0 0,1 1 1 0 0,-1-1 0 0 0,1 1 0 0 0,-1-1-1 0 0,1 0 1 0 0,-1 1 0 0 0,1-1 0 0 0,0 0 0 0 0,0 1-1 0 0,0-1 1 0 0,0 0 0 0 0,0 0 0 0 0,0 1 0 0 0,0-1-1 0 0,1 0 1 0 0,-1 1 0 0 0,0-1 0 0 0,1 1 0 0 0,0-3 9 0 0,-12 17 38 0 0,1-1 1 0 0,1 1-1 0 0,-1 1 1 0 0,2-1-1 0 0,0 2 1 0 0,1-1-1 0 0,0 1 1 0 0,1 0 0 0 0,1 0-1 0 0,0 1 1 0 0,1 0-1 0 0,0 4-38 0 0,1-12 44 0 0,1 0-1 0 0,0-1 1 0 0,0 1-1 0 0,1 0 1 0 0,0 0-1 0 0,0 0 1 0 0,1 0-1 0 0,0 0 1 0 0,0 0-1 0 0,1 0 1 0 0,0 0-1 0 0,0-1 1 0 0,1 1-1 0 0,0 0 1 0 0,1 0-1 0 0,-1-1 1 0 0,1 0-1 0 0,1 1 1 0 0,0-1-1 0 0,0 0 1 0 0,1 2-44 0 0,3-8-28 0 0,1 0-1 0 0,-1 0 1 0 0,0 0 0 0 0,0-1 0 0 0,0 0-1 0 0,1-1 1 0 0,-1 0 0 0 0,0 0-1 0 0,0 0 1 0 0,0-1 0 0 0,0-1 0 0 0,0 1-1 0 0,-1-1 1 0 0,1-1 0 0 0,-1 1 0 0 0,0-1-1 0 0,0 0 1 0 0,0-1 0 0 0,0 0 0 0 0,-1 0-1 0 0,3-3 29 0 0,136-122-4365 0 0,-70 26 5767 0 0,-85 224 3459 0 0,9-117-4809 0 0,-1 0 1 0 0,1 0-1 0 0,0 0 0 0 0,0 0 1 0 0,0 0-1 0 0,1 0 0 0 0,-1 0 0 0 0,1 1 1 0 0,0-1-1 0 0,-1 0 0 0 0,2 0 1 0 0,-1 1-1 0 0,0-1 0 0 0,1 0 0 0 0,-1 0 1 0 0,1 1-1 0 0,0-1 0 0 0,0 0 1 0 0,0 0-1 0 0,0 0 0 0 0,1 0 0 0 0,-1 0 1 0 0,1-1-1 0 0,0 1 0 0 0,0 0 1 0 0,0-1-1 0 0,0 1 0 0 0,0-1 1 0 0,0 0-1 0 0,1 1 0 0 0,-1-1 0 0 0,1 0 1 0 0,0-1-1 0 0,0 1 0 0 0,-1 0 1 0 0,1-1-1 0 0,0 0 0 0 0,0 1 0 0 0,0-1 1 0 0,1 0-1 0 0,-1-1 0 0 0,0 1 1 0 0,0 0-1 0 0,0-1 0 0 0,1 0 0 0 0,-1 0 1 0 0,0 0-1 0 0,2 0-52 0 0,9-9-205 0 0,0 0 0 0 0,-1-1 0 0 0,-1-1 0 0 0,0 0 0 0 0,0 0 0 0 0,-1-1 0 0 0,0-1 0 0 0,-1 0 0 0 0,-1 0 0 0 0,0-1-1 0 0,-1 0 1 0 0,2-5 205 0 0,26-60 253 0 0,-29 122 229 0 0,-5-32-390 0 0,-1 0 0 0 0,1 0 0 0 0,1 0 0 0 0,0 0-1 0 0,1 0 1 0 0,0-1 0 0 0,0 1 0 0 0,1-1 0 0 0,0 0 0 0 0,1 0 0 0 0,0-1-1 0 0,1 0 1 0 0,0 0 0 0 0,0-1 0 0 0,1 1 0 0 0,0-2 0 0 0,9 7-92 0 0,24-1-3694 0 0,9-19-4044 0 0,-39 2-869 0 0</inkml:trace>
  <inkml:trace contextRef="#ctx0" brushRef="#br0" timeOffset="43761.575">4012 11649 14195 0 0,'0'0'2283'0'0,"0"0"-2079"0"0,0 0-703 0 0,0 0-134 0 0,0 0 148 0 0,0 0 453 0 0,0 0 238 0 0,0 0 126 0 0,0 0 90 0 0,2 28 37 0 0,10 186 703 0 0,24 411-55 0 0,-34-604-1090 0 0,30 78 94 0 0,-28-98-367 0 0,0-1 0 0 0,0 0 0 0 0,-1-1-1 0 0,1 1 1 0 0,0 0 0 0 0,-1-1 0 0 0,1 0 0 0 0,-1 0-1 0 0,1 0 1 0 0,-1 0 0 0 0,1-1 0 0 0,-1 1-1 0 0,0-1 1 0 0,1 0 0 0 0,-1 0 0 0 0,0 0 0 0 0,0-1-1 0 0,-1 1 1 0 0,1-1 0 0 0,0 1 0 0 0,1-3 256 0 0,0 2-570 0 0,31-26-2964 0 0,33-26 1159 0 0,1 5 8955 0 0,-66 51-6442 0 0,0 1 0 0 0,-1-1 0 0 0,1 1 0 0 0,0 0 0 0 0,-1 0 0 0 0,0 0 0 0 0,1 0 0 0 0,-1 1 0 0 0,0-1 0 0 0,0 1 0 0 0,0-1 1 0 0,-1 1-1 0 0,1-1 0 0 0,0 1 0 0 0,-1 0 0 0 0,0 0 0 0 0,0 0 0 0 0,0 0 0 0 0,0 0 0 0 0,0 0 0 0 0,0 0 0 0 0,-1 0 0 0 0,0 1 0 0 0,1-1 1 0 0,-1 0-1 0 0,-1 0 0 0 0,1 1-138 0 0,1-1 207 0 0,0 3-139 0 0,0 0 0 0 0,1 0-1 0 0,-1-1 1 0 0,1 1 0 0 0,0 0 0 0 0,1-1 0 0 0,0 0 0 0 0,0 1-1 0 0,0-1 1 0 0,0 0 0 0 0,1-1 0 0 0,-1 1 0 0 0,1-1-1 0 0,1 1 1 0 0,-1-1 0 0 0,0 0 0 0 0,1-1 0 0 0,0 1-1 0 0,0-1 1 0 0,0 0 0 0 0,0 0 0 0 0,1 0 0 0 0,-1-1-1 0 0,1 0 1 0 0,0 0 0 0 0,-1 0 0 0 0,1-1 0 0 0,0 0-1 0 0,0 0 1 0 0,0 0 0 0 0,0-1 0 0 0,0 0 0 0 0,0 0-1 0 0,0 0 1 0 0,0-1 0 0 0,0 0 0 0 0,-1 0 0 0 0,1-1 0 0 0,0 0-1 0 0,0 0 1 0 0,-1 0 0 0 0,1 0 0 0 0,-1-1 0 0 0,0 0-1 0 0,3-2-67 0 0,-1 1-7 0 0,1-1-1 0 0,-2 1 0 0 0,1-1 1 0 0,0-1-1 0 0,-1 1 0 0 0,0-1 1 0 0,-1-1-1 0 0,1 1 0 0 0,-1-1 1 0 0,0 1-1 0 0,-1-2 0 0 0,1 1 1 0 0,-2 0-1 0 0,1-1 0 0 0,-1 0 1 0 0,0 1-1 0 0,0-1 0 0 0,-1-1 1 0 0,0 1-1 0 0,-1 0 0 0 0,0 0 1 0 0,0-1-1 0 0,0 1 0 0 0,-1 0 1 0 0,-1-1-1 0 0,0 1 0 0 0,0-1 1 0 0,-1-2 7 0 0,1 8-36 0 0,-1-1 0 0 0,0 1 0 0 0,0 0 0 0 0,0 0 0 0 0,0 0 1 0 0,0 0-1 0 0,-1 0 0 0 0,0 1 0 0 0,1-1 0 0 0,-1 1 0 0 0,0 0 1 0 0,0 0-1 0 0,0 0 0 0 0,0 0 0 0 0,-1 0 0 0 0,1 0 0 0 0,0 1 1 0 0,-1 0-1 0 0,1 0 0 0 0,-1 0 0 0 0,0 0 0 0 0,1 0 0 0 0,-1 1 1 0 0,0-1-1 0 0,1 1 0 0 0,-1 0 0 0 0,0 0 0 0 0,1 1 0 0 0,-1-1 0 0 0,0 1 1 0 0,1-1-1 0 0,-1 1 0 0 0,1 0 0 0 0,-1 1 0 0 0,1-1 0 0 0,-1 1 1 0 0,-2 1 35 0 0,0-1 1 0 0,1 1 1 0 0,-1 0 0 0 0,1 0 0 0 0,-1 0 0 0 0,1 1 0 0 0,0-1 0 0 0,0 1 0 0 0,1 0 0 0 0,-1 1 0 0 0,1-1-1 0 0,0 1 1 0 0,0 0 0 0 0,0 0 0 0 0,1 0 0 0 0,0 1 0 0 0,0-1 0 0 0,0 1 0 0 0,0-1 0 0 0,1 1 0 0 0,0 0-1 0 0,0 0 1 0 0,0 5-2 0 0,2-7 14 0 0,0-1 0 0 0,-1 1 0 0 0,2 0 0 0 0,-1-1 0 0 0,0 1 0 0 0,1-1 0 0 0,-1 1 0 0 0,1-1 0 0 0,0 1 0 0 0,1-1 0 0 0,-1 1 0 0 0,0-1 0 0 0,1 0 0 0 0,0 1-1 0 0,0-1 1 0 0,0 0 0 0 0,0 0 0 0 0,0-1 0 0 0,1 1 0 0 0,-1 0 0 0 0,1-1 0 0 0,-1 1 0 0 0,1-1 0 0 0,0 0 0 0 0,0 0 0 0 0,0 0 0 0 0,1 0 0 0 0,-1-1 0 0 0,0 1 0 0 0,1-1 0 0 0,-1 0-1 0 0,0 0 1 0 0,1 0 0 0 0,0 0 0 0 0,-1-1 0 0 0,1 1 0 0 0,-1-1 0 0 0,1 0 0 0 0,0 0 0 0 0,-1 0 0 0 0,1-1 0 0 0,2 0-14 0 0,195-26 631 0 0,-158 55-381 0 0,-3 0-4609 0 0,-6-33-5482 0 0,-27 0 3517 0 0</inkml:trace>
  <inkml:trace contextRef="#ctx0" brushRef="#br0" timeOffset="44274.072">5184 11579 4689 0 0,'0'0'4204'0'0,"0"0"-2531"0"0,0 0-731 0 0,0 0-266 0 0,0 0-228 0 0,0 0-225 0 0,0 0-279 0 0,0 0-195 0 0,0 0-18 0 0,0 0 89 0 0,0 0 202 0 0,0 0 173 0 0,-4 1 73 0 0,0 4-222 0 0,1 0 0 0 0,-1 1 0 0 0,2 0-1 0 0,-1 0 1 0 0,1 0 0 0 0,0 0 0 0 0,0 0 0 0 0,0 0-1 0 0,1 1 1 0 0,0-1 0 0 0,0 0 0 0 0,1 1 0 0 0,0-1 0 0 0,0 1-1 0 0,0-1 1 0 0,1 0 0 0 0,0 1 0 0 0,0-1 0 0 0,1 0 0 0 0,-1 0-1 0 0,2 1 1 0 0,-1 0-46 0 0,2 15 103 0 0,46 549 1261 0 0,-50-565-1304 0 0,0 1 1 0 0,0-1-1 0 0,1 1 0 0 0,-1-1 0 0 0,2 1 1 0 0,-1-1-1 0 0,1 0 0 0 0,0 0 0 0 0,0 1 1 0 0,0-1-1 0 0,1-1 0 0 0,0 1 0 0 0,1 0 1 0 0,-1-1-1 0 0,1 1 0 0 0,0-1 0 0 0,0 0 1 0 0,0 0-1 0 0,1-1 0 0 0,0 1 0 0 0,0-1 1 0 0,0 0-1 0 0,1 0-60 0 0,61 29 517 0 0,-104-40 1778 0 0,-164-38-2977 0 0,226 68-420 0 0,68 14 1109 0 0,-53-23-2613 0 0,-2 2-4777 0 0,-31-12-108 0 0</inkml:trace>
  <inkml:trace contextRef="#ctx0" brushRef="#br0" timeOffset="44567.047">4920 11864 18692 0 0,'0'0'895'0'0,"0"0"-134"0"0,0 0-331 0 0,0 0-316 0 0,0 0-108 0 0,0 0 47 0 0,0 0 65 0 0,27-10 40 0 0,84-31 0 0 0,8 31 175 0 0,-40 9-1055 0 0,142 7 1913 0 0,-149 7-4836 0 0,-4 10-4505 0 0,-59-20-2018 0 0</inkml:trace>
  <inkml:trace contextRef="#ctx0" brushRef="#br0" timeOffset="44989.33">5506 12458 16259 0 0,'0'0'435'0'0,"0"0"-341"0"0,0 0 64 0 0,0 0 158 0 0,0 0 35 0 0,0 0-20 0 0,0 0 14 0 0,0 0 37 0 0,0 0 58 0 0,27 6 51 0 0,83 20-7 0 0,-102-24-409 0 0,-1-1 0 0 0,1 1 1 0 0,0-1-1 0 0,-1-1 1 0 0,1 1-1 0 0,0-2 1 0 0,-1 1-1 0 0,1-1 0 0 0,0 0 1 0 0,-1 0-1 0 0,1-1 1 0 0,-1 0-1 0 0,0 0 0 0 0,1-1 1 0 0,-1 0-1 0 0,0 0 1 0 0,0-1-1 0 0,-1 0 1 0 0,1 0-1 0 0,-1 0 0 0 0,6-6-75 0 0,-1 2 72 0 0,-5 4-79 0 0,-1 1 0 0 0,0-2 1 0 0,0 1-1 0 0,0 0 1 0 0,0-1-1 0 0,-1 0 1 0 0,0 0-1 0 0,0-1 0 0 0,0 1 1 0 0,-1-1-1 0 0,1 0 1 0 0,-1 0-1 0 0,-1 0 1 0 0,1 0-1 0 0,-1 0 0 0 0,0 0 1 0 0,-1-1-1 0 0,1 1 1 0 0,-1-1-1 0 0,0 1 1 0 0,-1-1-1 0 0,0 0 0 0 0,0 1 1 0 0,0-1-1 0 0,-1 0 1 0 0,0 1-1 0 0,0-1 1 0 0,-1 1-1 0 0,-1-4 7 0 0,3 8-18 0 0,-1 1 0 0 0,1-1 0 0 0,-1 1 0 0 0,0-1 0 0 0,0 1 0 0 0,0 0 0 0 0,0-1 0 0 0,0 1 0 0 0,0 0 0 0 0,0 0 0 0 0,0-1 0 0 0,0 1 0 0 0,-1 0 0 0 0,1 0 0 0 0,0 1 0 0 0,-1-1 0 0 0,1 0 0 0 0,-1 0 0 0 0,1 1 0 0 0,-1-1 0 0 0,1 1 0 0 0,-1-1 0 0 0,1 1 0 0 0,-1-1 0 0 0,0 1 0 0 0,1 0 0 0 0,-1 0 0 0 0,1 0 0 0 0,-1 0 0 0 0,0 0 0 0 0,1 0 0 0 0,-1 1 0 0 0,1-1 0 0 0,-1 0 0 0 0,0 1 0 0 0,1-1 0 0 0,-1 1 0 0 0,1 0 0 0 0,-1-1 0 0 0,1 1 0 0 0,0 0 0 0 0,-1 0 0 0 0,1 0 0 0 0,0 0 0 0 0,-1 0 0 0 0,1 0 0 0 0,0 0-1 0 0,0 1 1 0 0,0-1 0 0 0,0 0 0 0 0,0 1 0 0 0,0-1 0 0 0,1 0 0 0 0,-1 1 0 0 0,0 1 18 0 0,-40 85 167 0 0,38-83-139 0 0,1 1-1 0 0,0 1 1 0 0,1-1 0 0 0,-1 0 0 0 0,1 0 0 0 0,0 0 0 0 0,1 1-1 0 0,-1-1 1 0 0,1 1 0 0 0,1-1 0 0 0,-1 0 0 0 0,1 1 0 0 0,0-1-1 0 0,1 0 1 0 0,-1 0 0 0 0,1 0 0 0 0,0 0 0 0 0,1 0 0 0 0,-1 0-1 0 0,1 0 1 0 0,1-1 0 0 0,-1 0 0 0 0,1 1 0 0 0,-1-1 0 0 0,2 0-1 0 0,-1-1 1 0 0,0 1 0 0 0,1-1 0 0 0,0 0 0 0 0,0 0 0 0 0,0 0-1 0 0,1-1 1 0 0,-1 0 0 0 0,1 0 0 0 0,0 0 0 0 0,-1-1 0 0 0,1 1-1 0 0,2-1-27 0 0,142-13-1682 0 0,-56-25-7917 0 0,-75 28-535 0 0</inkml:trace>
  <inkml:trace contextRef="#ctx0" brushRef="#br0" timeOffset="45438.734">6532 11544 13859 0 0,'0'0'368'0'0,"0"0"-223"0"0,0 0-429 0 0,0 0-128 0 0,0 0 194 0 0,0 0 314 0 0,0 0 436 0 0,0 0 259 0 0,0 0 42 0 0,0 0-43 0 0,0 0-121 0 0,-4 28-113 0 0,-12 91-96 0 0,30 7 447 0 0,-2-83-684 0 0,-7-18-121 0 0,123 495 791 0 0,-89-431-559 0 0,-39-88-256 0 0,0-1 32 0 0,-50-24-124 0 0,47 23-10 0 0,-21-10-33 0 0,0 2 0 0 0,0 0 0 0 0,-1 2 0 0 0,0 0 0 0 0,0 2 0 0 0,-1 1 0 0 0,1 1 0 0 0,-24 0 57 0 0,47 4 26 0 0,1 1 0 0 0,-1-1 0 0 0,1 1 1 0 0,-1-1-1 0 0,1 1 0 0 0,0 0 0 0 0,0-1 0 0 0,-1 1 1 0 0,1 0-1 0 0,1 0 0 0 0,-1 0 0 0 0,0 0 0 0 0,0 0 1 0 0,1 0-1 0 0,-1 0 0 0 0,1 0 0 0 0,-1 0 0 0 0,1 0 1 0 0,0 0-1 0 0,0 0 0 0 0,0 0 0 0 0,0 0 1 0 0,0 0-1 0 0,1 0 0 0 0,-1 0 0 0 0,0 0 0 0 0,1 0 1 0 0,0 0-1 0 0,-1 0 0 0 0,1 0 0 0 0,0 0 0 0 0,0 0 1 0 0,0 0-1 0 0,0-1 0 0 0,1 1 0 0 0,-1 0 0 0 0,0-1 1 0 0,1 1-1 0 0,-1-1 0 0 0,1 1 0 0 0,-1-1 1 0 0,1 0-1 0 0,0 0 0 0 0,0 0 0 0 0,-1 0 0 0 0,1 0 1 0 0,0 0-1 0 0,0 0 0 0 0,1 0-26 0 0,36 21 91 0 0,0-2-1 0 0,1-2 1 0 0,1-1-1 0 0,1-3 1 0 0,0-1-1 0 0,0-2 1 0 0,2-1-1 0 0,-1-3 1 0 0,20 0-91 0 0,-60-6-31 0 0,33 2-1850 0 0,-13-3-6000 0 0,-18 0-2627 0 0</inkml:trace>
  <inkml:trace contextRef="#ctx0" brushRef="#br0" timeOffset="47318.915">579 9477 0 0 0,'0'0'1490'0'0,"0"0"94"0"0,0 0-105 0 0,0 0-403 0 0,0 0-106 0 0,0 0-419 0 0,0 0-527 0 0,0 0-235 0 0,0 0-296 0 0,0 0 111 0 0,-9 9 315 0 0,-62 127 539 0 0,37 17 45 0 0,6 2-1 0 0,8 1 1 0 0,6 0-1 0 0,7 134-502 0 0,28 607 750 0 0,1-165-109 0 0,-25-64 207 0 0,-47-385 370 0 0,50-281-1226 0 0,0 0 0 0 0,0-1 0 0 0,1 1 0 0 0,-1 0 0 0 0,1-1 0 0 0,-1 1 0 0 0,1 0 0 0 0,-1-1 0 0 0,1 1 0 0 0,0-1 0 0 0,0 1 0 0 0,0-1 0 0 0,0 0 0 0 0,0 1 0 0 0,0-1 0 0 0,0 0 0 0 0,0 0 1 0 0,0 1-1 0 0,1-1 0 0 0,-1 0 0 0 0,0 0 0 0 0,1 0 0 0 0,-1-1 0 0 0,1 1 0 0 0,-1 0 0 0 0,1-1 0 0 0,-1 1 0 0 0,1 0 0 0 0,0-1 0 0 0,-1 0 0 0 0,1 1 0 0 0,0-1 0 0 0,-1 0 0 0 0,1 0 0 0 0,0 0 0 0 0,-1 0 0 0 0,1 0 0 0 0,0 0 0 0 0,-1-1 0 0 0,1 1 0 0 0,0-1 0 0 0,-1 1 8 0 0,83-6 546 0 0,109-36 145 0 0,165-18 329 0 0,-218 64-695 0 0,-1 7 0 0 0,0 6 0 0 0,-1 5 0 0 0,42 18-325 0 0,-31-10 367 0 0,72 13 48 0 0,1-9 0 0 0,2-10 0 0 0,72-8-415 0 0,168-30 1917 0 0,129-35-1917 0 0,-114 7 2165 0 0,66 20-2165 0 0,-90 35 599 0 0,256-8 352 0 0,-88-82-441 0 0,-440 92-548 0 0,-134-4 7 0 0,-43-9 50 0 0,0 0 0 0 0,0 0 0 0 0,0 0 0 0 0,0-1 0 0 0,0 0 0 0 0,1 0 0 0 0,-1 0 0 0 0,0-1 0 0 0,0 0 0 0 0,1 0 0 0 0,-1-1 0 0 0,0 0 0 0 0,0 0 0 0 0,0 0 0 0 0,1-1 0 0 0,-2 1 0 0 0,1-2 0 0 0,5-1-19 0 0,15-16 64 0 0,0-1 0 0 0,-2-1 1 0 0,-1-2-1 0 0,-1 0 0 0 0,-1-1 0 0 0,-1-1 0 0 0,-1 0 1 0 0,-1-2-1 0 0,-2 0 0 0 0,-1-1 0 0 0,-1-1 1 0 0,-1 0-1 0 0,-1-6-64 0 0,15-54-73 0 0,-5-2 0 0 0,-4-1 0 0 0,-4-1 0 0 0,-4 0 0 0 0,-4 0 0 0 0,-4 0 0 0 0,-5-17 73 0 0,-7-181 80 0 0,-37-203-80 0 0,-18 68 179 0 0,-18 2-1 0 0,-108-312-178 0 0,113 438-111 0 0,71 270 48 0 0,21-11-1528 0 0,3-3 1936 0 0,-17 29-321 0 0,0-1 1 0 0,-2 1-1 0 0,1 0 0 0 0,-2 0 1 0 0,0 0-1 0 0,-1 0 0 0 0,0 0 0 0 0,-1 1 1 0 0,0 0-1 0 0,-1 0 0 0 0,-1 0 0 0 0,0 1 1 0 0,-1 0-1 0 0,0 0 0 0 0,0 1 1 0 0,-8-8-25 0 0,5 4 27 0 0,-17-25-62 0 0,-2 0-1 0 0,-2 2 1 0 0,-1 1 0 0 0,-2 2-1 0 0,-2 1 1 0 0,0 2-1 0 0,-3 2 1 0 0,0 1 0 0 0,-2 2-1 0 0,-1 2 1 0 0,-30-12 35 0 0,-56-11-57 0 0,-2 5 0 0 0,-2 6 0 0 0,-1 6 0 0 0,-1 6 0 0 0,-1 6 0 0 0,-1 6 0 0 0,-72 4 57 0 0,8 5-191 0 0,0 9-1 0 0,0 9 1 0 0,2 8 0 0 0,0 9-1 0 0,2 9 1 0 0,2 8-1 0 0,2 9 1 0 0,-56 30 191 0 0,10 21-3529 0 0,92-22-4218 0 0,103-55-1568 0 0</inkml:trace>
  <inkml:trace contextRef="#ctx0" brushRef="#br0" timeOffset="47783.378">0 9551 3969 0 0,'0'0'348'0'0,"0"0"69"0"0,0 0 125 0 0,0 0 142 0 0,0 0 88 0 0,5-28 18 0 0,15-88-29 0 0,-20 110-541 0 0,1-1-1 0 0,0 1 1 0 0,0 0-1 0 0,1 0 1 0 0,0 0-1 0 0,0 0 1 0 0,0 0-1 0 0,1 0 1 0 0,0 0-1 0 0,0 1 1 0 0,0-1-1 0 0,1 1 1 0 0,0 0-1 0 0,0 0 1 0 0,0 0-1 0 0,0 1 1 0 0,1-1 0 0 0,0 1-220 0 0,-2 1 170 0 0,127-53 1789 0 0,95-20-821 0 0,3 9-1 0 0,3 10 0 0 0,176-18-1137 0 0,-34 40-2653 0 0,-3 37-4928 0 0,-301 3 39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53:27.357"/>
    </inkml:context>
    <inkml:brush xml:id="br0">
      <inkml:brushProperty name="width" value="0.1" units="cm"/>
      <inkml:brushProperty name="height" value="0.1" units="cm"/>
      <inkml:brushProperty name="color" value="#FF0066"/>
    </inkml:brush>
    <inkml:brush xml:id="br1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22255 1290 7402 0 0,'0'0'1661'0'0,"0"0"-406"0"0,0 0-709 0 0,0 0-1021 0 0,0 0-596 0 0,0 0-4 0 0,0 0 311 0 0,0 0 513 0 0,0 0 350 0 0,0 0 122 0 0,0 0 69 0 0,0 0 51 0 0,0 0-25 0 0,-4 31-56 0 0,-30 195 250 0 0,19-45 2272 0 0,18-194 1035 0 0,2-4-4368 0 0,3-18-4505 0 0,-8 6-1523 0 0,0 20 2901 0 0</inkml:trace>
  <inkml:trace contextRef="#ctx0" brushRef="#br0" timeOffset="379.038">21865 1263 2104 0 0,'0'0'3106'0'0,"0"0"-777"0"0,0 0-387 0 0,0 0-670 0 0,0 0-620 0 0,0 0-383 0 0,0 0-192 0 0,0 0-35 0 0,34-22 68 0 0,110-68 67 0 0,-31 55 174 0 0,-88 33-254 0 0,-16 1-63 0 0,28-6 3 0 0,1 1-1 0 0,0 1 0 0 0,-1 3 0 0 0,1 1 0 0 0,0 1 1 0 0,0 3-1 0 0,0 1 0 0 0,0 1 0 0 0,-1 3 1 0 0,0 1-1 0 0,0 1 0 0 0,-1 2 0 0 0,10 6-36 0 0,-40-14-25 0 0,-1 0-1 0 0,0 0 0 0 0,0 0 0 0 0,0 0 0 0 0,0 1 0 0 0,-1 0 0 0 0,0 0 1 0 0,0 0-1 0 0,0 0 0 0 0,-1 1 0 0 0,1-1 0 0 0,-1 1 0 0 0,0 0 0 0 0,-1 0 1 0 0,0 0-1 0 0,0 0 0 0 0,0 1 0 0 0,-1-1 0 0 0,1 0 0 0 0,-2 1 0 0 0,1-1 1 0 0,-1 1-1 0 0,0-1 0 0 0,0 1 0 0 0,0-1 0 0 0,-1 1 0 0 0,0-1 0 0 0,-1 1 1 0 0,0-1-1 0 0,1 0 0 0 0,-2 0 0 0 0,1 0 0 0 0,-1 0 0 0 0,0 0 0 0 0,0 0 1 0 0,-1-1-1 0 0,1 1 0 0 0,-1-1 0 0 0,-1 0 0 0 0,1 0 0 0 0,-1-1 26 0 0,-16 20 75 0 0,-1-2 0 0 0,-1 0 0 0 0,-1-2 0 0 0,-1 0 0 0 0,-1-2 0 0 0,0-1 0 0 0,-2-1 0 0 0,0-1 1 0 0,-11 4-76 0 0,-131 81 294 0 0,168-99-284 0 0,0 0 1 0 0,0 0 0 0 0,0 0-1 0 0,0 0 1 0 0,1 1-1 0 0,-1-1 1 0 0,0 0 0 0 0,1 1-1 0 0,-1-1 1 0 0,1 1 0 0 0,0 0-1 0 0,-1-1 1 0 0,1 1-1 0 0,0 0 1 0 0,0 0 0 0 0,0 0-1 0 0,0 0 1 0 0,1 0 0 0 0,-1 0-1 0 0,0 0 1 0 0,1 0-1 0 0,-1 0 1 0 0,1 0 0 0 0,0 0-1 0 0,0 0 1 0 0,0 0 0 0 0,0 0-1 0 0,0 0 1 0 0,0 0-1 0 0,0 1 1 0 0,1-1 0 0 0,-1 0-1 0 0,1 0 1 0 0,0 0 0 0 0,-1 0-1 0 0,1 0 1 0 0,0 0-1 0 0,0-1 1 0 0,0 1 0 0 0,1 0-1 0 0,-1 0 1 0 0,0-1-1 0 0,1 1 1 0 0,-1-1 0 0 0,1 1-1 0 0,-1-1 1 0 0,1 1 0 0 0,-1-1-1 0 0,1 0 1 0 0,0 0-1 0 0,0 0 1 0 0,0 0 0 0 0,0 0-1 0 0,0 0 1 0 0,0-1 0 0 0,2 1-11 0 0,206 70 1498 0 0,-107-45-1373 0 0,-76-18-271 0 0,115 31-28 0 0,-43-29-3951 0 0,-98-10 3929 0 0,9-1-1924 0 0,-7-4-2231 0 0,-3 2 302 0 0</inkml:trace>
  <inkml:trace contextRef="#ctx0" brushRef="#br0" timeOffset="1096.887">23063 1738 560 0 0,'0'0'1392'0'0,"0"0"177"0"0,0 0-57 0 0,0 0-224 0 0,0 0-298 0 0,0 0-361 0 0,0 0-287 0 0,0 0-241 0 0,0 0-178 0 0,0 0-27 0 0,0 0 48 0 0,0 0 98 0 0,0 0 126 0 0,1 6 38 0 0,-10 233 2389 0 0,9-238-2037 0 0,0-1 230 0 0,0 0 196 0 0,0 0 84 0 0,0 0 6 0 0,0 0-34 0 0,-1-39 1263 0 0,0 24-2418 0 0,0 0-1 0 0,1-1 1 0 0,0 1-1 0 0,1 0 1 0 0,1-1 0 0 0,1 1-1 0 0,0 0 1 0 0,1 0-1 0 0,0 1 1 0 0,1-1 0 0 0,1 1-1 0 0,1 0 1 0 0,0 0-1 0 0,0 1 1 0 0,6-8 115 0 0,-12 20-27 0 0,0 1 0 0 0,0-1-1 0 0,0 1 1 0 0,0-1 0 0 0,0 1 0 0 0,0-1 0 0 0,0 1 0 0 0,0-1-1 0 0,0 1 1 0 0,1 0 0 0 0,-1 0 0 0 0,0-1 0 0 0,0 1 0 0 0,0 0-1 0 0,0 0 1 0 0,0 0 0 0 0,1 0 0 0 0,-1 1 0 0 0,0-1-1 0 0,0 0 1 0 0,0 0 0 0 0,0 1 0 0 0,0-1 0 0 0,0 0 0 0 0,0 1-1 0 0,0-1 1 0 0,0 1 0 0 0,0 0 0 0 0,0-1 0 0 0,0 1-1 0 0,0 0 1 0 0,0-1 0 0 0,0 1 0 0 0,-1 0 0 0 0,1 0 0 0 0,0 0-1 0 0,0 0 1 0 0,-1 0 0 0 0,1 0 0 0 0,-1 0 0 0 0,1 0-1 0 0,-1 0 1 0 0,1 0 0 0 0,-1 0 0 0 0,0 0 0 0 0,1 0 0 0 0,-1 0-1 0 0,0 1 1 0 0,0-1 0 0 0,0 0 27 0 0,26 68 216 0 0,-25-65-245 0 0,-1-1 97 0 0,-1 0-1 0 0,1-1 1 0 0,0 1 0 0 0,0 0 0 0 0,0 0 0 0 0,0 0 0 0 0,1-1-1 0 0,-1 1 1 0 0,1 0 0 0 0,0-1 0 0 0,0 1 0 0 0,0 0 0 0 0,0-1-1 0 0,0 1 1 0 0,0-1 0 0 0,1 0 0 0 0,-1 1 0 0 0,1-1 0 0 0,-1 0-1 0 0,1 0 1 0 0,0 0 0 0 0,0 0 0 0 0,0 0 0 0 0,0 0 0 0 0,1-1-1 0 0,-1 1 1 0 0,0-1 0 0 0,1 1 0 0 0,-1-1 0 0 0,1 0 0 0 0,-1 0 0 0 0,1 0-1 0 0,-1 0 1 0 0,1 0 0 0 0,0-1 0 0 0,0 1 0 0 0,-1-1 0 0 0,1 0-1 0 0,0 0 1 0 0,0 0 0 0 0,-1 0 0 0 0,1 0 0 0 0,0-1 0 0 0,0 1-1 0 0,-1-1 1 0 0,1 0 0 0 0,0 1 0 0 0,-1-1 0 0 0,1 0 0 0 0,-1-1-1 0 0,1 1 1 0 0,0-1-68 0 0,16-12-90 0 0,-2 0 0 0 0,0-2-1 0 0,-1 1 1 0 0,0-2 0 0 0,-1 0-1 0 0,-1-1 1 0 0,-1-1 0 0 0,-1 0 0 0 0,0 0-1 0 0,8-20 91 0 0,3 20-1086 0 0,-10 55 28 0 0,-9-21 1521 0 0,17 79-176 0 0,9 27-34 0 0,0-48-3011 0 0,-20-61-4832 0 0,-8-10 386 0 0</inkml:trace>
  <inkml:trace contextRef="#ctx0" brushRef="#br0" timeOffset="1576.048">23829 1622 7658 0 0,'0'0'330'0'0,"0"0"-80"0"0,0 0-157 0 0,0 0-149 0 0,0 0-16 0 0,0 0 44 0 0,0 0 37 0 0,28-12 38 0 0,132-53 360 0 0,-155 51 2967 0 0,-41 19-3613 0 0,23 3 238 0 0,1 1 0 0 0,-1 0 0 0 0,1 1 0 0 0,1 1-1 0 0,0 0 1 0 0,0 0 0 0 0,1 1 0 0 0,1 0 0 0 0,0 1 0 0 0,1 0 0 0 0,0 0-1 0 0,1 1 1 0 0,0 0 0 0 0,1 0 0 0 0,1 1 0 0 0,0 0 0 0 0,-1 7 1 0 0,-4 22 81 0 0,1 1 0 0 0,2 0 0 0 0,2 0 1 0 0,2 0-1 0 0,3 17-81 0 0,45 154 387 0 0,-22-142-197 0 0,-95-63 2095 0 0,-110-21-1207 0 0,-2 0-4501 0 0,197 3-4378 0 0,-5 2 4860 0 0,0 1 1006 0 0</inkml:trace>
  <inkml:trace contextRef="#ctx0" brushRef="#br0" timeOffset="1776.278">23585 1996 10354 0 0,'0'0'331'0'0,"0"0"-284"0"0,0 0-367 0 0,0 0-163 0 0,0 0 153 0 0,0 0 345 0 0,0 0 360 0 0,0 0 202 0 0,0 0 150 0 0,0 0 68 0 0,0 0-24 0 0,0 0-134 0 0,0 0-191 0 0,30 0-176 0 0,196-5-546 0 0,-166 0-2318 0 0,-20 1-2725 0 0,-22 3-704 0 0</inkml:trace>
  <inkml:trace contextRef="#ctx0" brushRef="#br0" timeOffset="2308.329">24263 1579 7034 0 0,'0'0'2993'0'0,"0"0"-364"0"0,0 0-726 0 0,0 0-552 0 0,0 0-428 0 0,0 0-376 0 0,0 0-255 0 0,0 0-162 0 0,0 0-68 0 0,0 0-26 0 0,0 0-11 0 0,0 0-26 0 0,14-20-7 0 0,47-61-8 0 0,-54 73 6 0 0,0 0 0 0 0,0 0 0 0 0,1 1 0 0 0,0 0 0 0 0,0 0 0 0 0,0 1 0 0 0,1 0 0 0 0,0 0 0 0 0,0 1 0 0 0,1 1 0 0 0,0-1 0 0 0,9-2 10 0 0,9-4-34 0 0,62-18-1295 0 0,-67 121 134 0 0,-20-49 1245 0 0,-3-31-12 0 0,0 0 1 0 0,1 0-1 0 0,0 0 1 0 0,1 0-1 0 0,1 0 1 0 0,-1 0-1 0 0,2-1 1 0 0,0 1-1 0 0,0-1 1 0 0,1 0-1 0 0,1 3-38 0 0,-3-14 119 0 0,0 1 0 0 0,0-1 0 0 0,0 1 0 0 0,0-1 0 0 0,0 0-1 0 0,0 0 1 0 0,0-1 0 0 0,0 1 0 0 0,-1-1 0 0 0,1 1 0 0 0,0-1-1 0 0,0 0 1 0 0,0 0 0 0 0,-1 0 0 0 0,1 0 0 0 0,-1 0 0 0 0,1-1-1 0 0,-1 1 1 0 0,1-1 0 0 0,-1 0 0 0 0,0 0 0 0 0,1 0-1 0 0,-1 0 1 0 0,0 0 0 0 0,-1 0 0 0 0,1-1 0 0 0,0 1 0 0 0,-1 0-1 0 0,1-1 1 0 0,-1 1 0 0 0,1-3-119 0 0,4-1 134 0 0,71-102 365 0 0,-65 56-4368 0 0,-15 56-3766 0 0,-5 7 4604 0 0,0-3 264 0 0,4-1 57 0 0</inkml:trace>
  <inkml:trace contextRef="#ctx0" brushRef="#br0" timeOffset="2798.651">24295 1843 3641 0 0,'0'0'220'0'0,"0"0"-316"0"0,0 0-258 0 0,0 0-56 0 0,0 0 194 0 0,0 0 253 0 0,0 0 163 0 0,0 0 167 0 0,0 0 170 0 0,0 0 155 0 0,0 0 47 0 0,0 0-91 0 0,0 0-122 0 0,5 4-130 0 0,5 7-781 0 0,-9-9 535 0 0,0 0-1 0 0,1 0 1 0 0,-1-1 0 0 0,0 1 0 0 0,1 0 0 0 0,-1-1 0 0 0,1 1 0 0 0,0-1 0 0 0,0 1 0 0 0,-1-1 0 0 0,1 0 0 0 0,0 0-1 0 0,0 0 1 0 0,0 0 0 0 0,0 0 0 0 0,0 0 0 0 0,0 0 0 0 0,1-1 0 0 0,-1 1 0 0 0,0-1 0 0 0,0 0 0 0 0,0 1 0 0 0,1-1-1 0 0,-1 0 1 0 0,0 0 0 0 0,0 0 0 0 0,1-1 0 0 0,-1 1 0 0 0,0-1 0 0 0,0 1 0 0 0,0-1 0 0 0,0 0 0 0 0,0 1-1 0 0,1-2-149 0 0,32-18 331 0 0,-27 14-307 0 0,1 0 0 0 0,0 0 1 0 0,0 1-1 0 0,1 0 0 0 0,0 0 0 0 0,0 1 0 0 0,0 1 1 0 0,0 0-1 0 0,1 0 0 0 0,-1 1 0 0 0,1 0 1 0 0,-1 0-1 0 0,1 2 0 0 0,7-1-24 0 0,-14 4 28 0 0,-1 0 0 0 0,1 1 0 0 0,-1-1 0 0 0,1 1 1 0 0,-1 0-1 0 0,0-1 0 0 0,0 1 0 0 0,-1 1 0 0 0,1-1 0 0 0,-1 0 0 0 0,0 1 0 0 0,0-1 0 0 0,0 1 1 0 0,-1-1-1 0 0,0 1 0 0 0,0 0 0 0 0,0 0 0 0 0,0 0 0 0 0,-1-1 0 0 0,0 1 0 0 0,0 5-28 0 0,2 2 98 0 0,0-2-217 0 0,-3-8 254 0 0,1 1-1 0 0,-1 0 0 0 0,1 0 1 0 0,0 0-1 0 0,0 0 0 0 0,0 0 0 0 0,1 0 1 0 0,-1 0-1 0 0,1-1 0 0 0,-1 1 1 0 0,1 0-1 0 0,0 0 0 0 0,0 0 0 0 0,0-1 1 0 0,0 1-1 0 0,1-1 0 0 0,-1 1 1 0 0,1-1-1 0 0,0 1 0 0 0,-1-1 1 0 0,1 0-1 0 0,0 0 0 0 0,0 0 0 0 0,1 0 1 0 0,-1 0-1 0 0,0 0 0 0 0,1-1 1 0 0,-1 1-1 0 0,1-1 0 0 0,-1 1 0 0 0,1-1 1 0 0,0 0-1 0 0,-1 0 0 0 0,1 0 1 0 0,0-1-1 0 0,0 1 0 0 0,0-1 1 0 0,0 1-1 0 0,-1-1 0 0 0,1 0 0 0 0,0 0 1 0 0,0 0-1 0 0,3-1-134 0 0,14-5 191 0 0,-1-1 0 0 0,0-1 0 0 0,0-1 0 0 0,0-1 0 0 0,-1 0 0 0 0,-1-1 0 0 0,0-1 0 0 0,0 0 0 0 0,-1-2 0 0 0,6-6-191 0 0,41-55 217 0 0,-56 35-4761 0 0,-21 28-6582 0 0,9 10 6017 0 0</inkml:trace>
  <inkml:trace contextRef="#ctx0" brushRef="#br0" timeOffset="3683.334">25237 1270 0 0 0,'0'0'716'0'0,"0"0"700"0"0,0 0 314 0 0,0 0-123 0 0,0 0-365 0 0,0 0-563 0 0,0 0-617 0 0,0 0-444 0 0,8-11-43 0 0,26-34 160 0 0,-38 116 2212 0 0,-62 517 3733 0 0,69-590 433 0 0,10-26-5229 0 0,3-30-954 0 0,-3 0 0 0 0,-3-1 0 0 0,-2 0-1 0 0,-3-1 1 0 0,-2-24 70 0 0,2-10-439 0 0,-6 84 391 0 0,1 1 0 0 0,0 0 0 0 0,1 0 0 0 0,0 0 0 0 0,0-1 0 0 0,1 1 0 0 0,0 0 1 0 0,0 1-1 0 0,1-1 0 0 0,1 0 0 0 0,-1 1 0 0 0,1 0 0 0 0,1-1 0 0 0,0 2 0 0 0,0-1 1 0 0,0 0-1 0 0,1 1 0 0 0,0 0 0 0 0,0 1 0 0 0,1-1 0 0 0,0 1 0 0 0,0 0 0 0 0,0 1 0 0 0,1 0 1 0 0,0 0-1 0 0,0 0 0 0 0,0 1 0 0 0,0 1 0 0 0,1-1 0 0 0,0 1 0 0 0,0 1 0 0 0,3-1 48 0 0,170-8-503 0 0,-175 11 466 0 0,0 1 0 0 0,0 1 1 0 0,0-1-1 0 0,0 1 0 0 0,0 0 1 0 0,0 0-1 0 0,0 1 1 0 0,-1 0-1 0 0,0 0 0 0 0,1 1 1 0 0,-1 0-1 0 0,0 0 0 0 0,-1 0 1 0 0,1 1-1 0 0,-1 0 0 0 0,0 0 1 0 0,0 0-1 0 0,0 0 1 0 0,-1 1-1 0 0,0 0 0 0 0,0 0 1 0 0,0 0-1 0 0,-1 0 0 0 0,1 2 37 0 0,-4 4-37 0 0,0 0-1 0 0,-1 0 1 0 0,0-1-1 0 0,-1 1 1 0 0,0 0-1 0 0,-1-1 1 0 0,0 0-1 0 0,0 1 1 0 0,-2-1-1 0 0,1-1 0 0 0,-1 1 1 0 0,-1-1-1 0 0,0 1 1 0 0,0-2-1 0 0,-1 1 1 0 0,0-1-1 0 0,-1 0 1 0 0,0 0-1 0 0,-1-1 1 0 0,1 0-1 0 0,-2-1 1 0 0,1 0-1 0 0,-2 1 38 0 0,3 0-6 0 0,-83 73-9 0 0,66-62 4 0 0,0 2-1 0 0,2 0 0 0 0,0 1 1 0 0,2 2-1 0 0,0 0 0 0 0,2 1 1 0 0,1 1-1 0 0,-13 23 12 0 0,30-46 9 0 0,0-1 0 0 0,0 1 1 0 0,0-1-1 0 0,0 1 0 0 0,1 0 1 0 0,-1-1-1 0 0,1 1 0 0 0,0 0 1 0 0,-1-1-1 0 0,1 1 0 0 0,0 0 1 0 0,1-1-1 0 0,-1 1 0 0 0,0 0 0 0 0,1-1 1 0 0,-1 1-1 0 0,1 0 0 0 0,0-1 1 0 0,0 1-1 0 0,0-1 0 0 0,0 1 1 0 0,1-1-1 0 0,-1 0 0 0 0,0 1 1 0 0,1-1-1 0 0,0 0 0 0 0,-1 0 1 0 0,1 0-1 0 0,0 0 0 0 0,0 0 0 0 0,0-1 1 0 0,1 1-1 0 0,-1-1 0 0 0,0 1 1 0 0,1-1-1 0 0,-1 0 0 0 0,0 0 1 0 0,1 0-1 0 0,1 1-9 0 0,113 30 707 0 0,-100-29-652 0 0,302 35-160 0 0,-310-35-3166 0 0,-8 6-8004 0 0,-1-6 8480 0 0</inkml:trace>
  <inkml:trace contextRef="#ctx0" brushRef="#br0" timeOffset="4319.627">26058 1712 13019 0 0,'0'0'-487'0'0,"0"0"-54"0"0,0 0-112 0 0,0 0 95 0 0,0 0 367 0 0,0 0 111 0 0,0 0 64 0 0,0 0 104 0 0,0 0 112 0 0,5 27 108 0 0,16 84 80 0 0,-41 26 1211 0 0,21-137-1494 0 0,-1-1 0 0 0,1 1 0 0 0,0 0 0 0 0,0-1 0 0 0,0 1 1 0 0,0 0-1 0 0,0-1 0 0 0,0 1 0 0 0,0 0 0 0 0,0 0 0 0 0,0 0 0 0 0,0 0 0 0 0,0 0 0 0 0,0 0 0 0 0,0 0 0 0 0,0 0 0 0 0,0 0 0 0 0,0 0 0 0 0,0 0 1 0 0,0 1-1 0 0,0-1 0 0 0,0 0 0 0 0,0 1 0 0 0,-1-1 0 0 0,1 1 0 0 0,0-1 0 0 0,0 1 0 0 0,0 0 0 0 0,-1-1 0 0 0,1 1 0 0 0,0 0 0 0 0,0-1 0 0 0,-1 1 1 0 0,1 0-1 0 0,-1 0 0 0 0,1-1 0 0 0,-1 1 0 0 0,1 0 0 0 0,-1 0 0 0 0,1 0 0 0 0,-1 0 0 0 0,0 0 0 0 0,1 0 0 0 0,-1 0 0 0 0,0 0 0 0 0,0 0 0 0 0,0 0 1 0 0,0 0-1 0 0,0 0 0 0 0,0 0 0 0 0,0 0 0 0 0,0 0 0 0 0,0 0 0 0 0,0 0 0 0 0,-1 0 0 0 0,1 0-105 0 0,15-11 30 0 0,-1 0 0 0 0,-1-2 1 0 0,0 1-1 0 0,0-2 0 0 0,-1 1 0 0 0,-1-2 0 0 0,0 0 1 0 0,-1 0-1 0 0,0-1 0 0 0,-1 0 0 0 0,-1 0 0 0 0,0-1 1 0 0,-1 0-1 0 0,-1-1 0 0 0,-1 0 0 0 0,0 1 0 0 0,1-10-30 0 0,-10 86-2846 0 0,2-47 2907 0 0,-1-1-1 0 0,2 1 0 0 0,0 0 0 0 0,1-1 0 0 0,0 1 1 0 0,0 0-1 0 0,2-1 0 0 0,-1 1 0 0 0,2-1 0 0 0,0 1 0 0 0,0-1 1 0 0,1 0-1 0 0,0 0 0 0 0,1-1 0 0 0,1 1 0 0 0,0-1 0 0 0,5 7-60 0 0,-7-16 84 0 0,0 0-1 0 0,0 0 0 0 0,0-1 0 0 0,0 1 1 0 0,0-1-1 0 0,0 0 0 0 0,0-1 0 0 0,1 1 0 0 0,-1-1 1 0 0,0 1-1 0 0,0-1 0 0 0,1-1 0 0 0,-1 1 1 0 0,0-1-1 0 0,1 1 0 0 0,-1-1 0 0 0,0 0 0 0 0,0-1 1 0 0,0 1-1 0 0,0-1 0 0 0,0 0 0 0 0,0 0 1 0 0,-1 0-1 0 0,1 0 0 0 0,0 0 0 0 0,-1-1 0 0 0,0 0 1 0 0,0 0-1 0 0,0 0 0 0 0,0 0 0 0 0,0 0 1 0 0,0-1-1 0 0,-1 1 0 0 0,0-1 0 0 0,1 1 1 0 0,-1-1-1 0 0,-1 0 0 0 0,1 0 0 0 0,0 0 0 0 0,-1 0 1 0 0,0 0-1 0 0,0-1 0 0 0,0 1 0 0 0,-1 0 1 0 0,1 0-1 0 0,-1-1 0 0 0,0 1-83 0 0,0-224 1078 0 0,3 221-1012 0 0,1 1 1 0 0,-1 0 0 0 0,1 0-1 0 0,1 0 1 0 0,-1 0 0 0 0,1 0 0 0 0,0 1-1 0 0,1 0 1 0 0,-1 0 0 0 0,1 1-1 0 0,0-1 1 0 0,0 1 0 0 0,0 1 0 0 0,1-1-1 0 0,-1 1 1 0 0,1 0 0 0 0,0 0-1 0 0,0 1 1 0 0,0 0 0 0 0,0 0 0 0 0,0 1-1 0 0,0 0 1 0 0,0 0 0 0 0,1 1-1 0 0,6 0-66 0 0,-10-1 18 0 0,305-24 32 0 0,-178 33-2847 0 0,-126-4-1403 0 0,-6 5-8512 0 0,-2-5 8046 0 0</inkml:trace>
  <inkml:trace contextRef="#ctx0" brushRef="#br0" timeOffset="-1460.223">23571 97 2369 0 0,'0'0'2197'0'0,"0"0"-543"0"0,0 0-582 0 0,0 0-649 0 0,0 0-390 0 0,0 0-119 0 0,0 0-28 0 0,0 0 0 0 0,0 0-42 0 0,26-7-70 0 0,80-17-73 0 0,-105 23 287 0 0,0 0 0 0 0,0 1 0 0 0,0 0-1 0 0,-1-1 1 0 0,1 1 0 0 0,0-1-1 0 0,0 1 1 0 0,0 0 0 0 0,0 0 0 0 0,0 0-1 0 0,0-1 1 0 0,0 1 0 0 0,0 0-1 0 0,0 0 1 0 0,0 0 0 0 0,-1 0 0 0 0,1 1-1 0 0,0-1 1 0 0,0 0 0 0 0,0 0-1 0 0,0 0 1 0 0,0 1 0 0 0,0-1 0 0 0,0 0-1 0 0,0 1 1 0 0,-1-1 0 0 0,1 1-1 0 0,0-1 1 0 0,0 1 0 0 0,-1 0 0 0 0,1-1-1 0 0,0 1 1 0 0,-1 0 0 0 0,1-1-1 0 0,0 1 1 0 0,-1 0 0 0 0,1 0-1 0 0,-1-1 1 0 0,1 1 0 0 0,-1 0 0 0 0,0 0-1 0 0,1 0 1 0 0,-1 0 0 0 0,0 0-1 0 0,0 0 1 0 0,1 0 0 0 0,-1 0 0 0 0,0-1-1 0 0,0 1 1 0 0,0 0 0 0 0,0 0-1 0 0,0 0 1 0 0,0 0 0 0 0,-1 0 0 0 0,1 0-1 0 0,0 0 1 0 0,0 0 0 0 0,-1 0-1 0 0,1 0 1 0 0,0-1 0 0 0,-1 1 0 0 0,1 0 12 0 0,-1 5-80 0 0,-3 14 117 0 0,0 0 0 0 0,-2-1-1 0 0,0 0 1 0 0,-1 0 0 0 0,-1-1 0 0 0,0 1-1 0 0,-1-2 1 0 0,-2 1 0 0 0,1-2 0 0 0,-2 1 0 0 0,0-1-1 0 0,-14 13-36 0 0,-6 14 86 0 0,-91 126 242 0 0,132-166 4177 0 0,51-11-3621 0 0,49-13-755 0 0,1 4 1 0 0,1 5-1 0 0,85 4-129 0 0,-196 8-127 0 0,0 0-70 0 0,0 0-128 0 0,0 0-122 0 0,-8 21-7218 0 0,5-18 3882 0 0</inkml:trace>
  <inkml:trace contextRef="#ctx0" brushRef="#br0" timeOffset="-1042.663">24390 368 11546 0 0,'0'0'1306'0'0,"0"0"-1918"0"0,0 0-723 0 0,0 0 27 0 0,0 0 401 0 0,0 0 624 0 0,0 0 294 0 0,0 0-17 0 0,0 0-6 0 0,0 0 4 0 0,0 0 31 0 0,0 0 38 0 0,10 16 68 0 0,32 46 109 0 0,-40-59-86 0 0,1 0 0 0 0,0 0 0 0 0,0 0 0 0 0,0 0 0 0 0,0-1 0 0 0,1 1 0 0 0,-1-1 0 0 0,1 0 0 0 0,-1 0 0 0 0,1 0 0 0 0,0 0 0 0 0,0-1 0 0 0,0 1 0 0 0,0-1 0 0 0,0 0 0 0 0,0-1 0 0 0,0 1 0 0 0,0-1 0 0 0,0 1-1 0 0,0-1 1 0 0,1 0 0 0 0,-1-1 0 0 0,0 1 0 0 0,0-1 0 0 0,0 0 0 0 0,0 0 0 0 0,0 0-152 0 0,9-1 174 0 0,10-2-106 0 0,-1-1 0 0 0,1-1-1 0 0,-1-1 1 0 0,-1 0 0 0 0,1-2 0 0 0,-2-1 0 0 0,1-1-1 0 0,-1 0 1 0 0,-1-2 0 0 0,0 0 0 0 0,17-16-68 0 0,-33 27-60 0 0,1-1 0 0 0,0-1 0 0 0,0 1 1 0 0,-1 0-1 0 0,0-1 0 0 0,0 0 0 0 0,0 0 1 0 0,0 0-1 0 0,0 0 0 0 0,-1 0 0 0 0,0-1 1 0 0,0 1-1 0 0,0-1 0 0 0,0 1 1 0 0,-1-1-1 0 0,0 0 0 0 0,0 1 0 0 0,0-1 1 0 0,-1 0-1 0 0,1 0 0 0 0,-1 0 0 0 0,0 0 1 0 0,0 1-1 0 0,-1-1 0 0 0,0 0 0 0 0,1 0 1 0 0,-2 0-1 0 0,1 1 0 0 0,0-1 0 0 0,-1 0 1 0 0,0 1-1 0 0,0 0 0 0 0,0-1 0 0 0,-1 1 1 0 0,0 0-1 0 0,1 0 0 0 0,-1 0 0 0 0,-1 1 1 0 0,1-1-1 0 0,-1 1 0 0 0,1-1 1 0 0,-1 1-1 0 0,0 0 0 0 0,-2-1 60 0 0,-11-7-18 0 0,0 1-1 0 0,-1 1 1 0 0,0 0-1 0 0,-1 1 1 0 0,0 1-1 0 0,0 1 1 0 0,0 1 0 0 0,-1 0-1 0 0,0 2 1 0 0,0 0-1 0 0,0 1 1 0 0,0 1 0 0 0,0 1-1 0 0,0 1 1 0 0,0 0-1 0 0,0 2 1 0 0,0 0-1 0 0,0 2 1 0 0,1 0 0 0 0,0 1-1 0 0,0 0 1 0 0,-7 5 18 0 0,17-6-13 0 0,1 0 0 0 0,0 0 1 0 0,0 0-1 0 0,0 1 0 0 0,0 1 1 0 0,1-1-1 0 0,0 1 1 0 0,1 0-1 0 0,0 1 0 0 0,0 0 1 0 0,0 0-1 0 0,1 0 0 0 0,0 0 1 0 0,1 1-1 0 0,-1 0 0 0 0,2 0 1 0 0,-1 0-1 0 0,2 1 0 0 0,-1-1 1 0 0,1 1-1 0 0,0-1 1 0 0,1 1-1 0 0,0 0 0 0 0,1-1 1 0 0,0 5 12 0 0,1-10-66 0 0,1 0 1 0 0,0 0 0 0 0,0 1-1 0 0,0-1 1 0 0,1 0 0 0 0,-1-1 0 0 0,1 1-1 0 0,0 0 1 0 0,0-1 0 0 0,0 1 0 0 0,1-1-1 0 0,-1 0 1 0 0,1 0 0 0 0,0-1-1 0 0,-1 1 1 0 0,1-1 0 0 0,0 1 0 0 0,1-1-1 0 0,-1 0 1 0 0,1-1 65 0 0,55 21-4908 0 0,-40-17 606 0 0</inkml:trace>
  <inkml:trace contextRef="#ctx0" brushRef="#br0" timeOffset="-449.787">25318 71 5689 0 0,'0'0'1228'0'0,"0"0"-102"0"0,0 0-186 0 0,0 0-368 0 0,0 0-289 0 0,0 0-180 0 0,0 0-87 0 0,0 0 108 0 0,0 0 137 0 0,0 0 110 0 0,0 0 42 0 0,7-10-19 0 0,38-43 383 0 0,-101 69-3689 0 0,37-6 2890 0 0,0 2 0 0 0,1 0 0 0 0,1 1 1 0 0,0 1-1 0 0,0 1 0 0 0,1 0 0 0 0,1 1 0 0 0,1 1 1 0 0,0 0-1 0 0,2 1 0 0 0,0 1 0 0 0,0-1 1 0 0,2 2-1 0 0,0 0 0 0 0,2 0 0 0 0,0 0 0 0 0,1 1 1 0 0,1 0-1 0 0,1 1 0 0 0,1-1 0 0 0,-2 23 22 0 0,7-36 63 0 0,-1 1 0 0 0,1-1 0 0 0,0 0-1 0 0,1 0 1 0 0,0 0 0 0 0,0 0 0 0 0,1 0 0 0 0,0-1-1 0 0,0 1 1 0 0,1-1 0 0 0,0 1 0 0 0,0-1 0 0 0,1-1-1 0 0,0 1 1 0 0,0-1 0 0 0,0 1 0 0 0,1-1 0 0 0,0-1-1 0 0,0 1 1 0 0,1-1 0 0 0,-1 0 0 0 0,1-1 0 0 0,0 1-1 0 0,1-2 1 0 0,-1 1 0 0 0,1-1 0 0 0,-1 0 0 0 0,1 0-1 0 0,1 0-62 0 0,10 3 116 0 0,1-1-1 0 0,-1 0 0 0 0,1-1 1 0 0,1-1-1 0 0,-1-1 0 0 0,0-1 1 0 0,0-1-1 0 0,1 0 1 0 0,-1-2-1 0 0,0 0 0 0 0,8-3-115 0 0,103-56 808 0 0,-128 59-766 0 0,-1 0 0 0 0,1 0 0 0 0,0 0 0 0 0,0 0 0 0 0,-1-1 0 0 0,0 1 0 0 0,1-1 0 0 0,-1 1 0 0 0,0-1 0 0 0,0 0 0 0 0,0 0 0 0 0,-1 0 0 0 0,1 0 0 0 0,-1 0 0 0 0,0 0 0 0 0,1-1 0 0 0,-2 1 0 0 0,1 0 0 0 0,0-1 0 0 0,-1 1 0 0 0,1 0 0 0 0,-1-1 0 0 0,0 1 0 0 0,0-1 0 0 0,0 1 0 0 0,0-1 0 0 0,-1 1 0 0 0,0 0 0 0 0,1-1 0 0 0,-1 1 0 0 0,-1 0 0 0 0,1-1 0 0 0,0 1 0 0 0,-1 0 0 0 0,1 0 0 0 0,-1 0 0 0 0,0 0 0 0 0,0 1 0 0 0,-2-3-42 0 0,-3-2-14 0 0,1 0-1 0 0,-1 1 1 0 0,-1 0-1 0 0,1 0 1 0 0,-1 1-1 0 0,0 0 1 0 0,0 0-1 0 0,0 1 1 0 0,-1 0-1 0 0,0 0 1 0 0,1 1-1 0 0,-1 0 1 0 0,-1 1 14 0 0,-55-8 473 0 0,495 30 1205 0 0,-385-20-2165 0 0,54 3-1305 0 0,-42 12-3130 0 0,-41 11-3167 0 0,-16-20 6953 0 0</inkml:trace>
  <inkml:trace contextRef="#ctx0" brushRef="#br0" timeOffset="-2622.879">21633 95 0 0 0,'0'0'612'0'0,"0"0"731"0"0,0 0 201 0 0,0 0-113 0 0,0 0-198 0 0,0 0-157 0 0,0 0-147 0 0,0 0-114 0 0,0 0-121 0 0,0 0-158 0 0,0 0-133 0 0,0 0-117 0 0,1-10-103 0 0,4-29-51 0 0,37 18 33 0 0,-23 15-462 0 0,28-9 1286 0 0,-74 12-1531 0 0,-239 54 450 0 0,263-50 107 0 0,-3-1-63 0 0,0 0-1 0 0,1 1 1 0 0,-1-1-1 0 0,0 1 1 0 0,1 0-1 0 0,-1 1 1 0 0,1-1-1 0 0,-1 1 1 0 0,1 0-1 0 0,0 1 1 0 0,0-1-1 0 0,0 1 1 0 0,0 0 0 0 0,0 0-1 0 0,0 1 1 0 0,1 0-1 0 0,0-1 1 0 0,0 1-1 0 0,0 1 1 0 0,0-1-1 0 0,1 0 1 0 0,-1 1-1 0 0,1 0 1 0 0,0 0-1 0 0,0 0 1 0 0,1 0-1 0 0,0 0 1 0 0,0 1-1 0 0,0-1 1 0 0,-1 6 48 0 0,87 50 301 0 0,24-17-104 0 0,-87-39-230 0 0,-1 1-1 0 0,1 0 1 0 0,-1 2 0 0 0,-1 0-1 0 0,0 1 1 0 0,0 1-1 0 0,-1 1 1 0 0,0 1-1 0 0,-1 0 1 0 0,0 1-1 0 0,-1 1 1 0 0,0 1-1 0 0,-1 0 1 0 0,-1 1-1 0 0,-1 0 1 0 0,0 1-1 0 0,-1 1 1 0 0,2 4 33 0 0,-13-20 48 0 0,-1 0 1 0 0,0 0 0 0 0,1 1 0 0 0,-1-1-1 0 0,0 0 1 0 0,0 0 0 0 0,0 0-1 0 0,-1 0 1 0 0,1 0 0 0 0,0 0-1 0 0,-1 0 1 0 0,1 0 0 0 0,-1 0 0 0 0,0 0-1 0 0,1 0 1 0 0,-1 0 0 0 0,0 0-1 0 0,0-1 1 0 0,-1 1 0 0 0,1 0 0 0 0,0 0-1 0 0,0-1 1 0 0,-1 1 0 0 0,1-1-1 0 0,-1 1 1 0 0,1-1 0 0 0,-1 0-1 0 0,0 0 1 0 0,0 0 0 0 0,1 0 0 0 0,-1 0-1 0 0,0 0 1 0 0,0 0 0 0 0,0 0-1 0 0,0-1 1 0 0,0 1 0 0 0,0-1-1 0 0,0 1 1 0 0,0-1 0 0 0,0 0 0 0 0,0 0-1 0 0,-1 0 1 0 0,1 0 0 0 0,0 0-1 0 0,0 0 1 0 0,0-1 0 0 0,0 1-1 0 0,0-1 1 0 0,-1 0-49 0 0,-12 3 80 0 0,-436 60 1584 0 0,499-79-15023 0 0,-34 12 12691 0 0</inkml:trace>
  <inkml:trace contextRef="#ctx0" brushRef="#br0" timeOffset="-2356.643">22310 72 9474 0 0,'0'0'2282'0'0,"0"0"-1895"0"0,0 0-945 0 0,0 0-398 0 0,0 0-150 0 0,0 0 173 0 0,0 0 341 0 0,0 0 236 0 0,0 0 148 0 0,0 0 98 0 0,0 0 69 0 0,0 0 56 0 0,-12 30 43 0 0,-39 96 20 0 0,23 33 178 0 0,26-151-156 0 0,1 1 1 0 0,0-1-1 0 0,0 1 0 0 0,1 0 1 0 0,0-1-1 0 0,0 1 1 0 0,1 0-1 0 0,1-1 1 0 0,-1 1-1 0 0,1-1 1 0 0,1 0-1 0 0,-1 1 0 0 0,2-1 1 0 0,-1 0-1 0 0,1-1 1 0 0,0 1-1 0 0,0-1 1 0 0,1 1-1 0 0,2 1-100 0 0,13-19 2694 0 0,-14-43-10534 0 0,-6 41 4832 0 0,0 2 1564 0 0</inkml:trace>
  <inkml:trace contextRef="#ctx0" brushRef="#br0" timeOffset="-2033.313">21940 101 472 0 0,'0'0'1687'0'0,"0"0"-241"0"0,0 0-302 0 0,0 0-378 0 0,0 0-189 0 0,0 0 16 0 0,31-12 32 0 0,98-39 23 0 0,41 27 1139 0 0,-87 21-1524 0 0,-1 4 1 0 0,1 4-1 0 0,-1 3 1 0 0,0 4-1 0 0,16 7-263 0 0,-98-19-10 0 0,4 0-57 0 0,0 0 0 0 0,0 1 1 0 0,0 0-1 0 0,0 0 0 0 0,0 0 1 0 0,0 0-1 0 0,0 0 0 0 0,-1 1 1 0 0,1 0-1 0 0,0 0 0 0 0,-1 0 1 0 0,1 0-1 0 0,-1 0 0 0 0,0 1 0 0 0,0-1 1 0 0,0 1-1 0 0,0 0 0 0 0,0 0 1 0 0,-1 0-1 0 0,2 3 67 0 0,-78 31 1266 0 0,-370 59-37 0 0,420-83-4135 0 0,24 0-5994 0 0,6-11 8493 0 0</inkml:trace>
  <inkml:trace contextRef="#ctx0" brushRef="#br0" timeOffset="-35939.22">6513 3696 7578 0 0,'0'0'-1354'0'0,"0"0"350"0"0,0 0 94 0 0,0 0 15 0 0,0 0 237 0 0,0 0 666 0 0,0 0 429 0 0,0 0 425 0 0,0 0 428 0 0,0 0 240 0 0,0 0-43 0 0,6-4-343 0 0,17-11-502 0 0,0 33-1910 0 0,51 62 1400 0 0,-12-13-6901 0 0,-50-54 4517 0 0</inkml:trace>
  <inkml:trace contextRef="#ctx0" brushRef="#br0" timeOffset="-31002.676">1000 3021 2192 0 0,'0'0'1075'0'0,"0"0"-96"0"0,0 0-279 0 0,0 0-506 0 0,0 0-505 0 0,0 0-378 0 0,0 0-128 0 0,0 0 140 0 0,0 0 298 0 0,0 0 318 0 0,0 0 190 0 0,0 0 109 0 0,0 0 115 0 0,10-14 1271 0 0,67-21 1050 0 0,-133 31-4315 0 0,20 15 1701 0 0,1 1 1 0 0,1 3-1 0 0,0 0 1 0 0,1 2-1 0 0,0 2 1 0 0,2 1 0 0 0,-11 10-61 0 0,28-21 54 0 0,8-6-60 0 0,0 0 0 0 0,1 0 0 0 0,0 1 0 0 0,-1 0-1 0 0,1-1 1 0 0,1 2 0 0 0,-1-1 0 0 0,1 0 0 0 0,-1 1 0 0 0,1 0-1 0 0,0 0 1 0 0,1 0 0 0 0,-1 1 0 0 0,1-1 0 0 0,0 1 0 0 0,-1 5 6 0 0,6-7 55 0 0,1 0 1 0 0,0 0 0 0 0,0 0-1 0 0,0-1 1 0 0,1 1 0 0 0,0-1-1 0 0,-1 0 1 0 0,1 0 0 0 0,0-1-1 0 0,0 1 1 0 0,0-1 0 0 0,1 0-1 0 0,-1 0 1 0 0,1 0 0 0 0,-1 0-1 0 0,1-1 1 0 0,-1 0 0 0 0,1 0-1 0 0,0 0 1 0 0,0-1 0 0 0,0 1-1 0 0,3-1-55 0 0,2 2 64 0 0,103 16 298 0 0,-89-17-397 0 0,0 2 0 0 0,0 1 1 0 0,-1 0-1 0 0,1 2 0 0 0,-1 1 0 0 0,0 1 1 0 0,-1 0-1 0 0,0 2 0 0 0,0 1 1 0 0,8 6 34 0 0,-28-17 13 0 0,0 1 1 0 0,0 0 0 0 0,-1 0 0 0 0,1 0-1 0 0,0 0 1 0 0,-1 0 0 0 0,1 0 0 0 0,-1 1 0 0 0,1-1-1 0 0,-1 0 1 0 0,0 1 0 0 0,1-1 0 0 0,-1 1-1 0 0,0 0 1 0 0,0-1 0 0 0,0 1 0 0 0,0 0 0 0 0,-1-1-1 0 0,1 1 1 0 0,0 0 0 0 0,-1 0 0 0 0,1 0 0 0 0,-1 0-1 0 0,0 0 1 0 0,1-1 0 0 0,-1 1 0 0 0,0 0-1 0 0,0 0 1 0 0,0 0 0 0 0,-1 0 0 0 0,1 0 0 0 0,0 0-1 0 0,-1 0 1 0 0,1 0 0 0 0,-1 0 0 0 0,0-1-1 0 0,1 1 1 0 0,-1 0 0 0 0,0 0 0 0 0,0-1 0 0 0,0 1-1 0 0,0-1 1 0 0,-1 1 0 0 0,1-1 0 0 0,0 1-1 0 0,-1-1 1 0 0,1 0 0 0 0,-1 1 0 0 0,1-1 0 0 0,-1 0-1 0 0,1 0 1 0 0,-1 0 0 0 0,0 0 0 0 0,0-1-1 0 0,1 1 1 0 0,-1 0 0 0 0,0-1 0 0 0,0 1 0 0 0,0-1-1 0 0,0 0 1 0 0,0 1 0 0 0,0-1 0 0 0,0 0 0 0 0,1 0-1 0 0,-1 0 1 0 0,-1-1-14 0 0,-53 14 713 0 0,-1-4-1 0 0,0-2 1 0 0,-1-2-1 0 0,0-3 1 0 0,1-2 0 0 0,-31-5-713 0 0,-24-19 996 0 0,113 19-6282 0 0,34-4-283 0 0,-34 9 5199 0 0,12-2-1852 0 0</inkml:trace>
  <inkml:trace contextRef="#ctx0" brushRef="#br0" timeOffset="-30770.633">1718 3054 11570 0 0,'0'0'-364'0'0,"0"0"-261"0"0,0 0-275 0 0,0 0-24 0 0,0 0 305 0 0,0 0 287 0 0,0 0 150 0 0,0 0 1 0 0,0 0 44 0 0,0 0 102 0 0,-8 27 163 0 0,-39 168 724 0 0,44-185-793 0 0,0 0 0 0 0,1 0 0 0 0,1 1 0 0 0,0-1 0 0 0,0 0 0 0 0,1 1 0 0 0,0-1 1 0 0,1 1-1 0 0,0-1 0 0 0,0 1 0 0 0,2-1 0 0 0,-1 0 0 0 0,1 0 0 0 0,0 0 0 0 0,1 0 0 0 0,0-1 0 0 0,1 1 0 0 0,0-1 0 0 0,1 0 0 0 0,-1 0 0 0 0,2-1 0 0 0,-1 0 0 0 0,1 0 0 0 0,0 0 0 0 0,6 4-59 0 0,12-9-4871 0 0,-24-3 4297 0 0,5 0-3708 0 0</inkml:trace>
  <inkml:trace contextRef="#ctx0" brushRef="#br0" timeOffset="-30289.147">2029 2901 6825 0 0,'0'0'2824'0'0,"0"0"-1880"0"0,0 0-583 0 0,0 0-286 0 0,0 0-394 0 0,0 0-231 0 0,0 0-67 0 0,0 0 84 0 0,0 0 190 0 0,0 0 114 0 0,0 0 41 0 0,0 0 46 0 0,0 0 61 0 0,18-5 54 0 0,53-13 42 0 0,55 30 360 0 0,197 27-148 0 0,-322-39-261 0 0,0 0 0 0 0,1 0 0 0 0,-1 0 1 0 0,0 1-1 0 0,1-1 0 0 0,-1 0 0 0 0,0 1 1 0 0,0-1-1 0 0,1 1 0 0 0,-1-1 0 0 0,0 1 1 0 0,0 0-1 0 0,0-1 0 0 0,1 1 0 0 0,-1 0 1 0 0,0 0-1 0 0,0 0 0 0 0,0 0 0 0 0,-1 0 1 0 0,1 0-1 0 0,0 0 0 0 0,0 0 0 0 0,0 0 1 0 0,-1 0-1 0 0,1 1 0 0 0,-1-1 0 0 0,1 0 1 0 0,-1 0-1 0 0,1 1 0 0 0,-1-1 0 0 0,0 0 1 0 0,1 1-1 0 0,-1-1 0 0 0,0 0 0 0 0,0 1 1 0 0,0-1-1 0 0,0 0 0 0 0,0 1 0 0 0,-1-1 1 0 0,1 0-1 0 0,0 1 0 0 0,-1-1 0 0 0,1 0 1 0 0,0 1-1 0 0,-1-1 0 0 0,0 0 1 0 0,1 0-1 0 0,-1 0 0 0 0,0 1 0 0 0,1-1 1 0 0,-1 0-1 0 0,0 0 0 0 0,0 0 0 0 0,0 0 1 0 0,-1 0 33 0 0,-68 62 810 0 0,53-50-629 0 0,11-8-126 0 0,-63 49 252 0 0,4 3 0 0 0,2 3 1 0 0,-52 63-308 0 0,113-120 7 0 0,-2 1-9 0 0,-1 1 1 0 0,1 0-1 0 0,1 0 1 0 0,-1 1 0 0 0,1-1-1 0 0,-1 1 1 0 0,1 0 0 0 0,1 0-1 0 0,-1 0 1 0 0,1 0 0 0 0,1 0-1 0 0,-1 0 1 0 0,1 0 0 0 0,0 1-1 0 0,-1 4 2 0 0,6-8 101 0 0,-1 0-1 0 0,0 0 0 0 0,1-1 1 0 0,0 1-1 0 0,-1-1 0 0 0,1 0 1 0 0,0 0-1 0 0,0 0 1 0 0,0-1-1 0 0,0 1 0 0 0,1-1 1 0 0,-1 0-1 0 0,0 0 1 0 0,1-1-1 0 0,-1 1 0 0 0,0-1 1 0 0,1 0-1 0 0,-1 0 0 0 0,0 0 1 0 0,1-1-101 0 0,7 2 165 0 0,142 3 940 0 0,47 7-4447 0 0,-169-3-3009 0 0,-26-6 4051 0 0</inkml:trace>
  <inkml:trace contextRef="#ctx0" brushRef="#br0" timeOffset="-30042.569">2198 3251 12051 0 0,'0'0'736'0'0,"0"0"-488"0"0,0 0-600 0 0,0 0-368 0 0,0 0-9 0 0,0 0 377 0 0,0 0 336 0 0,0 0 72 0 0,169-5 8 0 0,-131 7-24 0 0,1-2-96 0 0,0 0-224 0 0,1-2-304 0 0,2-4-408 0 0,-1-2-600 0 0,1-1-457 0 0,-10 0 89 0 0,-11 4-1553 0 0</inkml:trace>
  <inkml:trace contextRef="#ctx0" brushRef="#br0" timeOffset="-29793.183">3079 2964 2649 0 0,'0'0'3618'0'0,"0"0"-1497"0"0,0 0-1354 0 0,0 0-891 0 0,0 0-401 0 0,0 0 57 0 0,0 0 292 0 0,0 0 220 0 0,0 0 121 0 0,0 0 115 0 0,0 0 74 0 0,-9 26 4 0 0,-62 191 759 0 0,46-147-543 0 0,15-47-444 0 0,1 0-1 0 0,2 1 1 0 0,0 0 0 0 0,1 0 0 0 0,1 0 0 0 0,2 1 0 0 0,0 0 0 0 0,2-1 0 0 0,1 17-130 0 0,36-3 1348 0 0,50-22 108 0 0,-25-15-1191 0 0,0-3-1 0 0,0-3 0 0 0,0-2 1 0 0,33-10-265 0 0,-75 11-1887 0 0,-22 0-8262 0 0,-1 5 6400 0 0</inkml:trace>
  <inkml:trace contextRef="#ctx0" brushRef="#br0" timeOffset="-29593.205">2910 3413 14963 0 0,'0'0'52'0'0,"0"0"-202"0"0,0 0-163 0 0,0 0-44 0 0,30-13 113 0 0,97-43 141 0 0,205-45-95 0 0,-260 60-567 0 0,-25 12-4863 0 0,-32 20 1912 0 0,-8 4 175 0 0</inkml:trace>
  <inkml:trace contextRef="#ctx0" brushRef="#br0" timeOffset="-29316.946">2931 2924 16187 0 0,'0'0'1169'0'0,"0"0"-65"0"0,0 0-336 0 0,0 0-408 0 0,114-161-224 0 0,-67 133-176 0 0,10 4-112 0 0,3 2 48 0 0,6 4 8 0 0,-2 4-72 0 0,-4 5-424 0 0,2 6-1088 0 0,-19 1-2129 0 0,-14 2-7530 0 0</inkml:trace>
  <inkml:trace contextRef="#ctx0" brushRef="#br0" timeOffset="-32949.178">992 1543 752 0 0,'0'0'604'0'0,"0"0"-82"0"0,0 0-236 0 0,0 0-398 0 0,0 0-206 0 0,0 0-28 0 0,0 0 238 0 0,0 0 363 0 0,0 0 214 0 0,0 0 114 0 0,0 0 27 0 0,0 0-21 0 0,0 0-23 0 0,5 29 12 0 0,27 194 883 0 0,-35 190 1706 0 0,3-410-3127 0 0,0-1-1 0 0,0 0 1 0 0,0 1 0 0 0,0-1 0 0 0,0 1-1 0 0,-1-1 1 0 0,1 0 0 0 0,-1 1-1 0 0,1-1 1 0 0,-1 0 0 0 0,0 0-1 0 0,0 1 1 0 0,0-1 0 0 0,0 0 0 0 0,0 0-1 0 0,0 0 1 0 0,-1 0 0 0 0,1 0-1 0 0,-1 0 1 0 0,1-1 0 0 0,-1 1 0 0 0,0 0-1 0 0,0-1 1 0 0,0 1 0 0 0,0-1-1 0 0,0 0 1 0 0,0 1 0 0 0,0-1-1 0 0,0 0 1 0 0,0 0 0 0 0,-1-1 0 0 0,1 1-1 0 0,0 0 1 0 0,-1-1 0 0 0,1 1-40 0 0,-58-20-7491 0 0,52 13 4034 0 0</inkml:trace>
  <inkml:trace contextRef="#ctx0" brushRef="#br0" timeOffset="-32389.106">566 1574 12611 0 0,'0'0'743'0'0,"0"0"-430"0"0,0 0-144 0 0,0 0-99 0 0,0 0-368 0 0,0 0-463 0 0,0 0-118 0 0,0 0 40 0 0,0 0 316 0 0,0 0 453 0 0,0 0 88 0 0,0 0 2 0 0,0 0 11 0 0,29-8-16 0 0,92-24 1 0 0,-3 38 41 0 0,381 69-250 0 0,-496-75 168 0 0,1 0 1 0 0,-1 1-1 0 0,1-1 1 0 0,-1 0-1 0 0,1 1 1 0 0,-1 0-1 0 0,1 0 1 0 0,-1 0 0 0 0,0 0-1 0 0,1 1 1 0 0,-1-1-1 0 0,0 1 1 0 0,0 0-1 0 0,0 0 1 0 0,0 0 0 0 0,-1 0-1 0 0,1 0 1 0 0,0 1-1 0 0,-1-1 1 0 0,1 1-1 0 0,-1-1 1 0 0,0 1-1 0 0,0 0 1 0 0,0 0 0 0 0,-1 0-1 0 0,1 0 1 0 0,-1 1-1 0 0,1-1 1 0 0,-1 0-1 0 0,0 1 1 0 0,0-1 0 0 0,-1 1-1 0 0,1-1 1 0 0,-1 0-1 0 0,1 1 1 0 0,-1 0-1 0 0,0-1 1 0 0,0 1-1 0 0,-1-1 1 0 0,1 1 0 0 0,-1-1-1 0 0,0 0 1 0 0,0 3 24 0 0,-12 10 185 0 0,0-1 0 0 0,-1 0 0 0 0,-1-1 1 0 0,0 0-1 0 0,-1-1 0 0 0,0-1 1 0 0,-1 0-1 0 0,0-1 0 0 0,-1-1 0 0 0,0-1 1 0 0,-15 6-186 0 0,27-12 33 0 0,-372 164 846 0 0,374-166-895 0 0,-1 1 0 0 0,1-1 0 0 0,-1 1 1 0 0,1 0-1 0 0,-1 0 0 0 0,1 0 0 0 0,0 1 0 0 0,0-1 1 0 0,0 1-1 0 0,0 0 0 0 0,1 0 0 0 0,-1 1 1 0 0,1-1-1 0 0,0 1 0 0 0,0-1 0 0 0,0 1 0 0 0,0 0 1 0 0,1 0-1 0 0,-1 1 0 0 0,1-1 0 0 0,0 0 0 0 0,0 1 1 0 0,1-1-1 0 0,-1 5 16 0 0,70 8-53 0 0,190-27 470 0 0,125 10-588 0 0,-375-1 94 0 0,0 1-1 0 0,0 0 0 0 0,1 0 1 0 0,-1 1-1 0 0,0 0 0 0 0,1 0 1 0 0,-1 1-1 0 0,0 0 0 0 0,0 1 1 0 0,-1 0-1 0 0,1 0 0 0 0,0 0 1 0 0,-1 1-1 0 0,0 0 0 0 0,0 1 1 0 0,0 0-1 0 0,0 0 0 0 0,-1 0 1 0 0,0 1-1 0 0,0-1 0 0 0,0 2 1 0 0,-1-1-1 0 0,0 1 0 0 0,0-1 1 0 0,-1 1-1 0 0,1 1 0 0 0,-2-1 1 0 0,1 1-1 0 0,-1-1 0 0 0,1 5 78 0 0,-7-6 91 0 0,0 0-1 0 0,-1 0 0 0 0,0-1 0 0 0,0 1 1 0 0,0-1-1 0 0,-1 0 0 0 0,1 0 0 0 0,-1 0 0 0 0,-1-1 1 0 0,1 0-1 0 0,0 0 0 0 0,-1 0 0 0 0,0-1 0 0 0,0 0 1 0 0,0 0-1 0 0,0 0 0 0 0,-1-1 0 0 0,1 0 1 0 0,-1 0-1 0 0,1-1 0 0 0,-4 1-90 0 0,4 0 42 0 0,-61 20 482 0 0,-1-4 0 0 0,0-2 0 0 0,-1-4 0 0 0,-1-2 0 0 0,0-3 1 0 0,0-4-1 0 0,-58-4-524 0 0,119 1 153 0 0,-1 0 0 0 0,1-1 0 0 0,0 0 0 0 0,0-1 1 0 0,-1 1-1 0 0,1-2 0 0 0,1 1 0 0 0,-1-1 0 0 0,0-1 0 0 0,1 0 1 0 0,-1 0-1 0 0,1 0 0 0 0,0-1 0 0 0,-6-5-153 0 0,14 7-336 0 0,0 0 0 0 0,0 0 0 0 0,0-1 0 0 0,0 1 0 0 0,1 0 0 0 0,-1 0 0 0 0,1 0 1 0 0,0 0-1 0 0,0 0 0 0 0,0 0 0 0 0,0 0 0 0 0,0 0 0 0 0,1 0 0 0 0,-1 0 0 0 0,1 0 0 0 0,0 1 0 0 0,0-1 0 0 0,0 1 0 0 0,0 0 0 0 0,0-1 0 0 0,1 1 0 0 0,-1 0 0 0 0,1 0 0 0 0,-1 0 0 0 0,1 0 1 0 0,0 1-1 0 0,0-1 0 0 0,-1 1 0 0 0,1 0 0 0 0,0 0 0 0 0,0 0 0 0 0,1 0 0 0 0,-1 0 0 0 0,0 1 0 0 0,2-1 336 0 0,4-3-1534 0 0,11-6-2807 0 0</inkml:trace>
  <inkml:trace contextRef="#ctx0" brushRef="#br0" timeOffset="-32140.525">1963 1704 12411 0 0,'0'0'-94'0'0,"0"0"-436"0"0,0 0-253 0 0,0 0-59 0 0,0 0 285 0 0,0 0 282 0 0,0 0 118 0 0,0 0 29 0 0,-12 27 6 0 0,-37 86-7 0 0,21 14 225 0 0,26-114-54 0 0,-4 6 88 0 0,1 0 0 0 0,1 0-1 0 0,0 0 1 0 0,2 1-1 0 0,0 0 1 0 0,1-1 0 0 0,2 1-1 0 0,-1-1 1 0 0,2 1-1 0 0,1-1 1 0 0,0 1 0 0 0,2-1-1 0 0,0 0 1 0 0,1-1-1 0 0,1 1 1 0 0,0-1 0 0 0,8 12-130 0 0,29 4-1614 0 0,-8-25-4691 0 0,-30-9 3088 0 0</inkml:trace>
  <inkml:trace contextRef="#ctx0" brushRef="#br0" timeOffset="-31889.173">2552 1643 13603 0 0,'0'0'-418'0'0,"0"0"-662"0"0,0 0-257 0 0,0 0-25 0 0,0 0 511 0 0,0 0 646 0 0,0 0 121 0 0,0 0 1 0 0,0 0 32 0 0,6 30 61 0 0,15 95 67 0 0,-30 50 548 0 0,4-32 837 0 0,5-142-1452 0 0,0 0-1 0 0,0 0 0 0 0,-1-1 1 0 0,1 1-1 0 0,0 0 1 0 0,0 0-1 0 0,0 0 0 0 0,0 0 1 0 0,0-1-1 0 0,0 1 0 0 0,0 0 1 0 0,1 0-1 0 0,-1 0 1 0 0,0 0-1 0 0,0-1 0 0 0,1 1 1 0 0,-1 0-1 0 0,0 0 0 0 0,1-1 1 0 0,-1 1-1 0 0,1 0 1 0 0,-1 0-1 0 0,1-1 0 0 0,-1 1 1 0 0,1-1-1 0 0,-1 1 1 0 0,1 0-1 0 0,0-1 0 0 0,-1 1 1 0 0,1-1-1 0 0,0 1 0 0 0,-1-1 1 0 0,1 0-1 0 0,0 1 1 0 0,0-1-1 0 0,0 0 0 0 0,-1 0 1 0 0,1 1-1 0 0,0-1 1 0 0,0 0-1 0 0,0 0 0 0 0,0 0 1 0 0,-1 0-1 0 0,1 0 0 0 0,0 0 1 0 0,0 0-1 0 0,0 0 1 0 0,0 0-1 0 0,-1-1 0 0 0,1 1 1 0 0,0 0-1 0 0,0 0 1 0 0,0-1-1 0 0,-1 1 0 0 0,1-1-9 0 0,15-26-6160 0 0,-13 18 1498 0 0</inkml:trace>
  <inkml:trace contextRef="#ctx0" brushRef="#br0" timeOffset="-31690.028">2379 1666 6665 0 0,'0'0'3090'0'0,"0"0"-1069"0"0,0 0-593 0 0,0 0-684 0 0,0 0-558 0 0,0 0-308 0 0,0 0-156 0 0,0 0 38 0 0,0 0 124 0 0,28-17 58 0 0,87-53 32 0 0,-12 48-16 0 0,-77 24 23 0 0,0-2-216 0 0,259 12 538 0 0,-168 13-4079 0 0,-84-12-1416 0 0,-23-8 859 0 0</inkml:trace>
  <inkml:trace contextRef="#ctx0" brushRef="#br0" timeOffset="-34248.191">13254 491 0 0 0,'0'0'484'0'0,"1"-26"-62"0"0,-1-81-81 0 0,1 104-316 0 0,-1 0-1 0 0,0 0 1 0 0,0 0 0 0 0,-1 0 0 0 0,1 0 0 0 0,-1 0-1 0 0,1 0 1 0 0,-1 1 0 0 0,0-1 0 0 0,0 0 0 0 0,0 0-1 0 0,0 1 1 0 0,0-1 0 0 0,-1 1 0 0 0,1-1-1 0 0,-1 1 1 0 0,0-1 0 0 0,0 1 0 0 0,0 0 0 0 0,0 0-1 0 0,0 0 1 0 0,0 0 0 0 0,0 0 0 0 0,-1 1-1 0 0,1-1 1 0 0,-1 1 0 0 0,-1-1-25 0 0,-4-4 51 0 0,-6 1-68 0 0,0 0 1 0 0,0 1-1 0 0,0 1 1 0 0,-1 0-1 0 0,1 0 0 0 0,-1 2 1 0 0,1 0-1 0 0,-1 0 1 0 0,0 2-1 0 0,1-1 0 0 0,-1 2 1 0 0,1 0-1 0 0,-8 3 17 0 0,-458 126 143 0 0,424-115 153 0 0,0 3 1 0 0,2 2 0 0 0,0 3-1 0 0,1 2 1 0 0,2 2-1 0 0,1 2 1 0 0,-9 9-297 0 0,36-22 54 0 0,1 0 0 0 0,1 2 0 0 0,1 0 1 0 0,0 1-1 0 0,2 1 0 0 0,0 1 0 0 0,1 1 0 0 0,1 0 1 0 0,2 1-1 0 0,0 1 0 0 0,1 0 0 0 0,2 1 0 0 0,1 0 1 0 0,1 0-1 0 0,1 1 0 0 0,1 1-54 0 0,4-18 64 0 0,1 0 0 0 0,0 1 0 0 0,0-1 0 0 0,1 1 1 0 0,1 0-1 0 0,0 0 0 0 0,0-1 0 0 0,1 1 0 0 0,0 0 0 0 0,1-1 0 0 0,0 1 0 0 0,1-1 0 0 0,0 0 1 0 0,1 0-1 0 0,0 0 0 0 0,0 0 0 0 0,1-1 0 0 0,0 1 0 0 0,1-1 0 0 0,0 0 0 0 0,1-1 0 0 0,0 0 1 0 0,0 0-1 0 0,0 0 0 0 0,1-1 0 0 0,0 0 0 0 0,1 0 0 0 0,5 3-64 0 0,21 10 249 0 0,1-1 0 0 0,1-2 0 0 0,1-2 0 0 0,0-1 1 0 0,0-2-1 0 0,2-1 0 0 0,-1-2 0 0 0,1-2 0 0 0,0-2 0 0 0,1-1 0 0 0,-1-3 0 0 0,1-1 0 0 0,-1-1 0 0 0,24-6-249 0 0,-32 1 157 0 0,0-2-1 0 0,-1-1 0 0 0,0-2 0 0 0,-1-1 1 0 0,0-1-1 0 0,-1-1 0 0 0,0-2 0 0 0,-1-1 1 0 0,-1-1-1 0 0,-1-1 0 0 0,0-2 0 0 0,-2-1 0 0 0,0 0 1 0 0,-2-2-1 0 0,0 0 0 0 0,-2-2 0 0 0,-1 0 1 0 0,0-1-1 0 0,-3-1 0 0 0,0-1 0 0 0,6-17-156 0 0,-15 27 29 0 0,0-1 0 0 0,-2 0 0 0 0,0-1 0 0 0,-1 1 0 0 0,-2-1 0 0 0,0 0 1 0 0,-1 0-1 0 0,0 0 0 0 0,-2 0 0 0 0,-1 0 0 0 0,0 1 0 0 0,-6-21-29 0 0,6 33-112 0 0,0 0 0 0 0,0-1 0 0 0,-1 1 0 0 0,0 0 0 0 0,-1 0 1 0 0,1 1-1 0 0,-1-1 0 0 0,-1 1 0 0 0,0 0 0 0 0,0 0 0 0 0,0 0 0 0 0,-1 1 0 0 0,0 0 1 0 0,0 0-1 0 0,0 0 0 0 0,-1 1 0 0 0,0 0 0 0 0,0 0 0 0 0,-1 0 0 0 0,1 1 0 0 0,-1 1 1 0 0,0-1-1 0 0,0 1 0 0 0,0 0 0 0 0,0 1 0 0 0,0 0 0 0 0,-1 0 0 0 0,1 1 0 0 0,-1 0 1 0 0,1 0-1 0 0,-1 1 0 0 0,-1 1 112 0 0,-132 45-6520 0 0,134-41 5905 0 0,-17 8-2419 0 0</inkml:trace>
  <inkml:trace contextRef="#ctx0" brushRef="#br0" timeOffset="-33597.902">11527 1177 0 0 0,'0'0'136'0'0,"-11"-9"201"0"0,-34-24-46 0 0,-50 26 928 0 0,-347 17 5006 0 0,80-7-4567 0 0,-943 141-535 0 0,858-85-811 0 0,-1481 163 970 0 0,1497-165-742 0 0,391-55 238 0 0,40-2-785 0 0,18 0-867 0 0,114-19-8681 0 0,-117 16 6090 0 0</inkml:trace>
  <inkml:trace contextRef="#ctx0" brushRef="#br0" timeOffset="-18948.569">13817 1250 0 0 0,'-148'28'387'0'0,"-105"107"1707"0"0,-822 429-423 0 0,-15 25 36 0 0,-841 489 825 0 0,249-108-1462 0 0,131-97-231 0 0,206-169 346 0 0,355-210-165 0 0,898-460 203 0 0,91-34-927 0 0,23-10-1269 0 0,120-59-8659 0 0,-124 61 6213 0 0</inkml:trace>
  <inkml:trace contextRef="#ctx0" brushRef="#br0" timeOffset="-17625.645">974 6930 0 0 0,'0'0'249'0'0,"0"0"-69"0"0,-27 11-61 0 0,-84 36-34 0 0,4 33 1141 0 0,122-100 6292 0 0,32-71-5546 0 0,-107 95-3502 0 0,-16 40 1440 0 0,2 3-1 0 0,2 4 0 0 0,2 3 0 0 0,2 3 0 0 0,4 2 0 0 0,1 4 0 0 0,-12 20 91 0 0,57-63-12 0 0,1 1 0 0 0,0 1-1 0 0,2 0 1 0 0,0 1-1 0 0,2 1 1 0 0,0 0 0 0 0,2 1-1 0 0,1 0 1 0 0,1 0-1 0 0,1 1 1 0 0,1 0 0 0 0,1 1-1 0 0,2 0 1 0 0,-2 25 12 0 0,6-47 5 0 0,1 0 0 0 0,-1 0 0 0 0,1 0 0 0 0,0 0 0 0 0,1 0 0 0 0,-1 0 0 0 0,1 0 0 0 0,0 0 0 0 0,0-1 0 0 0,0 1 0 0 0,1-1 0 0 0,-1 0 0 0 0,1 1 0 0 0,0-1 0 0 0,1 0 0 0 0,-1-1 0 0 0,1 1 0 0 0,-1-1 0 0 0,1 1 0 0 0,0-1 0 0 0,0 0 0 0 0,1 0 0 0 0,-1-1 0 0 0,1 1 0 0 0,-1-1 0 0 0,1 0 0 0 0,0-1 0 0 0,-1 1 0 0 0,1-1 0 0 0,0 0 0 0 0,0 0 0 0 0,0 0 0 0 0,4 0-5 0 0,8 1 137 0 0,1-1 1 0 0,-1-1 0 0 0,0 0 0 0 0,1-1-1 0 0,-1-1 1 0 0,0-1 0 0 0,0 0 0 0 0,0-1-1 0 0,8-3-137 0 0,25-11 75 0 0,0-3 0 0 0,-1-2 0 0 0,-1-1-1 0 0,-1-3 1 0 0,-2-2 0 0 0,-1-2 0 0 0,-1-1-1 0 0,-1-3 1 0 0,-3-1 0 0 0,0-2 0 0 0,-3-2-1 0 0,-1-1 1 0 0,-2-2 0 0 0,-2-1 0 0 0,2-8-75 0 0,6-47 1109 0 0,-67 140-3504 0 0,-278 619 3374 0 0,265-600 875 0 0,35-70 866 0 0,6-18-2790 0 0,0 25 176 0 0,2-13-289 0 0,2-1-1 0 0,0 1 0 0 0,1-1 1 0 0,1 1-1 0 0,0 0 0 0 0,1 1 1 0 0,1 0-1 0 0,0 0 0 0 0,5-5 184 0 0,13-30-371 0 0,17-36 99 0 0,9-24-295 0 0,5 3 0 0 0,4 3 1 0 0,72-93 566 0 0,-123 184 115 0 0,-7 7-35 0 0,1 1 0 0 0,-1 0 0 0 0,1 0 0 0 0,0 0 1 0 0,0 0-1 0 0,1 1 0 0 0,-1-1 0 0 0,1 1 0 0 0,0 1 0 0 0,0-1 1 0 0,1 0-1 0 0,-1 1 0 0 0,1 0 0 0 0,-1 1 0 0 0,6-3-80 0 0,10 74-1076 0 0,-28 515 1625 0 0,10-555-502 0 0,2 1-1 0 0,1-1 0 0 0,2 0 1 0 0,0 0-1 0 0,2-1 0 0 0,1 0 0 0 0,3 0-46 0 0,-31-35 4371 0 0,-61-21-4367 0 0,24 14-35 0 0,0 2-1 0 0,-1 2 1 0 0,-1 3 0 0 0,1 2 0 0 0,-1 3 0 0 0,-17 2 31 0 0,6 30-2422 0 0,112-14-8389 0 0,-33-16 6899 0 0</inkml:trace>
  <inkml:trace contextRef="#ctx0" brushRef="#br0" timeOffset="-17206.789">1571 7209 12651 0 0,'0'0'621'0'0,"0"0"-669"0"0,0 0-636 0 0,0 0-294 0 0,0 0-80 0 0,0 0 269 0 0,0 0 397 0 0,0 0 174 0 0,0 0 124 0 0,0 0 116 0 0,0 0 126 0 0,0 0 112 0 0,-7 30 81 0 0,-39 197 586 0 0,16 125-96 0 0,29-349-772 0 0,1-1 1 0 0,-1 1 0 0 0,1 0-1 0 0,0-1 1 0 0,0 1-1 0 0,0 0 1 0 0,0-1 0 0 0,0 1-1 0 0,0-1 1 0 0,1 1 0 0 0,-1 0-1 0 0,1-1 1 0 0,0 1-1 0 0,0-1 1 0 0,0 1 0 0 0,0-1-1 0 0,0 0 1 0 0,0 1 0 0 0,1-1-1 0 0,-1 0 1 0 0,1 0-1 0 0,0 0 1 0 0,-1 0 0 0 0,1 0-1 0 0,0 0 1 0 0,0-1-1 0 0,0 1 1 0 0,1-1 0 0 0,-1 1-1 0 0,0-1 1 0 0,0 0 0 0 0,1 0-1 0 0,-1 0 1 0 0,1 0-1 0 0,-1 0 1 0 0,1 0 0 0 0,1 0-60 0 0,286 0 832 0 0,-227 10-560 0 0,-62-11-75 0 0,-1 0 113 0 0,0 0 68 0 0,0 0-72 0 0,0 0-93 0 0,0 0-197 0 0,0 0-388 0 0,-8-3-9462 0 0,7 1 3770 0 0</inkml:trace>
  <inkml:trace contextRef="#ctx0" brushRef="#br0" timeOffset="-16955.414">2233 7278 13651 0 0,'0'0'1411'0'0,"0"0"-1074"0"0,0 0-709 0 0,0 0-491 0 0,0 0-129 0 0,0 0 152 0 0,0 0 343 0 0,0 0 295 0 0,0 0 97 0 0,0 0 74 0 0,0 0 90 0 0,0 0 94 0 0,3 30 69 0 0,8 98 39 0 0,-32 155 698 0 0,19-257-899 0 0,0-13-24 0 0,0 1-1 0 0,1-1 0 0 0,0 1 1 0 0,1-1-1 0 0,1 1 0 0 0,0-1 1 0 0,1 1-1 0 0,0-1 0 0 0,1 0 1 0 0,1 0-1 0 0,0 0 1 0 0,0 0-1 0 0,2 1-35 0 0,8-5-604 0 0,0-17-7753 0 0,-12 5 3647 0 0</inkml:trace>
  <inkml:trace contextRef="#ctx0" brushRef="#br0" timeOffset="-16353.125">2664 7420 12859 0 0,'0'0'-660'0'0,"0"0"-54"0"0,0 0 78 0 0,0 0 468 0 0,0 0 241 0 0,0 0 62 0 0,9 26 8 0 0,25 84 30 0 0,-23 76 1005 0 0,-12-1 243 0 0,1-185-1282 0 0,1 0-1 0 0,-1 0 1 0 0,0-1-1 0 0,1 1 0 0 0,-1 0 1 0 0,0 0-1 0 0,1 0 1 0 0,-1 0-1 0 0,0 0 0 0 0,1 0 1 0 0,-1 0-1 0 0,0 0 1 0 0,1-1-1 0 0,-1 1 1 0 0,0 0-1 0 0,1 0 0 0 0,-1 1 1 0 0,1-1-1 0 0,-1 0 1 0 0,0 0-1 0 0,1 0 0 0 0,-1 0 1 0 0,0 0-1 0 0,1 0 1 0 0,-1 0-1 0 0,0 0 1 0 0,0 1-1 0 0,1-1 0 0 0,-1 0 1 0 0,0 0-1 0 0,1 1 1 0 0,-1-1-1 0 0,0 0 1 0 0,0 0-1 0 0,1 1 0 0 0,-1-1-138 0 0,9-42 1446 0 0,-9 40-1737 0 0,5-43-216 0 0,-3 1 1 0 0,-1-1 0 0 0,-2 0 0 0 0,-3 0-1 0 0,-5-27 507 0 0,-5-73-741 0 0,12 114 720 0 0,0 24 19 0 0,0 0-1 0 0,0 0 1 0 0,1 0-1 0 0,0-1 0 0 0,0 1 1 0 0,0-1-1 0 0,1 1 1 0 0,0-1-1 0 0,1 1 1 0 0,0-1-1 0 0,0 1 0 0 0,0-1 1 0 0,1 1-1 0 0,0 0 1 0 0,1 0-1 0 0,0 0 1 0 0,0 0-1 0 0,0 0 0 0 0,1 1 1 0 0,0-1-1 0 0,0 1 1 0 0,0 0-1 0 0,1 0 1 0 0,0 1-1 0 0,0-1 0 0 0,0 1 1 0 0,1 0-1 0 0,0 0 1 0 0,0 1-1 0 0,0 0 1 0 0,1 0-1 0 0,-1 0 1 0 0,7-1 2 0 0,-1 0-35 0 0,1 2 0 0 0,0 0 1 0 0,0 0-1 0 0,0 1 0 0 0,1 1 0 0 0,-1 0 1 0 0,0 1-1 0 0,1 1 0 0 0,-1 0 1 0 0,0 0-1 0 0,0 1 0 0 0,0 1 1 0 0,0 0-1 0 0,0 1 0 0 0,0 1 1 0 0,-1 0-1 0 0,0 0 0 0 0,0 1 1 0 0,0 1-1 0 0,-1 0 0 0 0,0 0 1 0 0,5 6 34 0 0,-14-12 15 0 0,1 1 1 0 0,-1-1 0 0 0,0 1 0 0 0,0 0-1 0 0,0 0 1 0 0,-1 0 0 0 0,1 0 0 0 0,0 0-1 0 0,-1 0 1 0 0,1 0 0 0 0,-1 1 0 0 0,0-1-1 0 0,1 1 1 0 0,-1-1 0 0 0,-1 1-1 0 0,1-1 1 0 0,0 1 0 0 0,0-1 0 0 0,-1 1-1 0 0,0 0 1 0 0,1-1 0 0 0,-1 1 0 0 0,0 0-1 0 0,0-1 1 0 0,-1 1 0 0 0,1 0-1 0 0,0-1 1 0 0,-1 1 0 0 0,0 0 0 0 0,0-1-1 0 0,0 1 1 0 0,0-1 0 0 0,0 1 0 0 0,0-1-1 0 0,0 0 1 0 0,-1 1 0 0 0,1-1 0 0 0,-1 0-1 0 0,0 0 1 0 0,1 0 0 0 0,-1 0-1 0 0,0 0 1 0 0,0 0 0 0 0,-1-1 0 0 0,1 1-1 0 0,0-1 1 0 0,-2 1-16 0 0,-118 56 1080 0 0,122-58-1082 0 0,-258 70 619 0 0,274-77-11085 0 0,43-15 4331 0 0,-42 15 4507 0 0</inkml:trace>
  <inkml:trace contextRef="#ctx0" brushRef="#br0" timeOffset="-16012.077">3346 7149 5073 0 0,'0'0'3338'0'0,"0"0"-728"0"0,0 0-1067 0 0,0 0-1011 0 0,0 0-719 0 0,0 0-323 0 0,0 0 42 0 0,0 0 248 0 0,0 0 240 0 0,0 0 113 0 0,0 0 48 0 0,0 0 57 0 0,-7 27 50 0 0,-41 183 717 0 0,12 150-29 0 0,35-357-885 0 0,1 0-1 0 0,0 0 0 0 0,-1 0 0 0 0,1 0 0 0 0,0 0 0 0 0,0 0 0 0 0,1 0 1 0 0,-1 0-1 0 0,0 0 0 0 0,1-1 0 0 0,0 1 0 0 0,0 0 0 0 0,0 0 1 0 0,0 0-1 0 0,0-1 0 0 0,1 1 0 0 0,-1 0 0 0 0,1-1 0 0 0,-1 1 0 0 0,1-1 1 0 0,0 0-1 0 0,0 0 0 0 0,0 0 0 0 0,0 0 0 0 0,1 0 0 0 0,-1 0 0 0 0,1 0 1 0 0,-1 0-1 0 0,1-1 0 0 0,-1 0 0 0 0,1 1 0 0 0,0-1 0 0 0,0 0 0 0 0,-1 0 1 0 0,1-1-1 0 0,0 1 0 0 0,0 0 0 0 0,0-1 0 0 0,0 0 0 0 0,0 0 0 0 0,0 0 1 0 0,0 0-1 0 0,0 0 0 0 0,0 0 0 0 0,0-1 0 0 0,0 0 0 0 0,0 1 1 0 0,-1-1-1 0 0,1 0 0 0 0,0 0 0 0 0,0-1 0 0 0,1 0-90 0 0,13-4-3 0 0,1 0 0 0 0,0 1 0 0 0,0 1 0 0 0,0 1 0 0 0,0 0 0 0 0,1 2 0 0 0,-1 0 0 0 0,0 1 0 0 0,1 1 0 0 0,-1 0 0 0 0,17 4 3 0 0,-12-2-1592 0 0,-15-5-1827 0 0,-4-2-3765 0 0,-3 1 172 0 0</inkml:trace>
  <inkml:trace contextRef="#ctx0" brushRef="#br0" timeOffset="-15734.745">3301 7462 19668 0 0,'0'0'1023'0'0,"0"0"-179"0"0,0 0-536 0 0,0 0-458 0 0,0 0-185 0 0,0 0-32 0 0,0 0 110 0 0,0 0 190 0 0,0 0 71 0 0,0 0 15 0 0,0 0-6 0 0,0 0 8 0 0,0 0 6 0 0,27-6 13 0 0,173-45 59 0 0,-142 30-1340 0 0,-8 4-2872 0 0,-2-3-7729 0 0,-40 17 8148 0 0</inkml:trace>
  <inkml:trace contextRef="#ctx0" brushRef="#br0" timeOffset="-15092.748">3301 7249 13259 0 0,'0'0'1019'0'0,"0"0"-356"0"0,0 0-555 0 0,0 0-302 0 0,0 0 21 0 0,27-11 118 0 0,89-30 92 0 0,-93 33 137 0 0,2 2 0 0 0,-1 1 0 0 0,1 1-1 0 0,0 1 1 0 0,0 1 0 0 0,0 1-1 0 0,0 1 1 0 0,10 2-174 0 0,27 0 664 0 0,-48-2-623 0 0,-1 0 0 0 0,1 1 0 0 0,-1 1 0 0 0,1 0 0 0 0,-1 1-1 0 0,0 0 1 0 0,0 1 0 0 0,0 0 0 0 0,-1 1 0 0 0,0 1 0 0 0,1 0 0 0 0,-2 1-1 0 0,1 0 1 0 0,-1 0 0 0 0,0 1 0 0 0,-1 1 0 0 0,0 0 0 0 0,0 0 0 0 0,-1 1-1 0 0,0 1 1 0 0,-1-1 0 0 0,0 1 0 0 0,0 0 0 0 0,-1 1 0 0 0,-1 0-41 0 0,37 188 444 0 0,-44-207 2067 0 0,-12-116-1271 0 0,11 107-1356 0 0,1 0-1 0 0,0 0 0 0 0,1 0 0 0 0,1 0 0 0 0,0 0 0 0 0,1 0 1 0 0,1 1-1 0 0,0-1 0 0 0,1 1 0 0 0,1-1 0 0 0,0 1 1 0 0,2 1-1 0 0,-1-1 0 0 0,2 1 0 0 0,0 0 0 0 0,0 1 1 0 0,1 0-1 0 0,1 0 0 0 0,0 1 0 0 0,1 0 0 0 0,0 0 0 0 0,9-5 117 0 0,-9 9-31 0 0,1 0-1 0 0,0 1 0 0 0,0 1 0 0 0,1 0 0 0 0,0 1 0 0 0,0 0 0 0 0,0 1 0 0 0,0 1 0 0 0,0 0 1 0 0,1 0-1 0 0,0 1 0 0 0,-1 1 0 0 0,1 1 0 0 0,0 0 0 0 0,0 0 0 0 0,-1 2 0 0 0,1-1 0 0 0,0 2 1 0 0,-1 0-1 0 0,0 0 0 0 0,1 2 0 0 0,-2-1 0 0 0,1 2 0 0 0,0-1 0 0 0,-1 2 0 0 0,0 0 0 0 0,-1 0 1 0 0,1 1-1 0 0,-1 1 0 0 0,-1-1 0 0 0,0 2 0 0 0,0-1 0 0 0,-1 2 0 0 0,2 1 32 0 0,-9-8 10 0 0,-1 0 1 0 0,1 0-1 0 0,-1 0 0 0 0,1 0 0 0 0,-1 0 0 0 0,-1 0 0 0 0,1 1 0 0 0,0-1 1 0 0,-1 0-1 0 0,0 0 0 0 0,0 1 0 0 0,0-1 0 0 0,-1 0 0 0 0,1 0 0 0 0,-1 0 1 0 0,0 1-1 0 0,0-1 0 0 0,-1 0 0 0 0,1 0 0 0 0,-1 0 0 0 0,0-1 1 0 0,0 1-1 0 0,0 0 0 0 0,-1-1 0 0 0,1 1 0 0 0,-1-1 0 0 0,1 0 0 0 0,-1 0 1 0 0,0 0-1 0 0,-1 0 0 0 0,1 0 0 0 0,0-1 0 0 0,-1 1 0 0 0,0-1-10 0 0,-137 71 543 0 0,132-69-543 0 0,-151 63 154 0 0,161-64-107 0 0,1-1 1 0 0,-1 1 0 0 0,1-1 0 0 0,0 0-1 0 0,0 0 1 0 0,0 1 0 0 0,0-1-1 0 0,0-1 1 0 0,0 1 0 0 0,1 0-1 0 0,-1 0 1 0 0,1-1 0 0 0,-1 1-1 0 0,1-1 1 0 0,0 0 0 0 0,-1 0 0 0 0,1 0-1 0 0,0 0 1 0 0,0-1 0 0 0,0 1-1 0 0,0-1 1 0 0,-1 1 0 0 0,1-1-1 0 0,0 0 1 0 0,2 0-48 0 0,232 45 1676 0 0,-139-29-2289 0 0,0 5-1 0 0,-1 3 1 0 0,36 18 613 0 0,-96-22-4312 0 0,-17-1-4133 0 0,-14-13 851 0 0</inkml:trace>
  <inkml:trace contextRef="#ctx0" brushRef="#br0" timeOffset="-13293.768">6547 7163 0 0 0,'0'0'822'0'0,"0"0"-241"0"0,0 0-213 0 0,0 0-76 0 0,0 0 78 0 0,0 0 172 0 0,0 0 181 0 0,0 0 147 0 0,0 0 70 0 0,28-13-57 0 0,89-38-104 0 0,30 17 1463 0 0,-107 31-1812 0 0,763-61 1954 0 0,-388 36-1170 0 0,1195-49 2539 0 0,44 57-720 0 0,-1609 21-2956 0 0,72 6 308 0 0,2-6 1 0 0,-2-5-1 0 0,1-5 1 0 0,-1-5-1 0 0,90-23-385 0 0,-121 32 168 0 0,-31 5-1192 0 0,-19-7-2552 0 0,-32 6-4389 0 0,1 1 3004 0 0,-2 0 2395 0 0,-1 0 260 0 0</inkml:trace>
  <inkml:trace contextRef="#ctx0" brushRef="#br0" timeOffset="-12909.139">12484 6689 0 0 0,'0'0'1834'0'0,"0"0"41"0"0,0 0-148 0 0,0 0-306 0 0,0 0-362 0 0,0 0-302 0 0,0 0-159 0 0,0 0-30 0 0,0 0 21 0 0,0 0 1 0 0,0 0-43 0 0,0 0-80 0 0,0 0-114 0 0,2-9-146 0 0,5-28-168 0 0,52 74 2429 0 0,75 12-57 0 0,24 18-1638 0 0,-158-65-739 0 0,0-1 0 0 0,-1 1 1 0 0,1-1-1 0 0,-1 1 0 0 0,0-1 1 0 0,0 1-1 0 0,1-1 1 0 0,-1 1-1 0 0,0-1 0 0 0,0 0 1 0 0,0 1-1 0 0,0-1 1 0 0,-1 0-1 0 0,1 0 0 0 0,0 0 1 0 0,0 0-1 0 0,-1 0 0 0 0,1 0 1 0 0,0 0-1 0 0,-1 0 1 0 0,1-1-1 0 0,-1 1 0 0 0,0 0 1 0 0,1-1-1 0 0,-1 0 0 0 0,1 1 1 0 0,-1-1-1 0 0,0 0 1 0 0,1 0-1 0 0,-1 1 0 0 0,1-1 1 0 0,-1-1-1 0 0,0 1 0 0 0,1 0 1 0 0,-1 0-1 0 0,0-1 1 0 0,0 1-35 0 0,-6 2-44 0 0,-3 0-575 0 0,-86 37 1959 0 0,76-15-4852 0 0,13 8-5796 0 0,8-25 1896 0 0</inkml:trace>
  <inkml:trace contextRef="#ctx0" brushRef="#br0" timeOffset="-7412.008">16141 331 0 0 0,'0'0'237'0'0,"0"0"105"0"0,0 0-22 0 0,0 0-7 0 0,0 0-18 0 0,0 0-26 0 0,0 0-5 0 0,-3-4-4 0 0,-34-60 4988 0 0,34 60-5227 0 0,0 0-1 0 0,-1 0 0 0 0,0 0 1 0 0,0 1-1 0 0,0-1 0 0 0,0 1 1 0 0,0 0-1 0 0,-1 1 0 0 0,0-1 1 0 0,1 1-1 0 0,-1 0 0 0 0,0 0 1 0 0,0 0-1 0 0,0 1 0 0 0,0-1 1 0 0,0 1-1 0 0,-1 1 0 0 0,1-1 1 0 0,0 1-1 0 0,0 0 0 0 0,-1 0 1 0 0,1 0-1 0 0,0 1 0 0 0,0 0 1 0 0,0 0-1 0 0,-1 0 0 0 0,0 1-20 0 0,-138 50-71 0 0,140-50 115 0 0,-20 8 41 0 0,-1 0 0 0 0,1 2 1 0 0,1 0-1 0 0,0 2 0 0 0,1 1 1 0 0,0 1-1 0 0,2 0 1 0 0,-1 2-1 0 0,2 0 0 0 0,1 1 1 0 0,0 1-1 0 0,-4 7-85 0 0,-59 125 364 0 0,64-122-298 0 0,1-1 1 0 0,1 2-1 0 0,2 0 0 0 0,1 1 1 0 0,2 0-1 0 0,1 0 0 0 0,2 1 1 0 0,1 0-1 0 0,1 1 0 0 0,2 0 1 0 0,1-1-1 0 0,2 1 0 0 0,1 0 1 0 0,2-1-1 0 0,6 32-66 0 0,-7-55 109 0 0,0 0 0 0 0,0-1-1 0 0,1 1 1 0 0,0 0 0 0 0,1-1 0 0 0,0 0 0 0 0,1 1-1 0 0,-1-2 1 0 0,2 1 0 0 0,-1-1 0 0 0,1 1 0 0 0,1-1-1 0 0,-1-1 1 0 0,1 0 0 0 0,1 0 0 0 0,-1 0 0 0 0,1-1-1 0 0,0 0 1 0 0,1 0 0 0 0,0-1 0 0 0,-1 0 0 0 0,2 0-1 0 0,-1-1 1 0 0,2 0-109 0 0,215 34 1180 0 0,-198-36-1098 0 0,1-2 0 0 0,0-1-1 0 0,0-1 1 0 0,-1-2 0 0 0,1-1-1 0 0,-1-1 1 0 0,0-1 0 0 0,-1-2-1 0 0,8-3-81 0 0,-6 2 73 0 0,0-2 0 0 0,0 0 0 0 0,-1-2 1 0 0,-1-1-1 0 0,0-2 0 0 0,-2 0 0 0 0,1-2 0 0 0,-2 0 0 0 0,-1-2 0 0 0,0-1 0 0 0,-2 0 0 0 0,0-2 0 0 0,-2 0 0 0 0,0-1 0 0 0,7-16-73 0 0,-17 12 64 0 0,0-2 0 0 0,-2 1 0 0 0,-1-1 0 0 0,-2 0 1 0 0,0 0-1 0 0,-3-1 0 0 0,0 1 0 0 0,-2-1 0 0 0,-2 0-64 0 0,2-34 90 0 0,2 38 58 0 0,-1 0 0 0 0,-2 0 0 0 0,-1 0 0 0 0,-1 0 0 0 0,-1 1 0 0 0,-2 0 0 0 0,0 0-1 0 0,-2 0 1 0 0,-1 1 0 0 0,-11-19-148 0 0,-7 16-2048 0 0,18 31-2460 0 0,2 11-3635 0 0,6-9 4621 0 0</inkml:trace>
  <inkml:trace contextRef="#ctx0" brushRef="#br0" timeOffset="-5598.988">15591 1457 0 0 0,'0'0'237'0'0,"0"0"19"0"0,0 0-21 0 0,0 0-69 0 0,0 0-22 0 0,0 0 20 0 0,0 0 14 0 0,0 59 218 0 0,-73 177 286 0 0,-101 128-363 0 0,-24 232-210 0 0,190-568-78 0 0,-2 13 111 0 0,-2 0 0 0 0,-2-1-1 0 0,-1-1 1 0 0,-2 0 0 0 0,-2-1-1 0 0,-1-1 1 0 0,-3 1-142 0 0,-74 133 1209 0 0,56-165 7851 0 0,26-16-8571 0 0,14 10-505 0 0,1 0-43 0 0,-22 13-1646 0 0,-100 103 1997 0 0,-4-5 1 0 0,-93 61-293 0 0,163-134 68 0 0,2 4-1 0 0,1 1 0 0 0,3 3 1 0 0,1 2-1 0 0,3 2 0 0 0,-34 49-67 0 0,38-39 336 0 0,42-61-7193 0 0,5-3 1329 0 0,0 4 3701 0 0</inkml:trace>
  <inkml:trace contextRef="#ctx0" brushRef="#br0" timeOffset="-5084.864">14018 3800 0 0 0,'0'0'199'0'0,"0"0"3"0"0,0 0-94 0 0,0 0-68 0 0,0 0-18 0 0,0 0 31 0 0,0 0 118 0 0,0 0 112 0 0,0 0 82 0 0,-5 5 46 0 0,-14 19 157 0 0,1 0 1 0 0,1 1-1 0 0,1 0 0 0 0,1 2 1 0 0,2 0-1 0 0,-8 21-568 0 0,-10 17 848 0 0,-54 83 815 0 0,140-141 1726 0 0,280-30-45 0 0,-340 21 1287 0 0,-4-5-3766 0 0,-2-1-4674 0 0,3 1-5585 0 0,5 5 2593 0 0</inkml:trace>
  <inkml:trace contextRef="#ctx0" brushRef="#br0" timeOffset="-3695.721">16528 341 0 0 0,'0'0'551'0'0,"0"0"222"0"0,0 0 61 0 0,0 0-54 0 0,0 0-80 0 0,0 0-82 0 0,0 0-130 0 0,0 0-110 0 0,0 0-84 0 0,0 0-49 0 0,8-8 5 0 0,142-57 1369 0 0,44 26-924 0 0,1 7 0 0 0,1 10 0 0 0,1 8 0 0 0,114 9-695 0 0,629 105 1272 0 0,381-19 2913 0 0,-1188-66-3682 0 0,163 15-420 0 0,-98-22 3103 0 0,-232-34-3337 0 0,-58 12-2773 0 0,63 23-2002 0 0,8 9-5429 0 0,17-11 9172 0 0</inkml:trace>
  <inkml:trace contextRef="#ctx0" brushRef="#br1" timeOffset="11218.204">17936 574 0 0 0,'0'0'244'0'0,"0"0"364"0"0,0 0 63 0 0,0 0-58 0 0,0 0-20 0 0,0 0-43 0 0,0 0-46 0 0,0 0-22 0 0,0 0-39 0 0,0 0-42 0 0,-1-12-58 0 0,-3-38-42 0 0,3 46-250 0 0,0 0 0 0 0,-1 0 0 0 0,1 0 0 0 0,-1 0 1 0 0,1 1-1 0 0,-1-1 0 0 0,0 0 0 0 0,0 1 0 0 0,-1 0 0 0 0,1-1 0 0 0,-1 1 0 0 0,0 0 0 0 0,0 0 0 0 0,0 0 0 0 0,0 1 0 0 0,0-1 0 0 0,0 1 0 0 0,-1 0 0 0 0,1 0 0 0 0,-1 0 0 0 0,-2-1-51 0 0,-4-3 72 0 0,-14-8-43 0 0,-1 0-1 0 0,0 2 1 0 0,-1 1-1 0 0,0 1 0 0 0,-1 2 1 0 0,0 0-1 0 0,0 2 0 0 0,0 0 1 0 0,-1 2-1 0 0,0 2 0 0 0,0 0 1 0 0,0 2-1 0 0,0 0 0 0 0,-5 3-28 0 0,-41 6 131 0 0,1 4 0 0 0,1 3 0 0 0,0 3 0 0 0,-53 22-131 0 0,104-34 32 0 0,0 1 0 0 0,0 1 0 0 0,1 1 1 0 0,1 1-1 0 0,0 0 0 0 0,0 2 0 0 0,1 0 1 0 0,1 1-1 0 0,0 1 0 0 0,1 0 0 0 0,1 1 0 0 0,0 1 1 0 0,1 0-1 0 0,1 1 0 0 0,0 1 0 0 0,2 0 1 0 0,0 1-1 0 0,-2 8-32 0 0,-1 0 8 0 0,1 1 1 0 0,2 1 0 0 0,1 0-1 0 0,1 0 1 0 0,1 1-1 0 0,2 0 1 0 0,1 1 0 0 0,2-1-1 0 0,1 1 1 0 0,2 0-1 0 0,1 5-8 0 0,4-24 180 0 0,1 0 0 0 0,1-1 0 0 0,0 1 0 0 0,1-1 0 0 0,0-1 0 0 0,1 0-1 0 0,0 0 1 0 0,1 0 0 0 0,0-2 0 0 0,1 1 0 0 0,0-1 0 0 0,0 0-1 0 0,1-1 1 0 0,0-1 0 0 0,0 0 0 0 0,1 0 0 0 0,0-2 0 0 0,0 1-1 0 0,1-2 1 0 0,7 3-180 0 0,5 4 290 0 0,0-2 1 0 0,0 0-1 0 0,1-2 0 0 0,0-1 0 0 0,0-1 1 0 0,1-1-1 0 0,-1-1 0 0 0,1-2 0 0 0,0-1 1 0 0,-1-1-1 0 0,1-1 0 0 0,0-1 0 0 0,-1-2 0 0 0,0-1 1 0 0,0-1-1 0 0,6-3-290 0 0,41-20 258 0 0,-2-3-1 0 0,-1-4 1 0 0,-2-3 0 0 0,38-29-258 0 0,24-59-10 0 0,-120 113-2 0 0,0-1 0 0 0,-2-1-1 0 0,0 1 1 0 0,-1-2-1 0 0,-1 1 1 0 0,0-1 0 0 0,-1 0-1 0 0,-1-1 1 0 0,-1 1-1 0 0,-1-1 1 0 0,0 0 0 0 0,-1 0-1 0 0,-1-6 13 0 0,0 12-94 0 0,0-1 0 0 0,0 0 1 0 0,-1 0-1 0 0,-1 0 0 0 0,-1 0 0 0 0,0 1 0 0 0,0-1 0 0 0,-1 0 1 0 0,-1 1-1 0 0,-1 0 0 0 0,0 0 0 0 0,0 0 0 0 0,-1 1 0 0 0,-1 0 1 0 0,0 0-1 0 0,0 0 0 0 0,-1 1 0 0 0,-1 0 0 0 0,0 0 0 0 0,-1 1 0 0 0,0 1 1 0 0,-7-6 93 0 0,-48 1-3928 0 0,0 29-3653 0 0,49-7 3561 0 0</inkml:trace>
  <inkml:trace contextRef="#ctx0" brushRef="#br1" timeOffset="12108.751">17706 1276 0 0 0,'0'0'291'0'0,"0"0"514"0"0,0 0-159 0 0,0 0-157 0 0,0 0-82 0 0,0 0-154 0 0,0 0-217 0 0,0 0-238 0 0,0 0-204 0 0,0 0-87 0 0,0 0 86 0 0,-2-5 187 0 0,-3-10 168 0 0,13 31 323 0 0,114 216 970 0 0,10-5 1 0 0,11-7-1 0 0,8-6 1 0 0,10-7 0 0 0,130 126-1242 0 0,36 22 937 0 0,-135-153-85 0 0,108 154-852 0 0,-276-325 67 0 0,-1 1 0 0 0,-1 1 0 0 0,-2 1 0 0 0,-2 1-1 0 0,-1 0 1 0 0,10 30-67 0 0,-23-51 212 0 0,0 1 1 0 0,-1 0-1 0 0,0 0 0 0 0,-1 0 1 0 0,-1 0-1 0 0,-1 0 0 0 0,0 0 1 0 0,-1 0-1 0 0,0 0 0 0 0,-1 0 1 0 0,-1 0-1 0 0,-3 7-212 0 0,-15 25 1847 0 0,20-47-1171 0 0,1 0 219 0 0,0 0 192 0 0,0 0 93 0 0,1-23 1426 0 0,17-21-3777 0 0,-15 36 1059 0 0,12-31-1583 0 0,3-8-3242 0 0,-3 17-5026 0 0,-13 27 7186 0 0</inkml:trace>
  <inkml:trace contextRef="#ctx0" brushRef="#br1" timeOffset="13407.348">20196 4266 0 0 0,'0'0'252'0'0,"0"0"-11"0"0,0 0-111 0 0,0 0-73 0 0,0 0-40 0 0,0 0 3 0 0,0 0 31 0 0,0 0 45 0 0,0 0 54 0 0,0 0 67 0 0,0 0 39 0 0,0 0-4 0 0,10-13-29 0 0,20-27-102 0 0,32-40 1146 0 0,-61 79-1241 0 0,-1 1 1 0 0,1-1-1 0 0,0 0 1 0 0,-1 1-1 0 0,0-1 1 0 0,1 0-1 0 0,-1 0 1 0 0,1 1-1 0 0,-1-1 0 0 0,0 0 1 0 0,1 0-1 0 0,-1 0 1 0 0,0 0-1 0 0,0 1 1 0 0,0-1-1 0 0,0 0 1 0 0,0 0-1 0 0,1 0 0 0 0,-2 0 1 0 0,1 0-1 0 0,0 1 1 0 0,0-1-1 0 0,0 0 1 0 0,0 0-1 0 0,0 0 1 0 0,-1 0-1 0 0,1 1 0 0 0,0-1 1 0 0,-1 0-1 0 0,1 0 1 0 0,-1 1-1 0 0,1-1 1 0 0,-1 0-1 0 0,1 0 1 0 0,-1 1-1 0 0,1-1 0 0 0,-1 1 1 0 0,0-1-1 0 0,1 0 1 0 0,-1 1-1 0 0,0-1 1 0 0,0 1-1 0 0,1 0 1 0 0,-1-1-1 0 0,0 1 0 0 0,0 0 1 0 0,0-1-1 0 0,1 1 1 0 0,-1 0-1 0 0,0 0 1 0 0,0 0-1 0 0,0 0 0 0 0,0-1 1 0 0,0 1-1 0 0,1 0 1 0 0,-1 1-1 0 0,0-1 1 0 0,0 0-1 0 0,-1 0-26 0 0,-54-1-1124 0 0,30 8 1205 0 0,0 0 0 0 0,1 1 0 0 0,0 2 1 0 0,1 0-1 0 0,0 2 0 0 0,0 0 0 0 0,2 2 0 0 0,-19 14-81 0 0,22-16 49 0 0,-5 3-19 0 0,0 2 0 0 0,1 0 0 0 0,1 2 0 0 0,0 0 0 0 0,2 2 0 0 0,0 0 1 0 0,2 1-1 0 0,0 1 0 0 0,1 0 0 0 0,2 2 0 0 0,0 0 0 0 0,2 0 0 0 0,0 1 0 0 0,2 1 1 0 0,1 0-1 0 0,2 1 0 0 0,0-1 0 0 0,2 2 0 0 0,1-1 0 0 0,1 1 0 0 0,1-1 0 0 0,1 23-30 0 0,4-43 84 0 0,-1-1-1 0 0,1 1 0 0 0,0-1 1 0 0,0 0-1 0 0,1 1 0 0 0,0-1 0 0 0,0-1 1 0 0,1 1-1 0 0,0 0 0 0 0,0-1 1 0 0,1 0-1 0 0,-1 0 0 0 0,1 0 0 0 0,1 0 1 0 0,-1-1-1 0 0,1 0 0 0 0,0 0 1 0 0,0-1-1 0 0,0 1 0 0 0,1-1 1 0 0,-1-1-1 0 0,1 1 0 0 0,0-1 0 0 0,0 0 1 0 0,0-1-1 0 0,1 0 0 0 0,4 1-83 0 0,211 16 2003 0 0,-204-21-1778 0 0,0-1 0 0 0,-1-1 0 0 0,1-1 0 0 0,-1 0 1 0 0,1-1-1 0 0,-1-1 0 0 0,-1-1 0 0 0,0-1 0 0 0,0 0 0 0 0,4-4-225 0 0,-14 9 136 0 0,0 0 0 0 0,0-1-1 0 0,-1 0 1 0 0,1-1 0 0 0,-1 1 0 0 0,0-1-1 0 0,-1 0 1 0 0,0-1 0 0 0,0 1 0 0 0,0-1-1 0 0,-1 0 1 0 0,0 0 0 0 0,0-1 0 0 0,0 1-1 0 0,-1-1 1 0 0,-1 1 0 0 0,1-1 0 0 0,-1 0-1 0 0,0 0 1 0 0,-1-1 0 0 0,0 1 0 0 0,0 0-1 0 0,-1 0 1 0 0,0-6-136 0 0,-1 12-97 0 0,0 1-1 0 0,1 0 1 0 0,-1 0-1 0 0,0 0 1 0 0,1 0-1 0 0,-1 0 1 0 0,0 0-1 0 0,0 0 1 0 0,0 0-1 0 0,0 0 0 0 0,0 1 1 0 0,0-1-1 0 0,0 0 1 0 0,-1 1-1 0 0,1-1 1 0 0,0 1-1 0 0,0-1 1 0 0,0 1-1 0 0,-1-1 1 0 0,1 1-1 0 0,0 0 1 0 0,0-1-1 0 0,-1 1 1 0 0,1 0-1 0 0,0 0 1 0 0,-1 0-1 0 0,1 0 1 0 0,0 0-1 0 0,0 1 1 0 0,-1-1-1 0 0,1 0 1 0 0,0 1-1 0 0,0-1 1 0 0,-1 0-1 0 0,1 1 1 0 0,0-1-1 0 0,0 1 0 0 0,0 0 1 0 0,0-1-1 0 0,0 1 1 0 0,0 0-1 0 0,0 0 1 0 0,0 0-1 0 0,0 0 1 0 0,0 0-1 0 0,0 0 1 0 0,0 0-1 0 0,0 0 1 0 0,1 0-1 0 0,-1 0 1 0 0,1 0-1 0 0,-1 0 1 0 0,1 1-1 0 0,-1-1 1 0 0,1 0-1 0 0,-1 0 1 0 0,1 1-1 0 0,0-1 1 0 0,0 0-1 0 0,0 1 1 0 0,0-1-1 0 0,0 0 1 0 0,0 0-1 0 0,0 1 0 0 0,0 0 98 0 0,-1 22-21 0 0,1-1-1 0 0,1 1 1 0 0,1 0-1 0 0,1-1 0 0 0,2 0 1 0 0,0 1-1 0 0,1-2 1 0 0,1 1-1 0 0,9 20 22 0 0,9 34 14 0 0,-4-9 58 0 0,-2 1-1 0 0,-4 0 1 0 0,-3 1-1 0 0,-3 1 1 0 0,-3 0-1 0 0,-3 0 1 0 0,-3 2-72 0 0,0-71 37 0 0,0 5 66 0 0,0 0 0 0 0,0-1 0 0 0,0 1 0 0 0,-1 0 0 0 0,0 0 0 0 0,-1-1 0 0 0,1 1 0 0 0,-1 0 0 0 0,-1-1 0 0 0,1 0 0 0 0,-1 1 0 0 0,0-1 0 0 0,-1 0 0 0 0,1 0 0 0 0,-1-1 0 0 0,0 1 0 0 0,0-1 0 0 0,-4 3-103 0 0,-58-12 4520 0 0,-30-45-3167 0 0,91 46-1196 0 0,-42-27 214 0 0,2-2 0 0 0,2-2 0 0 0,1-1 0 0 0,2-3 0 0 0,-15-18-371 0 0,38 15-1608 0 0,19 37 906 0 0,1 0 1 0 0,-1 0-1 0 0,1 1 0 0 0,0-1 1 0 0,0 1-1 0 0,0-1 0 0 0,1 1 1 0 0,-1 0-1 0 0,1 0 0 0 0,0 1 1 0 0,0-1-1 0 0,0 1 0 0 0,0 0 1 0 0,0 0-1 0 0,0 0 0 0 0,1 0 1 0 0,-1 1-1 0 0,0 0 0 0 0,2-1 702 0 0,4-1-852 0 0,9-5-2021 0 0</inkml:trace>
  <inkml:trace contextRef="#ctx0" brushRef="#br1" timeOffset="15150.916">20664 4994 408 0 0,'0'0'2662'0'0,"0"0"-788"0"0,0 0-462 0 0,0 0-558 0 0,0 0-498 0 0,0 0-427 0 0,0 0-386 0 0,0 0-166 0 0,0 0-31 0 0,0 0 163 0 0,0 0 243 0 0,0 0 200 0 0,-1-4 190 0 0,0 3-123 0 0,1 1 0 0 0,0-1-1 0 0,0 1 1 0 0,-1-1 0 0 0,1 1 0 0 0,0-1 0 0 0,0 1 0 0 0,0-1 0 0 0,0 1 0 0 0,0-1-1 0 0,0 1 1 0 0,0-1 0 0 0,0 1 0 0 0,0-1 0 0 0,0 1 0 0 0,0-1 0 0 0,0 1 0 0 0,0-1 0 0 0,1 1-1 0 0,-1-1 1 0 0,0 1 0 0 0,0-1 0 0 0,1 1 0 0 0,-1-1 0 0 0,0 1 0 0 0,0-1 0 0 0,1 1-1 0 0,-1-1 1 0 0,1 1 0 0 0,-1 0 0 0 0,0-1 0 0 0,1 1 0 0 0,-1 0 0 0 0,1-1 0 0 0,-1 1 0 0 0,0 0-1 0 0,1 0 1 0 0,-1-1 0 0 0,1 1 0 0 0,-1 0 0 0 0,1 0 0 0 0,-1 0 0 0 0,1 0 0 0 0,-1 0-1 0 0,1 0 1 0 0,0 0 0 0 0,-1 0 0 0 0,1 0 0 0 0,-1 0 0 0 0,1 0 0 0 0,-1 0 0 0 0,1 0-1 0 0,-1 0 1 0 0,1 0 0 0 0,-1 0 0 0 0,1 1 0 0 0,-1-1 0 0 0,1 0 0 0 0,-1 0 0 0 0,1 0 0 0 0,-1 1-1 0 0,0-1 1 0 0,1 0 0 0 0,-1 1 0 0 0,1-1 0 0 0,-1 1 0 0 0,0-1-19 0 0,25 2 807 0 0,-5-5-531 0 0,0-1 0 0 0,0-1-1 0 0,-1-1 1 0 0,1 0 0 0 0,-1-2 0 0 0,-1 0-1 0 0,1-1 1 0 0,-2-1 0 0 0,1 0-1 0 0,-1-2 1 0 0,5-5-276 0 0,17-8 153 0 0,-34 24-158 0 0,-1-1 0 0 0,0 0-1 0 0,1-1 1 0 0,-1 1 0 0 0,0-1 0 0 0,0 0-1 0 0,0 0 1 0 0,0 0 0 0 0,-1 0-1 0 0,1-1 1 0 0,-1 1 0 0 0,0-1 0 0 0,0 0-1 0 0,0 0 1 0 0,-1 0 0 0 0,1-1-1 0 0,-1 1 1 0 0,0 0 0 0 0,0-1 0 0 0,-1 0-1 0 0,1 1 1 0 0,-1-1 0 0 0,0 0-1 0 0,0 0 1 0 0,-1 0 5 0 0,-6 2-189 0 0,0 1-1 0 0,0 0 1 0 0,0-1-1 0 0,0 2 1 0 0,-1-1-1 0 0,1 1 1 0 0,-1 0 0 0 0,1 0-1 0 0,-1 1 1 0 0,1 0-1 0 0,-1 0 1 0 0,1 0-1 0 0,-1 1 1 0 0,1 0-1 0 0,-1 0 1 0 0,-5 3 189 0 0,-13 0 56 0 0,0 2-1 0 0,0 1 1 0 0,1 1 0 0 0,0 0-1 0 0,0 2 1 0 0,1 1 0 0 0,0 1 0 0 0,1 1-1 0 0,1 1 1 0 0,0 1 0 0 0,1 1-1 0 0,0 0 1 0 0,-2 5-56 0 0,21-20 37 0 0,-1 1 0 0 0,1-1 0 0 0,-1 1 0 0 0,1 0 0 0 0,0-1-1 0 0,0 1 1 0 0,0 0 0 0 0,0 0 0 0 0,0 0 0 0 0,0 0 0 0 0,0 0 0 0 0,1 0 0 0 0,-1 0 0 0 0,1 0 0 0 0,-1 0-1 0 0,1 0 1 0 0,0 0 0 0 0,0 0 0 0 0,0 0 0 0 0,0 1 0 0 0,0-1 0 0 0,0 0 0 0 0,0 0 0 0 0,1 0 0 0 0,-1 0 0 0 0,1 0-1 0 0,0 0 1 0 0,0 0 0 0 0,0 0 0 0 0,0 0 0 0 0,0 0 0 0 0,0 0 0 0 0,0-1 0 0 0,0 1 0 0 0,1 0 0 0 0,-1-1-1 0 0,1 1 1 0 0,-1-1 0 0 0,1 0 0 0 0,-1 1 0 0 0,1-1 0 0 0,0 0 0 0 0,0 0 0 0 0,0 0 0 0 0,0 0 0 0 0,0 0 0 0 0,0 0-1 0 0,0-1 1 0 0,0 1 0 0 0,0-1 0 0 0,0 1 0 0 0,0-1 0 0 0,0 0 0 0 0,0 0 0 0 0,0 0 0 0 0,0 0 0 0 0,1 0-1 0 0,-1 0-36 0 0,293 3 1491 0 0,-154 37-1281 0 0,-128-42-47 0 0,1-1 1 0 0,0 0-1 0 0,-1-1 0 0 0,0-1 1 0 0,0 0-1 0 0,0 0 0 0 0,-1-1 1 0 0,1-1-1 0 0,-1 0 0 0 0,-1-1 1 0 0,0 0-1 0 0,0-1 1 0 0,0 0-1 0 0,-1-1 0 0 0,0 0 1 0 0,-1 0-1 0 0,3-6-163 0 0,43-37-18 0 0,-25 54-3839 0 0,6 58 3431 0 0,-20-30 668 0 0,-13-24-95 0 0,1-1 0 0 0,1 0-1 0 0,-1 0 1 0 0,1 0 0 0 0,-1-1-1 0 0,1 1 1 0 0,0-1 0 0 0,0 0-1 0 0,0 0 1 0 0,1-1 0 0 0,-1 0-1 0 0,1 0 1 0 0,-1 0 0 0 0,1 0-1 0 0,0-1 1 0 0,0 0 0 0 0,0 0-1 0 0,0-1 1 0 0,-1 0 0 0 0,1 0-1 0 0,0 0 1 0 0,0-1 0 0 0,0 1-1 0 0,0-1 1 0 0,0-1 0 0 0,-1 1-1 0 0,1-1 1 0 0,2-1-147 0 0,152-74 1449 0 0,-156 74-1489 0 0,41-38 471 0 0,-45 41-533 0 0,0 0-150 0 0,0 0-213 0 0,0 0-256 0 0,0 0-218 0 0,0 0-74 0 0,14 34-448 0 0,-10-28 1593 0 0,0 0 0 0 0,1 0 0 0 0,0 0 0 0 0,0 0 0 0 0,0-1 0 0 0,0 0-1 0 0,1 0 1 0 0,0-1 0 0 0,0 1 0 0 0,0-1 0 0 0,1 0 0 0 0,-1-1 0 0 0,1 0 0 0 0,0 0 0 0 0,0 0 0 0 0,0-1 0 0 0,0 0 0 0 0,0 0 0 0 0,1-1 0 0 0,-1 0 0 0 0,0 0 0 0 0,1 0 0 0 0,-1-1 0 0 0,1-1 0 0 0,-1 1 0 0 0,1-1-1 0 0,-1 0 1 0 0,0-1 0 0 0,1 0 0 0 0,-1 0 0 0 0,0 0 0 0 0,0-1 0 0 0,-1 0 0 0 0,1 0 0 0 0,5-5-132 0 0,116-83 56 0 0,-119 99-4040 0 0,11 28 4317 0 0,-9-16-188 0 0,-7-15-52 0 0,0 0 0 0 0,0 0 0 0 0,1-1 0 0 0,0 1 0 0 0,0-1 0 0 0,0 0 0 0 0,0 0 0 0 0,1-1 0 0 0,-1 1 0 0 0,1-1 0 0 0,0 0-1 0 0,0-1 1 0 0,0 0 0 0 0,0 0 0 0 0,0 0 0 0 0,1 0 0 0 0,-1-1 0 0 0,0 0 0 0 0,1-1 0 0 0,-1 1 0 0 0,1-1 0 0 0,-1 0 0 0 0,1-1 0 0 0,-1 0 0 0 0,1 0 0 0 0,-1 0 0 0 0,1-1-93 0 0,165-70-1503 0 0,-156 60 1928 0 0,-15 11-458 0 0,0 0 1 0 0,0 0 0 0 0,0 0 0 0 0,1 0 0 0 0,-1 0 0 0 0,0 1 0 0 0,0-1-1 0 0,0 0 1 0 0,1 1 0 0 0,-1-1 0 0 0,0 1 0 0 0,1-1 0 0 0,-1 1-1 0 0,0-1 1 0 0,1 1 0 0 0,-1 0 0 0 0,1 0 0 0 0,-1 0 0 0 0,1 0 0 0 0,-1 0-1 0 0,0 0 1 0 0,1 0 0 0 0,-1 0 0 0 0,1 0 0 0 0,-1 1 0 0 0,0-1 0 0 0,1 1-1 0 0,-1-1 1 0 0,0 1 0 0 0,1-1 0 0 0,-1 1 0 0 0,0 0 0 0 0,0 0 0 0 0,0-1-1 0 0,1 1 1 0 0,-1 0 0 0 0,0 0 0 0 0,0 0 0 0 0,0 0 0 0 0,-1 1 0 0 0,1-1-1 0 0,1 1 33 0 0,12 7 74 0 0,1 0-1 0 0,0-1 0 0 0,1-1 0 0 0,-1 0 0 0 0,1-1 1 0 0,1-1-1 0 0,-1 0 0 0 0,1-2 0 0 0,0 0 0 0 0,0 0 1 0 0,0-2-1 0 0,0 0 0 0 0,0-1 0 0 0,1 0 0 0 0,-1-2 0 0 0,0 0 1 0 0,0-1-74 0 0,-10 2 4 0 0,0 0 0 0 0,0-1 0 0 0,0 0 0 0 0,-1 0 0 0 0,1 0 0 0 0,-1-1 0 0 0,1 0 0 0 0,-1 0 0 0 0,0-1 0 0 0,0 0 1 0 0,-1 0-1 0 0,1 0 0 0 0,-1-1 0 0 0,0 1 0 0 0,0-1 0 0 0,0-1 0 0 0,3-4-4 0 0,58 59 423 0 0,-51-42-332 0 0,1-1 0 0 0,-1 0 0 0 0,2-1 0 0 0,-1-1 0 0 0,0-1 0 0 0,1 0 0 0 0,0-1 0 0 0,-1-1 0 0 0,1 0 0 0 0,5-2-91 0 0,43-1-3295 0 0,-5-2-3524 0 0,-45 2 4308 0 0,-3 1-248 0 0</inkml:trace>
  <inkml:trace contextRef="#ctx0" brushRef="#br1" timeOffset="15615.457">23681 4912 0 0 0,'0'0'612'0'0,"0"0"246"0"0,0 0 207 0 0,0 0 65 0 0,0 0-11 0 0,0 0-90 0 0,0 0-113 0 0,11 8-105 0 0,106 50 2294 0 0,-98-55-2802 0 0,0-1 0 0 0,1-1 0 0 0,-1-1-1 0 0,1-1 1 0 0,-1 0 0 0 0,0-1 0 0 0,1-2 0 0 0,-1 0 0 0 0,-1-1 0 0 0,1 0 0 0 0,-1-2-1 0 0,0 0 1 0 0,0-1 0 0 0,0-1 0 0 0,-2 0 0 0 0,1-2 0 0 0,-1 0 0 0 0,0 0 0 0 0,6-9-303 0 0,-20 19-34 0 0,0 0 1 0 0,-1 0 0 0 0,1 0 0 0 0,0 0-1 0 0,-1-1 1 0 0,1 1 0 0 0,-1 0 0 0 0,0-1-1 0 0,0 1 1 0 0,1-1 0 0 0,-1 0 0 0 0,0 1 0 0 0,0-1-1 0 0,0 0 1 0 0,-1 0 0 0 0,1 1 0 0 0,0-1-1 0 0,-1 0 1 0 0,1 0 0 0 0,-1 0 0 0 0,0 0-1 0 0,1 0 1 0 0,-1 0 0 0 0,0 0 0 0 0,0 0 0 0 0,0 0-1 0 0,-1 0 1 0 0,1 0 0 0 0,0 0 0 0 0,-1 0-1 0 0,1 0 1 0 0,-1 0 0 0 0,0 1 0 0 0,1-1-1 0 0,-1 0 1 0 0,0 0 0 0 0,0 1 0 0 0,0-1 0 0 0,-1 0-1 0 0,1 1 1 0 0,0-1 0 0 0,0 1 0 0 0,-1 0-1 0 0,1-1 1 0 0,-1 1 0 0 0,0 0 0 0 0,1 0-1 0 0,-1 0 1 0 0,0 0 0 0 0,1 0 0 0 0,-1 0 0 0 0,0 0-1 0 0,0 1 1 0 0,0-1 0 0 0,0 1 0 0 0,0-1-1 0 0,0 1 1 0 0,0 0 0 0 0,0 0 0 0 0,-1 0 33 0 0,-118 18-1227 0 0,118-17 1244 0 0,-1 0 0 0 0,1 0 0 0 0,-1 0-1 0 0,1 1 1 0 0,0-1 0 0 0,0 1 0 0 0,0 0 0 0 0,0 0-1 0 0,0 0 1 0 0,0 1 0 0 0,0-1 0 0 0,1 1-1 0 0,-1-1 1 0 0,1 1 0 0 0,0 0 0 0 0,0 0 0 0 0,0 0-1 0 0,0 0 1 0 0,0 0 0 0 0,1 0 0 0 0,-1 1-1 0 0,1-1 1 0 0,0 0 0 0 0,0 1 0 0 0,0-1 0 0 0,1 1-1 0 0,-1-1 1 0 0,1 1 0 0 0,0 0 0 0 0,0-1-1 0 0,0 1 1 0 0,0 2-17 0 0,4 0 191 0 0,0 0-1 0 0,0-1 1 0 0,1 1-1 0 0,-1-1 1 0 0,1 1 0 0 0,0-1-1 0 0,1-1 1 0 0,-1 1-1 0 0,1-1 1 0 0,0 0-1 0 0,0 0 1 0 0,0-1 0 0 0,1 1-1 0 0,-1-1 1 0 0,1-1-1 0 0,0 0 1 0 0,0 0-1 0 0,2 1-190 0 0,-4-1 66 0 0,80 23 309 0 0,43 19-748 0 0,-92-22-3557 0 0,-6 6-3369 0 0,-24-20 1314 0 0</inkml:trace>
  <inkml:trace contextRef="#ctx0" brushRef="#br1" timeOffset="16563.375">22198 5566 2096 0 0,'0'0'793'0'0,"0"0"151"0"0,0 0 103 0 0,0 0-95 0 0,0 0-140 0 0,0 0-250 0 0,0 0-305 0 0,0 0-298 0 0,0 0-258 0 0,0 0-221 0 0,0 0-187 0 0,0 0 239 0 0,0 0 282 0 0,-3-3 324 0 0,-1 7-51 0 0,1 0 0 0 0,1 0 0 0 0,-1 1 0 0 0,1-1 0 0 0,0 1 0 0 0,0-1 1 0 0,0 1-1 0 0,0 0 0 0 0,1 0 0 0 0,0 0 0 0 0,0 0 0 0 0,0 0 0 0 0,0 0 0 0 0,1 0 0 0 0,0 0 1 0 0,0 0-1 0 0,1 0 0 0 0,-1 0 0 0 0,1 0 0 0 0,0 0 0 0 0,0 0 0 0 0,1 0 0 0 0,0 0-87 0 0,-2 22 216 0 0,15 403 1867 0 0,-11-420 4442 0 0,0-20-3291 0 0,10-118-2981 0 0,-12 91-210 0 0,-5 18-122 0 0,2 0 0 0 0,1 0 0 0 0,0 0 1 0 0,1 0-1 0 0,1 0 0 0 0,1 0 0 0 0,1 0 0 0 0,1 1 0 0 0,0-1 1 0 0,1 1-1 0 0,1 0 0 0 0,1 1 0 0 0,0 0 0 0 0,1 0 0 0 0,1 1 1 0 0,1 0-1 0 0,0 0 0 0 0,1 1 0 0 0,1 1 0 0 0,0 0 0 0 0,1 1 1 0 0,6-5 78 0 0,-5 9-182 0 0,0 1 1 0 0,0 0-1 0 0,1 1 1 0 0,0 1-1 0 0,1 0 1 0 0,-1 1-1 0 0,1 1 1 0 0,0 0-1 0 0,0 2 1 0 0,0 0 0 0 0,1 1-1 0 0,-1 0 1 0 0,0 1-1 0 0,1 1 1 0 0,-1 1-1 0 0,14 3 182 0 0,-25-2-67 0 0,0 0 0 0 0,0 0-1 0 0,0 1 1 0 0,0-1 0 0 0,-1 1-1 0 0,0 0 1 0 0,0 1 0 0 0,0-1-1 0 0,0 1 1 0 0,-1 0 0 0 0,0 0 0 0 0,0 0-1 0 0,0 1 1 0 0,-1-1 0 0 0,1 1-1 0 0,-1 0 1 0 0,-1 0 0 0 0,1 0-1 0 0,-1 1 1 0 0,0-1 0 0 0,-1 1 0 0 0,1-1-1 0 0,-1 1 1 0 0,0-1 0 0 0,-1 1-1 0 0,0-1 1 0 0,0 1 0 0 0,0 0-1 0 0,-1-1 1 0 0,0 1 0 0 0,0-1 0 0 0,-1 1-1 0 0,1-1 1 0 0,-2 1 0 0 0,1-1-1 0 0,-1 0 1 0 0,1 0 0 0 0,-2 0-1 0 0,1-1 1 0 0,-1 1 0 0 0,0-1-1 0 0,0 1 1 0 0,0-1 0 0 0,-1-1 0 0 0,-4 5 67 0 0,-5 4 96 0 0,-1 0 0 0 0,0-1 0 0 0,-1-1 0 0 0,0-1 0 0 0,-1 0 0 0 0,0-1 0 0 0,-1-1 0 0 0,0-1 0 0 0,-15 5-96 0 0,-74 35 118 0 0,107-46-126 0 0,-1 1-1 0 0,1-1 1 0 0,0 1-1 0 0,0-1 0 0 0,0 0 1 0 0,0 1-1 0 0,0-1 0 0 0,0 1 1 0 0,0-1-1 0 0,0 0 0 0 0,0 1 1 0 0,0-1-1 0 0,1 1 0 0 0,-1-1 1 0 0,1 0-1 0 0,-1 1 1 0 0,1-1-1 0 0,0 0 0 0 0,-1 0 1 0 0,1 1-1 0 0,0-1 0 0 0,0 0 1 0 0,0 0-1 0 0,0 0 0 0 0,0 0 1 0 0,0 0-1 0 0,0 0 0 0 0,0 0 1 0 0,0-1-1 0 0,0 1 1 0 0,1 0-1 0 0,-1 0 0 0 0,0-1 1 0 0,0 1-1 0 0,1-1 0 0 0,-1 1 1 0 0,1-1-1 0 0,-1 0 0 0 0,0 1 1 0 0,1-1-1 0 0,-1 0 0 0 0,1 0 1 0 0,-1 0-1 0 0,0 0 1 0 0,1 0 8 0 0,-1 0-10 0 0,317 120 702 0 0,-154-67-988 0 0,-90-46-9348 0 0,-69-7 6237 0 0</inkml:trace>
  <inkml:trace contextRef="#ctx0" brushRef="#br1" timeOffset="17059.273">23117 6081 6601 0 0,'0'0'1749'0'0,"0"0"-930"0"0,0 0-1107 0 0,0 0-529 0 0,0 0 131 0 0,0 0 354 0 0,0 0 336 0 0,0 0 209 0 0,0 0 142 0 0,0 0 138 0 0,0 0 122 0 0,0 0 66 0 0,0 0-6 0 0,12 8-41 0 0,39 26-33 0 0,55-24 1988 0 0,-94-10-2446 0 0,0-2 1 0 0,0 1 0 0 0,-1-2 0 0 0,1 1-1 0 0,-1-2 1 0 0,1 1 0 0 0,-1-2 0 0 0,0 1-1 0 0,0-2 1 0 0,-1 1 0 0 0,1-1 0 0 0,-1-1-1 0 0,-1 0 1 0 0,1 0 0 0 0,-1-1 0 0 0,0-1-1 0 0,-1 1 1 0 0,0-1 0 0 0,5-8-144 0 0,-12 16-48 0 0,0-1 0 0 0,0 0 0 0 0,-1 1 0 0 0,1-1 0 0 0,0 0 0 0 0,-1 0 0 0 0,0 0 0 0 0,1 1 0 0 0,-1-1 0 0 0,0 0 0 0 0,0 0 0 0 0,0 0 0 0 0,0 0 0 0 0,0 1 0 0 0,0-1 0 0 0,0 0 1 0 0,-1 0-1 0 0,1 0 0 0 0,-1 0 0 0 0,1 1 0 0 0,-1-1 0 0 0,0 0 0 0 0,0 1 0 0 0,0-1 0 0 0,0 0 0 0 0,0 1 0 0 0,0-1 0 0 0,0 1 0 0 0,0 0 0 0 0,0-1 0 0 0,-1 1 0 0 0,1 0 0 0 0,-1 0 0 0 0,1 0 0 0 0,-1 0 0 0 0,1 0 0 0 0,-1 0 0 0 0,0 0 0 0 0,1 0 0 0 0,-1 1 0 0 0,0-1 0 0 0,0 1 1 0 0,1-1-1 0 0,-1 1 0 0 0,0 0 0 0 0,0-1 0 0 0,0 1 0 0 0,0 0 0 0 0,0 0 48 0 0,-97-5-2420 0 0,88 6 2367 0 0,1 1 1 0 0,-1 0 0 0 0,1 0-1 0 0,-1 1 1 0 0,1 0 0 0 0,0 1-1 0 0,0 0 1 0 0,0 1 0 0 0,1 0 0 0 0,-1 0-1 0 0,1 1 1 0 0,1 0 0 0 0,-1 1-1 0 0,1 0 1 0 0,0 0 0 0 0,0 1 0 0 0,1 0-1 0 0,0 0 1 0 0,-3 6 52 0 0,10-13 38 0 0,-1 1 1 0 0,1-1-1 0 0,-1 1 0 0 0,1-1 0 0 0,0 1 1 0 0,0-1-1 0 0,0 1 0 0 0,0-1 1 0 0,0 1-1 0 0,0 0 0 0 0,0-1 1 0 0,1 1-1 0 0,-1-1 0 0 0,0 1 0 0 0,1-1 1 0 0,-1 0-1 0 0,1 1 0 0 0,0-1 1 0 0,-1 1-1 0 0,1-1 0 0 0,0 0 1 0 0,0 0-1 0 0,0 1 0 0 0,0-1 0 0 0,0 0 1 0 0,0 0-1 0 0,0 0 0 0 0,0 0 1 0 0,0 0-1 0 0,1 0 0 0 0,-1 0 1 0 0,0-1-1 0 0,1 1 0 0 0,-1 0 0 0 0,1-1 1 0 0,-1 1-1 0 0,1-1 0 0 0,-1 1 1 0 0,1-1-1 0 0,-1 0 0 0 0,1 0 1 0 0,-1 1-1 0 0,2-1-38 0 0,76 5 1492 0 0,-71-5-1430 0 0,52 0 342 0 0,-23-2-436 0 0,1 1 0 0 0,-1 2 0 0 0,0 2 0 0 0,0 1 0 0 0,0 2 0 0 0,0 2 0 0 0,-1 1 0 0 0,19 8 32 0 0,-2 1-2845 0 0,-18-10-7904 0 0,-30-8 10121 0 0</inkml:trace>
  <inkml:trace contextRef="#ctx0" brushRef="#br1" timeOffset="17578.316">24069 6023 256 0 0,'0'0'1287'0'0,"0"0"-336"0"0,0 0-424 0 0,0 0-331 0 0,0 0-107 0 0,0 0 70 0 0,0 0 97 0 0,0 0 89 0 0,0 0 58 0 0,0 0 25 0 0,0 0-4 0 0,0 0-34 0 0,0 0-24 0 0,12 4-27 0 0,36 13-51 0 0,5 48 966 0 0,-49-63-1053 0 0,1 1 1 0 0,-1-1-1 0 0,1 0 1 0 0,0 0-1 0 0,-1 0 1 0 0,1-1-1 0 0,0 0 1 0 0,0 0-1 0 0,0 0 1 0 0,0 0-1 0 0,0-1 1 0 0,0 0-1 0 0,0 0 1 0 0,0 0-1 0 0,0-1 1 0 0,0 1-1 0 0,0-1 1 0 0,0 0-1 0 0,0-1 1 0 0,0 1-1 0 0,0-1 1 0 0,-1 0-1 0 0,1-1 1 0 0,-1 1-1 0 0,5-3-201 0 0,102-79 1336 0 0,-41-12-200 0 0,-68 103-5279 0 0,9 29 4320 0 0,97 297 2181 0 0,-80-267-2186 0 0,-4 2 1 0 0,-2 0 0 0 0,-4 1 0 0 0,-2 1 0 0 0,-3 5-173 0 0,-15-70 147 0 0,1 0-1 0 0,-1 1 0 0 0,-1-1 1 0 0,1 0-1 0 0,-1 0 1 0 0,1 0-1 0 0,-2 0 0 0 0,1-1 1 0 0,0 1-1 0 0,-1-1 1 0 0,0 0-1 0 0,0 0 0 0 0,0 0 1 0 0,0 0-1 0 0,-1-1 1 0 0,1 0-1 0 0,-1 0 0 0 0,0 0 1 0 0,0 0-1 0 0,0-1 0 0 0,0 0 1 0 0,-1 0-1 0 0,1 0 1 0 0,-1-1-1 0 0,1 0 0 0 0,-1 0 1 0 0,1 0-1 0 0,-1-1 1 0 0,1 1-1 0 0,-6-2-146 0 0,-14 7 126 0 0,-639 197 264 0 0,527-148-3903 0 0,3 7-3311 0 0,91-41-2470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54:06.32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0 153 0 0 0,'0'0'301'0'0,"0"0"453"0"0,0 0 46 0 0,0 0-22 0 0,0 0-29 0 0,0 0-110 0 0,0 0-26 0 0,0 0 71 0 0,0 0 49 0 0,0 0 29 0 0,0 0-64 0 0,1-16-119 0 0,1-48-20 0 0,30 3 4012 0 0,63 49-5197 0 0,-65 13 1067 0 0,620 22 164 0 0,-360-5-497 0 0,492-8 1954 0 0,-181 71-1380 0 0,46-98 1375 0 0,87 11-148 0 0,-675 0-1293 0 0,-29 4-4341 0 0,-78 24-6541 0 0,34-16 3183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54:07.84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24 0 0 0,'0'0'452'0'0,"0"0"267"0"0,14 20 5834 0 0,58 5-1941 0 0,54-24-3179 0 0,-72-3-1082 0 0,578-30 623 0 0,473-3-618 0 0,-66 101-203 0 0,78-60 1753 0 0,-100-12 1139 0 0,-408 33-1626 0 0,-541-26-1191 0 0,19 1 321 0 0,-1-3 0 0 0,1-5 0 0 0,-1-3 0 0 0,81-19-549 0 0,-149 27-1764 0 0,-59 18-5700 0 0,29-12 4748 0 0,-6 3-2886 0 0,4-3-1249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1:54:10.6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2468 427 0 0 0,'0'0'894'0'0,"0"0"595"0"0,0 0 394 0 0,0 0 64 0 0,0 0-226 0 0,0 0-514 0 0,0 0-630 0 0,0 0-600 0 0,0 0-459 0 0,5-6-60 0 0,-1 0 453 0 0,-3 7 82 0 0,-1-1 1 0 0,0 1-1 0 0,0-1 1 0 0,0 1-1 0 0,0-1 1 0 0,0 1-1 0 0,0-1 1 0 0,1 1-1 0 0,-1-1 1 0 0,0 1-1 0 0,0-1 1 0 0,1 0-1 0 0,-1 1 1 0 0,0-1 0 0 0,1 1-1 0 0,-1-1 1 0 0,0 0-1 0 0,1 1 1 0 0,-1-1-1 0 0,1 0 1 0 0,-1 0-1 0 0,1 1 1 0 0,-1-1-1 0 0,0 0 1 0 0,1 0-1 0 0,-1 1 1 0 0,1-1-1 0 0,-1 0 1 0 0,1 0-1 0 0,-1 0 1 0 0,1 0-1 0 0,-1 0 1 0 0,1 0-1 0 0,-1 0 1 0 0,1 0-1 0 0,-1 0 1 0 0,1 0 0 0 0,-1 0-1 0 0,1 0 1 0 0,-1 0-1 0 0,1-1 1 0 0,-1 1-1 0 0,1 0 1 0 0,-1 0-1 0 0,1 0 1 0 0,-1-1-1 0 0,1 1 1 0 0,-1 0-1 0 0,0-1 1 0 0,1 1 6 0 0,-85 804 1628 0 0,75-744-177 0 0,10-84 3435 0 0,23-184-4445 0 0,-10-1-1 0 0,-9-55-440 0 0,20 303-3292 0 0,20 80 3339 0 0,-43-102-1 0 0,2-1 1 0 0,0 0-1 0 0,1 0 1 0 0,0-1-1 0 0,2 1 1 0 0,-1-1 0 0 0,2-1-1 0 0,0 1 1 0 0,1-1-1 0 0,0 0 1 0 0,1-1-1 0 0,1-1 1 0 0,0 1-1 0 0,0-1 1 0 0,1-1 0 0 0,1 0-1 0 0,0-1 1 0 0,1-1-1 0 0,-1 0 1 0 0,2 0-47 0 0,-8-7 90 0 0,-1-1 1 0 0,1 0-1 0 0,-1 0 1 0 0,1 0-1 0 0,0-1 1 0 0,0 0-1 0 0,-1 0 1 0 0,1-1-1 0 0,0 1 1 0 0,-1-2-1 0 0,1 1 1 0 0,-1-1-1 0 0,1 0 1 0 0,-1 0-1 0 0,0-1 1 0 0,1 1-1 0 0,-1-2 1 0 0,-1 1-1 0 0,1-1 1 0 0,0 1-1 0 0,-1-1 1 0 0,0-1 0 0 0,0 1-1 0 0,0-1 1 0 0,0 0-1 0 0,-1 0 1 0 0,0-1-1 0 0,0 1 1 0 0,1-3-91 0 0,86-183 1030 0 0,-62-57-619 0 0,-30 355-2834 0 0,-4-55 2338 0 0,3 0-1 0 0,2 1 1 0 0,3-1 0 0 0,2 0 0 0 0,2 0 0 0 0,2 0-1 0 0,2-1 1 0 0,3 0 0 0 0,2-1 0 0 0,20 42 85 0 0,-17-66-3760 0 0,-5-12-2500 0 0,-10-9 699 0 0</inkml:trace>
  <inkml:trace contextRef="#ctx0" brushRef="#br0" timeOffset="295.6">3511 882 864 0 0,'0'0'604'0'0,"0"0"-141"0"0,0 0-239 0 0,0 0 76 0 0,0 0 166 0 0,0 0 102 0 0,0 0 53 0 0,0 0 33 0 0,0 0 19 0 0,12 29 17 0 0,35 93-14 0 0,-25 9 1137 0 0,-22-83-1378 0 0,12 19 823 0 0,-7-71-8320 0 0,-3 2 3815 0 0</inkml:trace>
  <inkml:trace contextRef="#ctx0" brushRef="#br0" timeOffset="745.656">4105 898 14971 0 0,'0'0'-335'0'0,"0"0"-258"0"0,0 0-213 0 0,0 0 82 0 0,0 0 462 0 0,0 0 176 0 0,0 0 29 0 0,0 0 13 0 0,0 0 27 0 0,6 27 33 0 0,18 85 61 0 0,-27 51 748 0 0,6-163-750 0 0,-1 1-1 0 0,1 0 1 0 0,-1-1-1 0 0,0 1 0 0 0,1-1 1 0 0,-1 0-1 0 0,1 0 1 0 0,-1 0-1 0 0,1 0 0 0 0,-1 0 1 0 0,1 0-1 0 0,-1-1 0 0 0,0 1 1 0 0,1-1-1 0 0,-1 0 1 0 0,1 0-1 0 0,-1 0 0 0 0,0 0 1 0 0,0 0-1 0 0,0 0 0 0 0,0-1 1 0 0,0 1-1 0 0,0 0 1 0 0,0-1-1 0 0,0 0 0 0 0,0 1 1 0 0,0-1-1 0 0,-1 0 1 0 0,1 0-1 0 0,-1 0 0 0 0,0 0 1 0 0,1 0-1 0 0,-1-1 0 0 0,0 1 1 0 0,0 0-1 0 0,-1-1 1 0 0,1 1-75 0 0,6-5-129 0 0,157-218-2611 0 0,-98 148 2462 0 0,-49 137 486 0 0,-8-2 619 0 0,44 165 948 0 0,-49-214-1742 0 0,0-1-1 0 0,0 1 1 0 0,1-1 0 0 0,0-1 0 0 0,0 1 0 0 0,1-1-1 0 0,0 0 1 0 0,0 0 0 0 0,0 0 0 0 0,1-1 0 0 0,0 0 0 0 0,1-1-1 0 0,-1 1 1 0 0,1-1 0 0 0,0-1 0 0 0,0 1 0 0 0,1-2-1 0 0,-1 1 1 0 0,1-1 0 0 0,0 0 0 0 0,0-1 0 0 0,0 0-1 0 0,2 0-32 0 0,-4-1-313 0 0,31 5-3306 0 0,-13-4-4466 0 0,-14-2 3967 0 0</inkml:trace>
  <inkml:trace contextRef="#ctx0" brushRef="#br0" timeOffset="983.086">3646 200 19932 0 0,'0'0'584'0'0,"0"0"106"0"0,-20-28-87 0 0,-63-83-166 0 0,48 50-817 0 0,186 172-6267 0 0,-40-56-4055 0 0,-85-43 6185 0 0</inkml:trace>
  <inkml:trace contextRef="#ctx0" brushRef="#br0" timeOffset="1695.951">6263 396 0 0 0,'0'0'2659'0'0,"0"0"-709"0"0,0 0-196 0 0,0 0-330 0 0,0 0-224 0 0,0 0-138 0 0,0 0-106 0 0,0 0-70 0 0,0 0-10 0 0,0 0 13 0 0,0 0-19 0 0,0 0-78 0 0,-2-21-135 0 0,-7-63-192 0 0,9 83-460 0 0,0 0 1 0 0,0 1-1 0 0,0-1 1 0 0,0 0-1 0 0,0 0 1 0 0,0 0-1 0 0,0 0 1 0 0,0 1-1 0 0,0-1 1 0 0,0 0-1 0 0,0 0 1 0 0,-1 0-1 0 0,1 1 1 0 0,0-1-1 0 0,-1 0 1 0 0,1 0-1 0 0,0 1 1 0 0,-1-1-1 0 0,1 0 1 0 0,-1 0-1 0 0,1 1 1 0 0,-1-1-1 0 0,1 1 1 0 0,-1-1-1 0 0,0 0 1 0 0,1 1-1 0 0,-1-1 1 0 0,0 1-1 0 0,1 0 1 0 0,-1-1-1 0 0,0 1 1 0 0,0-1-1 0 0,1 1 1 0 0,-1 0-1 0 0,0 0 1 0 0,0-1-1 0 0,0 1 1 0 0,0 0-1 0 0,1 0 1 0 0,-1 0-1 0 0,0 0 1 0 0,0 0-1 0 0,0 0 1 0 0,0 0-1 0 0,1 0 1 0 0,-1 0-1 0 0,0 1 1 0 0,0-1-1 0 0,0 0 1 0 0,1 1-1 0 0,-1-1 1 0 0,-1 1-6 0 0,0-1-29 0 0,-20 5-54 0 0,1 1 1 0 0,0 0-1 0 0,0 1 0 0 0,1 2 0 0 0,-1 0 1 0 0,2 1-1 0 0,0 1 0 0 0,0 0 1 0 0,1 2-1 0 0,0 0 0 0 0,-9 10 83 0 0,8-8-8 0 0,1 1 0 0 0,0 1 0 0 0,2 0-1 0 0,0 1 1 0 0,0 1 0 0 0,2 0 0 0 0,0 1-1 0 0,2 1 1 0 0,0 0 0 0 0,1 0 0 0 0,1 1-1 0 0,2 1 1 0 0,0-1 0 0 0,1 2 0 0 0,1-1-1 0 0,1 1 1 0 0,1-1 0 0 0,2 1 0 0 0,0 0-1 0 0,1 0 1 0 0,2 1 0 0 0,0-1 0 0 0,2 0-1 0 0,0 0 1 0 0,2-1 0 0 0,0 1 0 0 0,7 14 8 0 0,-5-24 20 0 0,0-1 0 0 0,1 1 0 0 0,0-2 0 0 0,1 1 0 0 0,1-1 0 0 0,0-1 0 0 0,0 1 0 0 0,1-2 0 0 0,1 0 0 0 0,-1 0 0 0 0,2-1 0 0 0,-1 0 0 0 0,1-1 0 0 0,1-1 0 0 0,0 0 0 0 0,0 0 0 0 0,0-2 0 0 0,0 0 0 0 0,1 0 0 0 0,0-2 1 0 0,0 0-1 0 0,0 0 0 0 0,0-1 0 0 0,0-1 0 0 0,7-1-20 0 0,-1 1 117 0 0,-1-1 1 0 0,1-1 0 0 0,0-1 0 0 0,-1 0 0 0 0,0-2 0 0 0,1 0-1 0 0,-1-2 1 0 0,-1 0 0 0 0,1-1 0 0 0,-1-1 0 0 0,0-1 0 0 0,-1-1-1 0 0,0 0 1 0 0,-1-1 0 0 0,0-1 0 0 0,0-1 0 0 0,-1 0 0 0 0,10-11-118 0 0,-21 17 54 0 0,-1 1 1 0 0,1 0 0 0 0,-1-1 0 0 0,0 0-1 0 0,-1 0 1 0 0,1 0 0 0 0,-1 0 0 0 0,-1-1-1 0 0,1 1 1 0 0,-1-1 0 0 0,-1 0-1 0 0,1 0 1 0 0,-1 1 0 0 0,-1-1 0 0 0,0 0-1 0 0,0 0 1 0 0,0 0 0 0 0,-1 0 0 0 0,0 0-1 0 0,0 1 1 0 0,-1-1 0 0 0,0 0 0 0 0,-1 1-1 0 0,1-1 1 0 0,-1 1 0 0 0,-1 0 0 0 0,0 0-1 0 0,0 0 1 0 0,0 1 0 0 0,0-1 0 0 0,-1 1-1 0 0,0 0 1 0 0,-1 0 0 0 0,1 1 0 0 0,-1-1-1 0 0,0 1 1 0 0,-1 1 0 0 0,1-1 0 0 0,-1 1-1 0 0,-3-2-54 0 0,-3-2-35 0 0,-1 0-1 0 0,0 1 0 0 0,-1 0 1 0 0,1 1-1 0 0,-1 1 0 0 0,0 0 0 0 0,-1 1 1 0 0,1 1-1 0 0,-1 0 0 0 0,1 1 1 0 0,-1 1-1 0 0,0 0 0 0 0,-6 2 36 0 0,22-1-158 0 0,0 0-96 0 0,40 12-419 0 0,143 24 1224 0 0,-103-28-2762 0 0,-47-5 199 0 0,21 1-5924 0 0,-38-3 717 0 0</inkml:trace>
  <inkml:trace contextRef="#ctx0" brushRef="#br0" timeOffset="2286.193">7085 351 17388 0 0,'0'0'252'0'0,"0"0"-366"0"0,0 0-596 0 0,0 0-269 0 0,0 0 7 0 0,0 0 233 0 0,0 0 408 0 0,0 0 272 0 0,0 0 182 0 0,0 0 146 0 0,0 0 103 0 0,2 27-7 0 0,12 193 467 0 0,8 240 161 0 0,-21-451-957 0 0,-1 0-1 0 0,1-1 0 0 0,1 1 0 0 0,0-1 1 0 0,0 0-1 0 0,0 0 0 0 0,1 1 1 0 0,1-1-1 0 0,-1-1 0 0 0,1 1 0 0 0,0-1 1 0 0,1 1-1 0 0,4 4-35 0 0,-8-21 3561 0 0,1-36-3448 0 0,-88-513-1640 0 0,97 418 1777 0 0,-10 136-249 0 0,1 0 0 0 0,-1-1 0 0 0,1 1 1 0 0,0 0-1 0 0,1 0 0 0 0,-1 0 0 0 0,1 1 0 0 0,0-1 1 0 0,0 0-1 0 0,0 1 0 0 0,0 0 0 0 0,0 0 1 0 0,1 0-1 0 0,0 0 0 0 0,-1 0 0 0 0,1 1 1 0 0,0 0-1 0 0,0 0 0 0 0,0 0 0 0 0,1 0 1 0 0,-1 0-1 0 0,0 1 0 0 0,1 0 0 0 0,-1 0 0 0 0,1 0 1 0 0,-1 0-1 0 0,1 1 0 0 0,4 0-1 0 0,1-1-25 0 0,1 0 0 0 0,0 1 1 0 0,-1 1-1 0 0,1 0 0 0 0,-1 0 0 0 0,1 1 0 0 0,-1 0 0 0 0,0 1 0 0 0,1 0 1 0 0,-1 0-1 0 0,-1 1 0 0 0,1 1 0 0 0,0 0 0 0 0,-1 0 0 0 0,0 1 0 0 0,0 0 0 0 0,-1 0 1 0 0,0 1-1 0 0,0 0 0 0 0,0 1 0 0 0,-1-1 0 0 0,0 2 0 0 0,-1-1 0 0 0,0 1 0 0 0,0 0 1 0 0,-1 0-1 0 0,0 0 0 0 0,0 1 0 0 0,-1 0 0 0 0,0-1 0 0 0,-1 2 0 0 0,0-1 1 0 0,-1 0-1 0 0,0 2 25 0 0,-5-5 32 0 0,0 1 1 0 0,-1-1 0 0 0,0 0 0 0 0,0-1 0 0 0,-1 1-1 0 0,0-1 1 0 0,0 0 0 0 0,0 0 0 0 0,-1 0-1 0 0,0-1 1 0 0,0 0 0 0 0,0 0 0 0 0,0 0 0 0 0,-1-1-1 0 0,0 0 1 0 0,0 0 0 0 0,0-1 0 0 0,-1 0-1 0 0,1 0-32 0 0,-5 3 22 0 0,-115 77 131 0 0,126-79-126 0 0,1 1 0 0 0,0-1 1 0 0,0 0-1 0 0,1 0 0 0 0,-1 0 0 0 0,1 0 0 0 0,0 0 0 0 0,0 0 0 0 0,0 0 0 0 0,1 0 1 0 0,-1 0-1 0 0,1-1 0 0 0,0 1 0 0 0,0 0 0 0 0,0-1 0 0 0,1 1 0 0 0,-1-1 1 0 0,1 0-1 0 0,0 0 0 0 0,-1 0 0 0 0,1 0 0 0 0,1-1 0 0 0,-1 1 0 0 0,0-1 0 0 0,1 0 1 0 0,-1 0-1 0 0,1 0 0 0 0,0 0 0 0 0,0 0 0 0 0,0-1 0 0 0,-1 0 0 0 0,5 1-27 0 0,234 94 1407 0 0,-112-49-3823 0 0,-6 9-9093 0 0,-107-46 3627 0 0</inkml:trace>
  <inkml:trace contextRef="#ctx0" brushRef="#br0" timeOffset="5466.125">11818 1126 0 0 0,'-10'-1'0'0'0,"-1"0"0"0"0,1 0 0 0 0,0 1 0 0 0,-1 1 0 0 0,1-1 0 0 0,0 2 0 0 0,0-1 0 0 0,-1 2 0 0 0,1-1 0 0 0,0 1 0 0 0,1 1 0 0 0,-1 0 0 0 0,-2 1 0 0 0,-41 13 0 0 0,-144 30-60 0 0,-101 15 1799 0 0,98-28 3257 0 0,127-22-3533 0 0,-176 57-318 0 0,42 6-1137 0 0,120-11-497 0 0,77-52 608 0 0,8-11-161 0 0,1-1 0 0 0,-1 0 0 0 0,0 1 0 0 0,0 0-1 0 0,1-1 1 0 0,-1 1 0 0 0,1 0 0 0 0,-1 0 0 0 0,1 0 0 0 0,0 0 0 0 0,-1 0 0 0 0,1 0 0 0 0,0 0 0 0 0,1 0 0 0 0,-1 0-1 0 0,0 0 1 0 0,0 1 0 0 0,1-1 0 0 0,0 0 0 0 0,-1 1 0 0 0,1-1 0 0 0,0 0 0 0 0,0 1 0 0 0,0-1 0 0 0,0 0 0 0 0,1 1 0 0 0,-1-1-1 0 0,1 0 1 0 0,-1 0 0 0 0,1 1 0 0 0,0-1 0 0 0,0 0 0 0 0,0 0 0 0 0,0 0 0 0 0,0 0 0 0 0,0 0 0 0 0,1 0 0 0 0,-1 0-1 0 0,0 0 1 0 0,1-1 0 0 0,0 1 0 0 0,-1-1 0 0 0,1 1 0 0 0,0-1 0 0 0,0 1 0 0 0,0-1 0 0 0,2 1 42 0 0,3 1-17 0 0,0 0 0 0 0,-1 0 0 0 0,1 0 0 0 0,-1 1 0 0 0,0 0-1 0 0,0 0 1 0 0,0 0 0 0 0,-1 1 0 0 0,0 0 0 0 0,0 0 0 0 0,0 1 0 0 0,0-1 0 0 0,-1 1 0 0 0,0 0 0 0 0,0 0 0 0 0,0 1 0 0 0,-1-1 0 0 0,0 1 0 0 0,0 0 0 0 0,-1-1 0 0 0,0 1 0 0 0,0 0-1 0 0,0 1 1 0 0,0 3 17 0 0,-69 51 934 0 0,-143 73-298 0 0,14-28-492 0 0,54-23-216 0 0,138-78 50 0 0,0 0 1 0 0,1 0-1 0 0,-1 0 0 0 0,1 0 0 0 0,1 0 0 0 0,-1 1 1 0 0,1-1-1 0 0,0 1 0 0 0,0 0 0 0 0,1-1 0 0 0,0 1 1 0 0,0 0-1 0 0,1 0 0 0 0,0 0 0 0 0,0 0 1 0 0,1 0-1 0 0,-1 0 0 0 0,2 1 22 0 0,93 38 2443 0 0,-92-44-2424 0 0,0-1 0 0 0,1 1 0 0 0,-1 0 0 0 0,0 0 0 0 0,0 0 0 0 0,0 0 0 0 0,0 1 0 0 0,-1-1-1 0 0,1 1 1 0 0,0-1 0 0 0,-1 1 0 0 0,0 0 0 0 0,0 0 0 0 0,0 0 0 0 0,0 0 0 0 0,0 1 0 0 0,-1-1 0 0 0,1 0 0 0 0,-1 1 0 0 0,0-1-1 0 0,0 1 1 0 0,0-1 0 0 0,0 1 0 0 0,-1 0 0 0 0,0-1 0 0 0,1 1 0 0 0,-1 0 0 0 0,-1-1 0 0 0,1 1 0 0 0,0 0 0 0 0,-1-1 0 0 0,0 1-1 0 0,0 0 1 0 0,0-1 0 0 0,0 1 0 0 0,0-1 0 0 0,-1 0 0 0 0,0 1-19 0 0,-12 21-1 0 0,1 1-1 0 0,1 0 1 0 0,2 1-1 0 0,0 0 1 0 0,2 1-1 0 0,1 0 1 0 0,1 0-1 0 0,1 1 1 0 0,2-1-1 0 0,1 1 1 0 0,1 12 1 0 0,3-30-9 0 0,0 0 0 0 0,1-1 0 0 0,0 1 0 0 0,0-1-1 0 0,1 0 1 0 0,1 0 0 0 0,0 0 0 0 0,0 0 0 0 0,1-1 0 0 0,0 0 0 0 0,0 0 0 0 0,1 0 0 0 0,1-1-1 0 0,-1 0 1 0 0,1-1 0 0 0,0 1 0 0 0,1-2 0 0 0,1 2 9 0 0,-5-2-4 0 0,-1 1-1 0 0,1 0 1 0 0,-1 1 0 0 0,-1-1 0 0 0,1 1-1 0 0,-1-1 1 0 0,-1 1 0 0 0,1 0 0 0 0,-1 0-1 0 0,-1 0 1 0 0,0 1 0 0 0,0-1 0 0 0,0 0-1 0 0,-1 1 1 0 0,0-1 0 0 0,-1 0-1 0 0,0 0 1 0 0,-1 7 4 0 0,1 45 37 0 0,5-52-30 0 0,-1 0 1 0 0,1-1-1 0 0,0 0 0 0 0,0 0 1 0 0,1 0-1 0 0,0 0 0 0 0,0-1 1 0 0,1 0-1 0 0,0 0 1 0 0,0 0-1 0 0,0-1 0 0 0,1 0 1 0 0,-1 0-1 0 0,1 0 0 0 0,1-1 1 0 0,-1 0-1 0 0,0-1 0 0 0,1 1 1 0 0,0-2-1 0 0,0 1 1 0 0,0-1-1 0 0,0 0 0 0 0,0 0 1 0 0,3-1-8 0 0,6 5-238 0 0,-40 43 246 0 0,-33 46-46 0 0,136-41-2037 0 0,-38-35-3730 0 0,-26-12 3051 0 0</inkml:trace>
  <inkml:trace contextRef="#ctx0" brushRef="#br0" timeOffset="9236.19">9784 1129 0 0 0,'0'0'409'0'0,"0"0"-26"0"0,0 0-5 0 0,0 0-6 0 0,0 0-55 0 0,0 0-74 0 0,0 0-67 0 0,0 0-55 0 0,-3-4-15 0 0,-74-73 8137 0 0,-63 69-6104 0 0,121 11-1937 0 0,-1 1 0 0 0,0 1-1 0 0,1 1 1 0 0,0 0 0 0 0,0 1 0 0 0,1 1 0 0 0,0 1 0 0 0,0 1 0 0 0,-12 9-202 0 0,-9 2 306 0 0,7-2-105 0 0,0 1 1 0 0,1 1-1 0 0,1 2 0 0 0,1 1 1 0 0,2 1-1 0 0,0 1 1 0 0,2 1-1 0 0,0 2 0 0 0,-4 9-201 0 0,0 2 47 0 0,2 1 1 0 0,2 1-1 0 0,1 1 0 0 0,3 1 0 0 0,1 2 0 0 0,3-1 0 0 0,1 2 0 0 0,3 0 0 0 0,0 6-47 0 0,-79 235 738 0 0,76-220-530 0 0,4 0 0 0 0,2 1 0 0 0,3 0 0 0 0,4 0 0 0 0,4 66-208 0 0,0-86 125 0 0,45 248 162 0 0,65-36 464 0 0,67-37 295 0 0,-120-161-945 0 0,-41-51 51 0 0,0-1 0 0 0,0 0 0 0 0,1-1 0 0 0,1-1 0 0 0,-1-1 0 0 0,2 0 0 0 0,-1-1 0 0 0,1-2 1 0 0,0 0-1 0 0,0-1 0 0 0,0-1 0 0 0,0 0 0 0 0,1-2 0 0 0,0 0 0 0 0,-1-2 0 0 0,1 0 0 0 0,-1-1 0 0 0,13-4-152 0 0,51 4-51 0 0,-37-2 144 0 0,-1-2 1 0 0,0-3 0 0 0,-1-1-1 0 0,0-2 1 0 0,0-2 0 0 0,24-12-94 0 0,30-8 105 0 0,-67 20-21 0 0,0-1 1 0 0,-2-1 0 0 0,0-2 0 0 0,0-1 0 0 0,-2-1-1 0 0,-1-2 1 0 0,0-1 0 0 0,-2 0 0 0 0,-1-2 0 0 0,0-1-1 0 0,-2-1 1 0 0,14-23-85 0 0,128-241 174 0 0,-143 245-150 0 0,-1-1 0 0 0,-3 0 1 0 0,-2-2-1 0 0,-2 1 1 0 0,-2-2-1 0 0,4-48-24 0 0,8-230 32 0 0,-30 278-36 0 0,-2 1-1 0 0,-3 1 0 0 0,-1-1 1 0 0,-3 2-1 0 0,-1 0 0 0 0,-3 1 1 0 0,-11-17 4 0 0,19 37-17 0 0,-5-19 29 0 0,-3 1 0 0 0,-2 1 0 0 0,-1 1 0 0 0,-2 0 1 0 0,-2 2-1 0 0,-2 2 0 0 0,-1 0 0 0 0,-2 2 0 0 0,-2 1 0 0 0,-1 2 0 0 0,-17-12-12 0 0,20 22-84 0 0,-2 2 0 0 0,0 1 1 0 0,-1 1-1 0 0,0 3 0 0 0,-2 0 0 0 0,0 3 0 0 0,0 1 0 0 0,-34-6 84 0 0,45 13-674 0 0,-1 2 0 0 0,0 0-1 0 0,0 2 1 0 0,0 1 0 0 0,1 1-1 0 0,-1 2 1 0 0,0 0 0 0 0,-18 6 674 0 0,-25 10-3992 0 0,25-4-1406 0 0,9-1-5143 0 0</inkml:trace>
  <inkml:trace contextRef="#ctx0" brushRef="#br0" timeOffset="10249.68">8306 2614 0 0 0,'0'0'235'0'0,"0"0"9"0"0,0 0 14 0 0,0 0 103 0 0,0 0 185 0 0,0 0 211 0 0,0 0 185 0 0,0 0 120 0 0,0 0-2 0 0,0 0-45 0 0,-4-2-49 0 0,-13-6 337 0 0,-63-23 5975 0 0,19 23-6680 0 0,-143 7 334 0 0,1 8-1 0 0,1 9 1 0 0,-116 28-932 0 0,279-38-92 0 0,38-6-269 0 0,19-2-3668 0 0,46-6-6119 0 0,-46 4 5358 0 0</inkml:trace>
  <inkml:trace contextRef="#ctx0" brushRef="#br0" timeOffset="10746.346">7095 2513 11426 0 0,'0'0'634'0'0,"0"0"-351"0"0,0 0-586 0 0,0 0-593 0 0,0 0-109 0 0,0 0 145 0 0,0 0 283 0 0,0 0 354 0 0,0 0 114 0 0,0 0 93 0 0,0 0 130 0 0,0 0 107 0 0,2 28 1363 0 0,-12-19-1240 0 0,1 0 1 0 0,-2 0-1 0 0,1-1 0 0 0,-1 0 1 0 0,0-1-1 0 0,0 0 0 0 0,-1 0 1 0 0,0-2-1 0 0,0 1 0 0 0,-1-2 1 0 0,1 0-1 0 0,-12 3-344 0 0,-47 19 398 0 0,39-11-262 0 0,-128 85-38 0 0,159-99-90 0 0,1 0 1 0 0,0 0 0 0 0,-1 0 0 0 0,1-1-1 0 0,0 1 1 0 0,0 0 0 0 0,0 0 0 0 0,-1 0 0 0 0,1 0-1 0 0,0 0 1 0 0,0 0 0 0 0,0 0 0 0 0,1 0-1 0 0,-1 0 1 0 0,0 0 0 0 0,0 0 0 0 0,0 0-1 0 0,1 0 1 0 0,-1-1 0 0 0,0 1 0 0 0,1 0 0 0 0,-1 0-1 0 0,1 0 1 0 0,-1 0 0 0 0,1-1 0 0 0,0 1-1 0 0,-1 0 1 0 0,1-1 0 0 0,0 1 0 0 0,-1 0 0 0 0,1-1-1 0 0,0 1 1 0 0,0-1 0 0 0,-1 1 0 0 0,1-1-1 0 0,0 1 1 0 0,0-1 0 0 0,0 0 0 0 0,0 1-1 0 0,0-1 1 0 0,0 0 0 0 0,0 0 0 0 0,-1 0 0 0 0,1 1-1 0 0,0-1 1 0 0,0 0 0 0 0,0 0 0 0 0,0 0-1 0 0,0-1 1 0 0,0 1 0 0 0,0 0 0 0 0,0 0 0 0 0,0 0-1 0 0,0-1-8 0 0,61 8 1902 0 0,174-6-575 0 0,-198 41-2477 0 0,-36-1-4641 0 0,-2-30 2516 0 0,0 1-5248 0 0</inkml:trace>
  <inkml:trace contextRef="#ctx0" brushRef="#br0" timeOffset="12498.646">492 2389 1072 0 0,'0'0'888'0'0,"0"0"-467"0"0,0 0-591 0 0,0 0-243 0 0,0 0 87 0 0,0 0 245 0 0,0 0 329 0 0,0 0 229 0 0,0 0 90 0 0,0 0 11 0 0,0 0-50 0 0,-5 22-43 0 0,-39 154 563 0 0,38-150-530 0 0,-19 98-722 0 0,19-39 4988 0 0,10-114-1260 0 0,11-19-2669 0 0,2-7-757 0 0,-12-232 720 0 0,-15 236-1151 0 0,10 51-494 0 0,0 0-357 0 0,16 33-1196 0 0,-12-29 2254 0 0,4 7 269 0 0,2 0 0 0 0,0-1 0 0 0,0 0 0 0 0,0-1 0 0 0,2 0 0 0 0,-1 0 0 0 0,1-1 0 0 0,0-1 0 0 0,0 0 0 0 0,1 0 0 0 0,0-1 0 0 0,1-1 0 0 0,-1 0 0 0 0,1-1 0 0 0,0-1 0 0 0,0 0-1 0 0,0-1 1 0 0,0 0 0 0 0,0-1 0 0 0,0-1 0 0 0,1 0 0 0 0,-1-1 0 0 0,0 0 0 0 0,0-1 0 0 0,0-1 0 0 0,0 0 0 0 0,0-1 0 0 0,-1-1 0 0 0,1 0 0 0 0,-1-1 0 0 0,0 0 0 0 0,-1-1 0 0 0,0 0 0 0 0,0-1 0 0 0,0 0 0 0 0,-1-1 0 0 0,0 0 0 0 0,-1-1 0 0 0,7-8-143 0 0,-14 15 26 0 0,-1 0-1 0 0,1 0 1 0 0,-1-1-1 0 0,0 1 1 0 0,0 0 0 0 0,-1-1-1 0 0,1 1 1 0 0,-1-1 0 0 0,0 1-1 0 0,0-1 1 0 0,0 0 0 0 0,0 1-1 0 0,0-1 1 0 0,-1 0 0 0 0,0 0-1 0 0,0 0 1 0 0,0 0 0 0 0,0 1-1 0 0,0-1 1 0 0,-1 0 0 0 0,0 0-1 0 0,1 1 1 0 0,-2-1 0 0 0,1 0-1 0 0,0 1 1 0 0,-1-1 0 0 0,1 1-1 0 0,-1-1 1 0 0,0 1 0 0 0,0 0-1 0 0,-1 0 1 0 0,1 0-1 0 0,-1 0 1 0 0,1 0 0 0 0,-1 0-1 0 0,0 1 1 0 0,0 0 0 0 0,-3-3-26 0 0,-20 76-2454 0 0,22-44 2417 0 0,1 0-1 0 0,1 0 1 0 0,1 1 0 0 0,1-1 0 0 0,2 0-1 0 0,0 0 1 0 0,2 0 0 0 0,1 0 0 0 0,1 0 0 0 0,2-1-1 0 0,0 0 1 0 0,11 20 37 0 0,-9-34-2881 0 0,3-5-3376 0 0,-9-6 880 0 0</inkml:trace>
  <inkml:trace contextRef="#ctx0" brushRef="#br0" timeOffset="13122.269">1371 2389 9786 0 0,'0'0'-1131'0'0,"0"0"-214"0"0,0 0-96 0 0,0 0 624 0 0,0 0 859 0 0,0 0 424 0 0,0 0 225 0 0,0 0 113 0 0,0 0 28 0 0,0 0-64 0 0,0 0-142 0 0,-2 26-148 0 0,-5 82-116 0 0,-27 15 502 0 0,26-97 343 0 0,10-42 925 0 0,11-43-2377 0 0,7-17-833 0 0,53-117-91 0 0,-72 190 1150 0 0,1 1 0 0 0,-1 0 0 0 0,1-1 0 0 0,0 1 0 0 0,-1 0 0 0 0,1 0 1 0 0,0 0-1 0 0,0 0 0 0 0,1 0 0 0 0,-1 1 0 0 0,0-1 0 0 0,0 0 0 0 0,1 1 0 0 0,-1 0 0 0 0,1 0 0 0 0,0 0 1 0 0,-1 0-1 0 0,1 0 0 0 0,0 0 0 0 0,-1 0 0 0 0,1 1 0 0 0,0 0 0 0 0,0-1 0 0 0,0 1 0 0 0,-1 0 0 0 0,1 1 1 0 0,0-1-1 0 0,0 0 0 0 0,0 1 0 0 0,-1-1 0 0 0,1 1 0 0 0,0 0 0 0 0,-1 0 0 0 0,1 0 0 0 0,-1 0 1 0 0,1 1-1 0 0,-1-1 0 0 0,1 0 0 0 0,-1 1 0 0 0,0 0 0 0 0,0 0 0 0 0,0 0 0 0 0,0 0 0 0 0,0 0 0 0 0,0 0 1 0 0,1 2 18 0 0,76 114 247 0 0,-78-116-225 0 0,101 194 473 0 0,-55-81 599 0 0,-83-113 1975 0 0,-157-57-1802 0 0,106 22-1088 0 0,-120-17-1126 0 0,207 50 27 0 0,16 15-4893 0 0,24-4 2123 0 0,-38-10 3076 0 0,17 2-2107 0 0,-4-1 90 0 0</inkml:trace>
  <inkml:trace contextRef="#ctx0" brushRef="#br0" timeOffset="13634.193">2256 2304 5001 0 0,'0'0'2462'0'0,"0"0"-738"0"0,0 0-727 0 0,0 0-557 0 0,0 0-312 0 0,0 0-248 0 0,0 0-199 0 0,0 0-88 0 0,0 0 88 0 0,0 0 219 0 0,0 0 223 0 0,0 0 170 0 0,0 0 44 0 0,-6 9-51 0 0,-164 261 1704 0 0,167-266-2790 0 0,2-3-121 0 0,15-36 3159 0 0,-37 43-3834 0 0,-3 2-7738 0 0,22-10 7231 0 0</inkml:trace>
  <inkml:trace contextRef="#ctx0" brushRef="#br0" timeOffset="13884.808">1925 2312 7986 0 0,'0'0'1821'0'0,"0"0"-226"0"0,0 0-708 0 0,0 0-525 0 0,0 0-298 0 0,0 0-142 0 0,0 0 13 0 0,0 0 130 0 0,0 0 149 0 0,0 0 91 0 0,0 0 26 0 0,0 0 16 0 0,0 0 1 0 0,16 13 2 0 0,106 94 475 0 0,-100-80-643 0 0,1 0 0 0 0,1-1 0 0 0,1-2 0 0 0,1 0 0 0 0,1-2 0 0 0,1-1 0 0 0,1-1 1 0 0,1-1-1 0 0,25 11-182 0 0,-37-26-3050 0 0,-7-3-6295 0 0,-9-1 4744 0 0</inkml:trace>
  <inkml:trace contextRef="#ctx0" brushRef="#br0" timeOffset="14871.34">3103 2332 912 0 0,'0'0'511'0'0,"0"0"-82"0"0,0 0-182 0 0,0 0 11 0 0,0 0 247 0 0,0 0 391 0 0,0 0 384 0 0,0 0 191 0 0,0 0-157 0 0,0 0-464 0 0,0 0-556 0 0,0 0-312 0 0,0 0-46 0 0,-7 2 148 0 0,4-1-78 0 0,2-1 13 0 0,0 0 1 0 0,0 0 0 0 0,0 1 0 0 0,0-1 0 0 0,0 0 0 0 0,0 0 0 0 0,-1 1 0 0 0,1-1 0 0 0,0 1-1 0 0,0-1 1 0 0,0 1 0 0 0,0-1 0 0 0,1 1 0 0 0,-1-1 0 0 0,0 1 0 0 0,0 0 0 0 0,0 0 0 0 0,0 0-1 0 0,1-1 1 0 0,-1 1 0 0 0,0 0 0 0 0,1 0 0 0 0,-1 0 0 0 0,1 0 0 0 0,-1 0 0 0 0,1 0 0 0 0,-1 0-1 0 0,1 0 1 0 0,0 0 0 0 0,-1 0 0 0 0,1 0 0 0 0,0 1 0 0 0,0-1 0 0 0,0 0 0 0 0,0 0 0 0 0,0 0-1 0 0,0 0 1 0 0,0 0 0 0 0,0 0 0 0 0,0 0 0 0 0,1 1 0 0 0,-1-1 0 0 0,0 0 0 0 0,1 0 0 0 0,-1 0-1 0 0,1 0 1 0 0,-1 0 0 0 0,1 0 0 0 0,-1 0 0 0 0,1-1 0 0 0,0 1 0 0 0,0 0-20 0 0,10 25 327 0 0,-1 0 0 0 0,-1 1 1 0 0,-1 0-1 0 0,-2 0 0 0 0,0 1 0 0 0,-2-1 0 0 0,-1 1 1 0 0,-1 4-328 0 0,-13-33 4947 0 0,-10-19-4317 0 0,11 6-634 0 0,1 0 1 0 0,0-1-1 0 0,1 1 1 0 0,1-2-1 0 0,0 1 0 0 0,1-1 1 0 0,1 0-1 0 0,0 0 1 0 0,1 0-1 0 0,1-1 0 0 0,0 1 1 0 0,2-1-1 0 0,0 0 1 0 0,0 0-1 0 0,2 0 1 0 0,0-1 3 0 0,0 13-88 0 0,0 1 0 0 0,1 0 1 0 0,-1-1-1 0 0,1 1 1 0 0,0 0-1 0 0,0 0 1 0 0,0 0-1 0 0,1 0 1 0 0,-1 0-1 0 0,1 0 1 0 0,0 1-1 0 0,0-1 0 0 0,0 1 1 0 0,1 0-1 0 0,-1 0 1 0 0,1 0-1 0 0,0 0 1 0 0,0 1-1 0 0,-1-1 1 0 0,2 1-1 0 0,-1 0 1 0 0,0 0-1 0 0,0 1 0 0 0,1-1 1 0 0,-1 1-1 0 0,1 0 1 0 0,0 0 87 0 0,126-16-940 0 0,-126 16 895 0 0,1 0-1 0 0,-1 0 1 0 0,1 1 0 0 0,0-1-1 0 0,-1 1 1 0 0,1 0 0 0 0,-1 1-1 0 0,1 0 1 0 0,0 0 0 0 0,-1 0-1 0 0,0 0 1 0 0,1 1 0 0 0,-1 0-1 0 0,0 0 1 0 0,1 0 0 0 0,-1 1-1 0 0,-1-1 1 0 0,1 1 0 0 0,0 1-1 0 0,-1-1 1 0 0,1 1 0 0 0,-1-1-1 0 0,0 1 1 0 0,0 0 0 0 0,-1 1-1 0 0,1-1 1 0 0,-1 1 0 0 0,0-1-1 0 0,0 1 1 0 0,0 0 0 0 0,-1 0-1 0 0,0 1 1 0 0,2 4 45 0 0,-7-3 94 0 0,0-1 0 0 0,0 1 1 0 0,-1-1-1 0 0,1 0 0 0 0,-1 0 0 0 0,-1-1 1 0 0,1 1-1 0 0,-1-1 0 0 0,0 0 0 0 0,0 0 1 0 0,-1 0-1 0 0,1-1 0 0 0,-1 1 0 0 0,0-1 1 0 0,0-1-1 0 0,-1 1 0 0 0,-2 0-94 0 0,1 1 41 0 0,-89 75-355 0 0,98-77 292 0 0,0 0-1 0 0,0 0 0 0 0,0 0 0 0 0,1 0 0 0 0,-1 0 0 0 0,1 0 0 0 0,0 0 0 0 0,0-1 0 0 0,0 1 1 0 0,0-1-1 0 0,1 1 0 0 0,-1-1 0 0 0,0 0 0 0 0,1 0 0 0 0,0 0 0 0 0,0 0 0 0 0,-1 0 0 0 0,1 0 0 0 0,0-1 1 0 0,0 0-1 0 0,0 1 0 0 0,1-1 0 0 0,-1 0 0 0 0,0 0 0 0 0,0-1 0 0 0,1 1 0 0 0,-1-1 0 0 0,0 0 0 0 0,1 0 1 0 0,1 0 22 0 0,-3 1 2 0 0,277 21 1311 0 0,-268-23-1171 0 0,0-1 0 0 0,-1 0 0 0 0,1 0 0 0 0,-1-1 0 0 0,0 0 0 0 0,0-1 0 0 0,0-1 0 0 0,-1 1 0 0 0,1-1 0 0 0,-1-1 0 0 0,0 0 0 0 0,7-6-142 0 0,-12 9-25 0 0,-1 1 0 0 0,0-1 0 0 0,1 0 0 0 0,-1 0 0 0 0,0 0 0 0 0,-1 0-1 0 0,1-1 1 0 0,0 1 0 0 0,-1-1 0 0 0,0 0 0 0 0,0 1 0 0 0,0-1 0 0 0,0 0-1 0 0,-1 0 1 0 0,0-1 0 0 0,1 1 0 0 0,-1 0 0 0 0,-1 0 0 0 0,1 0-1 0 0,-1-1 1 0 0,0 1 0 0 0,1 0 0 0 0,-2-1 0 0 0,1 1 0 0 0,-1 0 0 0 0,1-1-1 0 0,-1 1 1 0 0,0 0 0 0 0,-1 0 0 0 0,1 0 0 0 0,-1 0 0 0 0,-1-2 25 0 0,2 3-26 0 0,0 1-1 0 0,0 0 1 0 0,0 0 0 0 0,-1 0 0 0 0,1-1-1 0 0,-1 2 1 0 0,0-1 0 0 0,1 0 0 0 0,-1 0 0 0 0,0 0-1 0 0,0 1 1 0 0,0-1 0 0 0,0 1 0 0 0,-1 0-1 0 0,1-1 1 0 0,0 1 0 0 0,-1 0 0 0 0,1 1 0 0 0,0-1-1 0 0,-1 0 1 0 0,1 0 0 0 0,-1 1 0 0 0,1 0-1 0 0,-1-1 1 0 0,1 1 0 0 0,-1 0 0 0 0,1 0 0 0 0,-1 0-1 0 0,1 1 1 0 0,-1-1 0 0 0,1 1 0 0 0,-1-1-1 0 0,1 1 1 0 0,-1 0 0 0 0,1 0 0 0 0,0 0 0 0 0,-1 0-1 0 0,1 0 1 0 0,0 1 0 0 0,0-1 0 0 0,0 1 0 0 0,0-1-1 0 0,0 1 1 0 0,0 0 0 0 0,0 0 0 0 0,1 0-1 0 0,-1 0 1 0 0,1 0 0 0 0,-1 0 0 0 0,1 0 0 0 0,0 0-1 0 0,0 0 1 0 0,0 1 0 0 0,0-1 0 0 0,0 1-1 0 0,0-1 1 0 0,1 1 0 0 0,-1-1 0 0 0,1 1 0 0 0,0-1-1 0 0,0 1 1 0 0,-1-1 0 0 0,2 1 0 0 0,-1-1-1 0 0,0 1 27 0 0,0 4 103 0 0,1 0-1 0 0,-1 0 0 0 0,1-1 0 0 0,1 1 0 0 0,-1 0 1 0 0,1-1-1 0 0,0 1 0 0 0,1-1 0 0 0,-1 0 0 0 0,1 0 1 0 0,1 0-1 0 0,-1 0 0 0 0,1 0 0 0 0,0-1 0 0 0,0 1 0 0 0,1-1 1 0 0,-1 0-1 0 0,1-1 0 0 0,0 1 0 0 0,0-1 0 0 0,1 0 1 0 0,0 0-1 0 0,-1 0 0 0 0,1-1 0 0 0,0 0 0 0 0,1 0 1 0 0,-1-1-1 0 0,2 1-102 0 0,94 28-186 0 0,-7-20-4822 0 0,-77-11 479 0 0,-4 0-3110 0 0</inkml:trace>
  <inkml:trace contextRef="#ctx0" brushRef="#br0" timeOffset="15702.926">4226 1899 16051 0 0,'0'0'1317'0'0,"0"0"-943"0"0,0 0-695 0 0,0 0-559 0 0,0 0-170 0 0,0 0 161 0 0,0 0 319 0 0,0 0 372 0 0,0 0 254 0 0,0 0 177 0 0,0 0 94 0 0,0 0-1 0 0,3 20-59 0 0,39 350 484 0 0,-41-354-710 0 0,2 0 1 0 0,-1-1-1 0 0,2 1 0 0 0,0-1 1 0 0,1 1-1 0 0,0-1 0 0 0,1-1 1 0 0,1 1-1 0 0,1-1 0 0 0,0 0 1 0 0,0-1-1 0 0,6 7-41 0 0,-15-18 38 0 0,-1 0 0 0 0,0-1 0 0 0,0 1 0 0 0,0-1 0 0 0,0 1 0 0 0,0-1 0 0 0,0 0 1 0 0,0 0-1 0 0,0 0 0 0 0,-1 0 0 0 0,1 0 0 0 0,0 0 0 0 0,-1-1 0 0 0,1 1 0 0 0,0-1 0 0 0,-1 0 0 0 0,1 0 0 0 0,-1 1 0 0 0,1-2 0 0 0,-1 1 0 0 0,1 0 0 0 0,0 0 0 0 0,-1-1 0 0 0,1 1 0 0 0,0-1 0 0 0,-1 0 0 0 0,1 0 0 0 0,0 0 1 0 0,0 0-1 0 0,-1 0 0 0 0,0-1-38 0 0,-7 1 54 0 0,-132-3-1503 0 0,141 4 1397 0 0,0 0-1 0 0,-1 1 0 0 0,1-1 1 0 0,0 0-1 0 0,0 1 0 0 0,0-1 1 0 0,0 1-1 0 0,0 0 0 0 0,0-1 1 0 0,0 1-1 0 0,0 0 0 0 0,0 0 1 0 0,0-1-1 0 0,1 1 0 0 0,-1 0 1 0 0,0 0-1 0 0,0 0 0 0 0,1 0 0 0 0,-1 0 1 0 0,0 0-1 0 0,1 0 0 0 0,-1 0 1 0 0,1 0-1 0 0,0 0 0 0 0,-1 1 1 0 0,1-1-1 0 0,0 0 0 0 0,0 0 1 0 0,-1 0-1 0 0,1 1 0 0 0,0-1 1 0 0,0 0-1 0 0,0 0 0 0 0,1 0 1 0 0,-1 0-1 0 0,0 1 0 0 0,0-1 0 0 0,1 0 1 0 0,-1 0-1 0 0,0 0 0 0 0,1 0 1 0 0,-1 0-1 0 0,1 0 0 0 0,0 0 1 0 0,-1 0-1 0 0,1 0 0 0 0,0 0 1 0 0,-1 0-1 0 0,1 0 0 0 0,1 0 53 0 0,41 46 919 0 0,-31-39-827 0 0,-1-1 0 0 0,1-1-1 0 0,0 0 1 0 0,0 0-1 0 0,1-1 1 0 0,0-1 0 0 0,0 0-1 0 0,0-1 1 0 0,0 0-1 0 0,0-1 1 0 0,1-1-1 0 0,-1 0 1 0 0,0 0 0 0 0,1-2-1 0 0,-1 1 1 0 0,1-2-1 0 0,-1 0 1 0 0,0-1 0 0 0,0 0-1 0 0,0 0 1 0 0,0-2-1 0 0,0 0 1 0 0,-1 0-1 0 0,0-1 1 0 0,0 0 0 0 0,0-1-1 0 0,-1-1 1 0 0,0 0-1 0 0,-1 0 1 0 0,0-1 0 0 0,0 0-1 0 0,0-1 1 0 0,-2 0-1 0 0,1-1 1 0 0,-1 1 0 0 0,-1-2-1 0 0,0 1 1 0 0,0-1-1 0 0,-1 0 1 0 0,2-8-92 0 0,-6-73 1213 0 0,-10 155-2666 0 0,8-55 1458 0 0,-1 0 1 0 0,1 0 0 0 0,0 0-1 0 0,1 0 1 0 0,0 1-1 0 0,0-1 1 0 0,0 0-1 0 0,1 0 1 0 0,0 0 0 0 0,1-1-1 0 0,-1 1 1 0 0,1 0-1 0 0,1-1 1 0 0,-1 0-1 0 0,1 0 1 0 0,0 0 0 0 0,0 0-1 0 0,1 0 1 0 0,0-1-1 0 0,0 0 1 0 0,0 0-1 0 0,0 0 1 0 0,1-1 0 0 0,0 0-1 0 0,0 0 1 0 0,0 0-1 0 0,1-1 1 0 0,-1 0-1 0 0,1 0 1 0 0,-1 0 0 0 0,1-1-1 0 0,0 0 1 0 0,0 0-1 0 0,0-1 1 0 0,0 0-1 0 0,1 0 1 0 0,-1-1 0 0 0,0 0-1 0 0,0 0 1 0 0,0-1-1 0 0,0 1 1 0 0,1-2-1 0 0,-1 1 1 0 0,0-1 0 0 0,-1 0-1 0 0,1 0 1 0 0,0-1-1 0 0,-1 0 1 0 0,1 0 0 0 0,1-2-6 0 0,1-2 38 0 0,0-1 0 0 0,-1 0 1 0 0,0 0-1 0 0,0-1 1 0 0,-1 0-1 0 0,0 0 1 0 0,-1-1-1 0 0,0 0 1 0 0,0 0-1 0 0,-1-1 1 0 0,0 1-1 0 0,-1-1 1 0 0,-1 0-1 0 0,1 0 1 0 0,-2 0-1 0 0,1-1 1 0 0,-2 1-1 0 0,1-1 1 0 0,-2 1-1 0 0,1-1 1 0 0,-2-2-39 0 0,1 14 320 0 0,0 0-91 0 0,0 0-233 0 0,0 37-944 0 0,0-28 976 0 0,1 1-1 0 0,-1-1 1 0 0,2 1-1 0 0,-1 0 1 0 0,1-1 0 0 0,1 0-1 0 0,0 0 1 0 0,0 0-1 0 0,1 0 1 0 0,0 0 0 0 0,0 0-1 0 0,1-1 1 0 0,0 0-1 0 0,1 0 1 0 0,0 0-1 0 0,0-1 1 0 0,0 0 0 0 0,1 0-1 0 0,0-1 1 0 0,2 1-28 0 0,27 17-3920 0 0,6-6-4050 0 0,-30-13 840 0 0</inkml:trace>
  <inkml:trace contextRef="#ctx0" brushRef="#br0" timeOffset="16123.874">5419 2315 4057 0 0,'0'0'1900'0'0,"0"0"-534"0"0,0 0-270 0 0,0 0-18 0 0,0 0-95 0 0,0 0-186 0 0,0 0-171 0 0,0 0-126 0 0,0 0-92 0 0,26-8-47 0 0,79-23 1 0 0,-101 31-261 0 0,-1 0 1 0 0,0 0-1 0 0,0-1 1 0 0,1 1-1 0 0,-1-1 1 0 0,0 1 0 0 0,0-1-1 0 0,0 0 1 0 0,0 0-1 0 0,0-1 1 0 0,0 1 0 0 0,0-1-1 0 0,0 1 1 0 0,-1-1-1 0 0,1 0 1 0 0,0 0-1 0 0,-1 0 1 0 0,0 0 0 0 0,1 0-1 0 0,-1-1 1 0 0,0 1-1 0 0,0-1 1 0 0,0 0 0 0 0,-1 1-1 0 0,1-1 1 0 0,0 0-1 0 0,-1 0 1 0 0,0 0-1 0 0,0 0 1 0 0,0 0 0 0 0,0 0-1 0 0,0 0 1 0 0,-1-1-1 0 0,1 1 1 0 0,-1-3-102 0 0,-4 3-90 0 0,1 1 0 0 0,-1 0 0 0 0,0 0 0 0 0,0 0 0 0 0,1 0 0 0 0,-1 1 0 0 0,-1-1 0 0 0,1 1 0 0 0,0 0 0 0 0,0 0 0 0 0,0 1 0 0 0,-1-1 0 0 0,1 1 0 0 0,0 0 0 0 0,-1 0 0 0 0,1 1 0 0 0,0-1 0 0 0,0 1 0 0 0,-1 0 0 0 0,0 0 90 0 0,-5 1-20 0 0,0 0 0 0 0,0 0-1 0 0,0 1 1 0 0,0 1 0 0 0,1-1 0 0 0,0 2 0 0 0,-1-1 0 0 0,2 1 0 0 0,-1 0 0 0 0,0 1 0 0 0,1 0 0 0 0,0 1 0 0 0,1-1 0 0 0,-1 1 0 0 0,1 1 0 0 0,1 0 0 0 0,-1 0 0 0 0,1 0 0 0 0,1 0 0 0 0,-1 1 0 0 0,1 0 0 0 0,1 0 0 0 0,0 1-1 0 0,0-1 1 0 0,1 1 0 0 0,0 0 0 0 0,1-1 0 0 0,0 2 0 0 0,0-1 0 0 0,1 0 0 0 0,1 0 0 0 0,0 8 20 0 0,1-14 26 0 0,0 0 1 0 0,0 0-1 0 0,1 0 0 0 0,0 0 0 0 0,0 0 1 0 0,0-1-1 0 0,0 1 0 0 0,0-1 0 0 0,1 0 1 0 0,-1 1-1 0 0,1-1 0 0 0,0 0 0 0 0,0-1 1 0 0,0 1-1 0 0,1 0 0 0 0,-1-1 0 0 0,1 0 0 0 0,-1 0 1 0 0,1 0-1 0 0,0 0 0 0 0,-1 0 0 0 0,1-1 1 0 0,0 0-1 0 0,0 0 0 0 0,0 0 0 0 0,0 0 1 0 0,0 0-1 0 0,1-1 0 0 0,-1 0 0 0 0,2 0-26 0 0,79 6-3998 0 0,-34-8-2866 0 0,-35 1 2292 0 0</inkml:trace>
  <inkml:trace contextRef="#ctx0" brushRef="#br0" timeOffset="16588.906">5840 1697 4105 0 0,'0'0'3129'0'0,"0"0"-685"0"0,0 0-705 0 0,0 0-696 0 0,0 0-507 0 0,0 0-543 0 0,0 0-486 0 0,0 0-142 0 0,0 0 155 0 0,0 0 368 0 0,0 0 371 0 0,0 0 85 0 0,-5 10-43 0 0,-19 100 381 0 0,32 1-263 0 0,-4-44-219 0 0,2 0 1 0 0,3-1 0 0 0,3-1-1 0 0,14 46-200 0 0,-25-107 74 0 0,0 0-1 0 0,1 0 0 0 0,-1 0 0 0 0,1 0 0 0 0,-1 0 0 0 0,1-1 1 0 0,1 1-1 0 0,-1 0 0 0 0,0-1 0 0 0,1 0 0 0 0,0 1 0 0 0,0-1 1 0 0,0 0-1 0 0,0 0 0 0 0,0-1 0 0 0,0 1 0 0 0,1-1 1 0 0,-1 0-1 0 0,1 1 0 0 0,0-1 0 0 0,0-1 0 0 0,0 1 0 0 0,0-1 1 0 0,0 1-1 0 0,0-1 0 0 0,0 0 0 0 0,0-1 0 0 0,0 1 0 0 0,1-1 1 0 0,-1 0-1 0 0,0 0-73 0 0,1-5-102 0 0,-1-1 1 0 0,0 0 0 0 0,0 0-1 0 0,0 0 1 0 0,-1 0-1 0 0,0 0 1 0 0,0-1-1 0 0,0 0 1 0 0,-1 0 0 0 0,0 1-1 0 0,-1-1 1 0 0,1 0-1 0 0,-1 0 1 0 0,0-1 0 0 0,-1 1-1 0 0,0 0 1 0 0,0-4 101 0 0,2-14 324 0 0,43 85 2212 0 0,-42-54-2530 0 0,0-1-1 0 0,0 1 0 0 0,1-1 1 0 0,0 0-1 0 0,0 0 1 0 0,0 0-1 0 0,0-1 1 0 0,1 0-1 0 0,0 1 1 0 0,0-1-1 0 0,0-1 0 0 0,0 1 1 0 0,1-1-1 0 0,0 0 1 0 0,-1 0-1 0 0,1-1 1 0 0,0 0-1 0 0,0 0 1 0 0,0 0-1 0 0,0 0 0 0 0,1-1 1 0 0,2 0-6 0 0,58-1-9589 0 0,-54-3 1577 0 0</inkml:trace>
  <inkml:trace contextRef="#ctx0" brushRef="#br0" timeOffset="16776.107">6165 1985 14539 0 0,'0'0'1280'0'0,"0"0"-535"0"0,0 0-793 0 0,0 0-209 0 0,0 0-287 0 0,0 0-336 0 0,0 0-264 0 0,0 0-224 0 0,-163 3-193 0 0,145 2-367 0 0,-1-2-569 0 0,6 0 65 0 0,5-1-1473 0 0</inkml:trace>
  <inkml:trace contextRef="#ctx0" brushRef="#br0" timeOffset="16962.487">5749 1764 17348 0 0,'0'0'672'0'0,"0"0"-277"0"0,0 0-515 0 0,0 0-98 0 0,0 0 170 0 0,27 0 76 0 0,89 1-4 0 0,81 38-126 0 0,-135-20-1108 0 0,-12-5-1484 0 0,25 7-6409 0 0,-56-16 4131 0 0</inkml:trace>
  <inkml:trace contextRef="#ctx0" brushRef="#br0" timeOffset="17629.797">6502 2123 640 0 0,'0'0'2175'0'0,"0"0"-81"0"0,0 0-454 0 0,0 0-255 0 0,0 0-190 0 0,0 0-123 0 0,0 0-91 0 0,0 0-43 0 0,0 0-59 0 0,0 0-74 0 0,0 0-82 0 0,0 0-73 0 0,0 0-69 0 0,13 14-68 0 0,37 40-32 0 0,-48-53-454 0 0,-1 1 1 0 0,1-1-1 0 0,-1 0 1 0 0,1 0-1 0 0,0 0 1 0 0,-1 0-1 0 0,1 0 1 0 0,0 0-1 0 0,0 0 1 0 0,0-1 0 0 0,0 1-1 0 0,-1-1 1 0 0,1 1-1 0 0,0-1 1 0 0,0 0-1 0 0,0 0 1 0 0,0 0-1 0 0,0 0 1 0 0,0 0 0 0 0,0 0-1 0 0,0-1 1 0 0,0 1-1 0 0,0 0 1 0 0,0-1-1 0 0,0 0 1 0 0,0 1-1 0 0,-1-1 1 0 0,1 0-1 0 0,0 0 1 0 0,0 0 0 0 0,-1 0-1 0 0,1 0 1 0 0,-1-1-1 0 0,1 1 1 0 0,-1 0-1 0 0,1-1 1 0 0,-1 1-1 0 0,0-1 1 0 0,0 1-1 0 0,0-1 1 0 0,0 0 0 0 0,0 1-1 0 0,0-1 1 0 0,0 0-1 0 0,0 0 1 0 0,-1 0-1 0 0,1 0 1 0 0,-1 1-1 0 0,1-1 1 0 0,-1 0-1 0 0,0 0 1 0 0,0 0 0 0 0,0 0-1 0 0,0 0 1 0 0,0-1-28 0 0,-1-2-463 0 0,0 0 0 0 0,0 0 0 0 0,-1 1 1 0 0,1-1-1 0 0,-1 1 0 0 0,0-1 0 0 0,0 1 1 0 0,-1 0-1 0 0,1 0 0 0 0,-1 0 0 0 0,0 0 1 0 0,0 0-1 0 0,-1 0 0 0 0,1 1 0 0 0,-1 0 1 0 0,1 0-1 0 0,-1 0 0 0 0,0 0 0 0 0,0 0 1 0 0,-1 1-1 0 0,1-1 0 0 0,0 1 0 0 0,-1 0 1 0 0,1 1-1 0 0,-1-1 0 0 0,-2 1 463 0 0,0-2-10 0 0,-1 0-1 0 0,0 1 1 0 0,0 0-1 0 0,0 0 1 0 0,0 1-1 0 0,0 0 1 0 0,0 0 0 0 0,0 1-1 0 0,0 0 1 0 0,0 1-1 0 0,0-1 1 0 0,0 2-1 0 0,0-1 1 0 0,0 1-1 0 0,0 0 1 0 0,0 1 10 0 0,2-1 102 0 0,1-1 0 0 0,1 1 0 0 0,-1 1 0 0 0,0-1 0 0 0,0 1 0 0 0,1 0 0 0 0,0 0 0 0 0,-1 0 0 0 0,1 0 0 0 0,0 1 0 0 0,1-1 0 0 0,-1 1 0 0 0,0 0 0 0 0,1 0 0 0 0,0 1 0 0 0,0-1 0 0 0,1 1 0 0 0,-1-1 0 0 0,1 1 0 0 0,0 0 0 0 0,0 0 0 0 0,0 0 0 0 0,1 0 0 0 0,0 0 0 0 0,0 1 0 0 0,0-1 0 0 0,0 0 0 0 0,1 0 0 0 0,0 1 0 0 0,0-1 0 0 0,1 0 0 0 0,-1 1 0 0 0,1-1 0 0 0,0 0 0 0 0,1 0 0 0 0,-1 0 0 0 0,1 0 0 0 0,0 0 0 0 0,0 0 0 0 0,1 0 0 0 0,-1-1 0 0 0,1 1 0 0 0,0-1 0 0 0,0 0 0 0 0,1 0 0 0 0,-1 0 0 0 0,1 0 0 0 0,0 0 0 0 0,0-1 0 0 0,0 1 0 0 0,0-1 1 0 0,1-1-1 0 0,-1 1 0 0 0,1 0 0 0 0,0-1 0 0 0,0 0 0 0 0,0 0 0 0 0,0-1 0 0 0,1 1-102 0 0,10 0-344 0 0,1-1 0 0 0,-1 0 1 0 0,1-1-1 0 0,-1-1 0 0 0,1-1 1 0 0,-1 0-1 0 0,1-1 0 0 0,-1-1 1 0 0,0 0-1 0 0,-1-1 0 0 0,1-1 1 0 0,-1-1-1 0 0,0 0 0 0 0,0 0 1 0 0,-1-2-1 0 0,0 0 0 0 0,-1-1 1 0 0,12-9 343 0 0,57-90 1809 0 0,-72 76-18 0 0,-8 18 1897 0 0,-2 15-2857 0 0,0 0-448 0 0,-8 43 153 0 0,6-37-439 0 0,0 1 0 0 0,1-1 0 0 0,0 1 0 0 0,0-1 0 0 0,1 1 0 0 0,0 0 0 0 0,0-1 0 0 0,0 1 0 0 0,1-1 0 0 0,0 1 0 0 0,1-1 0 0 0,-1 1 0 0 0,1-1 0 0 0,0 0 0 0 0,1 1 0 0 0,-1-1 0 0 0,1 0 0 0 0,0-1 0 0 0,1 1 0 0 0,0 0 0 0 0,0-1 0 0 0,0 0 0 0 0,0 0 0 0 0,1 0 0 0 0,0-1 0 0 0,0 1-1 0 0,0-1 1 0 0,0 0 0 0 0,1-1 0 0 0,-1 1 0 0 0,1-1 0 0 0,0 0 0 0 0,0-1 0 0 0,0 1 0 0 0,1-1 0 0 0,-1 0 0 0 0,0-1 0 0 0,1 0 0 0 0,-1 0 0 0 0,1 0 0 0 0,0-1 0 0 0,5 0-97 0 0,-2 0-175 0 0,0-1 0 0 0,0 0 0 0 0,0 0 0 0 0,0-1 0 0 0,-1-1 0 0 0,1 0 0 0 0,-1 0 0 0 0,1-1 0 0 0,-1 0 0 0 0,0 0 0 0 0,0-1 0 0 0,-1 0 0 0 0,0-1 0 0 0,0 0 0 0 0,0 0 0 0 0,0-1 0 0 0,-1 0 0 0 0,0 0 0 0 0,-1-1 0 0 0,1 0 0 0 0,-1-1 175 0 0,36-79 1141 0 0,5 187 2583 0 0,-6-22-4571 0 0,-27-44-1670 0 0,-6-12-2608 0 0,-6-16 3195 0 0,3 8-7853 0 0</inkml:trace>
  <inkml:trace contextRef="#ctx0" brushRef="#br0" timeOffset="18564.227">50 3869 3113 0 0,'0'0'2578'0'0,"0"0"-18"0"0,0 0-521 0 0,0 0-445 0 0,0 0-290 0 0,0 0-345 0 0,0 0-348 0 0,0 0-350 0 0,0 0-275 0 0,0 0-141 0 0,0 0-11 0 0,0 0 89 0 0,-6 3 105 0 0,3 0-1 0 0,0-1-1 0 0,-1 1 1 0 0,1 0-1 0 0,0 0 1 0 0,0 0-1 0 0,0 1 1 0 0,1-1-1 0 0,-1 0 1 0 0,1 1-1 0 0,0 0 1 0 0,0-1-1 0 0,0 1 1 0 0,1 0-1 0 0,-1 0 1 0 0,1 0-1 0 0,0 0 1 0 0,0 1-1 0 0,0-1 1 0 0,0 0-1 0 0,1 0 1 0 0,0 1-1 0 0,0-1 1 0 0,0 2-27 0 0,13 128 347 0 0,-13-130-294 0 0,1-1-1 0 0,0 1 1 0 0,0-1-1 0 0,0 0 1 0 0,0 0-1 0 0,0 0 1 0 0,1 0 0 0 0,-1 0-1 0 0,1 0 1 0 0,0 0-1 0 0,0 0 1 0 0,0 0 0 0 0,0-1-1 0 0,1 1 1 0 0,-1-1-1 0 0,1 0 1 0 0,-1 1 0 0 0,1-1-1 0 0,0 0 1 0 0,0-1-1 0 0,0 1 1 0 0,0 0 0 0 0,0-1-1 0 0,0 0 1 0 0,0 0-1 0 0,0 0 1 0 0,1 0 0 0 0,-1 0-1 0 0,0 0 1 0 0,1-1-1 0 0,-1 0 1 0 0,1 0-1 0 0,-1 0 1 0 0,0 0 0 0 0,1 0-1 0 0,-1-1 1 0 0,1 1-1 0 0,0-1-52 0 0,11-6 80 0 0,1 0 0 0 0,-1-1 0 0 0,0-1-1 0 0,-1 0 1 0 0,0-1 0 0 0,-1-1-1 0 0,0 0 1 0 0,0 0 0 0 0,1-4-80 0 0,-8 9-65 0 0,142-125-918 0 0,-118 195-32 0 0,-28-53 1023 0 0,-2-6 66 0 0,0 1 0 0 0,1-1 1 0 0,-1 0-1 0 0,1 1 0 0 0,0-1 0 0 0,1 0 1 0 0,-1 1-1 0 0,1-1 0 0 0,0 0 1 0 0,0 0-1 0 0,1-1 0 0 0,0 1 0 0 0,0 0 1 0 0,0-1-1 0 0,0 0 0 0 0,0 1 1 0 0,1-1-1 0 0,0-1 0 0 0,0 1 0 0 0,0 0 1 0 0,0-1-1 0 0,1 0 0 0 0,-1 0 1 0 0,1 0-1 0 0,0-1 0 0 0,0 1 0 0 0,0-1 1 0 0,0 0-1 0 0,0-1 0 0 0,0 1 0 0 0,0-1 1 0 0,1 0-1 0 0,2 0-74 0 0,6-3-88 0 0,-1-1 0 0 0,0-1 0 0 0,0 0 1 0 0,-1-1-1 0 0,1 0 0 0 0,-1-1 0 0 0,0 0 0 0 0,0-1 0 0 0,-1 0 0 0 0,0-1 0 0 0,0 0 1 0 0,-1-1-1 0 0,0 0 0 0 0,-1-1 0 0 0,0 0 0 0 0,0 0 0 0 0,-1-1 0 0 0,6-9 88 0 0,2-55 1030 0 0,-16 75-783 0 0,3 39-845 0 0,1-28 684 0 0,0 0-1 0 0,0 0 1 0 0,1-1-1 0 0,0 1 1 0 0,1-1 0 0 0,0-1-1 0 0,1 1 1 0 0,0-1-1 0 0,0 0 1 0 0,1-1 0 0 0,0 0-1 0 0,1 0 1 0 0,-1 0-1 0 0,2-1 1 0 0,-1-1-1 0 0,1 1 1 0 0,0-2 0 0 0,7 4-86 0 0,27 10-3645 0 0,1-7-4029 0 0,-34-10-349 0 0</inkml:trace>
  <inkml:trace contextRef="#ctx0" brushRef="#br0" timeOffset="18843.781">32 3464 17852 0 0,'0'0'1904'0'0,"0"0"-1576"0"0,0 0-152 0 0,0 0-600 0 0,0 0-544 0 0,0 0-64 0 0,0 0-24 0 0,0 0 271 0 0,0 0 249 0 0,0 0-144 0 0,0 0-144 0 0,0 0-184 0 0,0 0-489 0 0,0 0-1079 0 0,133 32-513 0 0,-116-22-2696 0 0</inkml:trace>
  <inkml:trace contextRef="#ctx0" brushRef="#br0" timeOffset="19686.66">1609 3604 3921 0 0,'0'0'5328'0'0,"0"0"-2830"0"0,0 0-1248 0 0,0 0-731 0 0,0 0-293 0 0,0 0-145 0 0,0 0-177 0 0,0 0-236 0 0,0 0-163 0 0,0 0 28 0 0,0 0 157 0 0,0 0 287 0 0,8 5 498 0 0,-1 130 392 0 0,-7 105-17 0 0,1-240-685 0 0,-1-1 0 0 0,0 1 0 0 0,0 0 0 0 0,1 0 0 0 0,-1-1 0 0 0,0 1 0 0 0,1 0 0 0 0,-1 0 0 0 0,0 0 0 0 0,1 0 0 0 0,-1 0 0 0 0,1-1 0 0 0,-1 1 0 0 0,0 0 0 0 0,1 0 0 0 0,-1 0 0 0 0,0 0 0 0 0,1 0 0 0 0,-1 0 0 0 0,1 0 0 0 0,-1 0 0 0 0,0 0 0 0 0,1 0 0 0 0,-1 1 0 0 0,1-1 0 0 0,-1 0 0 0 0,0 0 0 0 0,1 0 0 0 0,-1 0-165 0 0,10-51 381 0 0,-9 49-344 0 0,2-32 25 0 0,-2 0 0 0 0,-1 0 0 0 0,-1 1 0 0 0,-2-1-1 0 0,-1 0 1 0 0,-2 1 0 0 0,-1 0 0 0 0,-12-32-62 0 0,-2-19 146 0 0,21 82-206 0 0,0 0 1 0 0,0 0-1 0 0,-1 1 0 0 0,1-1 0 0 0,0 0 0 0 0,1 0 0 0 0,-1 1 0 0 0,0-1 0 0 0,0 0 1 0 0,1 0-1 0 0,-1 1 0 0 0,1-1 0 0 0,-1 0 0 0 0,1 1 0 0 0,0-1 0 0 0,0 1 0 0 0,0-1 1 0 0,0 1-1 0 0,0-1 0 0 0,0 1 0 0 0,0-1 0 0 0,0 1 0 0 0,0 0 0 0 0,1 0 0 0 0,-1 0 1 0 0,1-1-1 0 0,-1 1 0 0 0,0 1 0 0 0,1-1 0 0 0,0 0 0 0 0,-1 0 0 0 0,1 0 0 0 0,0 1 1 0 0,-1-1-1 0 0,1 1 0 0 0,0 0 0 0 0,-1-1 0 0 0,1 1 0 0 0,0 0 0 0 0,0 0 0 0 0,0 0 1 0 0,-1 0-1 0 0,1 0 0 0 0,0 1 0 0 0,0-1 0 0 0,-1 0 0 0 0,1 1 0 0 0,0-1 0 0 0,-1 1 1 0 0,1 0-1 0 0,0-1 0 0 0,-1 1 0 0 0,1 0 0 0 0,-1 0 0 0 0,1 0 0 0 0,-1 0 0 0 0,0 0 1 0 0,2 2 59 0 0,31 6-42 0 0,0 1 1 0 0,0 2 0 0 0,-1 2 0 0 0,-1 1 0 0 0,-1 1 0 0 0,0 2 0 0 0,-1 0 0 0 0,0 3 0 0 0,-2 0 0 0 0,15 16 41 0 0,-40-34 4 0 0,0-1 0 0 0,0 1 0 0 0,0 0-1 0 0,0 0 1 0 0,-1 0 0 0 0,0 0 0 0 0,1 1 0 0 0,-1-1 0 0 0,0 1 0 0 0,-1-1 0 0 0,1 1 0 0 0,-1 0 0 0 0,1-1 0 0 0,-1 1 0 0 0,0 0-1 0 0,-1 0 1 0 0,1 0 0 0 0,-1 0 0 0 0,1 0 0 0 0,-1 0 0 0 0,0 0 0 0 0,-1 0 0 0 0,1 0 0 0 0,-1 0 0 0 0,1 0 0 0 0,-1 0 0 0 0,-1 0-1 0 0,1-1 1 0 0,0 1 0 0 0,-1 0 0 0 0,0-1 0 0 0,0 1 0 0 0,0-1 0 0 0,0 0 0 0 0,0 1 0 0 0,-1-1 0 0 0,0 0 0 0 0,1 0 0 0 0,-1-1-1 0 0,0 1 1 0 0,0 0 0 0 0,-1-1 0 0 0,1 0 0 0 0,0 0 0 0 0,-1 0 0 0 0,0 0 0 0 0,0 0-4 0 0,-24 9 254 0 0,0-2 0 0 0,0 0 1 0 0,-1-2-1 0 0,0-1 0 0 0,0-1 1 0 0,-1-2-1 0 0,1-1 0 0 0,-1-1 1 0 0,0-1-1 0 0,-1-2-254 0 0,12 2 145 0 0,20 0-150 0 0,-1-1 0 0 0,1 1 0 0 0,-1 0-1 0 0,1 0 1 0 0,-1-1 0 0 0,1 1 0 0 0,-1 0 0 0 0,0 0-1 0 0,1-1 1 0 0,-1 1 0 0 0,1-1 0 0 0,-1 1-1 0 0,0 0 1 0 0,1-1 0 0 0,-1 1 0 0 0,0-1-1 0 0,0 1 1 0 0,1-1 0 0 0,-1 1 0 0 0,0-1-1 0 0,0 1 1 0 0,0-1 0 0 0,1 1 0 0 0,-1-1-1 0 0,0 1 1 0 0,0-1 0 0 0,0 1 0 0 0,0-1-1 0 0,0 1 1 0 0,0-1 0 0 0,0 1 0 0 0,0-1 0 0 0,0 1-1 0 0,0-1 1 0 0,-1 1 0 0 0,1-1 0 0 0,0 1-1 0 0,0-1 1 0 0,0 1 0 0 0,-1-1 0 0 0,1 1-1 0 0,0-1 1 0 0,0 1 0 0 0,-1-1 0 0 0,1 1-1 0 0,-1 0 1 0 0,1-1 0 0 0,0 1 0 0 0,-1 0-1 0 0,1-1 1 0 0,-1 1 0 0 0,1 0 0 0 0,0-1-1 0 0,-1 1 1 0 0,1 0 0 0 0,-1 0 0 0 0,0-1 5 0 0,43-7-290 0 0,-1 2 1 0 0,1 2 0 0 0,0 1-1 0 0,0 3 1 0 0,0 1-1 0 0,31 5 290 0 0,-42-3-143 0 0,0 1 0 0 0,0 2 0 0 0,-1 1 0 0 0,0 1 0 0 0,0 1 1 0 0,-1 2-1 0 0,0 1 0 0 0,-1 2 0 0 0,-1 0 0 0 0,10 8 143 0 0,-34-21-2 0 0,1 1 0 0 0,-1 0 1 0 0,1 0-1 0 0,-1 1 0 0 0,0-1 0 0 0,0 0 1 0 0,0 1-1 0 0,0 0 0 0 0,-1 0 1 0 0,1 0-1 0 0,-1 0 0 0 0,1 0 0 0 0,-1 0 1 0 0,0 1-1 0 0,-1-1 0 0 0,1 1 1 0 0,0-1-1 0 0,-1 1 0 0 0,0 0 0 0 0,0-1 1 0 0,0 1-1 0 0,0 0 0 0 0,-1 0 1 0 0,1 0-1 0 0,-1 0 0 0 0,0 0 0 0 0,0 0 1 0 0,-1 0-1 0 0,1-1 0 0 0,-1 1 1 0 0,0 0-1 0 0,0 0 0 0 0,0 0 0 0 0,0-1 1 0 0,-1 1-1 0 0,1 0 0 0 0,-1-1 1 0 0,0 1-1 0 0,0-1 0 0 0,0 0 0 0 0,-1 0 1 0 0,-1 2 1 0 0,-20 7 358 0 0,0-1 0 0 0,-1-2 0 0 0,-1 0 1 0 0,0-1-1 0 0,0-2 0 0 0,-1 0 0 0 0,1-2 1 0 0,-1-1-1 0 0,0-2 0 0 0,0 0 0 0 0,0-1 1 0 0,0-2-1 0 0,-3-2-358 0 0,-5 4 397 0 0,-11-2-28 0 0,-1-2-1 0 0,1-2 1 0 0,0-2-1 0 0,0-1 1 0 0,1-3-1 0 0,-14-7-368 0 0,36 7-126 0 0,40-3-5485 0 0,51 10-4416 0 0,-51 5 2937 0 0</inkml:trace>
  <inkml:trace contextRef="#ctx0" brushRef="#br0" timeOffset="20057.801">2546 3981 15051 0 0,'0'0'342'0'0,"0"0"-426"0"0,0 0-577 0 0,0 0-32 0 0,0 0 374 0 0,0 0 442 0 0,0 0 281 0 0,0 0 144 0 0,0 0 38 0 0,0 0-12 0 0,0 0-27 0 0,0 0-47 0 0,0 0-45 0 0,6 9-72 0 0,21 25-52 0 0,-24-32-237 0 0,1 0-1 0 0,-1 0 1 0 0,1 0 0 0 0,-1 0 0 0 0,1 0 0 0 0,0-1 0 0 0,-1 0 0 0 0,1 0 0 0 0,0 0 0 0 0,0 0 0 0 0,0 0 0 0 0,0-1 0 0 0,0 0 0 0 0,0 0 0 0 0,0 0 0 0 0,0 0 0 0 0,0 0 0 0 0,-1-1 0 0 0,1 0 0 0 0,0 0 0 0 0,0 0 0 0 0,0 0 0 0 0,-1-1 0 0 0,1 1 0 0 0,0-1 0 0 0,2-1-94 0 0,-1-1 60 0 0,1 0 0 0 0,-1 0 1 0 0,0-1-1 0 0,0 0 0 0 0,0 0 0 0 0,-1 0 1 0 0,1 0-1 0 0,-1-1 0 0 0,0 1 1 0 0,-1-1-1 0 0,0 0 0 0 0,0 0 1 0 0,0 0-1 0 0,0-1 0 0 0,-1 1 0 0 0,0-1 1 0 0,-1 1-1 0 0,1-1 0 0 0,-1 0 1 0 0,0 0-1 0 0,-1 0 0 0 0,0-2-60 0 0,0 2-94 0 0,0 1-1 0 0,0 0 0 0 0,0-1 1 0 0,-1 1-1 0 0,0 0 1 0 0,-1 0-1 0 0,0 0 1 0 0,1 0-1 0 0,-2 0 1 0 0,1 0-1 0 0,-1 0 0 0 0,0 1 1 0 0,0-1-1 0 0,0 1 1 0 0,-1 0-1 0 0,0 0 1 0 0,0 0-1 0 0,0 0 1 0 0,-1 1-1 0 0,0 0 0 0 0,1 0 1 0 0,-1 0-1 0 0,-1 0 1 0 0,1 1-1 0 0,0 0 1 0 0,-1 0-1 0 0,0 0 0 0 0,0 1 1 0 0,0 0-1 0 0,0 0 1 0 0,0 0-1 0 0,0 1 1 0 0,0 0-1 0 0,-1 0 1 0 0,1 1-1 0 0,-1-1 95 0 0,-1 2-51 0 0,1 0 0 0 0,-1 0 0 0 0,1 1 1 0 0,-1 0-1 0 0,1 1 0 0 0,0-1 0 0 0,0 1 0 0 0,0 1 0 0 0,0-1 1 0 0,0 1-1 0 0,1 0 0 0 0,-1 1 0 0 0,1 0 0 0 0,1 0 0 0 0,-1 0 1 0 0,1 0-1 0 0,-1 1 0 0 0,1 0 0 0 0,1 0 0 0 0,-1 1 0 0 0,1-1 1 0 0,1 1-1 0 0,-1 0 0 0 0,1 0 0 0 0,0 0 0 0 0,0 0 0 0 0,1 0 1 0 0,0 1-1 0 0,1-1 0 0 0,-1 2 51 0 0,20 90-9748 0 0,-11-89 2569 0 0</inkml:trace>
  <inkml:trace contextRef="#ctx0" brushRef="#br0" timeOffset="20449.055">3060 3756 6529 0 0,'0'0'2858'0'0,"0"0"-2795"0"0,0 0-926 0 0,0 0 336 0 0,0 0 661 0 0,0 0 569 0 0,0 0 347 0 0,0 0 47 0 0,0 0-125 0 0,0 0-195 0 0,0 0-198 0 0,0 0-173 0 0,-3 24-116 0 0,-10 77-83 0 0,11-97-156 0 0,1 0 1 0 0,0 1-1 0 0,1-1 0 0 0,-1 0 1 0 0,1 1-1 0 0,0-1 0 0 0,0 1 1 0 0,0-1-1 0 0,1 1 0 0 0,-1-1 1 0 0,1 0-1 0 0,0 1 1 0 0,0-1-1 0 0,1 0 0 0 0,0 0 1 0 0,-1 0-1 0 0,1 0 0 0 0,0 0 1 0 0,1 0-1 0 0,-1 0 0 0 0,1-1 1 0 0,0 1-1 0 0,0-1 0 0 0,0 0 1 0 0,0 0-1 0 0,3 3-51 0 0,27-24 3766 0 0,-12-53-2466 0 0,3-123-649 0 0,-23 191-673 0 0,1 0-1 0 0,-1 0 0 0 0,1 0 1 0 0,-1 0-1 0 0,1 1 0 0 0,0-1 1 0 0,0 1-1 0 0,0-1 1 0 0,1 1-1 0 0,-1 0 0 0 0,0-1 1 0 0,1 2-1 0 0,0-1 1 0 0,-1 0-1 0 0,1 0 0 0 0,0 1 1 0 0,0-1-1 0 0,0 1 0 0 0,0 0 1 0 0,0 0-1 0 0,0 0 1 0 0,0 0-1 0 0,0 1 0 0 0,0-1 1 0 0,0 1-1 0 0,1 0 0 0 0,-1 0 1 0 0,0 0-1 0 0,0 0 1 0 0,0 0-1 0 0,1 1 0 0 0,1 0 23 0 0,54 13-1662 0 0,-5 6-4821 0 0,-33-11 274 0 0,-9-5-40 0 0</inkml:trace>
  <inkml:trace contextRef="#ctx0" brushRef="#br0" timeOffset="21613.959">3574 3757 9394 0 0,'0'0'609'0'0,"0"0"-470"0"0,0 0-416 0 0,0 0 173 0 0,0 0 418 0 0,0 0 339 0 0,0 0 187 0 0,0 0 69 0 0,0 0-43 0 0,0 0-49 0 0,0 0-95 0 0,0 0-97 0 0,0 0-62 0 0,6 10-67 0 0,23 30-38 0 0,-25-38-371 0 0,-1 0-1 0 0,0 0 1 0 0,1 0 0 0 0,-1-1 0 0 0,1 0 0 0 0,0 0 0 0 0,-1 0 0 0 0,1 0 0 0 0,0 0 0 0 0,0-1 0 0 0,0 1 0 0 0,-1-1-1 0 0,1 0 1 0 0,0 0 0 0 0,0-1 0 0 0,0 1 0 0 0,-1-1 0 0 0,1 0 0 0 0,0 0 0 0 0,2-1-87 0 0,-6 2 5 0 0,114-72 1624 0 0,-112 70-1654 0 0,0 0 0 0 0,0 0 0 0 0,0-1-1 0 0,0 1 1 0 0,0-1 0 0 0,0 0 0 0 0,0 1-1 0 0,-1-1 1 0 0,0 0 0 0 0,1 0-1 0 0,-1 0 1 0 0,0 0 0 0 0,0 0 0 0 0,-1 0-1 0 0,1 0 1 0 0,-1 0 0 0 0,1 0 0 0 0,-1-1-1 0 0,0 1 1 0 0,0 0 0 0 0,0 0-1 0 0,-1 0 1 0 0,1 0 0 0 0,-1-1 0 0 0,0 1-1 0 0,0 0 1 0 0,0 0 0 0 0,0 0 0 0 0,0 1-1 0 0,-1-1 1 0 0,1 0 0 0 0,-1 0-1 0 0,0 1 1 0 0,0-1 0 0 0,0 1 0 0 0,0-1-1 0 0,0 1 1 0 0,0 0 0 0 0,-1 0-1 0 0,0-1 26 0 0,0 1-46 0 0,1 0-1 0 0,-1 0 0 0 0,1 1 0 0 0,-1-1 1 0 0,0 1-1 0 0,0-1 0 0 0,0 1 0 0 0,1 0 0 0 0,-1 0 1 0 0,0 0-1 0 0,-1 1 0 0 0,1-1 0 0 0,0 1 0 0 0,0 0 1 0 0,0-1-1 0 0,0 1 0 0 0,0 1 0 0 0,0-1 0 0 0,0 0 1 0 0,0 1-1 0 0,-1-1 0 0 0,1 1 0 0 0,0 0 0 0 0,1 0 1 0 0,-1 1-1 0 0,0-1 0 0 0,0 0 0 0 0,0 1 1 0 0,1 0-1 0 0,-1-1 0 0 0,1 1 0 0 0,-1 0 0 0 0,1 0 1 0 0,0 1-1 0 0,0-1 0 0 0,0 0 0 0 0,0 1 0 0 0,0-1 1 0 0,0 1-1 0 0,1 0 0 0 0,-1-1 0 0 0,1 1 0 0 0,0 0 1 0 0,0 0-1 0 0,0 0 0 0 0,0 0 0 0 0,0 0 0 0 0,1 0 1 0 0,-1 0-1 0 0,1 1 0 0 0,0-1 0 0 0,0 0 1 0 0,0 0-1 0 0,0 0 0 0 0,1 0 0 0 0,-1 0 0 0 0,1 0 1 0 0,1 3 46 0 0,-2 0 37 0 0,0-1 0 0 0,1 1 0 0 0,-1 0 0 0 0,2-1 0 0 0,-1 1 0 0 0,0-1 0 0 0,1 1 0 0 0,0-1 0 0 0,1 1 0 0 0,-1-1 0 0 0,1 0 0 0 0,0 0 0 0 0,0 0 0 0 0,0-1 0 0 0,1 1 0 0 0,-1-1 0 0 0,1 0 0 0 0,1 0 0 0 0,-1 0 0 0 0,0 0 0 0 0,1-1 0 0 0,0 1 0 0 0,0-1 1 0 0,0-1-1 0 0,0 1 0 0 0,0-1 0 0 0,0 1 0 0 0,1-2 0 0 0,-1 1 0 0 0,1 0 0 0 0,-1-1 0 0 0,1 0 0 0 0,1-1-37 0 0,12 3-3 0 0,1 0 0 0 0,-1-2 1 0 0,1 0-1 0 0,0-2 0 0 0,0 0 0 0 0,-1-1 1 0 0,1-1-1 0 0,-1-1 0 0 0,5-1 3 0 0,11-6-889 0 0,-1-1 0 0 0,0-1 1 0 0,0-2-1 0 0,-1-1 0 0 0,-1-1 0 0 0,-1-2 0 0 0,-1-2 0 0 0,0 0 0 0 0,-2-2 0 0 0,0-2 889 0 0,90-133-777 0 0,-110 141 1207 0 0,-1-1 1 0 0,-1 1-1 0 0,-1-1 0 0 0,0 0 1 0 0,-1 0-1 0 0,-1 0 0 0 0,-1-1 1 0 0,0 1-1 0 0,-2-16-430 0 0,1 25 266 0 0,-2 1 1 0 0,1-1-1 0 0,-1 1 0 0 0,0-1 1 0 0,-1 1-1 0 0,0 0 0 0 0,-1 0 1 0 0,1 0-1 0 0,-1 0 0 0 0,-1 0 1 0 0,0 0-1 0 0,0 1 0 0 0,0 0 1 0 0,-1 0-1 0 0,0 0 0 0 0,0 0 1 0 0,-1 1-1 0 0,0 0 0 0 0,0 0 1 0 0,0 0-1 0 0,-2 0-266 0 0,3 7 12 0 0,0 1-1 0 0,1 0 1 0 0,-1 0 0 0 0,1 0-1 0 0,-1 1 1 0 0,1-1 0 0 0,0 1-1 0 0,0 0 1 0 0,0 0 0 0 0,0 1-1 0 0,1-1 1 0 0,0 1 0 0 0,-1 0-1 0 0,1 0 1 0 0,0 0-1 0 0,1 0 1 0 0,-1 0 0 0 0,1 1-1 0 0,-1-1 1 0 0,2 1 0 0 0,-1-1-1 0 0,0 1 1 0 0,1 0 0 0 0,0 0-1 0 0,0 0 1 0 0,0 0 0 0 0,1 0-1 0 0,-1 0 1 0 0,1 0-1 0 0,1 1-10 0 0,-9 49 149 0 0,2-1 1 0 0,3 1 0 0 0,2 0 0 0 0,3 0 0 0 0,5 31-151 0 0,-7-85 1 0 0,0 18 26 0 0,1 0 0 0 0,1 1 0 0 0,1-1 0 0 0,0 0 0 0 0,1-1 0 0 0,1 1 0 0 0,1-1 0 0 0,1 0 0 0 0,0 0 0 0 0,2-1 0 0 0,0 0 0 0 0,0 0 0 0 0,2-1 0 0 0,6 8-27 0 0,-9-22-26 0 0,0 1 0 0 0,1-1 0 0 0,-1-1 0 0 0,0 0 0 0 0,1 0 0 0 0,-1 0 0 0 0,1-1 0 0 0,-1 0 1 0 0,1-1-1 0 0,-1 0 0 0 0,1-1 0 0 0,-1 1 0 0 0,0-1 0 0 0,0-1 0 0 0,0 0 0 0 0,0 0 0 0 0,0 0 0 0 0,0-1 0 0 0,-1 0 0 0 0,0-1 0 0 0,0 0 0 0 0,0 0 0 0 0,0 0 0 0 0,-1-1 0 0 0,0 0 0 0 0,2-3 26 0 0,6-1 130 0 0,0-1 0 0 0,-1-1 0 0 0,-1 0-1 0 0,0-1 1 0 0,0 0 0 0 0,-1-1 0 0 0,-1 0-1 0 0,-1 0 1 0 0,0-1 0 0 0,0-1 0 0 0,-2 1 0 0 0,0-1-1 0 0,1-5-129 0 0,-11 27 50 0 0,1-1-1 0 0,0 0 1 0 0,0 0-1 0 0,1 1 1 0 0,-1-1-1 0 0,1 1 1 0 0,0 0 0 0 0,1-1-1 0 0,0 1 1 0 0,-1 0-1 0 0,2-1 1 0 0,-1 1-1 0 0,1 0 1 0 0,0-1-1 0 0,0 1 1 0 0,0-1-1 0 0,1 1 1 0 0,0-1-1 0 0,0 0 1 0 0,0 1-1 0 0,1-1 1 0 0,-1 0-1 0 0,1-1 1 0 0,1 1 0 0 0,-1 0-1 0 0,1-1 1 0 0,-1 0-1 0 0,1 0 1 0 0,0 0-1 0 0,1 0 1 0 0,-1-1-1 0 0,1 1 1 0 0,-1-1-1 0 0,1 0 1 0 0,0 0-1 0 0,1-1-49 0 0,109 23 528 0 0,-102-23-777 0 0,-1-1 1 0 0,1 0-1 0 0,-1-1 1 0 0,1-1-1 0 0,-1 0 1 0 0,1 0-1 0 0,-1-2 0 0 0,1 1 1 0 0,-1-1-1 0 0,0-1 1 0 0,0-1-1 0 0,-1 1 1 0 0,1-2-1 0 0,-1 1 1 0 0,0-2-1 0 0,-1 1 0 0 0,1-2 1 0 0,-1 1-1 0 0,-1-1 1 0 0,7-7 248 0 0,-7 4-21 0 0,20-2 3872 0 0,-25 17-3799 0 0,1 0 0 0 0,-1 0-1 0 0,1 0 1 0 0,0-1 0 0 0,0 1 0 0 0,0-1 0 0 0,1 0 0 0 0,-1-1-1 0 0,1 1 1 0 0,0-1 0 0 0,-1 0 0 0 0,1-1 0 0 0,0 1 0 0 0,0-1-1 0 0,0-1 1 0 0,0 1 0 0 0,0-1 0 0 0,1 0 0 0 0,-1 0 0 0 0,0 0-1 0 0,0-1 1 0 0,0 0 0 0 0,1-1-52 0 0,-2 2-4 0 0,1-1 1 0 0,0 1-1 0 0,-1-1 0 0 0,1-1 1 0 0,0 1-1 0 0,-1-1 0 0 0,0 0 1 0 0,1 0-1 0 0,-1 0 0 0 0,0-1 1 0 0,0 0-1 0 0,0 0 0 0 0,-1 0 1 0 0,1-1-1 0 0,-1 0 0 0 0,0 0 1 0 0,0 0-1 0 0,0 0 0 0 0,0 0 1 0 0,-1-1-1 0 0,1 1 0 0 0,-1-1 1 0 0,0 0-1 0 0,-1 0 0 0 0,1-1 1 0 0,-1 1-1 0 0,0 0 0 0 0,-1-1 1 0 0,1 1-1 0 0,-1-1 0 0 0,0 1 1 0 0,0-1-1 0 0,-1 0 0 0 0,0 0 1 0 0,0 1-1 0 0,0-1 0 0 0,0 0 1 0 0,-1 1-1 0 0,0-1 0 0 0,0 0 1 0 0,-1 1-1 0 0,0-1 0 0 0,0 1 1 0 0,0 0-1 0 0,0 0 0 0 0,-1 0 1 0 0,0 0-1 0 0,0 0 0 0 0,0 0 1 0 0,-1 1-1 0 0,1-1 0 0 0,-1 1 1 0 0,0 0-1 0 0,-1 0 0 0 0,1 1 1 0 0,-2-2 3 0 0,2 1-29 0 0,-1 1 1 0 0,1-1-1 0 0,-1 1 1 0 0,0 0-1 0 0,0 0 1 0 0,0 1-1 0 0,0-1 1 0 0,0 1-1 0 0,-1 0 1 0 0,1 1-1 0 0,-1-1 1 0 0,1 1-1 0 0,-1 0 1 0 0,0 1-1 0 0,1-1 0 0 0,-1 1 1 0 0,0 0-1 0 0,1 1 1 0 0,-1-1-1 0 0,0 1 1 0 0,1 0-1 0 0,-1 0 1 0 0,1 1-1 0 0,-1 0 1 0 0,1 0-1 0 0,0 0 1 0 0,0 1-1 0 0,0-1 1 0 0,0 1-1 0 0,0 0 1 0 0,0 1-1 0 0,1-1 1 0 0,0 1-1 0 0,-1 0 1 0 0,2 0-1 0 0,-1 0 1 0 0,0 1-1 0 0,1-1 1 0 0,0 1-1 0 0,0 0 1 0 0,0 0-1 0 0,0 0 0 0 0,1 0 1 0 0,0 0-1 0 0,0 1 1 0 0,0-1-1 0 0,1 1 1 0 0,0-1-1 0 0,0 1 1 0 0,0-1-1 0 0,1 1 1 0 0,0 1 28 0 0,0-2-26 0 0,0 0 1 0 0,0 0 0 0 0,0-1-1 0 0,1 1 1 0 0,0 0-1 0 0,0 0 1 0 0,1-1 0 0 0,-1 1-1 0 0,1-1 1 0 0,0 1-1 0 0,0-1 1 0 0,0 0 0 0 0,1 1-1 0 0,-1-1 1 0 0,1-1-1 0 0,0 1 1 0 0,0 0 0 0 0,1-1-1 0 0,-1 1 26 0 0,22 17-3035 0 0,2-3-4132 0 0,-18-12-2986 0 0</inkml:trace>
  <inkml:trace contextRef="#ctx0" brushRef="#br0" timeOffset="22250.09">5918 2923 10226 0 0,'0'0'2311'0'0,"0"0"-608"0"0,0 0-1029 0 0,0 0-952 0 0,0 0-398 0 0,0 0-32 0 0,0 0 260 0 0,0 0 563 0 0,0 0 182 0 0,0 0 25 0 0,0 0-42 0 0,-1 23-51 0 0,-6 157 244 0 0,4-75-190 0 0,-1-36-148 0 0,2 0 0 0 0,4 0-1 0 0,3-1 1 0 0,5 15-135 0 0,-9-76 39 0 0,0-1 0 0 0,0 1 0 0 0,1 0 0 0 0,0-1 0 0 0,0 1 0 0 0,0 0 0 0 0,1-1 0 0 0,0 0 0 0 0,0 0 0 0 0,1 0 0 0 0,0 0 0 0 0,0-1 0 0 0,0 1 0 0 0,1-1 0 0 0,-1 0 0 0 0,1 0 0 0 0,0-1 0 0 0,1 1 0 0 0,-1-1 0 0 0,1 0 0 0 0,0-1 0 0 0,0 1 0 0 0,0-1 0 0 0,0 0 0 0 0,1-1 0 0 0,-1 1 0 0 0,1-2 0 0 0,0 1 0 0 0,0 0 0 0 0,-1-1 0 0 0,1-1 0 0 0,0 1 0 0 0,0-1 0 0 0,3 0-39 0 0,-3 1 66 0 0,0 0 0 0 0,0 0 0 0 0,1-1 0 0 0,-1 0 0 0 0,0 0 0 0 0,0-1 0 0 0,0 0 0 0 0,0 0 0 0 0,0-1 1 0 0,0 0-1 0 0,0 0 0 0 0,0 0 0 0 0,0-1 0 0 0,-1 0 0 0 0,1 0 0 0 0,-1-1 0 0 0,0 0 0 0 0,0 0 0 0 0,0-1 0 0 0,-1 1 1 0 0,1-1-1 0 0,-1 0 0 0 0,0 0 0 0 0,-1-1 0 0 0,1 0 0 0 0,-1 0 0 0 0,0 0 0 0 0,-1 0 0 0 0,1 0 0 0 0,-1-1 1 0 0,-1 0-1 0 0,1 1 0 0 0,-1-1 0 0 0,0 0 0 0 0,-1 0 0 0 0,1 0 0 0 0,-1-1 0 0 0,-1 1 0 0 0,1 0 0 0 0,-1 0 0 0 0,-1-7-66 0 0,-1 8 49 0 0,0-1-1 0 0,0 1 0 0 0,-1 0 0 0 0,0 0 0 0 0,0 0 1 0 0,0 0-1 0 0,-1 0 0 0 0,0 1 0 0 0,0-1 0 0 0,0 1 1 0 0,0 0-1 0 0,-1 1 0 0 0,0-1 0 0 0,0 1 0 0 0,-1 0 0 0 0,1 0 1 0 0,-1 0-1 0 0,0 1 0 0 0,0 0 0 0 0,0 0 0 0 0,0 0 1 0 0,0 1-1 0 0,-1 0 0 0 0,1 0 0 0 0,-1 1 0 0 0,1-1 1 0 0,-1 1-1 0 0,0 1 0 0 0,1 0 0 0 0,-7 0-48 0 0,12 2 39 0 0,-1 0-1 0 0,1 1 0 0 0,0-1 1 0 0,0 0-1 0 0,0 1 0 0 0,0-1 1 0 0,0 1-1 0 0,0 0 1 0 0,1-1-1 0 0,-1 1 0 0 0,1 0 1 0 0,0-1-1 0 0,0 1 1 0 0,0 0-1 0 0,0-1 0 0 0,0 1 1 0 0,1 0-1 0 0,-1-1 1 0 0,1 1-1 0 0,-1 0 0 0 0,1-1 1 0 0,0 1-1 0 0,0-1 0 0 0,0 1 1 0 0,1-1-1 0 0,-1 0 1 0 0,0 1-1 0 0,2 1-38 0 0,18 16 114 0 0,0-1-1 0 0,2-1 1 0 0,0 0-1 0 0,0-2 1 0 0,2-1 0 0 0,0-1-1 0 0,1-1 1 0 0,0-1 0 0 0,1-1-1 0 0,0-1 1 0 0,15 2-114 0 0,-31-8-80 0 0,70 23-1719 0 0,-38-12-1538 0 0,-1-1-4493 0 0,-25-7-2272 0 0</inkml:trace>
  <inkml:trace contextRef="#ctx0" brushRef="#br0" timeOffset="23069.304">3058 4733 904 0 0,'0'0'986'0'0,"0"0"-134"0"0,0 0-144 0 0,0 0 251 0 0,0 0 497 0 0,0 0 375 0 0,0 0 140 0 0,0 0-101 0 0,0 0-327 0 0,0 0-313 0 0,0 0-282 0 0,0 0-284 0 0,0 0-248 0 0,-6-16-200 0 0,-21-45-145 0 0,26 60-71 0 0,0-1-1 0 0,0 1 1 0 0,0 0 0 0 0,0 0-1 0 0,0 0 1 0 0,0 0 0 0 0,-1 0-1 0 0,1 0 1 0 0,0 0 0 0 0,-1 0-1 0 0,1 0 1 0 0,-1 0 0 0 0,1 1-1 0 0,-1-1 1 0 0,1 1 0 0 0,-1-1-1 0 0,1 1 1 0 0,-1 0 0 0 0,1-1-1 0 0,-1 1 1 0 0,0 0 0 0 0,1 0-1 0 0,-1 0 1 0 0,0 0 0 0 0,1 0-1 0 0,-1 1 1 0 0,1-1 0 0 0,-1 0-1 0 0,0 1 1 0 0,1-1 0 0 0,-1 1-1 0 0,1 0 1 0 0,0-1 0 0 0,-1 1-1 0 0,1 0 1 0 0,-1 0 0 0 0,1 0 0 0 0,-5 1 5 0 0,-37 13 145 0 0,1 2-1 0 0,1 2 0 0 0,0 1 1 0 0,2 2-1 0 0,0 2 0 0 0,2 2 1 0 0,0 1-1 0 0,2 2 1 0 0,2 1-1 0 0,0 2 0 0 0,2 1 1 0 0,-25 34-150 0 0,48-55 35 0 0,0 0 1 0 0,1 0-1 0 0,1 0 0 0 0,0 1 1 0 0,1 0-1 0 0,0 0 1 0 0,1 0-1 0 0,0 0 1 0 0,1 1-1 0 0,1 0 1 0 0,0 0-1 0 0,0 0 1 0 0,2-1-1 0 0,0 1 0 0 0,0 0 1 0 0,1 0-1 0 0,1 0 1 0 0,1 0-1 0 0,0-1 1 0 0,0 1-1 0 0,1-1 1 0 0,1 0-1 0 0,0 0 0 0 0,1 0 1 0 0,1-1-1 0 0,0 0 1 0 0,0 0-1 0 0,1 0 1 0 0,1-1-1 0 0,0-1 1 0 0,0 1-1 0 0,1-1 1 0 0,0-1-1 0 0,1 0 0 0 0,0 0 1 0 0,0-1-1 0 0,1-1 1 0 0,0 0-1 0 0,0 0 1 0 0,1-1-1 0 0,1 0-35 0 0,12 1 95 0 0,1 0 1 0 0,-1-1-1 0 0,1-2 0 0 0,0-1 0 0 0,0-1 1 0 0,0-1-1 0 0,0-1 0 0 0,0-2 0 0 0,-1-1 0 0 0,1-1 1 0 0,0-1-1 0 0,-1-1 0 0 0,0-1 0 0 0,0-2 1 0 0,-1 0-1 0 0,0-2 0 0 0,-1-1 0 0 0,0 0 0 0 0,-1-2 1 0 0,0-1-1 0 0,-1-1 0 0 0,-1-1 0 0 0,0 0 1 0 0,-2-2-1 0 0,0 0 0 0 0,-1-1 0 0 0,-1-1 0 0 0,-1-1 1 0 0,0 0-1 0 0,5-14-95 0 0,-16 24 34 0 0,0-1 0 0 0,0 0 0 0 0,-2 0 1 0 0,1 0-1 0 0,-2 0 0 0 0,0-1 0 0 0,0 1 0 0 0,-1-1 1 0 0,-1 1-1 0 0,0-1 0 0 0,-1 1 0 0 0,-1-1 0 0 0,0 1 1 0 0,-1-1-1 0 0,0 1 0 0 0,-1 0 0 0 0,0 0 0 0 0,-1 0 1 0 0,-1 1-1 0 0,0 0 0 0 0,0 0 0 0 0,-1 0 0 0 0,-1 1 1 0 0,0 0-1 0 0,0 0 0 0 0,-1 1 0 0 0,-7-6-34 0 0,-2-1-41 0 0,0 1-1 0 0,-1 1 0 0 0,-1 0 1 0 0,0 1-1 0 0,-1 2 0 0 0,-1 0 1 0 0,0 1-1 0 0,-1 1 0 0 0,0 1 1 0 0,0 1-1 0 0,0 1 0 0 0,-1 1 1 0 0,0 1-1 0 0,-25-1 42 0 0,23 3-149 0 0,0 2 0 0 0,-1 0 1 0 0,1 2-1 0 0,-1 1 0 0 0,1 1 0 0 0,0 2 0 0 0,0 0 1 0 0,1 2-1 0 0,-1 0 0 0 0,1 2 0 0 0,1 1 0 0 0,0 1 1 0 0,0 1-1 0 0,1 1 0 0 0,1 1 0 0 0,0 1 0 0 0,1 1 1 0 0,0 1-1 0 0,1 0 0 0 0,1 2 0 0 0,1 0 0 0 0,1 1 1 0 0,1 1-1 0 0,0 1 0 0 0,2 0 0 0 0,0 1 149 0 0,-12 56-3884 0 0,19-25-2956 0 0,7-26-1628 0 0</inkml:trace>
  <inkml:trace contextRef="#ctx0" brushRef="#br0" timeOffset="23347.343">3701 4262 12547 0 0,'0'0'2419'0'0,"0"0"-1035"0"0,0 0-577 0 0,0 0-543 0 0,0 0-172 0 0,0 0 16 0 0,-26 1 45 0 0,-83 8 38 0 0,16 39 429 0 0,-58 74 269 0 0,6 7-1 0 0,5 6 1 0 0,-5 18-889 0 0,-33 31 228 0 0,147-152-317 0 0,-335 360 568 0 0,165-105-3725 0 0,176-239-1717 0 0,9-14-5728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21.37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478 1 3889 0 0,'0'0'413'0'0,"0"0"-339"0"0,0 0-533 0 0,0 0-277 0 0,0 0 124 0 0,0 0 230 0 0,0 0 345 0 0,0 0 265 0 0,0 0 136 0 0,0 0 107 0 0,0 0 38 0 0,0 0 7 0 0,0 0-17 0 0,0 11-40 0 0,2 562 4674 0 0,15-452-4292 0 0,-19-105 6027 0 0,-17 16-6814 0 0,6-9-35 0 0,-27 41 230 0 0,2-102 2051 0 0,33 30-2371 0 0,0 1 0 0 0,-1-1 0 0 0,-1 1 0 0 0,1 1 0 0 0,-1-1-1 0 0,0 1 1 0 0,0 0 0 0 0,-1 1 0 0 0,0 0 0 0 0,0 0 0 0 0,0 0-1 0 0,-1 1 1 0 0,1 1 0 0 0,-1-1 0 0 0,0 1 0 0 0,0 1 0 0 0,0-1-1 0 0,0 2 1 0 0,0-1 0 0 0,-1 1 0 0 0,1 1 0 0 0,0 0 0 0 0,-1 0-1 0 0,1 1 1 0 0,0 0 0 0 0,-1 0 0 0 0,1 1 0 0 0,0 0 0 0 0,0 1 0 0 0,0 0-1 0 0,0 1 1 0 0,1-1 0 0 0,-1 2 0 0 0,1-1 0 0 0,0 1 0 0 0,-1 1 71 0 0,3-1-18 0 0,0 0 1 0 0,-1 1-1 0 0,2-1 1 0 0,-1 1 0 0 0,1 0-1 0 0,0 1 1 0 0,0-1 0 0 0,0 1-1 0 0,1 0 1 0 0,0 0 0 0 0,1 0-1 0 0,0 1 1 0 0,0-1-1 0 0,0 1 1 0 0,1 0 0 0 0,0 0-1 0 0,0 0 1 0 0,1 0 0 0 0,0 0-1 0 0,1 0 1 0 0,0 0 0 0 0,0 0-1 0 0,1 0 1 0 0,0 1-1 0 0,0-1 1 0 0,0-1 0 0 0,1 1-1 0 0,1 0 1 0 0,-1 0 0 0 0,1-1-1 0 0,1 1 1 0 0,-1-1-1 0 0,1 0 1 0 0,1 0 0 0 0,-1 0-1 0 0,1-1 1 0 0,0 1 0 0 0,0-1-1 0 0,1 0 1 0 0,0-1 0 0 0,0 1-1 0 0,0-1 1 0 0,1-1-1 0 0,0 1 1 0 0,0-1 0 0 0,0 0-1 0 0,5 1 18 0 0,5-2 115 0 0,0-2-1 0 0,1 0 0 0 0,-1-1 1 0 0,0-1-1 0 0,1-1 1 0 0,-1 0-1 0 0,0-1 0 0 0,0-1 1 0 0,0 0-1 0 0,-1-2 0 0 0,1 0 1 0 0,-1 0-1 0 0,-1-2 0 0 0,1 0 1 0 0,-1 0-1 0 0,-1-2 0 0 0,1 0 1 0 0,-2 0-1 0 0,1-2 1 0 0,-1 1-1 0 0,-1-2 0 0 0,0 1 1 0 0,-1-2-1 0 0,5-7-114 0 0,-14 17-1075 0 0,7-12 1838 0 0,-7 11-5113 0 0,-1 2-5223 0 0,-1 3 3781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8.07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217 163 19949,'26'-35'140,"-1"-1"-106,-21 29 5,2-5-5,-2 4-12,-2 1-11,1-1 12,-2 1-1,1-2 6,-2 2-11,1 0-6,-1 1-28,-1 0-11,-4 2-11,-1 1 5,-4 2 12,-2 1 5,-2 0 0,-2 2 23,-3 1 11,-1 4 22,-1 1 6,-1 2-6,1 2 0,1 1 6,2 0-17,2 3 6,0-1 10,3 2-27,1-1 11,2 1-3386,3-2 3391,1 1-2234,3-3 2347,1 6-79,6-6 168,21 16-1713,-7-15 1506,19 8 1529,-14-13-1535,2-2-5,2 1 2240,0 0-2313,12 2-11,-12-3-34,6 1-78,-14-3 3268,-4 0-3525,-2-1-197,-5 0-135,-3-1-195,-3 0-393,-1 0-1007,-4-1-5927,0 1 8290,-3-1 0,2-2 0,1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21.85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11 0 5369 0 0,'0'0'850'0'0,"0"0"-1282"0"0,0 0-434 0 0,0 0 141 0 0,0 0 292 0 0,0 0 329 0 0,0 0 272 0 0,0 0 262 0 0,0 0 273 0 0,0 0 221 0 0,0 0 113 0 0,0 0 10 0 0,0 0-61 0 0,-2 21-129 0 0,-7 64-131 0 0,31 27 1487 0 0,-8-75-1677 0 0,12 151 522 0 0,-25-105 4906 0 0,2-89-6059 0 0,0 1 0 0 0,-1-1 0 0 0,2 1 0 0 0,-1 0 0 0 0,1-1 0 0 0,0 2-1 0 0,0-1 1 0 0,0 0 0 0 0,0 1 0 0 0,1 0 0 0 0,0 0 0 0 0,0 0 0 0 0,0 1 0 0 0,0 0-1 0 0,1 0 1 0 0,-1 0 0 0 0,1 0 0 0 0,2 0 95 0 0,-4 1-33 0 0,23-13-151 0 0,0 1 0 0 0,1 1 0 0 0,1 2 1 0 0,0 0-1 0 0,1 3 0 0 0,0 0 0 0 0,0 1 1 0 0,1 2-1 0 0,30-1 184 0 0,-58 7 20 0 0,0-1 0 0 0,-1 1 0 0 0,1 0 0 0 0,-1 0 0 0 0,1 0 0 0 0,-1 0 0 0 0,1 0 0 0 0,-1 0 0 0 0,1 1 0 0 0,-1-1 0 0 0,0 1 0 0 0,0 0 0 0 0,0-1 0 0 0,0 1 0 0 0,0 0 0 0 0,0 0 0 0 0,0 0 0 0 0,-1 1 0 0 0,1-1 0 0 0,-1 0 0 0 0,0 1 0 0 0,1-1 0 0 0,-1 1 0 0 0,0-1 1 0 0,-1 1-1 0 0,1-1 0 0 0,0 1 0 0 0,-1 0 0 0 0,1-1 0 0 0,-1 1 0 0 0,0 0 0 0 0,0 0 0 0 0,0-1 0 0 0,0 2-20 0 0,-3 96 555 0 0,-6-42-160 0 0,0-5-1968 0 0,6-19-5072 0 0,3-22-3573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19.02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745 108 0 0 0,'0'0'1482'0'0,"0"0"365"0"0,0 0-159 0 0,0 0-269 0 0,0 0-289 0 0,0 0-214 0 0,0 0-115 0 0,0 0-87 0 0,0 0-77 0 0,0 0-54 0 0,-4-16-55 0 0,-19-76 1522 0 0,20 102-4889 0 0,-6 47 2751 0 0,-23 160 332 0 0,9 2 1 0 0,9 0-1 0 0,10 7-244 0 0,8-151 434 0 0,1 23 161 0 0,-6-33 3965 0 0,-35-88-2902 0 0,17 9-1920 0 0,-1 1-1 0 0,0 1 1 0 0,-1 1-1 0 0,0 1 1 0 0,0 0-1 0 0,-1 2 1 0 0,0 1-1 0 0,-1 0 1 0 0,0 2-1 0 0,0 0 1 0 0,-20 0 262 0 0,36 6-122 0 0,1 1 1 0 0,0 0-1 0 0,1 0 1 0 0,-1 1 0 0 0,0 0-1 0 0,1 0 1 0 0,-1 0-1 0 0,1 0 1 0 0,0 1 0 0 0,0 0-1 0 0,0 0 1 0 0,1 1-1 0 0,-1-1 1 0 0,1 1-1 0 0,0 0 1 0 0,0 0 0 0 0,1 0-1 0 0,0 1 1 0 0,0-1-1 0 0,0 1 1 0 0,0 0-1 0 0,1-1 1 0 0,0 1 0 0 0,0 0-1 0 0,1 1 1 0 0,-1-1-1 0 0,1 0 1 0 0,1 0-1 0 0,-1 1 1 0 0,1-1 0 0 0,0 0-1 0 0,1 1 1 0 0,-1-1-1 0 0,1 0 1 0 0,1 0 0 0 0,-1 0-1 0 0,1 0 1 0 0,0 0-1 0 0,0 0 1 0 0,1 0-1 0 0,-1 0 1 0 0,2 0 121 0 0,3 6 162 0 0,1-1 0 0 0,0 0 0 0 0,0-1 0 0 0,1 0-1 0 0,0 0 1 0 0,1-1 0 0 0,0 0 0 0 0,1-1 0 0 0,0 0 0 0 0,0-1 0 0 0,1 0 0 0 0,-1-1-1 0 0,2 0 1 0 0,-1 0 0 0 0,1-2 0 0 0,-1 1 0 0 0,1-2 0 0 0,0 0 0 0 0,1 0 0 0 0,-1-1-1 0 0,0-1 1 0 0,1 0 0 0 0,-1-1 0 0 0,0 0 0 0 0,1-1 0 0 0,12-3-162 0 0,-21 2 117 0 0,-1 1-1 0 0,0-2 1 0 0,1 1-1 0 0,-1 0 1 0 0,0-1 0 0 0,0 0-1 0 0,0 0 1 0 0,-1 0 0 0 0,1-1-1 0 0,-1 1 1 0 0,0-1 0 0 0,0 1-1 0 0,0-1 1 0 0,0 0 0 0 0,-1-1-1 0 0,1 1 1 0 0,-1 0 0 0 0,0-1-1 0 0,0 1 1 0 0,-1-1 0 0 0,0 1-1 0 0,1-1 1 0 0,-1 0-1 0 0,-1 0 1 0 0,1 1 0 0 0,-1-1-1 0 0,0 0 1 0 0,0 0 0 0 0,0 0-1 0 0,-1 0 1 0 0,1 1 0 0 0,-2-2-117 0 0,-4-2-1472 0 0,4 7-3062 0 0,2 1-4183 0 0,0 2 4637 0 0</inkml:trace>
  <inkml:trace contextRef="#ctx0" brushRef="#br0" timeOffset="507.213">1009 1270 11130 0 0,'0'0'701'0'0,"0"0"-300"0"0,0 0-505 0 0,0 0-480 0 0,0 0-218 0 0,0 0-94 0 0,0 0 52 0 0,0 0 130 0 0,0 0 160 0 0,0 0 242 0 0,0 0 254 0 0,0 0 200 0 0,0 0 100 0 0,10 19 24 0 0,32 60-20 0 0,-30 53 319 0 0,-11-75-373 0 0,-3 1 1 0 0,-2-1 0 0 0,-2 0-1 0 0,-4 0 1 0 0,-1 0 0 0 0,-6 7-193 0 0,16-61 178 0 0,0 1 1 0 0,0-1-1 0 0,0 0 1 0 0,0 0-1 0 0,-1 0 0 0 0,0 1 1 0 0,0-2-1 0 0,0 1 1 0 0,0 0-1 0 0,0 0 1 0 0,0-1-1 0 0,-1 1 0 0 0,1-1 1 0 0,-1 1-1 0 0,0-1 1 0 0,0 0-1 0 0,1 0 1 0 0,-2 0-1 0 0,1-1 1 0 0,0 1-1 0 0,0-1 0 0 0,0 0 1 0 0,-1 0-1 0 0,1 0 1 0 0,0 0-1 0 0,-1 0 1 0 0,1-1-1 0 0,-1 1 0 0 0,1-1 1 0 0,-1 0-1 0 0,1 0 1 0 0,-1 0-1 0 0,1-1 1 0 0,-1 1-1 0 0,1-1 1 0 0,-1 0-1 0 0,1 0 0 0 0,0 0 1 0 0,0-1-1 0 0,-1 1 1 0 0,1-1-1 0 0,0 1 1 0 0,0-1-1 0 0,0 0 1 0 0,1 0-1 0 0,-1 0 0 0 0,0-1 1 0 0,1 1-1 0 0,-1-1 1 0 0,-1-1-179 0 0,-14-10 183 0 0,1 0 1 0 0,0-1-1 0 0,1-1 0 0 0,0 0 1 0 0,2-1-1 0 0,0 0 1 0 0,0-2-1 0 0,2 1 1 0 0,-6-14-184 0 0,16 31-64 0 0,1-1 0 0 0,0 1 0 0 0,-1-1 0 0 0,1 1 0 0 0,0-1 0 0 0,0 0 1 0 0,0 0-1 0 0,0 1 0 0 0,0-1 0 0 0,0 0 0 0 0,1 0 0 0 0,-1 0 0 0 0,1 0 0 0 0,-1 0 0 0 0,1 0 1 0 0,0 0-1 0 0,0 0 0 0 0,0 0 0 0 0,0 0 0 0 0,0 0 0 0 0,0 0 0 0 0,0 0 0 0 0,1 0 1 0 0,-1 0-1 0 0,1 0 0 0 0,-1 1 0 0 0,1-1 0 0 0,0 0 0 0 0,0 0 0 0 0,0 0 0 0 0,0 1 0 0 0,0-1 1 0 0,0 0-1 0 0,0 1 0 0 0,1-1 0 0 0,-1 1 0 0 0,0-1 0 0 0,1 1 0 0 0,-1 0 0 0 0,1 0 1 0 0,0-1-1 0 0,-1 1 0 0 0,1 0 0 0 0,0 0 0 0 0,0 1 0 0 0,0-1 0 0 0,0 0 0 0 0,0 1 0 0 0,-1-1 1 0 0,1 1-1 0 0,2-1 64 0 0,78-3-3519 0 0,-29 11-4286 0 0,-39-4 1833 0 0</inkml:trace>
  <inkml:trace contextRef="#ctx0" brushRef="#br0" timeOffset="739.192">961 1119 7138 0 0,'0'0'3342'0'0,"0"0"-2248"0"0,0 0-740 0 0,0 0-403 0 0,0 0-388 0 0,0 0-97 0 0,0 0 88 0 0,0 0 300 0 0,0 0 271 0 0,0 0 111 0 0,0 0 20 0 0,0 0-28 0 0,0 0-44 0 0,25 0-8 0 0,183 12 956 0 0,-103-2-796 0 0,-36-7-6666 0 0,-54-2-329 0 0</inkml:trace>
  <inkml:trace contextRef="#ctx0" brushRef="#br0" timeOffset="1491.687">1 2169 3929 0 0,'0'0'2862'0'0,"0"0"-1169"0"0,0 0-634 0 0,0 0-438 0 0,0 0-267 0 0,0 0-182 0 0,0 0-160 0 0,0 0-36 0 0,0 0 78 0 0,0 0 175 0 0,0 0 160 0 0,0 0 38 0 0,0 0-67 0 0,3-13 358 0 0,334-1 4187 0 0,-73-12-4316 0 0,1 12 1 0 0,32 11-590 0 0,-122 21 42 0 0,-210-12-3602 0 0,7 2-3482 0 0,17-5-1337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25.46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1079 0 0 0,'8'-53'5'0'0,"-6"41"1878"0"0,-6 35-166 0 0,4-21-1665 0 0,0-1 1 0 0,-1 0 0 0 0,1 1-1 0 0,0-1 1 0 0,0 0 0 0 0,0 1-1 0 0,1-1 1 0 0,-1 0 0 0 0,0 0-1 0 0,0 1 1 0 0,1-1 0 0 0,-1 0-1 0 0,1 1 1 0 0,-1-1 0 0 0,1 0-1 0 0,-1 0 1 0 0,1 0 0 0 0,0 0-1 0 0,0 0 1 0 0,-1 0 0 0 0,1 0-1 0 0,0 0 1 0 0,0 0 0 0 0,0 0-1 0 0,0 0 1 0 0,0 0 0 0 0,0 0-1 0 0,1-1 1 0 0,-1 1 0 0 0,0-1-1 0 0,0 1 1 0 0,0-1 0 0 0,1 1-1 0 0,-1-1 1 0 0,0 1 0 0 0,0-1-1 0 0,1 0 1 0 0,-1 0-1 0 0,0 0 1 0 0,1 0 0 0 0,-1 0-1 0 0,0 0 1 0 0,1 0 0 0 0,-1 0-1 0 0,0 0 1 0 0,1-1 0 0 0,-1 1-1 0 0,0 0 1 0 0,0-1 0 0 0,1 0-53 0 0,12 1 375 0 0,126-3 1490 0 0,70-12-1542 0 0,133-9-170 0 0,278 19-153 0 0,-321 12 299 0 0,164-22-299 0 0,79-7 903 0 0,-346 18-802 0 0,590-36 758 0 0,101-78 2141 0 0,-5 26-1193 0 0,55-3-698 0 0,-118 4-57 0 0,671-136 1252 0 0,-976 189-2062 0 0,-462 36 413 0 0,-52 2-301 0 0,-1 0-46 0 0,-52-1-4837 0 0,4 2-3144 0 0,29 1-2072 0 0</inkml:trace>
  <inkml:trace contextRef="#ctx0" brushRef="#br0" timeOffset="978.731">4815 114 0 0 0,'0'0'491'0'0,"0"0"405"0"0,0 0 148 0 0,0 0 46 0 0,0 0 23 0 0,0 0-63 0 0,0 0-97 0 0,0 0-162 0 0,0 0-205 0 0,0 0-194 0 0,9-4-240 0 0,25-13-186 0 0,-100-17 4041 0 0,30 30-4003 0 0,0 2 0 0 0,0 2 1 0 0,-1 1-1 0 0,1 2 1 0 0,0 1-1 0 0,0 2 0 0 0,-5 3-4 0 0,-34 8 99 0 0,1 3-1 0 0,0 3 0 0 0,2 4 0 0 0,0 3 1 0 0,2 2-1 0 0,-38 27-98 0 0,100-56 60 0 0,1 0 0 0 0,0 0 0 0 0,0 1 0 0 0,1 0 0 0 0,-1 0 0 0 0,1 1 0 0 0,-1-1 0 0 0,1 1 0 0 0,1 1 0 0 0,-1-1 0 0 0,1 1 0 0 0,0 0 0 0 0,0 0 0 0 0,1 1 1 0 0,0-1-1 0 0,0 1 0 0 0,0 0 0 0 0,1 0 0 0 0,0 1 0 0 0,0-1 0 0 0,1 0 0 0 0,0 1 0 0 0,1 0 0 0 0,-1-1 0 0 0,1 1 0 0 0,1 0 0 0 0,-1 0 0 0 0,1-1 0 0 0,1 1 0 0 0,0 0 0 0 0,0 0 0 0 0,0-1 0 0 0,1 1 0 0 0,0 0 0 0 0,0-1 1 0 0,1 0-1 0 0,0 1 0 0 0,0-1 0 0 0,1 0-60 0 0,20 15 282 0 0,0-1 0 0 0,2-1 0 0 0,0-1 0 0 0,1-1 0 0 0,1-1 0 0 0,1-2 0 0 0,0-1 0 0 0,1-1 0 0 0,1-1 1 0 0,-1-2-1 0 0,2-1 0 0 0,-1-2 0 0 0,1-1 0 0 0,18 1-282 0 0,-25-1 70 0 0,48 9 84 0 0,1-2 0 0 0,1-4 1 0 0,0-2-1 0 0,0-5 0 0 0,0-2 0 0 0,1-4 0 0 0,61-11-154 0 0,-114 11 109 0 0,-1-1-1 0 0,-1-1 1 0 0,1-1 0 0 0,-1-1-1 0 0,0-1 1 0 0,-1 0 0 0 0,0-2-1 0 0,0 0 1 0 0,-1-1-1 0 0,-1-1 1 0 0,17-15-109 0 0,-26 20 64 0 0,-1 0-1 0 0,-1-1 1 0 0,1 0-1 0 0,-1 0 1 0 0,-1 0-1 0 0,0-1 1 0 0,0 0-1 0 0,-1 0 1 0 0,0 0-1 0 0,-1-1 1 0 0,0 0-1 0 0,-1 0 1 0 0,0 0-1 0 0,0 0 1 0 0,-1 0-1 0 0,-1-1 1 0 0,0 1-1 0 0,-1-1 1 0 0,0 1-1 0 0,0-1 1 0 0,-1 1-1 0 0,-1 0 1 0 0,0-1-1 0 0,-1-2-63 0 0,-6-10-55 0 0,-1 1-1 0 0,-1-1 0 0 0,0 2 1 0 0,-2 0-1 0 0,-1 0 0 0 0,-1 1 0 0 0,0 1 1 0 0,-2 0-1 0 0,0 1 0 0 0,-1 1 1 0 0,-1 1-1 0 0,-1 1 0 0 0,0 0 1 0 0,-1 1-1 0 0,-1 2 0 0 0,0 0 0 0 0,-1 1 1 0 0,0 1-1 0 0,-1 1 0 0 0,0 2 1 0 0,-20-5 55 0 0,16 7-236 0 0,0 1 0 0 0,0 1 0 0 0,-1 2 0 0 0,1 1 0 0 0,-1 1 0 0 0,0 2 0 0 0,1 1 0 0 0,0 0 0 0 0,-1 3 0 0 0,-14 4 236 0 0,-161 63-9131 0 0,146-47-1319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31.315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14 12355 0 0,'0'0'1409'0'0,"0"0"-344"0"0,0 0-545 0 0,0 0-576 0 0,0 0-427 0 0,0 0-240 0 0,0 0-18 0 0,0 0 188 0 0,0 0 209 0 0,0 0 102 0 0,0 0 40 0 0,12-2 60 0 0,84 6 159 0 0,-63 5 83 0 0,0 0 1 0 0,1-2 0 0 0,0-2-1 0 0,0-1 1 0 0,1-2 0 0 0,32-1-101 0 0,24-11-2616 0 0,-5-15-3342 0 0,-59 10 2208 0 0,-26 12 3590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33.07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 15 0 0 0,'0'0'297'0'0,"0"0"760"0"0,0 0 394 0 0,0 0 146 0 0,0 0 58 0 0,0 0-185 0 0,0 0-431 0 0,0 0-614 0 0,0 0-675 0 0,-2-5-209 0 0,2-4 55 0 0,12 47 1004 0 0,18 59 633 0 0,94 510 1192 0 0,-42-170-2102 0 0,-19-222-2063 0 0,-8-80-3793 0 0,-34-91 347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34.806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0 188 0 0 0,'0'0'910'0'0,"0"0"667"0"0,0 0 126 0 0,7 2-337 0 0,21 3-414 0 0,-34-43 1250 0 0,6 39-2226 0 0,1-1 1 0 0,-1 1-1 0 0,0-1 1 0 0,0 1-1 0 0,0-1 1 0 0,1 1-1 0 0,-1-1 1 0 0,0 1-1 0 0,0-1 1 0 0,0 0-1 0 0,0 1 1 0 0,0 0-1 0 0,0-1 1 0 0,0 1-1 0 0,0-1 1 0 0,0 1-1 0 0,0-1 1 0 0,0 0-1 0 0,-1 1 1 0 0,1-1-1 0 0,0 1 1 0 0,0-1-1 0 0,0 1 1 0 0,-1-1-1 0 0,1 1 1 0 0,0-1-1 0 0,0 0 1 0 0,-1 1-1 0 0,1-1 1 0 0,0 1-1 0 0,-1-1 1 0 0,1 0-1 0 0,-1 1 1 0 0,1-1-1 0 0,0 0 1 0 0,-1 0-1 0 0,1 1 1 0 0,-1-1-1 0 0,1 0 1 0 0,-1 0-1 0 0,1 0 1 0 0,-1 1-1 0 0,1-1 1 0 0,-1 0-1 0 0,1 0 1 0 0,-1 0-1 0 0,1 0 1 0 0,-1 0-1 0 0,1 0 1 0 0,-1 0-1 0 0,1 0 1 0 0,-1 0-1 0 0,1 0 24 0 0,19 70 866 0 0,-13-52-808 0 0,6 39 300 0 0,2 7 101 0 0,-1-47 5757 0 0,-1-14-6450 0 0,1 0 1 0 0,-1 0 0 0 0,-1 1 0 0 0,1 1 0 0 0,0 0-1 0 0,-1 0 1 0 0,0 1 0 0 0,0 1 0 0 0,-1 0 0 0 0,0 0-1 0 0,2 3 234 0 0,26 15-378 0 0,161 81 474 0 0,-199-104-38 0 0,0-1-1 0 0,0 1 0 0 0,0 0 0 0 0,0-1 1 0 0,-1 1-1 0 0,1-1 0 0 0,0 1 0 0 0,-1-1 0 0 0,1 1 1 0 0,-1-1-1 0 0,0 1 0 0 0,1-1 0 0 0,-1 0 1 0 0,0 1-1 0 0,0-1 0 0 0,0 0 0 0 0,0 0 1 0 0,0 1-1 0 0,0-1 0 0 0,0 0 0 0 0,0 0 1 0 0,0 0-1 0 0,-1 0 0 0 0,1-1 0 0 0,0 1 1 0 0,-1 0-1 0 0,1 0 0 0 0,-1-1 0 0 0,1 1 0 0 0,0-1 1 0 0,-1 1-1 0 0,0-1 0 0 0,1 0 0 0 0,-1 1 1 0 0,1-1-1 0 0,-1 0 0 0 0,1 0 0 0 0,-1 0 1 0 0,1 0-1 0 0,-1-1 0 0 0,1 1 0 0 0,-2 0-57 0 0,-7 3 38 0 0,-339 131 938 0 0,411-168-7556 0 0,-10 8-400 0 0,-30 14 4549 0 0</inkml:trace>
  <inkml:trace contextRef="#ctx0" brushRef="#br0" timeOffset="205.961">258 97 8546 0 0,'0'0'2894'0'0,"0"0"-1251"0"0,0 0-186 0 0,0 0-92 0 0,0 0-226 0 0,0 0-208 0 0,0 0-206 0 0,0 0-150 0 0,0 0-115 0 0,0 0-121 0 0,0 0-111 0 0,0 0-86 0 0,0 0-55 0 0,-7-15-56 0 0,-14-45-54 0 0,22 58 18 0 0,0 1 0 0 0,0-1 0 0 0,1 0 0 0 0,-1 1 0 0 0,0 0 0 0 0,1-1 0 0 0,-1 1 0 0 0,1 0 0 0 0,0 0 0 0 0,-1 0-1 0 0,1 0 1 0 0,0 0 0 0 0,0 0 0 0 0,0 0 0 0 0,0 1 0 0 0,0-1 0 0 0,-1 1 0 0 0,1-1 0 0 0,0 1 0 0 0,0 0 0 0 0,0 0 0 0 0,0 0 0 0 0,0 0 0 0 0,0 0 0 0 0,0 0 0 0 0,0 0 0 0 0,0 1 0 0 0,0-1-1 0 0,0 1 1 0 0,0-1 0 0 0,0 1 0 0 0,1 0 5 0 0,5 0-30 0 0,151 42-1495 0 0,-109-19-1907 0 0,-4 3-3735 0 0,-30-16-1056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32.10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1611 4409 0 0,'0'0'1482'0'0,"0"0"-21"0"0,0 0-142 0 0,0 0-219 0 0,0 0-177 0 0,0 0-257 0 0,0 0-307 0 0,0 0-181 0 0,0 0-47 0 0,0 0 77 0 0,0 0 97 0 0,7-24 67 0 0,24-81 38 0 0,44 3 500 0 0,-51 80-711 0 0,223-216 1671 0 0,237-256 689 0 0,-430 415-2081 0 0,-93 91-3260 0 0,-85 92-6602 0 0,117-97 8128 0 0,-10 9-4661 0 0</inkml:trace>
  <inkml:trace contextRef="#ctx0" brushRef="#br0" timeOffset="1800.566">1145 149 0 0 0,'0'0'1240'0'0,"0"0"31"0"0,0 0-176 0 0,0 0-297 0 0,0 0-200 0 0,0 0-121 0 0,0 0-33 0 0,0 0-2 0 0,0 0-11 0 0,0 0-4 0 0,0 0-48 0 0,14-18-43 0 0,45-56-23 0 0,-56 70-275 0 0,1 0 0 0 0,0 1 0 0 0,0-1 0 0 0,1 1 0 0 0,-1 0 1 0 0,1 0-1 0 0,-1 0 0 0 0,1 0 0 0 0,0 1 0 0 0,0 0 0 0 0,0 0 0 0 0,0 0 0 0 0,0 1 0 0 0,1 0 0 0 0,-1 0 0 0 0,0 0 0 0 0,1 1 0 0 0,-1-1 0 0 0,2 1-38 0 0,9-1 36 0 0,-15 1-32 0 0,11-4-93 0 0,-1 2 1 0 0,1-1 0 0 0,0 2 0 0 0,0-1-1 0 0,0 2 1 0 0,0-1 0 0 0,0 2 0 0 0,0-1-1 0 0,0 2 1 0 0,0 0 0 0 0,0 0-1 0 0,-1 1 1 0 0,1 0 0 0 0,-1 1 0 0 0,0 1-1 0 0,0 0 1 0 0,0 0 0 0 0,-1 1-1 0 0,1 0 1 0 0,5 6 88 0 0,-14-6 16 0 0,-1 0 0 0 0,0 0 0 0 0,0 0 0 0 0,0 0 1 0 0,-1 1-1 0 0,0-1 0 0 0,0 0 0 0 0,-1 0 0 0 0,0 1 0 0 0,0-1 0 0 0,0 0 0 0 0,-1 0 0 0 0,0 0 0 0 0,0 0 0 0 0,0-1 0 0 0,-1 1 0 0 0,0 0 0 0 0,0-1 0 0 0,0 0 0 0 0,-1 0 0 0 0,0 0 1 0 0,0 0-1 0 0,0 0 0 0 0,0-1 0 0 0,-1 0 0 0 0,0 0 0 0 0,1 0 0 0 0,-2 0 0 0 0,1-1 0 0 0,-3 1-16 0 0,-5 9 18 0 0,-42 38 249 0 0,39-38-265 0 0,0 0 0 0 0,1 1 0 0 0,1 1 1 0 0,0 0-1 0 0,1 1 0 0 0,0 0 0 0 0,2 1 0 0 0,0 0 0 0 0,0 1 0 0 0,2 1-2 0 0,8-17 16 0 0,-1 1 0 0 0,1 0 0 0 0,0-1-1 0 0,1 1 1 0 0,-1-1 0 0 0,0 1 0 0 0,1 0-1 0 0,0 0 1 0 0,-1-1 0 0 0,1 1 0 0 0,0 0-1 0 0,1 0 1 0 0,-1-1 0 0 0,0 1 0 0 0,1 0-1 0 0,-1-1 1 0 0,1 1 0 0 0,0 0 0 0 0,0-1 0 0 0,0 1-1 0 0,0-1 1 0 0,0 1 0 0 0,1-1 0 0 0,-1 0-1 0 0,1 1 1 0 0,0-1 0 0 0,-1 0 0 0 0,1 0-1 0 0,0 0 1 0 0,0 0 0 0 0,1-1 0 0 0,-1 1-1 0 0,0-1 1 0 0,0 1 0 0 0,1-1 0 0 0,-1 0-1 0 0,1 1 1 0 0,-1-1 0 0 0,1 0 0 0 0,0-1-16 0 0,123 18 1279 0 0,-83-15-1334 0 0,-29-2 126 0 0,-10-2-106 0 0,0 1 0 0 0,0-1 0 0 0,1 1 0 0 0,-1 0 0 0 0,0 0 0 0 0,1 0-1 0 0,-1 1 1 0 0,0-1 0 0 0,1 1 0 0 0,-1 0 0 0 0,0 0 0 0 0,0 1 0 0 0,0-1 0 0 0,0 1 0 0 0,0 0 0 0 0,0 0 0 0 0,-1 0-1 0 0,1 1 1 0 0,0-1 0 0 0,-1 1 0 0 0,0 0 0 0 0,0 0 0 0 0,0 0 0 0 0,0 0 0 0 0,0 0 0 0 0,-1 1 0 0 0,1 0 0 0 0,-1-1-1 0 0,0 1 1 0 0,0 0 0 0 0,0 0 0 0 0,-1 0 0 0 0,1 0 0 0 0,-1 0 0 0 0,1 4 35 0 0,-8 43-3309 0 0,4-38-1668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31.56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65 0 0 0,'0'0'2733'0'0,"0"0"-33"0"0,0 0 11 0 0,0 0-274 0 0,0 0-623 0 0,0 0-499 0 0,0 0-342 0 0,0 0-262 0 0,0 0-146 0 0,28-5-155 0 0,193-41 53 0 0,-88 32-895 0 0,-48 26-6991 0 0,-69-6-1554 0 0</inkml:trace>
  <inkml:trace contextRef="#ctx0" brushRef="#br0" timeOffset="940.324">663 127 3961 0 0,'0'0'1216'0'0,"0"0"-218"0"0,0 0-252 0 0,0 0-437 0 0,0 0-191 0 0,0 0 69 0 0,0 0 154 0 0,0 0 245 0 0,0 0 138 0 0,0 0 51 0 0,0 0-19 0 0,0 0-104 0 0,0 0-108 0 0,22 0-101 0 0,72 1-83 0 0,23 40 683 0 0,-96-27-939 0 0,381 267-241 0 0,-331-242-1962 0 0,-1 0-5152 0 0,-57-29 2875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35.8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0 373 6049 0 0,'0'0'3970'0'0,"0"0"-2396"0"0,0 0-815 0 0,0 0-444 0 0,0 0-271 0 0,0 0 10 0 0,0 0 86 0 0,0 0 166 0 0,0 0 175 0 0,0 0 107 0 0,0 0 41 0 0,0 0 4 0 0,0 0-25 0 0,12-7-32 0 0,102-68 1509 0 0,-102 67-1987 0 0,-1-2 1 0 0,-1 1 0 0 0,1-1-1 0 0,-1-1 1 0 0,-1 0 0 0 0,0-1 0 0 0,-1 1-1 0 0,0-1 1 0 0,-1-1 0 0 0,0 0-1 0 0,-1 0 1 0 0,0 0 0 0 0,-1-1-1 0 0,-1 1 1 0 0,0-1 0 0 0,-1-1-1 0 0,0 1 1 0 0,-1 0 0 0 0,-1 0-1 0 0,0-1 1 0 0,-1 1 0 0 0,-1-4-99 0 0,-11 23-4776 0 0,2 26 3511 0 0,3 12 1210 0 0,2 0 0 0 0,1 0 0 0 0,3 0 0 0 0,2 1 0 0 0,1-1 0 0 0,2 0 0 0 0,2 0 0 0 0,2 0 0 0 0,2-1 0 0 0,2 0 0 0 0,8 17 55 0 0,-18-58 40 0 0,-1 1 0 0 0,0 0-1 0 0,0-1 1 0 0,0 1 0 0 0,0-1-1 0 0,0 1 1 0 0,0 0 0 0 0,0 0-1 0 0,0 0 1 0 0,-1 0 0 0 0,1-1-1 0 0,-1 1 1 0 0,1 0 0 0 0,-1 0-1 0 0,0 0 1 0 0,0 0 0 0 0,0 0-1 0 0,0 0 1 0 0,0 0 0 0 0,0 0-1 0 0,0 0 1 0 0,-1 0 0 0 0,1 0-1 0 0,-1 0 1 0 0,0 0 0 0 0,1 0-1 0 0,-1-1 1 0 0,0 1 0 0 0,0 0-1 0 0,0 0 1 0 0,0-1 0 0 0,0 1-1 0 0,-1-1 1 0 0,1 1 0 0 0,0-1-1 0 0,-1 1 1 0 0,1-1 0 0 0,-1 0-1 0 0,1 0 1 0 0,-1 0 0 0 0,0 0-1 0 0,1 0 1 0 0,-1 0 0 0 0,0 0-1 0 0,0 0 1 0 0,0-1 0 0 0,0 1-1 0 0,0-1 1 0 0,1 1 0 0 0,-1-1-1 0 0,0 0 1 0 0,0 0 0 0 0,0 0-1 0 0,-1 0-39 0 0,-229-6-937 0 0,263 18 697 0 0,193-29 2010 0 0,-150-3-4920 0 0,-6-4-4878 0 0,-54 18 2135 0 0</inkml:trace>
  <inkml:trace contextRef="#ctx0" brushRef="#br0" timeOffset="340.692">620 558 12827 0 0,'0'0'1123'0'0,"0"0"-450"0"0,0 0-797 0 0,0 0-303 0 0,0 0 118 0 0,0 0 238 0 0,0 0 246 0 0,0 0 84 0 0,0 0 22 0 0,0 0 19 0 0,0 0 0 0 0,0 0-10 0 0,0 0 14 0 0,22 10-3 0 0,68 27 14 0 0,-81-35-181 0 0,1 0 0 0 0,-1-1 0 0 0,1 0 0 0 0,-1-1 0 0 0,1 1 0 0 0,-1-2 0 0 0,1 0 0 0 0,-1 0 1 0 0,1 0-1 0 0,-1-1 0 0 0,0-1 0 0 0,1 0 0 0 0,-1 0 0 0 0,-1 0 0 0 0,1-1 0 0 0,0-1 0 0 0,-1 1 0 0 0,0-2 0 0 0,0 1 0 0 0,0-1 0 0 0,-1 0 1 0 0,0 0-1 0 0,0-1 0 0 0,-1 0 0 0 0,1 0 0 0 0,-2-1 0 0 0,1 0 0 0 0,-1 0 0 0 0,0 0 0 0 0,0 0 0 0 0,-1-1 0 0 0,-1 0 0 0 0,1 0 1 0 0,-1 0-1 0 0,-1 0 0 0 0,0 0 0 0 0,0-1 0 0 0,-1 1 0 0 0,0-2-134 0 0,2-2-16 0 0,0-1 0 0 0,-1 1 0 0 0,-1-1 0 0 0,0 0 1 0 0,-1 0-1 0 0,-1 0 0 0 0,0 0 0 0 0,0 1 0 0 0,-2-1 0 0 0,0 1 0 0 0,0-1 0 0 0,-1 1 1 0 0,-1 0-1 0 0,0 0 0 0 0,-1 0 0 0 0,0 1 0 0 0,-1 0 0 0 0,0 0 0 0 0,-1 1 1 0 0,-1 0-1 0 0,1 0 0 0 0,-2 1 0 0 0,1 0 0 0 0,-2 0 0 0 0,1 2 0 0 0,-1-1 0 0 0,0 1 1 0 0,-1 0-1 0 0,0 1 0 0 0,-11-4 16 0 0,16 8-77 0 0,0 1-1 0 0,-1 0 1 0 0,1 1 0 0 0,-1 0 0 0 0,0 0 0 0 0,1 0 0 0 0,-1 1-1 0 0,0 0 1 0 0,1 1 0 0 0,-1 0 0 0 0,0 0 0 0 0,1 0-1 0 0,-1 1 1 0 0,1 0 0 0 0,0 1 0 0 0,-1 0 0 0 0,1 0 0 0 0,1 0-1 0 0,-1 1 1 0 0,0 0 0 0 0,1 0 0 0 0,0 1 0 0 0,0-1-1 0 0,0 2 1 0 0,0-1 0 0 0,-2 3 77 0 0,-2 2-37 0 0,1 0-1 0 0,0 1 1 0 0,0 0 0 0 0,1 0-1 0 0,0 1 1 0 0,1 0-1 0 0,0 1 1 0 0,1-1 0 0 0,0 1-1 0 0,2 0 1 0 0,-1 1 0 0 0,1-1-1 0 0,1 1 1 0 0,0 5 37 0 0,2-8-51 0 0,1 0 0 0 0,0 0 0 0 0,1 1 0 0 0,1-1 0 0 0,0 0 0 0 0,0 0 0 0 0,1 0 0 0 0,0-1 0 0 0,1 1 0 0 0,0-1 0 0 0,1 0 0 0 0,0 0 0 0 0,0 0 0 0 0,1 0 0 0 0,0-1 0 0 0,1 0 0 0 0,0-1 0 0 0,3 3 51 0 0,56 55-5078 0 0,-42-44-3677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37.51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52 205 0 0 0,'0'0'1479'0'0,"0"0"663"0"0,0 0-151 0 0,0 0-345 0 0,-3-28-233 0 0,-17-126 902 0 0,10 131-560 0 0,0 33-3566 0 0,2 45 424 0 0,33 474 2669 0 0,-11-440-300 0 0,-2-93 4939 0 0,9-20-6794 0 0,-19 22 1139 0 0,55-75-1457 0 0,-15 99-983 0 0,-22-11 2355 0 0,1-1 0 0 0,0-1 0 0 0,0-1 0 0 0,1 0 0 0 0,0-2-1 0 0,0 0 1 0 0,1-2 0 0 0,-1 0 0 0 0,1-2 0 0 0,0-1 0 0 0,0 0 0 0 0,0-2-1 0 0,0 0-180 0 0,-16 0 116 0 0,-1 1-1 0 0,1-1 0 0 0,-1-1 0 0 0,0 1 0 0 0,1-1 0 0 0,-1 0 0 0 0,0-1 0 0 0,0 1 0 0 0,0-1 1 0 0,-1 0-1 0 0,1-1 0 0 0,-1 0 0 0 0,1 1 0 0 0,-1-2 0 0 0,0 1 0 0 0,-1 0 0 0 0,1-1 0 0 0,-1 0 1 0 0,0 0-1 0 0,0 0 0 0 0,0-1 0 0 0,-1 0 0 0 0,0 1 0 0 0,0-1 0 0 0,0 0 0 0 0,-1 0 0 0 0,0 0 1 0 0,0-1-1 0 0,-1 1 0 0 0,1-1 0 0 0,-2 1 0 0 0,1-1 0 0 0,0 1 0 0 0,-1-1 0 0 0,-1-5-115 0 0,-3 6-140 0 0,-1 1-1 0 0,0-1 0 0 0,0 1 1 0 0,0 1-1 0 0,-1-1 0 0 0,0 1 1 0 0,0 0-1 0 0,0 0 0 0 0,0 1 1 0 0,-1-1-1 0 0,1 2 0 0 0,-1-1 1 0 0,1 1-1 0 0,-1 0 0 0 0,0 0 1 0 0,0 0-1 0 0,0 1 0 0 0,-1 0 1 0 0,1 1-1 0 0,0 0 0 0 0,0 0 1 0 0,0 0-1 0 0,-6 2 141 0 0,2-3-173 0 0,0 0 1 0 0,0 1-1 0 0,0 1 1 0 0,0 0-1 0 0,1 0 0 0 0,-1 1 1 0 0,0 0-1 0 0,1 1 0 0 0,-1 0 1 0 0,1 1-1 0 0,0 0 1 0 0,0 1-1 0 0,1 0 0 0 0,-1 0 1 0 0,1 1-1 0 0,0 0 1 0 0,0 1-1 0 0,1-1 0 0 0,0 2 1 0 0,0-1-1 0 0,-6 9 173 0 0,13-13-37 0 0,0 0 1 0 0,0 0-1 0 0,1 0 0 0 0,-1 0 1 0 0,0 0-1 0 0,1 0 0 0 0,0 0 1 0 0,0 0-1 0 0,0 0 0 0 0,0 0 1 0 0,0 0-1 0 0,1 0 0 0 0,-1 0 1 0 0,1 0-1 0 0,0 0 0 0 0,0 0 0 0 0,0 0 1 0 0,0 0-1 0 0,0 0 0 0 0,1-1 1 0 0,-1 1-1 0 0,1 0 0 0 0,0-1 1 0 0,-1 0-1 0 0,1 1 0 0 0,1-1 1 0 0,-1 0-1 0 0,0 0 0 0 0,0 0 0 0 0,1 0 1 0 0,-1 0-1 0 0,1-1 0 0 0,0 1 1 0 0,-1-1-1 0 0,1 1 0 0 0,0-1 1 0 0,0 0-1 0 0,0 0 0 0 0,0 0 1 0 0,0-1 36 0 0,46 18-4877 0 0,-32-13-2055 0 0</inkml:trace>
  <inkml:trace contextRef="#ctx0" brushRef="#br0" timeOffset="542.507">786 628 2825 0 0,'0'0'1241'0'0,"0"0"-314"0"0,0 0-420 0 0,0 0 6 0 0,0 0 131 0 0,0 0 13 0 0,0 0-83 0 0,0 0-84 0 0,0 0-11 0 0,0 0 33 0 0,0 0 38 0 0,0 0 23 0 0,26-7-28 0 0,81-22-41 0 0,-26-21 1174 0 0,-78 49-1683 0 0,0-1 0 0 0,-1 1 0 0 0,1-1 0 0 0,-1 1 0 0 0,1-1 0 0 0,-1 0 0 0 0,0 0 1 0 0,0 0-1 0 0,1 0 0 0 0,-2-1 0 0 0,1 1 0 0 0,0 0 0 0 0,0-1 0 0 0,-1 0 0 0 0,1 1 0 0 0,-1-1 0 0 0,0 0 1 0 0,0 1-1 0 0,0-1 0 0 0,0 0 0 0 0,-1 0 0 0 0,1 0 0 0 0,-1 0 0 0 0,1 0 0 0 0,-1 0 0 0 0,0 0 0 0 0,0 0 0 0 0,-1 0 1 0 0,1 0-1 0 0,0 0 0 0 0,-1 0 0 0 0,0 0 0 0 0,0 0 0 0 0,0 1 0 0 0,0-1 0 0 0,0 0 0 0 0,0 0 0 0 0,-1 1 1 0 0,0-1-1 0 0,1 1 0 0 0,-1-1 0 0 0,0 1 0 0 0,0 0 0 0 0,0 0 0 0 0,0 0 0 0 0,-1 0 0 0 0,1 0 0 0 0,0 0 0 0 0,-1 0 1 0 0,1 1-1 0 0,-1 0 0 0 0,0-1 0 0 0,0 1 0 0 0,1 0 0 0 0,-1 0 0 0 0,0 0 0 0 0,0 1 0 0 0,0-1 0 0 0,-1 1 5 0 0,-91-5-2197 0 0,93 8-56 0 0,25 9 3292 0 0,-21-11-962 0 0,0-1 0 0 0,-1 0 0 0 0,1 1 0 0 0,0-1 0 0 0,0 0 0 0 0,0 0 0 0 0,0 0 0 0 0,0 0 0 0 0,0-1 0 0 0,0 1 0 0 0,0 0 0 0 0,-1-1 1 0 0,1 1-1 0 0,0-1 0 0 0,0 0 0 0 0,0 0 0 0 0,-1 0 0 0 0,1 0 0 0 0,0 0 0 0 0,-1 0 0 0 0,1 0 0 0 0,-1 0 0 0 0,0 0 0 0 0,1-1 0 0 0,-1 1 0 0 0,0-1 0 0 0,1 1 0 0 0,-1-1 0 0 0,0 1 0 0 0,0-1 0 0 0,-1 0 0 0 0,1 1 0 0 0,0-1 0 0 0,0 0 0 0 0,-1 0 0 0 0,1 0 0 0 0,-1 0 0 0 0,0 1 1 0 0,1-1-1 0 0,-1 0 0 0 0,0 0 0 0 0,0 0 0 0 0,0 0 0 0 0,0 0 0 0 0,-1 0 0 0 0,1 0 0 0 0,0 0-77 0 0,0 1-87 0 0,0 1-45 0 0,0 0-59 0 0,0 0-54 0 0,0 0-38 0 0,0 0-6 0 0,0 0 39 0 0,0 0 109 0 0,0 0 133 0 0,0 0 124 0 0,0 0 52 0 0,0 0-89 0 0,0 0-236 0 0,0 0-218 0 0,0 0-224 0 0,0 0-461 0 0,0 0-614 0 0,0 3-3170 0 0,0-1 1677 0 0</inkml:trace>
  <inkml:trace contextRef="#ctx0" brushRef="#br0" timeOffset="1270.643">770 351 0 0 0,'0'0'1230'0'0,"0"0"758"0"0,0 0 317 0 0,0 0-6 0 0,0 0-252 0 0,0 0-456 0 0,0 0-631 0 0,4-7-811 0 0,-1 1 292 0 0,8-10-2634 0 0,-7 48 483 0 0,17 102 3035 0 0,-20-131-1174 0 0,0 1 1 0 0,0-1-1 0 0,0 0 0 0 0,0 1 0 0 0,1-1 0 0 0,0 0 0 0 0,-1 0 0 0 0,1 0 0 0 0,0 0 0 0 0,1 0 0 0 0,-1-1 0 0 0,0 1 0 0 0,1-1 0 0 0,-1 1 0 0 0,1-1 0 0 0,0 0 0 0 0,0 0 0 0 0,0 0 0 0 0,0 0 1 0 0,0-1-1 0 0,0 1 0 0 0,1-1 0 0 0,-1 0 0 0 0,1 0 0 0 0,-1 0 0 0 0,0 0 0 0 0,1-1 0 0 0,-1 1 0 0 0,1-1 0 0 0,0 0 0 0 0,-1 0 0 0 0,1 0 0 0 0,-1 0 0 0 0,1-1 0 0 0,2 0-151 0 0,0-3 147 0 0,0 0-1 0 0,-1-1 1 0 0,1 1-1 0 0,-1-1 1 0 0,0 0-1 0 0,-1 0 1 0 0,1-1-1 0 0,-1 0 1 0 0,0 1-1 0 0,-1-1 1 0 0,1-1-1 0 0,-1 1 1 0 0,-1 0-1 0 0,1-1 1 0 0,-1 1-1 0 0,0-1 1 0 0,0 0-1 0 0,-1 0 1 0 0,0 0-1 0 0,0 0 1 0 0,-1 0-1 0 0,1 0 1 0 0,-2 0-1 0 0,1 0 0 0 0,-1-1-146 0 0,1 8-196 0 0,0 0-178 0 0,0 0-233 0 0,0 0-229 0 0,1 27-1974 0 0,-1-13 2900 0 0,3-5 1 0 0,0-1-1 0 0,0 0 1 0 0,1 0-1 0 0,1 0 0 0 0,0-1 1 0 0,0 1-1 0 0,0-1 0 0 0,0 0 1 0 0,1-1-1 0 0,1 1 0 0 0,-1-1 1 0 0,1 0-1 0 0,0-1 0 0 0,0 0 1 0 0,1 0-1 0 0,-1 0 0 0 0,1-1 1 0 0,0 0-1 0 0,0-1 1 0 0,0 0-1 0 0,1 0 0 0 0,0 0 1 0 0,-1-1-1 0 0,9 1-90 0 0,-12-3 126 0 0,1 1 0 0 0,-1-1 0 0 0,1 0 0 0 0,-1 0 0 0 0,0-1 0 0 0,1 1 0 0 0,-1-1 1 0 0,1 0-1 0 0,-1-1 0 0 0,0 1 0 0 0,0-1 0 0 0,0 0 0 0 0,0 0 0 0 0,0-1 0 0 0,0 1 0 0 0,-1-1 0 0 0,1 0 0 0 0,-1-1 0 0 0,0 1 0 0 0,0-1 1 0 0,0 0-1 0 0,0 0 0 0 0,-1 0 0 0 0,0 0 0 0 0,1 0 0 0 0,-1-1 0 0 0,-1 0 0 0 0,1 1 0 0 0,-1-1 0 0 0,0 0 0 0 0,0 0 0 0 0,0 0 1 0 0,-1-1-1 0 0,0 1 0 0 0,0 0 0 0 0,0-1 0 0 0,0 1 0 0 0,-1-1 0 0 0,0 0-126 0 0,-2-6 16 0 0,0 1-1 0 0,0 0 1 0 0,-1 0 0 0 0,-1 0-1 0 0,0 0 1 0 0,0 0-1 0 0,-1 0 1 0 0,0 1 0 0 0,-1 0-1 0 0,-1 0 1 0 0,1 1 0 0 0,-2-1-16 0 0,-34-62 128 0 0,-11-58 28 0 0,73 142-6456 0 0,50-7 363 0 0,-59-5 2463 0 0,1 0-3021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9.06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28 3 19221,'-15'-1'1059,"4"0"-410,13 1-615,5 1 5,-5 0-6,2 0-5,-4 1 12,0 0 16,0 1 0,0 2 50,-1 6-67,-1-1 12,-2 6-1,2-2 23,-1 2-17,1 1 67,1 10-2393,0 6 2315,1 1-140,0 1 151,0-7 84,4 10-72,0-9-7,4 6-5,0-12-11,-1-1 11,1 1-5,0-1 2328,1-1-2306,-1-1 159,0-2-165,0-1-28,0-2 0,0-2 12,-1-1 5,-2-3 84,2 0-84,-2-3 5,0-1 29,-3-4 0,-1 0 290,-1-1-368,0-3-1,0 1-17,0-2-5,0 1 17,0 0-6,0 1 11,0 0-11,0 0-6,0-1 6,0 0 0,1-3 0,1 1 0,1-2-17,1-1 12,0 2 10,0-2-33,1 2 6,0-2-12,2 0-5,2 0 17,1-1-6,1 0-6,2-1-11,0 2 23,1-1-23,5-1 45,-4 2-11,15-4-6,-16 7 0,7-1 12,-12 6 16,-1 0 0,-1 0 12,1 0-12,-3 0 17,-1 0-6,0 3-5,-1 1 5,1 3-16,-2 0 16,1 2 6,0 3 0,-1-1 0,2 2-5,-1 2-1,0-1-16,0 1-1,-1-2-5,2-1-5,-2-1 5,1 1 5,-1 0-5,0 4 0,0-1 12,1 2-7,1-3-5,1 1 11,0-5-16,-1 0 10,-1-2-5,1-2 6,-1-1 16,0-1-10,0-1-1,-1 0 6,0-1-1,0-1 1,0 1 22,-1-2-11,0 1 0,2-1 12,-1 0-18,1 0 0,-1-1-10,2-1-12,-2-1-6,0-1-11,0-1-5,-2 0-23,2-1-17,-2 0-33,1 1-34,-1 0-5,0-1-45,0 1-45,0 0-555,-2-4-1528,-4-1 755,2 1-1988,-2 1-5573,4 4 9113,0 2 0,2 1 0,0 1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40.06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205 512 3305 0 0,'0'0'2327'0'0,"0"0"-1108"0"0,0 0-1399 0 0,0 0-707 0 0,0 0-92 0 0,0 0 303 0 0,0 0 519 0 0,0 0 333 0 0,0 0 178 0 0,0 0 124 0 0,0 0 65 0 0,0 0 9 0 0,0 0-36 0 0,0 24-59 0 0,1 177 699 0 0,-1-196-1039 0 0,0 0 0 0 0,1 1 0 0 0,0-1 1 0 0,-1 0-1 0 0,2 0 0 0 0,-1 1 0 0 0,0-1 0 0 0,1 0 0 0 0,0 0 0 0 0,1 0 0 0 0,-1-1 0 0 0,1 1 0 0 0,-1 0 0 0 0,1-1 0 0 0,1 0 0 0 0,-1 0 0 0 0,1 0 0 0 0,-1 0 0 0 0,1 0 0 0 0,0-1 0 0 0,1 0 0 0 0,-1 1 0 0 0,0-2 0 0 0,5 3-117 0 0,-4-1 64 0 0,-5-2-6073 0 0,0-2 941 0 0</inkml:trace>
  <inkml:trace contextRef="#ctx0" brushRef="#br0" timeOffset="260.687">1 64 18500 0 0,'0'0'1000'0'0,"0"0"-136"0"0,0 0-464 0 0,0 0-488 0 0,0 0-304 0 0,0 0-168 0 0,0 0-48 0 0,0 0 64 0 0,0 0-24 0 0,0 0-48 0 0,0 0-24 0 0,0 0 15 0 0,0 0-39 0 0,98-36-296 0 0,-93 61-544 0 0,1 3-1017 0 0,-3-7-1000 0 0,0-6-3432 0 0</inkml:trace>
  <inkml:trace contextRef="#ctx0" brushRef="#br0" timeOffset="617.712">576 619 7194 0 0,'0'0'3234'0'0,"0"0"-2973"0"0,0 0-1003 0 0,0 0-48 0 0,0 0 336 0 0,0 0 325 0 0,0 0 212 0 0,0 0 113 0 0,0 0 98 0 0,0 0 62 0 0,0 0 28 0 0,0 0-15 0 0,0 0-53 0 0,0 13-46 0 0,1 41-35 0 0,-1-51-141 0 0,1 0 0 0 0,-1 0 0 0 0,1 0 0 0 0,0 0 0 0 0,0 0 0 0 0,0 0 0 0 0,0 0 0 0 0,0-1 0 0 0,1 1 1 0 0,-1 0-1 0 0,1 0 0 0 0,0-1 0 0 0,0 1 0 0 0,0-1 0 0 0,0 0 0 0 0,0 0 0 0 0,0 1 0 0 0,1-1 0 0 0,-1-1 0 0 0,1 1 0 0 0,-1 0 0 0 0,1-1 0 0 0,0 1 0 0 0,0-1 0 0 0,0 0 0 0 0,0 0 0 0 0,-1 0 0 0 0,2 0 1 0 0,-1 0-1 0 0,0-1 0 0 0,0 1 0 0 0,0-1 0 0 0,0 0 0 0 0,0 0 0 0 0,0 0 0 0 0,0 0 0 0 0,0-1 0 0 0,1 1-94 0 0,65-16-423 0 0,31-62-3374 0 0,-49 10 4752 0 0,-32 150 1989 0 0,-17-78-2851 0 0,1 0 1 0 0,0-1 0 0 0,0 1 0 0 0,0-1-1 0 0,0 0 1 0 0,0 0 0 0 0,1 0-1 0 0,-1 0 1 0 0,1-1 0 0 0,0 1-1 0 0,0-1 1 0 0,0 0 0 0 0,0 0 0 0 0,0-1-1 0 0,0 1 1 0 0,1-1 0 0 0,-1 0-1 0 0,0 0 1 0 0,3 0-94 0 0,34-3-8379 0 0,-35 1 648 0 0</inkml:trace>
  <inkml:trace contextRef="#ctx0" brushRef="#br0" timeOffset="1101.501">1182 1 14555 0 0,'0'0'722'0'0,"0"0"-178"0"0,0 0-454 0 0,0 0-511 0 0,0 0-471 0 0,0 0-212 0 0,0 0-17 0 0,0 0 225 0 0,0 0 444 0 0,0 0 315 0 0,0 0 219 0 0,0 0 130 0 0,1 10-2 0 0,55 447 450 0 0,-55-445-562 0 0,1 0 0 0 0,0-1 0 0 0,0 1 0 0 0,1-1 0 0 0,0 1 0 0 0,1-1 0 0 0,1 0 0 0 0,0 0 0 0 0,0-1 0 0 0,1 1 0 0 0,0-1 0 0 0,1-1 0 0 0,0 1 0 0 0,0-1 0 0 0,1 0 0 0 0,1-1 0 0 0,-1 0 0 0 0,1 0 0 0 0,0-1 0 0 0,1 0 0 0 0,0 0 0 0 0,9 3-98 0 0,11-19 2723 0 0,-34-74-6845 0 0,2 80 4058 0 0,0-1 0 0 0,0 0 0 0 0,0 1 0 0 0,-1-1 0 0 0,1 1 0 0 0,-1 0-1 0 0,0-1 1 0 0,0 1 0 0 0,0 1 0 0 0,0-1 0 0 0,-1 0 0 0 0,1 1-1 0 0,-1 0 1 0 0,1-1 0 0 0,-1 1 0 0 0,0 1 0 0 0,0-1 0 0 0,0 1 0 0 0,0-1-1 0 0,-1 1 65 0 0,-3 54 75 0 0,16-45 160 0 0,0 0-1 0 0,0 0 1 0 0,1-1-1 0 0,0-1 1 0 0,0 0-1 0 0,1 0 1 0 0,0 0 0 0 0,0-1-1 0 0,0-1 1 0 0,0 0-1 0 0,1 0 1 0 0,0-1-1 0 0,0 0 1 0 0,0-1-1 0 0,0-1 1 0 0,4 1-235 0 0,-5 0 92 0 0,210 15 590 0 0,-147-24-3387 0 0,-2-7-3943 0 0,-56 10-127 0 0</inkml:trace>
  <inkml:trace contextRef="#ctx0" brushRef="#br0" timeOffset="1320.667">1045 176 16412 0 0,'0'0'828'0'0,"0"0"-203"0"0,0 0-469 0 0,0 0-417 0 0,0 0-111 0 0,0 0 80 0 0,33-17 144 0 0,105-53 96 0 0,-2 34 6 0 0,-101 33 22 0 0,261-2-1309 0 0,-171 27-8248 0 0,-101-16 3669 0 0</inkml:trace>
  <inkml:trace contextRef="#ctx0" brushRef="#br0" timeOffset="2174.526">1822 455 14747 0 0,'0'0'954'0'0,"0"0"-474"0"0,0 0-623 0 0,0 0-216 0 0,0 0 94 0 0,0 0 74 0 0,0 0 25 0 0,0 0-20 0 0,0 0-50 0 0,27-3-7 0 0,82-6 25 0 0,-30 33-491 0 0,-65-13 550 0 0,-11-8 127 0 0,1 0 0 0 0,-1 0 1 0 0,0 1-1 0 0,0-1 1 0 0,0 1-1 0 0,0 0 1 0 0,0-1-1 0 0,-1 1 1 0 0,0 1-1 0 0,0-1 1 0 0,0 0-1 0 0,0 0 1 0 0,0 1-1 0 0,-1-1 1 0 0,0 1-1 0 0,0 0 1 0 0,0-1-1 0 0,-1 1 1 0 0,0 0-1 0 0,1-1 1 0 0,-2 1-1 0 0,1 0 1 0 0,0-1-1 0 0,-1 1 0 0 0,-1 2 33 0 0,2 20 396 0 0,57-26 1890 0 0,2-37-3244 0 0,6-42 1601 0 0,-30 172-640 0 0,-30-89 74 0 0,1-1 1 0 0,0 0 0 0 0,0 0-1 0 0,0 0 1 0 0,0-1 0 0 0,0 0 0 0 0,1 0-1 0 0,0-1 1 0 0,0 0 0 0 0,-1 0 0 0 0,1 0-1 0 0,0-1 1 0 0,0 0 0 0 0,1 0 0 0 0,-1-1-1 0 0,0 0 1 0 0,0 0 0 0 0,0-1 0 0 0,0 0-1 0 0,0 0 1 0 0,0 0 0 0 0,0-1 0 0 0,0 0-1 0 0,0-1 1 0 0,-1 1 0 0 0,1-1 0 0 0,-1 0-1 0 0,0-1 1 0 0,0 0 0 0 0,0 0 0 0 0,0 0-1 0 0,-1-1 1 0 0,1 1 0 0 0,-1-2 0 0 0,-1 1-1 0 0,1 0 1 0 0,-1-1 0 0 0,1 0 0 0 0,-2 0-1 0 0,1 0 1 0 0,-1 0 0 0 0,0-1 0 0 0,3-5-79 0 0,-6 12-48 0 0,0 0 0 0 0,0 1 0 0 0,0-1 0 0 0,1 1 0 0 0,-1-1 0 0 0,0 0 0 0 0,1 1 0 0 0,-1-1 0 0 0,0 0 0 0 0,1 1 0 0 0,-1-1 0 0 0,0 0 0 0 0,1 0 0 0 0,-1 1 0 0 0,0-1 1 0 0,1 0-1 0 0,-1 0 0 0 0,1 0 0 0 0,-1 0 0 0 0,1 1 0 0 0,-1-1 0 0 0,1 0 0 0 0,-1 0 0 0 0,0 0 0 0 0,1 0 0 0 0,-1 0 0 0 0,1 0 0 0 0,-1 0 0 0 0,1 0 0 0 0,-1 0 0 0 0,1 0 0 0 0,-1-1 0 0 0,1 1 1 0 0,-1 0-1 0 0,0 0 0 0 0,1 0 0 0 0,-1 0 0 0 0,1-1 0 0 0,-1 1 0 0 0,0 0 0 0 0,1 0 0 0 0,-1-1 0 0 0,0 1 0 0 0,1 0 0 0 0,-1-1 0 0 0,0 1 0 0 0,1 0 0 0 0,-1-1 0 0 0,0 1 0 0 0,0-1 1 0 0,1 1 46 0 0,9 24-795 0 0,-7-19 859 0 0,0-1 0 0 0,0 1 0 0 0,1-1 0 0 0,-1 0 1 0 0,1 0-1 0 0,0 0 0 0 0,0 0 0 0 0,1-1 1 0 0,-1 0-1 0 0,1 0 0 0 0,0 0 0 0 0,-1 0 0 0 0,1-1 1 0 0,1 0-1 0 0,-1 0 0 0 0,0 0 0 0 0,0 0 1 0 0,1-1-1 0 0,-1 0 0 0 0,1 0 0 0 0,-1-1 0 0 0,1 1 1 0 0,-1-1-1 0 0,1 0 0 0 0,-1-1 0 0 0,1 1 1 0 0,0-1-1 0 0,-1 0 0 0 0,0-1 0 0 0,1 1 0 0 0,-1-1 1 0 0,0 0-1 0 0,0 0 0 0 0,0-1 0 0 0,0 0 0 0 0,0 1 1 0 0,1-3-64 0 0,2 0-100 0 0,0-1 1 0 0,0 0 0 0 0,-1 0 0 0 0,1 0-1 0 0,-2-1 1 0 0,1-1 0 0 0,-1 1 0 0 0,0-1 0 0 0,0 0-1 0 0,-1 0 1 0 0,0 0 0 0 0,3-8 99 0 0,30 83-506 0 0,51 7 528 0 0,-45-50-7707 0 0,-33-17-331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44.09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 0 2192 0 0,'0'0'430'0'0,"0"0"-485"0"0,0 0-597 0 0,0 0-175 0 0,0 0 172 0 0,0 0 385 0 0,0 0 447 0 0,0 0 211 0 0,0 0 211 0 0,0 0 178 0 0,0 0 120 0 0,1 22 103 0 0,15 148 1710 0 0,38 311 440 0 0,-31-393-1577 0 0,-18-99 7861 0 0,4-31-9870 0 0,-5 24 915 0 0,32-83-1751 0 0,-9 112-2922 0 0,-2 40 3951 0 0,-14-5 492 0 0,37 70 685 0 0,-45-114-813 0 0,-1-1-1 0 0,1 0 1 0 0,0 1 0 0 0,-1-1 0 0 0,1 0-1 0 0,0 0 1 0 0,0 0 0 0 0,-1-1 0 0 0,1 1 0 0 0,0-1-1 0 0,0 1 1 0 0,0-1 0 0 0,0 0 0 0 0,0 0-1 0 0,0 0 1 0 0,0-1 0 0 0,-1 1 0 0 0,1-1 0 0 0,0 0-1 0 0,0 1 1 0 0,0-1 0 0 0,-1 0 0 0 0,1-1-1 0 0,0 1 1 0 0,0-1-121 0 0,99-74-233 0 0,-8-69 303 0 0,-67 201-1869 0 0,-23-46 1857 0 0,0-1-1 0 0,1 1 1 0 0,0-1-1 0 0,0-1 1 0 0,1 1-1 0 0,1-1 1 0 0,-1 0-1 0 0,1 0 1 0 0,0-1-1 0 0,1 0 1 0 0,0 0 0 0 0,0-1-1 0 0,1 0 1 0 0,-1 0-1 0 0,1-1 1 0 0,5 2-58 0 0,21 9-3300 0 0,3-5-3665 0 0,-27-8-1133 0 0</inkml:trace>
  <inkml:trace contextRef="#ctx0" brushRef="#br0" timeOffset="185.092">561 124 20884 0 0,'0'0'425'0'0,"0"0"-49"0"0,0 0-288 0 0,0 0-496 0 0,0 0-281 0 0,0 0-87 0 0,0 0 16 0 0,0 0 200 0 0,0 0 56 0 0,0 0-64 0 0,0 0-64 0 0,0 0 31 0 0,0 0-63 0 0,0 0-360 0 0,75-13-648 0 0,-63 28-1105 0 0,-1-3-880 0 0,-5-3-2824 0 0</inkml:trace>
  <inkml:trace contextRef="#ctx0" brushRef="#br0" timeOffset="745.105">1243 647 17348 0 0,'0'0'50'0'0,"0"0"-386"0"0,0 0-497 0 0,0 0-10 0 0,0 0 308 0 0,0 0 320 0 0,0 0 338 0 0,0 0 200 0 0,0 0 138 0 0,0 0 109 0 0,0 0 29 0 0,0 0-69 0 0,0 0-135 0 0,8 0-136 0 0,-1 0-240 0 0,0-1 1 0 0,-1 1-1 0 0,1-1 1 0 0,0 0-1 0 0,-1-1 1 0 0,1 0-1 0 0,-1 0 1 0 0,1 0-1 0 0,-1-1 1 0 0,0 0-1 0 0,0 0 0 0 0,0-1 1 0 0,0 1-1 0 0,-1-1 1 0 0,1 0-1 0 0,-1-1 1 0 0,0 1-1 0 0,0-1 1 0 0,-1 0-1 0 0,1-1 1 0 0,-1 1-1 0 0,0-1 1 0 0,-1 1-1 0 0,1-1 1 0 0,-1 0-1 0 0,0-1 1 0 0,-1 1-1 0 0,0 0 0 0 0,0-1 1 0 0,1-3-20 0 0,-49 15-3578 0 0,32 1 3538 0 0,1 0-1 0 0,0 1 1 0 0,0 0 0 0 0,0 1 0 0 0,1 1 0 0 0,1 0-1 0 0,-1 0 1 0 0,2 1 0 0 0,-1 0 0 0 0,1 1-1 0 0,1 1 1 0 0,0-1 0 0 0,-1 4 40 0 0,6-10 4 0 0,1 1-1 0 0,0-1 1 0 0,0 1 0 0 0,1 0 0 0 0,-1 0-1 0 0,1 0 1 0 0,1 0 0 0 0,-1 0-1 0 0,1 1 1 0 0,0-1 0 0 0,0 0-1 0 0,1 1 1 0 0,0-1 0 0 0,0 1 0 0 0,0-1-1 0 0,1 0 1 0 0,0 1 0 0 0,0-1-1 0 0,1 0 1 0 0,0 0 0 0 0,0 0-1 0 0,0 0 1 0 0,1 0 0 0 0,0 0 0 0 0,0-1-1 0 0,0 1 1 0 0,1-1 0 0 0,0 0-1 0 0,0 0 1 0 0,0 0 0 0 0,0 0-4 0 0,114 91 413 0 0,-101-86-463 0 0,0 1 0 0 0,-1 1 1 0 0,-1 1-1 0 0,0 0 0 0 0,0 1 0 0 0,-1 0 0 0 0,-1 2 1 0 0,0-1-1 0 0,-1 2 0 0 0,-1-1 0 0 0,3 8 50 0 0,-14-22 42 0 0,1 1 0 0 0,-1 0 0 0 0,1 0 0 0 0,-1 0 1 0 0,0-1-1 0 0,0 1 0 0 0,0 0 0 0 0,0 0 0 0 0,0 0 0 0 0,-1-1 0 0 0,1 1 0 0 0,-1 0 0 0 0,0 0 0 0 0,0-1 0 0 0,0 1 1 0 0,0-1-1 0 0,0 1 0 0 0,-1-1 0 0 0,1 1 0 0 0,-1-1 0 0 0,0 0 0 0 0,1 1 0 0 0,-1-1 0 0 0,0 0 0 0 0,0 0 0 0 0,-1-1 0 0 0,1 1 1 0 0,0 0-1 0 0,0-1 0 0 0,-1 1 0 0 0,1-1 0 0 0,-1 0 0 0 0,0 0 0 0 0,1 0 0 0 0,-1 0 0 0 0,0 0 0 0 0,1 0 0 0 0,-1-1 1 0 0,0 0-1 0 0,0 1 0 0 0,0-1 0 0 0,1 0 0 0 0,-1 0 0 0 0,0 0 0 0 0,0-1 0 0 0,0 1 0 0 0,1-1 0 0 0,-1 0 0 0 0,0 1 1 0 0,-1-2-43 0 0,-512 9 3419 0 0,454 3-5430 0 0,102-1-9321 0 0,-27-7 4792 0 0</inkml:trace>
  <inkml:trace contextRef="#ctx0" brushRef="#br0" timeOffset="1207.68">1773 161 8570 0 0,'0'0'1764'0'0,"0"0"-354"0"0,0 0-954 0 0,0 0-1011 0 0,0 0-416 0 0,0 0-25 0 0,0 0 377 0 0,0 0 675 0 0,0 0 298 0 0,0 0 108 0 0,0 0 23 0 0,0 0-16 0 0,5 30-38 0 0,36 194 401 0 0,0 65 33 0 0,-41-288-753 0 0,1 0-1 0 0,-1 0 1 0 0,1 0 0 0 0,-1 0-1 0 0,1 0 1 0 0,-1 0-1 0 0,1 0 1 0 0,-1 0-1 0 0,1 0 1 0 0,0 0-1 0 0,0 0 1 0 0,-1-1-1 0 0,1 1 1 0 0,0 0-1 0 0,0 0 1 0 0,0-1-1 0 0,0 1 1 0 0,0-1-1 0 0,0 1 1 0 0,0-1-1 0 0,0 1 1 0 0,0-1-1 0 0,0 1 1 0 0,0-1-1 0 0,0 0 1 0 0,0 0-1 0 0,0 1 1 0 0,0-1-1 0 0,1 0 1 0 0,-1 0 0 0 0,0 0-1 0 0,0 0 1 0 0,0-1-1 0 0,0 1 1 0 0,0 0-1 0 0,0 0 1 0 0,0-1-1 0 0,1 1 1 0 0,-1 0-1 0 0,0-1 1 0 0,0 1-1 0 0,0-1 1 0 0,0 1-1 0 0,-1-1 1 0 0,1 0-1 0 0,0 0 1 0 0,0 1-1 0 0,0-1 1 0 0,0 0-1 0 0,-1 0 1 0 0,1 0-1 0 0,0 0 1 0 0,-1 1-1 0 0,1-1 1 0 0,-1 0-1 0 0,1 0 1 0 0,-1-1-1 0 0,1 1-110 0 0,12-9-1991 0 0,-3 3 1343 0 0,69-42-1875 0 0,8 29 3937 0 0,-42 89 175 0 0,4 40-1430 0 0,-26-64-5966 0 0,-17-33-4036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58:28.46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4053 5931 0 0 0,'0'0'347'0'0,"0"0"184"0"0,0 0 106 0 0,0 0 75 0 0,0 0 110 0 0,-4 2 173 0 0,-2 15 3724 0 0,47 0-2137 0 0,62-9 1370 0 0,-108-6-3943 0 0,-21 8 829 0 0,48-5-707 0 0,268-1 619 0 0,-378-3-94 0 0,87-1-692 0 0,-38 7-1152 0 0,22-6-8380 0 0,15-1 2679 0 0</inkml:trace>
  <inkml:trace contextRef="#ctx0" brushRef="#br0" timeOffset="541.818">4245 5763 864 0 0,'0'0'3054'0'0,"0"0"-1768"0"0,0 0-747 0 0,0 0-351 0 0,0 0-32 0 0,0 0 48 0 0,0 0 100 0 0,0 0 136 0 0,0 0 103 0 0,0 0 31 0 0,0 0-109 0 0,0 0-260 0 0,0 0-264 0 0,-5-2-210 0 0,2 1 218 0 0,1 1 1 0 0,-1-1-1 0 0,0 1 0 0 0,0 0 1 0 0,0 0-1 0 0,0 0 0 0 0,1 1 1 0 0,-1-1-1 0 0,0 1 1 0 0,0-1-1 0 0,0 1 0 0 0,1 0 1 0 0,-1 0-1 0 0,0 0 1 0 0,1 0-1 0 0,-1 1 0 0 0,1-1 1 0 0,-1 1-1 0 0,1-1 0 0 0,0 1 1 0 0,0 0-1 0 0,0 0 1 0 0,0 0-1 0 0,-2 2 51 0 0,-7 5 33 0 0,-241 146 1409 0 0,202-109-2101 0 0,95-38 3388 0 0,195-7-776 0 0,-240 1-1914 0 0,1 0-1 0 0,0 0 0 0 0,0 0 0 0 0,-1-1 0 0 0,1 1 0 0 0,-1 0 1 0 0,0 0-1 0 0,1 0 0 0 0,-1 0 0 0 0,0 0 0 0 0,0 0 1 0 0,0 0-1 0 0,0 0 0 0 0,-1 0 0 0 0,1 0 0 0 0,0-1 1 0 0,-1 1-1 0 0,1 0 0 0 0,-1 0 0 0 0,0 0 0 0 0,0 0 0 0 0,0-1 1 0 0,0 1-1 0 0,0 0 0 0 0,0-1 0 0 0,0 1 0 0 0,0-1 1 0 0,-1 1-1 0 0,1-1 0 0 0,0 0 0 0 0,-1 0 0 0 0,1 1 0 0 0,-1-1 1 0 0,0 0-1 0 0,1 0 0 0 0,-1 0 0 0 0,0-1 0 0 0,0 1-38 0 0,-2 5-459 0 0,8-1-8038 0 0,-1-5 3225 0 0</inkml:trace>
  <inkml:trace contextRef="#ctx0" brushRef="#br0" timeOffset="1180.883">5248 5721 80 0 0,'0'0'1967'0'0,"0"0"-136"0"0,0 0-164 0 0,0 0-56 0 0,0 0-102 0 0,0 0-108 0 0,0 0-99 0 0,0 0-99 0 0,0 0-63 0 0,0 0-77 0 0,0 0-110 0 0,0 0-90 0 0,0 0-112 0 0,-3-7-100 0 0,-1-5 109 0 0,2-1-2163 0 0,31 22 858 0 0,6 1 835 0 0,1-2 1 0 0,-1-1 0 0 0,1-2 0 0 0,0-2 0 0 0,0-1-1 0 0,1-1 1 0 0,9-3-291 0 0,-11 2 404 0 0,-34 0-174 0 0,-1 0-11 0 0,-1-1 1762 0 0,0 0-3589 0 0,1-2-17748 0 0,2 3 18647 0 0</inkml:trace>
  <inkml:trace contextRef="#ctx0" brushRef="#br0" timeOffset="1552.593">5337 5571 5193 0 0,'0'0'2338'0'0,"0"0"-606"0"0,0 0-585 0 0,0 0-405 0 0,0 0-304 0 0,0 0-213 0 0,0 0-137 0 0,0 0-106 0 0,0 0-39 0 0,0 0 8 0 0,0 0 46 0 0,0 0 70 0 0,0 0 47 0 0,7 4 18 0 0,233 132 2411 0 0,-236-135-2524 0 0,0 1 0 0 0,0 0 0 0 0,-1-1-1 0 0,1 2 1 0 0,0-1 0 0 0,-1 0-1 0 0,1 1 1 0 0,-1 0 0 0 0,0-1-1 0 0,0 1 1 0 0,0 1 0 0 0,0-1 0 0 0,0 0-1 0 0,-1 1 1 0 0,0-1 0 0 0,0 1-1 0 0,0 0 1 0 0,0 0 0 0 0,0-1-1 0 0,-1 1 1 0 0,1 1 0 0 0,-1-1 0 0 0,0 0-1 0 0,0 0 1 0 0,-1 0 0 0 0,1 1-1 0 0,-1-1 1 0 0,0 0 0 0 0,0 0-1 0 0,-1 1 1 0 0,1-1 0 0 0,-1 0 0 0 0,0 0-1 0 0,0 0 1 0 0,0 0 0 0 0,-1 0-1 0 0,1 0 1 0 0,-1 0 0 0 0,0 0-1 0 0,0 0 1 0 0,0-1 0 0 0,-1 1 0 0 0,1-1-1 0 0,-2 1-18 0 0,-9 13 231 0 0,-1-1 0 0 0,-1 0 0 0 0,0-1 0 0 0,-1-1 0 0 0,-1-1 0 0 0,0 0 0 0 0,0-1 0 0 0,-2-1 0 0 0,1 0 0 0 0,-9 2-231 0 0,1 3-2807 0 0,17-10-2232 0 0,3-2-4880 0 0</inkml:trace>
  <inkml:trace contextRef="#ctx0" brushRef="#br0" timeOffset="18231.753">185 37 0 0 0,'0'0'429'0'0,"0"0"1254"0"0,0 0-22 0 0,0 0-250 0 0,0 0-175 0 0,0 0-202 0 0,0 0-178 0 0,0 0-145 0 0,0 0-51 0 0,0 0-12 0 0,0 0-16 0 0,-2-6-47 0 0,-8-18-50 0 0,7 18-48 0 0,3 6-18 0 0,-1 54-937 0 0,22 387 871 0 0,-29 335 834 0 0,-35-1 0 0 0,-48 116-1237 0 0,63-625 444 0 0,12 1 1 0 0,12 1-1 0 0,11-1 0 0 0,12 0 1 0 0,25 87-445 0 0,-8-143 412 0 0,10-2 0 0 0,46 124-412 0 0,-87-318-342 0 0,1 3 2320 0 0,-8-34-141 0 0,-33-178-3056 0 0,16 63-2720 0 0,-3-10-5262 0 0,15 103 1595 0 0</inkml:trace>
  <inkml:trace contextRef="#ctx0" brushRef="#br0" timeOffset="18899.123">764 1861 11050 0 0,'0'0'1645'0'0,"0"0"-121"0"0,0 0-466 0 0,0 0-337 0 0,0 0-277 0 0,0 0-277 0 0,0 0-214 0 0,0 0-150 0 0,0 0-87 0 0,0 0-47 0 0,0 0-121 0 0,0 0-168 0 0,0 0-71 0 0,-1-5 91 0 0,3-9 200 0 0,6 47 565 0 0,7 54 319 0 0,-3 58-177 0 0,27 124 5 0 0,-39-269-413 0 0,11 29 1794 0 0,-2-42 4369 0 0,-6-7-6051 0 0,-1-1 0 0 0,-1 0 1 0 0,-1 1-1 0 0,0-1 0 0 0,-2 0 0 0 0,-1 1 1 0 0,0-1-1 0 0,-1 1 0 0 0,-2 0 0 0 0,0 0 1 0 0,-4-7-12 0 0,-124-242-760 0 0,133 268 728 0 0,-1 0 1 0 0,1-1 0 0 0,0 1 0 0 0,0-1-1 0 0,-1 0 1 0 0,1 1 0 0 0,1-1 0 0 0,-1 0 0 0 0,0 1-1 0 0,0-1 1 0 0,1 0 0 0 0,-1 0 0 0 0,1 0-1 0 0,-1 0 1 0 0,1 0 0 0 0,0 0 0 0 0,-1 0 0 0 0,1 0-1 0 0,0 0 1 0 0,1 0 0 0 0,-1 1 0 0 0,0-1-1 0 0,1 0 1 0 0,-1 0 0 0 0,1 0 0 0 0,-1 0 0 0 0,1 0-1 0 0,0 0 1 0 0,-1 1 0 0 0,1-1 0 0 0,0 0-1 0 0,1 1 1 0 0,-1-1 0 0 0,0 1 0 0 0,0-1 0 0 0,1 1-1 0 0,-1-1 1 0 0,0 1 0 0 0,1 0 0 0 0,0 0-1 0 0,-1 0 1 0 0,1 0 0 0 0,0 0 0 0 0,-1 0 0 0 0,1 0-1 0 0,0 0 1 0 0,0 1 0 0 0,0-1 0 0 0,0 1-1 0 0,-1-1 1 0 0,2 1 31 0 0,38-7-134 0 0,1 3-1 0 0,0 1 1 0 0,0 2-1 0 0,0 1 0 0 0,0 3 1 0 0,0 1-1 0 0,-1 3 1 0 0,0 1-1 0 0,0 1 1 0 0,16 8 134 0 0,25 20-1347 0 0,-136 4 1021 0 0,-518 144 889 0 0,555-174-2427 0 0,37 10-8708 0 0,-8-19 5783 0 0</inkml:trace>
  <inkml:trace contextRef="#ctx0" brushRef="#br0" timeOffset="19257.163">1483 2036 10442 0 0,'0'0'2285'0'0,"0"0"-2519"0"0,0 0-898 0 0,0 0 1 0 0,0 0 482 0 0,0 0 375 0 0,0 0 217 0 0,0 0 160 0 0,0 0 174 0 0,0 0 174 0 0,0 0 162 0 0,0 0 82 0 0,0 0 17 0 0,-1 15-30 0 0,-1 46-57 0 0,2-59-550 0 0,0-1 0 0 0,1 0-1 0 0,-1 1 1 0 0,1-1-1 0 0,-1 0 1 0 0,1 1 0 0 0,-1-1-1 0 0,1 0 1 0 0,0 0 0 0 0,-1 0-1 0 0,1 0 1 0 0,0 1 0 0 0,0-1-1 0 0,0 0 1 0 0,0 0 0 0 0,0-1-1 0 0,0 1 1 0 0,0 0 0 0 0,0 0-1 0 0,0 0 1 0 0,1-1 0 0 0,-1 1-1 0 0,0-1 1 0 0,0 1 0 0 0,1-1-1 0 0,-1 1 1 0 0,0-1 0 0 0,1 0-1 0 0,-1 1 1 0 0,1-1 0 0 0,-1 0-1 0 0,0 0 1 0 0,1 0-1 0 0,-1 0 1 0 0,0 0 0 0 0,1-1-1 0 0,-1 1 1 0 0,0 0 0 0 0,1 0-1 0 0,0-1-74 0 0,2 1 258 0 0,5 0-124 0 0,1 0 1 0 0,0-1-1 0 0,0 0 1 0 0,-1 0 0 0 0,1-1-1 0 0,0 0 1 0 0,-1 0-1 0 0,0-1 1 0 0,1-1 0 0 0,-1 0-1 0 0,-1 0 1 0 0,1 0-1 0 0,-1-1 1 0 0,1-1 0 0 0,-1 1-1 0 0,-1-1 1 0 0,1-1 0 0 0,-1 1-1 0 0,0-1 1 0 0,-1-1-1 0 0,1 1 1 0 0,-1-1 0 0 0,-1 0-1 0 0,0 0 1 0 0,0-1-1 0 0,0 1 1 0 0,-1-1 0 0 0,-1 0-1 0 0,1-1 1 0 0,-1 1-1 0 0,0-7-134 0 0,-3 13-79 0 0,-1-1 0 0 0,1 0 0 0 0,-1 0 0 0 0,0 1 0 0 0,-1-1 0 0 0,1 0 0 0 0,0 1 0 0 0,-1-1 0 0 0,0 1 0 0 0,0 0 0 0 0,0 0 0 0 0,0 0 0 0 0,-1 0 0 0 0,1 0 0 0 0,-1 0 0 0 0,0 0 0 0 0,1 1 0 0 0,-1-1-1 0 0,-1 1 1 0 0,1 0 0 0 0,0 0 0 0 0,0 0 0 0 0,-1 0 0 0 0,1 1 0 0 0,-1-1 0 0 0,1 1 0 0 0,-1 0 0 0 0,0 0 0 0 0,0 0 0 0 0,1 1 0 0 0,-1-1 0 0 0,0 1 0 0 0,0 0 0 0 0,0 0 0 0 0,1 0 79 0 0,-138 15-1879 0 0,134-14 1845 0 0,1 0-1 0 0,-1 0 0 0 0,1 1 1 0 0,-1 0-1 0 0,1 1 0 0 0,0 0 0 0 0,0-1 1 0 0,0 2-1 0 0,0-1 0 0 0,1 1 1 0 0,-1 0-1 0 0,1 0 0 0 0,0 0 0 0 0,0 1 1 0 0,0 0-1 0 0,1 0 0 0 0,0 0 1 0 0,0 1-1 0 0,0-1 0 0 0,0 1 0 0 0,1 0 1 0 0,0 0-1 0 0,0 0 0 0 0,1 0 1 0 0,0 0-1 0 0,0 1 0 0 0,0-1 0 0 0,1 1 1 0 0,0 0-1 0 0,0-1 0 0 0,1 1 1 0 0,-1 0-1 0 0,1 0 0 0 0,1-1 35 0 0,81 44-363 0 0,-14-37-4402 0 0,-48-10 1342 0 0,0 0-3025 0 0</inkml:trace>
  <inkml:trace contextRef="#ctx0" brushRef="#br0" timeOffset="19877.22">1793 1805 10154 0 0,'0'0'656'0'0,"0"0"-172"0"0,0 0-337 0 0,0 0-102 0 0,0 0 50 0 0,0 0 67 0 0,0 0 75 0 0,0 0 102 0 0,0 0 114 0 0,0 0 81 0 0,0 0-41 0 0,0 0-113 0 0,0 0-132 0 0,12-11 45 0 0,122 9 33 0 0,-17 7-1073 0 0,-130 46-1769 0 0,-19-3 2834 0 0,26-41-299 0 0,0 0-1 0 0,1 0 1 0 0,0 0-1 0 0,0 1 1 0 0,0 0 0 0 0,1 0-1 0 0,0 0 1 0 0,1 0-1 0 0,0 1 1 0 0,0-1 0 0 0,1 1-1 0 0,0 0 1 0 0,1 0-1 0 0,0-1 1 0 0,0 1 0 0 0,0 0-1 0 0,2 5-18 0 0,3-9 25 0 0,0-1-1 0 0,0 1 0 0 0,1-1 0 0 0,-1 0 1 0 0,1-1-1 0 0,0 1 0 0 0,0-1 1 0 0,1 0-1 0 0,-1 0 0 0 0,1-1 0 0 0,-1 1 1 0 0,1-1-1 0 0,0 0 0 0 0,0-1 1 0 0,0 0-1 0 0,0 1 0 0 0,0-2 0 0 0,0 1 1 0 0,0-1-1 0 0,0 0 0 0 0,0 0 0 0 0,0-1 1 0 0,0 0-1 0 0,0 0 0 0 0,5-1-24 0 0,-7 1-215 0 0,30-7-495 0 0,1 0 3335 0 0,-35 8-2306 0 0,0 0-353 0 0,0 0-300 0 0,0 0-186 0 0,16 15 396 0 0,64-23 3937 0 0,-62 1-3616 0 0,-1 0 0 0 0,0-2 1 0 0,0 0-1 0 0,-1 0 0 0 0,0-2 0 0 0,-1 0 0 0 0,0 0 1 0 0,0-2-1 0 0,5-6-197 0 0,-16 15 29 0 0,0-1 0 0 0,0 0-1 0 0,0 0 1 0 0,-1 0 0 0 0,1-1 0 0 0,-1 1 0 0 0,0-1 0 0 0,-1 0 0 0 0,0 0-1 0 0,0 0 1 0 0,0 0 0 0 0,0 0 0 0 0,-1 0 0 0 0,0 0 0 0 0,0 0 0 0 0,-1-5-29 0 0,0 8-106 0 0,0 0 0 0 0,0 0 0 0 0,-1-1 0 0 0,1 1 0 0 0,-1 0 0 0 0,0 0 0 0 0,0 0 0 0 0,0 0 0 0 0,0 0 1 0 0,0 0-1 0 0,-1 0 0 0 0,0 1 0 0 0,1-1 0 0 0,-1 0 0 0 0,0 1 0 0 0,0-1 0 0 0,0 1 0 0 0,-1 0 0 0 0,1 0 0 0 0,0 0 1 0 0,-1 0-1 0 0,0 0 0 0 0,1 0 0 0 0,-1 1 0 0 0,0-1 0 0 0,0 1 0 0 0,0 0 0 0 0,0-1 0 0 0,0 2 0 0 0,0-1 1 0 0,0 0-1 0 0,-3 0 106 0 0,-7-1-197 0 0,1 1 1 0 0,-1 1-1 0 0,0 0 1 0 0,0 0-1 0 0,1 1 1 0 0,-1 1-1 0 0,0 0 1 0 0,1 1-1 0 0,0 0 1 0 0,-1 1-1 0 0,1 0 1 0 0,1 1-1 0 0,-1 1 1 0 0,1-1-1 0 0,0 2 1 0 0,0 0-1 0 0,0 0 1 0 0,1 1-1 0 0,0 0 1 0 0,1 1-1 0 0,0 0 1 0 0,0 0-1 0 0,1 1 1 0 0,-3 5 196 0 0,9-12-48 0 0,1 0 1 0 0,0 0-1 0 0,0 0 0 0 0,0 0 0 0 0,0 0 1 0 0,0 0-1 0 0,1 0 0 0 0,-1 0 1 0 0,1 0-1 0 0,0 0 0 0 0,0 1 1 0 0,0-1-1 0 0,1 0 0 0 0,-1 0 1 0 0,1 0-1 0 0,-1 0 0 0 0,1 0 1 0 0,0 0-1 0 0,0 0 0 0 0,1 0 1 0 0,-1 0-1 0 0,0 0 0 0 0,1 0 1 0 0,0-1-1 0 0,0 1 0 0 0,1 1 48 0 0,43 34-5716 0 0,-31-31 696 0 0</inkml:trace>
  <inkml:trace contextRef="#ctx0" brushRef="#br0" timeOffset="20232.097">2556 1765 10730 0 0,'0'0'343'0'0,"0"0"-374"0"0,0 0-297 0 0,0 0-138 0 0,0 0 8 0 0,0 0 78 0 0,0 0 131 0 0,0 0 138 0 0,0 0 124 0 0,0 0 39 0 0,0 0-20 0 0,0 0 3 0 0,-12 3 42 0 0,-32 9 130 0 0,83 26 1576 0 0,26-10-824 0 0,-56-27-1006 0 0,0 1 0 0 0,0 0-1 0 0,-1 0 1 0 0,1 1 0 0 0,-1 0-1 0 0,0 0 1 0 0,1 1-1 0 0,-1 0 1 0 0,-1 1 0 0 0,1 0-1 0 0,-1 0 1 0 0,0 0-1 0 0,0 1 1 0 0,0 0 0 0 0,-1 0-1 0 0,0 1 1 0 0,0 0 0 0 0,-1 0-1 0 0,1 0 1 0 0,-2 1-1 0 0,1-1 1 0 0,-1 1 0 0 0,0 1-1 0 0,-1-1 1 0 0,0 0-1 0 0,0 1 1 0 0,-1-1 0 0 0,0 1-1 0 0,0 2 48 0 0,-6-4 125 0 0,-1-1 0 0 0,1 1-1 0 0,-1-1 1 0 0,-1 0 0 0 0,1 0-1 0 0,-1 0 1 0 0,0-1-1 0 0,0 0 1 0 0,-1 0 0 0 0,0-1-1 0 0,0 0 1 0 0,0 0 0 0 0,0 0-1 0 0,0-1 1 0 0,-1 0 0 0 0,1-1-1 0 0,-1 1 1 0 0,0-1-1 0 0,0-1 1 0 0,0 0 0 0 0,0 0-1 0 0,0 0 1 0 0,0-1 0 0 0,-3-1-125 0 0,-3 4 122 0 0,-78 13-1774 0 0,92-16 264 0 0,15 0-5096 0 0,-7-1 2060 0 0</inkml:trace>
  <inkml:trace contextRef="#ctx0" brushRef="#br0" timeOffset="20401.612">2939 1874 8210 0 0,'0'0'4167'0'0,"0"0"-1626"0"0,0 0-1373 0 0,0 0-968 0 0,0 0-584 0 0,0 0-280 0 0,0 0-22 0 0,0 0 226 0 0,0 0 278 0 0,0 0 207 0 0,0 0 122 0 0,0 0 41 0 0,0 0-23 0 0,-12 13-40 0 0,-39 42-25 0 0,50-54-91 0 0,0 1 0 0 0,0-1 0 0 0,-1 0 0 0 0,1 1 0 0 0,0-1 0 0 0,0 1 0 0 0,0-1 0 0 0,0 1 0 0 0,1 0 0 0 0,-1-1 0 0 0,0 1 0 0 0,1 0 0 0 0,-1-1 0 0 0,1 1 0 0 0,-1 0 0 0 0,1 0 0 0 0,0 0 0 0 0,0-1 0 0 0,0 1 0 0 0,0 0 0 0 0,0 0 0 0 0,0 0 0 0 0,1 0 0 0 0,-1-1 0 0 0,0 1 0 0 0,1 0 0 0 0,0-1 0 0 0,-1 1 0 0 0,1 0 0 0 0,0-1 0 0 0,0 1 0 0 0,0 0 0 0 0,0-1 0 0 0,0 1 0 0 0,0-1 0 0 0,0 0 0 0 0,1 1 0 0 0,-1-1 0 0 0,0 0 0 0 0,1 0 0 0 0,-1 0 0 0 0,1 0 0 0 0,-1 0 0 0 0,1 0 0 0 0,-1 0 0 0 0,1-1 0 0 0,0 1 0 0 0,0 0 0 0 0,-1-1 0 0 0,1 1 0 0 0,0-1 0 0 0,0 0 0 0 0,-1 0 0 0 0,1 0 0 0 0,0 0 0 0 0,0 0 0 0 0,0 0 0 0 0,0 0 0 0 0,1-1-9 0 0,32 5-3084 0 0,-21-4-1179 0 0,-3 0-3581 0 0</inkml:trace>
  <inkml:trace contextRef="#ctx0" brushRef="#br0" timeOffset="20603.655">2790 1283 16323 0 0,'0'0'729'0'0,"0"0"-57"0"0,0 0-408 0 0,0 0-224 0 0,0 0-384 0 0,0 0-392 0 0,0 0-169 0 0,0 0-79 0 0,0 0 184 0 0,0 0 264 0 0,0 0 80 0 0,0 0 48 0 0,0 0-280 0 0,-12-58-529 0 0,27 58-879 0 0,-1 1-1065 0 0,-3-1-2536 0 0</inkml:trace>
  <inkml:trace contextRef="#ctx0" brushRef="#br0" timeOffset="21272.083">3161 953 15355 0 0,'0'0'268'0'0,"0"0"-880"0"0,0 0-841 0 0,0 0-189 0 0,0 0 360 0 0,0 0 722 0 0,0 0 392 0 0,0 0 135 0 0,0 0 99 0 0,0 27 148 0 0,1 175 1131 0 0,26 298 368 0 0,-23-459-1629 0 0,-5-21-21 0 0,2 0-1 0 0,1 0 1 0 0,0 0 0 0 0,1 0 0 0 0,2 0 0 0 0,0 0-1 0 0,1-1 1 0 0,0 0 0 0 0,2 0 0 0 0,0-1 0 0 0,11 16-63 0 0,14-33 5156 0 0,14-57-5357 0 0,-43 49 20 0 0,34-56-1885 0 0,18-25 1442 0 0,-52 96-2282 0 0,2 33 3191 0 0,-2-9 177 0 0,-4-29-357 0 0,0 0 0 0 0,0 0 0 0 0,0 0 0 0 0,1 0 0 0 0,-1 0 0 0 0,1 0 0 0 0,0-1 0 0 0,-1 1 0 0 0,2 0 0 0 0,-1 0 0 0 0,0 0 0 0 0,0-1 0 0 0,1 1 0 0 0,0-1 0 0 0,-1 1 0 0 0,1-1 0 0 0,0 1 0 0 0,0-1 0 0 0,0 0 0 0 0,0 0 0 0 0,1 0 0 0 0,-1 0 0 0 0,1-1 0 0 0,-1 1 0 0 0,1 0 0 0 0,-1-1 0 0 0,1 0 0 0 0,0 0 0 0 0,0 0 0 0 0,0 0 0 0 0,0 0 0 0 0,0 0 0 0 0,0-1 0 0 0,0 1 0 0 0,0-1 0 0 0,0 0 0 0 0,0 0 0 0 0,0 0 0 0 0,0 0 0 0 0,0-1 0 0 0,-1 1 0 0 0,1-1 0 0 0,0 0 0 0 0,0 0 0 0 0,0 0 0 0 0,0 0 0 0 0,0 0 0 0 0,-1-1 0 0 0,1 1-105 0 0,3-3 98 0 0,0 1-1 0 0,-1 0 1 0 0,0-1-1 0 0,0 0 1 0 0,0-1-1 0 0,0 1 1 0 0,-1-1-1 0 0,1 0 1 0 0,-1 0-1 0 0,0 0 1 0 0,-1 0-1 0 0,1-1 1 0 0,-1 0-1 0 0,0 1 0 0 0,-1-1 1 0 0,1 0-1 0 0,-1-1 1 0 0,0 1-1 0 0,0-6-97 0 0,-2 12-410 0 0,0 0-478 0 0,1 7-3120 0 0,-3 19 3237 0 0,-12 318 1906 0 0,13-337-1003 0 0,0-1-1 0 0,0 1 1 0 0,-1 0-1 0 0,0-1 1 0 0,0 1-1 0 0,0-1 1 0 0,-1 0-1 0 0,0 0 1 0 0,0 0-1 0 0,-1 0 1 0 0,1 0-1 0 0,-1-1 1 0 0,-1 1-1 0 0,1-1 1 0 0,-1 0-1 0 0,0 0 1 0 0,0-1-1 0 0,0 1 1 0 0,0-1-1 0 0,-1-1 1 0 0,0 1-1 0 0,0-1 1 0 0,0 0-1 0 0,0 0 1 0 0,0 0-1 0 0,-1-1 1 0 0,1 0-1 0 0,-1-1 1 0 0,0 1-1 0 0,1-1 1 0 0,-1 0-1 0 0,0-1 1 0 0,-6 0-132 0 0,-56 13-605 0 0,-87 24 1507 0 0,109-14-5598 0 0,6 9-5159 0 0,36-28 3803 0 0</inkml:trace>
  <inkml:trace contextRef="#ctx0" brushRef="#br0" timeOffset="21517.186">3079 1360 24349 0 0,'0'0'368'0'0,"0"0"-104"0"0,0 0-408 0 0,0 0-272 0 0,0 0-104 0 0,0 0 40 0 0,0 0-24 0 0,170-5-424 0 0,-106 20-897 0 0,2 1-1935 0 0,-15-7-1938 0 0,-17-1-5008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8:41.639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930 427 0 0 0,'0'0'641'0'0,"0"0"153"0"0,0 0-137 0 0,-17-33-47 0 0,-84-165 696 0 0,96 187-1027 0 0,-7-14 734 0 0,0 1 0 0 0,-2 1 1 0 0,0 0-1 0 0,-2 1 0 0 0,0 0 0 0 0,-2 1 1 0 0,-4-3-1014 0 0,18 23-93 0 0,1 1 1 0 0,-1 0-1 0 0,0 0 0 0 0,1 0 1 0 0,-1 1-1 0 0,0-1 0 0 0,1 1 1 0 0,-1 0-1 0 0,1 0 1 0 0,-1 0-1 0 0,1 0 0 0 0,-1 0 1 0 0,1 1-1 0 0,0 0 0 0 0,0 0 1 0 0,0-1-1 0 0,0 2 1 0 0,0-1-1 0 0,0 0 0 0 0,0 1 1 0 0,1-1-1 0 0,-1 1 0 0 0,1 0 1 0 0,0 0-1 0 0,0 0 1 0 0,0 0-1 0 0,0 0 0 0 0,0 0 1 0 0,1 1-1 0 0,-1-1 0 0 0,1 0 1 0 0,0 1-1 0 0,0-1 1 0 0,0 1-1 0 0,1 0 0 0 0,-1 2 93 0 0,-5 6 115 0 0,-20 50 9 0 0,2 1-1 0 0,4 2 1 0 0,2 0 0 0 0,3 1-1 0 0,3 0 1 0 0,3 1-1 0 0,3 0 1 0 0,2 44-124 0 0,-7 41 93 0 0,-2-16 115 0 0,-18 154 268 0 0,14 2 0 0 0,20 289-476 0 0,11-412 90 0 0,14 188 3374 0 0,-16 251-3464 0 0,-94 315 2610 0 0,-24 21-1376 0 0,0 3-182 0 0,56-267-446 0 0,17 343 74 0 0,-16 86-27 0 0,44-265-238 0 0,53-280 189 0 0,-42-342 107 0 0,-6-237-235 0 0,1-55-3763 0 0,9 31-7404 0 0,-6 30 1672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8:43.022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61 765 136 0 0,'0'0'2449'0'0,"0"0"-274"0"0,0 0-420 0 0,0 0-303 0 0,0 0-217 0 0,0 0-187 0 0,0 0-158 0 0,0 0-167 0 0,0 0-146 0 0,0 0-185 0 0,0 0-163 0 0,-10-13-127 0 0,-30-42-97 0 0,29 42-66 0 0,11 13-29 0 0,19-2 308 0 0,496-80 2690 0 0,279 37-2650 0 0,-545 34-91 0 0,-2-10 1 0 0,0-12 0 0 0,133-39-168 0 0,1609-223 1994 0 0,-1591 246-1869 0 0,16 6-46 0 0,1 19 0 0 0,1 17 1 0 0,0 19-1 0 0,99 28-79 0 0,-51 3 40 0 0,563 72 100 0 0,-730-66-117 0 0,60 13 10 0 0,4-16 1 0 0,293-2-34 0 0,339-60 217 0 0,567 8 303 0 0,-1270 11-412 0 0,1161 12 421 0 0,-552-20 118 0 0,479-78-647 0 0,-792 31 134 0 0,-584 52-226 0 0,49 4 161 0 0,-46 17-3012 0 0,-37-10-3828 0 0,25-11 3644 0 0,-7 2-5774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8:44.337"/>
    </inkml:context>
    <inkml:brush xml:id="br0">
      <inkml:brushProperty name="width" value="0.3" units="cm"/>
      <inkml:brushProperty name="height" value="0.6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354 51 2713 0 0,'0'0'1873'0'0,"0"0"-166"0"0,0 0-252 0 0,0 0-277 0 0,0 0-318 0 0,0 0-361 0 0,0 0-312 0 0,0 0-191 0 0,0 0-6 0 0,0 0 140 0 0,0 0 231 0 0,0 0 244 0 0,0 0 193 0 0,-3-8 116 0 0,-10-35 831 0 0,13 44-1822 0 0,7 29-761 0 0,45 91 860 0 0,-5 3 1 0 0,-5 1-1 0 0,-6 3 0 0 0,-5 0 0 0 0,-6 2 0 0 0,-6 1 0 0 0,-3 26-22 0 0,32 1002 335 0 0,3-146 3096 0 0,-53 343-3431 0 0,-5-502 962 0 0,-15-384-101 0 0,-19-1 1 0 0,-21-2-1 0 0,-28 33-861 0 0,-95 608 1871 0 0,115-753-1282 0 0,-34 248 173 0 0,27 165-44 0 0,62-359 6 0 0,14-257 131 0 0,1-152-775 0 0,0 0-40 0 0,0 0 5 0 0,0 0 6 0 0,-7 25-4633 0 0,-4-6 290 0 0,3-5-2225 0 0,-1-1-5054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48:01.722"/>
    </inkml:context>
    <inkml:brush xml:id="br0">
      <inkml:brushProperty name="width" value="0.1" units="cm"/>
      <inkml:brushProperty name="height" value="0.1" units="cm"/>
      <inkml:brushProperty name="color" value="#004F8B"/>
    </inkml:brush>
    <inkml:brush xml:id="br1">
      <inkml:brushProperty name="width" value="0.1" units="cm"/>
      <inkml:brushProperty name="height" value="0.1" units="cm"/>
      <inkml:brushProperty name="color" value="#FF0066"/>
    </inkml:brush>
    <inkml:brush xml:id="br2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10534 16140 19460 0 0,'0'0'1104'0'0,"0"0"-299"0"0,0 0-459 0 0,0 0-503 0 0,0 0-256 0 0,0 0-49 0 0,0 0 57 0 0,0 0 165 0 0,0 0 141 0 0,0 0 63 0 0,0 0 53 0 0,0 0 31 0 0,0 0 22 0 0,20 17 14 0 0,64 54 22 0 0,-73-62-60 0 0,0-2-1 0 0,0 1 0 0 0,1-1 1 0 0,0-1-1 0 0,0 0 0 0 0,0-1 0 0 0,1 0 1 0 0,0-1-1 0 0,0-1 0 0 0,0 0 1 0 0,0 0-1 0 0,1-1 0 0 0,-1-1 0 0 0,1 0-45 0 0,14 2 80 0 0,391 13 328 0 0,-420-16-420 0 0,1 1 1 0 0,-1-1 0 0 0,1 0-1 0 0,-1 1 1 0 0,1-1-1 0 0,-1 0 1 0 0,1 1-1 0 0,-1-1 1 0 0,1 1-1 0 0,-1-1 1 0 0,1 1 0 0 0,-1-1-1 0 0,1 1 1 0 0,0-1-1 0 0,-1 1 1 0 0,1-1-1 0 0,0 1 1 0 0,0-1-1 0 0,-1 1 1 0 0,1 0 0 0 0,0-1-1 0 0,0 1 1 0 0,0-1-1 0 0,0 1 1 0 0,-1 0-1 0 0,1-1 1 0 0,0 1-1 0 0,0-1 1 0 0,1 1-1 0 0,-1 0 1 0 0,0-1 0 0 0,0 1-1 0 0,0 0 1 0 0,0-1-1 0 0,0 1 1 0 0,1-1-1 0 0,-1 1 1 0 0,0 0-1 0 0,0-1 1 0 0,1 1 0 0 0,-1-1-1 0 0,0 1 1 0 0,1-1-1 0 0,-1 1 1 0 0,1-1-1 0 0,-1 0 1 0 0,1 1-1 0 0,-1-1 1 0 0,1 1 0 0 0,-1-1-1 0 0,1 0 1 0 0,-1 1-1 0 0,1-1 1 0 0,-1 0-1 0 0,1 0 1 0 0,0 1-1 0 0,-1-1 1 0 0,1 0 0 0 0,-1 0-1 0 0,1 0 12 0 0,-41 35 53 0 0,-3-2 0 0 0,0-1 0 0 0,-3-3 0 0 0,0-2 0 0 0,-19 8-53 0 0,-73 44 94 0 0,120-68-74 0 0,3-4 7 0 0,0 0-1 0 0,1 2 1 0 0,0 0-1 0 0,1 0 1 0 0,0 1-1 0 0,0 1 1 0 0,1 0-1 0 0,1 0 1 0 0,0 1-1 0 0,0 1 1 0 0,1 0-1 0 0,1 0 0 0 0,0 1 1 0 0,1 0-1 0 0,0 1 1 0 0,-3 11-27 0 0,10-23 21 0 0,1 0 0 0 0,0 0 0 0 0,0 0 0 0 0,1 0 0 0 0,-1 1 0 0 0,1-1 0 0 0,-1 0 0 0 0,1 0 0 0 0,0 0 0 0 0,0 0 0 0 0,0 0 0 0 0,1 0 0 0 0,-1 0 0 0 0,1 0 0 0 0,-1-1 0 0 0,1 1 0 0 0,0-1 0 0 0,0 1 0 0 0,0-1 0 0 0,0 0 0 0 0,1 1 0 0 0,-1-1 0 0 0,1 0 0 0 0,-1 0 0 0 0,1-1 0 0 0,0 1 0 0 0,0-1 0 0 0,0 1 0 0 0,-1-1 0 0 0,1 0 1 0 0,0 0-1 0 0,1 0 0 0 0,-1 0 0 0 0,0-1 0 0 0,3 1-21 0 0,120 13 549 0 0,-122-14-548 0 0,61 1-749 0 0,250-9 1299 0 0,-213-13-5375 0 0,-8-15-5974 0 0,-83 30 3865 0 0</inkml:trace>
  <inkml:trace contextRef="#ctx0" brushRef="#br0" timeOffset="247.509">10932 16409 16099 0 0,'0'0'4377'0'0,"0"0"-3792"0"0,0 0-281 0 0,0 0-520 0 0,0 0-1 0 0,0 0 121 0 0,0 0 104 0 0,199-6 56 0 0,-137 8-16 0 0,-3-2 16 0 0,5 0-40 0 0,2 0-7 0 0,1 0-42 0 0,-1 2-119 0 0,-2 1-560 0 0,1 1-1096 0 0,-15 0-2097 0 0,-19-2-8065 0 0</inkml:trace>
  <inkml:trace contextRef="#ctx0" brushRef="#br0" timeOffset="576.015">12261 16646 15947 0 0,'0'0'255'0'0,"0"0"-144"0"0,0 0-62 0 0,0 0 77 0 0,0 0 152 0 0,0 0 164 0 0,0 0 156 0 0,0 0 115 0 0,0 0 63 0 0,0 0 7 0 0,0 0-73 0 0,0 0-97 0 0,0 0-123 0 0,33 22-130 0 0,103 67-76 0 0,-133-87-267 0 0,0 1-1 0 0,-1-1 0 0 0,1 0 0 0 0,0 0 0 0 0,0 0 0 0 0,0-1 0 0 0,0 1 0 0 0,1-1 0 0 0,-1 0 0 0 0,0 1 0 0 0,1-1 1 0 0,-1-1-1 0 0,0 1 0 0 0,1 0 0 0 0,-1-1 0 0 0,1 0 0 0 0,0 0 0 0 0,-1 0 0 0 0,1 0 0 0 0,-1 0 0 0 0,1-1 0 0 0,-1 0 1 0 0,0 0-1 0 0,1 0 0 0 0,-1 0 0 0 0,0 0 0 0 0,1 0 0 0 0,-1-1 0 0 0,1 0-16 0 0,11-6 108 0 0,-5 6-95 0 0,-1-1 0 0 0,0 0 1 0 0,0-1-1 0 0,-1 0 0 0 0,1 0 0 0 0,-1 0 0 0 0,0-1 0 0 0,0-1 0 0 0,0 0 0 0 0,-1 0 0 0 0,1 0 0 0 0,-2-1 0 0 0,1 1 0 0 0,-1-2 0 0 0,0 1 0 0 0,0-1 1 0 0,-1 0-1 0 0,0 0 0 0 0,-1 0 0 0 0,1-1 0 0 0,-2 0 0 0 0,1 0 0 0 0,-1 0 0 0 0,0 0 0 0 0,-1 0 0 0 0,0-1 0 0 0,-1 1 0 0 0,0-1 0 0 0,-1 1 1 0 0,1-1-1 0 0,-2 1 0 0 0,1-1 0 0 0,-1 1 0 0 0,-1-1 0 0 0,0 1 0 0 0,0 0 0 0 0,-1 0 0 0 0,0 0 0 0 0,-1 0 0 0 0,1 0 0 0 0,-3-1-13 0 0,-2-4-24 0 0,-1 1-1 0 0,0 0 0 0 0,-1 1 0 0 0,-1 0 0 0 0,0 0 0 0 0,-1 1 0 0 0,0 1 0 0 0,0 0 1 0 0,-1 1-1 0 0,0 0 0 0 0,-1 1 0 0 0,0 0 0 0 0,0 1 0 0 0,-1 1 0 0 0,0 0 0 0 0,0 1 1 0 0,0 1-1 0 0,0 0 0 0 0,-1 1 0 0 0,0 1 0 0 0,0 0 0 0 0,0 1 0 0 0,1 1 0 0 0,-1 0 1 0 0,0 2-1 0 0,0-1 0 0 0,0 2 0 0 0,1 0 0 0 0,-1 1 0 0 0,1 0 0 0 0,0 2 1 0 0,0-1-1 0 0,1 2 0 0 0,-1 0 0 0 0,2 1 0 0 0,-1 0 0 0 0,-1 2 25 0 0,9-2-45 0 0,0-1 0 0 0,0 1 1 0 0,1 1-1 0 0,1-1 0 0 0,-1 1 0 0 0,1 0 0 0 0,0 0 0 0 0,1 0 0 0 0,0 0 0 0 0,1 0 0 0 0,0 1 1 0 0,0-1-1 0 0,1 1 0 0 0,0 0 0 0 0,1-1 0 0 0,0 1 0 0 0,0 0 0 0 0,1 0 0 0 0,1-1 0 0 0,-1 1 1 0 0,1-1-1 0 0,1 1 0 0 0,0-1 0 0 0,0 0 0 0 0,1 0 0 0 0,0 0 0 0 0,1-1 0 0 0,0 1 0 0 0,0-1 1 0 0,1 0-1 0 0,0-1 0 0 0,0 1 0 0 0,1-1 0 0 0,-1 0 0 0 0,2-1 0 0 0,-1 0 0 0 0,1 0 0 0 0,7 4 45 0 0,61 39-2986 0 0,-24-22-2832 0 0,-23-13-4366 0 0</inkml:trace>
  <inkml:trace contextRef="#ctx0" brushRef="#br0" timeOffset="1151.012">13289 16282 21565 0 0,'0'0'460'0'0,"0"0"-212"0"0,0 0-334 0 0,0 0-176 0 0,0 0-45 0 0,0 0 66 0 0,0 0 109 0 0,0 0 98 0 0,0 0 89 0 0,0 0 66 0 0,0 0 5 0 0,0 0-26 0 0,-36 31-39 0 0,-113 98-25 0 0,70-36-28 0 0,23 14 92 0 0,103-119 455 0 0,-9-12-689 0 0,-2-1 1 0 0,-1-2-1 0 0,-1-2 1 0 0,-2-1-1 0 0,-1-2 1 0 0,20-26 133 0 0,40-39 999 0 0,-90 96-1035 0 0,5 45-342 0 0,-5-40 379 0 0,2 18 23 0 0,1-1 1 0 0,1 1-1 0 0,0-1 0 0 0,2 0 0 0 0,1 0 1 0 0,0-1-1 0 0,1 0 0 0 0,2 0 0 0 0,0-1 1 0 0,1-1-1 0 0,0 0 0 0 0,2 0 0 0 0,0-1 1 0 0,1-1-1 0 0,0-1 0 0 0,18 14-24 0 0,-15-18 37 0 0,0-1-1 0 0,0-1 0 0 0,0-1 1 0 0,1 0-1 0 0,1-2 0 0 0,-1 0 1 0 0,1-1-1 0 0,0-1 1 0 0,0-1-1 0 0,0 0 0 0 0,1-2 1 0 0,-1 0-1 0 0,1-1 1 0 0,0-2-37 0 0,-11 2 45 0 0,-1-1 1 0 0,1-1 0 0 0,-1 0 0 0 0,1 0 0 0 0,-1-1 0 0 0,1 0 0 0 0,-1 0 0 0 0,0-1-1 0 0,-1 0 1 0 0,1-1 0 0 0,-1 0 0 0 0,0 0 0 0 0,0-1 0 0 0,0 0 0 0 0,-1 0 0 0 0,0-1-1 0 0,0 0 1 0 0,-1 0 0 0 0,1-1 0 0 0,-2 0 0 0 0,1 0 0 0 0,-1 0 0 0 0,0 0 0 0 0,-1-1-1 0 0,0 0 1 0 0,0 0 0 0 0,-1 0 0 0 0,0-1 0 0 0,-1 1 0 0 0,0-2-46 0 0,1-10 37 0 0,-1 1 0 0 0,-1 0 0 0 0,0-1 0 0 0,-2 1 0 0 0,0-1 0 0 0,-2 1 0 0 0,0 0 0 0 0,-1 0 0 0 0,-1 0 0 0 0,-1 0 0 0 0,-1 1 1 0 0,0 0-1 0 0,-2 0 0 0 0,0 1 0 0 0,-1 0 0 0 0,-1 1 0 0 0,0 0 0 0 0,-1 1 0 0 0,-1 0 0 0 0,-1 0 0 0 0,0 2 0 0 0,-1 0 0 0 0,-3-2-37 0 0,-37-11-1400 0 0,58 80-4783 0 0,25-10-3095 0 0,-19-29 855 0 0</inkml:trace>
  <inkml:trace contextRef="#ctx0" brushRef="#br0" timeOffset="1475.953">14708 16221 21517 0 0,'0'0'49'0'0,"0"0"-226"0"0,0 0-221 0 0,0 0-74 0 0,0 0 81 0 0,0 0 131 0 0,0 0 167 0 0,0 0 128 0 0,0 0 117 0 0,0 0 78 0 0,0 0 26 0 0,0 0-25 0 0,-18 38-64 0 0,-53 121-50 0 0,62-141-80 0 0,1 0 0 0 0,1 0 0 0 0,0 1 0 0 0,2-1 0 0 0,0 2 0 0 0,1-1 0 0 0,1 0 0 0 0,0 1 0 0 0,2-1-1 0 0,0 1 1 0 0,1 0 0 0 0,1-1 0 0 0,2 3-37 0 0,0-18 84 0 0,1 1 1 0 0,-1-1-1 0 0,1 0 0 0 0,0 0 0 0 0,1 0 0 0 0,-1 0 0 0 0,1-1 0 0 0,-1 0 1 0 0,1 0-1 0 0,0 0 0 0 0,0 0 0 0 0,1-1 0 0 0,-1 0 0 0 0,0 0 0 0 0,1-1 1 0 0,-1 1-1 0 0,1-1 0 0 0,0 0 0 0 0,-1-1 0 0 0,1 1 0 0 0,0-1 1 0 0,0 0-1 0 0,-1 0 0 0 0,1-1 0 0 0,0 0-84 0 0,-4 1 13 0 0,114 5 192 0 0,0-6 0 0 0,-1-5 0 0 0,0-4 0 0 0,15-9-205 0 0,-107 11-560 0 0,-32-2-3580 0 0,-5 7-1182 0 0,5-1-5691 0 0</inkml:trace>
  <inkml:trace contextRef="#ctx0" brushRef="#br0" timeOffset="1724.93">14365 16428 22685 0 0,'0'0'680'0'0,"0"0"-264"0"0,0 0-320 0 0,0 0-160 0 0,196-55-16 0 0,-127 52 56 0 0,1-3 16 0 0,-6 0 0 0 0,1 0 32 0 0,-9 2-32 0 0,-5-2-32 0 0,-6 2-72 0 0,-8 0-232 0 0,-4 1-344 0 0,-6-1-664 0 0,-6 0-1257 0 0,-5 0-2320 0 0,-8 2-7210 0 0</inkml:trace>
  <inkml:trace contextRef="#ctx0" brushRef="#br0" timeOffset="-5346.691">6258 14457 11642 0 0,'0'0'1306'0'0,"0"0"-394"0"0,0 0-56 0 0,0 0-83 0 0,0 0-71 0 0,0 0-40 0 0,0 0-65 0 0,0 0-26 0 0,0 0-39 0 0,0 0-57 0 0,0 0-76 0 0,-2-7-174 0 0,-1-4-178 0 0,3 12-52 0 0,0-1 0 0 0,-1 0 1 0 0,1 1-1 0 0,0-1 0 0 0,-1 1 1 0 0,1-1-1 0 0,0 0 0 0 0,-1 1 1 0 0,1-1-1 0 0,-1 0 0 0 0,1 1 1 0 0,-1-1-1 0 0,1 0 0 0 0,0 0 1 0 0,-1 0-1 0 0,1 1 0 0 0,-1-1 1 0 0,1 0-1 0 0,-1 0 0 0 0,0 0 0 0 0,1 0 1 0 0,-1 0-1 0 0,1 0 0 0 0,-1 0 1 0 0,1 0-1 0 0,-1 0 0 0 0,1 0 1 0 0,-1 0-1 0 0,1 0 0 0 0,-1 0 1 0 0,1 0-1 0 0,-1-1 0 0 0,1 1 1 0 0,-1 0-1 0 0,1 0 0 0 0,-1 0 1 0 0,1-1-1 0 0,0 1 0 0 0,-1 0 1 0 0,1-1-1 0 0,-1 1 0 0 0,1 0 0 0 0,-1-1 6 0 0,-20 50 20 0 0,2 0 1 0 0,2 1-1 0 0,2 1 1 0 0,3 1 0 0 0,1 0-1 0 0,4 1 1 0 0,1 0-1 0 0,3 0 1 0 0,1 0 0 0 0,6 34-22 0 0,-1-70 41 0 0,0-1 0 0 0,2 1 0 0 0,0-1 0 0 0,1 0 0 0 0,0 0 0 0 0,1-1 1 0 0,1 0-1 0 0,1 0 0 0 0,0 0 0 0 0,0-2 0 0 0,2 1 0 0 0,0-1 1 0 0,0 0-1 0 0,1-1 0 0 0,1-1 0 0 0,0 0 0 0 0,0 0 0 0 0,1-1 0 0 0,0-1 1 0 0,1-1-1 0 0,0 0 0 0 0,1-1 0 0 0,-1 0 0 0 0,1-1 0 0 0,1-1 0 0 0,-1-1 1 0 0,1 0-1 0 0,2 0-41 0 0,2-1 89 0 0,-1-1 0 0 0,1-1 1 0 0,0 0-1 0 0,0-2 1 0 0,-1 0-1 0 0,1-2 0 0 0,0 0 1 0 0,-1-1-1 0 0,0-1 0 0 0,0-1 1 0 0,0-1-1 0 0,-1 0 0 0 0,0-2 1 0 0,0 0-1 0 0,-1-1 0 0 0,0-1 1 0 0,-1 0-1 0 0,0-2 0 0 0,-1 0 1 0 0,-1 0-1 0 0,0-2 1 0 0,0 0-1 0 0,-2 0 0 0 0,0-2 1 0 0,0 1-1 0 0,-2-2 0 0 0,0 0 1 0 0,-1 0-1 0 0,-1 0 0 0 0,-1-1 1 0 0,4-14-90 0 0,-5 7 58 0 0,-2-1 0 0 0,-1 1 0 0 0,-1-1 0 0 0,-1 0 1 0 0,-1 1-1 0 0,-2-1 0 0 0,0 0 0 0 0,-2 0 0 0 0,-1 1 0 0 0,-1-1 0 0 0,-1 1 1 0 0,-2 1-1 0 0,0-1 0 0 0,-2 1 0 0 0,-1 0 0 0 0,0 1 0 0 0,-2 1 1 0 0,-3-3-59 0 0,-48-62-24 0 0,101 157-5554 0 0,0-21-230 0 0,-19-26 273 0 0,-7-7-2203 0 0</inkml:trace>
  <inkml:trace contextRef="#ctx0" brushRef="#br0" timeOffset="-4729.303">7804 14660 16003 0 0,'0'0'917'0'0,"0"0"-75"0"0,0 0-151 0 0,0 0-181 0 0,0 0-50 0 0,0 0-37 0 0,0 0-83 0 0,0 0-106 0 0,0 0-99 0 0,0 0-99 0 0,0 0-73 0 0,0 0-25 0 0,0 0 4 0 0,-20 1 23 0 0,-62 11 16 0 0,79-11 19 0 0,0 1-1 0 0,0-1 0 0 0,0 1 0 0 0,0 0 1 0 0,0 0-1 0 0,0 0 0 0 0,1 1 0 0 0,-1-1 0 0 0,1 0 1 0 0,0 1-1 0 0,0 0 0 0 0,0-1 0 0 0,0 1 1 0 0,0 0-1 0 0,0 0 0 0 0,1 0 0 0 0,0 0 0 0 0,-1 1 1 0 0,1-1-1 0 0,0 0 0 0 0,1 0 0 0 0,-1 3 1 0 0,-4 9-1 0 0,-14 36 3 0 0,2 1 1 0 0,2 1 0 0 0,3 0-1 0 0,2 1 1 0 0,-2 51-3 0 0,11-91 18 0 0,0-8-11 0 0,0-1 1 0 0,0 0-1 0 0,1 1 0 0 0,0-1 0 0 0,0 0 0 0 0,0 1 0 0 0,1-1 1 0 0,0 0-1 0 0,0 1 0 0 0,0-1 0 0 0,0 0 0 0 0,1 0 0 0 0,0 0 1 0 0,0 0-1 0 0,1 0 0 0 0,-1 0 0 0 0,2 2-7 0 0,36-53 2271 0 0,70-305-1796 0 0,-70 221-550 0 0,-15 169-1865 0 0,-9 5 1959 0 0,3-1 0 0 0,1 0 0 0 0,2-2 0 0 0,1 0 0 0 0,3-2 0 0 0,1-1 0 0 0,1-1 0 0 0,3-1 0 0 0,1-2 0 0 0,1-1 0 0 0,2-1 0 0 0,1-2 0 0 0,1-2 0 0 0,2-1 0 0 0,0-2 0 0 0,2-2 0 0 0,1-1 0 0 0,0-3 0 0 0,2-1 0 0 0,32 8-19 0 0,-57-22 67 0 0,0-1-1 0 0,1 0 1 0 0,-1-2-1 0 0,1 0 1 0 0,-1-1 0 0 0,1-1-1 0 0,-1-1 1 0 0,1 0 0 0 0,12-4-67 0 0,-25 4 57 0 0,-1 0-1 0 0,1 0 1 0 0,-1 0 0 0 0,1-1 0 0 0,-1 0 0 0 0,0 0 0 0 0,0 0 0 0 0,0-1 0 0 0,-1 0 0 0 0,1 0 0 0 0,-1 0-1 0 0,0-1 1 0 0,0 0 0 0 0,0 0 0 0 0,-1 0 0 0 0,0-1 0 0 0,0 1 0 0 0,0-1 0 0 0,-1 0 0 0 0,1 0 0 0 0,-1 0-1 0 0,-1-1 1 0 0,1 1 0 0 0,-1-1 0 0 0,-1 1 0 0 0,1-1 0 0 0,-1 0 0 0 0,0 1 0 0 0,0-3-57 0 0,-1-17 90 0 0,0 0-1 0 0,-2 0 1 0 0,-1 0 0 0 0,-1 0 0 0 0,-1 1 0 0 0,-1-1 0 0 0,-2 1-1 0 0,0 0 1 0 0,-1 1 0 0 0,-2 0 0 0 0,-1 1 0 0 0,0 0-1 0 0,-2 1 1 0 0,0 0 0 0 0,-2 1 0 0 0,0 0 0 0 0,-17-15-90 0 0,-2-4-23 0 0,-3 1 0 0 0,-1 2 0 0 0,-2 2 0 0 0,-1 1 0 0 0,-4 1 23 0 0,95 106-6464 0 0,-27-48 1378 0 0,-4-7-5691 0 0</inkml:trace>
  <inkml:trace contextRef="#ctx0" brushRef="#br0" timeOffset="-4153.692">9521 14709 8834 0 0,'0'0'2075'0'0,"0"0"-436"0"0,0 0-421 0 0,0 0-396 0 0,0 0-181 0 0,0 0-100 0 0,0 0-90 0 0,0 0-54 0 0,0 0-74 0 0,0 0-158 0 0,0 0-145 0 0,0 0-76 0 0,0 0 14 0 0,6-10 80 0 0,-3 5-35 0 0,17-22 130 0 0,-18 68 143 0 0,-17 384 514 0 0,15-413-769 0 0,0 0 1 0 0,1 0-1 0 0,1 0 0 0 0,0 0 1 0 0,0 0-1 0 0,2-1 0 0 0,-1 1 1 0 0,1-1-1 0 0,1 1 0 0 0,0-1 1 0 0,0-1-1 0 0,2 1 0 0 0,-1-1 1 0 0,5 6-22 0 0,12-5-2690 0 0,-6-10-2645 0 0,-12-1 2251 0 0,2 0-4374 0 0</inkml:trace>
  <inkml:trace contextRef="#ctx0" brushRef="#br0" timeOffset="-3564.431">10392 14707 14475 0 0,'0'0'570'0'0,"0"0"-644"0"0,0 0-327 0 0,0 0-78 0 0,0 0 176 0 0,0 0 323 0 0,0 0 203 0 0,0 0 136 0 0,0 0 138 0 0,0 0 67 0 0,0 0-26 0 0,-7 34-58 0 0,-25 107-117 0 0,-45 39 285 0 0,47-105-16 0 0,30-74-293 0 0,0-1 175 0 0,0 0 173 0 0,22-64 1274 0 0,3-2-2032 0 0,-3-1 1 0 0,-3-2 0 0 0,-3 0-1 0 0,5-52 71 0 0,-8 65 4 0 0,-13 55-172 0 0,3 29-1324 0 0,3 4 1521 0 0,1-1 1 0 0,1-1-1 0 0,1 0 1 0 0,2 0-1 0 0,1 0 0 0 0,2-2 1 0 0,0 0-1 0 0,2 0 1 0 0,1-1-1 0 0,1-1 0 0 0,1-1 1 0 0,2-1-1 0 0,0 0 1 0 0,2-2-1 0 0,0 0 1 0 0,1-2-1 0 0,7 4-29 0 0,-5-4 80 0 0,2-1 0 0 0,-1-1-1 0 0,2-1 1 0 0,0-2 0 0 0,1-1 0 0 0,1-1 0 0 0,0-2-1 0 0,0-1 1 0 0,1-1 0 0 0,0-2 0 0 0,1-1 0 0 0,0-2 0 0 0,17 0-80 0 0,-45-3 57 0 0,0 0 1 0 0,0 0 0 0 0,1-1 0 0 0,-1 0 0 0 0,0 0 0 0 0,0 0 0 0 0,1-1 0 0 0,-1 0 0 0 0,0 0 0 0 0,0 0 0 0 0,0-1 0 0 0,0 1 0 0 0,0-1 0 0 0,0 0 0 0 0,-1-1 0 0 0,1 1-1 0 0,-1-1 1 0 0,1 0 0 0 0,-1 0 0 0 0,0 0 0 0 0,0-1 0 0 0,0 0 0 0 0,-1 1 0 0 0,1-1 0 0 0,-1 0 0 0 0,0-1 0 0 0,0 1 0 0 0,0-1 0 0 0,-1 1 0 0 0,0-1 0 0 0,0 0 0 0 0,0 0-1 0 0,0 0 1 0 0,-1 0 0 0 0,1 0 0 0 0,-1-5-58 0 0,0-7 88 0 0,-2-1-1 0 0,0 1 1 0 0,-1-1 0 0 0,-1 1-1 0 0,0 0 1 0 0,-1 0-1 0 0,-1 0 1 0 0,-1 1-1 0 0,0 0 1 0 0,-1 0-1 0 0,-1 0 1 0 0,0 1-1 0 0,-1 0 1 0 0,-1 0 0 0 0,-1 1-1 0 0,0 1 1 0 0,0 0-88 0 0,-69-84 107 0 0,-5 4 0 0 0,-3 5 0 0 0,-21-12-107 0 0,148 140-7864 0 0,-15-17 1230 0 0,-9-11-3912 0 0</inkml:trace>
  <inkml:trace contextRef="#ctx0" brushRef="#br0" timeOffset="-3037.502">11568 14646 5969 0 0,'0'0'2417'0'0,"0"0"-429"0"0,0 0-708 0 0,0 0-491 0 0,0 0-281 0 0,0 0-88 0 0,0 0 44 0 0,0 0 112 0 0,0 0 47 0 0,0 0-40 0 0,0 0-65 0 0,0 0-64 0 0,0 0-55 0 0,32 32-79 0 0,105 99-56 0 0,23 59 309 0 0,-153-182-530 0 0,26 32 240 0 0,2-2 0 0 0,2-1-1 0 0,1-2 1 0 0,1-2 0 0 0,4 0-283 0 0,-43-40 4500 0 0,2-24-3883 0 0,-22-507 1248 0 0,20 532-2026 0 0,0 0-1 0 0,0 0 0 0 0,1 0 1 0 0,-1 0-1 0 0,1 1 1 0 0,1-1-1 0 0,-1 0 0 0 0,1 0 1 0 0,0 1-1 0 0,0-1 0 0 0,0 1 1 0 0,1-1-1 0 0,0 1 0 0 0,0 0 1 0 0,0 0-1 0 0,1 0 1 0 0,0 1-1 0 0,0-1 0 0 0,0 1 1 0 0,0 0-1 0 0,1 0 0 0 0,0 1 1 0 0,-1-1-1 0 0,1 1 1 0 0,0 0-1 0 0,1 0 0 0 0,-1 0 1 0 0,1 1-1 0 0,-1 0 0 0 0,1 0 1 0 0,0 1-1 0 0,-1-1 0 0 0,1 1 1 0 0,0 0-1 0 0,0 1 1 0 0,0-1-1 0 0,0 1 0 0 0,0 0 1 0 0,0 1-1 0 0,0 0 0 0 0,0 0 1 0 0,-1 0-1 0 0,1 0 0 0 0,0 1 1 0 0,1 0 161 0 0,34 15-5950 0 0,-25-10 1438 0 0,6 1-4337 0 0</inkml:trace>
  <inkml:trace contextRef="#ctx0" brushRef="#br0" timeOffset="-2462.341">13090 14721 16508 0 0,'0'0'414'0'0,"0"0"-266"0"0,0 0-100 0 0,0 0-57 0 0,0 0-10 0 0,0 0 33 0 0,0 0 182 0 0,0 0 220 0 0,0 0 144 0 0,0 0 21 0 0,0 0-159 0 0,0 0-178 0 0,-6-2-140 0 0,4 2-101 0 0,1 0 0 0 0,-1 0-1 0 0,1 0 1 0 0,-1 0 0 0 0,0 0 0 0 0,1 1 0 0 0,-1-1-1 0 0,1 0 1 0 0,-1 1 0 0 0,1-1 0 0 0,-1 1 0 0 0,1 0 0 0 0,-1 0-1 0 0,1-1 1 0 0,-1 1 0 0 0,1 0 0 0 0,0 0 0 0 0,0 0 0 0 0,-1 0-1 0 0,1 0 1 0 0,0 1 0 0 0,0-1 0 0 0,0 0 0 0 0,0 0-1 0 0,0 1 1 0 0,1-1 0 0 0,-1 1 0 0 0,0-1 0 0 0,0 1 0 0 0,1-1-1 0 0,-1 1 1 0 0,1-1 0 0 0,0 1 0 0 0,-1-1 0 0 0,1 1 0 0 0,0 0-1 0 0,0-1 1 0 0,0 1 0 0 0,0-1 0 0 0,0 1 0 0 0,0 0-1 0 0,1 0-2 0 0,-6 20 11 0 0,-55 263 191 0 0,59-273-707 0 0,1-12 843 0 0,1 0 1 0 0,-1 0-1 0 0,1 0 1 0 0,-1 1-1 0 0,0-1 0 0 0,1 0 1 0 0,-1 0-1 0 0,1 0 1 0 0,-1 0-1 0 0,0 0 1 0 0,1 0-339 0 0,93-329 225 0 0,-83 296-261 0 0,2 0 0 0 0,0 0-1 0 0,3 1 1 0 0,0 1 0 0 0,2 1 0 0 0,20-26 36 0 0,-36 54-27 0 0,-1-1 1 0 0,1 1-1 0 0,0 0 1 0 0,0 0 0 0 0,0 0-1 0 0,0 1 1 0 0,0-1 0 0 0,0 0-1 0 0,0 1 1 0 0,1-1-1 0 0,-1 1 1 0 0,0 0 0 0 0,1 0-1 0 0,-1 0 1 0 0,1 0 0 0 0,0 0-1 0 0,-1 1 1 0 0,1-1-1 0 0,0 1 1 0 0,-1 0 0 0 0,1-1-1 0 0,0 1 1 0 0,-1 0-1 0 0,1 1 1 0 0,0-1 0 0 0,-1 0-1 0 0,1 1 1 0 0,0-1 0 0 0,-1 1-1 0 0,1 0 1 0 0,-1 0-1 0 0,1 0 1 0 0,-1 0 0 0 0,1 1-1 0 0,-1-1 1 0 0,0 1-1 0 0,0-1 1 0 0,1 1 0 0 0,-1 0-1 0 0,-1 0 1 0 0,1 0 0 0 0,0 0-1 0 0,0 0 1 0 0,-1 0-1 0 0,1 0 27 0 0,73 105-281 0 0,-6 33 223 0 0,-7 2 0 0 0,-6 3 0 0 0,-2 15 58 0 0,-32-21-112 0 0,-25-137 137 0 0,1 0 1 0 0,-1 0 0 0 0,1 0-1 0 0,-1 0 1 0 0,0-1 0 0 0,0 1 0 0 0,0-1-1 0 0,0 1 1 0 0,0-1 0 0 0,0 0-1 0 0,0 0 1 0 0,0 0 0 0 0,0-1-1 0 0,-1 1 1 0 0,1-1 0 0 0,0 0 0 0 0,0 0-1 0 0,-1 0 1 0 0,1 0 0 0 0,0-1-1 0 0,0 1 1 0 0,-1-1 0 0 0,0 0-26 0 0,-4 1 69 0 0,-26-5 107 0 0,2-1 1 0 0,-1-2 0 0 0,1-1 0 0 0,0-1-1 0 0,1-2 1 0 0,0-1 0 0 0,1-2-1 0 0,-4-3-176 0 0,-47-20 235 0 0,22 12-288 0 0,-234-79-1582 0 0,291 105 872 0 0,-13-3-650 0 0,8 5-7462 0 0,7 1-1875 0 0</inkml:trace>
  <inkml:trace contextRef="#ctx0" brushRef="#br0" timeOffset="-1792.822">14314 14559 18444 0 0,'0'0'260'0'0,"0"0"-189"0"0,0 0-131 0 0,0 0-159 0 0,0 0-89 0 0,0 0-40 0 0,0 0 24 0 0,0 0 84 0 0,0 0 88 0 0,0 0 57 0 0,0 0 66 0 0,-30 40 94 0 0,-88 132 43 0 0,115-169-100 0 0,0 1-1 0 0,0 0 1 0 0,0 1 0 0 0,1-1-1 0 0,0 0 1 0 0,0 1 0 0 0,0-1 0 0 0,1 1-1 0 0,-1 0 1 0 0,1 0 0 0 0,0-1-1 0 0,0 1 1 0 0,1 0 0 0 0,-1 0-1 0 0,1 0 1 0 0,0 0 0 0 0,1 0-1 0 0,-1 0 1 0 0,1 0 0 0 0,0-1 0 0 0,0 1-1 0 0,0 0 1 0 0,1 0 0 0 0,1 3-8 0 0,4 12 34 0 0,-6-18-29 0 0,2 21 88 0 0,1-1-1 0 0,1 1 1 0 0,2-1 0 0 0,0 0-1 0 0,1 0 1 0 0,1-1-1 0 0,1 0 1 0 0,0-1 0 0 0,2 0-1 0 0,1-1 1 0 0,0 0 0 0 0,1-1-1 0 0,1 0 1 0 0,1-1 0 0 0,0-1-1 0 0,1-1 1 0 0,8 5-93 0 0,-24-29 3609 0 0,-7-31-3046 0 0,-180-320-1961 0 0,175 338 1311 0 0,1-1 1 0 0,1 1-1 0 0,1-2 0 0 0,1 1 1 0 0,1-1-1 0 0,1 0 0 0 0,1-1 0 0 0,1 1 1 0 0,1-1-1 0 0,2 1 0 0 0,0-1 1 0 0,2 1-1 0 0,1-3 87 0 0,-2 21-13 0 0,1 0 0 0 0,1 1 0 0 0,-1-1-1 0 0,1 1 1 0 0,0-1 0 0 0,0 1 0 0 0,1 0 0 0 0,-1 1 0 0 0,1-1-1 0 0,0 0 1 0 0,0 1 0 0 0,1 0 0 0 0,-1 0 0 0 0,1 0 0 0 0,0 1-1 0 0,0 0 1 0 0,0 0 0 0 0,1 0 0 0 0,-1 0 0 0 0,1 1 0 0 0,-1 0-1 0 0,1 0 1 0 0,0 0 0 0 0,0 1 0 0 0,0 0 0 0 0,0 0 0 0 0,3 0 13 0 0,167 16-109 0 0,-150-9 124 0 0,1 2 0 0 0,-1 1 1 0 0,-1 1-1 0 0,0 1 0 0 0,0 1 0 0 0,-1 1 1 0 0,-1 1-1 0 0,0 1 0 0 0,-1 2 0 0 0,-1 0 1 0 0,0 1-1 0 0,-1 1 0 0 0,-1 0 0 0 0,-1 2 0 0 0,-1 0 1 0 0,-1 1-1 0 0,-1 1 0 0 0,-1 0 0 0 0,0 1 1 0 0,-2 1-1 0 0,-1 0 0 0 0,-1 1 0 0 0,-2-1 1 0 0,0 2-1 0 0,-1-1 0 0 0,2 27-15 0 0,-8-36 14 0 0,-1 0-1 0 0,-1 0 1 0 0,0 0-1 0 0,-1 0 1 0 0,-1 0-1 0 0,0 0 1 0 0,-2-1-1 0 0,0 1 1 0 0,-1-1 0 0 0,0 0-1 0 0,-1-1 1 0 0,-1 0-1 0 0,0 0 1 0 0,-1 0-1 0 0,-1-1 1 0 0,0-1-1 0 0,-1 1 1 0 0,-1-2-1 0 0,-5 6-13 0 0,-11 2 158 0 0,-1 0-1 0 0,0-2 0 0 0,-1-2 0 0 0,-1 0 0 0 0,0-2 0 0 0,-1-2 0 0 0,-1 0 1 0 0,0-2-1 0 0,0-2 0 0 0,-1-1 0 0 0,0-2 0 0 0,0-1 0 0 0,0-1 0 0 0,-1-2 0 0 0,1-2 1 0 0,0-1-1 0 0,-28-6-157 0 0,27 7 99 0 0,-1-3 0 0 0,1 0 0 0 0,-1-3 0 0 0,1-1 0 0 0,1-1 0 0 0,0-2 0 0 0,0-1 0 0 0,1-2 0 0 0,1-2 0 0 0,0 0 0 0 0,-25-19-99 0 0,6-44-1414 0 0,82 25-3692 0 0,30 22-4362 0 0,-39 22 887 0 0</inkml:trace>
  <inkml:trace contextRef="#ctx0" brushRef="#br0" timeOffset="-1466.931">15384 14672 20316 0 0,'0'0'910'0'0,"0"0"-231"0"0,0 0-338 0 0,0 0-314 0 0,0 0-249 0 0,0 0-251 0 0,0 0-110 0 0,0 0 79 0 0,0 0 224 0 0,0 0 284 0 0,0 0 163 0 0,0 0 23 0 0,0 0-36 0 0,-24 20-40 0 0,-76 70-27 0 0,92-82-75 0 0,0 1 1 0 0,0 0-1 0 0,1 0 0 0 0,0 1 0 0 0,1 0 0 0 0,0 0 1 0 0,1 1-1 0 0,0-1 0 0 0,0 1 0 0 0,1 0 0 0 0,1 0 1 0 0,-3 12-13 0 0,1-2 17 0 0,-1-10 18 0 0,1 1-1 0 0,1 0 0 0 0,0 0 0 0 0,0 0 1 0 0,1 0-1 0 0,1 1 0 0 0,0-1 1 0 0,0 1-1 0 0,2-1 0 0 0,-1 1 1 0 0,2 0-1 0 0,-1-1 0 0 0,2 1 1 0 0,0 0-1 0 0,0-1 0 0 0,1 0 1 0 0,1 1-1 0 0,0-1 0 0 0,1-1 1 0 0,0 1-1 0 0,1-1 0 0 0,0 0 1 0 0,0 0-1 0 0,1 0 0 0 0,1-1 1 0 0,0 0-1 0 0,8 8-34 0 0,6-7 77 0 0,0-1-1 0 0,0-1 1 0 0,1-1 0 0 0,1-1-1 0 0,-1-1 1 0 0,1-1 0 0 0,0-1 0 0 0,0-1-1 0 0,0-1 1 0 0,1-1 0 0 0,-1-1-1 0 0,0-2 1 0 0,0 0 0 0 0,1-1-1 0 0,-1-2 1 0 0,-1 0 0 0 0,1-2-1 0 0,-1 0 1 0 0,0-2 0 0 0,-1 0-1 0 0,0-2 1 0 0,18-11-77 0 0,-39 22-60 0 0,1-1 1 0 0,0 0-1 0 0,0 0 0 0 0,-1 0 1 0 0,1 0-1 0 0,0 0 1 0 0,-1 0-1 0 0,1 0 0 0 0,-1-1 1 0 0,1 1-1 0 0,-1 0 0 0 0,0-1 1 0 0,0 1-1 0 0,1-1 0 0 0,-1 0 1 0 0,0 1-1 0 0,0-1 0 0 0,-1 0 1 0 0,1 0-1 0 0,0 1 0 0 0,0-1 1 0 0,-1 0-1 0 0,0 0 1 0 0,1 0-1 0 0,-1 0 0 0 0,0 0 1 0 0,0 0-1 0 0,0 0 0 0 0,0 0 1 0 0,0 0-1 0 0,0 0 0 0 0,0 0 1 0 0,-1 1-1 0 0,1-1 0 0 0,-1 0 1 0 0,1 0 59 0 0,-35-31-9506 0 0,24 27 863 0 0</inkml:trace>
  <inkml:trace contextRef="#ctx0" brushRef="#br0" timeOffset="-1201.502">15137 14931 21525 0 0,'0'0'910'0'0,"0"0"-203"0"0,0 0-476 0 0,0 0-280 0 0,0 0-106 0 0,0 0 15 0 0,0 0 79 0 0,0 0 61 0 0,35-7 18 0 0,112-22-11 0 0,64 11-2378 0 0,-129 17-9038 0 0,-68 0 2196 0 0</inkml:trace>
  <inkml:trace contextRef="#ctx0" brushRef="#br0" timeOffset="-953.033">15129 14512 18772 0 0,'0'0'984'0'0,"0"0"-360"0"0,0 0-296 0 0,0 0-464 0 0,0 0-120 0 0,0 0 48 0 0,0 0 96 0 0,218-59 48 0 0,-169 61 24 0 0,1 4-8 0 0,1 4-8 0 0,0 0-176 0 0,3 1-368 0 0,1 3-608 0 0,3 0-961 0 0,-1 1-1439 0 0,-18-3-1297 0 0,-10-4-2161 0 0</inkml:trace>
  <inkml:trace contextRef="#ctx0" brushRef="#br0" timeOffset="-608.97">16300 14555 15147 0 0,'0'0'3290'0'0,"0"0"-2271"0"0,0 0-1000 0 0,0 0-331 0 0,0 0-50 0 0,0 0 68 0 0,0 0 88 0 0,0 0 114 0 0,0 0 144 0 0,-9 38 75 0 0,-29 124 34 0 0,23 38 163 0 0,17-139-262 0 0,-2-26-24 0 0,-2-1 17 0 0,2 0 1 0 0,2 0-1 0 0,1 0 1 0 0,2 0-1 0 0,1-1 0 0 0,6 20-55 0 0,-7-36-230 0 0,-2-6 3081 0 0,-2-24-1113 0 0,-8-178-1104 0 0,2 111-887 0 0,3 0 0 0 0,4-1 0 0 0,3 1 0 0 0,5-5 253 0 0,-10 78-31 0 0,0 0-1 0 0,1 0 1 0 0,-1 0-1 0 0,2 0 0 0 0,-1 1 1 0 0,1-1-1 0 0,0 0 1 0 0,0 1-1 0 0,1-1 1 0 0,0 1-1 0 0,0 0 1 0 0,0 0-1 0 0,1 0 0 0 0,0 0 1 0 0,0 0-1 0 0,1 1 1 0 0,0 0-1 0 0,-1 0 1 0 0,2 0-1 0 0,-1 1 1 0 0,0-1-1 0 0,1 1 0 0 0,0 1 1 0 0,0-1-1 0 0,0 1 1 0 0,0 0-1 0 0,1 0 1 0 0,-1 1-1 0 0,1 0 0 0 0,2-1 32 0 0,16 7-45 0 0,-1 1-1 0 0,0 1 0 0 0,0 1 0 0 0,0 1 1 0 0,-1 1-1 0 0,0 1 0 0 0,-1 1 0 0 0,0 1 0 0 0,0 1 1 0 0,-2 1-1 0 0,0 1 0 0 0,0 1 0 0 0,-1 0 0 0 0,-1 1 1 0 0,-1 1-1 0 0,-1 1 0 0 0,0 1 0 0 0,2 5 46 0 0,27 22-52 0 0,-37-39 61 0 0,14 9-48 0 0,-1 1-1 0 0,-1 1 0 0 0,0 1 1 0 0,-2 0-1 0 0,0 1 0 0 0,-1 2 1 0 0,-1-1-1 0 0,-1 2 1 0 0,-2 0-1 0 0,0 1 0 0 0,-1 0 1 0 0,-2 0-1 0 0,-1 2 0 0 0,0-1 1 0 0,-2 1-1 0 0,-1 0 0 0 0,-2 0 1 0 0,0 1-1 0 0,-1 17 40 0 0,-5-39 38 0 0,1 0 0 0 0,-1-1 0 0 0,0 1 0 0 0,0-1-1 0 0,-1 1 1 0 0,1-1 0 0 0,-1 0 0 0 0,0 0 0 0 0,-1 0 0 0 0,1-1 0 0 0,-1 1-1 0 0,0-1 1 0 0,0 0 0 0 0,-1 0 0 0 0,1 0 0 0 0,-1 0 0 0 0,0-1 0 0 0,0 0 0 0 0,0 0-1 0 0,0 0 1 0 0,0-1 0 0 0,-1 1 0 0 0,1-1 0 0 0,-3 0-38 0 0,-141 31 965 0 0,-22-19-573 0 0,0-8 0 0 0,-40-8-392 0 0,33 0-244 0 0,-33 6-1725 0 0,73 7-5974 0 0,93-5-2998 0 0</inkml:trace>
  <inkml:trace contextRef="#ctx0" brushRef="#br0" timeOffset="1880.757">14782 15890 25565 0 0,'0'0'625'0'0,"0"0"-177"0"0,0 0-192 0 0,251-140-232 0 0,-163 120-48 0 0,2 5-16 0 0,3 3-8 0 0,-9 2-48 0 0,-10 0-168 0 0,-16 1-256 0 0,-9-1-537 0 0,-10 2-1295 0 0,-12 2-4154 0 0,-13 2-6656 0 0</inkml:trace>
  <inkml:trace contextRef="#ctx0" brushRef="#br1" timeOffset="-106423.628">3849 5924 240 0 0,'0'0'1480'0'0,"0"0"-193"0"0,0 0 56 0 0,0 0 2 0 0,0 0 30 0 0,0 0-59 0 0,0 0-128 0 0,0 0-148 0 0,0 0-249 0 0,0 0-293 0 0,0 0-225 0 0,-2-11-148 0 0,-4-31-41 0 0,51 25 227 0 0,174 38 383 0 0,10 21-223 0 0,1-10 0 0 0,1-10 0 0 0,191-9-471 0 0,734-30 475 0 0,1089 71-226 0 0,-2231-54-249 0 0,3489 219 262 0 0,-2166-147 212 0 0,261-61-474 0 0,1292-141 742 0 0,-53 29-350 0 0,132 150-372 0 0,-2739-40 31 0 0,1084 8 410 0 0,-1219-16-232 0 0,-1-5-1 0 0,0-3 1 0 0,0-5-1 0 0,-1-3 1 0 0,33-13-229 0 0,-95 11 546 0 0,-46 5-1573 0 0,-60-2-2100 0 0,70 13 2953 0 0,-126-12-7297 0 0,80 11-348 0 0</inkml:trace>
  <inkml:trace contextRef="#ctx0" brushRef="#br1" timeOffset="-105560.218">6145 5088 0 0 0,'0'0'944'0'0,"0"0"681"0"0,0 0-70 0 0,0 0-196 0 0,0 0-119 0 0,0 0-29 0 0,0 0-62 0 0,0 0-84 0 0,0 0-81 0 0,0 0-44 0 0,0 0-23 0 0,1-12-34 0 0,6-46 503 0 0,-7 57-962 0 0,0 1-159 0 0,0 0-175 0 0,0 0-158 0 0,0 0-203 0 0,0 0-226 0 0,0 0-188 0 0,0 0-193 0 0,0 28-1039 0 0,11 610 3596 0 0,28-396-603 0 0,-52-245 4509 0 0,-20-18-6696 0 0,-31-16-11083 0 0,54 32 5438 0 0</inkml:trace>
  <inkml:trace contextRef="#ctx0" brushRef="#br1" timeOffset="-104499.04">6525 4682 0 0 0,'0'0'761'0'0,"0"0"843"0"0,0 0-303 0 0,0 0-350 0 0,0 0-236 0 0,0 0-174 0 0,0 0-73 0 0,0 0 96 0 0,0 0 165 0 0,0 0 115 0 0,0 0 95 0 0,0 0-2 0 0,0 0-77 0 0,13-11-75 0 0,43-34-81 0 0,-48 40-634 0 0,0-1 0 0 0,0 2 0 0 0,1-1 1 0 0,0 1-1 0 0,0 1 0 0 0,0 0 0 0 0,0 0 1 0 0,0 1-1 0 0,1 0 0 0 0,-1 0 0 0 0,1 1 1 0 0,0 0-1 0 0,-1 1 0 0 0,1 0 0 0 0,0 1 1 0 0,5 1-71 0 0,16-1 73 0 0,783-38 1686 0 0,1205 8-876 0 0,-658 77-536 0 0,-568-50 1348 0 0,-715-14-204 0 0,-76 15-1464 0 0,-1 1 0 0 0,0-1 0 0 0,0 1 0 0 0,0-1 0 0 0,0 1 0 0 0,0-1 0 0 0,0 0 0 0 0,0 0 0 0 0,0 1 0 0 0,0-1 0 0 0,0 0 0 0 0,0 0 0 0 0,0 0-1 0 0,0 0 1 0 0,-1 0 0 0 0,1 0 0 0 0,0 0 0 0 0,-1 0 0 0 0,1 0 0 0 0,-1-1 0 0 0,1 1 0 0 0,-1 0 0 0 0,0 0 0 0 0,1 0 0 0 0,-1-1 0 0 0,0 1 0 0 0,0 0 0 0 0,0 0 0 0 0,0-1-1 0 0,0 1 1 0 0,0 0 0 0 0,0 0 0 0 0,-1-1 0 0 0,1 1 0 0 0,0 0 0 0 0,-1 0 0 0 0,1 0 0 0 0,0-1 0 0 0,-1 1 0 0 0,0 0 0 0 0,1 0 0 0 0,-1 0 0 0 0,0 0 0 0 0,1 0 0 0 0,-1 0-1 0 0,0 0 1 0 0,0 0 0 0 0,0 0 0 0 0,0 1 0 0 0,0-1 0 0 0,0 0 0 0 0,0 0 0 0 0,0 1 0 0 0,0-1 0 0 0,0 1 0 0 0,0-1 0 0 0,-1 1 0 0 0,1-1 0 0 0,-1 1-27 0 0,-12-9-361 0 0,0 0 0 0 0,-1 1 0 0 0,0 1 0 0 0,0 0 0 0 0,-1 1 0 0 0,0 1 0 0 0,0 1 0 0 0,-1 0 0 0 0,1 1 0 0 0,-1 0 0 0 0,-13 1 361 0 0,-109 1-11298 0 0,122 5 4902 0 0</inkml:trace>
  <inkml:trace contextRef="#ctx0" brushRef="#br1" timeOffset="-103734.183">11996 4056 0 0 0,'0'0'806'0'0,"0"0"1097"0"0,0 0 73 0 0,0 0-228 0 0,0 0-222 0 0,-13-8-164 0 0,-39-28-123 0 0,28 142-2537 0 0,19-40 1644 0 0,3 0 1 0 0,2 0-1 0 0,4 1 1 0 0,2-1-1 0 0,3 0 0 0 0,3-1 1 0 0,3 0-1 0 0,5 6-346 0 0,41 55 2397 0 0,-77-153 4611 0 0,-12-1-6021 0 0,4 3-5790 0 0,3-2-5960 0 0,19 23 3904 0 0</inkml:trace>
  <inkml:trace contextRef="#ctx0" brushRef="#br1" timeOffset="-102633.046">12593 4419 1120 0 0,'0'0'2449'0'0,"0"0"-467"0"0,0 0-725 0 0,0 0-449 0 0,0 0-445 0 0,0 0-566 0 0,0 0-614 0 0,0 0-379 0 0,0 0-18 0 0,0 0 274 0 0,0 0 493 0 0,0 0 375 0 0,0 0 152 0 0,10 30 403 0 0,13 121 945 0 0,-23-154 6001 0 0,-1-9-3863 0 0,-11-78-3665 0 0,-8 3 243 0 0,19 111-5286 0 0,1 18 2466 0 0,30 55 4613 0 0,30-33-942 0 0,-10-31-7276 0 0,-41-29 1327 0 0</inkml:trace>
  <inkml:trace contextRef="#ctx0" brushRef="#br1" timeOffset="-101795.756">12875 4554 784 0 0,'0'0'1399'0'0,"0"0"-591"0"0,0 0-676 0 0,0 0-172 0 0,0 0 94 0 0,0 0 176 0 0,0 0 180 0 0,0 0 157 0 0,0 0 170 0 0,0 0 137 0 0,0 0 62 0 0,0 0-4 0 0,0 0-100 0 0,37-6-153 0 0,114-18-166 0 0,34 19 314 0 0,97 34-236 0 0,160-36 2181 0 0,54-23-2772 0 0,182-7 893 0 0,-397 31-649 0 0,1 13 0 0 0,104 23-244 0 0,-329-23 28 0 0,534 42 728 0 0,-147-97 321 0 0,-192 10-600 0 0,-222 36-530 0 0,0 2 1 0 0,0 0 0 0 0,-1 2-1 0 0,1 2 1 0 0,-1 0 0 0 0,1 2-1 0 0,-1 1 1 0 0,16 7 52 0 0,15 0 148 0 0,-59-14-169 0 0,-1 0-25 0 0,0 0-54 0 0,0 0-84 0 0,0 0-138 0 0,-30 0-2895 0 0,-35 0-4129 0 0,48 0 1305 0 0</inkml:trace>
  <inkml:trace contextRef="#ctx0" brushRef="#br1" timeOffset="-101298.038">17522 4532 9362 0 0,'0'0'1146'0'0,"0"0"-80"0"0,0 0-356 0 0,0 0-195 0 0,0 0-118 0 0,0 0-85 0 0,0 0-36 0 0,0 0 35 0 0,0 0 105 0 0,0 0 108 0 0,0 0 48 0 0,0 0-26 0 0,0 0-107 0 0,-1-4-163 0 0,1-9-1379 0 0,19 33 113 0 0,4 4 1228 0 0,-7-10-224 0 0,0-1 1 0 0,-1 2-1 0 0,-1 0 1 0 0,0 1-1 0 0,-1 0 1 0 0,-1 1-1 0 0,-1 1 1 0 0,0 0-1 0 0,-1 0 1 0 0,-1 1-1 0 0,-1 0 1 0 0,0 1 0 0 0,-2 0-1 0 0,0 0 1 0 0,-1 0-1 0 0,-1 6-14 0 0,6 48 127 0 0,-3 0 0 0 0,-3 1 0 0 0,-6 70-127 0 0,0-37 103 0 0,0 20 46 0 0,-1-57 71 0 0,2 0 0 0 0,4 0 0 0 0,4 0 0 0 0,6 24-220 0 0,72 97 2389 0 0,-88-197 1259 0 0,-19-30-4982 0 0,-48-2-7650 0 0,60 34 6217 0 0,-4-2-6943 0 0</inkml:trace>
  <inkml:trace contextRef="#ctx0" brushRef="#br1" timeOffset="-96733.821">6394 5795 0 0 0,'0'0'304'0'0,"-8"-1"407"0"0,-137-33 7639 0 0,-19 36-6114 0 0,153 2-2249 0 0,0 0-1 0 0,0 2 0 0 0,0-1 1 0 0,1 1-1 0 0,0 1 0 0 0,0 0 1 0 0,0 0-1 0 0,1 1 0 0 0,0 0 1 0 0,1 0-1 0 0,0 1 1 0 0,0 0-1 0 0,1 1 0 0 0,0 0 1 0 0,0 0-1 0 0,1 0 0 0 0,1 1 1 0 0,0 0 13 0 0,-80 163 952 0 0,84-166-853 0 0,0 0 0 0 0,0 0 0 0 0,1 0 0 0 0,0 0 0 0 0,1 0 1 0 0,0 0-1 0 0,0 0 0 0 0,0 0 0 0 0,1 0 0 0 0,1-1 0 0 0,-1 1 0 0 0,1-1 0 0 0,0 1 0 0 0,1-1 1 0 0,0 0-1 0 0,1 3-99 0 0,2 0 192 0 0,-1 0 0 0 0,2 0 0 0 0,-1 0 0 0 0,1-1 0 0 0,0 0 0 0 0,1 0 0 0 0,0-1 0 0 0,1-1 0 0 0,0 1 0 0 0,0-1 0 0 0,0-1 0 0 0,1 0 0 0 0,0-1 0 0 0,0 0 0 0 0,0 0 0 0 0,1-1 0 0 0,10 2-192 0 0,3-4 215 0 0,-1-1-1 0 0,0-1 0 0 0,0-1 0 0 0,1-1 1 0 0,-1-1-1 0 0,0-1 0 0 0,-1-1 0 0 0,1-2 0 0 0,-1 0 1 0 0,0-1-1 0 0,-1-1 0 0 0,0-2 0 0 0,0 0 1 0 0,15-11-215 0 0,20-10 157 0 0,-48 29-73 0 0,-1-1 1 0 0,-1 1-1 0 0,1-1 0 0 0,0-1 1 0 0,-1 0-1 0 0,0 0 1 0 0,0 0-1 0 0,-1-1 0 0 0,1 0 1 0 0,-1 0-1 0 0,-1-1 0 0 0,1 1 1 0 0,-1-1-1 0 0,0 0 0 0 0,0-1 1 0 0,0-1-85 0 0,-2-6 60 0 0,0 0 1 0 0,-2 0-1 0 0,1-1 1 0 0,-2 1-1 0 0,0 0 1 0 0,-1 0 0 0 0,0 0-1 0 0,-1 0 1 0 0,-1 0-1 0 0,0 0 1 0 0,-2 0-1 0 0,1 1 1 0 0,-2-1-1 0 0,1 1 1 0 0,-2 1 0 0 0,0-1-1 0 0,-1 1 1 0 0,0 0-1 0 0,-1 1 1 0 0,0 0-1 0 0,-1 0 1 0 0,-3-1-61 0 0,4 3-58 0 0,-1 1 1 0 0,0 0-1 0 0,-1 0 1 0 0,0 1-1 0 0,0 1 1 0 0,-1 0-1 0 0,0 0 1 0 0,0 1-1 0 0,0 1 1 0 0,-1 0-1 0 0,0 1 1 0 0,0 0-1 0 0,0 1 1 0 0,0 0-1 0 0,-1 1 1 0 0,-10 0 57 0 0,14 2-266 0 0,0 0 1 0 0,0 1-1 0 0,0 0 1 0 0,0 1-1 0 0,1 0 0 0 0,-1 0 1 0 0,0 1-1 0 0,1 0 1 0 0,0 1-1 0 0,-1 0 1 0 0,2 1-1 0 0,-1-1 0 0 0,0 2 1 0 0,1-1-1 0 0,-1 2 266 0 0,-18 21-8451 0 0,22-19-1191 0 0</inkml:trace>
  <inkml:trace contextRef="#ctx0" brushRef="#br1" timeOffset="-94851.718">17920 6027 0 0 0,'0'0'767'0'0,"0"0"509"0"0,0 0-9 0 0,6-5-128 0 0,21-16-31 0 0,-14-22 7360 0 0,-59-3-6387 0 0,24 37-2014 0 0,0 1-1 0 0,-1 1 1 0 0,1 1-1 0 0,-1 1 1 0 0,-1 1-1 0 0,1 1 1 0 0,0 1-1 0 0,-1 0 1 0 0,1 2-1 0 0,-1 1 1 0 0,-5 2-67 0 0,-34-2 710 0 0,59 2-734 0 0,0 0 0 0 0,1 0-1 0 0,0 1 1 0 0,0-1 0 0 0,0 1 0 0 0,0 0 0 0 0,0-1 0 0 0,1 1 0 0 0,-1 1 0 0 0,1-1 0 0 0,0 0 0 0 0,1 0-1 0 0,-1 1 1 0 0,1-1 0 0 0,0 1 0 0 0,0-1 0 0 0,0 1 0 0 0,0 0 0 0 0,1-1 0 0 0,0 2 24 0 0,-2 4 23 0 0,-49 188 1175 0 0,48-73 378 0 0,61-51-391 0 0,42-15 258 0 0,152-32-505 0 0,-232-28-877 0 0,-1 0 0 0 0,0-1 0 0 0,0-1 0 0 0,-1-1 0 0 0,1-1 0 0 0,-1 0 0 0 0,0-1 0 0 0,0-1 0 0 0,-1-1 0 0 0,1-1 0 0 0,-2 0 0 0 0,1-1 0 0 0,2-3-61 0 0,14-5 81 0 0,-26 13-34 0 0,1-1 1 0 0,-1 0 0 0 0,0 0 0 0 0,-1 0 0 0 0,0-1 0 0 0,1 1 0 0 0,-2-2 0 0 0,1 1-1 0 0,-1-1 1 0 0,-1 0 0 0 0,1 0 0 0 0,-1 0 0 0 0,-1 0 0 0 0,1-1 0 0 0,-1 1 0 0 0,-1-1-1 0 0,0 0 1 0 0,0 0 0 0 0,0-9-48 0 0,3-178 367 0 0,-5 189-376 0 0,-1-1 0 0 0,1 1-1 0 0,-2 0 1 0 0,1-1 0 0 0,-1 1 0 0 0,0 0 0 0 0,-1 0 0 0 0,0 0 0 0 0,0 0-1 0 0,0 1 1 0 0,-1-1 0 0 0,0 1 0 0 0,0 0 0 0 0,-1 0 0 0 0,1 0 0 0 0,-1 1-1 0 0,-1-1 1 0 0,1 1 0 0 0,-1 1 0 0 0,0-1 0 0 0,0 1 0 0 0,0 0 0 0 0,0 0-1 0 0,-1 0 1 0 0,0 1 0 0 0,0 0 0 0 0,1 1 0 0 0,-2-1 0 0 0,1 1 0 0 0,0 1-1 0 0,0-1 1 0 0,-1 1 0 0 0,1 1 0 0 0,-7-1 9 0 0,-118-3-2536 0 0,125 6-505 0 0,5 4-4533 0 0,2-2-2959 0 0</inkml:trace>
  <inkml:trace contextRef="#ctx0" brushRef="#br1" timeOffset="-93873.689">17750 5998 0 0 0,'0'0'531'0'0,"0"0"1176"0"0,0 0 185 0 0,0 0-209 0 0,0 0-196 0 0,0 0-120 0 0,0 0-172 0 0,0 0-200 0 0,0 0-168 0 0,0 0-176 0 0,3-8-171 0 0,6-22-155 0 0,-7 23-111 0 0,-2 7-136 0 0,0 0-127 0 0,0 0-171 0 0,0 0-252 0 0,0 0-299 0 0,-12 22-1128 0 0,-277 364 4539 0 0,289-386-2543 0 0,0-1-1 0 0,0 1 0 0 0,0-1 0 0 0,1 1 1 0 0,-1-1-1 0 0,0 1 0 0 0,1-1 0 0 0,-1 1 1 0 0,0-1-1 0 0,1 1 0 0 0,-1 0 0 0 0,1-1 1 0 0,-1 1-1 0 0,0 0 0 0 0,1-1 0 0 0,-1 1 1 0 0,1 0-1 0 0,-1-1 0 0 0,1 1 0 0 0,-1 0 1 0 0,1 0-1 0 0,0 0 0 0 0,-1 0 0 0 0,1-1 1 0 0,-1 1-1 0 0,1 0 0 0 0,-1 0 0 0 0,1 0 1 0 0,-1 0-1 0 0,1 0 0 0 0,0 0 0 0 0,-1 0 1 0 0,1 1-1 0 0,-1-1 0 0 0,1 0 0 0 0,-1 0 1 0 0,1 0-1 0 0,-1 0 0 0 0,1 1 0 0 0,-1-1 1 0 0,1 0-1 0 0,-1 1 0 0 0,1-1 0 0 0,-1 0 1 0 0,1 1-1 0 0,-1-1 0 0 0,1 0 0 0 0,-1 1 1 0 0,0-1-1 0 0,1 1 0 0 0,-1-1 0 0 0,0 1 1 0 0,0-1-1 0 0,1 1 0 0 0,-1-1 0 0 0,0 1 0 0 0,0-1 1 0 0,1 1-1 0 0,-1 0-96 0 0,57-38 69 0 0,-54 35 69 0 0,456-289 905 0 0,-589 472-1877 0 0,56-51 937 0 0,112-133-421 0 0,121-61-6566 0 0,-63 6-2202 0 0,-89 51 6515 0 0</inkml:trace>
  <inkml:trace contextRef="#ctx0" brushRef="#br1" timeOffset="-112152.999">18633 1177 1136 0 0,'0'0'4021'0'0,"0"0"-1915"0"0,0 0-746 0 0,0 0-521 0 0,0 0-338 0 0,0 0-166 0 0,0 0-125 0 0,0 0-46 0 0,0 0 24 0 0,0 0 52 0 0,0 0 56 0 0,0 0 48 0 0,0 0 12 0 0,29-23-17 0 0,87-72-45 0 0,-87 71-55 0 0,-29 24-66 0 0,0 0-75 0 0,0 0-75 0 0,0 0-77 0 0,0 0-55 0 0,0 0-11 0 0,0 0 13 0 0,-28 0 1363 0 0,23 1-1277 0 0,0-1 0 0 0,1 1-1 0 0,-1 0 1 0 0,0 0-1 0 0,0 0 1 0 0,0 1 0 0 0,1 0-1 0 0,-1 0 1 0 0,1 0 0 0 0,0 0-1 0 0,-1 1 1 0 0,1 0 0 0 0,0 0-1 0 0,1 0 1 0 0,-1 0-1 0 0,0 0 1 0 0,1 1 0 0 0,0 0-1 0 0,0-1 1 0 0,0 1 0 0 0,0 0-1 0 0,0 1 1 0 0,1-1-1 0 0,0 0 1 0 0,0 1 0 0 0,0 0-1 0 0,0-1 1 0 0,1 1 0 0 0,0 0-1 0 0,0 0 1 0 0,0-1-1 0 0,1 3 22 0 0,-9 163-28 0 0,12-151 91 0 0,2-1 1 0 0,-1 1-1 0 0,2-1 0 0 0,0 0 1 0 0,2 0-1 0 0,0-1 0 0 0,0 0 0 0 0,2 0 1 0 0,0-1-1 0 0,1-1 0 0 0,12 15-63 0 0,-92-106 4983 0 0,-17-1-3769 0 0,-118-134-1315 0 0,202 210 98 0 0,1-1 0 0 0,-1 0-1 0 0,1 1 1 0 0,0-1 0 0 0,0 0-1 0 0,0 0 1 0 0,0 0 0 0 0,0 0-1 0 0,0 0 1 0 0,0 0 0 0 0,1 0-1 0 0,-1 0 1 0 0,1-1 0 0 0,-1 1-1 0 0,1 0 1 0 0,0 0 0 0 0,0 0-1 0 0,0-1 1 0 0,0 1 0 0 0,0 0-1 0 0,0 0 1 0 0,1 0 0 0 0,-1 0-1 0 0,1-1 1 0 0,-1 1 0 0 0,1 0-1 0 0,0 0 1 0 0,0 0 0 0 0,0 0-1 0 0,0 0 1 0 0,0 0 0 0 0,1 1-1 0 0,-1-1 1 0 0,1 0 0 0 0,-1 1-1 0 0,1-1 1 0 0,-1 1 0 0 0,1-1-1 0 0,0 1 1 0 0,0 0 0 0 0,-1-1-1 0 0,1 1 1 0 0,0 0 0 0 0,0 0-1 0 0,0 1 1 0 0,1-1 3 0 0,107-26-968 0 0,-99 25 1037 0 0,56-5-349 0 0,0 2-1 0 0,1 3 1 0 0,-1 3-1 0 0,36 7 281 0 0,21 8-3543 0 0,-3 6-4437 0 0,-96-16 1469 0 0</inkml:trace>
  <inkml:trace contextRef="#ctx0" brushRef="#br1" timeOffset="-111265.671">19245 1382 5025 0 0,'0'0'2606'0'0,"0"0"-2487"0"0,0 0-435 0 0,0 0 497 0 0,0 0 240 0 0,0 0 77 0 0,0 0 30 0 0,0 0 35 0 0,37 10 73 0 0,116 27 63 0 0,-25-27 1298 0 0,-100-12-1789 0 0,1-1 0 0 0,-1-2-1 0 0,0 0 1 0 0,-1-2 0 0 0,1-1 0 0 0,-1-1-1 0 0,-1-1 1 0 0,0-2 0 0 0,0 0-1 0 0,-1-2 1 0 0,-1-1-208 0 0,-20 13-17 0 0,-1-1 0 0 0,1 1 0 0 0,-1-1 0 0 0,1 0-1 0 0,-1 0 1 0 0,0 0 0 0 0,0-1 0 0 0,-1 1 0 0 0,1-1 0 0 0,-1 1 0 0 0,1-1 0 0 0,-1 0 0 0 0,0 0 0 0 0,-1 0 0 0 0,1 0 0 0 0,-1 0-1 0 0,0-1 1 0 0,0 1 0 0 0,0 0 0 0 0,0-1 0 0 0,-1 1 0 0 0,0 0 0 0 0,0-1 0 0 0,0 1 0 0 0,0-1 0 0 0,-1 1 0 0 0,1 0 0 0 0,-1-1-1 0 0,0 1 1 0 0,-1 0 0 0 0,1 0 0 0 0,-1 0 0 0 0,0 0 0 0 0,0 0 0 0 0,0 0 0 0 0,0 0 0 0 0,-1 0 0 0 0,1 1 0 0 0,-1-1 0 0 0,0 1-1 0 0,0 0 1 0 0,0 0 0 0 0,-1 0 0 0 0,1 0 0 0 0,-1 1 0 0 0,1-1 0 0 0,-1 1 0 0 0,0 0 0 0 0,0 0 0 0 0,0 1 0 0 0,0-1-1 0 0,-1 1 1 0 0,0-1 17 0 0,-12-5-34 0 0,0 0 1 0 0,0 2-1 0 0,-1-1 0 0 0,0 2 0 0 0,1 1 0 0 0,-2 0 0 0 0,1 1 0 0 0,0 1 0 0 0,0 1 0 0 0,-1 0 0 0 0,1 2 0 0 0,0 0 0 0 0,0 0 0 0 0,0 2 0 0 0,0 1 1 0 0,1 0-1 0 0,-1 1 0 0 0,1 0 0 0 0,1 2 0 0 0,-1 0 0 0 0,1 1 0 0 0,1 1 0 0 0,0 0 0 0 0,0 1 0 0 0,-8 8 34 0 0,19-15 30 0 0,0 0 0 0 0,0 1 1 0 0,1-1-1 0 0,-1 1 0 0 0,1 0 0 0 0,0 0 0 0 0,1 0 0 0 0,-1 1 0 0 0,1-1 0 0 0,0 1 1 0 0,1-1-1 0 0,-1 1 0 0 0,1 0 0 0 0,0-1 0 0 0,0 1 0 0 0,1 0 0 0 0,0 0 1 0 0,0 0-1 0 0,0-1 0 0 0,1 1 0 0 0,-1 0 0 0 0,1 0 0 0 0,1 0 0 0 0,-1-1 0 0 0,1 1 1 0 0,0-1-1 0 0,0 1 0 0 0,1-1 0 0 0,0 0 0 0 0,0 0 0 0 0,0 0 0 0 0,3 3-30 0 0,3 4 142 0 0,1-1-1 0 0,1-1 1 0 0,-1 0 0 0 0,1 0-1 0 0,1-1 1 0 0,0 0-1 0 0,0-1 1 0 0,1-1 0 0 0,0 0-1 0 0,0 0 1 0 0,1-2-1 0 0,10 4-141 0 0,21 3 179 0 0,1-3-1 0 0,0-1 0 0 0,0-3 0 0 0,1-1 0 0 0,-1-2 0 0 0,1-3 0 0 0,41-5-178 0 0,-65 4-6 0 0,1 0 0 0 0,-1-1-1 0 0,0-1 1 0 0,-1-1 0 0 0,1-2-1 0 0,-1 0 1 0 0,0-1 0 0 0,-1-1 0 0 0,0-1-1 0 0,0-1 1 0 0,-1-1 0 0 0,-1 0-1 0 0,0-2 1 0 0,0 0 0 0 0,-2-1-1 0 0,0-1 1 0 0,0 0 0 0 0,-2-2-1 0 0,6-7 7 0 0,-18 19-22 0 0,0 0 0 0 0,-1 0 0 0 0,0 0 0 0 0,0-1 0 0 0,-1 1 0 0 0,1 0-1 0 0,-1-1 1 0 0,0 1 0 0 0,-1-1 0 0 0,0 1 0 0 0,0-1 0 0 0,0 0 0 0 0,-1 1 0 0 0,0-1-1 0 0,0 1 1 0 0,-1 0 0 0 0,0-1 0 0 0,0 1 0 0 0,0 0 0 0 0,-1 0 0 0 0,0 0-1 0 0,0 0 1 0 0,0 1 0 0 0,-1-1 0 0 0,0 1 0 0 0,0 0 0 0 0,0 0 0 0 0,-1 0 0 0 0,1 0-1 0 0,-1 1 1 0 0,0 0 0 0 0,-1 0 0 0 0,1 0 0 0 0,-1 1 0 0 0,1 0 0 0 0,-1 0-1 0 0,0 0 1 0 0,0 1 0 0 0,-1 0 0 0 0,1 0 0 0 0,0 0 0 0 0,-1 1 0 0 0,1 0 0 0 0,-1 0-1 0 0,1 1 1 0 0,-1 0 0 0 0,-5 0 22 0 0,22 43-737 0 0,11-29 849 0 0,1-1 0 0 0,0-2 0 0 0,1 0 0 0 0,1-1 0 0 0,-1-1 0 0 0,1-2 0 0 0,1 0 1 0 0,-1-1-1 0 0,1-2 0 0 0,0 0 0 0 0,20-1-112 0 0,24 7 54 0 0,56 9 10 0 0,-30-6-91 0 0,0 4 0 0 0,-2 5 1 0 0,31 13 26 0 0,-123-36-17 0 0,0 1 0 0 0,1-1 1 0 0,-1 1-1 0 0,0 0 0 0 0,0-1 1 0 0,0 1-1 0 0,1 0 0 0 0,-1 0 1 0 0,0 0-1 0 0,0 0 0 0 0,1 0 1 0 0,-1 0-1 0 0,0 0 1 0 0,0 0-1 0 0,1 1 0 0 0,-1-1 1 0 0,0 0-1 0 0,0 1 0 0 0,0-1 1 0 0,0 1-1 0 0,0 0 0 0 0,1-1 1 0 0,-1 1-1 0 0,0 0 0 0 0,0-1 1 0 0,0 1-1 0 0,-1 0 0 0 0,1 0 1 0 0,0 0-1 0 0,0 0 0 0 0,0 0 1 0 0,-1 0-1 0 0,1 0 1 0 0,0 0-1 0 0,-1 0 0 0 0,1 0 1 0 0,-1 0-1 0 0,1 0 0 0 0,-1 1 1 0 0,0-1-1 0 0,1 0 0 0 0,-1 0 1 0 0,0 1-1 0 0,0-1 0 0 0,0 0 1 0 0,0 0-1 0 0,0 1 0 0 0,0-1 1 0 0,0 0-1 0 0,-1 0 1 0 0,1 0-1 0 0,0 1 0 0 0,-1-1 1 0 0,1 0-1 0 0,-1 0 0 0 0,1 0 1 0 0,-1 0-1 0 0,1 0 0 0 0,-1 0 1 0 0,0 0-1 0 0,1 0 0 0 0,-2 1 17 0 0,-73 19 158 0 0,-1-2-1 0 0,-2-5 1 0 0,1-2 0 0 0,-1-4-1 0 0,-1-3 1 0 0,1-4-1 0 0,-13-4-157 0 0,92 3-34 0 0,0-1 1 0 0,0 1-1 0 0,0-1 0 0 0,0 0 0 0 0,0 1 0 0 0,0-1 0 0 0,-1 0 0 0 0,1 0 1 0 0,0 0-1 0 0,0 0 0 0 0,-1 1 0 0 0,1-1 0 0 0,-1 0 0 0 0,1 0 0 0 0,-1 0 1 0 0,1 0-1 0 0,-1 0 0 0 0,1 0 0 0 0,-1-1 0 0 0,0 1 0 0 0,0 0 0 0 0,1 0 1 0 0,-1 0-1 0 0,0 0 0 0 0,0 0 0 0 0,0 0 0 0 0,0 0 0 0 0,0-1 0 0 0,-1 1 1 0 0,1 0-1 0 0,0 0 0 0 0,0 0 0 0 0,-1 0 0 0 0,1 0 0 0 0,-1 0 0 0 0,1 0 1 0 0,-1 0-1 0 0,1 0 0 0 0,-1 0 0 0 0,0 0 0 0 0,1 0 0 0 0,-1 1 0 0 0,0-1 1 0 0,0 0-1 0 0,1 0 0 0 0,-1 1 0 0 0,0-1 0 0 0,0 0 0 0 0,0 1 0 0 0,0-1 1 0 0,0 1-1 0 0,0-1 0 0 0,0 1 0 0 0,0-1 0 0 0,0 1 0 0 0,0 0 0 0 0,-1 0 1 0 0,1 0-1 0 0,0-1 0 0 0,0 1 0 0 0,0 0 0 0 0,-1 0 34 0 0,81-30-1022 0 0,2 3 0 0 0,1 4 1 0 0,1 4-1 0 0,52-5 1022 0 0,-119 21-108 0 0,172-33-299 0 0,181-31 2858 0 0,-363 66-2238 0 0,-5 0-187 0 0,0 1 0 0 0,-1-1 0 0 0,1 1 0 0 0,0-1 0 0 0,0 1 0 0 0,-1-1 0 0 0,1 1 0 0 0,0 0-1 0 0,0-1 1 0 0,0 1 0 0 0,0 0 0 0 0,0 0 0 0 0,-1-1 0 0 0,1 1 0 0 0,0 0 0 0 0,0 0 0 0 0,0 0 0 0 0,0 0 0 0 0,0 0 0 0 0,0 0 0 0 0,0 0 0 0 0,0 1 0 0 0,-1-1 0 0 0,1 0 0 0 0,0 0 0 0 0,0 1 0 0 0,0-1 0 0 0,0 1 0 0 0,0-1 0 0 0,-1 0 0 0 0,1 1 0 0 0,0 0 0 0 0,-1-1 0 0 0,1 1 0 0 0,0-1 0 0 0,-1 1 0 0 0,1 0 0 0 0,0-1 0 0 0,-1 1 0 0 0,1 0 0 0 0,-1 0 0 0 0,1 0 0 0 0,-1-1 0 0 0,0 1 0 0 0,1 0 0 0 0,-1 0 0 0 0,0 0 0 0 0,0 0 0 0 0,1 0 0 0 0,-1 0 0 0 0,0-1 0 0 0,0 1 0 0 0,0 0 0 0 0,0 0 0 0 0,0 0 0 0 0,0 0 0 0 0,-1 0 0 0 0,1 0 0 0 0,0 0 0 0 0,0 0 0 0 0,-1-1 0 0 0,1 1 0 0 0,0 0 0 0 0,-1 0 0 0 0,1 0-26 0 0,-11 127 865 0 0,11-126-883 0 0,1 0 0 0 0,0 0 0 0 0,0 0 0 0 0,1 0 0 0 0,-1 0 0 0 0,0 0 0 0 0,1-1 0 0 0,-1 1 0 0 0,1 0 0 0 0,-1-1 0 0 0,1 1 0 0 0,0-1 0 0 0,0 0 0 0 0,0 1 0 0 0,0-1 0 0 0,0 0 0 0 0,0 0 0 0 0,0 0 0 0 0,0-1 0 0 0,0 1 0 0 0,0 0 0 0 0,0-1 0 0 0,1 0 0 0 0,-1 1 0 0 0,0-1 0 0 0,0 0 0 0 0,1 0 0 0 0,-1 0 0 0 0,2 0 18 0 0,46 1-4636 0 0,-40-1 1973 0 0,1 0-4875 0 0</inkml:trace>
  <inkml:trace contextRef="#ctx0" brushRef="#br1" timeOffset="-111015.05">21590 694 16836 0 0,'0'0'1656'0'0,"0"0"-422"0"0,0 0-442 0 0,0 0-402 0 0,0 0-319 0 0,0 0-322 0 0,0 0-251 0 0,0 0-129 0 0,0 0-43 0 0,0 0 44 0 0,0 0-20 0 0,0 0-137 0 0,-20-8-174 0 0,-58-21-182 0 0,78 29 1104 0 0,1 1 1 0 0,-1-1 0 0 0,1 0-1 0 0,-1 0 1 0 0,0 1-1 0 0,0-1 1 0 0,1 0 0 0 0,-1 1-1 0 0,0-1 1 0 0,0 0-1 0 0,1 1 1 0 0,-1-1 0 0 0,0 0-1 0 0,0 1 1 0 0,0-1 0 0 0,1 1-1 0 0,-1-1 1 0 0,0 1-1 0 0,0-1 1 0 0,0 0 0 0 0,0 1-1 0 0,0-1 1 0 0,0 1-1 0 0,0-1 1 0 0,0 1 0 0 0,0-1-1 0 0,0 0 1 0 0,0 1-1 0 0,0-1 1 0 0,-1 1 0 0 0,1-1-1 0 0,0 0 1 0 0,0 1-1 0 0,0-1 1 0 0,0 1 0 0 0,-1-1-1 0 0,1 0 1 0 0,0 1-1 0 0,0-1 1 0 0,-1 0 0 0 0,1 1-1 0 0,0-1 1 0 0,-1 0 0 0 0,1 1-1 0 0,0-1 1 0 0,-1 0-1 0 0,1 0 1 0 0,0 0 0 0 0,-1 1-1 0 0,1-1 1 0 0,-1 0-1 0 0,1 0 1 0 0,-1 0 0 0 0,1 0-1 0 0,0 0 1 0 0,-1 0-1 0 0,1 0 1 0 0,-1 0 0 0 0,1 0-1 0 0,-1 0 39 0 0,27 30-2878 0 0,-26-30 2819 0 0,17 15-3562 0 0,-3-4-2267 0 0</inkml:trace>
  <inkml:trace contextRef="#ctx0" brushRef="#br1" timeOffset="-110780.868">21970 1181 9010 0 0,'0'0'3153'0'0,"0"0"-2776"0"0,0 0-1158 0 0,0 0-157 0 0,0 0 238 0 0,0 0 448 0 0,0 0 358 0 0,0 0 219 0 0,0 0 69 0 0,0 0 1 0 0,0 0 29 0 0,0 0 26 0 0,0 0-44 0 0,20 15-91 0 0,66 43-92 0 0,67-6 101 0 0,-113-40-325 0 0,-19-8-26 0 0,-1 2-1 0 0,1 1 0 0 0,-1 0 0 0 0,0 1 1 0 0,-1 1-1 0 0,0 1 0 0 0,0 1 1 0 0,-1 0-1 0 0,0 2 0 0 0,-1 1 28 0 0,-14-12 4 0 0,-1 1-1 0 0,0 0 0 0 0,-1-1 0 0 0,1 1 0 0 0,0 0 0 0 0,-1 0 1 0 0,0 0-1 0 0,1 1 0 0 0,-1-1 0 0 0,0 0 0 0 0,-1 0 0 0 0,1 1 1 0 0,-1-1-1 0 0,1 0 0 0 0,-1 1 0 0 0,0-1 0 0 0,0 1 0 0 0,-1-1 1 0 0,1 0-1 0 0,-1 1 0 0 0,1-1 0 0 0,-1 0 0 0 0,0 0 0 0 0,0 1 0 0 0,-1-1 1 0 0,1 0-1 0 0,0 0 0 0 0,-1 0 0 0 0,0 0 0 0 0,0-1 0 0 0,0 1 1 0 0,0 0-1 0 0,0-1 0 0 0,-1 1 0 0 0,1-1 0 0 0,-1 0 0 0 0,1 0 1 0 0,-1 0-1 0 0,0 0 0 0 0,0 0 0 0 0,0-1 0 0 0,0 1 0 0 0,0-1 1 0 0,0 0-1 0 0,0 0 0 0 0,-1 0 0 0 0,1 0 0 0 0,0-1 0 0 0,-1 1 0 0 0,1-1 1 0 0,0 0-1 0 0,-1 0 0 0 0,1 0 0 0 0,-1 0-3 0 0,-289 18 1504 0 0,217-19-1362 0 0,-41-11-1357 0 0,75-10-6540 0 0,36 15 1955 0 0</inkml:trace>
  <inkml:trace contextRef="#ctx0" brushRef="#br1" timeOffset="-110329.883">22801 390 16155 0 0,'0'0'195'0'0,"0"0"-415"0"0,0 0-768 0 0,0 0-264 0 0,0 0 111 0 0,0 0 367 0 0,0 0 612 0 0,0 0 165 0 0,0 0 65 0 0,-11 33 56 0 0,-76 239 464 0 0,69-212-412 0 0,3 0 1 0 0,3 1-1 0 0,3 1 1 0 0,2 0-1 0 0,3 0 0 0 0,2 0 1 0 0,3 0-1 0 0,7 35-176 0 0,-5-80 110 0 0,1 0 0 0 0,0 0 0 0 0,1-1 0 0 0,1 0 0 0 0,1 0 0 0 0,0 0-1 0 0,1-1 1 0 0,1 0 0 0 0,0-1 0 0 0,1 1 0 0 0,0-2 0 0 0,1 0 0 0 0,1 0 0 0 0,0-1 0 0 0,1 0 0 0 0,0-1 0 0 0,1-1 0 0 0,0 0 0 0 0,0-1 0 0 0,1 0-1 0 0,1-1 1 0 0,-1-1 0 0 0,1 0 0 0 0,0-1 0 0 0,1-1 0 0 0,-1-1 0 0 0,1 0 0 0 0,9 0-110 0 0,-22-4-29 0 0,0-1 0 0 0,0 1 1 0 0,0-1-1 0 0,0 0 0 0 0,-1 0 0 0 0,1 0 0 0 0,0-1 1 0 0,0 1-1 0 0,-1-1 0 0 0,1 0 0 0 0,0 0 1 0 0,-1 0-1 0 0,0-1 0 0 0,0 1 0 0 0,0-1 0 0 0,0 0 1 0 0,0 0-1 0 0,0 0 0 0 0,-1 0 0 0 0,1 0 0 0 0,-1 0 1 0 0,0-1-1 0 0,0 1 0 0 0,0-1 0 0 0,0 0 0 0 0,-1 1 1 0 0,0-1-1 0 0,1 0 0 0 0,-1 0 0 0 0,-1 0 0 0 0,1-4 29 0 0,4-129-1210 0 0,35 186 6661 0 0,-34-42-5664 0 0,1 0 1 0 0,0-1-1 0 0,0 0 1 0 0,1 0-1 0 0,-1-1 1 0 0,2 0-1 0 0,-1 0 1 0 0,0-1-1 0 0,1 0 1 0 0,0 0-1 0 0,0-1 1 0 0,0 0-1 0 0,8 1 213 0 0,9-4-3966 0 0,-9 0-1579 0 0,-7 0-2614 0 0</inkml:trace>
  <inkml:trace contextRef="#ctx0" brushRef="#br1" timeOffset="-110081.579">23194 938 18756 0 0,'0'0'328'0'0,"0"0"-128"0"0,0 0-144 0 0,0 0-200 0 0,0 0-504 0 0,0 0-776 0 0,0 0-609 0 0,0 0-647 0 0,0 0 23 0 0,0 0 241 0 0,0 0-113 0 0,-222-94 385 0 0,199 86-329 0 0,5 4 2281 0 0</inkml:trace>
  <inkml:trace contextRef="#ctx0" brushRef="#br1" timeOffset="-109837.014">22725 655 10866 0 0,'0'0'1745'0'0,"0"0"-500"0"0,0 0-742 0 0,0 0-432 0 0,33-8-118 0 0,112-25-1 0 0,-116 29 0 0 0,0 0 1 0 0,1 2-1 0 0,-1 1 1 0 0,1 1-1 0 0,-1 1 1 0 0,0 2-1 0 0,28 6 48 0 0,8 1-180 0 0,286 49-3741 0 0,-122-6-5573 0 0,-203-46 9087 0 0</inkml:trace>
  <inkml:trace contextRef="#ctx0" brushRef="#br1" timeOffset="-109663.709">24070 840 0 0 0,'0'0'309'0'0,"0"0"892"0"0,0 0 71 0 0,0 0-236 0 0,0 0-109 0 0,15 38-144 0 0,46 118-76 0 0,-29 11 1171 0 0,-23-88-954 0 0,-5-55-365 0 0,-4-18-340 0 0,0 1 0 0 0,1 0 0 0 0,0-1 0 0 0,0 1 0 0 0,0-1 0 0 0,1 1 0 0 0,0-1 0 0 0,0 0 0 0 0,1 0 0 0 0,0 0 0 0 0,0 0 0 0 0,0 0 0 0 0,1-1 0 0 0,-1 1 0 0 0,1-1 0 0 0,1 0 0 0 0,-1 0 1 0 0,1-1-1 0 0,0 1-219 0 0,-1-4 134 0 0,1 0 1 0 0,-1 0-1 0 0,1 0 1 0 0,-1 0 0 0 0,1-1-1 0 0,0 0 1 0 0,-1 0 0 0 0,1 0-1 0 0,0-1 1 0 0,-1 1-1 0 0,1-1 1 0 0,-1 0 0 0 0,1 0-1 0 0,-1-1 1 0 0,0 1 0 0 0,1-1-1 0 0,-1 0 1 0 0,0 0-1 0 0,0-1 1 0 0,0 1 0 0 0,0-1-1 0 0,-1 0 1 0 0,1 0-1 0 0,-1 0 1 0 0,0 0 0 0 0,1-1-1 0 0,-2 1 1 0 0,1-1 0 0 0,0 0-1 0 0,-1 0 1 0 0,1 0-1 0 0,-1 0 1 0 0,0 0 0 0 0,-1-1-1 0 0,2-1-134 0 0,66-113 422 0 0,-50 81-378 0 0,3 1 1 0 0,0 0 0 0 0,3 2-1 0 0,1 1 1 0 0,1 1 0 0 0,17-15-45 0 0,-43 47-53 0 0,-1 0 0 0 0,1 0 0 0 0,0 0 0 0 0,-1 0 0 0 0,1 1 0 0 0,0-1 0 0 0,0 0 0 0 0,-1 0 0 0 0,1 1 0 0 0,0-1 0 0 0,0 0 0 0 0,0 1 0 0 0,0-1 0 0 0,0 1 0 0 0,0-1 0 0 0,0 1 0 0 0,0 0 0 0 0,0-1 0 0 0,0 1 0 0 0,0 0 0 0 0,0 0 0 0 0,0 0 0 0 0,0 0 0 0 0,0 0 0 0 0,0 0 0 0 0,1 0 0 0 0,-1 0 0 0 0,0 0 0 0 0,0 0 0 0 0,0 0 0 0 0,0 1 0 0 0,0-1 0 0 0,0 1 0 0 0,0-1 0 0 0,0 0 0 0 0,0 1 0 0 0,0 0 0 0 0,0-1 1 0 0,-1 1-1 0 0,1-1 0 0 0,0 1 0 0 0,0 0 0 0 0,0 0 0 0 0,-1 0 0 0 0,1-1 0 0 0,0 1 0 0 0,-1 0 0 0 0,1 0 0 0 0,-1 0 0 0 0,1 0 0 0 0,-1 0 53 0 0,16 65-1412 0 0,-11-40 1131 0 0,14 22-3103 0 0,-2-19-2830 0 0,-11-18 1048 0 0</inkml:trace>
  <inkml:trace contextRef="#ctx0" brushRef="#br1" timeOffset="-109479.857">24949 1137 14643 0 0,'0'0'1606'0'0,"0"0"-843"0"0,0 0-998 0 0,0 0-441 0 0,0 0 62 0 0,0 0 305 0 0,0 0 250 0 0,0 0 67 0 0,0 0 26 0 0,0 0 28 0 0,0 0 26 0 0,0 0 23 0 0,-14 32 18 0 0,-42 103 18 0 0,42-42 342 0 0,15-87-474 0 0,0-1 0 0 0,0 1 0 0 0,0-1-1 0 0,1 0 1 0 0,0 1 0 0 0,0-1-1 0 0,0 0 1 0 0,0 0 0 0 0,1 0-1 0 0,0-1 1 0 0,0 1 0 0 0,0-1 0 0 0,1 1-1 0 0,0-1 1 0 0,-1 0 0 0 0,1 0-1 0 0,1-1 1 0 0,-1 1 0 0 0,0-1-1 0 0,1 0 1 0 0,1 0-15 0 0,32 15-2954 0 0,1-10-4028 0 0,-27-8 422 0 0</inkml:trace>
  <inkml:trace contextRef="#ctx0" brushRef="#br1" timeOffset="-109260.152">24894 269 15035 0 0,'0'0'5355'0'0,"0"0"-3695"0"0,-1-35-1030 0 0,-4-108-212 0 0,12 68-268 0 0,29 59-2077 0 0,17 55-1386 0 0,14 11-2758 0 0,-20-20-861 0 0,-31-20 1927 0 0</inkml:trace>
  <inkml:trace contextRef="#ctx0" brushRef="#br1" timeOffset="-108562.607">25479 207 6633 0 0,'0'0'1098'0'0,"0"0"-741"0"0,0 0-174 0 0,0 0 229 0 0,0 0 244 0 0,0 0-78 0 0,-3 40-103 0 0,-9 133-98 0 0,-85 567 1275 0 0,96-718-1528 0 0,0 0 0 0 0,2-1 0 0 0,1 1 0 0 0,1 0 0 0 0,0-1 0 0 0,2 1 0 0 0,0-1 0 0 0,7 17-124 0 0,-9-31 131 0 0,0 0 0 0 0,1 0 0 0 0,0 0 0 0 0,0 0 0 0 0,0-1 0 0 0,0 1 0 0 0,1-1 0 0 0,0 0 0 0 0,1-1 0 0 0,-1 1 1 0 0,1-1-1 0 0,0 0 0 0 0,1-1 0 0 0,-1 1 0 0 0,1-1 0 0 0,0-1 0 0 0,-1 1 0 0 0,2-1 0 0 0,-1 0 0 0 0,0-1 0 0 0,1 1 1 0 0,-1-1-1 0 0,1-1 0 0 0,0 0 0 0 0,-1 0 0 0 0,2 0-131 0 0,5-1 188 0 0,0-1 0 0 0,0 0 1 0 0,0-1-1 0 0,-1 0 0 0 0,1-1 0 0 0,-1-1 1 0 0,0 0-1 0 0,0-1 0 0 0,0 0 1 0 0,0-1-1 0 0,-1 0 0 0 0,0-1 0 0 0,0 0 1 0 0,-1-1-1 0 0,0-1 0 0 0,8-7-188 0 0,-12 10-1 0 0,-2 1 0 0 0,1-1 0 0 0,0 0-1 0 0,-1 0 1 0 0,-1-1 0 0 0,1 1 0 0 0,-1-1 0 0 0,0 0-1 0 0,0-1 1 0 0,-1 1 0 0 0,0-1 0 0 0,0 1 0 0 0,-1-1 0 0 0,0 0-1 0 0,0 0 1 0 0,-1 0 0 0 0,0 0 0 0 0,0 0 0 0 0,-1 0 0 0 0,0 0-1 0 0,-1 0 1 0 0,1 0 0 0 0,-2 0 0 0 0,1 0 0 0 0,-1 0-1 0 0,0 0 1 0 0,-1 1 0 0 0,1-1 0 0 0,-3-2 1 0 0,4 7-38 0 0,-1 1 0 0 0,1-1 1 0 0,-1 1-1 0 0,1-1 0 0 0,-1 1 0 0 0,0 0 0 0 0,0 0 1 0 0,0 0-1 0 0,0 0 0 0 0,0 0 0 0 0,0 0 1 0 0,-1 0-1 0 0,1 1 0 0 0,-1-1 0 0 0,1 1 0 0 0,-1 0 1 0 0,0 0-1 0 0,1 0 0 0 0,-1 0 0 0 0,0 0 1 0 0,0 0-1 0 0,1 1 0 0 0,-1-1 0 0 0,0 1 0 0 0,0 0 1 0 0,0 0-1 0 0,0 0 0 0 0,0 0 0 0 0,0 1 1 0 0,1-1-1 0 0,-1 1 0 0 0,0 0 0 0 0,0-1 0 0 0,0 1 1 0 0,1 0-1 0 0,-1 1 0 0 0,1-1 0 0 0,-1 0 1 0 0,1 1-1 0 0,-1 0 0 0 0,1-1 0 0 0,0 1 0 0 0,0 0 1 0 0,0 0-1 0 0,0 0 0 0 0,0 1 0 0 0,0-1 1 0 0,0 0-1 0 0,1 1 0 0 0,-1-1 0 0 0,1 1 0 0 0,0-1 1 0 0,0 1-1 0 0,0 0 0 0 0,0-1 0 0 0,0 1 1 0 0,0 0-1 0 0,1 0 0 0 0,-1 0 0 0 0,1 0 0 0 0,0 2 38 0 0,-4 7 61 0 0,2-1 0 0 0,-1 1 0 0 0,1 0 0 0 0,1 0 0 0 0,0 0 0 0 0,0 0 0 0 0,2 0 0 0 0,-1 0 0 0 0,1 0 0 0 0,1 0 0 0 0,0-1 0 0 0,1 1 0 0 0,0 0 0 0 0,1-1 0 0 0,0 0 0 0 0,1 0 0 0 0,0 0 0 0 0,1 0 0 0 0,0-1 0 0 0,1 0 0 0 0,0 0 0 0 0,0-1 0 0 0,1 0 0 0 0,0 0 0 0 0,1-1 0 0 0,0 0 0 0 0,0 0 0 0 0,0-1 0 0 0,1 0 0 0 0,1-1 0 0 0,7 4-61 0 0,-11-8 15 0 0,-1-1-1 0 0,1 0 0 0 0,0-1 1 0 0,-1 0-1 0 0,1 0 0 0 0,0 0 1 0 0,-1-1-1 0 0,1 0 0 0 0,-1 0 0 0 0,1 0 1 0 0,-1-1-1 0 0,1 0 0 0 0,-1-1 1 0 0,0 1-1 0 0,0-1 0 0 0,0 0 1 0 0,0-1-1 0 0,-1 1 0 0 0,1-1 0 0 0,-1 0 1 0 0,0-1-1 0 0,0 1 0 0 0,-1-1 1 0 0,4-4-15 0 0,91-135 363 0 0,-116 235-2545 0 0,19-54 2297 0 0,1-1 0 0 0,2 1 0 0 0,1-1-1 0 0,2 0 1 0 0,1-1 0 0 0,2 0 0 0 0,2 0-1 0 0,0-1 1 0 0,3-1 0 0 0,1 0-1 0 0,1-1 1 0 0,16 20-115 0 0,-12-13 5 0 0,-12-21 49 0 0,-6-15-44 0 0,-1 1 0 0 0,1 0 0 0 0,-1 0 0 0 0,0 0 0 0 0,0 0 0 0 0,0 0 0 0 0,-1 1 0 0 0,0-1 0 0 0,0 1 0 0 0,0 0 0 0 0,0-1 0 0 0,-1 1 0 0 0,0 0 0 0 0,0 0 0 0 0,0 0 0 0 0,0 0 0 0 0,-1 0 0 0 0,0 0 0 0 0,0 0 0 0 0,0 0 0 0 0,-1 0 0 0 0,1 0 0 0 0,-1 0 0 0 0,0 0 0 0 0,-1 0 0 0 0,1 0 0 0 0,-1 0 0 0 0,0-1 0 0 0,0 1 0 0 0,-1-1 0 0 0,1 1 0 0 0,-1-1 0 0 0,0 0 0 0 0,0 0 0 0 0,-3 2-10 0 0,-20 7 154 0 0,-1 0-1 0 0,0-2 0 0 0,-1-1 1 0 0,0-2-1 0 0,-1 0 1 0 0,1-2-1 0 0,-2-1 0 0 0,1-1 1 0 0,0-2-1 0 0,-1-1 0 0 0,1-1 1 0 0,-24-3-154 0 0,40 3 29 0 0,-58 1 52 0 0,42 1-112 0 0,-1 0 0 0 0,1-2 1 0 0,0-1-1 0 0,-1-2 1 0 0,1-1-1 0 0,0-1 0 0 0,0-1 1 0 0,1-2-1 0 0,0 0 1 0 0,-6-5 30 0 0,7-13-2054 0 0,23 2-5418 0 0,4 17-2687 0 0</inkml:trace>
  <inkml:trace contextRef="#ctx0" brushRef="#br1" timeOffset="-108316.788">25444 454 23717 0 0,'0'0'260'0'0,"0"0"-25"0"0,0 0-206 0 0,0 0-226 0 0,0 0-73 0 0,0 0 53 0 0,44-1 117 0 0,143-2 77 0 0,57 32 83 0 0,-40-13-229 0 0,95 10-639 0 0,-105 8-9977 0 0,-171-27 309 0 0</inkml:trace>
  <inkml:trace contextRef="#ctx0" brushRef="#br1" timeOffset="-113336.339">16224 1140 7946 0 0,'0'0'-476'0'0,"0"0"-91"0"0,0 0-8 0 0,0 0 259 0 0,0 0 297 0 0,0 0 233 0 0,0 0 160 0 0,0 0 207 0 0,0 0 217 0 0,0 0 140 0 0,0 0 34 0 0,26 28-101 0 0,82 83-167 0 0,16-24 715 0 0,-96-75-1220 0 0,-13-5-73 0 0,0-1 1 0 0,0 0-1 0 0,1-1 1 0 0,-1 0-1 0 0,1-2 1 0 0,0 1-1 0 0,1-2 1 0 0,-1-1-1 0 0,0 0 1 0 0,1 0-1 0 0,-1-2 0 0 0,6-1-126 0 0,-19 1-218 0 0,1-1 0 0 0,-1 1 0 0 0,1-1 0 0 0,-1 0-1 0 0,1-1 1 0 0,-1 1 0 0 0,0 0 0 0 0,0-1 0 0 0,0 0-1 0 0,0 0 1 0 0,-1 0 0 0 0,1 0 0 0 0,-1 0 0 0 0,1 0-1 0 0,-1-1 1 0 0,0 1 0 0 0,-1-1 0 0 0,1 1-1 0 0,-1-1 1 0 0,1 0 0 0 0,-1 0 0 0 0,0 1 0 0 0,0-1-1 0 0,-1 0 1 0 0,1 0 0 0 0,-1 0 0 0 0,0 0 0 0 0,0 0-1 0 0,0 0 1 0 0,-1 0 0 0 0,1 0 0 0 0,-1 0 0 0 0,0 0-1 0 0,0 0 1 0 0,0 1 0 0 0,-1-1 0 0 0,1 0-1 0 0,-1 1 1 0 0,0-1 0 0 0,0 1 0 0 0,0-1 0 0 0,0 1-1 0 0,-1 0 1 0 0,1 0 0 0 0,-2-1 218 0 0,-16-10 128 0 0,0 1 0 0 0,0 0 0 0 0,-2 1 0 0 0,1 2 0 0 0,-2 0-1 0 0,1 1 1 0 0,-1 2 0 0 0,0 0 0 0 0,-1 1 0 0 0,1 2 0 0 0,-15-2-128 0 0,-10-1 1387 0 0,0 1-1 0 0,0 2 1 0 0,-1 3 0 0 0,1 1-1 0 0,-38 7-1386 0 0,84-7 7 0 0,-1 1 0 0 0,1-1 0 0 0,0 1 0 0 0,0 0-1 0 0,-1 0 1 0 0,1 0 0 0 0,0 0 0 0 0,0 0-1 0 0,0 0 1 0 0,0 0 0 0 0,0 1 0 0 0,0-1 0 0 0,1 1-1 0 0,-1 0 1 0 0,0-1 0 0 0,1 1 0 0 0,-1 0-1 0 0,1 0 1 0 0,0 0 0 0 0,-1 0 0 0 0,1 0 0 0 0,0 0-1 0 0,0 1 1 0 0,0-1 0 0 0,1 0 0 0 0,-1 0-1 0 0,1 1 1 0 0,-1-1 0 0 0,1 0 0 0 0,0 1 0 0 0,-1-1-1 0 0,1 1 1 0 0,1-1 0 0 0,-1 0 0 0 0,0 1-1 0 0,0-1 1 0 0,1 0 0 0 0,-1 1 0 0 0,1-1 0 0 0,0 0-1 0 0,0 0 1 0 0,0 1 0 0 0,0-1 0 0 0,0 0-1 0 0,0 0 1 0 0,1 0 0 0 0,-1 0 0 0 0,1 0 0 0 0,-1-1-1 0 0,1 1 1 0 0,0 0 0 0 0,0-1 0 0 0,-1 1-1 0 0,1-1 1 0 0,0 0 0 0 0,0 0 0 0 0,1 1 0 0 0,-1-1-1 0 0,0 0 1 0 0,0-1 0 0 0,1 1-7 0 0,159 60-347 0 0,-50-41-5014 0 0,-88-17 3174 0 0,8 3-3433 0 0</inkml:trace>
  <inkml:trace contextRef="#ctx0" brushRef="#br1" timeOffset="-112902.412">17208 222 17764 0 0,'0'0'1053'0'0,"0"0"-566"0"0,0 0-197 0 0,0 0-89 0 0,0 0-193 0 0,0 0-284 0 0,0 0-291 0 0,0 0-174 0 0,0 0-48 0 0,0 0 109 0 0,0 0 223 0 0,0 0 209 0 0,0 0 192 0 0,-3-9 145 0 0,-18-10 104 0 0,13 81-53 0 0,6-45-129 0 0,-4 162 79 0 0,8-1 1 0 0,8 1-1 0 0,8-1 0 0 0,17 55-90 0 0,-15-83 35 0 0,0-5 0 0 0,11 71-27 0 0,-10 0 0 0 0,-9 39-8 0 0,-10-233-18 0 0,-1 1 1 0 0,-2 0-1 0 0,0-1 0 0 0,-1 1 1 0 0,-1-1-1 0 0,-2 0 1 0 0,0 0-1 0 0,-1 0 0 0 0,-1 0 1 0 0,-1-1-1 0 0,-1 0 0 0 0,-1-1 1 0 0,0 0-1 0 0,-8 9 18 0 0,8-22 49 0 0,-1-2-1 0 0,0 1 0 0 0,0-2 0 0 0,-1 1 1 0 0,1-2-1 0 0,-1 1 0 0 0,0-2 1 0 0,1 1-1 0 0,-1-2 0 0 0,-1 0 1 0 0,1 0-1 0 0,0-1 0 0 0,0 0 1 0 0,0-1-1 0 0,0-1 0 0 0,0 0 1 0 0,0 0-1 0 0,1-1 0 0 0,-1-1 0 0 0,1 0 1 0 0,-1 0-1 0 0,-2-3-48 0 0,-16-2 53 0 0,1-2 1 0 0,0 0-1 0 0,1-2 0 0 0,0-2 0 0 0,1 0 0 0 0,1-2 1 0 0,0 0-1 0 0,1-2 0 0 0,2-1 0 0 0,0-1 0 0 0,1-1 1 0 0,0-1-1 0 0,2 0 0 0 0,1-2 0 0 0,1 0 0 0 0,2-1 1 0 0,0-1-1 0 0,1-1 0 0 0,2 0 0 0 0,1-1-53 0 0,9 16 1 0 0,0 0 0 0 0,1 0-1 0 0,0 0 1 0 0,1 0 0 0 0,1 0-1 0 0,0 0 1 0 0,1 0 0 0 0,0 0 0 0 0,1 0-1 0 0,1 0 1 0 0,0 0 0 0 0,0 1-1 0 0,1-1 1 0 0,1 1 0 0 0,0 0-1 0 0,1 0 1 0 0,0 1 0 0 0,1 0-1 0 0,0 0 1 0 0,1 0 0 0 0,0 1 0 0 0,0 0-1 0 0,1 0 1 0 0,1 1 0 0 0,0 0-1 0 0,0 1 1 0 0,0 0 0 0 0,1 1-1 0 0,2-1 0 0 0,17-11-169 0 0,1 2 0 0 0,1 1-1 0 0,0 1 1 0 0,1 2 0 0 0,0 1-1 0 0,1 2 1 0 0,0 1-1 0 0,1 2 1 0 0,0 1 0 0 0,14 1 169 0 0,113 0-4953 0 0,-139 5 2840 0 0,12 0-5857 0 0</inkml:trace>
  <inkml:trace contextRef="#ctx0" brushRef="#br1" timeOffset="-117937.688">3287 599 0 0 0,'0'0'1339'0'0,"0"0"-192"0"0,0 0-240 0 0,0 0-187 0 0,0 0-107 0 0,0 0-57 0 0,0 0-13 0 0,0 0-25 0 0,0 0 6 0 0,-5-11-31 0 0,-19-32-43 0 0,66 191 30 0 0,-28-78-308 0 0,-2 0 0 0 0,-4 2 1 0 0,-3-1-1 0 0,-3 0 0 0 0,-3 1 1 0 0,-3-1-1 0 0,-3 1 0 0 0,-4-2 1 0 0,-14 52-173 0 0,25-123 118 0 0,-1 0 0 0 0,1 1 1 0 0,-1-1-1 0 0,1 1 0 0 0,-1-1 0 0 0,1 1 1 0 0,-1-1-1 0 0,0 1 0 0 0,1-1 1 0 0,-1 1-1 0 0,0-1 0 0 0,1 1 0 0 0,-1 0 1 0 0,0-1-1 0 0,0 1 0 0 0,1 0 1 0 0,-1 0-1 0 0,0 0 0 0 0,0 0 0 0 0,1 0 1 0 0,-1-1-1 0 0,0 1 0 0 0,0 0 1 0 0,0 1-1 0 0,1-1 0 0 0,-1 0 0 0 0,0 0 1 0 0,0 0-1 0 0,1 0 0 0 0,-1 1 0 0 0,0-1 1 0 0,0 0-1 0 0,1 1 0 0 0,-1-1 1 0 0,0 0-1 0 0,1 1 0 0 0,-1-1 0 0 0,0 1 1 0 0,1-1-1 0 0,-1 1 0 0 0,1-1 1 0 0,-1 1-1 0 0,1 0 0 0 0,-1-1 0 0 0,1 1 1 0 0,-1 0-1 0 0,1-1 0 0 0,0 1 1 0 0,-1 0-1 0 0,1 0 0 0 0,0-1 0 0 0,0 1 1 0 0,0 0-1 0 0,-1 0 0 0 0,1-1 0 0 0,0 1 1 0 0,0 0-1 0 0,0 0 0 0 0,0 0 1 0 0,0-1-1 0 0,0 1 0 0 0,1 0-118 0 0,-20-41 3860 0 0,12 18-5058 0 0,-65-405 1856 0 0,68 403-691 0 0,0-1 0 0 0,2 0 0 0 0,1 0 0 0 0,1 0 1 0 0,1 0-1 0 0,1 0 0 0 0,1 0 0 0 0,1 1 0 0 0,1-1 1 0 0,3-4 32 0 0,-6 25-36 0 0,-1 0 0 0 0,1 1 1 0 0,0-1-1 0 0,1 1 0 0 0,-1-1 1 0 0,1 1-1 0 0,-1 0 0 0 0,1 0 1 0 0,0 0-1 0 0,0 1 0 0 0,0-1 0 0 0,1 0 1 0 0,-1 1-1 0 0,0 0 0 0 0,1 0 1 0 0,0 0-1 0 0,-1 1 0 0 0,1-1 1 0 0,0 1-1 0 0,0 0 0 0 0,0 0 1 0 0,0 0-1 0 0,0 0 0 0 0,0 1 1 0 0,0-1-1 0 0,0 1 0 0 0,0 0 1 0 0,0 1-1 0 0,0-1 0 0 0,0 1 0 0 0,0-1 1 0 0,0 1-1 0 0,0 0 0 0 0,0 1 1 0 0,3 0 35 0 0,128 74-396 0 0,34 77 216 0 0,-136-119 217 0 0,1 0 0 0 0,1-3 0 0 0,2 0 0 0 0,1-3 0 0 0,1-1 0 0 0,1-2 0 0 0,2-1 0 0 0,37 14-37 0 0,-75-36 61 0 0,0-1 0 0 0,-1 0 0 0 0,1 0 0 0 0,0 0-1 0 0,0-1 1 0 0,-1 1 0 0 0,1-1 0 0 0,0 0 0 0 0,0 0-1 0 0,0 0 1 0 0,0 0 0 0 0,0-1 0 0 0,-1 0 0 0 0,1 1 0 0 0,0-1-1 0 0,0-1 1 0 0,-1 1 0 0 0,1 0 0 0 0,-1-1 0 0 0,1 0-1 0 0,-1 0 1 0 0,0 0 0 0 0,0 0 0 0 0,0-1 0 0 0,0 1-1 0 0,0-1 1 0 0,0 0 0 0 0,-1 1 0 0 0,1-1 0 0 0,-1-1 0 0 0,0 1-1 0 0,0 0 1 0 0,0 0 0 0 0,0-1 0 0 0,0 1 0 0 0,-1-1-1 0 0,0 0 1 0 0,1 1 0 0 0,-1-1 0 0 0,-1 0 0 0 0,1 0-1 0 0,-1 1 1 0 0,1-1 0 0 0,-1 0 0 0 0,0-1-61 0 0,44-300 140 0 0,-38 315-3238 0 0,16 62 2448 0 0,5 114 617 0 0,-24-143 77 0 0,2 0-1 0 0,1-1 1 0 0,3 1-1 0 0,1-1 0 0 0,3-1 1 0 0,1 0-1 0 0,13 25-43 0 0,27 53-343 0 0,-31-67-2890 0 0,0-2-5051 0 0,-17-37 2107 0 0</inkml:trace>
  <inkml:trace contextRef="#ctx0" brushRef="#br1" timeOffset="-117051.641">4660 1458 9042 0 0,'0'0'6047'0'0,"0"0"-5129"0"0,0 0-1560 0 0,0 0-267 0 0,0 0 68 0 0,0 0 338 0 0,0 0 330 0 0,0 0 239 0 0,0 0 28 0 0,0 0 7 0 0,0 0 73 0 0,0 0 104 0 0,0 0 97 0 0,16 10 49 0 0,52 30 0 0 0,51-19 835 0 0,-92-22-1075 0 0,-2 3-139 0 0,1-2 0 0 0,-1-1 0 0 0,0-2 0 0 0,0 0 0 0 0,0-1 0 0 0,0-2 1 0 0,0 0-1 0 0,-1-2 0 0 0,0 0 0 0 0,-1-2 0 0 0,0-1 0 0 0,0 0 0 0 0,-1-2 0 0 0,15-12-45 0 0,-34 23-34 0 0,0 0 0 0 0,0 0 0 0 0,0-1 0 0 0,0 0 0 0 0,0 0 1 0 0,-1 1-1 0 0,1-1 0 0 0,-1-1 0 0 0,0 1 0 0 0,0 0 0 0 0,0-1 0 0 0,0 1 0 0 0,-1-1 0 0 0,1 1 1 0 0,-1-1-1 0 0,0 0 0 0 0,0 1 0 0 0,0-1 0 0 0,-1 0 0 0 0,1 0 0 0 0,-1 0 0 0 0,0 0 0 0 0,0 1 1 0 0,-1-1-1 0 0,1 0 0 0 0,-1 0 0 0 0,1 0 0 0 0,-1 0 0 0 0,0 1 0 0 0,-1-1 0 0 0,1 1 0 0 0,-1-1 0 0 0,1 1 1 0 0,-1-1-1 0 0,0 1 0 0 0,0 0 0 0 0,-1 0 0 0 0,1 0 0 0 0,-1 0 0 0 0,1 0 0 0 0,-1 0 0 0 0,0 1 1 0 0,0-1-1 0 0,0 1 0 0 0,-1 0 0 0 0,1 0 0 0 0,0 0 0 0 0,-1 0 0 0 0,1 1 0 0 0,-1-1 0 0 0,0 1 0 0 0,1 0 1 0 0,-2 0 33 0 0,-13-1 28 0 0,-1 0 1 0 0,0 1 0 0 0,0 1 0 0 0,0 1 0 0 0,1 1 0 0 0,-1 0 0 0 0,1 2-1 0 0,-1 0 1 0 0,1 1 0 0 0,0 0 0 0 0,0 2 0 0 0,1 0 0 0 0,0 1-1 0 0,0 1 1 0 0,1 0 0 0 0,0 1 0 0 0,1 1 0 0 0,0 0 0 0 0,-2 4-29 0 0,12-11 21 0 0,1-1 0 0 0,-1 1 1 0 0,1 1-1 0 0,0-1 0 0 0,0 0 1 0 0,1 1-1 0 0,-1 0 0 0 0,1 0 0 0 0,0 0 1 0 0,0 0-1 0 0,1 1 0 0 0,-1-1 1 0 0,1 1-1 0 0,1-1 0 0 0,-1 1 1 0 0,1 0-1 0 0,0 0 0 0 0,0 0 1 0 0,0-1-1 0 0,1 1 0 0 0,0 0 0 0 0,0 0 1 0 0,1 0-1 0 0,0 0 0 0 0,0 0 1 0 0,0 0-1 0 0,1-1 0 0 0,-1 1 1 0 0,1 0-1 0 0,1-1 0 0 0,-1 0 1 0 0,1 1-1 0 0,0-1 0 0 0,0 0 1 0 0,0 0-1 0 0,1-1 0 0 0,0 1 0 0 0,0-1 1 0 0,0 0-1 0 0,0 0 0 0 0,1 0 1 0 0,0 0-1 0 0,-1-1 0 0 0,1 1 1 0 0,0-2-1 0 0,4 3-21 0 0,18 7 117 0 0,0-2 0 0 0,0 0 0 0 0,1-2 0 0 0,0-1 0 0 0,1-1 0 0 0,0-2-1 0 0,-1 0 1 0 0,1-2 0 0 0,1-2 0 0 0,-1 0 0 0 0,16-4-117 0 0,9 4 28 0 0,-12 1-102 0 0,-1-2 1 0 0,1-1-1 0 0,0-2 1 0 0,-1-2-1 0 0,0-2 1 0 0,0-2-1 0 0,-1-2 1 0 0,0-1-1 0 0,-1-2 1 0 0,-1-1-1 0 0,22-14 74 0 0,-60 30 5 0 0,0 1 0 0 0,0-1 1 0 0,0 0-1 0 0,0 1 0 0 0,0-1 0 0 0,0 1 0 0 0,0-1 0 0 0,0 1 0 0 0,0-1 0 0 0,0 0 0 0 0,0 1 0 0 0,1-1 0 0 0,-1 1 0 0 0,0-1 0 0 0,0 0 0 0 0,1 1 1 0 0,-1-1-1 0 0,0 0 0 0 0,0 1 0 0 0,1-1 0 0 0,-1 0 0 0 0,0 1 0 0 0,1-1 0 0 0,-1 0 0 0 0,0 0 0 0 0,1 1 0 0 0,-1-1 0 0 0,1 0 0 0 0,-1 0 0 0 0,1 0 0 0 0,-1 0 1 0 0,0 1-1 0 0,1-1 0 0 0,-1 0 0 0 0,1 0 0 0 0,-1 0 0 0 0,1 0 0 0 0,-1 0 0 0 0,0 0 0 0 0,1 0 0 0 0,-1 0 0 0 0,1 0 0 0 0,-1 0 0 0 0,1-1 0 0 0,-1 1 0 0 0,0 0 1 0 0,1 0-1 0 0,-1 0 0 0 0,1 0 0 0 0,-1-1 0 0 0,0 1 0 0 0,1 0 0 0 0,-1-1-5 0 0,-2 25 53 0 0,2-21-29 0 0,-1 0 1 0 0,1 0-1 0 0,0 0 1 0 0,0 0-1 0 0,1 0 0 0 0,-1 0 1 0 0,0-1-1 0 0,1 1 1 0 0,0 0-1 0 0,0 0 1 0 0,0 0-1 0 0,0 0 1 0 0,0-1-1 0 0,0 1 0 0 0,1-1 1 0 0,0 1-1 0 0,-1-1 1 0 0,1 1-1 0 0,0-1 1 0 0,0 0-1 0 0,0 0 1 0 0,0 0-1 0 0,1 0 1 0 0,-1 0-1 0 0,0 0 0 0 0,1-1 1 0 0,-1 1-1 0 0,1-1 1 0 0,0 0-1 0 0,-1 1 1 0 0,1-1-1 0 0,0-1 1 0 0,0 1-1 0 0,0 0 0 0 0,0-1 1 0 0,0 1-1 0 0,0-1 1 0 0,0 0-1 0 0,1 0-24 0 0,25 1 92 0 0,0-2 0 0 0,0-1 0 0 0,0-1-1 0 0,-1-1 1 0 0,1-2 0 0 0,-1-1 0 0 0,0-1-1 0 0,-1-1 1 0 0,0-2 0 0 0,-1 0 0 0 0,0-2-1 0 0,0-1 1 0 0,-1-1 0 0 0,-1-1 0 0 0,7-7-92 0 0,-28 21-16 0 0,0 1 1 0 0,1-1-1 0 0,-2 1 1 0 0,1-1-1 0 0,0 0 1 0 0,0 0-1 0 0,0-1 0 0 0,-1 1 1 0 0,0 0-1 0 0,1-1 1 0 0,-1 1-1 0 0,0-1 1 0 0,0 0-1 0 0,0 0 1 0 0,0 0-1 0 0,-1 0 1 0 0,1 0-1 0 0,-1 0 1 0 0,0 0-1 0 0,0 0 1 0 0,0-1-1 0 0,0 1 1 0 0,-1 0-1 0 0,1-1 1 0 0,-1 1-1 0 0,0-1 1 0 0,0 1-1 0 0,0 0 1 0 0,0-1-1 0 0,-1 1 1 0 0,1-1-1 0 0,-1 1 1 0 0,0 0-1 0 0,0-1 1 0 0,0 1-1 0 0,0 0 1 0 0,-1 0-1 0 0,1 0 1 0 0,-1 0-1 0 0,0 0 1 0 0,0 0-1 0 0,0 1 1 0 0,0-1-1 0 0,0 1 1 0 0,-1-1-1 0 0,1 1 1 0 0,-1 0-1 0 0,0-1 1 0 0,1 2-1 0 0,-1-1 1 0 0,0 0-1 0 0,0 0 0 0 0,0 1 1 0 0,-1 0-1 0 0,1-1 1 0 0,0 1-1 0 0,-1 0 16 0 0,-27 0-90 0 0,-1 0-1 0 0,1 2 0 0 0,-1 1 0 0 0,1 2 0 0 0,0 1 1 0 0,0 1-1 0 0,0 2 0 0 0,1 1 0 0 0,0 2 0 0 0,1 0 0 0 0,-3 4 92 0 0,26-14-5 0 0,1 0 0 0 0,-1 1 0 0 0,1 0 0 0 0,0 0 0 0 0,0 0 0 0 0,0 0 0 0 0,0 1 0 0 0,1 0 0 0 0,-1 0 0 0 0,1 0 0 0 0,-1 1 0 0 0,1-1 0 0 0,0 1 0 0 0,0 0 0 0 0,1 0 0 0 0,-1 1 0 0 0,1-1 0 0 0,0 1 0 0 0,0-1 0 0 0,1 1 0 0 0,-1 0 0 0 0,1 0 0 0 0,0 0 0 0 0,0 1 0 0 0,1-1 0 0 0,-1 0 0 0 0,1 1 0 0 0,0-1 0 0 0,1 0 0 0 0,-1 1 0 0 0,1-1 0 0 0,0 1 0 0 0,1 0 0 0 0,0 2 3 0 0,6-2 57 0 0,1-1-1 0 0,0 1 1 0 0,1-1-1 0 0,-1-1 0 0 0,1 0 1 0 0,0 0-1 0 0,0 0 1 0 0,0-1-1 0 0,1-1 0 0 0,-1 0 1 0 0,1 0-1 0 0,-1 0 0 0 0,1-1 1 0 0,-1-1-1 0 0,1 0 1 0 0,0 0-1 0 0,4-1-55 0 0,613-53 700 0 0,-558 55-923 0 0,-42 38-190 0 0,34-6-3866 0 0,8-23-4726 0 0,-69-10 8863 0 0,17 2-5256 0 0</inkml:trace>
  <inkml:trace contextRef="#ctx0" brushRef="#br1" timeOffset="-116269.718">7162 1291 8730 0 0,'0'0'1472'0'0,"0"0"-112"0"0,0 0-499 0 0,0 0-351 0 0,0 0-199 0 0,0 0-175 0 0,0 0-129 0 0,0 0-58 0 0,0 0-11 0 0,0 0 29 0 0,0 0 41 0 0,0 0 34 0 0,0 0-22 0 0,-15-6-135 0 0,-48-14-110 0 0,130 55 965 0 0,75 7-163 0 0,-104-34-566 0 0,-1 2 0 0 0,0 1 0 0 0,0 2-1 0 0,-1 1 1 0 0,-1 2 0 0 0,-1 2 0 0 0,0 1 0 0 0,-1 2 0 0 0,20 16-11 0 0,-49-35 8 0 0,0 1 0 0 0,0-1 1 0 0,0 1-1 0 0,0 0 0 0 0,0 1 0 0 0,0-1 1 0 0,-1 1-1 0 0,0-1 0 0 0,0 1 1 0 0,0 0-1 0 0,0 0 0 0 0,0 1 0 0 0,-1-1 1 0 0,0 0-1 0 0,0 1 0 0 0,0-1 1 0 0,0 1-1 0 0,-1 0 0 0 0,0 0 0 0 0,0 0 1 0 0,0-1-1 0 0,0 1 0 0 0,-1 0 1 0 0,0 0-1 0 0,0 0 0 0 0,0 0 0 0 0,-1 0 1 0 0,0 0-1 0 0,1 0 0 0 0,-2 0 1 0 0,1-1-1 0 0,-1 1 0 0 0,1 0 0 0 0,-1-1 1 0 0,0 1-1 0 0,-1-1 0 0 0,1 0 0 0 0,-4 4-8 0 0,-14 3 225 0 0,-1-1-1 0 0,0-1 0 0 0,-1 0 0 0 0,0-2 0 0 0,0-1 0 0 0,-1 0 1 0 0,1-2-1 0 0,-1 0 0 0 0,0-2 0 0 0,-1-1 0 0 0,1 0 0 0 0,-12-3-224 0 0,4 4 193 0 0,17-1-80 0 0,0 0 0 0 0,0 0-1 0 0,1-1 1 0 0,-1-1 0 0 0,0 0-1 0 0,0-1 1 0 0,1-1 0 0 0,-1 0-1 0 0,1-1 1 0 0,-1 0 0 0 0,0-2-113 0 0,67-22-1826 0 0,120-26 909 0 0,-111 38 953 0 0,-1-2 1 0 0,-1-3 0 0 0,0-3 0 0 0,-2-2 0 0 0,-1-2 0 0 0,-1-3-1 0 0,-2-3 1 0 0,23-19-37 0 0,-7-19 2818 0 0,-107 113-3578 0 0,29-30 759 0 0,0 0-1 0 0,0 0 1 0 0,1 0-1 0 0,1 1 1 0 0,0 0-1 0 0,1 0 1 0 0,0 1 0 0 0,0-1-1 0 0,2 1 1 0 0,-1 0-1 0 0,2 0 1 0 0,0 0 0 0 0,0 1-1 0 0,1-1 1 0 0,1 0-1 0 0,1 12 2 0 0,4-17 53 0 0,-1 0-1 0 0,1 0 0 0 0,1 0 1 0 0,0 0-1 0 0,0-1 0 0 0,0 0 1 0 0,1 0-1 0 0,0 0 0 0 0,1-1 1 0 0,-1 0-1 0 0,1-1 1 0 0,0 0-1 0 0,1 0 0 0 0,-1 0 1 0 0,1-1-1 0 0,0-1 0 0 0,0 1 1 0 0,0-1-1 0 0,0-1 0 0 0,1 0 1 0 0,-1 0-1 0 0,1-1 0 0 0,-1 0 1 0 0,1-1-1 0 0,-1 0 1 0 0,1 0-1 0 0,4-1-52 0 0,-2 2 18 0 0,0 0 0 0 0,1-1 0 0 0,-1 0 0 0 0,1-1 0 0 0,-1 0 1 0 0,1-1-1 0 0,-1 0 0 0 0,0-1 0 0 0,0 0 0 0 0,0-1 0 0 0,0-1 0 0 0,-1 0 0 0 0,0 0 0 0 0,0-1 1 0 0,0-1-1 0 0,-1 0 0 0 0,1 0 0 0 0,-2-1 0 0 0,1 0 0 0 0,-1-1 0 0 0,0 0 0 0 0,-1 0 0 0 0,0-1 0 0 0,-1 0 1 0 0,0 0-1 0 0,3-6-18 0 0,-6 7 34 0 0,0 0 0 0 0,-1-1 0 0 0,0 1 0 0 0,0-1 0 0 0,-1 0 1 0 0,-1 0-1 0 0,1 0 0 0 0,-2 0 0 0 0,1 0 0 0 0,-1 0 0 0 0,-1 0 1 0 0,0 0-1 0 0,0-2-34 0 0,0 12-30 0 0,1 1-1 0 0,0-1 1 0 0,0 0 0 0 0,0 1 0 0 0,-1-1-1 0 0,1 0 1 0 0,0 1 0 0 0,0-1 0 0 0,-1 0 0 0 0,1 0-1 0 0,0 1 1 0 0,0-1 0 0 0,-1 0 0 0 0,1 0 0 0 0,0 1-1 0 0,-1-1 1 0 0,1 0 0 0 0,-1 0 0 0 0,1 0 0 0 0,0 1-1 0 0,-1-1 1 0 0,1 0 0 0 0,0 0 0 0 0,-1 0-1 0 0,1 0 1 0 0,-1 0 0 0 0,1 0 0 0 0,0 0 0 0 0,-1 0-1 0 0,1 0 1 0 0,-1 0 0 0 0,1 0 0 0 0,0 0 0 0 0,-1 0-1 0 0,1-1 1 0 0,-1 1 0 0 0,1 0 0 0 0,0 0-1 0 0,-1 0 1 0 0,1 0 0 0 0,0-1 0 0 0,-1 1 0 0 0,1 0-1 0 0,0 0 1 0 0,-1-1 0 0 0,1 1 0 0 0,0 0 0 0 0,0-1-1 0 0,-1 1 1 0 0,1 0 0 0 0,0 0 0 0 0,0-1 30 0 0,-1 7 34 0 0,2-1-1 0 0,-1 1 1 0 0,1-1 0 0 0,-1 0 0 0 0,1 1 0 0 0,1-1 0 0 0,-1 0-1 0 0,1 1 1 0 0,0-1 0 0 0,0 0 0 0 0,1 0 0 0 0,-1 0 0 0 0,1-1 0 0 0,0 1-1 0 0,0-1 1 0 0,1 1 0 0 0,0-1 0 0 0,-1 0 0 0 0,1-1 0 0 0,0 1-1 0 0,1-1 1 0 0,-1 1 0 0 0,1-1 0 0 0,3 2-34 0 0,20 9-80 0 0,0 0 1 0 0,1-2 0 0 0,0-1-1 0 0,0-2 1 0 0,1-1-1 0 0,1-1 1 0 0,-1-1-1 0 0,6-1 80 0 0,59 14-8855 0 0,-76-15-1249 0 0</inkml:trace>
  <inkml:trace contextRef="#ctx0" brushRef="#br1" timeOffset="-114405.559">9252 977 17772 0 0,'0'0'760'0'0,"0"0"-25"0"0,0 0-250 0 0,0 0-197 0 0,0 0-172 0 0,0 0-190 0 0,0 0-198 0 0,0 0-155 0 0,0 0-75 0 0,0 0 40 0 0,0 0 151 0 0,0 0 170 0 0,-3-6 191 0 0,4 6-46 0 0,-1 1 1 0 0,1-1-1 0 0,-1 0 0 0 0,1 0 0 0 0,-1 1 1 0 0,1-1-1 0 0,0 0 0 0 0,-1 0 0 0 0,1 0 0 0 0,0 1 1 0 0,-1-1-1 0 0,1 0 0 0 0,0 0 0 0 0,-1 0 1 0 0,1 0-1 0 0,0 0 0 0 0,-1 0 0 0 0,1-1 1 0 0,-1 1-1 0 0,1 0 0 0 0,0 0 0 0 0,-1 0 0 0 0,1-1 1 0 0,-1 1-1 0 0,1 0 0 0 0,0-1 0 0 0,-1 1 1 0 0,1 0-1 0 0,-1-1 0 0 0,1 1 0 0 0,-1-1 0 0 0,1 1 1 0 0,-1 0-1 0 0,1-1 0 0 0,-1 1 0 0 0,0-1 1 0 0,1 0-1 0 0,-1 1 0 0 0,0-1 0 0 0,1 1 1 0 0,-1-1-1 0 0,0 0 0 0 0,0 1 0 0 0,0-1 0 0 0,0 1 1 0 0,1-1-1 0 0,-1 0 0 0 0,0 1 0 0 0,0-1 1 0 0,0 0-1 0 0,0 1 0 0 0,0-1 0 0 0,0 0 1 0 0,-1 1-1 0 0,1-1-4 0 0,34 11 71 0 0,34 2-109 0 0,1-2-1 0 0,0-4 0 0 0,0-2 1 0 0,1-4-1 0 0,25-4 39 0 0,-80 3 66 0 0,-27 4-243 0 0,-22 5 14 0 0,16-3 144 0 0,0 2 0 0 0,1 0 0 0 0,0 1 0 0 0,0 1 0 0 0,0 0 0 0 0,1 1 0 0 0,1 1 0 0 0,0 0 0 0 0,0 2 0 0 0,1-1 0 0 0,1 2 0 0 0,0 0 0 0 0,1 0 0 0 0,0 1 0 0 0,1 1 0 0 0,1 0 0 0 0,1 0 0 0 0,0 1 0 0 0,1 0 0 0 0,0 0 0 0 0,2 1 0 0 0,0 0 0 0 0,-1 11 19 0 0,7-24 22 0 0,1 0-1 0 0,0 1 1 0 0,0-1-1 0 0,1 0 1 0 0,-1 1 0 0 0,1-1-1 0 0,0 0 1 0 0,1 0-1 0 0,-1-1 1 0 0,1 1 0 0 0,0 0-1 0 0,0-1 1 0 0,0 0-1 0 0,1 0 1 0 0,0 0 0 0 0,-1 0-1 0 0,1 0 1 0 0,1-1-1 0 0,-1 1 1 0 0,0-1 0 0 0,1 0-1 0 0,0-1 1 0 0,0 1-1 0 0,0-1 1 0 0,0 0-1 0 0,1 1-21 0 0,142 34 515 0 0,-101-31-596 0 0,0-3 0 0 0,1-1 0 0 0,-1-3 0 0 0,0-1-1 0 0,0-3 1 0 0,0-2 0 0 0,0-2 0 0 0,-1-2 0 0 0,0-2 0 0 0,-1-2 0 0 0,-1-1-1 0 0,-1-3 1 0 0,0-2 0 0 0,37-24 81 0 0,-74 42 17 0 0,-1 1 1 0 0,0-1-1 0 0,0 0 0 0 0,0-1 1 0 0,0 1-1 0 0,0-1 0 0 0,-1 0 1 0 0,0 0-1 0 0,0 0 0 0 0,0-1 1 0 0,0 0-1 0 0,-1 1 0 0 0,1-1 1 0 0,-1-1-1 0 0,0 1 0 0 0,-1 0 1 0 0,0-1-1 0 0,1 1 0 0 0,-2-1 1 0 0,1 0-1 0 0,-1 1 0 0 0,0-1 1 0 0,0 0-1 0 0,0 0 0 0 0,-1 0 1 0 0,0 0-1 0 0,0 0 0 0 0,0 0 1 0 0,-1 0-1 0 0,0 1 1 0 0,0-1-1 0 0,-2-3-17 0 0,-4 3-26 0 0,-1 1 0 0 0,0 1 0 0 0,0-1 0 0 0,-1 2 0 0 0,1-1 0 0 0,-1 1 0 0 0,0 0 0 0 0,0 1 1 0 0,0 0-1 0 0,0 0 0 0 0,0 1 0 0 0,0 0 0 0 0,0 0 0 0 0,-1 1 0 0 0,1 1 0 0 0,0 0 0 0 0,0 0 0 0 0,0 0 0 0 0,0 1 0 0 0,0 1 1 0 0,0-1-1 0 0,0 2 0 0 0,-4 1 26 0 0,1-1 34 0 0,0 1 0 0 0,1 0 0 0 0,-1 0-1 0 0,1 1 1 0 0,0 1 0 0 0,0 0 0 0 0,1 0 0 0 0,0 1 0 0 0,0 1 0 0 0,1-1 0 0 0,0 2 0 0 0,0-1 0 0 0,1 1 0 0 0,1 0 0 0 0,0 1 0 0 0,0 0 0 0 0,1 0-1 0 0,0 0 1 0 0,1 1 0 0 0,0 0 0 0 0,1 0 0 0 0,0 0 0 0 0,1 1 0 0 0,1-1 0 0 0,0 1 0 0 0,0 0 0 0 0,1 1-34 0 0,4-8 54 0 0,0 1 0 0 0,0-1 0 0 0,1 0 0 0 0,-1 0 0 0 0,1 0 0 0 0,1 0 0 0 0,-1-1 0 0 0,1 1 0 0 0,0-1 0 0 0,0 0-1 0 0,1-1 1 0 0,-1 1 0 0 0,1-1 0 0 0,0 0 0 0 0,0-1 0 0 0,1 1 0 0 0,-1-1 0 0 0,1-1 0 0 0,0 1 0 0 0,-1-1 0 0 0,1 0 0 0 0,0-1 0 0 0,0 1 0 0 0,0-1 0 0 0,0-1 0 0 0,1 1 0 0 0,-1-1 0 0 0,1-1-54 0 0,21 5-95 0 0,0-2 0 0 0,0 0 0 0 0,0-2 1 0 0,0-2-1 0 0,0 0 0 0 0,0-2 0 0 0,-1-1 0 0 0,1-2 1 0 0,-1 0-1 0 0,-1-2 0 0 0,1-1 0 0 0,-2-1 0 0 0,1-2 1 0 0,-2 0-1 0 0,0-2 0 0 0,0-1 0 0 0,-1 0 0 0 0,-1-2 1 0 0,-1-1-1 0 0,-1 0 0 0 0,0-2 0 0 0,-2 0 0 0 0,1-3 95 0 0,10-87 1350 0 0,-59 125-1662 0 0,22-7 322 0 0,-1 0 0 0 0,1 1 1 0 0,0-1-1 0 0,1 2 0 0 0,0-1 0 0 0,0 1 1 0 0,1 0-1 0 0,0 0 0 0 0,1 1 0 0 0,0-1 1 0 0,0 1-1 0 0,1 0 0 0 0,1 0 0 0 0,-1 0 1 0 0,1 0-1 0 0,1 0 0 0 0,0 1 0 0 0,1-1 1 0 0,0 1-1 0 0,0-1 0 0 0,1 0 0 0 0,0 1 1 0 0,1-1-1 0 0,0 0 0 0 0,2 3-10 0 0,4-6 46 0 0,0 1-1 0 0,1-2 1 0 0,0 1-1 0 0,0-2 1 0 0,1 1-1 0 0,0-1 1 0 0,0 0-1 0 0,0-1 1 0 0,0 0-1 0 0,1-1 1 0 0,-1 0-1 0 0,1-1 1 0 0,0 0-1 0 0,0-1 1 0 0,0 0-1 0 0,0 0 1 0 0,0-1-1 0 0,0-1 1 0 0,0 0-1 0 0,0 0 1 0 0,0-1-1 0 0,-1 0 1 0 0,2-1-46 0 0,6 0-94 0 0,1 0 1 0 0,-1-1-1 0 0,0-1 1 0 0,-1 0-1 0 0,1-2 1 0 0,-1 0 0 0 0,0-1-1 0 0,-1 0 1 0 0,0-1-1 0 0,0-1 1 0 0,-1-1-1 0 0,0 0 1 0 0,-1-1-1 0 0,0-1 1 0 0,-1 0-1 0 0,-1 0 1 0 0,0-1-1 0 0,0-1 1 0 0,-2 0-1 0 0,9-16 94 0 0,-16-18 1546 0 0,-22 88-2338 0 0,16-34 812 0 0,1 1-1 0 0,1 0 1 0 0,-1-1 0 0 0,1 1 0 0 0,0 0 0 0 0,0 0 0 0 0,0 0 0 0 0,1 0-1 0 0,0 0 1 0 0,1 0 0 0 0,-1-1 0 0 0,1 1 0 0 0,0 0 0 0 0,0 0-1 0 0,1 0 1 0 0,0-1 0 0 0,0 1 0 0 0,0-1 0 0 0,0 1 0 0 0,1-1 0 0 0,0 0-1 0 0,0 0 1 0 0,1 0 0 0 0,-1 0 0 0 0,1-1 0 0 0,0 1 0 0 0,0-1 0 0 0,1 0-1 0 0,-1 0 1 0 0,1-1 0 0 0,0 1 0 0 0,0-1 0 0 0,0 0 0 0 0,0 0 0 0 0,1-1-1 0 0,-1 0 1 0 0,1 0 0 0 0,0 0 0 0 0,-1 0 0 0 0,1-1 0 0 0,0 0 0 0 0,0 0-1 0 0,0-1 1 0 0,1 0-20 0 0,9 1-216 0 0,0 0-1 0 0,0-2 0 0 0,0 0 0 0 0,0-1 1 0 0,0 0-1 0 0,0-1 0 0 0,0-1 1 0 0,-1-1-1 0 0,1 0 0 0 0,-1-1 1 0 0,-1 0-1 0 0,1-1 0 0 0,-1-1 1 0 0,0-1-1 0 0,-1 0 0 0 0,0 0 1 0 0,-1-1-1 0 0,1-1 0 0 0,-2 0 1 0 0,0-1-1 0 0,0 0 0 0 0,-1-1 0 0 0,1-1 217 0 0,-3 13 2048 0 0,-9 20-1999 0 0,5-10 18 0 0,0 0 1 0 0,0-1-1 0 0,1 0 1 0 0,0 0-1 0 0,1-1 1 0 0,0 1-1 0 0,0-1 1 0 0,0 0-1 0 0,1-1 0 0 0,0 1 1 0 0,1-2-1 0 0,-1 1 1 0 0,1-1-1 0 0,0 0 1 0 0,0 0-1 0 0,1-1 1 0 0,-1 0-1 0 0,1-1 0 0 0,0 0 1 0 0,0 0-1 0 0,0-1 1 0 0,0 0-1 0 0,1 0 1 0 0,-1-1-1 0 0,1-1 1 0 0,3 1-68 0 0,21 5-47 0 0,1-2 1 0 0,0-1 0 0 0,0-2-1 0 0,0-1 1 0 0,0-1 0 0 0,0-3 0 0 0,0 0-1 0 0,0-3 1 0 0,-1 0 0 0 0,0-3 0 0 0,-1 0-1 0 0,0-2 1 0 0,0-2 0 0 0,-2-1-1 0 0,1-1 1 0 0,-2-2 0 0 0,0-1 46 0 0,-26 16-26 0 0,1 1-1 0 0,-1-1 1 0 0,0 0 0 0 0,0-1 0 0 0,0 1 0 0 0,0-1 0 0 0,0 1-1 0 0,-1-1 1 0 0,0 0 0 0 0,0 0 0 0 0,0-1 0 0 0,0 1 0 0 0,-1-1-1 0 0,1 1 1 0 0,-1-1 0 0 0,0 0 0 0 0,-1 0 0 0 0,1 0-1 0 0,-1 0 1 0 0,0 0 0 0 0,0 0 0 0 0,-1 0 0 0 0,1-1 0 0 0,-1 1-1 0 0,0 0 1 0 0,-1 0 0 0 0,1 0 0 0 0,-1 0 0 0 0,0 0 0 0 0,0 0-1 0 0,-1 0 1 0 0,1 0 0 0 0,-1 0 0 0 0,0 0 0 0 0,-1 0-1 0 0,1 1 1 0 0,-1-1 0 0 0,0 1 0 0 0,0 0 0 0 0,0 0 0 0 0,0 0-1 0 0,-1 0 1 0 0,0 1 0 0 0,0-1 0 0 0,0 1 0 0 0,0 0 0 0 0,0 0-1 0 0,-1 0 1 0 0,1 1 0 0 0,-1-1 0 0 0,0 1 26 0 0,-8 0-4 0 0,-1 0 0 0 0,1 1 0 0 0,0 0 0 0 0,0 1 0 0 0,-1 1 0 0 0,1 0 0 0 0,0 1-1 0 0,0 0 1 0 0,0 1 0 0 0,0 0 0 0 0,0 1 0 0 0,1 1 0 0 0,-1 0 0 0 0,-2 2 4 0 0,9-5 21 0 0,1 1-1 0 0,0 0 1 0 0,0-1-1 0 0,0 2 1 0 0,0-1-1 0 0,1 0 0 0 0,-1 1 1 0 0,1 0-1 0 0,0 0 1 0 0,0 0-1 0 0,1 1 1 0 0,-1-1-1 0 0,1 1 1 0 0,0 0-1 0 0,0 0 1 0 0,0 0-1 0 0,1 0 1 0 0,-1 1-1 0 0,2-1 1 0 0,-1 1-1 0 0,0-1 0 0 0,1 1 1 0 0,0 0-1 0 0,0-1 1 0 0,1 1-1 0 0,0 0 1 0 0,0 0-1 0 0,0-1 1 0 0,0 1-1 0 0,1 0 1 0 0,0-1-1 0 0,0 1 1 0 0,3 5-21 0 0,4 2 96 0 0,1-1-1 0 0,0 1 1 0 0,1-2 0 0 0,0 1 0 0 0,1-1 0 0 0,1-1 0 0 0,-1 0 0 0 0,2-1-1 0 0,-1 0 1 0 0,1-1 0 0 0,0 0 0 0 0,1-1 0 0 0,0 0 0 0 0,0-1 0 0 0,1-1 0 0 0,-1-1-1 0 0,1 0 1 0 0,15 2-96 0 0,-5 3 2 0 0,1-1-1 0 0,0-1 1 0 0,0-2-1 0 0,1-1 0 0 0,-1-1 1 0 0,1-1-1 0 0,0-1 1 0 0,0-1-1 0 0,0-2 0 0 0,-1 0 1 0 0,1-2-1 0 0,-1-1 1 0 0,0-1-1 0 0,0-2 0 0 0,0 0 1 0 0,-1-2-1 0 0,-1 0 1 0 0,0-2-1 0 0,14-9-1 0 0,-32 17 17 0 0,-1-1 0 0 0,1-1 0 0 0,-1 1 0 0 0,0-1 0 0 0,-1 0 0 0 0,1 0 0 0 0,-1 0 0 0 0,-1-1 0 0 0,1 1 0 0 0,-1-1 0 0 0,0 0 0 0 0,0 0 0 0 0,-1 0 0 0 0,0-1 0 0 0,0 1 0 0 0,-1 0 0 0 0,0-1 0 0 0,0 1 0 0 0,-1-1 0 0 0,0 1 0 0 0,0-1 0 0 0,-1 1 0 0 0,1-1 0 0 0,-2 1 0 0 0,0-2-17 0 0,3 10-16 0 0,0 1-1 0 0,-1-1 1 0 0,1 1 0 0 0,-1 0-1 0 0,0-1 1 0 0,1 1-1 0 0,-1-1 1 0 0,0 1-1 0 0,0 0 1 0 0,0 0-1 0 0,0-1 1 0 0,0 1-1 0 0,-1-1 1 0 0,1 1-1 0 0,0 0 1 0 0,-1-1-1 0 0,1 1 1 0 0,-1 0-1 0 0,0-1 1 0 0,1 1-1 0 0,-1-1 1 0 0,0 0-1 0 0,0 1 1 0 0,0-1-1 0 0,0 1 1 0 0,0-1-1 0 0,0 0 1 0 0,0 0 0 0 0,-1 0-1 0 0,1 0 1 0 0,0 0-1 0 0,-1 0 1 0 0,1 0-1 0 0,-1 0 1 0 0,1 0-1 0 0,-1-1 1 0 0,1 1-1 0 0,-1 0 1 0 0,1-1-1 0 0,-1 0 1 0 0,0 1-1 0 0,1-1 1 0 0,-1 0-1 0 0,0 0 1 0 0,1 0-1 0 0,-1 0 1 0 0,0 0-1 0 0,1 0 1 0 0,-1 0-1 0 0,0 0 1 0 0,1-1-1 0 0,-1 1 1 0 0,1-1 0 0 0,-1 1-1 0 0,1-1 1 0 0,-1 0-1 0 0,1 0 1 0 0,-1 0-1 0 0,1 1 1 0 0,-1-1-1 0 0,1 0 1 0 0,0-1-1 0 0,0 1 1 0 0,-1 0-1 0 0,1 0 1 0 0,0 0-1 0 0,0-1 1 0 0,0 1-1 0 0,0-1 1 0 0,0 0 16 0 0,1 10 45 0 0,0 0 0 0 0,0 0-1 0 0,1 0 1 0 0,0 0 0 0 0,1 0 0 0 0,0-1 0 0 0,0 1 0 0 0,0 0 0 0 0,1-1 0 0 0,0 1 0 0 0,1-1-1 0 0,0 0 1 0 0,0 0 0 0 0,0 0 0 0 0,1-1 0 0 0,0 0 0 0 0,0 1 0 0 0,1-2 0 0 0,-1 1-1 0 0,1-1 1 0 0,1 0 0 0 0,-1 0 0 0 0,1 0 0 0 0,0-1 0 0 0,0 0 0 0 0,0-1 0 0 0,0 1-1 0 0,1-1 1 0 0,-1-1 0 0 0,1 1 0 0 0,0-1 0 0 0,-1-1 0 0 0,1 1 0 0 0,0-2 0 0 0,0 1-1 0 0,0-1 1 0 0,0 0 0 0 0,0 0 0 0 0,0-1 0 0 0,0 0 0 0 0,0-1 0 0 0,0 0 0 0 0,3-1-45 0 0,-1-2 9 0 0,0 0 0 0 0,0-1 0 0 0,-1-1 0 0 0,0 1 0 0 0,0-1 0 0 0,-1-1 0 0 0,1 0 0 0 0,-2 0 0 0 0,1-1 0 0 0,-1 0 0 0 0,0 0 0 0 0,-1 0 0 0 0,0-1 0 0 0,-1 0 0 0 0,0 0 0 0 0,0-1 0 0 0,-1 1 0 0 0,-1-1 0 0 0,0 0 0 0 0,0 0 0 0 0,-1 0 0 0 0,0-1-9 0 0,41 102-1665 0 0,-34-79 1627 0 0,1-1 1 0 0,0 0 0 0 0,0 0 0 0 0,1-1-1 0 0,0-1 1 0 0,1 0 0 0 0,0 0 0 0 0,0-1 0 0 0,1-1-1 0 0,-1 0 1 0 0,1-1 0 0 0,1 0 0 0 0,-1-1-1 0 0,1 0 1 0 0,0-1 0 0 0,-1-1 0 0 0,1 0-1 0 0,0-1 1 0 0,1-1 0 0 0,-1 0 0 0 0,0 0 0 0 0,1-2 37 0 0,93-14-4389 0 0,-8-19-4016 0 0,-79 24 3507 0 0</inkml:trace>
  <inkml:trace contextRef="#ctx0" brushRef="#br1" timeOffset="-113972.891">14107 215 16940 0 0,'0'0'2343'0'0,"0"0"-951"0"0,0 0-517 0 0,0 0-515 0 0,0 0-507 0 0,0 0-355 0 0,0 0-88 0 0,0 0 79 0 0,0 0 218 0 0,0 0 165 0 0,0 0 28 0 0,0 0 11 0 0,0 0 16 0 0,7 27 40 0 0,22 91 14 0 0,-12 147 78 0 0,-19-183-64 0 0,1 55 10 0 0,-3-52 47 0 0,3-1 0 0 0,5 0 0 0 0,3 0-1 0 0,3 0 1 0 0,5-1 0 0 0,6 13-52 0 0,-11-84 353 0 0,-16-48-1746 0 0,-8 10-125 0 0,-2 0 0 0 0,0 0 0 0 0,-2 2 1 0 0,-1 0-1 0 0,-1 1 0 0 0,0 1 0 0 0,-6-3 1518 0 0,-59-69-2370 0 0,-63-122 3436 0 0,117 134 3951 0 0,19-1 5123 0 0,13 81-10069 0 0,0 0 0 0 0,0 0 0 0 0,0 0 0 0 0,1 0-1 0 0,-1 0 1 0 0,1 1 0 0 0,-1-1 0 0 0,1 0 0 0 0,0 1-1 0 0,0-1 1 0 0,0 1 0 0 0,0-1 0 0 0,0 1 0 0 0,0 0-1 0 0,0 0 1 0 0,0 0 0 0 0,0 0 0 0 0,0 0 0 0 0,1 1-1 0 0,-1-1 1 0 0,0 1 0 0 0,1-1 0 0 0,-1 1 0 0 0,0 0-1 0 0,1 0 1 0 0,-1 0 0 0 0,0 0 0 0 0,1 0 0 0 0,-1 1-1 0 0,0-1 1 0 0,1 1 0 0 0,-1-1 0 0 0,0 1 0 0 0,2 1-71 0 0,12-2 142 0 0,363 42-284 0 0,-202-16-720 0 0,-37-7-2264 0 0,-49-5-6104 0 0,-63-9-1615 0 0</inkml:trace>
  <inkml:trace contextRef="#ctx0" brushRef="#br1" timeOffset="-91624.529">14158 3010 0 0 0,'0'0'1167'0'0,"0"0"75"0"0,0 0-49 0 0,0 0-15 0 0,0 0 71 0 0,0 0-126 0 0,0 0-279 0 0,0 0-497 0 0,13-12-660 0 0,39-36-614 0 0,-50 52-2152 0 0,-25 45 3392 0 0,-25 17 118 0 0,-3-2 1 0 0,-3-2-1 0 0,-2-3 1 0 0,-3-2-1 0 0,-3-3 0 0 0,-1-2 1 0 0,-3-4-1 0 0,-4-1-431 0 0,-79 47 1833 0 0,176-116 4843 0 0,35-57-7039 0 0,-56 71 377 0 0,-1 0 0 0 0,0 0-1 0 0,0-1 1 0 0,-1 1 0 0 0,0-1-1 0 0,0 0 1 0 0,-1 0 0 0 0,0 0 0 0 0,-1 0-1 0 0,0-1 1 0 0,0 1 0 0 0,-1 0 0 0 0,0-1-1 0 0,-1 0 1 0 0,0 1 0 0 0,0-1 0 0 0,-1 1-1 0 0,-1-1 1 0 0,1 1 0 0 0,-1-1-1 0 0,-1 1 1 0 0,0 0 0 0 0,0 0 0 0 0,-1 0-1 0 0,0 1 1 0 0,-1-1 0 0 0,0 0-14 0 0,-7-3-963 0 0,1 32-7008 0 0,5 4 9286 0 0,-14 32-622 0 0,-3 0 1 0 0,-3-1-1 0 0,-2-1 1 0 0,-34 49-694 0 0,-12-7 1423 0 0,80-92 3928 0 0,35-16-5038 0 0,493-116-9 0 0,-583 152-6409 0 0,18-10 471 0 0,17-8-1478 0 0</inkml:trace>
  <inkml:trace contextRef="#ctx0" brushRef="#br1" timeOffset="-90647.003">14998 3164 0 0 0,'0'0'959'0'0,"0"0"146"0"0,0 0 132 0 0,0 0 14 0 0,0 0-126 0 0,0 0-181 0 0,0 0-259 0 0,-4 1-313 0 0,5 0-311 0 0,-1-1 1 0 0,0 0 0 0 0,1 0 0 0 0,-1 1 0 0 0,0-1 0 0 0,1 0-1 0 0,-1 0 1 0 0,0 1 0 0 0,0-1 0 0 0,1 0 0 0 0,-1 1-1 0 0,0-1 1 0 0,0 1 0 0 0,0-1 0 0 0,1 0 0 0 0,-1 1 0 0 0,0-1-1 0 0,0 1 1 0 0,0-1 0 0 0,0 0 0 0 0,0 1 0 0 0,0-1-1 0 0,0 1 1 0 0,0-1 0 0 0,0 1 0 0 0,0-1 0 0 0,0 0 0 0 0,0 1-62 0 0,54-11 2967 0 0,-48 8-2846 0 0,-1 0 1 0 0,1 0-1 0 0,-1-1 0 0 0,1 0 1 0 0,-1 0-1 0 0,0 0 0 0 0,0 0 1 0 0,0-1-1 0 0,0 0 1 0 0,-1 0-1 0 0,0 0 0 0 0,0 0 1 0 0,0-1-1 0 0,0 0 0 0 0,-1 0 1 0 0,1 0-1 0 0,-1 0 0 0 0,0 0 1 0 0,-1-1-1 0 0,0 1 1 0 0,1-1-1 0 0,-2 0 0 0 0,1 1 1 0 0,-1-1-1 0 0,0 0 0 0 0,0 0 1 0 0,0 0-1 0 0,-1 0 0 0 0,0 0 1 0 0,0 0-1 0 0,-1 0 0 0 0,1 0 1 0 0,-2-1-122 0 0,1 3-102 0 0,-1 1 1 0 0,0 0-1 0 0,-1 0 1 0 0,1 0-1 0 0,-1 0 1 0 0,1 0-1 0 0,-1 1 1 0 0,0-1-1 0 0,0 1 1 0 0,0 0-1 0 0,0-1 1 0 0,0 1-1 0 0,-1 1 1 0 0,1-1-1 0 0,-1 0 1 0 0,1 1 0 0 0,-1 0-1 0 0,0 0 1 0 0,1 0-1 0 0,-1 0 1 0 0,0 0-1 0 0,0 1 1 0 0,1 0-1 0 0,-1 0 1 0 0,0 0-1 0 0,0 0 1 0 0,0 0-1 0 0,1 1 1 0 0,-5 1 101 0 0,-107 32-2096 0 0,106-31 2060 0 0,1 0-1 0 0,0 1 1 0 0,0 0-1 0 0,0 0 1 0 0,0 1-1 0 0,1 0 1 0 0,0 0-1 0 0,0 0 1 0 0,0 1-1 0 0,1 0 1 0 0,0 1-1 0 0,0-1 1 0 0,0 1-1 0 0,1 0 1 0 0,0 1-1 0 0,0-1 1 0 0,1 1-1 0 0,0 0 1 0 0,0 0-1 0 0,1 0 1 0 0,0 1-1 0 0,1-1 1 0 0,-1 1-1 0 0,2-1 1 0 0,-1 1-1 0 0,1 0 1 0 0,1 0 0 0 0,-1 0-1 0 0,1 0 1 0 0,1 1 36 0 0,5-2 129 0 0,-1 0 1 0 0,1-1-1 0 0,1 0 1 0 0,0 0-1 0 0,0 0 1 0 0,0-1 0 0 0,0 0-1 0 0,1 0 1 0 0,0-1-1 0 0,1 0 1 0 0,-1 0-1 0 0,1-1 1 0 0,0 0-1 0 0,7 2-129 0 0,21 12 227 0 0,-33-15-206 0 0,35 15 36 0 0,-2 3 0 0 0,0 1-1 0 0,-2 2 1 0 0,0 1 0 0 0,-2 2 0 0 0,-1 1 0 0 0,5 8-57 0 0,-34-34 16 0 0,-1 0 0 0 0,1 1 0 0 0,0-1 0 0 0,-1 1 0 0 0,0-1 0 0 0,0 1 0 0 0,0 0 1 0 0,0 0-1 0 0,0 0 0 0 0,0 0 0 0 0,-1 1 0 0 0,1-1 0 0 0,-1 0 0 0 0,0 0 0 0 0,0 1 0 0 0,-1-1 1 0 0,1 1-1 0 0,0-1 0 0 0,-1 1 0 0 0,0-1 0 0 0,0 1 0 0 0,0 0 0 0 0,0-1 0 0 0,-1 1 0 0 0,0-1 1 0 0,1 0-1 0 0,-1 1 0 0 0,0-1 0 0 0,0 1 0 0 0,-1-1 0 0 0,1 0 0 0 0,-1 0 0 0 0,0 0 0 0 0,0 0 0 0 0,0 0 1 0 0,0 0-1 0 0,0 0 0 0 0,0-1 0 0 0,-1 1 0 0 0,0-1 0 0 0,1 1 0 0 0,-1-1 0 0 0,0 0 0 0 0,0 0 1 0 0,0-1-1 0 0,0 1 0 0 0,0 0 0 0 0,-1-1 0 0 0,1 0 0 0 0,0 0 0 0 0,-3 1-16 0 0,-53 12 682 0 0,0-2 0 0 0,-1-3 0 0 0,0-3 0 0 0,0-2 0 0 0,0-2-1 0 0,-47-7-681 0 0,96 5 105 0 0,-230-37 1278 0 0,242 37-1437 0 0,0 0-1 0 0,0 0 1 0 0,0-1 0 0 0,0 1 0 0 0,0 0 0 0 0,0-1 0 0 0,0 1-1 0 0,0-1 1 0 0,0 1 0 0 0,0-1 0 0 0,0 0 0 0 0,0 1 0 0 0,0-1-1 0 0,-1 0 1 0 0,1 0 0 0 0,0 0 0 0 0,0 1 0 0 0,-1-1 0 0 0,1 0-1 0 0,-1 0 1 0 0,1 0 0 0 0,-1 0 0 0 0,1 0 0 0 0,-1 0 0 0 0,1 0-1 0 0,-1 0 1 0 0,0 0 0 0 0,0-1 0 0 0,1 1 0 0 0,-1 0 0 0 0,0 0-1 0 0,0 0 1 0 0,0 0 0 0 0,0 0 0 0 0,-1 0 0 0 0,1 0 0 0 0,0 0-1 0 0,0-1 1 0 0,0 1 0 0 0,-1 0 0 0 0,1 0 0 0 0,-1 0 0 0 0,1 0-1 0 0,-1 0 1 0 0,1 0 0 0 0,-1 0 0 0 0,0 1 0 0 0,1-1 0 0 0,-1 0-1 0 0,0 0 1 0 0,0 0 0 0 0,1 1 0 0 0,-1-1 0 0 0,0 0-1 0 0,0 1 1 0 0,0-1 0 0 0,0 0 0 0 0,0 1 0 0 0,0 0 0 0 0,0-1-1 0 0,0 1 1 0 0,0 0 0 0 0,0-1 0 0 0,-1 1 0 0 0,1 0 0 0 0,0 0 54 0 0,81-29-7104 0 0,-44 19 2221 0 0,-5 2 1338 0 0</inkml:trace>
  <inkml:trace contextRef="#ctx0" brushRef="#br1" timeOffset="-88782.539">15522 3298 6873 0 0,'0'0'1841'0'0,"0"0"-22"0"0,0 0-375 0 0,0 0-309 0 0,0 0-193 0 0,0 0-208 0 0,0 0-204 0 0,0 0-233 0 0,0 0-142 0 0,0 0-102 0 0,0 0-47 0 0,0 0 58 0 0,10-7 14 0 0,88-40-31 0 0,-59 41-51 0 0,9 1 112 0 0,0-1-1 0 0,0-3 0 0 0,0-2 0 0 0,-1-2 0 0 0,-1-2 1 0 0,0-3-1 0 0,15-9-107 0 0,-59 27-32 0 0,1 0 0 0 0,-1-1 0 0 0,0 1-1 0 0,0-1 1 0 0,0 0 0 0 0,0 0 0 0 0,0 1 0 0 0,-1-1 0 0 0,1-1 0 0 0,0 1 0 0 0,0 0-1 0 0,0 0 1 0 0,-1-1 0 0 0,1 1 0 0 0,-1-1 0 0 0,1 1 0 0 0,-1-1 0 0 0,0 0-1 0 0,0 1 1 0 0,1-1 0 0 0,-1 0 0 0 0,0 0 0 0 0,-1 0 0 0 0,1 0 0 0 0,0 0 0 0 0,0 0-1 0 0,-1 0 1 0 0,0 0 0 0 0,1 0 0 0 0,-1 0 0 0 0,0 0 0 0 0,0-1 0 0 0,0 1 0 0 0,0 0-1 0 0,0 0 1 0 0,0 0 0 0 0,-1 0 0 0 0,1 0 0 0 0,-1 0 0 0 0,1 0 0 0 0,-1 0 0 0 0,0 0-1 0 0,0 0 1 0 0,0 0 0 0 0,0 0 0 0 0,0 0 0 0 0,0 1 0 0 0,-1-1 0 0 0,1 0 0 0 0,-1 1-1 0 0,1-1 1 0 0,-1 1 0 0 0,1 0 0 0 0,-1-1 0 0 0,0 1 0 0 0,0 0 0 0 0,0 0-1 0 0,1 0 1 0 0,-1 0 0 0 0,0 0 0 0 0,0 1 0 0 0,0-1 0 0 0,0 0 0 0 0,-1 1 0 0 0,1 0-1 0 0,-1-1 33 0 0,-21 0-228 0 0,0 0 0 0 0,0 2 0 0 0,0 0-1 0 0,0 2 1 0 0,0 0 0 0 0,0 2-1 0 0,0 1 1 0 0,1 0 0 0 0,0 2 0 0 0,1 1-1 0 0,-1 1 1 0 0,2 0 0 0 0,-1 2-1 0 0,2 0 1 0 0,0 2 0 0 0,0 0 0 0 0,-14 14 228 0 0,30-26 10 0 0,0 0 1 0 0,0 0-1 0 0,0 0 1 0 0,0 1-1 0 0,0 0 1 0 0,1-1-1 0 0,-1 1 1 0 0,1 0 0 0 0,0 0-1 0 0,0 1 1 0 0,0-1-1 0 0,0 1 1 0 0,1 0-1 0 0,0-1 1 0 0,-1 1-1 0 0,1 0 1 0 0,0 0 0 0 0,1 1-1 0 0,-1-1 1 0 0,1 0-1 0 0,0 0 1 0 0,0 1-1 0 0,0-1 1 0 0,1 1-1 0 0,-1-1 1 0 0,1 1-1 0 0,0-1 1 0 0,1 1 0 0 0,-1-1-1 0 0,1 1 1 0 0,-1-1-1 0 0,1 0 1 0 0,1 1-1 0 0,-1-1 1 0 0,1 0-1 0 0,-1 0 1 0 0,1 0 0 0 0,0 0-1 0 0,1 0 1 0 0,-1 0-1 0 0,1-1 1 0 0,0 1-1 0 0,-1-1 1 0 0,2 1-1 0 0,0 0-10 0 0,26 5 442 0 0,1-1 0 0 0,1-1 0 0 0,-1-2-1 0 0,1-1 1 0 0,0-1 0 0 0,0-2-1 0 0,0-1 1 0 0,0-2 0 0 0,18-3-442 0 0,-14 3 41 0 0,0-2 0 0 0,1-1-1 0 0,-2-2 1 0 0,1-1 0 0 0,-1-2 0 0 0,-1-2 0 0 0,0 0-1 0 0,0-3 1 0 0,-1-1 0 0 0,0-1-41 0 0,-23 10 40 0 0,-6 6 2 0 0,0-1 0 0 0,-1 0 0 0 0,1 0 0 0 0,-1 0 0 0 0,1 0 1 0 0,-1 0-1 0 0,0-1 0 0 0,0 1 0 0 0,0-1 0 0 0,0 0 0 0 0,0 0 0 0 0,-1 0 0 0 0,1-1 0 0 0,-1 1 0 0 0,0 0 0 0 0,0-1 0 0 0,0 1 0 0 0,0-1 0 0 0,-1 0 0 0 0,1 0 0 0 0,-1 0 0 0 0,0 0 0 0 0,0 1 0 0 0,-1-1 1 0 0,1-1-1 0 0,-1 1-42 0 0,-1 3-115 0 0,0 0 0 0 0,-1 1 0 0 0,1-1 1 0 0,0 1-1 0 0,-1-1 0 0 0,1 1 0 0 0,-1-1 0 0 0,1 1 1 0 0,-1 0-1 0 0,1 0 0 0 0,-1-1 0 0 0,1 1 1 0 0,-1 0-1 0 0,1 1 0 0 0,-1-1 0 0 0,1 0 1 0 0,-1 0-1 0 0,1 1 0 0 0,-1-1 0 0 0,1 1 1 0 0,-1-1-1 0 0,1 1 0 0 0,0-1 0 0 0,-1 1 0 0 0,1 0 1 0 0,0 0-1 0 0,0 0 0 0 0,-1-1 0 0 0,1 1 1 0 0,0 1-1 0 0,0-1 0 0 0,0 0 0 0 0,0 0 1 0 0,0 0-1 0 0,0 0 0 0 0,1 1 0 0 0,-1 0 115 0 0,-2 1 47 0 0,1 0-1 0 0,0 0 0 0 0,0 1 0 0 0,0-1 0 0 0,0 1 1 0 0,1-1-1 0 0,-1 1 0 0 0,1 0 0 0 0,0 0 0 0 0,0 0 1 0 0,0-1-1 0 0,1 1 0 0 0,-1 0 0 0 0,1 0 0 0 0,0 0 1 0 0,0 0-1 0 0,0 0 0 0 0,1 0 0 0 0,0 0 0 0 0,-1 0 1 0 0,1 0-1 0 0,1 0 0 0 0,-1-1 0 0 0,0 1 0 0 0,1 0 1 0 0,0-1-1 0 0,0 1 0 0 0,0-1 0 0 0,0 0 1 0 0,1 0-1 0 0,-1 0 0 0 0,1 0 0 0 0,-1 0 0 0 0,1 0 1 0 0,0 0-1 0 0,1-1 0 0 0,-1 0 0 0 0,0 0 0 0 0,0 0 1 0 0,1 0-1 0 0,0 0 0 0 0,-1 0 0 0 0,1-1 0 0 0,0 0 1 0 0,0 0-1 0 0,-1 0 0 0 0,1 0 0 0 0,0-1 0 0 0,0 1 1 0 0,0-1-1 0 0,2 0-46 0 0,28 4 24 0 0,1-1 0 0 0,-1-2 0 0 0,1-2 0 0 0,-1-1 0 0 0,0-1 0 0 0,1-2 0 0 0,-1-1 0 0 0,21-8-24 0 0,-43 11-24 0 0,0 1 0 0 0,-1-2 0 0 0,1 0 1 0 0,-1 0-1 0 0,0-1 0 0 0,0 0 0 0 0,-1-1 0 0 0,1 0 1 0 0,-1 0-1 0 0,-1-1 0 0 0,1-1 0 0 0,-1 0 0 0 0,-1 0 0 0 0,4-4 24 0 0,-12 15-3260 0 0,21 43 4713 0 0,-3-39-1119 0 0,1-1 0 0 0,0-1-1 0 0,0 0 1 0 0,0-2-1 0 0,0 0 1 0 0,1-1-1 0 0,-1-1 1 0 0,1 0-1 0 0,-1-2 1 0 0,18-2-334 0 0,22 1 347 0 0,-40 2-273 0 0,1-1 0 0 0,-1-1 0 0 0,0-1 1 0 0,0 0-1 0 0,-1-1 0 0 0,1-1 1 0 0,-1-1-1 0 0,0-1 0 0 0,0 0 1 0 0,-1-2-1 0 0,0 0 0 0 0,0 0 0 0 0,-1-2 1 0 0,9-7-75 0 0,-23 15-27 0 0,0 0-1 0 0,1 0 1 0 0,-1 0 0 0 0,0 0 0 0 0,-1 0-1 0 0,1 0 1 0 0,0-1 0 0 0,-1 1 0 0 0,0-1 0 0 0,0 1-1 0 0,0-1 1 0 0,0 1 0 0 0,-1-1 0 0 0,1 0 0 0 0,-1 0-1 0 0,0 1 1 0 0,0-1 0 0 0,0 0 0 0 0,-1 1-1 0 0,1-1 1 0 0,-1 0 0 0 0,0 1 0 0 0,0-1 0 0 0,0 1-1 0 0,0-1 1 0 0,-1 1 0 0 0,1 0 0 0 0,-1-1 0 0 0,0 1-1 0 0,0 0 1 0 0,0 0 0 0 0,-1 0 0 0 0,1 0-1 0 0,-1 1 1 0 0,1-1 0 0 0,-1 1 0 0 0,0-1 0 0 0,0 1-1 0 0,0 0 1 0 0,0 0 0 0 0,-1 0 0 0 0,1 1-1 0 0,0-1 1 0 0,-1 1 0 0 0,1 0 0 0 0,-1 0 0 0 0,1 0-1 0 0,-1 0 1 0 0,0 0 0 0 0,1 1 0 0 0,-1 0 0 0 0,0 0-1 0 0,1 0 1 0 0,-2 0 27 0 0,0-1-50 0 0,0 1-1 0 0,0 0 0 0 0,0 0 1 0 0,0 0-1 0 0,0 0 1 0 0,0 1-1 0 0,1 0 0 0 0,-1 0 1 0 0,0 0-1 0 0,0 0 1 0 0,0 1-1 0 0,1 0 0 0 0,-1 0 1 0 0,1 0-1 0 0,-1 1 1 0 0,1-1-1 0 0,0 1 0 0 0,0 0 1 0 0,0 0-1 0 0,1 1 1 0 0,-1-1-1 0 0,1 1 0 0 0,-1 0 1 0 0,1 0-1 0 0,1 0 1 0 0,-1 0-1 0 0,0 0 0 0 0,1 0 1 0 0,0 1-1 0 0,0 0 1 0 0,0-1-1 0 0,1 1 0 0 0,-1 0 1 0 0,1 0-1 0 0,0 0 1 0 0,1-1-1 0 0,-1 1 0 0 0,1 0 1 0 0,0 0-1 0 0,0 0 1 0 0,0 0-1 0 0,1 0 0 0 0,0 0 1 0 0,0 0-1 0 0,0 0 1 0 0,1 0-1 0 0,-1-1 0 0 0,1 1 1 0 0,0-1-1 0 0,0 1 1 0 0,2 1 50 0 0,8 4 167 0 0,-1-2 0 0 0,2 1 0 0 0,-1-1 0 0 0,1-1 0 0 0,0 0 1 0 0,1-1-1 0 0,-1-1 0 0 0,1 0 0 0 0,0-1 0 0 0,1 0 1 0 0,-1-1-1 0 0,10 1-167 0 0,-2 1 121 0 0,186 34-766 0 0,-178-35 20 0 0,0-1 0 0 0,1-2 0 0 0,-1-1 0 0 0,0-1 0 0 0,0-1 0 0 0,0-2 0 0 0,0-1 0 0 0,0-1 0 0 0,16-7 625 0 0,-41 12 60 0 0,0 0-1 0 0,0 0 1 0 0,0-1-1 0 0,0 0 1 0 0,0 0-1 0 0,0 0 1 0 0,-1-1-1 0 0,1 1 1 0 0,-1-1-1 0 0,1 0 1 0 0,-1-1-1 0 0,0 1 1 0 0,0-1-1 0 0,-1 1 1 0 0,1-1-1 0 0,-1-1 1 0 0,0 1-1 0 0,0 0 0 0 0,0-1 1 0 0,0 1-1 0 0,-1-1 1 0 0,0 0-1 0 0,0 0 1 0 0,0 0-1 0 0,0 0 1 0 0,-1 0-1 0 0,0 0 1 0 0,0 0-1 0 0,-1 0 1 0 0,1-1-1 0 0,-1 1 1 0 0,0 0-1 0 0,0-1 1 0 0,-1 1-1 0 0,0 0 1 0 0,0 0-1 0 0,0 0 1 0 0,0 0-1 0 0,-1 0 1 0 0,0 0-1 0 0,0 0 1 0 0,0 0-1 0 0,-1 0 0 0 0,1 1 1 0 0,-3-3-60 0 0,-5-4 27 0 0,0 1 0 0 0,-1 1 0 0 0,0-1 0 0 0,0 2 0 0 0,-1 0-1 0 0,0 0 1 0 0,-1 1 0 0 0,0 0 0 0 0,0 1 0 0 0,0 1 0 0 0,-1 0 0 0 0,0 1 0 0 0,0 0 0 0 0,0 1 0 0 0,0 1 0 0 0,0 0-1 0 0,-1 1 1 0 0,1 1 0 0 0,0 0 0 0 0,-1 1 0 0 0,1 0 0 0 0,-10 3-27 0 0,26-4-15 0 0,-1 0-1 0 0,0 1 1 0 0,0-1-1 0 0,1 1 1 0 0,-1-1-1 0 0,0 1 1 0 0,0-1-1 0 0,0 1 1 0 0,0 0-1 0 0,0 0 1 0 0,0-1 0 0 0,0 1-1 0 0,0 0 1 0 0,0 0-1 0 0,0 0 1 0 0,0 0-1 0 0,0 0 1 0 0,-1 0-1 0 0,1 1 1 0 0,0-1-1 0 0,-1 0 1 0 0,1 0-1 0 0,-1 0 1 0 0,0 1 0 0 0,1-1-1 0 0,-1 0 1 0 0,0 0-1 0 0,0 1 1 0 0,1-1-1 0 0,-1 0 1 0 0,0 1-1 0 0,0-1 1 0 0,-1 0-1 0 0,1 0 1 0 0,0 1-1 0 0,0-1 1 0 0,-1 0 0 0 0,1 1-1 0 0,0-1 1 0 0,-1 0-1 0 0,1 0 1 0 0,-1 0-1 0 0,0 0 1 0 0,1 1-1 0 0,-1-1 1 0 0,0 0-1 0 0,0 0 1 0 0,0 0-1 0 0,1 0 1 0 0,-1-1 0 0 0,0 1-1 0 0,0 0 1 0 0,-1 0-1 0 0,1 0 1 0 0,0-1-1 0 0,0 1 1 0 0,0-1-1 0 0,0 1 1 0 0,-1-1-1 0 0,1 1 1 0 0,0-1-1 0 0,0 0 1 0 0,-1 1 0 0 0,1-1 15 0 0,47 9 482 0 0,1-2 0 0 0,1-2 1 0 0,-1-2-1 0 0,1-2 0 0 0,35-5-482 0 0,14 3 112 0 0,-19 3-118 0 0,-49 0 67 0 0,1-1 0 0 0,-1-1 0 0 0,0-1 1 0 0,0-2-1 0 0,0-1 0 0 0,27-7-61 0 0,-79 18-83 0 0,0 1 0 0 0,1 1 0 0 0,0 1 0 0 0,0 0 0 0 0,1 2 0 0 0,1 1 0 0 0,0 0 1 0 0,1 1-1 0 0,0 2 0 0 0,1 0 83 0 0,16-14 8 0 0,0-1 0 0 0,0 1 0 0 0,0 0 1 0 0,0-1-1 0 0,0 1 0 0 0,1 0 1 0 0,-1 0-1 0 0,1 0 0 0 0,-1 0 0 0 0,1 1 1 0 0,0-1-1 0 0,0 0 0 0 0,0 1 0 0 0,0-1 1 0 0,0 0-1 0 0,1 1 0 0 0,-1-1 1 0 0,1 1-1 0 0,-1-1 0 0 0,1 1 0 0 0,0-1 1 0 0,0 1-1 0 0,0-1 0 0 0,0 1 0 0 0,1-1 1 0 0,-1 1-1 0 0,1-1 0 0 0,-1 1 1 0 0,1-1-1 0 0,0 1 0 0 0,0-1 0 0 0,0 0 1 0 0,0 1-1 0 0,0-1 0 0 0,1 0 0 0 0,-1 0 1 0 0,1 0-1 0 0,-1 0 0 0 0,1 0 1 0 0,0 0-1 0 0,0-1 0 0 0,0 1 0 0 0,0-1 1 0 0,1 2-9 0 0,185 42-203 0 0,107-43-12016 0 0,-240-11 11055 0 0,-25-8 3429 0 0,-26 11 4537 0 0,-4 28-5861 0 0,10-17-620 0 0,0 0 1 0 0,0 0 0 0 0,0-1-1 0 0,1-1 1 0 0,-1 0 0 0 0,1 0-1 0 0,0-1 1 0 0,-1-1-1 0 0,1 1 1 0 0,0-2 0 0 0,0 1-1 0 0,0-2 1 0 0,0 1 0 0 0,0-2-322 0 0,4 2 188 0 0,15 2 15 0 0,-1-1 0 0 0,0-1 0 0 0,1-2 0 0 0,-1 0 0 0 0,0-3 1 0 0,0 0-1 0 0,-1-2 0 0 0,0-1 0 0 0,0-1 0 0 0,0-1 0 0 0,-1-2 0 0 0,3-3-203 0 0,-28 15-32 0 0,0-1 0 0 0,0 0 0 0 0,0 0 0 0 0,0 0 1 0 0,-1-1-1 0 0,1 1 0 0 0,0 0 0 0 0,-1-1 0 0 0,1 1 0 0 0,-1-1 1 0 0,1 1-1 0 0,-1-1 0 0 0,0 0 0 0 0,0 0 0 0 0,0 0 0 0 0,0 1 1 0 0,0-1-1 0 0,0 0 0 0 0,0 0 0 0 0,0 0 0 0 0,-1 0 0 0 0,1-1 1 0 0,-1 1-1 0 0,0 0 0 0 0,1 0 0 0 0,-1 0 0 0 0,0 0 1 0 0,0 0-1 0 0,-1 0 0 0 0,1-1 0 0 0,0 1 0 0 0,-1 0 0 0 0,1 0 1 0 0,-1 0-1 0 0,0 0 0 0 0,1 0 0 0 0,-1 0 0 0 0,0 0 0 0 0,0 0 1 0 0,0 1-1 0 0,-1-1 0 0 0,1 0 0 0 0,0 0 0 0 0,-1 1 0 0 0,0-2 32 0 0,-88-45-2293 0 0,78 44 2159 0 0,0 1 0 0 0,-1 0 0 0 0,1 1 0 0 0,-1 0 0 0 0,1 1 0 0 0,-1 0 0 0 0,1 1 0 0 0,-1 0 0 0 0,0 1 0 0 0,1 1 1 0 0,-1 0-1 0 0,1 0 0 0 0,0 1 0 0 0,-1 1 0 0 0,1 0 0 0 0,1 1 0 0 0,-1 0 0 0 0,1 1 0 0 0,0 0 0 0 0,0 1 0 0 0,1 0 0 0 0,0 1 1 0 0,0 0-1 0 0,-5 5 134 0 0,14-11 50 0 0,0 0 0 0 0,0 0 0 0 0,0 1 0 0 0,1-1 0 0 0,-1 0 0 0 0,1 0 0 0 0,-1 0 0 0 0,1 0 0 0 0,0 0 0 0 0,0 1 0 0 0,0-1-1 0 0,0 0 1 0 0,0 0 0 0 0,1 0 0 0 0,-1 1 0 0 0,0-1 0 0 0,1 0 0 0 0,0 0 0 0 0,-1 0 0 0 0,1 0 0 0 0,0 0 0 0 0,0 0 0 0 0,0 0 0 0 0,1 0 0 0 0,-1-1 0 0 0,0 1 0 0 0,1 0 0 0 0,-1-1 0 0 0,1 1 0 0 0,-1-1 0 0 0,1 1 0 0 0,0-1 0 0 0,0 0 0 0 0,0 0 0 0 0,-1 1 0 0 0,1-1 0 0 0,0-1 0 0 0,0 1 0 0 0,1 0 0 0 0,-1 0 0 0 0,0-1 0 0 0,0 1 0 0 0,0-1 0 0 0,1 0-50 0 0,103 22 2002 0 0,-101-22-2013 0 0,402 10 180 0 0,-384-2-10884 0 0,-19-6 6315 0 0</inkml:trace>
  <inkml:trace contextRef="#ctx0" brushRef="#br1" timeOffset="-88416.642">19918 2359 10450 0 0,'0'0'1389'0'0,"0"0"-9"0"0,0 0-289 0 0,0 0-442 0 0,0 0-498 0 0,0 0-707 0 0,0 0-787 0 0,0 0-202 0 0,0 0 303 0 0,0 0 612 0 0,0 0 753 0 0,0 0 326 0 0,0 0 59 0 0,-3 14 8 0 0,1 152 971 0 0,143 543 374 0 0,-83-540-1158 0 0,-72-174 3196 0 0,-55-27-5214 0 0,-50-38-4257 0 0,45 20-1416 0 0,53 36 1523 0 0</inkml:trace>
  <inkml:trace contextRef="#ctx0" brushRef="#br1" timeOffset="-88261.53">19662 2901 4657 0 0,'0'0'3201'0'0,"0"0"-698"0"0,0 0-695 0 0,0 0-431 0 0,39-13-317 0 0,123-41-300 0 0,-123 42-501 0 0,1 3 1 0 0,0 1-1 0 0,1 1 1 0 0,0 3-1 0 0,35 0-259 0 0,-12 2 102 0 0,14-4-92 0 0,194 6-970 0 0,-215 19-2338 0 0,-30 8-4833 0 0,-24-19 3745 0 0</inkml:trace>
  <inkml:trace contextRef="#ctx0" brushRef="#br1" timeOffset="-87845.734">20647 3442 8682 0 0,'0'0'1512'0'0,"0"0"-542"0"0,0 0-498 0 0,0 0-125 0 0,0 0-45 0 0,0 0-100 0 0,0 0-54 0 0,0 0 69 0 0,0 0 95 0 0,0 0 54 0 0,0 0-5 0 0,0 0-45 0 0,0 0-65 0 0,32 6 957 0 0,-20-5-1052 0 0,1 0 0 0 0,0-1-1 0 0,0 0 1 0 0,-1-1 0 0 0,1-1 0 0 0,0 0-1 0 0,-1-1 1 0 0,0 0 0 0 0,0-1 0 0 0,0 0-1 0 0,0-1 1 0 0,0-1 0 0 0,-1 1 0 0 0,0-2 0 0 0,0 0-1 0 0,-1 0 1 0 0,1-1 0 0 0,-2 0 0 0 0,1 0-1 0 0,5-7-155 0 0,-14 13-32 0 0,0-1 0 0 0,1 1 0 0 0,-1 0 0 0 0,0-1-1 0 0,0 1 1 0 0,0 0 0 0 0,0-1 0 0 0,-1 0 0 0 0,1 1-1 0 0,-1-1 1 0 0,1 1 0 0 0,-1-1 0 0 0,0 1 0 0 0,0-1-1 0 0,0 0 1 0 0,0 1 0 0 0,-1-1 0 0 0,1 1 0 0 0,-1-1-1 0 0,0 0 1 0 0,1 1 0 0 0,-1 0 0 0 0,0-1 0 0 0,0 1-1 0 0,-1-1 1 0 0,1 1 0 0 0,0 0 0 0 0,-1 0 0 0 0,1 0-1 0 0,-1 0 1 0 0,0 0 0 0 0,0 0 0 0 0,0 0 0 0 0,0 1-1 0 0,0-1 1 0 0,0 1 0 0 0,0-1 0 0 0,0 1 0 0 0,-1 0-1 0 0,1 0 1 0 0,-1 0 0 0 0,1 0 0 0 0,-1 0 32 0 0,-115-26-1590 0 0,95 24 1398 0 0,1 0-1 0 0,0 2 0 0 0,-1 1 1 0 0,1 1-1 0 0,-1 0 0 0 0,1 2 0 0 0,0 1 1 0 0,0 0-1 0 0,0 2 0 0 0,0 1 1 0 0,1 0-1 0 0,-12 7 193 0 0,31-13-27 0 0,-1 0 0 0 0,1 0 1 0 0,0 0-1 0 0,0 0 0 0 0,0 1 0 0 0,0-1 1 0 0,0 1-1 0 0,1-1 0 0 0,-1 1 0 0 0,0 0 1 0 0,1 0-1 0 0,-1 0 0 0 0,1 0 0 0 0,0 0 1 0 0,-1 0-1 0 0,1 0 0 0 0,0 0 0 0 0,0 0 1 0 0,0 1-1 0 0,1-1 0 0 0,-1 0 0 0 0,1 1 1 0 0,-1-1-1 0 0,1 0 0 0 0,0 1 0 0 0,-1-1 1 0 0,1 1-1 0 0,1-1 0 0 0,-1 0 0 0 0,0 1 1 0 0,0-1-1 0 0,1 0 0 0 0,0 1 0 0 0,-1-1 1 0 0,1 0-1 0 0,0 1 0 0 0,0-1 0 0 0,0 0 1 0 0,0 0-1 0 0,1 0 0 0 0,0 1 27 0 0,80 58-800 0 0,-4-30-6572 0 0,-47-21 3146 0 0</inkml:trace>
  <inkml:trace contextRef="#ctx0" brushRef="#br1" timeOffset="-87251.105">21284 3070 4849 0 0,'0'0'4876'0'0,"0"0"-3167"0"0,0 0-1022 0 0,0 0-456 0 0,0 0-540 0 0,0 0-580 0 0,0 0-486 0 0,0 0 64 0 0,0 0 387 0 0,0 0 558 0 0,0 0 570 0 0,0 0 261 0 0,0 0 215 0 0,5-2 191 0 0,4-1-652 0 0,0 2 0 0 0,1-1 0 0 0,-1 1 0 0 0,1 1 1 0 0,-1 0-1 0 0,1 0 0 0 0,0 1 0 0 0,-1 0 0 0 0,0 0 0 0 0,1 1 0 0 0,-1 1 0 0 0,0-1 0 0 0,2 2-219 0 0,38 7 225 0 0,118 7 756 0 0,-215 28-1788 0 0,39-39 957 0 0,0-2-67 0 0,0 1 0 0 0,0 0-1 0 0,1 0 1 0 0,0 1 0 0 0,0 0-1 0 0,0 0 1 0 0,1 0 0 0 0,0 1-1 0 0,1 1 1 0 0,-1-1 0 0 0,2 1-1 0 0,-1 0 1 0 0,1 0 0 0 0,1 1-1 0 0,0-1 1 0 0,0 1 0 0 0,0 0-1 0 0,2 0 1 0 0,-1 0-1 0 0,1 1 1 0 0,0 4-83 0 0,6-6 82 0 0,0-1 0 0 0,0 0 0 0 0,1-1 0 0 0,0 1 0 0 0,0-1 0 0 0,1 0 0 0 0,0 0 0 0 0,0 0 0 0 0,1-1 0 0 0,0 0 0 0 0,0 0 0 0 0,0-1 0 0 0,1 0 0 0 0,0 0-1 0 0,0-1 1 0 0,0 0 0 0 0,0 0 0 0 0,1-1 0 0 0,6 2-82 0 0,-7-1 34 0 0,125 50-1926 0 0,-59-25-4020 0 0,-42-15-2406 0 0</inkml:trace>
  <inkml:trace contextRef="#ctx0" brushRef="#br1" timeOffset="-84159.748">2521 3140 0 0 0,'0'0'1136'0'0,"0"0"-106"0"0,0 0-242 0 0,0 0-300 0 0,0 0-229 0 0,0 0-135 0 0,0 0-78 0 0,0 0 13 0 0,8-9 15 0 0,40-46 276 0 0,-18 22 3630 0 0,43 2 86 0 0,796-18-1621 0 0,-123 2-121 0 0,118 45-1174 0 0,216 24-432 0 0,-82 22 7 0 0,-137-26-92 0 0,-856-16-543 0 0,1-1-1 0 0,-1 1 1 0 0,1-1-1 0 0,-1 0 1 0 0,1 0-1 0 0,0-1 1 0 0,0 0-1 0 0,-1 0 1 0 0,1 0-1 0 0,0-1 1 0 0,-1 1-1 0 0,1-1 1 0 0,0-1-1 0 0,-1 1 1 0 0,1-1 0 0 0,-1 0-1 0 0,0 0 1 0 0,1-1-1 0 0,-1 1 1 0 0,0-1-1 0 0,-1-1 1 0 0,1 1-1 0 0,0 0 1 0 0,-1-1-1 0 0,0 0 1 0 0,0 0-1 0 0,0 0 1 0 0,0-1-1 0 0,-1 1 1 0 0,0-1 0 0 0,0 0-1 0 0,0 0 1 0 0,0 0-1 0 0,-1 0 1 0 0,0-1-1 0 0,0 1 1 0 0,0-1-90 0 0,-1 1-86 0 0,-1-1 0 0 0,0 1 1 0 0,-1 0-1 0 0,1 0 0 0 0,-1-1 1 0 0,0 1-1 0 0,0 0 0 0 0,0 0 1 0 0,-1 0-1 0 0,0 0 0 0 0,0 0 1 0 0,0 0-1 0 0,-1 1 1 0 0,0-1-1 0 0,1 1 0 0 0,-1-1 1 0 0,-3-2 85 0 0,-22-7-3665 0 0,-8 20-3313 0 0,26 0 2749 0 0,4 1-3151 0 0</inkml:trace>
  <inkml:trace contextRef="#ctx0" brushRef="#br1" timeOffset="-82520.748">8408 2778 0 0 0,'8'6'153'0'0,"37"24"681"0"0,-18-35 7987 0 0,19-31-6137 0 0,-18 12-1560 0 0,-9 16-1137 0 0,0 1 0 0 0,1 1-1 0 0,-1 1 1 0 0,1 1 0 0 0,0 0-1 0 0,1 2 1 0 0,-1 0 0 0 0,0 2 0 0 0,1 0-1 0 0,-1 1 1 0 0,0 1 0 0 0,0 0-1 0 0,0 2 1 0 0,0 0 0 0 0,0 2-1 0 0,-1 0 1 0 0,17 8 13 0 0,120 21 352 0 0,-12-22 219 0 0,0-8 1 0 0,124-10-572 0 0,958-85 1999 0 0,-525 84-502 0 0,-589 4 963 0 0,154-16-2519 0 0,-211 3 920 0 0,-55 15-999 0 0,-30 4-6502 0 0,-8 15 1902 0 0,17-8 867 0 0,3-2-2385 0 0</inkml:trace>
  <inkml:trace contextRef="#ctx0" brushRef="#br1" timeOffset="-81185.551">23397 2955 0 0 0,'0'0'1815'0'0,"0"0"-169"0"0,0 0-354 0 0,0 0-342 0 0,0 0-306 0 0,0 0-267 0 0,0 0-197 0 0,0 0-193 0 0,0 0-187 0 0,0 0-179 0 0,0 0-117 0 0,5-6-379 0 0,-2 8 847 0 0,13 8 350 0 0,0 0 1 0 0,0-2-1 0 0,1 0 0 0 0,0 0 1 0 0,0-2-1 0 0,1 0 0 0 0,-1-1 1 0 0,1-1-1 0 0,1 0 0 0 0,3-1-322 0 0,188 1 2436 0 0,105-22-828 0 0,12 1-785 0 0,605 17 101 0 0,762 8 2170 0 0,-761-36-1975 0 0,620-91 520 0 0,-1302 89-510 0 0,-255 51-4109 0 0,-25 32-554 0 0,-14-2-5008 0 0,32-40 2690 0 0</inkml:trace>
  <inkml:trace contextRef="#ctx0" brushRef="#br1" timeOffset="-80117.997">26276 6214 0 0 0,'0'0'41'0'0,"0"0"69"0"0,0 0 3 0 0,0 0-32 0 0,0 0-9 0 0,-20-21-28 0 0,-60-64-20 0 0,78 82-33 0 0,0 0 0 0 0,0 0 0 0 0,0 0 0 0 0,-1 0-1 0 0,1 1 1 0 0,-1-1 0 0 0,0 1 0 0 0,0-1 0 0 0,0 1-1 0 0,0 0 1 0 0,0 0 0 0 0,0 1 0 0 0,0-1 0 0 0,-1 1-1 0 0,1-1 1 0 0,-1 1 0 0 0,1 0 0 0 0,-1 1 0 0 0,1-1 0 0 0,-1 0-1 0 0,0 1 1 0 0,1 0 0 0 0,-1 0 0 0 0,0 0 0 0 0,1 0-1 0 0,-1 1 1 0 0,-1-1 9 0 0,-8 2-100 0 0,6 0 93 0 0,1 1-1 0 0,-1-1 1 0 0,1 1-1 0 0,-1 0 1 0 0,1 1-1 0 0,0-1 1 0 0,0 1-1 0 0,1 0 1 0 0,-1 1-1 0 0,1-1 1 0 0,0 1-1 0 0,0 0 1 0 0,0 1-1 0 0,1-1 1 0 0,0 1-1 0 0,-2 4 8 0 0,-21 21 255 0 0,25-35 12951 0 0,-1-3-9351 0 0,-7-18-4592 0 0,9 17 3146 0 0,1 7-2178 0 0,0 1 5 0 0,0 0 6 0 0,15 0 92 0 0,398-39-259 0 0,-240 30 108 0 0,1226-96 849 0 0,-963 95-867 0 0,-352 39-682 0 0,-84-46-4474 0 0,1 3-2182 0 0,0 6-1649 0 0</inkml:trace>
  <inkml:trace contextRef="#ctx0" brushRef="#br1" timeOffset="-78858.363">30151 2871 0 0 0,'0'0'540'0'0,"0"0"400"0"0,0 0 89 0 0,0 0-56 0 0,0 0-46 0 0,0 0-46 0 0,0 0-34 0 0,0 0-17 0 0,0 0-59 0 0,0 0-99 0 0,0 0-123 0 0,-9-13-73 0 0,-26-43-33 0 0,19 27 1674 0 0,-16 12-1679 0 0,26 17-715 0 0,-158 55 482 0 0,106-28 118 0 0,25-9-215 0 0,1 1 0 0 0,1 1 0 0 0,0 2 0 0 0,2 1 0 0 0,1 2 0 0 0,0 0 0 0 0,2 2 0 0 0,-21 27-108 0 0,-13 11 120 0 0,-32 23 424 0 0,60-61-302 0 0,3 1 0 0 0,0 2-1 0 0,1 1 1 0 0,3 1 0 0 0,-16 25-242 0 0,-33 82 981 0 0,7 2 0 0 0,6 4 0 0 0,-22 89-981 0 0,67-189 59 0 0,-23 59 169 0 0,16-48 21 0 0,3 0-1 0 0,2 2 1 0 0,2 0 0 0 0,3 1 0 0 0,-2 33-249 0 0,4 43 544 0 0,5 0-1 0 0,6 1 1 0 0,7 13-544 0 0,-1-119 252 0 0,0 0 0 0 0,3 0 1 0 0,0-1-1 0 0,2 0 0 0 0,1 0 1 0 0,13 21-253 0 0,35 92 396 0 0,-55-124-332 0 0,1 0 1 0 0,0-1 0 0 0,2 0 0 0 0,0-1 0 0 0,1 1 0 0 0,1-1-1 0 0,0-1 1 0 0,1 0 0 0 0,1-1 0 0 0,13 14-65 0 0,73 61 681 0 0,-97-88-637 0 0,0-1 1 0 0,0 1-1 0 0,0-1 0 0 0,0 0 0 0 0,0 0 0 0 0,0 1 0 0 0,0-1 1 0 0,0 0-1 0 0,0 0 0 0 0,0 0 0 0 0,0 0 0 0 0,0 0 0 0 0,1-1 1 0 0,-1 1-1 0 0,0 0 0 0 0,0 0 0 0 0,0-1 0 0 0,0 1 0 0 0,0-1 1 0 0,-1 1-1 0 0,1-1 0 0 0,0 1 0 0 0,0-1 0 0 0,0 1 0 0 0,0-1 1 0 0,0 0-1 0 0,-1 1 0 0 0,1-1 0 0 0,0 0 0 0 0,0 0 0 0 0,-1 0 1 0 0,1 0-1 0 0,-1 1 0 0 0,1-1 0 0 0,-1 0 0 0 0,1 0 0 0 0,-1 0 1 0 0,0 0-1 0 0,1 0 0 0 0,-1 0 0 0 0,0 0 0 0 0,0 0 0 0 0,0 0 1 0 0,0 0-1 0 0,0-1 0 0 0,0 1 0 0 0,0 0 0 0 0,0 0 0 0 0,0 0 1 0 0,0 0-1 0 0,0 0 0 0 0,-1 0 0 0 0,1 0 0 0 0,0 0 0 0 0,-1 0 1 0 0,1 0-1 0 0,-1 0 0 0 0,0 0-44 0 0,6-86-3544 0 0,-5 85 3291 0 0,0-5-653 0 0,-1-14-2720 0 0,-2 8-3595 0 0,1 7-3716 0 0</inkml:trace>
  <inkml:trace contextRef="#ctx0" brushRef="#br1" timeOffset="-77769.034">30204 3053 0 0 0,'0'0'1322'0'0,"0"0"-66"0"0,0 0-196 0 0,0 0-182 0 0,0 0-73 0 0,0 0-66 0 0,0 0-8 0 0,0 0-15 0 0,0 0-31 0 0,0 0-19 0 0,0 0-38 0 0,-4-14-28 0 0,-12-43-33 0 0,23 39 1527 0 0,41 18-3468 0 0,-32 6 1385 0 0,-1 1 0 0 0,-1 1 1 0 0,1 0-1 0 0,-1 1 0 0 0,-1 0 0 0 0,0 1 0 0 0,0 1 0 0 0,-1 0 1 0 0,0 1-1 0 0,-1 0 0 0 0,0 1 0 0 0,8 13-11 0 0,-18-25-5 0 0,199 261 372 0 0,-165-219-231 0 0,-1 2 0 0 0,-3 1 0 0 0,-1 1 0 0 0,-3 2 0 0 0,-2 0 0 0 0,-2 2 0 0 0,-2 1 0 0 0,-2 1 0 0 0,-3 0-1 0 0,-2 1 1 0 0,-2 1 0 0 0,-3 0 0 0 0,2 50-136 0 0,-11-28 298 0 0,-3 0 0 0 0,-4-1 0 0 0,-2 1 1 0 0,-4-1-1 0 0,-4-1 0 0 0,-18 50-298 0 0,-9 15 509 0 0,-6-2 1 0 0,-6-3 0 0 0,-6-2-1 0 0,-6-3 1 0 0,-24 28-510 0 0,78-138 236 0 0,0-1 0 0 0,-1 0 1 0 0,-1 0-1 0 0,-1-2 0 0 0,0 0 0 0 0,-1-1 0 0 0,-1-1 0 0 0,0-1 0 0 0,-1 0 0 0 0,-1-1 0 0 0,0-2 1 0 0,-1 0-1 0 0,0-1 0 0 0,-1-1 0 0 0,1-2 0 0 0,-2 0 0 0 0,1-1 0 0 0,-1-1 0 0 0,0-1 1 0 0,-9-1-237 0 0,-391 3 1212 0 0,409-9-2243 0 0,26-1-922 0 0,25 1-1202 0 0,15 3-3396 0 0,-33 2-1226 0 0</inkml:trace>
  <inkml:trace contextRef="#ctx0" brushRef="#br1" timeOffset="-76197.022">29919 4384 0 0 0,'0'0'995'0'0,"0"0"-144"0"0,0 0-166 0 0,0 0-161 0 0,0 0-116 0 0,0 0-96 0 0,0 0-69 0 0,0 0-83 0 0,0 0-81 0 0,0 0-63 0 0,0-3 1478 0 0,1-11 13661 0 0,-1 11-13917 0 0,1 1-4497 0 0,280-25 1995 0 0,550-30 2996 0 0,121 36-1732 0 0,-952 21-17 0 0,0 0-23 0 0,0 0-23 0 0,-37-5 505 0 0,27 245-1742 0 0,28 507 2505 0 0,-76 1992 1604 0 0,59-2522-2558 0 0,6-26-61 0 0,-7 0 0 0 0,-9 0-1 0 0,-9-1 1 0 0,-8 0 0 0 0,-7-2-1 0 0,-22 49-189 0 0,42-197 196 0 0,0-1 0 0 0,-3-1-1 0 0,-1 0 1 0 0,-2-1 0 0 0,-2-1-1 0 0,-1-1 1 0 0,-5 3-196 0 0,10-50 3010 0 0,-17-35-4604 0 0,33 44 1622 0 0,-51-58-4888 0 0,11 30-6527 0 0,24 20 1026 0 0</inkml:trace>
  <inkml:trace contextRef="#ctx0" brushRef="#br1" timeOffset="-75515.767">27251 10308 0 0 0,'-83'178'0'0'0,"50"-17"0"0"0,32-125 0 0 0,-3-9 284 0 0,1-1-1 0 0,2 1 1 0 0,0 0-1 0 0,2 0 1 0 0,1 0-1 0 0,1-1 1 0 0,2 1-1 0 0,0-1 1 0 0,2 0-1 0 0,0 0 1 0 0,2-1-1 0 0,1 0 1 0 0,1 0-1 0 0,1-1 1 0 0,4 4-284 0 0,-10-18 497 0 0,6 8 116 0 0,-2-12 2743 0 0,-10-12 893 0 0,0-16-3849 0 0,-35-78-8983 0 0,25 82 3798 0 0</inkml:trace>
  <inkml:trace contextRef="#ctx0" brushRef="#br1" timeOffset="-74973.638">26418 10056 5961 0 0,'0'0'1930'0'0,"0"0"-18"0"0,0 0-310 0 0,0 0-552 0 0,0 0-545 0 0,0 0-436 0 0,0 0-275 0 0,0 0-96 0 0,0 0 154 0 0,34-19 238 0 0,107-57 56 0 0,-136 73-138 0 0,0 0 1 0 0,0 1-1 0 0,0 0 0 0 0,0 0 0 0 0,0 0 0 0 0,0 0 0 0 0,1 1 0 0 0,-1 0 0 0 0,1 0 0 0 0,-1 1 0 0 0,1-1 0 0 0,-1 1 1 0 0,0 1-1 0 0,1-1 0 0 0,-1 1 0 0 0,1-1 0 0 0,-1 2 0 0 0,3 0-8 0 0,11 2 17 0 0,34 5-72 0 0,0 2 1 0 0,-1 3-1 0 0,-1 2 0 0 0,0 2 1 0 0,-1 2-1 0 0,-1 3 0 0 0,-1 1 1 0 0,-2 3-1 0 0,38 28 55 0 0,-55-37-42 0 0,-1 1 0 0 0,-1 2 0 0 0,-1 1 0 0 0,0 1 0 0 0,-2 1 0 0 0,-1 1 1 0 0,-1 1-1 0 0,-1 1 0 0 0,-2 1 0 0 0,0 0 0 0 0,-2 2 0 0 0,-1 0 0 0 0,-2 1 0 0 0,6 18 42 0 0,-19-46 78 0 0,0 0 0 0 0,0 0 0 0 0,-1-1 1 0 0,1 1-1 0 0,-1 0 0 0 0,0 0 0 0 0,0 0 0 0 0,0-1 0 0 0,0 1 0 0 0,-1 0 0 0 0,1 0 0 0 0,-1 0 0 0 0,1-1 1 0 0,-1 1-1 0 0,0 0 0 0 0,0-1 0 0 0,0 1 0 0 0,0-1 0 0 0,-1 1 0 0 0,1-1 0 0 0,-1 1 0 0 0,0-1 0 0 0,1 0 0 0 0,-1 0 1 0 0,0 0-1 0 0,0 0 0 0 0,0 0 0 0 0,-1 0 0 0 0,1 0 0 0 0,0-1 0 0 0,-1 1 0 0 0,1-1 0 0 0,-1 0 0 0 0,1 0 1 0 0,-1 0-1 0 0,0 0 0 0 0,1 0 0 0 0,-1 0 0 0 0,0-1 0 0 0,0 0 0 0 0,0 1 0 0 0,1-1 0 0 0,-1 0 0 0 0,0 0 0 0 0,0 0 1 0 0,0-1-1 0 0,1 1 0 0 0,-1-1 0 0 0,0 1 0 0 0,-2-2-78 0 0,-525 34 1784 0 0,521-29-3903 0 0,36 5 1426 0 0,44 6 670 0 0,-26-6 37 0 0,336 82-376 0 0,-353-81 247 0 0,-1 2-1 0 0,-1 1 0 0 0,1 1 1 0 0,-2 1-1 0 0,0 1 0 0 0,-1 2 0 0 0,0 0 1 0 0,-2 1-1 0 0,0 2 0 0 0,-1 0 0 0 0,-1 1 1 0 0,5 8 115 0 0,-20-25 18 0 0,0 1 0 0 0,-1 0 1 0 0,1 0-1 0 0,-1 0 1 0 0,0 1-1 0 0,0-1 0 0 0,0 1 1 0 0,-1 0-1 0 0,0 0 0 0 0,0 0 1 0 0,-1 0-1 0 0,0 1 1 0 0,0-1-1 0 0,0 1 0 0 0,-1-1 1 0 0,0 1-1 0 0,0 0 0 0 0,0-1 1 0 0,-1 1-1 0 0,0 0 1 0 0,-1 0-1 0 0,1-1 0 0 0,-1 1 1 0 0,-1 0-1 0 0,1-1 0 0 0,-1 1 1 0 0,0-1-1 0 0,-1 1 1 0 0,1-1-1 0 0,-1 0 0 0 0,0 0 1 0 0,-1 0-1 0 0,0-1 0 0 0,0 1 1 0 0,0-1-1 0 0,0 0-18 0 0,-13 2 402 0 0,-1-1 0 0 0,1-1 0 0 0,-1-1 0 0 0,0-1 0 0 0,0 0 0 0 0,0-1 0 0 0,0-1 0 0 0,-1-1-1 0 0,1 0 1 0 0,-5-2-402 0 0,-16 1 327 0 0,-66-3 217 0 0,-1-6-1 0 0,1-3 0 0 0,1-6 1 0 0,0-4-1 0 0,-66-25-543 0 0,139 38 73 0 0,6 4-5 0 0,0 0 0 0 0,0-2 1 0 0,1-1-1 0 0,1-1 0 0 0,0-1 0 0 0,0-1 0 0 0,1-2 1 0 0,0 1-1 0 0,-16-16-68 0 0,36 28-62 0 0,1 0 1 0 0,-1-1 0 0 0,1 1-1 0 0,-1-1 1 0 0,1 1-1 0 0,-1-1 1 0 0,1 1-1 0 0,0-1 1 0 0,0 0-1 0 0,0 0 1 0 0,0 1 0 0 0,0-1-1 0 0,0 0 1 0 0,1 0-1 0 0,-1 0 1 0 0,0 0-1 0 0,1 0 1 0 0,0 0 0 0 0,-1 0-1 0 0,1 0 1 0 0,0 0-1 0 0,0 0 1 0 0,0 0-1 0 0,0-1 1 0 0,1 1-1 0 0,-1 0 1 0 0,1 0 0 0 0,-1 0-1 0 0,1 0 1 0 0,-1 1-1 0 0,1-1 1 0 0,0 0-1 0 0,0 0 1 0 0,0 0 0 0 0,0 0-1 0 0,0 1 1 0 0,1-1-1 0 0,-1 1 1 0 0,0-1-1 0 0,1 1 1 0 0,-1-1-1 0 0,1 1 1 0 0,0 0 0 0 0,-1-1-1 0 0,1 1 1 0 0,0 0-1 0 0,0 0 1 0 0,0 0-1 0 0,0 1 1 0 0,-1-1 0 0 0,1 0-1 0 0,0 1 1 0 0,0-1-1 0 0,0 1 1 0 0,1 0-1 0 0,-1 0 62 0 0,123-26-6244 0 0,-119 25 5875 0 0,45-4-3918 0 0,-13 4-2594 0 0</inkml:trace>
  <inkml:trace contextRef="#ctx0" brushRef="#br1" timeOffset="-74616.835">28342 11064 9618 0 0,'0'0'136'0'0,"0"0"-504"0"0,0 0-478 0 0,0 0-120 0 0,0 0 248 0 0,0 0 341 0 0,0 0 245 0 0,0 0 212 0 0,0 0 216 0 0,0 0 136 0 0,0 0 153 0 0,0 0 186 0 0,0 0 160 0 0,-1 11 195 0 0,-4 35 81 0 0,67-38 2461 0 0,-50-8-3576 0 0,-1-1 0 0 0,1 0 0 0 0,-1-1 0 0 0,0-1 0 0 0,1 0 0 0 0,-1 0 0 0 0,0-1 0 0 0,-1 0 0 0 0,1-1 0 0 0,-1 0 0 0 0,0-1 0 0 0,0 0 0 0 0,0-1 0 0 0,-1 0 0 0 0,0 0 0 0 0,-1-1 0 0 0,1 0 0 0 0,-1-1 0 0 0,-1 0 0 0 0,0 0 0 0 0,0 0 0 0 0,-1-1 0 0 0,0 0 0 0 0,-1 0 0 0 0,0-1 0 0 0,0 1-1 0 0,0-5-91 0 0,-5 9-61 0 0,-1 1-1 0 0,0-1 0 0 0,-1 1 1 0 0,1 0-1 0 0,-1-1 0 0 0,0 1 1 0 0,0 0-1 0 0,-1 0 0 0 0,0 0 1 0 0,0 1-1 0 0,0-1 0 0 0,0 0 1 0 0,0 1-1 0 0,-1 0 0 0 0,0 0 0 0 0,0 0 1 0 0,0 1-1 0 0,-1-1 0 0 0,1 1 1 0 0,-1 0-1 0 0,0 0 0 0 0,1 0 1 0 0,-1 1-1 0 0,-1 0 0 0 0,-4-2 62 0 0,-139-35-1139 0 0,121 34 1076 0 0,0 2 1 0 0,-1 0-1 0 0,1 3 1 0 0,-1 0-1 0 0,1 1 1 0 0,-1 2-1 0 0,1 1 1 0 0,0 1-1 0 0,0 2 1 0 0,1 1-1 0 0,0 0 1 0 0,0 2-1 0 0,1 2 1 0 0,0 0-1 0 0,-20 14 63 0 0,42-24-31 0 0,-1 1-1 0 0,1 1 1 0 0,0-1-1 0 0,0 1 1 0 0,0 0-1 0 0,0-1 1 0 0,1 2-1 0 0,-1-1 1 0 0,1 0-1 0 0,0 1 1 0 0,1-1-1 0 0,-1 1 1 0 0,1 0-1 0 0,0 0 1 0 0,0 0-1 0 0,0 0 1 0 0,1 0 0 0 0,0 0-1 0 0,0 1 1 0 0,0-1-1 0 0,0 0 1 0 0,1 1-1 0 0,0-1 1 0 0,0 1-1 0 0,1-1 1 0 0,-1 0-1 0 0,1 1 1 0 0,0-1-1 0 0,1 0 1 0 0,-1 0-1 0 0,1 0 1 0 0,0 0-1 0 0,0 0 1 0 0,1 0-1 0 0,-1 0 1 0 0,1-1 0 0 0,0 1-1 0 0,1-1 1 0 0,-1 0-1 0 0,3 3 32 0 0,13 9 37 0 0,1 0 0 0 0,0-1 0 0 0,1-2-1 0 0,0 0 1 0 0,1 0 0 0 0,0-2 0 0 0,19 6-37 0 0,94 30-5355 0 0,-92-33-2596 0 0</inkml:trace>
  <inkml:trace contextRef="#ctx0" brushRef="#br1" timeOffset="-74175.716">28863 10836 5785 0 0,'0'0'836'0'0,"0"0"-294"0"0,0 0-474 0 0,0 0-407 0 0,0 0-154 0 0,0 0 30 0 0,0 0 160 0 0,0 0 189 0 0,0 0 172 0 0,0 0 124 0 0,0 0 10 0 0,0 0-14 0 0,0 0-8 0 0,-18 22-18 0 0,-54 71 37 0 0,71-91-148 0 0,-1 0 0 0 0,1 0 0 0 0,-1 1 0 0 0,1-1 0 0 0,0 0-1 0 0,-1 1 1 0 0,1-1 0 0 0,1 0 0 0 0,-1 1 0 0 0,0-1 0 0 0,1 1 0 0 0,-1 0 0 0 0,1-1-1 0 0,-1 1 1 0 0,1-1 0 0 0,0 1 0 0 0,0 0 0 0 0,1-1 0 0 0,-1 1 0 0 0,1-1 0 0 0,-1 1 0 0 0,1 0-1 0 0,0-1 1 0 0,-1 1 0 0 0,1-1 0 0 0,1 0 0 0 0,-1 1 0 0 0,0-1 0 0 0,0 0 0 0 0,1 0-1 0 0,0 0 1 0 0,-1 0 0 0 0,1 0 0 0 0,0 0 0 0 0,0 0 0 0 0,0 0 0 0 0,0-1 0 0 0,0 1 0 0 0,0-1-1 0 0,1 0 1 0 0,0 1-41 0 0,2 3 323 0 0,24 10 1306 0 0,-29-14-1473 0 0,1-1 1 0 0,0 1-1 0 0,0-1 0 0 0,0 0 1 0 0,0 1-1 0 0,0-1 0 0 0,0 0 1 0 0,0 0-1 0 0,0 1 0 0 0,-1-1 1 0 0,1 0-1 0 0,0 0 0 0 0,0 0 1 0 0,0 0-1 0 0,0 0 0 0 0,0 0 1 0 0,0-1-1 0 0,0 1 1 0 0,0 0-1 0 0,0 0 0 0 0,0-1 1 0 0,0 1-1 0 0,0 0 0 0 0,0-1 1 0 0,-1 1-1 0 0,1-1 0 0 0,0 0 1 0 0,0 1-1 0 0,-1-1 0 0 0,1 1 1 0 0,0-1-1 0 0,0 0 0 0 0,-1 0 1 0 0,1 1-1 0 0,-1-1 1 0 0,1 0-1 0 0,-1 0 0 0 0,1 0 1 0 0,-1 0-1 0 0,0 1 0 0 0,1-1 1 0 0,-1 0-1 0 0,0 0 0 0 0,1 0 1 0 0,-1 0-157 0 0,1-11 86 0 0,0 0 0 0 0,-1 1 0 0 0,0-1 1 0 0,-1 0-1 0 0,0 1 0 0 0,-1-1 0 0 0,0 0 0 0 0,-1 1 1 0 0,0 0-1 0 0,-1 0 0 0 0,0 0 0 0 0,-1 0 0 0 0,0 0 1 0 0,-1 1-1 0 0,0 0 0 0 0,0 0 0 0 0,-3-1-86 0 0,8 8 1 0 0,-8-8 48 0 0,1-1 0 0 0,1 0 0 0 0,0 0 0 0 0,1-1 0 0 0,0 0 0 0 0,1 0 0 0 0,1 0 0 0 0,0-1 0 0 0,0 1 0 0 0,2-1 0 0 0,-1-6-49 0 0,5 16-87 0 0,0 0 0 0 0,0 1 0 0 0,0-1-1 0 0,1 1 1 0 0,0 0 0 0 0,-1-1-1 0 0,1 1 1 0 0,1 0 0 0 0,-1 1-1 0 0,0-1 1 0 0,1 1 0 0 0,-1-1 0 0 0,1 1-1 0 0,0 0 1 0 0,-1 0 0 0 0,1 0-1 0 0,0 1 1 0 0,0 0 0 0 0,0-1-1 0 0,0 1 1 0 0,1 1 0 0 0,-1-1 0 0 0,0 1-1 0 0,0-1 1 0 0,1 1 0 0 0,2 1 87 0 0,-1-3-46 0 0,34-4-132 0 0,0 1 0 0 0,0 1 0 0 0,0 3-1 0 0,1 1 1 0 0,-1 2 0 0 0,0 1-1 0 0,0 3 1 0 0,-1 1 0 0 0,0 2 0 0 0,0 1-1 0 0,0 3 1 0 0,21 10 178 0 0,-5 24-3076 0 0,-46 3-5284 0 0,-9-44 4941 0 0</inkml:trace>
  <inkml:trace contextRef="#ctx0" brushRef="#br1" timeOffset="-73805.057">29340 10968 6697 0 0,'0'0'474'0'0,"0"0"-708"0"0,0 0-143 0 0,0 0 358 0 0,0 0 597 0 0,0 0 415 0 0,0 0 158 0 0,0 0 0 0 0,0 0-72 0 0,0 0-129 0 0,0 0-165 0 0,0 0-113 0 0,0 0-122 0 0,35 1-109 0 0,106 1-95 0 0,-34-25 335 0 0,-106 23-675 0 0,23-7 68 0 0,0 0 1 0 0,0-2-1 0 0,-1 0 0 0 0,0-2 0 0 0,-1-1 0 0 0,-1 0 0 0 0,0-1 0 0 0,0-2 0 0 0,-1 0 0 0 0,-1-1 1 0 0,2-3-75 0 0,-19 17-64 0 0,0-1 1 0 0,0 1-1 0 0,-1 0 1 0 0,1 0-1 0 0,0-1 1 0 0,-1 1 0 0 0,1-1-1 0 0,-1 1 1 0 0,0-1-1 0 0,0 0 1 0 0,0 0-1 0 0,0 1 1 0 0,-1-1 0 0 0,1 0-1 0 0,-1 0 1 0 0,1 0-1 0 0,-1 0 1 0 0,0 0-1 0 0,0 0 1 0 0,-1 0 0 0 0,1 1-1 0 0,0-1 1 0 0,-1 0-1 0 0,0 0 1 0 0,1 0-1 0 0,-1 0 1 0 0,-1 1 0 0 0,1-1-1 0 0,0 1 1 0 0,0-1-1 0 0,-1 1 1 0 0,0-1-1 0 0,1 1 1 0 0,-1 0 0 0 0,0-1-1 0 0,0 1 1 0 0,0 0-1 0 0,-1 0 1 0 0,1 1-1 0 0,0-1 1 0 0,-1 0 0 0 0,1 1-1 0 0,-1-1 1 0 0,1 1-1 0 0,-1 0 1 0 0,0 0-1 0 0,1 0 1 0 0,-1 0 0 0 0,0 1-1 0 0,0-1 1 0 0,0 1-1 0 0,0-1 1 0 0,0 1-1 0 0,0 0 1 0 0,1 0 0 0 0,-1 0-1 0 0,-1 1 64 0 0,-4-1-49 0 0,0 0-1 0 0,1 0 0 0 0,-1 1 1 0 0,0 0-1 0 0,1 0 1 0 0,-1 1-1 0 0,1 0 0 0 0,-1 0 1 0 0,1 1-1 0 0,0 0 1 0 0,0 0-1 0 0,0 1 0 0 0,0 0 1 0 0,1 0-1 0 0,-1 0 1 0 0,1 1-1 0 0,0 0 0 0 0,1 0 1 0 0,-1 1-1 0 0,1-1 1 0 0,0 1-1 0 0,0 1 0 0 0,1-1 1 0 0,0 0-1 0 0,0 1 1 0 0,0 0-1 0 0,1 0 0 0 0,0 0 1 0 0,1 0-1 0 0,-1 1 1 0 0,1-1-1 0 0,1 1 0 0 0,-1 0 1 0 0,1-1-1 0 0,1 1 1 0 0,0 0-1 0 0,0-1 0 0 0,0 1 1 0 0,1 0-1 0 0,0-1 1 0 0,0 1-1 0 0,2 6 50 0 0,2-5 86 0 0,1-1 0 0 0,-1 0 0 0 0,1 0 0 0 0,0-1 0 0 0,1 1 0 0 0,0-2 0 0 0,0 1 0 0 0,1-1 0 0 0,-1 0 0 0 0,1 0 0 0 0,1-1 0 0 0,-1 0 0 0 0,1 0 0 0 0,0-1 0 0 0,0 0 0 0 0,0-1 0 0 0,0 0 0 0 0,1 0 0 0 0,1-1-86 0 0,93 18-2255 0 0,-11-13-5506 0 0,-66-7 5102 0 0</inkml:trace>
  <inkml:trace contextRef="#ctx0" brushRef="#br1" timeOffset="-72964.739">30050 10007 7554 0 0,'0'0'817'0'0,"0"0"25"0"0,0 0-138 0 0,0 0-465 0 0,0 0-493 0 0,0 0-453 0 0,0 0-194 0 0,0 0 197 0 0,0 0 356 0 0,0 0 380 0 0,0 0 196 0 0,0 0 22 0 0,0 0 29 0 0,-1 12 29 0 0,60 365 1514 0 0,-45-233-1563 0 0,-12-101-166 0 0,2 0-1 0 0,1 0 1 0 0,3 0 0 0 0,1-1 0 0 0,2 0-1 0 0,2-1 1 0 0,9 19-93 0 0,-19-52 177 0 0,1 0 0 0 0,0 0 0 0 0,0 0 1 0 0,1-1-1 0 0,0 1 0 0 0,0-1 0 0 0,0 0 0 0 0,1-1 0 0 0,0 1 0 0 0,1-1 0 0 0,-1 0 1 0 0,1-1-1 0 0,0 0 0 0 0,1 0 0 0 0,-1 0 0 0 0,1-1 0 0 0,0 0 0 0 0,0 0 1 0 0,0-1-1 0 0,1 0 0 0 0,-1-1 0 0 0,1 0 0 0 0,0 0 0 0 0,-1-1 0 0 0,1 0 0 0 0,0 0 1 0 0,0-1-1 0 0,6-1-177 0 0,-8-4 136 0 0,0 0 0 0 0,-1-1-1 0 0,1-1 1 0 0,-1 1 0 0 0,-1-1 0 0 0,1 0 0 0 0,-1 0 0 0 0,0 0 0 0 0,-1-1 0 0 0,0 1 0 0 0,0-1 0 0 0,-1 0 0 0 0,1-1 0 0 0,-2 1-1 0 0,1-1 1 0 0,-1 1 0 0 0,0-5-136 0 0,-2 11-4 0 0,28-169 346 0 0,-28 171-447 0 0,0 0-243 0 0,0 0-360 0 0,-4 12-2540 0 0,2 12 2626 0 0,0 1 850 0 0,-2-7-65 0 0,1 0 1 0 0,0 1 0 0 0,2 0 0 0 0,0-1 0 0 0,1 1-1 0 0,1 0 1 0 0,1-1 0 0 0,1 1 0 0 0,2 9-164 0 0,-4-22 75 0 0,1 0 1 0 0,0-1 0 0 0,0 1 0 0 0,0 0-1 0 0,1 0 1 0 0,-1-1 0 0 0,2 0 0 0 0,-1 1-1 0 0,0-1 1 0 0,1 0 0 0 0,0-1 0 0 0,0 1-1 0 0,0-1 1 0 0,1 0 0 0 0,0 0-1 0 0,-1 0 1 0 0,1 0 0 0 0,1-1 0 0 0,-1 0-1 0 0,0 0 1 0 0,1 0 0 0 0,0-1 0 0 0,-1 0-1 0 0,1 0 1 0 0,0 0 0 0 0,0-1 0 0 0,0 0-1 0 0,0 0 1 0 0,0-1 0 0 0,3 1-76 0 0,2-1 124 0 0,1 0 1 0 0,-1-1-1 0 0,0 0 1 0 0,0-1-1 0 0,0 0 1 0 0,0 0 0 0 0,0-1-1 0 0,-1-1 1 0 0,1 0-1 0 0,-1 0 1 0 0,0-1-1 0 0,0-1 1 0 0,-1 1-1 0 0,1-2 1 0 0,-1 1-1 0 0,-1-1 1 0 0,1 0-1 0 0,-1-1 1 0 0,0 0 0 0 0,-1-1-1 0 0,0 1 1 0 0,0-1-1 0 0,-1-1 1 0 0,0 1-1 0 0,-1-1 1 0 0,3-7-125 0 0,-7 18-118 0 0,-1-1 0 0 0,0 0 0 0 0,0 1 0 0 0,0-1 0 0 0,0 0 0 0 0,0 1 0 0 0,0-1 0 0 0,1 0 0 0 0,-1 1 0 0 0,0-1 0 0 0,0 0 0 0 0,0 0 0 0 0,1 1 0 0 0,-1-1 0 0 0,0 0 0 0 0,0 0 0 0 0,1 1 0 0 0,-1-1 0 0 0,0 0 0 0 0,0 0 0 0 0,1 0 0 0 0,-1 1 0 0 0,0-1 0 0 0,1 0 0 0 0,-1 0 0 0 0,0 0 1 0 0,1 0-1 0 0,-1 0 0 0 0,0 0 0 0 0,1 0 0 0 0,-1 0 0 0 0,0 0 0 0 0,1 0 0 0 0,-1 0 0 0 0,0 0 0 0 0,1 0 0 0 0,-1 0 0 0 0,1 0 0 0 0,-1 0 0 0 0,0 0 0 0 0,0 0 0 0 0,1-1 0 0 0,-1 1 0 0 0,0 0 0 0 0,1 0 0 0 0,-1 0 0 0 0,0-1 118 0 0,3 12 805 0 0,2-2-714 0 0,-1 0 0 0 0,1 0 0 0 0,0-1 0 0 0,1 1 0 0 0,0-1 0 0 0,0-1 0 0 0,1 1 0 0 0,0-1 0 0 0,0 0 0 0 0,1-1 0 0 0,-1 1 0 0 0,2-2 0 0 0,-1 1 0 0 0,0-1 0 0 0,1 0 0 0 0,0-1 0 0 0,0 0 0 0 0,1 0 0 0 0,-1-1 0 0 0,1-1 0 0 0,0 1 0 0 0,-1-1 0 0 0,1-1 0 0 0,0 0 0 0 0,0 0 0 0 0,0-1 0 0 0,0-1 0 0 0,0 1 0 0 0,0-2 0 0 0,0 1 0 0 0,0-1 0 0 0,-1-1 0 0 0,1 1 0 0 0,-1-2 0 0 0,1 1 0 0 0,-1-2 0 0 0,0 1 0 0 0,0-1 0 0 0,-1 0 0 0 0,3-3-91 0 0,-2 4 67 0 0,0-1-1 0 0,-1 0 1 0 0,0 0 0 0 0,0-1 0 0 0,-1 0 0 0 0,0-1 0 0 0,0 1 0 0 0,0-1 0 0 0,0-1 0 0 0,-1 1 0 0 0,-1-1 0 0 0,1 0 0 0 0,-1 0 0 0 0,-1-1 0 0 0,1 1 0 0 0,-1-1 0 0 0,-1 0 0 0 0,0 0 0 0 0,0-1 0 0 0,-1 1 0 0 0,0-1 0 0 0,-1 1 0 0 0,1-1 0 0 0,-2-8-67 0 0,-3 11-97 0 0,-1 1 1 0 0,0 0 0 0 0,-1 0-1 0 0,1 0 1 0 0,-1 1 0 0 0,0 0 0 0 0,0 0-1 0 0,-1 0 1 0 0,0 0 0 0 0,0 1-1 0 0,0 0 1 0 0,0 0 0 0 0,-1 1 0 0 0,1-1-1 0 0,-1 1 1 0 0,0 1 0 0 0,0-1-1 0 0,0 1 1 0 0,0 1 0 0 0,0-1-1 0 0,0 1 1 0 0,-1 0 0 0 0,1 1 0 0 0,0 0-1 0 0,-1 0 1 0 0,1 1 0 0 0,0-1-1 0 0,-1 2 1 0 0,-5 1 96 0 0,11-3-7 0 0,-149 41-922 0 0,147-40 887 0 0,0 1 0 0 0,0 1 0 0 0,0-1 0 0 0,0 0 0 0 0,1 1 1 0 0,-1 0-1 0 0,1 0 0 0 0,0 0 0 0 0,0 0 0 0 0,0 1 0 0 0,0-1 0 0 0,1 1 1 0 0,-1-1-1 0 0,1 1 0 0 0,0 0 0 0 0,0 0 0 0 0,0 0 0 0 0,1 0 1 0 0,-1 0-1 0 0,1 1 0 0 0,0-1 0 0 0,0 0 0 0 0,1 1 0 0 0,-1-1 0 0 0,1 1 1 0 0,0-1-1 0 0,0 0 0 0 0,1 1 0 0 0,-1-1 0 0 0,1 1 0 0 0,0-1 0 0 0,0 0 1 0 0,0 1-1 0 0,1 0 42 0 0,5 4-116 0 0,0-1 1 0 0,0 0 0 0 0,1 0 0 0 0,0 0-1 0 0,0-1 1 0 0,1 0 0 0 0,0-1-1 0 0,0 1 1 0 0,0-2 0 0 0,1 0-1 0 0,0 0 1 0 0,0 0 0 0 0,0-1-1 0 0,1-1 1 0 0,-1 0 0 0 0,10 1 115 0 0,-5 1-741 0 0,68 20-6434 0 0,-55-16 723 0 0</inkml:trace>
  <inkml:trace contextRef="#ctx0" brushRef="#br1" timeOffset="-72441.796">31517 10113 6441 0 0,'0'0'2085'0'0,"0"0"-197"0"0,0 0-425 0 0,0 0-363 0 0,0 0-259 0 0,0 0-373 0 0,0 0-490 0 0,0 0-576 0 0,0 0-263 0 0,0 0 79 0 0,0 0 285 0 0,0 0 436 0 0,7 2 190 0 0,-3 4-91 0 0,1 0-1 0 0,0 0 1 0 0,-1 1-1 0 0,-1 0 1 0 0,1-1-1 0 0,-1 1 0 0 0,0 0 1 0 0,0 1-1 0 0,-1-1 1 0 0,0 0-1 0 0,0 1 1 0 0,-1-1-1 0 0,0 1 0 0 0,0 0 1 0 0,-1-1-1 0 0,0 1 1 0 0,-1 0-1 0 0,1-1 1 0 0,-1 1-1 0 0,-1-1 0 0 0,0 3-37 0 0,1 25 56 0 0,-2 494 385 0 0,2-520-347 0 0,1 1 0 0 0,0 0-1 0 0,1 0 1 0 0,0-1 0 0 0,0 1-1 0 0,1 0 1 0 0,1-1 0 0 0,0 0-1 0 0,0 1 1 0 0,0-1-1 0 0,1 0 1 0 0,1-1 0 0 0,-1 1-1 0 0,1-1 1 0 0,1 0 0 0 0,0 0-1 0 0,0 0 1 0 0,0-1 0 0 0,1 0-1 0 0,0 0 1 0 0,1-1-1 0 0,-1 0 1 0 0,1 0 0 0 0,0 0-1 0 0,1-1 1 0 0,-1-1 0 0 0,1 1-1 0 0,0-2 1 0 0,0 1-1 0 0,0-1 1 0 0,1 0 0 0 0,-1-1-1 0 0,8 1-93 0 0,-6 0 110 0 0,1 0-1 0 0,-1 0 0 0 0,0-1 0 0 0,1-1 1 0 0,-1 0-1 0 0,1-1 0 0 0,0 0 1 0 0,-1 0-1 0 0,1-1 0 0 0,-1-1 0 0 0,1 0 1 0 0,-1-1-1 0 0,0 0 0 0 0,0 0 0 0 0,0-1 1 0 0,0-1-1 0 0,-1 0 0 0 0,0 0 1 0 0,0-1-1 0 0,0 0 0 0 0,-1-1 0 0 0,0 0 1 0 0,0-1-1 0 0,0 0 0 0 0,-1 0 0 0 0,0-1 1 0 0,-1 1-1 0 0,0-2 0 0 0,0 1 1 0 0,-1-1-1 0 0,2-4-109 0 0,-3 0-11 0 0,-1 1 1 0 0,0-1-1 0 0,-1 0 1 0 0,-1 1-1 0 0,0-1 1 0 0,0 0-1 0 0,-2-1 1 0 0,1 1-1 0 0,-2 0 1 0 0,0 0 0 0 0,-1 0-1 0 0,0 0 1 0 0,-1 0-1 0 0,-1 1 1 0 0,0-1-1 0 0,-1 1 1 0 0,0 0-1 0 0,-1 0 1 0 0,0 0-1 0 0,-1 1 1 0 0,-2-2 10 0 0,8 13-53 0 0,0-1 0 0 0,0 1 0 0 0,0-1 0 0 0,-1 1 0 0 0,1 0 0 0 0,-1-1 0 0 0,1 1 1 0 0,-1 0-1 0 0,1 0 0 0 0,-1 0 0 0 0,1 0 0 0 0,-1 0 0 0 0,0 0 0 0 0,0 1 0 0 0,1-1 0 0 0,-1 1 0 0 0,0-1 0 0 0,0 1 1 0 0,0-1-1 0 0,0 1 0 0 0,0 0 0 0 0,0 0 0 0 0,1 0 0 0 0,-1 0 0 0 0,0 0 0 0 0,0 1 0 0 0,0-1 0 0 0,0 0 1 0 0,0 1-1 0 0,1 0 0 0 0,-1-1 0 0 0,0 1 0 0 0,0 0 0 0 0,1 0 0 0 0,-1 0 0 0 0,0 0 0 0 0,1 0 0 0 0,-1 0 0 0 0,1 0 1 0 0,0 1-1 0 0,-1-1 0 0 0,1 0 0 0 0,0 1 0 0 0,0-1 0 0 0,0 1 0 0 0,0 0 0 0 0,0-1 0 0 0,0 1 0 0 0,0 0 53 0 0,-36 90-213 0 0,41-75 316 0 0,1 0 1 0 0,0-1-1 0 0,1 1 0 0 0,1-1 1 0 0,0 0-1 0 0,1-1 1 0 0,1 0-1 0 0,0 0 0 0 0,1-1 1 0 0,1 0-1 0 0,0-1 1 0 0,1 0-1 0 0,1-1 0 0 0,0 0 1 0 0,0-1-1 0 0,1 0 0 0 0,0-1 1 0 0,1-1-1 0 0,7 3-103 0 0,175 120 339 0 0,-45-32-2929 0 0,-56-30-4135 0 0,-63-45-2592 0 0</inkml:trace>
  <inkml:trace contextRef="#ctx0" brushRef="#br1" timeOffset="-71279.008">28496 11810 0 0 0,'0'0'596'0'0,"0"0"568"0"0,0 0 190 0 0,0 0 84 0 0,0 0 57 0 0,-12-35 60 0 0,-36-108-10 0 0,34 57 4817 0 0,14 85-6318 0 0,0 1-639 0 0,0 0-641 0 0,0 27-1624 0 0,-5 29 3232 0 0,-3 1-1 0 0,-2-1 0 0 0,-2-1 0 0 0,-3 0 0 0 0,-2-1 0 0 0,-20 42-371 0 0,-184 406 1207 0 0,223-512 6030 0 0,20-54-6896 0 0,114-187-555 0 0,22-43-281 0 0,-131 240 345 0 0,-15 25 155 0 0,1 1 0 0 0,1 0 0 0 0,2 1 0 0 0,1 1-1 0 0,0 0 1 0 0,2 2 0 0 0,1 0 0 0 0,11-9-5 0 0,-28 34-116 0 0,0 1 0 0 0,-1 1 1 0 0,1-1-1 0 0,-1 0 0 0 0,1 0 1 0 0,-1 1-1 0 0,0 0 0 0 0,0-1 1 0 0,0 1-1 0 0,0 0 0 0 0,-1 0 1 0 0,1 0-1 0 0,-1 0 0 0 0,0 0 1 0 0,0 0-1 0 0,0 0 0 0 0,0 1 1 0 0,0-1-1 0 0,-1 0 0 0 0,0 0 1 0 0,1 1-1 0 0,-1-1 0 0 0,-1 3 116 0 0,2-6-8 0 0,58 522 44 0 0,-55-495-30 0 0,-2 7 5 0 0,2-1 1 0 0,2 1-1 0 0,0-1 1 0 0,3-1-1 0 0,0 1 1 0 0,3-2-1 0 0,0 1 1 0 0,16 27-12 0 0,-30-63 3670 0 0,-27-41-3569 0 0,2 23-178 0 0,-1 2 0 0 0,-1 0 0 0 0,-1 2 0 0 0,0 1-1 0 0,-1 1 1 0 0,-1 2 0 0 0,-1 1 0 0 0,0 2 0 0 0,0 1 0 0 0,-1 1 0 0 0,0 2 0 0 0,-7 0 77 0 0,-238-29-201 0 0,91 31-147 0 0,185 4 269 0 0,1 1-1 0 0,-1-1 0 0 0,0 1 0 0 0,0 0 0 0 0,0-1 1 0 0,0 2-1 0 0,0-1 0 0 0,0 0 0 0 0,0 0 0 0 0,0 1 1 0 0,0 0-1 0 0,0 0 0 0 0,0 0 0 0 0,0 0 0 0 0,1 0 1 0 0,-1 0-1 0 0,0 1 0 0 0,1-1 0 0 0,-1 1 0 0 0,1-1 1 0 0,-1 1-1 0 0,1 0 0 0 0,0 0 0 0 0,0 1 0 0 0,0-1 1 0 0,0 0-1 0 0,0 1 0 0 0,1-1 0 0 0,-1 1 0 0 0,1-1 1 0 0,-1 1 79 0 0,5 2-313 0 0,0-1 0 0 0,0 0 0 0 0,1-1 0 0 0,-1 1 0 0 0,1 0 0 0 0,0-1 0 0 0,0 0 0 0 0,0 0 0 0 0,0 0 0 0 0,1 0 0 0 0,-1-1 0 0 0,1 0 1 0 0,0 0-1 0 0,-1 0 0 0 0,1 0 0 0 0,0-1 0 0 0,0 0 0 0 0,0 0 0 0 0,0 0 0 0 0,3 0 313 0 0,-2 0-591 0 0,35 10-3552 0 0,-9-5-3207 0 0</inkml:trace>
  <inkml:trace contextRef="#ctx0" brushRef="#br1" timeOffset="-70998.72">29788 11920 6585 0 0,'0'0'1643'0'0,"0"0"-136"0"0,0 0-300 0 0,0 0-424 0 0,0 0-428 0 0,0 0-470 0 0,0 0-489 0 0,0 0-108 0 0,0 0 170 0 0,0 0 334 0 0,0 0 379 0 0,0 0 180 0 0,0 0-2 0 0,-20 17-49 0 0,-141 141 307 0 0,-26 60 640 0 0,164-203-685 0 0,17-13-6816 0 0,6-5 638 0 0</inkml:trace>
  <inkml:trace contextRef="#ctx0" brushRef="#br1" timeOffset="-70738.069">29395 11927 10522 0 0,'0'0'1849'0'0,"0"0"-348"0"0,0 0-682 0 0,0 0-760 0 0,0 0-561 0 0,0 0-252 0 0,0 0 189 0 0,0 0 397 0 0,0 0 419 0 0,0 0 320 0 0,0 0 12 0 0,0 0-38 0 0,0 0-23 0 0,16 22-22 0 0,139 147 643 0 0,125 16-1247 0 0,-199-137-3098 0 0,-3 1-3525 0 0,-57-34-116 0 0</inkml:trace>
  <inkml:trace contextRef="#ctx0" brushRef="#br1" timeOffset="-70395.878">30514 12017 7017 0 0,'0'0'2692'0'0,"0"0"-657"0"0,0 0-588 0 0,0 0-507 0 0,0 0-509 0 0,0 0-598 0 0,0 0-496 0 0,0 0-90 0 0,0 0 191 0 0,0 0 397 0 0,0 0 416 0 0,0 0 159 0 0,0 0 5 0 0,-2 20-52 0 0,-4 158 400 0 0,7-164-688 0 0,1-1 1 0 0,0 0-1 0 0,1 0 1 0 0,0 1-1 0 0,1-2 1 0 0,0 1-1 0 0,1 0 1 0 0,1-1-1 0 0,0 0 1 0 0,0 0-1 0 0,2 1-75 0 0,43 29-2579 0 0,-46-40 464 0 0,-4-2-4178 0 0,-1 0 1996 0 0</inkml:trace>
  <inkml:trace contextRef="#ctx0" brushRef="#br1" timeOffset="-70145.945">30287 11483 15883 0 0,'0'0'1321'0'0,"0"0"-129"0"0,0 0-296 0 0,0 0-608 0 0,0 0-496 0 0,0 0-304 0 0,0 0-184 0 0,0 0 16 0 0,0 0 176 0 0,0 0 72 0 0,0 0-25 0 0,0 0-199 0 0,207-29-432 0 0,-178 62-624 0 0,6 4-817 0 0,-9-8-1032 0 0,-5-9-2984 0 0</inkml:trace>
  <inkml:trace contextRef="#ctx0" brushRef="#br1" timeOffset="-69291.419">31344 11999 3881 0 0,'0'0'1950'0'0,"0"0"-683"0"0,0 0-585 0 0,0 0-303 0 0,0 0-16 0 0,0 0 110 0 0,0 0 199 0 0,0 0 103 0 0,0 0-32 0 0,0 0-107 0 0,0 0-153 0 0,0 0-134 0 0,0 0-167 0 0,11-6-194 0 0,32-22-208 0 0,-40 37-1057 0 0,-10 10 9154 0 0,1-32-6986 0 0,5 9-971 0 0,0 1-1 0 0,0 0 1 0 0,0-1 0 0 0,-1 1 0 0 0,0 0 0 0 0,1 0 0 0 0,-1 0 0 0 0,0 0 0 0 0,0 0-1 0 0,-1 1 1 0 0,1-1 0 0 0,-1 1 0 0 0,1-1 0 0 0,-1 1 0 0 0,0 0 0 0 0,0 0 0 0 0,0 0 0 0 0,0 0-1 0 0,0 0 1 0 0,0 1 0 0 0,0 0 0 0 0,-1-1 0 0 0,1 1 0 0 0,0 1 0 0 0,-1-1 0 0 0,1 0 0 0 0,-1 1-1 0 0,1-1 1 0 0,-1 1 0 0 0,1 0 0 0 0,-1 0 0 0 0,1 1 0 0 0,-1-1 0 0 0,1 1 0 0 0,-1 0-1 0 0,1 0 1 0 0,-1 0 0 0 0,1 0 0 0 0,0 0 0 0 0,0 1 0 0 0,-3 1 80 0 0,-4 1-178 0 0,-1 0 0 0 0,1 1 0 0 0,0 1 0 0 0,0 0 0 0 0,1 0 0 0 0,0 1 0 0 0,0 0 0 0 0,0 0 0 0 0,1 1 0 0 0,0 0-1 0 0,1 1 1 0 0,-6 7 178 0 0,11-14-10 0 0,0 1 0 0 0,1 0-1 0 0,-1 0 1 0 0,0 0-1 0 0,1 0 1 0 0,-1 0-1 0 0,1 0 1 0 0,0 0 0 0 0,0 0-1 0 0,0 1 1 0 0,1-1-1 0 0,-1 0 1 0 0,1 1 0 0 0,0-1-1 0 0,0 1 1 0 0,0-1-1 0 0,0 0 1 0 0,1 1-1 0 0,-1-1 1 0 0,1 0 0 0 0,0 1-1 0 0,0-1 1 0 0,0 0-1 0 0,0 0 1 0 0,0 0-1 0 0,1 0 1 0 0,0 0 0 0 0,-1 0-1 0 0,1 0 1 0 0,0 0-1 0 0,1-1 1 0 0,-1 1-1 0 0,0-1 1 0 0,1 0 0 0 0,-1 1-1 0 0,1-1 1 0 0,0 0-1 0 0,1 1 11 0 0,129 50 1091 0 0,-117-48-1087 0 0,60 14 150 0 0,167 66-17 0 0,-235-81-100 0 0,1 1-1 0 0,-1 0 1 0 0,0 1-1 0 0,-1 0 0 0 0,1 0 1 0 0,-1 0-1 0 0,0 1 1 0 0,-1 0-1 0 0,0 1 1 0 0,0-1-1 0 0,0 1 1 0 0,-1 0-1 0 0,0 1 0 0 0,-1-1 1 0 0,0 1-1 0 0,0 0 1 0 0,-1 0-1 0 0,0 0 1 0 0,0 1-1 0 0,-1-1 1 0 0,0 0-1 0 0,-1 1 0 0 0,0 0 1 0 0,-1 5-37 0 0,0-11 72 0 0,-1 1 1 0 0,1-1-1 0 0,-1 0 0 0 0,0 0 0 0 0,0 0 1 0 0,-1 0-1 0 0,1 0 0 0 0,-1 0 1 0 0,0 0-1 0 0,0 0 0 0 0,0 0 1 0 0,-1-1-1 0 0,1 1 0 0 0,-1-1 1 0 0,0 0-1 0 0,0 0 0 0 0,0 0 1 0 0,0 0-1 0 0,0 0 0 0 0,-1-1 1 0 0,0 1-1 0 0,1-1 0 0 0,-1 0 1 0 0,0 0-1 0 0,0-1 0 0 0,0 1 1 0 0,0-1-1 0 0,0 1 0 0 0,-2-1-72 0 0,-126 17 1684 0 0,-258-61-527 0 0,258 22-1792 0 0,81 17-2113 0 0,35 3-980 0 0,1 1-3484 0 0,15 0 7200 0 0,-5 0-7128 0 0</inkml:trace>
  <inkml:trace contextRef="#ctx0" brushRef="#br1" timeOffset="-66680.734">4227 5881 0 0 0,'0'0'321'0'0,"0"0"300"0"0,0 0-55 0 0,0 0-155 0 0,0 0-124 0 0,0 0-162 0 0,0 0-213 0 0,-1-10-195 0 0,-6-27-73 0 0,-4 34-1560 0 0,-19 19 10460 0 0,19-11-7818 0 0,-177 34 1412 0 0,-47-47 1284 0 0,-50 2-2869 0 0,38 16 1136 0 0,-151-8-1201 0 0,-411-2-334 0 0,399 0 524 0 0,239-76 1241 0 0,160 73-2008 0 0,0 0-1 0 0,0 1 1 0 0,-1 1 0 0 0,1 0-1 0 0,-1 0 1 0 0,1 1 0 0 0,-1 1-1 0 0,1 0 1 0 0,-1 1 0 0 0,1 0-1 0 0,0 0 1 0 0,-1 1 0 0 0,1 1-1 0 0,1 0 1 0 0,-6 2 89 0 0,-27 7 80 0 0,-29 3 316 0 0,72-16-122 0 0,0 0 40 0 0,0 0-25 0 0,9-18-1605 0 0,104-34-10899 0 0,-95 46 5734 0 0</inkml:trace>
  <inkml:trace contextRef="#ctx0" brushRef="#br1" timeOffset="-65300.745">2498 3057 0 0 0,'0'0'208'0'0,"0"0"335"0"0,0 0 138 0 0,0 0 5 0 0,0 0-61 0 0,-4-1-94 0 0,-25-22 1352 0 0,-25 19-2752 0 0,-3 5 903 0 0,0 2 1 0 0,1 3 0 0 0,-1 2-1 0 0,1 3 1 0 0,1 2 0 0 0,-21 10-35 0 0,-485 88 3036 0 0,461-68-4052 0 0,96 39 88 0 0,-2-65 1127 0 0,0-1 0 0 0,-1 1 0 0 0,-1-1 1 0 0,0-1-1 0 0,-1 1 0 0 0,-1-2 0 0 0,0 1 0 0 0,-1-1 0 0 0,-1-1 0 0 0,0 0 1 0 0,0-1-1 0 0,-3 2-199 0 0,5-4 62 0 0,-192 163 1526 0 0,155-138-1011 0 0,0 3 1 0 0,3 1 0 0 0,1 3 0 0 0,-36 45-578 0 0,64-64-11 0 0,1 1 1 0 0,1 1 0 0 0,1 0-1 0 0,1 1 1 0 0,1 0 0 0 0,2 0 0 0 0,0 1-1 0 0,2 0 1 0 0,1 1 0 0 0,1-1 0 0 0,2 1-1 0 0,0 0 1 0 0,2 0 0 0 0,1 0-1 0 0,1-1 1 0 0,2 1 0 0 0,1 4 10 0 0,6 81 180 0 0,-5-1 1 0 0,-6 1-1 0 0,-4 4-180 0 0,3-83 26 0 0,-13 339 391 0 0,20-353-207 0 0,1 0 0 0 0,0 0 0 0 0,2-1-1 0 0,1 0 1 0 0,0-1 0 0 0,1 0 0 0 0,1 0 0 0 0,1-1-1 0 0,0-1 1 0 0,1 0 0 0 0,1-1 0 0 0,0-1 0 0 0,1 0 0 0 0,1-1-1 0 0,0 0 1 0 0,1-2 0 0 0,0 0 0 0 0,0-1 0 0 0,1-1 0 0 0,1 0-1 0 0,7 1-209 0 0,93 39 1233 0 0,-133-55 3554 0 0,-15-8-3015 0 0,-54-8-3577 0 0,78 69-4404 0 0,6 19-3660 0 0,0-51 2806 0 0</inkml:trace>
  <inkml:trace contextRef="#ctx0" brushRef="#br1" timeOffset="-64028.111">2213 3275 0 0 0,'0'0'1115'0'0,"0"0"-120"0"0,0 0-303 0 0,0 0-172 0 0,0 0-92 0 0,0 0-45 0 0,0 0 64 0 0,0 0 177 0 0,0 0 251 0 0,0 0-5 0 0,0 0-104 0 0,3-7-110 0 0,0 2-504 0 0,1 0 1 0 0,-1 0-1 0 0,1 0 0 0 0,0 1 1 0 0,0-1-1 0 0,1 1 0 0 0,-1 0 1 0 0,1 0-1 0 0,0 1 0 0 0,0-1 1 0 0,0 1-1 0 0,0 0 0 0 0,1 1 1 0 0,-1-1-1 0 0,1 1 0 0 0,0 0 1 0 0,0 0-1 0 0,1 0-152 0 0,-3 0-27 0 0,0-1 1 0 0,1 1-1 0 0,-1 0 0 0 0,0 0 0 0 0,1 0 1 0 0,0 0-1 0 0,-1 1 0 0 0,1 0 0 0 0,0 0 1 0 0,-1 0-1 0 0,1 1 0 0 0,0-1 0 0 0,0 1 1 0 0,0 0-1 0 0,0 1 0 0 0,-1-1 0 0 0,1 1 1 0 0,0 0-1 0 0,0 0 0 0 0,-1 0 0 0 0,1 1 1 0 0,-1 0-1 0 0,1 0 0 0 0,-1 0 0 0 0,1 0 1 0 0,-1 0-1 0 0,0 1 0 0 0,0 0 0 0 0,-1 0 1 0 0,1 0-1 0 0,0 1 0 0 0,-1-1 0 0 0,0 1 1 0 0,0-1-1 0 0,0 1 0 0 0,0 1 27 0 0,26 87-1303 0 0,-20-29-2695 0 0,-7-40-851 0 0</inkml:trace>
  <inkml:trace contextRef="#ctx0" brushRef="#br1" timeOffset="-63764.923">2469 4027 4625 0 0,'0'0'2953'0'0,"0"0"-1857"0"0,0 0-832 0 0,0 0-328 0 0,0 0 80 0 0,0 0-48 0 0,0 0 56 0 0,-172 215 32 0 0,149-161-48 0 0,3 3-184 0 0,5-3-288 0 0,-1-3-360 0 0,4-4-201 0 0,3-4-383 0 0,1-8-288 0 0,6-2-121 0 0,2-10 281 0 0,0-9 1536 0 0</inkml:trace>
  <inkml:trace contextRef="#ctx0" brushRef="#br1" timeOffset="-63595.93">2262 4826 0 0 0,'0'0'3809'0'0,"0"0"-961"0"0,0 0-1087 0 0,0 0-609 0 0,0 0-248 0 0,0 0-304 0 0,0 0-136 0 0,-230 188-111 0 0,181-138-217 0 0,1 3-64 0 0,1-1-8 0 0,4 1-32 0 0,0-2-216 0 0,4 1-561 0 0,2 1-943 0 0,6-12-1393 0 0,11-14-3416 0 0</inkml:trace>
  <inkml:trace contextRef="#ctx0" brushRef="#br1" timeOffset="-58391.519">5757 5904 2921 0 0,'0'0'2164'0'0,"0"0"-820"0"0,0 0-513 0 0,0 0-329 0 0,0 0-277 0 0,0 0-181 0 0,0 0-72 0 0,0 0 15 0 0,0 0 98 0 0,0 0 102 0 0,0 0 70 0 0,6-3 29 0 0,114-25 1038 0 0,474 24 28 0 0,-590 5-1763 0 0,44 3 2242 0 0,-67-1 1845 0 0,-430-10-4275 0 0,429 10 455 0 0,1 0 0 0 0,-1 1 0 0 0,1 2 0 0 0,0 0 0 0 0,1 1 0 0 0,-1 0 0 0 0,1 2 0 0 0,-13 8 144 0 0,95-14 1700 0 0,505-30-312 0 0,-569 27-1177 0 0,0 0 88 0 0,0 0 38 0 0,-31 0 802 0 0,-406-13-855 0 0,284 18-749 0 0,234-4 73 0 0,68 0 630 0 0,0-7 0 0 0,79-15-238 0 0,-127 0 705 0 0,-100 21-446 0 0,-1 0 0 0 0,-222 40-2396 0 0,151-15-1320 0 0,3 4-3647 0 0,47-18-1224 0 0</inkml:trace>
  <inkml:trace contextRef="#ctx0" brushRef="#br1" timeOffset="-57110.894">17548 5904 24 0 0,'0'0'2461'0'0,"0"0"-593"0"0,0 0-270 0 0,0 0-15 0 0,0 0 133 0 0,0 0 112 0 0,0 0-58 0 0,0 0-198 0 0,0 0-263 0 0,0 0-261 0 0,0 0-251 0 0,12-22-231 0 0,38-66-235 0 0,-49 86-331 0 0,0 0 0 0 0,-1 1 0 0 0,1-1 0 0 0,0 1 0 0 0,0-1 1 0 0,0 1-1 0 0,0-1 0 0 0,0 1 0 0 0,0 0 0 0 0,0 0 0 0 0,0 0 1 0 0,1-1-1 0 0,-1 1 0 0 0,0 0 0 0 0,1 0 0 0 0,-1 1 0 0 0,1-1 0 0 0,-1 0 1 0 0,1 0-1 0 0,0 1 0 0 0,-1-1 0 0 0,1 1 0 0 0,-1-1 0 0 0,1 1 1 0 0,0 0-1 0 0,0 0 0 0 0,-1-1 0 0 0,1 1 0 0 0,0 1 0 0 0,-1-1 1 0 0,1 0-1 0 0,0 0 0 0 0,-1 0 0 0 0,2 1 0 0 0,7 1-87 0 0,227 54-73 0 0,86-15 1738 0 0,-322-41-1522 0 0,-1 0-27 0 0,0 0-13 0 0,0 0-33 0 0,-25 0 33 0 0,-526 58 200 0 0,725-59 128 0 0,0 8-1 0 0,-1 7 1 0 0,115 27-344 0 0,-263-35 401 0 0,-40-6 340 0 0,-44-4-152 0 0,55 4-736 0 0,-651-40 202 0 0,478 33-430 0 0,500 1 1033 0 0,1-15-1 0 0,187-41-657 0 0,-625 135-5828 0 0,66-48 112 0 0,8-4-5089 0 0</inkml:trace>
  <inkml:trace contextRef="#ctx0" brushRef="#br1" timeOffset="-55080.476">10057 5565 1168 0 0,'0'0'2391'0'0,"0"0"-505"0"0,0 0-480 0 0,0 0-278 0 0,0 0-217 0 0,0 0-142 0 0,0 0-38 0 0,0 0 52 0 0,0 0 57 0 0,0 0 14 0 0,0 0-39 0 0,0-17-45 0 0,0-53-1 0 0,4 41 321 0 0,0 56-2403 0 0,-25 496 3852 0 0,20-415-747 0 0,-10-147 1421 0 0,-12-8-6812 0 0,5 9-5182 0 0,12 26-1333 0 0</inkml:trace>
  <inkml:trace contextRef="#ctx0" brushRef="#br1" timeOffset="-54428.032">10160 5423 7474 0 0,'0'0'-1063'0'0,"0"0"-144"0"0,0 0-69 0 0,0 0 290 0 0,0 0 570 0 0,0 0 218 0 0,0 0 133 0 0,0 0 461 0 0,0 0 751 0 0,0 0 687 0 0,0 0 417 0 0,0 0-52 0 0,3 3-369 0 0,49 23 3969 0 0,56-19-4878 0 0,-58-6-428 0 0,558 36 1118 0 0,-416-19-1318 0 0,0-8-1 0 0,99-11-292 0 0,-104-1 106 0 0,1141-15 2065 0 0,-1071 53-1875 0 0,-343-21-1460 0 0,40 37-3972 0 0,18-15-2380 0 0,22-28 4640 0 0,-2 2-4334 0 0</inkml:trace>
  <inkml:trace contextRef="#ctx0" brushRef="#br1" timeOffset="-53228.886">11579 5158 696 0 0,'0'0'971'0'0,"0"0"-443"0"0,0 0-395 0 0,0 0-177 0 0,0 0-45 0 0,0 0 149 0 0,0 0 327 0 0,0 0 452 0 0,0 0 414 0 0,0 0 254 0 0,0 0 3 0 0,0 0-216 0 0,0 0-280 0 0,2-7-301 0 0,4-21-237 0 0,-53 21-1431 0 0,20 15 1030 0 0,0 1 1 0 0,1 2-1 0 0,1 1 1 0 0,0 0-1 0 0,0 2 1 0 0,1 1-1 0 0,1 1 1 0 0,1 1-1 0 0,0 1 1 0 0,-9 11-76 0 0,24-21 151 0 0,-1 1 1 0 0,1 1-1 0 0,0 0 1 0 0,1 0-1 0 0,0 0 1 0 0,1 0-1 0 0,0 1 1 0 0,1 0 0 0 0,0 0-1 0 0,1 0 1 0 0,0 1-1 0 0,0-1 1 0 0,1 1-1 0 0,1-1 1 0 0,0 1-1 0 0,1 0 1 0 0,0 0-1 0 0,0-1 1 0 0,2 1-1 0 0,-1 0 1 0 0,1-1 0 0 0,1 1-1 0 0,0-1 1 0 0,1 0-1 0 0,0 0 1 0 0,1 0-1 0 0,0 0 1 0 0,0-1-1 0 0,1 0 1 0 0,1 0-1 0 0,0 0 1 0 0,0-1-1 0 0,0 0 1 0 0,2-1 0 0 0,7 8-153 0 0,6 2 270 0 0,1-1 0 0 0,1-1 0 0 0,0-1 0 0 0,1-1 0 0 0,1-2 0 0 0,0 0 0 0 0,1-1 0 0 0,0-2 0 0 0,0-1-1 0 0,1-1 1 0 0,0-1 0 0 0,1-2 0 0 0,-1 0 0 0 0,1-2 0 0 0,-1-2 0 0 0,1 0 0 0 0,0-2 0 0 0,-1-1 0 0 0,10-3-269 0 0,-21 5 92 0 0,0-1 0 0 0,1 0 0 0 0,-1-2-1 0 0,0 0 1 0 0,-1-1 0 0 0,1 0 0 0 0,-1-1 0 0 0,0-1 0 0 0,-1-1 0 0 0,1 0 0 0 0,-1-1 0 0 0,-1-1 0 0 0,0 0 0 0 0,0-1 0 0 0,-1-1 0 0 0,-1 0 0 0 0,0 0 0 0 0,0-1 0 0 0,-1-1 0 0 0,-1 0 0 0 0,0 0 0 0 0,-1-1 0 0 0,-1 0 0 0 0,0-1 0 0 0,-1 0 0 0 0,-1 0 0 0 0,0 0 0 0 0,-1-3-92 0 0,-3 6-13 0 0,-1 0 1 0 0,0 0 0 0 0,-1 0-1 0 0,-1 0 1 0 0,0 0 0 0 0,0 1-1 0 0,-2-1 1 0 0,1 0 0 0 0,-1 1-1 0 0,-1 0 1 0 0,-1-1 0 0 0,0 1-1 0 0,0 1 1 0 0,-1-1 0 0 0,0 1-1 0 0,-1 0 1 0 0,0 1 0 0 0,-1-1-1 0 0,0 1 1 0 0,-1 1-1 0 0,0 0 1 0 0,-1 0 0 0 0,1 1-1 0 0,-2 0 1 0 0,1 0 0 0 0,-1 1-1 0 0,-5-2 13 0 0,-7-1-92 0 0,0 1-1 0 0,-1 1 0 0 0,-1 2 0 0 0,1 0 0 0 0,-1 1 0 0 0,0 2 1 0 0,0 0-1 0 0,0 2 0 0 0,-1 0 0 0 0,1 2 0 0 0,0 1 1 0 0,0 1-1 0 0,0 1 0 0 0,0 1 0 0 0,1 2 0 0 0,-1 0 0 0 0,2 1 1 0 0,-1 2-1 0 0,1 0 0 0 0,1 2 0 0 0,0 0 0 0 0,0 1 1 0 0,1 1-1 0 0,1 2 0 0 0,-8 7 93 0 0,20-16-202 0 0,0 0-1 0 0,1 0 1 0 0,0 0 0 0 0,0 1 0 0 0,1 1-1 0 0,0-1 1 0 0,0 1 0 0 0,1 0 0 0 0,0 0-1 0 0,0 0 1 0 0,1 1 0 0 0,-2 9 202 0 0,11 74-10437 0 0,1-78 1919 0 0</inkml:trace>
  <inkml:trace contextRef="#ctx0" brushRef="#br1" timeOffset="-52560.175">11642 5210 1240 0 0,'0'0'2633'0'0,"0"0"-733"0"0,0 0-563 0 0,0 0-268 0 0,0 0-171 0 0,0 0-94 0 0,0 0-81 0 0,0 0-183 0 0,0 0-279 0 0,0 0-257 0 0,0 0-153 0 0,0 0-34 0 0,-7-2 76 0 0,4 1 114 0 0,0 0 0 0 0,0 0 0 0 0,-1 1 0 0 0,1-1 0 0 0,0 1 0 0 0,0 0 0 0 0,0 0 0 0 0,-1 0 0 0 0,1 0 0 0 0,0 1 0 0 0,0-1-1 0 0,0 1 1 0 0,0 0 0 0 0,0 0 0 0 0,0 0 0 0 0,0 0 0 0 0,0 0 0 0 0,0 1 0 0 0,0-1 0 0 0,0 1 0 0 0,1 0 0 0 0,-1 0 0 0 0,1 0 0 0 0,-1 0 0 0 0,1 0-1 0 0,0 1 1 0 0,0-1 0 0 0,0 0 0 0 0,0 1 0 0 0,0 0 0 0 0,0 0-7 0 0,-170 246 1651 0 0,149-187-389 0 0,27-62 1717 0 0,22-1-1989 0 0,-15 8-928 0 0,0 0 0 0 0,0-1 0 0 0,1 0 0 0 0,0 0 0 0 0,0-1 0 0 0,0-1 0 0 0,1 0 0 0 0,-1-1 0 0 0,1-1 1 0 0,0 1-1 0 0,0-2 0 0 0,0 0 0 0 0,0-1 0 0 0,0 0 0 0 0,0 0 0 0 0,0-2 0 0 0,0 0 0 0 0,0 0 0 0 0,0-1-62 0 0,71-3-2482 0 0,-82 6 1915 0 0,20-1-3884 0 0,-11-6-4162 0 0,-9 4 5480 0 0</inkml:trace>
  <inkml:trace contextRef="#ctx0" brushRef="#br1" timeOffset="-52311.777">11558 5310 13707 0 0,'0'0'987'0'0,"0"0"-396"0"0,0 0-927 0 0,0 0-819 0 0,0 0-384 0 0,0 0 80 0 0,0 0 400 0 0,0 0 621 0 0,0 0 480 0 0,0 0 243 0 0,0 0 146 0 0,0 0 81 0 0,0 0 4 0 0,5 13-28 0 0,91 152 1414 0 0,-26-50-569 0 0,-45-64-5917 0 0,-15-31 265 0 0,-8-16-1586 0 0</inkml:trace>
  <inkml:trace contextRef="#ctx0" brushRef="#br1" timeOffset="-51901.613">11749 5296 5657 0 0,'0'0'775'0'0,"0"0"-446"0"0,0 0-445 0 0,0 0-53 0 0,0 0 254 0 0,0 0 313 0 0,0 0 218 0 0,0 0 80 0 0,0 0-68 0 0,0 0-225 0 0,0 0-267 0 0,0 0 16 0 0,0 0 151 0 0,1 8 168 0 0,3 14-30 0 0,0 0 1 0 0,1-1 0 0 0,2 0 0 0 0,0 0-1 0 0,1 0 1 0 0,1-1 0 0 0,1 0 0 0 0,1-1-1 0 0,0 0 1 0 0,2 0 0 0 0,0-2 0 0 0,14 15-442 0 0,-27-31 153 0 0,1 0 0 0 0,0-1 1 0 0,0 1-1 0 0,-1 0 0 0 0,1-1 0 0 0,0 1 1 0 0,0-1-1 0 0,0 0 0 0 0,0 1 1 0 0,-1-1-1 0 0,1 1 0 0 0,0-1 0 0 0,0 0 1 0 0,0 0-1 0 0,0 0 0 0 0,0 0 1 0 0,0 0-1 0 0,0 0 0 0 0,0 0 0 0 0,0 0 1 0 0,0 0-1 0 0,0 0 0 0 0,0 0 1 0 0,0 0-1 0 0,0-1 0 0 0,-1 1 0 0 0,1 0 1 0 0,0-1-1 0 0,0 1 0 0 0,0 0 1 0 0,0-1-1 0 0,-1 0 0 0 0,1 1 0 0 0,0-1 1 0 0,0 1-1 0 0,-1-1 0 0 0,1 0 1 0 0,0 1-1 0 0,-1-1 0 0 0,1 0 1 0 0,-1 0-1 0 0,1 0 0 0 0,-1 1 0 0 0,1-1 1 0 0,-1 0-1 0 0,0 0 0 0 0,1 0 1 0 0,-1 0-1 0 0,0 0 0 0 0,0 0 0 0 0,1 0 1 0 0,-1 0-1 0 0,0 0 0 0 0,0 0 1 0 0,0 1-1 0 0,0-1 0 0 0,0 0 0 0 0,-1 0 1 0 0,1 0-1 0 0,0-1-153 0 0,5-12-1122 0 0,1-4 1103 0 0,1-1 0 0 0,0 1 1 0 0,1 0-1 0 0,2 1 0 0 0,-1 0 0 0 0,2 0 1 0 0,0 1-1 0 0,1 0 0 0 0,1 1 1 0 0,0 1-1 0 0,1 0 0 0 0,4-2 19 0 0,31-7-4021 0 0,10 14-3843 0 0,-47 9-3014 0 0</inkml:trace>
  <inkml:trace contextRef="#ctx0" brushRef="#br1" timeOffset="-51231.927">13197 5647 0 0 0,'0'0'308'0'0,"0"0"527"0"0,0 0-18 0 0,0 0-130 0 0,0 0-9 0 0,0 0 131 0 0,0 0 291 0 0,0 0 325 0 0,0 0 235 0 0,0 0 74 0 0,0 0-105 0 0,0 0-182 0 0,-1-22-208 0 0,-1-68-282 0 0,9 75-2847 0 0,0 37 1305 0 0,-7-22 556 0 0,27 198 2081 0 0,-10 0 0 0 0,-7 33-2052 0 0,-3-160 1093 0 0,-1-25-2734 0 0,-4-15-5813 0 0,-2-29-1469 0 0</inkml:trace>
  <inkml:trace contextRef="#ctx0" brushRef="#br1" timeOffset="-49963.775">13144 6335 7050 0 0,'0'0'3370'0'0,"0"0"-1502"0"0,0 0-969 0 0,0 0-620 0 0,0 0-492 0 0,0 0-524 0 0,0 0-410 0 0,0 0-20 0 0,0 0 340 0 0,0 0 489 0 0,0 0 447 0 0,-1 4 203 0 0,0 2-139 0 0,0 0 0 0 0,0 0 0 0 0,1-1-1 0 0,-1 1 1 0 0,1 0 0 0 0,1 0 0 0 0,-1 0 0 0 0,1 0 0 0 0,0 0-1 0 0,0-1 1 0 0,1 1 0 0 0,-1 0 0 0 0,1-1 0 0 0,1 0 0 0 0,-1 1 0 0 0,1-1-1 0 0,0 0 1 0 0,0 0 0 0 0,0 0 0 0 0,1 0 0 0 0,0-1 0 0 0,0 0-1 0 0,0 1 1 0 0,0-1 0 0 0,1-1 0 0 0,-1 1 0 0 0,1-1 0 0 0,0 0-1 0 0,0 0 1 0 0,0 0 0 0 0,1 0 0 0 0,-1-1 0 0 0,1 0 0 0 0,-1 0 0 0 0,1-1-1 0 0,0 0 1 0 0,-1 0 0 0 0,1 0 0 0 0,0 0 0 0 0,0-1 0 0 0,0 0-1 0 0,0 0 1 0 0,4-1-173 0 0,-3-1 136 0 0,0 1 0 0 0,0-1-1 0 0,0 0 1 0 0,0-1 0 0 0,0 1 0 0 0,0-1-1 0 0,-1-1 1 0 0,1 1 0 0 0,-1-1-1 0 0,0-1 1 0 0,0 1 0 0 0,0-1 0 0 0,-1 0-1 0 0,0 0 1 0 0,0 0 0 0 0,0-1-1 0 0,0 0 1 0 0,-1 0 0 0 0,0 0 0 0 0,0 0-1 0 0,-1-1 1 0 0,0 1 0 0 0,0-1-1 0 0,0 0 1 0 0,-1 0 0 0 0,0 0 0 0 0,0-1-1 0 0,-1 1 1 0 0,0 0 0 0 0,0 0-1 0 0,-1-1 1 0 0,0 1 0 0 0,0-1 0 0 0,-1 1-1 0 0,0 0 1 0 0,0 0 0 0 0,0-1-1 0 0,-3-3-135 0 0,1 4-67 0 0,-1 1 0 0 0,-1 0 0 0 0,1 0-1 0 0,-1 0 1 0 0,0 1 0 0 0,0 0 0 0 0,0 0-1 0 0,-1 0 1 0 0,0 0 0 0 0,0 1-1 0 0,0 0 1 0 0,-1 0 0 0 0,1 1 0 0 0,-1 0-1 0 0,0 0 1 0 0,0 0 0 0 0,0 1 0 0 0,0 0-1 0 0,0 0 1 0 0,0 1 0 0 0,-1 0 0 0 0,1 0-1 0 0,-6 1 68 0 0,-171 20-1005 0 0,177-19 983 0 0,1 1 0 0 0,-1-1 1 0 0,1 1-1 0 0,-1 0 0 0 0,1 1 0 0 0,0-1 1 0 0,0 1-1 0 0,0 1 0 0 0,1-1 0 0 0,-1 1 1 0 0,1 0-1 0 0,-1 0 0 0 0,1 0 1 0 0,1 1-1 0 0,-1 0 0 0 0,1 0 0 0 0,-1 0 1 0 0,1 0-1 0 0,1 1 0 0 0,-1-1 0 0 0,1 1 1 0 0,0 0-1 0 0,0 0 0 0 0,1 0 0 0 0,0 1 1 0 0,0-1-1 0 0,0 1 0 0 0,1-1 0 0 0,0 1 1 0 0,0 6 21 0 0,4-8 59 0 0,1 0 0 0 0,0 0 1 0 0,0 0-1 0 0,1 0 0 0 0,-1-1 0 0 0,1 0 1 0 0,0 0-1 0 0,0 0 0 0 0,0-1 1 0 0,1 1-1 0 0,-1-1 0 0 0,1 0 0 0 0,0-1 1 0 0,-1 1-1 0 0,1-1 0 0 0,1 0 1 0 0,-1-1-1 0 0,0 0 0 0 0,0 0 1 0 0,1 0-1 0 0,-1 0 0 0 0,0-1 0 0 0,1 0 1 0 0,2-1-60 0 0,42 4-51 0 0,0-2 0 0 0,0-3 1 0 0,0-1-1 0 0,0-3 0 0 0,-1-2 1 0 0,0-3-1 0 0,0-1 0 0 0,-1-3 1 0 0,-1-1-1 0 0,23-14 51 0 0,-7-16-3573 0 0,-70 36-3776 0 0,0 10-1488 0 0</inkml:trace>
  <inkml:trace contextRef="#ctx0" brushRef="#br1" timeOffset="-49096.897">9819 6115 5153 0 0,'0'0'962'0'0,"0"0"-664"0"0,0 0-420 0 0,0 0-185 0 0,0 0-34 0 0,0 0 8 0 0,0 0 45 0 0,0 0 118 0 0,0 0 162 0 0,0 0 200 0 0,0 0 196 0 0,0 0 157 0 0,0 0 163 0 0,-11 19 90 0 0,-33 61 49 0 0,44-78-776 0 0,-1 0 1 0 0,0 0 0 0 0,1 0-1 0 0,0 0 1 0 0,-1 1-1 0 0,1-1 1 0 0,0 0 0 0 0,0 0-1 0 0,0 0 1 0 0,0 0 0 0 0,1 0-1 0 0,-1 0 1 0 0,0 0-1 0 0,1 0 1 0 0,0 0 0 0 0,-1 0-1 0 0,1 0 1 0 0,0 0 0 0 0,0 0-1 0 0,0 0 1 0 0,0 0-1 0 0,0 0 1 0 0,1-1 0 0 0,-1 1-1 0 0,1-1 1 0 0,-1 1-1 0 0,1-1 1 0 0,-1 1 0 0 0,1-1-1 0 0,0 0 1 0 0,-1 0 0 0 0,1 0-1 0 0,0 0 1 0 0,0 0-1 0 0,1 0-71 0 0,4 4 270 0 0,-1 2-75 0 0,0-1-1 0 0,1 0 0 0 0,0-1 0 0 0,0 1 0 0 0,1-1 0 0 0,0-1 0 0 0,0 1 1 0 0,0-1-1 0 0,0-1 0 0 0,0 1 0 0 0,1-1 0 0 0,-1-1 0 0 0,1 0 1 0 0,0 0-1 0 0,0-1 0 0 0,0 0 0 0 0,0 0 0 0 0,0-1 0 0 0,0 0 1 0 0,0-1-1 0 0,0 0 0 0 0,0 0 0 0 0,0-1 0 0 0,-1 0 0 0 0,1 0 0 0 0,0-1 1 0 0,-1-1-1 0 0,0 1 0 0 0,0-1 0 0 0,0-1 0 0 0,0 1 0 0 0,-1-1 1 0 0,1-1-1 0 0,-1 1 0 0 0,0-1 0 0 0,-1 0 0 0 0,0-1 0 0 0,0 0 1 0 0,0 0-1 0 0,-1 0 0 0 0,0 0 0 0 0,0-1 0 0 0,-1 0 0 0 0,0 0 0 0 0,0 0 1 0 0,0-2-195 0 0,-3 5-28 0 0,1 1 1 0 0,-1-1-1 0 0,1 0 1 0 0,-1 1 0 0 0,0-1-1 0 0,-1 0 1 0 0,1 0-1 0 0,-1 0 1 0 0,0 1 0 0 0,-1-1-1 0 0,1 0 1 0 0,-1 0-1 0 0,0 0 1 0 0,0 0 0 0 0,0 1-1 0 0,-1-1 1 0 0,1 1-1 0 0,-1-1 1 0 0,0 1 0 0 0,0-1-1 0 0,-1 1 1 0 0,0 0-1 0 0,1 0 1 0 0,-1 0 0 0 0,-1 1-1 0 0,1-1 1 0 0,0 1-1 0 0,-1-1 1 0 0,0 1 0 0 0,0 0-1 0 0,0 1 1 0 0,0-1-1 0 0,0 1 1 0 0,0-1-1 0 0,-1 1 1 0 0,1 1 0 0 0,-1-1-1 0 0,1 1 1 0 0,-1-1-1 0 0,0 1 1 0 0,0 1 0 0 0,-3-1 27 0 0,-5 1-83 0 0,0 1 1 0 0,-1 1 0 0 0,1 0 0 0 0,0 1 0 0 0,0 1-1 0 0,0-1 1 0 0,1 2 0 0 0,-1 0 0 0 0,1 1-1 0 0,0 0 1 0 0,0 1 0 0 0,1 0 0 0 0,0 0-1 0 0,0 1 1 0 0,1 1 0 0 0,0 0 0 0 0,1 0-1 0 0,0 1 1 0 0,0 1 0 0 0,1-1 0 0 0,0 1-1 0 0,1 0 1 0 0,0 1 0 0 0,-3 9 82 0 0,9-16 35 0 0,0-1-1 0 0,0 1 1 0 0,1 0-1 0 0,0 0 1 0 0,0 0-1 0 0,0 0 1 0 0,1 0-1 0 0,-1 0 1 0 0,1 0 0 0 0,1 0-1 0 0,-1 0 1 0 0,1-1-1 0 0,-1 1 1 0 0,1-1-1 0 0,1 1 1 0 0,-1-1-1 0 0,0 0 1 0 0,1 1 0 0 0,0-1-1 0 0,0-1 1 0 0,0 1-1 0 0,1 0 1 0 0,-1-1-1 0 0,1 1 1 0 0,0-1-1 0 0,0 0 1 0 0,0-1 0 0 0,0 1-1 0 0,1-1 1 0 0,-1 1-1 0 0,1-1 1 0 0,-1-1-1 0 0,1 1 1 0 0,0-1-1 0 0,0 1 1 0 0,0-1 0 0 0,-1-1-1 0 0,1 1 1 0 0,0-1-1 0 0,0 0 1 0 0,0 0-1 0 0,0 0 1 0 0,0-1-1 0 0,0 1 1 0 0,1-2-35 0 0,17 4 165 0 0,-1-2 0 0 0,1 0 0 0 0,0-1 0 0 0,-1-2 0 0 0,1 0 0 0 0,-1-2 0 0 0,0 0 0 0 0,0-2 0 0 0,-1 0 0 0 0,1-1 0 0 0,-2-1 0 0 0,1-1 0 0 0,-1-1 0 0 0,-1-1 0 0 0,0-1 0 0 0,-1 0 0 0 0,0-1 0 0 0,-1-1 0 0 0,13-15-165 0 0,-26 28 39 0 0,-1 0-1 0 0,0 0 1 0 0,0 0 0 0 0,0 0-1 0 0,0-1 1 0 0,-1 1-1 0 0,1-1 1 0 0,0 0-1 0 0,-1 0 1 0 0,0 0 0 0 0,0 0-1 0 0,0 0 1 0 0,0 0-1 0 0,0 0 1 0 0,-1-1-1 0 0,1 1 1 0 0,-1-1 0 0 0,0 1-1 0 0,0-1 1 0 0,0 1-1 0 0,-1-1 1 0 0,1 0-1 0 0,-1 1 1 0 0,0-1 0 0 0,0 0-1 0 0,0 0 1 0 0,-1 1-1 0 0,1-1 1 0 0,-1 0-1 0 0,0 1 1 0 0,0-1 0 0 0,0 1-1 0 0,0-1 1 0 0,-1 1-1 0 0,1 0 1 0 0,-1-1-1 0 0,0 1 1 0 0,0 0 0 0 0,0 0-1 0 0,0 0 1 0 0,-1 0-1 0 0,1 1 1 0 0,-1-1-1 0 0,0 1 1 0 0,0-1 0 0 0,0 1-1 0 0,0 0 1 0 0,0 0-1 0 0,0 0 1 0 0,0 0-1 0 0,-1 1-38 0 0,-14-1-128 0 0,-1 2 0 0 0,1 0-1 0 0,0 1 1 0 0,-1 0 0 0 0,1 2-1 0 0,0 0 1 0 0,0 1 0 0 0,0 1-1 0 0,1 1 1 0 0,0 0 0 0 0,0 1-1 0 0,0 1 1 0 0,1 1 0 0 0,0 0-1 0 0,0 1 1 0 0,2 1 0 0 0,-1 0-1 0 0,1 1 1 0 0,-12 13 128 0 0,-79 95-8536 0 0,88-95-1707 0 0</inkml:trace>
  <inkml:trace contextRef="#ctx0" brushRef="#br1" timeOffset="-20388.992">6237 6659 0 0 0,'0'0'187'0'0,"0"0"526"0"0,0 0 138 0 0,0 0-39 0 0,0 0-22 0 0,0 0 10 0 0,0 0-69 0 0,0 0-82 0 0,0-8-89 0 0,1-20-138 0 0,-1 21-116 0 0,0 7-140 0 0,0 0-81 0 0,0 0 15 0 0,0 0 2 0 0,0 0-88 0 0,0 0-140 0 0,-23 49-492 0 0,14-12 868 0 0,0 1 1 0 0,3 0-1 0 0,1 1 1 0 0,1-1-1 0 0,3 1 0 0 0,1 0 1 0 0,2-1-1 0 0,5 28-250 0 0,44 195 1885 0 0,0-113-955 0 0,62 148-351 0 0,51-34-131 0 0,-146-219-383 0 0,3-1-1 0 0,2 0 0 0 0,1-2 0 0 0,2 0 1 0 0,2-2-1 0 0,2-1 0 0 0,1-2 1 0 0,1-1-1 0 0,2-1 0 0 0,10 6-64 0 0,258 257 332 0 0,-231-236-274 0 0,-3 3 0 0 0,-2 3-1 0 0,-4 3 1 0 0,31 47-58 0 0,-55-64 79 0 0,2-3 0 0 0,2-1 0 0 0,2-1 0 0 0,2-3 0 0 0,2-2 0 0 0,2-2 0 0 0,1-2 0 0 0,7 0-79 0 0,313 157 536 0 0,-164-120-164 0 0,4-8 0 0 0,2-9 0 0 0,160 18-372 0 0,550 37 1061 0 0,-396-103-427 0 0,-65-49-59 0 0,376-85 120 0 0,-311 50-22 0 0,382-109-673 0 0,-904 182 2 0 0,286-78 401 0 0,-4-12 0 0 0,174-85-403 0 0,-360 136 39 0 0,79-31 287 0 0,-2-8 0 0 0,74-49-326 0 0,-112 35 373 0 0,-4-6 0 0 0,-4-6 0 0 0,-5-6 0 0 0,84-96-373 0 0,-93 92 194 0 0,-62 53 43 0 0,-3-3 0 0 0,-2-2 0 0 0,-4-3 0 0 0,-3-1 0 0 0,-3-2 0 0 0,-3-2 0 0 0,4-18-237 0 0,-11 25 109 0 0,140-348 208 0 0,-114 198 160 0 0,-50 193-611 0 0,-8 37-2630 0 0,-15 46-1189 0 0,1-22-3292 0 0,9-22-2803 0 0</inkml:trace>
  <inkml:trace contextRef="#ctx0" brushRef="#br1" timeOffset="-19344.899">10476 9249 3225 0 0,'0'0'4907'0'0,"0"0"-1989"0"0,0 0-665 0 0,0 0-517 0 0,0 0-442 0 0,0 0-373 0 0,0 0-307 0 0,0 0-201 0 0,0 0-126 0 0,0 0-108 0 0,0 0-66 0 0,0 0-53 0 0,-9-31-63 0 0,-30-95-50 0 0,39 126 30 0 0,-1 1-1 0 0,1-1 1 0 0,-1 1-1 0 0,1-1 1 0 0,-1 0-1 0 0,1 1 1 0 0,-1-1 0 0 0,1 0-1 0 0,-1 1 1 0 0,0-1-1 0 0,1 0 1 0 0,-1 1 0 0 0,0-1-1 0 0,1 0 1 0 0,-1 0-1 0 0,0 0 1 0 0,1 0-1 0 0,-1 0 1 0 0,0 0 0 0 0,1 0-1 0 0,-1 0 1 0 0,0 0-1 0 0,1 0 1 0 0,-1 0-1 0 0,0 0 1 0 0,1 0 0 0 0,-1-1-1 0 0,0 1 1 0 0,1 0-1 0 0,-1 0 1 0 0,0-1-1 0 0,1 1 1 0 0,-1 0 0 0 0,1-1-1 0 0,-1 1 1 0 0,1-1-1 0 0,-1 1 1 0 0,1-1 0 0 0,-1 1 23 0 0,1 11-7 0 0,0-1 0 0 0,0 1 0 0 0,1-1 0 0 0,1 1 0 0 0,0-1 1 0 0,0 1-1 0 0,1-1 0 0 0,0 0 0 0 0,1 0 0 0 0,0 0 1 0 0,0 0-1 0 0,1-1 0 0 0,1 0 0 0 0,0 0 0 0 0,0 0 1 0 0,0-1-1 0 0,1 0 0 0 0,0 0 0 0 0,1 0 0 0 0,0-1 0 0 0,0 0 1 0 0,6 3 6 0 0,223 114 370 0 0,-107-65-396 0 0,-110-50 20 0 0,0 0 0 0 0,0 2 0 0 0,-2 0 0 0 0,1 2 0 0 0,-1 0 0 0 0,-1 0 0 0 0,-1 2 0 0 0,0 0-1 0 0,0 1 1 0 0,-2 1 0 0 0,0 0 0 0 0,-1 0 0 0 0,-1 2 0 0 0,0 0 0 0 0,-1 0 0 0 0,-2 1 0 0 0,0 0 0 0 0,-1 0 0 0 0,-1 1-1 0 0,0 0 1 0 0,-2 1 0 0 0,-1-1 0 0 0,1 16 6 0 0,-4-26 59 0 0,-1 0 0 0 0,0 0 0 0 0,-1 0 0 0 0,0 0 0 0 0,-1 0 0 0 0,0 0 0 0 0,-1 0 0 0 0,0-1 0 0 0,-1 1 0 0 0,0-1 0 0 0,0 0 0 0 0,-1 0 0 0 0,-1 0 0 0 0,1-1 0 0 0,-2 1 0 0 0,1-2 0 0 0,-1 1 0 0 0,-8 7-59 0 0,-15 10 361 0 0,-1-2 0 0 0,-2 0 0 0 0,0-2-1 0 0,-1-2 1 0 0,-1-1 0 0 0,-1-2 0 0 0,-24 8-361 0 0,-18 11 254 0 0,-331 187-623 0 0,367-189-1699 0 0,19-8-4251 0 0,14-13-4307 0 0</inkml:trace>
  <inkml:trace contextRef="#ctx0" brushRef="#br1" timeOffset="-17140.417">5810 6434 0 0 0,'0'0'1406'0'0,"0"0"-110"0"0,0 0-181 0 0,0 0-164 0 0,0 0-200 0 0,0 0-263 0 0,0 0-367 0 0,0 0-452 0 0,0 0-213 0 0,0 0 95 0 0,0 0 290 0 0,6-6 355 0 0,-3 3-174 0 0,-2 3 23 0 0,-1 1 0 0 0,0-1 0 0 0,1 1 0 0 0,-1-1 0 0 0,0 1 0 0 0,1-1 0 0 0,-1 1 0 0 0,1-1 0 0 0,-1 1 0 0 0,0-1 0 0 0,1 0 0 0 0,-1 1 0 0 0,1-1 0 0 0,-1 0 0 0 0,1 1 1 0 0,0-1-1 0 0,-1 0 0 0 0,1 0 0 0 0,-1 0 0 0 0,1 1 0 0 0,-1-1 0 0 0,1 0 0 0 0,0 0 0 0 0,-1 0-45 0 0,-45 100 506 0 0,5 3-1 0 0,3 1 1 0 0,6 2 0 0 0,4 1 0 0 0,4 1 0 0 0,6 1-1 0 0,4 0 1 0 0,3 35-506 0 0,7-59 105 0 0,4 0 0 0 0,4-1 0 0 0,3 1-1 0 0,3-1 1 0 0,9 19-105 0 0,211 858 3132 0 0,-213-879-2616 0 0,3-1 0 0 0,5-1 0 0 0,2-2 1 0 0,4 0-1 0 0,4-2 0 0 0,2-2 0 0 0,4-1 1 0 0,3-2-1 0 0,3-3 0 0 0,11 8-516 0 0,460 596 1512 0 0,-430-574-1208 0 0,4-4 1 0 0,4-4-1 0 0,4-4 0 0 0,3-4 0 0 0,23 7-304 0 0,163 132 268 0 0,-256-193-256 0 0,47 43 119 0 0,2-4 1 0 0,3-3-1 0 0,3-4 0 0 0,2-5 1 0 0,3-3-1 0 0,94 37-131 0 0,-78-57 364 0 0,1-5 0 0 0,1-4-1 0 0,1-6 1 0 0,0-5 0 0 0,15-4-364 0 0,154 20 244 0 0,-101-5-207 0 0,-2 8 1 0 0,171 52-38 0 0,-214-41 60 0 0,2-7 0 0 0,1-5 1 0 0,2-6-1 0 0,0-7 0 0 0,6-5-60 0 0,-5-7 45 0 0,443 8 186 0 0,-194-31-83 0 0,-108-23 74 0 0,-2-11-1 0 0,273-90-221 0 0,-154 37 44 0 0,-240 68 31 0 0,-2-7 0 0 0,-2-7 0 0 0,-3-7 0 0 0,-2-6 1 0 0,-4-7-1 0 0,39-30-75 0 0,18-40 276 0 0,-7-8 1 0 0,139-138-277 0 0,86-96 41 0 0,62-26 37 0 0,-79 10 9 0 0,-341 319-73 0 0,-3-2 1 0 0,-4-3 0 0 0,23-51-15 0 0,-32 55 0 0 0,18-32 35 0 0,-6-3 0 0 0,-5-3 0 0 0,-5-2 0 0 0,-5-2 0 0 0,-6-1 1 0 0,-5-3-1 0 0,-6-1 0 0 0,0-33-35 0 0,-18 89 0 0 0,10-104 56 0 0,8 2-1 0 0,8 1 1 0 0,7 1-1 0 0,7 3 0 0 0,20-30-55 0 0,125-153-975 0 0,-200 344-5316 0 0,-21 30-653 0 0,24-20 5020 0 0,-12 12-9133 0 0</inkml:trace>
  <inkml:trace contextRef="#ctx0" brushRef="#br1" timeOffset="-16237.796">11039 11764 4897 0 0,'0'0'2358'0'0,"0"0"5"0"0,0 0-222 0 0,0 0-229 0 0,0 0-98 0 0,0 0-189 0 0,0 0-182 0 0,0 0-173 0 0,0 0-210 0 0,0 0-201 0 0,0 0-186 0 0,-3-13-167 0 0,-8-36-134 0 0,8 37-133 0 0,3 12-103 0 0,0 0-62 0 0,0 0-38 0 0,0 0-17 0 0,0 0-3 0 0,0 0 0 0 0,0 0 0 0 0,0 0-1 0 0,22 25 137 0 0,150 57 729 0 0,-80-48-729 0 0,-64-21-125 0 0,4-1-20 0 0,-1 1-1 0 0,0 1 0 0 0,-1 1 1 0 0,-1 2-1 0 0,0 1 1 0 0,-1 1-1 0 0,-2 1 1 0 0,0 2-1 0 0,-1 1 0 0 0,-1 1 1 0 0,-1 0-1 0 0,1 4-6 0 0,-19-18 70 0 0,-1 1 0 0 0,0-1 0 0 0,0 1 0 0 0,-1 0-1 0 0,-1 0 1 0 0,1 0 0 0 0,-2 0 0 0 0,0 0 0 0 0,0 0-1 0 0,-1 1 1 0 0,0-1 0 0 0,-1 0 0 0 0,0 1 0 0 0,-1-1-1 0 0,0 0 1 0 0,-1 0 0 0 0,0 0 0 0 0,-1-1 0 0 0,0 1-1 0 0,-1-1 1 0 0,0 0 0 0 0,0 0 0 0 0,-1 0 0 0 0,0-1 0 0 0,-1 0-1 0 0,0 0 1 0 0,-1-1 0 0 0,0 1 0 0 0,0-2 0 0 0,0 1-1 0 0,-1-1 1 0 0,0-1 0 0 0,-1 1 0 0 0,1-2 0 0 0,-1 1-70 0 0,-330 133 381 0 0,299-112-2711 0 0,21-1-6892 0 0,15-15-2839 0 0</inkml:trace>
  <inkml:trace contextRef="#ctx0" brushRef="#br0" timeOffset="-8079.017">56 11890 0 0 0,'0'0'581'0'0,"0"0"1129"0"0,-9-1 68 0 0,-28-5-274 0 0,27 0 971 0 0,33-7-2909 0 0,-23 13 539 0 0,55-14-153 0 0,0 3-1 0 0,1 2 1 0 0,0 2 0 0 0,0 3 0 0 0,1 2-1 0 0,-1 3 1 0 0,10 3 48 0 0,127 16-5642 0 0,-169-17 3903 0 0</inkml:trace>
  <inkml:trace contextRef="#ctx0" brushRef="#br0" timeOffset="-7830.197">1820 11840 17692 0 0,'0'0'747'0'0,"0"0"-433"0"0,0 0-268 0 0,0 0-297 0 0,0 0-160 0 0,0 0-26 0 0,0 0 74 0 0,0 0 195 0 0,0 0 64 0 0,0 0-11 0 0,0 0-34 0 0,0 0-75 0 0,0 0-156 0 0,34 4-230 0 0,108 15-293 0 0,16 24-4262 0 0,-60-23-755 0 0,-62-15 2321 0 0</inkml:trace>
  <inkml:trace contextRef="#ctx0" brushRef="#br0" timeOffset="-7658.569">3786 11959 856 0 0,'0'0'3065'0'0,"0"0"-841"0"0,0 0-983 0 0,0 0-625 0 0,0 0-280 0 0,0 0-224 0 0,0 0-80 0 0,0 0-8 0 0,0 0 0 0 0,0 0 24 0 0,0 0-32 0 0,0 0-48 0 0,0 0-128 0 0,195 46-240 0 0,-179-34-368 0 0,3 0-529 0 0,-3-3-911 0 0,-8-3-1521 0 0</inkml:trace>
  <inkml:trace contextRef="#ctx0" brushRef="#br0" timeOffset="-7473.214">5424 12021 11971 0 0,'0'0'440'0'0,"0"0"-600"0"0,0 0-40 0 0,0 0 16 0 0,0 0-249 0 0,214-14-279 0 0,-163 14-312 0 0,-4 0-232 0 0,-8 0 72 0 0,-2 0-1 0 0,-4 0-31 0 0,0 0 40 0 0,-2 0-48 0 0,0-2-17 0 0,-7 2 25 0 0,-7 0 1216 0 0</inkml:trace>
  <inkml:trace contextRef="#ctx0" brushRef="#br0" timeOffset="-7287.948">6829 11986 168 0 0,'0'0'2697'0'0,"0"0"-753"0"0,34-4-684 0 0,250-19 437 0 0,301 54-741 0 0,-391-9-3037 0 0,-2 2-3556 0 0,-177-22 5013 0 0,18 2 244 0 0</inkml:trace>
  <inkml:trace contextRef="#ctx0" brushRef="#br0" timeOffset="-7020.829">9078 12072 1624 0 0,'0'0'3638'0'0,"0"0"-1048"0"0,0 0-887 0 0,34-7-588 0 0,107-19-424 0 0,113 18 75 0 0,219 51-3967 0 0,-304-30-3514 0 0,-134-11 4504 0 0</inkml:trace>
  <inkml:trace contextRef="#ctx0" brushRef="#br0" timeOffset="-7019.829">11700 12054 11058 0 0,'0'0'1633'0'0,"0"0"-585"0"0,0 0-616 0 0,203-29-240 0 0,-137 29-80 0 0,-2 0-40 0 0,-1 0 8 0 0,-1 2-24 0 0,-3 2-56 0 0,3 1-112 0 0,-5 1-160 0 0,3 0-208 0 0,0 0-328 0 0,5 0-585 0 0,-1 0-759 0 0,-15 0-1081 0 0,-14-3-3000 0 0</inkml:trace>
  <inkml:trace contextRef="#ctx0" brushRef="#br0" timeOffset="-6757.034">14357 11978 11923 0 0,'0'0'2213'0'0,"34"-9"-762"0"0,226-45-270 0 0,-77 45-1273 0 0,0 8 0 0 0,151 21 92 0 0,-117-6-1186 0 0,95 8-5077 0 0,-268-19 3792 0 0,11 1-4193 0 0</inkml:trace>
  <inkml:trace contextRef="#ctx0" brushRef="#br0" timeOffset="-6509.094">18374 12023 14867 0 0,'0'0'2007'0'0,"48"-9"-844"0"0,313-38-245 0 0,-102 52-2120 0 0,198 30 1202 0 0,-66-2-4525 0 0,241-7-8215 0 0,-556-24 12252 0 0</inkml:trace>
  <inkml:trace contextRef="#ctx0" brushRef="#br0" timeOffset="-6258.993">21851 12031 0 0 0,'45'-5'2765'0'0,"489"-57"4565"0"0,-16 10-3713 0 0,258 9-2781 0 0,-11 31-1921 0 0,383 8-12297 0 0,201-56 24114 0 0,889 134-12052 0 0,-1913-58-458 0 0,210 7-4850 0 0,-480-19 5541 0 0</inkml:trace>
  <inkml:trace contextRef="#ctx0" brushRef="#br2" timeOffset="5335.443">19243 8048 3153 0 0,'0'0'3203'0'0,"0"0"-1145"0"0,0 0-244 0 0,0 0-262 0 0,0 0-240 0 0,0 0-162 0 0,0 0-165 0 0,0 0-78 0 0,0 0-91 0 0,0 0-164 0 0,-1-28-207 0 0,1 18-565 0 0,-3-67 590 0 0,2 53-850 0 0,1 38-1371 0 0,1 257 2076 0 0,25 133-128 0 0,-3-334-1350 0 0,-9-70-6862 0 0,-12-4 395 0 0</inkml:trace>
  <inkml:trace contextRef="#ctx0" brushRef="#br2" timeOffset="5926.526">19639 7871 16980 0 0,'0'0'-838'0'0,"0"0"-99"0"0,0 0-12 0 0,0 0 357 0 0,0 0 451 0 0,0 0 133 0 0,1 34 47 0 0,5 112 42 0 0,-7-107 35 0 0,-1 0 1 0 0,-1 0-1 0 0,-3 0 1 0 0,-1-1-1 0 0,-1 0 1 0 0,-4 5-117 0 0,-22 163 3431 0 0,68-270-1448 0 0,79-291-2620 0 0,-113 354 610 0 0,0 0 0 0 0,0 0 1 0 0,0 0-1 0 0,0 0 0 0 0,0 0 1 0 0,0 0-1 0 0,0 0 0 0 0,1 0 0 0 0,-1 0 1 0 0,0 1-1 0 0,1-1 0 0 0,-1 0 1 0 0,1 0-1 0 0,-1 0 0 0 0,1 0 1 0 0,0 0-1 0 0,-1 1 0 0 0,1-1 1 0 0,0 0-1 0 0,-1 0 0 0 0,1 1 0 0 0,0-1 1 0 0,0 1-1 0 0,0-1 0 0 0,-1 0 1 0 0,1 1-1 0 0,0 0 0 0 0,0-1 1 0 0,0 1-1 0 0,0-1 0 0 0,0 1 0 0 0,0 0 1 0 0,0 0-1 0 0,0 0 0 0 0,0 0 1 0 0,0 0-1 0 0,0-1 0 0 0,0 2 1 0 0,0-1-1 0 0,0 0 0 0 0,0 0 1 0 0,0 0-1 0 0,0 0 0 0 0,0 1 0 0 0,0-1 1 0 0,0 0-1 0 0,0 1 0 0 0,0-1 1 0 0,0 1-1 0 0,0 0 27 0 0,31 48-987 0 0,-22-31 1319 0 0,15 27-206 0 0,2-1 0 0 0,2-2 1 0 0,2-1-1 0 0,2-1 0 0 0,1-2 0 0 0,2-1 1 0 0,2-2-1 0 0,1-1 0 0 0,27 16-126 0 0,-45-37 120 0 0,1 0 0 0 0,1-2-1 0 0,0-1 1 0 0,0 0 0 0 0,1-2 0 0 0,0-1-1 0 0,0-1 1 0 0,1-1 0 0 0,0-1-1 0 0,0-1 1 0 0,0-1 0 0 0,0-1 0 0 0,10-2-120 0 0,-30 0 68 0 0,0 1 0 0 0,0-1 1 0 0,0 0-1 0 0,1 0 0 0 0,-1-1 1 0 0,0 0-1 0 0,-1 1 1 0 0,1-2-1 0 0,0 1 0 0 0,-1-1 1 0 0,1 1-1 0 0,-1-1 0 0 0,0 0 1 0 0,1-1-1 0 0,-2 1 1 0 0,1-1-1 0 0,0 0 0 0 0,-1 0 1 0 0,0 0-1 0 0,1 0 1 0 0,-2 0-1 0 0,1-1 0 0 0,0 0 1 0 0,-1 1-1 0 0,0-1 0 0 0,0 0 1 0 0,-1 0-1 0 0,1 0 1 0 0,-1 0-1 0 0,0 0 0 0 0,0-2-68 0 0,1-7 72 0 0,-1 0-1 0 0,0 0 0 0 0,-1 0 1 0 0,-1 1-1 0 0,0-1 0 0 0,-1 0 1 0 0,0 0-1 0 0,-1 1 0 0 0,-1-1 1 0 0,0 1-1 0 0,-2-3-71 0 0,-45-96 140 0 0,-6 2-1 0 0,-4 3 1 0 0,-32-37-140 0 0,55 84 15 0 0,11 24-2394 0 0,36 56-634 0 0,65 65-7878 0 0,-60-70 4022 0 0</inkml:trace>
  <inkml:trace contextRef="#ctx0" brushRef="#br2" timeOffset="6375.373">20906 7764 13323 0 0,'0'0'172'0'0,"0"0"-164"0"0,0 0-328 0 0,0 0-403 0 0,0 0 24 0 0,0 0 275 0 0,0 0 444 0 0,0 0 552 0 0,0 0 219 0 0,0 0 69 0 0,0 0-22 0 0,0 0-67 0 0,11 40-126 0 0,37 131-144 0 0,-33-118-266 0 0,2-1-1 0 0,3 0 1 0 0,2-1-1 0 0,3-2 1 0 0,8 12-235 0 0,-27-51 21 0 0,4 10 139 0 0,1 0 1 0 0,1-1-1 0 0,1-1 0 0 0,1 1 0 0 0,0-2 1 0 0,1 0-1 0 0,1-1 0 0 0,1-1 0 0 0,0 0 0 0 0,1-1 1 0 0,0-1-1 0 0,1-1 0 0 0,19 10-160 0 0,-3-43 3524 0 0,-19-71-2865 0 0,-15 81-517 0 0,4-45-38 0 0,-4 18-81 0 0,1-1-1 0 0,2 0 1 0 0,1 1 0 0 0,2 0 0 0 0,2 0 0 0 0,1 0-1 0 0,3 2 1 0 0,0-1 0 0 0,2 2 0 0 0,2 0 0 0 0,2 0 0 0 0,2-1-23 0 0,50-13-946 0 0,-68 49 770 0 0,0 0 0 0 0,0 0 0 0 0,0-1 0 0 0,-1 2 0 0 0,1-1 0 0 0,0 0 0 0 0,0 1 0 0 0,0-1 0 0 0,0 1 0 0 0,-1 0 0 0 0,1 0 0 0 0,0 0 0 0 0,-1 0 0 0 0,1 0 0 0 0,-1 0 0 0 0,1 1 0 0 0,-1 0 0 0 0,1-1 0 0 0,-1 1 0 0 0,0 0 0 0 0,0 0 0 0 0,0 0 0 0 0,0 0 0 0 0,0 1 0 0 0,-1-1 0 0 0,1 0 0 0 0,0 1 0 0 0,0 1 176 0 0,22 40-5030 0 0,-11-14-1089 0 0,-7-13-1173 0 0</inkml:trace>
  <inkml:trace contextRef="#ctx0" brushRef="#br2" timeOffset="6953.34">22179 7828 14299 0 0,'0'0'495'0'0,"0"0"-210"0"0,0 0-409 0 0,0 0-357 0 0,0 0-7 0 0,0 0 225 0 0,0 0 364 0 0,0 0 374 0 0,0 0 204 0 0,0 0 50 0 0,0 0-28 0 0,0 0-51 0 0,-15 39-112 0 0,-49 126-75 0 0,-46 183 954 0 0,75-181-621 0 0,35-167-710 0 0,0 0 47 0 0,0 0 56 0 0,0 0 95 0 0,12-16 603 0 0,17-33-921 0 0,-2-2 0 0 0,-2 0 0 0 0,-2-2 0 0 0,-3 0 0 0 0,9-41 34 0 0,-13 39 46 0 0,3 0 1 0 0,2 2 0 0 0,3 0 0 0 0,1 2 0 0 0,22-31-47 0 0,-47 81-3 0 0,1-1 0 0 0,-1 1 0 0 0,0 0-1 0 0,1 0 1 0 0,-1 0 0 0 0,1 0 0 0 0,0 0-1 0 0,-1 0 1 0 0,1 0 0 0 0,0 0 0 0 0,-1 0-1 0 0,1 0 1 0 0,0 1 0 0 0,0-1 0 0 0,0 0-1 0 0,0 0 1 0 0,0 1 0 0 0,0-1 0 0 0,0 0-1 0 0,0 1 1 0 0,0-1 0 0 0,0 1 0 0 0,0-1-1 0 0,0 1 1 0 0,0 0 0 0 0,0 0 0 0 0,0-1-1 0 0,1 1 1 0 0,-1 0 0 0 0,0 0 0 0 0,0 0-1 0 0,0 0 1 0 0,1 0 0 0 0,-1 0 0 0 0,0 1-1 0 0,0-1 1 0 0,0 0 0 0 0,0 0 0 0 0,0 1-1 0 0,0-1 1 0 0,1 1 0 0 0,-1-1 0 0 0,0 1-1 0 0,0 0 1 0 0,0-1 0 0 0,-1 1 0 0 0,1 0-1 0 0,0-1 1 0 0,0 1 0 0 0,0 0 0 0 0,0 0-1 0 0,-1 0 1 0 0,1 0 0 0 0,0 0 0 0 0,-1 0-1 0 0,1 0 1 0 0,-1 0 0 0 0,1 0 0 0 0,-1 0-1 0 0,1 0 1 0 0,-1 1 0 0 0,0-1 0 0 0,0 0-1 0 0,0 0 1 0 0,1 0 0 0 0,-1 0 0 0 0,0 1-1 0 0,0-1 1 0 0,-1 0 3 0 0,69 139-125 0 0,-24-44 105 0 0,3-3 1 0 0,4-2-1 0 0,5-2 0 0 0,49 59 20 0 0,-24-64 27 0 0,-119-82 280 0 0,-508-73 226 0 0,543 70-536 0 0,-68-6-141 0 0,0 2 1 0 0,0 4-1 0 0,0 2 1 0 0,-69 12 143 0 0,139-13-111 0 0,-67 18-2016 0 0,48-6-1347 0 0,4 4-3650 0 0,12-10-1817 0 0</inkml:trace>
  <inkml:trace contextRef="#ctx0" brushRef="#br2" timeOffset="7558.524">23263 7733 7586 0 0,'0'0'6010'0'0,"0"0"-3963"0"0,0 0-1333 0 0,0 0-537 0 0,0 0-341 0 0,0 0-29 0 0,0 0 39 0 0,0 0 72 0 0,0 0 82 0 0,0 0 36 0 0,0 0 60 0 0,0 0 34 0 0,16 24 16 0 0,49 79 34 0 0,-49-14 160 0 0,-78 403 433 0 0,62-492-773 0 0,-1 3 59 0 0,0 0 1 0 0,0 0-1 0 0,1 0 1 0 0,-1 0-1 0 0,1 0 1 0 0,-1 0-1 0 0,1 0 0 0 0,0 0 1 0 0,0 0-1 0 0,1 0 1 0 0,-1 0-1 0 0,1 1 1 0 0,-1-1-1 0 0,1 0 0 0 0,0-1 1 0 0,0 1-1 0 0,0 0 1 0 0,1 0-1 0 0,-1 0 1 0 0,1-1-1 0 0,-1 1 0 0 0,1 0 1 0 0,0-1-1 0 0,0 0 1 0 0,0 1-1 0 0,0-1 1 0 0,1 0-1 0 0,-1 0 0 0 0,0 0 1 0 0,1 0-1 0 0,0-1 1 0 0,-1 1-1 0 0,1-1 1 0 0,0 1-1 0 0,0-1 0 0 0,0 0 1 0 0,0 0-1 0 0,1 0-59 0 0,34 8 405 0 0,0-1 0 0 0,1-2 0 0 0,0-2 1 0 0,1-1-1 0 0,-1-2 0 0 0,0-2 0 0 0,9-2-405 0 0,45 1 257 0 0,251-10-42 0 0,-343 12-291 0 0,-1 0-96 0 0,-58 2-4723 0 0,36 0 1800 0 0,4-1-2576 0 0,6 0-3628 0 0</inkml:trace>
  <inkml:trace contextRef="#ctx0" brushRef="#br2" timeOffset="9615.135">23144 7647 10586 0 0,'0'0'1205'0'0,"0"0"-35"0"0,0 0-259 0 0,0 0-336 0 0,0 0-161 0 0,0 0-89 0 0,0 0-38 0 0,0 0 58 0 0,0 0 84 0 0,0 0 53 0 0,0 0-65 0 0,0 0-177 0 0,0 0-198 0 0,8-22-170 0 0,28-63-55 0 0,-35 84 178 0 0,0 0 0 0 0,-1 0 0 0 0,1 0 0 0 0,0 1 0 0 0,0-1-1 0 0,0 1 1 0 0,0-1 0 0 0,0 0 0 0 0,0 1 0 0 0,0 0 0 0 0,0-1 0 0 0,0 1 0 0 0,1-1 0 0 0,-1 1 0 0 0,0 0 0 0 0,0 0 0 0 0,0 0-1 0 0,0 0 1 0 0,0 0 0 0 0,1 0 0 0 0,-1 0 0 0 0,0 0 0 0 0,0 0 0 0 0,0 1 0 0 0,0-1 0 0 0,0 0 0 0 0,1 1 0 0 0,-1-1-1 0 0,0 1 1 0 0,0-1 0 0 0,0 1 0 0 0,0-1 0 0 0,0 1 0 0 0,-1 0 0 0 0,1-1 0 0 0,0 1 0 0 0,0 0 0 0 0,0 0 0 0 0,0 0-1 0 0,-1 0 1 0 0,1 0 0 0 0,0 0 0 0 0,-1 0 0 0 0,1 0 0 0 0,-1 0 0 0 0,1 0 0 0 0,-1 0 0 0 0,0 0 0 0 0,1 0 0 0 0,-1 0 0 0 0,0 0-1 0 0,0 1 1 0 0,0-1 5 0 0,4 5-14 0 0,10 10 12 0 0,31 42 45 0 0,3-3 0 0 0,2-1 0 0 0,3-3-1 0 0,1-2 1 0 0,6-1-43 0 0,315 171 130 0 0,-209-131-207 0 0,-21 29-136 0 0,-141-112 208 0 0,0 0-1 0 0,-1 0 0 0 0,0 0 1 0 0,0 1-1 0 0,0-1 0 0 0,-1 1 1 0 0,0 0-1 0 0,0 0 1 0 0,0 0-1 0 0,-1 0 0 0 0,1 0 1 0 0,-1 0-1 0 0,-1 0 0 0 0,0 0 1 0 0,1 1-1 0 0,-2-1 1 0 0,1 0-1 0 0,-1 0 0 0 0,0 0 1 0 0,0 0-1 0 0,-1 0 0 0 0,0 0 1 0 0,0 0-1 0 0,0 0 0 0 0,0 0 1 0 0,-1-1-1 0 0,0 1 1 0 0,-2 1 5 0 0,-4 5 81 0 0,1 0 0 0 0,-2-1 0 0 0,0-1 0 0 0,0 1 0 0 0,-1-2 0 0 0,0 1 0 0 0,0-1 0 0 0,-1-1 0 0 0,0 0 0 0 0,-1-1 0 0 0,0-1 0 0 0,0 1 0 0 0,0-2 0 0 0,-1 0 0 0 0,0-1 0 0 0,0 0 0 0 0,-12 1-81 0 0,-250 16 2051 0 0,268-21-1993 0 0,-106-3 322 0 0,0-5 0 0 0,1-5 1 0 0,0-5-1 0 0,-54-18-380 0 0,145 31-87 0 0,-94-44-1758 0 0,113 38-1219 0 0,10 4-4456 0 0,3 5-1699 0 0</inkml:trace>
  <inkml:trace contextRef="#ctx0" brushRef="#br2" timeOffset="10187.596">24814 7813 13131 0 0,'0'0'576'0'0,"0"0"-559"0"0,0 0-742 0 0,0 0-398 0 0,0 0 68 0 0,0 0 380 0 0,0 0 492 0 0,0 0 282 0 0,0 0 140 0 0,0 0 100 0 0,0 0 46 0 0,0 0 24 0 0,-12 39-27 0 0,-40 124-31 0 0,48-153-299 0 0,-14 36 154 0 0,2 1-1 0 0,2 0 0 0 0,2 1 0 0 0,3 0 1 0 0,1 1-1 0 0,2 0 0 0 0,3 0 1 0 0,2 9-206 0 0,2-54 140 0 0,2-1 1 0 0,-1 1-1 0 0,0-1 1 0 0,1 0-1 0 0,-1 0 1 0 0,1 0-1 0 0,0 0 1 0 0,0 0-1 0 0,0-1 1 0 0,0 1-1 0 0,1-1 1 0 0,-1 0-1 0 0,1 0 1 0 0,-1 0-1 0 0,1-1 1 0 0,0 1-1 0 0,-1-1 1 0 0,1 0-1 0 0,0 0 1 0 0,0 0-1 0 0,0 0 1 0 0,0-1-1 0 0,0 1 1 0 0,0-1-1 0 0,0 0 1 0 0,0-1-1 0 0,0 1 1 0 0,0-1-1 0 0,0 1 1 0 0,0-1-1 0 0,0 0 1 0 0,1-1-141 0 0,14 1 194 0 0,354-55 1170 0 0,-54-14-938 0 0,-437 74-10110 0 0,87-1 5151 0 0,7-3-1592 0 0</inkml:trace>
  <inkml:trace contextRef="#ctx0" brushRef="#br2" timeOffset="10437.181">24676 8228 17796 0 0,'0'0'275'0'0,"0"0"-177"0"0,0 0-156 0 0,33-6-65 0 0,111-17 66 0 0,298-26 1013 0 0,-296 18-1876 0 0,-138 23-972 0 0,-7-1-4275 0 0,-1 9 5537 0 0,0-3-8120 0 0</inkml:trace>
  <inkml:trace contextRef="#ctx0" brushRef="#br2" timeOffset="10592.722">24666 7776 16227 0 0,'0'0'-434'0'0,"0"0"-40"0"0,0 0 40 0 0,43-6 171 0 0,141-18 179 0 0,38 3-1335 0 0,217 7 1419 0 0,-310 21-5179 0 0,-41 0-1138 0 0,-68-7 4694 0 0</inkml:trace>
  <inkml:trace contextRef="#ctx0" brushRef="#br2" timeOffset="11043.167">25914 7719 168 0 0,'0'0'3598'0'0,"0"0"-1169"0"0,0 0-1000 0 0,0 0-545 0 0,0 0-305 0 0,0 0-83 0 0,0 0 51 0 0,0 0 53 0 0,0 0 39 0 0,0 0-7 0 0,0 0-40 0 0,-16 37-21 0 0,-45 117-40 0 0,40-23 313 0 0,16 183 230 0 0,5-308-1001 0 0,0 0 0 0 0,0 0 0 0 0,1 1-1 0 0,-1-1 1 0 0,2 0 0 0 0,-1 0 0 0 0,1 0 0 0 0,0 0 0 0 0,0 0 0 0 0,0-1 0 0 0,1 1 0 0 0,0 0 0 0 0,0-1 0 0 0,0 0 0 0 0,1 0 0 0 0,0 0 0 0 0,0 0 0 0 0,0-1 0 0 0,0 1 0 0 0,4 1-73 0 0,0-18 4290 0 0,-4-30-4495 0 0,-4 37 487 0 0,-1-53-381 0 0,-2-1-1 0 0,-3 1 1 0 0,-3 0-1 0 0,-14-51 100 0 0,7 29-101 0 0,11 55 81 0 0,-9-162 421 0 0,19 182-436 0 0,-1 1 1 0 0,1 0-1 0 0,0 0 1 0 0,0 0 0 0 0,1 0-1 0 0,-1 1 1 0 0,1 0-1 0 0,0 0 1 0 0,0 1 0 0 0,0-1-1 0 0,0 1 1 0 0,0 0-1 0 0,0 1 1 0 0,0 0 0 0 0,1 0-1 0 0,-1 0 1 0 0,0 1-1 0 0,1 0 1 0 0,-1 0 0 0 0,1 0-1 0 0,-1 1 1 0 0,0 0-1 0 0,1 0 1 0 0,-1 1 0 0 0,0 0-1 0 0,0 0 1 0 0,0 0-1 0 0,0 1 1 0 0,5 2 34 0 0,77 20-37 0 0,-2 3 0 0 0,-1 4 0 0 0,-1 3 0 0 0,-2 4 1 0 0,-2 4-1 0 0,59 42 37 0 0,-124-77-49 0 0,0 1 0 0 0,-1 0 0 0 0,0 1 0 0 0,-1 0 1 0 0,0 1-1 0 0,-1 1 0 0 0,0 0 0 0 0,0 1 0 0 0,-2 0 0 0 0,0 1 1 0 0,0 0-1 0 0,-1 0 0 0 0,-1 1 0 0 0,0 0 0 0 0,-1 1 0 0 0,-1-1 1 0 0,0 1-1 0 0,-1 3 49 0 0,-9-6 11 0 0,-1-1 0 0 0,-1 1 0 0 0,0-1 0 0 0,0 0 0 0 0,-1-1 0 0 0,-1 0 0 0 0,0 0 0 0 0,-1-1 0 0 0,0 0 0 0 0,0 0-1 0 0,-1-1 1 0 0,0 0 0 0 0,-1-1 0 0 0,0 0 0 0 0,0-1 0 0 0,-1 0 0 0 0,1 0 0 0 0,-2-1 0 0 0,1-1 0 0 0,-1 0 0 0 0,1-1 0 0 0,-5 0-11 0 0,-84 32 143 0 0,-2-5-1 0 0,0-5 0 0 0,-2-4 1 0 0,-1-5-1 0 0,-56 1-142 0 0,42-3 28 0 0,-436 60-791 0 0,192-25-7618 0 0,274-37-2015 0 0</inkml:trace>
  <inkml:trace contextRef="#ctx0" brushRef="#br2" timeOffset="12249.754">19594 9356 7394 0 0,'0'0'1026'0'0,"0"0"-581"0"0,0 0-401 0 0,0 0-385 0 0,0 0-323 0 0,0 0-164 0 0,0 0-16 0 0,0 0 167 0 0,0 0 259 0 0,0 0 197 0 0,0 0 117 0 0,0 0 61 0 0,0 0 7 0 0,-12-12-256 0 0,9 6 4934 0 0,1-8-1155 0 0,4 8-247 0 0,14 12-4036 0 0,24 8 831 0 0,0-1 0 0 0,1-2 1 0 0,0-2-1 0 0,1-2 0 0 0,0-1 0 0 0,0-2 1 0 0,31-2-36 0 0,197-1-503 0 0,-312 33 456 0 0,-110 47 477 0 0,88-52-281 0 0,1 3 1 0 0,1 2 0 0 0,3 3 0 0 0,0 2 0 0 0,3 3 0 0 0,1 3 0 0 0,2 2 0 0 0,3 2 0 0 0,2 2 0 0 0,-24 34-150 0 0,62-73 7 0 0,2 1 0 0 0,-1 0 0 0 0,1 1-1 0 0,1 0 1 0 0,1 0 0 0 0,0 0 0 0 0,1 1 0 0 0,0 0 0 0 0,1 0 0 0 0,1 0 0 0 0,0 0 0 0 0,1 1 0 0 0,1-1 0 0 0,0 1 0 0 0,1 0 0 0 0,1-1 0 0 0,1 7-7 0 0,3-16 50 0 0,0 0 0 0 0,0 0 0 0 0,0 0 0 0 0,1-1 1 0 0,0 0-1 0 0,0-1 0 0 0,0 1 0 0 0,1-1 0 0 0,-1 0 0 0 0,1-1 0 0 0,0 1 0 0 0,0-1 0 0 0,0-1 0 0 0,0 1 0 0 0,1-1 0 0 0,-1 0 0 0 0,1-1 0 0 0,-1 0 0 0 0,1 0 0 0 0,0-1 1 0 0,-1 0-1 0 0,1 0 0 0 0,0-1 0 0 0,-1 0 0 0 0,4-1-50 0 0,-3 3 39 0 0,70-3 35 0 0,0-2 0 0 0,0-4 0 0 0,-1-3-1 0 0,-1-4 1 0 0,0-3 0 0 0,69-26-74 0 0,-122 37-487 0 0,-1-1-1 0 0,0 0 1 0 0,-1-2 0 0 0,0-1 0 0 0,-1 0-1 0 0,0-2 1 0 0,0 0 0 0 0,5-7 487 0 0,-11 0-6016 0 0,-14 15-2562 0 0</inkml:trace>
  <inkml:trace contextRef="#ctx0" brushRef="#br2" timeOffset="12512.877">19212 9963 19892 0 0,'0'0'352'0'0,"0"0"-264"0"0,0 0-376 0 0,0 0-72 0 0,0 0 232 0 0,238-51 112 0 0,-162 39 16 0 0,0 2-8 0 0,4 3-16 0 0,0-1-56 0 0,-4 2-144 0 0,-2 2-432 0 0,0 4-752 0 0,-6-2-1177 0 0,-21 2-1608 0 0,-14 0-6169 0 0</inkml:trace>
  <inkml:trace contextRef="#ctx0" brushRef="#br2" timeOffset="12823.126">20505 10037 16339 0 0,'0'0'-364'0'0,"0"0"44"0"0,0 0 294 0 0,0 0 351 0 0,0 0 339 0 0,0 0 194 0 0,0 0 69 0 0,0 0 15 0 0,0 0-84 0 0,0 0-113 0 0,0 0-139 0 0,0 0-150 0 0,31 19-124 0 0,97 61-119 0 0,-44-52 113 0 0,-63-29-215 0 0,-5 1-77 0 0,0-2 0 0 0,0 1 0 0 0,0-2 0 0 0,0 0 0 0 0,0-1 0 0 0,-1 0 0 0 0,1-2 0 0 0,-1 0 0 0 0,0 0 0 0 0,-1-1 0 0 0,0-1 0 0 0,0-1 0 0 0,0 0 0 0 0,-1 0 0 0 0,-1-1 0 0 0,0-1 0 0 0,0 0 0 0 0,-1-1 0 0 0,0 0 0 0 0,-1-1 0 0 0,0 0 0 0 0,-1-1 0 0 0,-1 1 0 0 0,0-2 0 0 0,3-9-34 0 0,-9 11-62 0 0,0-1 1 0 0,-1 0-1 0 0,-1 0 0 0 0,0 0 0 0 0,-1 0 0 0 0,-1 0 0 0 0,0 1 0 0 0,-1-1 0 0 0,0 0 0 0 0,-1 1 0 0 0,0 0 0 0 0,-1 0 0 0 0,-1 0 0 0 0,0 1 1 0 0,-1-1-1 0 0,0 2 0 0 0,-1-1 0 0 0,0 1 0 0 0,-1 0 0 0 0,0 0 0 0 0,0 1 0 0 0,-1 1 0 0 0,-1-1 0 0 0,0 2 0 0 0,0-1 0 0 0,-1 2 0 0 0,1-1 0 0 0,-2 2 1 0 0,1 0-1 0 0,-1 0 0 0 0,0 1 0 0 0,0 0 0 0 0,0 2 0 0 0,-1-1 0 0 0,0 1 0 0 0,1 1 0 0 0,-1 1 0 0 0,0 0 0 0 0,-2 1 62 0 0,2-2 19 0 0,0 1 0 0 0,0 0 0 0 0,0 1 0 0 0,0 1 0 0 0,0 1 0 0 0,0 0-1 0 0,0 0 1 0 0,0 1 0 0 0,0 1 0 0 0,1 0 0 0 0,0 1 0 0 0,0 1 0 0 0,0 0 0 0 0,1 1-1 0 0,-1 0 1 0 0,2 1 0 0 0,-1 0 0 0 0,1 0 0 0 0,0 2 0 0 0,1-1 0 0 0,0 1 0 0 0,1 1-1 0 0,0 0 1 0 0,0 0 0 0 0,1 1 0 0 0,1 0 0 0 0,0 0 0 0 0,0 0 0 0 0,2 1 0 0 0,-1 0-1 0 0,2 1 1 0 0,-3 10-19 0 0,5-15-6 0 0,0 1-1 0 0,1-1 0 0 0,0 1 0 0 0,1-1 0 0 0,0 1 1 0 0,1 0-1 0 0,0-1 0 0 0,0 1 0 0 0,1-1 1 0 0,0 0-1 0 0,0 1 0 0 0,1-1 0 0 0,1 0 0 0 0,0 0 1 0 0,0-1-1 0 0,0 1 0 0 0,1-1 0 0 0,0 0 0 0 0,1 0 1 0 0,0-1-1 0 0,0 1 0 0 0,1-1 0 0 0,0-1 1 0 0,0 1-1 0 0,0-1 0 0 0,1 0 0 0 0,0-1 0 0 0,0 0 1 0 0,0 0-1 0 0,1-1 0 0 0,0 0 0 0 0,-1 0 0 0 0,2-1 1 0 0,0 0 6 0 0,106 23-2268 0 0,-37-18-4728 0 0,-47-6-3525 0 0</inkml:trace>
  <inkml:trace contextRef="#ctx0" brushRef="#br2" timeOffset="13394.874">21795 9467 19372 0 0,'0'0'-129'0'0,"0"0"-119"0"0,0 0-84 0 0,0 0 54 0 0,0 0 150 0 0,0 0 139 0 0,0 0 137 0 0,0 0 115 0 0,-29 36 65 0 0,-89 114 12 0 0,102-133-267 0 0,2 0 0 0 0,0 1 0 0 0,1 1-1 0 0,1 0 1 0 0,0 1 0 0 0,2 0 0 0 0,0 0 0 0 0,2 1 0 0 0,0 1 0 0 0,1-1 0 0 0,1 1 0 0 0,0 10-73 0 0,2 26 94 0 0,40-75 1033 0 0,-10-9-1301 0 0,0-1-1 0 0,-2-1 1 0 0,-1 0-1 0 0,-2-2 1 0 0,-1-1-1 0 0,-1-1 0 0 0,-2 0 1 0 0,3-9 174 0 0,-17 33 25 0 0,-1 0 45 0 0,1 0 1 0 0,0 1 0 0 0,1-1-1 0 0,-1 1 1 0 0,1-1-1 0 0,1 1 1 0 0,-1 0 0 0 0,1 0-1 0 0,1 1 1 0 0,-1 0 0 0 0,1-1-1 0 0,0 2 1 0 0,7-6-71 0 0,10 53 215 0 0,-5 17 68 0 0,-15-39-235 0 0,0 0 0 0 0,2-1 1 0 0,0 0-1 0 0,1 0 0 0 0,1 0 1 0 0,0-1-1 0 0,2 0 1 0 0,0 0-1 0 0,1-1 0 0 0,1 0 1 0 0,0-1-1 0 0,1 0 0 0 0,1-1 1 0 0,1-1-1 0 0,0 0 1 0 0,0 0-1 0 0,2-2 0 0 0,0 0 1 0 0,0 0-1 0 0,1-2 0 0 0,17 9-48 0 0,-4-10 98 0 0,1-2 0 0 0,0-1 0 0 0,0-2 0 0 0,0-1-1 0 0,1-1 1 0 0,-1-2 0 0 0,0-1 0 0 0,1-2-1 0 0,-1 0 1 0 0,0-3 0 0 0,-1 0 0 0 0,1-2 0 0 0,-1-1-1 0 0,-1-1 1 0 0,1-2 0 0 0,8-6-98 0 0,-26 13 46 0 0,0 0 0 0 0,-1-1 0 0 0,1-1-1 0 0,-1 0 1 0 0,-1 0 0 0 0,1-1 0 0 0,-1-1 0 0 0,-1 0 0 0 0,1 0 0 0 0,-2 0 0 0 0,1-1 0 0 0,-1-1 0 0 0,-1 1 0 0 0,0-2-1 0 0,0 1 1 0 0,-1 0 0 0 0,-1-1 0 0 0,0 0 0 0 0,0-1 0 0 0,-1 1 0 0 0,-1-1 0 0 0,0 1 0 0 0,-1-1 0 0 0,0 0 0 0 0,-1 0-1 0 0,0 0 1 0 0,-1 0 0 0 0,-1 0 0 0 0,0 0 0 0 0,-1 0 0 0 0,0 0 0 0 0,-1 0 0 0 0,-3-8-46 0 0,-3 2 18 0 0,-2 0 0 0 0,0 0 0 0 0,-1 2 0 0 0,0-1 0 0 0,-2 2 0 0 0,0-1 0 0 0,-1 2 0 0 0,0 0 0 0 0,-2 1-1 0 0,1 1 1 0 0,-2 0 0 0 0,0 1 0 0 0,0 1 0 0 0,-1 1 0 0 0,0 0 0 0 0,-1 1 0 0 0,0 2 0 0 0,0 0 0 0 0,-8-1-18 0 0,-14 4-501 0 0,54 21-1760 0 0,64 19-3348 0 0,-22-20-3385 0 0,-33-9 435 0 0</inkml:trace>
  <inkml:trace contextRef="#ctx0" brushRef="#br2" timeOffset="13857.004">23378 9267 18964 0 0,'0'0'-87'0'0,"0"0"-362"0"0,0 0-259 0 0,0 0 40 0 0,0 0 221 0 0,0 0 288 0 0,0 0 281 0 0,0 0 176 0 0,0 0 86 0 0,0 0-2 0 0,0 0-67 0 0,0 0-94 0 0,0 0-72 0 0,-15 33-42 0 0,-71 170 18 0 0,75-183-65 0 0,2 0-1 0 0,0 1 0 0 0,1 1 0 0 0,1-1 1 0 0,1 1-1 0 0,1 0 0 0 0,1 1 1 0 0,1-1-1 0 0,2 1 0 0 0,0-1 0 0 0,1 20-59 0 0,6-34 54 0 0,0 0 0 0 0,0-1 0 0 0,1 0 0 0 0,0 0 0 0 0,0 0 0 0 0,1-1 1 0 0,-1 0-1 0 0,1-1 0 0 0,1 1 0 0 0,-1-2 0 0 0,1 1 0 0 0,0-1 0 0 0,0 0 0 0 0,0-1 0 0 0,0 0 0 0 0,1-1 0 0 0,-1 0 0 0 0,1 0 0 0 0,0-1 0 0 0,-1 0 0 0 0,1 0 0 0 0,0-2 0 0 0,0 1 0 0 0,3-1-54 0 0,-5 1-2 0 0,207 2 301 0 0,-341 30 455 0 0,201-29-357 0 0,117-31-684 0 0,-69-5-2836 0 0,-121 32 2015 0 0,-3-3-9040 0 0,-1 2 2868 0 0</inkml:trace>
  <inkml:trace contextRef="#ctx0" brushRef="#br2" timeOffset="14122.97">23298 9477 22429 0 0,'0'0'603'0'0,"0"0"-201"0"0,0 0-276 0 0,0 0-190 0 0,0 0 21 0 0,0 0 82 0 0,0 0 54 0 0,34-5 48 0 0,164-25 101 0 0,-6 28-1438 0 0,-184 0-548 0 0,-8-4-7597 0 0,0 4-1170 0 0</inkml:trace>
  <inkml:trace contextRef="#ctx0" brushRef="#br2" timeOffset="14368.98">23280 9062 26166 0 0,'0'0'472'0'0,"0"0"-104"0"0,0 0-224 0 0,224-99-168 0 0,-140 85-24 0 0,0 4 16 0 0,-8 4-40 0 0,-6 1-40 0 0,-9 1-112 0 0,-11 2-136 0 0,-11 0-209 0 0,-4 0-455 0 0,-7 2-1016 0 0,-11 0-2809 0 0,-9 0-8234 0 0</inkml:trace>
  <inkml:trace contextRef="#ctx0" brushRef="#br1" timeOffset="29295.559">5543 6127 0 0 0,'-130'115'0'0'0,"126"-112"0"0"0,0 0 0 0 0,0 0 0 0 0,0 0 0 0 0,1 0 0 0 0,-1 1 0 0 0,1-1 0 0 0,0 1 0 0 0,0 0 0 0 0,1 0 0 0 0,-1 0 0 0 0,1 0 0 0 0,-1 0 0 0 0,1 0 0 0 0,1 1 0 0 0,-1-1 0 0 0,1 1 0 0 0,-1 0 0 0 0,1-1 0 0 0,1 1 0 0 0,-1 0 0 0 0,1 0 0 0 0,-1-1 0 0 0,1 1 0 0 0,1 2 0 0 0,-1 8 0 0 0,0 21 0 0 0,0-24 0 0 0</inkml:trace>
  <inkml:trace contextRef="#ctx0" brushRef="#br1" timeOffset="30199.254">5276 6748 0 0 0,'0'0'47'0'0,"0"0"50"0"0,0 0-28 0 0,0 0-37 0 0,0 0 47 0 0,0 0 30 0 0,0 0 13 0 0,-18 35-5 0 0,-52 110-66 0 0,50-66-62 0 0,22-61-62 0 0,43 233-566 0 0,-47-227 684 0 0,-2-1 0 0 0,0 0 0 0 0,-2 0 0 0 0,0 0 0 0 0,-1-1-1 0 0,-2 0 1 0 0,0-1 0 0 0,-1 1 0 0 0,-2-2 0 0 0,0 1-45 0 0,-48 110 1510 0 0,-15 141 2298 0 0,30-75-2314 0 0,-9 108 7 0 0,60-86-847 0 0,19-74-3313 0 0,30 36-3871 0 0,-29-101 6303 0 0,-24-66 527 0 0,0 0 0 0 0,0 0 0 0 0,-1 0 0 0 0,-1 1 0 0 0,-1-1 0 0 0,0 0 0 0 0,-1 0 0 0 0,0 0 1 0 0,-1 0-1 0 0,0 0 0 0 0,-3 5-300 0 0,-11 71 1168 0 0,12 38-595 0 0,5-1-1 0 0,6 1 1 0 0,8 15-573 0 0,28 438-5739 0 0,10-102 5291 0 0,-41-392 556 0 0,0 0 3511 0 0,8 43-2135 0 0,-6 0-1 0 0,-6 1 1 0 0,-8 78-1484 0 0,1-123 1672 0 0,2-62-1974 0 0,2 0 0 0 0,0 0 0 0 0,2-1-1 0 0,1 1 1 0 0,0-1 0 0 0,2 0 0 0 0,1-1-1 0 0,4 8 303 0 0,13 32-3288 0 0,5 8-652 0 0,-28-55 3736 0 0</inkml:trace>
  <inkml:trace contextRef="#ctx0" brushRef="#br1" timeOffset="30462.829">5498 12442 0 0 0,'0'0'872'0'0,"0"0"953"0"0,0 0-553 0 0,0 0-448 0 0,0 0-320 0 0,0 0-160 0 0,0 0-248 0 0,72 207-504 0 0,-49-170-608 0 0,-1 2-776 0 0,-5-10-729 0 0,-7-8 2521 0 0</inkml:trace>
  <inkml:trace contextRef="#ctx0" brushRef="#br1" timeOffset="30711.91">5927 13251 0 0 0,'0'0'992'0'0,"0"0"1262"0"0,0 0-222 0 0,0 0-629 0 0,0 0-514 0 0,0 0-345 0 0,0 0-206 0 0,0 0-120 0 0,0 0-38 0 0,0 0-8 0 0,0 0-20 0 0,31 35-27 0 0,97 107-34 0 0,29 47 61 0 0,-20 31-281 0 0,28-21-4070 0 0,-70-85 3119 0 0,59 49-3054 0 0,-142-155 4134 0 0</inkml:trace>
  <inkml:trace contextRef="#ctx0" brushRef="#br1" timeOffset="30959.927">7373 15017 7170 0 0,'0'0'2560'0'0,"0"0"-1910"0"0,0 0-537 0 0,0 0 87 0 0,0 0 32 0 0,0 0-29 0 0,0 0-65 0 0,0 0-99 0 0,35 16-139 0 0,169 81-415 0 0,-166-75 263 0 0,-1 1 0 0 0,-1 3 0 0 0,-1 0 1 0 0,-2 3-1 0 0,26 27 252 0 0,30 25-70 0 0,-21-25-5401 0 0,-55-46 1581 0 0</inkml:trace>
  <inkml:trace contextRef="#ctx0" brushRef="#br1" timeOffset="31177.471">8581 15746 15771 0 0,'0'0'1474'0'0,"0"0"-990"0"0,0 0-507 0 0,0 0-77 0 0,0 0 102 0 0,0 0 22 0 0,0 0-122 0 0,0 0-242 0 0,40 22-249 0 0,125 70-206 0 0,-6-27-1327 0 0,-26-21 1493 0 0,12 3-1802 0 0,-49-20-4755 0 0,-70-22 3744 0 0</inkml:trace>
  <inkml:trace contextRef="#ctx0" brushRef="#br1" timeOffset="31394.241">10265 16165 14115 0 0,'0'0'1416'0'0,"0"0"-331"0"0,0 0-408 0 0,0 0-252 0 0,0 0-143 0 0,0 0-121 0 0,40 3-118 0 0,125 11-160 0 0,167 18-4444 0 0,-206-32 10 0 0,-43 0-2212 0 0,-61 0 4551 0 0</inkml:trace>
  <inkml:trace contextRef="#ctx0" brushRef="#br1" timeOffset="31639.283">11558 16079 2264 0 0,'0'0'3451'0'0,"0"0"-914"0"0,0 0-882 0 0,0 0-593 0 0,0 0-399 0 0,0 0-266 0 0,0 0-177 0 0,37-8-104 0 0,114-27-45 0 0,171-26-660 0 0,-210 37-2588 0 0,-1 6-4427 0 0,-94 16 6538 0 0</inkml:trace>
  <inkml:trace contextRef="#ctx0" brushRef="#br1" timeOffset="31888.341">13439 15461 7570 0 0,'0'0'592'0'0,"0"0"-235"0"0,0 0-245 0 0,0 0-179 0 0,0 0-170 0 0,0 0-166 0 0,34-13-151 0 0,162-61-473 0 0,-143 47 1355 0 0,17-24 4447 0 0,22-12-2298 0 0,-11 16-6476 0 0,-23 13-4357 0 0,-44 26 6788 0 0</inkml:trace>
  <inkml:trace contextRef="#ctx0" brushRef="#br1" timeOffset="32072.755">14610 14709 10618 0 0,'0'0'7778'0'0,"0"0"-6466"0"0,0 0-448 0 0,0 0-624 0 0,0 0-280 0 0,0 0-240 0 0,0 0-416 0 0,0 0-656 0 0,0 0-969 0 0,0 0-991 0 0,228-178-785 0 0,-202 171-208 0 0,-9-1-104 0 0</inkml:trace>
  <inkml:trace contextRef="#ctx0" brushRef="#br1" timeOffset="32367.909">15579 13923 20556 0 0,'0'0'1390'0'0,"0"0"-364"0"0,0 0-506 0 0,0 0-318 0 0,0 0-148 0 0,0 0-78 0 0,0 0-111 0 0,30-34-177 0 0,92-107-184 0 0,34-11-2466 0 0,-78 3-462 0 0,30-47-6334 0 0,12 32 5750 0 0,113-183 4280 0 0,-14-102 7558 0 0,-136 251-7099 0 0,-16 12-662 0 0,-40 107-3630 0 0,-13 37-594 0 0,-10 27 340 0 0</inkml:trace>
  <inkml:trace contextRef="#ctx0" brushRef="#br1" timeOffset="32789.453">17651 9660 7410 0 0,'0'0'1517'0'0,"0"0"-283"0"0,0 0-546 0 0,0 0-351 0 0,0 0-219 0 0,0 0-86 0 0,14-33-19 0 0,75-160 27 0 0,-33 72 281 0 0,-5-2 1 0 0,-6-3-1 0 0,-5-1 0 0 0,-6-1 1 0 0,-5-2-1 0 0,-6-2 1 0 0,-2-40-322 0 0,51-239 4285 0 0,-14 161-2155 0 0,-20 94-996 0 0,-6 0 0 0 0,2-79-1134 0 0,-30 47-585 0 0,-28 144-2500 0 0,-4 26-4950 0 0,17 13-2526 0 0</inkml:trace>
  <inkml:trace contextRef="#ctx0" brushRef="#br1" timeOffset="34515.544">5400 6177 0 0 0,'0'0'1128'0'0,"0"0"-516"0"0,0 0-372 0 0,0 0 39 0 0,0 0 273 0 0,0 0 163 0 0,0 0 8 0 0,0 0-51 0 0,0 0-100 0 0,0 0-146 0 0,-35 36-121 0 0,-112 115-98 0 0,38 0 123 0 0,61-47-254 0 0,5 2 0 0 0,4 2-1 0 0,5 1 1 0 0,5 2-1 0 0,5 1 1 0 0,-5 74-76 0 0,-36 351-6113 0 0,48 3 5011 0 0,10-450 1763 0 0,-4-1 0 0 0,-3 0 1 0 0,-4-1-1 0 0,-4-1 0 0 0,-4-1 0 0 0,-8 10-661 0 0,-44 164 1059 0 0,27-55-764 0 0,10 2-1 0 0,9 1 1 0 0,9 2-1 0 0,7 50-294 0 0,10-39-1107 0 0,9 0-1 0 0,9 0 1 0 0,33 158 1107 0 0,-25-160 618 0 0,-45 0 5148 0 0,17-158-5486 0 0,2 1 1 0 0,3 0-1 0 0,3 0 0 0 0,3 0 0 0 0,2-1 1 0 0,3 1-1 0 0,3-1 0 0 0,2-1 0 0 0,8 16-280 0 0,7 57 120 0 0,-3-1-458 0 0,95 372-372 0 0,-102-451-1100 0 0,3-2 1 0 0,2 0-1 0 0,2-1 0 0 0,2-2 0 0 0,7 6 1810 0 0,-17-29-1811 0 0</inkml:trace>
  <inkml:trace contextRef="#ctx0" brushRef="#br1" timeOffset="34985.611">5274 14586 240 0 0,'0'0'4586'0'0,"0"0"-1850"0"0,6 35-931 0 0,23 114-587 0 0,-23-122-963 0 0,1-1 1 0 0,1 0-1 0 0,2-1 1 0 0,0 1-1 0 0,2-2 1 0 0,1 0-1 0 0,13 20-255 0 0,-2-4 139 0 0,274 428-2749 0 0,-164-186 1592 0 0,28 43-4328 0 0,-46-186 2115 0 0,95 37 2924 0 0,-14-44 296 0 0,-112-79 427 0 0,-2 5 1 0 0,-3 2 0 0 0,30 34-417 0 0,-78-60-28 0 0,2-2 1 0 0,1 0-1 0 0,2-3 1 0 0,1-1-1 0 0,0-1 1 0 0,2-3-1 0 0,2-1 1 0 0,33 14 27 0 0,521 162 803 0 0,-262-64 1983 0 0,-84-50-1768 0 0,-14-4-1522 0 0,-81-34-2863 0 0,-122-39 1612 0 0</inkml:trace>
  <inkml:trace contextRef="#ctx0" brushRef="#br1" timeOffset="35246.745">11193 17621 10506 0 0,'0'0'919'0'0,"0"0"-249"0"0,45-6-318 0 0,148-21-402 0 0,15 0-2487 0 0,92-14-4224 0 0,-101 14 9012 0 0,216 14 5693 0 0,-126 13-8411 0 0,-155-17-6888 0 0,-108 13 1883 0 0</inkml:trace>
  <inkml:trace contextRef="#ctx0" brushRef="#br1" timeOffset="35481.669">13821 17153 3385 0 0,'0'0'2648'0'0,"0"0"-727"0"0,0 0-633 0 0,0 0-384 0 0,228-80-352 0 0,-179 65-312 0 0,-3-1-400 0 0,3-2-728 0 0,2 1-1080 0 0,-16 3-1441 0 0,-10 3-1104 0 0</inkml:trace>
  <inkml:trace contextRef="#ctx0" brushRef="#br1" timeOffset="35652.053">15326 15972 18388 0 0,'0'0'5073'0'0,"0"0"-4497"0"0,0 0-96 0 0,0 0-416 0 0,81-226-152 0 0,-45 181-424 0 0,3-2-632 0 0,-1-3-1057 0 0,7-1-1583 0 0,-12 12-1762 0 0,-11 14-3568 0 0</inkml:trace>
  <inkml:trace contextRef="#ctx0" brushRef="#br1" timeOffset="35917.335">16885 13405 3809 0 0,'0'0'4646'0'0,"0"0"-1901"0"0,13-40-984 0 0,41-130-712 0 0,122-367 299 0 0,-114 149-2268 0 0,-40 233-2769 0 0,2 3-4375 0 0,-16 105 5379 0 0</inkml:trace>
  <inkml:trace contextRef="#ctx0" brushRef="#br1" timeOffset="36164.948">18152 8308 17924 0 0,'0'-56'3126'0'0,"2"-605"391"0"0,-49-28-2559 0 0,39 513-2802 0 0,7 171 1491 0 0,1 1 0 0 0,-1-1 0 0 0,0 1 0 0 0,0 0 0 0 0,0-1 0 0 0,0 1 0 0 0,-1 0 0 0 0,1 0 0 0 0,-1 0 0 0 0,0 0 0 0 0,-1 0 0 0 0,1 0 0 0 0,-1 0 0 0 0,0 1 0 0 0,0-1 0 0 0,0 1 0 0 0,0 0 0 0 0,0 0 0 0 0,-4-2 353 0 0,-48-23-10130 0 0,44 24 3286 0 0</inkml:trace>
  <inkml:trace contextRef="#ctx0" brushRef="#br1" timeOffset="52312.949">20657 13311 13603 0 0,'0'0'604'0'0,"0"0"-31"0"0,0 0-104 0 0,0 0-200 0 0,0 0-109 0 0,0 0-75 0 0,0 0-41 0 0,0 0 22 0 0,0 0 54 0 0,0 0-11 0 0,0 0-68 0 0,-3-7-83 0 0,1-1 27 0 0,1 9 2 0 0,1-1 1 0 0,0 1 0 0 0,-1-1 0 0 0,1 0-1 0 0,0 0 1 0 0,-1 1 0 0 0,1-1 0 0 0,-1 0-1 0 0,1 1 1 0 0,0-1 0 0 0,-1 0-1 0 0,1 0 1 0 0,-1 0 0 0 0,1 0 0 0 0,-1 1-1 0 0,1-1 1 0 0,-1 0 0 0 0,1 0 0 0 0,-1 0-1 0 0,1 0 1 0 0,-1 0 0 0 0,1 0-1 0 0,0 0 1 0 0,-1 0 0 0 0,1 0 0 0 0,-1-1-1 0 0,1 1 1 0 0,-1 0 0 0 0,1 0 0 0 0,-1 0-1 0 0,1 0 1 0 0,0-1 0 0 0,-1 1 12 0 0,-5 345 288 0 0,49-164-23 0 0,-38-190 4595 0 0,-2-68-4129 0 0,-6 11-619 0 0,-3-1 1 0 0,-2 1-1 0 0,-4 0 1 0 0,-2 1-1 0 0,-17-44-112 0 0,2-14 241 0 0,29 123-419 0 0,10 24-783 0 0,20 25 998 0 0,3-2 1 0 0,2-2-1 0 0,1-1 1 0 0,3-2-1 0 0,1-1 1 0 0,2-3-1 0 0,2-1 1 0 0,1-2-1 0 0,30 16-37 0 0,-65-43 38 0 0,1-2 0 0 0,0 1 0 0 0,0-1-1 0 0,0-1 1 0 0,0 0 0 0 0,1-1 0 0 0,0 0 0 0 0,0-1 0 0 0,0 0-1 0 0,0-1 1 0 0,1 0 0 0 0,-1-1 0 0 0,1 0 0 0 0,-1-1 0 0 0,1 0-1 0 0,11-3-37 0 0,-17-3 34 0 0,1 0 0 0 0,-1-1 0 0 0,-1 0 0 0 0,1-1 0 0 0,-1 1 0 0 0,0-1 0 0 0,-1-1 0 0 0,0 1 0 0 0,0-1 0 0 0,-1 0 0 0 0,0 0 0 0 0,0 0 0 0 0,-1 0 0 0 0,0 0 0 0 0,-1-1 0 0 0,0 0 0 0 0,-1 1-1 0 0,0-1 1 0 0,0 0 0 0 0,-1 0 0 0 0,0 0 0 0 0,-2-8-34 0 0,-14-205 328 0 0,110 646-850 0 0,-86-398 350 0 0,54 131 498 0 0,4-73-2882 0 0,-53-76-1228 0 0,-4-4-3755 0 0,-5-1-1720 0 0</inkml:trace>
  <inkml:trace contextRef="#ctx0" brushRef="#br1" timeOffset="53651.129">21586 13617 15867 0 0,'0'0'-380'0'0,"0"0"-190"0"0,0 0 244 0 0,0 0 518 0 0,0 0 264 0 0,0 0 104 0 0,0 0 95 0 0,0 0 29 0 0,0 0-2 0 0,0 0-17 0 0,0 0-77 0 0,0 0-106 0 0,31 23-106 0 0,92 69-96 0 0,-26-45 480 0 0,-79-45-652 0 0,-10 0-99 0 0,0 0 0 0 0,0-1 0 0 0,0 0 0 0 0,0 0 0 0 0,0 0 0 0 0,0-1 0 0 0,0-1 0 0 0,0 1 0 0 0,0-1 0 0 0,0 0 0 0 0,0-1 0 0 0,0 0 0 0 0,0 0 0 0 0,-1-1 0 0 0,1 0 0 0 0,-1-1 1 0 0,0 1-1 0 0,0-1 0 0 0,0 0 0 0 0,0-1 0 0 0,-1 0 0 0 0,1 0 0 0 0,-1 0 0 0 0,-1-1 0 0 0,1 0 0 0 0,-1 0 0 0 0,0 0 0 0 0,0-1 0 0 0,-1 0 0 0 0,0 0 0 0 0,0 0 0 0 0,0 0 0 0 0,-1 0 0 0 0,0-1 0 0 0,-1 0 0 0 0,0 1 0 0 0,0-1 0 0 0,1-7-9 0 0,-2 10-25 0 0,0 0 1 0 0,0 0 0 0 0,0 0-1 0 0,0 0 1 0 0,-1-1-1 0 0,0 1 1 0 0,0 0 0 0 0,0 0-1 0 0,-1 0 1 0 0,0 0-1 0 0,0 0 1 0 0,0-1 0 0 0,0 1-1 0 0,-1 1 1 0 0,0-1-1 0 0,0 0 1 0 0,0 0-1 0 0,-1 1 1 0 0,1-1 0 0 0,-1 1-1 0 0,0 0 1 0 0,-1 0-1 0 0,1 0 1 0 0,-1 0 0 0 0,1 1-1 0 0,-1-1 1 0 0,0 1-1 0 0,-1 0 1 0 0,1 0-1 0 0,0 0 1 0 0,-1 1 0 0 0,0 0-1 0 0,1-1 1 0 0,-1 2-1 0 0,0-1 1 0 0,0 1 0 0 0,0-1-1 0 0,0 1 1 0 0,-1 0 24 0 0,0 1 0 0 0,0 0 0 0 0,0 1 1 0 0,0-1-1 0 0,0 1 0 0 0,0 0 1 0 0,0 1-1 0 0,1-1 1 0 0,-1 1-1 0 0,0 0 0 0 0,1 0 1 0 0,0 1-1 0 0,-1 0 0 0 0,1 0 1 0 0,0 0-1 0 0,0 1 0 0 0,1-1 1 0 0,-1 1-1 0 0,1 0 0 0 0,0 1 1 0 0,0-1-1 0 0,0 1 1 0 0,1-1-1 0 0,-1 1 0 0 0,1 0 1 0 0,0 1-1 0 0,0-1 0 0 0,1 0 1 0 0,0 1-1 0 0,0-1 0 0 0,0 1 1 0 0,1 0-1 0 0,-1 0 1 0 0,1 5-2 0 0,-1 1 35 0 0,0 0-1 0 0,0 0 0 0 0,2 0 0 0 0,-1 0 0 0 0,1 0 0 0 0,1 0 0 0 0,1 0 0 0 0,-1 0 0 0 0,2 0 1 0 0,0-1-1 0 0,0 1 0 0 0,1-1 0 0 0,0 1 0 0 0,1-1 0 0 0,0-1 0 0 0,5 8-33 0 0,-4-8-20 0 0,2 0-1 0 0,-1-1 1 0 0,1 0 0 0 0,0 0-1 0 0,1 0 1 0 0,0-1 0 0 0,0 0-1 0 0,1-1 1 0 0,0 0 0 0 0,0-1-1 0 0,1 0 1 0 0,0 0-1 0 0,0-1 1 0 0,0-1 0 0 0,0 0-1 0 0,1 0 1 0 0,0-1 0 0 0,0-1-1 0 0,0 0 1 0 0,0 0 0 0 0,0-1-1 0 0,0-1 1 0 0,0 0-1 0 0,0-1 1 0 0,0 0 0 0 0,0-1-1 0 0,0 0 1 0 0,0 0 0 0 0,0-2-1 0 0,-1 1 1 0 0,0-2 0 0 0,1 1-1 0 0,-1-2 1 0 0,-1 1-1 0 0,1-2 1 0 0,-1 1 0 0 0,0-1-1 0 0,-1-1 1 0 0,1 0 0 0 0,-2 0-1 0 0,4-4 21 0 0,46-100 1255 0 0,-58 111-1000 0 0,0 1-46 0 0,0 0-73 0 0,0 0-81 0 0,1 43-407 0 0,0-34 362 0 0,0 0-1 0 0,1 0 1 0 0,0-1 0 0 0,1 1 0 0 0,0-1-1 0 0,0 0 1 0 0,0 0 0 0 0,1 0 0 0 0,1 0-1 0 0,-1 0 1 0 0,1-1 0 0 0,0 0 0 0 0,1 0 0 0 0,0 0-1 0 0,0-1 1 0 0,0 0 0 0 0,1 0 0 0 0,0 0-1 0 0,0-1 1 0 0,0 0 0 0 0,1-1 0 0 0,0 1-1 0 0,0-1 1 0 0,0-1 0 0 0,0 0 0 0 0,0 0-1 0 0,1 0 1 0 0,0-1 0 0 0,-1-1 0 0 0,1 1-1 0 0,0-1 1 0 0,4-1-10 0 0,-4 0-5 0 0,0-1 0 0 0,0 0 1 0 0,1-1-1 0 0,-1 0 0 0 0,0-1 0 0 0,-1 1 0 0 0,1-2 1 0 0,0 1-1 0 0,-1-1 0 0 0,0-1 0 0 0,0 1 0 0 0,0-2 0 0 0,0 1 1 0 0,-1-1-1 0 0,0 0 0 0 0,0 0 0 0 0,-1-1 0 0 0,1 0 1 0 0,-2 0-1 0 0,1 0 0 0 0,-1-1 0 0 0,0 0 0 0 0,0 0 0 0 0,-1 0 1 0 0,0-1-1 0 0,1-4 5 0 0,-2 4-10 0 0,0 0 1 0 0,0 0 0 0 0,-1-1-1 0 0,0 1 1 0 0,-1-1 0 0 0,0 1-1 0 0,0-1 1 0 0,-1 0 0 0 0,0 1-1 0 0,-1-1 1 0 0,0 0 0 0 0,-1 1-1 0 0,0-1 1 0 0,0 1 0 0 0,-1 0-1 0 0,-4-9 10 0 0,5 12-5 0 0,-1 0-1 0 0,0 0 1 0 0,0 1-1 0 0,-1-1 1 0 0,0 1-1 0 0,0 0 1 0 0,0 0-1 0 0,0 0 1 0 0,-1 0-1 0 0,0 1 1 0 0,0 0-1 0 0,0 0 1 0 0,0 0-1 0 0,-1 1 1 0 0,0 0-1 0 0,1 0 1 0 0,-1 0-1 0 0,0 1 1 0 0,0-1-1 0 0,-1 1 1 0 0,1 1-1 0 0,0-1 1 0 0,-1 1-1 0 0,1 1 1 0 0,-1-1-1 0 0,1 1 1 0 0,-1 0-1 0 0,1 0 1 0 0,-1 1-1 0 0,1 0 1 0 0,-1 0-1 0 0,1 0 1 0 0,0 1-1 0 0,0 0 1 0 0,-1 0-1 0 0,1 1 1 0 0,1 0-1 0 0,-1 0 1 0 0,-2 1 5 0 0,2 2 0 0 0,0 0 1 0 0,0 0 0 0 0,0 0-1 0 0,1 1 1 0 0,0-1-1 0 0,0 1 1 0 0,1 1 0 0 0,0-1-1 0 0,0 0 1 0 0,1 1 0 0 0,0 0-1 0 0,0 0 1 0 0,0 0-1 0 0,1 0 1 0 0,1 0 0 0 0,-1 1-1 0 0,1-1 1 0 0,1 0 0 0 0,0 1-1 0 0,0-1 1 0 0,0 1 0 0 0,1-1-1 0 0,1 0 1 0 0,-1 1-1 0 0,1-1 1 0 0,0 0 0 0 0,1 0-1 0 0,0 0 1 0 0,0-1 0 0 0,1 1-1 0 0,0 0 0 0 0,3 3-2 0 0,-1 0-1 0 0,2 0 0 0 0,-1 0 1 0 0,1-1-1 0 0,1 0 0 0 0,0-1 1 0 0,1 0-1 0 0,-1 0 0 0 0,1-1 1 0 0,1 0-1 0 0,0-1 0 0 0,0 0 1 0 0,0-1-1 0 0,1 0 1 0 0,0 0-1 0 0,0-2 0 0 0,1 1 1 0 0,-1-2-1 0 0,12 3 3 0 0,-15-3-4 0 0,0-1 0 0 0,0 0 0 0 0,1 0 0 0 0,-1 0 1 0 0,1-2-1 0 0,-1 1 0 0 0,1-1 0 0 0,-1 0 0 0 0,1-1 0 0 0,-1 0 0 0 0,1-1 1 0 0,-1 0-1 0 0,0 0 0 0 0,0-1 0 0 0,0 0 0 0 0,0 0 0 0 0,0-1 0 0 0,-1-1 0 0 0,1 1 1 0 0,-1-1-1 0 0,0-1 0 0 0,-1 1 0 0 0,1-1 0 0 0,-1-1 0 0 0,0 1 0 0 0,-1-1 1 0 0,1-1-1 0 0,-2 1 0 0 0,1-1 0 0 0,-1 0 0 0 0,0 0 0 0 0,0 0 0 0 0,-1-1 0 0 0,0 0 1 0 0,-1 0-1 0 0,0 0 0 0 0,-1 0 0 0 0,1 0 0 0 0,-2-1 0 0 0,1-2 4 0 0,18 80-82 0 0,48-22 2115 0 0,13-26-4225 0 0,-70-18 1340 0 0,1-2 1 0 0,0 1-1 0 0,0-2 1 0 0,0 0-1 0 0,-1 0 1 0 0,1-1-1 0 0,0 0 1 0 0,-1-1-1 0 0,1 0 1 0 0,-1-1-1 0 0,0 0 0 0 0,0-1 1 0 0,-1 0-1 0 0,1-1 1 0 0,-1 0-1 0 0,0-1 1 0 0,-1 0-1 0 0,0 0 1 0 0,0-1-1 0 0,0 0 1 0 0,5-8 851 0 0,24-93-3248 0 0,-43 32 6978 0 0,5 69-2958 0 0,-1 0 0 0 0,-1 0 0 0 0,1 0 0 0 0,-1 0 0 0 0,0 1 1 0 0,-1-1-1 0 0,0 1 0 0 0,0 0 0 0 0,-1-1 0 0 0,0 1 1 0 0,0 1-1 0 0,0-1 0 0 0,-1 1 0 0 0,0 0 0 0 0,-1 0 1 0 0,1 0-1 0 0,-1 0 0 0 0,0 1 0 0 0,0 0 0 0 0,-1 1 1 0 0,1-1-1 0 0,-5-1-772 0 0,10 9-12 0 0,0-1 1 0 0,-1 0-1 0 0,1 0 1 0 0,0 1 0 0 0,0-1-1 0 0,1 0 1 0 0,-1 1-1 0 0,0-1 1 0 0,1 1 0 0 0,-1-1-1 0 0,1 1 1 0 0,0-1-1 0 0,0 1 1 0 0,0-1-1 0 0,0 1 1 0 0,1 0 0 0 0,-1-1-1 0 0,1 1 1 0 0,-1-1-1 0 0,1 0 1 0 0,0 1-1 0 0,0-1 1 0 0,0 1 0 0 0,0-1-1 0 0,0 0 1 0 0,0 0-1 0 0,1 0 1 0 0,-1 0-1 0 0,1 0 1 0 0,1 2 11 0 0,14 14 9 0 0,2 1-1 0 0,0-2 1 0 0,1 0 0 0 0,0-2 0 0 0,2 0-1 0 0,0-1 1 0 0,0-1 0 0 0,1-2 0 0 0,0 0-1 0 0,1-1 1 0 0,1-1 0 0 0,-1-2 0 0 0,5 1-9 0 0,33 14-9 0 0,115 58-525 0 0,-176-79 538 0 0,-1-1 1 0 0,1 1-1 0 0,0 0 1 0 0,-1 0 0 0 0,1 0-1 0 0,-1 0 1 0 0,0-1 0 0 0,1 1-1 0 0,-1 0 1 0 0,0 0-1 0 0,1 0 1 0 0,-1 0 0 0 0,0 0-1 0 0,0 0 1 0 0,0 0 0 0 0,0 0-1 0 0,0 0 1 0 0,0 0-1 0 0,0 0 1 0 0,0 0 0 0 0,0 0-1 0 0,0-1 1 0 0,-1 1 0 0 0,1 0-1 0 0,0 0 1 0 0,-1 0-1 0 0,1 0 1 0 0,0 0 0 0 0,-1 0-1 0 0,1-1 1 0 0,-1 1 0 0 0,0 0-1 0 0,1 0 1 0 0,-1-1-1 0 0,1 1 1 0 0,-1 0 0 0 0,0-1-1 0 0,0 1 1 0 0,1 0 0 0 0,-1-1-1 0 0,0 0 1 0 0,0 1-1 0 0,0-1 1 0 0,0 1 0 0 0,0-1-1 0 0,0 0 1 0 0,1 1-1 0 0,-1-1 1 0 0,0 0 0 0 0,0 0-1 0 0,0 0 1 0 0,0 0 0 0 0,0 0-1 0 0,0 0 1 0 0,0 0-1 0 0,0 0 1 0 0,0 0 0 0 0,0 0-1 0 0,0-1 1 0 0,0 1-5 0 0,-69 12 523 0 0,68-12-531 0 0,-264 11-1494 0 0,468-33-14565 0 0,-181 16 12898 0 0</inkml:trace>
  <inkml:trace contextRef="#ctx0" brushRef="#br1" timeOffset="55797.585">24142 13631 0 0 0,'0'0'3770'0'0,"0"0"-128"0"0,0 0-361 0 0,0 0-450 0 0,0 0-561 0 0,0 0-496 0 0,0 0-410 0 0,0 0-332 0 0,0 0-260 0 0,0 0-247 0 0,0 0-196 0 0,0 0-150 0 0,0 0-161 0 0,5-25-136 0 0,14-74-65 0 0,-20 118 175 0 0,1-1-1 0 0,0 1 1 0 0,1-1 0 0 0,1 0 0 0 0,1 0-1 0 0,1 0 1 0 0,0 0 0 0 0,2 0 0 0 0,-1-1-1 0 0,2 1 1 0 0,9 14 8 0 0,-13-23-13 0 0,1-1 0 0 0,1 0 0 0 0,0 0 0 0 0,0-1 0 0 0,0 1 0 0 0,1-1 0 0 0,0 0 0 0 0,1-1 0 0 0,-1 1 0 0 0,1-1 0 0 0,1-1 0 0 0,-1 1 0 0 0,1-1 0 0 0,0 0 0 0 0,0-1 0 0 0,0 0 0 0 0,1 0 0 0 0,-1-1 0 0 0,1 0 0 0 0,0-1 0 0 0,0 0-1 0 0,0 0 1 0 0,0 0 0 0 0,0-2 0 0 0,0 1 0 0 0,1-1 0 0 0,-1 0 0 0 0,0-1 0 0 0,0 0 0 0 0,0 0 0 0 0,6-3 13 0 0,-5-4-42 0 0,0-1 0 0 0,-1 0 0 0 0,0 0 0 0 0,-1-1 0 0 0,0-1-1 0 0,-1 1 1 0 0,0-1 0 0 0,0 0 0 0 0,-1-1 0 0 0,-1 0 0 0 0,0 0 0 0 0,0 0 0 0 0,-1 0-1 0 0,-1-1 1 0 0,0 1 0 0 0,-1-1 0 0 0,0 0 0 0 0,-1 0 0 0 0,0 0 0 0 0,-1 0 0 0 0,-1 0 0 0 0,0 0-1 0 0,-1 1 1 0 0,-2-9 42 0 0,-30-86 1766 0 0,28 166-1986 0 0,6-45 198 0 0,0-1 0 0 0,1 1 0 0 0,1 0 0 0 0,1 0 0 0 0,-1 0-1 0 0,2-1 1 0 0,0 0 0 0 0,1 0 0 0 0,0 0 0 0 0,1 0 0 0 0,0-1 0 0 0,1 0 0 0 0,1 0 0 0 0,0 0 0 0 0,0-1 0 0 0,1-1 0 0 0,0 1-1 0 0,1-1 1 0 0,0-1 0 0 0,1 0 0 0 0,0 0 0 0 0,1-1 0 0 0,-1-1 0 0 0,1 0 0 0 0,1 0 0 0 0,-1-1 0 0 0,1-1 0 0 0,0 0 0 0 0,0-1-1 0 0,1 0 1 0 0,-1-1 0 0 0,1-1 0 0 0,0 0 0 0 0,0-1 0 0 0,0 0 0 0 0,0-1 0 0 0,0 0 0 0 0,-1-2 0 0 0,1 1 0 0 0,0-2 0 0 0,0 0 0 0 0,-1 0-1 0 0,11-5 23 0 0,-16 3 10 0 0,1 0-1 0 0,-2-1 0 0 0,1 0 1 0 0,0 0-1 0 0,-1-1 0 0 0,0 0 1 0 0,-1 0-1 0 0,1 0 0 0 0,-2-1 0 0 0,1 0 1 0 0,-1-1-1 0 0,0 1 0 0 0,0-1 1 0 0,-1 0-1 0 0,-1 0 0 0 0,1 0 1 0 0,-1 0-1 0 0,-1-1 0 0 0,0 1 1 0 0,0-1-1 0 0,-1 1 0 0 0,0-1 0 0 0,-1 0 1 0 0,0 0-1 0 0,0 1 0 0 0,-1-1 1 0 0,0 0-1 0 0,-1 1 0 0 0,0-1 1 0 0,-1 1-1 0 0,0-1 0 0 0,0 1 1 0 0,-1 0-1 0 0,0 0 0 0 0,-1 1 1 0 0,0-1-1 0 0,0 1 0 0 0,-1 0 0 0 0,0 0 1 0 0,0 1-1 0 0,0 0 0 0 0,-1 0 1 0 0,-1 0-1 0 0,1 1 0 0 0,-1 0 1 0 0,0 0-1 0 0,0 1 0 0 0,-1 0-9 0 0,-116-29 98 0 0,139 48-693 0 0,17-2 413 0 0,1-1 0 0 0,0-2 0 0 0,0-1 0 0 0,1-2 1 0 0,0-1-1 0 0,0-1 0 0 0,0-2 0 0 0,1-2 0 0 0,-1-1 1 0 0,24-3 181 0 0,1 2-487 0 0,-28 2 476 0 0,1-2 1 0 0,0 0-1 0 0,-1-2 0 0 0,1-2 0 0 0,-1-1 0 0 0,-1-1 0 0 0,1-1 1 0 0,7-5 10 0 0,-93 16 1520 0 0,46 5-1523 0 0,-1-1 0 0 0,1 1 0 0 0,0 1 0 0 0,0 0 1 0 0,1 0-1 0 0,0 1 0 0 0,1 0 0 0 0,0 0 0 0 0,0 1 0 0 0,1 0 0 0 0,0 1 0 0 0,1 0 1 0 0,0 0-1 0 0,1 0 0 0 0,0 0 0 0 0,1 1 0 0 0,0 0 0 0 0,1 0 0 0 0,0 0 1 0 0,1 0-1 0 0,0 1 0 0 0,1-1 0 0 0,0 0 0 0 0,1 1 0 0 0,1-1 0 0 0,0 1 1 0 0,1 2 2 0 0,0-9 25 0 0,1 0-1 0 0,0 0 1 0 0,0 0 0 0 0,1-1 0 0 0,0 1 0 0 0,0-1 0 0 0,0 0 0 0 0,0 0 0 0 0,1-1 0 0 0,0 1 0 0 0,0-1 0 0 0,0 0 0 0 0,1 0 0 0 0,-1-1 0 0 0,1 1 0 0 0,0-1 0 0 0,0 0 0 0 0,0-1 0 0 0,0 0 0 0 0,1 0 0 0 0,-1 0 0 0 0,0-1 0 0 0,6 1-25 0 0,155 5 398 0 0,-147-8-365 0 0,1-2-1 0 0,-1 0 1 0 0,0-1 0 0 0,0-1 0 0 0,0-1 0 0 0,-1 0 0 0 0,0-2-1 0 0,0 0 1 0 0,0-1 0 0 0,-1-1 0 0 0,-1-1 0 0 0,0 0 0 0 0,0-1-1 0 0,-1-1 1 0 0,-1-1 0 0 0,0 0 0 0 0,-1-1 0 0 0,0 0 0 0 0,-1-2 0 0 0,-1 1-1 0 0,-1-1 1 0 0,0-1 0 0 0,-1 0 0 0 0,6-17-33 0 0,-14 30 4 0 0,0 1 1 0 0,0-1-1 0 0,0 1 1 0 0,-1-1-1 0 0,0 0 1 0 0,0 0-1 0 0,0 0 1 0 0,0 0-1 0 0,-1 0 1 0 0,0 0-1 0 0,0 0 0 0 0,-1 0 1 0 0,1 0-1 0 0,-1 0 1 0 0,0 1-1 0 0,0-1 1 0 0,-1 0-1 0 0,1 0 1 0 0,-1 1-1 0 0,0-1 1 0 0,0 1-1 0 0,-1-1 1 0 0,1 1-1 0 0,-1 0 0 0 0,0 0 1 0 0,0 0-1 0 0,0 0 1 0 0,-1 1-1 0 0,1-1 1 0 0,-1 1-1 0 0,0 0 1 0 0,0 0-1 0 0,0 0 1 0 0,0 1-1 0 0,-1-1 1 0 0,1 1-1 0 0,-1 0 0 0 0,0 0 1 0 0,1 1-1 0 0,-1 0 1 0 0,0-1-1 0 0,0 1 1 0 0,0 1-1 0 0,0-1 1 0 0,0 1-1 0 0,0 0 1 0 0,1 0-1 0 0,-1 0 1 0 0,-5 1-5 0 0,2 5 13 0 0,0 0 1 0 0,0 1 0 0 0,1-1 0 0 0,-1 1 0 0 0,1 1 0 0 0,1-1 0 0 0,0 1 0 0 0,0 1 0 0 0,0-1-1 0 0,1 1 1 0 0,1 0 0 0 0,-1 0 0 0 0,1 0 0 0 0,1 0 0 0 0,0 1 0 0 0,0 0 0 0 0,1-1-1 0 0,0 1 1 0 0,1 0 0 0 0,0 0 0 0 0,0 0 0 0 0,1 0 0 0 0,0 0 0 0 0,1 0 0 0 0,0 0 0 0 0,1 0-1 0 0,2 6-13 0 0,-3-4 4 0 0,1-1-1 0 0,1 0 1 0 0,0 0-1 0 0,1 0 1 0 0,0 0 0 0 0,0-1-1 0 0,1 0 1 0 0,0 1-1 0 0,1-2 1 0 0,0 1-1 0 0,1-1 1 0 0,0 0-1 0 0,1 0 1 0 0,-1-1-1 0 0,2 0 1 0 0,-1 0-1 0 0,1-1 1 0 0,0 0-1 0 0,1 0 1 0 0,-1-1-1 0 0,1-1 1 0 0,0 0-1 0 0,1 0 1 0 0,-1-1-1 0 0,1 0 1 0 0,0 0 0 0 0,0-2-1 0 0,10 2-3 0 0,-9-2-58 0 0,1-1 0 0 0,-1-1 1 0 0,1 0-1 0 0,0-1 0 0 0,-1 0 0 0 0,1-1 1 0 0,-1 0-1 0 0,0-1 0 0 0,0-1 0 0 0,0 0 0 0 0,0 0 1 0 0,0-1-1 0 0,-1-1 0 0 0,0 0 0 0 0,0 0 0 0 0,0-1 1 0 0,-1 0-1 0 0,0-1 0 0 0,-1 0 0 0 0,1-1 0 0 0,-2 0 1 0 0,1-1-1 0 0,-1 1 0 0 0,2-5 58 0 0,1-2 93 0 0,-1 1 0 0 0,-1-1 0 0 0,0-1 0 0 0,-1 1 0 0 0,-1-1 0 0 0,0-1 0 0 0,-2 1 0 0 0,0-1 0 0 0,-1 0 0 0 0,0 0-1 0 0,-2-1 1 0 0,0 1 0 0 0,-1-12-93 0 0,-1 29 98 0 0,-12 37-353 0 0,8-23 267 0 0,1 0 0 0 0,0 0-1 0 0,1 0 1 0 0,1 1 0 0 0,0-1 0 0 0,0 0-1 0 0,2 1 1 0 0,-1-1 0 0 0,2 1 0 0 0,0-1-1 0 0,0 0 1 0 0,1 0 0 0 0,1 0 0 0 0,0 0 0 0 0,1-1-1 0 0,0 1 1 0 0,1-1 0 0 0,0 0 0 0 0,1-1-1 0 0,1 0 1 0 0,0 0 0 0 0,0 0 0 0 0,1-1 0 0 0,0 0-1 0 0,0-1 1 0 0,1 0 0 0 0,1 0 0 0 0,0-1-1 0 0,0-1 1 0 0,0 0 0 0 0,1 0 0 0 0,0-1-1 0 0,0-1 1 0 0,1 0 0 0 0,12 3-12 0 0,-11-6-162 0 0,1 0 1 0 0,0-2-1 0 0,0 0 0 0 0,0 0 0 0 0,0-2 0 0 0,-1 0 1 0 0,1 0-1 0 0,0-2 0 0 0,-1 1 0 0 0,0-2 1 0 0,0 0-1 0 0,0-1 0 0 0,0 0 0 0 0,-1-1 1 0 0,0 0-1 0 0,-1-1 0 0 0,1-1 0 0 0,-2 0 1 0 0,1-1-1 0 0,3-3 162 0 0,-4 0 85 0 0,1 0 0 0 0,-2 0 0 0 0,0-1 0 0 0,0 0 0 0 0,-1-1 0 0 0,-1 0 0 0 0,0 0 0 0 0,-2-1 0 0 0,1 0 0 0 0,-2 0 0 0 0,2-10-85 0 0,-4 15 1573 0 0,-6 27-1198 0 0,-9 51-498 0 0,9-60 112 0 0,1 1 0 0 0,0-1 0 0 0,1 0 0 0 0,0 1 1 0 0,0-1-1 0 0,1 1 0 0 0,-1 0 0 0 0,2-1 0 0 0,-1 1 0 0 0,1-1 0 0 0,0 1 0 0 0,1-1 0 0 0,0 0 0 0 0,0 1 0 0 0,0-1 0 0 0,1 0 0 0 0,0 0 0 0 0,1 0 0 0 0,-1-1 0 0 0,1 1 0 0 0,0-1 0 0 0,1 0 0 0 0,0 0 0 0 0,0 0 0 0 0,0-1 0 0 0,1 0 0 0 0,-1 0 1 0 0,1 0-1 0 0,0-1 0 0 0,1 1 0 0 0,-1-2 0 0 0,1 1 0 0 0,0-1 0 0 0,0 0 0 0 0,0 0 0 0 0,0-1 0 0 0,6 2 11 0 0,-2-5-224 0 0,1 0 0 0 0,0-1 0 0 0,-1-1 0 0 0,1 1 1 0 0,-1-2-1 0 0,0 0 0 0 0,0 0 0 0 0,0-1 0 0 0,0 0 0 0 0,-1-1 0 0 0,0 0 1 0 0,0-1-1 0 0,0 0 0 0 0,-1 0 0 0 0,0-1 0 0 0,-1 0 0 0 0,0-1 1 0 0,5-5 223 0 0,113-185 1015 0 0,-125 200-920 0 0,-1-1-1 0 0,0 1 1 0 0,1-1-1 0 0,-1 0 1 0 0,1 1 0 0 0,-1-1-1 0 0,1 0 1 0 0,-1 0-1 0 0,0 1 1 0 0,1-1 0 0 0,-1 0-1 0 0,1 0 1 0 0,-1 0-1 0 0,1 1 1 0 0,-1-1 0 0 0,1 0-1 0 0,-1 0 1 0 0,1 0-1 0 0,-1 0 1 0 0,1 0 0 0 0,-1 0-1 0 0,1 0 1 0 0,0 0-1 0 0,-1 0 1 0 0,1 0 0 0 0,-1-1-1 0 0,1 1 1 0 0,-1 0-1 0 0,1 0 1 0 0,-1-1-95 0 0,1 29-130 0 0,-1-17 151 0 0,1 0-1 0 0,0 0 1 0 0,1-1-1 0 0,0 1 1 0 0,0-1-1 0 0,1 1 0 0 0,1-1 1 0 0,0 0-1 0 0,0 0 1 0 0,1 0-1 0 0,0-1 1 0 0,1 1-1 0 0,0-1 0 0 0,0-1 1 0 0,1 1-1 0 0,0-1 1 0 0,1 0-1 0 0,0-1 0 0 0,0 0 1 0 0,0 0-1 0 0,1-1 1 0 0,0 0-1 0 0,0 0 1 0 0,1-1-1 0 0,0 0 0 0 0,-1-1 1 0 0,2 0-1 0 0,-1 0 1 0 0,0-1-1 0 0,1-1 1 0 0,-1 0-1 0 0,10 1-20 0 0,-3-3-12 0 0,-1 0-1 0 0,1-2 1 0 0,-1 0-1 0 0,1-1 1 0 0,-1 0-1 0 0,0-1 1 0 0,-1-1 0 0 0,1-1-1 0 0,-1 0 1 0 0,0-1-1 0 0,0 0 1 0 0,-1-2-1 0 0,0 1 1 0 0,0-2 0 0 0,-1 0-1 0 0,-1 0 1 0 0,1-1-1 0 0,-2-1 1 0 0,1 0 0 0 0,-2-1-1 0 0,0 0 1 0 0,0 0-1 0 0,-1-1 1 0 0,-1 0-1 0 0,0-1 1 0 0,-1 0 0 0 0,-1 0-1 0 0,0 0 1 0 0,-1-1-1 0 0,-1 0 1 0 0,0 0-1 0 0,-1 0 1 0 0,-1-1 0 0 0,0 1-1 0 0,-1-10 13 0 0,-2 24-2 0 0,1 0-1 0 0,-1 0 1 0 0,0 0-1 0 0,0 1 1 0 0,0-1-1 0 0,0 0 1 0 0,0 0-1 0 0,0 1 1 0 0,0-1 0 0 0,0 1-1 0 0,-1-1 1 0 0,1 1-1 0 0,-1 0 1 0 0,1 0-1 0 0,-1-1 1 0 0,1 1-1 0 0,-1 0 1 0 0,0 0-1 0 0,0 1 1 0 0,1-1 0 0 0,-1 0-1 0 0,0 0 1 0 0,0 1-1 0 0,0-1 1 0 0,0 1-1 0 0,0 0 1 0 0,0-1-1 0 0,0 1 1 0 0,1 0-1 0 0,-1 0 1 0 0,0 0-1 0 0,0 1 1 0 0,0-1 0 0 0,0 0-1 0 0,0 1 1 0 0,0-1-1 0 0,0 1 1 0 0,0 0-1 0 0,1-1 1 0 0,-1 1-1 0 0,0 0 1 0 0,0 0-1 0 0,1 0 1 0 0,-1 0-1 0 0,1 1 1 0 0,-1-1 0 0 0,1 0-1 0 0,-1 1 1 0 0,1-1-1 0 0,0 1 1 0 0,0-1-1 0 0,0 1 1 0 0,0 0-1 0 0,0-1 1 0 0,0 1-1 0 0,0 0 1 0 0,0 0-1 0 0,1 0 3 0 0,-9 10-11 0 0,1 1-1 0 0,1 0 0 0 0,0 0 0 0 0,1 0 0 0 0,1 1 0 0 0,0 0 0 0 0,1 0 0 0 0,0 1 0 0 0,1-1 0 0 0,0 1 1 0 0,2 0-1 0 0,0 0 0 0 0,0-1 0 0 0,1 1 0 0 0,1 0 0 0 0,1 0 0 0 0,0 0 0 0 0,0-1 0 0 0,2 1 0 0 0,0-1 1 0 0,1 0-1 0 0,0 0 0 0 0,1 0 0 0 0,0-1 0 0 0,1 0 0 0 0,8 11 12 0 0,-7-19-369 0 0,1 0-1 0 0,1-1 1 0 0,-1 0-1 0 0,1 0 1 0 0,-1-1 0 0 0,1 0-1 0 0,0-1 1 0 0,0 0-1 0 0,0 0 1 0 0,0-1 0 0 0,0-1-1 0 0,1 1 1 0 0,-1-2-1 0 0,0 1 1 0 0,0-2-1 0 0,0 1 1 0 0,0-1 0 0 0,0-1-1 0 0,8-3 370 0 0,-6 2-197 0 0,-1 0 0 0 0,0-1 0 0 0,-1-1 0 0 0,1 0 0 0 0,-1 0-1 0 0,0-1 1 0 0,0 0 0 0 0,-1 0 0 0 0,0-2 0 0 0,-1 1 0 0 0,0-1-1 0 0,0 0 1 0 0,3-5 197 0 0,59-143 4173 0 0,-64 133-937 0 0,-13 37-1848 0 0,-11 38-1166 0 0,16-41-211 0 0,0-1-1 0 0,1 1 1 0 0,0-1-1 0 0,0 1 1 0 0,1-1 0 0 0,0 1-1 0 0,0-1 1 0 0,1 1-1 0 0,1 0 1 0 0,0-1-1 0 0,0 0 1 0 0,1 1-1 0 0,0-1 1 0 0,0 0-1 0 0,1-1 1 0 0,0 1-1 0 0,1-1 1 0 0,0 1-1 0 0,0-1 1 0 0,1 0 0 0 0,5 5-11 0 0,79 18-2311 0 0,-78-32 1946 0 0,-1 0 0 0 0,0-1 0 0 0,1-1 1 0 0,-1 0-1 0 0,0 0 0 0 0,0-1 0 0 0,-1 0 1 0 0,1-1-1 0 0,-1 0 0 0 0,0-1 1 0 0,0 0-1 0 0,-1-1 0 0 0,1 0 0 0 0,-2 0 1 0 0,1-1-1 0 0,-1 0 0 0 0,0 0 1 0 0,-1-1-1 0 0,4-6 365 0 0,58-89 1116 0 0,-21-1 4830 0 0,-41 91-3373 0 0,-9 34-1593 0 0,-1 0-1149 0 0,1-1 227 0 0,1 0-1 0 0,0 0 1 0 0,2 1 0 0 0,0-1-1 0 0,1 0 1 0 0,1 0-1 0 0,1 0 1 0 0,1 0 0 0 0,5 14-58 0 0,-7-26-112 0 0,0 0 1 0 0,0 0 0 0 0,1 0 0 0 0,0 0-1 0 0,0-1 1 0 0,1 0 0 0 0,-1 0 0 0 0,1 0-1 0 0,1-1 1 0 0,-1 1 0 0 0,1-1 0 0 0,0-1 0 0 0,0 1-1 0 0,0-1 1 0 0,1 0 0 0 0,0 0 0 0 0,0-1-1 0 0,0 0 1 0 0,0 0 0 0 0,0 0 0 0 0,0-1-1 0 0,1-1 1 0 0,-1 1 0 0 0,1-1 0 0 0,-1 0-1 0 0,2 0 112 0 0,39 0-4769 0 0,-16-1-2147 0 0,-15 0-576 0 0</inkml:trace>
  <inkml:trace contextRef="#ctx0" brushRef="#br1" timeOffset="56118.686">29399 12847 12395 0 0,'0'0'2213'0'0,"0"0"-1132"0"0,0 0-453 0 0,0 0-245 0 0,0 0-279 0 0,0 0-131 0 0,0 0-40 0 0,0 0 99 0 0,0 0 184 0 0,0 0 158 0 0,0 0 87 0 0,0 0-6 0 0,1 30-64 0 0,0 222 389 0 0,-7-130-480 0 0,5 0-1 0 0,6 0 1 0 0,5 0 0 0 0,11 34-300 0 0,26 8 221 0 0,-34-156-754 0 0,-17-38-2045 0 0,-27-37-9513 0 0,19 51 6454 0 0</inkml:trace>
  <inkml:trace contextRef="#ctx0" brushRef="#br1" timeOffset="56337.897">29184 13302 15691 0 0,'0'0'4456'0'0,"0"0"-2953"0"0,0 0-856 0 0,42 4 4 0 0,137 18-37 0 0,529 90-70 0 0,-700-111-1160 0 0,16 3-1223 0 0,-9 3-6635 0 0,-10-3-3183 0 0</inkml:trace>
  <inkml:trace contextRef="#ctx0" brushRef="#br1" timeOffset="56959.068">20857 14602 14995 0 0,'0'0'716'0'0,"0"0"-181"0"0,0 0-217 0 0,0 0-164 0 0,0 0-19 0 0,0 0 1 0 0,0 0-27 0 0,0 0-22 0 0,0 0-35 0 0,0 0 43 0 0,0 0 90 0 0,0 0 95 0 0,0 0 48 0 0,3 10-32 0 0,9 178 595 0 0,-10-173-791 0 0,0 0 0 0 0,1 0 0 0 0,1-1-1 0 0,1 1 1 0 0,0-1 0 0 0,0 0 0 0 0,2 0 0 0 0,0-1-1 0 0,0 0 1 0 0,1 0 0 0 0,1-1 0 0 0,1 2-100 0 0,1-16-3273 0 0,-14-21-4073 0 0,2 20 5393 0 0,-1-5-5985 0 0</inkml:trace>
  <inkml:trace contextRef="#ctx0" brushRef="#br1" timeOffset="57222.736">20770 14274 20068 0 0,'0'0'1206'0'0,"0"0"-187"0"0,0 0-394 0 0,0 0-286 0 0,0 0-136 0 0,0 0-63 0 0,0 0-31 0 0,0 0-8 0 0,0 0-19 0 0,0 0-56 0 0,0 0-83 0 0,0 0-83 0 0,0 0-36 0 0,8-10-17 0 0,25-27 13 0 0,3 88-1669 0 0,-14-14-2210 0 0,-11-18-1204 0 0,-2-7-4025 0 0</inkml:trace>
  <inkml:trace contextRef="#ctx0" brushRef="#br1" timeOffset="57674.922">21604 14674 22213 0 0,'0'0'129'0'0,"0"0"-28"0"0,0 0-23 0 0,0 0-49 0 0,0 0-12 0 0,0 0-25 0 0,0 0-16 0 0,0 0 31 0 0,0 0-18 0 0,0 0-9 0 0,0 0 8 0 0,-11-12-10 0 0,-30-33-40 0 0,31 34-42 0 0,10 11-66 0 0,0 0-53 0 0,0 0-42 0 0,0 0-43 0 0,0 0-27 0 0,0 0 286 0 0,1 1 1 0 0,0 0-1 0 0,0 0 1 0 0,0 0-1 0 0,-1 0 0 0 0,1 0 1 0 0,-1 0-1 0 0,1 0 1 0 0,-1 0-1 0 0,1 1 1 0 0,-1-1-1 0 0,1 0 0 0 0,-1 0 1 0 0,0 0-1 0 0,0 1 1 0 0,0-1-1 0 0,1 0 1 0 0,-1 0-1 0 0,0 0 0 0 0,-1 1 1 0 0,1-1-1 0 0,0 0 1 0 0,0 0-1 0 0,0 0 1 0 0,-1 1-1 0 0,1-1 0 0 0,-1 0 1 0 0,1 0-1 0 0,-1 0 1 0 0,1 0-1 0 0,-1 0 0 0 0,1 0 1 0 0,-1 0-1 0 0,0 0 1 0 0,0 0-1 0 0,0 0 1 0 0,1 0-1 0 0,-1 0 0 0 0,0-1 1 0 0,0 1-1 0 0,0 0 1 0 0,0-1-1 0 0,0 1 1 0 0,-1 0-1 0 0,1-1 49 0 0,-67 37 610 0 0,-40 37 442 0 0,107-72-1050 0 0,-1 1 0 0 0,1-1 0 0 0,0 0 0 0 0,0 1 0 0 0,0-1 0 0 0,0 1 0 0 0,0-1 0 0 0,1 1 0 0 0,-1 0 0 0 0,1-1 1 0 0,0 1-1 0 0,0-1 0 0 0,-1 1 0 0 0,2 0 0 0 0,-1-1 0 0 0,0 1 0 0 0,1 0 0 0 0,-1-1 0 0 0,1 1 0 0 0,0-1 0 0 0,-1 1 0 0 0,1-1 0 0 0,1 1 1 0 0,-1-1-1 0 0,0 0 0 0 0,0 1 0 0 0,1-1 0 0 0,0 0 0 0 0,-1 0 0 0 0,1 0 0 0 0,0 0 0 0 0,0 0 0 0 0,0-1 0 0 0,0 1 0 0 0,0 0 0 0 0,0-1 1 0 0,2 1-3 0 0,93 49 227 0 0,-89-48-225 0 0,139 49 109 0 0,111 57-200 0 0,-255-109 96 0 0,-1 1-1 0 0,0 0 1 0 0,1 0 0 0 0,-1 1-1 0 0,0-1 1 0 0,0 0 0 0 0,0 1 0 0 0,0-1-1 0 0,0 1 1 0 0,0 0 0 0 0,0 0-1 0 0,-1 0 1 0 0,1 0 0 0 0,-1 0 0 0 0,1 0-1 0 0,-1 0 1 0 0,0 0 0 0 0,0 0-1 0 0,0 1 1 0 0,0-1 0 0 0,0 0 0 0 0,0 1-1 0 0,-1-1 1 0 0,1 1 0 0 0,-1-1-1 0 0,1 1 1 0 0,-1-1 0 0 0,0 1 0 0 0,0-1-1 0 0,0 1 1 0 0,-1-1 0 0 0,1 1-1 0 0,-1-1 1 0 0,1 1 0 0 0,-1-1 0 0 0,0 1-1 0 0,0-1 1 0 0,0 0 0 0 0,0 1 0 0 0,0-1-1 0 0,0 0 1 0 0,-1 0 0 0 0,1 0-1 0 0,-1 0 1 0 0,1 0 0 0 0,-1 0 0 0 0,0-1-1 0 0,0 1 1 0 0,0 0 0 0 0,0-1-1 0 0,0 1 1 0 0,0-1 0 0 0,-2 1-7 0 0,-28 10 271 0 0,0-2 1 0 0,-1-1-1 0 0,0-1 1 0 0,-1-2-1 0 0,1-1 1 0 0,-1-2-1 0 0,0-2 0 0 0,0 0 1 0 0,0-3-1 0 0,1 0 1 0 0,-17-5-272 0 0,15 4 44 0 0,0-2 0 0 0,0-1 1 0 0,1-1-1 0 0,0-2 0 0 0,0-2 0 0 0,-7-4-44 0 0,15-5-915 0 0,27 16-2885 0 0,5 3-3595 0 0,0 1-3772 0 0</inkml:trace>
  <inkml:trace contextRef="#ctx0" brushRef="#br1" timeOffset="59350.592">23095 14401 9898 0 0,'0'0'1744'0'0,"0"0"-1067"0"0,0 0-457 0 0,0 0-144 0 0,0 0-8 0 0,0 0 136 0 0,0 0 70 0 0,0 0-33 0 0,0 0-69 0 0,0 0-96 0 0,0 0-12 0 0,0 0 73 0 0,0 0 90 0 0,12 2 63 0 0,34 9 28 0 0,-61 41 394 0 0,10-45-585 0 0,-120 156 1589 0 0,125-162-1703 0 0,-1 0-1 0 0,1 0 1 0 0,-1 0-1 0 0,1 0 1 0 0,0 0-1 0 0,0-1 1 0 0,0 1-1 0 0,0 0 1 0 0,-1 0 0 0 0,1 0-1 0 0,0 0 1 0 0,1 0-1 0 0,-1 0 1 0 0,0 0-1 0 0,0 0 1 0 0,0 0-1 0 0,0-1 1 0 0,1 1 0 0 0,-1 0-1 0 0,0 0 1 0 0,1 0-1 0 0,-1 0 1 0 0,1-1-1 0 0,-1 1 1 0 0,1 0-1 0 0,-1 0 1 0 0,1-1 0 0 0,-1 1-1 0 0,1 0 1 0 0,0-1-1 0 0,0 1 1 0 0,-1-1-1 0 0,1 1 1 0 0,0-1-1 0 0,0 1 1 0 0,-1-1 0 0 0,1 1-1 0 0,0-1 1 0 0,0 0-1 0 0,0 1 1 0 0,0-1-1 0 0,0 0 1 0 0,0 0-1 0 0,-1 0 1 0 0,1 0 0 0 0,0 0-1 0 0,0 0 1 0 0,0 0-1 0 0,0 0 1 0 0,0 0-1 0 0,0 0 1 0 0,0 0-1 0 0,0 0 1 0 0,0-1 0 0 0,-1 1-1 0 0,1 0 1 0 0,0-1-1 0 0,0 1 1 0 0,0-1-1 0 0,-1 1 1 0 0,1-1-1 0 0,0 1 1 0 0,0-1-1 0 0,-1 0 1 0 0,1 0-13 0 0,66-23 54 0 0,271-176-697 0 0,-428 296 2584 0 0,44-49-2239 0 0,-61 68 1374 0 0,48-27-8944 0 0,56-77-2571 0 0</inkml:trace>
  <inkml:trace contextRef="#ctx0" brushRef="#br1" timeOffset="60083.915">23711 14915 6809 0 0,'0'0'1539'0'0,"0"0"-226"0"0,0 0-104 0 0,0 0 2 0 0,0 0-32 0 0,0 0-148 0 0,0 0-149 0 0,0 0-140 0 0,0 0-127 0 0,0 0-80 0 0,0 0-92 0 0,0 0-57 0 0,0 0-44 0 0,24-2-74 0 0,73-10-39 0 0,-91 12-170 0 0,1-1-1 0 0,-1 0 1 0 0,1 0-1 0 0,-1-1 1 0 0,0 0-1 0 0,0 0 1 0 0,0-1-1 0 0,0 1 1 0 0,0-1-1 0 0,0 0 1 0 0,-1-1-1 0 0,1 0 1 0 0,-1 0-1 0 0,0 0 1 0 0,0 0-1 0 0,-1-1 0 0 0,1 1 1 0 0,-1-1-1 0 0,0-1 1 0 0,2-3-59 0 0,-4 7 18 0 0,0 1 0 0 0,0-1-1 0 0,-1 1 1 0 0,1-1 0 0 0,-1 0 0 0 0,1 0-1 0 0,-1 0 1 0 0,0 0 0 0 0,0 0 0 0 0,0 0 0 0 0,0 0-1 0 0,0 0 1 0 0,0-1 0 0 0,-1 1 0 0 0,1 0 0 0 0,-1 0-1 0 0,0-1 1 0 0,1 1 0 0 0,-1 0 0 0 0,0-1 0 0 0,0 1-1 0 0,0 0 1 0 0,-1-1 0 0 0,1 1 0 0 0,-1 0 0 0 0,1-1-1 0 0,-1 1 1 0 0,0 0 0 0 0,0 0 0 0 0,1 0-1 0 0,-2 0 1 0 0,1 0 0 0 0,0 0 0 0 0,0 0 0 0 0,-1 0-1 0 0,1 0 1 0 0,-1 0 0 0 0,1 1 0 0 0,-1-1 0 0 0,0 0-1 0 0,0 1 1 0 0,0-1-18 0 0,-97-21-431 0 0,89 23 453 0 0,0 0 0 0 0,0 0 0 0 0,0 1 0 0 0,0 1 0 0 0,1-1 0 0 0,-1 1 0 0 0,0 1 0 0 0,1 0 0 0 0,0 0 0 0 0,-1 1 0 0 0,1 0 0 0 0,1 1 0 0 0,-1 0 0 0 0,1 0 0 0 0,0 1 0 0 0,0 0-1 0 0,0 0 1 0 0,1 1 0 0 0,-3 3-22 0 0,8-8 3 0 0,1 1-1 0 0,-1 0 0 0 0,1 1 0 0 0,-1-1 0 0 0,1 0 0 0 0,0 0 0 0 0,0 0 1 0 0,0 1-1 0 0,1-1 0 0 0,-1 1 0 0 0,1-1 0 0 0,0 0 0 0 0,0 1 0 0 0,0-1 0 0 0,0 1 1 0 0,1-1-1 0 0,-1 0 0 0 0,1 1 0 0 0,0-1 0 0 0,0 0 0 0 0,0 0 0 0 0,0 1 1 0 0,1-1-1 0 0,-1 0 0 0 0,1 0 0 0 0,0 0 0 0 0,0-1 0 0 0,0 1 0 0 0,0 0 1 0 0,0-1-1 0 0,1 1 0 0 0,-1-1 0 0 0,2 1-2 0 0,94 69 217 0 0,-34-43-177 0 0,-55-27-48 0 0,1 0-1 0 0,-1 1 1 0 0,0 0 0 0 0,0 0-1 0 0,0 1 1 0 0,0 0 0 0 0,-1 1-1 0 0,0 0 1 0 0,0 0-1 0 0,0 1 1 0 0,0 0 0 0 0,-1 0-1 0 0,0 1 1 0 0,0 0-1 0 0,-1 0 1 0 0,0 1 0 0 0,0 0-1 0 0,-1 0 1 0 0,0 0-1 0 0,0 0 1 0 0,-1 1 0 0 0,0 0-1 0 0,-1 0 1 0 0,1 0 0 0 0,-2 0-1 0 0,1 1 1 0 0,0 7 8 0 0,-3-12 34 0 0,0 0-1 0 0,-1 0 1 0 0,1-1 0 0 0,-1 1 0 0 0,0 0 0 0 0,-1 0 0 0 0,1-1-1 0 0,-1 1 1 0 0,0 0 0 0 0,0-1 0 0 0,0 0 0 0 0,0 1-1 0 0,-1-1 1 0 0,0 0 0 0 0,0 0 0 0 0,0-1 0 0 0,0 1 0 0 0,0-1-1 0 0,-1 1 1 0 0,0-1 0 0 0,0 0 0 0 0,0 0 0 0 0,0-1 0 0 0,0 1-1 0 0,0-1 1 0 0,-1 0 0 0 0,1 0 0 0 0,-1 0 0 0 0,1-1-1 0 0,-1 0 1 0 0,-4 1-34 0 0,-160 10 1903 0 0,153-12-1872 0 0,-56-6 284 0 0,0-4 1 0 0,0-2-1 0 0,1-4 0 0 0,1-3-315 0 0,-50-10 56 0 0,50 14-228 0 0,160 13-9830 0 0,-64 2 4684 0 0,-4 0-4227 0 0</inkml:trace>
  <inkml:trace contextRef="#ctx0" brushRef="#br1" timeOffset="60704.036">24370 14241 18468 0 0,'0'0'1287'0'0,"0"0"-916"0"0,0 0-301 0 0,0 0-108 0 0,0 0-160 0 0,0 0-112 0 0,0 0-15 0 0,0 0 100 0 0,0 0 168 0 0,0 0 134 0 0,0 0 68 0 0,0 0 1 0 0,-13 18-7 0 0,-40 61-2 0 0,28 47 69 0 0,25-99-185 0 0,0 346 117 0 0,1-360-108 0 0,2 0-1 0 0,-1 0 0 0 0,2-1 1 0 0,-1 1-1 0 0,2-1 0 0 0,0 0 1 0 0,0 0-1 0 0,1 0 0 0 0,0-1 1 0 0,1 0-1 0 0,1 0 0 0 0,0-1 1 0 0,0 0-1 0 0,1 0 1 0 0,0-1-1 0 0,0 0 0 0 0,1 0 1 0 0,1-1-1 0 0,3 2-29 0 0,-7-5-72 0 0,0-1-1 0 0,0 0 1 0 0,0 0-1 0 0,1-1 1 0 0,-1 0 0 0 0,1 0-1 0 0,0-1 1 0 0,0 0 0 0 0,0 0-1 0 0,0-1 1 0 0,0 0 0 0 0,0 0-1 0 0,0-1 1 0 0,0 0 0 0 0,0-1-1 0 0,0 1 1 0 0,0-2-1 0 0,0 1 1 0 0,0-1 0 0 0,5-2 72 0 0,-4 1-133 0 0,-1-1 0 0 0,0-1 0 0 0,0 0 1 0 0,0 0-1 0 0,0 0 0 0 0,-1-1 0 0 0,0 0 0 0 0,0-1 1 0 0,0 1-1 0 0,-1-1 0 0 0,0-1 0 0 0,0 1 1 0 0,-1-1-1 0 0,0 0 0 0 0,-1 0 0 0 0,3-5 133 0 0,18-90 3006 0 0,-43 120-2274 0 0,15-13-708 0 0,1 1-1 0 0,0 1 0 0 0,1-1 1 0 0,-1 0-1 0 0,1 0 0 0 0,0 1 0 0 0,0-1 1 0 0,1 0-1 0 0,-1 1 0 0 0,1-1 0 0 0,0 1 1 0 0,1-1-1 0 0,-1 1 0 0 0,1-1 0 0 0,0 0 1 0 0,1 1-1 0 0,-1-1 0 0 0,1 0 0 0 0,0 0 1 0 0,0 0-1 0 0,1 0 0 0 0,-1 0 1 0 0,1-1-1 0 0,0 1 0 0 0,1-1 0 0 0,-1 0 1 0 0,1 0-1 0 0,0 0 0 0 0,-1 0 0 0 0,2 0 1 0 0,-1-1-1 0 0,0 0 0 0 0,1 0 0 0 0,0 0-23 0 0,9 5 108 0 0,-1-1-1 0 0,1-1 1 0 0,1 0-1 0 0,-1 0 0 0 0,1-2 1 0 0,0 0-1 0 0,0-1 1 0 0,0 0-1 0 0,0-1 0 0 0,1-1 1 0 0,7 0-108 0 0,-12 0 18 0 0,-1 0 1 0 0,1 0-1 0 0,0-1 1 0 0,-1 0-1 0 0,1-1 1 0 0,-1 0-1 0 0,1-1 1 0 0,-1 0-1 0 0,0-1 1 0 0,0 0-1 0 0,0 0 1 0 0,0-1-1 0 0,0-1 0 0 0,-1 1 1 0 0,1-2-1 0 0,-1 1 1 0 0,-1-1-1 0 0,1-1 1 0 0,-1 1-1 0 0,0-1 1 0 0,0-1-1 0 0,-1 1 1 0 0,0-1-1 0 0,-1-1 1 0 0,0 1-1 0 0,0-1 1 0 0,0 0-1 0 0,-1-1 1 0 0,-1 1-1 0 0,0-1 1 0 0,0 0-1 0 0,-1 0 1 0 0,0 0-1 0 0,1-6-18 0 0,-5 11-19 0 0,1 0 0 0 0,-1 1 0 0 0,0-1 0 0 0,0 0 0 0 0,0 0 0 0 0,-1 0 0 0 0,0 1 0 0 0,0-1 0 0 0,0 1 0 0 0,0-1 0 0 0,-1 1 0 0 0,0 0 1 0 0,0 0-1 0 0,0 0 0 0 0,0 0 0 0 0,0 1 0 0 0,-1-1 0 0 0,0 1 0 0 0,0 0 0 0 0,0 0 0 0 0,0 0 0 0 0,0 1 0 0 0,0-1 0 0 0,-1 1 0 0 0,1 0 0 0 0,-1 0 0 0 0,0 1 0 0 0,1-1 0 0 0,-1 1 0 0 0,0 0 0 0 0,-4 0 19 0 0,-158-9-354 0 0,153 10 345 0 0,0 1 0 0 0,0 0 0 0 0,0 0 0 0 0,1 2 0 0 0,-1 0 0 0 0,1 0 0 0 0,-1 1 0 0 0,1 1 0 0 0,0 0 0 0 0,1 1 0 0 0,-1 0 0 0 0,1 1 0 0 0,1 1 0 0 0,-1 0-1 0 0,1 0 1 0 0,0 1 0 0 0,1 0 0 0 0,0 1 0 0 0,1 0 0 0 0,-6 9 9 0 0,13-17-76 0 0,1 1 0 0 0,0-1-1 0 0,0 0 1 0 0,0 1 0 0 0,0 0 0 0 0,0-1-1 0 0,1 1 1 0 0,-1-1 0 0 0,1 1 0 0 0,0 0-1 0 0,0-1 1 0 0,0 1 0 0 0,0 0 0 0 0,0-1-1 0 0,0 1 1 0 0,1 0 0 0 0,-1-1 0 0 0,1 1-1 0 0,0 0 1 0 0,0-1 0 0 0,0 1 0 0 0,0-1-1 0 0,0 0 1 0 0,0 1 0 0 0,1-1-1 0 0,-1 0 1 0 0,1 0 0 0 0,0 0 0 0 0,-1 0-1 0 0,1 0 1 0 0,0 0 0 0 0,0 0 0 0 0,1 0-1 0 0,-1-1 1 0 0,2 2 76 0 0,58 24-10558 0 0,-43-21 1531 0 0</inkml:trace>
  <inkml:trace contextRef="#ctx0" brushRef="#br1" timeOffset="61276.676">25358 14040 12923 0 0,'0'0'5352'0'0,"0"0"-3708"0"0,0 0-1325 0 0,0 0-431 0 0,0 0-194 0 0,0 0 33 0 0,0 0 166 0 0,0 0 189 0 0,0 0 96 0 0,0 0 49 0 0,7 41 16 0 0,23 131-13 0 0,23 374 455 0 0,0-383-600 0 0,-51-157-44 0 0,1-1 1 0 0,1 0-1 0 0,-1 0 1 0 0,1 0-1 0 0,0 0 1 0 0,0-1-1 0 0,0 1 1 0 0,1-1 0 0 0,-1 0-1 0 0,1-1 1 0 0,0 1-1 0 0,0-1 1 0 0,1 0-1 0 0,-1 0 1 0 0,1 0-1 0 0,-1-1 1 0 0,1 0 0 0 0,0 0-1 0 0,0-1 1 0 0,0 1-1 0 0,0-1 1 0 0,0 0-1 0 0,0-1 1 0 0,0 0-1 0 0,0 0 1 0 0,0 0-1 0 0,0 0-41 0 0,0-3 53 0 0,0-1-1 0 0,-1 1 1 0 0,0-1-1 0 0,1 0 1 0 0,-2 0-1 0 0,1 0 1 0 0,0 0-1 0 0,-1-1 1 0 0,0 0-1 0 0,0 0 1 0 0,0 0-1 0 0,0-1 1 0 0,-1 1-1 0 0,0-1 1 0 0,0 0-1 0 0,-1 0 1 0 0,0 0-1 0 0,0 0 1 0 0,1-5-53 0 0,10-17-119 0 0,-13 25 64 0 0,1 0 0 0 0,0 0 0 0 0,0 0 0 0 0,0 0 0 0 0,0 0-1 0 0,0 0 1 0 0,1 0 0 0 0,-1 0 0 0 0,1 1 0 0 0,0-1 0 0 0,0 1-1 0 0,0-1 1 0 0,0 1 0 0 0,0 0 0 0 0,0 0 0 0 0,1 0 0 0 0,-1 0-1 0 0,1 0 1 0 0,-1 0 0 0 0,1 1 0 0 0,0-1 0 0 0,-1 1 0 0 0,1 0 0 0 0,0 0-1 0 0,0 0 1 0 0,0 0 0 0 0,0 0 0 0 0,0 1 0 0 0,0-1 0 0 0,0 1-1 0 0,1 0 1 0 0,-1 0 0 0 0,0 0 0 0 0,0 0 0 0 0,0 1 0 0 0,0-1 0 0 0,0 1-1 0 0,0 0 1 0 0,0 0 0 0 0,0 0 0 0 0,0 0 0 0 0,2 2 55 0 0,191 154-530 0 0,-192-154 526 0 0,2 1-10 0 0,-1 0 0 0 0,1 0 0 0 0,-1 0 0 0 0,0 0 0 0 0,0 1 0 0 0,0 0-1 0 0,-1 0 1 0 0,0 0 0 0 0,0 1 0 0 0,0-1 0 0 0,0 1 0 0 0,-1 0 0 0 0,0 0 0 0 0,0 0 0 0 0,-1 0 0 0 0,0 1-1 0 0,0-1 1 0 0,0 1 0 0 0,0 5 14 0 0,-4-8 29 0 0,-1 0 0 0 0,0 0 0 0 0,0 0 0 0 0,0-1-1 0 0,0 1 1 0 0,0-1 0 0 0,-1 0 0 0 0,0 0 0 0 0,1-1-1 0 0,-1 1 1 0 0,0-1 0 0 0,0 1 0 0 0,0-1 0 0 0,-1 0 0 0 0,1-1-1 0 0,0 1 1 0 0,-1-1 0 0 0,1 0 0 0 0,-1 0 0 0 0,0 0-1 0 0,-4-1-28 0 0,3 2 51 0 0,-45 8 202 0 0,0-2-1 0 0,-1-3 0 0 0,1-2 1 0 0,-1-2-1 0 0,0-2 0 0 0,-43-8-252 0 0,64 6-127 0 0,-1-1 0 0 0,1-2-1 0 0,0-1 1 0 0,0-1 0 0 0,1-2-1 0 0,0-1 1 0 0,-11-7 127 0 0,26 5-1742 0 0,12 8-1711 0 0,2-3-4260 0 0,1 4-710 0 0</inkml:trace>
  <inkml:trace contextRef="#ctx0" brushRef="#br1" timeOffset="61757.568">26377 15077 17860 0 0,'0'0'1516'0'0,"0"0"-1435"0"0,0 0-503 0 0,0 0 26 0 0,0 0 84 0 0,0 0 150 0 0,0 0 180 0 0,0 0 123 0 0,0 0 91 0 0,0 0 41 0 0,0 0-25 0 0,0 0-41 0 0,0 0-34 0 0,0 9 24 0 0,-2 25 48 0 0,56-20 871 0 0,-34-14-1181 0 0,-1 0 1 0 0,1-2-1 0 0,0 0 0 0 0,0-1 1 0 0,-1-1-1 0 0,0 0 0 0 0,0-2 1 0 0,0 0-1 0 0,0-1 0 0 0,-1-1 1 0 0,0-1-1 0 0,-1-1 0 0 0,0 0 1 0 0,0-1-1 0 0,-1-1 0 0 0,-1 0 1 0 0,0-1-1 0 0,1-3 65 0 0,-14 13-29 0 0,0 0 0 0 0,0-1-1 0 0,0 1 1 0 0,-1 0 0 0 0,0-1 0 0 0,1 1 0 0 0,-1-1-1 0 0,-1 1 1 0 0,1-1 0 0 0,0 0 0 0 0,-1 1 0 0 0,0-1-1 0 0,0 0 1 0 0,0 1 0 0 0,0-1 0 0 0,0 0 0 0 0,-1 1-1 0 0,0-1 1 0 0,1 0 0 0 0,-2 1 0 0 0,1-1 0 0 0,0 1-1 0 0,-1 0 1 0 0,1-1 0 0 0,-1 1 0 0 0,0 0 0 0 0,0 0-1 0 0,0 0 1 0 0,0 0 0 0 0,-1 0 0 0 0,1 1 0 0 0,-1-1-1 0 0,0 1 1 0 0,0-1 0 0 0,0 1 0 0 0,0 0 0 0 0,0 0 0 0 0,0 0-1 0 0,-1 1 1 0 0,1-1 0 0 0,0 1 0 0 0,-1 0 0 0 0,1 0-1 0 0,-1 0 1 0 0,0 0 0 0 0,1 0 0 0 0,-1 1 0 0 0,0 0-1 0 0,1 0 1 0 0,-1 0 0 0 0,0 0 0 0 0,1 0 0 0 0,-1 1-1 0 0,0 0 1 0 0,0 0 29 0 0,-20-2 91 0 0,1 0-1 0 0,0 2 0 0 0,0 1 1 0 0,0 1-1 0 0,0 0 0 0 0,0 2 1 0 0,1 1-1 0 0,-1 0 0 0 0,1 2 1 0 0,1 1-1 0 0,0 0 0 0 0,0 2 1 0 0,1 0-1 0 0,0 1 0 0 0,-14 13-90 0 0,31-24 11 0 0,0 0-1 0 0,0 1 0 0 0,1 0 0 0 0,-1 0 1 0 0,1 0-1 0 0,-1 0 0 0 0,1 0 1 0 0,0 0-1 0 0,0 1 0 0 0,0-1 1 0 0,0 1-1 0 0,0-1 0 0 0,1 1 1 0 0,-1 0-1 0 0,1 0 0 0 0,-1 0 1 0 0,1 0-1 0 0,0 0 0 0 0,0 0 1 0 0,1 0-1 0 0,-1 0 0 0 0,1 0 1 0 0,-1 0-1 0 0,1 0 0 0 0,0 1 1 0 0,0-1-1 0 0,0 0 0 0 0,1 0 1 0 0,-1 0-1 0 0,1 0 0 0 0,0 0 0 0 0,0 0 1 0 0,0 0-1 0 0,0 0 0 0 0,0 0 1 0 0,0 0-1 0 0,1 0 0 0 0,0 0 1 0 0,-1-1-1 0 0,1 1 0 0 0,0-1 1 0 0,0 1-1 0 0,1-1 0 0 0,-1 0 1 0 0,0 0-1 0 0,2 1-10 0 0,200 11 658 0 0,-150-16-609 0 0,543-2-1188 0 0,-537-5-3888 0 0,-23-5-3552 0 0,-27 8 2542 0 0</inkml:trace>
  <inkml:trace contextRef="#ctx0" brushRef="#br1" timeOffset="62053.677">27381 14233 19996 0 0,'0'0'142'0'0,"0"0"-182"0"0,0 0-92 0 0,0 0-19 0 0,0 0 84 0 0,0 0 102 0 0,0 0 116 0 0,0 0 131 0 0,-18 37 88 0 0,-53 118 60 0 0,51-42 372 0 0,23-69-634 0 0,2 0 1 0 0,2 0-1 0 0,2-1 0 0 0,2 0 1 0 0,1 0-1 0 0,2-2 0 0 0,3 1 0 0 0,1-2 1 0 0,1 0-1 0 0,18 24-168 0 0,-32-53 24 0 0,1 0-1 0 0,0-1 1 0 0,1 1 0 0 0,0-1-1 0 0,1 0 1 0 0,0-1-1 0 0,0 0 1 0 0,1-1 0 0 0,0 1-1 0 0,1-1 1 0 0,0-1 0 0 0,0 0-1 0 0,0-1 1 0 0,2 1-24 0 0,-15-26-7027 0 0,0 11 304 0 0,-3 2-3359 0 0</inkml:trace>
  <inkml:trace contextRef="#ctx0" brushRef="#br1" timeOffset="62488.444">27752 14157 13827 0 0,'0'0'749'0'0,"0"0"-451"0"0,0 0-365 0 0,0 0-218 0 0,0 0-82 0 0,0 0 134 0 0,0 0 302 0 0,0 0 339 0 0,0 0 248 0 0,0 0 76 0 0,0 0-61 0 0,0 0-69 0 0,0 0-86 0 0,3 36-75 0 0,10 111-61 0 0,27-14 495 0 0,-22-96-658 0 0,-15-30-92 0 0,-2-2-43 0 0,0 0-1 0 0,0-1 1 0 0,1 0-1 0 0,0 1 1 0 0,0-1-1 0 0,0 0 1 0 0,0 0 0 0 0,0 0-1 0 0,1 0 1 0 0,0 0-1 0 0,0 0 1 0 0,0-1-1 0 0,0 1 1 0 0,0-1 0 0 0,1 0-1 0 0,-1 0 1 0 0,1 0-1 0 0,0-1 1 0 0,0 1-1 0 0,0-1 1 0 0,0 0 0 0 0,4 1-82 0 0,31-86-675 0 0,-25-45-341 0 0,-14 127 455 0 0,1 43-5134 0 0,-2-32 1731 0 0,1 3-5534 0 0</inkml:trace>
  <inkml:trace contextRef="#ctx0" brushRef="#br1" timeOffset="63168.957">27962 14225 12203 0 0,'0'0'1316'0'0,"0"0"-200"0"0,0 0-174 0 0,0 0-146 0 0,0 0 52 0 0,0 0 87 0 0,0 0 14 0 0,0 0-43 0 0,0 0-165 0 0,0 0-178 0 0,0 0-187 0 0,3-7-154 0 0,14-18-324 0 0,25 145 885 0 0,96 192-876 0 0,-135-291-2086 0 0,-3-8-2612 0 0,0 0-6539 0 0</inkml:trace>
  <inkml:trace contextRef="#ctx0" brushRef="#br1" timeOffset="64719.77">20676 15722 0 0 0,'0'0'289'0'0,"0"0"626"0"0,0 0 115 0 0,0 0 162 0 0,0 0 283 0 0,0 0 281 0 0,0 0 131 0 0,0 0-87 0 0,4-8-240 0 0,10-27-297 0 0,-1 24 1088 0 0,-1 34-2958 0 0,-12-20 857 0 0,21 225 463 0 0,3 443 762 0 0,1-575-173 0 0,-20-105 4395 0 0,12-19-5865 0 0,42 13 47 0 0,1 2 0 0 0,1 3 0 0 0,0 2-1 0 0,48 2 122 0 0,3-3-79 0 0,175-6-478 0 0,-132 13 235 0 0,-173-9-2373 0 0,7 1-4473 0 0,9 8 3809 0 0,0-2-6156 0 0</inkml:trace>
  <inkml:trace contextRef="#ctx0" brushRef="#br1" timeOffset="65015.312">21719 16243 18004 0 0,'0'0'867'0'0,"0"0"-214"0"0,0 0-367 0 0,0 0-377 0 0,0 0-121 0 0,0 0 29 0 0,0 0 86 0 0,0 0 89 0 0,0 0 78 0 0,0 0 45 0 0,35 1 39 0 0,110 8 4 0 0,-40 24 90 0 0,-82-19-198 0 0,29 12-1 0 0,0 3 0 0 0,-2 3 0 0 0,-2 1 0 0 0,0 2 0 0 0,5 10-49 0 0,-48-41 23 0 0,-1 0-1 0 0,0 0 1 0 0,-1 0-1 0 0,1 0 1 0 0,-1 1-1 0 0,0 0 1 0 0,0 0-1 0 0,0 0 1 0 0,0 0 0 0 0,-1 0-1 0 0,0 0 1 0 0,0 1-1 0 0,-1-1 1 0 0,1 1-1 0 0,-1-1 1 0 0,0 1-1 0 0,-1 0 1 0 0,1-1 0 0 0,-1 1-1 0 0,0 0 1 0 0,-1-1-1 0 0,1 1 1 0 0,-1 0-1 0 0,0-1 1 0 0,-1 1-1 0 0,1-1 1 0 0,-1 1 0 0 0,0-1-1 0 0,0 0 1 0 0,-1 0-1 0 0,0 0 1 0 0,0 0-1 0 0,0 0 1 0 0,0 0-1 0 0,-1-1 1 0 0,0 0 0 0 0,0 0-1 0 0,0 0 1 0 0,-1 1-23 0 0,-14 14 163 0 0,-1-1 1 0 0,-1 0-1 0 0,-1-2 1 0 0,-1 0-1 0 0,0-2 1 0 0,0 0-1 0 0,-19 7-163 0 0,-164 46 386 0 0,117-46-6779 0 0,87-21 6218 0 0,-3 2-5861 0 0,1 0-4029 0 0</inkml:trace>
  <inkml:trace contextRef="#ctx0" brushRef="#br1" timeOffset="67043.453">23325 15935 11763 0 0,'0'0'1960'0'0,"0"0"-284"0"0,0 0-394 0 0,0 0-517 0 0,0 0-377 0 0,0 0-227 0 0,0 0-196 0 0,0 0-141 0 0,0 0-3 0 0,0 0 52 0 0,0 0 77 0 0,0 0 114 0 0,0 0 57 0 0,-2 8 19 0 0,-29 104 148 0 0,-5-1 0 0 0,-5-2 0 0 0,-45 82-288 0 0,26-55 104 0 0,35-67 243 0 0,25-68-47 0 0,0-1 170 0 0,0 0 184 0 0,0 0 124 0 0,12-29 946 0 0,88-282-1233 0 0,-39-3-414 0 0,-62 312-97 0 0,1 0-1 0 0,-1 0 1 0 0,1 0-1 0 0,0 0 0 0 0,0 0 1 0 0,0 0-1 0 0,0 0 1 0 0,0 0-1 0 0,0 0 1 0 0,1-1-1 0 0,-1 2 0 0 0,1-1 1 0 0,-1 0-1 0 0,1 0 1 0 0,0 0-1 0 0,0 0 0 0 0,0 0 1 0 0,0 0-1 0 0,0 1 1 0 0,0-1-1 0 0,0 0 0 0 0,1 1 1 0 0,-1-1-1 0 0,0 1 1 0 0,1 0-1 0 0,-1-1 1 0 0,1 1-1 0 0,0 0 0 0 0,-1 0 1 0 0,1 0-1 0 0,0 0 1 0 0,0 0-1 0 0,0 0 0 0 0,0 0 1 0 0,0 1-1 0 0,0-1 1 0 0,0 1-1 0 0,0 0 1 0 0,0-1-1 0 0,0 1 0 0 0,0 0 1 0 0,0 0-1 0 0,0 0 1 0 0,0 0-1 0 0,0 1 0 0 0,0-1 1 0 0,0 1-1 0 0,0-1 1 0 0,0 1-1 0 0,0-1 1 0 0,0 1-1 0 0,0 0 0 0 0,-1 0 1 0 0,1 0-1 0 0,1 1 21 0 0,35 37-84 0 0,0 3 1 0 0,-3 1-1 0 0,-2 1 0 0 0,-1 2 0 0 0,9 23 84 0 0,35 47-36 0 0,183 281-125 0 0,-206-278 69 0 0,-103-111 708 0 0,-228-78 263 0 0,121 24-635 0 0,41 9-186 0 0,-2 6 0 0 0,-2 5-1 0 0,-33 0-57 0 0,126 40-2572 0 0,58 19-2280 0 0,21 1-5269 0 0,-32-23 4032 0 0</inkml:trace>
  <inkml:trace contextRef="#ctx0" brushRef="#br1" timeOffset="67692.862">24075 16551 14627 0 0,'0'0'1012'0'0,"0"0"-301"0"0,0 0-509 0 0,0 0-448 0 0,0 0-139 0 0,0 0 65 0 0,0 0 162 0 0,0 0 178 0 0,0 0 122 0 0,0 0 60 0 0,0 0 29 0 0,0 0 17 0 0,0 0 2 0 0,15 23-45 0 0,43 77-9 0 0,-33 20 202 0 0,-25-88-303 0 0,1 5 8 0 0,-2-18-50 0 0,1-1 0 0 0,0 1 0 0 0,2-1 0 0 0,0 1 0 0 0,1-1 0 0 0,1 1 0 0 0,0-1 0 0 0,2 0 0 0 0,0-1 0 0 0,1 1 0 0 0,1-1 0 0 0,4 6-53 0 0,21 24 1433 0 0,-32-47-763 0 0,-1 0 20 0 0,-7-70 1606 0 0,-4 33-2221 0 0,-20-60-37 0 0,4-3 0 0 0,4 0 0 0 0,4-1 0 0 0,5-3-38 0 0,13 101-18 0 0,0 0-1 0 0,1 0 1 0 0,-1 0-1 0 0,1 0 1 0 0,-1 1-1 0 0,1-1 1 0 0,0 0-1 0 0,1 0 1 0 0,-1 0-1 0 0,0 0 1 0 0,1 0-1 0 0,-1 0 1 0 0,1 0-1 0 0,0 1 1 0 0,0-1-1 0 0,0 0 1 0 0,1 1-1 0 0,-1-1 1 0 0,0 0-1 0 0,1 1 1 0 0,0 0-1 0 0,-1-1 1 0 0,1 1-1 0 0,0 0 1 0 0,0 0-1 0 0,1 0 1 0 0,-1 0-1 0 0,0 0 1 0 0,1 1 0 0 0,-1-1-1 0 0,1 1 1 0 0,-1-1-1 0 0,1 1 1 0 0,0 0-1 0 0,-1 0 1 0 0,1 0-1 0 0,0 0 1 0 0,0 1-1 0 0,0-1 1 0 0,0 1-1 0 0,0 0 1 0 0,0 0-1 0 0,1 0 19 0 0,33 0-77 0 0,-1 3 0 0 0,0 1 1 0 0,0 1-1 0 0,0 2 0 0 0,0 2 0 0 0,-1 1 0 0 0,-1 2 0 0 0,0 1 0 0 0,-1 2 0 0 0,0 1 1 0 0,-1 1-1 0 0,-1 2 0 0 0,0 1 0 0 0,11 12 77 0 0,-38-30-18 0 0,0 0 1 0 0,0 0-1 0 0,0 0 1 0 0,-1 0-1 0 0,1 1 0 0 0,0 0 1 0 0,-1 0-1 0 0,0 0 0 0 0,1 0 1 0 0,-1 0-1 0 0,-1 0 1 0 0,1 1-1 0 0,0 0 0 0 0,-1 0 1 0 0,0-1-1 0 0,0 1 1 0 0,0 0-1 0 0,0 1 0 0 0,-1-1 1 0 0,1 0-1 0 0,-1 0 1 0 0,0 1-1 0 0,0-1 0 0 0,-1 1 1 0 0,1-1-1 0 0,-1 1 0 0 0,0-1 1 0 0,0 0-1 0 0,-1 1 1 0 0,1-1-1 0 0,-1 1 0 0 0,0-1 1 0 0,0 0-1 0 0,-1 1 1 0 0,1-1-1 0 0,-1 0 0 0 0,0 0 1 0 0,0 0-1 0 0,0 0 18 0 0,-15 5 51 0 0,0 0 0 0 0,0-1 0 0 0,0-1 0 0 0,-1-1 0 0 0,0-1 0 0 0,-1 0 0 0 0,1-1 0 0 0,-1-1 0 0 0,1-1 0 0 0,-1-1 0 0 0,0 0 0 0 0,0-1 0 0 0,0-1-1 0 0,-13-3-50 0 0,2 3 58 0 0,-3 0-46 0 0,0 0 0 0 0,0-3 0 0 0,1-1-1 0 0,-1-1 1 0 0,1-2 0 0 0,0-1 0 0 0,1-1 0 0 0,0-2 0 0 0,-13-8-12 0 0,18 0-1010 0 0,22 11-1978 0 0,3-2-3971 0 0,3 6-3529 0 0</inkml:trace>
  <inkml:trace contextRef="#ctx0" brushRef="#br1" timeOffset="68282.854">25105 16518 17092 0 0,'0'0'-250'0'0,"0"0"-192"0"0,0 0-156 0 0,0 0-10 0 0,0 0 125 0 0,0 0 212 0 0,0 0 265 0 0,0 0 271 0 0,0 0 226 0 0,0 0 110 0 0,0 0-19 0 0,-16 35-118 0 0,-48 115-127 0 0,58-135-278 0 0,0 0-1 0 0,1 1 0 0 0,0-1 1 0 0,2 1-1 0 0,0 0 1 0 0,0 0-1 0 0,2 0 0 0 0,0 0 1 0 0,1 0-1 0 0,0 1 1 0 0,2 5-59 0 0,0 11 109 0 0,0-17-1 0 0,0-1 0 0 0,0 1 0 0 0,2-1-1 0 0,0 0 1 0 0,1 1 0 0 0,0-2 0 0 0,1 1-1 0 0,1-1 1 0 0,0 0 0 0 0,1 0-1 0 0,1-1 1 0 0,0 0 0 0 0,0 0 0 0 0,2-1-1 0 0,-1-1 1 0 0,2 0 0 0 0,-1 0 0 0 0,5 2-108 0 0,-15-12 45 0 0,-1 0 1 0 0,1 0 0 0 0,-1 0-1 0 0,0-1 1 0 0,1 1 0 0 0,-1 0-1 0 0,1-1 1 0 0,-1 1 0 0 0,1 0-1 0 0,0-1 1 0 0,-1 1 0 0 0,1-1-1 0 0,0 1 1 0 0,-1-1 0 0 0,1 1-1 0 0,0-1 1 0 0,0 1 0 0 0,0-1-1 0 0,-1 0 1 0 0,1 0 0 0 0,0 1-1 0 0,0-1 1 0 0,0 0 0 0 0,0 0-1 0 0,-1 0 1 0 0,1 0 0 0 0,0 0-1 0 0,0 0 1 0 0,0 0 0 0 0,0 0-1 0 0,0 0 1 0 0,-1 0 0 0 0,1 0-1 0 0,0-1 1 0 0,0 1 0 0 0,0 0-1 0 0,-1 0 1 0 0,1-1 0 0 0,0 1-1 0 0,0-1 1 0 0,-1 1 0 0 0,1-1-1 0 0,0 1 1 0 0,-1-1 0 0 0,1 1-1 0 0,0-1 1 0 0,-1 0 0 0 0,1 1-1 0 0,-1-1 1 0 0,1 0 0 0 0,-1 0-1 0 0,1 1 1 0 0,-1-1 0 0 0,0 0-1 0 0,1 0 1 0 0,-1 1 0 0 0,0-1-1 0 0,0 0 1 0 0,1 0 0 0 0,-1 0-1 0 0,0 0 1 0 0,0 0 0 0 0,0 1-1 0 0,0-1 1 0 0,0 0 0 0 0,0 0-1 0 0,0 0-45 0 0,-17-64 1422 0 0,14 57-1747 0 0,-152-317 456 0 0,135 284-129 0 0,10 25 12 0 0,2-1-1 0 0,0 1 1 0 0,1-1 0 0 0,0-1-1 0 0,2 1 1 0 0,0-1-1 0 0,1 0 1 0 0,0 0-1 0 0,0-16-13 0 0,7 30-34 0 0,0-1 0 0 0,0 1 0 0 0,1-1 0 0 0,-1 1 0 0 0,1 0 0 0 0,0 0 0 0 0,0 0 0 0 0,0 1 0 0 0,0 0-1 0 0,1 0 1 0 0,-1 0 0 0 0,1 0 0 0 0,0 0 0 0 0,0 1 0 0 0,0 0 0 0 0,0 0 0 0 0,0 0 0 0 0,1 1 0 0 0,-1 0 0 0 0,0 0 0 0 0,1 0 0 0 0,-1 1 0 0 0,1 0-1 0 0,-1 0 1 0 0,1 0 0 0 0,-1 0 0 0 0,1 1 0 0 0,-1 0 0 0 0,0 0 0 0 0,1 1 0 0 0,1 0 34 0 0,7-1-15 0 0,180 25-169 0 0,-166-19 123 0 0,0 2-1 0 0,0 0 0 0 0,-2 2 1 0 0,1 0-1 0 0,-1 2 0 0 0,-1 1 1 0 0,0 1-1 0 0,-1 1 0 0 0,5 6 62 0 0,-27-21-5 0 0,0 0-1 0 0,-1 0 1 0 0,1 0-1 0 0,0 0 1 0 0,0 0-1 0 0,-1 1 1 0 0,1-1-1 0 0,-1 1 1 0 0,1-1-1 0 0,-1 1 1 0 0,1-1-1 0 0,-1 1 0 0 0,0 0 1 0 0,0 0-1 0 0,0-1 1 0 0,0 1-1 0 0,0 0 1 0 0,0 0-1 0 0,-1 0 1 0 0,1 0-1 0 0,-1 0 1 0 0,1 0-1 0 0,-1 1 1 0 0,0-1-1 0 0,0 0 1 0 0,0 0-1 0 0,0 0 0 0 0,0 0 1 0 0,0 0-1 0 0,0 0 1 0 0,-1 0-1 0 0,1 0 1 0 0,-1 0-1 0 0,0 0 1 0 0,0 0-1 0 0,1 0 1 0 0,-1 0-1 0 0,0 0 1 0 0,-1 0-1 0 0,1 0 0 0 0,0-1 1 0 0,0 1-1 0 0,-1 0 1 0 0,1-1-1 0 0,-1 0 1 0 0,1 1-1 0 0,-1-1 1 0 0,0 0-1 0 0,1 1 1 0 0,-1-1-1 0 0,0 0 1 0 0,0 0-1 0 0,0-1 0 0 0,0 1 1 0 0,0 0-1 0 0,0-1 1 0 0,0 1-1 0 0,0-1 1 0 0,0 1-1 0 0,0-1 1 0 0,0 0-1 0 0,-1 0 1 0 0,1 0-1 0 0,0 0 1 0 0,0-1-1 0 0,-1 1 6 0 0,-49 3 118 0 0,0-2 1 0 0,0-2-1 0 0,0-2 0 0 0,0-3 0 0 0,1-2 1 0 0,0-2-1 0 0,0-2 0 0 0,1-2 0 0 0,-13-8-118 0 0,7-11-1835 0 0,78 21-10227 0 0,-11 10 2793 0 0</inkml:trace>
  <inkml:trace contextRef="#ctx0" brushRef="#br1" timeOffset="69810.883">25837 16633 16275 0 0,'0'0'-24'0'0,"0"0"-285"0"0,0 0-34 0 0,0 0 147 0 0,0 0 184 0 0,0 0 183 0 0,0 0 232 0 0,0 0 265 0 0,0 0 176 0 0,0 0 46 0 0,0 0-113 0 0,0 0-189 0 0,0 0-149 0 0,23 13-108 0 0,72 39-86 0 0,-15-38 181 0 0,-63-16-338 0 0,-3 1-53 0 0,0-1 1 0 0,1 0-1 0 0,-1-1 1 0 0,-1 0-1 0 0,1-1 1 0 0,0-1-1 0 0,-1 0 1 0 0,0-1-1 0 0,0 0 1 0 0,-1-1-1 0 0,1-1 1 0 0,-2 0-1 0 0,1 0 1 0 0,-1-1-1 0 0,0-1 1 0 0,1-2-36 0 0,-10 10-11 0 0,0 0 1 0 0,0-1-1 0 0,-1 1 0 0 0,1 0 1 0 0,-1-1-1 0 0,0 1 1 0 0,0-1-1 0 0,0 0 1 0 0,0 1-1 0 0,0-1 0 0 0,0 0 1 0 0,-1 1-1 0 0,1-1 1 0 0,-1 0-1 0 0,0 0 1 0 0,0 0-1 0 0,0 1 1 0 0,0-1-1 0 0,0 0 0 0 0,0 0 1 0 0,-1 0-1 0 0,0 1 1 0 0,1-1-1 0 0,-1 0 1 0 0,0 1-1 0 0,0-1 0 0 0,-1 1 1 0 0,1-1-1 0 0,0 1 1 0 0,-1-1-1 0 0,0 1 1 0 0,1 0-1 0 0,-1 0 0 0 0,0 0 1 0 0,0 0-1 0 0,0 0 1 0 0,0 0-1 0 0,-1 0 1 0 0,1 1-1 0 0,0-1 1 0 0,-2 0 10 0 0,-112-39-526 0 0,90 36 498 0 0,1 1 0 0 0,-1 1 0 0 0,0 1 0 0 0,0 1 1 0 0,0 2-1 0 0,0 1 0 0 0,1 0 0 0 0,-1 2 0 0 0,0 1 0 0 0,1 1 1 0 0,0 2-1 0 0,1 0 0 0 0,0 1 0 0 0,0 2 0 0 0,1 0 0 0 0,-14 10 28 0 0,34-18 1 0 0,0-1-1 0 0,0 1 1 0 0,0 0-1 0 0,1 0 0 0 0,0 1 1 0 0,0-1-1 0 0,0 0 1 0 0,0 1-1 0 0,0-1 1 0 0,0 1-1 0 0,1 0 0 0 0,0-1 1 0 0,0 1-1 0 0,0 0 1 0 0,0 0-1 0 0,0 0 1 0 0,1 0-1 0 0,0 0 0 0 0,0 0 1 0 0,0 0-1 0 0,0 0 1 0 0,1 0-1 0 0,-1-1 1 0 0,1 1-1 0 0,0 0 0 0 0,0 0 1 0 0,0 0-1 0 0,1-1 1 0 0,0 1-1 0 0,-1-1 1 0 0,1 1-1 0 0,0-1 0 0 0,1 1 1 0 0,-1-1-1 0 0,0 0 1 0 0,1 0-1 0 0,0 0 1 0 0,0-1-1 0 0,0 1 0 0 0,0-1 1 0 0,0 1-1 0 0,0-1 1 0 0,1 0-1 0 0,-1 0 1 0 0,1-1-1 0 0,-1 1 0 0 0,1-1 1 0 0,0 1-1 0 0,0-1 1 0 0,2 0-1 0 0,33 10 43 0 0,1-1 1 0 0,1-3-1 0 0,0-1 0 0 0,-1-1 1 0 0,2-3-1 0 0,-1-1 1 0 0,0-2-1 0 0,5-3-43 0 0,53 2 91 0 0,-24-2 419 0 0,-48 21-294 0 0,-13-15-184 0 0,-1-1 1 0 0,0-1-1 0 0,1 0 0 0 0,-1-1 1 0 0,0-1-1 0 0,1 0 0 0 0,-1 0 1 0 0,0-1-1 0 0,-1-1 0 0 0,1 0 1 0 0,0-1-1 0 0,-1-1 0 0 0,0 0 1 0 0,-1 0-1 0 0,1-1 0 0 0,-1 0 1 0 0,0-1-1 0 0,-1-1 0 0 0,0 1 1 0 0,0-2-1 0 0,-1 1 0 0 0,0-1 1 0 0,-1-1-1 0 0,1 0-32 0 0,-5 3-4 0 0,-1 0-1 0 0,0 0 0 0 0,0 0 1 0 0,0-1-1 0 0,-1 1 1 0 0,0-1-1 0 0,-1 1 1 0 0,1-1-1 0 0,-2 0 1 0 0,1 0-1 0 0,-2 1 1 0 0,1-1-1 0 0,-1 0 0 0 0,0 0 1 0 0,-1 1-1 0 0,0-1 1 0 0,0 1-1 0 0,-1-1 1 0 0,0 1-1 0 0,0 0 1 0 0,-1 0-1 0 0,0 0 0 0 0,-1 1 1 0 0,1-1-1 0 0,-1 1 1 0 0,-1 0-1 0 0,0 1 1 0 0,0-1-1 0 0,0 1 1 0 0,0 0-1 0 0,-1 1 1 0 0,0-1-1 0 0,0 1 0 0 0,-1 1 1 0 0,0-1-1 0 0,1 1 1 0 0,-1 1-1 0 0,0-1 1 0 0,-6 0 4 0 0,-3 1-46 0 0,26 12-136 0 0,27 12 198 0 0,4-11-5 0 0,1-1 0 0 0,0-2 1 0 0,1-1-1 0 0,-1-3 0 0 0,1-1 1 0 0,0-2-1 0 0,-1-2 0 0 0,5-3-11 0 0,12-6 124 0 0,-108 19-618 0 0,41-5 493 0 0,0-1 0 0 0,0 1-1 0 0,1 1 1 0 0,-1 0 0 0 0,1 0 0 0 0,-1 0 0 0 0,2 1 0 0 0,-1 0 0 0 0,0 1 0 0 0,1 0 0 0 0,0 0 0 0 0,0 0 0 0 0,1 1 0 0 0,0 0 0 0 0,0 0 0 0 0,0 1 0 0 0,1 0 0 0 0,0 0 0 0 0,1 0 0 0 0,0 0 0 0 0,0 1 0 0 0,0 0-1 0 0,1-1 1 0 0,1 1 0 0 0,0 1 0 0 0,0-1 0 0 0,0 0 0 0 0,1 0 0 0 0,1 1 0 0 0,0-1 0 0 0,0 0 0 0 0,0 1 0 0 0,2 0 1 0 0,2-2 20 0 0,0-1 1 0 0,0 0-1 0 0,1 0 0 0 0,0 0 1 0 0,1 0-1 0 0,0-1 0 0 0,0 0 1 0 0,0 0-1 0 0,0-1 0 0 0,1 0 1 0 0,0 0-1 0 0,0 0 0 0 0,1-1 1 0 0,-1 0-1 0 0,1-1 0 0 0,0 1 0 0 0,0-1 1 0 0,0-1-1 0 0,0 0 0 0 0,1 0 1 0 0,-1 0-1 0 0,1-1-20 0 0,190 4 180 0 0,-162-10-174 0 0,-1-1 1 0 0,0-2 0 0 0,0-1-1 0 0,-1-2 1 0 0,0-2 0 0 0,-1-1-1 0 0,-1-1 1 0 0,14-10-7 0 0,-41 22-1 0 0,0 0 0 0 0,0 0 0 0 0,0 0 1 0 0,-1-1-1 0 0,1 1 0 0 0,-1-2 0 0 0,0 1 0 0 0,0 0 0 0 0,0-1 0 0 0,-1 0 0 0 0,0 0 1 0 0,0 0-1 0 0,0-1 0 0 0,0 1 0 0 0,-1-1 0 0 0,0 0 0 0 0,0 0 0 0 0,-1 0 0 0 0,1-1 0 0 0,-1 1 1 0 0,-1 0-1 0 0,1-1 0 0 0,-1 1 0 0 0,0-1 0 0 0,-1 0 0 0 0,1 1 0 0 0,-2-1 0 0 0,1 1 1 0 0,0-1-1 0 0,-1 0 0 0 0,-1 1 0 0 0,1-1 0 0 0,-1 1 0 0 0,0 0 0 0 0,0-1 0 0 0,-1 1 1 0 0,1 0-1 0 0,-2 0 0 0 0,1 1 0 0 0,0-1 0 0 0,-1 1 0 0 0,0-1 0 0 0,-1 1 0 0 0,1 0 0 0 0,-1 1 1 0 0,0-1-1 0 0,0 1 0 0 0,0 0 0 0 0,-1 0 0 0 0,0 0 1 0 0,0 1-6 0 0,0 0 0 0 0,0 0 0 0 0,0 0 0 0 0,-1 1 0 0 0,1 0 0 0 0,0 0 0 0 0,-1 1 0 0 0,0 0 1 0 0,1 0-1 0 0,-1 0 0 0 0,0 1 0 0 0,1 0 0 0 0,-1 0 0 0 0,0 1 0 0 0,0 0 0 0 0,1 0 0 0 0,-1 1 0 0 0,1-1 0 0 0,-1 1 0 0 0,1 1 0 0 0,0-1 0 0 0,0 1 0 0 0,0 0 0 0 0,0 1 0 0 0,0-1 0 0 0,1 1 0 0 0,0 0 0 0 0,-1 1 0 0 0,1-1 0 0 0,1 1 1 0 0,-1 0-1 0 0,1 0 0 0 0,0 0 0 0 0,0 1 0 0 0,0 0 0 0 0,1-1 0 0 0,0 1 0 0 0,0 0 0 0 0,1 1 0 0 0,-1-1 0 0 0,1 0 0 0 0,1 1 0 0 0,-2 4 6 0 0,3-2 18 0 0,-1-1-1 0 0,2 1 1 0 0,-1 0-1 0 0,1-1 1 0 0,0 1-1 0 0,1 0 1 0 0,0-1-1 0 0,0 0 1 0 0,1 1-1 0 0,0-1 1 0 0,1 0 0 0 0,-1 0-1 0 0,2-1 1 0 0,-1 1-1 0 0,1-1 1 0 0,0 0-1 0 0,0 0 1 0 0,1-1-1 0 0,0 1 1 0 0,0-1-1 0 0,1-1 1 0 0,0 1 0 0 0,0-1-1 0 0,0 0 1 0 0,0 0-1 0 0,5 1-17 0 0,12 6 23 0 0,1-2-1 0 0,0 0 1 0 0,0-2-1 0 0,1-1 1 0 0,0-1 0 0 0,1-1-1 0 0,-1-1 1 0 0,1-1-1 0 0,0-2 1 0 0,-1 0-1 0 0,1-2 1 0 0,20-4-23 0 0,-35 5-1 0 0,0-1 0 0 0,0-1 0 0 0,0 0 0 0 0,-1 0 0 0 0,1-1 0 0 0,0-1 0 0 0,-1 0 0 0 0,0 0 0 0 0,0-1 0 0 0,0-1 0 0 0,-1 1 0 0 0,0-2 0 0 0,0 0 0 0 0,0 0 0 0 0,-1 0 0 0 0,0-1 0 0 0,-1-1 0 0 0,1 0 0 0 0,-2 0 0 0 0,1 0 0 0 0,-1-1 1 0 0,-1 0-1 0 0,0 0 0 0 0,0-1 0 0 0,-1 0 0 0 0,0 0 0 0 0,-1 0 0 0 0,0-1 0 0 0,-1 1 0 0 0,-1-1 0 0 0,1 0 0 0 0,-2 0 0 0 0,1-3 1 0 0,-20-47 360 0 0,4 134-561 0 0,15-60 222 0 0,1 0 1 0 0,-1 0 0 0 0,2 0 0 0 0,0 0 0 0 0,0 0 0 0 0,1 0 0 0 0,1-1 0 0 0,0 1-1 0 0,0-1 1 0 0,1-1 0 0 0,0 1 0 0 0,1-1 0 0 0,0 0 0 0 0,1-1 0 0 0,0 1 0 0 0,1-1-1 0 0,-1-1 1 0 0,2 0 0 0 0,-1 0 0 0 0,5 2-22 0 0,-7-5 2 0 0,-1-1 0 0 0,1 1-1 0 0,1-1 1 0 0,-1-1 0 0 0,1 1 0 0 0,-1-1 0 0 0,1 0 0 0 0,0-1-1 0 0,0 0 1 0 0,0 0 0 0 0,0-1 0 0 0,1 0 0 0 0,-1-1 0 0 0,0 1-1 0 0,0-1 1 0 0,1-1 0 0 0,-1 0 0 0 0,0 0 0 0 0,0-1-1 0 0,0 1 1 0 0,0-2 0 0 0,0 1 0 0 0,0-1 0 0 0,-1-1 0 0 0,1 1-1 0 0,-1-1 1 0 0,0 0 0 0 0,0-1 0 0 0,0 0 0 0 0,3-3-2 0 0,2-3 15 0 0,0 0 0 0 0,0-1 0 0 0,-1 0 0 0 0,-1 0 0 0 0,0-1 0 0 0,-1-1 0 0 0,-1 0 0 0 0,0 0 0 0 0,0 0 0 0 0,-1-1 0 0 0,-1 0 0 0 0,-1-1 0 0 0,0 1 0 0 0,-1-1 0 0 0,-1 0 0 0 0,0 0 0 0 0,-1-1 0 0 0,-1-8-15 0 0,-1 24 4 0 0,0 1-62 0 0,0 37-420 0 0,-1-25 489 0 0,1 0-1 0 0,0 0 1 0 0,0 0-1 0 0,1 0 1 0 0,0 0-1 0 0,1 0 1 0 0,1 0-1 0 0,0 0 0 0 0,1-1 1 0 0,0 1-1 0 0,0-1 1 0 0,1 0-1 0 0,1 0 1 0 0,0-1-1 0 0,0 1 1 0 0,1-1-1 0 0,0-1 1 0 0,1 1-1 0 0,0-1 1 0 0,1-1-1 0 0,-1 0 1 0 0,2 0-1 0 0,-1 0 0 0 0,1-1 1 0 0,0-1-1 0 0,1 1 1 0 0,-1-2-1 0 0,1 0 1 0 0,1 0-1 0 0,-1-1 1 0 0,0 0-1 0 0,1-1 1 0 0,3 1-11 0 0,99-8-3223 0 0,-43-17-7736 0 0,-58 14 1649 0 0</inkml:trace>
  <inkml:trace contextRef="#ctx0" brushRef="#br1" timeOffset="70100.775">28911 15543 20644 0 0,'0'0'437'0'0,"0"0"-315"0"0,0 0-254 0 0,0 0-111 0 0,0 0 73 0 0,0 0 147 0 0,0 0 94 0 0,12 36 43 0 0,36 113 49 0 0,-37-113-12 0 0,-2 1 1 0 0,-2 0-1 0 0,-2 0 0 0 0,-1 1 0 0 0,-2-1 1 0 0,-1 1-1 0 0,-3 16-151 0 0,1 17 119 0 0,-9 507 230 0 0,37-492-538 0 0,-27-86-78 0 0,1-23-4994 0 0,-2 13-300 0 0,-1 0-5575 0 0</inkml:trace>
  <inkml:trace contextRef="#ctx0" brushRef="#br1" timeOffset="70348.247">28773 16167 23125 0 0,'0'0'872'0'0,"0"0"-296"0"0,0 0-304 0 0,0 0-208 0 0,0 0-40 0 0,214 25 16 0 0,-157-11-24 0 0,-4 1-32 0 0,-5-1-32 0 0,-9 2-200 0 0,-4-3-432 0 0,-3 1-760 0 0,-13-6-2057 0 0,-9-2-9522 0 0</inkml:trace>
  <inkml:trace contextRef="#ctx0" brushRef="#br1" timeOffset="71511.658">3278 9202 9234 0 0,'0'0'1870'0'0,"0"0"-317"0"0,0 0-431 0 0,0 0-269 0 0,0 0-32 0 0,0 0-16 0 0,0 0 19 0 0,0 0-26 0 0,0 0-143 0 0,0 0-177 0 0,0 0-180 0 0,2-3-161 0 0,19 8-35 0 0,2 20-12 0 0,-16-23-43 0 0,0-1 0 0 0,0 0 0 0 0,0-1 0 0 0,1 0 0 0 0,-1 0 0 0 0,0 0 1 0 0,0-1-1 0 0,0 0 0 0 0,0-1 0 0 0,0 1 0 0 0,0-1 0 0 0,0-1 0 0 0,-1 1 0 0 0,1-1 0 0 0,-1 0 0 0 0,0-1 0 0 0,1 1 0 0 0,-1-1 0 0 0,-1-1 0 0 0,1 1 0 0 0,-1-1 0 0 0,0 0 0 0 0,0 0 0 0 0,0 0 0 0 0,-1-1 0 0 0,1 0 0 0 0,-1 0 0 0 0,-1 0 0 0 0,1 0 1 0 0,-1 0-1 0 0,0-1 0 0 0,-1 0 0 0 0,1 1 0 0 0,-1-1 0 0 0,-1 0 0 0 0,1 0 0 0 0,-1 0 0 0 0,0 0 0 0 0,-1 0 0 0 0,0-4-47 0 0,1 8-17 0 0,-1 0 0 0 0,0 0-1 0 0,0 0 1 0 0,0 0 0 0 0,0 0 0 0 0,-1 0 0 0 0,1 1 0 0 0,-1-1-1 0 0,0 0 1 0 0,0 0 0 0 0,0 0 0 0 0,0 1 0 0 0,0-1 0 0 0,-1 0-1 0 0,1 1 1 0 0,-1 0 0 0 0,1-1 0 0 0,-1 1 0 0 0,0 0 0 0 0,0-1-1 0 0,0 1 1 0 0,0 0 0 0 0,-1 1 0 0 0,1-1 0 0 0,0 0 0 0 0,-1 1 0 0 0,1-1-1 0 0,-1 1 1 0 0,0 0 0 0 0,1 0 0 0 0,-1 0 0 0 0,0 0 0 0 0,0 0-1 0 0,0 0 1 0 0,0 1 0 0 0,1 0 0 0 0,-1-1 0 0 0,0 1 0 0 0,0 0-1 0 0,0 0 1 0 0,0 1 0 0 0,0-1 0 0 0,0 1 0 0 0,0-1 0 0 0,0 1-1 0 0,-1 0 18 0 0,-3 3-36 0 0,0-1 0 0 0,0 1-1 0 0,0-1 1 0 0,1 2-1 0 0,-1-1 1 0 0,1 1 0 0 0,0 0-1 0 0,1 0 1 0 0,-1 1 0 0 0,1 0-1 0 0,0 0 1 0 0,0 0-1 0 0,1 1 1 0 0,0-1 0 0 0,0 1-1 0 0,0 0 1 0 0,1 0-1 0 0,0 0 1 0 0,1 1 0 0 0,-1-1-1 0 0,1 1 1 0 0,1-1-1 0 0,-1 1 1 0 0,1 0 0 0 0,1 0-1 0 0,-1-1 1 0 0,2 1 0 0 0,-1 3 36 0 0,3-7 20 0 0,0-1 0 0 0,0 0 0 0 0,0 0 0 0 0,0-1 0 0 0,0 1 0 0 0,1-1 0 0 0,-1 1 0 0 0,1-1 0 0 0,0 0 0 0 0,0 0 0 0 0,0-1 1 0 0,0 1-1 0 0,0-1 0 0 0,0 0 0 0 0,0 0 0 0 0,0 0 0 0 0,0-1 0 0 0,0 1 0 0 0,1-1 0 0 0,-1 0 0 0 0,0 0 0 0 0,0 0 1 0 0,1-1-1 0 0,-1 0 0 0 0,0 0 0 0 0,0 0 0 0 0,0 0 0 0 0,0 0 0 0 0,0-1 0 0 0,0 0 0 0 0,-1 0 0 0 0,1 0 0 0 0,0 0-20 0 0,9-4 84 0 0,0 0 0 0 0,-1 0 0 0 0,0-1 0 0 0,-1 0 0 0 0,1-1 0 0 0,-2 0 0 0 0,1-1 0 0 0,-1 0 0 0 0,0-1 0 0 0,-1 0-1 0 0,0-1 1 0 0,-1 1 0 0 0,5-10-84 0 0,-12 19 49 0 0,-1 0 0 0 0,1-1 0 0 0,-1 1 0 0 0,1-1 0 0 0,-1 1 0 0 0,0-1 0 0 0,1 1-1 0 0,-1-1 1 0 0,0 0 0 0 0,0 1 0 0 0,0-1 0 0 0,-1 1 0 0 0,1-1 0 0 0,0 1 0 0 0,0-1 0 0 0,-1 1-1 0 0,1-1 1 0 0,-1 1 0 0 0,1-1 0 0 0,-1 1 0 0 0,0 0 0 0 0,0-1 0 0 0,1 1 0 0 0,-1 0 0 0 0,0 0-1 0 0,0-1 1 0 0,0 1 0 0 0,0 0 0 0 0,-1 0 0 0 0,1 0 0 0 0,0 0 0 0 0,0 0 0 0 0,-1 0 0 0 0,1 1 0 0 0,0-1-1 0 0,-1 0 1 0 0,1 1 0 0 0,-1-1 0 0 0,1 1 0 0 0,-1-1 0 0 0,1 1 0 0 0,-1 0 0 0 0,1 0 0 0 0,-1 0-1 0 0,1-1 1 0 0,-1 1 0 0 0,1 1 0 0 0,-1-1-49 0 0,-79 1 240 0 0,91 47-5981 0 0,-3-38 328 0 0,1-4-5535 0 0</inkml:trace>
  <inkml:trace contextRef="#ctx0" brushRef="#br1" timeOffset="72768.689">3206 15130 10994 0 0,'0'0'1135'0'0,"0"0"-207"0"0,0 0-135 0 0,0 0-219 0 0,0 0-99 0 0,0 0-51 0 0,0 0-24 0 0,0 0 60 0 0,0 0 35 0 0,0 0 5 0 0,0 0-64 0 0,-16 2 114 0 0,25 8-432 0 0,1-1 0 0 0,0-1-1 0 0,0 0 1 0 0,1-1 0 0 0,0 0 0 0 0,0 0 0 0 0,0-1-1 0 0,1-1 1 0 0,0 0 0 0 0,0 0 0 0 0,1-1 0 0 0,-1-1 0 0 0,1 0-1 0 0,0-1 1 0 0,0 0 0 0 0,-1-1 0 0 0,1 0 0 0 0,0-1 0 0 0,0-1-1 0 0,5 0-117 0 0,-15-1 45 0 0,0 1-1 0 0,0-1 1 0 0,0 1-1 0 0,0-1 1 0 0,-1 0 0 0 0,1 0-1 0 0,0 0 1 0 0,-1-1-1 0 0,0 1 1 0 0,0 0-1 0 0,0-1 1 0 0,0 0-1 0 0,0 1 1 0 0,0-1-1 0 0,0 0 1 0 0,-1 0-1 0 0,0 0 1 0 0,1 0-1 0 0,-1 0 1 0 0,0 0-1 0 0,-1-1 1 0 0,1 1-1 0 0,-1 0 1 0 0,1 0-1 0 0,-1-1 1 0 0,0 1 0 0 0,0 0-1 0 0,0 0 1 0 0,0-1-1 0 0,-1 1 1 0 0,0 0-1 0 0,1 0 1 0 0,-1-1-1 0 0,0 1 1 0 0,-1 0-1 0 0,1 0 1 0 0,0 0-1 0 0,-1 0 1 0 0,0 1-1 0 0,1-1 1 0 0,-1 0-1 0 0,0 1 1 0 0,-1-1-1 0 0,0-1-44 0 0,-13-3-48 0 0,0 1 0 0 0,-1 0 0 0 0,1 1 0 0 0,-1 0 0 0 0,0 1 0 0 0,0 2 0 0 0,-1-1 0 0 0,1 2 0 0 0,0 0 0 0 0,-1 1 0 0 0,1 1 0 0 0,-1 1 0 0 0,1 0-1 0 0,0 1 1 0 0,0 1 0 0 0,0 1 0 0 0,1 0 0 0 0,-1 1 0 0 0,1 1 0 0 0,0 1 0 0 0,-11 7 48 0 0,22-14-9 0 0,-1 0 0 0 0,1 1 0 0 0,0-1 1 0 0,0 1-1 0 0,0 0 0 0 0,1 1 0 0 0,-1-1 0 0 0,0 1 1 0 0,1 0-1 0 0,0 0 0 0 0,0 0 0 0 0,0 1 0 0 0,0-1 1 0 0,0 1-1 0 0,1 0 0 0 0,-1 0 0 0 0,1 0 0 0 0,0 1 1 0 0,0-1-1 0 0,1 1 0 0 0,-1 0 0 0 0,1 0 0 0 0,0 0 1 0 0,1 0-1 0 0,-1 0 0 0 0,1 0 0 0 0,0 0 0 0 0,0 0 0 0 0,0 1 1 0 0,1-1-1 0 0,0 0 0 0 0,0 0 0 0 0,0 1 0 0 0,1-1 1 0 0,-1 0-1 0 0,1 0 0 0 0,1 1 0 0 0,-1-1 9 0 0,10 6 36 0 0,0 0 1 0 0,1 0-1 0 0,0-2 0 0 0,0 1 1 0 0,1-1-1 0 0,0-1 0 0 0,1 0 0 0 0,-1-1 1 0 0,2-1-1 0 0,-1 0 0 0 0,1-1 0 0 0,0 0 1 0 0,0-1-1 0 0,0-1 0 0 0,0-1 1 0 0,1 0-1 0 0,-1 0 0 0 0,1-2 0 0 0,-1 0 1 0 0,15-2-37 0 0,-9 4 66 0 0,1-1 1 0 0,0-1-1 0 0,-1-1 1 0 0,1-1 0 0 0,-1-1-1 0 0,1-1 1 0 0,-1 0-1 0 0,0-2 1 0 0,-1-1-1 0 0,1 0 1 0 0,-1-1 0 0 0,-1-1-1 0 0,17-11-66 0 0,-34 19 50 0 0,0-1 0 0 0,0 1 0 0 0,0-1 0 0 0,0 0 0 0 0,0 0 0 0 0,-1 0 1 0 0,1 0-1 0 0,-1 0 0 0 0,1 0 0 0 0,-1 0 0 0 0,0-1 0 0 0,0 1 0 0 0,0 0 0 0 0,0-1 0 0 0,0 1 0 0 0,0-1 0 0 0,-1 1 0 0 0,1-1 0 0 0,-1 1 0 0 0,1-1 0 0 0,-1 1 0 0 0,0-1 0 0 0,0 0 0 0 0,-1 1 0 0 0,1-1 0 0 0,0 1 0 0 0,-1-1 0 0 0,1 1 1 0 0,-1-1-1 0 0,0 1 0 0 0,0-1 0 0 0,0 1 0 0 0,0 0 0 0 0,0-1 0 0 0,-1 1 0 0 0,1 0 0 0 0,-1 0 0 0 0,1 0 0 0 0,-1 0 0 0 0,0 0 0 0 0,0 0 0 0 0,0 1 0 0 0,0-1 0 0 0,0 1 0 0 0,-1-1-50 0 0,-104-66 702 0 0,-29 29 264 0 0,136 39-1033 0 0,0 0-62 0 0,2 20-324 0 0,2-1 1 0 0,1 1-1 0 0,0-1 0 0 0,1-1 1 0 0,1 1-1 0 0,1-1 1 0 0,1 0-1 0 0,7 10 453 0 0,-13-21-546 0 0,16 30-5474 0 0,-4-8-5954 0 0</inkml:trace>
  <inkml:trace contextRef="#ctx0" brushRef="#br1" timeOffset="88984.908">23074 17424 0 0 0,'0'0'661'0'0,"0"0"516"0"0,0 0 50 0 0,0 0-55 0 0,0 0-27 0 0,0 0-16 0 0,0 0-24 0 0,0 0-56 0 0,0 0-92 0 0,0 0-79 0 0,0 0-76 0 0,-2-14-35 0 0,-4-40-33 0 0,6 54-679 0 0,-1 0 0 0 0,1 0 1 0 0,-1 0-1 0 0,1 0 1 0 0,-1 0-1 0 0,1 0 0 0 0,-1 0 1 0 0,1 0-1 0 0,-1 0 0 0 0,1 0 1 0 0,-1 0-1 0 0,1 0 1 0 0,-1-1-1 0 0,1 1 0 0 0,0 0 1 0 0,-1 0-1 0 0,1 0 0 0 0,-1-1 1 0 0,1 1-1 0 0,-1 0 1 0 0,1 0-1 0 0,0-1 0 0 0,-1 1 1 0 0,1 0-1 0 0,-1-1 0 0 0,1 1 1 0 0,0-1-1 0 0,0 1 1 0 0,-1 0-1 0 0,1-1 0 0 0,0 1 1 0 0,0-1-1 0 0,-1 1 0 0 0,1-1 1 0 0,0 1-1 0 0,0-1 1 0 0,0 1-1 0 0,0-1 0 0 0,0 1 1 0 0,0-1-1 0 0,-1 1 0 0 0,1-1 1 0 0,0 1-1 0 0,1-1 1 0 0,-1 1-1 0 0,0-1 0 0 0,0 1 1 0 0,0-1-56 0 0,-9 32-487 0 0,7 197 720 0 0,33-28 973 0 0,-49-257 4741 0 0,-11-45-6056 0 0,29 96 113 0 0,1 0-1 0 0,-1 1 1 0 0,1-1-1 0 0,0 1 1 0 0,0-1 0 0 0,1 1-1 0 0,0-1 1 0 0,0 1-1 0 0,0 0 1 0 0,0 0-1 0 0,1 0 1 0 0,0 0-1 0 0,0 0 1 0 0,0 1-1 0 0,1-1 1 0 0,0 1-1 0 0,0 0 1 0 0,0 0-1 0 0,0 0 1 0 0,0 0-1 0 0,1 1 1 0 0,0 0-1 0 0,-1 0 1 0 0,1 0-1 0 0,0 1 1 0 0,1-1-1 0 0,2 0-3 0 0,0-2 21 0 0,20-13-58 0 0,1 2-1 0 0,1 1 0 0 0,0 1 1 0 0,1 1-1 0 0,0 2 0 0 0,1 1 1 0 0,0 2-1 0 0,29-4 38 0 0,-60 15-266 0 0,-1 0 0 0 0,0 0 1 0 0,0-1-1 0 0,1 1 0 0 0,-2 0 0 0 0,1 0 0 0 0,0 0 1 0 0,-1 0-1 0 0,1-1 0 0 0,-1 1 0 0 0,0 0 0 0 0,1 0 0 0 0,-2-1 1 0 0,1 1-1 0 0,0-1 0 0 0,0 1 0 0 0,-1-1 0 0 0,1 1 1 0 0,-1-1-1 0 0,0 0 0 0 0,0 0 0 0 0,0 0 0 0 0,0 0 0 0 0,0 0 1 0 0,-2 1 265 0 0,-10 13-5139 0 0,5-6-5079 0 0</inkml:trace>
  <inkml:trace contextRef="#ctx0" brushRef="#br1" timeOffset="89991.621">23508 17693 17172 0 0,'0'0'-180'0'0,"0"0"-164"0"0,0 0-123 0 0,0 0-15 0 0,0 0 164 0 0,0 0 239 0 0,0 0 267 0 0,0 0 283 0 0,0 0 157 0 0,0 0 79 0 0,0 0-60 0 0,0 0-139 0 0,0 0-90 0 0,5 2-100 0 0,23 4-144 0 0,0-1 1 0 0,1-1-1 0 0,-1-1 1 0 0,1-2-1 0 0,0-1 1 0 0,-1-1 0 0 0,1-2-1 0 0,3-1-174 0 0,-18 3 42 0 0,4 0-22 0 0,0 0 1 0 0,0-1-1 0 0,-1-1 1 0 0,1-1 0 0 0,-1 0-1 0 0,0-1 1 0 0,0-1-1 0 0,0-1 1 0 0,-1 0 0 0 0,0-1-1 0 0,3-3-20 0 0,-17 10 1 0 0,0 0 0 0 0,0-1 0 0 0,-1 1 0 0 0,1-1 0 0 0,0 1 0 0 0,-1-1 0 0 0,1 0 0 0 0,-1 1 0 0 0,1-1 0 0 0,-1 0-1 0 0,0 0 1 0 0,0 0 0 0 0,0 0 0 0 0,0 0 0 0 0,0 0 0 0 0,0-1 0 0 0,-1 1 0 0 0,1 0 0 0 0,-1 0 0 0 0,1-1 0 0 0,-1 1 0 0 0,0 0 0 0 0,0 0 0 0 0,0-1 0 0 0,0 1 0 0 0,-1 0-1 0 0,1-1 1 0 0,0 1 0 0 0,-1 0 0 0 0,0 0 0 0 0,1 0 0 0 0,-1-1 0 0 0,0 1 0 0 0,0 0 0 0 0,0 0 0 0 0,0 0 0 0 0,-1 0 0 0 0,1 1 0 0 0,-1-1 0 0 0,1 0 0 0 0,-1 0 0 0 0,1 1 0 0 0,-2-1-1 0 0,-89-46-458 0 0,86 46 444 0 0,0-1 0 0 0,-1 2 1 0 0,1-1-1 0 0,-1 1 0 0 0,0 0 1 0 0,1 0-1 0 0,-1 0 0 0 0,0 1 1 0 0,0 0-1 0 0,0 1 0 0 0,1 0 1 0 0,-1 0-1 0 0,0 0 0 0 0,1 1 1 0 0,-1-1-1 0 0,1 2 0 0 0,0-1 1 0 0,-1 1-1 0 0,1 0 0 0 0,0 0 1 0 0,1 0-1 0 0,-1 1 0 0 0,0 0 1 0 0,1 0-1 0 0,0 1 0 0 0,0 0 1 0 0,1 0-1 0 0,-1 0 1 0 0,1 0-1 0 0,0 0 0 0 0,0 1 1 0 0,0 0-1 0 0,1 0 0 0 0,0 0 1 0 0,0 0-1 0 0,1 0 0 0 0,0 1 1 0 0,0-1-1 0 0,0 1 0 0 0,1-1 1 0 0,-1 6 13 0 0,6-2 19 0 0,0-1 1 0 0,1 0 0 0 0,0-1 0 0 0,0 1-1 0 0,1-1 1 0 0,0 0 0 0 0,1-1 0 0 0,-1 1-1 0 0,1-1 1 0 0,1-1 0 0 0,-1 1 0 0 0,1-1-1 0 0,0 0 1 0 0,1-1 0 0 0,0 0 0 0 0,-1 0-1 0 0,1-1 1 0 0,1 0 0 0 0,-1-1 0 0 0,1 0-1 0 0,-1-1 1 0 0,1 1 0 0 0,0-2 0 0 0,0 1-1 0 0,0-1 1 0 0,4-1-20 0 0,5 5 10 0 0,1-1 0 0 0,0-1 0 0 0,0 0 0 0 0,0-2 0 0 0,0 0 0 0 0,0-2 0 0 0,0 0 0 0 0,0-1 0 0 0,0-1 0 0 0,0 0 0 0 0,-1-2 0 0 0,1-1 0 0 0,-1 0 0 0 0,0-1 0 0 0,-1-1 0 0 0,0-1 0 0 0,0 0 0 0 0,-1-2 0 0 0,0 0 0 0 0,-1 0 0 0 0,0-2 0 0 0,-1 0 0 0 0,0-1 0 0 0,-1 0 0 0 0,-1-1 0 0 0,2-3-10 0 0,-11 11 48 0 0,-1 0 0 0 0,0 0-1 0 0,0 0 1 0 0,0-1 0 0 0,-1 1-1 0 0,0 0 1 0 0,-1-1 0 0 0,0 0 0 0 0,0 1-1 0 0,0-1 1 0 0,-1 0 0 0 0,0 1-1 0 0,-1-1 1 0 0,0 0 0 0 0,0 1 0 0 0,0-1-1 0 0,-1 1 1 0 0,0-1 0 0 0,-1 1 0 0 0,1 0-1 0 0,-2 0 1 0 0,1 0 0 0 0,-4-6-48 0 0,23 52-1025 0 0,6-21 1008 0 0,0 0 0 0 0,0-2 0 0 0,2 0 0 0 0,0-1 0 0 0,1-2 0 0 0,0 0 0 0 0,1-2 0 0 0,0-1-1 0 0,1-1 1 0 0,0-1 0 0 0,0-1 0 0 0,14 0 17 0 0,109 38-283 0 0,-83-6-373 0 0,-114-18 751 0 0,3-14 74 0 0,-1-2 0 0 0,0-2 0 0 0,-1-2 0 0 0,1-1-1 0 0,0-3 1 0 0,-37-8-169 0 0,148-26-756 0 0,13 12 461 0 0,-3 1-162 0 0,0-2-1 0 0,-2-4 1 0 0,-2-3 0 0 0,24-17 457 0 0,-27 14 1806 0 0,-65 81-1344 0 0,-3-34-445 0 0,1 0 1 0 0,1 0-1 0 0,-1-1 0 0 0,2 1 0 0 0,0-1 0 0 0,0 0 1 0 0,1 0-1 0 0,0 0 0 0 0,0-1 0 0 0,1 0 0 0 0,0 0 0 0 0,1 0 1 0 0,0-1-1 0 0,1 0 0 0 0,-1 0 0 0 0,2-1 0 0 0,-1 0 1 0 0,1 0-1 0 0,0-1 0 0 0,0 0 0 0 0,0-1 0 0 0,1 0 0 0 0,0 0 1 0 0,3 0-18 0 0,45 5-4418 0 0,3-20-4461 0 0,-48 6 1691 0 0</inkml:trace>
  <inkml:trace contextRef="#ctx0" brushRef="#br1" timeOffset="90227.478">25311 17023 21277 0 0,'0'0'392'0'0,"0"0"-88"0"0,0 0-88 0 0,0 0-288 0 0,0 0-80 0 0,0 0-136 0 0,0 0-160 0 0,0 0 31 0 0,0 0 9 0 0,0 0 40 0 0,0 0-168 0 0,0 0-432 0 0,0 0-792 0 0,-31 39-1289 0 0,43-22-1992 0 0,-8-5-3641 0 0</inkml:trace>
  <inkml:trace contextRef="#ctx0" brushRef="#br1" timeOffset="90494.953">25758 17518 18548 0 0,'0'0'643'0'0,"0"0"-486"0"0,0 0-190 0 0,0 0-57 0 0,0 0-6 0 0,0 0 63 0 0,0 0 65 0 0,0 0 33 0 0,0 0 22 0 0,0 0-22 0 0,0 0-57 0 0,0 0-62 0 0,0 0-49 0 0,59 26-230 0 0,-43-20 298 0 0,0 0 0 0 0,-1 2 0 0 0,0 0 0 0 0,0 0 0 0 0,-1 2 0 0 0,0 0-1 0 0,-1 0 1 0 0,0 1 0 0 0,0 1 0 0 0,-2 0 0 0 0,1 1 0 0 0,-1 0 0 0 0,-1 0 0 0 0,0 1 0 0 0,1 4 35 0 0,-11-15 23 0 0,0-1 1 0 0,0 1-1 0 0,0-1 0 0 0,0 0 0 0 0,0 1 0 0 0,0-1 0 0 0,-1 0 1 0 0,1 1-1 0 0,-1-1 0 0 0,0 0 0 0 0,1 0 0 0 0,-1 1 0 0 0,0-1 1 0 0,0 0-1 0 0,-1 0 0 0 0,1 0 0 0 0,0 0 0 0 0,-1 0 0 0 0,1-1 0 0 0,-1 1 1 0 0,1 0-1 0 0,-1 0 0 0 0,0-1 0 0 0,0 0 0 0 0,0 1 0 0 0,0-1 1 0 0,0 0-1 0 0,0 0 0 0 0,0 0 0 0 0,0 0 0 0 0,0 0 0 0 0,-1 0 1 0 0,1-1-1 0 0,0 1 0 0 0,-2 0-23 0 0,-86 20 718 0 0,89-21-714 0 0,-26 5 24 0 0,1-1 0 0 0,0-1 0 0 0,-1-2 1 0 0,1 0-1 0 0,-1-2 0 0 0,1-1 0 0 0,-1-1 1 0 0,1-1-1 0 0,0-1 0 0 0,0-2-28 0 0,-15-31-3587 0 0,37-1-6405 0 0,4 27 3419 0 0</inkml:trace>
  <inkml:trace contextRef="#ctx0" brushRef="#br1" timeOffset="90865.667">26327 16935 19964 0 0,'0'0'452'0'0,"0"0"-341"0"0,0 0-279 0 0,0 0-255 0 0,0 0-48 0 0,0 0 101 0 0,0 0 130 0 0,0 0 169 0 0,0 0 91 0 0,0 0 56 0 0,0 0 57 0 0,-5 38 15 0 0,-17 127-12 0 0,9-66-103 0 0,4 1 0 0 0,4 0 0 0 0,9 94-33 0 0,-5-185 10 0 0,0-1 1 0 0,1 0-1 0 0,0 0 1 0 0,0 1-1 0 0,1-1 0 0 0,-1 0 1 0 0,2 0-1 0 0,-1 1 0 0 0,1-1 1 0 0,1 0-1 0 0,0-1 0 0 0,0 1 1 0 0,0 0-1 0 0,1-1 0 0 0,0 0 1 0 0,0 1-1 0 0,1-2 0 0 0,0 1 1 0 0,0 0-1 0 0,1-1 0 0 0,-1 0 1 0 0,1-1-1 0 0,1 1 0 0 0,-1-1 1 0 0,1 0-1 0 0,0-1 0 0 0,0 1 1 0 0,0-1-1 0 0,1-1 1 0 0,-1 1-1 0 0,1-1 0 0 0,0-1 1 0 0,5 2-11 0 0,3-7-168 0 0,0 0 0 0 0,-1-1 0 0 0,1 0 0 0 0,-1-2 1 0 0,0 0-1 0 0,-1 0 0 0 0,1-1 0 0 0,-1-1 1 0 0,-1 0-1 0 0,1-1 0 0 0,-1-1 0 0 0,-1 0 0 0 0,0-1 1 0 0,0 0-1 0 0,-1 0 0 0 0,-1-1 0 0 0,0-1 0 0 0,0 0 1 0 0,-1 0-1 0 0,-1-1 0 0 0,6-13 168 0 0,18-66 2269 0 0,-32 93-1677 0 0,0 0-184 0 0,-6 35 91 0 0,3-30-475 0 0,0 1 1 0 0,0-1-1 0 0,1 0 1 0 0,0 1 0 0 0,0-1-1 0 0,0 1 1 0 0,1 0-1 0 0,0 0 1 0 0,0-1 0 0 0,0 1-1 0 0,1 0 1 0 0,-1 0 0 0 0,1 0-1 0 0,1 0 1 0 0,-1 0-1 0 0,1 0 1 0 0,0-1 0 0 0,1 1-1 0 0,0 0 1 0 0,-1 0-1 0 0,2-1 1 0 0,-1 0 0 0 0,0 1-1 0 0,1-1 1 0 0,0 0-1 0 0,1 0 1 0 0,-1 0 0 0 0,1-1-1 0 0,0 1 1 0 0,0-1-1 0 0,0 0 1 0 0,0 0 0 0 0,1 0-1 0 0,0-1 1 0 0,0 1 0 0 0,0-1-1 0 0,0 0 1 0 0,0-1-1 0 0,1 1 1 0 0,-1-1 0 0 0,1 0-1 0 0,1 0-24 0 0,2-2-417 0 0,43 1-3311 0 0,-18-8-4296 0 0,-24 3-822 0 0</inkml:trace>
  <inkml:trace contextRef="#ctx0" brushRef="#br1" timeOffset="91035.469">26896 17358 14019 0 0,'0'0'1992'0'0,"0"0"-1119"0"0,0 0-209 0 0,0 0-376 0 0,0 0-200 0 0,0 0-72 0 0,0 0-88 0 0,0 0-152 0 0,0 0-96 0 0,0 0-280 0 0,-207-166-385 0 0,192 156-543 0 0,-1 1-928 0 0,-1 3-1281 0 0,7 4-1184 0 0,-2 0 1824 0 0</inkml:trace>
  <inkml:trace contextRef="#ctx0" brushRef="#br1" timeOffset="91218.732">25880 17069 16307 0 0,'0'0'935'0'0,"0"0"-255"0"0,0 0-346 0 0,0 0-338 0 0,0 0-79 0 0,0 0 90 0 0,43-5 80 0 0,137-14 54 0 0,235 14 248 0 0,-53 26-1495 0 0,-243-8-2607 0 0,-2 1-4412 0 0,-84-9 2276 0 0</inkml:trace>
  <inkml:trace contextRef="#ctx0" brushRef="#br1" timeOffset="91561.581">27192 17362 15211 0 0,'0'0'195'0'0,"0"0"-271"0"0,0 0-47 0 0,0 0 3 0 0,0 0 54 0 0,0 0 52 0 0,-3 33 34 0 0,-7 106 46 0 0,32-12 659 0 0,-14-111-477 0 0,-4-7-62 0 0,0 0 0 0 0,1-1 1 0 0,0 1-1 0 0,0-1 0 0 0,1 0 0 0 0,0-1 0 0 0,1 1 1 0 0,0-1-1 0 0,0 0 0 0 0,0-1 0 0 0,1 0 0 0 0,0 0 1 0 0,0-1-1 0 0,0 0 0 0 0,1 0 0 0 0,0-1 0 0 0,0 0 1 0 0,0 0-1 0 0,0-1 0 0 0,0 0 0 0 0,1-1 0 0 0,0 0 1 0 0,-1-1-1 0 0,1 0 0 0 0,0 0 0 0 0,9-1-186 0 0,-11-5 159 0 0,0 0-1 0 0,0-1 1 0 0,-1 1-1 0 0,0-2 1 0 0,0 1 0 0 0,0-1-1 0 0,-1 0 1 0 0,0 0-1 0 0,-1-1 1 0 0,1 1 0 0 0,-1-1-1 0 0,-1-1 1 0 0,0 1-1 0 0,0-1 1 0 0,0 1 0 0 0,-1-1-1 0 0,0 0 1 0 0,-1 0-1 0 0,0-1 1 0 0,0-3-159 0 0,-2 12 9 0 0,36-164 1122 0 0,-9 221-5316 0 0,-13-25 579 0 0,-3-10-3129 0 0,-10-19 5455 0 0,7 10-8133 0 0</inkml:trace>
  <inkml:trace contextRef="#ctx0" brushRef="#br1" timeOffset="91805.679">27962 17619 20852 0 0,'0'0'1426'0'0,"0"0"-1006"0"0,0 0-476 0 0,0 0-197 0 0,0 0-50 0 0,0 0 72 0 0,0 0 78 0 0,0 0 92 0 0,0 0 63 0 0,0 0 14 0 0,0 0 28 0 0,0 0 11 0 0,-5 14-22 0 0,-18 45 1 0 0,22-56-66 0 0,0 0 0 0 0,0 0 0 0 0,0 0 0 0 0,1 0 1 0 0,-1 0-1 0 0,1 0 0 0 0,0 0 0 0 0,-1 0 0 0 0,1 0 0 0 0,0 0 1 0 0,1 1-1 0 0,-1-1 0 0 0,1 0 0 0 0,-1 0 0 0 0,1 0 0 0 0,0 0 1 0 0,0-1-1 0 0,0 1 0 0 0,0 0 0 0 0,1 0 0 0 0,-1 0 1 0 0,1-1-1 0 0,0 1 0 0 0,0-1 0 0 0,1 2 32 0 0,9 3-4496 0 0,0-4-4213 0 0,-7-3 885 0 0</inkml:trace>
  <inkml:trace contextRef="#ctx0" brushRef="#br1" timeOffset="91992.605">27884 17141 24077 0 0,'0'0'80'0'0,"0"0"-32"0"0,0 0-120 0 0,0 0-312 0 0,0 0-208 0 0,0 0-160 0 0,0 0 48 0 0,0 0 272 0 0,0 0 191 0 0,0 0 41 0 0,0 0-232 0 0,0 0-416 0 0,0 0-472 0 0,0 0-753 0 0,25-81-1103 0 0,-15 86-1689 0 0,-2 1-3249 0 0</inkml:trace>
  <inkml:trace contextRef="#ctx0" brushRef="#br1" timeOffset="92632.498">28481 16978 16219 0 0,'0'0'3995'0'0,"0"0"-3267"0"0,0 0-988 0 0,0 0-147 0 0,0 0-5 0 0,0 0 131 0 0,0 0 140 0 0,0 0 100 0 0,0 0 106 0 0,0 0 84 0 0,-7 40 53 0 0,-22 129 18 0 0,17-105-59 0 0,1-13-123 0 0,2 1 0 0 0,2 0 0 0 0,2 0 1 0 0,3 0-1 0 0,2 1 0 0 0,3 7-38 0 0,-3-56 17 0 0,0 0 1 0 0,1 1-1 0 0,-1-1 0 0 0,1 0 1 0 0,0 0-1 0 0,1 0 1 0 0,-1 0-1 0 0,0 0 0 0 0,1 0 1 0 0,0 0-1 0 0,0 0 1 0 0,0-1-1 0 0,1 1 0 0 0,-1-1 1 0 0,1 1-1 0 0,0-1 1 0 0,0 0-1 0 0,0 0 0 0 0,0 0 1 0 0,0-1-1 0 0,1 1 1 0 0,-1-1-1 0 0,1 1 0 0 0,0-1 1 0 0,-1-1-1 0 0,1 1 1 0 0,0 0-1 0 0,0-1 0 0 0,0 0 1 0 0,1 0-1 0 0,-1 0 1 0 0,0 0-1 0 0,0-1 0 0 0,1 0 1 0 0,2 0-18 0 0,144-41-385 0 0,-126 25-339 0 0,0-1 0 0 0,-2-2 0 0 0,0 0 0 0 0,-1-1 0 0 0,-1-2 1 0 0,17-23 723 0 0,30-28-265 0 0,-78 161 3083 0 0,5-68-2636 0 0,-22 187 754 0 0,28-204-923 0 0,-1 0 1 0 0,1 0 0 0 0,-1 0 0 0 0,1 0 0 0 0,0 0-1 0 0,0 0 1 0 0,0-1 0 0 0,0 1 0 0 0,1 0 0 0 0,-1 0-1 0 0,1-1 1 0 0,0 1 0 0 0,0-1 0 0 0,0 1 0 0 0,0-1-1 0 0,0 0 1 0 0,0 0 0 0 0,0 0 0 0 0,1 0 0 0 0,-1 0-1 0 0,1-1 1 0 0,0 1 0 0 0,-1-1 0 0 0,1 1 0 0 0,0-1 0 0 0,0 0-1 0 0,0 0 1 0 0,0 0 0 0 0,0-1 0 0 0,0 1 0 0 0,0-1-1 0 0,0 1 1 0 0,0-1 0 0 0,0 0 0 0 0,0 0 0 0 0,0-1-1 0 0,0 1 1 0 0,0 0 0 0 0,2-2-14 0 0,114-40-2000 0 0,48-107 621 0 0,-164 149 1408 0 0,-1 1 1 0 0,1-1-1 0 0,-1 0 0 0 0,0 1 1 0 0,1-1-1 0 0,-1 1 0 0 0,0 0 1 0 0,1 0-1 0 0,-1 0 0 0 0,0 0 1 0 0,0 0-1 0 0,0 0 0 0 0,0 1 0 0 0,0-1 1 0 0,0 1-1 0 0,0-1 0 0 0,0 1 1 0 0,-1 0-1 0 0,1 0 0 0 0,-1 0 1 0 0,1 0-1 0 0,-1 0 0 0 0,0 0 1 0 0,1 0-1 0 0,-1 0 0 0 0,0 0 1 0 0,-1 1-1 0 0,1-1 0 0 0,0 0 1 0 0,-1 1-1 0 0,1-1 0 0 0,-1 0 1 0 0,0 1-1 0 0,1-1 0 0 0,-1 1 0 0 0,0-1 1 0 0,-1 2-30 0 0,6 11 111 0 0,30 64 1 0 0,4-1-1 0 0,2-2 1 0 0,39 51-112 0 0,-79-127 34 0 0,0 1 0 0 0,0 0 0 0 0,0 0 0 0 0,0 0 0 0 0,-1 0-1 0 0,1 0 1 0 0,0 0 0 0 0,-1 0 0 0 0,1 0 0 0 0,-1 0 0 0 0,1 0 0 0 0,-1 0 0 0 0,1 0 0 0 0,-1 0 0 0 0,0 0-1 0 0,1 0 1 0 0,-1 1 0 0 0,0-1 0 0 0,0 0 0 0 0,0 0 0 0 0,0 0 0 0 0,0 1 0 0 0,0-1 0 0 0,-1 0 0 0 0,1 0 0 0 0,0 0-1 0 0,0 0 1 0 0,-1 1 0 0 0,1-1 0 0 0,-1 0 0 0 0,1 0 0 0 0,-1 0 0 0 0,1 0 0 0 0,-1 0 0 0 0,0 0 0 0 0,0 0-1 0 0,1 0 1 0 0,-1-1 0 0 0,0 1 0 0 0,0 0 0 0 0,0 0 0 0 0,0 0 0 0 0,0-1 0 0 0,0 1 0 0 0,0-1 0 0 0,0 1 0 0 0,0-1-1 0 0,0 1 1 0 0,0-1 0 0 0,0 0 0 0 0,-1 1 0 0 0,1-1 0 0 0,0 0 0 0 0,0 0 0 0 0,0 0 0 0 0,-1 0 0 0 0,1 0-1 0 0,0 0 1 0 0,0 0 0 0 0,0 0 0 0 0,0 0 0 0 0,-1-1 0 0 0,1 1 0 0 0,-1-1-34 0 0,-1 2 10 0 0,-60 8 750 0 0,-1-2 0 0 0,0-3 0 0 0,0-3 0 0 0,-62-7-760 0 0,82 4 252 0 0,-360-27-136 0 0,344 14-1861 0 0,27-5-5699 0 0,27 12-1542 0 0</inkml:trace>
  <inkml:trace contextRef="#ctx0" brushRef="#br1" timeOffset="92909.16">28463 17097 27630 0 0,'0'0'344'0'0,"0"0"-32"0"0,0 0-128 0 0,0 0-264 0 0,0 0-96 0 0,0 0-80 0 0,238-84-72 0 0,-131 84-80 0 0,12 4-312 0 0,4 2-585 0 0,0 1-1487 0 0,-30-3-4450 0 0,-32 0-6129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19.73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91 202 22032,'21'-8'130,"-2"1"-69,-12 7-33,1 0-4246,1 0 4241,-1 0 848,1 0-855,1 0-16,0 0 0,1 0 0,1 0-22,1-3 3425,0 0-3403,3-1 6,0-2-1,2 0-5,0-2-11,0-1 0,-1 0-6,-2-1 6,-2-1 5,0-1 1,-4 1 16,-1-2-22,-4-4 0,-1 3-40,-3-4 23,-4 7-33,-5 2-2,-5 3 13,-4 2 11,-2 2 5,-3 1 28,-3 4-5,-1 2-6,-2 4 17,-12 8-5,9-2-1,-9 3-5,15-4 11,3-1-11,2 0-3387,4-1 3398,2-1 0,6-1 39,1 0 17,4 1 0,2-2 34,3 1 17,4 0 5,4 2 11,5 0-5,4 1 140,45 17 3156,-26-13-3408,35 15 22,-40-20 11,0 3 28,32 10-22,-29-12-17,24 7 28,-38-17-17,-1-2-11,-1-1 11,6 0-11,-7-2-11,4-2 0,-10 1 5,-1-2-33,-2 0 17,-3 0-1,1-1-10,-3 1-1,1 0-16,0 0-29,-2 0-16,1 1-28,-1-1-28,0 0-17,1-1-56,-1 1-34,2-1-79,0 1-94,3-1-79,1 0-105,2-1-181,0 1-3632,3 1 2854,-2-1-1663,3 2-5109,-5-1 8318,0 1 0,-5 2 0,-3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20.40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192 149 17407,'-4'-83'650,"2"18"-2891,2 64 2510,0 1 1129,0 3-1253,0 2-1747,2 5 1731,0 2-89,3 3 55,0 1 1380,1 3-1397,1 1 6,-1 2 6,0 1-18,0 2 1,0 1 6,0 1-23,1 0-5,-1 0 16,1 1-11,0-1 412,0-1-429,2-1-6,-2-1-5,1-1 6,-1-2-34,0-1 3354,0-1-3360,-2-1-5,1-2 149,-2 0-127,0-2-11,0 0 17,-1-2-6,-1-2 1,0 0 16,-2-2 5,0-2 46,0 0 5,0-3-45,-3 0-11,-3-3-11,-2 0-62,-9-5 0,3 1-11,-9-3-6,5 3 1,-3 0 10,1 0 1,-3 0 0,1 2 10,0 1 7,0 1 10,1 0 7,1 1-12,1 1 0,3 2-6,1 0 0,3 1 12,2-1 5,2 1 17,3 2 17,1-2 17,2 2-1,1-2 29,1 1-1,2 1-21,1 2 4,4 1-10,1 1-12,2 0 6,2 2-11,0 0-11,1 1-1,0 1-27,1 0 33,-1 1 0,0-2-11,-1 1 34,0-3-3409,-1-2 3397,-2-2 6,1-3-5,0-3-1,0-1-11,1-1-16,2-4-23,0-1 3386,2-6-3420,2-1 1,0-2-18,3-2-33,0-1-39,0-1-29,2 0-44,-2 1-50,3 1-29,-2 2-89,1 2-907,7-3 246,-5 5-3691,10 0-3288,-16 6 8032,0 3 0,-13 1 0,-2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20.85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14 71 15456,'-3'-6'1322,"0"2"-1199,3 4-2118,0 0 2057,-7-30 1513,10 25-1491,-5-21 938,14 34-944,1 3-1640,3 3 1629,2 2 11,1 2 2203,4 1-2168,0 1-13,2 1-10,0-1-34,1 1 6,0 0-12,-2 0 6,0 1 6,-1 0-12,-2 1 17,-1 1 12,-2-1 3370,1-1-3371,0 0-5,0-2-34,1 2-17,-3-1 6,1 0 105,-3 0-122,0-2 23,-3-2-23,-4-2 11,-2-1 23,-4-1-17,-1-1 11,-2 0-16,-4 0-1,-3-1-5,-5 3 0,-5 0-3404,-5 3 3354,-5 1-57,-4 3-352,-21 11 61,14-5-158,-14 7-273,20-10-767,2 0-4969,0 0-3029,4-3 9577,4-4 0,11-8 0,6-4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32.69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1807 284 10427,'-88'-11'1260,"22"2"-834,36 7 1210,-50-13-7101,43 9 5532,-44-8 1578,56 12-1427,6-2 658,-4 0-915,5 0 56,-6 2-17,9 1 22,-5 1 3499,6 1-3314,-8 1-134,4-1-90,-6 2 17,5-3 23,-2 2 21,0-1-4,-1 1 16,1 1 33,-1 0 79,2 0-23,-1-2-44,1 1-56,-1-2-80,1 2 23,-1-1 17,-1 2-10,2 0 16,-3 1 0,2 1 7,0 0 369,0-1-6,2 0-1,-1-1-8,2 1 24,-1 1 14,1-1-1,1 1 21,1-2-292,1 0-26,1 0 83,1-1-5,2-1-141,0 1-3363,0-1 3411,1 2 43,1-1 16,-1 2 47,1-2-151,-1 2 31,2-1 27,-1 0 3365,0 0-3369,2 0-61,0 0-4,0 1-62,0-1 52,-1 1-47,0 0 10,-1 0 14,-2 1-20,1 0-18,1 3-51,-1-1-3356,1 1 3324,0 0-458,1 2 435,-1-1 15,-10 13-43,7-10 29,-6 9 54,11-12 2,-1-1 82,1 1-35,-3 1 70,2 0-46,-2 0 143,0 0-29,0 1-1139,0-1 1134,-1-1-1802,-2 1 1784,0 0-9,-2 0 43,1 1 1691,-1 0-1707,0 1 1597,1-1-1614,0 0-57,-1 3-50,4-4 3367,-1 4-3425,3-2 264,3-3-78,0 3-3124,1-5 3332,1 1-613,0 0 658,1 0-115,-1-1 148,1 1-355,0 0 53,-1 1 2925,1 0-3175,-2-1 1054,1 2-989,0 0 158,0-1-106,1 1 12,-1-1 135,-2 9-191,1-7 196,-1 8-183,2-8 69,2 0-157,-2 1 101,2 0-30,-2-1 34,2-1-1,-1 0-17,1-2 59,1 0-134,0-1 128,1 0-226,0-2 187,-1 5-128,0-5 244,-1 4-66,0-5 71,1 1 169,0-1-287,0 1 256,1-1 27,-1 1-225,0-1 26,1 0-193,0 0-55,0 0-62,0 0 402,0 3-158,0 0-32,0 1 134,0-1-145,0-1 183,2 0-347,0 1 96,1 0-110,1 0-14,-1 0-7,1-2 301,-2 0-303,1 0 229,-1 0 69,0 0-92,1-1 284,-1 1-211,1 0 187,-1-1-407,1 2 227,-1-1-219,1-1 498,0 1-54,1 0-100,0-1 280,0 1-203,1 0 370,1-1 170,1 0 41,1 0-142,-2 0-74,2 0-29,-1 0-121,2 0-3280,0 0 3324,0-1-220,2 0 197,-1 0-153,5 0 188,-4-1-108,5 1 73,1-1 11,-3-1-458,3 1 90,5 1-283,-7-1 55,5 2-128,-9-3 3484,-1 1-3504,0-1 83,-1-1 219,1 0 111,0 0 18,-2 0 33,2 0 19,-1 0-75,1 0 90,-1 0-173,1 0 72,1 0-103,-1 0 0,-1 0 6,2 0-1,-3 0-10,1 0 10,0 0-5,0 0 0,0 0 0,0 0 0,0 0 45,3 0-28,-3 0 0,3 0-6,-1 0-11,-3 0-6,3 0 6,-4 1-126,0 0 86,0-1-63,0 0 103,1 1-109,1 1 3,5 1-100,0 0 14,1 0 134,-1 0-70,1-1 144,-3-1-70,4 1 77,-3-2 204,-1 1 20,0-1 69,1 0 4,-1 0-11,0 0-54,0-1 36,-2 0 46,2-1-122,-2 0 64,0 1-168,0-1 86,10 0-101,-8 1-3,9-1-81,-11 2-121,3 0-76,-2 0-16,2 0 90,1 0-64,0 1 11,1-1 79,9 2-73,-3-2 168,5 1-30,-7-1 37,1 0-6,-2 0-5,1-1 114,-2-1 38,-1 0 70,-2-2 52,0 1-84,-1 0 9,-1 1-49,2 1-67,-1 0-111,5 1-212,-3 0-34,2 0-125,-5 1 43,-1 1-153,2 1 11,-1 2 18,-1-1-6,1-1 274,-1 0-30,1-1 102,-1-1 129,1 0 112,-2-1 122,2 0 65,0 0 10,7 0-76,-5 0-95,12 0-91,-12 0-61,6 0-29,-8 0-71,0 0 21,0 0-16,-1 1-48,0 1 26,0 0-20,0 1-42,0-1 52,6-1 81,-3 1-42,4-2 113,4 2-6,-7-1 130,6-1-1,-8 0 85,0 0-68,2 1-137,2 0 93,-1 0-143,3-1 65,-1 1-21,1 0-14,1-1 17,-2 0-42,1 1 76,-2 1-107,10-2 123,-8 2-70,7-2 50,-7 1 6,-3-1-14,1 0 52,-1 0-30,-1 0 79,1 0-83,-1 0 57,1-1-26,-1 0 34,2-1-8,-2 0 13,1 0-66,-2 1 47,0 0-88,-1 0 54,0 1-105,0 0-5,1 0-45,0 0-12,0 0 42,0 0-24,1 0 72,-1 0-32,2 0 35,-2 0 5,1 0 23,0 0-6,-1 0 6,0 0-6,0 0-22,-1 0 17,0 0 5,3 0-11,-3 0 11,3 0 0,-3 0-93,0 0 6,0 0-122,2 0-6,-1 0-11,1 0 11,0 0 1,0 0-708,15 0 128,-12 0-1,11 0 100,-14 0 5,1 0-11,0 0-79,1 0 0,-1 0 673,0 0 0,1 0-6,-1 0 342,0 0 15,-1-2 368,-1 1-259,0-1 11,-2 2-45,1-1 31,-3 1-20,1 0-352,-2 0-10,0 0-726,-1 0 350,6 0-7,-5 1 46,3 0-31,-4 2 35,-1 1 22,1 0-12,-2 0 353,1 0-3,0 0 23,4 1-17,-2-2 5,4 1-15,-3-3 17,0 1 0,0-1-5,1-1 3,1 1-11,1 0-6,0-1-11,0 0 11,-1 0 0,1 0 5,-1 0 1,0 0-12,-1 0-5,-1 0-11,1 0 10,0 0 12,0 1 0,-1 0 12,1 0-1,-1-1 0,0 0-5,1 0 5,0 0 5,0 0 1,-1 0-6,-1 0-5,0 0-28,8-1 5,-7 0 6,6 0 0,-9 1-6,1 0 17,0 0-11,1 0 16,0 0 1,1 0-1,-2 0-10,0 0 5,0 0-11,1 0 11,0 0 11,-1 0-11,1 0 5,0 0 1,-1 1-12,0 0 12,1 0 0,0-1 5,0 0 5,0 0-4,0 0 4,1 0-16,0 0 6,0 0 5,1 0-5,-1 0-6,0 0 11,-1 0-11,-1 0 6,0 0 16,-1 0-16,1 0-1,1 0-5,-1 0-5,0 0-1,0 0 6,1 0 6,-1 0-1,0 0 1,1 0-1,0-1-16,1 0 22,-2 0 1,1 1-12,-1-1 28,-1 0-28,-1-1 22,1 0-5,-1 1-12,1-1 7,0 2-12,-1-1 11,0 0-11,0 1 11,0-1 0,1 0-5,-1 1 11,1-1-6,-1 0-6,2 1 1,2-3-17,2 3 0,0-2 11,-2 2 5,-2 0 1,-1 0-6,1 0 11,1 0-5,1 0 5,1 0-11,0 0 17,1 0 11,-1-1 16,2 0 12,0-2 6,7-2-40,-6 0 6,4-1-5,-5 1 38,-1 1-33,-1-1-11,-1 1 0,-2 1-11,-1-1-1,1 1-5,-1-1 11,0 2-22,-2 0 6,0 1-1,-1 1-11,0 0 17,-1 0 6,1 0-12,-1 0 17,0-1 6,-1 1 11,1-1 11,0 0-5,1 0-6,0-2-6,1 1-22,-1-2 6,2 1 5,0-1 0,-1-1 17,1-1-3402,-1 0 3391,1 0 5,1 0-5,-1 0 5,0-1-5,0 0 6,-1 0-7,1 1 3399,-1 0-3398,1 0-1,-2-2 1,1 1-6,-1 0 17,3-6-16,-3 7-7,2-5-10,-4 7-1,-1 1 0,1-1 6,-1 2 6,0-1 0,1 2-5,-2-1-1,2 0 261,0-2-91,1-1 63,0-1-38,0 0-7,0 2 35,-1-2-57,1 0 39,0 0-302,-1 0 94,0 0-67,0-1 24,0 0-4,0 0-37,-1 1 37,0 0-45,0-1 56,-1 0-35,1 0 30,-1 1-33,0 0-2,0-1 9,0 0 25,0-1 17,0 0 3,0 0 32,0-2-32,0-1 19,-2 0-26,1-2-2,-3 0 17,1 0-3409,-2 0 3433,0 1-13,0 0 2,1 0-2291,0 2 2331,1 0-43,0 1 17,0 0 23,1 1-66,-1 1 58,1-2-69,-1 1 2321,-1-1-2288,1 0 17,-1 0 15,2-1-36,-3-5 68,2 5 3355,-3-5-3325,-6-3 52,3 5 58,-3-4 9,4 7-4,0 1 77,1 0-91,-1 1 35,2-1-69,-2 1-84,1 0-5,-2-4-54,1 3-3,-1-2-31,2 3 25,1 1-35,-3-1 121,-9-5-1,5 5 87,-8-5-3380,8 7 3426,0 0-111,-2 0 112,0 0 1,0 0-52,-2 1-17,1-1-33,-2-1-20,0 1-54,-1-2 3312,0 0-3332,-30-11-18,23 9-300,-23-9 163,30 13-166,1-2 10,-1 1 7,0 0 11,0 0 37,-2 1 18,2-1 269,-2 0 13,0 0 12,-1-2-28,-1 2 0,1-3-5,-1 2-52,-1 0-2,1 1 13,-1-1 5,1 1 7,-1 1 23,0 1-19,0 1 96,-1-1-19,2 0 9,-2 0 19,-18-7-46,17 3-34,-13-4-14,23 4-71,-1 2-48,2 0 0,0 2 28,1 0 16,0 1 55,1 1 17,1 1 24,-1 1 72,2-1-49,-1 2 56,0-1-55,-1 0 8,-1 1-19,0-2-27,-2 2 10,-2-2-51,-2 1 43,-1-1-3463,-2 0 3432,-1 0-548,-4-1 493,0 0-2036,-4-1 2027,2 0 38,-2 0-5,2 1 23,0-1 2070,3 0-2074,0-1 4,1 0 542,2-1-579,1-2-48,1 1-6,0-1 3358,2 0-3355,-3 0-3360,1 0 3386,-3 1-780,-15-4 847,9 3-190,-12-1 230,9 6 55,-3 1 47,-4 2 18,-4 0 9,-4 0-55,-4 0-18,-5 2 1579,-6 1-1576,-5 3-21,-4 2-20,-3 1-10,0 0 0,0 3 284,0 1-317,-1 4 79,2 2-5016,10 5 1,0 3 4263,-6 2 1,21-7 0,8-3 0,25-9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4:19.48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748 1 0 0 0,'-61'1'5892'0'0,"2"0"-4458"0"0,-45 13 2812 0 0,26 1-1535 0 0,-83 55-911 0 0,146-61-1741 0 0,0 0 0 0 0,1 1-1 0 0,0 1 1 0 0,1 0 0 0 0,0 1 0 0 0,1 0-1 0 0,1 1 1 0 0,-1 1 0 0 0,-2 6-59 0 0,-69 132-82 0 0,31-51 172 0 0,49-92-100 0 0,0 0 1 0 0,0 1 0 0 0,1-1 0 0 0,0 0 0 0 0,0 1 0 0 0,1 0-1 0 0,0-1 1 0 0,1 1 0 0 0,0 0 0 0 0,1-1 0 0 0,0 1 0 0 0,0 0-1 0 0,1-1 1 0 0,0 0 0 0 0,2 4 9 0 0,25 68 208 0 0,-25-73-137 0 0,1 0 0 0 0,1-1 0 0 0,-1 0 0 0 0,1 0 0 0 0,1 0 0 0 0,-1-1-1 0 0,1 0 1 0 0,0 0 0 0 0,0 0 0 0 0,1-1 0 0 0,-1 0 0 0 0,1-1 0 0 0,5 2-71 0 0,160 80 647 0 0,-6-48-179 0 0,200-33 186 0 0,-162-50-159 0 0,-173 35-343 0 0,-1-2 0 0 0,0 0 0 0 0,-1-2 0 0 0,0-1 0 0 0,-2-2 0 0 0,1-1 0 0 0,-2-1 1 0 0,-1-1-1 0 0,20-19-152 0 0,32-81 801 0 0,-76 109-742 0 0,0 0-1 0 0,-1 1 1 0 0,0-1-1 0 0,-1 0 1 0 0,0 0-1 0 0,-1 1 1 0 0,0-1-1 0 0,0 0 1 0 0,-1 1-1 0 0,-1-1 1 0 0,0 1-1 0 0,0-1 1 0 0,-1 1-1 0 0,0 0 1 0 0,-1 1-1 0 0,-5-9-58 0 0,-75-116 191 0 0,32 70-180 0 0,28 47-61 0 0,-139-64 140 0 0,34 35 300 0 0,-9-3-1317 0 0,44 46-7633 0 0,78 8-1982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5.81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 41 14925,'-1'-22'801,"0"6"-700,6 13 151,-4 8-112,-1-1 302,0 13-212,0 3-197,0-1-3408,0 1 3403,0-11-2263,0 5 2269,0-3-12,1 3 34,0-4 84,2 5-61,0-5 2251,0 5-2280,-1-5 3409,-1 0-3386,1 1-6,-2-2 6,1 0-17,0-1 0,-1-1 11,1-1 6,-1 0 6,1-1 5,0 1-12,1 0-27,-1 1 6,1 0-12,-2 1 6,1 1-3381,0 2 3364,-1 0 11,1 2-22,-1 0-1,0 1 7,1 0-12,-1-1 23,2 0 3380,-1 0-3386,2-1 11,0 1 6,2 0 39,0 6-33,-2-6-23,1 5 28,0 1-33,-2-5 5,2 5-3387,-3-7 3382,1 1-1,-2-1-22,1 0 22,-1 2-10,0-1 4,0 1 12,0-1 3437,0 9-3437,0-7-11,0 8 5,-1-10 6,1-1-16,-1 2-1,1-2-6,0 1-3391,0 2 3392,0-1-18,0 3 18,2-2-12,0 2 1,3 0 16,-1 1-5,0 0 3397,0 2-3381,1-1 1,-1 1-18,2 0 6,-1-1-5,0 1-12,0-3 29,-2 1-12,2-2 0,-3-1 12,1-1 10,-2-2 34,0 0 29,-1-2 21,0 0 18,0-1-12,0 0-17,0-1-11,0-1-33,0 1 5,-1 3-67,1-2 11,-1 3 6,0-3 6,1-2 5,-2 4-23,2-4 1,-1 3 11,1-5-12,0 1 6,0-2 0,0 1 6,0-1 0,0 0-6,0 0 6,0-1 0,0-1 22,0-1 0,0 0 448,0 0-251,0 0 38,0 0-246,0-5-28,0 1-17,0-5-22,0 3-34,0-2-33,0 0-90,0-2-95,0-1-113,0 0-822,0-6 352,0 4-2722,0-8-5584,0 11 9180,0-3 0,0 9 0,0 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6.61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100 52 13127,'-11'2'2380,"3"0"-1892,8-2 1371,0 0-1758,-36 29 0,28-21 39,-28 22 296,36-28 64,0 0-204,4-2-184,0-2 96,10-6-108,-3 0 85,14-8-95,-8 5-12,7-4-5,-5 3-28,1 1-6,0-1-11,1 2-17,0 2 23,7 1-34,-8 3-6,4 2 17,-10 2-5,-2 0-12,-1 1 6,-2 3 6,-2 2 5,-1 2 40,-2 3-7,-2 2-4,-1 3-3376,-3 1 3364,-3 2 5,-4 0 34,-12 9-33,3-9 0,-9 6 10,9-10-27,-3-2 22,2-1-22,-1-2 3397,1 0-3402,1-1 4,1-1-16,3-1 0,1 0 0,2-2 12,2-1 10,4-1 12,1-1-1,3-1-27,0-1-17,5 0 11,1-1-12,4 1 7,0-1-6,1 1 16,1 0-16,0 3 5,0 1 62,12 13-56,-11-7 6,10 7 5,-14-10 6,-1-3 28,-2 1 5,1-4-5,-2 1 17,1-2-18,0 0-4,1-4-24,1 0-10,-1-6-28,2 0-51,0-2-50,0 0-544,5-4 74,-3 4-247,6-3-382,-5 7-872,4 0-1289,-1 0-3322,0 2 6705,-2 1 0,-5 3 0,-4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7.11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35 1 11820,'-20'60'84,"5"-8"1969,18-34-2042,0-3 1362,2 2-1334,-3-6-5,1-1 806,-1 0-812,-1-2 2607,1 0-2601,-1-4 499,1 1-465,0-4 4,0 0 7,0-1-6,0 0-23,1 0-16,-1 0-23,1 0-39,0 0-11,2 0-6,1-1-6,1-1-5,2 0 23,-1-1-1,0 2 6,0-1 0,1 2-17,-1-1-16,1 1-18,0 0 18,2 2 10,0 1-5,-1 3 34,2 1-6,-2 3 11,0 0 12,0 2 10,-1 2 12,-2 0-11,-1 0 38,-1-1 18,-2-1 39,-1-1 44,-1-1 23,-1-3 6,0 0-6,-2-1-11,-3-1-34,-2-1-11,-2-1-28,-2 0 5,1-1 12,-3 0 6,1-1 5,-2 1-45,2-2-22,-1 1-29,3-1-4,-7 2 4,10-2 7,-6 3-46,12-3-464,-1 1 123,5-4-117,1-2-180,4-4-325,0-1-700,2-3-1563,0-1-4133,0-1 7382,-2 3 0,-3 4 0,-3 5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7.31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31 17988,'64'-8'28,"0"0"0,-5 2 0,-10 1-4502,-21 2 4194,-2 3 1151,0-1-5469,8 1-2947,-11 2 7545,3-1 0,-18 1 0,-3-1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8.20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 5 9458,'2'-2'4571,"0"0"-914,-2 2-3159,-3 71-234,2-51-3966,-1 54 4239,2-71 68,0-1 389,1-1-994,0-2-22,3-1 22,0 1 0,2-2 0,-1 2 3397,-1-1-3397,2-1 0,0 0 6,0 1-12,0 0-5,0 2 17,0-1-12,1 1 6,1 0 0,0 0-17,1 0 0,1 0-5,0 0-6,0 0 6,1 2-1,0 0-10,0 3-7,0 1 7,1 1-1,-1 0 6,1 1 11,-1 1 12,-1 2-18,-2 0 18,-1 2 5,-2-1 0,-2 1 45,-1 6-6,-1-3 11,-1 4 85,-8 0-63,1-5 18,-8 3 16,4-7 6,-2-1 23,0-3 5,-1 0 168,-13-4-252,11-2 5,-15-7-16,15-2-39,0-1-6,4 0-28,6 2-51,1 2-66,1-1-79,2 2-118,2-2-156,0 1-1362,0-6-223,2 2-1597,2-4-2941,2 4 6621,-1 2 0,-2 4 0,-1 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8.44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4 103 16219,'-2'0'1019,"0"0"-3487,2 0 2519,55-24-23,-32 14-1078,53-24 1050,-52 25 1083,8-2-1105,-8 6-23,-1 0-44,-1 2-113,0 2-128,-2 0 2077,-2 1-2520,-1 3 3056,-2 2-4216,0 5-1231,-3 1-3451,0 1 6615,-4-2 0,-3-5 0,-4-1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8.78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1 214 15787,'47'39'392,"1"0"0,29 21-2801,-67-66 2533,-2-3 1475,1-2-1526,-1-4-17,-1 1 977,-2-3-977,-1 0-1414,-2-10 1391,-1 6-21,-2-6 1800,-5 0-1795,-1 6-6,-6-6-6,2 9-5,-1-1-16,-3 3 3151,1-1-3163,-2 5-6,2 0-22,0 4 707,2 1-751,2 5-18,2 0 17,1 5 23,2 3 16,2 4 12,1 5 16,1 1 17,1 3 17,0 2-16,0 1-68,2 3-146,0 1-251,3 0-376,2-1-998,0 0-7823,0-4 9678,-1-3 0,-2-10 0,-3-3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3:59.92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135 66 17484,'-7'11'90,"0"0"44,0-2-61,-1-1 118,-8 8-74,5-5 18,-5 5 83,0 3-128,4-3 16,-2 5-4273,5-4 4262,3 0 849,2 1-860,2 2-2050,4 23 2050,3-14-6,5 17 163,20 1-157,-7-17 2291,12 12-2263,-12-25 11,-2-7 6,0-4 3576,18-12-3604,-16-4 0,14-9 17,-22-1-29,-1-3 1,-4-3-12,0-3-3403,-3-2 3376,-2-1-1,-3-2-25,-9-26-20,-1 20-10,-8-18-2253,-1 29 2241,-3 2-387,-3 2 376,-1 4 2035,-1 2-2057,-2 5 26,0 2-48,0 6 3081,2 2-3121,4 3-6,1 5-5,6 2 28,2 7 39,4 4 891,3 6-925,3 3-3599,1 4 3001,7 4-842,3 4-7017,6-2 8547,2-4 0,-8-15 0,-3-7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06.65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38 122 6607,'-2'-8'672,"1"2"-448,1 6 1345,0 0-1171,-1-33 61,1 22-3462,-1-29 3333,1 34 810,0-3-737,0 5-425,0 2-101,0 0-12,0 2 208,0 4 3386,0 0-3420,0 5-11,0-2 0,0 2 6,0-2 28,0 0 50,0-1 51,0 0 27,0 1 23,0 0 0,0-1-12,0 2-22,0-1-22,0 2-39,0 0-29,0 1 29,0 6-79,0-2 17,0 3 0,0-4 17,0 1-23,0 1 29,0 6-12,0-4 45,0 3 0,-1-4-11,0-2-17,-1 3-11,0-3-1,0 1-16,0-3-5,1-3-6,0 0 27,1-4 12,0 0 0,0-2 34,0 3-90,0-2-11,-1 3 0,1 0-17,-2 1 5,2 1-5,-1 0-11,1 13 28,0-7-28,0 9-3365,0 2 3376,1-8 7,0 9-7,1-8 5,1 11 118,-1-7-5,0 2 39,-1-15 50,-1-7 3437,0-3-2933,0 1-716,-1-3 5,0-1-17,-1-3 17,-1 1 0,2-1-11,-2-1 11,2-1-23,0 0-22,-1-1-33,1-1-23,0-2-11,-1-2-11,2-1 5,-2-1 23,1-2 11,-1 2 34,1-3 33,-1 3-11,1-2 11,0 2-11,1 0-22,0 0-23,0 0 6,0 1 0,0-1-643,0 1 632,0 0 11,0-1-34,3-6 61,-1 5 23,2-5 1,-3 5-1,1 0 6,-2 0-1,2 1 632,-1 0-620,0 2 6,1 0-6,-2 3-12,1 1-4,-1-4 10,0 4 6,0-10 22,0 11 1,0-5 10,0 8 2,0 0 15,0 1 28,-1 1 1,1 1-23,-2 0 0,2 2-34,-1-1-44,1 2 78,0 3-17,0 2 6,0 4-40,0 0 12,0 0 0,1 0-17,0 1 28,1 1 140,4 16-106,-4-10 83,3 29-111,-4-25 72,1 39-100,0-36 44,-1 23-22,-1-33 235,0 26-251,1-26-1,0 22 6,1-30 22,-1 2 67,0-3 695,-1-3-728,0-1-51,0-10 1,0 0 21,0-26-44,0 11 28,1-25-16,-1 21 32,2-32-32,-2 28-24,1-15-16,-1 23 12,0 2-7,-1 2-10,1 1-7,-2-3 12,2 7 17,-1-2 6,1 8-23,0 1 16,0 3-10,0 1 11,0 1-6,0 1-28,0 0-5,0 1-79,0 0 140,0 6 17,0 0-17,0 6-5,0 1-6,0 2 17,-1 1 16,1 2 18,-1 1-1,1 1 6,0 0-5,0 2-7,0 0 12,0 2-22,0-1 0,0 0-6,0-1-17,0-3 0,0-1 0,0-2 0,0-2 12,-1 0 22,0-3 95,-2 7-101,1-8-11,-3 3-6,3-9-16,0 0-23,0-2-33,2 0-74,-2-1-100,1 0-168,-1-1-179,0-4-224,1-4-370,0-4-745,1-6-555,2-4-2626,0-2 5091,2 3 0,-2 9 0,0 5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04.80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68 13 6826,'0'-7'470,"0"2"-414,0 5 286,0 0-298,-1 2 18,1-1-23,-1 2 17,1-1-11,0 1-11,0-1-18,0 1-4,0-1-7,0 0 6,-1 1 1,1-1-7,-1 0-10,1 0 21,0 0 29,0 0 73,0 0 67,0 0 50,0 0 6,0 0-45,0 1-5,-1-1-23,1 2-17,-2-2-17,2 2-44,-2 0-40,1 0 12,-1 0-17,0 0 5,1 0-5,0-1-39,1 1 10,0-1-10,0 1-17,0-1 28,0-1 22,0 0 11,0 1 29,0-1 10,0 2 18,0-1 5,0 0 0,0 1-28,0-1-23,0 1 68,0 2-56,0-1 5,0 1 101,0-1-100,0-1-12,0 1-39,0-1 0,0 1-22,0-1-6,0 0 5,0 1 12,0-1-6,0 2 17,0-2 0,0 2 11,0 0-5,0 0 11,0-1 11,0 1 11,0-2-5,0 1-18,0 0-21,0-1-12,0-1 17,0 1 6,0-1 16,0 0-16,0 1-18,0-2-4,0 2-7,0-1 18,0 0 27,0-1 29,0 0 44,0-1 28,0 1 1,0-1-29,0 2-22,0 0-51,0 1-22,0 0-11,0 0-12,0 0-5,-1 2 23,0-2-12,0 1 17,1-1 0,0 0-6,0 0 12,-1 0 33,0 0 73,0 1 39,1-2 51,-2 1 5,1-1-39,-1 1-45,0 0-44,0 0-40,0 0-22,0 0-12,0 1-27,0 0-6,0 0 11,1 1-22,-1 0 17,2 0-1,-2 1 1,2-1-12,-1 0 12,0 0-12,0-1-5,1 0 22,0 0-11,0-1 17,0 0-6,0 0-11,0 0 6,-1 0-12,0-1 6,0 1 0,1-1 17,-2 2 0,1-1-12,0 0-5,0 0-16,1 0 10,-1 1 0,1 0-5,0 1 17,0 0-12,0-2 6,0 1 0,0-1 6,1 0-1,-1 0-16,2 0 22,-1 0 1,0-1-7,0 1 12,-1 0-6,0 1 0,0-1 6,0 1 11,0 0-11,0-1 5,0 0 6,0-1-11,0 0 0,0-1-11,0-1-6,0 1-6,0-1 6,0 1 11,0 1-5,0 0 11,0 1-6,0 0-11,0 0 11,0 0-5,0-1 10,0 0-10,0 1 16,0-2 6,0 1 0,0-1 28,0-1 12,0 0 1254,0 0-1317,0-5-5,0 2-5,0-5-1,0 2 1,0 0-7,0-1 12,0 0-11,0 2 0,0-1 11,0 1 0,0 0 0,0-1 0,0-1 6,0 1-12,0-1 6,0 1-22,0-2 16,1 0-11,1-2 12,1 0 10,0 0-5,-1-2 0,0-1 0,-1 1 0,1-1 0,-2-1-11,2 1-6,-2-2 6,2 1 0,-2 0 16,2-1 1,-2 0-6,2 1-17,-2 1 6,2 1 0,-2 0-6,1 2 11,-1 0-5,0 1 11,0-1 0,0 2 0,0 0 6,0 2-6,0-1 0,0 0-6,0-1 1,0 0-1,1-1 6,-1 0-3398,1-4 3393,-1 3 5,1-2 11,-1 4-5,1 0-6,-1 2 5,0 0-5,0 1 0,0 1 3392,0 0-3403,0 1 11,0 0 0,0 0-196,0 2 168,0 3 17,0 1-6,0 4 17,0-1 17,0 2-12,0 1-5,0 0 0,0 0 0,0 1 6,0-2 11,0 0 0,0-2 16,0 1 1,0-3 5,0 0 17,0-2 28,0-1 28,0 0 420,0-2-532,-1 1 6,0-1-1,-1 0 1,0 0-6,1 0 0,-1 0 0,1 0-11,0-1 5,-1 1-16,2-1-146,-3-3 128,3 2 7,-3-4 5,2 2-6,0-2 6,-1 0-5,2-2-18,-1 0 6,0-1 6,0 0 0,-1 1 11,1 0-6,0 0 6,0 0 12,-1 2-7,0-1 12,0 1-6,0 0-11,0-3 17,0 3-23,1-6 29,0 7-57,1-5-111,0 4 49,-1 1-21,1 2-321,-1 3 478,1 3 16,0-2-17,0 2 22,0-1-10,0-1-1,0 2 6,1 0-5,-1 2-12,2-1-6,-2 0-10,2 0-1,-1 0 6,0 1 6,1-1-6,-1 2 17,0 0 5,0 0-11,0 0 23,0 3-29,-1-2 1,1 1-12,0-2 12,-1-2 0,1 2-12,0-2-5,0 1-17,0 0-34,1-2-55,-1 0-169,1-2-285,-1 1-482,1-2-896,-1 1-3742,1-1 5691,0 1 0,-1-1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4:21.83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59 47 0 0 0,'0'0'1322'0'0,"0"0"215"0"0,0 0 1 0 0,0 0-44 0 0,0 0-79 0 0,0 0-88 0 0,0 0-69 0 0,0 0-73 0 0,0 0-57 0 0,0 0-85 0 0,-9-8-115 0 0,-28-25-116 0 0,25 28 603 0 0,14 12-1313 0 0,0-5 15 0 0,1 0 0 0 0,-1 0 1 0 0,1 0-1 0 0,0 0 0 0 0,-1 0 1 0 0,1-1-1 0 0,0 1 1 0 0,0-1-1 0 0,0 0 0 0 0,1 0 1 0 0,-1 0-1 0 0,0 0 1 0 0,0 0-1 0 0,1-1 0 0 0,-1 0 1 0 0,0 1-1 0 0,0-1 0 0 0,1 0 1 0 0,-1-1-1 0 0,0 1 1 0 0,1-1-1 0 0,0 0-117 0 0,3 1 134 0 0,162-9 519 0 0,-125 3-417 0 0,0 3-1 0 0,0 2 1 0 0,0 1 0 0 0,1 3 0 0 0,-1 1-1 0 0,21 6-235 0 0,148 37 507 0 0,-217-58 4066 0 0,0-3-5294 0 0,1 3-2842 0 0,-1 1-3294 0 0,4 7-4000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07.67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81 143 7022,'1'-10'1517,"0"1"-788,-1 9 4026,0 0-4486,1-50-51,-1 36-33,1-38-112,-1 49-118,0 1-28,0 1-39,0 0 157,2 5-17,0 2 11,2 6 12,1 10-29,-2-2-22,2 9-6,-3 7 12,-1-6 5,0 8-11,-1-11 39,0-1 34,0-1 39,0-3 34,0-2 16,-1-3-33,0-1-23,-1-3-32,0 1-29,1-1-6,-1 0-11,2 1-3387,-2-1 3382,2 1-1,-1-1 1,1-1 10,0 0 12,0-2 28,0-2 50,0-2 84,0-3 90,0-1 3913,0-1-4188,-1-4-16,0-1-1,-2-4 6,1 0-16,0-4 10,-1-1 7,1-1-12,-1-3 22,0 2-5,0-3-6,0 1 0,-1-1-33,1 1-3415,-6-20 3409,4 18-6,-3-13-44,6 23-73,0 4-23,2 1 23,-1 3 50,0 0 3476,1 3-3352,-1 4 22,0 4-1,1 3 1,-1 3-11,0 0-23,1 0 0,-1-2 6,1 1-6,0-3 12,0-1-1,0 0-5,0-2 61,0 8-67,0-8-5,0 5-28,0-9-6,0 1 5,0-1-66,0 7 49,0-4-4,0 6 4,0-6 7,0 1-3382,0-1 3387,0 3-2273,0-3 2284,0 1 11,-1-2 40,1-1 111,-2-3-89,2-1 2213,-2-1-2314,1-2-28,-2-1 3381,1-3-3386,1-2 5,-1-2 0,2-1 0,-2-2 17,2-2-39,-2 0-28,2-3-40,-2 1-66,1-1-3472,-1 2 3264,0 2-285,0 4-7814,0 1 8536,1 4 0,0 2 0,1 2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12.13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60 28 9649,'0'-13'2688,"-2"2"-2676,2 10-702,-2-1 858,2 2-45,0 3 129,0 2-139,0 2-7,0 3-5,0-2 34,0 1-12,0 0 6,0 2 22,0-1-50,0 0-6,0 2-6,-1-2-16,1 1 11,-2 0-17,2-1-11,-2 0-22,2 0 16,-1 4-10,1-3 10,0 4 0,0-5 6,0-1-11,0 1 0,0-1-11,0 1-1,0-2 1,0 2-12,0 1 6,0 0 6,0 2-6,1 1 11,-1 1-11,1 1-6,0-1 1,0 2-12,1-3 11,1 1-16,-1-2 0,2-2-1,-1 0 1,0-2 11,0-2-6,-1 0 22,2 2 7,-2-2 10,1 3 73,-1-1-50,-1-1 5,0 2 23,-1-3 67,0 5-106,0-2-12,0 7-33,0-7 5,0 3 12,0-5 0,0-1 10,0 1-16,-1-1-5,0 0-18,-1-1 7,0-1-7,1 0-16,0-1 22,0 1-11,1-1-17,-1-1 29,1 1-1,0 1 6,0-1-6,0 2 11,0-2 1,0 1 27,0-1-5,0-1 28,0 1 56,0-3 61,0 2 68,0-3 436,0 1-666,-1-4-16,1 1-7,-1-4 1,1 0 22,0-3-11,-1 0 16,0-2-10,0 0-18,-1-1 6,1 0 12,-1-1-23,-1-1 5,0 0-33,1-1-50,-1 0-28,0-1-68,0 2-33,-1-4-34,0 3-453,-5-19 547,3 12-3362,-3-13 3442,4 17 22,1-2-6,1 2 29,0 0 5,1 2 12,1 0 5,0 3 5,1 0 3382,0 2-3382,0 1-10,1 0-1,2 1 12,1 1-12,1 0 12,0 0 16,0 0 40,3-3-23,-4 3 17,3-3-11,-5 3-6,1 0 6,-1 0-12,0 0 18,0-1 16,0 2 1,-1 0 16,0 2 0,-1 0 11,0 0 0,0 2-22,0 1-252,0 1 167,1 1 7,0 0 10,1 0-5,0 0 6,0 2-12,1 0 6,0 2 0,-1-1 12,1 1 16,-1-1 11,0 1 6,0-2 134,1 4-112,-1-3-17,0 2 1,-1 0-1,-1-1-5,1 2 5,-1 0-5,1 1-17,-1 2 0,0 7-22,0-1 16,0 5-22,0-4 11,0 1-16,0-1-18,0 1 35,0-1 4,0 0-3391,0 0 3403,0-1-11,0 0 5,0-1 6,0-1 12,0-1 10,0 0 0,1-2 3410,0-1-3416,1-1-4,0 1-1,0-1-11,0 0 11,-1 0 0,-1 1 0,1-1 6,0 1-17,-1-1 6,0 3-6,0-1-17,0 3 17,0-1 6,0 2-6,0-1-6,0 2 17,0-1-11,0 1 0,0-2 6,-1-1-12,0 0 6,1-2 0,-1-1 17,0 1-6,0-2-16,0-1 5,0 1-12,0-1 12,0 1-5,0-1-6,0-1 16,1-1-22,-1 0 12,1 0-6,-1 0 16,1 3-16,-1-3-6,1 4 23,-2-5 22,2 2 17,-2 0-1,1-1-16,0 0 23,-2 1-62,3-2 16,-3 0-5,2-1 90,-2 1-62,1-1 11,-1 0 0,1-2 35,-1 1 4,1-2-5,1 1 5,-1-1-33,2 0 11,-2 0-78,2-2-1,-1 0-16,1-3-28,0-1-34,0-1-39,0 1-39,0-3-57,0 1-27,0-1-40,0 0-61,0 0-67,0-2-73,1 0-78,1-1-85,0 1-140,2 1-262,0 1-415,0 1-494,0-1 18,0 2-1059,-1 0 2991,0 2 0,-2 2 0,0 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12.84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12 25 7307,'-1'-12'700,"0"3"-28,1 9 2919,0 0-3389,0-4 190,-1 5-213,0 0 0,1 3-16,1 3-23,1-2-34,2 1-11,0 0-5,0-1 22,-1 0 45,1 0-6,-1 1 17,1 0-17,1 1-11,-1-1 17,0 1 0,-1-1-6,0 2-17,-1 0-16,-1 1 5,0 1-10,-1 1 4,0 3-22,0 0-11,0 2-22,0 1 11,0 2 11,-1 0-11,-1 3 16,-1 0-10,-2 0-1,1 0 12,1 0 10,-1-2 12,2 1-5,-1-3-6,1 1-23,1-4-11,-1 0-3403,1-2 3381,0-2 28,0 3-40,1-4-5,0 1 6,0-3-12,0-2-5,0 1 3386,0-1-3397,0 1-6,2 0 11,-1 1 6,2 0-6,-1 1 62,1 3-17,-2-1 11,2 0 17,-3-3 34,1-2 39,0-1 212,-1-2-212,1-1-45,-1-1-45,-1-1-22,-1 0-34,-3 0-28,2 0-179,-4 0-28,2 0-106,0 0-140,0-1-214,2 0-340,0-2-741,2 0-767,-1-1-3304,2 0 5836,-1 0 0,1 3 0,0-1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4.45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1 750 7111,'0'10'4397,"0"-1"-3988,0-9 739,0 0-1120,76-68 17,-44 41 39,22-19 0,1 0 45,-20 17 39,12-9 34,-12 9-6,2 0 11,2-1-17,2-2 185,18-13-184,-14 11-18,13-10-422,-19 16 372,0 2-33,-1 0-11,-2 2-12,-1 2-11,-1 0-6,-3 2-5,-1 2 5,-5 0 29,-3 4 27,-5 0 45,-4 3 241,-4 0-201,-5 4-57,-1 1 340,-3 3-452,0 2-44,0 0-17,-2 1 5,-2 0 6,-1 0 11,-3 0 28,1 2-27,-1 1-24,2 1-44,-1 0-56,1-1-67,2 1-78,1-3-74,2 2-117,0-3-6089,1 1 3608,3-4 2957,-1 2 0,1-2 0,-2 2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4.85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 57 11687,'-4'-10'723,"2"3"-981,2 7 477,0 0 111,19 6 18,-13-3 10,17 5-33,-17-5-96,1-1-61,3-1-22,0-1-17,2 0 145,11 0-195,-5 0-12,7-3-22,-7 0-29,0-5 1,1 2-17,-1-2-5,0 1-18,5-2-10,-8 2-130,6 0 46,-12 5 21,1 0 40,-6 2 107,-2 2 55,-1 3 34,-1 3 17,-3 5-34,-3 2 6,-5 2-6,-3 2-22,-2 2 5,-3 0-22,-1 3-1148,-1-1 1243,-16 16-145,15-16-1,-14 15-22,24-24-11,-1 4-128,8-9-114,2 0-262,2-4-392,2-2 360,3 0-1806,3-3-1993,2 0 4335,0 0 0,-4 0 0,-2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6.24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267 46 7862,'9'-11'588,"-2"3"-482,-7 8 2700,0 0-2666,5-9-22,-4 6-45,2-7-34,-4 7-33,-3 2-102,-8 0 74,3 1-17,-7 1 0,7 1 11,0 3 11,-3 0 50,-7 6 51,2-2 45,-6 5 78,5-5 23,0 1 11,0 1-17,0-1-67,3 0-22,1 1-3455,1-2 3382,2 0-40,3-1-44,-1 1-28,3-2-23,1 0 0,3-2-5,1 0 3453,1-2-3364,0 1 34,1-1 16,2 0-10,2-1-34,3 0-6,2 0-11,0-1-23,2 1 29,3-1-28,8 4-6,-2-2 16,7 5-4,-8-1-12,-1 2 11,0 1-34,-3 2-3402,0 3 3374,-3 1-2273,-2 3 2274,1 0 16,-4 2 23,0 0 28,-3-1 5,-1 0 34,-1 0 6,-3-2 16,0 0 45,-1-3 2386,-4-2-2083,-1-1 145,-2-4 112,-1-1-5,-2-3-101,0-1 3314,-2-2-2833,-16-1-4175,9-2 3346,-12-2-44,17-1-34,-3-2 17,-3-2-101,5 1-5,-3-1 5,7 2-5,2 0 3391,1 0-3413,1 1-1,1 0-6,2 0-21,1 0-7,1 0-16,2 1-51,0 1-122,1 1-248,0 1-805,0 1 514,2 1-84,1 0-307,4 0-634,2 0-33,3 0-2190,-1 0 3999,0 0 0,-6 0 0,-1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6.56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13463,'27'93'1232,"-5"-17"-1053,-17-48-22,-1-4-45,1 3-11,1 1-6,1 2-17,1-2 18,-2 0-23,1-2-17,-1-3 11,0 1 12,-2-10 94,-1-1 57,-3-9-6,0-1-135,0-3-391,-3 0-202,0 0-292,-3 0-369,2-3-622,-2 1-61,2-3-2515,-1 3 4363,1-3 0,1 4 0,2-1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26.90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13 15272,'4'-7'134,"-2"2"-408,-2 5-1356,0 0 1753,97 19-1525,-65-14 1564,23 5 1,-5-1 709,-35-9-542,-3 0 580,6 0-864,-8 0-24,4 0 0,-12 0 29,1 0 936,-3 0-511,1 0-196,-2 3-28,-2-1-56,-2 3 72,-10 3-167,2-2-6,-7 2 460,-42 3-589,34-8-50,-34 5-95,47-8-118,2 0-140,1 0-274,4 0-404,0 0-1052,4-2-5081,2 1 7248,1-3 0,1 3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04.835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74 222 7164,'0'-10'2207,"0"2"-1152,0 8 1757,0 0-2551,-2-9-116,0 6 59,-2-6-53,2 9 142,-1 0-192,1 0-23,0 1-28,1-1 740,1 1-650,2-3 29,0 0-13,2-2 18,0 0-6,0 0 0,0 0 11,1 0 0,-1-1-27,0 0-35,0 1-55,0 0-40,-1 2-27,1 0-12,3 1 17,-1 1-3392,2 2 3403,-2 0-17,-1 2 18,1 1-12,1 1 0,0 0 11,1-1 6,-1 0-1,1-1 7,2 0-6,-2-1 5,1 0 3392,0 0-3408,1-2 5,1 0 0,-1 0 12,3 0-1,-2 0 1,1-1-12,1 1-6,-1-1 7,0 0 10,1 0 6,-2 0 28,1 0 22,-1 0 23,0 0 11,-2 0 118,4 0-146,-5 0 5,1 0 18,-5 0-74,-1 0-21,-1 1 10,-1 0 17,0 1 12,-1 0 128,0 0 936,-9-6-1104,5 2-3375,-14-9 3375,10 4 1,-6-1-1,4 2-2280,-2 2 2275,-1-1-1523,0 0 1539,-25-2 1501,16 3-1551,-17-1-11,20 5-6,1 0 6,0 1 2268,-7 6-2235,7 1 3404,-5 4-3392,9-3 5,1-2-6,1 0 12,2-1 6,1-2 21,0-1-4,2-2-7,1 0 1,0-1-6,2 0 0,-1-2-6,1 0 34,0-8 0,3 3-11,-1-6-6,2 4-5,0-2 5,0 1 0,0 1 0,2 0-16,0 2-12,4 2 6,1 0-12,1 0 1,2 1-6,1-1-11,1 0 22,1 1 0,2 1 17,0 0-28,3 1 6,-1 1 5,3 0-11,-1 1 6,2-1 5,0 1 11,1-1-5,1 0 11,0-1-3392,1-1 3392,0-2-6,0-1-10,-1-1-7,1-1-5,-2 2 6,-1-1-1,0 0 3404,-3 2-3403,0 0-3421,0 2 3393,-6 1 0,1 1-40,-5 1 62,-3 0 22,-1 1 18,-3 2 27,-1 2-6,-2 2 7,-2 3 3368,-2 0-3419,-2 0-17,-1 2-28,-2-2-17,-4 3 17,3-4 0,-5 2-5,7-6-6,-2 0-29,1-1-27,0 0-28,-2-2-17,0-1-6,0 1 6,-2 0 6,1 1-12,-1-1-22,0 3-33,-1-2-29,0 3-6,1 0 18,-3 1 33,3 1 51,-3-2 38,1 2 46,-1-1 22,1-1 11,-2-1 0,3-1 17,-2-1 0,3 0 17,-1-2 0,2 0-6,0-1 0,1 0 1,2 0 16,0 0 11,2-2 0,2 0 6,0-2-12,1 0 7,1 0-1,2 0 6,0 1-1,2-1 7,0 0 10,1 0 1,0 1-6,0-1 11,0 1-5,0-1-6,0 0 5,1 1-38,0 1-51,1 1 22,0 0 12,-1 1 5,0 0 17,2 0-5,1 0 0,1 2 5,0 1 11,2 1-17,0 1 6,3-1 17,0 2-17,1-2 11,2 1-5,0-1 5,0 1-11,2-2 0,-2 1 0,1-2-6,-1 1 1,-1-1-6,3 0 11,-1 0-23,1 0-5,0 0 17,-1 1-17,1-1 11,-2 1 0,1-1-11,-3-1-5,1 1 5,-1 0 5,0 0-5,-2 0 0,0-1 0,0 1 0,-3-1 23,1 0 10,-4 1 7,1-2 38,-2 2 12,0-2 33,0 1 34,0-1-17,-1 0 78,0 0-156,0-1-6,-1-1 0,0-1-12,-1-1-16,-1-1-11,-2-1-6,-2 1-5,0-2 5,-3 3-11,-1-3 17,-2 2-17,-2-1 5,-1 1 1,-2 1-23,-2 1 17,-1-1-16,-2 2 4,-1-1 1,1 1-6,0 1-11,1 0 17,3 1-11,1 0 16,2 0 1,-2 1 10,5 0-5,-1 0 11,7 0-11,0-1 17,3 0 0,1 0 5,1 0-44,1-1 16,0-1 1,2-1 10,1-2 29,4-1-12,3 0-5,1-1-22,3 1-7,2-1 24,3 0-7,1 2 29,2 1-23,1 2-6,1 1 7,1 1 4,1 0-4,0 1-18,1 1-50,1 2-157,1 1-285,1 3-465,-1-1-1446,1 2-7062,-3 0 9471,-5 1 0,-10-5 0,-6-1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07.37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19 99 7716,'-11'-2'1658,"3"0"2403,8 2-2801,0 0-806,16-10 235,-7-4-521,15-6-280,-13 6 45,-1 7 22,-6 6 0,-1 1 28,1 0 12,-1 1 10,1 1 18,-1 0-18,1 2 7,0-2-12,0 2 11,0-1 11,0 1 1,1 0-1,0-2-5,1 1 5,1-1 12,1-1-6,1 1 11,1-1 67,5 1-55,-4 0-12,4 0-28,-4-1 0,0 1 1,0-1 16,-2 0 11,1 1 0,-1-1-5,-2 1-12,2 0-3386,-3 1 3375,0-2 17,-2 0-11,-1 1 11,0-1 28,-2 0 11,0 0 1148,-1-1 2261,-3 1-3408,1-1 32,-6-1-60,1-1-18,-2-1-5,1 0-12,-1-1-5,-1 1-5,0-1 10,-1 1 1,-1 0-23,-1 0 0,0 1-11,-3 1-5,2 0-23,-10 1 17,2 2 27,0 0-4,4 2 10,9-1 6,1 1 0,1-2 17,1 0 16,1 0 7,1-1 60,1 0-49,0-1 5,2 0 95,0 0-134,1-2 11,0 0 11,0-2 6,0 2 22,0-2-11,2 1 17,-1-1-12,2 0-21,0 0-6,-1 0-17,2 0-6,0 1 17,0 1 11,1 0-11,0-1-22,2 1-12,0-1-16,3 1 5,-1 0 17,2 1-11,1 0 16,0 1 12,1 0-11,1 0 16,1 0-5,1 0-11,0 0 5,1-1 11,-1 0-5,0-2 11,1 0-11,-1 0 0,0-1-1,-1 1-10,-1-1 5,-1 2-16,-2 0-1,-1 1-5,-2 1 0,-2 0-6,1 0 6,-3 0 5,0 0 17,-1 2 34,0 1 0,-1 1 16,-1-1 23,0 0 17,-1 0 90,-2 1-119,-1-1-4,-3 1-18,-1-2-11,-2 0-11,2 0-5,-3 0-1,0 0-5,-1 0-6,0 0-5,-2-1-6,0 1 0,-1-2 0,-1 1 0,-1-1-3398,0 0 3387,0 0 11,-1 0-17,0 1 23,0 1-23,0 1-2252,0 1 2264,2-1 2143,-1 0-2155,-2 2 12,6-3 5,-2 2-12,7-2 24,1 0-12,-1-1 11,2 1 11,-1-2 3342,4 1-3314,-2-1 109,4 0-193,-1 0 6,1-2 17,2 0 28,0-2 5,2 1 6,1 0-17,0 0-16,0 0-1,2 1 1,0 1 5,1 0 0,1 1 11,2 0 0,0 0 0,1 0-5,2 0-3387,7 0 3387,-4 1 16,5 0 6,0 2-11,-4-1-17,3 0 5,-5 0 1,-2-2 3397,0 2-3380,4-2 5,-7 2-6,4-2-11,-8 2 6,-2-2-28,-1 1-6,-2 0 28,0 0 34,-2 1 0,0 0 16,0 1 1,0 1-17,0-1 11,-1 1-6,-3-1 1,-2 1-18,-3-1-5,2 1 6,-4-3-12,2 1 0,-2-2-10,-1 0-7,-1 0-5,0 0 11,-2-2-3391,0 0 3391,-1-2-1137,-1 0 1115,0-1 5,-1 0-22,0-1 6,1 1-6,0 2 2820,2 1-2893,0 1 1715,4 1-1816,1 0 96,6 0 22,2 0 34,1 1 27,1 1 23,2 0 34,3 1-6,3 0 0,1 0 11,3-1-22,1-1 5,2-1-5,0 0 33,13 0-33,-9 0 6,7 0-18,-13 0-16,-3 0-62,0 1-145,-3 0-253,0 2-431,0 1-996,-1 1-7451,-1 1 9349,-1-1 0,-2-1 0,-1-3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4:22.65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486 179 2417 0 0,'0'0'3103'0'0,"0"0"-1188"0"0,0 0-968 0 0,0 0-499 0 0,0 0-228 0 0,0 0-64 0 0,0 0 35 0 0,0 0 139 0 0,0 0 175 0 0,0 0 161 0 0,0 0 96 0 0,0 0 9 0 0,0 0-69 0 0,6-3-120 0 0,112-13 2553 0 0,689 7 731 0 0,-535 26-3021 0 0,-268-19-777 0 0,0 0 0 0 0,-1 0 0 0 0,0 0 0 0 0,0-1 0 0 0,1 1 1 0 0,-1-1-1 0 0,-1 1 0 0 0,1-1 0 0 0,0 0 0 0 0,-1 0 0 0 0,1-1 1 0 0,-1 1-1 0 0,0 0 0 0 0,0-1 0 0 0,0 1 0 0 0,-1-1 1 0 0,1 0-1 0 0,-1 0 0 0 0,0 1 0 0 0,0-1 0 0 0,0 0 0 0 0,-1 0 1 0 0,1 0-1 0 0,-1 0 0 0 0,0 0 0 0 0,0 0 0 0 0,0 0 0 0 0,-1 0 1 0 0,1 0-1 0 0,-1 0 0 0 0,0 0 0 0 0,0 0 0 0 0,0 1 0 0 0,-1-2-68 0 0,-48-37-4089 0 0,6 44-6849 0 0,34 3 2087 0 0</inkml:trace>
  <inkml:trace contextRef="#ctx0" brushRef="#br0" timeOffset="774.597">329 24 11034 0 0,'0'0'1146'0'0,"0"0"-243"0"0,0 0-452 0 0,0 0-349 0 0,0 0-122 0 0,0 0-20 0 0,0 0 32 0 0,0 0 64 0 0,0 0 38 0 0,0 0 16 0 0,0 0 10 0 0,0 0 11 0 0,0 0 21 0 0,13-5 20 0 0,42-11 0 0 0,-54 15-157 0 0,0 1 0 0 0,0 0 0 0 0,0 0 1 0 0,0-1-1 0 0,0 1 0 0 0,0 0 0 0 0,1 0 0 0 0,-1 0 0 0 0,0 0 0 0 0,0 0 0 0 0,0 0 0 0 0,0 0 1 0 0,0 1-1 0 0,0-1 0 0 0,0 0 0 0 0,0 0 0 0 0,0 1 0 0 0,0-1 0 0 0,0 1 0 0 0,-1-1 0 0 0,1 1 0 0 0,0-1 1 0 0,0 1-1 0 0,0 0 0 0 0,0-1 0 0 0,-1 1 0 0 0,1 0 0 0 0,0-1 0 0 0,-1 1 0 0 0,1 0 0 0 0,0 0 1 0 0,-1 0-1 0 0,1 0 0 0 0,-1 0 0 0 0,0 0 0 0 0,1 0 0 0 0,-1 0 0 0 0,0 0 0 0 0,1 0 0 0 0,-1 0 1 0 0,0 0-1 0 0,0 0 0 0 0,0 0 0 0 0,0 0 0 0 0,0 0 0 0 0,0 0 0 0 0,0 0 0 0 0,0 0 0 0 0,0 0 0 0 0,-1 0 1 0 0,1 0-1 0 0,0 0 0 0 0,-1 0 0 0 0,1 0 0 0 0,0 0 0 0 0,-1 0 0 0 0,1-1 0 0 0,-1 1 0 0 0,0 0 1 0 0,1 0-1 0 0,-1 0 0 0 0,0-1 0 0 0,1 1 0 0 0,-1 0-15 0 0,-27 17 188 0 0,-1-2 1 0 0,0-1-1 0 0,0-1 1 0 0,-2-2-1 0 0,1-1 1 0 0,-19 4-189 0 0,-132 58 707 0 0,165-52-117 0 0,53-16 382 0 0,-21-4-753 0 0,341 32 2161 0 0,-335-27-2786 0 0,-22-6 457 0 0,-1-1 0 0 0,1 0 1 0 0,0 1-1 0 0,-1-1 0 0 0,1 0 1 0 0,0 0-1 0 0,0 1 0 0 0,-1-1 0 0 0,1 0 1 0 0,0 0-1 0 0,0 1 0 0 0,0-1 1 0 0,0 0-1 0 0,0 0 0 0 0,0 0 1 0 0,0 1-1 0 0,0-1 0 0 0,0 0 0 0 0,1 0 1 0 0,-1 0-1 0 0,0 1 0 0 0,0-1 1 0 0,1 0-1 0 0,-1 0 0 0 0,0 1 1 0 0,1-1-1 0 0,-1 0 0 0 0,1 1 1 0 0,-1-1-1 0 0,1 1 0 0 0,-1-1 0 0 0,1 0 1 0 0,0 1-1 0 0,-1-1 0 0 0,1 1 1 0 0,-1-1-1 0 0,1 1 0 0 0,0 0 1 0 0,0-1-1 0 0,-1 1 0 0 0,1 0 0 0 0,0-1 1 0 0,0 1-1 0 0,-1 0 0 0 0,1 0 1 0 0,0 0-1 0 0,0 0 0 0 0,0 0 1 0 0,-1 0-1 0 0,1 0 0 0 0,0 0 1 0 0,0 0-1 0 0,0 0 0 0 0,-1 0 0 0 0,1 0 1 0 0,0 1-52 0 0,-127-221-3230 0 0,129 245 2509 0 0,1 12 1044 0 0,44 73 115 0 0,-35-88-3791 0 0,0 1-3551 0 0,-11-17-3561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0.19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761 105 9262,'1'-9'2560,"0"1"-2140,-1 8 784,0 0-941,-19-14 12,11 10-12,-15-11-28,17 15-11,0 0-56,0 0-45,0 0 6,-4 0-90,3 0 40,-9 0-51,8 0 443,-13 0-354,13 0 1,-7 0-6,9 0 11,0 0-11,0 1 146,-4 0-107,3 1-11,-4 0-17,5 0-22,-2-1-28,1 0-6,-1 0 6,2 1 11,-2 0-17,1-1 0,1 1-5,0-1 44,1 2 29,-1-1-29,-1 2-28,0-1-66,-1 0-12,1 1 16,0-1 24,-1 2 4,1 0-4,-1 0-1,2-1-17,-1 0 6,1 0-11,1 0-6,-1 0 12,0 1-12,1-1 17,0 0 5,1 0 18,0 0-6,-1 0-1,1 0-16,0 0-22,-1 1 11,2 0 5,-1 0 45,-1 1-44,1-2-1,-2 3-11,1-2 23,0 1-12,1-1 6,0 1 0,0-1-10,-1 1 16,0-1 10,-1 3-10,1-1 5,-1 0-11,1 1 101,-13 11-3482,10-8 3404,-10 8-18,11-13 23,1-1-22,0 1-6,0-2-6,0 1-11,0 1 3393,0-2-3399,1 1-3391,0-1 3391,1 0-5,-1 1 0,0 0-5,-2 4 10,0-1-5,0 2 0,1-2 3398,1 2-3392,-1-2-12,1 2 12,-1 3 5,1-3 11,-3 4-5,3-4-11,-1 0 5,1 0-6,-1 0 7,0 1 10,0-1-5,0 1 0,0 0-17,-1-1 16,1 0-27,0-1 6,0 1-7,1-2-16,0 2 6,0 0 0,1 0 22,1 0 0,0 1 0,1-2-6,0 1-3392,1-2 3398,-1 2-11,2-2 0,-1 0 5,1 1 6,0 0-5,0 0 10,0-1-5,0 0-11,0 1 3398,0 0-3387,0-1-12,0 6-4,0 6 16,1-3 0,1 10 11,0-14-6,1 5-3391,-1-4 3397,0-1-5,1-1 11,-1 1-12,1-4 1,0 2 5,1-2-11,1-1 17,-1 0-12,2-1 7,-2 1-12,2 0 16,2 2-16,-1-1 17,2 1-6,-3-2 12,0-2 3391,2 1-3397,-2 0-6,3 4-5,-3-1 5,2 2-5,-1-2 16,-2 0-5,1 0 0,-2 0 22,2 4-28,-2-4 6,-1 1 0,0-4-6,-1-2 17,0 0-17,0 0 0,0-1-5,0 1-12,0-1 1,0 2 10,0-2-10,1 2 5,-1-1-12,2 1 7,-2 1 5,2 1-11,-1 0 22,1 0-6,-1 1 7,1 0-7,1 1 1,-1-1-3398,2 1 3409,-1-1-6,0-2 17,-1-1 11,3 3-39,-4-5 11,4 3-5,-5-5-6,1 0 11,-1 0 0,2 2-5,0-1 3380,1 2-3386,-1-2 0,0 1 6,0 0-6,0 0 0,0 1 0,0-1-17,1 2 28,0-2 0,-1 2-5,1-1 11,0 1 0,-1-3 5,1 2-16,0-2 5,-1 0 0,0 1-11,0-2 17,0 1-6,0-1 6,0 0 0,-1 1-12,0-2 40,3 1-28,-2 0-12,3 0-10,-1 1-1,-2-2-5,1 2-6,1 1 6,-2-1 0,2 2 11,-2-1-6,0 1 12,-1-1 5,1 1 6,-1-1 0,1 1 5,0-1-5,0-1 39,-1 0-6,0-1-5,1-2-17,-2 0 11,1 0-28,0 0 1,-1 0 4,6 0-21,-5 0 5,5 0-17,-5 0 0,1 0 28,0 0-22,0 0 28,1 0-6,0 0-22,0 0 11,-1 0-11,1 0 16,0 0 12,0 0 11,1 0-17,-1 0-5,1 0 5,-2 0-5,1 0 10,0 0 1,-1 0-6,1-1 1,-1-1-7,-1 2 12,1-2-6,-1 2 23,2-3-17,-2 2-12,2-3 12,-1 2-11,1-1-1,0 1 18,1-1-18,-2 0 12,2-1 0,0 0-12,0 0 12,2-2-6,0 1-11,0-1 0,-1 0 12,1-1-12,0 1 5,-1 1-5,0 0-17,2-1 6,-2 2 17,2-1-12,-4 2-5,1 0 5,-2 0 12,2 1-3403,-1 0 3408,1 1 5,-1-1 7,0 0 10,1 0 7,-2-1-24,2 0-10,0-2 5,0 0 0,0-2 12,0 1 3391,6-6-3408,-4 2 11,4-4-1,-4 4-4,-1 1 10,0-1 0,0 0-10,-1 1 21,1-2-5,0 0 6,-1 0 11,-1-2-1,0 1 12,0 0 0,-1-1-5,1 2 10,-2 1-27,1 0 11,-1 0-12,1 0-5,-2 0 12,1 0-18,-1 0 6,0 1 0,-1-2-11,1 1 5,-2 1 6,1-1-5,-1-1-12,0 1 11,0-3-11,0 1-11,0-1 6,0 0-12,0 0 29,0-7-18,0 6-5,0-5-5,0 5 16,0 0-5,1-1 5,0 0 6,1 0-17,-1 0 11,1 1-6,-1-1-16,-1 1 22,0-2-11,0 1-5,0-1 22,0 0-12,0 1 12,0-2-6,0 1 6,0-1 40,-1-7-29,-1 6-34,2-6 29,-1 9 38,1-19-61,-1 13 11,1-14-11,-2 18 6,2 1 5,-1 2-11,1 0 11,0 0-11,0 2 17,0-2-6,0 3 12,0 0-18,0 0-5,0 2 23,0-1-18,0 1 12,0-1-6,0 2-11,0-2 40,-2 1-24,0-1 24,-3 0 4,0-2-21,-2-4 10,-1 0-10,-2-4-1,1 0 12,-3-1 11,-1 0-6,1 0 6,-3 0-12,2 0-10,-1 2-18,-1-1-5,1 4-39,-5-1-17,4 7-297,-6 1-34,10 7-263,-2 2-447,5 5-1133,1 4-7588,1 4 9818,2-1 0,2-5 0,1-3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12.703"/>
    </inkml:context>
    <inkml:brush xml:id="br0">
      <inkml:brushProperty name="width" value="0.08" units="cm"/>
      <inkml:brushProperty name="height" value="0.08" units="cm"/>
      <inkml:brushProperty name="color" value="#E71224"/>
    </inkml:brush>
  </inkml:definitions>
  <inkml:trace contextRef="#ctx0" brushRef="#br0">4 48 19124,'-2'-5'-3527,"0"1"2220,2 2 1513,1 1 978,0-1-658,1 1 515,1-1-268,-1 2-596,1-1 1431,0 0-189,0 0-321,0-1-826,-1 0 177,0 1-556,1 1-388,0 0 385,1 0-176,2 0-11,-1 0-128,1 0 65,-2 0-87,0 1-180,0 1 388,0 0-162,-1 0-94,1 0 87,-1 0-48,1 0 60,2-1 241,-2 0 205,1-1 216,0 0 214,-1 0 72,2 0-72,-1-1 281,0-1 65,0 0-205,-2-1-165,1 2-458,-1 0 61,-1 1-237,1 0 156,-1 0-176,0 0-160,-1 1-695,1 1 14,-1 1 358,0 1-337,0 0 613,0-1-547,0 1 387,0-2-312,-1 1 1004,0-1 143,0 0-137,0-1 110,2-1 401,-1 0 414,1 0-409,0 0-84,1 1-26,1 0-142,0-1 204,0 0 194,1 0-767,0 0-22,0 0 5,-1 0 346,0 0-340,-1 0 124,1 0-219,-2 0 11,1 0 16,-1 1-400,0 0-35,-1 1-550,2 1 239,-1-1-195,1 1 234,-2-1-228,1 0 234,-2 0 559,2 0-56,-1-1 595,1 1-199,0-2 795,-1 1-811,1-1 894,-1 0-217,1 0-163,1 0 140,0 0-28,1 0-195,0 0-589,1-1 707,0 0-622,1-1 85,-2 0 86,3-1-3,-2 2-7,1-3 326,-1 2 25,-1-1-285,-1-1-326,-1 1-63,0 0-251,0 1 156,-1 1 69,1 0 59,-2 1-376,2 0 139,-1 0 220,0 0-16,1 0 119,-1 0 146,0 0 0,1 0-208,0 0 374,0 0 11,0 0-124,0 0 0,0 0-16,0 0-310,1 0-17,-1 0-23,1 0-5,-1 0 11,0 0 130,0 0-1,0 0-11,0 0-17,-1 0-5,1 0-6,0 0 16,1 0 24,1 1-205,-1 0-89,0 1-233,1 1 102,-1-1-91,0 0 7,0 0-53,-1-1 142,0 0 265,0 0 129,0-1 520,1 1-376,-1-1 469,1 0-7,0 1-220,1-1 83,0 1-217,0-1 192,0 0-292,0 1 84,1-1-225,1 1-110,0 0 300,0-1-123,0 1 56,-1-1-212,1 0 0,0 0 201,-1 0-147,0 0 109,0 0-26,-2 0-120,2 0 102,-2 0-10,1 0-6,-1 0 0,-2 0 12,1 0-1,-1 0-5,1 0 5,1 0 1,-1 0-7,2 0 1,-1 0 11,0 0 17,1 0 0,-1 0 22,1 0-11,0 0 0,-1 0-11,1 0 5,0 0-22,0 0 0,0 0 0,-1 0-11,1 0 17,-1 0 10,0 0 1,0 0 11,-1 0 11,2 0 12,-2 0-6,1 0-6,-1-1 356,2-1-82,-2 1-17,2-2-111,-3 3-59,1-1 192,0 1-330,1 0 12,1 0-311,-1 0 32,1 0 33,2 0 67,-2 0 58,3 0-146,1-1 419,-2 0 68,3 0-60,-5-1 211,2 1-189,-1-1 176,0-1-50,0-1-31,-1 1-150,1-1-78,-1 1 43,0 0-256,1 0 269,0 2-294,-1 0 9,0 1-113,-1 0 65,1 0 53,-1 0 8,1 0 21,-1 2-539,0 0-9,0 1-108,0 1 104,0-2 134,0 1 6,0-1 142,-1 0 102,2-2 607,-1 0 232,1 0 181,0 0 37,1 0-112,0 0 5,0 0-163,-1 0-109,0 0-208,1 0-178,-1 0-6,1 0 17,-1 0 5,1 0 143,-1 0-17,0 0 11,1 1-161,0 0-33,2 2-3440,0-1 3363,0-1 154,-1 1-242,5-2 208,-5 1-139,4-1 309,-5 0 49,-1 0 3453,1 0-3348,-1 0-153,1 0 128,0 1-457,0-1 271,-1 1-297,0 0-4,0-1 145,1 1-114,-1-1 166,1 0 34,-1 0 185,1 0-142,0 0 178,1 0-14,-1 0-150,0 0 102,1 0-171,0 0 0,0 0-11,0 0 6,0 0-12,0 0-5,0 0 11,1 0-6,-1-1 148,0 1-125,1-1 79,0 1-102,2 0 1,-2 0 145,1 0-6,-2 0 12,1 0-130,1-1 244,-2 1-181,2-2 311,-1 1-77,1 0-143,0-1 71,-2 1-36,1-2 93,-1 1-88,1 0 57,0 0-178,0 0 62,-1 0 34,0 1-224,0-1 227,-1 1-281,0 0 29,0-1 122,-1 2-339,0-2 406,0 2-429,0-2 533,1 2-558,0-1 350,1 1-300,-1 0-85,1 0 322,0 0-395,0-1 556,1 1-514,0-1 497,0 0-184,2 0 214,0-1 116,0 0-14,0 0-106,-1 1-78,2 0-76,-2 0-13,0 1 26,0-1-97,1 0-48,-2 1-94,0 0 108,-1 0-104,0 0 210,1 0-95,-1 0 4,-1 0 106,1 0-84,-2 0 107,1 0-134,-2 1-267,1 0 196,0 0-430,0 0 438,0 0-355,0 0 363,0 0-353,0 2 98,0-1 230,0 1-328,1-1 582,0 0-345,0-1 482,1 1-394,1-2 583,-1 1-59,3-1 173,-3 1-29,1-1-39,-1 1-211,3-1 6,-3 0 47,3 0-241,-4 0 108,1 0-121,-1 0 133,1 0-112,-1 0 123,1 0-275,-2 0 0,1 0-23,0 0 1,-1 0-6,2 0 22,-1 1-148,1 0 6,-1 1-5,0 1-141,1-1 131,-1 1-124,2 0 165,-2-1-59,1 0 213,-2 0-82,2 0 242,-2 0 37,2-1 83,0 1-97,0-2 49,0 1-30,1-1 55,0 0 94,1 0-101,-2 0 98,2-1-137,-1-1 315,2 0-219,-2-1 160,1 1-201,-1 0 4,1-1 59,1 0-73,-2 1-83,0 1-207,-1 1-83,0 0-70,-1 0 102,0 0-31,-1 0-173,1 0 62,-2 0-10,1 0 135,-1 0 66,1 0 16,1 0 0,-2 0 1,1 0 129,-1 1-146,1 0 126,0 0-203,1 0 203,0-1-83,1 0 98,0 0-17,-2 0 11,2 0 157,-1 0-126,1 0 215,1 0-198,0 0 55,1 0-92,-1 0 59,1-2-3,1 0 74,-1 0-2,2-2 71,-2 1 24,2-2-54,-3 1-26,0 0-67,1 0 28,-1 1-157,0 0 59,-1 0-67,0 1-38,0 1-32,0 0 7,-1 1-88,0 0-48,1 0 81,-2 0-32,2 0-22,-3 0 20,2 0 93,-2 0 0,1 1-52,0-1 154,-1 2-255,1-2 287,1 1-59,-1 0-28,2 0 78,-1-1-105,1 0 277,-1 0-153,1 0 261,1 0-205,-1-3 181,2 1 19,-2-1-93,0 1 67,0 1-196,-1-1 71,1 2-141,-1-1 3,2 1-200,-2 0 7,5 0-11,-3 0 20,1 1 15,-1 0-110,-4 1-41,5 1-22,-5-2 77,2 2-6,-1-3 230,1 2-152,-1-1 224,2-1-15,-1 1 204,0 0-25,1-1 37,10 0 46,-7 0-201,10 0 128,-11 0-175,1 0 42,-4 0-5,1 0-4,0-1-16,0 0 61,-1 0-5,1 0 101,-2 1-105,1 0 24,0 0 5,-2 0-80,1 0 78,-1 1-351,0 0-11,1 1-172,-1 0 204,1-1-41,1 0 233,0 0-117,1-1 143,-1 0 193,1 0 38,0 0 107,1 0-130,0-1 160,1 0-261,-2-2 227,1 1-176,0 1-81,0 0-19,0 1-85,-1 0 16,0 0-95,2-1 65,-3 1-177,2-1 71,-4 1-7,1 0-3,-1 0 102,1 0 22,-1 0 0,0 0-38,2 0 23,-2 0-55,1 0 87,-2 0 0,1 0 11,-1 0-5,2 0-6,-2 0 0,1 0 0,0 0 11,0 0-28,1 0 23,1 0-6,1 0-11,-1 0-6,2 0-11,-2 0 11,-1 0 6,1 0 11,0 0 17,0 1-146,-1-1 119,0 1-129,-1-1 151,0 0-1,0 0-17,-1 0 6,0 0-11,0 0 157,1 0-109,0 0 102,0 0-150,0 0-17,-1 0 11,2 0 11,-2 0-16,1 0-130,0 0 11,0 0 0,1 0 22,1 0 28,0 1-107,-1 0 82,1 0-177,-1 0 290,1-1-76,-1 0 96,1 0-12,0 0-5,-1 0 108,1 0-105,-2 0 171,0 0-188,0 0 77,-1 0-91,0 0 11,0 0 6,0 0 5,0 0 0,1 0 18,1 0-1,-1 0 0,0 0 6,0 1-173,-1 0 99,1-1-104,0 0 173,-1 1-237,2 0 189,-2 0-194,2-1 186,0 0 193,0 0-92,0 0 155,3 1-357,-3 0 200,3 2-303,-3-3 327,1 2-357,-1-2 141,-1 1-111,1 0 21,-1-1 231,1 2-141,0-1 174,0 0-109,0 0 142,1 0-136,-1-1 179,0 1-84,1 0-50,-1-1 215,1 1-111,-1-1 70,1 0-38,-1 0-10,0 0-108,0 0-43,-1 0-18,1 0-45,-2 0 84,2 0-69,-2 0-18,1 0-5,-1 0-17,1 0 122,0 0-10,1 0 5,-1 0-11,1 0-17,0 0 6,-1 0-6,1 0 17,-2 0 23,2 0-1,-1 0 40,-1 1-108,1 0-75,-1 0 4,2 1 15,-1-2 134,1 2-120,0-2 20,-2 1-93,1-1 205,0 0 76,0 0-10,-1 0-16,1 0-155,1 0 114,0 0-15,0 0 88,0-1-39,0 0-6,5-3 35,-2 1-40,2 0 59,-3 0-38,-3 2 32,1 0 3,-1-1-101,1 2-53,0-2 33,0 1 34,-1-1-71,1 0 65,0 0-21,0-1 11,-1 1 14,1 0-93,-1 0-55,2 0-141,-1 1 46,0-1-33,0 1-18,0 0 9,-1 0 6,1 1 95,-1 0 23,1 0 115,-2 0 19,1 0 6,-1 0-5,0 0-18,0 0 6,0 0 28,0 0 40,0 0 0,-1 0 11,1 0-17,-2 0-17,2 0 6,0 0-5,0 0-1,2 0-5,-2 0 11,2 0 11,-1 0 18,1 0 10,-2 0-5,1-1 7,0 1-34,0-2-16,1 2-14,0-2 17,0 2-28,0-1 7,0 1-63,0 0-18,-2 0 28,1 0 16,-1 0 60,0 0-19,1 0 18,-1 0-18,1 0 28,2 0-27,-2 0 5,2 0 0,-3 0-11,1 0 6,0 0 5,1 0 0,0 0-5,1 0 11,-1 0 0,1 0 5,0 1-23,-1-1-9,1 1-5,-1-1 4,1 0-12,-1 0 12,0 0-11,1 1 6,0-1 29,0 2-26,-1-1 22,-1 1-35,1-1 30,-1 1-31,0-2 27,0 1-4,-1 0-21,5-1 57,-3 1-12,4 0 192,-1 0-124,-2 1 65,2-2-129,-2 0-44,1 0 16,-3 0-71,3 0 72,-3 0 74,9 0-34,-7 0 4,6 0-36,-7 0-55,4 0 39,-3 0-1,2 0 1,-3 1-25,-1 0 19,3 0-19,-3 0 48,3 0-11,-1 1 3,0-1-14,1 1 65,-2-2 77,0 1 47,-1-1 62,1 0 2,-1 0 10,0 0-2,1 0-3,0 0-93,0 0-46,1 0-78,-1 0-42,1 0 11,-1 0-12,0 0 18,0 0-23,1 0-28,-2 0 17,1 0-22,-1 0 11,1 0 5,1 0-5,-1 1-43,1 0-6,-1 2-76,0 0-43,0 0 25,-2 1-79,1-2 89,0 2-73,-1-2 108,2 1 34,-1 0 143,1-2 121,0 1-76,-1-1 168,1 0-144,0 0 119,0-1-4,0 0-50,0 0-16,0 0-95,1 0 51,0 0-67,1 0 16,-1 0-35,0 0-39,1 0 6,-2 0-12,1 0 11,0 0-11,0 0 1,0 0-7,-1 0-5,0 1-37,1-1 47,-1 2-88,2-1 143,-2 0 29,3 1-24,-3-2 72,2 1-43,-2-1 103,-1 0-43,2 0 83,0 0-121,1 0-29,1 0 13,-2 0-87,3 0 52,-3 0-48,1 0 6,-1 0-11,0 0 11,-1 0-17,1 0-5,0 0 5,-1 0 11,0 1-49,0-1 52,0 2-137,0-2 114,0 2-126,0-1 47,0 0 30,0 0 5,-1 0 77,0-1 6,1 1 73,-2 0-209,1-1 246,-1 1-187,0 0 22,0-1 105,0 1-119,1-1 91,0 1-64,1-1 165,0 1-185,1 0 156,1 0 44,0 0-149,1-1 170,-1 0-132,2 0 103,-1 0-73,0 0 30,0 0-10,-1-1-21,1-1 57,-1 0 6,-2 0-38,1 0-1,0 0 12,-1 1-35,0 0-136,0 0-92,0 1-142,2-1 67,-1 1-42,3 0 29,-5 0 16,1 0 41,-1 0 141,1 0 11,0 0 69,0 0 85,2 1-89,-2-1-1,3 1-34,-3-1 30,2 0-1,-1 0 12,1 0-29,-2-1 49,2 0 25,-1-2-50,1 1 38,-1 0-19,0 0 1,0 2-59,-1-1 66,1 1-110,-1 0 9,2 0-10,-1 0-133,1 0-109,0 0 9,-1 0 55,1 0-55,-2 0 50,0 0 0,1 0-6,-1 0 122,-1 1 82,1-1 12,-1 1-17,1 0 37,0-1 14,0 1 20,1 0 6,-1-1-3,1 1 36,0-1-21,2 0 12,-1 0-20,2 0-31,-1-1-98,1-1-1,-2 0-2,1-1 10,0 1-32,-1 1-39,3-2 18,-3 2 4,2-1-3352,0 2 3474,-3 0 7,2 0 5,-4 0-6,0 0 18,1 0 16,0 0-5,0 0 16,-1 0-10,1 0 3387,0 0-3393,-1 0-16,1 0-12,-1 0 1,1 0 6,0 0-7,0 0-4,1 0-1,-2 0-6,1 0 18,-2 0-1,2 0 0,-1 0-11,1 0-12,0 0 12,0 0 0,1 0 0,-1 0 5,-1 0 0,1 0 12,-2 0 11,2 0 0,-2 0-17,1 0-6,-1 0-5,0 0-6,-1 0 17,1 0 17,-1 0-17,1 0-6,0 0-5,1 0 11,0 0 34,1 0-1,-2 0 18,2 0-18,-1 0 18,1 0-1,0 0 0,1 0-10,1 0-24,3-3-16,-3 1-5,3-4 16,-2 4-17,-1-1-5,-1 1 6,0 0-18,-1 1 6,0 0-5,0 1-6,4 0 6,-3 0 10,2 0-27,-4 0 22,-1 0 1,1 0 16,-1 0 22,2 0 6,-2 0 6,2 0 5,-1 0 11,1 0 45,2 0-55,-2 0-7,4 0 1,-3-1 11,2 0-17,-1-1 0,0-1 0,1 0-12,0 0-4,2 1 4,-1-1-4,0 1-12,0-1 5,-1 1-16,0 1 0,-4-1-56,4 2 39,-5-1 0,3 1 11,-3 0 11,0 0-5,0 0 17,0 0-12,0 0 12,1 0-6,0 0 0,0 0 0,-1 0 16,1 0 12,-1 0 0,2 0 23,-1 0-18,1 0-5,0 0 12,0 0-24,1 0 1,0 0 0,-1 0-6,1 0-5,0 0-1,0 0-16,1 0 6,-1 0-12,-1 0 11,0 0 1,0 0-7,-1 0-150,1 0 112,-2 0 10,1 0 18,-2 0-6,1 0 0,-1 1 17,1 1 11,1 0 17,-1 2 11,0-2-12,0 1 18,0-1-12,1 1 46,0 0 4,1 1-10,0-2 5,0 0-39,0 0 0,1-2 11,-1 1 1,1-1-7,-1 0-5,2 0-22,-2 0-6,2 0 0,-1-1 11,0 1-11,-1-2 6,0 2-6,0-1-17,0 1-22,2 0 11,-2 0-12,1 0 18,-4 0 11,1 0 16,-2 0 68,2 0-56,-1 0-6,1 0-11,-1 0-11,1 0 0,-1 0 11,1 0-17,0 0 17,0 0 6,-1 0 5,1 0 28,-1 0 11,2 0 18,-1 0-7,2 0-5,0-1-22,0 0 22,3-2-34,-3 0-5,4 1-6,-4-1-11,2 0-44,-1-1 26,0 3-9,0-2-163,0 3 139,-4-1 1,2 1 16,-2 0-28,-1 0 50,2 0 17,-1 0 5,1 0 12,-1 0 1,0 0 16,0 1 20,1-1 2,1 1 83,1-1-76,-1 0-12,0 0-17,1 0-11,0 0-23,0 0-3,1 0-12,0 0-22,0 0 4,-2 0-12,2 0 18,-2 0 5,0 0 12,0 0 5,-1 0 0,0 0-17,1 0-6,0 0-5,0 0-11,-1 0 6,0 0-7,0 0-4,1 0 4,-1 0 29,1 1 10,-1 0 10,0 0 56,1 1-28,-1-2-3,2 1-7,-1 0-12,0 0-10,0-1 0,1 1-9,-2 0 0,2-1 16,-2 0-11,2 0 5,-2 0 18,1 0 16,0 1-17,-1 0-17,1-1-24,1 0-3,-1 0 4,1 0-11,-2 0 0,1 1 27,-1 0-10,2 0 27,-2-1 1,2 1-17,-2 0 21,2 0-17,-1-1 7,-1 1 11,0 0-7,-1 0 0,1 0 7,0 0-2,0 0-3,0-1 12,0 1-3,0-1-7,1 0 11,-1 0-16,2 0 0,-1 0 4,1 0-16,1 0-2,-1-1 8,-1 1-13,0-2-6,-1 2 23,0-1-17,0 0-6,-1 1 17,0-1-297,0 1 239,0 0 30,0 0 10,1 0 6,-1 0 0,0 0 11,1 0 11,-1 0 2,1 0 10,0 0 6,-1 0 6,1 0-1,0 0 12,-1 0 11,1 0 6,-2 0 16,2 0-11,-1 0-23,0 0 0,1 0-5,-1 0 6,0 0-51,1 0 0,-2 0-275,2 0 275,-1 0 11,0 0-5,1 0 28,-1 0 16,1 0 23,0 0 22,-1 0-17,1 0-66,-1 0-108,0 0-262,1 0-583,0 0-1635,0 1-5826,0 1 8402,-1 1 0,0-1 0,-1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4:15.86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54 7134,'2'-4'-123,"-1"1"4105,-1 3-3652,10-5-72,-8 4-17,8-6-6,-10 7-62,0-2-60,1 2-1777,-1-1 1563,2 1 118,-1 1 45,1 1-1,1 1 12,0 1-28,0-1 145,1 3-111,-1-3-34,3 1-1,-3-2-10,1-1-12,0 1 1,1 1-1,-1-1 6,0 1 6,0-1-6,1 0 0,0 0 0,1 0 95,2 0-33,-1 0 10,0 0 29,-1-1-6,-3-1-39,2 0-16,-2 0-80,0 0-144,0 0 60,-1 0 12,0 0 23,0 0 16,-2 0 0,2 2 28,-2 1 23,2-1 11,-1 1 78,3 0 0,-2-1 45,3 0 56,-2-1 29,2-1 10,-1 0-5,1 0 16,-1 0 6,1 0 0,-1 0 22,-1 0-10,1 0-40,-1-1-23,1 0-50,-1-2-50,-1 1-34,0-1-39,0 2-28,0 0-22,-1 1 863,0 0-797,-1-2-4,0 1-12,0-1 28,0 1-12,0-1-16,1 1-11,-1 0 56,1-1-28,-1 1 89,0 0-78,0-1-28,0 2-28,0-2-28,-1 1-22,0 0-6,-1 0-6,0 0-5,0 1 11,-1-1 0,0 1 6,0 0-12,0 0-5,1 0-23,0 0 45,2 0 101,-1 1-61,5-1-12,-1 1 0,2-1 6,-1 0-56,1 0 28,-2 0-7,2 0-15,-3 0 21,0 1 29,-1-1 6,1 1 5,-1 0-17,1-1 0,1 2-11,0-2 17,1 2 11,-2-2-11,2 2 27,-1-2-10,2 2 0,-1-1-1,1 0-10,0-1 10,1 1 1,-1 0-1,1 1-16,-3 0 6,2 0-1,-2 0 6,2 2-17,-1-2 0,0 3-16,-2-3-23,0 1 17,0 0-6,-1 0 11,1-1 40,-2 1-1,2-1 35,-2 0 38,1-1 34,-1 1 269,0-2 639,0 2-1004,-1-5-10,0 2 0,-2-4-1,0 0 12,-1 1-23,-1 0 6,1 0-5,-1 0-12,1 0-5,-2 1-12,0 0-22,-1 1-17,-1 0 0,2 2-22,-1 0-168,-2 0 179,3 0 34,-1 0-29,3 1 12,2 1-11,0 1-46,0-1-5,2 0 0,-1 0 23,1 0 22,0 0 28,0 1 5,0-1 18,0 1 22,0-2 27,0 1 24,0-2 4,1 2-4,-1-1-1,2 0-11,-1 0 11,1 0 0,0 1 6,1-1-6,0 0-16,2 1-1,-1 0 6,0 0 0,0 1 29,0-1 15,0 1 63,-1-2 330,1 0-191,-1-1-22,1 0-45,-1 0-44,-1-1-18,0-2-38,0 0-18,0-3-10,0 1-7,0-2 1,-1 2 22,1-1 12,-1 2-18,0-2-21,1 2-24,-2-2-10,1 0-6,-1 1-6,0 0-33,0 1-6,0 0-55,-1 0-40,0 0-34,-1 2-22,-1 1 22,1 1 29,-3 0 44,2 0 6,-2 1-336,0 4 307,1-1 40,1 3 12,2-3-1,1 0 11,0 0 12,0 1-12,0 0 17,1 1-11,2 1 17,0-1 11,0 2 6,0-2-1,0 0 7,0-2-12,-1 1 0,0-1 5,0 0 23,1-1 11,-1 0 12,1-1 10,-1 0 40,-1-1 78,0 0 1132,0 0-1255,-1-3-39,1-1-6,-1-1 6,0-1-6,0 0 0,-1-1-11,-1 0 6,-1-1 5,2 0 0,0 1 6,1-2 11,0 2 0,0-2-28,-1 3 0,1 0-17,-1 2 6,1 0-17,0 1 22,-1 1-72,0 0 39,0 1-191,-2 0 112,3 0-139,-2 0 55,1 0 141,0 1 10,0 2-44,-1 4 61,2 1 1,-1 2 16,1-2 6,0 1 0,0 0 22,0 0-11,0-2-6,0-1 12,0-1-17,0-1 11,0 0 16,0 0 12,0-1 28,1-1 17,1-1 22,1 1-5,0-2 5,0 1-5,0-1-12,1 0 17,-1 0 17,1 0 12,-1 0-1,-1 0 6,1-1-23,-3-1-5,1 0 0,0-2-17,-1 0-16,1 0-1,-1-1-28,0 0-11,0-1 22,0 0-16,0-1 11,0 0-3398,0-1 3381,-1 2-11,-1-1-12,-1 0-10,0 0-12,0-1-11,-1 2 11,1-1 3398,0 1-3403,0 1-29,1 2-61,1 1-68,-1 1-223,2 1 235,-2 0 50,1 0 18,0 2 21,-1 0 23,2 2 0,-1 1 34,1-1-6,0 0-17,0 3 45,0-2 11,0 3 0,0-1 6,2 2-11,0-1-6,2 2 5,-2-3 12,1 0-3403,-1-2 3391,1 0-5,-2-1-11,1 0 6,-2 0 5,2 1 11,-2-2 17,1 1 3414,-1-2-3341,0 0 45,0 0 1053,0-2-1166,0-4-16,0 0 0,0-3 5,0 1-10,0-1 4,0-2-10,0 0-12,0-3 6,0 2 17,0-2-17,0 0 0,-1 0 6,0 0-12,-1 0-3397,0 2 3392,0 1-17,1 1-34,0 2-67,0 2-89,1 2-29,-1 1-201,0 1 3717,0 2-3359,-1 1 40,-1 4-1,1 2 6,0 2 12,0 0-6,1 2 22,1-1 17,0 0 0,0 0 11,0 0 28,5 7-28,-1-7 23,2 5 0,-2-10-6,-1 0 16,0-3 40,2 1-44,-3-2 27,2-1 185,-3 0-168,0-2-291,0 1-157,-1 0-348,0 1-800,1 2-1344,-1 1-4325,2-1 7181,-2 1 0,1-3 0,-1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56.09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19 54 18638,'-10'-11'544,"2"3"-449,14 26 96,0 3-4370,-1-2 4252,3 6-1,-4-7 850,1 1-855,0-2-11,0 0-11,0-3 5,0-1-11,0-2 12,0-3 21,1 0-4,-2-2 10,1-1 12,-2-3 3425,1 1-3392,-1-3 11,1 1-22,0-1-3448,0-1 3375,2-2-44,-1-2-18,1-4-10,-1 0-34,2-2-2286,0-2 2264,3-1 2093,-2-1-2105,2-2-2197,0 1 2208,-1-1-168,4-7 208,-4 8 2161,3-5-2167,-1 8 198,-4 6-142,2-1 3293,-5 7-3270,-1 0 312,0 1-267,-1 1 16,0 2-6,1 3 17,-1 1-11,1 3-17,-1 0 1,1 4-35,0 0 1,3 9 5,1 2-6,-1-1 46,4 1-29,-4-14 6,4 2-5,-4-8 10,1 0-5,-1-2-11,0-1 0,1-1-23,0-1-33,-1 0-39,2 0-169,4-3 34,-2-1-27,5-5-35,-2 1 7,1-3 21,1 1 18,0-3 38,-1-2 57,1 1 22,-1-4 61,1 3 29,-2-3 39,0 2-3331,0 0 3432,-3 2 22,0 1 196,1-1-185,-3 4 112,4-1-173,-6 6-45,1 2 3402,-4 2-3402,0 1 22,-1 3-11,1 1 12,-1 4-12,2 0-34,-2 1-22,2 0-6,-1 3-10,1-2-3393,1 2 3409,0-1-453,3 4 447,-4-5-16,4 2 0,-1-2-57,-1-4-66,2 2 3052,-4-5-3294,1 1-189,-1-2-326,0 1-3078,3 0 3952,0-1 0,-2 0 0,-1-1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1:56.650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1 126 18500,'29'79'548,"5"7"-480,-20-48-24,6 12 7,-3-14-6,0 0 11,0 0 0,-1-2 11,0-1 434,-1-3-451,-1-3 23,-2-1 162,-1-6-134,0-2 90,-2-4-96,-1-1 231,-1-3-242,0-2 0,-1-1 17,-1-2 34,0-2 21,-1-1 7,-1-1 16,1-1 85,0-1-163,1-2-40,0-3 1,-1-3-6,1-3 0,0-2 6,2-5 10,2-3 7,0-2 5,3-5 17,2-1-23,3-5 28,3-1-10,1-3-18,3-2 23,1-3-34,1-1-17,2 0 23,2-1-28,15-13-17,-11 18-34,10-8 6,-15 23 0,-4 5-22,1 5 0,-3 5-62,-1 2-1148,14 3 508,-19 8-502,9 5-2135,-23 9-6470,-2 2 8899,-1-1 1,0-8-1,0-3 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4.22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96 9421,'10'-50'527,"0"9"1943,-9 39-2566,1 0 85,-1 2 1515,2 17-1470,9 10 820,-4-4-966,24 1 3470,-18-23-3397,18-5 28,-17-1 11,4-4-6,-6 3-11,0 1 1,-1 0-158,4 0 84,-8 3 23,3 0 28,-9 2 22,-1 3 34,-1 1-11,0 6 5,-1 3-11,-3 3 0,-1 4-6,-5 2-5,0 2 22,-1 4-11,-3 2 23,0 3-1,-1 2 6,-1 2 34,1 1 89,-5 16-56,5-14-11,-2 8 0,7-21 6,2-5-23,2-4 6,1-6-3409,2-2 3397,0-2-5,2-1-22,0-1 11,1-4 5,0 1 23,0-3 78,0 1 3309,3-1-3432,0 0-28,2 0-39,0 0-46,0-1-55,-2 0-62,0-1-100,-2 0-107,0-1-145,-1 1-230,0 0-398,0 0-728,0-1-683,0 1-2370,0-1 4963,-1 1 0,1 1 0,-1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4.44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17 15053,'0'-10'1082,"0"3"-1127,0 7 1647,0 0-1418,61 28-49,-38-20-34,48 21-45,-53-28-28,1-1-28,0 0-84,0-1-152,0-1-206,-1 0-269,-1-2-466,-1 2-839,-1-1-712,-1 1-2335,-3-1 5063,-2 2 0,-4 0 0,-3 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4.868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150 7 18168,'0'-3'-409,"0"0"230,0 3 442,9 72-95,-12-45-1378,6 58 1289,-15-62-40,1 1 96,-2 3-107,0 2 5,-1 1-5,1 1-16,0-1-18,1-1 6,0-3 17,2-2 0,2-2 11,2-5 11,1-2 995,0-4-972,1-3 247,1-2-292,0-2-23,2-2-22,0-1-6,1 0 18,5-1-1,-1 0 0,6 0-3381,-1 0 3404,2 0-6,2 0-22,2 1-2264,1 1 2264,1-1 0,1 1-18,-2 1 1,1 0-11,-3 1-1,0 1-27,0 2-51,-3 1 34,-1-1-17,-7-3-605,-1-1 2291,-1-3-5186,-1 1 593,-2-4-1076,-2 2 4095,0-4 0,1 3 0,2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5.17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0 10923,'4'69'282,"0"0"0,0-6 0,-1-9-1844,-3-14 1819,0 21-178,0-11 428,0 37-451,0-36 1064,0 13-941,1-3-111,-1-27-904,2 11 976,-1-34 1901,1-4-1817,-1-4 1255,1-2-1339,-2-1-67,2 0-90,-2-1 3336,2-2-3498,-1-2-152,1 0-190,1-1-3616,-1 1 3107,3-1-455,-1 0-771,2 0-343,-1-1-1552,0 2 4151,-1-1 0,-2 3 0,-1 1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5.77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11 13385,'8'-6'22,"-2"2"-78,-6 4 1428,0 0-946,46 40 185,-32-23-370,34 33-62,-43-34-67,-2 1-39,1 1 149,-1 0-65,2 3-79,-3-7-5,2 0-6,-2-8 34,-1-1 494,0-2-377,-1-1 51,0-1 319,0 0-560,0-4-11,0 0-17,0-3 0,0 0-22,0-1-12,0-1-22,0-1 0,0 1 0,0 0 0,0 0 11,0 0-5,2 0-6,1 2 0,3-1-6,2 0-11,1 0-67,6-1 68,-3 4-29,11 0 67,-9 3 23,4 1 5,-3 3 12,-2 0 0,1 3-1,0 1-5,-2 1-5,2 1 10,-1 0-16,-1 2 5,1 1-5,-2 0 6,-1 1 5,-1 1 5,-3 1 6,0 1 6,-4 0-11,0 2 100,-2 9-27,0-8 61,-6 8-56,0-16-23,-5 0 18,0-4-12,-2-1 0,-2-2 6,-2 1-6,-1-3 6,0 1-17,-1-3 11,1 0-16,-1 0-12,2 0-22,-1-3 0,3 0-6,-1-1 17,3 0 0,1 0-11,2 0-17,3 0-28,1 0-50,2-1-102,2 1-112,1 0-144,1 0-124,0-1-168,1 1-292,2-2-475,2 0-987,2-1-1103,3 1 1166,-1-1 2419,0 2 0,-5 1 0,-1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11-25T10:34:52.85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63 49 0 0 0,'0'0'443'0'0,"0"0"106"0"0,0 0 178 0 0,-47-6 8400 0 0,32-4-3850 0 0,30 12-3770 0 0,42 13-2080 0 0,-52-14 870 0 0,15 3-162 0 0,1 0 0 0 0,-1-2 0 0 0,1 0 0 0 0,0-1 0 0 0,-1-1 0 0 0,1-2 0 0 0,0 0 0 0 0,-1 0 0 0 0,1-2 0 0 0,-1-1 0 0 0,5-2-135 0 0,46 5-29 0 0,-66 3 115 0 0,0 0 0 0 0,1-1 0 0 0,-1 1 0 0 0,0-1 0 0 0,0 0 0 0 0,0-1 0 0 0,0 1 0 0 0,0-1 1 0 0,1 0-1 0 0,-1 0 0 0 0,0 0 0 0 0,-1-1 0 0 0,1 0 0 0 0,0 0 0 0 0,0 0 0 0 0,-1-1 0 0 0,1 1 0 0 0,1-3-86 0 0,48-14 939 0 0,-54 19-907 0 0,0 0-23 0 0,0 0-34 0 0,0 0 12 0 0,0 0 10 0 0,0 0 15 0 0,0 0-24 0 0,0 0-19 0 0,20 9-245 0 0,-15-7-8754 0 0,-5-2-915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6.077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4 64 12230,'-2'-2'1446,"0"0"2978,2 2-4138,40-13-73,-21 8-45,31-9-281,-29 13 197,-1-1-33,2 0-18,1 0 1,-1 0-6,1 0 0,0 0-22,-3 0 208,2 0-248,-3 0-28,-2 0-44,-2 0-124,-2 0-162,-2 1-180,-2 0-262,0 1-336,-3 0-735,1 0-845,-4 1-2588,2 2 5338,-4 0 0,1-1 0,-2-1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6.50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1 213 15401,'14'53'311,"0"0"0,-2-16-3004,4 21 0,2-5 3124,-8-40 129,0-3 1387,1-3-1477,-1-4 753,0-1-970,1-2 33,4-7-219,-1 3 3364,3-8-3414,-3 5 5,0-2-5,-1-1 22,1 1 6,0-1-3386,-1-1 3385,1 0-10,-2-1 0,0 0-1,-2-1 18,-1 0 33,4-19-90,-6 10 3392,2-13-3391,-7 14-18,-3-13-21,-4 7-3371,-2-9 3393,-8 9-12,0 3-150,-6 0 145,0 3 11,-1 1 22,-2 5-22,1 2 12,1 6-47,-8 3 41,9 6-2200,-5 3 2222,6 14 0,6-2 2228,-4 11-2206,9-4 184,1 3-178,2 1 18,4 13-1,1-10-1,6 6 7,3-16 3374,5-4-3469,1-2-108,5-1-223,0-2-387,3-2-773,3 0-1820,1-3-4391,-1-1 7746,-3-2 0,-10-2 0,-4-1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7.60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25 71 12293,'-4'-7'2884,"1"2"-2290,3 5 2845,0 0-3389,-8-26-50,6 19-16,-6-18-18,8 25 17,0 0 23,3 2-23,-1 0 34,5 3-6,0 0-11,1 2 39,1 0 0,0 1 6,3-2-11,-1 0-6,2-1-34,0-1-39,1-2-89,-1-1-196,2-1-237,0 0-379,0-1-678,1-1-1390,0-3-3976,-2 1 6990,0 0 0,-8 2 0,-1 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8.344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5 56 11906,'-2'-5'2470,"0"2"-2151,2 3 2045,0 0-2230,6-21-5,-2 15-17,4-15-45,-3 21-11,2 0-39,-1 0-6,2 1 12,-1 0 61,5 3-17,-2-1-6,4 1 12,-3-3-17,2 0-11,-2-1-11,4 0-12,-2 0-5,3 0 0,-2 0-29,2-1 7,-1 0-12,-1-2 0,1 0 6,-2 0-6,0 1 0,-2 1-11,-1 0-11,-2 1-6,-1 0-11,-2 0 6,-1 1 22,-1 1 22,0 2 29,-2 1 33,0 2 33,-1 3 18,0 0 10,0 5-5,-1-1-5,-2 5-6,0-1-6,-4 5-17,1 1-39,-3 1-27,2 3-18,-3 1 12,1 1 10,-1 0-4,2 0 21,-1-2 12,1-2 17,1-3 34,2-3-7,0-3 12,1-2-11,1-1-29,0-2-5,1 0 6,0-3-12,2 0 1,0-2-7,0 1-16,0-3 12,0 0-7,0-1-5,0-1-33,0 0-35,0-2-55,0 0-5842,0 0 2996,-1-4-1971,-1 1 4912,0-4 0,1 4 0,0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8.55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15 16992,'0'2'1786,"0"0"-1690,0-2-23,43 4-6,-28-3-11,35 2-28,-40-3-22,3 0-68,-2 0-128,2-1-203,0 0-274,1-1-441,0 0-758,1-1-968,0-1-3411,-1 0 6245,-3-1 0,-4 2 0,-4 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19.849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283 0 15093,'17'45'1501,"-4"-2"-7049,-16-30 5637,-1 6 1393,-1-5-1404,-9 16 793,4-11-781,-19 28-51,14-27 45,-14 19-56,15-23 11,-4 4 3420,6-9-3319,-3 3-78,5-7-23,-2 3-3397,6-6 3380,1-2-11,2 1 12,0-3-1,2 1-11,-1 0 12,2-1-18,-1 2 12,0-1-17,1 1 3392,-1 1-3392,1 0-17,0 2 17,0 1-11,0 0 17,0 0 5,-1 0 6,1 1-1,-1 0 12,0 0 23,0-2 262,-3 1 7,1-3-180,0 0-40,1-2-16,2-1-22,-2 0-44,1-1 10,-1-1-28,0-1-6,0 0-5,1-1-12,0 2-5,1 0-320,0 1 337,-1 4 11,1-1-5,-2 3 10,2-1 12,-2 0-6,2 1 6,-2 0 5,2-1 6,-2 0-5,2-2-1,-2 2 12,1-2-6,-1 2 0,1-2-6,-1 2-11,0-1 1,0 1-1,0-1 0,-1-1-11,1 0 0,-2 1 0,1-1 0,0 2-11,-1-2 0,1 2 5,-2-1 17,0 3 12,2-1 5,-1 2-6,2-3 6,0 1 12,0-1-12,0 0 0,1 0-11,0 0-6,1-1 28,0 0 28,0 0 230,0-2 101,0 0-353,3-4-23,0 0-16,4-4-1,-2 1-10,2 0-1,0 0-16,0 0-12,-1 0-5,0 1 16,0 1-5,2 1 12,0 1-7,0 1 12,2 1 0,-1 0 0,1 0-1,-2 1-4,1 1-1,1 1 11,-3 2-5,2 1 5,-2 0 18,1-1 4,-1 1 7,0-3 10,-1 2 7,1-3 4,0 0-4,-1-1-18,0-1-5,-1 0-17,0 0-23,0 0 18,0-2-46,0-3-55,-1 1-68,-1-2-156,1 1-169,-2-1-184,1-1-286,0 1-510,-1 1-1304,1-1-4163,-1 2 6946,-1-1 0,0 2 0,0 2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0.323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 5 15860,'0'-2'1697,"0"0"-1232,0 2-303,2 82-5,0-48-34,2 65-5,-2-68 5,1 2-44,0 0 106,5 29-50,1-1-3460,-1 1 3403,0-14 51,-4-29 33,-1-2 18,1-3 10,-1-4 101,2 0-201,-3-4-23,1 1 3375,-3-4-3402,2 1-24,-1-2 24,0 2-18,1-1 11,-1 0 12,1-1-28,0 0 22,-1 0-11,1-1 0,-2 0-364,1-1-5,0-3-186,-1 1-196,1-4-352,-1 2-756,0-1-1300,0-1-3882,0 1 7013,0-1 0,0 3 0,0 2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2.751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223 2 7436,'10'-1'3988,"-2"0"-2991,-8 1 1764,0 0-2694,-1 4 1,0-1 10,-2 2 6,0-1-11,0-2-5,-1 2-40,0 0 0,-1 1 5,-1 1 34,1 1 45,-1 2 34,-1 0 28,0 3-6,-3 1-34,1 2-22,-1 1-34,-1 2-22,1 1-3392,0 2 3376,-1 3-404,-1 2 403,1 1 0,-2 3-22,1 1 0,0 0 22,0 0 0,2-3 29,0-2 32,3-6 63,0-4-2089,2-6 2150,3-4 2122,0-3-2061,2-2 219,0-1-353,5-1-95,0-1 0,5-1-11,-1-2 11,3 0 3382,1-1-3394,2 1-4,1 1-7,0 1 12,2 1 11,-1 1 11,2 1 17,-2 0 11,1 0-11,-3 0 0,0 2-22,-2 0 0,-1 2-18,0 0-10,-2 0 0,-1 0-1,-1-2 1,-2 1-1,-2-1 29,-1 0 0,-2-1-1,0 1-111,-1-2-157,-4 1-152,1-1-196,-3-2-251,-1 0-292,0-3-594,-1 0-1108,1-2-3899,-1-1 6699,3 2 0,2 2 0,1 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3.082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10 19 19361,'-5'-10'-252,"0"2"101,5 8-5813,0 0 6144,18 101-28,-10-63 611,3 21 0,0 0-673,-4-27-18,1 4 846,-2 3-784,8 43-2354,-7-30 2259,6 28 2288,-4-34-2277,-3-16 6,2 2 39,-6-19 23,1-2 43,-3-6 219,1-2-240,-1-2-61,0-1 3218,0-4-3460,0-1-83,1-3-3516,1-2 3275,0 0-141,2-3-162,-2 0-274,2-1-493,-1-2-1181,2-2-4068,0 2 6806,-1-1 0,-2 10 0,-1 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14T15:32:23.546"/>
    </inkml:context>
    <inkml:brush xml:id="br0">
      <inkml:brushProperty name="width" value="0.06" units="cm"/>
      <inkml:brushProperty name="height" value="0.06" units="cm"/>
      <inkml:brushProperty name="color" value="#E71224"/>
    </inkml:brush>
  </inkml:definitions>
  <inkml:trace contextRef="#ctx0" brushRef="#br0">0 1 15308,'50'15'179,"0"0"1,34 10-68,-65-25-39,2 0 1452,-2 0-1497,2-2 555,-2 1-578,0-2 281,-2 2-303,-2 0 931,-2 1-958,-3 0 21,-2 0-5,-4 1 34,-1 0 39,-2 2 5,-2 1 0,-4 1-16,-2 3-12,-7 2-10,-1 2-12,-4 3-3376,-1 3 3399,-3 3-963,-23 28 940,16-16 28,-16 23 28,4 16-33,23-33 5,-11 26 33,27-45 2933,2-8-2910,4-2 1450,4-4-1433,4-2-23,5-3 6,1-1-34,5 0 6,1-2-16,1-3-12,3-2 11,-1-1-28,3-1 0,-3 1-3380,-1 0 3374,-1 1-194,3-2 189,-8 3-17,1 0-17,-10 3-16,-4 2-6,-1 0 3287,-2 1-3282,-3 0 1,0 2 277,0 0-400,-3 2-152,-3 1-190,-1 1-248,-2 0-424,-1 0-835,0-1-885,1 0-3422,0-2 6329,2 0 0,3-3 0,2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25.11.2024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25.11.2024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25.11.2024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25.11.2024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25.11.2024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25.11.2024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25.11.2024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25.11.2024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25.11.2024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25.11.2024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25.11.2024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25.11.2024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24" Type="http://schemas.openxmlformats.org/officeDocument/2006/relationships/image" Target="../media/image12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customXml" Target="../ink/ink9.xml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30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3" Type="http://schemas.openxmlformats.org/officeDocument/2006/relationships/customXml" Target="../ink/ink370.xml"/><Relationship Id="rId7" Type="http://schemas.openxmlformats.org/officeDocument/2006/relationships/customXml" Target="../ink/ink372.xml"/><Relationship Id="rId12" Type="http://schemas.openxmlformats.org/officeDocument/2006/relationships/image" Target="../media/image325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2.png"/><Relationship Id="rId11" Type="http://schemas.openxmlformats.org/officeDocument/2006/relationships/customXml" Target="../ink/ink374.xml"/><Relationship Id="rId5" Type="http://schemas.openxmlformats.org/officeDocument/2006/relationships/customXml" Target="../ink/ink371.xml"/><Relationship Id="rId10" Type="http://schemas.openxmlformats.org/officeDocument/2006/relationships/image" Target="../media/image324.png"/><Relationship Id="rId4" Type="http://schemas.openxmlformats.org/officeDocument/2006/relationships/image" Target="../media/image321.png"/><Relationship Id="rId9" Type="http://schemas.openxmlformats.org/officeDocument/2006/relationships/customXml" Target="../ink/ink37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png"/><Relationship Id="rId13" Type="http://schemas.openxmlformats.org/officeDocument/2006/relationships/customXml" Target="../ink/ink380.xml"/><Relationship Id="rId3" Type="http://schemas.openxmlformats.org/officeDocument/2006/relationships/customXml" Target="../ink/ink375.xml"/><Relationship Id="rId7" Type="http://schemas.openxmlformats.org/officeDocument/2006/relationships/customXml" Target="../ink/ink377.xml"/><Relationship Id="rId12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7.png"/><Relationship Id="rId11" Type="http://schemas.openxmlformats.org/officeDocument/2006/relationships/customXml" Target="../ink/ink379.xml"/><Relationship Id="rId5" Type="http://schemas.openxmlformats.org/officeDocument/2006/relationships/customXml" Target="../ink/ink376.xml"/><Relationship Id="rId10" Type="http://schemas.openxmlformats.org/officeDocument/2006/relationships/image" Target="../media/image329.png"/><Relationship Id="rId4" Type="http://schemas.openxmlformats.org/officeDocument/2006/relationships/image" Target="../media/image326.png"/><Relationship Id="rId9" Type="http://schemas.openxmlformats.org/officeDocument/2006/relationships/customXml" Target="../ink/ink378.xml"/><Relationship Id="rId14" Type="http://schemas.openxmlformats.org/officeDocument/2006/relationships/image" Target="../media/image3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4.xml"/><Relationship Id="rId13" Type="http://schemas.openxmlformats.org/officeDocument/2006/relationships/image" Target="../media/image337.png"/><Relationship Id="rId3" Type="http://schemas.openxmlformats.org/officeDocument/2006/relationships/image" Target="../media/image332.png"/><Relationship Id="rId7" Type="http://schemas.openxmlformats.org/officeDocument/2006/relationships/image" Target="../media/image334.png"/><Relationship Id="rId12" Type="http://schemas.openxmlformats.org/officeDocument/2006/relationships/customXml" Target="../ink/ink386.xml"/><Relationship Id="rId2" Type="http://schemas.openxmlformats.org/officeDocument/2006/relationships/customXml" Target="../ink/ink38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83.xml"/><Relationship Id="rId11" Type="http://schemas.openxmlformats.org/officeDocument/2006/relationships/image" Target="../media/image336.png"/><Relationship Id="rId5" Type="http://schemas.openxmlformats.org/officeDocument/2006/relationships/image" Target="../media/image333.png"/><Relationship Id="rId10" Type="http://schemas.openxmlformats.org/officeDocument/2006/relationships/customXml" Target="../ink/ink385.xml"/><Relationship Id="rId4" Type="http://schemas.openxmlformats.org/officeDocument/2006/relationships/customXml" Target="../ink/ink382.xml"/><Relationship Id="rId9" Type="http://schemas.openxmlformats.org/officeDocument/2006/relationships/image" Target="../media/image3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7.xml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0.png"/><Relationship Id="rId5" Type="http://schemas.openxmlformats.org/officeDocument/2006/relationships/customXml" Target="../ink/ink388.xml"/><Relationship Id="rId4" Type="http://schemas.openxmlformats.org/officeDocument/2006/relationships/image" Target="../media/image3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9.xml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0.png"/><Relationship Id="rId2" Type="http://schemas.openxmlformats.org/officeDocument/2006/relationships/customXml" Target="../ink/ink39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png"/><Relationship Id="rId13" Type="http://schemas.openxmlformats.org/officeDocument/2006/relationships/customXml" Target="../ink/ink396.xml"/><Relationship Id="rId18" Type="http://schemas.openxmlformats.org/officeDocument/2006/relationships/image" Target="../media/image350.png"/><Relationship Id="rId26" Type="http://schemas.openxmlformats.org/officeDocument/2006/relationships/image" Target="../media/image354.png"/><Relationship Id="rId3" Type="http://schemas.openxmlformats.org/officeDocument/2006/relationships/customXml" Target="../ink/ink391.xml"/><Relationship Id="rId21" Type="http://schemas.openxmlformats.org/officeDocument/2006/relationships/customXml" Target="../ink/ink400.xml"/><Relationship Id="rId7" Type="http://schemas.openxmlformats.org/officeDocument/2006/relationships/customXml" Target="../ink/ink393.xml"/><Relationship Id="rId12" Type="http://schemas.openxmlformats.org/officeDocument/2006/relationships/image" Target="../media/image347.png"/><Relationship Id="rId17" Type="http://schemas.openxmlformats.org/officeDocument/2006/relationships/customXml" Target="../ink/ink398.xml"/><Relationship Id="rId25" Type="http://schemas.openxmlformats.org/officeDocument/2006/relationships/customXml" Target="../ink/ink402.xml"/><Relationship Id="rId2" Type="http://schemas.openxmlformats.org/officeDocument/2006/relationships/image" Target="../media/image342.png"/><Relationship Id="rId16" Type="http://schemas.openxmlformats.org/officeDocument/2006/relationships/image" Target="../media/image349.png"/><Relationship Id="rId20" Type="http://schemas.openxmlformats.org/officeDocument/2006/relationships/image" Target="../media/image351.png"/><Relationship Id="rId29" Type="http://schemas.openxmlformats.org/officeDocument/2006/relationships/customXml" Target="../ink/ink4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4.png"/><Relationship Id="rId11" Type="http://schemas.openxmlformats.org/officeDocument/2006/relationships/customXml" Target="../ink/ink395.xml"/><Relationship Id="rId24" Type="http://schemas.openxmlformats.org/officeDocument/2006/relationships/image" Target="../media/image353.png"/><Relationship Id="rId32" Type="http://schemas.openxmlformats.org/officeDocument/2006/relationships/image" Target="../media/image357.png"/><Relationship Id="rId5" Type="http://schemas.openxmlformats.org/officeDocument/2006/relationships/customXml" Target="../ink/ink392.xml"/><Relationship Id="rId15" Type="http://schemas.openxmlformats.org/officeDocument/2006/relationships/customXml" Target="../ink/ink397.xml"/><Relationship Id="rId23" Type="http://schemas.openxmlformats.org/officeDocument/2006/relationships/customXml" Target="../ink/ink401.xml"/><Relationship Id="rId28" Type="http://schemas.openxmlformats.org/officeDocument/2006/relationships/image" Target="../media/image355.png"/><Relationship Id="rId10" Type="http://schemas.openxmlformats.org/officeDocument/2006/relationships/image" Target="../media/image346.png"/><Relationship Id="rId19" Type="http://schemas.openxmlformats.org/officeDocument/2006/relationships/customXml" Target="../ink/ink399.xml"/><Relationship Id="rId31" Type="http://schemas.openxmlformats.org/officeDocument/2006/relationships/customXml" Target="../ink/ink405.xml"/><Relationship Id="rId4" Type="http://schemas.openxmlformats.org/officeDocument/2006/relationships/image" Target="../media/image343.png"/><Relationship Id="rId9" Type="http://schemas.openxmlformats.org/officeDocument/2006/relationships/customXml" Target="../ink/ink394.xml"/><Relationship Id="rId14" Type="http://schemas.openxmlformats.org/officeDocument/2006/relationships/image" Target="../media/image348.png"/><Relationship Id="rId22" Type="http://schemas.openxmlformats.org/officeDocument/2006/relationships/image" Target="../media/image352.png"/><Relationship Id="rId27" Type="http://schemas.openxmlformats.org/officeDocument/2006/relationships/customXml" Target="../ink/ink403.xml"/><Relationship Id="rId30" Type="http://schemas.openxmlformats.org/officeDocument/2006/relationships/image" Target="../media/image3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customXml" Target="../ink/ink411.xml"/><Relationship Id="rId3" Type="http://schemas.openxmlformats.org/officeDocument/2006/relationships/customXml" Target="../ink/ink406.xml"/><Relationship Id="rId7" Type="http://schemas.openxmlformats.org/officeDocument/2006/relationships/customXml" Target="../ink/ink408.xml"/><Relationship Id="rId12" Type="http://schemas.openxmlformats.org/officeDocument/2006/relationships/image" Target="../media/image362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9.png"/><Relationship Id="rId11" Type="http://schemas.openxmlformats.org/officeDocument/2006/relationships/customXml" Target="../ink/ink410.xml"/><Relationship Id="rId5" Type="http://schemas.openxmlformats.org/officeDocument/2006/relationships/customXml" Target="../ink/ink407.xml"/><Relationship Id="rId10" Type="http://schemas.openxmlformats.org/officeDocument/2006/relationships/image" Target="../media/image361.png"/><Relationship Id="rId4" Type="http://schemas.openxmlformats.org/officeDocument/2006/relationships/image" Target="../media/image358.png"/><Relationship Id="rId9" Type="http://schemas.openxmlformats.org/officeDocument/2006/relationships/customXml" Target="../ink/ink409.xml"/><Relationship Id="rId14" Type="http://schemas.openxmlformats.org/officeDocument/2006/relationships/image" Target="../media/image3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13" Type="http://schemas.openxmlformats.org/officeDocument/2006/relationships/customXml" Target="../ink/ink417.xml"/><Relationship Id="rId18" Type="http://schemas.openxmlformats.org/officeDocument/2006/relationships/image" Target="../media/image371.png"/><Relationship Id="rId3" Type="http://schemas.openxmlformats.org/officeDocument/2006/relationships/customXml" Target="../ink/ink412.xml"/><Relationship Id="rId7" Type="http://schemas.openxmlformats.org/officeDocument/2006/relationships/customXml" Target="../ink/ink414.xml"/><Relationship Id="rId12" Type="http://schemas.openxmlformats.org/officeDocument/2006/relationships/image" Target="../media/image368.png"/><Relationship Id="rId17" Type="http://schemas.openxmlformats.org/officeDocument/2006/relationships/customXml" Target="../ink/ink419.xml"/><Relationship Id="rId2" Type="http://schemas.openxmlformats.org/officeDocument/2006/relationships/image" Target="../media/image342.png"/><Relationship Id="rId16" Type="http://schemas.openxmlformats.org/officeDocument/2006/relationships/image" Target="../media/image3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5.png"/><Relationship Id="rId11" Type="http://schemas.openxmlformats.org/officeDocument/2006/relationships/customXml" Target="../ink/ink416.xml"/><Relationship Id="rId5" Type="http://schemas.openxmlformats.org/officeDocument/2006/relationships/customXml" Target="../ink/ink413.xml"/><Relationship Id="rId15" Type="http://schemas.openxmlformats.org/officeDocument/2006/relationships/customXml" Target="../ink/ink418.xml"/><Relationship Id="rId10" Type="http://schemas.openxmlformats.org/officeDocument/2006/relationships/image" Target="../media/image367.png"/><Relationship Id="rId4" Type="http://schemas.openxmlformats.org/officeDocument/2006/relationships/image" Target="../media/image364.png"/><Relationship Id="rId9" Type="http://schemas.openxmlformats.org/officeDocument/2006/relationships/customXml" Target="../ink/ink415.xml"/><Relationship Id="rId14" Type="http://schemas.openxmlformats.org/officeDocument/2006/relationships/image" Target="../media/image369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2.xml"/><Relationship Id="rId21" Type="http://schemas.openxmlformats.org/officeDocument/2006/relationships/customXml" Target="../ink/ink24.xml"/><Relationship Id="rId42" Type="http://schemas.openxmlformats.org/officeDocument/2006/relationships/image" Target="../media/image21.png"/><Relationship Id="rId63" Type="http://schemas.openxmlformats.org/officeDocument/2006/relationships/customXml" Target="../ink/ink45.xml"/><Relationship Id="rId84" Type="http://schemas.openxmlformats.org/officeDocument/2006/relationships/image" Target="../media/image42.png"/><Relationship Id="rId138" Type="http://schemas.openxmlformats.org/officeDocument/2006/relationships/image" Target="../media/image69.png"/><Relationship Id="rId159" Type="http://schemas.openxmlformats.org/officeDocument/2006/relationships/customXml" Target="../ink/ink93.xml"/><Relationship Id="rId170" Type="http://schemas.openxmlformats.org/officeDocument/2006/relationships/image" Target="../media/image85.png"/><Relationship Id="rId191" Type="http://schemas.openxmlformats.org/officeDocument/2006/relationships/customXml" Target="../ink/ink109.xml"/><Relationship Id="rId205" Type="http://schemas.openxmlformats.org/officeDocument/2006/relationships/customXml" Target="../ink/ink116.xml"/><Relationship Id="rId107" Type="http://schemas.openxmlformats.org/officeDocument/2006/relationships/customXml" Target="../ink/ink67.xml"/><Relationship Id="rId11" Type="http://schemas.openxmlformats.org/officeDocument/2006/relationships/customXml" Target="../ink/ink19.xml"/><Relationship Id="rId32" Type="http://schemas.openxmlformats.org/officeDocument/2006/relationships/image" Target="../media/image1610.png"/><Relationship Id="rId53" Type="http://schemas.openxmlformats.org/officeDocument/2006/relationships/customXml" Target="../ink/ink40.xml"/><Relationship Id="rId74" Type="http://schemas.openxmlformats.org/officeDocument/2006/relationships/image" Target="../media/image37.png"/><Relationship Id="rId128" Type="http://schemas.openxmlformats.org/officeDocument/2006/relationships/image" Target="../media/image64.png"/><Relationship Id="rId149" Type="http://schemas.openxmlformats.org/officeDocument/2006/relationships/customXml" Target="../ink/ink88.xml"/><Relationship Id="rId5" Type="http://schemas.openxmlformats.org/officeDocument/2006/relationships/customXml" Target="../ink/ink16.xml"/><Relationship Id="rId95" Type="http://schemas.openxmlformats.org/officeDocument/2006/relationships/customXml" Target="../ink/ink61.xml"/><Relationship Id="rId160" Type="http://schemas.openxmlformats.org/officeDocument/2006/relationships/image" Target="../media/image80.png"/><Relationship Id="rId181" Type="http://schemas.openxmlformats.org/officeDocument/2006/relationships/customXml" Target="../ink/ink104.xml"/><Relationship Id="rId22" Type="http://schemas.openxmlformats.org/officeDocument/2006/relationships/image" Target="../media/image1110.png"/><Relationship Id="rId43" Type="http://schemas.openxmlformats.org/officeDocument/2006/relationships/customXml" Target="../ink/ink35.xml"/><Relationship Id="rId64" Type="http://schemas.openxmlformats.org/officeDocument/2006/relationships/image" Target="../media/image32.png"/><Relationship Id="rId118" Type="http://schemas.openxmlformats.org/officeDocument/2006/relationships/image" Target="../media/image59.png"/><Relationship Id="rId139" Type="http://schemas.openxmlformats.org/officeDocument/2006/relationships/customXml" Target="../ink/ink83.xml"/><Relationship Id="rId85" Type="http://schemas.openxmlformats.org/officeDocument/2006/relationships/customXml" Target="../ink/ink56.xml"/><Relationship Id="rId150" Type="http://schemas.openxmlformats.org/officeDocument/2006/relationships/image" Target="../media/image75.png"/><Relationship Id="rId171" Type="http://schemas.openxmlformats.org/officeDocument/2006/relationships/customXml" Target="../ink/ink99.xml"/><Relationship Id="rId192" Type="http://schemas.openxmlformats.org/officeDocument/2006/relationships/image" Target="../media/image96.png"/><Relationship Id="rId206" Type="http://schemas.openxmlformats.org/officeDocument/2006/relationships/image" Target="../media/image103.png"/><Relationship Id="rId12" Type="http://schemas.openxmlformats.org/officeDocument/2006/relationships/image" Target="../media/image610.png"/><Relationship Id="rId33" Type="http://schemas.openxmlformats.org/officeDocument/2006/relationships/customXml" Target="../ink/ink30.xml"/><Relationship Id="rId108" Type="http://schemas.openxmlformats.org/officeDocument/2006/relationships/image" Target="../media/image54.png"/><Relationship Id="rId129" Type="http://schemas.openxmlformats.org/officeDocument/2006/relationships/customXml" Target="../ink/ink78.xml"/><Relationship Id="rId54" Type="http://schemas.openxmlformats.org/officeDocument/2006/relationships/image" Target="../media/image27.png"/><Relationship Id="rId75" Type="http://schemas.openxmlformats.org/officeDocument/2006/relationships/customXml" Target="../ink/ink51.xml"/><Relationship Id="rId96" Type="http://schemas.openxmlformats.org/officeDocument/2006/relationships/image" Target="../media/image48.png"/><Relationship Id="rId140" Type="http://schemas.openxmlformats.org/officeDocument/2006/relationships/image" Target="../media/image70.png"/><Relationship Id="rId161" Type="http://schemas.openxmlformats.org/officeDocument/2006/relationships/customXml" Target="../ink/ink94.xml"/><Relationship Id="rId182" Type="http://schemas.openxmlformats.org/officeDocument/2006/relationships/image" Target="../media/image91.png"/><Relationship Id="rId6" Type="http://schemas.openxmlformats.org/officeDocument/2006/relationships/image" Target="../media/image3100.png"/><Relationship Id="rId23" Type="http://schemas.openxmlformats.org/officeDocument/2006/relationships/customXml" Target="../ink/ink25.xml"/><Relationship Id="rId119" Type="http://schemas.openxmlformats.org/officeDocument/2006/relationships/customXml" Target="../ink/ink73.xml"/><Relationship Id="rId44" Type="http://schemas.openxmlformats.org/officeDocument/2006/relationships/image" Target="../media/image22.png"/><Relationship Id="rId65" Type="http://schemas.openxmlformats.org/officeDocument/2006/relationships/customXml" Target="../ink/ink46.xml"/><Relationship Id="rId86" Type="http://schemas.openxmlformats.org/officeDocument/2006/relationships/image" Target="../media/image43.png"/><Relationship Id="rId130" Type="http://schemas.openxmlformats.org/officeDocument/2006/relationships/image" Target="../media/image65.png"/><Relationship Id="rId151" Type="http://schemas.openxmlformats.org/officeDocument/2006/relationships/customXml" Target="../ink/ink89.xml"/><Relationship Id="rId172" Type="http://schemas.openxmlformats.org/officeDocument/2006/relationships/image" Target="../media/image86.png"/><Relationship Id="rId193" Type="http://schemas.openxmlformats.org/officeDocument/2006/relationships/customXml" Target="../ink/ink110.xml"/><Relationship Id="rId207" Type="http://schemas.openxmlformats.org/officeDocument/2006/relationships/customXml" Target="../ink/ink117.xml"/><Relationship Id="rId13" Type="http://schemas.openxmlformats.org/officeDocument/2006/relationships/customXml" Target="../ink/ink20.xml"/><Relationship Id="rId109" Type="http://schemas.openxmlformats.org/officeDocument/2006/relationships/customXml" Target="../ink/ink68.xml"/><Relationship Id="rId34" Type="http://schemas.openxmlformats.org/officeDocument/2006/relationships/image" Target="../media/image17.png"/><Relationship Id="rId55" Type="http://schemas.openxmlformats.org/officeDocument/2006/relationships/customXml" Target="../ink/ink41.xml"/><Relationship Id="rId76" Type="http://schemas.openxmlformats.org/officeDocument/2006/relationships/image" Target="../media/image38.png"/><Relationship Id="rId97" Type="http://schemas.openxmlformats.org/officeDocument/2006/relationships/customXml" Target="../ink/ink62.xml"/><Relationship Id="rId120" Type="http://schemas.openxmlformats.org/officeDocument/2006/relationships/image" Target="../media/image60.png"/><Relationship Id="rId141" Type="http://schemas.openxmlformats.org/officeDocument/2006/relationships/customXml" Target="../ink/ink84.xml"/><Relationship Id="rId7" Type="http://schemas.openxmlformats.org/officeDocument/2006/relationships/customXml" Target="../ink/ink17.xml"/><Relationship Id="rId162" Type="http://schemas.openxmlformats.org/officeDocument/2006/relationships/image" Target="../media/image81.png"/><Relationship Id="rId183" Type="http://schemas.openxmlformats.org/officeDocument/2006/relationships/customXml" Target="../ink/ink105.xml"/><Relationship Id="rId24" Type="http://schemas.openxmlformats.org/officeDocument/2006/relationships/image" Target="../media/image1210.png"/><Relationship Id="rId40" Type="http://schemas.openxmlformats.org/officeDocument/2006/relationships/image" Target="../media/image20.png"/><Relationship Id="rId45" Type="http://schemas.openxmlformats.org/officeDocument/2006/relationships/customXml" Target="../ink/ink36.xml"/><Relationship Id="rId66" Type="http://schemas.openxmlformats.org/officeDocument/2006/relationships/image" Target="../media/image33.png"/><Relationship Id="rId87" Type="http://schemas.openxmlformats.org/officeDocument/2006/relationships/customXml" Target="../ink/ink57.xml"/><Relationship Id="rId110" Type="http://schemas.openxmlformats.org/officeDocument/2006/relationships/image" Target="../media/image55.png"/><Relationship Id="rId115" Type="http://schemas.openxmlformats.org/officeDocument/2006/relationships/customXml" Target="../ink/ink71.xml"/><Relationship Id="rId131" Type="http://schemas.openxmlformats.org/officeDocument/2006/relationships/customXml" Target="../ink/ink79.xml"/><Relationship Id="rId136" Type="http://schemas.openxmlformats.org/officeDocument/2006/relationships/image" Target="../media/image68.png"/><Relationship Id="rId157" Type="http://schemas.openxmlformats.org/officeDocument/2006/relationships/customXml" Target="../ink/ink92.xml"/><Relationship Id="rId178" Type="http://schemas.openxmlformats.org/officeDocument/2006/relationships/image" Target="../media/image89.png"/><Relationship Id="rId61" Type="http://schemas.openxmlformats.org/officeDocument/2006/relationships/customXml" Target="../ink/ink44.xml"/><Relationship Id="rId82" Type="http://schemas.openxmlformats.org/officeDocument/2006/relationships/image" Target="../media/image41.png"/><Relationship Id="rId152" Type="http://schemas.openxmlformats.org/officeDocument/2006/relationships/image" Target="../media/image76.png"/><Relationship Id="rId173" Type="http://schemas.openxmlformats.org/officeDocument/2006/relationships/customXml" Target="../ink/ink100.xml"/><Relationship Id="rId194" Type="http://schemas.openxmlformats.org/officeDocument/2006/relationships/image" Target="../media/image97.png"/><Relationship Id="rId199" Type="http://schemas.openxmlformats.org/officeDocument/2006/relationships/customXml" Target="../ink/ink113.xml"/><Relationship Id="rId203" Type="http://schemas.openxmlformats.org/officeDocument/2006/relationships/customXml" Target="../ink/ink115.xml"/><Relationship Id="rId208" Type="http://schemas.openxmlformats.org/officeDocument/2006/relationships/image" Target="../media/image104.png"/><Relationship Id="rId19" Type="http://schemas.openxmlformats.org/officeDocument/2006/relationships/customXml" Target="../ink/ink23.xml"/><Relationship Id="rId14" Type="http://schemas.openxmlformats.org/officeDocument/2006/relationships/image" Target="../media/image710.png"/><Relationship Id="rId30" Type="http://schemas.openxmlformats.org/officeDocument/2006/relationships/image" Target="../media/image1510.png"/><Relationship Id="rId35" Type="http://schemas.openxmlformats.org/officeDocument/2006/relationships/customXml" Target="../ink/ink31.xml"/><Relationship Id="rId56" Type="http://schemas.openxmlformats.org/officeDocument/2006/relationships/image" Target="../media/image28.png"/><Relationship Id="rId77" Type="http://schemas.openxmlformats.org/officeDocument/2006/relationships/customXml" Target="../ink/ink52.xml"/><Relationship Id="rId100" Type="http://schemas.openxmlformats.org/officeDocument/2006/relationships/image" Target="../media/image50.png"/><Relationship Id="rId105" Type="http://schemas.openxmlformats.org/officeDocument/2006/relationships/customXml" Target="../ink/ink66.xml"/><Relationship Id="rId126" Type="http://schemas.openxmlformats.org/officeDocument/2006/relationships/image" Target="../media/image63.png"/><Relationship Id="rId147" Type="http://schemas.openxmlformats.org/officeDocument/2006/relationships/customXml" Target="../ink/ink87.xml"/><Relationship Id="rId168" Type="http://schemas.openxmlformats.org/officeDocument/2006/relationships/image" Target="../media/image84.png"/><Relationship Id="rId8" Type="http://schemas.openxmlformats.org/officeDocument/2006/relationships/image" Target="../media/image4100.png"/><Relationship Id="rId51" Type="http://schemas.openxmlformats.org/officeDocument/2006/relationships/customXml" Target="../ink/ink39.xml"/><Relationship Id="rId72" Type="http://schemas.openxmlformats.org/officeDocument/2006/relationships/image" Target="../media/image36.png"/><Relationship Id="rId93" Type="http://schemas.openxmlformats.org/officeDocument/2006/relationships/customXml" Target="../ink/ink60.xml"/><Relationship Id="rId98" Type="http://schemas.openxmlformats.org/officeDocument/2006/relationships/image" Target="../media/image49.png"/><Relationship Id="rId121" Type="http://schemas.openxmlformats.org/officeDocument/2006/relationships/customXml" Target="../ink/ink74.xml"/><Relationship Id="rId142" Type="http://schemas.openxmlformats.org/officeDocument/2006/relationships/image" Target="../media/image71.png"/><Relationship Id="rId163" Type="http://schemas.openxmlformats.org/officeDocument/2006/relationships/customXml" Target="../ink/ink95.xml"/><Relationship Id="rId184" Type="http://schemas.openxmlformats.org/officeDocument/2006/relationships/image" Target="../media/image92.png"/><Relationship Id="rId189" Type="http://schemas.openxmlformats.org/officeDocument/2006/relationships/customXml" Target="../ink/ink108.xml"/><Relationship Id="rId3" Type="http://schemas.openxmlformats.org/officeDocument/2006/relationships/customXml" Target="../ink/ink15.xml"/><Relationship Id="rId25" Type="http://schemas.openxmlformats.org/officeDocument/2006/relationships/customXml" Target="../ink/ink26.xml"/><Relationship Id="rId46" Type="http://schemas.openxmlformats.org/officeDocument/2006/relationships/image" Target="../media/image23.png"/><Relationship Id="rId67" Type="http://schemas.openxmlformats.org/officeDocument/2006/relationships/customXml" Target="../ink/ink47.xml"/><Relationship Id="rId116" Type="http://schemas.openxmlformats.org/officeDocument/2006/relationships/image" Target="../media/image58.png"/><Relationship Id="rId137" Type="http://schemas.openxmlformats.org/officeDocument/2006/relationships/customXml" Target="../ink/ink82.xml"/><Relationship Id="rId158" Type="http://schemas.openxmlformats.org/officeDocument/2006/relationships/image" Target="../media/image79.png"/><Relationship Id="rId20" Type="http://schemas.openxmlformats.org/officeDocument/2006/relationships/image" Target="../media/image1010.png"/><Relationship Id="rId41" Type="http://schemas.openxmlformats.org/officeDocument/2006/relationships/customXml" Target="../ink/ink34.xml"/><Relationship Id="rId62" Type="http://schemas.openxmlformats.org/officeDocument/2006/relationships/image" Target="../media/image31.png"/><Relationship Id="rId83" Type="http://schemas.openxmlformats.org/officeDocument/2006/relationships/customXml" Target="../ink/ink55.xml"/><Relationship Id="rId88" Type="http://schemas.openxmlformats.org/officeDocument/2006/relationships/image" Target="../media/image44.png"/><Relationship Id="rId111" Type="http://schemas.openxmlformats.org/officeDocument/2006/relationships/customXml" Target="../ink/ink69.xml"/><Relationship Id="rId132" Type="http://schemas.openxmlformats.org/officeDocument/2006/relationships/image" Target="../media/image66.png"/><Relationship Id="rId153" Type="http://schemas.openxmlformats.org/officeDocument/2006/relationships/customXml" Target="../ink/ink90.xml"/><Relationship Id="rId174" Type="http://schemas.openxmlformats.org/officeDocument/2006/relationships/image" Target="../media/image87.png"/><Relationship Id="rId179" Type="http://schemas.openxmlformats.org/officeDocument/2006/relationships/customXml" Target="../ink/ink103.xml"/><Relationship Id="rId195" Type="http://schemas.openxmlformats.org/officeDocument/2006/relationships/customXml" Target="../ink/ink111.xml"/><Relationship Id="rId190" Type="http://schemas.openxmlformats.org/officeDocument/2006/relationships/image" Target="../media/image95.png"/><Relationship Id="rId204" Type="http://schemas.openxmlformats.org/officeDocument/2006/relationships/image" Target="../media/image102.png"/><Relationship Id="rId15" Type="http://schemas.openxmlformats.org/officeDocument/2006/relationships/customXml" Target="../ink/ink21.xml"/><Relationship Id="rId36" Type="http://schemas.openxmlformats.org/officeDocument/2006/relationships/image" Target="../media/image18.png"/><Relationship Id="rId57" Type="http://schemas.openxmlformats.org/officeDocument/2006/relationships/customXml" Target="../ink/ink42.xml"/><Relationship Id="rId106" Type="http://schemas.openxmlformats.org/officeDocument/2006/relationships/image" Target="../media/image53.png"/><Relationship Id="rId127" Type="http://schemas.openxmlformats.org/officeDocument/2006/relationships/customXml" Target="../ink/ink77.xml"/><Relationship Id="rId10" Type="http://schemas.openxmlformats.org/officeDocument/2006/relationships/image" Target="../media/image510.png"/><Relationship Id="rId31" Type="http://schemas.openxmlformats.org/officeDocument/2006/relationships/customXml" Target="../ink/ink29.xml"/><Relationship Id="rId52" Type="http://schemas.openxmlformats.org/officeDocument/2006/relationships/image" Target="../media/image26.png"/><Relationship Id="rId73" Type="http://schemas.openxmlformats.org/officeDocument/2006/relationships/customXml" Target="../ink/ink50.xml"/><Relationship Id="rId78" Type="http://schemas.openxmlformats.org/officeDocument/2006/relationships/image" Target="../media/image39.png"/><Relationship Id="rId94" Type="http://schemas.openxmlformats.org/officeDocument/2006/relationships/image" Target="../media/image47.png"/><Relationship Id="rId99" Type="http://schemas.openxmlformats.org/officeDocument/2006/relationships/customXml" Target="../ink/ink63.xml"/><Relationship Id="rId101" Type="http://schemas.openxmlformats.org/officeDocument/2006/relationships/customXml" Target="../ink/ink64.xml"/><Relationship Id="rId122" Type="http://schemas.openxmlformats.org/officeDocument/2006/relationships/image" Target="../media/image61.png"/><Relationship Id="rId143" Type="http://schemas.openxmlformats.org/officeDocument/2006/relationships/customXml" Target="../ink/ink85.xml"/><Relationship Id="rId148" Type="http://schemas.openxmlformats.org/officeDocument/2006/relationships/image" Target="../media/image74.png"/><Relationship Id="rId164" Type="http://schemas.openxmlformats.org/officeDocument/2006/relationships/image" Target="../media/image82.png"/><Relationship Id="rId169" Type="http://schemas.openxmlformats.org/officeDocument/2006/relationships/customXml" Target="../ink/ink98.xml"/><Relationship Id="rId185" Type="http://schemas.openxmlformats.org/officeDocument/2006/relationships/customXml" Target="../ink/ink106.xml"/><Relationship Id="rId4" Type="http://schemas.openxmlformats.org/officeDocument/2006/relationships/image" Target="../media/image2100.png"/><Relationship Id="rId9" Type="http://schemas.openxmlformats.org/officeDocument/2006/relationships/customXml" Target="../ink/ink18.xml"/><Relationship Id="rId180" Type="http://schemas.openxmlformats.org/officeDocument/2006/relationships/image" Target="../media/image90.png"/><Relationship Id="rId26" Type="http://schemas.openxmlformats.org/officeDocument/2006/relationships/image" Target="../media/image1310.png"/><Relationship Id="rId47" Type="http://schemas.openxmlformats.org/officeDocument/2006/relationships/customXml" Target="../ink/ink37.xml"/><Relationship Id="rId68" Type="http://schemas.openxmlformats.org/officeDocument/2006/relationships/image" Target="../media/image34.png"/><Relationship Id="rId89" Type="http://schemas.openxmlformats.org/officeDocument/2006/relationships/customXml" Target="../ink/ink58.xml"/><Relationship Id="rId112" Type="http://schemas.openxmlformats.org/officeDocument/2006/relationships/image" Target="../media/image56.png"/><Relationship Id="rId133" Type="http://schemas.openxmlformats.org/officeDocument/2006/relationships/customXml" Target="../ink/ink80.xml"/><Relationship Id="rId154" Type="http://schemas.openxmlformats.org/officeDocument/2006/relationships/image" Target="../media/image77.png"/><Relationship Id="rId175" Type="http://schemas.openxmlformats.org/officeDocument/2006/relationships/customXml" Target="../ink/ink101.xml"/><Relationship Id="rId196" Type="http://schemas.openxmlformats.org/officeDocument/2006/relationships/image" Target="../media/image98.png"/><Relationship Id="rId200" Type="http://schemas.openxmlformats.org/officeDocument/2006/relationships/image" Target="../media/image100.png"/><Relationship Id="rId16" Type="http://schemas.openxmlformats.org/officeDocument/2006/relationships/image" Target="../media/image810.png"/><Relationship Id="rId37" Type="http://schemas.openxmlformats.org/officeDocument/2006/relationships/customXml" Target="../ink/ink32.xml"/><Relationship Id="rId58" Type="http://schemas.openxmlformats.org/officeDocument/2006/relationships/image" Target="../media/image29.png"/><Relationship Id="rId79" Type="http://schemas.openxmlformats.org/officeDocument/2006/relationships/customXml" Target="../ink/ink53.xml"/><Relationship Id="rId102" Type="http://schemas.openxmlformats.org/officeDocument/2006/relationships/image" Target="../media/image51.png"/><Relationship Id="rId123" Type="http://schemas.openxmlformats.org/officeDocument/2006/relationships/customXml" Target="../ink/ink75.xml"/><Relationship Id="rId144" Type="http://schemas.openxmlformats.org/officeDocument/2006/relationships/image" Target="../media/image72.png"/><Relationship Id="rId90" Type="http://schemas.openxmlformats.org/officeDocument/2006/relationships/image" Target="../media/image45.png"/><Relationship Id="rId165" Type="http://schemas.openxmlformats.org/officeDocument/2006/relationships/customXml" Target="../ink/ink96.xml"/><Relationship Id="rId186" Type="http://schemas.openxmlformats.org/officeDocument/2006/relationships/image" Target="../media/image93.png"/><Relationship Id="rId27" Type="http://schemas.openxmlformats.org/officeDocument/2006/relationships/customXml" Target="../ink/ink27.xml"/><Relationship Id="rId48" Type="http://schemas.openxmlformats.org/officeDocument/2006/relationships/image" Target="../media/image24.png"/><Relationship Id="rId69" Type="http://schemas.openxmlformats.org/officeDocument/2006/relationships/customXml" Target="../ink/ink48.xml"/><Relationship Id="rId113" Type="http://schemas.openxmlformats.org/officeDocument/2006/relationships/customXml" Target="../ink/ink70.xml"/><Relationship Id="rId134" Type="http://schemas.openxmlformats.org/officeDocument/2006/relationships/image" Target="../media/image67.png"/><Relationship Id="rId80" Type="http://schemas.openxmlformats.org/officeDocument/2006/relationships/image" Target="../media/image40.png"/><Relationship Id="rId155" Type="http://schemas.openxmlformats.org/officeDocument/2006/relationships/customXml" Target="../ink/ink91.xml"/><Relationship Id="rId176" Type="http://schemas.openxmlformats.org/officeDocument/2006/relationships/image" Target="../media/image88.png"/><Relationship Id="rId197" Type="http://schemas.openxmlformats.org/officeDocument/2006/relationships/customXml" Target="../ink/ink112.xml"/><Relationship Id="rId201" Type="http://schemas.openxmlformats.org/officeDocument/2006/relationships/customXml" Target="../ink/ink114.xml"/><Relationship Id="rId17" Type="http://schemas.openxmlformats.org/officeDocument/2006/relationships/customXml" Target="../ink/ink22.xml"/><Relationship Id="rId38" Type="http://schemas.openxmlformats.org/officeDocument/2006/relationships/image" Target="../media/image19.png"/><Relationship Id="rId59" Type="http://schemas.openxmlformats.org/officeDocument/2006/relationships/customXml" Target="../ink/ink43.xml"/><Relationship Id="rId103" Type="http://schemas.openxmlformats.org/officeDocument/2006/relationships/customXml" Target="../ink/ink65.xml"/><Relationship Id="rId124" Type="http://schemas.openxmlformats.org/officeDocument/2006/relationships/image" Target="../media/image62.png"/><Relationship Id="rId70" Type="http://schemas.openxmlformats.org/officeDocument/2006/relationships/image" Target="../media/image35.png"/><Relationship Id="rId91" Type="http://schemas.openxmlformats.org/officeDocument/2006/relationships/customXml" Target="../ink/ink59.xml"/><Relationship Id="rId145" Type="http://schemas.openxmlformats.org/officeDocument/2006/relationships/customXml" Target="../ink/ink86.xml"/><Relationship Id="rId166" Type="http://schemas.openxmlformats.org/officeDocument/2006/relationships/image" Target="../media/image83.png"/><Relationship Id="rId187" Type="http://schemas.openxmlformats.org/officeDocument/2006/relationships/customXml" Target="../ink/ink107.xml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410.png"/><Relationship Id="rId49" Type="http://schemas.openxmlformats.org/officeDocument/2006/relationships/customXml" Target="../ink/ink38.xml"/><Relationship Id="rId114" Type="http://schemas.openxmlformats.org/officeDocument/2006/relationships/image" Target="../media/image57.png"/><Relationship Id="rId60" Type="http://schemas.openxmlformats.org/officeDocument/2006/relationships/image" Target="../media/image30.png"/><Relationship Id="rId81" Type="http://schemas.openxmlformats.org/officeDocument/2006/relationships/customXml" Target="../ink/ink54.xml"/><Relationship Id="rId135" Type="http://schemas.openxmlformats.org/officeDocument/2006/relationships/customXml" Target="../ink/ink81.xml"/><Relationship Id="rId156" Type="http://schemas.openxmlformats.org/officeDocument/2006/relationships/image" Target="../media/image78.png"/><Relationship Id="rId177" Type="http://schemas.openxmlformats.org/officeDocument/2006/relationships/customXml" Target="../ink/ink102.xml"/><Relationship Id="rId198" Type="http://schemas.openxmlformats.org/officeDocument/2006/relationships/image" Target="../media/image99.png"/><Relationship Id="rId202" Type="http://schemas.openxmlformats.org/officeDocument/2006/relationships/image" Target="../media/image101.png"/><Relationship Id="rId18" Type="http://schemas.openxmlformats.org/officeDocument/2006/relationships/image" Target="../media/image910.png"/><Relationship Id="rId39" Type="http://schemas.openxmlformats.org/officeDocument/2006/relationships/customXml" Target="../ink/ink33.xml"/><Relationship Id="rId50" Type="http://schemas.openxmlformats.org/officeDocument/2006/relationships/image" Target="../media/image25.png"/><Relationship Id="rId104" Type="http://schemas.openxmlformats.org/officeDocument/2006/relationships/image" Target="../media/image52.png"/><Relationship Id="rId125" Type="http://schemas.openxmlformats.org/officeDocument/2006/relationships/customXml" Target="../ink/ink76.xml"/><Relationship Id="rId146" Type="http://schemas.openxmlformats.org/officeDocument/2006/relationships/image" Target="../media/image73.png"/><Relationship Id="rId167" Type="http://schemas.openxmlformats.org/officeDocument/2006/relationships/customXml" Target="../ink/ink97.xml"/><Relationship Id="rId188" Type="http://schemas.openxmlformats.org/officeDocument/2006/relationships/image" Target="../media/image94.png"/><Relationship Id="rId71" Type="http://schemas.openxmlformats.org/officeDocument/2006/relationships/customXml" Target="../ink/ink49.xml"/><Relationship Id="rId92" Type="http://schemas.openxmlformats.org/officeDocument/2006/relationships/image" Target="../media/image46.png"/><Relationship Id="rId2" Type="http://schemas.openxmlformats.org/officeDocument/2006/relationships/image" Target="../media/image16.png"/><Relationship Id="rId29" Type="http://schemas.openxmlformats.org/officeDocument/2006/relationships/customXml" Target="../ink/ink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0.xml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1.xml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png"/><Relationship Id="rId13" Type="http://schemas.openxmlformats.org/officeDocument/2006/relationships/customXml" Target="../ink/ink427.xml"/><Relationship Id="rId18" Type="http://schemas.openxmlformats.org/officeDocument/2006/relationships/image" Target="../media/image383.png"/><Relationship Id="rId26" Type="http://schemas.openxmlformats.org/officeDocument/2006/relationships/image" Target="../media/image387.png"/><Relationship Id="rId3" Type="http://schemas.openxmlformats.org/officeDocument/2006/relationships/customXml" Target="../ink/ink422.xml"/><Relationship Id="rId21" Type="http://schemas.openxmlformats.org/officeDocument/2006/relationships/customXml" Target="../ink/ink431.xml"/><Relationship Id="rId7" Type="http://schemas.openxmlformats.org/officeDocument/2006/relationships/customXml" Target="../ink/ink424.xml"/><Relationship Id="rId12" Type="http://schemas.openxmlformats.org/officeDocument/2006/relationships/image" Target="../media/image380.png"/><Relationship Id="rId17" Type="http://schemas.openxmlformats.org/officeDocument/2006/relationships/customXml" Target="../ink/ink429.xml"/><Relationship Id="rId25" Type="http://schemas.openxmlformats.org/officeDocument/2006/relationships/customXml" Target="../ink/ink433.xml"/><Relationship Id="rId2" Type="http://schemas.openxmlformats.org/officeDocument/2006/relationships/image" Target="../media/image375.png"/><Relationship Id="rId16" Type="http://schemas.openxmlformats.org/officeDocument/2006/relationships/image" Target="../media/image382.png"/><Relationship Id="rId20" Type="http://schemas.openxmlformats.org/officeDocument/2006/relationships/image" Target="../media/image384.png"/><Relationship Id="rId29" Type="http://schemas.openxmlformats.org/officeDocument/2006/relationships/customXml" Target="../ink/ink4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7.png"/><Relationship Id="rId11" Type="http://schemas.openxmlformats.org/officeDocument/2006/relationships/customXml" Target="../ink/ink426.xml"/><Relationship Id="rId24" Type="http://schemas.openxmlformats.org/officeDocument/2006/relationships/image" Target="../media/image386.png"/><Relationship Id="rId32" Type="http://schemas.openxmlformats.org/officeDocument/2006/relationships/image" Target="../media/image390.png"/><Relationship Id="rId5" Type="http://schemas.openxmlformats.org/officeDocument/2006/relationships/customXml" Target="../ink/ink423.xml"/><Relationship Id="rId15" Type="http://schemas.openxmlformats.org/officeDocument/2006/relationships/customXml" Target="../ink/ink428.xml"/><Relationship Id="rId23" Type="http://schemas.openxmlformats.org/officeDocument/2006/relationships/customXml" Target="../ink/ink432.xml"/><Relationship Id="rId28" Type="http://schemas.openxmlformats.org/officeDocument/2006/relationships/image" Target="../media/image388.png"/><Relationship Id="rId10" Type="http://schemas.openxmlformats.org/officeDocument/2006/relationships/image" Target="../media/image379.png"/><Relationship Id="rId19" Type="http://schemas.openxmlformats.org/officeDocument/2006/relationships/customXml" Target="../ink/ink430.xml"/><Relationship Id="rId31" Type="http://schemas.openxmlformats.org/officeDocument/2006/relationships/customXml" Target="../ink/ink436.xml"/><Relationship Id="rId4" Type="http://schemas.openxmlformats.org/officeDocument/2006/relationships/image" Target="../media/image376.png"/><Relationship Id="rId9" Type="http://schemas.openxmlformats.org/officeDocument/2006/relationships/customXml" Target="../ink/ink425.xml"/><Relationship Id="rId14" Type="http://schemas.openxmlformats.org/officeDocument/2006/relationships/image" Target="../media/image381.png"/><Relationship Id="rId22" Type="http://schemas.openxmlformats.org/officeDocument/2006/relationships/image" Target="../media/image385.png"/><Relationship Id="rId27" Type="http://schemas.openxmlformats.org/officeDocument/2006/relationships/customXml" Target="../ink/ink434.xml"/><Relationship Id="rId30" Type="http://schemas.openxmlformats.org/officeDocument/2006/relationships/image" Target="../media/image3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png"/><Relationship Id="rId13" Type="http://schemas.openxmlformats.org/officeDocument/2006/relationships/customXml" Target="../ink/ink442.xml"/><Relationship Id="rId18" Type="http://schemas.openxmlformats.org/officeDocument/2006/relationships/image" Target="../media/image399.png"/><Relationship Id="rId3" Type="http://schemas.openxmlformats.org/officeDocument/2006/relationships/customXml" Target="../ink/ink437.xml"/><Relationship Id="rId7" Type="http://schemas.openxmlformats.org/officeDocument/2006/relationships/customXml" Target="../ink/ink439.xml"/><Relationship Id="rId12" Type="http://schemas.openxmlformats.org/officeDocument/2006/relationships/image" Target="../media/image396.png"/><Relationship Id="rId17" Type="http://schemas.openxmlformats.org/officeDocument/2006/relationships/customXml" Target="../ink/ink444.xml"/><Relationship Id="rId2" Type="http://schemas.openxmlformats.org/officeDocument/2006/relationships/image" Target="../media/image391.png"/><Relationship Id="rId16" Type="http://schemas.openxmlformats.org/officeDocument/2006/relationships/image" Target="../media/image398.png"/><Relationship Id="rId20" Type="http://schemas.openxmlformats.org/officeDocument/2006/relationships/image" Target="../media/image4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3.png"/><Relationship Id="rId11" Type="http://schemas.openxmlformats.org/officeDocument/2006/relationships/customXml" Target="../ink/ink441.xml"/><Relationship Id="rId5" Type="http://schemas.openxmlformats.org/officeDocument/2006/relationships/customXml" Target="../ink/ink438.xml"/><Relationship Id="rId15" Type="http://schemas.openxmlformats.org/officeDocument/2006/relationships/customXml" Target="../ink/ink443.xml"/><Relationship Id="rId10" Type="http://schemas.openxmlformats.org/officeDocument/2006/relationships/image" Target="../media/image395.png"/><Relationship Id="rId19" Type="http://schemas.openxmlformats.org/officeDocument/2006/relationships/customXml" Target="../ink/ink445.xml"/><Relationship Id="rId4" Type="http://schemas.openxmlformats.org/officeDocument/2006/relationships/image" Target="../media/image392.png"/><Relationship Id="rId9" Type="http://schemas.openxmlformats.org/officeDocument/2006/relationships/customXml" Target="../ink/ink440.xml"/><Relationship Id="rId14" Type="http://schemas.openxmlformats.org/officeDocument/2006/relationships/image" Target="../media/image3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png"/><Relationship Id="rId3" Type="http://schemas.openxmlformats.org/officeDocument/2006/relationships/customXml" Target="../ink/ink446.xml"/><Relationship Id="rId7" Type="http://schemas.openxmlformats.org/officeDocument/2006/relationships/customXml" Target="../ink/ink448.xml"/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2.png"/><Relationship Id="rId5" Type="http://schemas.openxmlformats.org/officeDocument/2006/relationships/customXml" Target="../ink/ink447.xml"/><Relationship Id="rId4" Type="http://schemas.openxmlformats.org/officeDocument/2006/relationships/image" Target="../media/image4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7.png"/><Relationship Id="rId13" Type="http://schemas.openxmlformats.org/officeDocument/2006/relationships/customXml" Target="../ink/ink454.xml"/><Relationship Id="rId3" Type="http://schemas.openxmlformats.org/officeDocument/2006/relationships/customXml" Target="../ink/ink449.xml"/><Relationship Id="rId7" Type="http://schemas.openxmlformats.org/officeDocument/2006/relationships/customXml" Target="../ink/ink451.xml"/><Relationship Id="rId12" Type="http://schemas.openxmlformats.org/officeDocument/2006/relationships/image" Target="../media/image409.png"/><Relationship Id="rId2" Type="http://schemas.openxmlformats.org/officeDocument/2006/relationships/image" Target="../media/image404.png"/><Relationship Id="rId16" Type="http://schemas.openxmlformats.org/officeDocument/2006/relationships/image" Target="../media/image4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6.png"/><Relationship Id="rId11" Type="http://schemas.openxmlformats.org/officeDocument/2006/relationships/customXml" Target="../ink/ink453.xml"/><Relationship Id="rId5" Type="http://schemas.openxmlformats.org/officeDocument/2006/relationships/customXml" Target="../ink/ink450.xml"/><Relationship Id="rId15" Type="http://schemas.openxmlformats.org/officeDocument/2006/relationships/customXml" Target="../ink/ink455.xml"/><Relationship Id="rId10" Type="http://schemas.openxmlformats.org/officeDocument/2006/relationships/image" Target="../media/image408.png"/><Relationship Id="rId4" Type="http://schemas.openxmlformats.org/officeDocument/2006/relationships/image" Target="../media/image405.png"/><Relationship Id="rId9" Type="http://schemas.openxmlformats.org/officeDocument/2006/relationships/customXml" Target="../ink/ink452.xml"/><Relationship Id="rId14" Type="http://schemas.openxmlformats.org/officeDocument/2006/relationships/image" Target="../media/image4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3" Type="http://schemas.openxmlformats.org/officeDocument/2006/relationships/customXml" Target="../ink/ink456.xml"/><Relationship Id="rId7" Type="http://schemas.openxmlformats.org/officeDocument/2006/relationships/customXml" Target="../ink/ink458.xml"/><Relationship Id="rId12" Type="http://schemas.openxmlformats.org/officeDocument/2006/relationships/image" Target="../media/image417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4.png"/><Relationship Id="rId11" Type="http://schemas.openxmlformats.org/officeDocument/2006/relationships/customXml" Target="../ink/ink460.xml"/><Relationship Id="rId5" Type="http://schemas.openxmlformats.org/officeDocument/2006/relationships/customXml" Target="../ink/ink457.xml"/><Relationship Id="rId10" Type="http://schemas.openxmlformats.org/officeDocument/2006/relationships/image" Target="../media/image416.png"/><Relationship Id="rId4" Type="http://schemas.openxmlformats.org/officeDocument/2006/relationships/image" Target="../media/image413.png"/><Relationship Id="rId9" Type="http://schemas.openxmlformats.org/officeDocument/2006/relationships/customXml" Target="../ink/ink45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64.xml"/><Relationship Id="rId3" Type="http://schemas.openxmlformats.org/officeDocument/2006/relationships/image" Target="../media/image418.png"/><Relationship Id="rId7" Type="http://schemas.openxmlformats.org/officeDocument/2006/relationships/image" Target="../media/image420.png"/><Relationship Id="rId2" Type="http://schemas.openxmlformats.org/officeDocument/2006/relationships/customXml" Target="../ink/ink46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63.xml"/><Relationship Id="rId11" Type="http://schemas.openxmlformats.org/officeDocument/2006/relationships/image" Target="../media/image422.png"/><Relationship Id="rId5" Type="http://schemas.openxmlformats.org/officeDocument/2006/relationships/image" Target="../media/image419.png"/><Relationship Id="rId10" Type="http://schemas.openxmlformats.org/officeDocument/2006/relationships/customXml" Target="../ink/ink465.xml"/><Relationship Id="rId4" Type="http://schemas.openxmlformats.org/officeDocument/2006/relationships/customXml" Target="../ink/ink462.xml"/><Relationship Id="rId9" Type="http://schemas.openxmlformats.org/officeDocument/2006/relationships/image" Target="../media/image4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69.xml"/><Relationship Id="rId13" Type="http://schemas.openxmlformats.org/officeDocument/2006/relationships/image" Target="../media/image426.png"/><Relationship Id="rId18" Type="http://schemas.openxmlformats.org/officeDocument/2006/relationships/customXml" Target="../ink/ink474.xml"/><Relationship Id="rId26" Type="http://schemas.openxmlformats.org/officeDocument/2006/relationships/customXml" Target="../ink/ink478.xml"/><Relationship Id="rId3" Type="http://schemas.openxmlformats.org/officeDocument/2006/relationships/image" Target="../media/image418.png"/><Relationship Id="rId21" Type="http://schemas.openxmlformats.org/officeDocument/2006/relationships/image" Target="../media/image430.png"/><Relationship Id="rId7" Type="http://schemas.openxmlformats.org/officeDocument/2006/relationships/image" Target="../media/image424.png"/><Relationship Id="rId12" Type="http://schemas.openxmlformats.org/officeDocument/2006/relationships/customXml" Target="../ink/ink471.xml"/><Relationship Id="rId17" Type="http://schemas.openxmlformats.org/officeDocument/2006/relationships/image" Target="../media/image428.png"/><Relationship Id="rId25" Type="http://schemas.openxmlformats.org/officeDocument/2006/relationships/image" Target="../media/image432.png"/><Relationship Id="rId2" Type="http://schemas.openxmlformats.org/officeDocument/2006/relationships/customXml" Target="../ink/ink466.xml"/><Relationship Id="rId16" Type="http://schemas.openxmlformats.org/officeDocument/2006/relationships/customXml" Target="../ink/ink473.xml"/><Relationship Id="rId20" Type="http://schemas.openxmlformats.org/officeDocument/2006/relationships/customXml" Target="../ink/ink475.xml"/><Relationship Id="rId29" Type="http://schemas.openxmlformats.org/officeDocument/2006/relationships/image" Target="../media/image43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68.xml"/><Relationship Id="rId11" Type="http://schemas.openxmlformats.org/officeDocument/2006/relationships/image" Target="../media/image425.png"/><Relationship Id="rId24" Type="http://schemas.openxmlformats.org/officeDocument/2006/relationships/customXml" Target="../ink/ink477.xml"/><Relationship Id="rId5" Type="http://schemas.openxmlformats.org/officeDocument/2006/relationships/image" Target="../media/image423.png"/><Relationship Id="rId15" Type="http://schemas.openxmlformats.org/officeDocument/2006/relationships/image" Target="../media/image427.png"/><Relationship Id="rId23" Type="http://schemas.openxmlformats.org/officeDocument/2006/relationships/image" Target="../media/image431.png"/><Relationship Id="rId28" Type="http://schemas.openxmlformats.org/officeDocument/2006/relationships/customXml" Target="../ink/ink479.xml"/><Relationship Id="rId10" Type="http://schemas.openxmlformats.org/officeDocument/2006/relationships/customXml" Target="../ink/ink470.xml"/><Relationship Id="rId19" Type="http://schemas.openxmlformats.org/officeDocument/2006/relationships/image" Target="../media/image429.png"/><Relationship Id="rId31" Type="http://schemas.openxmlformats.org/officeDocument/2006/relationships/image" Target="../media/image435.png"/><Relationship Id="rId4" Type="http://schemas.openxmlformats.org/officeDocument/2006/relationships/customXml" Target="../ink/ink467.xml"/><Relationship Id="rId9" Type="http://schemas.openxmlformats.org/officeDocument/2006/relationships/image" Target="../media/image421.png"/><Relationship Id="rId14" Type="http://schemas.openxmlformats.org/officeDocument/2006/relationships/customXml" Target="../ink/ink472.xml"/><Relationship Id="rId22" Type="http://schemas.openxmlformats.org/officeDocument/2006/relationships/customXml" Target="../ink/ink476.xml"/><Relationship Id="rId27" Type="http://schemas.openxmlformats.org/officeDocument/2006/relationships/image" Target="../media/image433.png"/><Relationship Id="rId30" Type="http://schemas.openxmlformats.org/officeDocument/2006/relationships/customXml" Target="../ink/ink480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6.png"/><Relationship Id="rId21" Type="http://schemas.openxmlformats.org/officeDocument/2006/relationships/customXml" Target="../ink/ink127.xml"/><Relationship Id="rId42" Type="http://schemas.openxmlformats.org/officeDocument/2006/relationships/image" Target="../media/image124.png"/><Relationship Id="rId47" Type="http://schemas.openxmlformats.org/officeDocument/2006/relationships/customXml" Target="../ink/ink140.xml"/><Relationship Id="rId63" Type="http://schemas.openxmlformats.org/officeDocument/2006/relationships/customXml" Target="../ink/ink148.xml"/><Relationship Id="rId68" Type="http://schemas.openxmlformats.org/officeDocument/2006/relationships/image" Target="../media/image137.png"/><Relationship Id="rId2" Type="http://schemas.openxmlformats.org/officeDocument/2006/relationships/image" Target="../media/image16.png"/><Relationship Id="rId16" Type="http://schemas.openxmlformats.org/officeDocument/2006/relationships/image" Target="../media/image111.png"/><Relationship Id="rId29" Type="http://schemas.openxmlformats.org/officeDocument/2006/relationships/customXml" Target="../ink/ink131.xml"/><Relationship Id="rId11" Type="http://schemas.openxmlformats.org/officeDocument/2006/relationships/customXml" Target="../ink/ink122.xml"/><Relationship Id="rId24" Type="http://schemas.openxmlformats.org/officeDocument/2006/relationships/image" Target="../media/image115.png"/><Relationship Id="rId32" Type="http://schemas.openxmlformats.org/officeDocument/2006/relationships/image" Target="../media/image119.png"/><Relationship Id="rId37" Type="http://schemas.openxmlformats.org/officeDocument/2006/relationships/customXml" Target="../ink/ink135.xml"/><Relationship Id="rId40" Type="http://schemas.openxmlformats.org/officeDocument/2006/relationships/image" Target="../media/image123.png"/><Relationship Id="rId45" Type="http://schemas.openxmlformats.org/officeDocument/2006/relationships/customXml" Target="../ink/ink139.xml"/><Relationship Id="rId53" Type="http://schemas.openxmlformats.org/officeDocument/2006/relationships/customXml" Target="../ink/ink143.xml"/><Relationship Id="rId58" Type="http://schemas.openxmlformats.org/officeDocument/2006/relationships/image" Target="../media/image132.png"/><Relationship Id="rId66" Type="http://schemas.openxmlformats.org/officeDocument/2006/relationships/image" Target="../media/image136.png"/><Relationship Id="rId74" Type="http://schemas.openxmlformats.org/officeDocument/2006/relationships/image" Target="../media/image140.png"/><Relationship Id="rId5" Type="http://schemas.openxmlformats.org/officeDocument/2006/relationships/customXml" Target="../ink/ink119.xml"/><Relationship Id="rId61" Type="http://schemas.openxmlformats.org/officeDocument/2006/relationships/customXml" Target="../ink/ink147.xml"/><Relationship Id="rId19" Type="http://schemas.openxmlformats.org/officeDocument/2006/relationships/customXml" Target="../ink/ink126.xml"/><Relationship Id="rId14" Type="http://schemas.openxmlformats.org/officeDocument/2006/relationships/image" Target="../media/image110.png"/><Relationship Id="rId22" Type="http://schemas.openxmlformats.org/officeDocument/2006/relationships/image" Target="../media/image114.png"/><Relationship Id="rId27" Type="http://schemas.openxmlformats.org/officeDocument/2006/relationships/customXml" Target="../ink/ink130.xml"/><Relationship Id="rId30" Type="http://schemas.openxmlformats.org/officeDocument/2006/relationships/image" Target="../media/image118.png"/><Relationship Id="rId35" Type="http://schemas.openxmlformats.org/officeDocument/2006/relationships/customXml" Target="../ink/ink134.xml"/><Relationship Id="rId43" Type="http://schemas.openxmlformats.org/officeDocument/2006/relationships/customXml" Target="../ink/ink138.xml"/><Relationship Id="rId48" Type="http://schemas.openxmlformats.org/officeDocument/2006/relationships/image" Target="../media/image127.png"/><Relationship Id="rId56" Type="http://schemas.openxmlformats.org/officeDocument/2006/relationships/image" Target="../media/image131.png"/><Relationship Id="rId64" Type="http://schemas.openxmlformats.org/officeDocument/2006/relationships/image" Target="../media/image135.png"/><Relationship Id="rId69" Type="http://schemas.openxmlformats.org/officeDocument/2006/relationships/customXml" Target="../ink/ink151.xml"/><Relationship Id="rId8" Type="http://schemas.openxmlformats.org/officeDocument/2006/relationships/image" Target="../media/image107.png"/><Relationship Id="rId51" Type="http://schemas.openxmlformats.org/officeDocument/2006/relationships/customXml" Target="../ink/ink142.xml"/><Relationship Id="rId72" Type="http://schemas.openxmlformats.org/officeDocument/2006/relationships/image" Target="../media/image139.png"/><Relationship Id="rId3" Type="http://schemas.openxmlformats.org/officeDocument/2006/relationships/customXml" Target="../ink/ink118.xml"/><Relationship Id="rId12" Type="http://schemas.openxmlformats.org/officeDocument/2006/relationships/image" Target="../media/image109.png"/><Relationship Id="rId17" Type="http://schemas.openxmlformats.org/officeDocument/2006/relationships/customXml" Target="../ink/ink125.xml"/><Relationship Id="rId25" Type="http://schemas.openxmlformats.org/officeDocument/2006/relationships/customXml" Target="../ink/ink129.xml"/><Relationship Id="rId33" Type="http://schemas.openxmlformats.org/officeDocument/2006/relationships/customXml" Target="../ink/ink133.xml"/><Relationship Id="rId38" Type="http://schemas.openxmlformats.org/officeDocument/2006/relationships/image" Target="../media/image122.png"/><Relationship Id="rId46" Type="http://schemas.openxmlformats.org/officeDocument/2006/relationships/image" Target="../media/image126.png"/><Relationship Id="rId59" Type="http://schemas.openxmlformats.org/officeDocument/2006/relationships/customXml" Target="../ink/ink146.xml"/><Relationship Id="rId67" Type="http://schemas.openxmlformats.org/officeDocument/2006/relationships/customXml" Target="../ink/ink150.xml"/><Relationship Id="rId20" Type="http://schemas.openxmlformats.org/officeDocument/2006/relationships/image" Target="../media/image113.png"/><Relationship Id="rId41" Type="http://schemas.openxmlformats.org/officeDocument/2006/relationships/customXml" Target="../ink/ink137.xml"/><Relationship Id="rId54" Type="http://schemas.openxmlformats.org/officeDocument/2006/relationships/image" Target="../media/image130.png"/><Relationship Id="rId62" Type="http://schemas.openxmlformats.org/officeDocument/2006/relationships/image" Target="../media/image134.png"/><Relationship Id="rId70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5" Type="http://schemas.openxmlformats.org/officeDocument/2006/relationships/customXml" Target="../ink/ink124.xml"/><Relationship Id="rId23" Type="http://schemas.openxmlformats.org/officeDocument/2006/relationships/customXml" Target="../ink/ink128.xml"/><Relationship Id="rId28" Type="http://schemas.openxmlformats.org/officeDocument/2006/relationships/image" Target="../media/image117.png"/><Relationship Id="rId36" Type="http://schemas.openxmlformats.org/officeDocument/2006/relationships/image" Target="../media/image121.png"/><Relationship Id="rId49" Type="http://schemas.openxmlformats.org/officeDocument/2006/relationships/customXml" Target="../ink/ink141.xml"/><Relationship Id="rId57" Type="http://schemas.openxmlformats.org/officeDocument/2006/relationships/customXml" Target="../ink/ink145.xml"/><Relationship Id="rId10" Type="http://schemas.openxmlformats.org/officeDocument/2006/relationships/image" Target="../media/image108.png"/><Relationship Id="rId31" Type="http://schemas.openxmlformats.org/officeDocument/2006/relationships/customXml" Target="../ink/ink132.xml"/><Relationship Id="rId44" Type="http://schemas.openxmlformats.org/officeDocument/2006/relationships/image" Target="../media/image125.png"/><Relationship Id="rId52" Type="http://schemas.openxmlformats.org/officeDocument/2006/relationships/image" Target="../media/image129.png"/><Relationship Id="rId60" Type="http://schemas.openxmlformats.org/officeDocument/2006/relationships/image" Target="../media/image133.png"/><Relationship Id="rId65" Type="http://schemas.openxmlformats.org/officeDocument/2006/relationships/customXml" Target="../ink/ink149.xml"/><Relationship Id="rId73" Type="http://schemas.openxmlformats.org/officeDocument/2006/relationships/customXml" Target="../ink/ink153.xml"/><Relationship Id="rId4" Type="http://schemas.openxmlformats.org/officeDocument/2006/relationships/image" Target="../media/image105.png"/><Relationship Id="rId9" Type="http://schemas.openxmlformats.org/officeDocument/2006/relationships/customXml" Target="../ink/ink121.xml"/><Relationship Id="rId13" Type="http://schemas.openxmlformats.org/officeDocument/2006/relationships/customXml" Target="../ink/ink123.xml"/><Relationship Id="rId18" Type="http://schemas.openxmlformats.org/officeDocument/2006/relationships/image" Target="../media/image112.png"/><Relationship Id="rId39" Type="http://schemas.openxmlformats.org/officeDocument/2006/relationships/customXml" Target="../ink/ink136.xml"/><Relationship Id="rId34" Type="http://schemas.openxmlformats.org/officeDocument/2006/relationships/image" Target="../media/image120.png"/><Relationship Id="rId50" Type="http://schemas.openxmlformats.org/officeDocument/2006/relationships/image" Target="../media/image128.png"/><Relationship Id="rId55" Type="http://schemas.openxmlformats.org/officeDocument/2006/relationships/customXml" Target="../ink/ink144.xml"/><Relationship Id="rId7" Type="http://schemas.openxmlformats.org/officeDocument/2006/relationships/customXml" Target="../ink/ink120.xml"/><Relationship Id="rId71" Type="http://schemas.openxmlformats.org/officeDocument/2006/relationships/customXml" Target="../ink/ink15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7.png"/><Relationship Id="rId18" Type="http://schemas.openxmlformats.org/officeDocument/2006/relationships/customXml" Target="../ink/ink489.xml"/><Relationship Id="rId26" Type="http://schemas.openxmlformats.org/officeDocument/2006/relationships/customXml" Target="../ink/ink493.xml"/><Relationship Id="rId39" Type="http://schemas.openxmlformats.org/officeDocument/2006/relationships/image" Target="../media/image450.png"/><Relationship Id="rId21" Type="http://schemas.openxmlformats.org/officeDocument/2006/relationships/image" Target="../media/image441.png"/><Relationship Id="rId34" Type="http://schemas.openxmlformats.org/officeDocument/2006/relationships/customXml" Target="../ink/ink497.xml"/><Relationship Id="rId42" Type="http://schemas.openxmlformats.org/officeDocument/2006/relationships/customXml" Target="../ink/ink501.xml"/><Relationship Id="rId47" Type="http://schemas.openxmlformats.org/officeDocument/2006/relationships/image" Target="../media/image454.png"/><Relationship Id="rId7" Type="http://schemas.openxmlformats.org/officeDocument/2006/relationships/image" Target="../media/image424.png"/><Relationship Id="rId2" Type="http://schemas.openxmlformats.org/officeDocument/2006/relationships/customXml" Target="../ink/ink481.xml"/><Relationship Id="rId16" Type="http://schemas.openxmlformats.org/officeDocument/2006/relationships/customXml" Target="../ink/ink488.xml"/><Relationship Id="rId29" Type="http://schemas.openxmlformats.org/officeDocument/2006/relationships/image" Target="../media/image445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83.xml"/><Relationship Id="rId11" Type="http://schemas.openxmlformats.org/officeDocument/2006/relationships/image" Target="../media/image436.png"/><Relationship Id="rId24" Type="http://schemas.openxmlformats.org/officeDocument/2006/relationships/customXml" Target="../ink/ink492.xml"/><Relationship Id="rId32" Type="http://schemas.openxmlformats.org/officeDocument/2006/relationships/customXml" Target="../ink/ink496.xml"/><Relationship Id="rId37" Type="http://schemas.openxmlformats.org/officeDocument/2006/relationships/image" Target="../media/image449.png"/><Relationship Id="rId40" Type="http://schemas.openxmlformats.org/officeDocument/2006/relationships/customXml" Target="../ink/ink500.xml"/><Relationship Id="rId45" Type="http://schemas.openxmlformats.org/officeDocument/2006/relationships/image" Target="../media/image453.png"/><Relationship Id="rId5" Type="http://schemas.openxmlformats.org/officeDocument/2006/relationships/image" Target="../media/image423.png"/><Relationship Id="rId15" Type="http://schemas.openxmlformats.org/officeDocument/2006/relationships/image" Target="../media/image438.png"/><Relationship Id="rId23" Type="http://schemas.openxmlformats.org/officeDocument/2006/relationships/image" Target="../media/image442.png"/><Relationship Id="rId28" Type="http://schemas.openxmlformats.org/officeDocument/2006/relationships/customXml" Target="../ink/ink494.xml"/><Relationship Id="rId36" Type="http://schemas.openxmlformats.org/officeDocument/2006/relationships/customXml" Target="../ink/ink498.xml"/><Relationship Id="rId10" Type="http://schemas.openxmlformats.org/officeDocument/2006/relationships/customXml" Target="../ink/ink485.xml"/><Relationship Id="rId19" Type="http://schemas.openxmlformats.org/officeDocument/2006/relationships/image" Target="../media/image440.png"/><Relationship Id="rId31" Type="http://schemas.openxmlformats.org/officeDocument/2006/relationships/image" Target="../media/image446.png"/><Relationship Id="rId44" Type="http://schemas.openxmlformats.org/officeDocument/2006/relationships/customXml" Target="../ink/ink502.xml"/><Relationship Id="rId4" Type="http://schemas.openxmlformats.org/officeDocument/2006/relationships/customXml" Target="../ink/ink482.xml"/><Relationship Id="rId9" Type="http://schemas.openxmlformats.org/officeDocument/2006/relationships/image" Target="../media/image421.png"/><Relationship Id="rId14" Type="http://schemas.openxmlformats.org/officeDocument/2006/relationships/customXml" Target="../ink/ink487.xml"/><Relationship Id="rId22" Type="http://schemas.openxmlformats.org/officeDocument/2006/relationships/customXml" Target="../ink/ink491.xml"/><Relationship Id="rId27" Type="http://schemas.openxmlformats.org/officeDocument/2006/relationships/image" Target="../media/image444.png"/><Relationship Id="rId30" Type="http://schemas.openxmlformats.org/officeDocument/2006/relationships/customXml" Target="../ink/ink495.xml"/><Relationship Id="rId35" Type="http://schemas.openxmlformats.org/officeDocument/2006/relationships/image" Target="../media/image448.png"/><Relationship Id="rId43" Type="http://schemas.openxmlformats.org/officeDocument/2006/relationships/image" Target="../media/image452.png"/><Relationship Id="rId8" Type="http://schemas.openxmlformats.org/officeDocument/2006/relationships/customXml" Target="../ink/ink484.xml"/><Relationship Id="rId3" Type="http://schemas.openxmlformats.org/officeDocument/2006/relationships/image" Target="../media/image418.png"/><Relationship Id="rId12" Type="http://schemas.openxmlformats.org/officeDocument/2006/relationships/customXml" Target="../ink/ink486.xml"/><Relationship Id="rId17" Type="http://schemas.openxmlformats.org/officeDocument/2006/relationships/image" Target="../media/image439.png"/><Relationship Id="rId25" Type="http://schemas.openxmlformats.org/officeDocument/2006/relationships/image" Target="../media/image443.png"/><Relationship Id="rId33" Type="http://schemas.openxmlformats.org/officeDocument/2006/relationships/image" Target="../media/image447.png"/><Relationship Id="rId38" Type="http://schemas.openxmlformats.org/officeDocument/2006/relationships/customXml" Target="../ink/ink499.xml"/><Relationship Id="rId46" Type="http://schemas.openxmlformats.org/officeDocument/2006/relationships/customXml" Target="../ink/ink503.xml"/><Relationship Id="rId20" Type="http://schemas.openxmlformats.org/officeDocument/2006/relationships/customXml" Target="../ink/ink490.xml"/><Relationship Id="rId41" Type="http://schemas.openxmlformats.org/officeDocument/2006/relationships/image" Target="../media/image4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07.xml"/><Relationship Id="rId3" Type="http://schemas.openxmlformats.org/officeDocument/2006/relationships/image" Target="../media/image418.png"/><Relationship Id="rId7" Type="http://schemas.openxmlformats.org/officeDocument/2006/relationships/image" Target="../media/image424.png"/><Relationship Id="rId2" Type="http://schemas.openxmlformats.org/officeDocument/2006/relationships/customXml" Target="../ink/ink50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06.xml"/><Relationship Id="rId11" Type="http://schemas.openxmlformats.org/officeDocument/2006/relationships/image" Target="../media/image455.png"/><Relationship Id="rId5" Type="http://schemas.openxmlformats.org/officeDocument/2006/relationships/image" Target="../media/image423.png"/><Relationship Id="rId10" Type="http://schemas.openxmlformats.org/officeDocument/2006/relationships/customXml" Target="../ink/ink508.xml"/><Relationship Id="rId4" Type="http://schemas.openxmlformats.org/officeDocument/2006/relationships/customXml" Target="../ink/ink505.xml"/><Relationship Id="rId9" Type="http://schemas.openxmlformats.org/officeDocument/2006/relationships/image" Target="../media/image4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2.xml"/><Relationship Id="rId3" Type="http://schemas.openxmlformats.org/officeDocument/2006/relationships/image" Target="../media/image418.png"/><Relationship Id="rId7" Type="http://schemas.openxmlformats.org/officeDocument/2006/relationships/image" Target="../media/image420.png"/><Relationship Id="rId2" Type="http://schemas.openxmlformats.org/officeDocument/2006/relationships/customXml" Target="../ink/ink50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11.xml"/><Relationship Id="rId11" Type="http://schemas.openxmlformats.org/officeDocument/2006/relationships/image" Target="../media/image422.png"/><Relationship Id="rId5" Type="http://schemas.openxmlformats.org/officeDocument/2006/relationships/image" Target="../media/image419.png"/><Relationship Id="rId10" Type="http://schemas.openxmlformats.org/officeDocument/2006/relationships/customXml" Target="../ink/ink513.xml"/><Relationship Id="rId4" Type="http://schemas.openxmlformats.org/officeDocument/2006/relationships/customXml" Target="../ink/ink510.xml"/><Relationship Id="rId9" Type="http://schemas.openxmlformats.org/officeDocument/2006/relationships/image" Target="../media/image4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9.png"/><Relationship Id="rId13" Type="http://schemas.openxmlformats.org/officeDocument/2006/relationships/customXml" Target="../ink/ink519.xml"/><Relationship Id="rId18" Type="http://schemas.openxmlformats.org/officeDocument/2006/relationships/image" Target="../media/image464.png"/><Relationship Id="rId3" Type="http://schemas.openxmlformats.org/officeDocument/2006/relationships/customXml" Target="../ink/ink514.xml"/><Relationship Id="rId21" Type="http://schemas.openxmlformats.org/officeDocument/2006/relationships/customXml" Target="../ink/ink523.xml"/><Relationship Id="rId7" Type="http://schemas.openxmlformats.org/officeDocument/2006/relationships/customXml" Target="../ink/ink516.xml"/><Relationship Id="rId12" Type="http://schemas.openxmlformats.org/officeDocument/2006/relationships/image" Target="../media/image461.png"/><Relationship Id="rId17" Type="http://schemas.openxmlformats.org/officeDocument/2006/relationships/customXml" Target="../ink/ink521.xml"/><Relationship Id="rId2" Type="http://schemas.openxmlformats.org/officeDocument/2006/relationships/image" Target="../media/image456.png"/><Relationship Id="rId16" Type="http://schemas.openxmlformats.org/officeDocument/2006/relationships/image" Target="../media/image463.png"/><Relationship Id="rId20" Type="http://schemas.openxmlformats.org/officeDocument/2006/relationships/image" Target="../media/image4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8.png"/><Relationship Id="rId11" Type="http://schemas.openxmlformats.org/officeDocument/2006/relationships/customXml" Target="../ink/ink518.xml"/><Relationship Id="rId24" Type="http://schemas.openxmlformats.org/officeDocument/2006/relationships/image" Target="../media/image467.png"/><Relationship Id="rId5" Type="http://schemas.openxmlformats.org/officeDocument/2006/relationships/customXml" Target="../ink/ink515.xml"/><Relationship Id="rId15" Type="http://schemas.openxmlformats.org/officeDocument/2006/relationships/customXml" Target="../ink/ink520.xml"/><Relationship Id="rId23" Type="http://schemas.openxmlformats.org/officeDocument/2006/relationships/customXml" Target="../ink/ink524.xml"/><Relationship Id="rId10" Type="http://schemas.openxmlformats.org/officeDocument/2006/relationships/image" Target="../media/image460.png"/><Relationship Id="rId19" Type="http://schemas.openxmlformats.org/officeDocument/2006/relationships/customXml" Target="../ink/ink522.xml"/><Relationship Id="rId4" Type="http://schemas.openxmlformats.org/officeDocument/2006/relationships/image" Target="../media/image457.png"/><Relationship Id="rId9" Type="http://schemas.openxmlformats.org/officeDocument/2006/relationships/customXml" Target="../ink/ink517.xml"/><Relationship Id="rId14" Type="http://schemas.openxmlformats.org/officeDocument/2006/relationships/image" Target="../media/image462.png"/><Relationship Id="rId22" Type="http://schemas.openxmlformats.org/officeDocument/2006/relationships/image" Target="../media/image4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1.png"/><Relationship Id="rId13" Type="http://schemas.openxmlformats.org/officeDocument/2006/relationships/customXml" Target="../ink/ink530.xml"/><Relationship Id="rId18" Type="http://schemas.openxmlformats.org/officeDocument/2006/relationships/image" Target="../media/image476.png"/><Relationship Id="rId3" Type="http://schemas.openxmlformats.org/officeDocument/2006/relationships/customXml" Target="../ink/ink525.xml"/><Relationship Id="rId7" Type="http://schemas.openxmlformats.org/officeDocument/2006/relationships/customXml" Target="../ink/ink527.xml"/><Relationship Id="rId12" Type="http://schemas.openxmlformats.org/officeDocument/2006/relationships/image" Target="../media/image473.png"/><Relationship Id="rId17" Type="http://schemas.openxmlformats.org/officeDocument/2006/relationships/customXml" Target="../ink/ink532.xml"/><Relationship Id="rId2" Type="http://schemas.openxmlformats.org/officeDocument/2006/relationships/image" Target="../media/image468.png"/><Relationship Id="rId16" Type="http://schemas.openxmlformats.org/officeDocument/2006/relationships/image" Target="../media/image475.png"/><Relationship Id="rId20" Type="http://schemas.openxmlformats.org/officeDocument/2006/relationships/image" Target="../media/image4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0.png"/><Relationship Id="rId11" Type="http://schemas.openxmlformats.org/officeDocument/2006/relationships/customXml" Target="../ink/ink529.xml"/><Relationship Id="rId5" Type="http://schemas.openxmlformats.org/officeDocument/2006/relationships/customXml" Target="../ink/ink526.xml"/><Relationship Id="rId15" Type="http://schemas.openxmlformats.org/officeDocument/2006/relationships/customXml" Target="../ink/ink531.xml"/><Relationship Id="rId10" Type="http://schemas.openxmlformats.org/officeDocument/2006/relationships/image" Target="../media/image472.png"/><Relationship Id="rId19" Type="http://schemas.openxmlformats.org/officeDocument/2006/relationships/customXml" Target="../ink/ink533.xml"/><Relationship Id="rId4" Type="http://schemas.openxmlformats.org/officeDocument/2006/relationships/image" Target="../media/image469.png"/><Relationship Id="rId9" Type="http://schemas.openxmlformats.org/officeDocument/2006/relationships/customXml" Target="../ink/ink528.xml"/><Relationship Id="rId14" Type="http://schemas.openxmlformats.org/officeDocument/2006/relationships/image" Target="../media/image4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png"/><Relationship Id="rId2" Type="http://schemas.openxmlformats.org/officeDocument/2006/relationships/customXml" Target="../ink/ink5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2.png"/><Relationship Id="rId3" Type="http://schemas.openxmlformats.org/officeDocument/2006/relationships/customXml" Target="../ink/ink535.xml"/><Relationship Id="rId7" Type="http://schemas.openxmlformats.org/officeDocument/2006/relationships/customXml" Target="../ink/ink537.xml"/><Relationship Id="rId2" Type="http://schemas.openxmlformats.org/officeDocument/2006/relationships/image" Target="../media/image4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1.png"/><Relationship Id="rId5" Type="http://schemas.openxmlformats.org/officeDocument/2006/relationships/customXml" Target="../ink/ink536.xml"/><Relationship Id="rId10" Type="http://schemas.openxmlformats.org/officeDocument/2006/relationships/image" Target="../media/image483.png"/><Relationship Id="rId4" Type="http://schemas.openxmlformats.org/officeDocument/2006/relationships/image" Target="../media/image480.png"/><Relationship Id="rId9" Type="http://schemas.openxmlformats.org/officeDocument/2006/relationships/customXml" Target="../ink/ink5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7.png"/><Relationship Id="rId13" Type="http://schemas.openxmlformats.org/officeDocument/2006/relationships/customXml" Target="../ink/ink544.xml"/><Relationship Id="rId18" Type="http://schemas.openxmlformats.org/officeDocument/2006/relationships/image" Target="../media/image492.png"/><Relationship Id="rId26" Type="http://schemas.openxmlformats.org/officeDocument/2006/relationships/image" Target="../media/image496.png"/><Relationship Id="rId3" Type="http://schemas.openxmlformats.org/officeDocument/2006/relationships/customXml" Target="../ink/ink539.xml"/><Relationship Id="rId21" Type="http://schemas.openxmlformats.org/officeDocument/2006/relationships/customXml" Target="../ink/ink548.xml"/><Relationship Id="rId7" Type="http://schemas.openxmlformats.org/officeDocument/2006/relationships/customXml" Target="../ink/ink541.xml"/><Relationship Id="rId12" Type="http://schemas.openxmlformats.org/officeDocument/2006/relationships/image" Target="../media/image489.png"/><Relationship Id="rId17" Type="http://schemas.openxmlformats.org/officeDocument/2006/relationships/customXml" Target="../ink/ink546.xml"/><Relationship Id="rId25" Type="http://schemas.openxmlformats.org/officeDocument/2006/relationships/customXml" Target="../ink/ink550.xml"/><Relationship Id="rId2" Type="http://schemas.openxmlformats.org/officeDocument/2006/relationships/image" Target="../media/image484.png"/><Relationship Id="rId16" Type="http://schemas.openxmlformats.org/officeDocument/2006/relationships/image" Target="../media/image491.png"/><Relationship Id="rId20" Type="http://schemas.openxmlformats.org/officeDocument/2006/relationships/image" Target="../media/image493.png"/><Relationship Id="rId29" Type="http://schemas.openxmlformats.org/officeDocument/2006/relationships/customXml" Target="../ink/ink5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6.png"/><Relationship Id="rId11" Type="http://schemas.openxmlformats.org/officeDocument/2006/relationships/customXml" Target="../ink/ink543.xml"/><Relationship Id="rId24" Type="http://schemas.openxmlformats.org/officeDocument/2006/relationships/image" Target="../media/image495.png"/><Relationship Id="rId5" Type="http://schemas.openxmlformats.org/officeDocument/2006/relationships/customXml" Target="../ink/ink540.xml"/><Relationship Id="rId15" Type="http://schemas.openxmlformats.org/officeDocument/2006/relationships/customXml" Target="../ink/ink545.xml"/><Relationship Id="rId23" Type="http://schemas.openxmlformats.org/officeDocument/2006/relationships/customXml" Target="../ink/ink549.xml"/><Relationship Id="rId28" Type="http://schemas.openxmlformats.org/officeDocument/2006/relationships/image" Target="../media/image497.png"/><Relationship Id="rId10" Type="http://schemas.openxmlformats.org/officeDocument/2006/relationships/image" Target="../media/image488.png"/><Relationship Id="rId19" Type="http://schemas.openxmlformats.org/officeDocument/2006/relationships/customXml" Target="../ink/ink547.xml"/><Relationship Id="rId4" Type="http://schemas.openxmlformats.org/officeDocument/2006/relationships/image" Target="../media/image485.png"/><Relationship Id="rId9" Type="http://schemas.openxmlformats.org/officeDocument/2006/relationships/customXml" Target="../ink/ink542.xml"/><Relationship Id="rId14" Type="http://schemas.openxmlformats.org/officeDocument/2006/relationships/image" Target="../media/image490.png"/><Relationship Id="rId22" Type="http://schemas.openxmlformats.org/officeDocument/2006/relationships/image" Target="../media/image494.png"/><Relationship Id="rId27" Type="http://schemas.openxmlformats.org/officeDocument/2006/relationships/customXml" Target="../ink/ink551.xml"/><Relationship Id="rId30" Type="http://schemas.openxmlformats.org/officeDocument/2006/relationships/image" Target="../media/image4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56.xml"/><Relationship Id="rId3" Type="http://schemas.openxmlformats.org/officeDocument/2006/relationships/image" Target="../media/image499.png"/><Relationship Id="rId7" Type="http://schemas.openxmlformats.org/officeDocument/2006/relationships/image" Target="../media/image501.png"/><Relationship Id="rId2" Type="http://schemas.openxmlformats.org/officeDocument/2006/relationships/customXml" Target="../ink/ink55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55.xml"/><Relationship Id="rId5" Type="http://schemas.openxmlformats.org/officeDocument/2006/relationships/image" Target="../media/image500.png"/><Relationship Id="rId4" Type="http://schemas.openxmlformats.org/officeDocument/2006/relationships/customXml" Target="../ink/ink554.xml"/><Relationship Id="rId9" Type="http://schemas.openxmlformats.org/officeDocument/2006/relationships/image" Target="../media/image502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30.png"/><Relationship Id="rId21" Type="http://schemas.openxmlformats.org/officeDocument/2006/relationships/customXml" Target="../ink/ink163.xml"/><Relationship Id="rId42" Type="http://schemas.openxmlformats.org/officeDocument/2006/relationships/image" Target="../media/image1311.png"/><Relationship Id="rId47" Type="http://schemas.openxmlformats.org/officeDocument/2006/relationships/customXml" Target="../ink/ink176.xml"/><Relationship Id="rId63" Type="http://schemas.openxmlformats.org/officeDocument/2006/relationships/customXml" Target="../ink/ink184.xml"/><Relationship Id="rId68" Type="http://schemas.openxmlformats.org/officeDocument/2006/relationships/image" Target="../media/image144.png"/><Relationship Id="rId84" Type="http://schemas.openxmlformats.org/officeDocument/2006/relationships/image" Target="../media/image152.png"/><Relationship Id="rId89" Type="http://schemas.openxmlformats.org/officeDocument/2006/relationships/customXml" Target="../ink/ink197.xml"/><Relationship Id="rId112" Type="http://schemas.openxmlformats.org/officeDocument/2006/relationships/image" Target="../media/image166.png"/><Relationship Id="rId16" Type="http://schemas.openxmlformats.org/officeDocument/2006/relationships/image" Target="../media/image1180.png"/><Relationship Id="rId107" Type="http://schemas.openxmlformats.org/officeDocument/2006/relationships/customXml" Target="../ink/ink206.xml"/><Relationship Id="rId11" Type="http://schemas.openxmlformats.org/officeDocument/2006/relationships/customXml" Target="../ink/ink158.xml"/><Relationship Id="rId32" Type="http://schemas.openxmlformats.org/officeDocument/2006/relationships/image" Target="../media/image1260.png"/><Relationship Id="rId37" Type="http://schemas.openxmlformats.org/officeDocument/2006/relationships/customXml" Target="../ink/ink171.xml"/><Relationship Id="rId53" Type="http://schemas.openxmlformats.org/officeDocument/2006/relationships/customXml" Target="../ink/ink179.xml"/><Relationship Id="rId58" Type="http://schemas.openxmlformats.org/officeDocument/2006/relationships/image" Target="../media/image1390.png"/><Relationship Id="rId74" Type="http://schemas.openxmlformats.org/officeDocument/2006/relationships/image" Target="../media/image147.png"/><Relationship Id="rId79" Type="http://schemas.openxmlformats.org/officeDocument/2006/relationships/customXml" Target="../ink/ink192.xml"/><Relationship Id="rId102" Type="http://schemas.openxmlformats.org/officeDocument/2006/relationships/image" Target="../media/image161.png"/><Relationship Id="rId5" Type="http://schemas.openxmlformats.org/officeDocument/2006/relationships/customXml" Target="../ink/ink155.xml"/><Relationship Id="rId90" Type="http://schemas.openxmlformats.org/officeDocument/2006/relationships/image" Target="../media/image155.png"/><Relationship Id="rId95" Type="http://schemas.openxmlformats.org/officeDocument/2006/relationships/customXml" Target="../ink/ink200.xml"/><Relationship Id="rId22" Type="http://schemas.openxmlformats.org/officeDocument/2006/relationships/image" Target="../media/image1211.png"/><Relationship Id="rId27" Type="http://schemas.openxmlformats.org/officeDocument/2006/relationships/customXml" Target="../ink/ink166.xml"/><Relationship Id="rId43" Type="http://schemas.openxmlformats.org/officeDocument/2006/relationships/customXml" Target="../ink/ink174.xml"/><Relationship Id="rId48" Type="http://schemas.openxmlformats.org/officeDocument/2006/relationships/image" Target="../media/image1340.png"/><Relationship Id="rId64" Type="http://schemas.openxmlformats.org/officeDocument/2006/relationships/image" Target="../media/image142.png"/><Relationship Id="rId69" Type="http://schemas.openxmlformats.org/officeDocument/2006/relationships/customXml" Target="../ink/ink187.xml"/><Relationship Id="rId113" Type="http://schemas.openxmlformats.org/officeDocument/2006/relationships/customXml" Target="../ink/ink209.xml"/><Relationship Id="rId80" Type="http://schemas.openxmlformats.org/officeDocument/2006/relationships/image" Target="../media/image150.png"/><Relationship Id="rId85" Type="http://schemas.openxmlformats.org/officeDocument/2006/relationships/customXml" Target="../ink/ink195.xml"/><Relationship Id="rId12" Type="http://schemas.openxmlformats.org/officeDocument/2006/relationships/image" Target="../media/image1160.png"/><Relationship Id="rId17" Type="http://schemas.openxmlformats.org/officeDocument/2006/relationships/customXml" Target="../ink/ink161.xml"/><Relationship Id="rId33" Type="http://schemas.openxmlformats.org/officeDocument/2006/relationships/customXml" Target="../ink/ink169.xml"/><Relationship Id="rId38" Type="http://schemas.openxmlformats.org/officeDocument/2006/relationships/image" Target="../media/image1290.png"/><Relationship Id="rId59" Type="http://schemas.openxmlformats.org/officeDocument/2006/relationships/customXml" Target="../ink/ink182.xml"/><Relationship Id="rId103" Type="http://schemas.openxmlformats.org/officeDocument/2006/relationships/customXml" Target="../ink/ink204.xml"/><Relationship Id="rId108" Type="http://schemas.openxmlformats.org/officeDocument/2006/relationships/image" Target="../media/image164.png"/><Relationship Id="rId54" Type="http://schemas.openxmlformats.org/officeDocument/2006/relationships/image" Target="../media/image1370.png"/><Relationship Id="rId70" Type="http://schemas.openxmlformats.org/officeDocument/2006/relationships/image" Target="../media/image145.png"/><Relationship Id="rId75" Type="http://schemas.openxmlformats.org/officeDocument/2006/relationships/customXml" Target="../ink/ink190.xml"/><Relationship Id="rId91" Type="http://schemas.openxmlformats.org/officeDocument/2006/relationships/customXml" Target="../ink/ink198.xml"/><Relationship Id="rId96" Type="http://schemas.openxmlformats.org/officeDocument/2006/relationships/image" Target="../media/image1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0.png"/><Relationship Id="rId15" Type="http://schemas.openxmlformats.org/officeDocument/2006/relationships/customXml" Target="../ink/ink160.xml"/><Relationship Id="rId23" Type="http://schemas.openxmlformats.org/officeDocument/2006/relationships/customXml" Target="../ink/ink164.xml"/><Relationship Id="rId28" Type="http://schemas.openxmlformats.org/officeDocument/2006/relationships/image" Target="../media/image1240.png"/><Relationship Id="rId36" Type="http://schemas.openxmlformats.org/officeDocument/2006/relationships/image" Target="../media/image1280.png"/><Relationship Id="rId49" Type="http://schemas.openxmlformats.org/officeDocument/2006/relationships/customXml" Target="../ink/ink177.xml"/><Relationship Id="rId57" Type="http://schemas.openxmlformats.org/officeDocument/2006/relationships/customXml" Target="../ink/ink181.xml"/><Relationship Id="rId106" Type="http://schemas.openxmlformats.org/officeDocument/2006/relationships/image" Target="../media/image163.png"/><Relationship Id="rId114" Type="http://schemas.openxmlformats.org/officeDocument/2006/relationships/image" Target="../media/image167.png"/><Relationship Id="rId10" Type="http://schemas.openxmlformats.org/officeDocument/2006/relationships/image" Target="../media/image1150.png"/><Relationship Id="rId31" Type="http://schemas.openxmlformats.org/officeDocument/2006/relationships/customXml" Target="../ink/ink168.xml"/><Relationship Id="rId44" Type="http://schemas.openxmlformats.org/officeDocument/2006/relationships/image" Target="../media/image1320.png"/><Relationship Id="rId52" Type="http://schemas.openxmlformats.org/officeDocument/2006/relationships/image" Target="../media/image1360.png"/><Relationship Id="rId60" Type="http://schemas.openxmlformats.org/officeDocument/2006/relationships/image" Target="../media/image1400.png"/><Relationship Id="rId65" Type="http://schemas.openxmlformats.org/officeDocument/2006/relationships/customXml" Target="../ink/ink185.xml"/><Relationship Id="rId73" Type="http://schemas.openxmlformats.org/officeDocument/2006/relationships/customXml" Target="../ink/ink189.xml"/><Relationship Id="rId78" Type="http://schemas.openxmlformats.org/officeDocument/2006/relationships/image" Target="../media/image149.png"/><Relationship Id="rId81" Type="http://schemas.openxmlformats.org/officeDocument/2006/relationships/customXml" Target="../ink/ink193.xml"/><Relationship Id="rId86" Type="http://schemas.openxmlformats.org/officeDocument/2006/relationships/image" Target="../media/image153.png"/><Relationship Id="rId94" Type="http://schemas.openxmlformats.org/officeDocument/2006/relationships/image" Target="../media/image157.png"/><Relationship Id="rId99" Type="http://schemas.openxmlformats.org/officeDocument/2006/relationships/customXml" Target="../ink/ink202.xml"/><Relationship Id="rId101" Type="http://schemas.openxmlformats.org/officeDocument/2006/relationships/customXml" Target="../ink/ink203.xml"/><Relationship Id="rId4" Type="http://schemas.openxmlformats.org/officeDocument/2006/relationships/image" Target="../media/image1120.png"/><Relationship Id="rId9" Type="http://schemas.openxmlformats.org/officeDocument/2006/relationships/customXml" Target="../ink/ink157.xml"/><Relationship Id="rId13" Type="http://schemas.openxmlformats.org/officeDocument/2006/relationships/customXml" Target="../ink/ink159.xml"/><Relationship Id="rId18" Type="http://schemas.openxmlformats.org/officeDocument/2006/relationships/image" Target="../media/image1190.png"/><Relationship Id="rId39" Type="http://schemas.openxmlformats.org/officeDocument/2006/relationships/customXml" Target="../ink/ink172.xml"/><Relationship Id="rId109" Type="http://schemas.openxmlformats.org/officeDocument/2006/relationships/customXml" Target="../ink/ink207.xml"/><Relationship Id="rId34" Type="http://schemas.openxmlformats.org/officeDocument/2006/relationships/image" Target="../media/image1270.png"/><Relationship Id="rId50" Type="http://schemas.openxmlformats.org/officeDocument/2006/relationships/image" Target="../media/image1350.png"/><Relationship Id="rId55" Type="http://schemas.openxmlformats.org/officeDocument/2006/relationships/customXml" Target="../ink/ink180.xml"/><Relationship Id="rId76" Type="http://schemas.openxmlformats.org/officeDocument/2006/relationships/image" Target="../media/image148.png"/><Relationship Id="rId97" Type="http://schemas.openxmlformats.org/officeDocument/2006/relationships/customXml" Target="../ink/ink201.xml"/><Relationship Id="rId104" Type="http://schemas.openxmlformats.org/officeDocument/2006/relationships/image" Target="../media/image162.png"/><Relationship Id="rId7" Type="http://schemas.openxmlformats.org/officeDocument/2006/relationships/customXml" Target="../ink/ink156.xml"/><Relationship Id="rId71" Type="http://schemas.openxmlformats.org/officeDocument/2006/relationships/customXml" Target="../ink/ink188.xml"/><Relationship Id="rId92" Type="http://schemas.openxmlformats.org/officeDocument/2006/relationships/image" Target="../media/image156.png"/><Relationship Id="rId2" Type="http://schemas.openxmlformats.org/officeDocument/2006/relationships/image" Target="../media/image141.png"/><Relationship Id="rId29" Type="http://schemas.openxmlformats.org/officeDocument/2006/relationships/customXml" Target="../ink/ink167.xml"/><Relationship Id="rId24" Type="http://schemas.openxmlformats.org/officeDocument/2006/relationships/image" Target="../media/image1220.png"/><Relationship Id="rId40" Type="http://schemas.openxmlformats.org/officeDocument/2006/relationships/image" Target="../media/image1300.png"/><Relationship Id="rId45" Type="http://schemas.openxmlformats.org/officeDocument/2006/relationships/customXml" Target="../ink/ink175.xml"/><Relationship Id="rId66" Type="http://schemas.openxmlformats.org/officeDocument/2006/relationships/image" Target="../media/image143.png"/><Relationship Id="rId87" Type="http://schemas.openxmlformats.org/officeDocument/2006/relationships/customXml" Target="../ink/ink196.xml"/><Relationship Id="rId110" Type="http://schemas.openxmlformats.org/officeDocument/2006/relationships/image" Target="../media/image165.png"/><Relationship Id="rId61" Type="http://schemas.openxmlformats.org/officeDocument/2006/relationships/customXml" Target="../ink/ink183.xml"/><Relationship Id="rId82" Type="http://schemas.openxmlformats.org/officeDocument/2006/relationships/image" Target="../media/image151.png"/><Relationship Id="rId19" Type="http://schemas.openxmlformats.org/officeDocument/2006/relationships/customXml" Target="../ink/ink162.xml"/><Relationship Id="rId14" Type="http://schemas.openxmlformats.org/officeDocument/2006/relationships/image" Target="../media/image1170.png"/><Relationship Id="rId30" Type="http://schemas.openxmlformats.org/officeDocument/2006/relationships/image" Target="../media/image1250.png"/><Relationship Id="rId35" Type="http://schemas.openxmlformats.org/officeDocument/2006/relationships/customXml" Target="../ink/ink170.xml"/><Relationship Id="rId56" Type="http://schemas.openxmlformats.org/officeDocument/2006/relationships/image" Target="../media/image1380.png"/><Relationship Id="rId77" Type="http://schemas.openxmlformats.org/officeDocument/2006/relationships/customXml" Target="../ink/ink191.xml"/><Relationship Id="rId100" Type="http://schemas.openxmlformats.org/officeDocument/2006/relationships/image" Target="../media/image160.png"/><Relationship Id="rId105" Type="http://schemas.openxmlformats.org/officeDocument/2006/relationships/customXml" Target="../ink/ink205.xml"/><Relationship Id="rId8" Type="http://schemas.openxmlformats.org/officeDocument/2006/relationships/image" Target="../media/image1140.png"/><Relationship Id="rId51" Type="http://schemas.openxmlformats.org/officeDocument/2006/relationships/customXml" Target="../ink/ink178.xml"/><Relationship Id="rId72" Type="http://schemas.openxmlformats.org/officeDocument/2006/relationships/image" Target="../media/image146.png"/><Relationship Id="rId93" Type="http://schemas.openxmlformats.org/officeDocument/2006/relationships/customXml" Target="../ink/ink199.xml"/><Relationship Id="rId98" Type="http://schemas.openxmlformats.org/officeDocument/2006/relationships/image" Target="../media/image159.png"/><Relationship Id="rId3" Type="http://schemas.openxmlformats.org/officeDocument/2006/relationships/customXml" Target="../ink/ink154.xml"/><Relationship Id="rId25" Type="http://schemas.openxmlformats.org/officeDocument/2006/relationships/customXml" Target="../ink/ink165.xml"/><Relationship Id="rId46" Type="http://schemas.openxmlformats.org/officeDocument/2006/relationships/image" Target="../media/image1330.png"/><Relationship Id="rId67" Type="http://schemas.openxmlformats.org/officeDocument/2006/relationships/customXml" Target="../ink/ink186.xml"/><Relationship Id="rId20" Type="http://schemas.openxmlformats.org/officeDocument/2006/relationships/image" Target="../media/image1200.png"/><Relationship Id="rId41" Type="http://schemas.openxmlformats.org/officeDocument/2006/relationships/customXml" Target="../ink/ink173.xml"/><Relationship Id="rId62" Type="http://schemas.openxmlformats.org/officeDocument/2006/relationships/image" Target="../media/image1411.png"/><Relationship Id="rId83" Type="http://schemas.openxmlformats.org/officeDocument/2006/relationships/customXml" Target="../ink/ink194.xml"/><Relationship Id="rId88" Type="http://schemas.openxmlformats.org/officeDocument/2006/relationships/image" Target="../media/image154.png"/><Relationship Id="rId111" Type="http://schemas.openxmlformats.org/officeDocument/2006/relationships/customXml" Target="../ink/ink20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png"/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0.png"/><Relationship Id="rId21" Type="http://schemas.openxmlformats.org/officeDocument/2006/relationships/customXml" Target="../ink/ink219.xml"/><Relationship Id="rId42" Type="http://schemas.openxmlformats.org/officeDocument/2006/relationships/image" Target="../media/image188.png"/><Relationship Id="rId47" Type="http://schemas.openxmlformats.org/officeDocument/2006/relationships/customXml" Target="../ink/ink232.xml"/><Relationship Id="rId63" Type="http://schemas.openxmlformats.org/officeDocument/2006/relationships/customXml" Target="../ink/ink240.xml"/><Relationship Id="rId68" Type="http://schemas.openxmlformats.org/officeDocument/2006/relationships/image" Target="../media/image201.png"/><Relationship Id="rId84" Type="http://schemas.openxmlformats.org/officeDocument/2006/relationships/image" Target="../media/image209.png"/><Relationship Id="rId89" Type="http://schemas.openxmlformats.org/officeDocument/2006/relationships/customXml" Target="../ink/ink253.xml"/><Relationship Id="rId16" Type="http://schemas.openxmlformats.org/officeDocument/2006/relationships/image" Target="../media/image175.png"/><Relationship Id="rId107" Type="http://schemas.openxmlformats.org/officeDocument/2006/relationships/customXml" Target="../ink/ink262.xml"/><Relationship Id="rId11" Type="http://schemas.openxmlformats.org/officeDocument/2006/relationships/customXml" Target="../ink/ink214.xml"/><Relationship Id="rId32" Type="http://schemas.openxmlformats.org/officeDocument/2006/relationships/image" Target="../media/image183.png"/><Relationship Id="rId37" Type="http://schemas.openxmlformats.org/officeDocument/2006/relationships/customXml" Target="../ink/ink227.xml"/><Relationship Id="rId53" Type="http://schemas.openxmlformats.org/officeDocument/2006/relationships/customXml" Target="../ink/ink235.xml"/><Relationship Id="rId58" Type="http://schemas.openxmlformats.org/officeDocument/2006/relationships/image" Target="../media/image196.png"/><Relationship Id="rId74" Type="http://schemas.openxmlformats.org/officeDocument/2006/relationships/image" Target="../media/image204.png"/><Relationship Id="rId79" Type="http://schemas.openxmlformats.org/officeDocument/2006/relationships/customXml" Target="../ink/ink248.xml"/><Relationship Id="rId102" Type="http://schemas.openxmlformats.org/officeDocument/2006/relationships/image" Target="../media/image218.png"/><Relationship Id="rId5" Type="http://schemas.openxmlformats.org/officeDocument/2006/relationships/customXml" Target="../ink/ink211.xml"/><Relationship Id="rId90" Type="http://schemas.openxmlformats.org/officeDocument/2006/relationships/image" Target="../media/image212.png"/><Relationship Id="rId95" Type="http://schemas.openxmlformats.org/officeDocument/2006/relationships/customXml" Target="../ink/ink256.xml"/><Relationship Id="rId22" Type="http://schemas.openxmlformats.org/officeDocument/2006/relationships/image" Target="../media/image178.png"/><Relationship Id="rId27" Type="http://schemas.openxmlformats.org/officeDocument/2006/relationships/customXml" Target="../ink/ink222.xml"/><Relationship Id="rId43" Type="http://schemas.openxmlformats.org/officeDocument/2006/relationships/customXml" Target="../ink/ink230.xml"/><Relationship Id="rId48" Type="http://schemas.openxmlformats.org/officeDocument/2006/relationships/image" Target="../media/image191.png"/><Relationship Id="rId64" Type="http://schemas.openxmlformats.org/officeDocument/2006/relationships/image" Target="../media/image199.png"/><Relationship Id="rId69" Type="http://schemas.openxmlformats.org/officeDocument/2006/relationships/customXml" Target="../ink/ink243.xml"/><Relationship Id="rId80" Type="http://schemas.openxmlformats.org/officeDocument/2006/relationships/image" Target="../media/image207.png"/><Relationship Id="rId85" Type="http://schemas.openxmlformats.org/officeDocument/2006/relationships/customXml" Target="../ink/ink251.xml"/><Relationship Id="rId12" Type="http://schemas.openxmlformats.org/officeDocument/2006/relationships/image" Target="../media/image173.png"/><Relationship Id="rId17" Type="http://schemas.openxmlformats.org/officeDocument/2006/relationships/customXml" Target="../ink/ink217.xml"/><Relationship Id="rId33" Type="http://schemas.openxmlformats.org/officeDocument/2006/relationships/customXml" Target="../ink/ink225.xml"/><Relationship Id="rId38" Type="http://schemas.openxmlformats.org/officeDocument/2006/relationships/image" Target="../media/image186.png"/><Relationship Id="rId59" Type="http://schemas.openxmlformats.org/officeDocument/2006/relationships/customXml" Target="../ink/ink238.xml"/><Relationship Id="rId103" Type="http://schemas.openxmlformats.org/officeDocument/2006/relationships/customXml" Target="../ink/ink260.xml"/><Relationship Id="rId108" Type="http://schemas.openxmlformats.org/officeDocument/2006/relationships/image" Target="../media/image221.png"/><Relationship Id="rId20" Type="http://schemas.openxmlformats.org/officeDocument/2006/relationships/image" Target="../media/image177.png"/><Relationship Id="rId41" Type="http://schemas.openxmlformats.org/officeDocument/2006/relationships/customXml" Target="../ink/ink229.xml"/><Relationship Id="rId54" Type="http://schemas.openxmlformats.org/officeDocument/2006/relationships/image" Target="../media/image194.png"/><Relationship Id="rId62" Type="http://schemas.openxmlformats.org/officeDocument/2006/relationships/image" Target="../media/image198.png"/><Relationship Id="rId70" Type="http://schemas.openxmlformats.org/officeDocument/2006/relationships/image" Target="../media/image202.png"/><Relationship Id="rId75" Type="http://schemas.openxmlformats.org/officeDocument/2006/relationships/customXml" Target="../ink/ink246.xml"/><Relationship Id="rId83" Type="http://schemas.openxmlformats.org/officeDocument/2006/relationships/customXml" Target="../ink/ink250.xml"/><Relationship Id="rId88" Type="http://schemas.openxmlformats.org/officeDocument/2006/relationships/image" Target="../media/image211.png"/><Relationship Id="rId91" Type="http://schemas.openxmlformats.org/officeDocument/2006/relationships/customXml" Target="../ink/ink254.xml"/><Relationship Id="rId96" Type="http://schemas.openxmlformats.org/officeDocument/2006/relationships/image" Target="../media/image2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15" Type="http://schemas.openxmlformats.org/officeDocument/2006/relationships/customXml" Target="../ink/ink216.xml"/><Relationship Id="rId23" Type="http://schemas.openxmlformats.org/officeDocument/2006/relationships/customXml" Target="../ink/ink220.xml"/><Relationship Id="rId28" Type="http://schemas.openxmlformats.org/officeDocument/2006/relationships/image" Target="../media/image181.png"/><Relationship Id="rId36" Type="http://schemas.openxmlformats.org/officeDocument/2006/relationships/image" Target="../media/image185.png"/><Relationship Id="rId49" Type="http://schemas.openxmlformats.org/officeDocument/2006/relationships/customXml" Target="../ink/ink233.xml"/><Relationship Id="rId57" Type="http://schemas.openxmlformats.org/officeDocument/2006/relationships/customXml" Target="../ink/ink237.xml"/><Relationship Id="rId106" Type="http://schemas.openxmlformats.org/officeDocument/2006/relationships/image" Target="../media/image220.png"/><Relationship Id="rId10" Type="http://schemas.openxmlformats.org/officeDocument/2006/relationships/image" Target="../media/image172.png"/><Relationship Id="rId31" Type="http://schemas.openxmlformats.org/officeDocument/2006/relationships/customXml" Target="../ink/ink224.xml"/><Relationship Id="rId44" Type="http://schemas.openxmlformats.org/officeDocument/2006/relationships/image" Target="../media/image189.png"/><Relationship Id="rId52" Type="http://schemas.openxmlformats.org/officeDocument/2006/relationships/image" Target="../media/image193.png"/><Relationship Id="rId60" Type="http://schemas.openxmlformats.org/officeDocument/2006/relationships/image" Target="../media/image197.png"/><Relationship Id="rId65" Type="http://schemas.openxmlformats.org/officeDocument/2006/relationships/customXml" Target="../ink/ink241.xml"/><Relationship Id="rId73" Type="http://schemas.openxmlformats.org/officeDocument/2006/relationships/customXml" Target="../ink/ink245.xml"/><Relationship Id="rId78" Type="http://schemas.openxmlformats.org/officeDocument/2006/relationships/image" Target="../media/image206.png"/><Relationship Id="rId81" Type="http://schemas.openxmlformats.org/officeDocument/2006/relationships/customXml" Target="../ink/ink249.xml"/><Relationship Id="rId86" Type="http://schemas.openxmlformats.org/officeDocument/2006/relationships/image" Target="../media/image210.png"/><Relationship Id="rId94" Type="http://schemas.openxmlformats.org/officeDocument/2006/relationships/image" Target="../media/image214.png"/><Relationship Id="rId99" Type="http://schemas.openxmlformats.org/officeDocument/2006/relationships/customXml" Target="../ink/ink258.xml"/><Relationship Id="rId101" Type="http://schemas.openxmlformats.org/officeDocument/2006/relationships/customXml" Target="../ink/ink259.xml"/><Relationship Id="rId4" Type="http://schemas.openxmlformats.org/officeDocument/2006/relationships/image" Target="../media/image169.png"/><Relationship Id="rId9" Type="http://schemas.openxmlformats.org/officeDocument/2006/relationships/customXml" Target="../ink/ink213.xml"/><Relationship Id="rId13" Type="http://schemas.openxmlformats.org/officeDocument/2006/relationships/customXml" Target="../ink/ink215.xml"/><Relationship Id="rId18" Type="http://schemas.openxmlformats.org/officeDocument/2006/relationships/image" Target="../media/image176.png"/><Relationship Id="rId39" Type="http://schemas.openxmlformats.org/officeDocument/2006/relationships/customXml" Target="../ink/ink228.xml"/><Relationship Id="rId34" Type="http://schemas.openxmlformats.org/officeDocument/2006/relationships/image" Target="../media/image184.png"/><Relationship Id="rId50" Type="http://schemas.openxmlformats.org/officeDocument/2006/relationships/image" Target="../media/image192.png"/><Relationship Id="rId55" Type="http://schemas.openxmlformats.org/officeDocument/2006/relationships/customXml" Target="../ink/ink236.xml"/><Relationship Id="rId76" Type="http://schemas.openxmlformats.org/officeDocument/2006/relationships/image" Target="../media/image205.png"/><Relationship Id="rId97" Type="http://schemas.openxmlformats.org/officeDocument/2006/relationships/customXml" Target="../ink/ink257.xml"/><Relationship Id="rId104" Type="http://schemas.openxmlformats.org/officeDocument/2006/relationships/image" Target="../media/image219.png"/><Relationship Id="rId7" Type="http://schemas.openxmlformats.org/officeDocument/2006/relationships/customXml" Target="../ink/ink212.xml"/><Relationship Id="rId71" Type="http://schemas.openxmlformats.org/officeDocument/2006/relationships/customXml" Target="../ink/ink244.xml"/><Relationship Id="rId92" Type="http://schemas.openxmlformats.org/officeDocument/2006/relationships/image" Target="../media/image213.png"/><Relationship Id="rId2" Type="http://schemas.openxmlformats.org/officeDocument/2006/relationships/image" Target="../media/image168.png"/><Relationship Id="rId29" Type="http://schemas.openxmlformats.org/officeDocument/2006/relationships/customXml" Target="../ink/ink223.xml"/><Relationship Id="rId24" Type="http://schemas.openxmlformats.org/officeDocument/2006/relationships/image" Target="../media/image179.png"/><Relationship Id="rId40" Type="http://schemas.openxmlformats.org/officeDocument/2006/relationships/image" Target="../media/image187.png"/><Relationship Id="rId45" Type="http://schemas.openxmlformats.org/officeDocument/2006/relationships/customXml" Target="../ink/ink231.xml"/><Relationship Id="rId66" Type="http://schemas.openxmlformats.org/officeDocument/2006/relationships/image" Target="../media/image200.png"/><Relationship Id="rId87" Type="http://schemas.openxmlformats.org/officeDocument/2006/relationships/customXml" Target="../ink/ink252.xml"/><Relationship Id="rId61" Type="http://schemas.openxmlformats.org/officeDocument/2006/relationships/customXml" Target="../ink/ink239.xml"/><Relationship Id="rId82" Type="http://schemas.openxmlformats.org/officeDocument/2006/relationships/image" Target="../media/image208.png"/><Relationship Id="rId19" Type="http://schemas.openxmlformats.org/officeDocument/2006/relationships/customXml" Target="../ink/ink218.xml"/><Relationship Id="rId14" Type="http://schemas.openxmlformats.org/officeDocument/2006/relationships/image" Target="../media/image174.png"/><Relationship Id="rId30" Type="http://schemas.openxmlformats.org/officeDocument/2006/relationships/image" Target="../media/image182.png"/><Relationship Id="rId35" Type="http://schemas.openxmlformats.org/officeDocument/2006/relationships/customXml" Target="../ink/ink226.xml"/><Relationship Id="rId56" Type="http://schemas.openxmlformats.org/officeDocument/2006/relationships/image" Target="../media/image195.png"/><Relationship Id="rId77" Type="http://schemas.openxmlformats.org/officeDocument/2006/relationships/customXml" Target="../ink/ink247.xml"/><Relationship Id="rId100" Type="http://schemas.openxmlformats.org/officeDocument/2006/relationships/image" Target="../media/image217.png"/><Relationship Id="rId105" Type="http://schemas.openxmlformats.org/officeDocument/2006/relationships/customXml" Target="../ink/ink261.xml"/><Relationship Id="rId8" Type="http://schemas.openxmlformats.org/officeDocument/2006/relationships/image" Target="../media/image171.png"/><Relationship Id="rId51" Type="http://schemas.openxmlformats.org/officeDocument/2006/relationships/customXml" Target="../ink/ink234.xml"/><Relationship Id="rId72" Type="http://schemas.openxmlformats.org/officeDocument/2006/relationships/image" Target="../media/image203.png"/><Relationship Id="rId93" Type="http://schemas.openxmlformats.org/officeDocument/2006/relationships/customXml" Target="../ink/ink255.xml"/><Relationship Id="rId98" Type="http://schemas.openxmlformats.org/officeDocument/2006/relationships/image" Target="../media/image216.png"/><Relationship Id="rId3" Type="http://schemas.openxmlformats.org/officeDocument/2006/relationships/customXml" Target="../ink/ink210.xml"/><Relationship Id="rId25" Type="http://schemas.openxmlformats.org/officeDocument/2006/relationships/customXml" Target="../ink/ink221.xml"/><Relationship Id="rId46" Type="http://schemas.openxmlformats.org/officeDocument/2006/relationships/image" Target="../media/image190.png"/><Relationship Id="rId67" Type="http://schemas.openxmlformats.org/officeDocument/2006/relationships/customXml" Target="../ink/ink2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3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2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21.xml"/><Relationship Id="rId21" Type="http://schemas.openxmlformats.org/officeDocument/2006/relationships/customXml" Target="../ink/ink273.xml"/><Relationship Id="rId42" Type="http://schemas.openxmlformats.org/officeDocument/2006/relationships/image" Target="../media/image243.png"/><Relationship Id="rId63" Type="http://schemas.openxmlformats.org/officeDocument/2006/relationships/customXml" Target="../ink/ink294.xml"/><Relationship Id="rId84" Type="http://schemas.openxmlformats.org/officeDocument/2006/relationships/image" Target="../media/image264.png"/><Relationship Id="rId138" Type="http://schemas.openxmlformats.org/officeDocument/2006/relationships/image" Target="../media/image291.png"/><Relationship Id="rId159" Type="http://schemas.openxmlformats.org/officeDocument/2006/relationships/customXml" Target="../ink/ink342.xml"/><Relationship Id="rId170" Type="http://schemas.openxmlformats.org/officeDocument/2006/relationships/image" Target="../media/image307.png"/><Relationship Id="rId107" Type="http://schemas.openxmlformats.org/officeDocument/2006/relationships/customXml" Target="../ink/ink316.xml"/><Relationship Id="rId11" Type="http://schemas.openxmlformats.org/officeDocument/2006/relationships/customXml" Target="../ink/ink268.xml"/><Relationship Id="rId32" Type="http://schemas.openxmlformats.org/officeDocument/2006/relationships/image" Target="../media/image238.png"/><Relationship Id="rId53" Type="http://schemas.openxmlformats.org/officeDocument/2006/relationships/customXml" Target="../ink/ink289.xml"/><Relationship Id="rId74" Type="http://schemas.openxmlformats.org/officeDocument/2006/relationships/image" Target="../media/image259.png"/><Relationship Id="rId128" Type="http://schemas.openxmlformats.org/officeDocument/2006/relationships/image" Target="../media/image286.png"/><Relationship Id="rId149" Type="http://schemas.openxmlformats.org/officeDocument/2006/relationships/customXml" Target="../ink/ink337.xml"/><Relationship Id="rId5" Type="http://schemas.openxmlformats.org/officeDocument/2006/relationships/customXml" Target="../ink/ink265.xml"/><Relationship Id="rId95" Type="http://schemas.openxmlformats.org/officeDocument/2006/relationships/customXml" Target="../ink/ink310.xml"/><Relationship Id="rId160" Type="http://schemas.openxmlformats.org/officeDocument/2006/relationships/image" Target="../media/image302.png"/><Relationship Id="rId22" Type="http://schemas.openxmlformats.org/officeDocument/2006/relationships/image" Target="../media/image233.png"/><Relationship Id="rId43" Type="http://schemas.openxmlformats.org/officeDocument/2006/relationships/customXml" Target="../ink/ink284.xml"/><Relationship Id="rId64" Type="http://schemas.openxmlformats.org/officeDocument/2006/relationships/image" Target="../media/image254.png"/><Relationship Id="rId118" Type="http://schemas.openxmlformats.org/officeDocument/2006/relationships/image" Target="../media/image281.png"/><Relationship Id="rId139" Type="http://schemas.openxmlformats.org/officeDocument/2006/relationships/customXml" Target="../ink/ink332.xml"/><Relationship Id="rId85" Type="http://schemas.openxmlformats.org/officeDocument/2006/relationships/customXml" Target="../ink/ink305.xml"/><Relationship Id="rId150" Type="http://schemas.openxmlformats.org/officeDocument/2006/relationships/image" Target="../media/image297.png"/><Relationship Id="rId171" Type="http://schemas.openxmlformats.org/officeDocument/2006/relationships/customXml" Target="../ink/ink348.xml"/><Relationship Id="rId12" Type="http://schemas.openxmlformats.org/officeDocument/2006/relationships/image" Target="../media/image228.png"/><Relationship Id="rId33" Type="http://schemas.openxmlformats.org/officeDocument/2006/relationships/customXml" Target="../ink/ink279.xml"/><Relationship Id="rId108" Type="http://schemas.openxmlformats.org/officeDocument/2006/relationships/image" Target="../media/image276.png"/><Relationship Id="rId129" Type="http://schemas.openxmlformats.org/officeDocument/2006/relationships/customXml" Target="../ink/ink327.xml"/><Relationship Id="rId54" Type="http://schemas.openxmlformats.org/officeDocument/2006/relationships/image" Target="../media/image249.png"/><Relationship Id="rId70" Type="http://schemas.openxmlformats.org/officeDocument/2006/relationships/image" Target="../media/image257.png"/><Relationship Id="rId75" Type="http://schemas.openxmlformats.org/officeDocument/2006/relationships/customXml" Target="../ink/ink300.xml"/><Relationship Id="rId91" Type="http://schemas.openxmlformats.org/officeDocument/2006/relationships/customXml" Target="../ink/ink308.xml"/><Relationship Id="rId96" Type="http://schemas.openxmlformats.org/officeDocument/2006/relationships/image" Target="../media/image270.png"/><Relationship Id="rId140" Type="http://schemas.openxmlformats.org/officeDocument/2006/relationships/image" Target="../media/image292.png"/><Relationship Id="rId145" Type="http://schemas.openxmlformats.org/officeDocument/2006/relationships/customXml" Target="../ink/ink335.xml"/><Relationship Id="rId161" Type="http://schemas.openxmlformats.org/officeDocument/2006/relationships/customXml" Target="../ink/ink343.xml"/><Relationship Id="rId166" Type="http://schemas.openxmlformats.org/officeDocument/2006/relationships/image" Target="../media/image3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23" Type="http://schemas.openxmlformats.org/officeDocument/2006/relationships/customXml" Target="../ink/ink274.xml"/><Relationship Id="rId28" Type="http://schemas.openxmlformats.org/officeDocument/2006/relationships/image" Target="../media/image236.png"/><Relationship Id="rId49" Type="http://schemas.openxmlformats.org/officeDocument/2006/relationships/customXml" Target="../ink/ink287.xml"/><Relationship Id="rId114" Type="http://schemas.openxmlformats.org/officeDocument/2006/relationships/image" Target="../media/image279.png"/><Relationship Id="rId119" Type="http://schemas.openxmlformats.org/officeDocument/2006/relationships/customXml" Target="../ink/ink322.xml"/><Relationship Id="rId44" Type="http://schemas.openxmlformats.org/officeDocument/2006/relationships/image" Target="../media/image244.png"/><Relationship Id="rId60" Type="http://schemas.openxmlformats.org/officeDocument/2006/relationships/image" Target="../media/image252.png"/><Relationship Id="rId65" Type="http://schemas.openxmlformats.org/officeDocument/2006/relationships/customXml" Target="../ink/ink295.xml"/><Relationship Id="rId81" Type="http://schemas.openxmlformats.org/officeDocument/2006/relationships/customXml" Target="../ink/ink303.xml"/><Relationship Id="rId86" Type="http://schemas.openxmlformats.org/officeDocument/2006/relationships/image" Target="../media/image265.png"/><Relationship Id="rId130" Type="http://schemas.openxmlformats.org/officeDocument/2006/relationships/image" Target="../media/image287.png"/><Relationship Id="rId135" Type="http://schemas.openxmlformats.org/officeDocument/2006/relationships/customXml" Target="../ink/ink330.xml"/><Relationship Id="rId151" Type="http://schemas.openxmlformats.org/officeDocument/2006/relationships/customXml" Target="../ink/ink338.xml"/><Relationship Id="rId156" Type="http://schemas.openxmlformats.org/officeDocument/2006/relationships/image" Target="../media/image300.png"/><Relationship Id="rId172" Type="http://schemas.openxmlformats.org/officeDocument/2006/relationships/image" Target="../media/image308.png"/><Relationship Id="rId13" Type="http://schemas.openxmlformats.org/officeDocument/2006/relationships/customXml" Target="../ink/ink269.xml"/><Relationship Id="rId18" Type="http://schemas.openxmlformats.org/officeDocument/2006/relationships/image" Target="../media/image231.png"/><Relationship Id="rId39" Type="http://schemas.openxmlformats.org/officeDocument/2006/relationships/customXml" Target="../ink/ink282.xml"/><Relationship Id="rId109" Type="http://schemas.openxmlformats.org/officeDocument/2006/relationships/customXml" Target="../ink/ink317.xml"/><Relationship Id="rId34" Type="http://schemas.openxmlformats.org/officeDocument/2006/relationships/image" Target="../media/image239.png"/><Relationship Id="rId50" Type="http://schemas.openxmlformats.org/officeDocument/2006/relationships/image" Target="../media/image247.png"/><Relationship Id="rId55" Type="http://schemas.openxmlformats.org/officeDocument/2006/relationships/customXml" Target="../ink/ink290.xml"/><Relationship Id="rId76" Type="http://schemas.openxmlformats.org/officeDocument/2006/relationships/image" Target="../media/image260.png"/><Relationship Id="rId97" Type="http://schemas.openxmlformats.org/officeDocument/2006/relationships/customXml" Target="../ink/ink311.xml"/><Relationship Id="rId104" Type="http://schemas.openxmlformats.org/officeDocument/2006/relationships/image" Target="../media/image274.png"/><Relationship Id="rId120" Type="http://schemas.openxmlformats.org/officeDocument/2006/relationships/image" Target="../media/image282.png"/><Relationship Id="rId125" Type="http://schemas.openxmlformats.org/officeDocument/2006/relationships/customXml" Target="../ink/ink325.xml"/><Relationship Id="rId141" Type="http://schemas.openxmlformats.org/officeDocument/2006/relationships/customXml" Target="../ink/ink333.xml"/><Relationship Id="rId146" Type="http://schemas.openxmlformats.org/officeDocument/2006/relationships/image" Target="../media/image295.png"/><Relationship Id="rId167" Type="http://schemas.openxmlformats.org/officeDocument/2006/relationships/customXml" Target="../ink/ink346.xml"/><Relationship Id="rId7" Type="http://schemas.openxmlformats.org/officeDocument/2006/relationships/customXml" Target="../ink/ink266.xml"/><Relationship Id="rId71" Type="http://schemas.openxmlformats.org/officeDocument/2006/relationships/customXml" Target="../ink/ink298.xml"/><Relationship Id="rId92" Type="http://schemas.openxmlformats.org/officeDocument/2006/relationships/image" Target="../media/image268.png"/><Relationship Id="rId162" Type="http://schemas.openxmlformats.org/officeDocument/2006/relationships/image" Target="../media/image303.png"/><Relationship Id="rId2" Type="http://schemas.openxmlformats.org/officeDocument/2006/relationships/image" Target="../media/image223.png"/><Relationship Id="rId29" Type="http://schemas.openxmlformats.org/officeDocument/2006/relationships/customXml" Target="../ink/ink277.xml"/><Relationship Id="rId24" Type="http://schemas.openxmlformats.org/officeDocument/2006/relationships/image" Target="../media/image234.png"/><Relationship Id="rId40" Type="http://schemas.openxmlformats.org/officeDocument/2006/relationships/image" Target="../media/image242.png"/><Relationship Id="rId45" Type="http://schemas.openxmlformats.org/officeDocument/2006/relationships/customXml" Target="../ink/ink285.xml"/><Relationship Id="rId66" Type="http://schemas.openxmlformats.org/officeDocument/2006/relationships/image" Target="../media/image255.png"/><Relationship Id="rId87" Type="http://schemas.openxmlformats.org/officeDocument/2006/relationships/customXml" Target="../ink/ink306.xml"/><Relationship Id="rId110" Type="http://schemas.openxmlformats.org/officeDocument/2006/relationships/image" Target="../media/image277.png"/><Relationship Id="rId115" Type="http://schemas.openxmlformats.org/officeDocument/2006/relationships/customXml" Target="../ink/ink320.xml"/><Relationship Id="rId131" Type="http://schemas.openxmlformats.org/officeDocument/2006/relationships/customXml" Target="../ink/ink328.xml"/><Relationship Id="rId136" Type="http://schemas.openxmlformats.org/officeDocument/2006/relationships/image" Target="../media/image290.png"/><Relationship Id="rId157" Type="http://schemas.openxmlformats.org/officeDocument/2006/relationships/customXml" Target="../ink/ink341.xml"/><Relationship Id="rId61" Type="http://schemas.openxmlformats.org/officeDocument/2006/relationships/customXml" Target="../ink/ink293.xml"/><Relationship Id="rId82" Type="http://schemas.openxmlformats.org/officeDocument/2006/relationships/image" Target="../media/image263.png"/><Relationship Id="rId152" Type="http://schemas.openxmlformats.org/officeDocument/2006/relationships/image" Target="../media/image298.png"/><Relationship Id="rId19" Type="http://schemas.openxmlformats.org/officeDocument/2006/relationships/customXml" Target="../ink/ink272.xml"/><Relationship Id="rId14" Type="http://schemas.openxmlformats.org/officeDocument/2006/relationships/image" Target="../media/image229.png"/><Relationship Id="rId30" Type="http://schemas.openxmlformats.org/officeDocument/2006/relationships/image" Target="../media/image237.png"/><Relationship Id="rId35" Type="http://schemas.openxmlformats.org/officeDocument/2006/relationships/customXml" Target="../ink/ink280.xml"/><Relationship Id="rId56" Type="http://schemas.openxmlformats.org/officeDocument/2006/relationships/image" Target="../media/image250.png"/><Relationship Id="rId77" Type="http://schemas.openxmlformats.org/officeDocument/2006/relationships/customXml" Target="../ink/ink301.xml"/><Relationship Id="rId100" Type="http://schemas.openxmlformats.org/officeDocument/2006/relationships/image" Target="../media/image272.png"/><Relationship Id="rId105" Type="http://schemas.openxmlformats.org/officeDocument/2006/relationships/customXml" Target="../ink/ink315.xml"/><Relationship Id="rId126" Type="http://schemas.openxmlformats.org/officeDocument/2006/relationships/image" Target="../media/image285.png"/><Relationship Id="rId147" Type="http://schemas.openxmlformats.org/officeDocument/2006/relationships/customXml" Target="../ink/ink336.xml"/><Relationship Id="rId168" Type="http://schemas.openxmlformats.org/officeDocument/2006/relationships/image" Target="../media/image306.png"/><Relationship Id="rId8" Type="http://schemas.openxmlformats.org/officeDocument/2006/relationships/image" Target="../media/image226.png"/><Relationship Id="rId51" Type="http://schemas.openxmlformats.org/officeDocument/2006/relationships/customXml" Target="../ink/ink288.xml"/><Relationship Id="rId72" Type="http://schemas.openxmlformats.org/officeDocument/2006/relationships/image" Target="../media/image258.png"/><Relationship Id="rId93" Type="http://schemas.openxmlformats.org/officeDocument/2006/relationships/customXml" Target="../ink/ink309.xml"/><Relationship Id="rId98" Type="http://schemas.openxmlformats.org/officeDocument/2006/relationships/image" Target="../media/image271.png"/><Relationship Id="rId121" Type="http://schemas.openxmlformats.org/officeDocument/2006/relationships/customXml" Target="../ink/ink323.xml"/><Relationship Id="rId142" Type="http://schemas.openxmlformats.org/officeDocument/2006/relationships/image" Target="../media/image293.png"/><Relationship Id="rId163" Type="http://schemas.openxmlformats.org/officeDocument/2006/relationships/customXml" Target="../ink/ink344.xml"/><Relationship Id="rId3" Type="http://schemas.openxmlformats.org/officeDocument/2006/relationships/customXml" Target="../ink/ink264.xml"/><Relationship Id="rId25" Type="http://schemas.openxmlformats.org/officeDocument/2006/relationships/customXml" Target="../ink/ink275.xml"/><Relationship Id="rId46" Type="http://schemas.openxmlformats.org/officeDocument/2006/relationships/image" Target="../media/image245.png"/><Relationship Id="rId67" Type="http://schemas.openxmlformats.org/officeDocument/2006/relationships/customXml" Target="../ink/ink296.xml"/><Relationship Id="rId116" Type="http://schemas.openxmlformats.org/officeDocument/2006/relationships/image" Target="../media/image280.png"/><Relationship Id="rId137" Type="http://schemas.openxmlformats.org/officeDocument/2006/relationships/customXml" Target="../ink/ink331.xml"/><Relationship Id="rId158" Type="http://schemas.openxmlformats.org/officeDocument/2006/relationships/image" Target="../media/image301.png"/><Relationship Id="rId20" Type="http://schemas.openxmlformats.org/officeDocument/2006/relationships/image" Target="../media/image232.png"/><Relationship Id="rId41" Type="http://schemas.openxmlformats.org/officeDocument/2006/relationships/customXml" Target="../ink/ink283.xml"/><Relationship Id="rId62" Type="http://schemas.openxmlformats.org/officeDocument/2006/relationships/image" Target="../media/image253.png"/><Relationship Id="rId83" Type="http://schemas.openxmlformats.org/officeDocument/2006/relationships/customXml" Target="../ink/ink304.xml"/><Relationship Id="rId88" Type="http://schemas.openxmlformats.org/officeDocument/2006/relationships/image" Target="../media/image266.png"/><Relationship Id="rId111" Type="http://schemas.openxmlformats.org/officeDocument/2006/relationships/customXml" Target="../ink/ink318.xml"/><Relationship Id="rId132" Type="http://schemas.openxmlformats.org/officeDocument/2006/relationships/image" Target="../media/image288.png"/><Relationship Id="rId153" Type="http://schemas.openxmlformats.org/officeDocument/2006/relationships/customXml" Target="../ink/ink339.xml"/><Relationship Id="rId15" Type="http://schemas.openxmlformats.org/officeDocument/2006/relationships/customXml" Target="../ink/ink270.xml"/><Relationship Id="rId36" Type="http://schemas.openxmlformats.org/officeDocument/2006/relationships/image" Target="../media/image240.png"/><Relationship Id="rId57" Type="http://schemas.openxmlformats.org/officeDocument/2006/relationships/customXml" Target="../ink/ink291.xml"/><Relationship Id="rId106" Type="http://schemas.openxmlformats.org/officeDocument/2006/relationships/image" Target="../media/image275.png"/><Relationship Id="rId127" Type="http://schemas.openxmlformats.org/officeDocument/2006/relationships/customXml" Target="../ink/ink326.xml"/><Relationship Id="rId10" Type="http://schemas.openxmlformats.org/officeDocument/2006/relationships/image" Target="../media/image227.png"/><Relationship Id="rId31" Type="http://schemas.openxmlformats.org/officeDocument/2006/relationships/customXml" Target="../ink/ink278.xml"/><Relationship Id="rId52" Type="http://schemas.openxmlformats.org/officeDocument/2006/relationships/image" Target="../media/image248.png"/><Relationship Id="rId73" Type="http://schemas.openxmlformats.org/officeDocument/2006/relationships/customXml" Target="../ink/ink299.xml"/><Relationship Id="rId78" Type="http://schemas.openxmlformats.org/officeDocument/2006/relationships/image" Target="../media/image261.png"/><Relationship Id="rId94" Type="http://schemas.openxmlformats.org/officeDocument/2006/relationships/image" Target="../media/image269.png"/><Relationship Id="rId99" Type="http://schemas.openxmlformats.org/officeDocument/2006/relationships/customXml" Target="../ink/ink312.xml"/><Relationship Id="rId101" Type="http://schemas.openxmlformats.org/officeDocument/2006/relationships/customXml" Target="../ink/ink313.xml"/><Relationship Id="rId122" Type="http://schemas.openxmlformats.org/officeDocument/2006/relationships/image" Target="../media/image283.png"/><Relationship Id="rId143" Type="http://schemas.openxmlformats.org/officeDocument/2006/relationships/customXml" Target="../ink/ink334.xml"/><Relationship Id="rId148" Type="http://schemas.openxmlformats.org/officeDocument/2006/relationships/image" Target="../media/image296.png"/><Relationship Id="rId164" Type="http://schemas.openxmlformats.org/officeDocument/2006/relationships/image" Target="../media/image304.png"/><Relationship Id="rId169" Type="http://schemas.openxmlformats.org/officeDocument/2006/relationships/customXml" Target="../ink/ink347.xml"/><Relationship Id="rId4" Type="http://schemas.openxmlformats.org/officeDocument/2006/relationships/image" Target="../media/image224.png"/><Relationship Id="rId9" Type="http://schemas.openxmlformats.org/officeDocument/2006/relationships/customXml" Target="../ink/ink267.xml"/><Relationship Id="rId26" Type="http://schemas.openxmlformats.org/officeDocument/2006/relationships/image" Target="../media/image235.png"/><Relationship Id="rId47" Type="http://schemas.openxmlformats.org/officeDocument/2006/relationships/customXml" Target="../ink/ink286.xml"/><Relationship Id="rId68" Type="http://schemas.openxmlformats.org/officeDocument/2006/relationships/image" Target="../media/image256.png"/><Relationship Id="rId89" Type="http://schemas.openxmlformats.org/officeDocument/2006/relationships/customXml" Target="../ink/ink307.xml"/><Relationship Id="rId112" Type="http://schemas.openxmlformats.org/officeDocument/2006/relationships/image" Target="../media/image278.png"/><Relationship Id="rId133" Type="http://schemas.openxmlformats.org/officeDocument/2006/relationships/customXml" Target="../ink/ink329.xml"/><Relationship Id="rId154" Type="http://schemas.openxmlformats.org/officeDocument/2006/relationships/image" Target="../media/image299.png"/><Relationship Id="rId16" Type="http://schemas.openxmlformats.org/officeDocument/2006/relationships/image" Target="../media/image230.png"/><Relationship Id="rId37" Type="http://schemas.openxmlformats.org/officeDocument/2006/relationships/customXml" Target="../ink/ink281.xml"/><Relationship Id="rId58" Type="http://schemas.openxmlformats.org/officeDocument/2006/relationships/image" Target="../media/image251.png"/><Relationship Id="rId79" Type="http://schemas.openxmlformats.org/officeDocument/2006/relationships/customXml" Target="../ink/ink302.xml"/><Relationship Id="rId102" Type="http://schemas.openxmlformats.org/officeDocument/2006/relationships/image" Target="../media/image273.png"/><Relationship Id="rId123" Type="http://schemas.openxmlformats.org/officeDocument/2006/relationships/customXml" Target="../ink/ink324.xml"/><Relationship Id="rId144" Type="http://schemas.openxmlformats.org/officeDocument/2006/relationships/image" Target="../media/image294.png"/><Relationship Id="rId90" Type="http://schemas.openxmlformats.org/officeDocument/2006/relationships/image" Target="../media/image267.png"/><Relationship Id="rId165" Type="http://schemas.openxmlformats.org/officeDocument/2006/relationships/customXml" Target="../ink/ink345.xml"/><Relationship Id="rId27" Type="http://schemas.openxmlformats.org/officeDocument/2006/relationships/customXml" Target="../ink/ink276.xml"/><Relationship Id="rId48" Type="http://schemas.openxmlformats.org/officeDocument/2006/relationships/image" Target="../media/image246.png"/><Relationship Id="rId69" Type="http://schemas.openxmlformats.org/officeDocument/2006/relationships/customXml" Target="../ink/ink297.xml"/><Relationship Id="rId113" Type="http://schemas.openxmlformats.org/officeDocument/2006/relationships/customXml" Target="../ink/ink319.xml"/><Relationship Id="rId134" Type="http://schemas.openxmlformats.org/officeDocument/2006/relationships/image" Target="../media/image289.png"/><Relationship Id="rId80" Type="http://schemas.openxmlformats.org/officeDocument/2006/relationships/image" Target="../media/image262.png"/><Relationship Id="rId155" Type="http://schemas.openxmlformats.org/officeDocument/2006/relationships/customXml" Target="../ink/ink340.xml"/><Relationship Id="rId17" Type="http://schemas.openxmlformats.org/officeDocument/2006/relationships/customXml" Target="../ink/ink271.xml"/><Relationship Id="rId38" Type="http://schemas.openxmlformats.org/officeDocument/2006/relationships/image" Target="../media/image241.png"/><Relationship Id="rId59" Type="http://schemas.openxmlformats.org/officeDocument/2006/relationships/customXml" Target="../ink/ink292.xml"/><Relationship Id="rId103" Type="http://schemas.openxmlformats.org/officeDocument/2006/relationships/customXml" Target="../ink/ink314.xml"/><Relationship Id="rId124" Type="http://schemas.openxmlformats.org/officeDocument/2006/relationships/image" Target="../media/image28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4.xml"/><Relationship Id="rId18" Type="http://schemas.openxmlformats.org/officeDocument/2006/relationships/image" Target="../media/image3060.png"/><Relationship Id="rId26" Type="http://schemas.openxmlformats.org/officeDocument/2006/relationships/image" Target="../media/image310.png"/><Relationship Id="rId39" Type="http://schemas.openxmlformats.org/officeDocument/2006/relationships/customXml" Target="../ink/ink367.xml"/><Relationship Id="rId21" Type="http://schemas.openxmlformats.org/officeDocument/2006/relationships/customXml" Target="../ink/ink358.xml"/><Relationship Id="rId34" Type="http://schemas.openxmlformats.org/officeDocument/2006/relationships/image" Target="../media/image314.png"/><Relationship Id="rId42" Type="http://schemas.openxmlformats.org/officeDocument/2006/relationships/image" Target="../media/image318.png"/><Relationship Id="rId7" Type="http://schemas.openxmlformats.org/officeDocument/2006/relationships/customXml" Target="../ink/ink351.xml"/><Relationship Id="rId2" Type="http://schemas.openxmlformats.org/officeDocument/2006/relationships/image" Target="../media/image223.png"/><Relationship Id="rId16" Type="http://schemas.openxmlformats.org/officeDocument/2006/relationships/image" Target="../media/image3050.png"/><Relationship Id="rId20" Type="http://schemas.openxmlformats.org/officeDocument/2006/relationships/image" Target="../media/image3070.png"/><Relationship Id="rId29" Type="http://schemas.openxmlformats.org/officeDocument/2006/relationships/customXml" Target="../ink/ink362.xml"/><Relationship Id="rId41" Type="http://schemas.openxmlformats.org/officeDocument/2006/relationships/customXml" Target="../ink/ink3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0.png"/><Relationship Id="rId11" Type="http://schemas.openxmlformats.org/officeDocument/2006/relationships/customXml" Target="../ink/ink353.xml"/><Relationship Id="rId24" Type="http://schemas.openxmlformats.org/officeDocument/2006/relationships/image" Target="../media/image309.png"/><Relationship Id="rId32" Type="http://schemas.openxmlformats.org/officeDocument/2006/relationships/image" Target="../media/image313.png"/><Relationship Id="rId37" Type="http://schemas.openxmlformats.org/officeDocument/2006/relationships/customXml" Target="../ink/ink366.xml"/><Relationship Id="rId40" Type="http://schemas.openxmlformats.org/officeDocument/2006/relationships/image" Target="../media/image317.png"/><Relationship Id="rId5" Type="http://schemas.openxmlformats.org/officeDocument/2006/relationships/customXml" Target="../ink/ink350.xml"/><Relationship Id="rId15" Type="http://schemas.openxmlformats.org/officeDocument/2006/relationships/customXml" Target="../ink/ink355.xml"/><Relationship Id="rId23" Type="http://schemas.openxmlformats.org/officeDocument/2006/relationships/customXml" Target="../ink/ink359.xml"/><Relationship Id="rId28" Type="http://schemas.openxmlformats.org/officeDocument/2006/relationships/image" Target="../media/image311.png"/><Relationship Id="rId36" Type="http://schemas.openxmlformats.org/officeDocument/2006/relationships/image" Target="../media/image315.png"/><Relationship Id="rId10" Type="http://schemas.openxmlformats.org/officeDocument/2006/relationships/image" Target="../media/image3020.png"/><Relationship Id="rId19" Type="http://schemas.openxmlformats.org/officeDocument/2006/relationships/customXml" Target="../ink/ink357.xml"/><Relationship Id="rId31" Type="http://schemas.openxmlformats.org/officeDocument/2006/relationships/customXml" Target="../ink/ink363.xml"/><Relationship Id="rId44" Type="http://schemas.openxmlformats.org/officeDocument/2006/relationships/image" Target="../media/image319.png"/><Relationship Id="rId4" Type="http://schemas.openxmlformats.org/officeDocument/2006/relationships/image" Target="../media/image2990.png"/><Relationship Id="rId9" Type="http://schemas.openxmlformats.org/officeDocument/2006/relationships/customXml" Target="../ink/ink352.xml"/><Relationship Id="rId14" Type="http://schemas.openxmlformats.org/officeDocument/2006/relationships/image" Target="../media/image3040.png"/><Relationship Id="rId22" Type="http://schemas.openxmlformats.org/officeDocument/2006/relationships/image" Target="../media/image3080.png"/><Relationship Id="rId27" Type="http://schemas.openxmlformats.org/officeDocument/2006/relationships/customXml" Target="../ink/ink361.xml"/><Relationship Id="rId30" Type="http://schemas.openxmlformats.org/officeDocument/2006/relationships/image" Target="../media/image312.png"/><Relationship Id="rId35" Type="http://schemas.openxmlformats.org/officeDocument/2006/relationships/customXml" Target="../ink/ink365.xml"/><Relationship Id="rId43" Type="http://schemas.openxmlformats.org/officeDocument/2006/relationships/customXml" Target="../ink/ink369.xml"/><Relationship Id="rId8" Type="http://schemas.openxmlformats.org/officeDocument/2006/relationships/image" Target="../media/image3010.png"/><Relationship Id="rId3" Type="http://schemas.openxmlformats.org/officeDocument/2006/relationships/customXml" Target="../ink/ink349.xml"/><Relationship Id="rId12" Type="http://schemas.openxmlformats.org/officeDocument/2006/relationships/image" Target="../media/image3030.png"/><Relationship Id="rId17" Type="http://schemas.openxmlformats.org/officeDocument/2006/relationships/customXml" Target="../ink/ink356.xml"/><Relationship Id="rId25" Type="http://schemas.openxmlformats.org/officeDocument/2006/relationships/customXml" Target="../ink/ink360.xml"/><Relationship Id="rId33" Type="http://schemas.openxmlformats.org/officeDocument/2006/relationships/customXml" Target="../ink/ink364.xml"/><Relationship Id="rId38" Type="http://schemas.openxmlformats.org/officeDocument/2006/relationships/image" Target="../media/image3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D74817F-3B3C-41F7-940B-D98CD3681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548" y="247206"/>
            <a:ext cx="6296904" cy="636358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131D6220-083C-403B-A31B-979FC6FAA7C9}"/>
                  </a:ext>
                </a:extLst>
              </p14:cNvPr>
              <p14:cNvContentPartPr/>
              <p14:nvPr/>
            </p14:nvContentPartPr>
            <p14:xfrm>
              <a:off x="9932125" y="2729012"/>
              <a:ext cx="11520" cy="3492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131D6220-083C-403B-A31B-979FC6FAA7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14125" y="2711012"/>
                <a:ext cx="4716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37268B42-0DDB-4887-A23C-01FCEABEA024}"/>
                  </a:ext>
                </a:extLst>
              </p14:cNvPr>
              <p14:cNvContentPartPr/>
              <p14:nvPr/>
            </p14:nvContentPartPr>
            <p14:xfrm>
              <a:off x="6102445" y="2036372"/>
              <a:ext cx="1302840" cy="65988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37268B42-0DDB-4887-A23C-01FCEABEA0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84805" y="2018732"/>
                <a:ext cx="1338480" cy="69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8D60DBCD-00E1-448C-952A-45271E6F46C7}"/>
                  </a:ext>
                </a:extLst>
              </p14:cNvPr>
              <p14:cNvContentPartPr/>
              <p14:nvPr/>
            </p14:nvContentPartPr>
            <p14:xfrm>
              <a:off x="8853565" y="2519132"/>
              <a:ext cx="240120" cy="27468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8D60DBCD-00E1-448C-952A-45271E6F46C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835925" y="2501492"/>
                <a:ext cx="27576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E2DA0203-1C95-471C-A2C1-49E129857443}"/>
                  </a:ext>
                </a:extLst>
              </p14:cNvPr>
              <p14:cNvContentPartPr/>
              <p14:nvPr/>
            </p14:nvContentPartPr>
            <p14:xfrm>
              <a:off x="8903965" y="2018372"/>
              <a:ext cx="194760" cy="302400"/>
            </p14:xfrm>
          </p:contentPart>
        </mc:Choice>
        <mc:Fallback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E2DA0203-1C95-471C-A2C1-49E12985744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86325" y="2000732"/>
                <a:ext cx="23040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A46B5459-DF6B-425B-9A49-3064AADDA179}"/>
                  </a:ext>
                </a:extLst>
              </p14:cNvPr>
              <p14:cNvContentPartPr/>
              <p14:nvPr/>
            </p14:nvContentPartPr>
            <p14:xfrm>
              <a:off x="5980045" y="1530572"/>
              <a:ext cx="504000" cy="351360"/>
            </p14:xfrm>
          </p:contentPart>
        </mc:Choice>
        <mc:Fallback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A46B5459-DF6B-425B-9A49-3064AADDA17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962405" y="1512572"/>
                <a:ext cx="53964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D9F99A70-E261-42C3-8643-6A6396DE79A9}"/>
                  </a:ext>
                </a:extLst>
              </p14:cNvPr>
              <p14:cNvContentPartPr/>
              <p14:nvPr/>
            </p14:nvContentPartPr>
            <p14:xfrm>
              <a:off x="5967085" y="3081812"/>
              <a:ext cx="519480" cy="334440"/>
            </p14:xfrm>
          </p:contentPart>
        </mc:Choice>
        <mc:Fallback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D9F99A70-E261-42C3-8643-6A6396DE79A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49085" y="3064172"/>
                <a:ext cx="55512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D8D540DE-924C-4393-882F-362322C567A1}"/>
                  </a:ext>
                </a:extLst>
              </p14:cNvPr>
              <p14:cNvContentPartPr/>
              <p14:nvPr/>
            </p14:nvContentPartPr>
            <p14:xfrm>
              <a:off x="8190445" y="3479972"/>
              <a:ext cx="285840" cy="25920"/>
            </p14:xfrm>
          </p:contentPart>
        </mc:Choice>
        <mc:Fallback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D8D540DE-924C-4393-882F-362322C567A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172805" y="3462332"/>
                <a:ext cx="321480" cy="6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CAA52896-424A-40F5-A3B6-52FED04C3E1D}"/>
                  </a:ext>
                </a:extLst>
              </p14:cNvPr>
              <p14:cNvContentPartPr/>
              <p14:nvPr/>
            </p14:nvContentPartPr>
            <p14:xfrm>
              <a:off x="8746645" y="3174692"/>
              <a:ext cx="627480" cy="10224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CAA52896-424A-40F5-A3B6-52FED04C3E1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28645" y="3157052"/>
                <a:ext cx="66312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060742D2-237E-4D6E-8405-EE4C3546ADAB}"/>
                  </a:ext>
                </a:extLst>
              </p14:cNvPr>
              <p14:cNvContentPartPr/>
              <p14:nvPr/>
            </p14:nvContentPartPr>
            <p14:xfrm>
              <a:off x="7762405" y="4620092"/>
              <a:ext cx="207360" cy="23040"/>
            </p14:xfrm>
          </p:contentPart>
        </mc:Choice>
        <mc:Fallback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060742D2-237E-4D6E-8405-EE4C3546ADA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44765" y="4602452"/>
                <a:ext cx="2430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9DD10A24-16CF-428A-BC41-CE4A9DC73942}"/>
                  </a:ext>
                </a:extLst>
              </p14:cNvPr>
              <p14:cNvContentPartPr/>
              <p14:nvPr/>
            </p14:nvContentPartPr>
            <p14:xfrm>
              <a:off x="9520285" y="1600772"/>
              <a:ext cx="258120" cy="238320"/>
            </p14:xfrm>
          </p:contentPart>
        </mc:Choice>
        <mc:Fallback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9DD10A24-16CF-428A-BC41-CE4A9DC7394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502285" y="1582772"/>
                <a:ext cx="29376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B61963D3-123B-4486-80CA-5E616C1E2FF7}"/>
                  </a:ext>
                </a:extLst>
              </p14:cNvPr>
              <p14:cNvContentPartPr/>
              <p14:nvPr/>
            </p14:nvContentPartPr>
            <p14:xfrm>
              <a:off x="9701005" y="3189452"/>
              <a:ext cx="216000" cy="263520"/>
            </p14:xfrm>
          </p:contentPart>
        </mc:Choice>
        <mc:Fallback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B61963D3-123B-4486-80CA-5E616C1E2FF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83005" y="3171788"/>
                <a:ext cx="251640" cy="299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56217C8D-3175-493E-9BBE-0079149C8DE9}"/>
                  </a:ext>
                </a:extLst>
              </p14:cNvPr>
              <p14:cNvContentPartPr/>
              <p14:nvPr/>
            </p14:nvContentPartPr>
            <p14:xfrm>
              <a:off x="9684805" y="2309612"/>
              <a:ext cx="181440" cy="174960"/>
            </p14:xfrm>
          </p:contentPart>
        </mc:Choice>
        <mc:Fallback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56217C8D-3175-493E-9BBE-0079149C8DE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66805" y="2291612"/>
                <a:ext cx="21708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B433153B-B4F2-4C11-ACCA-871E47F51ABD}"/>
                  </a:ext>
                </a:extLst>
              </p14:cNvPr>
              <p14:cNvContentPartPr/>
              <p14:nvPr/>
            </p14:nvContentPartPr>
            <p14:xfrm>
              <a:off x="9433165" y="5370332"/>
              <a:ext cx="265320" cy="263160"/>
            </p14:xfrm>
          </p:contentPart>
        </mc:Choice>
        <mc:Fallback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B433153B-B4F2-4C11-ACCA-871E47F51AB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415189" y="5352332"/>
                <a:ext cx="300912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57A1A51B-E3BA-4A59-806B-A46E026E337D}"/>
                  </a:ext>
                </a:extLst>
              </p14:cNvPr>
              <p14:cNvContentPartPr/>
              <p14:nvPr/>
            </p14:nvContentPartPr>
            <p14:xfrm>
              <a:off x="9534685" y="4210412"/>
              <a:ext cx="257400" cy="303840"/>
            </p14:xfrm>
          </p:contentPart>
        </mc:Choice>
        <mc:Fallback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57A1A51B-E3BA-4A59-806B-A46E026E337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517045" y="4192412"/>
                <a:ext cx="293040" cy="33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2583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F11E2-D791-9603-32E6-601C9CD49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60EDBD-99CD-6FAD-C889-516BDFBF2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3" r="2102" b="4032"/>
          <a:stretch/>
        </p:blipFill>
        <p:spPr>
          <a:xfrm rot="5400000">
            <a:off x="1095938" y="-738585"/>
            <a:ext cx="6004033" cy="8195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83C9D9-CD7E-B00D-FFE5-CB9259E0B1A5}"/>
              </a:ext>
            </a:extLst>
          </p:cNvPr>
          <p:cNvSpPr txBox="1"/>
          <p:nvPr/>
        </p:nvSpPr>
        <p:spPr>
          <a:xfrm>
            <a:off x="8113986" y="496613"/>
            <a:ext cx="35419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4 – determine </a:t>
            </a:r>
            <a:r>
              <a:rPr lang="en-US" b="1" dirty="0" err="1"/>
              <a:t>Rmf</a:t>
            </a:r>
            <a:r>
              <a:rPr lang="en-US" b="1" dirty="0"/>
              <a:t>/</a:t>
            </a:r>
            <a:r>
              <a:rPr lang="en-US" b="1" dirty="0" err="1"/>
              <a:t>Rwe</a:t>
            </a:r>
            <a:r>
              <a:rPr lang="en-US" b="1" dirty="0"/>
              <a:t> ratio:</a:t>
            </a:r>
          </a:p>
          <a:p>
            <a:endParaRPr lang="en-US" b="1" dirty="0"/>
          </a:p>
          <a:p>
            <a:r>
              <a:rPr lang="en-US" dirty="0"/>
              <a:t>SP= -52 mV</a:t>
            </a:r>
          </a:p>
          <a:p>
            <a:r>
              <a:rPr lang="en-US" dirty="0"/>
              <a:t>Formation temperature = 130°F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DETERMINE: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/</a:t>
            </a:r>
            <a:r>
              <a:rPr lang="en-US" dirty="0" err="1"/>
              <a:t>Rwe</a:t>
            </a:r>
            <a:r>
              <a:rPr lang="en-US" dirty="0"/>
              <a:t> =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723E14A6-C7AA-4F1E-A208-7C3787A44F8A}"/>
                  </a:ext>
                </a:extLst>
              </p14:cNvPr>
              <p14:cNvContentPartPr/>
              <p14:nvPr/>
            </p14:nvContentPartPr>
            <p14:xfrm>
              <a:off x="7980565" y="1910012"/>
              <a:ext cx="285480" cy="25560"/>
            </p14:xfrm>
          </p:contentPart>
        </mc:Choice>
        <mc:Fallback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723E14A6-C7AA-4F1E-A208-7C3787A44F8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62925" y="1892372"/>
                <a:ext cx="32112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353F79B8-9F54-4757-8E9B-6906982920E0}"/>
                  </a:ext>
                </a:extLst>
              </p14:cNvPr>
              <p14:cNvContentPartPr/>
              <p14:nvPr/>
            </p14:nvContentPartPr>
            <p14:xfrm>
              <a:off x="8453605" y="1987772"/>
              <a:ext cx="757800" cy="17928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353F79B8-9F54-4757-8E9B-6906982920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35605" y="1970132"/>
                <a:ext cx="79344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41599667-26AE-4E62-B7EE-AD3E57024756}"/>
                  </a:ext>
                </a:extLst>
              </p14:cNvPr>
              <p14:cNvContentPartPr/>
              <p14:nvPr/>
            </p14:nvContentPartPr>
            <p14:xfrm>
              <a:off x="8019085" y="2044652"/>
              <a:ext cx="280440" cy="4860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41599667-26AE-4E62-B7EE-AD3E570247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01445" y="2027012"/>
                <a:ext cx="31608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08FC6AAF-6DB7-486A-8312-13AA2BE5D958}"/>
                  </a:ext>
                </a:extLst>
              </p14:cNvPr>
              <p14:cNvContentPartPr/>
              <p14:nvPr/>
            </p14:nvContentPartPr>
            <p14:xfrm>
              <a:off x="8445685" y="1652612"/>
              <a:ext cx="732960" cy="258840"/>
            </p14:xfrm>
          </p:contentPart>
        </mc:Choice>
        <mc:Fallback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08FC6AAF-6DB7-486A-8312-13AA2BE5D95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28036" y="1634996"/>
                <a:ext cx="768618" cy="294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1402803D-8F6D-4BCC-92F5-06BABD2B8D6C}"/>
                  </a:ext>
                </a:extLst>
              </p14:cNvPr>
              <p14:cNvContentPartPr/>
              <p14:nvPr/>
            </p14:nvContentPartPr>
            <p14:xfrm>
              <a:off x="285565" y="3331652"/>
              <a:ext cx="7765560" cy="3134520"/>
            </p14:xfrm>
          </p:contentPart>
        </mc:Choice>
        <mc:Fallback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1402803D-8F6D-4BCC-92F5-06BABD2B8D6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7565" y="3314012"/>
                <a:ext cx="7801200" cy="317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4631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FECE0-DD16-FC96-0A61-EA096B9F0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EF4EB-5D8D-65E5-946B-529231E4D6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3" r="2102" b="4032"/>
          <a:stretch/>
        </p:blipFill>
        <p:spPr>
          <a:xfrm rot="5400000">
            <a:off x="1095938" y="-738585"/>
            <a:ext cx="6004033" cy="8195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55D896-BFB6-BD24-981E-5466688B13CA}"/>
              </a:ext>
            </a:extLst>
          </p:cNvPr>
          <p:cNvSpPr txBox="1"/>
          <p:nvPr/>
        </p:nvSpPr>
        <p:spPr>
          <a:xfrm>
            <a:off x="8113986" y="496613"/>
            <a:ext cx="35419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4 – determine </a:t>
            </a:r>
            <a:r>
              <a:rPr lang="en-US" b="1" dirty="0" err="1"/>
              <a:t>Rmf</a:t>
            </a:r>
            <a:r>
              <a:rPr lang="en-US" b="1" dirty="0"/>
              <a:t>/</a:t>
            </a:r>
            <a:r>
              <a:rPr lang="en-US" b="1" dirty="0" err="1"/>
              <a:t>Rwe</a:t>
            </a:r>
            <a:r>
              <a:rPr lang="en-US" b="1" dirty="0"/>
              <a:t> ratio:</a:t>
            </a:r>
          </a:p>
          <a:p>
            <a:endParaRPr lang="en-US" b="1" dirty="0"/>
          </a:p>
          <a:p>
            <a:r>
              <a:rPr lang="en-US" dirty="0"/>
              <a:t>SP= -52 mV</a:t>
            </a:r>
          </a:p>
          <a:p>
            <a:r>
              <a:rPr lang="en-US" dirty="0"/>
              <a:t>Formation temperature = 130°F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ANSWER: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/</a:t>
            </a:r>
            <a:r>
              <a:rPr lang="en-US" dirty="0" err="1"/>
              <a:t>Rwe</a:t>
            </a:r>
            <a:r>
              <a:rPr lang="en-US" dirty="0"/>
              <a:t> = 5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6920D880-9118-4807-9A1B-674838E858C4}"/>
                  </a:ext>
                </a:extLst>
              </p14:cNvPr>
              <p14:cNvContentPartPr/>
              <p14:nvPr/>
            </p14:nvContentPartPr>
            <p14:xfrm>
              <a:off x="4593325" y="5632052"/>
              <a:ext cx="295200" cy="34200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6920D880-9118-4807-9A1B-674838E858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5325" y="5614052"/>
                <a:ext cx="33084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FA914E6F-0FC5-4D37-8471-CC9167C57340}"/>
                  </a:ext>
                </a:extLst>
              </p14:cNvPr>
              <p14:cNvContentPartPr/>
              <p14:nvPr/>
            </p14:nvContentPartPr>
            <p14:xfrm>
              <a:off x="8070565" y="2599052"/>
              <a:ext cx="1294920" cy="62352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FA914E6F-0FC5-4D37-8471-CC9167C573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52565" y="2581412"/>
                <a:ext cx="1330560" cy="65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FA164891-7CCA-4E35-A573-DE8672BE2BB4}"/>
                  </a:ext>
                </a:extLst>
              </p14:cNvPr>
              <p14:cNvContentPartPr/>
              <p14:nvPr/>
            </p14:nvContentPartPr>
            <p14:xfrm>
              <a:off x="8776525" y="4723412"/>
              <a:ext cx="1311840" cy="4176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FA164891-7CCA-4E35-A573-DE8672BE2BB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58525" y="4705412"/>
                <a:ext cx="13474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48748359-0309-423E-BD30-9861465AF8B0}"/>
                  </a:ext>
                </a:extLst>
              </p14:cNvPr>
              <p14:cNvContentPartPr/>
              <p14:nvPr/>
            </p14:nvContentPartPr>
            <p14:xfrm>
              <a:off x="10361605" y="4097732"/>
              <a:ext cx="1662480" cy="615240"/>
            </p14:xfrm>
          </p:contentPart>
        </mc:Choice>
        <mc:Fallback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48748359-0309-423E-BD30-9861465AF8B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43965" y="4079743"/>
                <a:ext cx="1698120" cy="6508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13F014F0-1DFF-4B3D-99E6-A14924C414CD}"/>
                  </a:ext>
                </a:extLst>
              </p14:cNvPr>
              <p14:cNvContentPartPr/>
              <p14:nvPr/>
            </p14:nvContentPartPr>
            <p14:xfrm>
              <a:off x="8981005" y="4903052"/>
              <a:ext cx="1132200" cy="442440"/>
            </p14:xfrm>
          </p:contentPart>
        </mc:Choice>
        <mc:Fallback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13F014F0-1DFF-4B3D-99E6-A14924C414C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963359" y="4885067"/>
                <a:ext cx="1167851" cy="478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6B04B0B6-06D3-4B0C-B428-808274CB28A5}"/>
                  </a:ext>
                </a:extLst>
              </p14:cNvPr>
              <p14:cNvContentPartPr/>
              <p14:nvPr/>
            </p14:nvContentPartPr>
            <p14:xfrm>
              <a:off x="8863645" y="3938612"/>
              <a:ext cx="1046520" cy="660960"/>
            </p14:xfrm>
          </p:contentPart>
        </mc:Choice>
        <mc:Fallback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6B04B0B6-06D3-4B0C-B428-808274CB28A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45645" y="3920972"/>
                <a:ext cx="1082160" cy="69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2592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CDE1DB-77D0-E7B0-499E-FB39EA2E0C59}"/>
              </a:ext>
            </a:extLst>
          </p:cNvPr>
          <p:cNvSpPr txBox="1"/>
          <p:nvPr/>
        </p:nvSpPr>
        <p:spPr>
          <a:xfrm>
            <a:off x="3783724" y="2227313"/>
            <a:ext cx="4624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5 – determine  </a:t>
            </a:r>
            <a:r>
              <a:rPr lang="en-US" b="1" dirty="0" err="1"/>
              <a:t>Rwe</a:t>
            </a:r>
            <a:r>
              <a:rPr lang="en-US" b="1" dirty="0"/>
              <a:t> :</a:t>
            </a:r>
          </a:p>
          <a:p>
            <a:endParaRPr lang="en-US" b="1" dirty="0"/>
          </a:p>
          <a:p>
            <a:r>
              <a:rPr lang="en-US" dirty="0" err="1"/>
              <a:t>Rwe</a:t>
            </a:r>
            <a:r>
              <a:rPr lang="en-US" dirty="0"/>
              <a:t> = </a:t>
            </a:r>
            <a:r>
              <a:rPr lang="en-US" dirty="0" err="1"/>
              <a:t>Rmf</a:t>
            </a:r>
            <a:r>
              <a:rPr lang="en-US" dirty="0"/>
              <a:t> / (</a:t>
            </a:r>
            <a:r>
              <a:rPr lang="en-US" dirty="0" err="1"/>
              <a:t>Rmf</a:t>
            </a:r>
            <a:r>
              <a:rPr lang="en-US" dirty="0"/>
              <a:t>/</a:t>
            </a:r>
            <a:r>
              <a:rPr lang="en-US" dirty="0" err="1"/>
              <a:t>Rwe</a:t>
            </a:r>
            <a:r>
              <a:rPr lang="en-US" dirty="0"/>
              <a:t>) =</a:t>
            </a:r>
          </a:p>
          <a:p>
            <a:endParaRPr lang="en-US" b="1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A627830-6E0D-45D7-87FA-7287F79B36FA}"/>
                  </a:ext>
                </a:extLst>
              </p14:cNvPr>
              <p14:cNvContentPartPr/>
              <p14:nvPr/>
            </p14:nvContentPartPr>
            <p14:xfrm>
              <a:off x="4528885" y="3198452"/>
              <a:ext cx="330840" cy="24120"/>
            </p14:xfrm>
          </p:contentPart>
        </mc:Choice>
        <mc:Fallback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A627830-6E0D-45D7-87FA-7287F79B36F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11245" y="3180452"/>
                <a:ext cx="36648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4BFA9C8B-243B-4EBF-AF54-D7C57996FAE2}"/>
                  </a:ext>
                </a:extLst>
              </p14:cNvPr>
              <p14:cNvContentPartPr/>
              <p14:nvPr/>
            </p14:nvContentPartPr>
            <p14:xfrm>
              <a:off x="4501885" y="3281972"/>
              <a:ext cx="376200" cy="1224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4BFA9C8B-243B-4EBF-AF54-D7C57996FA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83885" y="3263972"/>
                <a:ext cx="411840" cy="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C4911440-9A7C-4D6E-961B-4E1F1ADF9CCA}"/>
                  </a:ext>
                </a:extLst>
              </p14:cNvPr>
              <p14:cNvContentPartPr/>
              <p14:nvPr/>
            </p14:nvContentPartPr>
            <p14:xfrm>
              <a:off x="7337245" y="2659532"/>
              <a:ext cx="547200" cy="288000"/>
            </p14:xfrm>
          </p:contentPart>
        </mc:Choice>
        <mc:Fallback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C4911440-9A7C-4D6E-961B-4E1F1ADF9CC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9257" y="2641532"/>
                <a:ext cx="582817" cy="32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910BB82D-E3CA-40D5-987F-310CF2E41C70}"/>
                  </a:ext>
                </a:extLst>
              </p14:cNvPr>
              <p14:cNvContentPartPr/>
              <p14:nvPr/>
            </p14:nvContentPartPr>
            <p14:xfrm>
              <a:off x="6810205" y="2747732"/>
              <a:ext cx="372600" cy="192240"/>
            </p14:xfrm>
          </p:contentPart>
        </mc:Choice>
        <mc:Fallback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910BB82D-E3CA-40D5-987F-310CF2E41C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92582" y="2729732"/>
                <a:ext cx="408206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73FE1F53-5755-487F-A7FA-849060AFC216}"/>
                  </a:ext>
                </a:extLst>
              </p14:cNvPr>
              <p14:cNvContentPartPr/>
              <p14:nvPr/>
            </p14:nvContentPartPr>
            <p14:xfrm>
              <a:off x="6697885" y="3012332"/>
              <a:ext cx="1276560" cy="79560"/>
            </p14:xfrm>
          </p:contentPart>
        </mc:Choice>
        <mc:Fallback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73FE1F53-5755-487F-A7FA-849060AFC21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80245" y="2994692"/>
                <a:ext cx="131220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6D97FCB4-60CF-4129-BAD1-B7A24730549E}"/>
                  </a:ext>
                </a:extLst>
              </p14:cNvPr>
              <p14:cNvContentPartPr/>
              <p14:nvPr/>
            </p14:nvContentPartPr>
            <p14:xfrm>
              <a:off x="7235725" y="3239492"/>
              <a:ext cx="340200" cy="39456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6D97FCB4-60CF-4129-BAD1-B7A24730549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18085" y="3221836"/>
                <a:ext cx="375840" cy="4302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6341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F7605-41B6-5C39-BF77-586E2F5A9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19B12F-3E10-5FA2-8619-4850C661B22A}"/>
              </a:ext>
            </a:extLst>
          </p:cNvPr>
          <p:cNvSpPr txBox="1"/>
          <p:nvPr/>
        </p:nvSpPr>
        <p:spPr>
          <a:xfrm>
            <a:off x="3783724" y="2227313"/>
            <a:ext cx="5433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5 – determine  </a:t>
            </a:r>
            <a:r>
              <a:rPr lang="en-US" b="1" dirty="0" err="1"/>
              <a:t>Rwe</a:t>
            </a:r>
            <a:r>
              <a:rPr lang="en-US" b="1" dirty="0"/>
              <a:t> :</a:t>
            </a:r>
          </a:p>
          <a:p>
            <a:endParaRPr lang="en-US" b="1" dirty="0"/>
          </a:p>
          <a:p>
            <a:r>
              <a:rPr lang="en-US" b="1" dirty="0"/>
              <a:t>ANSWER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 err="1"/>
              <a:t>Rwe</a:t>
            </a:r>
            <a:r>
              <a:rPr lang="en-US" dirty="0"/>
              <a:t> = </a:t>
            </a:r>
            <a:r>
              <a:rPr lang="en-US" dirty="0" err="1"/>
              <a:t>Rmf</a:t>
            </a:r>
            <a:r>
              <a:rPr lang="en-US" dirty="0"/>
              <a:t> / (</a:t>
            </a:r>
            <a:r>
              <a:rPr lang="en-US" dirty="0" err="1"/>
              <a:t>Rmf</a:t>
            </a:r>
            <a:r>
              <a:rPr lang="en-US" dirty="0"/>
              <a:t>/</a:t>
            </a:r>
            <a:r>
              <a:rPr lang="en-US" dirty="0" err="1"/>
              <a:t>Rwe</a:t>
            </a:r>
            <a:r>
              <a:rPr lang="en-US" dirty="0"/>
              <a:t>) = 0.53/5 = 0.106 Ohm m</a:t>
            </a:r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849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5C630-F3A2-DEF1-7386-F9191CDB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E3963F6E-3D3E-40E9-F821-B06F38D5B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8" y="10237"/>
            <a:ext cx="5296567" cy="68375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59044B-7D77-378A-A677-F60A8D0536BB}"/>
              </a:ext>
            </a:extLst>
          </p:cNvPr>
          <p:cNvSpPr txBox="1"/>
          <p:nvPr/>
        </p:nvSpPr>
        <p:spPr>
          <a:xfrm>
            <a:off x="7031421" y="496613"/>
            <a:ext cx="46245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6 – correct </a:t>
            </a:r>
            <a:r>
              <a:rPr lang="en-US" b="1" dirty="0" err="1"/>
              <a:t>Rwe</a:t>
            </a:r>
            <a:r>
              <a:rPr lang="en-US" b="1" dirty="0"/>
              <a:t> to </a:t>
            </a:r>
            <a:r>
              <a:rPr lang="en-US" b="1" dirty="0" err="1"/>
              <a:t>Rw</a:t>
            </a:r>
            <a:r>
              <a:rPr lang="en-US" b="1" dirty="0"/>
              <a:t>:</a:t>
            </a:r>
          </a:p>
          <a:p>
            <a:endParaRPr lang="en-US" b="1" dirty="0"/>
          </a:p>
          <a:p>
            <a:r>
              <a:rPr lang="en-US" dirty="0" err="1"/>
              <a:t>Rwe</a:t>
            </a:r>
            <a:r>
              <a:rPr lang="en-US" dirty="0"/>
              <a:t>= 0.106 Ohm m</a:t>
            </a:r>
          </a:p>
          <a:p>
            <a:r>
              <a:rPr lang="en-US" dirty="0"/>
              <a:t>Formation temperature = 130°F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DETERMINE:</a:t>
            </a:r>
          </a:p>
          <a:p>
            <a:endParaRPr lang="en-US" b="1" dirty="0"/>
          </a:p>
          <a:p>
            <a:r>
              <a:rPr lang="en-US" dirty="0" err="1"/>
              <a:t>Rw</a:t>
            </a:r>
            <a:r>
              <a:rPr lang="en-US" dirty="0"/>
              <a:t>=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829565E1-56FE-4AF6-9DB5-245C3ADF3269}"/>
                  </a:ext>
                </a:extLst>
              </p14:cNvPr>
              <p14:cNvContentPartPr/>
              <p14:nvPr/>
            </p14:nvContentPartPr>
            <p14:xfrm>
              <a:off x="380245" y="571892"/>
              <a:ext cx="6625440" cy="2040480"/>
            </p14:xfrm>
          </p:contentPart>
        </mc:Choice>
        <mc:Fallback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829565E1-56FE-4AF6-9DB5-245C3ADF32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246" y="554252"/>
                <a:ext cx="6661078" cy="20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ECAEF5DB-4C8E-4D8F-8E5B-D8E2CA41DB75}"/>
                  </a:ext>
                </a:extLst>
              </p14:cNvPr>
              <p14:cNvContentPartPr/>
              <p14:nvPr/>
            </p14:nvContentPartPr>
            <p14:xfrm>
              <a:off x="3193645" y="6360692"/>
              <a:ext cx="111240" cy="140040"/>
            </p14:xfrm>
          </p:contentPart>
        </mc:Choice>
        <mc:Fallback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ECAEF5DB-4C8E-4D8F-8E5B-D8E2CA41DB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75645" y="6343052"/>
                <a:ext cx="146880" cy="17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6185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1F473-63CB-70D7-3FB6-EE0705A4C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522F5574-2DA9-52A1-1D8D-0335C3FFB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8" y="10237"/>
            <a:ext cx="5296567" cy="6837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FFCBB2-664B-916B-3710-79D918547233}"/>
              </a:ext>
            </a:extLst>
          </p:cNvPr>
          <p:cNvSpPr txBox="1"/>
          <p:nvPr/>
        </p:nvSpPr>
        <p:spPr>
          <a:xfrm>
            <a:off x="7031421" y="496613"/>
            <a:ext cx="46245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6 – correct </a:t>
            </a:r>
            <a:r>
              <a:rPr lang="en-US" b="1" dirty="0" err="1"/>
              <a:t>Rwe</a:t>
            </a:r>
            <a:r>
              <a:rPr lang="en-US" b="1" dirty="0"/>
              <a:t> to </a:t>
            </a:r>
            <a:r>
              <a:rPr lang="en-US" b="1" dirty="0" err="1"/>
              <a:t>Rw</a:t>
            </a:r>
            <a:r>
              <a:rPr lang="en-US" b="1" dirty="0"/>
              <a:t>:</a:t>
            </a:r>
          </a:p>
          <a:p>
            <a:endParaRPr lang="en-US" b="1" dirty="0"/>
          </a:p>
          <a:p>
            <a:r>
              <a:rPr lang="en-US" dirty="0" err="1"/>
              <a:t>Rwe</a:t>
            </a:r>
            <a:r>
              <a:rPr lang="en-US" dirty="0"/>
              <a:t>= 0.106 Ohm m</a:t>
            </a:r>
          </a:p>
          <a:p>
            <a:r>
              <a:rPr lang="en-US" dirty="0"/>
              <a:t>Formation temperature = 130°F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Answer:</a:t>
            </a:r>
          </a:p>
          <a:p>
            <a:endParaRPr lang="en-US" b="1" dirty="0"/>
          </a:p>
          <a:p>
            <a:r>
              <a:rPr lang="en-US" dirty="0" err="1"/>
              <a:t>Rw</a:t>
            </a:r>
            <a:r>
              <a:rPr lang="en-US" dirty="0"/>
              <a:t>=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800F9B67-CCD7-48CD-A0CB-3C28B2C69AFC}"/>
                  </a:ext>
                </a:extLst>
              </p14:cNvPr>
              <p14:cNvContentPartPr/>
              <p14:nvPr/>
            </p14:nvContentPartPr>
            <p14:xfrm>
              <a:off x="6899845" y="2241932"/>
              <a:ext cx="4312800" cy="1148040"/>
            </p14:xfrm>
          </p:contentPart>
        </mc:Choice>
        <mc:Fallback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800F9B67-CCD7-48CD-A0CB-3C28B2C69A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82205" y="2224292"/>
                <a:ext cx="4348440" cy="118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8108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C203A-6CB8-AB64-BA3F-4F06845D7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C62B96-C5AF-2B70-EB34-DF4D1D18930A}"/>
              </a:ext>
            </a:extLst>
          </p:cNvPr>
          <p:cNvSpPr txBox="1"/>
          <p:nvPr/>
        </p:nvSpPr>
        <p:spPr>
          <a:xfrm>
            <a:off x="2203418" y="1166842"/>
            <a:ext cx="10794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Calculation of Volume of Shale </a:t>
            </a:r>
            <a:r>
              <a:rPr lang="en-US" sz="3600" b="1" dirty="0" err="1"/>
              <a:t>Vsh</a:t>
            </a:r>
            <a:r>
              <a:rPr lang="en-US" sz="3600" b="1" dirty="0"/>
              <a:t>:</a:t>
            </a:r>
          </a:p>
          <a:p>
            <a:endParaRPr lang="en-US" sz="3600" b="1" dirty="0"/>
          </a:p>
          <a:p>
            <a:r>
              <a:rPr lang="en-US" sz="3600" dirty="0" err="1"/>
              <a:t>Vsh</a:t>
            </a:r>
            <a:r>
              <a:rPr lang="en-US" sz="3600" dirty="0"/>
              <a:t> (in %) = 1 – PSP/SSP = (SSP-PSP) / SSP</a:t>
            </a:r>
          </a:p>
          <a:p>
            <a:endParaRPr lang="en-US" sz="3600" dirty="0"/>
          </a:p>
          <a:p>
            <a:r>
              <a:rPr lang="en-US" sz="3600" dirty="0"/>
              <a:t>SSP = -K x log (</a:t>
            </a:r>
            <a:r>
              <a:rPr lang="en-US" sz="3600" dirty="0" err="1"/>
              <a:t>Rmf</a:t>
            </a:r>
            <a:r>
              <a:rPr lang="en-US" sz="3600" dirty="0"/>
              <a:t>/</a:t>
            </a:r>
            <a:r>
              <a:rPr lang="en-US" sz="3600" dirty="0" err="1"/>
              <a:t>Rw</a:t>
            </a:r>
            <a:r>
              <a:rPr lang="en-US" sz="3600" dirty="0"/>
              <a:t>)</a:t>
            </a:r>
          </a:p>
          <a:p>
            <a:endParaRPr lang="en-US" sz="3600" dirty="0"/>
          </a:p>
          <a:p>
            <a:r>
              <a:rPr lang="en-US" sz="3600" dirty="0"/>
              <a:t>K = 60 + (0.133 x </a:t>
            </a:r>
            <a:r>
              <a:rPr lang="en-US" sz="3600" dirty="0" err="1"/>
              <a:t>Tf</a:t>
            </a:r>
            <a:r>
              <a:rPr lang="en-US" sz="3600" dirty="0"/>
              <a:t>)</a:t>
            </a:r>
          </a:p>
          <a:p>
            <a:endParaRPr lang="en-US" sz="3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2F953BF-426A-7E9B-107D-A98050102B2E}"/>
                  </a:ext>
                </a:extLst>
              </p14:cNvPr>
              <p14:cNvContentPartPr/>
              <p14:nvPr/>
            </p14:nvContentPartPr>
            <p14:xfrm>
              <a:off x="3956296" y="3029426"/>
              <a:ext cx="360" cy="3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2F953BF-426A-7E9B-107D-A98050102B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50176" y="3023306"/>
                <a:ext cx="12600" cy="1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5630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>
            <a:extLst>
              <a:ext uri="{FF2B5EF4-FFF2-40B4-BE49-F238E27FC236}">
                <a16:creationId xmlns:a16="http://schemas.microsoft.com/office/drawing/2014/main" id="{BDE5F75A-CD8F-4F8E-B375-EA597C143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65" y="0"/>
            <a:ext cx="960767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89A4EA10-C520-4BE2-B40E-63ABE370462D}"/>
                  </a:ext>
                </a:extLst>
              </p14:cNvPr>
              <p14:cNvContentPartPr/>
              <p14:nvPr/>
            </p14:nvContentPartPr>
            <p14:xfrm>
              <a:off x="6675707" y="1303253"/>
              <a:ext cx="771480" cy="24408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89A4EA10-C520-4BE2-B40E-63ABE370462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57707" y="1285280"/>
                <a:ext cx="807120" cy="2796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A56DD4A7-DAB0-4E15-8B03-3CAED1546680}"/>
                  </a:ext>
                </a:extLst>
              </p14:cNvPr>
              <p14:cNvContentPartPr/>
              <p14:nvPr/>
            </p14:nvContentPartPr>
            <p14:xfrm>
              <a:off x="5321747" y="299933"/>
              <a:ext cx="223200" cy="36252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A56DD4A7-DAB0-4E15-8B03-3CAED15466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03747" y="282293"/>
                <a:ext cx="25884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F7CF533F-19F9-4C4E-92B9-5B507EDC7976}"/>
                  </a:ext>
                </a:extLst>
              </p14:cNvPr>
              <p14:cNvContentPartPr/>
              <p14:nvPr/>
            </p14:nvContentPartPr>
            <p14:xfrm>
              <a:off x="5674547" y="69893"/>
              <a:ext cx="1964880" cy="327240"/>
            </p14:xfrm>
          </p:contentPart>
        </mc:Choice>
        <mc:Fallback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F7CF533F-19F9-4C4E-92B9-5B507EDC797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56547" y="51893"/>
                <a:ext cx="200052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B7B221F8-3B47-4B23-860F-2A861D9E65C6}"/>
                  </a:ext>
                </a:extLst>
              </p14:cNvPr>
              <p14:cNvContentPartPr/>
              <p14:nvPr/>
            </p14:nvContentPartPr>
            <p14:xfrm>
              <a:off x="6659507" y="899693"/>
              <a:ext cx="555480" cy="334440"/>
            </p14:xfrm>
          </p:contentPart>
        </mc:Choice>
        <mc:Fallback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B7B221F8-3B47-4B23-860F-2A861D9E65C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641867" y="882053"/>
                <a:ext cx="59112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49F160BF-D083-4E07-8B81-321E7CAB72C5}"/>
                  </a:ext>
                </a:extLst>
              </p14:cNvPr>
              <p14:cNvContentPartPr/>
              <p14:nvPr/>
            </p14:nvContentPartPr>
            <p14:xfrm>
              <a:off x="9907067" y="108053"/>
              <a:ext cx="848160" cy="250920"/>
            </p14:xfrm>
          </p:contentPart>
        </mc:Choice>
        <mc:Fallback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49F160BF-D083-4E07-8B81-321E7CAB72C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889067" y="90053"/>
                <a:ext cx="88380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42DDB685-BB67-426C-80F9-8CDA6798E504}"/>
                  </a:ext>
                </a:extLst>
              </p14:cNvPr>
              <p14:cNvContentPartPr/>
              <p14:nvPr/>
            </p14:nvContentPartPr>
            <p14:xfrm>
              <a:off x="8855867" y="65573"/>
              <a:ext cx="839520" cy="272520"/>
            </p14:xfrm>
          </p:contentPart>
        </mc:Choice>
        <mc:Fallback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42DDB685-BB67-426C-80F9-8CDA6798E50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838227" y="47573"/>
                <a:ext cx="87516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4" name="Input penna 43">
                <a:extLst>
                  <a:ext uri="{FF2B5EF4-FFF2-40B4-BE49-F238E27FC236}">
                    <a16:creationId xmlns:a16="http://schemas.microsoft.com/office/drawing/2014/main" id="{9A14334F-9347-4B7A-A75F-8A5090FB2F7B}"/>
                  </a:ext>
                </a:extLst>
              </p14:cNvPr>
              <p14:cNvContentPartPr/>
              <p14:nvPr/>
            </p14:nvContentPartPr>
            <p14:xfrm>
              <a:off x="8135147" y="85733"/>
              <a:ext cx="554040" cy="380160"/>
            </p14:xfrm>
          </p:contentPart>
        </mc:Choice>
        <mc:Fallback>
          <p:pic>
            <p:nvPicPr>
              <p:cNvPr id="44" name="Input penna 43">
                <a:extLst>
                  <a:ext uri="{FF2B5EF4-FFF2-40B4-BE49-F238E27FC236}">
                    <a16:creationId xmlns:a16="http://schemas.microsoft.com/office/drawing/2014/main" id="{9A14334F-9347-4B7A-A75F-8A5090FB2F7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117147" y="67733"/>
                <a:ext cx="58968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DCDBC8C3-A619-4908-9226-296CDA079EC7}"/>
                  </a:ext>
                </a:extLst>
              </p14:cNvPr>
              <p14:cNvContentPartPr/>
              <p14:nvPr/>
            </p14:nvContentPartPr>
            <p14:xfrm>
              <a:off x="10931627" y="89693"/>
              <a:ext cx="1120320" cy="557280"/>
            </p14:xfrm>
          </p:contentPart>
        </mc:Choice>
        <mc:Fallback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DCDBC8C3-A619-4908-9226-296CDA079EC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913987" y="72042"/>
                <a:ext cx="1155960" cy="592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57" name="Input penna 56">
                <a:extLst>
                  <a:ext uri="{FF2B5EF4-FFF2-40B4-BE49-F238E27FC236}">
                    <a16:creationId xmlns:a16="http://schemas.microsoft.com/office/drawing/2014/main" id="{8F7C8A3A-ADDD-49A4-A779-D7C1FA611C96}"/>
                  </a:ext>
                </a:extLst>
              </p14:cNvPr>
              <p14:cNvContentPartPr/>
              <p14:nvPr/>
            </p14:nvContentPartPr>
            <p14:xfrm>
              <a:off x="3686987" y="1290293"/>
              <a:ext cx="641520" cy="176040"/>
            </p14:xfrm>
          </p:contentPart>
        </mc:Choice>
        <mc:Fallback>
          <p:pic>
            <p:nvPicPr>
              <p:cNvPr id="57" name="Input penna 56">
                <a:extLst>
                  <a:ext uri="{FF2B5EF4-FFF2-40B4-BE49-F238E27FC236}">
                    <a16:creationId xmlns:a16="http://schemas.microsoft.com/office/drawing/2014/main" id="{8F7C8A3A-ADDD-49A4-A779-D7C1FA611C9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68987" y="1272653"/>
                <a:ext cx="67716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22FE42AB-3002-4894-AC1B-2967BF1D0F7E}"/>
                  </a:ext>
                </a:extLst>
              </p14:cNvPr>
              <p14:cNvContentPartPr/>
              <p14:nvPr/>
            </p14:nvContentPartPr>
            <p14:xfrm>
              <a:off x="4538027" y="1288493"/>
              <a:ext cx="690840" cy="259200"/>
            </p14:xfrm>
          </p:contentPart>
        </mc:Choice>
        <mc:Fallback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22FE42AB-3002-4894-AC1B-2967BF1D0F7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520036" y="1270493"/>
                <a:ext cx="726461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68" name="Input penna 67">
                <a:extLst>
                  <a:ext uri="{FF2B5EF4-FFF2-40B4-BE49-F238E27FC236}">
                    <a16:creationId xmlns:a16="http://schemas.microsoft.com/office/drawing/2014/main" id="{596F9060-D800-4381-9289-F39EB4A3FFBF}"/>
                  </a:ext>
                </a:extLst>
              </p14:cNvPr>
              <p14:cNvContentPartPr/>
              <p14:nvPr/>
            </p14:nvContentPartPr>
            <p14:xfrm>
              <a:off x="5123387" y="941453"/>
              <a:ext cx="758520" cy="182160"/>
            </p14:xfrm>
          </p:contentPart>
        </mc:Choice>
        <mc:Fallback>
          <p:pic>
            <p:nvPicPr>
              <p:cNvPr id="68" name="Input penna 67">
                <a:extLst>
                  <a:ext uri="{FF2B5EF4-FFF2-40B4-BE49-F238E27FC236}">
                    <a16:creationId xmlns:a16="http://schemas.microsoft.com/office/drawing/2014/main" id="{596F9060-D800-4381-9289-F39EB4A3FFB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05387" y="923778"/>
                <a:ext cx="794160" cy="2178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321D2BA5-91CB-4783-81D5-56F7A3E173D7}"/>
                  </a:ext>
                </a:extLst>
              </p14:cNvPr>
              <p14:cNvContentPartPr/>
              <p14:nvPr/>
            </p14:nvContentPartPr>
            <p14:xfrm>
              <a:off x="4842227" y="455453"/>
              <a:ext cx="231840" cy="106920"/>
            </p14:xfrm>
          </p:contentPart>
        </mc:Choice>
        <mc:Fallback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321D2BA5-91CB-4783-81D5-56F7A3E173D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824587" y="437453"/>
                <a:ext cx="2674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16" name="Input penna 115">
                <a:extLst>
                  <a:ext uri="{FF2B5EF4-FFF2-40B4-BE49-F238E27FC236}">
                    <a16:creationId xmlns:a16="http://schemas.microsoft.com/office/drawing/2014/main" id="{3EBB3C91-D887-4ABC-913E-36EDEAA6A59A}"/>
                  </a:ext>
                </a:extLst>
              </p14:cNvPr>
              <p14:cNvContentPartPr/>
              <p14:nvPr/>
            </p14:nvContentPartPr>
            <p14:xfrm>
              <a:off x="166907" y="1083293"/>
              <a:ext cx="2644560" cy="5574960"/>
            </p14:xfrm>
          </p:contentPart>
        </mc:Choice>
        <mc:Fallback>
          <p:pic>
            <p:nvPicPr>
              <p:cNvPr id="116" name="Input penna 115">
                <a:extLst>
                  <a:ext uri="{FF2B5EF4-FFF2-40B4-BE49-F238E27FC236}">
                    <a16:creationId xmlns:a16="http://schemas.microsoft.com/office/drawing/2014/main" id="{3EBB3C91-D887-4ABC-913E-36EDEAA6A59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9267" y="1065293"/>
                <a:ext cx="2680200" cy="56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26" name="Input penna 125">
                <a:extLst>
                  <a:ext uri="{FF2B5EF4-FFF2-40B4-BE49-F238E27FC236}">
                    <a16:creationId xmlns:a16="http://schemas.microsoft.com/office/drawing/2014/main" id="{11525E28-B128-4164-8861-F6839461AD19}"/>
                  </a:ext>
                </a:extLst>
              </p14:cNvPr>
              <p14:cNvContentPartPr/>
              <p14:nvPr/>
            </p14:nvContentPartPr>
            <p14:xfrm>
              <a:off x="3521747" y="5981813"/>
              <a:ext cx="3166920" cy="95040"/>
            </p14:xfrm>
          </p:contentPart>
        </mc:Choice>
        <mc:Fallback>
          <p:pic>
            <p:nvPicPr>
              <p:cNvPr id="126" name="Input penna 125">
                <a:extLst>
                  <a:ext uri="{FF2B5EF4-FFF2-40B4-BE49-F238E27FC236}">
                    <a16:creationId xmlns:a16="http://schemas.microsoft.com/office/drawing/2014/main" id="{11525E28-B128-4164-8861-F6839461AD1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503747" y="5964106"/>
                <a:ext cx="3202560" cy="1308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30" name="Input penna 129">
                <a:extLst>
                  <a:ext uri="{FF2B5EF4-FFF2-40B4-BE49-F238E27FC236}">
                    <a16:creationId xmlns:a16="http://schemas.microsoft.com/office/drawing/2014/main" id="{76E7781E-C1F2-4FF1-8A38-1B8B7A388D5A}"/>
                  </a:ext>
                </a:extLst>
              </p14:cNvPr>
              <p14:cNvContentPartPr/>
              <p14:nvPr/>
            </p14:nvContentPartPr>
            <p14:xfrm>
              <a:off x="3468827" y="3534533"/>
              <a:ext cx="3208320" cy="959040"/>
            </p14:xfrm>
          </p:contentPart>
        </mc:Choice>
        <mc:Fallback>
          <p:pic>
            <p:nvPicPr>
              <p:cNvPr id="130" name="Input penna 129">
                <a:extLst>
                  <a:ext uri="{FF2B5EF4-FFF2-40B4-BE49-F238E27FC236}">
                    <a16:creationId xmlns:a16="http://schemas.microsoft.com/office/drawing/2014/main" id="{76E7781E-C1F2-4FF1-8A38-1B8B7A388D5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50827" y="3516893"/>
                <a:ext cx="3243960" cy="99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3022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>
            <a:extLst>
              <a:ext uri="{FF2B5EF4-FFF2-40B4-BE49-F238E27FC236}">
                <a16:creationId xmlns:a16="http://schemas.microsoft.com/office/drawing/2014/main" id="{BDE5F75A-CD8F-4F8E-B375-EA597C143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8" t="50001" r="43390" b="24073"/>
          <a:stretch/>
        </p:blipFill>
        <p:spPr>
          <a:xfrm>
            <a:off x="1820333" y="1557868"/>
            <a:ext cx="7895569" cy="49494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E3FBD823-FB8C-4FCA-92C7-36F86438E25B}"/>
                  </a:ext>
                </a:extLst>
              </p14:cNvPr>
              <p14:cNvContentPartPr/>
              <p14:nvPr/>
            </p14:nvContentPartPr>
            <p14:xfrm>
              <a:off x="5295827" y="482453"/>
              <a:ext cx="3885840" cy="2815200"/>
            </p14:xfrm>
          </p:contentPart>
        </mc:Choice>
        <mc:Fallback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E3FBD823-FB8C-4FCA-92C7-36F86438E2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8187" y="464453"/>
                <a:ext cx="3921480" cy="28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1" name="Input penna 90">
                <a:extLst>
                  <a:ext uri="{FF2B5EF4-FFF2-40B4-BE49-F238E27FC236}">
                    <a16:creationId xmlns:a16="http://schemas.microsoft.com/office/drawing/2014/main" id="{B194F4B5-334A-4F8D-8D50-687043052B01}"/>
                  </a:ext>
                </a:extLst>
              </p14:cNvPr>
              <p14:cNvContentPartPr/>
              <p14:nvPr/>
            </p14:nvContentPartPr>
            <p14:xfrm>
              <a:off x="9393707" y="1416653"/>
              <a:ext cx="1092960" cy="258840"/>
            </p14:xfrm>
          </p:contentPart>
        </mc:Choice>
        <mc:Fallback>
          <p:pic>
            <p:nvPicPr>
              <p:cNvPr id="91" name="Input penna 90">
                <a:extLst>
                  <a:ext uri="{FF2B5EF4-FFF2-40B4-BE49-F238E27FC236}">
                    <a16:creationId xmlns:a16="http://schemas.microsoft.com/office/drawing/2014/main" id="{B194F4B5-334A-4F8D-8D50-687043052B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75707" y="1399013"/>
                <a:ext cx="112860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2" name="Input penna 91">
                <a:extLst>
                  <a:ext uri="{FF2B5EF4-FFF2-40B4-BE49-F238E27FC236}">
                    <a16:creationId xmlns:a16="http://schemas.microsoft.com/office/drawing/2014/main" id="{A903A414-4E2A-4ADC-BFC9-EE911F2EC039}"/>
                  </a:ext>
                </a:extLst>
              </p14:cNvPr>
              <p14:cNvContentPartPr/>
              <p14:nvPr/>
            </p14:nvContentPartPr>
            <p14:xfrm>
              <a:off x="10696187" y="1316573"/>
              <a:ext cx="267840" cy="731520"/>
            </p14:xfrm>
          </p:contentPart>
        </mc:Choice>
        <mc:Fallback>
          <p:pic>
            <p:nvPicPr>
              <p:cNvPr id="92" name="Input penna 91">
                <a:extLst>
                  <a:ext uri="{FF2B5EF4-FFF2-40B4-BE49-F238E27FC236}">
                    <a16:creationId xmlns:a16="http://schemas.microsoft.com/office/drawing/2014/main" id="{A903A414-4E2A-4ADC-BFC9-EE911F2EC03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78547" y="1298573"/>
                <a:ext cx="303480" cy="76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8" name="Input penna 97">
                <a:extLst>
                  <a:ext uri="{FF2B5EF4-FFF2-40B4-BE49-F238E27FC236}">
                    <a16:creationId xmlns:a16="http://schemas.microsoft.com/office/drawing/2014/main" id="{C3ED8F5E-3312-47D2-B4A0-95892F73C554}"/>
                  </a:ext>
                </a:extLst>
              </p14:cNvPr>
              <p14:cNvContentPartPr/>
              <p14:nvPr/>
            </p14:nvContentPartPr>
            <p14:xfrm>
              <a:off x="2511227" y="3011453"/>
              <a:ext cx="7518240" cy="65160"/>
            </p14:xfrm>
          </p:contentPart>
        </mc:Choice>
        <mc:Fallback>
          <p:pic>
            <p:nvPicPr>
              <p:cNvPr id="98" name="Input penna 97">
                <a:extLst>
                  <a:ext uri="{FF2B5EF4-FFF2-40B4-BE49-F238E27FC236}">
                    <a16:creationId xmlns:a16="http://schemas.microsoft.com/office/drawing/2014/main" id="{C3ED8F5E-3312-47D2-B4A0-95892F73C55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7227" y="2903453"/>
                <a:ext cx="762588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9" name="Input penna 98">
                <a:extLst>
                  <a:ext uri="{FF2B5EF4-FFF2-40B4-BE49-F238E27FC236}">
                    <a16:creationId xmlns:a16="http://schemas.microsoft.com/office/drawing/2014/main" id="{B83276E4-974E-4C8B-9DC1-F7FA1E112DF3}"/>
                  </a:ext>
                </a:extLst>
              </p14:cNvPr>
              <p14:cNvContentPartPr/>
              <p14:nvPr/>
            </p14:nvContentPartPr>
            <p14:xfrm>
              <a:off x="1301267" y="2719493"/>
              <a:ext cx="290160" cy="396000"/>
            </p14:xfrm>
          </p:contentPart>
        </mc:Choice>
        <mc:Fallback>
          <p:pic>
            <p:nvPicPr>
              <p:cNvPr id="99" name="Input penna 98">
                <a:extLst>
                  <a:ext uri="{FF2B5EF4-FFF2-40B4-BE49-F238E27FC236}">
                    <a16:creationId xmlns:a16="http://schemas.microsoft.com/office/drawing/2014/main" id="{B83276E4-974E-4C8B-9DC1-F7FA1E112DF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83267" y="2701853"/>
                <a:ext cx="325800" cy="43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2" name="Input penna 101">
                <a:extLst>
                  <a:ext uri="{FF2B5EF4-FFF2-40B4-BE49-F238E27FC236}">
                    <a16:creationId xmlns:a16="http://schemas.microsoft.com/office/drawing/2014/main" id="{0DDD5981-8AF1-4442-9451-2553FB292AF4}"/>
                  </a:ext>
                </a:extLst>
              </p14:cNvPr>
              <p14:cNvContentPartPr/>
              <p14:nvPr/>
            </p14:nvContentPartPr>
            <p14:xfrm>
              <a:off x="10122707" y="2164013"/>
              <a:ext cx="1787040" cy="1186920"/>
            </p14:xfrm>
          </p:contentPart>
        </mc:Choice>
        <mc:Fallback>
          <p:pic>
            <p:nvPicPr>
              <p:cNvPr id="102" name="Input penna 101">
                <a:extLst>
                  <a:ext uri="{FF2B5EF4-FFF2-40B4-BE49-F238E27FC236}">
                    <a16:creationId xmlns:a16="http://schemas.microsoft.com/office/drawing/2014/main" id="{0DDD5981-8AF1-4442-9451-2553FB292AF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04707" y="2146368"/>
                <a:ext cx="1822680" cy="12225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707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>
            <a:extLst>
              <a:ext uri="{FF2B5EF4-FFF2-40B4-BE49-F238E27FC236}">
                <a16:creationId xmlns:a16="http://schemas.microsoft.com/office/drawing/2014/main" id="{BDE5F75A-CD8F-4F8E-B375-EA597C143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8" t="50001" r="43390" b="24073"/>
          <a:stretch/>
        </p:blipFill>
        <p:spPr>
          <a:xfrm>
            <a:off x="751648" y="266441"/>
            <a:ext cx="4517369" cy="283178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D535DFAB-CAE4-484C-9A37-B651BB5F4453}"/>
                  </a:ext>
                </a:extLst>
              </p14:cNvPr>
              <p14:cNvContentPartPr/>
              <p14:nvPr/>
            </p14:nvContentPartPr>
            <p14:xfrm>
              <a:off x="6481307" y="5928533"/>
              <a:ext cx="290160" cy="369720"/>
            </p14:xfrm>
          </p:contentPart>
        </mc:Choice>
        <mc:Fallback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D535DFAB-CAE4-484C-9A37-B651BB5F44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63667" y="5910533"/>
                <a:ext cx="325800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DAA2C394-75B6-49F7-A2CC-44DFC705FCC8}"/>
                  </a:ext>
                </a:extLst>
              </p14:cNvPr>
              <p14:cNvContentPartPr/>
              <p14:nvPr/>
            </p14:nvContentPartPr>
            <p14:xfrm>
              <a:off x="9480467" y="3087053"/>
              <a:ext cx="666720" cy="1816920"/>
            </p14:xfrm>
          </p:contentPart>
        </mc:Choice>
        <mc:Fallback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DAA2C394-75B6-49F7-A2CC-44DFC705FCC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26467" y="2979053"/>
                <a:ext cx="774360" cy="20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3010FA4B-C8D5-4F0B-85F7-8119CFF35B9D}"/>
                  </a:ext>
                </a:extLst>
              </p14:cNvPr>
              <p14:cNvContentPartPr/>
              <p14:nvPr/>
            </p14:nvContentPartPr>
            <p14:xfrm>
              <a:off x="9419627" y="4679693"/>
              <a:ext cx="633240" cy="1763280"/>
            </p14:xfrm>
          </p:contentPart>
        </mc:Choice>
        <mc:Fallback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3010FA4B-C8D5-4F0B-85F7-8119CFF35B9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65627" y="4571693"/>
                <a:ext cx="740880" cy="19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5" name="Input penna 44">
                <a:extLst>
                  <a:ext uri="{FF2B5EF4-FFF2-40B4-BE49-F238E27FC236}">
                    <a16:creationId xmlns:a16="http://schemas.microsoft.com/office/drawing/2014/main" id="{6BEC122B-8F45-40FA-AEF8-58978E33DF7F}"/>
                  </a:ext>
                </a:extLst>
              </p14:cNvPr>
              <p14:cNvContentPartPr/>
              <p14:nvPr/>
            </p14:nvContentPartPr>
            <p14:xfrm>
              <a:off x="10112987" y="3189293"/>
              <a:ext cx="826200" cy="3174840"/>
            </p14:xfrm>
          </p:contentPart>
        </mc:Choice>
        <mc:Fallback>
          <p:pic>
            <p:nvPicPr>
              <p:cNvPr id="45" name="Input penna 44">
                <a:extLst>
                  <a:ext uri="{FF2B5EF4-FFF2-40B4-BE49-F238E27FC236}">
                    <a16:creationId xmlns:a16="http://schemas.microsoft.com/office/drawing/2014/main" id="{6BEC122B-8F45-40FA-AEF8-58978E33DF7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58987" y="3081293"/>
                <a:ext cx="933840" cy="339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FAF17934-E88F-4DB4-9CBB-A289FF65E007}"/>
                  </a:ext>
                </a:extLst>
              </p14:cNvPr>
              <p14:cNvContentPartPr/>
              <p14:nvPr/>
            </p14:nvContentPartPr>
            <p14:xfrm>
              <a:off x="1092467" y="604133"/>
              <a:ext cx="5032800" cy="5520960"/>
            </p14:xfrm>
          </p:contentPart>
        </mc:Choice>
        <mc:Fallback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FAF17934-E88F-4DB4-9CBB-A289FF65E00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4827" y="586492"/>
                <a:ext cx="5068440" cy="55566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126ED7C4-CF77-4F21-9504-2D25A79B6F4A}"/>
                  </a:ext>
                </a:extLst>
              </p14:cNvPr>
              <p14:cNvContentPartPr/>
              <p14:nvPr/>
            </p14:nvContentPartPr>
            <p14:xfrm>
              <a:off x="10939907" y="3139973"/>
              <a:ext cx="819360" cy="1631880"/>
            </p14:xfrm>
          </p:contentPart>
        </mc:Choice>
        <mc:Fallback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126ED7C4-CF77-4F21-9504-2D25A79B6F4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886267" y="3031973"/>
                <a:ext cx="927000" cy="18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C576B012-027E-4E42-B513-44A8159210F7}"/>
                  </a:ext>
                </a:extLst>
              </p14:cNvPr>
              <p14:cNvContentPartPr/>
              <p14:nvPr/>
            </p14:nvContentPartPr>
            <p14:xfrm>
              <a:off x="7273307" y="1395773"/>
              <a:ext cx="4136760" cy="5068440"/>
            </p14:xfrm>
          </p:contentPart>
        </mc:Choice>
        <mc:Fallback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C576B012-027E-4E42-B513-44A8159210F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55309" y="1377773"/>
                <a:ext cx="4172397" cy="510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5" name="Input penna 84">
                <a:extLst>
                  <a:ext uri="{FF2B5EF4-FFF2-40B4-BE49-F238E27FC236}">
                    <a16:creationId xmlns:a16="http://schemas.microsoft.com/office/drawing/2014/main" id="{9BFAA51C-0E0B-449C-8388-0FBE983A6BEE}"/>
                  </a:ext>
                </a:extLst>
              </p14:cNvPr>
              <p14:cNvContentPartPr/>
              <p14:nvPr/>
            </p14:nvContentPartPr>
            <p14:xfrm>
              <a:off x="10060787" y="721133"/>
              <a:ext cx="1915560" cy="476280"/>
            </p14:xfrm>
          </p:contentPart>
        </mc:Choice>
        <mc:Fallback>
          <p:pic>
            <p:nvPicPr>
              <p:cNvPr id="85" name="Input penna 84">
                <a:extLst>
                  <a:ext uri="{FF2B5EF4-FFF2-40B4-BE49-F238E27FC236}">
                    <a16:creationId xmlns:a16="http://schemas.microsoft.com/office/drawing/2014/main" id="{9BFAA51C-0E0B-449C-8388-0FBE983A6BE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042787" y="703493"/>
                <a:ext cx="1951200" cy="51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910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6C020B-67E4-35E7-D6BB-AE561D71D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91" y="236263"/>
            <a:ext cx="5484868" cy="6534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0862F-CC43-9D92-E538-5C4689F4287B}"/>
              </a:ext>
            </a:extLst>
          </p:cNvPr>
          <p:cNvSpPr txBox="1"/>
          <p:nvPr/>
        </p:nvSpPr>
        <p:spPr>
          <a:xfrm>
            <a:off x="6621518" y="566678"/>
            <a:ext cx="45825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GIVEN: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= 0.51 @ 135°F (BHT)</a:t>
            </a:r>
          </a:p>
          <a:p>
            <a:r>
              <a:rPr lang="en-US" dirty="0"/>
              <a:t>Rm=   0.91 @ 135°F (BHT)</a:t>
            </a:r>
          </a:p>
          <a:p>
            <a:endParaRPr lang="en-US" dirty="0"/>
          </a:p>
          <a:p>
            <a:r>
              <a:rPr lang="en-US" dirty="0"/>
              <a:t>Surface Temperature = 60°F</a:t>
            </a:r>
          </a:p>
          <a:p>
            <a:endParaRPr lang="en-US" dirty="0"/>
          </a:p>
          <a:p>
            <a:r>
              <a:rPr lang="en-US" dirty="0"/>
              <a:t>Total Depth= 8007 ft</a:t>
            </a:r>
          </a:p>
          <a:p>
            <a:endParaRPr lang="en-US" dirty="0"/>
          </a:p>
          <a:p>
            <a:r>
              <a:rPr lang="en-US" dirty="0"/>
              <a:t>BHT= 135°F</a:t>
            </a:r>
          </a:p>
          <a:p>
            <a:endParaRPr lang="en-US" dirty="0"/>
          </a:p>
          <a:p>
            <a:r>
              <a:rPr lang="en-US" b="1" dirty="0"/>
              <a:t>DETERMINE:</a:t>
            </a:r>
          </a:p>
          <a:p>
            <a:endParaRPr lang="en-US" b="1" dirty="0"/>
          </a:p>
          <a:p>
            <a:r>
              <a:rPr lang="en-US" dirty="0"/>
              <a:t>SP = </a:t>
            </a:r>
          </a:p>
          <a:p>
            <a:r>
              <a:rPr lang="en-US" dirty="0"/>
              <a:t>Bed Thickness =</a:t>
            </a:r>
          </a:p>
          <a:p>
            <a:r>
              <a:rPr lang="en-US" dirty="0"/>
              <a:t>Resistivity short normal (Ri) =</a:t>
            </a:r>
          </a:p>
          <a:p>
            <a:r>
              <a:rPr lang="en-US" dirty="0"/>
              <a:t>Formation depth = 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522FD1A-5FF9-FF1E-3F4C-1E7C9DB204A7}"/>
                  </a:ext>
                </a:extLst>
              </p14:cNvPr>
              <p14:cNvContentPartPr/>
              <p14:nvPr/>
            </p14:nvContentPartPr>
            <p14:xfrm>
              <a:off x="358611" y="26866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522FD1A-5FF9-FF1E-3F4C-1E7C9DB204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2491" y="262543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46194AA6-3965-7AAA-99A8-2D0CD65E2FFE}"/>
              </a:ext>
            </a:extLst>
          </p:cNvPr>
          <p:cNvGrpSpPr/>
          <p:nvPr/>
        </p:nvGrpSpPr>
        <p:grpSpPr>
          <a:xfrm>
            <a:off x="436011" y="1512463"/>
            <a:ext cx="1559520" cy="5136120"/>
            <a:chOff x="436011" y="1512463"/>
            <a:chExt cx="1559520" cy="513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404B816-623D-1CC6-17A7-38152AAE58B4}"/>
                    </a:ext>
                  </a:extLst>
                </p14:cNvPr>
                <p14:cNvContentPartPr/>
                <p14:nvPr/>
              </p14:nvContentPartPr>
              <p14:xfrm>
                <a:off x="1163931" y="6100303"/>
                <a:ext cx="207360" cy="374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404B816-623D-1CC6-17A7-38152AAE58B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3112" y="6089503"/>
                  <a:ext cx="228637" cy="39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372A76B-A5DF-DA51-0A32-661D94058407}"/>
                    </a:ext>
                  </a:extLst>
                </p14:cNvPr>
                <p14:cNvContentPartPr/>
                <p14:nvPr/>
              </p14:nvContentPartPr>
              <p14:xfrm>
                <a:off x="1296051" y="6052783"/>
                <a:ext cx="80280" cy="84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372A76B-A5DF-DA51-0A32-661D9405840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85299" y="6041983"/>
                  <a:ext cx="101425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3A70BBE-933D-EDD3-9C81-094587568DA8}"/>
                    </a:ext>
                  </a:extLst>
                </p14:cNvPr>
                <p14:cNvContentPartPr/>
                <p14:nvPr/>
              </p14:nvContentPartPr>
              <p14:xfrm>
                <a:off x="1557771" y="6080143"/>
                <a:ext cx="214560" cy="387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3A70BBE-933D-EDD3-9C81-094587568DA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546989" y="6069343"/>
                  <a:ext cx="235764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1159E13-30EE-FA8D-5AB6-B913E99229E6}"/>
                    </a:ext>
                  </a:extLst>
                </p14:cNvPr>
                <p14:cNvContentPartPr/>
                <p14:nvPr/>
              </p14:nvContentPartPr>
              <p14:xfrm>
                <a:off x="1488651" y="6014983"/>
                <a:ext cx="124200" cy="141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1159E13-30EE-FA8D-5AB6-B913E99229E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477851" y="6004210"/>
                  <a:ext cx="145440" cy="1630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454ED99-44BC-C46D-CC56-EE6C6B4A47FE}"/>
                    </a:ext>
                  </a:extLst>
                </p14:cNvPr>
                <p14:cNvContentPartPr/>
                <p14:nvPr/>
              </p14:nvContentPartPr>
              <p14:xfrm>
                <a:off x="436011" y="1567183"/>
                <a:ext cx="1442520" cy="5081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454ED99-44BC-C46D-CC56-EE6C6B4A47F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25211" y="1556383"/>
                  <a:ext cx="1463760" cy="510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5B56ACC-FB54-8C23-2728-7FBF1BE092E5}"/>
                    </a:ext>
                  </a:extLst>
                </p14:cNvPr>
                <p14:cNvContentPartPr/>
                <p14:nvPr/>
              </p14:nvContentPartPr>
              <p14:xfrm>
                <a:off x="1725171" y="1512463"/>
                <a:ext cx="270360" cy="191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5B56ACC-FB54-8C23-2728-7FBF1BE092E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14357" y="1501663"/>
                  <a:ext cx="291628" cy="21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C8C3C3-1FD1-A5FC-B7DB-9E83F31036E7}"/>
              </a:ext>
            </a:extLst>
          </p:cNvPr>
          <p:cNvGrpSpPr/>
          <p:nvPr/>
        </p:nvGrpSpPr>
        <p:grpSpPr>
          <a:xfrm>
            <a:off x="2110731" y="2127703"/>
            <a:ext cx="295560" cy="208080"/>
            <a:chOff x="2110731" y="2127703"/>
            <a:chExt cx="295560" cy="20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58641C5-DE3F-21B3-DC51-854C621A86CD}"/>
                    </a:ext>
                  </a:extLst>
                </p14:cNvPr>
                <p14:cNvContentPartPr/>
                <p14:nvPr/>
              </p14:nvContentPartPr>
              <p14:xfrm>
                <a:off x="2110731" y="2171263"/>
                <a:ext cx="122040" cy="147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58641C5-DE3F-21B3-DC51-854C621A86C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96331" y="2156863"/>
                  <a:ext cx="15048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3C9A9833-B166-764E-22FA-8D71FCDC723E}"/>
                    </a:ext>
                  </a:extLst>
                </p14:cNvPr>
                <p14:cNvContentPartPr/>
                <p14:nvPr/>
              </p14:nvContentPartPr>
              <p14:xfrm>
                <a:off x="2293251" y="2187823"/>
                <a:ext cx="34560" cy="954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3C9A9833-B166-764E-22FA-8D71FCDC723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282451" y="2177023"/>
                  <a:ext cx="558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6B0826D-D0F8-1C3F-7603-3F40C3430768}"/>
                    </a:ext>
                  </a:extLst>
                </p14:cNvPr>
                <p14:cNvContentPartPr/>
                <p14:nvPr/>
              </p14:nvContentPartPr>
              <p14:xfrm>
                <a:off x="2221971" y="2127703"/>
                <a:ext cx="184320" cy="208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6B0826D-D0F8-1C3F-7603-3F40C343076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211150" y="2116903"/>
                  <a:ext cx="205602" cy="22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09F2B9-B68A-7AEC-144F-DF6D7E02ED3D}"/>
              </a:ext>
            </a:extLst>
          </p:cNvPr>
          <p:cNvGrpSpPr/>
          <p:nvPr/>
        </p:nvGrpSpPr>
        <p:grpSpPr>
          <a:xfrm>
            <a:off x="1985451" y="6089863"/>
            <a:ext cx="166680" cy="109080"/>
            <a:chOff x="1985451" y="6089863"/>
            <a:chExt cx="166680" cy="10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F6FF0E7-57B1-CA10-EB1F-15A1910A0EEE}"/>
                    </a:ext>
                  </a:extLst>
                </p14:cNvPr>
                <p14:cNvContentPartPr/>
                <p14:nvPr/>
              </p14:nvContentPartPr>
              <p14:xfrm>
                <a:off x="1985451" y="6089863"/>
                <a:ext cx="162720" cy="921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F6FF0E7-57B1-CA10-EB1F-15A1910A0EE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974651" y="6079105"/>
                  <a:ext cx="183960" cy="1133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162849B-9D84-A717-1115-BC9698170716}"/>
                    </a:ext>
                  </a:extLst>
                </p14:cNvPr>
                <p14:cNvContentPartPr/>
                <p14:nvPr/>
              </p14:nvContentPartPr>
              <p14:xfrm>
                <a:off x="2133051" y="6120103"/>
                <a:ext cx="19080" cy="78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162849B-9D84-A717-1115-BC969817071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22251" y="6109303"/>
                  <a:ext cx="40320" cy="10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0EE9C44-1A3F-8C04-F0F0-771350FA0233}"/>
              </a:ext>
            </a:extLst>
          </p:cNvPr>
          <p:cNvGrpSpPr/>
          <p:nvPr/>
        </p:nvGrpSpPr>
        <p:grpSpPr>
          <a:xfrm>
            <a:off x="7347291" y="4038223"/>
            <a:ext cx="761760" cy="313560"/>
            <a:chOff x="7347291" y="4038223"/>
            <a:chExt cx="761760" cy="31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E44A8C6-2FC7-4DAF-303D-F9511508ED5F}"/>
                    </a:ext>
                  </a:extLst>
                </p14:cNvPr>
                <p14:cNvContentPartPr/>
                <p14:nvPr/>
              </p14:nvContentPartPr>
              <p14:xfrm>
                <a:off x="7347291" y="4237663"/>
                <a:ext cx="158760" cy="10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E44A8C6-2FC7-4DAF-303D-F9511508ED5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336466" y="4226491"/>
                  <a:ext cx="180048" cy="327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BA9CB7E-6722-246B-E145-A9D37E190185}"/>
                    </a:ext>
                  </a:extLst>
                </p14:cNvPr>
                <p14:cNvContentPartPr/>
                <p14:nvPr/>
              </p14:nvContentPartPr>
              <p14:xfrm>
                <a:off x="7700451" y="4038223"/>
                <a:ext cx="199800" cy="236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BA9CB7E-6722-246B-E145-A9D37E19018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689651" y="4027423"/>
                  <a:ext cx="22104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1355CA8-3B90-500C-BF80-7E16970196AB}"/>
                    </a:ext>
                  </a:extLst>
                </p14:cNvPr>
                <p14:cNvContentPartPr/>
                <p14:nvPr/>
              </p14:nvContentPartPr>
              <p14:xfrm>
                <a:off x="7845531" y="4054783"/>
                <a:ext cx="49320" cy="297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1355CA8-3B90-500C-BF80-7E16970196A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834731" y="4043983"/>
                  <a:ext cx="7056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FEE4332-35CB-1C9E-C54D-633423DC4BA6}"/>
                    </a:ext>
                  </a:extLst>
                </p14:cNvPr>
                <p14:cNvContentPartPr/>
                <p14:nvPr/>
              </p14:nvContentPartPr>
              <p14:xfrm>
                <a:off x="7974411" y="4102663"/>
                <a:ext cx="134640" cy="1782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FEE4332-35CB-1C9E-C54D-633423DC4BA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963611" y="4091863"/>
                  <a:ext cx="155880" cy="19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594FD93-29FC-5F39-7FBD-7188B79230EC}"/>
                  </a:ext>
                </a:extLst>
              </p14:cNvPr>
              <p14:cNvContentPartPr/>
              <p14:nvPr/>
            </p14:nvContentPartPr>
            <p14:xfrm>
              <a:off x="6621531" y="4707823"/>
              <a:ext cx="10080" cy="2923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594FD93-29FC-5F39-7FBD-7188B79230E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610731" y="4697036"/>
                <a:ext cx="31320" cy="313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D44DC3C-5C83-14CA-1009-FFC5D6A895D1}"/>
                  </a:ext>
                </a:extLst>
              </p14:cNvPr>
              <p14:cNvContentPartPr/>
              <p14:nvPr/>
            </p14:nvContentPartPr>
            <p14:xfrm>
              <a:off x="6641691" y="4999063"/>
              <a:ext cx="2369160" cy="4320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D44DC3C-5C83-14CA-1009-FFC5D6A895D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30891" y="4988263"/>
                <a:ext cx="2390400" cy="6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96" name="Group 95">
            <a:extLst>
              <a:ext uri="{FF2B5EF4-FFF2-40B4-BE49-F238E27FC236}">
                <a16:creationId xmlns:a16="http://schemas.microsoft.com/office/drawing/2014/main" id="{339A3FB1-AC34-6D71-4810-CACCD05622A2}"/>
              </a:ext>
            </a:extLst>
          </p:cNvPr>
          <p:cNvGrpSpPr/>
          <p:nvPr/>
        </p:nvGrpSpPr>
        <p:grpSpPr>
          <a:xfrm>
            <a:off x="9067371" y="5209663"/>
            <a:ext cx="334080" cy="970920"/>
            <a:chOff x="9067371" y="5209663"/>
            <a:chExt cx="334080" cy="97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C4911A8-5FE5-3363-4F93-7E33D15A5E15}"/>
                    </a:ext>
                  </a:extLst>
                </p14:cNvPr>
                <p14:cNvContentPartPr/>
                <p14:nvPr/>
              </p14:nvContentPartPr>
              <p14:xfrm>
                <a:off x="9235131" y="5225863"/>
                <a:ext cx="85680" cy="9547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C4911A8-5FE5-3363-4F93-7E33D15A5E1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224331" y="5215063"/>
                  <a:ext cx="106920" cy="9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14C6E770-6F00-22B7-94F6-0D4FB4F1AD39}"/>
                    </a:ext>
                  </a:extLst>
                </p14:cNvPr>
                <p14:cNvContentPartPr/>
                <p14:nvPr/>
              </p14:nvContentPartPr>
              <p14:xfrm>
                <a:off x="9067371" y="5209663"/>
                <a:ext cx="334080" cy="1479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14C6E770-6F00-22B7-94F6-0D4FB4F1AD3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056559" y="5198863"/>
                  <a:ext cx="355343" cy="169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D6B21C4-F51E-4020-6ECC-78A0A14FCB02}"/>
              </a:ext>
            </a:extLst>
          </p:cNvPr>
          <p:cNvGrpSpPr/>
          <p:nvPr/>
        </p:nvGrpSpPr>
        <p:grpSpPr>
          <a:xfrm>
            <a:off x="8366811" y="6049183"/>
            <a:ext cx="3278520" cy="743040"/>
            <a:chOff x="8366811" y="6049183"/>
            <a:chExt cx="3278520" cy="74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6472AA3-451D-7FC6-6ED0-FFE889249E29}"/>
                    </a:ext>
                  </a:extLst>
                </p14:cNvPr>
                <p14:cNvContentPartPr/>
                <p14:nvPr/>
              </p14:nvContentPartPr>
              <p14:xfrm>
                <a:off x="8366811" y="6182023"/>
                <a:ext cx="201240" cy="3056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6472AA3-451D-7FC6-6ED0-FFE889249E2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356030" y="6171210"/>
                  <a:ext cx="222442" cy="3269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64FB28BD-EBF1-B1E9-4644-EDE2A51F0D49}"/>
                    </a:ext>
                  </a:extLst>
                </p14:cNvPr>
                <p14:cNvContentPartPr/>
                <p14:nvPr/>
              </p14:nvContentPartPr>
              <p14:xfrm>
                <a:off x="8632131" y="6412423"/>
                <a:ext cx="44280" cy="55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64FB28BD-EBF1-B1E9-4644-EDE2A51F0D4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621331" y="6401692"/>
                  <a:ext cx="65520" cy="769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7E4A3E7-A9AC-52EE-3D4E-E0435C4A3CFE}"/>
                    </a:ext>
                  </a:extLst>
                </p14:cNvPr>
                <p14:cNvContentPartPr/>
                <p14:nvPr/>
              </p14:nvContentPartPr>
              <p14:xfrm>
                <a:off x="8621691" y="6199663"/>
                <a:ext cx="317520" cy="4334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7E4A3E7-A9AC-52EE-3D4E-E0435C4A3CF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610891" y="6188863"/>
                  <a:ext cx="33876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D442594-5176-BD10-7A24-4CC2CBE47751}"/>
                    </a:ext>
                  </a:extLst>
                </p14:cNvPr>
                <p14:cNvContentPartPr/>
                <p14:nvPr/>
              </p14:nvContentPartPr>
              <p14:xfrm>
                <a:off x="9074211" y="6392263"/>
                <a:ext cx="50760" cy="522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D442594-5176-BD10-7A24-4CC2CBE4775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063411" y="6381463"/>
                  <a:ext cx="720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53BDCA0-0913-9716-F436-162EEBB6F46A}"/>
                    </a:ext>
                  </a:extLst>
                </p14:cNvPr>
                <p14:cNvContentPartPr/>
                <p14:nvPr/>
              </p14:nvContentPartPr>
              <p14:xfrm>
                <a:off x="9055131" y="6230263"/>
                <a:ext cx="22320" cy="342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53BDCA0-0913-9716-F436-162EEBB6F46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044154" y="6219463"/>
                  <a:ext cx="43908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B0BD277-9744-DBAA-FAD0-0279B78B752A}"/>
                    </a:ext>
                  </a:extLst>
                </p14:cNvPr>
                <p14:cNvContentPartPr/>
                <p14:nvPr/>
              </p14:nvContentPartPr>
              <p14:xfrm>
                <a:off x="9177891" y="6321703"/>
                <a:ext cx="306000" cy="1242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B0BD277-9744-DBAA-FAD0-0279B78B752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167091" y="6310903"/>
                  <a:ext cx="32724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D05AFCC-D85F-202E-53BE-FA92DCCC0FDB}"/>
                    </a:ext>
                  </a:extLst>
                </p14:cNvPr>
                <p14:cNvContentPartPr/>
                <p14:nvPr/>
              </p14:nvContentPartPr>
              <p14:xfrm>
                <a:off x="9378771" y="6320263"/>
                <a:ext cx="227160" cy="106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D05AFCC-D85F-202E-53BE-FA92DCCC0FD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367971" y="6309463"/>
                  <a:ext cx="24840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8D71D62-5689-CEDD-95DC-1E9388DA4D89}"/>
                    </a:ext>
                  </a:extLst>
                </p14:cNvPr>
                <p14:cNvContentPartPr/>
                <p14:nvPr/>
              </p14:nvContentPartPr>
              <p14:xfrm>
                <a:off x="9559851" y="6336103"/>
                <a:ext cx="235440" cy="946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8D71D62-5689-CEDD-95DC-1E9388DA4D8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549051" y="6325303"/>
                  <a:ext cx="25668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374805E-C671-0858-B22A-0A7B1B7B31B1}"/>
                    </a:ext>
                  </a:extLst>
                </p14:cNvPr>
                <p14:cNvContentPartPr/>
                <p14:nvPr/>
              </p14:nvContentPartPr>
              <p14:xfrm>
                <a:off x="9839211" y="6104983"/>
                <a:ext cx="410400" cy="3232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374805E-C671-0858-B22A-0A7B1B7B31B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828402" y="6094183"/>
                  <a:ext cx="431659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9A07D650-5CA7-0F70-E005-41549D75288D}"/>
                    </a:ext>
                  </a:extLst>
                </p14:cNvPr>
                <p14:cNvContentPartPr/>
                <p14:nvPr/>
              </p14:nvContentPartPr>
              <p14:xfrm>
                <a:off x="10255011" y="6049183"/>
                <a:ext cx="138240" cy="350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9A07D650-5CA7-0F70-E005-41549D75288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244211" y="6038383"/>
                  <a:ext cx="159480" cy="37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1EB77FD0-6B14-D1E4-EE29-5A9AEE174731}"/>
                    </a:ext>
                  </a:extLst>
                </p14:cNvPr>
                <p14:cNvContentPartPr/>
                <p14:nvPr/>
              </p14:nvContentPartPr>
              <p14:xfrm>
                <a:off x="10642011" y="6221623"/>
                <a:ext cx="128520" cy="1872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1EB77FD0-6B14-D1E4-EE29-5A9AEE17473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631211" y="6210823"/>
                  <a:ext cx="14976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5F2B1D0-4EAB-EFBB-3EAA-8C53F8999322}"/>
                    </a:ext>
                  </a:extLst>
                </p14:cNvPr>
                <p14:cNvContentPartPr/>
                <p14:nvPr/>
              </p14:nvContentPartPr>
              <p14:xfrm>
                <a:off x="10627971" y="6307663"/>
                <a:ext cx="116640" cy="79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5F2B1D0-4EAB-EFBB-3EAA-8C53F899932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617171" y="6296349"/>
                  <a:ext cx="137880" cy="301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B531E47-7697-7AE0-8B19-EDACA938D15D}"/>
                    </a:ext>
                  </a:extLst>
                </p14:cNvPr>
                <p14:cNvContentPartPr/>
                <p14:nvPr/>
              </p14:nvContentPartPr>
              <p14:xfrm>
                <a:off x="10828131" y="6255823"/>
                <a:ext cx="162720" cy="1026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B531E47-7697-7AE0-8B19-EDACA938D15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817331" y="6245023"/>
                  <a:ext cx="1839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2F9FBAF-3609-BCB4-3C0A-9E009E896B90}"/>
                    </a:ext>
                  </a:extLst>
                </p14:cNvPr>
                <p14:cNvContentPartPr/>
                <p14:nvPr/>
              </p14:nvContentPartPr>
              <p14:xfrm>
                <a:off x="11054571" y="6245383"/>
                <a:ext cx="394920" cy="982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2F9FBAF-3609-BCB4-3C0A-9E009E896B9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1043771" y="6234583"/>
                  <a:ext cx="4161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D196922-695F-6706-867D-0812F0EC033C}"/>
                    </a:ext>
                  </a:extLst>
                </p14:cNvPr>
                <p14:cNvContentPartPr/>
                <p14:nvPr/>
              </p14:nvContentPartPr>
              <p14:xfrm>
                <a:off x="9682971" y="6482623"/>
                <a:ext cx="186840" cy="2829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D196922-695F-6706-867D-0812F0EC033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672171" y="6471823"/>
                  <a:ext cx="2080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B7D5333-5D88-BABD-9228-EF2B80675D48}"/>
                    </a:ext>
                  </a:extLst>
                </p14:cNvPr>
                <p14:cNvContentPartPr/>
                <p14:nvPr/>
              </p14:nvContentPartPr>
              <p14:xfrm>
                <a:off x="9926691" y="6525103"/>
                <a:ext cx="98280" cy="2671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B7D5333-5D88-BABD-9228-EF2B80675D4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915851" y="6514318"/>
                  <a:ext cx="119598" cy="2883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84302D7-4287-FA7F-0C03-859BAF4A85D3}"/>
                    </a:ext>
                  </a:extLst>
                </p14:cNvPr>
                <p14:cNvContentPartPr/>
                <p14:nvPr/>
              </p14:nvContentPartPr>
              <p14:xfrm>
                <a:off x="9954411" y="6632383"/>
                <a:ext cx="135720" cy="403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84302D7-4287-FA7F-0C03-859BAF4A85D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943640" y="6621583"/>
                  <a:ext cx="156904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3D2B50F6-734D-3986-D9C7-AE3D4CA8AE5C}"/>
                    </a:ext>
                  </a:extLst>
                </p14:cNvPr>
                <p14:cNvContentPartPr/>
                <p14:nvPr/>
              </p14:nvContentPartPr>
              <p14:xfrm>
                <a:off x="10125771" y="6474703"/>
                <a:ext cx="330120" cy="2228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3D2B50F6-734D-3986-D9C7-AE3D4CA8AE5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114971" y="6463903"/>
                  <a:ext cx="3513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5337E2D-4656-A87A-0739-7912BAE06505}"/>
                    </a:ext>
                  </a:extLst>
                </p14:cNvPr>
                <p14:cNvContentPartPr/>
                <p14:nvPr/>
              </p14:nvContentPartPr>
              <p14:xfrm>
                <a:off x="10484331" y="6581263"/>
                <a:ext cx="124920" cy="1191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5337E2D-4656-A87A-0739-7912BAE0650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473531" y="6570430"/>
                  <a:ext cx="146160" cy="1404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839168F-F212-A3B6-CFE3-BA9BC25653C1}"/>
                    </a:ext>
                  </a:extLst>
                </p14:cNvPr>
                <p14:cNvContentPartPr/>
                <p14:nvPr/>
              </p14:nvContentPartPr>
              <p14:xfrm>
                <a:off x="10666491" y="6564343"/>
                <a:ext cx="125640" cy="1375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839168F-F212-A3B6-CFE3-BA9BC25653C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655691" y="6553543"/>
                  <a:ext cx="1468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5656C0F-9EAE-BC84-31F2-A3858AE26841}"/>
                    </a:ext>
                  </a:extLst>
                </p14:cNvPr>
                <p14:cNvContentPartPr/>
                <p14:nvPr/>
              </p14:nvContentPartPr>
              <p14:xfrm>
                <a:off x="10666491" y="6442663"/>
                <a:ext cx="178200" cy="2577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5656C0F-9EAE-BC84-31F2-A3858AE26841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655691" y="6431848"/>
                  <a:ext cx="199440" cy="2790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83D4B04-0C89-A453-ACB4-8EAA36BC37A0}"/>
                    </a:ext>
                  </a:extLst>
                </p14:cNvPr>
                <p14:cNvContentPartPr/>
                <p14:nvPr/>
              </p14:nvContentPartPr>
              <p14:xfrm>
                <a:off x="10886091" y="6560023"/>
                <a:ext cx="274680" cy="1425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83D4B04-0C89-A453-ACB4-8EAA36BC37A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875291" y="6549223"/>
                  <a:ext cx="2959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24120DB-AF45-0D6C-AD1D-ADF8D6F00F88}"/>
                    </a:ext>
                  </a:extLst>
                </p14:cNvPr>
                <p14:cNvContentPartPr/>
                <p14:nvPr/>
              </p14:nvContentPartPr>
              <p14:xfrm>
                <a:off x="11221251" y="6389383"/>
                <a:ext cx="208800" cy="3052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24120DB-AF45-0D6C-AD1D-ADF8D6F00F8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210451" y="6378583"/>
                  <a:ext cx="2300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43B711FD-2D3D-F79F-ACDB-BF637B58D420}"/>
                    </a:ext>
                  </a:extLst>
                </p14:cNvPr>
                <p14:cNvContentPartPr/>
                <p14:nvPr/>
              </p14:nvContentPartPr>
              <p14:xfrm>
                <a:off x="11454891" y="6374263"/>
                <a:ext cx="190440" cy="32400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43B711FD-2D3D-F79F-ACDB-BF637B58D42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444091" y="6363463"/>
                  <a:ext cx="211680" cy="34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146495E4-32BF-9BFF-DEC9-86EE0E6B01BD}"/>
                  </a:ext>
                </a:extLst>
              </p14:cNvPr>
              <p14:cNvContentPartPr/>
              <p14:nvPr/>
            </p14:nvContentPartPr>
            <p14:xfrm>
              <a:off x="2941971" y="1475383"/>
              <a:ext cx="1603440" cy="49356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146495E4-32BF-9BFF-DEC9-86EE0E6B01BD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931171" y="1464583"/>
                <a:ext cx="1624680" cy="51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3B3EE6B-08DD-8A7F-A045-0D74C720D85A}"/>
                  </a:ext>
                </a:extLst>
              </p14:cNvPr>
              <p14:cNvContentPartPr/>
              <p14:nvPr/>
            </p14:nvContentPartPr>
            <p14:xfrm>
              <a:off x="3787251" y="5931463"/>
              <a:ext cx="50760" cy="4755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3B3EE6B-08DD-8A7F-A045-0D74C720D85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3776451" y="5920671"/>
                <a:ext cx="72000" cy="496784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012242D-7A1B-D7BC-3861-2DCAFEF53C5C}"/>
              </a:ext>
            </a:extLst>
          </p:cNvPr>
          <p:cNvGrpSpPr/>
          <p:nvPr/>
        </p:nvGrpSpPr>
        <p:grpSpPr>
          <a:xfrm>
            <a:off x="3620931" y="6590983"/>
            <a:ext cx="361440" cy="146160"/>
            <a:chOff x="3620931" y="6590983"/>
            <a:chExt cx="361440" cy="14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FC92F17-E5BA-00F1-C315-F1F6A0EECAA8}"/>
                    </a:ext>
                  </a:extLst>
                </p14:cNvPr>
                <p14:cNvContentPartPr/>
                <p14:nvPr/>
              </p14:nvContentPartPr>
              <p14:xfrm>
                <a:off x="3620931" y="6590983"/>
                <a:ext cx="141120" cy="1299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FC92F17-E5BA-00F1-C315-F1F6A0EECAA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610131" y="6580183"/>
                  <a:ext cx="1623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EADFC7F-5271-9850-CFD1-F664FB2CDBA7}"/>
                    </a:ext>
                  </a:extLst>
                </p14:cNvPr>
                <p14:cNvContentPartPr/>
                <p14:nvPr/>
              </p14:nvContentPartPr>
              <p14:xfrm>
                <a:off x="3817131" y="6594583"/>
                <a:ext cx="85320" cy="1425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EADFC7F-5271-9850-CFD1-F664FB2CDBA7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806331" y="6583783"/>
                  <a:ext cx="10656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9BC5A97-DEA1-5131-471D-F19379684114}"/>
                    </a:ext>
                  </a:extLst>
                </p14:cNvPr>
                <p14:cNvContentPartPr/>
                <p14:nvPr/>
              </p14:nvContentPartPr>
              <p14:xfrm>
                <a:off x="3833691" y="6597823"/>
                <a:ext cx="148680" cy="115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9BC5A97-DEA1-5131-471D-F1937968411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822891" y="6587023"/>
                  <a:ext cx="169920" cy="3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E54EDA89-EB96-4547-26F3-15B84DD5CC68}"/>
              </a:ext>
            </a:extLst>
          </p:cNvPr>
          <p:cNvGrpSpPr/>
          <p:nvPr/>
        </p:nvGrpSpPr>
        <p:grpSpPr>
          <a:xfrm>
            <a:off x="4460451" y="6539143"/>
            <a:ext cx="250200" cy="189720"/>
            <a:chOff x="4460451" y="6539143"/>
            <a:chExt cx="250200" cy="18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95AA33A-6E9B-56EF-B043-CEA318EB1355}"/>
                    </a:ext>
                  </a:extLst>
                </p14:cNvPr>
                <p14:cNvContentPartPr/>
                <p14:nvPr/>
              </p14:nvContentPartPr>
              <p14:xfrm>
                <a:off x="4465491" y="6583423"/>
                <a:ext cx="90000" cy="1454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95AA33A-6E9B-56EF-B043-CEA318EB135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454691" y="6572623"/>
                  <a:ext cx="11124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1733DE9-512F-4835-2707-F0C8FC660F9F}"/>
                    </a:ext>
                  </a:extLst>
                </p14:cNvPr>
                <p14:cNvContentPartPr/>
                <p14:nvPr/>
              </p14:nvContentPartPr>
              <p14:xfrm>
                <a:off x="4460451" y="6539143"/>
                <a:ext cx="153000" cy="374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1733DE9-512F-4835-2707-F0C8FC660F9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449651" y="6528343"/>
                  <a:ext cx="17424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5AACDDE-CF96-C90C-736F-440812E2F12E}"/>
                    </a:ext>
                  </a:extLst>
                </p14:cNvPr>
                <p14:cNvContentPartPr/>
                <p14:nvPr/>
              </p14:nvContentPartPr>
              <p14:xfrm>
                <a:off x="4628571" y="6599983"/>
                <a:ext cx="82080" cy="1270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5AACDDE-CF96-C90C-736F-440812E2F12E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617723" y="6589183"/>
                  <a:ext cx="103414" cy="14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A87BFC48-987E-714F-9964-F5E4CF8BF244}"/>
                  </a:ext>
                </a:extLst>
              </p14:cNvPr>
              <p14:cNvContentPartPr/>
              <p14:nvPr/>
            </p14:nvContentPartPr>
            <p14:xfrm>
              <a:off x="2976531" y="6574063"/>
              <a:ext cx="119880" cy="1969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A87BFC48-987E-714F-9964-F5E4CF8BF24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2965731" y="6563263"/>
                <a:ext cx="141120" cy="21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350A8C3-61C2-9052-24A3-FAEC14F82A4C}"/>
              </a:ext>
            </a:extLst>
          </p:cNvPr>
          <p:cNvGrpSpPr/>
          <p:nvPr/>
        </p:nvGrpSpPr>
        <p:grpSpPr>
          <a:xfrm>
            <a:off x="1190571" y="3627463"/>
            <a:ext cx="2642400" cy="1253160"/>
            <a:chOff x="1190571" y="3627463"/>
            <a:chExt cx="2642400" cy="125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298E00F-DD95-34C1-BE3C-CF39E9B9FFCB}"/>
                    </a:ext>
                  </a:extLst>
                </p14:cNvPr>
                <p14:cNvContentPartPr/>
                <p14:nvPr/>
              </p14:nvContentPartPr>
              <p14:xfrm>
                <a:off x="2256171" y="4461583"/>
                <a:ext cx="17280" cy="245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298E00F-DD95-34C1-BE3C-CF39E9B9FFC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245591" y="4450767"/>
                  <a:ext cx="38087" cy="2671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61AB913-2475-3033-6F6E-88605193BEA9}"/>
                    </a:ext>
                  </a:extLst>
                </p14:cNvPr>
                <p14:cNvContentPartPr/>
                <p14:nvPr/>
              </p14:nvContentPartPr>
              <p14:xfrm>
                <a:off x="2239251" y="3641503"/>
                <a:ext cx="24840" cy="228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61AB913-2475-3033-6F6E-88605193BEA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228451" y="3630703"/>
                  <a:ext cx="460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B2B4CB3-4CA5-1178-547C-ED32FC4FC3A2}"/>
                    </a:ext>
                  </a:extLst>
                </p14:cNvPr>
                <p14:cNvContentPartPr/>
                <p14:nvPr/>
              </p14:nvContentPartPr>
              <p14:xfrm>
                <a:off x="2224131" y="3627463"/>
                <a:ext cx="39600" cy="199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B2B4CB3-4CA5-1178-547C-ED32FC4FC3A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213331" y="3616663"/>
                  <a:ext cx="608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4F63BF1-2F7E-6AB4-AB19-8A40E30FAF34}"/>
                    </a:ext>
                  </a:extLst>
                </p14:cNvPr>
                <p14:cNvContentPartPr/>
                <p14:nvPr/>
              </p14:nvContentPartPr>
              <p14:xfrm>
                <a:off x="1884651" y="3929143"/>
                <a:ext cx="38160" cy="298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4F63BF1-2F7E-6AB4-AB19-8A40E30FAF3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873851" y="3918343"/>
                  <a:ext cx="5940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0F26634-48A2-41DD-FC7D-0CA3EA9643D8}"/>
                    </a:ext>
                  </a:extLst>
                </p14:cNvPr>
                <p14:cNvContentPartPr/>
                <p14:nvPr/>
              </p14:nvContentPartPr>
              <p14:xfrm>
                <a:off x="1915971" y="3964423"/>
                <a:ext cx="21960" cy="227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0F26634-48A2-41DD-FC7D-0CA3EA9643D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905171" y="3953623"/>
                  <a:ext cx="432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701302F-6208-7C70-CC44-1BA9E1B0DA2E}"/>
                    </a:ext>
                  </a:extLst>
                </p14:cNvPr>
                <p14:cNvContentPartPr/>
                <p14:nvPr/>
              </p14:nvContentPartPr>
              <p14:xfrm>
                <a:off x="1385691" y="4346743"/>
                <a:ext cx="356400" cy="276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701302F-6208-7C70-CC44-1BA9E1B0DA2E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374880" y="4335957"/>
                  <a:ext cx="377661" cy="298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57B03E3-88DD-E6CA-1CE9-6E8997FD38A3}"/>
                    </a:ext>
                  </a:extLst>
                </p14:cNvPr>
                <p14:cNvContentPartPr/>
                <p14:nvPr/>
              </p14:nvContentPartPr>
              <p14:xfrm>
                <a:off x="1673331" y="4290223"/>
                <a:ext cx="121320" cy="119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57B03E3-88DD-E6CA-1CE9-6E8997FD38A3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662499" y="4279390"/>
                  <a:ext cx="142623" cy="1404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A2D940B-9840-0D37-5774-3622554BF1FD}"/>
                    </a:ext>
                  </a:extLst>
                </p14:cNvPr>
                <p14:cNvContentPartPr/>
                <p14:nvPr/>
              </p14:nvContentPartPr>
              <p14:xfrm>
                <a:off x="1190571" y="4695223"/>
                <a:ext cx="106200" cy="185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A2D940B-9840-0D37-5774-3622554BF1FD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179771" y="4684423"/>
                  <a:ext cx="1274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6B8AB3F-6C7A-E786-B645-6B3C426F9988}"/>
                    </a:ext>
                  </a:extLst>
                </p14:cNvPr>
                <p14:cNvContentPartPr/>
                <p14:nvPr/>
              </p14:nvContentPartPr>
              <p14:xfrm>
                <a:off x="1357611" y="4700983"/>
                <a:ext cx="41760" cy="169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6B8AB3F-6C7A-E786-B645-6B3C426F9988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346903" y="4690160"/>
                  <a:ext cx="62818" cy="1908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9626C9A-D170-19F1-86E8-E1686DBE0B3A}"/>
                    </a:ext>
                  </a:extLst>
                </p14:cNvPr>
                <p14:cNvContentPartPr/>
                <p14:nvPr/>
              </p14:nvContentPartPr>
              <p14:xfrm>
                <a:off x="1329531" y="4726183"/>
                <a:ext cx="113760" cy="35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9626C9A-D170-19F1-86E8-E1686DBE0B3A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318731" y="4715383"/>
                  <a:ext cx="1350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6A4C7A5-56AD-1B3B-7DD2-155E7770CC78}"/>
                    </a:ext>
                  </a:extLst>
                </p14:cNvPr>
                <p14:cNvContentPartPr/>
                <p14:nvPr/>
              </p14:nvContentPartPr>
              <p14:xfrm>
                <a:off x="1992291" y="3880543"/>
                <a:ext cx="203400" cy="87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6A4C7A5-56AD-1B3B-7DD2-155E7770CC78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981510" y="3869743"/>
                  <a:ext cx="224602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A77ECBF-4310-CF49-9EC3-B0176C3A4E1E}"/>
                    </a:ext>
                  </a:extLst>
                </p14:cNvPr>
                <p14:cNvContentPartPr/>
                <p14:nvPr/>
              </p14:nvContentPartPr>
              <p14:xfrm>
                <a:off x="2017491" y="4204543"/>
                <a:ext cx="144000" cy="43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A77ECBF-4310-CF49-9EC3-B0176C3A4E1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006718" y="4193743"/>
                  <a:ext cx="165187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AE381C0-A446-DBA7-B0F6-6EB8A7DBCA06}"/>
                    </a:ext>
                  </a:extLst>
                </p14:cNvPr>
                <p14:cNvContentPartPr/>
                <p14:nvPr/>
              </p14:nvContentPartPr>
              <p14:xfrm>
                <a:off x="2598531" y="3739063"/>
                <a:ext cx="344520" cy="545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AE381C0-A446-DBA7-B0F6-6EB8A7DBCA06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587720" y="3728256"/>
                  <a:ext cx="365782" cy="5670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48C53CD8-51F5-1C45-9235-748FBB4F7DFF}"/>
                    </a:ext>
                  </a:extLst>
                </p14:cNvPr>
                <p14:cNvContentPartPr/>
                <p14:nvPr/>
              </p14:nvContentPartPr>
              <p14:xfrm>
                <a:off x="1903371" y="4052983"/>
                <a:ext cx="1929600" cy="33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48C53CD8-51F5-1C45-9235-748FBB4F7DF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888971" y="4038583"/>
                  <a:ext cx="1958040" cy="61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D4A13DDC-C7BF-0F9B-833A-3596214FA671}"/>
                  </a:ext>
                </a:extLst>
              </p14:cNvPr>
              <p14:cNvContentPartPr/>
              <p14:nvPr/>
            </p14:nvContentPartPr>
            <p14:xfrm>
              <a:off x="3804171" y="4018423"/>
              <a:ext cx="118440" cy="752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D4A13DDC-C7BF-0F9B-833A-3596214FA671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3793371" y="4007623"/>
                <a:ext cx="139680" cy="9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B0F7AD0-D858-2D26-0CDB-45DC88DC6866}"/>
              </a:ext>
            </a:extLst>
          </p:cNvPr>
          <p:cNvGrpSpPr/>
          <p:nvPr/>
        </p:nvGrpSpPr>
        <p:grpSpPr>
          <a:xfrm>
            <a:off x="8341611" y="3948583"/>
            <a:ext cx="3034800" cy="1072440"/>
            <a:chOff x="8341611" y="3948583"/>
            <a:chExt cx="3034800" cy="107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573A29F-F6EF-E4CF-D8A2-973D90826466}"/>
                    </a:ext>
                  </a:extLst>
                </p14:cNvPr>
                <p14:cNvContentPartPr/>
                <p14:nvPr/>
              </p14:nvContentPartPr>
              <p14:xfrm>
                <a:off x="8341611" y="4170343"/>
                <a:ext cx="270000" cy="939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573A29F-F6EF-E4CF-D8A2-973D9082646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330811" y="4159543"/>
                  <a:ext cx="29124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6EE1869-CFE9-51F7-C8ED-EA5B1DD77C19}"/>
                    </a:ext>
                  </a:extLst>
                </p14:cNvPr>
                <p14:cNvContentPartPr/>
                <p14:nvPr/>
              </p14:nvContentPartPr>
              <p14:xfrm>
                <a:off x="8668491" y="3948583"/>
                <a:ext cx="325080" cy="266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6EE1869-CFE9-51F7-C8ED-EA5B1DD77C19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657691" y="3937783"/>
                  <a:ext cx="34632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072A4FD-00C5-2B74-FD79-A4CAF6EC57E4}"/>
                    </a:ext>
                  </a:extLst>
                </p14:cNvPr>
                <p14:cNvContentPartPr/>
                <p14:nvPr/>
              </p14:nvContentPartPr>
              <p14:xfrm>
                <a:off x="8474451" y="4351783"/>
                <a:ext cx="84960" cy="223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072A4FD-00C5-2B74-FD79-A4CAF6EC57E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463651" y="4340983"/>
                  <a:ext cx="1062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3DC5DD1-30EE-5841-D4E3-A4A9343CCB93}"/>
                    </a:ext>
                  </a:extLst>
                </p14:cNvPr>
                <p14:cNvContentPartPr/>
                <p14:nvPr/>
              </p14:nvContentPartPr>
              <p14:xfrm>
                <a:off x="8435571" y="4466983"/>
                <a:ext cx="128520" cy="241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3DC5DD1-30EE-5841-D4E3-A4A9343CCB9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424771" y="4456183"/>
                  <a:ext cx="1497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350E3CF-DC4B-9B90-4EFA-41B26ECCB97C}"/>
                    </a:ext>
                  </a:extLst>
                </p14:cNvPr>
                <p14:cNvContentPartPr/>
                <p14:nvPr/>
              </p14:nvContentPartPr>
              <p14:xfrm>
                <a:off x="8599011" y="4339183"/>
                <a:ext cx="79560" cy="214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350E3CF-DC4B-9B90-4EFA-41B26ECCB97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588211" y="4328383"/>
                  <a:ext cx="10080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BAF5FCF-BBB9-3EAD-B793-F89A1FC8FC73}"/>
                    </a:ext>
                  </a:extLst>
                </p14:cNvPr>
                <p14:cNvContentPartPr/>
                <p14:nvPr/>
              </p14:nvContentPartPr>
              <p14:xfrm>
                <a:off x="8675331" y="4343143"/>
                <a:ext cx="24840" cy="277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BAF5FCF-BBB9-3EAD-B793-F89A1FC8FC7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664531" y="4332343"/>
                  <a:ext cx="460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9C03145-431B-86D6-5504-66DAD8FD72B8}"/>
                    </a:ext>
                  </a:extLst>
                </p14:cNvPr>
                <p14:cNvContentPartPr/>
                <p14:nvPr/>
              </p14:nvContentPartPr>
              <p14:xfrm>
                <a:off x="8744091" y="4422343"/>
                <a:ext cx="154440" cy="1486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9C03145-431B-86D6-5504-66DAD8FD72B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8733291" y="4411517"/>
                  <a:ext cx="175680" cy="169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6B4283E6-1CC0-48D2-8917-9DBD711A1326}"/>
                    </a:ext>
                  </a:extLst>
                </p14:cNvPr>
                <p14:cNvContentPartPr/>
                <p14:nvPr/>
              </p14:nvContentPartPr>
              <p14:xfrm>
                <a:off x="8785851" y="4374103"/>
                <a:ext cx="152280" cy="234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6B4283E6-1CC0-48D2-8917-9DBD711A132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8775051" y="4363134"/>
                  <a:ext cx="173520" cy="44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B637CD1B-1835-9DC1-E9B8-F8AD7220401D}"/>
                    </a:ext>
                  </a:extLst>
                </p14:cNvPr>
                <p14:cNvContentPartPr/>
                <p14:nvPr/>
              </p14:nvContentPartPr>
              <p14:xfrm>
                <a:off x="8943531" y="4393903"/>
                <a:ext cx="127080" cy="1810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B637CD1B-1835-9DC1-E9B8-F8AD7220401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932731" y="4383103"/>
                  <a:ext cx="1483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6082174-8874-F423-D373-4D539B46DCC6}"/>
                    </a:ext>
                  </a:extLst>
                </p14:cNvPr>
                <p14:cNvContentPartPr/>
                <p14:nvPr/>
              </p14:nvContentPartPr>
              <p14:xfrm>
                <a:off x="9209211" y="4426663"/>
                <a:ext cx="85680" cy="255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6082174-8874-F423-D373-4D539B46DCC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9198411" y="4415863"/>
                  <a:ext cx="1069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5ABF9E1-516A-4C91-FA82-FF335A65913B}"/>
                    </a:ext>
                  </a:extLst>
                </p14:cNvPr>
                <p14:cNvContentPartPr/>
                <p14:nvPr/>
              </p14:nvContentPartPr>
              <p14:xfrm>
                <a:off x="9356451" y="4333423"/>
                <a:ext cx="115200" cy="197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5ABF9E1-516A-4C91-FA82-FF335A65913B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345651" y="4322623"/>
                  <a:ext cx="1364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BE12072-C525-76A9-8901-2C0503F6F552}"/>
                    </a:ext>
                  </a:extLst>
                </p14:cNvPr>
                <p14:cNvContentPartPr/>
                <p14:nvPr/>
              </p14:nvContentPartPr>
              <p14:xfrm>
                <a:off x="9382371" y="4447543"/>
                <a:ext cx="94680" cy="100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BE12072-C525-76A9-8901-2C0503F6F55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9371530" y="4436343"/>
                  <a:ext cx="116001" cy="321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484A5EE-F48C-789A-4E88-6A8B2F10E9FF}"/>
                    </a:ext>
                  </a:extLst>
                </p14:cNvPr>
                <p14:cNvContentPartPr/>
                <p14:nvPr/>
              </p14:nvContentPartPr>
              <p14:xfrm>
                <a:off x="9530691" y="4342423"/>
                <a:ext cx="112680" cy="2088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484A5EE-F48C-789A-4E88-6A8B2F10E9FF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9519891" y="4331623"/>
                  <a:ext cx="1339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B3AF75B-A960-C8D2-88F8-025BC8048DFB}"/>
                    </a:ext>
                  </a:extLst>
                </p14:cNvPr>
                <p14:cNvContentPartPr/>
                <p14:nvPr/>
              </p14:nvContentPartPr>
              <p14:xfrm>
                <a:off x="9603411" y="4351783"/>
                <a:ext cx="33120" cy="236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B3AF75B-A960-C8D2-88F8-025BC8048DF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592492" y="4340983"/>
                  <a:ext cx="54593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F3D28E1-BD14-B132-1C23-45E3B16BB00F}"/>
                    </a:ext>
                  </a:extLst>
                </p14:cNvPr>
                <p14:cNvContentPartPr/>
                <p14:nvPr/>
              </p14:nvContentPartPr>
              <p14:xfrm>
                <a:off x="9673971" y="4355743"/>
                <a:ext cx="108000" cy="1753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F3D28E1-BD14-B132-1C23-45E3B16BB00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663171" y="4344943"/>
                  <a:ext cx="12924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A6C5165-15FA-E720-0643-8986DFCD6E6D}"/>
                    </a:ext>
                  </a:extLst>
                </p14:cNvPr>
                <p14:cNvContentPartPr/>
                <p14:nvPr/>
              </p14:nvContentPartPr>
              <p14:xfrm>
                <a:off x="9721491" y="4365103"/>
                <a:ext cx="60480" cy="2592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A6C5165-15FA-E720-0643-8986DFCD6E6D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710691" y="4354303"/>
                  <a:ext cx="817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69D7B09-7A2B-EA35-6F40-5F04114FD6E9}"/>
                    </a:ext>
                  </a:extLst>
                </p14:cNvPr>
                <p14:cNvContentPartPr/>
                <p14:nvPr/>
              </p14:nvContentPartPr>
              <p14:xfrm>
                <a:off x="9823011" y="4385263"/>
                <a:ext cx="152280" cy="185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69D7B09-7A2B-EA35-6F40-5F04114FD6E9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812211" y="4374442"/>
                  <a:ext cx="173520" cy="2063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601A59B8-9993-180F-BC1A-5AC1F170897E}"/>
                    </a:ext>
                  </a:extLst>
                </p14:cNvPr>
                <p14:cNvContentPartPr/>
                <p14:nvPr/>
              </p14:nvContentPartPr>
              <p14:xfrm>
                <a:off x="10051251" y="4400743"/>
                <a:ext cx="115200" cy="154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601A59B8-9993-180F-BC1A-5AC1F170897E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0040485" y="4389943"/>
                  <a:ext cx="136374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97BF557-99F4-B75E-F86F-A936DAA1F304}"/>
                    </a:ext>
                  </a:extLst>
                </p14:cNvPr>
                <p14:cNvContentPartPr/>
                <p14:nvPr/>
              </p14:nvContentPartPr>
              <p14:xfrm>
                <a:off x="10029651" y="4465183"/>
                <a:ext cx="159120" cy="270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97BF557-99F4-B75E-F86F-A936DAA1F30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018851" y="4454383"/>
                  <a:ext cx="1803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A0C577C-8821-1564-C8C6-A0F094F55E16}"/>
                    </a:ext>
                  </a:extLst>
                </p14:cNvPr>
                <p14:cNvContentPartPr/>
                <p14:nvPr/>
              </p14:nvContentPartPr>
              <p14:xfrm>
                <a:off x="10449411" y="4213183"/>
                <a:ext cx="218160" cy="3067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A0C577C-8821-1564-C8C6-A0F094F55E16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0438611" y="4202370"/>
                  <a:ext cx="239400" cy="3279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5484756-C9F1-FFB6-7428-2DAA88721299}"/>
                    </a:ext>
                  </a:extLst>
                </p14:cNvPr>
                <p14:cNvContentPartPr/>
                <p14:nvPr/>
              </p14:nvContentPartPr>
              <p14:xfrm>
                <a:off x="10831371" y="4098343"/>
                <a:ext cx="161280" cy="5580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5484756-C9F1-FFB6-7428-2DAA8872129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0820571" y="4087543"/>
                  <a:ext cx="182520" cy="57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DBCE6D9-FB4E-7B37-8E52-CD73B254183C}"/>
                    </a:ext>
                  </a:extLst>
                </p14:cNvPr>
                <p14:cNvContentPartPr/>
                <p14:nvPr/>
              </p14:nvContentPartPr>
              <p14:xfrm>
                <a:off x="10872051" y="4354303"/>
                <a:ext cx="167760" cy="691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DBCE6D9-FB4E-7B37-8E52-CD73B254183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0861274" y="4343559"/>
                  <a:ext cx="188955" cy="902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4ADD523-F2E8-6DC5-634C-68407160A649}"/>
                    </a:ext>
                  </a:extLst>
                </p14:cNvPr>
                <p14:cNvContentPartPr/>
                <p14:nvPr/>
              </p14:nvContentPartPr>
              <p14:xfrm>
                <a:off x="11038011" y="4094023"/>
                <a:ext cx="241920" cy="3564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4ADD523-F2E8-6DC5-634C-68407160A64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027211" y="4083223"/>
                  <a:ext cx="26316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95AE807-4F02-729D-8313-8BEEE0121B32}"/>
                    </a:ext>
                  </a:extLst>
                </p14:cNvPr>
                <p14:cNvContentPartPr/>
                <p14:nvPr/>
              </p14:nvContentPartPr>
              <p14:xfrm>
                <a:off x="9702051" y="4711423"/>
                <a:ext cx="196200" cy="309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95AE807-4F02-729D-8313-8BEEE0121B3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691231" y="4700623"/>
                  <a:ext cx="217479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9189D1AB-922A-85B2-81AD-1F9E4E24A04A}"/>
                    </a:ext>
                  </a:extLst>
                </p14:cNvPr>
                <p14:cNvContentPartPr/>
                <p14:nvPr/>
              </p14:nvContentPartPr>
              <p14:xfrm>
                <a:off x="9956931" y="4716103"/>
                <a:ext cx="236160" cy="2599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9189D1AB-922A-85B2-81AD-1F9E4E24A04A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946131" y="4705303"/>
                  <a:ext cx="25740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8F19ECD-5D6B-2702-485E-2E50863BC4E0}"/>
                    </a:ext>
                  </a:extLst>
                </p14:cNvPr>
                <p14:cNvContentPartPr/>
                <p14:nvPr/>
              </p14:nvContentPartPr>
              <p14:xfrm>
                <a:off x="10363371" y="4679383"/>
                <a:ext cx="469800" cy="2757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8F19ECD-5D6B-2702-485E-2E50863BC4E0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352563" y="4668583"/>
                  <a:ext cx="491056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8DF6E71B-D709-18E1-87D7-353B6890D5A2}"/>
                    </a:ext>
                  </a:extLst>
                </p14:cNvPr>
                <p14:cNvContentPartPr/>
                <p14:nvPr/>
              </p14:nvContentPartPr>
              <p14:xfrm>
                <a:off x="10962411" y="4798903"/>
                <a:ext cx="414000" cy="1191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8DF6E71B-D709-18E1-87D7-353B6890D5A2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951611" y="4788070"/>
                  <a:ext cx="435240" cy="1404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D404516C-97CC-AAC1-6617-BCE8FF38413D}"/>
              </a:ext>
            </a:extLst>
          </p:cNvPr>
          <p:cNvGrpSpPr/>
          <p:nvPr/>
        </p:nvGrpSpPr>
        <p:grpSpPr>
          <a:xfrm>
            <a:off x="6861651" y="5279503"/>
            <a:ext cx="1582560" cy="735120"/>
            <a:chOff x="6861651" y="5279503"/>
            <a:chExt cx="1582560" cy="73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6E32831-0D20-E4CB-B6A1-93854A779F05}"/>
                    </a:ext>
                  </a:extLst>
                </p14:cNvPr>
                <p14:cNvContentPartPr/>
                <p14:nvPr/>
              </p14:nvContentPartPr>
              <p14:xfrm>
                <a:off x="6861651" y="5279503"/>
                <a:ext cx="1582560" cy="5068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6E32831-0D20-E4CB-B6A1-93854A779F05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6850851" y="5268703"/>
                  <a:ext cx="160380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FF8A632C-3FBA-93B5-0C3D-8FE9B151C399}"/>
                    </a:ext>
                  </a:extLst>
                </p14:cNvPr>
                <p14:cNvContentPartPr/>
                <p14:nvPr/>
              </p14:nvContentPartPr>
              <p14:xfrm>
                <a:off x="7153251" y="5635543"/>
                <a:ext cx="159840" cy="3700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FF8A632C-3FBA-93B5-0C3D-8FE9B151C399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142451" y="5624743"/>
                  <a:ext cx="18108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DE0C51AC-CC2A-B53B-34B9-39C1A667112E}"/>
                    </a:ext>
                  </a:extLst>
                </p14:cNvPr>
                <p14:cNvContentPartPr/>
                <p14:nvPr/>
              </p14:nvContentPartPr>
              <p14:xfrm>
                <a:off x="7082691" y="5828143"/>
                <a:ext cx="192240" cy="212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DE0C51AC-CC2A-B53B-34B9-39C1A667112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071911" y="5817343"/>
                  <a:ext cx="2134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FBB37DE3-590A-B1DD-CC35-269968046878}"/>
                    </a:ext>
                  </a:extLst>
                </p14:cNvPr>
                <p14:cNvContentPartPr/>
                <p14:nvPr/>
              </p14:nvContentPartPr>
              <p14:xfrm>
                <a:off x="7319931" y="5646343"/>
                <a:ext cx="139680" cy="2376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FBB37DE3-590A-B1DD-CC35-269968046878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309159" y="5635543"/>
                  <a:ext cx="160865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53628D0-F332-004A-6048-0D9265028349}"/>
                    </a:ext>
                  </a:extLst>
                </p14:cNvPr>
                <p14:cNvContentPartPr/>
                <p14:nvPr/>
              </p14:nvContentPartPr>
              <p14:xfrm>
                <a:off x="7417851" y="5669383"/>
                <a:ext cx="40320" cy="3452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53628D0-F332-004A-6048-0D926502834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7407051" y="5658572"/>
                  <a:ext cx="61560" cy="3665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E1D0D22C-1938-FE0B-A7F4-2EC69C5AE743}"/>
                    </a:ext>
                  </a:extLst>
                </p14:cNvPr>
                <p14:cNvContentPartPr/>
                <p14:nvPr/>
              </p14:nvContentPartPr>
              <p14:xfrm>
                <a:off x="7518651" y="5635903"/>
                <a:ext cx="162720" cy="2041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E1D0D22C-1938-FE0B-A7F4-2EC69C5AE74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7507851" y="5625103"/>
                  <a:ext cx="1839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10EFCA7-A476-88D7-F313-E486E35D7086}"/>
                    </a:ext>
                  </a:extLst>
                </p14:cNvPr>
                <p14:cNvContentPartPr/>
                <p14:nvPr/>
              </p14:nvContentPartPr>
              <p14:xfrm>
                <a:off x="7589571" y="5642023"/>
                <a:ext cx="24480" cy="3726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10EFCA7-A476-88D7-F313-E486E35D7086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7578771" y="5631223"/>
                  <a:ext cx="4572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9014255-6A12-42F4-24C2-943FD111D142}"/>
                    </a:ext>
                  </a:extLst>
                </p14:cNvPr>
                <p14:cNvContentPartPr/>
                <p14:nvPr/>
              </p14:nvContentPartPr>
              <p14:xfrm>
                <a:off x="7720971" y="5615023"/>
                <a:ext cx="180360" cy="36180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9014255-6A12-42F4-24C2-943FD111D142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7710149" y="5604223"/>
                  <a:ext cx="201642" cy="383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0389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>
            <a:extLst>
              <a:ext uri="{FF2B5EF4-FFF2-40B4-BE49-F238E27FC236}">
                <a16:creationId xmlns:a16="http://schemas.microsoft.com/office/drawing/2014/main" id="{BDE5F75A-CD8F-4F8E-B375-EA597C143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65" y="0"/>
            <a:ext cx="9607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47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Immagine 58">
            <a:extLst>
              <a:ext uri="{FF2B5EF4-FFF2-40B4-BE49-F238E27FC236}">
                <a16:creationId xmlns:a16="http://schemas.microsoft.com/office/drawing/2014/main" id="{BDE5F75A-CD8F-4F8E-B375-EA597C143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165" y="0"/>
            <a:ext cx="960767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2585F932-F1F1-491B-A719-DCC50AF019FE}"/>
                  </a:ext>
                </a:extLst>
              </p14:cNvPr>
              <p14:cNvContentPartPr/>
              <p14:nvPr/>
            </p14:nvContentPartPr>
            <p14:xfrm>
              <a:off x="415667" y="1311893"/>
              <a:ext cx="9309600" cy="5180400"/>
            </p14:xfrm>
          </p:contentPart>
        </mc:Choice>
        <mc:Fallback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2585F932-F1F1-491B-A719-DCC50AF019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7667" y="1294253"/>
                <a:ext cx="9345240" cy="521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7697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45EC33A-3D30-4AFE-9735-6BB4D4B7C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36" y="0"/>
            <a:ext cx="10672928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A2BFAE21-7678-4CCC-8646-25DE76985224}"/>
                  </a:ext>
                </a:extLst>
              </p14:cNvPr>
              <p14:cNvContentPartPr/>
              <p14:nvPr/>
            </p14:nvContentPartPr>
            <p14:xfrm>
              <a:off x="148187" y="2692493"/>
              <a:ext cx="5182560" cy="2943360"/>
            </p14:xfrm>
          </p:contentPart>
        </mc:Choice>
        <mc:Fallback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A2BFAE21-7678-4CCC-8646-25DE769852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0187" y="2674493"/>
                <a:ext cx="5218200" cy="297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8498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206022C-4439-4917-A5AB-82D57ED7A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70" y="0"/>
            <a:ext cx="996366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CE0E513A-D8EF-45EF-B885-98826BA8B72A}"/>
                  </a:ext>
                </a:extLst>
              </p14:cNvPr>
              <p14:cNvContentPartPr/>
              <p14:nvPr/>
            </p14:nvContentPartPr>
            <p14:xfrm>
              <a:off x="2123147" y="4644413"/>
              <a:ext cx="1049760" cy="85248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CE0E513A-D8EF-45EF-B885-98826BA8B72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69147" y="4536413"/>
                <a:ext cx="1157400" cy="10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B6CFE599-5D5E-4089-92B0-E38D482D22BB}"/>
                  </a:ext>
                </a:extLst>
              </p14:cNvPr>
              <p14:cNvContentPartPr/>
              <p14:nvPr/>
            </p14:nvContentPartPr>
            <p14:xfrm>
              <a:off x="2421587" y="4735493"/>
              <a:ext cx="670680" cy="75924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B6CFE599-5D5E-4089-92B0-E38D482D22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67947" y="4627493"/>
                <a:ext cx="778320" cy="9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5AD854D7-FC85-4533-8B38-C1662A2C400C}"/>
                  </a:ext>
                </a:extLst>
              </p14:cNvPr>
              <p14:cNvContentPartPr/>
              <p14:nvPr/>
            </p14:nvContentPartPr>
            <p14:xfrm>
              <a:off x="2275427" y="1844333"/>
              <a:ext cx="779760" cy="75708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5AD854D7-FC85-4533-8B38-C1662A2C400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1427" y="1736333"/>
                <a:ext cx="887400" cy="9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363F64D5-B7C3-4968-934B-9F0C6A65C4D4}"/>
                  </a:ext>
                </a:extLst>
              </p14:cNvPr>
              <p14:cNvContentPartPr/>
              <p14:nvPr/>
            </p14:nvContentPartPr>
            <p14:xfrm>
              <a:off x="2269307" y="1982933"/>
              <a:ext cx="648720" cy="67752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363F64D5-B7C3-4968-934B-9F0C6A65C4D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15667" y="1875293"/>
                <a:ext cx="756360" cy="89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9EEDB98C-9757-4089-839C-9B3D042706EF}"/>
                  </a:ext>
                </a:extLst>
              </p14:cNvPr>
              <p14:cNvContentPartPr/>
              <p14:nvPr/>
            </p14:nvContentPartPr>
            <p14:xfrm>
              <a:off x="566507" y="3737933"/>
              <a:ext cx="669960" cy="7164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9EEDB98C-9757-4089-839C-9B3D042706E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2867" y="3630293"/>
                <a:ext cx="7776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5B4F84A0-C38B-4BEB-8995-9DD75B1AB2C7}"/>
                  </a:ext>
                </a:extLst>
              </p14:cNvPr>
              <p14:cNvContentPartPr/>
              <p14:nvPr/>
            </p14:nvContentPartPr>
            <p14:xfrm>
              <a:off x="1104707" y="3543893"/>
              <a:ext cx="299880" cy="59256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5B4F84A0-C38B-4BEB-8995-9DD75B1AB2C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0707" y="3436253"/>
                <a:ext cx="407520" cy="80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6AACAE33-4C22-48C8-9C6A-D831278F06ED}"/>
                  </a:ext>
                </a:extLst>
              </p14:cNvPr>
              <p14:cNvContentPartPr/>
              <p14:nvPr/>
            </p14:nvContentPartPr>
            <p14:xfrm>
              <a:off x="4046987" y="4672493"/>
              <a:ext cx="235440" cy="20088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6AACAE33-4C22-48C8-9C6A-D831278F06E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29347" y="4654853"/>
                <a:ext cx="27108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2A26395E-4E5A-4850-999C-3E113E2B0927}"/>
                  </a:ext>
                </a:extLst>
              </p14:cNvPr>
              <p14:cNvContentPartPr/>
              <p14:nvPr/>
            </p14:nvContentPartPr>
            <p14:xfrm>
              <a:off x="5455307" y="4699493"/>
              <a:ext cx="276120" cy="344520"/>
            </p14:xfrm>
          </p:contentPart>
        </mc:Choice>
        <mc:Fallback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2A26395E-4E5A-4850-999C-3E113E2B092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7307" y="4681853"/>
                <a:ext cx="31176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AA256BDE-DFB0-4341-B93A-83B1D70CE265}"/>
                  </a:ext>
                </a:extLst>
              </p14:cNvPr>
              <p14:cNvContentPartPr/>
              <p14:nvPr/>
            </p14:nvContentPartPr>
            <p14:xfrm>
              <a:off x="4556747" y="3399533"/>
              <a:ext cx="482760" cy="542520"/>
            </p14:xfrm>
          </p:contentPart>
        </mc:Choice>
        <mc:Fallback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AA256BDE-DFB0-4341-B93A-83B1D70CE26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539094" y="3381533"/>
                <a:ext cx="518427" cy="5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D585184D-7A44-4A14-BFF6-445E70C42793}"/>
                  </a:ext>
                </a:extLst>
              </p14:cNvPr>
              <p14:cNvContentPartPr/>
              <p14:nvPr/>
            </p14:nvContentPartPr>
            <p14:xfrm>
              <a:off x="797627" y="6300773"/>
              <a:ext cx="417240" cy="17640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D585184D-7A44-4A14-BFF6-445E70C4279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79972" y="6282773"/>
                <a:ext cx="452911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8A379A67-B9B3-40E7-9805-DA3F2159BDE9}"/>
                  </a:ext>
                </a:extLst>
              </p14:cNvPr>
              <p14:cNvContentPartPr/>
              <p14:nvPr/>
            </p14:nvContentPartPr>
            <p14:xfrm>
              <a:off x="8708267" y="1817333"/>
              <a:ext cx="957960" cy="231480"/>
            </p14:xfrm>
          </p:contentPart>
        </mc:Choice>
        <mc:Fallback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8A379A67-B9B3-40E7-9805-DA3F2159BDE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690627" y="1799693"/>
                <a:ext cx="99360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F07F9295-6370-493E-848A-0B3F2295C9CE}"/>
                  </a:ext>
                </a:extLst>
              </p14:cNvPr>
              <p14:cNvContentPartPr/>
              <p14:nvPr/>
            </p14:nvContentPartPr>
            <p14:xfrm>
              <a:off x="9713027" y="2174813"/>
              <a:ext cx="275040" cy="28440"/>
            </p14:xfrm>
          </p:contentPart>
        </mc:Choice>
        <mc:Fallback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F07F9295-6370-493E-848A-0B3F2295C9C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95027" y="2156813"/>
                <a:ext cx="31068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EE724F5A-E06C-4F5C-88CA-0572D85982AF}"/>
                  </a:ext>
                </a:extLst>
              </p14:cNvPr>
              <p14:cNvContentPartPr/>
              <p14:nvPr/>
            </p14:nvContentPartPr>
            <p14:xfrm>
              <a:off x="9332867" y="4352813"/>
              <a:ext cx="209160" cy="36360"/>
            </p14:xfrm>
          </p:contentPart>
        </mc:Choice>
        <mc:Fallback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EE724F5A-E06C-4F5C-88CA-0572D85982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315227" y="4334813"/>
                <a:ext cx="244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EF3D9719-1889-4BCB-A00B-5537CE2E09D1}"/>
                  </a:ext>
                </a:extLst>
              </p14:cNvPr>
              <p14:cNvContentPartPr/>
              <p14:nvPr/>
            </p14:nvContentPartPr>
            <p14:xfrm>
              <a:off x="9859547" y="2583413"/>
              <a:ext cx="1749240" cy="410400"/>
            </p14:xfrm>
          </p:contentPart>
        </mc:Choice>
        <mc:Fallback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EF3D9719-1889-4BCB-A00B-5537CE2E09D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841907" y="2565773"/>
                <a:ext cx="1784880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B9B58E21-FB36-4019-821F-7902A54D66DA}"/>
                  </a:ext>
                </a:extLst>
              </p14:cNvPr>
              <p14:cNvContentPartPr/>
              <p14:nvPr/>
            </p14:nvContentPartPr>
            <p14:xfrm>
              <a:off x="6805307" y="3112973"/>
              <a:ext cx="5024160" cy="1086840"/>
            </p14:xfrm>
          </p:contentPart>
        </mc:Choice>
        <mc:Fallback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B9B58E21-FB36-4019-821F-7902A54D66D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787307" y="3095327"/>
                <a:ext cx="5059800" cy="112249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629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4E5FFA1-D0BC-42B9-9CDB-983B6A1A8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388" y="0"/>
            <a:ext cx="10031223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C8632633-494F-4AD5-8C4D-DB449FFACB53}"/>
                  </a:ext>
                </a:extLst>
              </p14:cNvPr>
              <p14:cNvContentPartPr/>
              <p14:nvPr/>
            </p14:nvContentPartPr>
            <p14:xfrm>
              <a:off x="6032027" y="864773"/>
              <a:ext cx="1256760" cy="49680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C8632633-494F-4AD5-8C4D-DB449FFACB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78027" y="756773"/>
                <a:ext cx="1364400" cy="7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7F0578F1-57DB-44F6-A986-93870E33F459}"/>
                  </a:ext>
                </a:extLst>
              </p14:cNvPr>
              <p14:cNvContentPartPr/>
              <p14:nvPr/>
            </p14:nvContentPartPr>
            <p14:xfrm>
              <a:off x="6209147" y="846053"/>
              <a:ext cx="1128240" cy="50760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7F0578F1-57DB-44F6-A986-93870E33F4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55507" y="738053"/>
                <a:ext cx="1235880" cy="72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1AFB8AF8-C5FA-419D-97EC-006DD1957139}"/>
                  </a:ext>
                </a:extLst>
              </p14:cNvPr>
              <p14:cNvContentPartPr/>
              <p14:nvPr/>
            </p14:nvContentPartPr>
            <p14:xfrm>
              <a:off x="6214187" y="962693"/>
              <a:ext cx="965160" cy="26604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1AFB8AF8-C5FA-419D-97EC-006DD195713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60547" y="854693"/>
                <a:ext cx="1072800" cy="48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D9EA9E1C-3BF6-4A17-8FD9-49B03D2903CC}"/>
                  </a:ext>
                </a:extLst>
              </p14:cNvPr>
              <p14:cNvContentPartPr/>
              <p14:nvPr/>
            </p14:nvContentPartPr>
            <p14:xfrm>
              <a:off x="6557267" y="2305493"/>
              <a:ext cx="22320" cy="64152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D9EA9E1C-3BF6-4A17-8FD9-49B03D2903C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03267" y="2197493"/>
                <a:ext cx="129960" cy="85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F12718A9-BAFF-4D00-8822-4D845708C150}"/>
                  </a:ext>
                </a:extLst>
              </p14:cNvPr>
              <p14:cNvContentPartPr/>
              <p14:nvPr/>
            </p14:nvContentPartPr>
            <p14:xfrm>
              <a:off x="6551147" y="2311973"/>
              <a:ext cx="50760" cy="87696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F12718A9-BAFF-4D00-8822-4D845708C15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497147" y="2204333"/>
                <a:ext cx="158400" cy="10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F7C494DC-7537-4556-9B85-A873C9F953B3}"/>
                  </a:ext>
                </a:extLst>
              </p14:cNvPr>
              <p14:cNvContentPartPr/>
              <p14:nvPr/>
            </p14:nvContentPartPr>
            <p14:xfrm>
              <a:off x="6570947" y="2327093"/>
              <a:ext cx="114480" cy="414252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F7C494DC-7537-4556-9B85-A873C9F953B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17307" y="2219453"/>
                <a:ext cx="222120" cy="435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5D523516-5C8F-4BD6-ACF9-B6CC75CF5FFE}"/>
                  </a:ext>
                </a:extLst>
              </p14:cNvPr>
              <p14:cNvContentPartPr/>
              <p14:nvPr/>
            </p14:nvContentPartPr>
            <p14:xfrm>
              <a:off x="6001067" y="830573"/>
              <a:ext cx="1335600" cy="61344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5D523516-5C8F-4BD6-ACF9-B6CC75CF5F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47427" y="722573"/>
                <a:ext cx="1443240" cy="82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067F207C-633B-4E3A-87B2-6ABCBCCC6ED4}"/>
                  </a:ext>
                </a:extLst>
              </p14:cNvPr>
              <p14:cNvContentPartPr/>
              <p14:nvPr/>
            </p14:nvContentPartPr>
            <p14:xfrm>
              <a:off x="6073787" y="745613"/>
              <a:ext cx="1259280" cy="545400"/>
            </p14:xfrm>
          </p:contentPart>
        </mc:Choice>
        <mc:Fallback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067F207C-633B-4E3A-87B2-6ABCBCCC6ED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19787" y="637973"/>
                <a:ext cx="1366920" cy="76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C4B30D8B-9D82-44C2-8301-485F8990B817}"/>
                  </a:ext>
                </a:extLst>
              </p14:cNvPr>
              <p14:cNvContentPartPr/>
              <p14:nvPr/>
            </p14:nvContentPartPr>
            <p14:xfrm>
              <a:off x="5846987" y="181133"/>
              <a:ext cx="1670040" cy="2416320"/>
            </p14:xfrm>
          </p:contentPart>
        </mc:Choice>
        <mc:Fallback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C4B30D8B-9D82-44C2-8301-485F8990B81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29347" y="163133"/>
                <a:ext cx="1705680" cy="245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0052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2C5C1EC-984F-4FF8-B5A4-BBFF2EEF5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74" t="2468" r="33203" b="44321"/>
          <a:stretch/>
        </p:blipFill>
        <p:spPr>
          <a:xfrm>
            <a:off x="829734" y="-100869"/>
            <a:ext cx="4047066" cy="684033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4BE2A978-308D-4411-847B-2FD91004A263}"/>
                  </a:ext>
                </a:extLst>
              </p14:cNvPr>
              <p14:cNvContentPartPr/>
              <p14:nvPr/>
            </p14:nvContentPartPr>
            <p14:xfrm>
              <a:off x="1794467" y="177867"/>
              <a:ext cx="5287680" cy="721800"/>
            </p14:xfrm>
          </p:contentPart>
        </mc:Choice>
        <mc:Fallback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4BE2A978-308D-4411-847B-2FD91004A26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6468" y="160227"/>
                <a:ext cx="5323318" cy="75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B6B0E89A-7292-44FB-A4A3-B2EB40339FCA}"/>
                  </a:ext>
                </a:extLst>
              </p14:cNvPr>
              <p14:cNvContentPartPr/>
              <p14:nvPr/>
            </p14:nvContentPartPr>
            <p14:xfrm>
              <a:off x="1563707" y="6186267"/>
              <a:ext cx="873000" cy="492480"/>
            </p14:xfrm>
          </p:contentPart>
        </mc:Choice>
        <mc:Fallback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B6B0E89A-7292-44FB-A4A3-B2EB40339F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45707" y="6168627"/>
                <a:ext cx="908640" cy="52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01F2419E-2A8B-4D53-86BA-1199A05B9EDA}"/>
                  </a:ext>
                </a:extLst>
              </p14:cNvPr>
              <p14:cNvContentPartPr/>
              <p14:nvPr/>
            </p14:nvContentPartPr>
            <p14:xfrm>
              <a:off x="1497107" y="4023027"/>
              <a:ext cx="950040" cy="555840"/>
            </p14:xfrm>
          </p:contentPart>
        </mc:Choice>
        <mc:Fallback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01F2419E-2A8B-4D53-86BA-1199A05B9ED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79107" y="4005387"/>
                <a:ext cx="985680" cy="59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511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DEC026E-7AE2-47A8-885E-60B80BD4B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488" y="0"/>
            <a:ext cx="8749023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7EA4ACF3-45DC-4A54-8B90-76F4D00AAD2C}"/>
                  </a:ext>
                </a:extLst>
              </p14:cNvPr>
              <p14:cNvContentPartPr/>
              <p14:nvPr/>
            </p14:nvContentPartPr>
            <p14:xfrm>
              <a:off x="5624867" y="1455893"/>
              <a:ext cx="1512000" cy="44892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7EA4ACF3-45DC-4A54-8B90-76F4D00AAD2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1227" y="1347893"/>
                <a:ext cx="1619640" cy="66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BCD6A473-ED3B-4A69-8A68-8D3D3105D583}"/>
                  </a:ext>
                </a:extLst>
              </p14:cNvPr>
              <p14:cNvContentPartPr/>
              <p14:nvPr/>
            </p14:nvContentPartPr>
            <p14:xfrm>
              <a:off x="5813147" y="1459493"/>
              <a:ext cx="1268280" cy="36684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BCD6A473-ED3B-4A69-8A68-8D3D3105D5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9507" y="1351853"/>
                <a:ext cx="1375920" cy="58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A6089176-2E12-40D6-94AC-5336F9C45117}"/>
                  </a:ext>
                </a:extLst>
              </p14:cNvPr>
              <p14:cNvContentPartPr/>
              <p14:nvPr/>
            </p14:nvContentPartPr>
            <p14:xfrm>
              <a:off x="5846267" y="3123413"/>
              <a:ext cx="658080" cy="50508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A6089176-2E12-40D6-94AC-5336F9C4511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92627" y="3015413"/>
                <a:ext cx="765720" cy="72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1B909359-8509-4B5B-A53E-1A3436C5180E}"/>
                  </a:ext>
                </a:extLst>
              </p14:cNvPr>
              <p14:cNvContentPartPr/>
              <p14:nvPr/>
            </p14:nvContentPartPr>
            <p14:xfrm>
              <a:off x="6105827" y="3639293"/>
              <a:ext cx="574920" cy="304884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1B909359-8509-4B5B-A53E-1A3436C5180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52187" y="3531293"/>
                <a:ext cx="682560" cy="326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0C4D0067-789E-4252-9E8B-942EBEC333F1}"/>
                  </a:ext>
                </a:extLst>
              </p14:cNvPr>
              <p14:cNvContentPartPr/>
              <p14:nvPr/>
            </p14:nvContentPartPr>
            <p14:xfrm>
              <a:off x="10534547" y="309867"/>
              <a:ext cx="236160" cy="226260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0C4D0067-789E-4252-9E8B-942EBEC333F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16907" y="292227"/>
                <a:ext cx="271800" cy="22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D20890A4-5F46-450E-87A7-56FDE15CE683}"/>
                  </a:ext>
                </a:extLst>
              </p14:cNvPr>
              <p14:cNvContentPartPr/>
              <p14:nvPr/>
            </p14:nvContentPartPr>
            <p14:xfrm>
              <a:off x="11062307" y="1121307"/>
              <a:ext cx="762840" cy="792000"/>
            </p14:xfrm>
          </p:contentPart>
        </mc:Choice>
        <mc:Fallback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D20890A4-5F46-450E-87A7-56FDE15CE68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044315" y="1103667"/>
                <a:ext cx="798463" cy="82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392370E4-34CF-4187-87D3-95CCC2B88730}"/>
                  </a:ext>
                </a:extLst>
              </p14:cNvPr>
              <p14:cNvContentPartPr/>
              <p14:nvPr/>
            </p14:nvContentPartPr>
            <p14:xfrm>
              <a:off x="6073427" y="3308307"/>
              <a:ext cx="5926320" cy="1587240"/>
            </p14:xfrm>
          </p:contentPart>
        </mc:Choice>
        <mc:Fallback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392370E4-34CF-4187-87D3-95CCC2B8873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55786" y="3290307"/>
                <a:ext cx="5961962" cy="162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7341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5B09302-4AC6-4833-A1EF-BBBA27738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443" y="147179"/>
            <a:ext cx="5649113" cy="65636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44B29974-8C18-43EB-B5A0-D7D68469D6FB}"/>
                  </a:ext>
                </a:extLst>
              </p14:cNvPr>
              <p14:cNvContentPartPr/>
              <p14:nvPr/>
            </p14:nvContentPartPr>
            <p14:xfrm>
              <a:off x="5781827" y="2283173"/>
              <a:ext cx="131040" cy="132372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44B29974-8C18-43EB-B5A0-D7D68469D6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28187" y="2175533"/>
                <a:ext cx="238680" cy="153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7A8004A6-A038-4ED9-98CD-1A43BC99A251}"/>
                  </a:ext>
                </a:extLst>
              </p14:cNvPr>
              <p14:cNvContentPartPr/>
              <p14:nvPr/>
            </p14:nvContentPartPr>
            <p14:xfrm>
              <a:off x="7098347" y="775133"/>
              <a:ext cx="59040" cy="118152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7A8004A6-A038-4ED9-98CD-1A43BC99A2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44707" y="667493"/>
                <a:ext cx="166680" cy="139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C7317BA3-3128-4224-A409-D816F0ECF45B}"/>
                  </a:ext>
                </a:extLst>
              </p14:cNvPr>
              <p14:cNvContentPartPr/>
              <p14:nvPr/>
            </p14:nvContentPartPr>
            <p14:xfrm>
              <a:off x="5612987" y="1265813"/>
              <a:ext cx="2801880" cy="160380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C7317BA3-3128-4224-A409-D816F0ECF4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58987" y="1158173"/>
                <a:ext cx="2909520" cy="18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58136AEC-273B-4A15-9B2B-7640CBEBA36D}"/>
                  </a:ext>
                </a:extLst>
              </p14:cNvPr>
              <p14:cNvContentPartPr/>
              <p14:nvPr/>
            </p14:nvContentPartPr>
            <p14:xfrm>
              <a:off x="6189347" y="1619333"/>
              <a:ext cx="304200" cy="63036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58136AEC-273B-4A15-9B2B-7640CBEBA36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71347" y="1601333"/>
                <a:ext cx="339840" cy="66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87D76A57-2FE7-4D8E-BAEF-79A5C96823AC}"/>
                  </a:ext>
                </a:extLst>
              </p14:cNvPr>
              <p14:cNvContentPartPr/>
              <p14:nvPr/>
            </p14:nvContentPartPr>
            <p14:xfrm>
              <a:off x="6361787" y="4602293"/>
              <a:ext cx="290520" cy="57168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87D76A57-2FE7-4D8E-BAEF-79A5C96823A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44147" y="4584653"/>
                <a:ext cx="326160" cy="60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5655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A7191C39-B007-4B04-8D75-467D6F053E2D}"/>
                  </a:ext>
                </a:extLst>
              </p14:cNvPr>
              <p14:cNvContentPartPr/>
              <p14:nvPr/>
            </p14:nvContentPartPr>
            <p14:xfrm>
              <a:off x="6349547" y="538613"/>
              <a:ext cx="2441520" cy="34560"/>
            </p14:xfrm>
          </p:contentPart>
        </mc:Choice>
        <mc:Fallback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A7191C39-B007-4B04-8D75-467D6F053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1907" y="520973"/>
                <a:ext cx="247716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459689F5-8EB3-4D52-8860-0108F3A4C02C}"/>
                  </a:ext>
                </a:extLst>
              </p14:cNvPr>
              <p14:cNvContentPartPr/>
              <p14:nvPr/>
            </p14:nvContentPartPr>
            <p14:xfrm>
              <a:off x="6177107" y="659213"/>
              <a:ext cx="2760840" cy="5429880"/>
            </p14:xfrm>
          </p:contentPart>
        </mc:Choice>
        <mc:Fallback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459689F5-8EB3-4D52-8860-0108F3A4C0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9465" y="641213"/>
                <a:ext cx="2796485" cy="54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D903F972-736F-4EF0-8537-AD38F386EDC6}"/>
                  </a:ext>
                </a:extLst>
              </p14:cNvPr>
              <p14:cNvContentPartPr/>
              <p14:nvPr/>
            </p14:nvContentPartPr>
            <p14:xfrm>
              <a:off x="1310267" y="419813"/>
              <a:ext cx="3925440" cy="6103080"/>
            </p14:xfrm>
          </p:contentPart>
        </mc:Choice>
        <mc:Fallback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D903F972-736F-4EF0-8537-AD38F386ED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2627" y="401813"/>
                <a:ext cx="3961080" cy="613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E4C2028E-06E4-40E9-8BCC-8547A988460F}"/>
                  </a:ext>
                </a:extLst>
              </p14:cNvPr>
              <p14:cNvContentPartPr/>
              <p14:nvPr/>
            </p14:nvContentPartPr>
            <p14:xfrm>
              <a:off x="9481187" y="126773"/>
              <a:ext cx="2753280" cy="647640"/>
            </p14:xfrm>
          </p:contentPart>
        </mc:Choice>
        <mc:Fallback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E4C2028E-06E4-40E9-8BCC-8547A988460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63545" y="108773"/>
                <a:ext cx="2788925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4" name="Input penna 93">
                <a:extLst>
                  <a:ext uri="{FF2B5EF4-FFF2-40B4-BE49-F238E27FC236}">
                    <a16:creationId xmlns:a16="http://schemas.microsoft.com/office/drawing/2014/main" id="{047CD4B6-AA39-4FC1-8DC6-EF19A508779C}"/>
                  </a:ext>
                </a:extLst>
              </p14:cNvPr>
              <p14:cNvContentPartPr/>
              <p14:nvPr/>
            </p14:nvContentPartPr>
            <p14:xfrm>
              <a:off x="9172667" y="933173"/>
              <a:ext cx="2698200" cy="4404600"/>
            </p14:xfrm>
          </p:contentPart>
        </mc:Choice>
        <mc:Fallback>
          <p:pic>
            <p:nvPicPr>
              <p:cNvPr id="94" name="Input penna 93">
                <a:extLst>
                  <a:ext uri="{FF2B5EF4-FFF2-40B4-BE49-F238E27FC236}">
                    <a16:creationId xmlns:a16="http://schemas.microsoft.com/office/drawing/2014/main" id="{047CD4B6-AA39-4FC1-8DC6-EF19A508779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55029" y="915173"/>
                <a:ext cx="2733835" cy="444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1917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A7191C39-B007-4B04-8D75-467D6F053E2D}"/>
                  </a:ext>
                </a:extLst>
              </p14:cNvPr>
              <p14:cNvContentPartPr/>
              <p14:nvPr/>
            </p14:nvContentPartPr>
            <p14:xfrm>
              <a:off x="6349547" y="538613"/>
              <a:ext cx="2441520" cy="34560"/>
            </p14:xfrm>
          </p:contentPart>
        </mc:Choice>
        <mc:Fallback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A7191C39-B007-4B04-8D75-467D6F053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1907" y="520973"/>
                <a:ext cx="247716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459689F5-8EB3-4D52-8860-0108F3A4C02C}"/>
                  </a:ext>
                </a:extLst>
              </p14:cNvPr>
              <p14:cNvContentPartPr/>
              <p14:nvPr/>
            </p14:nvContentPartPr>
            <p14:xfrm>
              <a:off x="6177107" y="659213"/>
              <a:ext cx="2760480" cy="5429880"/>
            </p14:xfrm>
          </p:contentPart>
        </mc:Choice>
        <mc:Fallback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459689F5-8EB3-4D52-8860-0108F3A4C0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9467" y="641213"/>
                <a:ext cx="2796120" cy="54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D903F972-736F-4EF0-8537-AD38F386EDC6}"/>
                  </a:ext>
                </a:extLst>
              </p14:cNvPr>
              <p14:cNvContentPartPr/>
              <p14:nvPr/>
            </p14:nvContentPartPr>
            <p14:xfrm>
              <a:off x="1310267" y="419813"/>
              <a:ext cx="3925440" cy="6103080"/>
            </p14:xfrm>
          </p:contentPart>
        </mc:Choice>
        <mc:Fallback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D903F972-736F-4EF0-8537-AD38F386ED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2627" y="401813"/>
                <a:ext cx="3961080" cy="613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E4C2028E-06E4-40E9-8BCC-8547A988460F}"/>
                  </a:ext>
                </a:extLst>
              </p14:cNvPr>
              <p14:cNvContentPartPr/>
              <p14:nvPr/>
            </p14:nvContentPartPr>
            <p14:xfrm>
              <a:off x="9481187" y="126773"/>
              <a:ext cx="2753280" cy="647640"/>
            </p14:xfrm>
          </p:contentPart>
        </mc:Choice>
        <mc:Fallback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E4C2028E-06E4-40E9-8BCC-8547A988460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63545" y="108773"/>
                <a:ext cx="2788925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D3C32507-ACD0-4A00-B876-91C399DADB4F}"/>
                  </a:ext>
                </a:extLst>
              </p14:cNvPr>
              <p14:cNvContentPartPr/>
              <p14:nvPr/>
            </p14:nvContentPartPr>
            <p14:xfrm>
              <a:off x="2968427" y="335573"/>
              <a:ext cx="46080" cy="451440"/>
            </p14:xfrm>
          </p:contentPart>
        </mc:Choice>
        <mc:Fallback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D3C32507-ACD0-4A00-B876-91C399DADB4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14787" y="227573"/>
                <a:ext cx="153720" cy="66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36EB3B3A-DA1F-4AAD-AF76-D9F2BAFDAEB8}"/>
                  </a:ext>
                </a:extLst>
              </p14:cNvPr>
              <p14:cNvContentPartPr/>
              <p14:nvPr/>
            </p14:nvContentPartPr>
            <p14:xfrm>
              <a:off x="2902907" y="6237053"/>
              <a:ext cx="87120" cy="450720"/>
            </p14:xfrm>
          </p:contentPart>
        </mc:Choice>
        <mc:Fallback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36EB3B3A-DA1F-4AAD-AF76-D9F2BAFDAEB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48907" y="6129413"/>
                <a:ext cx="194760" cy="66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9" name="Input penna 128">
                <a:extLst>
                  <a:ext uri="{FF2B5EF4-FFF2-40B4-BE49-F238E27FC236}">
                    <a16:creationId xmlns:a16="http://schemas.microsoft.com/office/drawing/2014/main" id="{7CF02D51-882B-4225-8B97-395949EF0AA0}"/>
                  </a:ext>
                </a:extLst>
              </p14:cNvPr>
              <p14:cNvContentPartPr/>
              <p14:nvPr/>
            </p14:nvContentPartPr>
            <p14:xfrm>
              <a:off x="1843427" y="791693"/>
              <a:ext cx="10122840" cy="5816720"/>
            </p14:xfrm>
          </p:contentPart>
        </mc:Choice>
        <mc:Fallback>
          <p:pic>
            <p:nvPicPr>
              <p:cNvPr id="129" name="Input penna 128">
                <a:extLst>
                  <a:ext uri="{FF2B5EF4-FFF2-40B4-BE49-F238E27FC236}">
                    <a16:creationId xmlns:a16="http://schemas.microsoft.com/office/drawing/2014/main" id="{7CF02D51-882B-4225-8B97-395949EF0A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25787" y="773695"/>
                <a:ext cx="10158480" cy="5852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0" name="Input penna 129">
                <a:extLst>
                  <a:ext uri="{FF2B5EF4-FFF2-40B4-BE49-F238E27FC236}">
                    <a16:creationId xmlns:a16="http://schemas.microsoft.com/office/drawing/2014/main" id="{378F9676-3352-4923-95D2-E49A94B1C5A1}"/>
                  </a:ext>
                </a:extLst>
              </p14:cNvPr>
              <p14:cNvContentPartPr/>
              <p14:nvPr/>
            </p14:nvContentPartPr>
            <p14:xfrm>
              <a:off x="1024067" y="1859653"/>
              <a:ext cx="654480" cy="46440"/>
            </p14:xfrm>
          </p:contentPart>
        </mc:Choice>
        <mc:Fallback>
          <p:pic>
            <p:nvPicPr>
              <p:cNvPr id="130" name="Input penna 129">
                <a:extLst>
                  <a:ext uri="{FF2B5EF4-FFF2-40B4-BE49-F238E27FC236}">
                    <a16:creationId xmlns:a16="http://schemas.microsoft.com/office/drawing/2014/main" id="{378F9676-3352-4923-95D2-E49A94B1C5A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6427" y="1842013"/>
                <a:ext cx="6901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1" name="Input penna 130">
                <a:extLst>
                  <a:ext uri="{FF2B5EF4-FFF2-40B4-BE49-F238E27FC236}">
                    <a16:creationId xmlns:a16="http://schemas.microsoft.com/office/drawing/2014/main" id="{E1F1812C-86CB-4259-A348-79C44EC77038}"/>
                  </a:ext>
                </a:extLst>
              </p14:cNvPr>
              <p14:cNvContentPartPr/>
              <p14:nvPr/>
            </p14:nvContentPartPr>
            <p14:xfrm>
              <a:off x="926147" y="4508173"/>
              <a:ext cx="522000" cy="59400"/>
            </p14:xfrm>
          </p:contentPart>
        </mc:Choice>
        <mc:Fallback>
          <p:pic>
            <p:nvPicPr>
              <p:cNvPr id="131" name="Input penna 130">
                <a:extLst>
                  <a:ext uri="{FF2B5EF4-FFF2-40B4-BE49-F238E27FC236}">
                    <a16:creationId xmlns:a16="http://schemas.microsoft.com/office/drawing/2014/main" id="{E1F1812C-86CB-4259-A348-79C44EC7703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08507" y="4490173"/>
                <a:ext cx="55764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39" name="Input penna 138">
                <a:extLst>
                  <a:ext uri="{FF2B5EF4-FFF2-40B4-BE49-F238E27FC236}">
                    <a16:creationId xmlns:a16="http://schemas.microsoft.com/office/drawing/2014/main" id="{721FC705-3AD9-4B20-A5D8-49962A6181A6}"/>
                  </a:ext>
                </a:extLst>
              </p14:cNvPr>
              <p14:cNvContentPartPr/>
              <p14:nvPr/>
            </p14:nvContentPartPr>
            <p14:xfrm>
              <a:off x="315587" y="4423933"/>
              <a:ext cx="11880" cy="181080"/>
            </p14:xfrm>
          </p:contentPart>
        </mc:Choice>
        <mc:Fallback>
          <p:pic>
            <p:nvPicPr>
              <p:cNvPr id="139" name="Input penna 138">
                <a:extLst>
                  <a:ext uri="{FF2B5EF4-FFF2-40B4-BE49-F238E27FC236}">
                    <a16:creationId xmlns:a16="http://schemas.microsoft.com/office/drawing/2014/main" id="{721FC705-3AD9-4B20-A5D8-49962A6181A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7587" y="4406293"/>
                <a:ext cx="4752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0" name="Input penna 139">
                <a:extLst>
                  <a:ext uri="{FF2B5EF4-FFF2-40B4-BE49-F238E27FC236}">
                    <a16:creationId xmlns:a16="http://schemas.microsoft.com/office/drawing/2014/main" id="{5F3358FC-662F-42C2-A1CA-29216ED628BF}"/>
                  </a:ext>
                </a:extLst>
              </p14:cNvPr>
              <p14:cNvContentPartPr/>
              <p14:nvPr/>
            </p14:nvContentPartPr>
            <p14:xfrm>
              <a:off x="223067" y="4767013"/>
              <a:ext cx="178200" cy="155520"/>
            </p14:xfrm>
          </p:contentPart>
        </mc:Choice>
        <mc:Fallback>
          <p:pic>
            <p:nvPicPr>
              <p:cNvPr id="140" name="Input penna 139">
                <a:extLst>
                  <a:ext uri="{FF2B5EF4-FFF2-40B4-BE49-F238E27FC236}">
                    <a16:creationId xmlns:a16="http://schemas.microsoft.com/office/drawing/2014/main" id="{5F3358FC-662F-42C2-A1CA-29216ED628B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5427" y="4749373"/>
                <a:ext cx="21384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1" name="Input penna 140">
                <a:extLst>
                  <a:ext uri="{FF2B5EF4-FFF2-40B4-BE49-F238E27FC236}">
                    <a16:creationId xmlns:a16="http://schemas.microsoft.com/office/drawing/2014/main" id="{F0A91C12-94FB-4001-AA42-651282ECF8F6}"/>
                  </a:ext>
                </a:extLst>
              </p14:cNvPr>
              <p14:cNvContentPartPr/>
              <p14:nvPr/>
            </p14:nvContentPartPr>
            <p14:xfrm>
              <a:off x="248627" y="5083093"/>
              <a:ext cx="188280" cy="224280"/>
            </p14:xfrm>
          </p:contentPart>
        </mc:Choice>
        <mc:Fallback>
          <p:pic>
            <p:nvPicPr>
              <p:cNvPr id="141" name="Input penna 140">
                <a:extLst>
                  <a:ext uri="{FF2B5EF4-FFF2-40B4-BE49-F238E27FC236}">
                    <a16:creationId xmlns:a16="http://schemas.microsoft.com/office/drawing/2014/main" id="{F0A91C12-94FB-4001-AA42-651282ECF8F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0627" y="5065453"/>
                <a:ext cx="22392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42" name="Input penna 141">
                <a:extLst>
                  <a:ext uri="{FF2B5EF4-FFF2-40B4-BE49-F238E27FC236}">
                    <a16:creationId xmlns:a16="http://schemas.microsoft.com/office/drawing/2014/main" id="{FA7F1A5A-F86C-47CA-9B3D-B29E662E81C4}"/>
                  </a:ext>
                </a:extLst>
              </p14:cNvPr>
              <p14:cNvContentPartPr/>
              <p14:nvPr/>
            </p14:nvContentPartPr>
            <p14:xfrm>
              <a:off x="232427" y="3733093"/>
              <a:ext cx="217440" cy="559080"/>
            </p14:xfrm>
          </p:contentPart>
        </mc:Choice>
        <mc:Fallback>
          <p:pic>
            <p:nvPicPr>
              <p:cNvPr id="142" name="Input penna 141">
                <a:extLst>
                  <a:ext uri="{FF2B5EF4-FFF2-40B4-BE49-F238E27FC236}">
                    <a16:creationId xmlns:a16="http://schemas.microsoft.com/office/drawing/2014/main" id="{FA7F1A5A-F86C-47CA-9B3D-B29E662E81C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4457" y="3715093"/>
                <a:ext cx="253021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43" name="Input penna 142">
                <a:extLst>
                  <a:ext uri="{FF2B5EF4-FFF2-40B4-BE49-F238E27FC236}">
                    <a16:creationId xmlns:a16="http://schemas.microsoft.com/office/drawing/2014/main" id="{3217C813-A393-4886-B230-FC3C75AFFA13}"/>
                  </a:ext>
                </a:extLst>
              </p14:cNvPr>
              <p14:cNvContentPartPr/>
              <p14:nvPr/>
            </p14:nvContentPartPr>
            <p14:xfrm>
              <a:off x="256907" y="2690893"/>
              <a:ext cx="251280" cy="885960"/>
            </p14:xfrm>
          </p:contentPart>
        </mc:Choice>
        <mc:Fallback>
          <p:pic>
            <p:nvPicPr>
              <p:cNvPr id="143" name="Input penna 142">
                <a:extLst>
                  <a:ext uri="{FF2B5EF4-FFF2-40B4-BE49-F238E27FC236}">
                    <a16:creationId xmlns:a16="http://schemas.microsoft.com/office/drawing/2014/main" id="{3217C813-A393-4886-B230-FC3C75AFFA1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9267" y="2673253"/>
                <a:ext cx="286920" cy="9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44" name="Input penna 143">
                <a:extLst>
                  <a:ext uri="{FF2B5EF4-FFF2-40B4-BE49-F238E27FC236}">
                    <a16:creationId xmlns:a16="http://schemas.microsoft.com/office/drawing/2014/main" id="{6F69E8B5-93E4-49AF-95E8-DA210F85BF77}"/>
                  </a:ext>
                </a:extLst>
              </p14:cNvPr>
              <p14:cNvContentPartPr/>
              <p14:nvPr/>
            </p14:nvContentPartPr>
            <p14:xfrm>
              <a:off x="299027" y="1897093"/>
              <a:ext cx="254880" cy="650160"/>
            </p14:xfrm>
          </p:contentPart>
        </mc:Choice>
        <mc:Fallback>
          <p:pic>
            <p:nvPicPr>
              <p:cNvPr id="144" name="Input penna 143">
                <a:extLst>
                  <a:ext uri="{FF2B5EF4-FFF2-40B4-BE49-F238E27FC236}">
                    <a16:creationId xmlns:a16="http://schemas.microsoft.com/office/drawing/2014/main" id="{6F69E8B5-93E4-49AF-95E8-DA210F85BF7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81387" y="1879453"/>
                <a:ext cx="290520" cy="68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734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0B729-AFCC-C037-9A5D-E2188F248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8F0F0-5A53-E052-2CCE-877FBD3CB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91" y="236263"/>
            <a:ext cx="5484868" cy="6534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7355DA-8CE2-A2E6-82F0-7171655F2CF5}"/>
              </a:ext>
            </a:extLst>
          </p:cNvPr>
          <p:cNvSpPr txBox="1"/>
          <p:nvPr/>
        </p:nvSpPr>
        <p:spPr>
          <a:xfrm>
            <a:off x="6621518" y="566678"/>
            <a:ext cx="45825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GIVEN: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= 0.51 @ 135°F (BHT)</a:t>
            </a:r>
          </a:p>
          <a:p>
            <a:r>
              <a:rPr lang="en-US" dirty="0"/>
              <a:t>Rm=   0.91 @ 135°F (BHT)</a:t>
            </a:r>
          </a:p>
          <a:p>
            <a:endParaRPr lang="en-US" dirty="0"/>
          </a:p>
          <a:p>
            <a:r>
              <a:rPr lang="en-US" dirty="0"/>
              <a:t>Surface Temperature = 60°F</a:t>
            </a:r>
          </a:p>
          <a:p>
            <a:endParaRPr lang="en-US" dirty="0"/>
          </a:p>
          <a:p>
            <a:r>
              <a:rPr lang="en-US" dirty="0"/>
              <a:t>Total Depth= 8007 ft</a:t>
            </a:r>
          </a:p>
          <a:p>
            <a:endParaRPr lang="en-US" dirty="0"/>
          </a:p>
          <a:p>
            <a:r>
              <a:rPr lang="en-US" dirty="0"/>
              <a:t>BHT= 135°F</a:t>
            </a:r>
          </a:p>
          <a:p>
            <a:endParaRPr lang="en-US" dirty="0"/>
          </a:p>
          <a:p>
            <a:r>
              <a:rPr lang="en-US" b="1" dirty="0"/>
              <a:t>ANSWERS:</a:t>
            </a:r>
          </a:p>
          <a:p>
            <a:endParaRPr lang="en-US" b="1" dirty="0"/>
          </a:p>
          <a:p>
            <a:r>
              <a:rPr lang="en-US" dirty="0"/>
              <a:t>SP = -40 mV</a:t>
            </a:r>
          </a:p>
          <a:p>
            <a:r>
              <a:rPr lang="en-US" dirty="0"/>
              <a:t>Bed Thickness = 8 ft </a:t>
            </a:r>
          </a:p>
          <a:p>
            <a:r>
              <a:rPr lang="en-US" dirty="0"/>
              <a:t>Resistivity short normal (Ri) = 28 Ohm m</a:t>
            </a:r>
          </a:p>
          <a:p>
            <a:r>
              <a:rPr lang="en-US" dirty="0"/>
              <a:t>Formation depth = 7446 ft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D56908-946D-55DE-67EA-CCD3F2FE3486}"/>
              </a:ext>
            </a:extLst>
          </p:cNvPr>
          <p:cNvGrpSpPr/>
          <p:nvPr/>
        </p:nvGrpSpPr>
        <p:grpSpPr>
          <a:xfrm>
            <a:off x="6571851" y="772303"/>
            <a:ext cx="3023640" cy="1066680"/>
            <a:chOff x="6571851" y="772303"/>
            <a:chExt cx="3023640" cy="106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880A753-2056-3079-6641-00B46B14D019}"/>
                    </a:ext>
                  </a:extLst>
                </p14:cNvPr>
                <p14:cNvContentPartPr/>
                <p14:nvPr/>
              </p14:nvContentPartPr>
              <p14:xfrm>
                <a:off x="6571851" y="1037623"/>
                <a:ext cx="31320" cy="747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880A753-2056-3079-6641-00B46B14D01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561051" y="1026823"/>
                  <a:ext cx="52560" cy="76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41F0B9A-ABD1-7992-2727-3066F101C447}"/>
                    </a:ext>
                  </a:extLst>
                </p14:cNvPr>
                <p14:cNvContentPartPr/>
                <p14:nvPr/>
              </p14:nvContentPartPr>
              <p14:xfrm>
                <a:off x="6661491" y="1752583"/>
                <a:ext cx="2906280" cy="86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41F0B9A-ABD1-7992-2727-3066F101C44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650691" y="1741783"/>
                  <a:ext cx="292752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687A4D3-5C1D-8460-8DE0-94BDDC4FC621}"/>
                    </a:ext>
                  </a:extLst>
                </p14:cNvPr>
                <p14:cNvContentPartPr/>
                <p14:nvPr/>
              </p14:nvContentPartPr>
              <p14:xfrm>
                <a:off x="6611811" y="772303"/>
                <a:ext cx="2983680" cy="984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687A4D3-5C1D-8460-8DE0-94BDDC4FC62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597411" y="757903"/>
                  <a:ext cx="3012120" cy="10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3D6FC5A-97A1-6767-A7F1-27E30297BBED}"/>
              </a:ext>
            </a:extLst>
          </p:cNvPr>
          <p:cNvGrpSpPr/>
          <p:nvPr/>
        </p:nvGrpSpPr>
        <p:grpSpPr>
          <a:xfrm>
            <a:off x="9848931" y="1124383"/>
            <a:ext cx="975240" cy="312120"/>
            <a:chOff x="9848931" y="1124383"/>
            <a:chExt cx="975240" cy="31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E16ECD8-0D86-2880-1924-ED73A44AEE6D}"/>
                    </a:ext>
                  </a:extLst>
                </p14:cNvPr>
                <p14:cNvContentPartPr/>
                <p14:nvPr/>
              </p14:nvContentPartPr>
              <p14:xfrm>
                <a:off x="9848931" y="1124383"/>
                <a:ext cx="437040" cy="301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E16ECD8-0D86-2880-1924-ED73A44AEE6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838131" y="1113583"/>
                  <a:ext cx="4582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74DF815-B997-5123-16E1-9FE4B2F02B90}"/>
                    </a:ext>
                  </a:extLst>
                </p14:cNvPr>
                <p14:cNvContentPartPr/>
                <p14:nvPr/>
              </p14:nvContentPartPr>
              <p14:xfrm>
                <a:off x="10429971" y="1303303"/>
                <a:ext cx="394200" cy="133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74DF815-B997-5123-16E1-9FE4B2F02B9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419161" y="1292503"/>
                  <a:ext cx="415459" cy="154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93CDCA5-5E00-2390-4AF8-53D986DCCDF2}"/>
                  </a:ext>
                </a:extLst>
              </p14:cNvPr>
              <p14:cNvContentPartPr/>
              <p14:nvPr/>
            </p14:nvContentPartPr>
            <p14:xfrm>
              <a:off x="7997451" y="2857063"/>
              <a:ext cx="487440" cy="57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93CDCA5-5E00-2390-4AF8-53D986DCCDF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983051" y="2842572"/>
                <a:ext cx="515880" cy="862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8E373524-299D-4A05-B701-1A1AE378F188}"/>
                  </a:ext>
                </a:extLst>
              </p14:cNvPr>
              <p14:cNvContentPartPr/>
              <p14:nvPr/>
            </p14:nvContentPartPr>
            <p14:xfrm>
              <a:off x="1373485" y="6238292"/>
              <a:ext cx="132120" cy="30240"/>
            </p14:xfrm>
          </p:contentPart>
        </mc:Choice>
        <mc:Fallback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8E373524-299D-4A05-B701-1A1AE378F18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55485" y="6220652"/>
                <a:ext cx="16776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89F1B625-031E-4FF3-AD8E-98B5402B6181}"/>
                  </a:ext>
                </a:extLst>
              </p14:cNvPr>
              <p14:cNvContentPartPr/>
              <p14:nvPr/>
            </p14:nvContentPartPr>
            <p14:xfrm>
              <a:off x="2486245" y="6057932"/>
              <a:ext cx="218520" cy="340200"/>
            </p14:xfrm>
          </p:contentPart>
        </mc:Choice>
        <mc:Fallback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89F1B625-031E-4FF3-AD8E-98B5402B618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468605" y="6039932"/>
                <a:ext cx="25416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E88CFFBA-2CC9-4715-9066-C9DF10E67DB2}"/>
                  </a:ext>
                </a:extLst>
              </p14:cNvPr>
              <p14:cNvContentPartPr/>
              <p14:nvPr/>
            </p14:nvContentPartPr>
            <p14:xfrm>
              <a:off x="1619725" y="6137852"/>
              <a:ext cx="734760" cy="311760"/>
            </p14:xfrm>
          </p:contentPart>
        </mc:Choice>
        <mc:Fallback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E88CFFBA-2CC9-4715-9066-C9DF10E67DB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1734" y="6120212"/>
                <a:ext cx="770383" cy="34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2183EAE4-7FB7-4480-A720-CABDC24B7B28}"/>
                  </a:ext>
                </a:extLst>
              </p14:cNvPr>
              <p14:cNvContentPartPr/>
              <p14:nvPr/>
            </p14:nvContentPartPr>
            <p14:xfrm>
              <a:off x="1997005" y="4046972"/>
              <a:ext cx="53280" cy="21240"/>
            </p14:xfrm>
          </p:contentPart>
        </mc:Choice>
        <mc:Fallback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2183EAE4-7FB7-4480-A720-CABDC24B7B2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979245" y="4028972"/>
                <a:ext cx="89162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6ADAFA00-622E-46B0-AE76-9D15BC6C3497}"/>
                  </a:ext>
                </a:extLst>
              </p14:cNvPr>
              <p14:cNvContentPartPr/>
              <p14:nvPr/>
            </p14:nvContentPartPr>
            <p14:xfrm>
              <a:off x="1024645" y="4030772"/>
              <a:ext cx="162720" cy="41040"/>
            </p14:xfrm>
          </p:contentPart>
        </mc:Choice>
        <mc:Fallback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6ADAFA00-622E-46B0-AE76-9D15BC6C349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6645" y="4012772"/>
                <a:ext cx="19836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74002873-F1CD-4ACD-AA6F-2F5BA478BB6E}"/>
                  </a:ext>
                </a:extLst>
              </p14:cNvPr>
              <p14:cNvContentPartPr/>
              <p14:nvPr/>
            </p14:nvContentPartPr>
            <p14:xfrm>
              <a:off x="236605" y="3898652"/>
              <a:ext cx="646920" cy="356760"/>
            </p14:xfrm>
          </p:contentPart>
        </mc:Choice>
        <mc:Fallback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74002873-F1CD-4ACD-AA6F-2F5BA478BB6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18595" y="3881012"/>
                <a:ext cx="68258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33586688-7003-48DB-A713-BAF0171DC87C}"/>
                  </a:ext>
                </a:extLst>
              </p14:cNvPr>
              <p14:cNvContentPartPr/>
              <p14:nvPr/>
            </p14:nvContentPartPr>
            <p14:xfrm>
              <a:off x="1251805" y="4037612"/>
              <a:ext cx="38880" cy="7200"/>
            </p14:xfrm>
          </p:contentPart>
        </mc:Choice>
        <mc:Fallback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33586688-7003-48DB-A713-BAF0171DC87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34165" y="4019972"/>
                <a:ext cx="7452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7791D121-FC7F-4297-B483-0AE8F3506C1E}"/>
                  </a:ext>
                </a:extLst>
              </p14:cNvPr>
              <p14:cNvContentPartPr/>
              <p14:nvPr/>
            </p14:nvContentPartPr>
            <p14:xfrm>
              <a:off x="1377445" y="4053812"/>
              <a:ext cx="41040" cy="10080"/>
            </p14:xfrm>
          </p:contentPart>
        </mc:Choice>
        <mc:Fallback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7791D121-FC7F-4297-B483-0AE8F3506C1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359805" y="4036172"/>
                <a:ext cx="766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F82F251D-84E9-48B7-8157-C37EB9567CA2}"/>
                  </a:ext>
                </a:extLst>
              </p14:cNvPr>
              <p14:cNvContentPartPr/>
              <p14:nvPr/>
            </p14:nvContentPartPr>
            <p14:xfrm>
              <a:off x="1557805" y="4064972"/>
              <a:ext cx="253800" cy="10800"/>
            </p14:xfrm>
          </p:contentPart>
        </mc:Choice>
        <mc:Fallback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F82F251D-84E9-48B7-8157-C37EB9567CA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540165" y="4047332"/>
                <a:ext cx="28944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9A1DA096-C567-4287-949D-DB437C40F078}"/>
                  </a:ext>
                </a:extLst>
              </p14:cNvPr>
              <p14:cNvContentPartPr/>
              <p14:nvPr/>
            </p14:nvContentPartPr>
            <p14:xfrm>
              <a:off x="2164045" y="4049492"/>
              <a:ext cx="360" cy="360"/>
            </p14:xfrm>
          </p:contentPart>
        </mc:Choice>
        <mc:Fallback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9A1DA096-C567-4287-949D-DB437C40F07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146405" y="403185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8" name="Input penna 37">
                <a:extLst>
                  <a:ext uri="{FF2B5EF4-FFF2-40B4-BE49-F238E27FC236}">
                    <a16:creationId xmlns:a16="http://schemas.microsoft.com/office/drawing/2014/main" id="{CD652A57-D709-425F-889A-D0EA273E1D9B}"/>
                  </a:ext>
                </a:extLst>
              </p14:cNvPr>
              <p14:cNvContentPartPr/>
              <p14:nvPr/>
            </p14:nvContentPartPr>
            <p14:xfrm>
              <a:off x="2251165" y="4057052"/>
              <a:ext cx="74880" cy="3960"/>
            </p14:xfrm>
          </p:contentPart>
        </mc:Choice>
        <mc:Fallback>
          <p:pic>
            <p:nvPicPr>
              <p:cNvPr id="38" name="Input penna 37">
                <a:extLst>
                  <a:ext uri="{FF2B5EF4-FFF2-40B4-BE49-F238E27FC236}">
                    <a16:creationId xmlns:a16="http://schemas.microsoft.com/office/drawing/2014/main" id="{CD652A57-D709-425F-889A-D0EA273E1D9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233525" y="4039412"/>
                <a:ext cx="110520" cy="3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44CE77CE-BADD-4B8F-814D-559465546E89}"/>
                  </a:ext>
                </a:extLst>
              </p14:cNvPr>
              <p14:cNvContentPartPr/>
              <p14:nvPr/>
            </p14:nvContentPartPr>
            <p14:xfrm>
              <a:off x="2449885" y="4036892"/>
              <a:ext cx="35280" cy="15840"/>
            </p14:xfrm>
          </p:contentPart>
        </mc:Choice>
        <mc:Fallback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44CE77CE-BADD-4B8F-814D-559465546E8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31885" y="4019252"/>
                <a:ext cx="7092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5E1488DD-F4AD-450F-A3A4-05B6E2918923}"/>
                  </a:ext>
                </a:extLst>
              </p14:cNvPr>
              <p14:cNvContentPartPr/>
              <p14:nvPr/>
            </p14:nvContentPartPr>
            <p14:xfrm>
              <a:off x="2597845" y="4041932"/>
              <a:ext cx="197640" cy="26280"/>
            </p14:xfrm>
          </p:contentPart>
        </mc:Choice>
        <mc:Fallback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5E1488DD-F4AD-450F-A3A4-05B6E291892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579845" y="4023932"/>
                <a:ext cx="23328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41" name="Input penna 40">
                <a:extLst>
                  <a:ext uri="{FF2B5EF4-FFF2-40B4-BE49-F238E27FC236}">
                    <a16:creationId xmlns:a16="http://schemas.microsoft.com/office/drawing/2014/main" id="{1423CE3D-4A29-4B92-8EC5-BB00BF64650E}"/>
                  </a:ext>
                </a:extLst>
              </p14:cNvPr>
              <p14:cNvContentPartPr/>
              <p14:nvPr/>
            </p14:nvContentPartPr>
            <p14:xfrm>
              <a:off x="2906005" y="4057412"/>
              <a:ext cx="34200" cy="6120"/>
            </p14:xfrm>
          </p:contentPart>
        </mc:Choice>
        <mc:Fallback>
          <p:pic>
            <p:nvPicPr>
              <p:cNvPr id="41" name="Input penna 40">
                <a:extLst>
                  <a:ext uri="{FF2B5EF4-FFF2-40B4-BE49-F238E27FC236}">
                    <a16:creationId xmlns:a16="http://schemas.microsoft.com/office/drawing/2014/main" id="{1423CE3D-4A29-4B92-8EC5-BB00BF64650E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888005" y="4039412"/>
                <a:ext cx="6984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42" name="Input penna 41">
                <a:extLst>
                  <a:ext uri="{FF2B5EF4-FFF2-40B4-BE49-F238E27FC236}">
                    <a16:creationId xmlns:a16="http://schemas.microsoft.com/office/drawing/2014/main" id="{589056BC-038F-4FE7-B8E2-37B6CF68E946}"/>
                  </a:ext>
                </a:extLst>
              </p14:cNvPr>
              <p14:cNvContentPartPr/>
              <p14:nvPr/>
            </p14:nvContentPartPr>
            <p14:xfrm>
              <a:off x="3073045" y="4032212"/>
              <a:ext cx="18720" cy="7200"/>
            </p14:xfrm>
          </p:contentPart>
        </mc:Choice>
        <mc:Fallback>
          <p:pic>
            <p:nvPicPr>
              <p:cNvPr id="42" name="Input penna 41">
                <a:extLst>
                  <a:ext uri="{FF2B5EF4-FFF2-40B4-BE49-F238E27FC236}">
                    <a16:creationId xmlns:a16="http://schemas.microsoft.com/office/drawing/2014/main" id="{589056BC-038F-4FE7-B8E2-37B6CF68E94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055045" y="4014212"/>
                <a:ext cx="543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id="{E9895C32-F9FD-46B7-80FE-99A7A70B7808}"/>
                  </a:ext>
                </a:extLst>
              </p14:cNvPr>
              <p14:cNvContentPartPr/>
              <p14:nvPr/>
            </p14:nvContentPartPr>
            <p14:xfrm>
              <a:off x="3488845" y="4005932"/>
              <a:ext cx="138600" cy="22320"/>
            </p14:xfrm>
          </p:contentPart>
        </mc:Choice>
        <mc:Fallback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E9895C32-F9FD-46B7-80FE-99A7A70B780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471205" y="3988003"/>
                <a:ext cx="174240" cy="58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A1F3E516-6262-4D09-8911-589090493B44}"/>
                  </a:ext>
                </a:extLst>
              </p14:cNvPr>
              <p14:cNvContentPartPr/>
              <p14:nvPr/>
            </p14:nvContentPartPr>
            <p14:xfrm>
              <a:off x="3196525" y="4026452"/>
              <a:ext cx="226080" cy="20880"/>
            </p14:xfrm>
          </p:contentPart>
        </mc:Choice>
        <mc:Fallback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A1F3E516-6262-4D09-8911-589090493B4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178554" y="4008503"/>
                <a:ext cx="261663" cy="57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C5D2F1DF-F93F-413E-A972-7D2654B97F99}"/>
                  </a:ext>
                </a:extLst>
              </p14:cNvPr>
              <p14:cNvContentPartPr/>
              <p14:nvPr/>
            </p14:nvContentPartPr>
            <p14:xfrm>
              <a:off x="3717085" y="4007372"/>
              <a:ext cx="255600" cy="75600"/>
            </p14:xfrm>
          </p:contentPart>
        </mc:Choice>
        <mc:Fallback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C5D2F1DF-F93F-413E-A972-7D2654B97F9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699110" y="3989732"/>
                <a:ext cx="29119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397B3682-2F22-469C-ABA3-4D43BA235758}"/>
                  </a:ext>
                </a:extLst>
              </p14:cNvPr>
              <p14:cNvContentPartPr/>
              <p14:nvPr/>
            </p14:nvContentPartPr>
            <p14:xfrm>
              <a:off x="3858565" y="4199612"/>
              <a:ext cx="169560" cy="240480"/>
            </p14:xfrm>
          </p:contentPart>
        </mc:Choice>
        <mc:Fallback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397B3682-2F22-469C-ABA3-4D43BA23575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840925" y="4181972"/>
                <a:ext cx="2052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68" name="Input penna 67">
                <a:extLst>
                  <a:ext uri="{FF2B5EF4-FFF2-40B4-BE49-F238E27FC236}">
                    <a16:creationId xmlns:a16="http://schemas.microsoft.com/office/drawing/2014/main" id="{F7C77DEF-C7CD-457B-AACC-0128CF51599B}"/>
                  </a:ext>
                </a:extLst>
              </p14:cNvPr>
              <p14:cNvContentPartPr/>
              <p14:nvPr/>
            </p14:nvContentPartPr>
            <p14:xfrm>
              <a:off x="4095805" y="4579412"/>
              <a:ext cx="254520" cy="157680"/>
            </p14:xfrm>
          </p:contentPart>
        </mc:Choice>
        <mc:Fallback>
          <p:pic>
            <p:nvPicPr>
              <p:cNvPr id="68" name="Input penna 67">
                <a:extLst>
                  <a:ext uri="{FF2B5EF4-FFF2-40B4-BE49-F238E27FC236}">
                    <a16:creationId xmlns:a16="http://schemas.microsoft.com/office/drawing/2014/main" id="{F7C77DEF-C7CD-457B-AACC-0128CF51599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078165" y="4561412"/>
                <a:ext cx="29016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47342811-8B24-443C-9EF1-626246AF52F8}"/>
                  </a:ext>
                </a:extLst>
              </p14:cNvPr>
              <p14:cNvContentPartPr/>
              <p14:nvPr/>
            </p14:nvContentPartPr>
            <p14:xfrm>
              <a:off x="4429165" y="4650332"/>
              <a:ext cx="222120" cy="68760"/>
            </p14:xfrm>
          </p:contentPart>
        </mc:Choice>
        <mc:Fallback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47342811-8B24-443C-9EF1-626246AF52F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411525" y="4632692"/>
                <a:ext cx="25776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70" name="Input penna 69">
                <a:extLst>
                  <a:ext uri="{FF2B5EF4-FFF2-40B4-BE49-F238E27FC236}">
                    <a16:creationId xmlns:a16="http://schemas.microsoft.com/office/drawing/2014/main" id="{57A480B0-EA59-4C5B-9834-F4522A99BA12}"/>
                  </a:ext>
                </a:extLst>
              </p14:cNvPr>
              <p14:cNvContentPartPr/>
              <p14:nvPr/>
            </p14:nvContentPartPr>
            <p14:xfrm>
              <a:off x="3709165" y="4585172"/>
              <a:ext cx="303120" cy="186120"/>
            </p14:xfrm>
          </p:contentPart>
        </mc:Choice>
        <mc:Fallback>
          <p:pic>
            <p:nvPicPr>
              <p:cNvPr id="70" name="Input penna 69">
                <a:extLst>
                  <a:ext uri="{FF2B5EF4-FFF2-40B4-BE49-F238E27FC236}">
                    <a16:creationId xmlns:a16="http://schemas.microsoft.com/office/drawing/2014/main" id="{57A480B0-EA59-4C5B-9834-F4522A99BA1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691165" y="4567532"/>
                <a:ext cx="33876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316440A8-BCFE-4560-8399-3AE62B68CFFF}"/>
                  </a:ext>
                </a:extLst>
              </p14:cNvPr>
              <p14:cNvContentPartPr/>
              <p14:nvPr/>
            </p14:nvContentPartPr>
            <p14:xfrm>
              <a:off x="4296685" y="1769612"/>
              <a:ext cx="657360" cy="2385360"/>
            </p14:xfrm>
          </p:contentPart>
        </mc:Choice>
        <mc:Fallback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316440A8-BCFE-4560-8399-3AE62B68CFFF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278685" y="1751972"/>
                <a:ext cx="693000" cy="242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76" name="Input penna 75">
                <a:extLst>
                  <a:ext uri="{FF2B5EF4-FFF2-40B4-BE49-F238E27FC236}">
                    <a16:creationId xmlns:a16="http://schemas.microsoft.com/office/drawing/2014/main" id="{7A8CCAA8-B245-414E-8DB6-01CB02C10D67}"/>
                  </a:ext>
                </a:extLst>
              </p14:cNvPr>
              <p14:cNvContentPartPr/>
              <p14:nvPr/>
            </p14:nvContentPartPr>
            <p14:xfrm>
              <a:off x="3768925" y="2522012"/>
              <a:ext cx="28440" cy="827640"/>
            </p14:xfrm>
          </p:contentPart>
        </mc:Choice>
        <mc:Fallback>
          <p:pic>
            <p:nvPicPr>
              <p:cNvPr id="76" name="Input penna 75">
                <a:extLst>
                  <a:ext uri="{FF2B5EF4-FFF2-40B4-BE49-F238E27FC236}">
                    <a16:creationId xmlns:a16="http://schemas.microsoft.com/office/drawing/2014/main" id="{7A8CCAA8-B245-414E-8DB6-01CB02C10D6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751285" y="2504012"/>
                <a:ext cx="64080" cy="86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79" name="Input penna 78">
                <a:extLst>
                  <a:ext uri="{FF2B5EF4-FFF2-40B4-BE49-F238E27FC236}">
                    <a16:creationId xmlns:a16="http://schemas.microsoft.com/office/drawing/2014/main" id="{5BEEB04F-2DF6-490F-9B57-59704E8BBAB8}"/>
                  </a:ext>
                </a:extLst>
              </p14:cNvPr>
              <p14:cNvContentPartPr/>
              <p14:nvPr/>
            </p14:nvContentPartPr>
            <p14:xfrm>
              <a:off x="8038525" y="4216532"/>
              <a:ext cx="752400" cy="161640"/>
            </p14:xfrm>
          </p:contentPart>
        </mc:Choice>
        <mc:Fallback>
          <p:pic>
            <p:nvPicPr>
              <p:cNvPr id="79" name="Input penna 78">
                <a:extLst>
                  <a:ext uri="{FF2B5EF4-FFF2-40B4-BE49-F238E27FC236}">
                    <a16:creationId xmlns:a16="http://schemas.microsoft.com/office/drawing/2014/main" id="{5BEEB04F-2DF6-490F-9B57-59704E8BBAB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8020525" y="4198892"/>
                <a:ext cx="78804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58269CE5-48F9-4F55-94CB-4BAE7DA61829}"/>
                  </a:ext>
                </a:extLst>
              </p14:cNvPr>
              <p14:cNvContentPartPr/>
              <p14:nvPr/>
            </p14:nvContentPartPr>
            <p14:xfrm>
              <a:off x="2013205" y="3937172"/>
              <a:ext cx="134640" cy="16560"/>
            </p14:xfrm>
          </p:contentPart>
        </mc:Choice>
        <mc:Fallback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58269CE5-48F9-4F55-94CB-4BAE7DA6182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995565" y="3919532"/>
                <a:ext cx="17028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82" name="Input penna 81">
                <a:extLst>
                  <a:ext uri="{FF2B5EF4-FFF2-40B4-BE49-F238E27FC236}">
                    <a16:creationId xmlns:a16="http://schemas.microsoft.com/office/drawing/2014/main" id="{C8B71385-F201-4EC3-8F86-6C00DE7681F5}"/>
                  </a:ext>
                </a:extLst>
              </p14:cNvPr>
              <p14:cNvContentPartPr/>
              <p14:nvPr/>
            </p14:nvContentPartPr>
            <p14:xfrm>
              <a:off x="1567165" y="4196372"/>
              <a:ext cx="630360" cy="559080"/>
            </p14:xfrm>
          </p:contentPart>
        </mc:Choice>
        <mc:Fallback>
          <p:pic>
            <p:nvPicPr>
              <p:cNvPr id="82" name="Input penna 81">
                <a:extLst>
                  <a:ext uri="{FF2B5EF4-FFF2-40B4-BE49-F238E27FC236}">
                    <a16:creationId xmlns:a16="http://schemas.microsoft.com/office/drawing/2014/main" id="{C8B71385-F201-4EC3-8F86-6C00DE7681F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549165" y="4178372"/>
                <a:ext cx="66600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83" name="Input penna 82">
                <a:extLst>
                  <a:ext uri="{FF2B5EF4-FFF2-40B4-BE49-F238E27FC236}">
                    <a16:creationId xmlns:a16="http://schemas.microsoft.com/office/drawing/2014/main" id="{57A5CEBB-6C82-46B5-B277-103BAE175DC2}"/>
                  </a:ext>
                </a:extLst>
              </p14:cNvPr>
              <p14:cNvContentPartPr/>
              <p14:nvPr/>
            </p14:nvContentPartPr>
            <p14:xfrm>
              <a:off x="9421285" y="4613252"/>
              <a:ext cx="1176480" cy="485280"/>
            </p14:xfrm>
          </p:contentPart>
        </mc:Choice>
        <mc:Fallback>
          <p:pic>
            <p:nvPicPr>
              <p:cNvPr id="83" name="Input penna 82">
                <a:extLst>
                  <a:ext uri="{FF2B5EF4-FFF2-40B4-BE49-F238E27FC236}">
                    <a16:creationId xmlns:a16="http://schemas.microsoft.com/office/drawing/2014/main" id="{57A5CEBB-6C82-46B5-B277-103BAE175DC2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403285" y="4595252"/>
                <a:ext cx="1212120" cy="52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96" name="Input penna 95">
                <a:extLst>
                  <a:ext uri="{FF2B5EF4-FFF2-40B4-BE49-F238E27FC236}">
                    <a16:creationId xmlns:a16="http://schemas.microsoft.com/office/drawing/2014/main" id="{35D57E40-71F1-45F5-96C4-3C553E139683}"/>
                  </a:ext>
                </a:extLst>
              </p14:cNvPr>
              <p14:cNvContentPartPr/>
              <p14:nvPr/>
            </p14:nvContentPartPr>
            <p14:xfrm>
              <a:off x="9091525" y="6206252"/>
              <a:ext cx="1215720" cy="231840"/>
            </p14:xfrm>
          </p:contentPart>
        </mc:Choice>
        <mc:Fallback>
          <p:pic>
            <p:nvPicPr>
              <p:cNvPr id="96" name="Input penna 95">
                <a:extLst>
                  <a:ext uri="{FF2B5EF4-FFF2-40B4-BE49-F238E27FC236}">
                    <a16:creationId xmlns:a16="http://schemas.microsoft.com/office/drawing/2014/main" id="{35D57E40-71F1-45F5-96C4-3C553E13968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073525" y="6188252"/>
                <a:ext cx="125136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97" name="Input penna 96">
                <a:extLst>
                  <a:ext uri="{FF2B5EF4-FFF2-40B4-BE49-F238E27FC236}">
                    <a16:creationId xmlns:a16="http://schemas.microsoft.com/office/drawing/2014/main" id="{B3D81726-4FFB-4A8F-8452-E2BC05A2E05C}"/>
                  </a:ext>
                </a:extLst>
              </p14:cNvPr>
              <p14:cNvContentPartPr/>
              <p14:nvPr/>
            </p14:nvContentPartPr>
            <p14:xfrm>
              <a:off x="8800285" y="5274212"/>
              <a:ext cx="2059920" cy="766800"/>
            </p14:xfrm>
          </p:contentPart>
        </mc:Choice>
        <mc:Fallback>
          <p:pic>
            <p:nvPicPr>
              <p:cNvPr id="97" name="Input penna 96">
                <a:extLst>
                  <a:ext uri="{FF2B5EF4-FFF2-40B4-BE49-F238E27FC236}">
                    <a16:creationId xmlns:a16="http://schemas.microsoft.com/office/drawing/2014/main" id="{B3D81726-4FFB-4A8F-8452-E2BC05A2E05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782285" y="5256220"/>
                <a:ext cx="2095560" cy="8024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3277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A7191C39-B007-4B04-8D75-467D6F053E2D}"/>
                  </a:ext>
                </a:extLst>
              </p14:cNvPr>
              <p14:cNvContentPartPr/>
              <p14:nvPr/>
            </p14:nvContentPartPr>
            <p14:xfrm>
              <a:off x="6349547" y="538613"/>
              <a:ext cx="2441520" cy="34560"/>
            </p14:xfrm>
          </p:contentPart>
        </mc:Choice>
        <mc:Fallback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A7191C39-B007-4B04-8D75-467D6F053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1907" y="520973"/>
                <a:ext cx="247716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459689F5-8EB3-4D52-8860-0108F3A4C02C}"/>
                  </a:ext>
                </a:extLst>
              </p14:cNvPr>
              <p14:cNvContentPartPr/>
              <p14:nvPr/>
            </p14:nvContentPartPr>
            <p14:xfrm>
              <a:off x="6177107" y="659213"/>
              <a:ext cx="2760480" cy="5429880"/>
            </p14:xfrm>
          </p:contentPart>
        </mc:Choice>
        <mc:Fallback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459689F5-8EB3-4D52-8860-0108F3A4C0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9467" y="641213"/>
                <a:ext cx="2796120" cy="54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D903F972-736F-4EF0-8537-AD38F386EDC6}"/>
                  </a:ext>
                </a:extLst>
              </p14:cNvPr>
              <p14:cNvContentPartPr/>
              <p14:nvPr/>
            </p14:nvContentPartPr>
            <p14:xfrm>
              <a:off x="1310267" y="419813"/>
              <a:ext cx="3925440" cy="6103080"/>
            </p14:xfrm>
          </p:contentPart>
        </mc:Choice>
        <mc:Fallback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D903F972-736F-4EF0-8537-AD38F386ED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2627" y="401813"/>
                <a:ext cx="3961080" cy="613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E4C2028E-06E4-40E9-8BCC-8547A988460F}"/>
                  </a:ext>
                </a:extLst>
              </p14:cNvPr>
              <p14:cNvContentPartPr/>
              <p14:nvPr/>
            </p14:nvContentPartPr>
            <p14:xfrm>
              <a:off x="9481187" y="126773"/>
              <a:ext cx="2753280" cy="647640"/>
            </p14:xfrm>
          </p:contentPart>
        </mc:Choice>
        <mc:Fallback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E4C2028E-06E4-40E9-8BCC-8547A988460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63545" y="108773"/>
                <a:ext cx="2788925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113F254B-D87D-4389-8107-5E05D5D08938}"/>
                  </a:ext>
                </a:extLst>
              </p14:cNvPr>
              <p14:cNvContentPartPr/>
              <p14:nvPr/>
            </p14:nvContentPartPr>
            <p14:xfrm>
              <a:off x="9228107" y="3797333"/>
              <a:ext cx="1636200" cy="277920"/>
            </p14:xfrm>
          </p:contentPart>
        </mc:Choice>
        <mc:Fallback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113F254B-D87D-4389-8107-5E05D5D0893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210107" y="3779670"/>
                <a:ext cx="1671840" cy="313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Input penna 19">
                <a:extLst>
                  <a:ext uri="{FF2B5EF4-FFF2-40B4-BE49-F238E27FC236}">
                    <a16:creationId xmlns:a16="http://schemas.microsoft.com/office/drawing/2014/main" id="{68783F1C-DB76-4F0B-83C2-01023CB719F7}"/>
                  </a:ext>
                </a:extLst>
              </p14:cNvPr>
              <p14:cNvContentPartPr/>
              <p14:nvPr/>
            </p14:nvContentPartPr>
            <p14:xfrm>
              <a:off x="3877067" y="3979493"/>
              <a:ext cx="360" cy="360"/>
            </p14:xfrm>
          </p:contentPart>
        </mc:Choice>
        <mc:Fallback>
          <p:pic>
            <p:nvPicPr>
              <p:cNvPr id="20" name="Input penna 19">
                <a:extLst>
                  <a:ext uri="{FF2B5EF4-FFF2-40B4-BE49-F238E27FC236}">
                    <a16:creationId xmlns:a16="http://schemas.microsoft.com/office/drawing/2014/main" id="{68783F1C-DB76-4F0B-83C2-01023CB719F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59067" y="396149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22115782-1229-4A16-9B08-D3884DFFE8F6}"/>
                  </a:ext>
                </a:extLst>
              </p14:cNvPr>
              <p14:cNvContentPartPr/>
              <p14:nvPr/>
            </p14:nvContentPartPr>
            <p14:xfrm>
              <a:off x="5077667" y="3947813"/>
              <a:ext cx="209160" cy="4680"/>
            </p14:xfrm>
          </p:contentPart>
        </mc:Choice>
        <mc:Fallback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22115782-1229-4A16-9B08-D3884DFFE8F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59667" y="3930173"/>
                <a:ext cx="24480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C877E32B-4F2D-434C-91E2-BEFFB9B760DD}"/>
                  </a:ext>
                </a:extLst>
              </p14:cNvPr>
              <p14:cNvContentPartPr/>
              <p14:nvPr/>
            </p14:nvContentPartPr>
            <p14:xfrm>
              <a:off x="5639987" y="3909293"/>
              <a:ext cx="498960" cy="28080"/>
            </p14:xfrm>
          </p:contentPart>
        </mc:Choice>
        <mc:Fallback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C877E32B-4F2D-434C-91E2-BEFFB9B760D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21987" y="3891293"/>
                <a:ext cx="5346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CCAA4092-D253-454E-8DFB-7889E4D6C826}"/>
                  </a:ext>
                </a:extLst>
              </p14:cNvPr>
              <p14:cNvContentPartPr/>
              <p14:nvPr/>
            </p14:nvContentPartPr>
            <p14:xfrm>
              <a:off x="6411467" y="3910373"/>
              <a:ext cx="262800" cy="11880"/>
            </p14:xfrm>
          </p:contentPart>
        </mc:Choice>
        <mc:Fallback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CCAA4092-D253-454E-8DFB-7889E4D6C82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93467" y="3892733"/>
                <a:ext cx="29844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93E86C2C-A4A2-4368-9384-6E8B83483797}"/>
                  </a:ext>
                </a:extLst>
              </p14:cNvPr>
              <p14:cNvContentPartPr/>
              <p14:nvPr/>
            </p14:nvContentPartPr>
            <p14:xfrm>
              <a:off x="6873707" y="3819653"/>
              <a:ext cx="893880" cy="82800"/>
            </p14:xfrm>
          </p:contentPart>
        </mc:Choice>
        <mc:Fallback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93E86C2C-A4A2-4368-9384-6E8B8348379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55707" y="3802013"/>
                <a:ext cx="92952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398EC039-488E-4469-86A1-F1D75E9D648D}"/>
                  </a:ext>
                </a:extLst>
              </p14:cNvPr>
              <p14:cNvContentPartPr/>
              <p14:nvPr/>
            </p14:nvContentPartPr>
            <p14:xfrm>
              <a:off x="8048747" y="3750173"/>
              <a:ext cx="578520" cy="36000"/>
            </p14:xfrm>
          </p:contentPart>
        </mc:Choice>
        <mc:Fallback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398EC039-488E-4469-86A1-F1D75E9D648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31107" y="3732533"/>
                <a:ext cx="614160" cy="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0A5ADDE7-9B69-4066-BD85-9D564CE90EB4}"/>
                  </a:ext>
                </a:extLst>
              </p14:cNvPr>
              <p14:cNvContentPartPr/>
              <p14:nvPr/>
            </p14:nvContentPartPr>
            <p14:xfrm>
              <a:off x="1986707" y="798893"/>
              <a:ext cx="1389600" cy="5590800"/>
            </p14:xfrm>
          </p:contentPart>
        </mc:Choice>
        <mc:Fallback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0A5ADDE7-9B69-4066-BD85-9D564CE90EB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68707" y="780894"/>
                <a:ext cx="1425240" cy="56264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5AEF5229-968E-4779-9717-09CB08AC69B8}"/>
                  </a:ext>
                </a:extLst>
              </p14:cNvPr>
              <p14:cNvContentPartPr/>
              <p14:nvPr/>
            </p14:nvContentPartPr>
            <p14:xfrm>
              <a:off x="1458587" y="4037453"/>
              <a:ext cx="314640" cy="21240"/>
            </p14:xfrm>
          </p:contentPart>
        </mc:Choice>
        <mc:Fallback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5AEF5229-968E-4779-9717-09CB08AC69B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40947" y="4019453"/>
                <a:ext cx="35028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2670591E-1A4E-4689-B76C-2DC0C40B5FF8}"/>
                  </a:ext>
                </a:extLst>
              </p14:cNvPr>
              <p14:cNvContentPartPr/>
              <p14:nvPr/>
            </p14:nvContentPartPr>
            <p14:xfrm>
              <a:off x="6350987" y="2160053"/>
              <a:ext cx="2254320" cy="1486440"/>
            </p14:xfrm>
          </p:contentPart>
        </mc:Choice>
        <mc:Fallback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2670591E-1A4E-4689-B76C-2DC0C40B5FF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332987" y="2142413"/>
                <a:ext cx="2289960" cy="15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5" name="Input penna 54">
                <a:extLst>
                  <a:ext uri="{FF2B5EF4-FFF2-40B4-BE49-F238E27FC236}">
                    <a16:creationId xmlns:a16="http://schemas.microsoft.com/office/drawing/2014/main" id="{156ED3BE-C6AD-4621-A4A4-87B49127EBBE}"/>
                  </a:ext>
                </a:extLst>
              </p14:cNvPr>
              <p14:cNvContentPartPr/>
              <p14:nvPr/>
            </p14:nvContentPartPr>
            <p14:xfrm>
              <a:off x="9846587" y="1171133"/>
              <a:ext cx="749880" cy="289080"/>
            </p14:xfrm>
          </p:contentPart>
        </mc:Choice>
        <mc:Fallback>
          <p:pic>
            <p:nvPicPr>
              <p:cNvPr id="55" name="Input penna 54">
                <a:extLst>
                  <a:ext uri="{FF2B5EF4-FFF2-40B4-BE49-F238E27FC236}">
                    <a16:creationId xmlns:a16="http://schemas.microsoft.com/office/drawing/2014/main" id="{156ED3BE-C6AD-4621-A4A4-87B49127EBB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828947" y="1153493"/>
                <a:ext cx="785520" cy="32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6" name="Input penna 55">
                <a:extLst>
                  <a:ext uri="{FF2B5EF4-FFF2-40B4-BE49-F238E27FC236}">
                    <a16:creationId xmlns:a16="http://schemas.microsoft.com/office/drawing/2014/main" id="{E50FCE4E-F6F5-4D93-9762-0466BF256D33}"/>
                  </a:ext>
                </a:extLst>
              </p14:cNvPr>
              <p14:cNvContentPartPr/>
              <p14:nvPr/>
            </p14:nvContentPartPr>
            <p14:xfrm>
              <a:off x="9311987" y="1171853"/>
              <a:ext cx="356400" cy="223560"/>
            </p14:xfrm>
          </p:contentPart>
        </mc:Choice>
        <mc:Fallback>
          <p:pic>
            <p:nvPicPr>
              <p:cNvPr id="56" name="Input penna 55">
                <a:extLst>
                  <a:ext uri="{FF2B5EF4-FFF2-40B4-BE49-F238E27FC236}">
                    <a16:creationId xmlns:a16="http://schemas.microsoft.com/office/drawing/2014/main" id="{E50FCE4E-F6F5-4D93-9762-0466BF256D3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293987" y="1153853"/>
                <a:ext cx="3920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E2A68BAA-0A1A-4E30-9F3D-F29E2F94B64B}"/>
                  </a:ext>
                </a:extLst>
              </p14:cNvPr>
              <p14:cNvContentPartPr/>
              <p14:nvPr/>
            </p14:nvContentPartPr>
            <p14:xfrm>
              <a:off x="9496307" y="5252093"/>
              <a:ext cx="1405080" cy="424800"/>
            </p14:xfrm>
          </p:contentPart>
        </mc:Choice>
        <mc:Fallback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E2A68BAA-0A1A-4E30-9F3D-F29E2F94B64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478307" y="5234093"/>
                <a:ext cx="1440720" cy="46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66" name="Input penna 65">
                <a:extLst>
                  <a:ext uri="{FF2B5EF4-FFF2-40B4-BE49-F238E27FC236}">
                    <a16:creationId xmlns:a16="http://schemas.microsoft.com/office/drawing/2014/main" id="{ED2F4F28-3121-40D1-A765-ED1CD783B962}"/>
                  </a:ext>
                </a:extLst>
              </p14:cNvPr>
              <p14:cNvContentPartPr/>
              <p14:nvPr/>
            </p14:nvContentPartPr>
            <p14:xfrm>
              <a:off x="1270667" y="1816613"/>
              <a:ext cx="439200" cy="82080"/>
            </p14:xfrm>
          </p:contentPart>
        </mc:Choice>
        <mc:Fallback>
          <p:pic>
            <p:nvPicPr>
              <p:cNvPr id="66" name="Input penna 65">
                <a:extLst>
                  <a:ext uri="{FF2B5EF4-FFF2-40B4-BE49-F238E27FC236}">
                    <a16:creationId xmlns:a16="http://schemas.microsoft.com/office/drawing/2014/main" id="{ED2F4F28-3121-40D1-A765-ED1CD783B96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252667" y="1798973"/>
                <a:ext cx="47484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67" name="Input penna 66">
                <a:extLst>
                  <a:ext uri="{FF2B5EF4-FFF2-40B4-BE49-F238E27FC236}">
                    <a16:creationId xmlns:a16="http://schemas.microsoft.com/office/drawing/2014/main" id="{9DFCE5D0-2A2A-4F7A-A4BA-05F7A6086172}"/>
                  </a:ext>
                </a:extLst>
              </p14:cNvPr>
              <p14:cNvContentPartPr/>
              <p14:nvPr/>
            </p14:nvContentPartPr>
            <p14:xfrm>
              <a:off x="1170587" y="4137893"/>
              <a:ext cx="21600" cy="28440"/>
            </p14:xfrm>
          </p:contentPart>
        </mc:Choice>
        <mc:Fallback>
          <p:pic>
            <p:nvPicPr>
              <p:cNvPr id="67" name="Input penna 66">
                <a:extLst>
                  <a:ext uri="{FF2B5EF4-FFF2-40B4-BE49-F238E27FC236}">
                    <a16:creationId xmlns:a16="http://schemas.microsoft.com/office/drawing/2014/main" id="{9DFCE5D0-2A2A-4F7A-A4BA-05F7A608617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52947" y="4120253"/>
                <a:ext cx="5724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8" name="Input penna 67">
                <a:extLst>
                  <a:ext uri="{FF2B5EF4-FFF2-40B4-BE49-F238E27FC236}">
                    <a16:creationId xmlns:a16="http://schemas.microsoft.com/office/drawing/2014/main" id="{6CF432FB-0C64-4D02-939A-F92A5EFABD72}"/>
                  </a:ext>
                </a:extLst>
              </p14:cNvPr>
              <p14:cNvContentPartPr/>
              <p14:nvPr/>
            </p14:nvContentPartPr>
            <p14:xfrm>
              <a:off x="1111907" y="4432373"/>
              <a:ext cx="379440" cy="32400"/>
            </p14:xfrm>
          </p:contentPart>
        </mc:Choice>
        <mc:Fallback>
          <p:pic>
            <p:nvPicPr>
              <p:cNvPr id="68" name="Input penna 67">
                <a:extLst>
                  <a:ext uri="{FF2B5EF4-FFF2-40B4-BE49-F238E27FC236}">
                    <a16:creationId xmlns:a16="http://schemas.microsoft.com/office/drawing/2014/main" id="{6CF432FB-0C64-4D02-939A-F92A5EFABD7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93907" y="4414373"/>
                <a:ext cx="41508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85" name="Input penna 84">
                <a:extLst>
                  <a:ext uri="{FF2B5EF4-FFF2-40B4-BE49-F238E27FC236}">
                    <a16:creationId xmlns:a16="http://schemas.microsoft.com/office/drawing/2014/main" id="{B04DB266-0E44-4F29-975F-06A83E3978BF}"/>
                  </a:ext>
                </a:extLst>
              </p14:cNvPr>
              <p14:cNvContentPartPr/>
              <p14:nvPr/>
            </p14:nvContentPartPr>
            <p14:xfrm>
              <a:off x="631667" y="4859333"/>
              <a:ext cx="24480" cy="135000"/>
            </p14:xfrm>
          </p:contentPart>
        </mc:Choice>
        <mc:Fallback>
          <p:pic>
            <p:nvPicPr>
              <p:cNvPr id="85" name="Input penna 84">
                <a:extLst>
                  <a:ext uri="{FF2B5EF4-FFF2-40B4-BE49-F238E27FC236}">
                    <a16:creationId xmlns:a16="http://schemas.microsoft.com/office/drawing/2014/main" id="{B04DB266-0E44-4F29-975F-06A83E3978B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4027" y="4841333"/>
                <a:ext cx="6012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88" name="Input penna 87">
                <a:extLst>
                  <a:ext uri="{FF2B5EF4-FFF2-40B4-BE49-F238E27FC236}">
                    <a16:creationId xmlns:a16="http://schemas.microsoft.com/office/drawing/2014/main" id="{6EEF3F16-4E0F-469F-87FE-52478BC009DE}"/>
                  </a:ext>
                </a:extLst>
              </p14:cNvPr>
              <p14:cNvContentPartPr/>
              <p14:nvPr/>
            </p14:nvContentPartPr>
            <p14:xfrm>
              <a:off x="519707" y="5179373"/>
              <a:ext cx="202320" cy="300600"/>
            </p14:xfrm>
          </p:contentPart>
        </mc:Choice>
        <mc:Fallback>
          <p:pic>
            <p:nvPicPr>
              <p:cNvPr id="88" name="Input penna 87">
                <a:extLst>
                  <a:ext uri="{FF2B5EF4-FFF2-40B4-BE49-F238E27FC236}">
                    <a16:creationId xmlns:a16="http://schemas.microsoft.com/office/drawing/2014/main" id="{6EEF3F16-4E0F-469F-87FE-52478BC009D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01707" y="5161712"/>
                <a:ext cx="237960" cy="3362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89" name="Input penna 88">
                <a:extLst>
                  <a:ext uri="{FF2B5EF4-FFF2-40B4-BE49-F238E27FC236}">
                    <a16:creationId xmlns:a16="http://schemas.microsoft.com/office/drawing/2014/main" id="{0EC1554B-33AF-4EDB-8E30-1BE4730A8716}"/>
                  </a:ext>
                </a:extLst>
              </p14:cNvPr>
              <p14:cNvContentPartPr/>
              <p14:nvPr/>
            </p14:nvContentPartPr>
            <p14:xfrm>
              <a:off x="364547" y="2015693"/>
              <a:ext cx="543240" cy="2659320"/>
            </p14:xfrm>
          </p:contentPart>
        </mc:Choice>
        <mc:Fallback>
          <p:pic>
            <p:nvPicPr>
              <p:cNvPr id="89" name="Input penna 88">
                <a:extLst>
                  <a:ext uri="{FF2B5EF4-FFF2-40B4-BE49-F238E27FC236}">
                    <a16:creationId xmlns:a16="http://schemas.microsoft.com/office/drawing/2014/main" id="{0EC1554B-33AF-4EDB-8E30-1BE4730A871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46907" y="1998053"/>
                <a:ext cx="578880" cy="269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63451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A7191C39-B007-4B04-8D75-467D6F053E2D}"/>
                  </a:ext>
                </a:extLst>
              </p14:cNvPr>
              <p14:cNvContentPartPr/>
              <p14:nvPr/>
            </p14:nvContentPartPr>
            <p14:xfrm>
              <a:off x="6349547" y="538613"/>
              <a:ext cx="2441520" cy="34560"/>
            </p14:xfrm>
          </p:contentPart>
        </mc:Choice>
        <mc:Fallback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A7191C39-B007-4B04-8D75-467D6F053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1907" y="520973"/>
                <a:ext cx="247716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459689F5-8EB3-4D52-8860-0108F3A4C02C}"/>
                  </a:ext>
                </a:extLst>
              </p14:cNvPr>
              <p14:cNvContentPartPr/>
              <p14:nvPr/>
            </p14:nvContentPartPr>
            <p14:xfrm>
              <a:off x="6177107" y="659213"/>
              <a:ext cx="2760480" cy="5429880"/>
            </p14:xfrm>
          </p:contentPart>
        </mc:Choice>
        <mc:Fallback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459689F5-8EB3-4D52-8860-0108F3A4C0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9467" y="641213"/>
                <a:ext cx="2796120" cy="54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D903F972-736F-4EF0-8537-AD38F386EDC6}"/>
                  </a:ext>
                </a:extLst>
              </p14:cNvPr>
              <p14:cNvContentPartPr/>
              <p14:nvPr/>
            </p14:nvContentPartPr>
            <p14:xfrm>
              <a:off x="1310267" y="419813"/>
              <a:ext cx="3925440" cy="6103080"/>
            </p14:xfrm>
          </p:contentPart>
        </mc:Choice>
        <mc:Fallback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D903F972-736F-4EF0-8537-AD38F386ED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2627" y="401813"/>
                <a:ext cx="3961080" cy="613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E4C2028E-06E4-40E9-8BCC-8547A988460F}"/>
                  </a:ext>
                </a:extLst>
              </p14:cNvPr>
              <p14:cNvContentPartPr/>
              <p14:nvPr/>
            </p14:nvContentPartPr>
            <p14:xfrm>
              <a:off x="9481187" y="126773"/>
              <a:ext cx="2753280" cy="647640"/>
            </p14:xfrm>
          </p:contentPart>
        </mc:Choice>
        <mc:Fallback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E4C2028E-06E4-40E9-8BCC-8547A988460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63545" y="108773"/>
                <a:ext cx="2788925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686890B3-C38A-48FA-A9C7-6F3546463DFE}"/>
                  </a:ext>
                </a:extLst>
              </p14:cNvPr>
              <p14:cNvContentPartPr/>
              <p14:nvPr/>
            </p14:nvContentPartPr>
            <p14:xfrm>
              <a:off x="1865747" y="808613"/>
              <a:ext cx="2931480" cy="5598000"/>
            </p14:xfrm>
          </p:contentPart>
        </mc:Choice>
        <mc:Fallback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686890B3-C38A-48FA-A9C7-6F3546463DF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47749" y="790614"/>
                <a:ext cx="2967116" cy="56336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7221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A7191C39-B007-4B04-8D75-467D6F053E2D}"/>
                  </a:ext>
                </a:extLst>
              </p14:cNvPr>
              <p14:cNvContentPartPr/>
              <p14:nvPr/>
            </p14:nvContentPartPr>
            <p14:xfrm>
              <a:off x="6349547" y="538613"/>
              <a:ext cx="2441520" cy="34560"/>
            </p14:xfrm>
          </p:contentPart>
        </mc:Choice>
        <mc:Fallback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A7191C39-B007-4B04-8D75-467D6F053E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1907" y="520973"/>
                <a:ext cx="247716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459689F5-8EB3-4D52-8860-0108F3A4C02C}"/>
                  </a:ext>
                </a:extLst>
              </p14:cNvPr>
              <p14:cNvContentPartPr/>
              <p14:nvPr/>
            </p14:nvContentPartPr>
            <p14:xfrm>
              <a:off x="6177107" y="659213"/>
              <a:ext cx="2760840" cy="5429880"/>
            </p14:xfrm>
          </p:contentPart>
        </mc:Choice>
        <mc:Fallback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459689F5-8EB3-4D52-8860-0108F3A4C0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9465" y="641213"/>
                <a:ext cx="2796485" cy="54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D903F972-736F-4EF0-8537-AD38F386EDC6}"/>
                  </a:ext>
                </a:extLst>
              </p14:cNvPr>
              <p14:cNvContentPartPr/>
              <p14:nvPr/>
            </p14:nvContentPartPr>
            <p14:xfrm>
              <a:off x="1310267" y="419813"/>
              <a:ext cx="3925440" cy="6103080"/>
            </p14:xfrm>
          </p:contentPart>
        </mc:Choice>
        <mc:Fallback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D903F972-736F-4EF0-8537-AD38F386EDC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2627" y="401813"/>
                <a:ext cx="3961080" cy="613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3" name="Input penna 72">
                <a:extLst>
                  <a:ext uri="{FF2B5EF4-FFF2-40B4-BE49-F238E27FC236}">
                    <a16:creationId xmlns:a16="http://schemas.microsoft.com/office/drawing/2014/main" id="{E4C2028E-06E4-40E9-8BCC-8547A988460F}"/>
                  </a:ext>
                </a:extLst>
              </p14:cNvPr>
              <p14:cNvContentPartPr/>
              <p14:nvPr/>
            </p14:nvContentPartPr>
            <p14:xfrm>
              <a:off x="9481187" y="126773"/>
              <a:ext cx="2753280" cy="647640"/>
            </p14:xfrm>
          </p:contentPart>
        </mc:Choice>
        <mc:Fallback>
          <p:pic>
            <p:nvPicPr>
              <p:cNvPr id="73" name="Input penna 72">
                <a:extLst>
                  <a:ext uri="{FF2B5EF4-FFF2-40B4-BE49-F238E27FC236}">
                    <a16:creationId xmlns:a16="http://schemas.microsoft.com/office/drawing/2014/main" id="{E4C2028E-06E4-40E9-8BCC-8547A988460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63545" y="108773"/>
                <a:ext cx="2788925" cy="68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4" name="Input penna 93">
                <a:extLst>
                  <a:ext uri="{FF2B5EF4-FFF2-40B4-BE49-F238E27FC236}">
                    <a16:creationId xmlns:a16="http://schemas.microsoft.com/office/drawing/2014/main" id="{047CD4B6-AA39-4FC1-8DC6-EF19A508779C}"/>
                  </a:ext>
                </a:extLst>
              </p14:cNvPr>
              <p14:cNvContentPartPr/>
              <p14:nvPr/>
            </p14:nvContentPartPr>
            <p14:xfrm>
              <a:off x="9172667" y="933173"/>
              <a:ext cx="2698200" cy="4404600"/>
            </p14:xfrm>
          </p:contentPart>
        </mc:Choice>
        <mc:Fallback>
          <p:pic>
            <p:nvPicPr>
              <p:cNvPr id="94" name="Input penna 93">
                <a:extLst>
                  <a:ext uri="{FF2B5EF4-FFF2-40B4-BE49-F238E27FC236}">
                    <a16:creationId xmlns:a16="http://schemas.microsoft.com/office/drawing/2014/main" id="{047CD4B6-AA39-4FC1-8DC6-EF19A508779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55029" y="915173"/>
                <a:ext cx="2733835" cy="444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9300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09A6518-E884-4795-9128-0CD10EEC9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595946"/>
            <a:ext cx="9442923" cy="565245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CF1D11A7-5158-4197-BF5D-5E225E9044E2}"/>
                  </a:ext>
                </a:extLst>
              </p14:cNvPr>
              <p14:cNvContentPartPr/>
              <p14:nvPr/>
            </p14:nvContentPartPr>
            <p14:xfrm>
              <a:off x="11143667" y="5118533"/>
              <a:ext cx="8280" cy="1152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CF1D11A7-5158-4197-BF5D-5E225E9044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126027" y="5100893"/>
                <a:ext cx="4392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10B4D433-B2C3-44EB-8EA1-558319E9C7FF}"/>
                  </a:ext>
                </a:extLst>
              </p14:cNvPr>
              <p14:cNvContentPartPr/>
              <p14:nvPr/>
            </p14:nvContentPartPr>
            <p14:xfrm>
              <a:off x="8570747" y="4816493"/>
              <a:ext cx="1463040" cy="850320"/>
            </p14:xfrm>
          </p:contentPart>
        </mc:Choice>
        <mc:Fallback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10B4D433-B2C3-44EB-8EA1-558319E9C7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53107" y="4798853"/>
                <a:ext cx="1498680" cy="88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94573C19-EE87-4B2B-BFA3-4B7B4150ECA7}"/>
                  </a:ext>
                </a:extLst>
              </p14:cNvPr>
              <p14:cNvContentPartPr/>
              <p14:nvPr/>
            </p14:nvContentPartPr>
            <p14:xfrm>
              <a:off x="7873067" y="3462173"/>
              <a:ext cx="34920" cy="160344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94573C19-EE87-4B2B-BFA3-4B7B4150EC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19427" y="3354173"/>
                <a:ext cx="142560" cy="18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4412353C-1399-47AB-B417-4D36CA22F887}"/>
                  </a:ext>
                </a:extLst>
              </p14:cNvPr>
              <p14:cNvContentPartPr/>
              <p14:nvPr/>
            </p14:nvContentPartPr>
            <p14:xfrm>
              <a:off x="5895587" y="3098573"/>
              <a:ext cx="140040" cy="199512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4412353C-1399-47AB-B417-4D36CA22F8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41587" y="2990573"/>
                <a:ext cx="247680" cy="22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EA845CD2-FB41-4C8B-AE03-0793088F517B}"/>
                  </a:ext>
                </a:extLst>
              </p14:cNvPr>
              <p14:cNvContentPartPr/>
              <p14:nvPr/>
            </p14:nvContentPartPr>
            <p14:xfrm>
              <a:off x="5117267" y="1657133"/>
              <a:ext cx="151560" cy="310356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EA845CD2-FB41-4C8B-AE03-0793088F51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63627" y="1549493"/>
                <a:ext cx="259200" cy="331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24EC433D-4302-4B5F-97DA-E69CFA970C80}"/>
                  </a:ext>
                </a:extLst>
              </p14:cNvPr>
              <p14:cNvContentPartPr/>
              <p14:nvPr/>
            </p14:nvContentPartPr>
            <p14:xfrm>
              <a:off x="2171387" y="2226653"/>
              <a:ext cx="118080" cy="282528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24EC433D-4302-4B5F-97DA-E69CFA970C8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17747" y="2118653"/>
                <a:ext cx="225720" cy="30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60D5C527-2D6E-40B2-B873-627DD300106E}"/>
                  </a:ext>
                </a:extLst>
              </p14:cNvPr>
              <p14:cNvContentPartPr/>
              <p14:nvPr/>
            </p14:nvContentPartPr>
            <p14:xfrm>
              <a:off x="2762507" y="2010653"/>
              <a:ext cx="1125720" cy="2340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60D5C527-2D6E-40B2-B873-627DD300106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08867" y="1902653"/>
                <a:ext cx="123336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66252734-51DD-42BC-9762-4D067BD64A73}"/>
                  </a:ext>
                </a:extLst>
              </p14:cNvPr>
              <p14:cNvContentPartPr/>
              <p14:nvPr/>
            </p14:nvContentPartPr>
            <p14:xfrm>
              <a:off x="6362867" y="1907693"/>
              <a:ext cx="709560" cy="768600"/>
            </p14:xfrm>
          </p:contentPart>
        </mc:Choice>
        <mc:Fallback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66252734-51DD-42BC-9762-4D067BD64A73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308867" y="1800053"/>
                <a:ext cx="817200" cy="9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19D2D548-5565-473D-8DAE-C3278255BE5A}"/>
                  </a:ext>
                </a:extLst>
              </p14:cNvPr>
              <p14:cNvContentPartPr/>
              <p14:nvPr/>
            </p14:nvContentPartPr>
            <p14:xfrm>
              <a:off x="6235067" y="2364533"/>
              <a:ext cx="404640" cy="460800"/>
            </p14:xfrm>
          </p:contentPart>
        </mc:Choice>
        <mc:Fallback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19D2D548-5565-473D-8DAE-C3278255BE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81427" y="2256893"/>
                <a:ext cx="512280" cy="67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DA1E4D7D-D1A6-4918-A68F-43F1F062715E}"/>
                  </a:ext>
                </a:extLst>
              </p14:cNvPr>
              <p14:cNvContentPartPr/>
              <p14:nvPr/>
            </p14:nvContentPartPr>
            <p14:xfrm>
              <a:off x="8393267" y="1733093"/>
              <a:ext cx="803520" cy="729360"/>
            </p14:xfrm>
          </p:contentPart>
        </mc:Choice>
        <mc:Fallback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DA1E4D7D-D1A6-4918-A68F-43F1F062715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39627" y="1625453"/>
                <a:ext cx="911160" cy="9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0909D6A4-260E-49AC-B639-A53EA64D5CA3}"/>
                  </a:ext>
                </a:extLst>
              </p14:cNvPr>
              <p14:cNvContentPartPr/>
              <p14:nvPr/>
            </p14:nvContentPartPr>
            <p14:xfrm>
              <a:off x="8529347" y="2149253"/>
              <a:ext cx="315720" cy="291240"/>
            </p14:xfrm>
          </p:contentPart>
        </mc:Choice>
        <mc:Fallback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0909D6A4-260E-49AC-B639-A53EA64D5CA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475347" y="2041253"/>
                <a:ext cx="423360" cy="50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393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4096326-FE6F-4BA1-A8FD-5274E757A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82" y="156706"/>
            <a:ext cx="3305636" cy="654458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802B79A9-44D4-4DD2-9C93-E6E9CA81938D}"/>
                  </a:ext>
                </a:extLst>
              </p14:cNvPr>
              <p14:cNvContentPartPr/>
              <p14:nvPr/>
            </p14:nvContentPartPr>
            <p14:xfrm>
              <a:off x="2245907" y="1558493"/>
              <a:ext cx="18720" cy="189000"/>
            </p14:xfrm>
          </p:contentPart>
        </mc:Choice>
        <mc:Fallback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802B79A9-44D4-4DD2-9C93-E6E9CA81938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2267" y="1450853"/>
                <a:ext cx="126360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0FF5EDC4-F23D-4619-ACD3-C55CF7CDFF05}"/>
                  </a:ext>
                </a:extLst>
              </p14:cNvPr>
              <p14:cNvContentPartPr/>
              <p14:nvPr/>
            </p14:nvContentPartPr>
            <p14:xfrm>
              <a:off x="957107" y="4826213"/>
              <a:ext cx="568080" cy="23760"/>
            </p14:xfrm>
          </p:contentPart>
        </mc:Choice>
        <mc:Fallback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0FF5EDC4-F23D-4619-ACD3-C55CF7CDFF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3467" y="4718213"/>
                <a:ext cx="67572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6ECD56BA-43BE-4638-83EE-0CF05477F972}"/>
                  </a:ext>
                </a:extLst>
              </p14:cNvPr>
              <p14:cNvContentPartPr/>
              <p14:nvPr/>
            </p14:nvContentPartPr>
            <p14:xfrm>
              <a:off x="1049987" y="3942413"/>
              <a:ext cx="1067760" cy="35640"/>
            </p14:xfrm>
          </p:contentPart>
        </mc:Choice>
        <mc:Fallback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6ECD56BA-43BE-4638-83EE-0CF05477F97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5987" y="3834413"/>
                <a:ext cx="117540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DB0B0196-D116-4612-9C57-D5BA3F757CC1}"/>
                  </a:ext>
                </a:extLst>
              </p14:cNvPr>
              <p14:cNvContentPartPr/>
              <p14:nvPr/>
            </p14:nvContentPartPr>
            <p14:xfrm>
              <a:off x="2053307" y="3813173"/>
              <a:ext cx="45720" cy="207000"/>
            </p14:xfrm>
          </p:contentPart>
        </mc:Choice>
        <mc:Fallback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DB0B0196-D116-4612-9C57-D5BA3F757C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99667" y="3705173"/>
                <a:ext cx="153360" cy="42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B30CB58C-847D-48BA-84C3-C8D020A0DC15}"/>
                  </a:ext>
                </a:extLst>
              </p14:cNvPr>
              <p14:cNvContentPartPr/>
              <p14:nvPr/>
            </p14:nvContentPartPr>
            <p14:xfrm>
              <a:off x="965387" y="3892013"/>
              <a:ext cx="66600" cy="199440"/>
            </p14:xfrm>
          </p:contentPart>
        </mc:Choice>
        <mc:Fallback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B30CB58C-847D-48BA-84C3-C8D020A0DC1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1747" y="3784013"/>
                <a:ext cx="17424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5" name="Input penna 84">
                <a:extLst>
                  <a:ext uri="{FF2B5EF4-FFF2-40B4-BE49-F238E27FC236}">
                    <a16:creationId xmlns:a16="http://schemas.microsoft.com/office/drawing/2014/main" id="{BD61C792-8A6D-40C1-A3C0-E1D477EA46F6}"/>
                  </a:ext>
                </a:extLst>
              </p14:cNvPr>
              <p14:cNvContentPartPr/>
              <p14:nvPr/>
            </p14:nvContentPartPr>
            <p14:xfrm>
              <a:off x="7049387" y="5955173"/>
              <a:ext cx="374760" cy="315360"/>
            </p14:xfrm>
          </p:contentPart>
        </mc:Choice>
        <mc:Fallback>
          <p:pic>
            <p:nvPicPr>
              <p:cNvPr id="85" name="Input penna 84">
                <a:extLst>
                  <a:ext uri="{FF2B5EF4-FFF2-40B4-BE49-F238E27FC236}">
                    <a16:creationId xmlns:a16="http://schemas.microsoft.com/office/drawing/2014/main" id="{BD61C792-8A6D-40C1-A3C0-E1D477EA46F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31747" y="5937533"/>
                <a:ext cx="41040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8" name="Input penna 87">
                <a:extLst>
                  <a:ext uri="{FF2B5EF4-FFF2-40B4-BE49-F238E27FC236}">
                    <a16:creationId xmlns:a16="http://schemas.microsoft.com/office/drawing/2014/main" id="{8661F67F-8E5C-49D7-AFBD-385F8FE00B45}"/>
                  </a:ext>
                </a:extLst>
              </p14:cNvPr>
              <p14:cNvContentPartPr/>
              <p14:nvPr/>
            </p14:nvContentPartPr>
            <p14:xfrm>
              <a:off x="7623587" y="6068933"/>
              <a:ext cx="240120" cy="195120"/>
            </p14:xfrm>
          </p:contentPart>
        </mc:Choice>
        <mc:Fallback>
          <p:pic>
            <p:nvPicPr>
              <p:cNvPr id="88" name="Input penna 87">
                <a:extLst>
                  <a:ext uri="{FF2B5EF4-FFF2-40B4-BE49-F238E27FC236}">
                    <a16:creationId xmlns:a16="http://schemas.microsoft.com/office/drawing/2014/main" id="{8661F67F-8E5C-49D7-AFBD-385F8FE00B4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05587" y="6050933"/>
                <a:ext cx="27576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9" name="Input penna 88">
                <a:extLst>
                  <a:ext uri="{FF2B5EF4-FFF2-40B4-BE49-F238E27FC236}">
                    <a16:creationId xmlns:a16="http://schemas.microsoft.com/office/drawing/2014/main" id="{624249B4-517B-427C-8D05-90D636F22F29}"/>
                  </a:ext>
                </a:extLst>
              </p14:cNvPr>
              <p14:cNvContentPartPr/>
              <p14:nvPr/>
            </p14:nvContentPartPr>
            <p14:xfrm>
              <a:off x="5795507" y="6027173"/>
              <a:ext cx="959400" cy="249840"/>
            </p14:xfrm>
          </p:contentPart>
        </mc:Choice>
        <mc:Fallback>
          <p:pic>
            <p:nvPicPr>
              <p:cNvPr id="89" name="Input penna 88">
                <a:extLst>
                  <a:ext uri="{FF2B5EF4-FFF2-40B4-BE49-F238E27FC236}">
                    <a16:creationId xmlns:a16="http://schemas.microsoft.com/office/drawing/2014/main" id="{624249B4-517B-427C-8D05-90D636F22F2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77874" y="6009533"/>
                <a:ext cx="995027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6" name="Input penna 135">
                <a:extLst>
                  <a:ext uri="{FF2B5EF4-FFF2-40B4-BE49-F238E27FC236}">
                    <a16:creationId xmlns:a16="http://schemas.microsoft.com/office/drawing/2014/main" id="{342ED339-8066-4589-ACDD-29481868125A}"/>
                  </a:ext>
                </a:extLst>
              </p14:cNvPr>
              <p14:cNvContentPartPr/>
              <p14:nvPr/>
            </p14:nvContentPartPr>
            <p14:xfrm>
              <a:off x="698267" y="1080413"/>
              <a:ext cx="11372400" cy="4727160"/>
            </p14:xfrm>
          </p:contentPart>
        </mc:Choice>
        <mc:Fallback>
          <p:pic>
            <p:nvPicPr>
              <p:cNvPr id="136" name="Input penna 135">
                <a:extLst>
                  <a:ext uri="{FF2B5EF4-FFF2-40B4-BE49-F238E27FC236}">
                    <a16:creationId xmlns:a16="http://schemas.microsoft.com/office/drawing/2014/main" id="{342ED339-8066-4589-ACDD-2948186812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0268" y="1062414"/>
                <a:ext cx="11408039" cy="47627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1774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75" name="Input penna 74">
                <a:extLst>
                  <a:ext uri="{FF2B5EF4-FFF2-40B4-BE49-F238E27FC236}">
                    <a16:creationId xmlns:a16="http://schemas.microsoft.com/office/drawing/2014/main" id="{DDEC4068-1B03-4027-8B76-0477B5492689}"/>
                  </a:ext>
                </a:extLst>
              </p14:cNvPr>
              <p14:cNvContentPartPr/>
              <p14:nvPr/>
            </p14:nvContentPartPr>
            <p14:xfrm>
              <a:off x="303347" y="476693"/>
              <a:ext cx="9835200" cy="4781520"/>
            </p14:xfrm>
          </p:contentPart>
        </mc:Choice>
        <mc:Fallback>
          <p:pic>
            <p:nvPicPr>
              <p:cNvPr id="75" name="Input penna 74">
                <a:extLst>
                  <a:ext uri="{FF2B5EF4-FFF2-40B4-BE49-F238E27FC236}">
                    <a16:creationId xmlns:a16="http://schemas.microsoft.com/office/drawing/2014/main" id="{DDEC4068-1B03-4027-8B76-0477B549268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347" y="458693"/>
                <a:ext cx="9870840" cy="481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7458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9C1056C-AD2B-4DFB-820B-F37AB46D2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606" y="177800"/>
            <a:ext cx="234812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7" name="Input penna 66">
                <a:extLst>
                  <a:ext uri="{FF2B5EF4-FFF2-40B4-BE49-F238E27FC236}">
                    <a16:creationId xmlns:a16="http://schemas.microsoft.com/office/drawing/2014/main" id="{39ECB459-F486-47B7-B939-D82BE7499EE7}"/>
                  </a:ext>
                </a:extLst>
              </p14:cNvPr>
              <p14:cNvContentPartPr/>
              <p14:nvPr/>
            </p14:nvContentPartPr>
            <p14:xfrm>
              <a:off x="2217107" y="163707"/>
              <a:ext cx="9743760" cy="2892240"/>
            </p14:xfrm>
          </p:contentPart>
        </mc:Choice>
        <mc:Fallback>
          <p:pic>
            <p:nvPicPr>
              <p:cNvPr id="67" name="Input penna 66">
                <a:extLst>
                  <a:ext uri="{FF2B5EF4-FFF2-40B4-BE49-F238E27FC236}">
                    <a16:creationId xmlns:a16="http://schemas.microsoft.com/office/drawing/2014/main" id="{39ECB459-F486-47B7-B939-D82BE7499EE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9107" y="146067"/>
                <a:ext cx="9779400" cy="29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8" name="Input penna 67">
                <a:extLst>
                  <a:ext uri="{FF2B5EF4-FFF2-40B4-BE49-F238E27FC236}">
                    <a16:creationId xmlns:a16="http://schemas.microsoft.com/office/drawing/2014/main" id="{6FA12D8B-8DA3-425F-B020-399DDA9766E4}"/>
                  </a:ext>
                </a:extLst>
              </p14:cNvPr>
              <p14:cNvContentPartPr/>
              <p14:nvPr/>
            </p14:nvContentPartPr>
            <p14:xfrm>
              <a:off x="6561587" y="3917067"/>
              <a:ext cx="1423080" cy="55440"/>
            </p14:xfrm>
          </p:contentPart>
        </mc:Choice>
        <mc:Fallback>
          <p:pic>
            <p:nvPicPr>
              <p:cNvPr id="68" name="Input penna 67">
                <a:extLst>
                  <a:ext uri="{FF2B5EF4-FFF2-40B4-BE49-F238E27FC236}">
                    <a16:creationId xmlns:a16="http://schemas.microsoft.com/office/drawing/2014/main" id="{6FA12D8B-8DA3-425F-B020-399DDA9766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07587" y="3809067"/>
                <a:ext cx="15307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7D1223D1-76AB-4779-B0B6-E25D90509D3C}"/>
                  </a:ext>
                </a:extLst>
              </p14:cNvPr>
              <p14:cNvContentPartPr/>
              <p14:nvPr/>
            </p14:nvContentPartPr>
            <p14:xfrm>
              <a:off x="6230027" y="5019027"/>
              <a:ext cx="2298600" cy="34920"/>
            </p14:xfrm>
          </p:contentPart>
        </mc:Choice>
        <mc:Fallback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7D1223D1-76AB-4779-B0B6-E25D90509D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76387" y="4911387"/>
                <a:ext cx="240624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4" name="Input penna 103">
                <a:extLst>
                  <a:ext uri="{FF2B5EF4-FFF2-40B4-BE49-F238E27FC236}">
                    <a16:creationId xmlns:a16="http://schemas.microsoft.com/office/drawing/2014/main" id="{756E2E8B-5338-4F6B-94F2-6796232CE7F8}"/>
                  </a:ext>
                </a:extLst>
              </p14:cNvPr>
              <p14:cNvContentPartPr/>
              <p14:nvPr/>
            </p14:nvContentPartPr>
            <p14:xfrm>
              <a:off x="3458747" y="3639147"/>
              <a:ext cx="4254840" cy="2100960"/>
            </p14:xfrm>
          </p:contentPart>
        </mc:Choice>
        <mc:Fallback>
          <p:pic>
            <p:nvPicPr>
              <p:cNvPr id="104" name="Input penna 103">
                <a:extLst>
                  <a:ext uri="{FF2B5EF4-FFF2-40B4-BE49-F238E27FC236}">
                    <a16:creationId xmlns:a16="http://schemas.microsoft.com/office/drawing/2014/main" id="{756E2E8B-5338-4F6B-94F2-6796232CE7F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41106" y="3621150"/>
                <a:ext cx="4290483" cy="21365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395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diagramma, schizzo, Disegno tecnico&#10;&#10;Descrizione generata automaticamente">
            <a:extLst>
              <a:ext uri="{FF2B5EF4-FFF2-40B4-BE49-F238E27FC236}">
                <a16:creationId xmlns:a16="http://schemas.microsoft.com/office/drawing/2014/main" id="{0B7ABCDD-DF7F-A96B-02A6-49850A64C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000" y="0"/>
            <a:ext cx="594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99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diagramma, schizzo, Disegno tecnico&#10;&#10;Descrizione generata automaticamente">
            <a:extLst>
              <a:ext uri="{FF2B5EF4-FFF2-40B4-BE49-F238E27FC236}">
                <a16:creationId xmlns:a16="http://schemas.microsoft.com/office/drawing/2014/main" id="{0B7ABCDD-DF7F-A96B-02A6-49850A64C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000" y="0"/>
            <a:ext cx="5940000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E188C300-065B-4D8F-A6BD-FD76F6533A5E}"/>
                  </a:ext>
                </a:extLst>
              </p14:cNvPr>
              <p14:cNvContentPartPr/>
              <p14:nvPr/>
            </p14:nvContentPartPr>
            <p14:xfrm>
              <a:off x="824267" y="2345093"/>
              <a:ext cx="185760" cy="386280"/>
            </p14:xfrm>
          </p:contentPart>
        </mc:Choice>
        <mc:Fallback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E188C300-065B-4D8F-A6BD-FD76F6533A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6627" y="2327453"/>
                <a:ext cx="22140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8807F1D5-3CF7-4D7B-AB2B-AD6959EC1ABF}"/>
                  </a:ext>
                </a:extLst>
              </p14:cNvPr>
              <p14:cNvContentPartPr/>
              <p14:nvPr/>
            </p14:nvContentPartPr>
            <p14:xfrm>
              <a:off x="1157627" y="2455253"/>
              <a:ext cx="190440" cy="241560"/>
            </p14:xfrm>
          </p:contentPart>
        </mc:Choice>
        <mc:Fallback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8807F1D5-3CF7-4D7B-AB2B-AD6959EC1A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9627" y="2437253"/>
                <a:ext cx="226080" cy="2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1D1575AA-DE8D-44AB-81D5-D739F894C418}"/>
                  </a:ext>
                </a:extLst>
              </p14:cNvPr>
              <p14:cNvContentPartPr/>
              <p14:nvPr/>
            </p14:nvContentPartPr>
            <p14:xfrm>
              <a:off x="872507" y="1476053"/>
              <a:ext cx="498240" cy="781200"/>
            </p14:xfrm>
          </p:contentPart>
        </mc:Choice>
        <mc:Fallback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1D1575AA-DE8D-44AB-81D5-D739F894C4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4854" y="1458053"/>
                <a:ext cx="533906" cy="81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482DC08A-3F07-4851-B95A-6DBF4CFC7DEB}"/>
                  </a:ext>
                </a:extLst>
              </p14:cNvPr>
              <p14:cNvContentPartPr/>
              <p14:nvPr/>
            </p14:nvContentPartPr>
            <p14:xfrm>
              <a:off x="4066787" y="4976333"/>
              <a:ext cx="3332880" cy="388440"/>
            </p14:xfrm>
          </p:contentPart>
        </mc:Choice>
        <mc:Fallback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482DC08A-3F07-4851-B95A-6DBF4CFC7DE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49147" y="4958350"/>
                <a:ext cx="3368520" cy="4240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2B202C16-9376-460A-AA27-050847D2D39E}"/>
                  </a:ext>
                </a:extLst>
              </p14:cNvPr>
              <p14:cNvContentPartPr/>
              <p14:nvPr/>
            </p14:nvContentPartPr>
            <p14:xfrm>
              <a:off x="1557587" y="2105693"/>
              <a:ext cx="210240" cy="19440"/>
            </p14:xfrm>
          </p:contentPart>
        </mc:Choice>
        <mc:Fallback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2B202C16-9376-460A-AA27-050847D2D39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39587" y="2087693"/>
                <a:ext cx="24588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08DE70F7-2D1D-448F-B88C-EBBEAFE75F1E}"/>
                  </a:ext>
                </a:extLst>
              </p14:cNvPr>
              <p14:cNvContentPartPr/>
              <p14:nvPr/>
            </p14:nvContentPartPr>
            <p14:xfrm>
              <a:off x="1825067" y="2824253"/>
              <a:ext cx="139680" cy="566640"/>
            </p14:xfrm>
          </p:contentPart>
        </mc:Choice>
        <mc:Fallback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08DE70F7-2D1D-448F-B88C-EBBEAFE75F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07427" y="2806613"/>
                <a:ext cx="175320" cy="60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BA6A2FBE-DD1A-4F46-B271-641DA5C5FB4C}"/>
                  </a:ext>
                </a:extLst>
              </p14:cNvPr>
              <p14:cNvContentPartPr/>
              <p14:nvPr/>
            </p14:nvContentPartPr>
            <p14:xfrm>
              <a:off x="2293787" y="2117573"/>
              <a:ext cx="204480" cy="277920"/>
            </p14:xfrm>
          </p:contentPart>
        </mc:Choice>
        <mc:Fallback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BA6A2FBE-DD1A-4F46-B271-641DA5C5FB4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5819" y="2099933"/>
                <a:ext cx="240057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86255031-96FA-45C8-991C-AA0E04BC770F}"/>
                  </a:ext>
                </a:extLst>
              </p14:cNvPr>
              <p14:cNvContentPartPr/>
              <p14:nvPr/>
            </p14:nvContentPartPr>
            <p14:xfrm>
              <a:off x="1960427" y="1287053"/>
              <a:ext cx="589680" cy="579960"/>
            </p14:xfrm>
          </p:contentPart>
        </mc:Choice>
        <mc:Fallback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86255031-96FA-45C8-991C-AA0E04BC770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42787" y="1269064"/>
                <a:ext cx="625320" cy="6155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E6F1A6C7-4763-4A90-A079-74C663573D12}"/>
                  </a:ext>
                </a:extLst>
              </p14:cNvPr>
              <p14:cNvContentPartPr/>
              <p14:nvPr/>
            </p14:nvContentPartPr>
            <p14:xfrm>
              <a:off x="1575227" y="2218013"/>
              <a:ext cx="530280" cy="198720"/>
            </p14:xfrm>
          </p:contentPart>
        </mc:Choice>
        <mc:Fallback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E6F1A6C7-4763-4A90-A079-74C663573D1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57239" y="2200046"/>
                <a:ext cx="565896" cy="234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09798223-F516-4339-85A4-DA22016E952F}"/>
                  </a:ext>
                </a:extLst>
              </p14:cNvPr>
              <p14:cNvContentPartPr/>
              <p14:nvPr/>
            </p14:nvContentPartPr>
            <p14:xfrm>
              <a:off x="2115947" y="3213053"/>
              <a:ext cx="365400" cy="234000"/>
            </p14:xfrm>
          </p:contentPart>
        </mc:Choice>
        <mc:Fallback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09798223-F516-4339-85A4-DA22016E952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097947" y="3195053"/>
                <a:ext cx="40104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7F89E92A-B74C-4ADB-B14B-64273409584B}"/>
                  </a:ext>
                </a:extLst>
              </p14:cNvPr>
              <p14:cNvContentPartPr/>
              <p14:nvPr/>
            </p14:nvContentPartPr>
            <p14:xfrm>
              <a:off x="2855387" y="3170213"/>
              <a:ext cx="467640" cy="245880"/>
            </p14:xfrm>
          </p:contentPart>
        </mc:Choice>
        <mc:Fallback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7F89E92A-B74C-4ADB-B14B-64273409584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837733" y="3152213"/>
                <a:ext cx="503307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71FA7B83-5FBD-4F65-8508-AB1C38DAEFC9}"/>
                  </a:ext>
                </a:extLst>
              </p14:cNvPr>
              <p14:cNvContentPartPr/>
              <p14:nvPr/>
            </p14:nvContentPartPr>
            <p14:xfrm>
              <a:off x="2726507" y="2003813"/>
              <a:ext cx="1098720" cy="308160"/>
            </p14:xfrm>
          </p:contentPart>
        </mc:Choice>
        <mc:Fallback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71FA7B83-5FBD-4F65-8508-AB1C38DAEFC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708867" y="1986152"/>
                <a:ext cx="1134360" cy="343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9E83F2C3-AC46-45D5-BE0D-C9B718DF7DD1}"/>
                  </a:ext>
                </a:extLst>
              </p14:cNvPr>
              <p14:cNvContentPartPr/>
              <p14:nvPr/>
            </p14:nvContentPartPr>
            <p14:xfrm>
              <a:off x="2903267" y="1207133"/>
              <a:ext cx="799920" cy="440280"/>
            </p14:xfrm>
          </p:contentPart>
        </mc:Choice>
        <mc:Fallback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9E83F2C3-AC46-45D5-BE0D-C9B718DF7DD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885627" y="1189148"/>
                <a:ext cx="835560" cy="475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3C16AE58-747B-455B-8E9F-FF93EAFE85B4}"/>
                  </a:ext>
                </a:extLst>
              </p14:cNvPr>
              <p14:cNvContentPartPr/>
              <p14:nvPr/>
            </p14:nvContentPartPr>
            <p14:xfrm>
              <a:off x="3974987" y="1424573"/>
              <a:ext cx="2034360" cy="2188080"/>
            </p14:xfrm>
          </p:contentPart>
        </mc:Choice>
        <mc:Fallback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3C16AE58-747B-455B-8E9F-FF93EAFE85B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956990" y="1406933"/>
                <a:ext cx="2069994" cy="222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2322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65" name="Input penna 164">
                <a:extLst>
                  <a:ext uri="{FF2B5EF4-FFF2-40B4-BE49-F238E27FC236}">
                    <a16:creationId xmlns:a16="http://schemas.microsoft.com/office/drawing/2014/main" id="{B5EA790C-0557-44CE-89BB-8FC82BE486A6}"/>
                  </a:ext>
                </a:extLst>
              </p14:cNvPr>
              <p14:cNvContentPartPr/>
              <p14:nvPr/>
            </p14:nvContentPartPr>
            <p14:xfrm>
              <a:off x="750325" y="2468732"/>
              <a:ext cx="334800" cy="3803040"/>
            </p14:xfrm>
          </p:contentPart>
        </mc:Choice>
        <mc:Fallback>
          <p:pic>
            <p:nvPicPr>
              <p:cNvPr id="165" name="Input penna 164">
                <a:extLst>
                  <a:ext uri="{FF2B5EF4-FFF2-40B4-BE49-F238E27FC236}">
                    <a16:creationId xmlns:a16="http://schemas.microsoft.com/office/drawing/2014/main" id="{B5EA790C-0557-44CE-89BB-8FC82BE486A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6685" y="2360732"/>
                <a:ext cx="442440" cy="40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6" name="Input penna 165">
                <a:extLst>
                  <a:ext uri="{FF2B5EF4-FFF2-40B4-BE49-F238E27FC236}">
                    <a16:creationId xmlns:a16="http://schemas.microsoft.com/office/drawing/2014/main" id="{B1E532FF-3166-4703-814D-E24BDE04F8BF}"/>
                  </a:ext>
                </a:extLst>
              </p14:cNvPr>
              <p14:cNvContentPartPr/>
              <p14:nvPr/>
            </p14:nvContentPartPr>
            <p14:xfrm>
              <a:off x="886405" y="6349532"/>
              <a:ext cx="6260400" cy="275760"/>
            </p14:xfrm>
          </p:contentPart>
        </mc:Choice>
        <mc:Fallback>
          <p:pic>
            <p:nvPicPr>
              <p:cNvPr id="166" name="Input penna 165">
                <a:extLst>
                  <a:ext uri="{FF2B5EF4-FFF2-40B4-BE49-F238E27FC236}">
                    <a16:creationId xmlns:a16="http://schemas.microsoft.com/office/drawing/2014/main" id="{B1E532FF-3166-4703-814D-E24BDE04F8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2405" y="6241532"/>
                <a:ext cx="6368040" cy="49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7" name="Input penna 166">
                <a:extLst>
                  <a:ext uri="{FF2B5EF4-FFF2-40B4-BE49-F238E27FC236}">
                    <a16:creationId xmlns:a16="http://schemas.microsoft.com/office/drawing/2014/main" id="{5EDCE1D3-D0D2-4E69-91A6-33BB3D63232E}"/>
                  </a:ext>
                </a:extLst>
              </p14:cNvPr>
              <p14:cNvContentPartPr/>
              <p14:nvPr/>
            </p14:nvContentPartPr>
            <p14:xfrm>
              <a:off x="7135645" y="2434892"/>
              <a:ext cx="256320" cy="3898440"/>
            </p14:xfrm>
          </p:contentPart>
        </mc:Choice>
        <mc:Fallback>
          <p:pic>
            <p:nvPicPr>
              <p:cNvPr id="167" name="Input penna 166">
                <a:extLst>
                  <a:ext uri="{FF2B5EF4-FFF2-40B4-BE49-F238E27FC236}">
                    <a16:creationId xmlns:a16="http://schemas.microsoft.com/office/drawing/2014/main" id="{5EDCE1D3-D0D2-4E69-91A6-33BB3D6323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82005" y="2326892"/>
                <a:ext cx="363960" cy="41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13" name="Input penna 212">
                <a:extLst>
                  <a:ext uri="{FF2B5EF4-FFF2-40B4-BE49-F238E27FC236}">
                    <a16:creationId xmlns:a16="http://schemas.microsoft.com/office/drawing/2014/main" id="{EFC32987-F889-45E2-A644-97C3FACD990C}"/>
                  </a:ext>
                </a:extLst>
              </p14:cNvPr>
              <p14:cNvContentPartPr/>
              <p14:nvPr/>
            </p14:nvContentPartPr>
            <p14:xfrm>
              <a:off x="172525" y="273812"/>
              <a:ext cx="11739600" cy="6530760"/>
            </p14:xfrm>
          </p:contentPart>
        </mc:Choice>
        <mc:Fallback>
          <p:pic>
            <p:nvPicPr>
              <p:cNvPr id="213" name="Input penna 212">
                <a:extLst>
                  <a:ext uri="{FF2B5EF4-FFF2-40B4-BE49-F238E27FC236}">
                    <a16:creationId xmlns:a16="http://schemas.microsoft.com/office/drawing/2014/main" id="{EFC32987-F889-45E2-A644-97C3FACD99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4525" y="255813"/>
                <a:ext cx="11775240" cy="65663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9001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F7D71B-6878-D431-9339-C6FB2E43C0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80" b="3555"/>
          <a:stretch/>
        </p:blipFill>
        <p:spPr>
          <a:xfrm>
            <a:off x="204817" y="187548"/>
            <a:ext cx="5439238" cy="6454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7A49FD-A838-56E2-842E-96E5BC600CEE}"/>
              </a:ext>
            </a:extLst>
          </p:cNvPr>
          <p:cNvSpPr txBox="1"/>
          <p:nvPr/>
        </p:nvSpPr>
        <p:spPr>
          <a:xfrm>
            <a:off x="6011918" y="577189"/>
            <a:ext cx="4582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1: estimation of formation temperature</a:t>
            </a:r>
          </a:p>
          <a:p>
            <a:endParaRPr lang="en-US" b="1" dirty="0"/>
          </a:p>
          <a:p>
            <a:r>
              <a:rPr lang="en-US" dirty="0"/>
              <a:t>Surface Temperature = 60°F</a:t>
            </a:r>
          </a:p>
          <a:p>
            <a:endParaRPr lang="en-US" dirty="0"/>
          </a:p>
          <a:p>
            <a:r>
              <a:rPr lang="en-US" dirty="0"/>
              <a:t>Total Depth= 8007 ft</a:t>
            </a:r>
          </a:p>
          <a:p>
            <a:endParaRPr lang="en-US" dirty="0"/>
          </a:p>
          <a:p>
            <a:r>
              <a:rPr lang="en-US" dirty="0"/>
              <a:t>Formation depth = 7446 ft</a:t>
            </a:r>
          </a:p>
          <a:p>
            <a:endParaRPr lang="en-US" dirty="0"/>
          </a:p>
          <a:p>
            <a:r>
              <a:rPr lang="en-US" dirty="0"/>
              <a:t>Temperature @ formation depth =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7D6239-91A0-B3C7-53CC-B5542434EBEB}"/>
              </a:ext>
            </a:extLst>
          </p:cNvPr>
          <p:cNvGrpSpPr/>
          <p:nvPr/>
        </p:nvGrpSpPr>
        <p:grpSpPr>
          <a:xfrm>
            <a:off x="1016331" y="6604303"/>
            <a:ext cx="434880" cy="147960"/>
            <a:chOff x="1016331" y="6604303"/>
            <a:chExt cx="434880" cy="14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52556A7-4FD2-5C06-F39E-034F7C29D599}"/>
                    </a:ext>
                  </a:extLst>
                </p14:cNvPr>
                <p14:cNvContentPartPr/>
                <p14:nvPr/>
              </p14:nvContentPartPr>
              <p14:xfrm>
                <a:off x="1019571" y="6604303"/>
                <a:ext cx="431640" cy="403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52556A7-4FD2-5C06-F39E-034F7C29D59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08771" y="6593503"/>
                  <a:ext cx="4528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D87905A-F549-6876-F3A2-DB3586E5769E}"/>
                    </a:ext>
                  </a:extLst>
                </p14:cNvPr>
                <p14:cNvContentPartPr/>
                <p14:nvPr/>
              </p14:nvContentPartPr>
              <p14:xfrm>
                <a:off x="1016331" y="6717703"/>
                <a:ext cx="432360" cy="34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D87905A-F549-6876-F3A2-DB3586E5769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05531" y="6706789"/>
                  <a:ext cx="453600" cy="5602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4A1EB7-DEFD-DE03-154B-0815CDE4E624}"/>
              </a:ext>
            </a:extLst>
          </p:cNvPr>
          <p:cNvGrpSpPr/>
          <p:nvPr/>
        </p:nvGrpSpPr>
        <p:grpSpPr>
          <a:xfrm>
            <a:off x="751011" y="6168343"/>
            <a:ext cx="505800" cy="187200"/>
            <a:chOff x="751011" y="6168343"/>
            <a:chExt cx="505800" cy="18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93AAA39-EE1D-E3EA-D401-FBBAC1FF82D0}"/>
                    </a:ext>
                  </a:extLst>
                </p14:cNvPr>
                <p14:cNvContentPartPr/>
                <p14:nvPr/>
              </p14:nvContentPartPr>
              <p14:xfrm>
                <a:off x="751011" y="6238903"/>
                <a:ext cx="254520" cy="33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93AAA39-EE1D-E3EA-D401-FBBAC1FF82D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0211" y="6228103"/>
                  <a:ext cx="2757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CADF73A-864D-DBED-0CD8-C0481502D21B}"/>
                    </a:ext>
                  </a:extLst>
                </p14:cNvPr>
                <p14:cNvContentPartPr/>
                <p14:nvPr/>
              </p14:nvContentPartPr>
              <p14:xfrm>
                <a:off x="945411" y="6222343"/>
                <a:ext cx="112320" cy="124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CADF73A-864D-DBED-0CD8-C0481502D21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34611" y="6211543"/>
                  <a:ext cx="13356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14B56F6-CF53-218F-2AAF-91174B3F9C74}"/>
                    </a:ext>
                  </a:extLst>
                </p14:cNvPr>
                <p14:cNvContentPartPr/>
                <p14:nvPr/>
              </p14:nvContentPartPr>
              <p14:xfrm>
                <a:off x="1040811" y="6168343"/>
                <a:ext cx="216000" cy="187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14B56F6-CF53-218F-2AAF-91174B3F9C7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30011" y="6157543"/>
                  <a:ext cx="237240" cy="20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39D3D7F-0D3A-656E-7C1A-7CB4E4B9AF35}"/>
                  </a:ext>
                </a:extLst>
              </p14:cNvPr>
              <p14:cNvContentPartPr/>
              <p14:nvPr/>
            </p14:nvContentPartPr>
            <p14:xfrm>
              <a:off x="2013531" y="6376063"/>
              <a:ext cx="11520" cy="32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39D3D7F-0D3A-656E-7C1A-7CB4E4B9AF3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002731" y="6365263"/>
                <a:ext cx="327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D6AFA3E-099E-7C0D-75DE-0F9E95813877}"/>
                  </a:ext>
                </a:extLst>
              </p14:cNvPr>
              <p14:cNvContentPartPr/>
              <p14:nvPr/>
            </p14:nvContentPartPr>
            <p14:xfrm>
              <a:off x="2314851" y="6353743"/>
              <a:ext cx="27000" cy="61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D6AFA3E-099E-7C0D-75DE-0F9E9581387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04051" y="6342879"/>
                <a:ext cx="48240" cy="82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157EDB5-9FDD-A687-F324-EA7AC98660C8}"/>
                  </a:ext>
                </a:extLst>
              </p14:cNvPr>
              <p14:cNvContentPartPr/>
              <p14:nvPr/>
            </p14:nvContentPartPr>
            <p14:xfrm>
              <a:off x="2164371" y="6039823"/>
              <a:ext cx="32400" cy="3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157EDB5-9FDD-A687-F324-EA7AC98660C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53571" y="6029023"/>
                <a:ext cx="53640" cy="5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E30594-186F-5C58-BB8A-F952C55A1C78}"/>
                  </a:ext>
                </a:extLst>
              </p14:cNvPr>
              <p14:cNvContentPartPr/>
              <p14:nvPr/>
            </p14:nvContentPartPr>
            <p14:xfrm>
              <a:off x="2254011" y="5994103"/>
              <a:ext cx="12240" cy="52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E30594-186F-5C58-BB8A-F952C55A1C7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43211" y="5983303"/>
                <a:ext cx="33480" cy="74160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E3CDD8-C8EC-A2F8-A227-1F02FB0BE2B4}"/>
              </a:ext>
            </a:extLst>
          </p:cNvPr>
          <p:cNvCxnSpPr>
            <a:cxnSpLocks/>
          </p:cNvCxnSpPr>
          <p:nvPr/>
        </p:nvCxnSpPr>
        <p:spPr>
          <a:xfrm flipH="1" flipV="1">
            <a:off x="2254011" y="2656114"/>
            <a:ext cx="12240" cy="33837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6FEFEF2-9B06-AE55-404C-884F20514764}"/>
                  </a:ext>
                </a:extLst>
              </p14:cNvPr>
              <p14:cNvContentPartPr/>
              <p14:nvPr/>
            </p14:nvContentPartPr>
            <p14:xfrm>
              <a:off x="2104251" y="6129103"/>
              <a:ext cx="123480" cy="3013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6FEFEF2-9B06-AE55-404C-884F2051476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093451" y="6118316"/>
                <a:ext cx="144720" cy="322535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BAB99CD1-597E-E880-8791-FBB03166664C}"/>
              </a:ext>
            </a:extLst>
          </p:cNvPr>
          <p:cNvGrpSpPr/>
          <p:nvPr/>
        </p:nvGrpSpPr>
        <p:grpSpPr>
          <a:xfrm>
            <a:off x="1963851" y="6522943"/>
            <a:ext cx="778320" cy="221760"/>
            <a:chOff x="1963851" y="6522943"/>
            <a:chExt cx="778320" cy="22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CF04D62-1845-55AD-63BF-EC219A10F78D}"/>
                    </a:ext>
                  </a:extLst>
                </p14:cNvPr>
                <p14:cNvContentPartPr/>
                <p14:nvPr/>
              </p14:nvContentPartPr>
              <p14:xfrm>
                <a:off x="1963851" y="6531583"/>
                <a:ext cx="139680" cy="1702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CF04D62-1845-55AD-63BF-EC219A10F78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953051" y="6520760"/>
                  <a:ext cx="160920" cy="1915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B38D668-C00F-391E-9FF4-F4205CB0BC2D}"/>
                    </a:ext>
                  </a:extLst>
                </p14:cNvPr>
                <p14:cNvContentPartPr/>
                <p14:nvPr/>
              </p14:nvContentPartPr>
              <p14:xfrm>
                <a:off x="2145651" y="6522943"/>
                <a:ext cx="123480" cy="200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B38D668-C00F-391E-9FF4-F4205CB0BC2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34819" y="6512143"/>
                  <a:ext cx="144782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D13AB22-757B-C860-FCF5-B797ADA3EB60}"/>
                    </a:ext>
                  </a:extLst>
                </p14:cNvPr>
                <p14:cNvContentPartPr/>
                <p14:nvPr/>
              </p14:nvContentPartPr>
              <p14:xfrm>
                <a:off x="2331771" y="6557503"/>
                <a:ext cx="82080" cy="1767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D13AB22-757B-C860-FCF5-B797ADA3EB6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320971" y="6546703"/>
                  <a:ext cx="10332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162EB46-2329-806F-4C34-815E727802D7}"/>
                    </a:ext>
                  </a:extLst>
                </p14:cNvPr>
                <p14:cNvContentPartPr/>
                <p14:nvPr/>
              </p14:nvContentPartPr>
              <p14:xfrm>
                <a:off x="2335371" y="6549943"/>
                <a:ext cx="103320" cy="25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162EB46-2329-806F-4C34-815E727802D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324571" y="6539143"/>
                  <a:ext cx="12456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A22FD4F-EE6A-E35A-90F4-2B5C36B12A78}"/>
                    </a:ext>
                  </a:extLst>
                </p14:cNvPr>
                <p14:cNvContentPartPr/>
                <p14:nvPr/>
              </p14:nvContentPartPr>
              <p14:xfrm>
                <a:off x="2440131" y="6522943"/>
                <a:ext cx="136800" cy="626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A22FD4F-EE6A-E35A-90F4-2B5C36B12A7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429331" y="6512143"/>
                  <a:ext cx="1580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0EFC9F1-19D5-D25E-14EF-CC7D1EACC922}"/>
                    </a:ext>
                  </a:extLst>
                </p14:cNvPr>
                <p14:cNvContentPartPr/>
                <p14:nvPr/>
              </p14:nvContentPartPr>
              <p14:xfrm>
                <a:off x="2605371" y="6543463"/>
                <a:ext cx="12960" cy="201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0EFC9F1-19D5-D25E-14EF-CC7D1EACC92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594571" y="6532663"/>
                  <a:ext cx="342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6BFE8AF-DB80-FBC2-1E88-D10F05AAA3F4}"/>
                    </a:ext>
                  </a:extLst>
                </p14:cNvPr>
                <p14:cNvContentPartPr/>
                <p14:nvPr/>
              </p14:nvContentPartPr>
              <p14:xfrm>
                <a:off x="2631291" y="6551743"/>
                <a:ext cx="110880" cy="7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6BFE8AF-DB80-FBC2-1E88-D10F05AAA3F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20491" y="6540943"/>
                  <a:ext cx="1321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10A427E-7B92-86F5-12F9-01C67AD5EE18}"/>
                    </a:ext>
                  </a:extLst>
                </p14:cNvPr>
                <p14:cNvContentPartPr/>
                <p14:nvPr/>
              </p14:nvContentPartPr>
              <p14:xfrm>
                <a:off x="2623011" y="6636343"/>
                <a:ext cx="87120" cy="18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10A427E-7B92-86F5-12F9-01C67AD5EE1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612211" y="6625543"/>
                  <a:ext cx="108360" cy="2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4ADDC6C-9B6B-894F-8A0B-7FD01C965BA6}"/>
              </a:ext>
            </a:extLst>
          </p:cNvPr>
          <p:cNvGrpSpPr/>
          <p:nvPr/>
        </p:nvGrpSpPr>
        <p:grpSpPr>
          <a:xfrm>
            <a:off x="113451" y="1393663"/>
            <a:ext cx="2642040" cy="1427400"/>
            <a:chOff x="113451" y="1393663"/>
            <a:chExt cx="2642040" cy="142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7028974-8201-3953-E30B-EB1E948FC5FA}"/>
                    </a:ext>
                  </a:extLst>
                </p14:cNvPr>
                <p14:cNvContentPartPr/>
                <p14:nvPr/>
              </p14:nvContentPartPr>
              <p14:xfrm>
                <a:off x="882411" y="2596063"/>
                <a:ext cx="1392120" cy="70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7028974-8201-3953-E30B-EB1E948FC5F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71611" y="2585263"/>
                  <a:ext cx="14133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B70074D-495B-1CFC-F77D-C3EC573EF747}"/>
                    </a:ext>
                  </a:extLst>
                </p14:cNvPr>
                <p14:cNvContentPartPr/>
                <p14:nvPr/>
              </p14:nvContentPartPr>
              <p14:xfrm>
                <a:off x="191931" y="2456023"/>
                <a:ext cx="246600" cy="276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B70074D-495B-1CFC-F77D-C3EC573EF74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81131" y="2445223"/>
                  <a:ext cx="26784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8CD0DD8-A5BF-6498-ABB4-141384C8876B}"/>
                    </a:ext>
                  </a:extLst>
                </p14:cNvPr>
                <p14:cNvContentPartPr/>
                <p14:nvPr/>
              </p14:nvContentPartPr>
              <p14:xfrm>
                <a:off x="427011" y="2517583"/>
                <a:ext cx="174600" cy="182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8CD0DD8-A5BF-6498-ABB4-141384C8876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16211" y="2506783"/>
                  <a:ext cx="1958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76AF031-B64A-552A-8B8D-A03D64A36482}"/>
                    </a:ext>
                  </a:extLst>
                </p14:cNvPr>
                <p14:cNvContentPartPr/>
                <p14:nvPr/>
              </p14:nvContentPartPr>
              <p14:xfrm>
                <a:off x="547971" y="2546743"/>
                <a:ext cx="155160" cy="132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76AF031-B64A-552A-8B8D-A03D64A3648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37196" y="2535943"/>
                  <a:ext cx="176351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CA365B1-9CCA-B0B6-D68A-E6F7E498316A}"/>
                    </a:ext>
                  </a:extLst>
                </p14:cNvPr>
                <p14:cNvContentPartPr/>
                <p14:nvPr/>
              </p14:nvContentPartPr>
              <p14:xfrm>
                <a:off x="654531" y="2443063"/>
                <a:ext cx="146520" cy="2934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CA365B1-9CCA-B0B6-D68A-E6F7E498316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43731" y="2432263"/>
                  <a:ext cx="1677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C30034B-585F-DA1E-7348-FD4D177768F9}"/>
                    </a:ext>
                  </a:extLst>
                </p14:cNvPr>
                <p14:cNvContentPartPr/>
                <p14:nvPr/>
              </p14:nvContentPartPr>
              <p14:xfrm>
                <a:off x="646611" y="2567623"/>
                <a:ext cx="213120" cy="61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C30034B-585F-DA1E-7348-FD4D177768F9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35811" y="2556886"/>
                  <a:ext cx="234360" cy="826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DEDAD38-6D4E-1C9E-B9D7-8EE99E98B04C}"/>
                    </a:ext>
                  </a:extLst>
                </p14:cNvPr>
                <p14:cNvContentPartPr/>
                <p14:nvPr/>
              </p14:nvContentPartPr>
              <p14:xfrm>
                <a:off x="219651" y="2803063"/>
                <a:ext cx="522360" cy="18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DEDAD38-6D4E-1C9E-B9D7-8EE99E98B04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08851" y="2792263"/>
                  <a:ext cx="5436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9B8CA7D-DF47-C1B6-378D-308FC40EC988}"/>
                    </a:ext>
                  </a:extLst>
                </p14:cNvPr>
                <p14:cNvContentPartPr/>
                <p14:nvPr/>
              </p14:nvContentPartPr>
              <p14:xfrm>
                <a:off x="1086891" y="2245063"/>
                <a:ext cx="98280" cy="18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9B8CA7D-DF47-C1B6-378D-308FC40EC98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76051" y="2234051"/>
                  <a:ext cx="119598" cy="40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42EB480-B36B-C24A-2769-7433B2BCD2C4}"/>
                    </a:ext>
                  </a:extLst>
                </p14:cNvPr>
                <p14:cNvContentPartPr/>
                <p14:nvPr/>
              </p14:nvContentPartPr>
              <p14:xfrm>
                <a:off x="539691" y="2146063"/>
                <a:ext cx="156240" cy="1681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42EB480-B36B-C24A-2769-7433B2BCD2C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28866" y="2135240"/>
                  <a:ext cx="177529" cy="1894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A60BAD7-20D6-793C-21E2-0FEEFCE05454}"/>
                    </a:ext>
                  </a:extLst>
                </p14:cNvPr>
                <p14:cNvContentPartPr/>
                <p14:nvPr/>
              </p14:nvContentPartPr>
              <p14:xfrm>
                <a:off x="568851" y="2223463"/>
                <a:ext cx="102600" cy="7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A60BAD7-20D6-793C-21E2-0FEEFCE0545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558051" y="2212663"/>
                  <a:ext cx="1238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545ABFE-2E74-5606-E281-9DCF1E605672}"/>
                    </a:ext>
                  </a:extLst>
                </p14:cNvPr>
                <p14:cNvContentPartPr/>
                <p14:nvPr/>
              </p14:nvContentPartPr>
              <p14:xfrm>
                <a:off x="685131" y="2153623"/>
                <a:ext cx="113760" cy="99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545ABFE-2E74-5606-E281-9DCF1E60567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74331" y="2142823"/>
                  <a:ext cx="1350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F860B3F-29DE-A3EB-6C26-80FFC13DD16B}"/>
                    </a:ext>
                  </a:extLst>
                </p14:cNvPr>
                <p14:cNvContentPartPr/>
                <p14:nvPr/>
              </p14:nvContentPartPr>
              <p14:xfrm>
                <a:off x="794211" y="2159383"/>
                <a:ext cx="84960" cy="99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F860B3F-29DE-A3EB-6C26-80FFC13DD16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83411" y="2148583"/>
                  <a:ext cx="1062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687986D-9FE6-982B-E9F4-94E8AFA3FD3C}"/>
                    </a:ext>
                  </a:extLst>
                </p14:cNvPr>
                <p14:cNvContentPartPr/>
                <p14:nvPr/>
              </p14:nvContentPartPr>
              <p14:xfrm>
                <a:off x="881691" y="2169103"/>
                <a:ext cx="84240" cy="1011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687986D-9FE6-982B-E9F4-94E8AFA3FD3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70891" y="2158341"/>
                  <a:ext cx="105480" cy="1223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D3D095B-55C5-AB3F-7B6D-111FD3982D31}"/>
                    </a:ext>
                  </a:extLst>
                </p14:cNvPr>
                <p14:cNvContentPartPr/>
                <p14:nvPr/>
              </p14:nvContentPartPr>
              <p14:xfrm>
                <a:off x="1112091" y="2382583"/>
                <a:ext cx="41040" cy="18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D3D095B-55C5-AB3F-7B6D-111FD3982D3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01291" y="2371783"/>
                  <a:ext cx="622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1192699-7A1D-8B6C-CFD2-5B5702AD734F}"/>
                    </a:ext>
                  </a:extLst>
                </p14:cNvPr>
                <p14:cNvContentPartPr/>
                <p14:nvPr/>
              </p14:nvContentPartPr>
              <p14:xfrm>
                <a:off x="254931" y="1755463"/>
                <a:ext cx="835920" cy="661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1192699-7A1D-8B6C-CFD2-5B5702AD734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244131" y="1744663"/>
                  <a:ext cx="857160" cy="68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2B36280-A15B-0559-F839-6EC079C88641}"/>
                    </a:ext>
                  </a:extLst>
                </p14:cNvPr>
                <p14:cNvContentPartPr/>
                <p14:nvPr/>
              </p14:nvContentPartPr>
              <p14:xfrm>
                <a:off x="113451" y="1396543"/>
                <a:ext cx="185040" cy="285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2B36280-A15B-0559-F839-6EC079C8864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9023" y="1382143"/>
                  <a:ext cx="213535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393ABE7-673D-D57C-6AAF-BB29184EC95C}"/>
                    </a:ext>
                  </a:extLst>
                </p14:cNvPr>
                <p14:cNvContentPartPr/>
                <p14:nvPr/>
              </p14:nvContentPartPr>
              <p14:xfrm>
                <a:off x="191931" y="1556023"/>
                <a:ext cx="108720" cy="302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393ABE7-673D-D57C-6AAF-BB29184EC95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81095" y="1545223"/>
                  <a:ext cx="130031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ADDF655-D11B-5E48-B7AC-E0DA0FD71855}"/>
                    </a:ext>
                  </a:extLst>
                </p14:cNvPr>
                <p14:cNvContentPartPr/>
                <p14:nvPr/>
              </p14:nvContentPartPr>
              <p14:xfrm>
                <a:off x="318651" y="1421023"/>
                <a:ext cx="133200" cy="2206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ADDF655-D11B-5E48-B7AC-E0DA0FD7185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04251" y="1406599"/>
                  <a:ext cx="161640" cy="2491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CEF1AB9-8102-37FA-A7EA-500069A2FE56}"/>
                    </a:ext>
                  </a:extLst>
                </p14:cNvPr>
                <p14:cNvContentPartPr/>
                <p14:nvPr/>
              </p14:nvContentPartPr>
              <p14:xfrm>
                <a:off x="353571" y="1479703"/>
                <a:ext cx="113040" cy="273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CEF1AB9-8102-37FA-A7EA-500069A2FE56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39171" y="1465303"/>
                  <a:ext cx="14148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46B3F67-6F64-1152-33F1-8B252E41736A}"/>
                    </a:ext>
                  </a:extLst>
                </p14:cNvPr>
                <p14:cNvContentPartPr/>
                <p14:nvPr/>
              </p14:nvContentPartPr>
              <p14:xfrm>
                <a:off x="438171" y="1424623"/>
                <a:ext cx="121320" cy="212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46B3F67-6F64-1152-33F1-8B252E41736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23728" y="1410223"/>
                  <a:ext cx="149845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ED1685E-C511-913B-562A-40F85CF77172}"/>
                    </a:ext>
                  </a:extLst>
                </p14:cNvPr>
                <p14:cNvContentPartPr/>
                <p14:nvPr/>
              </p14:nvContentPartPr>
              <p14:xfrm>
                <a:off x="458331" y="1429303"/>
                <a:ext cx="96840" cy="271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ED1685E-C511-913B-562A-40F85CF7717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47531" y="1418503"/>
                  <a:ext cx="1180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D6808A5-ACD3-F4F9-9E25-DE5E4CDA7183}"/>
                    </a:ext>
                  </a:extLst>
                </p14:cNvPr>
                <p14:cNvContentPartPr/>
                <p14:nvPr/>
              </p14:nvContentPartPr>
              <p14:xfrm>
                <a:off x="585051" y="1393663"/>
                <a:ext cx="106200" cy="273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D6808A5-ACD3-F4F9-9E25-DE5E4CDA718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74287" y="1382863"/>
                  <a:ext cx="127368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662E4AA-C0A6-C3F5-562F-C7BAD6BA7608}"/>
                    </a:ext>
                  </a:extLst>
                </p14:cNvPr>
                <p14:cNvContentPartPr/>
                <p14:nvPr/>
              </p14:nvContentPartPr>
              <p14:xfrm>
                <a:off x="1285611" y="2352343"/>
                <a:ext cx="183600" cy="13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662E4AA-C0A6-C3F5-562F-C7BAD6BA760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271211" y="2337943"/>
                  <a:ext cx="2120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2A2E2F9-E58E-8067-D9D5-316A1AD5F09D}"/>
                    </a:ext>
                  </a:extLst>
                </p14:cNvPr>
                <p14:cNvContentPartPr/>
                <p14:nvPr/>
              </p14:nvContentPartPr>
              <p14:xfrm>
                <a:off x="1132251" y="2332903"/>
                <a:ext cx="1623240" cy="45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2A2E2F9-E58E-8067-D9D5-316A1AD5F09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17851" y="2318387"/>
                  <a:ext cx="1651680" cy="7366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51D4E415-AD43-E3E1-CF1C-49BEDD4DBE18}"/>
                  </a:ext>
                </a:extLst>
              </p14:cNvPr>
              <p14:cNvContentPartPr/>
              <p14:nvPr/>
            </p14:nvContentPartPr>
            <p14:xfrm>
              <a:off x="2035131" y="2351623"/>
              <a:ext cx="151560" cy="3034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51D4E415-AD43-E3E1-CF1C-49BEDD4DBE1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024331" y="2340836"/>
                <a:ext cx="172800" cy="324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CC0F8E0D-004E-7790-86DD-0C7A3B0C4174}"/>
                  </a:ext>
                </a:extLst>
              </p14:cNvPr>
              <p14:cNvContentPartPr/>
              <p14:nvPr/>
            </p14:nvContentPartPr>
            <p14:xfrm>
              <a:off x="2079771" y="2361703"/>
              <a:ext cx="24840" cy="2750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CC0F8E0D-004E-7790-86DD-0C7A3B0C4174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068971" y="2350903"/>
                <a:ext cx="46080" cy="29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F07753C5-BA00-5BD3-217C-631D2D7A82EE}"/>
              </a:ext>
            </a:extLst>
          </p:cNvPr>
          <p:cNvGrpSpPr/>
          <p:nvPr/>
        </p:nvGrpSpPr>
        <p:grpSpPr>
          <a:xfrm>
            <a:off x="1943331" y="2349463"/>
            <a:ext cx="226440" cy="4026600"/>
            <a:chOff x="1943331" y="2349463"/>
            <a:chExt cx="226440" cy="402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FCD1D43-4CA6-31C7-2CE7-DFFE68643E47}"/>
                    </a:ext>
                  </a:extLst>
                </p14:cNvPr>
                <p14:cNvContentPartPr/>
                <p14:nvPr/>
              </p14:nvContentPartPr>
              <p14:xfrm>
                <a:off x="2012811" y="2349463"/>
                <a:ext cx="82800" cy="36784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FCD1D43-4CA6-31C7-2CE7-DFFE68643E4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001964" y="2338663"/>
                  <a:ext cx="104133" cy="36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8C8BC48-D334-EC30-E052-AAD3C3E70415}"/>
                    </a:ext>
                  </a:extLst>
                </p14:cNvPr>
                <p14:cNvContentPartPr/>
                <p14:nvPr/>
              </p14:nvContentPartPr>
              <p14:xfrm>
                <a:off x="2030091" y="5977903"/>
                <a:ext cx="27720" cy="842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8C8BC48-D334-EC30-E052-AAD3C3E7041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019291" y="5967103"/>
                  <a:ext cx="489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C6FC19C-EE7B-238C-6F14-0EABACE7013E}"/>
                    </a:ext>
                  </a:extLst>
                </p14:cNvPr>
                <p14:cNvContentPartPr/>
                <p14:nvPr/>
              </p14:nvContentPartPr>
              <p14:xfrm>
                <a:off x="2035131" y="5985103"/>
                <a:ext cx="25560" cy="2242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C6FC19C-EE7B-238C-6F14-0EABACE7013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024331" y="5974303"/>
                  <a:ext cx="4680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22A66BE-B3EB-7D5B-67D6-804E870B27AF}"/>
                    </a:ext>
                  </a:extLst>
                </p14:cNvPr>
                <p14:cNvContentPartPr/>
                <p14:nvPr/>
              </p14:nvContentPartPr>
              <p14:xfrm>
                <a:off x="1943331" y="6122263"/>
                <a:ext cx="226440" cy="2538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22A66BE-B3EB-7D5B-67D6-804E870B27A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932531" y="6111463"/>
                  <a:ext cx="247680" cy="275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20AA0B4-9266-09FA-C371-A8AFC3B94BD6}"/>
              </a:ext>
            </a:extLst>
          </p:cNvPr>
          <p:cNvGrpSpPr/>
          <p:nvPr/>
        </p:nvGrpSpPr>
        <p:grpSpPr>
          <a:xfrm>
            <a:off x="9476331" y="2614423"/>
            <a:ext cx="1459800" cy="1319760"/>
            <a:chOff x="9476331" y="2614423"/>
            <a:chExt cx="1459800" cy="131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E3CCB3C-3967-9E4D-2596-C0917A071D67}"/>
                    </a:ext>
                  </a:extLst>
                </p14:cNvPr>
                <p14:cNvContentPartPr/>
                <p14:nvPr/>
              </p14:nvContentPartPr>
              <p14:xfrm>
                <a:off x="9590091" y="2951383"/>
                <a:ext cx="134640" cy="4042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E3CCB3C-3967-9E4D-2596-C0917A071D6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579262" y="2940593"/>
                  <a:ext cx="155937" cy="4255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25ECBA6-07C6-B31B-009D-BEF500DAF963}"/>
                    </a:ext>
                  </a:extLst>
                </p14:cNvPr>
                <p14:cNvContentPartPr/>
                <p14:nvPr/>
              </p14:nvContentPartPr>
              <p14:xfrm>
                <a:off x="9786651" y="2935903"/>
                <a:ext cx="290880" cy="3816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25ECBA6-07C6-B31B-009D-BEF500DAF963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775864" y="2925103"/>
                  <a:ext cx="312094" cy="40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468AE9D-6D5C-D5BE-0017-7C0112427A74}"/>
                    </a:ext>
                  </a:extLst>
                </p14:cNvPr>
                <p14:cNvContentPartPr/>
                <p14:nvPr/>
              </p14:nvContentPartPr>
              <p14:xfrm>
                <a:off x="10101291" y="3013303"/>
                <a:ext cx="198720" cy="2959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468AE9D-6D5C-D5BE-0017-7C0112427A7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090491" y="3002503"/>
                  <a:ext cx="21996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EA86270-9BD8-CCDE-C31E-8044D9296FAB}"/>
                    </a:ext>
                  </a:extLst>
                </p14:cNvPr>
                <p14:cNvContentPartPr/>
                <p14:nvPr/>
              </p14:nvContentPartPr>
              <p14:xfrm>
                <a:off x="10384251" y="2940223"/>
                <a:ext cx="168480" cy="1144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EA86270-9BD8-CCDE-C31E-8044D9296FA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373451" y="2929423"/>
                  <a:ext cx="1897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6B95A0C1-3224-A5E1-38F7-E091FF37B0C0}"/>
                    </a:ext>
                  </a:extLst>
                </p14:cNvPr>
                <p14:cNvContentPartPr/>
                <p14:nvPr/>
              </p14:nvContentPartPr>
              <p14:xfrm>
                <a:off x="10638411" y="2972983"/>
                <a:ext cx="15840" cy="3294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6B95A0C1-3224-A5E1-38F7-E091FF37B0C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627611" y="2962195"/>
                  <a:ext cx="37080" cy="3506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7F4FC86-E983-9C40-6ADA-19E2AF849588}"/>
                    </a:ext>
                  </a:extLst>
                </p14:cNvPr>
                <p14:cNvContentPartPr/>
                <p14:nvPr/>
              </p14:nvContentPartPr>
              <p14:xfrm>
                <a:off x="10503411" y="2969743"/>
                <a:ext cx="306000" cy="4104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7F4FC86-E983-9C40-6ADA-19E2AF84958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492598" y="2958943"/>
                  <a:ext cx="327265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C270C61-7198-AC68-2B63-FF39D948AF2A}"/>
                    </a:ext>
                  </a:extLst>
                </p14:cNvPr>
                <p14:cNvContentPartPr/>
                <p14:nvPr/>
              </p14:nvContentPartPr>
              <p14:xfrm>
                <a:off x="10596291" y="3073783"/>
                <a:ext cx="253080" cy="53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C270C61-7198-AC68-2B63-FF39D948AF2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585491" y="3063055"/>
                  <a:ext cx="274320" cy="747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C3B2502-80C1-9272-F877-98653BF16456}"/>
                    </a:ext>
                  </a:extLst>
                </p14:cNvPr>
                <p14:cNvContentPartPr/>
                <p14:nvPr/>
              </p14:nvContentPartPr>
              <p14:xfrm>
                <a:off x="9476331" y="2614423"/>
                <a:ext cx="1459800" cy="13197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C3B2502-80C1-9272-F877-98653BF1645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465531" y="2603623"/>
                  <a:ext cx="1481040" cy="1341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58368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diagramma, Disegno tecnico, linea&#10;&#10;Descrizione generata automaticamente">
            <a:extLst>
              <a:ext uri="{FF2B5EF4-FFF2-40B4-BE49-F238E27FC236}">
                <a16:creationId xmlns:a16="http://schemas.microsoft.com/office/drawing/2014/main" id="{329C63A4-CFD6-088B-5040-9801F38FE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082" y="0"/>
            <a:ext cx="5475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81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diagramma, cerchio, schizzo&#10;&#10;Descrizione generata automaticamente">
            <a:extLst>
              <a:ext uri="{FF2B5EF4-FFF2-40B4-BE49-F238E27FC236}">
                <a16:creationId xmlns:a16="http://schemas.microsoft.com/office/drawing/2014/main" id="{0999D69F-A722-3DFD-67E1-51C8B230C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73" y="0"/>
            <a:ext cx="5161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716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diagramma, cerchio, schizzo&#10;&#10;Descrizione generata automaticamente">
            <a:extLst>
              <a:ext uri="{FF2B5EF4-FFF2-40B4-BE49-F238E27FC236}">
                <a16:creationId xmlns:a16="http://schemas.microsoft.com/office/drawing/2014/main" id="{EA96A4C8-081F-4F6A-08BD-FB9BAFD7B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394" y="0"/>
            <a:ext cx="5117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90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diagramma, schizzo, disegno, Disegno tecnico&#10;&#10;Descrizione generata automaticamente">
            <a:extLst>
              <a:ext uri="{FF2B5EF4-FFF2-40B4-BE49-F238E27FC236}">
                <a16:creationId xmlns:a16="http://schemas.microsoft.com/office/drawing/2014/main" id="{C76D0CA9-922B-692C-1725-8EED818FA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52" y="0"/>
            <a:ext cx="511422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3809A8B-31EC-1EBD-A5EC-C380529A0BA9}"/>
              </a:ext>
            </a:extLst>
          </p:cNvPr>
          <p:cNvSpPr txBox="1"/>
          <p:nvPr/>
        </p:nvSpPr>
        <p:spPr>
          <a:xfrm>
            <a:off x="3868615" y="3531576"/>
            <a:ext cx="17291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dirty="0"/>
              <a:t>NORMAL</a:t>
            </a:r>
          </a:p>
        </p:txBody>
      </p:sp>
      <p:pic>
        <p:nvPicPr>
          <p:cNvPr id="4" name="Immagine 3" descr="Immagine che contiene diagramma, Disegno tecnico, linea, Parallelo&#10;&#10;Descrizione generata automaticamente">
            <a:extLst>
              <a:ext uri="{FF2B5EF4-FFF2-40B4-BE49-F238E27FC236}">
                <a16:creationId xmlns:a16="http://schemas.microsoft.com/office/drawing/2014/main" id="{54BFDF32-94E3-5213-30BF-6AA42B5AF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353" y="300403"/>
            <a:ext cx="4550447" cy="625719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DB6B5A-8769-6DBB-39C8-12A5D3EE25EE}"/>
              </a:ext>
            </a:extLst>
          </p:cNvPr>
          <p:cNvSpPr txBox="1"/>
          <p:nvPr/>
        </p:nvSpPr>
        <p:spPr>
          <a:xfrm>
            <a:off x="9393115" y="3502269"/>
            <a:ext cx="16705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it-IT" dirty="0"/>
              <a:t>LATERAL</a:t>
            </a:r>
          </a:p>
        </p:txBody>
      </p:sp>
    </p:spTree>
    <p:extLst>
      <p:ext uri="{BB962C8B-B14F-4D97-AF65-F5344CB8AC3E}">
        <p14:creationId xmlns:p14="http://schemas.microsoft.com/office/powerpoint/2010/main" val="42041455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diagramma, schizzo, disegno, scheletro&#10;&#10;Descrizione generata automaticamente">
            <a:extLst>
              <a:ext uri="{FF2B5EF4-FFF2-40B4-BE49-F238E27FC236}">
                <a16:creationId xmlns:a16="http://schemas.microsoft.com/office/drawing/2014/main" id="{05FC3539-6642-9E74-08D5-3097AFBA1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256"/>
            <a:ext cx="12192000" cy="54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2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D821-0060-D9B0-9A63-88A554F2D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9048E5-2B77-CC0E-C988-0C2E6AE52C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80" b="3555"/>
          <a:stretch/>
        </p:blipFill>
        <p:spPr>
          <a:xfrm>
            <a:off x="204817" y="187548"/>
            <a:ext cx="5439238" cy="6454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A67EA-C309-2137-8BB8-A75ADBDD7C26}"/>
              </a:ext>
            </a:extLst>
          </p:cNvPr>
          <p:cNvSpPr txBox="1"/>
          <p:nvPr/>
        </p:nvSpPr>
        <p:spPr>
          <a:xfrm>
            <a:off x="6011918" y="577189"/>
            <a:ext cx="45825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1: estimation of formation temperature</a:t>
            </a:r>
          </a:p>
          <a:p>
            <a:endParaRPr lang="en-US" b="1" dirty="0"/>
          </a:p>
          <a:p>
            <a:r>
              <a:rPr lang="en-US" dirty="0"/>
              <a:t>Surface Temperature = 60°F</a:t>
            </a:r>
          </a:p>
          <a:p>
            <a:endParaRPr lang="en-US" dirty="0"/>
          </a:p>
          <a:p>
            <a:r>
              <a:rPr lang="en-US" dirty="0"/>
              <a:t>Total Depth= 8007 ft</a:t>
            </a:r>
          </a:p>
          <a:p>
            <a:endParaRPr lang="en-US" dirty="0"/>
          </a:p>
          <a:p>
            <a:r>
              <a:rPr lang="en-US" dirty="0"/>
              <a:t>Formation depth = 7446 ft</a:t>
            </a:r>
          </a:p>
          <a:p>
            <a:endParaRPr lang="en-US" dirty="0"/>
          </a:p>
          <a:p>
            <a:r>
              <a:rPr lang="en-US" b="1" dirty="0"/>
              <a:t>ANSWER</a:t>
            </a:r>
            <a:r>
              <a:rPr lang="en-US" dirty="0"/>
              <a:t>:</a:t>
            </a:r>
          </a:p>
          <a:p>
            <a:r>
              <a:rPr lang="en-US" dirty="0"/>
              <a:t>Temperature @ formation depth = 130°F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494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4A7B5-D2EC-2B28-1FC7-F82EBF79A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13204" y="-1197824"/>
            <a:ext cx="6663949" cy="90595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4B87FB-ECE7-F33A-E7F2-C2AB06E26A6D}"/>
              </a:ext>
            </a:extLst>
          </p:cNvPr>
          <p:cNvSpPr txBox="1"/>
          <p:nvPr/>
        </p:nvSpPr>
        <p:spPr>
          <a:xfrm>
            <a:off x="9091448" y="482595"/>
            <a:ext cx="31741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2 – correct Rm and </a:t>
            </a:r>
            <a:r>
              <a:rPr lang="en-US" b="1" dirty="0" err="1"/>
              <a:t>Rmf</a:t>
            </a:r>
            <a:r>
              <a:rPr lang="en-US" b="1" dirty="0"/>
              <a:t> @ </a:t>
            </a:r>
            <a:r>
              <a:rPr lang="en-US" b="1" dirty="0" err="1"/>
              <a:t>Tf</a:t>
            </a:r>
            <a:r>
              <a:rPr lang="en-US" b="1" dirty="0"/>
              <a:t>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= 0.51 @ 135°F (BHT)</a:t>
            </a:r>
          </a:p>
          <a:p>
            <a:r>
              <a:rPr lang="en-US" dirty="0"/>
              <a:t>Rm=   0.91 @ 135°F (BHT)</a:t>
            </a:r>
          </a:p>
          <a:p>
            <a:endParaRPr lang="en-US" dirty="0"/>
          </a:p>
          <a:p>
            <a:r>
              <a:rPr lang="en-US" dirty="0"/>
              <a:t>Temperature @ formation depth = 130°F</a:t>
            </a:r>
          </a:p>
          <a:p>
            <a:endParaRPr lang="en-US" dirty="0"/>
          </a:p>
          <a:p>
            <a:r>
              <a:rPr lang="en-US" b="1" dirty="0"/>
              <a:t>DETERMINE: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= ……. @ 130°F (FD)</a:t>
            </a:r>
          </a:p>
          <a:p>
            <a:r>
              <a:rPr lang="en-US" dirty="0"/>
              <a:t>Rm=   ……. @ 130°F (FD)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B91128-084C-7AD6-656E-49A91C1437BD}"/>
                  </a:ext>
                </a:extLst>
              </p14:cNvPr>
              <p14:cNvContentPartPr/>
              <p14:nvPr/>
            </p14:nvContentPartPr>
            <p14:xfrm>
              <a:off x="9104451" y="1156423"/>
              <a:ext cx="2659680" cy="880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B91128-084C-7AD6-656E-49A91C1437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90051" y="1142023"/>
                <a:ext cx="2688120" cy="909000"/>
              </a:xfrm>
              <a:prstGeom prst="rect">
                <a:avLst/>
              </a:prstGeom>
            </p:spPr>
          </p:pic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ADE411-C7A2-13EC-C5D1-00CCC0217442}"/>
              </a:ext>
            </a:extLst>
          </p:cNvPr>
          <p:cNvCxnSpPr>
            <a:cxnSpLocks/>
          </p:cNvCxnSpPr>
          <p:nvPr/>
        </p:nvCxnSpPr>
        <p:spPr>
          <a:xfrm flipV="1">
            <a:off x="794657" y="5225142"/>
            <a:ext cx="8480320" cy="8708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0F1B78-7C29-FD3F-56DC-B722E354CD74}"/>
              </a:ext>
            </a:extLst>
          </p:cNvPr>
          <p:cNvGrpSpPr/>
          <p:nvPr/>
        </p:nvGrpSpPr>
        <p:grpSpPr>
          <a:xfrm>
            <a:off x="5530011" y="6469303"/>
            <a:ext cx="427320" cy="274680"/>
            <a:chOff x="5530011" y="6469303"/>
            <a:chExt cx="427320" cy="27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2E805F8-06BD-FF74-4A45-03FCDA84BD22}"/>
                    </a:ext>
                  </a:extLst>
                </p14:cNvPr>
                <p14:cNvContentPartPr/>
                <p14:nvPr/>
              </p14:nvContentPartPr>
              <p14:xfrm>
                <a:off x="5530011" y="6469303"/>
                <a:ext cx="152640" cy="274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2E805F8-06BD-FF74-4A45-03FCDA84BD2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19236" y="6458503"/>
                  <a:ext cx="17383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25DDCEC-7A4B-11B4-CA17-545B661D893E}"/>
                    </a:ext>
                  </a:extLst>
                </p14:cNvPr>
                <p14:cNvContentPartPr/>
                <p14:nvPr/>
              </p14:nvContentPartPr>
              <p14:xfrm>
                <a:off x="5742411" y="6652183"/>
                <a:ext cx="6120" cy="50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25DDCEC-7A4B-11B4-CA17-545B661D893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31611" y="6641383"/>
                  <a:ext cx="273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E8F23C8-CF57-C93C-E06A-577B4AD805DC}"/>
                    </a:ext>
                  </a:extLst>
                </p14:cNvPr>
                <p14:cNvContentPartPr/>
                <p14:nvPr/>
              </p14:nvContentPartPr>
              <p14:xfrm>
                <a:off x="5792811" y="6487663"/>
                <a:ext cx="111600" cy="243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E8F23C8-CF57-C93C-E06A-577B4AD805D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782011" y="6476847"/>
                  <a:ext cx="132840" cy="2649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9E7A655-26D2-87A1-23CC-C38B4557CCDB}"/>
                    </a:ext>
                  </a:extLst>
                </p14:cNvPr>
                <p14:cNvContentPartPr/>
                <p14:nvPr/>
              </p14:nvContentPartPr>
              <p14:xfrm>
                <a:off x="5778771" y="6492343"/>
                <a:ext cx="104760" cy="360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9E7A655-26D2-87A1-23CC-C38B4557CCD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767971" y="6481543"/>
                  <a:ext cx="1260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DCFF268-BE51-658B-65FB-615327B01416}"/>
                    </a:ext>
                  </a:extLst>
                </p14:cNvPr>
                <p14:cNvContentPartPr/>
                <p14:nvPr/>
              </p14:nvContentPartPr>
              <p14:xfrm>
                <a:off x="5923491" y="6533023"/>
                <a:ext cx="33840" cy="189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DCFF268-BE51-658B-65FB-615327B0141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912691" y="6522223"/>
                  <a:ext cx="55080" cy="21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C2B784B-DA0B-DA6D-1FA0-D2B018B5C7F1}"/>
                  </a:ext>
                </a:extLst>
              </p14:cNvPr>
              <p14:cNvContentPartPr/>
              <p14:nvPr/>
            </p14:nvContentPartPr>
            <p14:xfrm>
              <a:off x="11243571" y="5728423"/>
              <a:ext cx="19800" cy="32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C2B784B-DA0B-DA6D-1FA0-D2B018B5C7F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32571" y="5717623"/>
                <a:ext cx="41433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D839817-61BF-3024-D8CB-4739969690BE}"/>
                  </a:ext>
                </a:extLst>
              </p14:cNvPr>
              <p14:cNvContentPartPr/>
              <p14:nvPr/>
            </p14:nvContentPartPr>
            <p14:xfrm>
              <a:off x="5605251" y="5064223"/>
              <a:ext cx="114480" cy="180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D839817-61BF-3024-D8CB-4739969690B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94451" y="5053445"/>
                <a:ext cx="135720" cy="201558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0806403D-4C97-0E62-44C3-663E6E8A7BC2}"/>
              </a:ext>
            </a:extLst>
          </p:cNvPr>
          <p:cNvGrpSpPr/>
          <p:nvPr/>
        </p:nvGrpSpPr>
        <p:grpSpPr>
          <a:xfrm>
            <a:off x="89331" y="4562743"/>
            <a:ext cx="5796720" cy="1719360"/>
            <a:chOff x="89331" y="4562743"/>
            <a:chExt cx="5796720" cy="171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21D65C8-55D2-7C3D-41AC-DFC58FF1CEB0}"/>
                    </a:ext>
                  </a:extLst>
                </p14:cNvPr>
                <p14:cNvContentPartPr/>
                <p14:nvPr/>
              </p14:nvContentPartPr>
              <p14:xfrm>
                <a:off x="5700291" y="5992303"/>
                <a:ext cx="34560" cy="206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21D65C8-55D2-7C3D-41AC-DFC58FF1CEB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89491" y="5981484"/>
                  <a:ext cx="55800" cy="2279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FAFA58F-DC89-931C-A579-3B96808296C9}"/>
                    </a:ext>
                  </a:extLst>
                </p14:cNvPr>
                <p14:cNvContentPartPr/>
                <p14:nvPr/>
              </p14:nvContentPartPr>
              <p14:xfrm>
                <a:off x="5640171" y="6025063"/>
                <a:ext cx="49320" cy="257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FAFA58F-DC89-931C-A579-3B96808296C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629371" y="6014248"/>
                  <a:ext cx="70560" cy="2783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33FA335-E334-A5A8-C3A5-C944E107BFFF}"/>
                    </a:ext>
                  </a:extLst>
                </p14:cNvPr>
                <p14:cNvContentPartPr/>
                <p14:nvPr/>
              </p14:nvContentPartPr>
              <p14:xfrm>
                <a:off x="5638731" y="5241343"/>
                <a:ext cx="60480" cy="896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33FA335-E334-A5A8-C3A5-C944E107BFF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27931" y="5230543"/>
                  <a:ext cx="81720" cy="91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95F3E39-D919-4CBC-A6E2-6AFBF6644C18}"/>
                    </a:ext>
                  </a:extLst>
                </p14:cNvPr>
                <p14:cNvContentPartPr/>
                <p14:nvPr/>
              </p14:nvContentPartPr>
              <p14:xfrm>
                <a:off x="5579331" y="5166103"/>
                <a:ext cx="110160" cy="147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95F3E39-D919-4CBC-A6E2-6AFBF6644C1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568496" y="5155303"/>
                  <a:ext cx="13147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439DCF2-1C48-E0C9-421F-BF689C1B5BCA}"/>
                    </a:ext>
                  </a:extLst>
                </p14:cNvPr>
                <p14:cNvContentPartPr/>
                <p14:nvPr/>
              </p14:nvContentPartPr>
              <p14:xfrm>
                <a:off x="5612091" y="5247463"/>
                <a:ext cx="15840" cy="6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439DCF2-1C48-E0C9-421F-BF689C1B5BC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601291" y="5237203"/>
                  <a:ext cx="37080" cy="270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0BD2BC2-F001-B614-4AF9-5A897D61692E}"/>
                    </a:ext>
                  </a:extLst>
                </p14:cNvPr>
                <p14:cNvContentPartPr/>
                <p14:nvPr/>
              </p14:nvContentPartPr>
              <p14:xfrm>
                <a:off x="5626851" y="5211823"/>
                <a:ext cx="18720" cy="45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0BD2BC2-F001-B614-4AF9-5A897D61692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616255" y="5201023"/>
                  <a:ext cx="39559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F61B119-68AD-C352-E3CB-179CB8E0672E}"/>
                    </a:ext>
                  </a:extLst>
                </p14:cNvPr>
                <p14:cNvContentPartPr/>
                <p14:nvPr/>
              </p14:nvContentPartPr>
              <p14:xfrm>
                <a:off x="5636571" y="5068543"/>
                <a:ext cx="79560" cy="166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F61B119-68AD-C352-E3CB-179CB8E0672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625771" y="5057743"/>
                  <a:ext cx="100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EE8F28C-8400-7F9B-CA68-D1614852E7E1}"/>
                    </a:ext>
                  </a:extLst>
                </p14:cNvPr>
                <p14:cNvContentPartPr/>
                <p14:nvPr/>
              </p14:nvContentPartPr>
              <p14:xfrm>
                <a:off x="740211" y="5205703"/>
                <a:ext cx="124200" cy="29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EE8F28C-8400-7F9B-CA68-D1614852E7E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25811" y="5191303"/>
                  <a:ext cx="1526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26E4744-79A6-B2D2-4BA2-03C2FC423C8D}"/>
                    </a:ext>
                  </a:extLst>
                </p14:cNvPr>
                <p14:cNvContentPartPr/>
                <p14:nvPr/>
              </p14:nvContentPartPr>
              <p14:xfrm>
                <a:off x="726891" y="5064223"/>
                <a:ext cx="5159160" cy="171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26E4744-79A6-B2D2-4BA2-03C2FC423C8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12491" y="5049823"/>
                  <a:ext cx="51876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3EF9F18-D63F-2123-4F69-0E870B88F045}"/>
                    </a:ext>
                  </a:extLst>
                </p14:cNvPr>
                <p14:cNvContentPartPr/>
                <p14:nvPr/>
              </p14:nvContentPartPr>
              <p14:xfrm>
                <a:off x="5678691" y="5045503"/>
                <a:ext cx="92880" cy="709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3EF9F18-D63F-2123-4F69-0E870B88F04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667933" y="5034703"/>
                  <a:ext cx="114038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B855111-7A80-8EDA-69D7-D1C497AAE4E1}"/>
                    </a:ext>
                  </a:extLst>
                </p14:cNvPr>
                <p14:cNvContentPartPr/>
                <p14:nvPr/>
              </p14:nvContentPartPr>
              <p14:xfrm>
                <a:off x="5730531" y="5083303"/>
                <a:ext cx="87120" cy="1018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B855111-7A80-8EDA-69D7-D1C497AAE4E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719731" y="5072503"/>
                  <a:ext cx="108360" cy="10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41061E7-03AB-8048-2A49-73F7121DC002}"/>
                    </a:ext>
                  </a:extLst>
                </p14:cNvPr>
                <p14:cNvContentPartPr/>
                <p14:nvPr/>
              </p14:nvContentPartPr>
              <p14:xfrm>
                <a:off x="5756811" y="6045943"/>
                <a:ext cx="54000" cy="878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41061E7-03AB-8048-2A49-73F7121DC00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746011" y="6035143"/>
                  <a:ext cx="752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7ADECD2-2EEA-7584-2CA3-212EB9A819AE}"/>
                    </a:ext>
                  </a:extLst>
                </p14:cNvPr>
                <p14:cNvContentPartPr/>
                <p14:nvPr/>
              </p14:nvContentPartPr>
              <p14:xfrm>
                <a:off x="89331" y="5289583"/>
                <a:ext cx="103320" cy="1663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7ADECD2-2EEA-7584-2CA3-212EB9A819A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8531" y="5278806"/>
                  <a:ext cx="124560" cy="1875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A1F1386-DB38-3E0F-CED4-FB694BF69590}"/>
                    </a:ext>
                  </a:extLst>
                </p14:cNvPr>
                <p14:cNvContentPartPr/>
                <p14:nvPr/>
              </p14:nvContentPartPr>
              <p14:xfrm>
                <a:off x="208491" y="5288863"/>
                <a:ext cx="104760" cy="167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A1F1386-DB38-3E0F-CED4-FB694BF6959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97691" y="5278086"/>
                  <a:ext cx="126000" cy="1882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755CD2C-B89F-C324-E3C5-F0AAF57232C2}"/>
                    </a:ext>
                  </a:extLst>
                </p14:cNvPr>
                <p14:cNvContentPartPr/>
                <p14:nvPr/>
              </p14:nvContentPartPr>
              <p14:xfrm>
                <a:off x="298491" y="5335663"/>
                <a:ext cx="141120" cy="2642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755CD2C-B89F-C324-E3C5-F0AAF57232C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87691" y="5324863"/>
                  <a:ext cx="1623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1742995-1523-9F74-92FD-6E03F8903192}"/>
                    </a:ext>
                  </a:extLst>
                </p14:cNvPr>
                <p14:cNvContentPartPr/>
                <p14:nvPr/>
              </p14:nvContentPartPr>
              <p14:xfrm>
                <a:off x="347091" y="5323423"/>
                <a:ext cx="96840" cy="20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1742995-1523-9F74-92FD-6E03F890319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36291" y="5312809"/>
                  <a:ext cx="118080" cy="41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FB62466-88C0-593B-5E7C-F43154C6A996}"/>
                    </a:ext>
                  </a:extLst>
                </p14:cNvPr>
                <p14:cNvContentPartPr/>
                <p14:nvPr/>
              </p14:nvContentPartPr>
              <p14:xfrm>
                <a:off x="698091" y="5301463"/>
                <a:ext cx="136800" cy="35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FB62466-88C0-593B-5E7C-F43154C6A99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87291" y="5290663"/>
                  <a:ext cx="1580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45B8243-6F44-B136-5971-79B49DBD1F9D}"/>
                    </a:ext>
                  </a:extLst>
                </p14:cNvPr>
                <p14:cNvContentPartPr/>
                <p14:nvPr/>
              </p14:nvContentPartPr>
              <p14:xfrm>
                <a:off x="372291" y="4817983"/>
                <a:ext cx="270720" cy="3132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45B8243-6F44-B136-5971-79B49DBD1F9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61491" y="4807183"/>
                  <a:ext cx="29196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D4C7F23-94DF-8603-B19A-8F5DA8F9D52F}"/>
                    </a:ext>
                  </a:extLst>
                </p14:cNvPr>
                <p14:cNvContentPartPr/>
                <p14:nvPr/>
              </p14:nvContentPartPr>
              <p14:xfrm>
                <a:off x="99051" y="4625383"/>
                <a:ext cx="117360" cy="206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D4C7F23-94DF-8603-B19A-8F5DA8F9D52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8251" y="4614583"/>
                  <a:ext cx="1386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DD3C83A-C843-F4E5-BC80-BFD56E14DFD4}"/>
                    </a:ext>
                  </a:extLst>
                </p14:cNvPr>
                <p14:cNvContentPartPr/>
                <p14:nvPr/>
              </p14:nvContentPartPr>
              <p14:xfrm>
                <a:off x="227931" y="4591183"/>
                <a:ext cx="86400" cy="227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DD3C83A-C843-F4E5-BC80-BFD56E14DFD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17131" y="4580400"/>
                  <a:ext cx="107640" cy="2490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210824C-7630-2979-5398-D67B12080D33}"/>
                    </a:ext>
                  </a:extLst>
                </p14:cNvPr>
                <p14:cNvContentPartPr/>
                <p14:nvPr/>
              </p14:nvContentPartPr>
              <p14:xfrm>
                <a:off x="324411" y="4562743"/>
                <a:ext cx="113040" cy="154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210824C-7630-2979-5398-D67B12080D3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10011" y="4548376"/>
                  <a:ext cx="141480" cy="1831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AA13699-A6B4-300A-08C7-31EFB68221F0}"/>
                    </a:ext>
                  </a:extLst>
                </p14:cNvPr>
                <p14:cNvContentPartPr/>
                <p14:nvPr/>
              </p14:nvContentPartPr>
              <p14:xfrm>
                <a:off x="5553411" y="5065663"/>
                <a:ext cx="136080" cy="243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AA13699-A6B4-300A-08C7-31EFB68221F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539011" y="5051263"/>
                  <a:ext cx="16452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FFC237F-0DFF-0978-571F-7B45FEE9CE93}"/>
                    </a:ext>
                  </a:extLst>
                </p14:cNvPr>
                <p14:cNvContentPartPr/>
                <p14:nvPr/>
              </p14:nvContentPartPr>
              <p14:xfrm>
                <a:off x="5670411" y="4991503"/>
                <a:ext cx="108720" cy="1094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FFC237F-0DFF-0978-571F-7B45FEE9CE9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656011" y="4977055"/>
                  <a:ext cx="137160" cy="1379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8896AF5-FD0D-719C-EA26-D6B8CA3980CF}"/>
                    </a:ext>
                  </a:extLst>
                </p14:cNvPr>
                <p14:cNvContentPartPr/>
                <p14:nvPr/>
              </p14:nvContentPartPr>
              <p14:xfrm>
                <a:off x="5720091" y="5090143"/>
                <a:ext cx="82800" cy="10306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8896AF5-FD0D-719C-EA26-D6B8CA3980C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705628" y="5075743"/>
                  <a:ext cx="111364" cy="10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81F5935-C660-F66B-EB12-0006DDA74618}"/>
                    </a:ext>
                  </a:extLst>
                </p14:cNvPr>
                <p14:cNvContentPartPr/>
                <p14:nvPr/>
              </p14:nvContentPartPr>
              <p14:xfrm>
                <a:off x="5759691" y="6073303"/>
                <a:ext cx="84240" cy="795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81F5935-C660-F66B-EB12-0006DDA7461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748891" y="6062552"/>
                  <a:ext cx="105480" cy="10070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AA77EC00-0413-E4AE-B804-65283C55DA95}"/>
                  </a:ext>
                </a:extLst>
              </p14:cNvPr>
              <p14:cNvContentPartPr/>
              <p14:nvPr/>
            </p14:nvContentPartPr>
            <p14:xfrm>
              <a:off x="10170051" y="3399583"/>
              <a:ext cx="123480" cy="2466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AA77EC00-0413-E4AE-B804-65283C55DA9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159251" y="3388783"/>
                <a:ext cx="144720" cy="267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879E225F-91C1-C595-7704-F90C179D8AA2}"/>
              </a:ext>
            </a:extLst>
          </p:cNvPr>
          <p:cNvGrpSpPr/>
          <p:nvPr/>
        </p:nvGrpSpPr>
        <p:grpSpPr>
          <a:xfrm>
            <a:off x="6213291" y="5054503"/>
            <a:ext cx="239760" cy="1725840"/>
            <a:chOff x="6213291" y="5054503"/>
            <a:chExt cx="239760" cy="172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A391FD9-F51E-EDDE-6E88-0ABE467DEF9E}"/>
                    </a:ext>
                  </a:extLst>
                </p14:cNvPr>
                <p14:cNvContentPartPr/>
                <p14:nvPr/>
              </p14:nvContentPartPr>
              <p14:xfrm>
                <a:off x="6271251" y="6048823"/>
                <a:ext cx="36000" cy="121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A391FD9-F51E-EDDE-6E88-0ABE467DEF9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260451" y="6038023"/>
                  <a:ext cx="572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DC98559-6DD1-7CB6-E88D-5EE263E0CE8F}"/>
                    </a:ext>
                  </a:extLst>
                </p14:cNvPr>
                <p14:cNvContentPartPr/>
                <p14:nvPr/>
              </p14:nvContentPartPr>
              <p14:xfrm>
                <a:off x="6281331" y="6152503"/>
                <a:ext cx="24840" cy="241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DC98559-6DD1-7CB6-E88D-5EE263E0CE8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70531" y="6141703"/>
                  <a:ext cx="4608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114BBEB-48F9-981E-383B-12E7D0ACB07C}"/>
                    </a:ext>
                  </a:extLst>
                </p14:cNvPr>
                <p14:cNvContentPartPr/>
                <p14:nvPr/>
              </p14:nvContentPartPr>
              <p14:xfrm>
                <a:off x="6288171" y="6551023"/>
                <a:ext cx="91440" cy="229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114BBEB-48F9-981E-383B-12E7D0ACB07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277413" y="6540223"/>
                  <a:ext cx="112597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61343C1-556E-740F-BCCD-CFAD0A87E752}"/>
                    </a:ext>
                  </a:extLst>
                </p14:cNvPr>
                <p14:cNvContentPartPr/>
                <p14:nvPr/>
              </p14:nvContentPartPr>
              <p14:xfrm>
                <a:off x="6213291" y="6715183"/>
                <a:ext cx="41760" cy="40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61343C1-556E-740F-BCCD-CFAD0A87E75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202583" y="6704383"/>
                  <a:ext cx="62818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BD866EB-F124-A212-014B-F7467E847CFA}"/>
                    </a:ext>
                  </a:extLst>
                </p14:cNvPr>
                <p14:cNvContentPartPr/>
                <p14:nvPr/>
              </p14:nvContentPartPr>
              <p14:xfrm>
                <a:off x="6412011" y="6534463"/>
                <a:ext cx="41040" cy="229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BD866EB-F124-A212-014B-F7467E847CF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401305" y="6523680"/>
                  <a:ext cx="62095" cy="2505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BA33B5B-9077-4638-A439-739EED5E481F}"/>
                    </a:ext>
                  </a:extLst>
                </p14:cNvPr>
                <p14:cNvContentPartPr/>
                <p14:nvPr/>
              </p14:nvContentPartPr>
              <p14:xfrm>
                <a:off x="6234171" y="5236303"/>
                <a:ext cx="64800" cy="826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BA33B5B-9077-4638-A439-739EED5E481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223371" y="5225508"/>
                  <a:ext cx="86040" cy="847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4AFD0FF-985B-3925-E97D-F79E2653EC75}"/>
                    </a:ext>
                  </a:extLst>
                </p14:cNvPr>
                <p14:cNvContentPartPr/>
                <p14:nvPr/>
              </p14:nvContentPartPr>
              <p14:xfrm>
                <a:off x="6241371" y="5054503"/>
                <a:ext cx="89280" cy="202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4AFD0FF-985B-3925-E97D-F79E2653EC7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230571" y="5043703"/>
                  <a:ext cx="1105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B910105-E512-D652-403C-B5E7A834BA7C}"/>
                    </a:ext>
                  </a:extLst>
                </p14:cNvPr>
                <p14:cNvContentPartPr/>
                <p14:nvPr/>
              </p14:nvContentPartPr>
              <p14:xfrm>
                <a:off x="6318411" y="5078623"/>
                <a:ext cx="44280" cy="9871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B910105-E512-D652-403C-B5E7A834BA7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307522" y="5067823"/>
                  <a:ext cx="65694" cy="10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5AE0A2C-BD8F-1546-2874-3E874FB1EBAB}"/>
              </a:ext>
            </a:extLst>
          </p:cNvPr>
          <p:cNvGrpSpPr/>
          <p:nvPr/>
        </p:nvGrpSpPr>
        <p:grpSpPr>
          <a:xfrm>
            <a:off x="9728331" y="3439903"/>
            <a:ext cx="438120" cy="1343160"/>
            <a:chOff x="9728331" y="3439903"/>
            <a:chExt cx="438120" cy="134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EC41F29-08A5-A083-7FBF-C8AA5BBE6E9E}"/>
                    </a:ext>
                  </a:extLst>
                </p14:cNvPr>
                <p14:cNvContentPartPr/>
                <p14:nvPr/>
              </p14:nvContentPartPr>
              <p14:xfrm>
                <a:off x="9916251" y="4299943"/>
                <a:ext cx="45000" cy="4831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EC41F29-08A5-A083-7FBF-C8AA5BBE6E9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905364" y="4289135"/>
                  <a:ext cx="66411" cy="504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CD583DE-2D34-DEA7-3054-CAE211D5E77C}"/>
                    </a:ext>
                  </a:extLst>
                </p14:cNvPr>
                <p14:cNvContentPartPr/>
                <p14:nvPr/>
              </p14:nvContentPartPr>
              <p14:xfrm>
                <a:off x="9793131" y="4252423"/>
                <a:ext cx="373320" cy="139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CD583DE-2D34-DEA7-3054-CAE211D5E77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782331" y="4241623"/>
                  <a:ext cx="3945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FF20D0D-42A1-1194-9440-E5FD76A1FC88}"/>
                    </a:ext>
                  </a:extLst>
                </p14:cNvPr>
                <p14:cNvContentPartPr/>
                <p14:nvPr/>
              </p14:nvContentPartPr>
              <p14:xfrm>
                <a:off x="9763971" y="3439903"/>
                <a:ext cx="102600" cy="227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FF20D0D-42A1-1194-9440-E5FD76A1FC8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753171" y="3429103"/>
                  <a:ext cx="12384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6A0B07E-DAB6-E94F-CE5E-D4A66B4A4BE5}"/>
                    </a:ext>
                  </a:extLst>
                </p14:cNvPr>
                <p14:cNvContentPartPr/>
                <p14:nvPr/>
              </p14:nvContentPartPr>
              <p14:xfrm>
                <a:off x="9929931" y="3635383"/>
                <a:ext cx="10080" cy="507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6A0B07E-DAB6-E94F-CE5E-D4A66B4A4BE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919131" y="3624583"/>
                  <a:ext cx="313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CFDD7A8-AE7D-1A39-82A6-D0869AB3FBB1}"/>
                    </a:ext>
                  </a:extLst>
                </p14:cNvPr>
                <p14:cNvContentPartPr/>
                <p14:nvPr/>
              </p14:nvContentPartPr>
              <p14:xfrm>
                <a:off x="10002651" y="3478423"/>
                <a:ext cx="84960" cy="2012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CFDD7A8-AE7D-1A39-82A6-D0869AB3FBB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991851" y="3467623"/>
                  <a:ext cx="1062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03D2BEE-9077-05F8-D14E-8948B17F3512}"/>
                    </a:ext>
                  </a:extLst>
                </p14:cNvPr>
                <p14:cNvContentPartPr/>
                <p14:nvPr/>
              </p14:nvContentPartPr>
              <p14:xfrm>
                <a:off x="10015971" y="3449983"/>
                <a:ext cx="124200" cy="432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03D2BEE-9077-05F8-D14E-8948B17F351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005171" y="3439183"/>
                  <a:ext cx="14544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C1130009-A475-1B2C-7741-B09BD5CB1E4E}"/>
                    </a:ext>
                  </a:extLst>
                </p14:cNvPr>
                <p14:cNvContentPartPr/>
                <p14:nvPr/>
              </p14:nvContentPartPr>
              <p14:xfrm>
                <a:off x="9728331" y="3836623"/>
                <a:ext cx="131040" cy="1616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1130009-A475-1B2C-7741-B09BD5CB1E4E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717531" y="3825823"/>
                  <a:ext cx="1522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6D39F76-1B36-580F-E5CA-D2A2FFA23B65}"/>
                    </a:ext>
                  </a:extLst>
                </p14:cNvPr>
                <p14:cNvContentPartPr/>
                <p14:nvPr/>
              </p14:nvContentPartPr>
              <p14:xfrm>
                <a:off x="9888531" y="3973423"/>
                <a:ext cx="16560" cy="529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6D39F76-1B36-580F-E5CA-D2A2FFA23B6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877731" y="3962623"/>
                  <a:ext cx="378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8A6779E-A53C-7AC5-F7D9-0F94B40066EE}"/>
                    </a:ext>
                  </a:extLst>
                </p14:cNvPr>
                <p14:cNvContentPartPr/>
                <p14:nvPr/>
              </p14:nvContentPartPr>
              <p14:xfrm>
                <a:off x="9938211" y="3757063"/>
                <a:ext cx="83520" cy="2671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8A6779E-A53C-7AC5-F7D9-0F94B40066E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927411" y="3746278"/>
                  <a:ext cx="104760" cy="2883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F7CA2746-2AB1-88BC-45BF-9006CB851CB9}"/>
                    </a:ext>
                  </a:extLst>
                </p14:cNvPr>
                <p14:cNvContentPartPr/>
                <p14:nvPr/>
              </p14:nvContentPartPr>
              <p14:xfrm>
                <a:off x="10054491" y="3805303"/>
                <a:ext cx="94680" cy="1915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F7CA2746-2AB1-88BC-45BF-9006CB851CB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043691" y="3794523"/>
                  <a:ext cx="115920" cy="21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69B1DA9-A010-F428-0DB0-7841D7DFD01B}"/>
                    </a:ext>
                  </a:extLst>
                </p14:cNvPr>
                <p14:cNvContentPartPr/>
                <p14:nvPr/>
              </p14:nvContentPartPr>
              <p14:xfrm>
                <a:off x="10102011" y="3801703"/>
                <a:ext cx="36720" cy="4114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69B1DA9-A010-F428-0DB0-7841D7DFD01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091211" y="3790903"/>
                  <a:ext cx="57960" cy="432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77881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3BB2E-5FC5-DB5F-5E69-D52CE0B47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AFBAB5-CB05-3C65-D9CA-A37E24D50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13204" y="-1197824"/>
            <a:ext cx="6663949" cy="90595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C0630F-33DC-4DF6-7032-B9C38F3582CF}"/>
              </a:ext>
            </a:extLst>
          </p:cNvPr>
          <p:cNvSpPr txBox="1"/>
          <p:nvPr/>
        </p:nvSpPr>
        <p:spPr>
          <a:xfrm>
            <a:off x="9091448" y="482595"/>
            <a:ext cx="31741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2 – correct Rm and </a:t>
            </a:r>
            <a:r>
              <a:rPr lang="en-US" b="1" dirty="0" err="1"/>
              <a:t>Rmf</a:t>
            </a:r>
            <a:r>
              <a:rPr lang="en-US" b="1" dirty="0"/>
              <a:t> @ </a:t>
            </a:r>
            <a:r>
              <a:rPr lang="en-US" b="1" dirty="0" err="1"/>
              <a:t>Tf</a:t>
            </a:r>
            <a:r>
              <a:rPr lang="en-US" b="1" dirty="0"/>
              <a:t>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= 0.51 @ 135°F (BHT)</a:t>
            </a:r>
          </a:p>
          <a:p>
            <a:r>
              <a:rPr lang="en-US" dirty="0"/>
              <a:t>Rm=   0.91 @ 135°F (BHT)</a:t>
            </a:r>
          </a:p>
          <a:p>
            <a:endParaRPr lang="en-US" dirty="0"/>
          </a:p>
          <a:p>
            <a:r>
              <a:rPr lang="en-US" dirty="0"/>
              <a:t>Temperature @ formation depth = 130°F</a:t>
            </a:r>
          </a:p>
          <a:p>
            <a:endParaRPr lang="en-US" dirty="0"/>
          </a:p>
          <a:p>
            <a:r>
              <a:rPr lang="en-US" b="1" dirty="0"/>
              <a:t>ANSWERS:</a:t>
            </a:r>
          </a:p>
          <a:p>
            <a:endParaRPr lang="en-US" b="1" dirty="0"/>
          </a:p>
          <a:p>
            <a:r>
              <a:rPr lang="en-US" dirty="0" err="1"/>
              <a:t>Rmf</a:t>
            </a:r>
            <a:r>
              <a:rPr lang="en-US" dirty="0"/>
              <a:t>=  0.53 @ 130°F (FD)</a:t>
            </a:r>
          </a:p>
          <a:p>
            <a:r>
              <a:rPr lang="en-US" dirty="0"/>
              <a:t>Rm=   0.94 @ 130°F (FD)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1CB621F-FB3E-97FD-4ADC-E2F9FB1FD295}"/>
                  </a:ext>
                </a:extLst>
              </p14:cNvPr>
              <p14:cNvContentPartPr/>
              <p14:nvPr/>
            </p14:nvContentPartPr>
            <p14:xfrm>
              <a:off x="9091491" y="3365743"/>
              <a:ext cx="2544120" cy="864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1CB621F-FB3E-97FD-4ADC-E2F9FB1FD2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80691" y="3354943"/>
                <a:ext cx="2565360" cy="88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679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48B0C-2D3D-7FD9-510D-720B2D8EC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284B2-6B54-468B-FA95-1CDE03487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4" y="201038"/>
            <a:ext cx="5108200" cy="6656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C2B5C5-39CB-03B2-E4C2-23AC74FB3A74}"/>
              </a:ext>
            </a:extLst>
          </p:cNvPr>
          <p:cNvSpPr txBox="1"/>
          <p:nvPr/>
        </p:nvSpPr>
        <p:spPr>
          <a:xfrm>
            <a:off x="6379778" y="535147"/>
            <a:ext cx="45194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3 – correct thin bed effect &gt;&gt; from SP to SSP:</a:t>
            </a:r>
          </a:p>
          <a:p>
            <a:endParaRPr lang="en-US" b="1" dirty="0"/>
          </a:p>
          <a:p>
            <a:r>
              <a:rPr lang="en-US" dirty="0"/>
              <a:t>Ri= 28 Ohm m</a:t>
            </a:r>
          </a:p>
          <a:p>
            <a:r>
              <a:rPr lang="en-US" dirty="0"/>
              <a:t>Rm=   0.94 Ohm m</a:t>
            </a:r>
          </a:p>
          <a:p>
            <a:r>
              <a:rPr lang="en-US" dirty="0"/>
              <a:t>Bed Thickness = 8 ft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DETERMINE:</a:t>
            </a:r>
          </a:p>
          <a:p>
            <a:endParaRPr lang="en-US" b="1" dirty="0"/>
          </a:p>
          <a:p>
            <a:r>
              <a:rPr lang="en-US" dirty="0"/>
              <a:t>SP correction factor = </a:t>
            </a:r>
          </a:p>
          <a:p>
            <a:endParaRPr lang="en-US" dirty="0"/>
          </a:p>
          <a:p>
            <a:r>
              <a:rPr lang="en-US" dirty="0"/>
              <a:t>SSP = SP x SP correction factor =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B2645E-AD87-628E-7B7A-A855A6581BF7}"/>
              </a:ext>
            </a:extLst>
          </p:cNvPr>
          <p:cNvGrpSpPr/>
          <p:nvPr/>
        </p:nvGrpSpPr>
        <p:grpSpPr>
          <a:xfrm>
            <a:off x="8035611" y="1454863"/>
            <a:ext cx="777960" cy="110880"/>
            <a:chOff x="8035611" y="1454863"/>
            <a:chExt cx="77796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CFEA7ECB-4D08-E624-15DC-0B54FB1D3B1C}"/>
                    </a:ext>
                  </a:extLst>
                </p14:cNvPr>
                <p14:cNvContentPartPr/>
                <p14:nvPr/>
              </p14:nvContentPartPr>
              <p14:xfrm>
                <a:off x="8164491" y="1523263"/>
                <a:ext cx="649080" cy="22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CFEA7ECB-4D08-E624-15DC-0B54FB1D3B1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153691" y="1512463"/>
                  <a:ext cx="6703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D935A00-6945-298B-F643-718B7799EA8B}"/>
                    </a:ext>
                  </a:extLst>
                </p14:cNvPr>
                <p14:cNvContentPartPr/>
                <p14:nvPr/>
              </p14:nvContentPartPr>
              <p14:xfrm>
                <a:off x="8035611" y="1454863"/>
                <a:ext cx="210240" cy="110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D935A00-6945-298B-F643-718B7799EA8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024811" y="1444063"/>
                  <a:ext cx="231480" cy="13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5720F3-8362-6472-0568-D442F80276A6}"/>
              </a:ext>
            </a:extLst>
          </p:cNvPr>
          <p:cNvGrpSpPr/>
          <p:nvPr/>
        </p:nvGrpSpPr>
        <p:grpSpPr>
          <a:xfrm>
            <a:off x="9003291" y="989383"/>
            <a:ext cx="2612520" cy="883800"/>
            <a:chOff x="9003291" y="989383"/>
            <a:chExt cx="2612520" cy="88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7858415-1A92-10C7-F227-610682BD9F83}"/>
                    </a:ext>
                  </a:extLst>
                </p14:cNvPr>
                <p14:cNvContentPartPr/>
                <p14:nvPr/>
              </p14:nvContentPartPr>
              <p14:xfrm>
                <a:off x="9003291" y="1216543"/>
                <a:ext cx="675000" cy="274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7858415-1A92-10C7-F227-610682BD9F8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992491" y="1205743"/>
                  <a:ext cx="69624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021A4B7-E2FE-DD5C-3EDD-CCA9E81D4411}"/>
                    </a:ext>
                  </a:extLst>
                </p14:cNvPr>
                <p14:cNvContentPartPr/>
                <p14:nvPr/>
              </p14:nvContentPartPr>
              <p14:xfrm>
                <a:off x="9547251" y="1238503"/>
                <a:ext cx="30600" cy="446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021A4B7-E2FE-DD5C-3EDD-CCA9E81D441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536451" y="1227789"/>
                  <a:ext cx="51840" cy="65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9B808D8-8E4D-0398-42BC-2B71D4ABEC93}"/>
                    </a:ext>
                  </a:extLst>
                </p14:cNvPr>
                <p14:cNvContentPartPr/>
                <p14:nvPr/>
              </p14:nvContentPartPr>
              <p14:xfrm>
                <a:off x="9677211" y="1130143"/>
                <a:ext cx="169560" cy="325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9B808D8-8E4D-0398-42BC-2B71D4ABEC9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666411" y="1119343"/>
                  <a:ext cx="1908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CB373CB-65C5-A763-A062-01998FE94045}"/>
                    </a:ext>
                  </a:extLst>
                </p14:cNvPr>
                <p14:cNvContentPartPr/>
                <p14:nvPr/>
              </p14:nvContentPartPr>
              <p14:xfrm>
                <a:off x="9940371" y="1090183"/>
                <a:ext cx="149400" cy="344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CB373CB-65C5-A763-A062-01998FE9404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929571" y="1079383"/>
                  <a:ext cx="17064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0F45886-2291-3E39-2A34-AF507B7DCB84}"/>
                    </a:ext>
                  </a:extLst>
                </p14:cNvPr>
                <p14:cNvContentPartPr/>
                <p14:nvPr/>
              </p14:nvContentPartPr>
              <p14:xfrm>
                <a:off x="9936411" y="1200703"/>
                <a:ext cx="75960" cy="49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0F45886-2291-3E39-2A34-AF507B7DCB8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925611" y="1189903"/>
                  <a:ext cx="972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C1CB69B-8A07-251D-F828-0807F0928FEF}"/>
                    </a:ext>
                  </a:extLst>
                </p14:cNvPr>
                <p14:cNvContentPartPr/>
                <p14:nvPr/>
              </p14:nvContentPartPr>
              <p14:xfrm>
                <a:off x="9900411" y="1125103"/>
                <a:ext cx="222120" cy="41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C1CB69B-8A07-251D-F828-0807F0928FE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889611" y="1114303"/>
                  <a:ext cx="2433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43DCC12-54ED-DDE3-D752-4BD191EE5EA9}"/>
                    </a:ext>
                  </a:extLst>
                </p14:cNvPr>
                <p14:cNvContentPartPr/>
                <p14:nvPr/>
              </p14:nvContentPartPr>
              <p14:xfrm>
                <a:off x="10081851" y="1314823"/>
                <a:ext cx="241200" cy="113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43DCC12-54ED-DDE3-D752-4BD191EE5EA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071051" y="1304023"/>
                  <a:ext cx="2624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FB9B32E-FD7B-D8D4-6D14-3069B34660C1}"/>
                    </a:ext>
                  </a:extLst>
                </p14:cNvPr>
                <p14:cNvContentPartPr/>
                <p14:nvPr/>
              </p14:nvContentPartPr>
              <p14:xfrm>
                <a:off x="10372371" y="1358743"/>
                <a:ext cx="64800" cy="64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FB9B32E-FD7B-D8D4-6D14-3069B34660C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361571" y="1347943"/>
                  <a:ext cx="860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A7799B4-C8E7-5805-E43E-BEBD56642CCD}"/>
                    </a:ext>
                  </a:extLst>
                </p14:cNvPr>
                <p14:cNvContentPartPr/>
                <p14:nvPr/>
              </p14:nvContentPartPr>
              <p14:xfrm>
                <a:off x="10390731" y="1114303"/>
                <a:ext cx="11880" cy="57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A7799B4-C8E7-5805-E43E-BEBD56642CC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379931" y="1103503"/>
                  <a:ext cx="331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EEC7E09-B470-2561-CFE9-4DABA5686C14}"/>
                    </a:ext>
                  </a:extLst>
                </p14:cNvPr>
                <p14:cNvContentPartPr/>
                <p14:nvPr/>
              </p14:nvContentPartPr>
              <p14:xfrm>
                <a:off x="10533291" y="1001983"/>
                <a:ext cx="378360" cy="514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EEC7E09-B470-2561-CFE9-4DABA5686C1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522491" y="991191"/>
                  <a:ext cx="399600" cy="5360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AF88F87-73A5-6F0D-C343-35258D9D37A4}"/>
                    </a:ext>
                  </a:extLst>
                </p14:cNvPr>
                <p14:cNvContentPartPr/>
                <p14:nvPr/>
              </p14:nvContentPartPr>
              <p14:xfrm>
                <a:off x="10556331" y="1119343"/>
                <a:ext cx="227160" cy="48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AF88F87-73A5-6F0D-C343-35258D9D37A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545531" y="1108543"/>
                  <a:ext cx="2484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E35A035-7CA8-2EDA-96D0-6B738F484292}"/>
                    </a:ext>
                  </a:extLst>
                </p14:cNvPr>
                <p14:cNvContentPartPr/>
                <p14:nvPr/>
              </p14:nvContentPartPr>
              <p14:xfrm>
                <a:off x="11175531" y="1306543"/>
                <a:ext cx="114480" cy="102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E35A035-7CA8-2EDA-96D0-6B738F48429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164765" y="1295743"/>
                  <a:ext cx="135653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130A5B0-087F-A346-F13B-277CBD700BC2}"/>
                    </a:ext>
                  </a:extLst>
                </p14:cNvPr>
                <p14:cNvContentPartPr/>
                <p14:nvPr/>
              </p14:nvContentPartPr>
              <p14:xfrm>
                <a:off x="11351931" y="989383"/>
                <a:ext cx="235440" cy="579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130A5B0-087F-A346-F13B-277CBD700BC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341131" y="978590"/>
                  <a:ext cx="256680" cy="6004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0F89CD5-A00C-48D7-0FC0-676412839589}"/>
                    </a:ext>
                  </a:extLst>
                </p14:cNvPr>
                <p14:cNvContentPartPr/>
                <p14:nvPr/>
              </p14:nvContentPartPr>
              <p14:xfrm>
                <a:off x="10348251" y="1741783"/>
                <a:ext cx="19440" cy="128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0F89CD5-A00C-48D7-0FC0-67641283958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337451" y="1730983"/>
                  <a:ext cx="4068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2994BE6-F7D2-591B-C3A7-5AEC137E75D3}"/>
                    </a:ext>
                  </a:extLst>
                </p14:cNvPr>
                <p14:cNvContentPartPr/>
                <p14:nvPr/>
              </p14:nvContentPartPr>
              <p14:xfrm>
                <a:off x="10250691" y="1599583"/>
                <a:ext cx="34560" cy="42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2994BE6-F7D2-591B-C3A7-5AEC137E75D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239891" y="1588874"/>
                  <a:ext cx="55800" cy="635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6E1D5B5-4C5A-1AA7-9558-AF056F3B44C6}"/>
                    </a:ext>
                  </a:extLst>
                </p14:cNvPr>
                <p14:cNvContentPartPr/>
                <p14:nvPr/>
              </p14:nvContentPartPr>
              <p14:xfrm>
                <a:off x="10355451" y="1713703"/>
                <a:ext cx="135360" cy="130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6E1D5B5-4C5A-1AA7-9558-AF056F3B44C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344622" y="1702903"/>
                  <a:ext cx="156657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675B342-3949-9DB4-3120-FA7A57BA9584}"/>
                    </a:ext>
                  </a:extLst>
                </p14:cNvPr>
                <p14:cNvContentPartPr/>
                <p14:nvPr/>
              </p14:nvContentPartPr>
              <p14:xfrm>
                <a:off x="10545171" y="1718023"/>
                <a:ext cx="147960" cy="151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675B342-3949-9DB4-3120-FA7A57BA958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534371" y="1707223"/>
                  <a:ext cx="1692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7F66649-6549-8D04-EBFD-74292CDB0EFF}"/>
                    </a:ext>
                  </a:extLst>
                </p14:cNvPr>
                <p14:cNvContentPartPr/>
                <p14:nvPr/>
              </p14:nvContentPartPr>
              <p14:xfrm>
                <a:off x="10710771" y="1750063"/>
                <a:ext cx="257040" cy="1152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7F66649-6549-8D04-EBFD-74292CDB0EF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699971" y="1739297"/>
                  <a:ext cx="278280" cy="1363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8C0F357-AF4F-415D-4C62-8FCD4EC92F15}"/>
                    </a:ext>
                  </a:extLst>
                </p14:cNvPr>
                <p14:cNvContentPartPr/>
                <p14:nvPr/>
              </p14:nvContentPartPr>
              <p14:xfrm>
                <a:off x="11033691" y="1570423"/>
                <a:ext cx="428040" cy="302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8C0F357-AF4F-415D-4C62-8FCD4EC92F1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022891" y="1559623"/>
                  <a:ext cx="44928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B7A66B2-33CC-45F2-18A8-78FB4CD9E7A7}"/>
                    </a:ext>
                  </a:extLst>
                </p14:cNvPr>
                <p14:cNvContentPartPr/>
                <p14:nvPr/>
              </p14:nvContentPartPr>
              <p14:xfrm>
                <a:off x="11417091" y="1552063"/>
                <a:ext cx="198720" cy="301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B7A66B2-33CC-45F2-18A8-78FB4CD9E7A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406291" y="1541263"/>
                  <a:ext cx="219960" cy="32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8273EE6-2063-4B51-5FA2-12C376330AFC}"/>
              </a:ext>
            </a:extLst>
          </p:cNvPr>
          <p:cNvGrpSpPr/>
          <p:nvPr/>
        </p:nvGrpSpPr>
        <p:grpSpPr>
          <a:xfrm>
            <a:off x="8308491" y="1754383"/>
            <a:ext cx="411120" cy="129240"/>
            <a:chOff x="8308491" y="1754383"/>
            <a:chExt cx="411120" cy="12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3CC3D5E-D2EE-13AF-3CCA-2520D35C7CCA}"/>
                    </a:ext>
                  </a:extLst>
                </p14:cNvPr>
                <p14:cNvContentPartPr/>
                <p14:nvPr/>
              </p14:nvContentPartPr>
              <p14:xfrm>
                <a:off x="8371491" y="1822063"/>
                <a:ext cx="348120" cy="16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3CC3D5E-D2EE-13AF-3CCA-2520D35C7CC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357091" y="1807969"/>
                  <a:ext cx="376560" cy="443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9161537-D757-99F3-B4D3-F08FDADC5873}"/>
                    </a:ext>
                  </a:extLst>
                </p14:cNvPr>
                <p14:cNvContentPartPr/>
                <p14:nvPr/>
              </p14:nvContentPartPr>
              <p14:xfrm>
                <a:off x="8308491" y="1754383"/>
                <a:ext cx="169200" cy="12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9161537-D757-99F3-B4D3-F08FDADC587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294091" y="1739983"/>
                  <a:ext cx="197640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168775-DE61-AF54-E49F-E16920DDC86E}"/>
              </a:ext>
            </a:extLst>
          </p:cNvPr>
          <p:cNvGrpSpPr/>
          <p:nvPr/>
        </p:nvGrpSpPr>
        <p:grpSpPr>
          <a:xfrm>
            <a:off x="8453931" y="2004943"/>
            <a:ext cx="3616920" cy="797760"/>
            <a:chOff x="8453931" y="2004943"/>
            <a:chExt cx="3616920" cy="79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BB3140C-9300-35B0-B3EA-9351AF64692E}"/>
                    </a:ext>
                  </a:extLst>
                </p14:cNvPr>
                <p14:cNvContentPartPr/>
                <p14:nvPr/>
              </p14:nvContentPartPr>
              <p14:xfrm>
                <a:off x="11026491" y="2004943"/>
                <a:ext cx="162720" cy="1908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BB3140C-9300-35B0-B3EA-9351AF64692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015691" y="1994143"/>
                  <a:ext cx="18396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378552A-BAFF-AA6A-2B81-8960D3A6B4A9}"/>
                    </a:ext>
                  </a:extLst>
                </p14:cNvPr>
                <p14:cNvContentPartPr/>
                <p14:nvPr/>
              </p14:nvContentPartPr>
              <p14:xfrm>
                <a:off x="10994451" y="2105743"/>
                <a:ext cx="181440" cy="21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378552A-BAFF-AA6A-2B81-8960D3A6B4A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983630" y="2094943"/>
                  <a:ext cx="202722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5267B77-C164-3454-F69E-6A13626E9420}"/>
                    </a:ext>
                  </a:extLst>
                </p14:cNvPr>
                <p14:cNvContentPartPr/>
                <p14:nvPr/>
              </p14:nvContentPartPr>
              <p14:xfrm>
                <a:off x="11233131" y="2065063"/>
                <a:ext cx="171720" cy="136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5267B77-C164-3454-F69E-6A13626E942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222331" y="2054263"/>
                  <a:ext cx="1929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1ED6C21-438B-71A2-7D49-96A1735BBF76}"/>
                    </a:ext>
                  </a:extLst>
                </p14:cNvPr>
                <p14:cNvContentPartPr/>
                <p14:nvPr/>
              </p14:nvContentPartPr>
              <p14:xfrm>
                <a:off x="11475771" y="2048143"/>
                <a:ext cx="595080" cy="116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1ED6C21-438B-71A2-7D49-96A1735BBF7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464971" y="2037376"/>
                  <a:ext cx="616320" cy="1378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319AB5A-659F-58D7-A0FA-D550D5ABF59C}"/>
                    </a:ext>
                  </a:extLst>
                </p14:cNvPr>
                <p14:cNvContentPartPr/>
                <p14:nvPr/>
              </p14:nvContentPartPr>
              <p14:xfrm>
                <a:off x="8453931" y="2226343"/>
                <a:ext cx="307080" cy="2541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319AB5A-659F-58D7-A0FA-D550D5ABF59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443144" y="2215543"/>
                  <a:ext cx="328295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A325538-7F4F-1E37-1D22-C77EF2F230EC}"/>
                    </a:ext>
                  </a:extLst>
                </p14:cNvPr>
                <p14:cNvContentPartPr/>
                <p14:nvPr/>
              </p14:nvContentPartPr>
              <p14:xfrm>
                <a:off x="8761371" y="2385463"/>
                <a:ext cx="90000" cy="155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A325538-7F4F-1E37-1D22-C77EF2F230E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750571" y="2374688"/>
                  <a:ext cx="111240" cy="1770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36AAE5D-681B-2C5D-7E7F-24BE4C4294EE}"/>
                    </a:ext>
                  </a:extLst>
                </p14:cNvPr>
                <p14:cNvContentPartPr/>
                <p14:nvPr/>
              </p14:nvContentPartPr>
              <p14:xfrm>
                <a:off x="9041091" y="2355943"/>
                <a:ext cx="131040" cy="282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36AAE5D-681B-2C5D-7E7F-24BE4C4294E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030291" y="2345143"/>
                  <a:ext cx="1522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E1BF967-A09F-A8B2-B7A3-3F9E955965E4}"/>
                    </a:ext>
                  </a:extLst>
                </p14:cNvPr>
                <p14:cNvContentPartPr/>
                <p14:nvPr/>
              </p14:nvContentPartPr>
              <p14:xfrm>
                <a:off x="8967651" y="2512903"/>
                <a:ext cx="188640" cy="320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E1BF967-A09F-A8B2-B7A3-3F9E955965E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956851" y="2502103"/>
                  <a:ext cx="2098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32A5AF4-9BB5-9A91-F89B-213B3033F693}"/>
                    </a:ext>
                  </a:extLst>
                </p14:cNvPr>
                <p14:cNvContentPartPr/>
                <p14:nvPr/>
              </p14:nvContentPartPr>
              <p14:xfrm>
                <a:off x="9156651" y="2398063"/>
                <a:ext cx="188640" cy="218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32A5AF4-9BB5-9A91-F89B-213B3033F69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145872" y="2387281"/>
                  <a:ext cx="209840" cy="2393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768357E-DDD7-BA25-B7FE-35F050F9D474}"/>
                    </a:ext>
                  </a:extLst>
                </p14:cNvPr>
                <p14:cNvContentPartPr/>
                <p14:nvPr/>
              </p14:nvContentPartPr>
              <p14:xfrm>
                <a:off x="9266451" y="2424703"/>
                <a:ext cx="49320" cy="210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768357E-DDD7-BA25-B7FE-35F050F9D47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255651" y="2413903"/>
                  <a:ext cx="7056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B5511A0-D8C8-5AE4-14A8-B7471AD330C1}"/>
                    </a:ext>
                  </a:extLst>
                </p14:cNvPr>
                <p14:cNvContentPartPr/>
                <p14:nvPr/>
              </p14:nvContentPartPr>
              <p14:xfrm>
                <a:off x="9358971" y="2429023"/>
                <a:ext cx="195480" cy="199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B5511A0-D8C8-5AE4-14A8-B7471AD330C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348151" y="2418223"/>
                  <a:ext cx="216759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2427BB2-BB00-EB65-F0CC-E628CC8B171E}"/>
                    </a:ext>
                  </a:extLst>
                </p14:cNvPr>
                <p14:cNvContentPartPr/>
                <p14:nvPr/>
              </p14:nvContentPartPr>
              <p14:xfrm>
                <a:off x="9399651" y="2393743"/>
                <a:ext cx="210240" cy="33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2427BB2-BB00-EB65-F0CC-E628CC8B171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388851" y="2382943"/>
                  <a:ext cx="2314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3EA2851-7AA2-6742-530F-90F051D14A17}"/>
                    </a:ext>
                  </a:extLst>
                </p14:cNvPr>
                <p14:cNvContentPartPr/>
                <p14:nvPr/>
              </p14:nvContentPartPr>
              <p14:xfrm>
                <a:off x="9567411" y="2460343"/>
                <a:ext cx="234360" cy="1584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3EA2851-7AA2-6742-530F-90F051D14A1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556611" y="2449543"/>
                  <a:ext cx="2556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9330F06-0159-ED50-088E-B5D672BE9997}"/>
                    </a:ext>
                  </a:extLst>
                </p14:cNvPr>
                <p14:cNvContentPartPr/>
                <p14:nvPr/>
              </p14:nvContentPartPr>
              <p14:xfrm>
                <a:off x="9900411" y="2535223"/>
                <a:ext cx="178920" cy="14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9330F06-0159-ED50-088E-B5D672BE999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889611" y="2524686"/>
                  <a:ext cx="200160" cy="351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678512B-34E1-112B-824D-229316BA0FC8}"/>
                    </a:ext>
                  </a:extLst>
                </p14:cNvPr>
                <p14:cNvContentPartPr/>
                <p14:nvPr/>
              </p14:nvContentPartPr>
              <p14:xfrm>
                <a:off x="10158891" y="2398783"/>
                <a:ext cx="147960" cy="208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678512B-34E1-112B-824D-229316BA0FC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148091" y="2387983"/>
                  <a:ext cx="1692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1B76583-3344-1127-3618-35C3DE2F68DE}"/>
                    </a:ext>
                  </a:extLst>
                </p14:cNvPr>
                <p14:cNvContentPartPr/>
                <p14:nvPr/>
              </p14:nvContentPartPr>
              <p14:xfrm>
                <a:off x="10174011" y="2510743"/>
                <a:ext cx="147960" cy="10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1B76583-3344-1127-3618-35C3DE2F68D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163211" y="2499943"/>
                  <a:ext cx="1692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7249DEC-F3DA-1DA7-7791-C54E4AFDB974}"/>
                    </a:ext>
                  </a:extLst>
                </p14:cNvPr>
                <p14:cNvContentPartPr/>
                <p14:nvPr/>
              </p14:nvContentPartPr>
              <p14:xfrm>
                <a:off x="10374891" y="2393743"/>
                <a:ext cx="131040" cy="189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7249DEC-F3DA-1DA7-7791-C54E4AFDB97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364091" y="2382943"/>
                  <a:ext cx="1522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313E1E7-C71C-5E32-1B26-17AD440EDF30}"/>
                    </a:ext>
                  </a:extLst>
                </p14:cNvPr>
                <p14:cNvContentPartPr/>
                <p14:nvPr/>
              </p14:nvContentPartPr>
              <p14:xfrm>
                <a:off x="10461651" y="2408503"/>
                <a:ext cx="58320" cy="2689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313E1E7-C71C-5E32-1B26-17AD440EDF3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450851" y="2397703"/>
                  <a:ext cx="795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8519731-8F06-B2E7-A68B-63E09A9469C7}"/>
                    </a:ext>
                  </a:extLst>
                </p14:cNvPr>
                <p14:cNvContentPartPr/>
                <p14:nvPr/>
              </p14:nvContentPartPr>
              <p14:xfrm>
                <a:off x="10569651" y="2401663"/>
                <a:ext cx="134640" cy="168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8519731-8F06-B2E7-A68B-63E09A9469C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558822" y="2390840"/>
                  <a:ext cx="155937" cy="1894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F037787-AD52-0FE4-531C-FAE547B9732F}"/>
                    </a:ext>
                  </a:extLst>
                </p14:cNvPr>
                <p14:cNvContentPartPr/>
                <p14:nvPr/>
              </p14:nvContentPartPr>
              <p14:xfrm>
                <a:off x="10625451" y="2400943"/>
                <a:ext cx="74520" cy="259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F037787-AD52-0FE4-531C-FAE547B9732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614651" y="2390128"/>
                  <a:ext cx="95760" cy="2804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1C0AA52-B06C-23F3-A79C-97F79D7F30DE}"/>
                    </a:ext>
                  </a:extLst>
                </p14:cNvPr>
                <p14:cNvContentPartPr/>
                <p14:nvPr/>
              </p14:nvContentPartPr>
              <p14:xfrm>
                <a:off x="10757931" y="2430103"/>
                <a:ext cx="203760" cy="205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1C0AA52-B06C-23F3-A79C-97F79D7F30D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747131" y="2419303"/>
                  <a:ext cx="2250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537E935-D454-50A9-EA36-2CB13670CDE1}"/>
                    </a:ext>
                  </a:extLst>
                </p14:cNvPr>
                <p14:cNvContentPartPr/>
                <p14:nvPr/>
              </p14:nvContentPartPr>
              <p14:xfrm>
                <a:off x="8817171" y="2170543"/>
                <a:ext cx="2390760" cy="6321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537E935-D454-50A9-EA36-2CB13670CDE1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806371" y="2159743"/>
                  <a:ext cx="2412000" cy="65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C63E6F0-BA8B-6421-44C2-FE39939BEFB4}"/>
              </a:ext>
            </a:extLst>
          </p:cNvPr>
          <p:cNvGrpSpPr/>
          <p:nvPr/>
        </p:nvGrpSpPr>
        <p:grpSpPr>
          <a:xfrm>
            <a:off x="451131" y="4533223"/>
            <a:ext cx="490320" cy="147960"/>
            <a:chOff x="451131" y="4533223"/>
            <a:chExt cx="490320" cy="14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E69644E-A606-7BCC-98DD-9CE41FB109F5}"/>
                    </a:ext>
                  </a:extLst>
                </p14:cNvPr>
                <p14:cNvContentPartPr/>
                <p14:nvPr/>
              </p14:nvContentPartPr>
              <p14:xfrm>
                <a:off x="451131" y="4620703"/>
                <a:ext cx="384840" cy="38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E69644E-A606-7BCC-98DD-9CE41FB109F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40331" y="4609903"/>
                  <a:ext cx="40608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9FD940F-6C7C-E2F4-CF16-6D2B28A3668C}"/>
                    </a:ext>
                  </a:extLst>
                </p14:cNvPr>
                <p14:cNvContentPartPr/>
                <p14:nvPr/>
              </p14:nvContentPartPr>
              <p14:xfrm>
                <a:off x="786291" y="4533223"/>
                <a:ext cx="155160" cy="141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9FD940F-6C7C-E2F4-CF16-6D2B28A3668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75516" y="4522423"/>
                  <a:ext cx="176351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3EF7B23-2AE3-CDA2-40EE-619A1ED265E7}"/>
                    </a:ext>
                  </a:extLst>
                </p14:cNvPr>
                <p14:cNvContentPartPr/>
                <p14:nvPr/>
              </p14:nvContentPartPr>
              <p14:xfrm>
                <a:off x="793491" y="4546543"/>
                <a:ext cx="55800" cy="134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3EF7B23-2AE3-CDA2-40EE-619A1ED265E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82691" y="4535743"/>
                  <a:ext cx="77040" cy="15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ACFCA4-F194-E6E4-2A72-AAF594558742}"/>
              </a:ext>
            </a:extLst>
          </p:cNvPr>
          <p:cNvGrpSpPr/>
          <p:nvPr/>
        </p:nvGrpSpPr>
        <p:grpSpPr>
          <a:xfrm>
            <a:off x="434571" y="3102223"/>
            <a:ext cx="385920" cy="876240"/>
            <a:chOff x="434571" y="3102223"/>
            <a:chExt cx="385920" cy="87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B694A5C-D8A6-6FC4-2A00-EC546EC55E4B}"/>
                    </a:ext>
                  </a:extLst>
                </p14:cNvPr>
                <p14:cNvContentPartPr/>
                <p14:nvPr/>
              </p14:nvContentPartPr>
              <p14:xfrm>
                <a:off x="742371" y="3136423"/>
                <a:ext cx="78120" cy="5713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B694A5C-D8A6-6FC4-2A00-EC546EC55E4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31571" y="3125623"/>
                  <a:ext cx="99360" cy="59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681C87A-D063-F455-1D6A-8C40458C6FED}"/>
                    </a:ext>
                  </a:extLst>
                </p14:cNvPr>
                <p14:cNvContentPartPr/>
                <p14:nvPr/>
              </p14:nvContentPartPr>
              <p14:xfrm>
                <a:off x="434571" y="3878023"/>
                <a:ext cx="348840" cy="1004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681C87A-D063-F455-1D6A-8C40458C6FE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23771" y="3867223"/>
                  <a:ext cx="37008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25A6137-E252-7641-3046-FB03DC0600B8}"/>
                    </a:ext>
                  </a:extLst>
                </p14:cNvPr>
                <p14:cNvContentPartPr/>
                <p14:nvPr/>
              </p14:nvContentPartPr>
              <p14:xfrm>
                <a:off x="445731" y="3186823"/>
                <a:ext cx="64080" cy="6534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25A6137-E252-7641-3046-FB03DC0600B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34931" y="3176023"/>
                  <a:ext cx="8532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E204842-21A2-189B-FEA7-BCBE4A424C51}"/>
                    </a:ext>
                  </a:extLst>
                </p14:cNvPr>
                <p14:cNvContentPartPr/>
                <p14:nvPr/>
              </p14:nvContentPartPr>
              <p14:xfrm>
                <a:off x="469491" y="3102223"/>
                <a:ext cx="328680" cy="5994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E204842-21A2-189B-FEA7-BCBE4A424C5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58691" y="3091423"/>
                  <a:ext cx="349920" cy="62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BA73C48-C07F-FF04-FF87-8345F9F77B74}"/>
                  </a:ext>
                </a:extLst>
              </p14:cNvPr>
              <p14:cNvContentPartPr/>
              <p14:nvPr/>
            </p14:nvContentPartPr>
            <p14:xfrm>
              <a:off x="3739011" y="5422423"/>
              <a:ext cx="442800" cy="5126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BA73C48-C07F-FF04-FF87-8345F9F77B74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3728211" y="5411623"/>
                <a:ext cx="464040" cy="533880"/>
              </a:xfrm>
              <a:prstGeom prst="rect">
                <a:avLst/>
              </a:prstGeom>
            </p:spPr>
          </p:pic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FF80E8CD-3474-E7F4-FF10-CF9A199BF680}"/>
              </a:ext>
            </a:extLst>
          </p:cNvPr>
          <p:cNvGrpSpPr/>
          <p:nvPr/>
        </p:nvGrpSpPr>
        <p:grpSpPr>
          <a:xfrm>
            <a:off x="4167051" y="4536103"/>
            <a:ext cx="3078720" cy="1773360"/>
            <a:chOff x="4167051" y="4536103"/>
            <a:chExt cx="3078720" cy="177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BE23E73-B960-3D1F-3AFC-DFCD2579C513}"/>
                    </a:ext>
                  </a:extLst>
                </p14:cNvPr>
                <p14:cNvContentPartPr/>
                <p14:nvPr/>
              </p14:nvContentPartPr>
              <p14:xfrm>
                <a:off x="4167051" y="5311183"/>
                <a:ext cx="1274400" cy="2930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BE23E73-B960-3D1F-3AFC-DFCD2579C51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152651" y="5296801"/>
                  <a:ext cx="1302840" cy="3214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6D75812-2003-F05D-FC36-93C879FF7BC4}"/>
                    </a:ext>
                  </a:extLst>
                </p14:cNvPr>
                <p14:cNvContentPartPr/>
                <p14:nvPr/>
              </p14:nvContentPartPr>
              <p14:xfrm>
                <a:off x="5871651" y="4824463"/>
                <a:ext cx="74520" cy="3866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6D75812-2003-F05D-FC36-93C879FF7BC4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860851" y="4813663"/>
                  <a:ext cx="9576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5A3CFC5-5D6E-F305-45F1-9D3799856F8E}"/>
                    </a:ext>
                  </a:extLst>
                </p14:cNvPr>
                <p14:cNvContentPartPr/>
                <p14:nvPr/>
              </p14:nvContentPartPr>
              <p14:xfrm>
                <a:off x="5773731" y="4756423"/>
                <a:ext cx="478440" cy="4712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5A3CFC5-5D6E-F305-45F1-9D3799856F8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762931" y="4745615"/>
                  <a:ext cx="499680" cy="4924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96AFBEE-E214-FE85-0BD3-4C9AA1C79BAE}"/>
                    </a:ext>
                  </a:extLst>
                </p14:cNvPr>
                <p14:cNvContentPartPr/>
                <p14:nvPr/>
              </p14:nvContentPartPr>
              <p14:xfrm>
                <a:off x="6351891" y="5078623"/>
                <a:ext cx="190080" cy="1839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96AFBEE-E214-FE85-0BD3-4C9AA1C79BA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341111" y="5067823"/>
                  <a:ext cx="2112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D7F10C6-E519-8251-8159-6A3604CD12B8}"/>
                    </a:ext>
                  </a:extLst>
                </p14:cNvPr>
                <p14:cNvContentPartPr/>
                <p14:nvPr/>
              </p14:nvContentPartPr>
              <p14:xfrm>
                <a:off x="6375651" y="4791343"/>
                <a:ext cx="32400" cy="1054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D7F10C6-E519-8251-8159-6A3604CD12B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364851" y="4780580"/>
                  <a:ext cx="53640" cy="1266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A7D245D-0107-D36D-4259-F2449E5E179A}"/>
                    </a:ext>
                  </a:extLst>
                </p14:cNvPr>
                <p14:cNvContentPartPr/>
                <p14:nvPr/>
              </p14:nvContentPartPr>
              <p14:xfrm>
                <a:off x="5727651" y="5358703"/>
                <a:ext cx="1131840" cy="8100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A7D245D-0107-D36D-4259-F2449E5E179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716851" y="5347903"/>
                  <a:ext cx="11530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E7DB671A-008F-4185-BC04-936D1ED07F05}"/>
                    </a:ext>
                  </a:extLst>
                </p14:cNvPr>
                <p14:cNvContentPartPr/>
                <p14:nvPr/>
              </p14:nvContentPartPr>
              <p14:xfrm>
                <a:off x="5891091" y="5591263"/>
                <a:ext cx="360360" cy="387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E7DB671A-008F-4185-BC04-936D1ED07F05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880291" y="5580463"/>
                  <a:ext cx="38160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A0E2752-4E81-8031-0618-13EB3E46843F}"/>
                    </a:ext>
                  </a:extLst>
                </p14:cNvPr>
                <p14:cNvContentPartPr/>
                <p14:nvPr/>
              </p14:nvContentPartPr>
              <p14:xfrm>
                <a:off x="6360171" y="5810863"/>
                <a:ext cx="315360" cy="1584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A0E2752-4E81-8031-0618-13EB3E46843F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6349371" y="5800063"/>
                  <a:ext cx="3366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D2AD6C8-16E1-7A2E-1F27-404E59A532FC}"/>
                    </a:ext>
                  </a:extLst>
                </p14:cNvPr>
                <p14:cNvContentPartPr/>
                <p14:nvPr/>
              </p14:nvContentPartPr>
              <p14:xfrm>
                <a:off x="5577171" y="4680103"/>
                <a:ext cx="125640" cy="1500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D2AD6C8-16E1-7A2E-1F27-404E59A532F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566371" y="4669303"/>
                  <a:ext cx="146880" cy="15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33CC1C01-58F9-8590-0E00-8B1807B10ACE}"/>
                    </a:ext>
                  </a:extLst>
                </p14:cNvPr>
                <p14:cNvContentPartPr/>
                <p14:nvPr/>
              </p14:nvContentPartPr>
              <p14:xfrm>
                <a:off x="5690571" y="6139903"/>
                <a:ext cx="1555200" cy="169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33CC1C01-58F9-8590-0E00-8B1807B10AC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5679771" y="6129080"/>
                  <a:ext cx="1576440" cy="1908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76A49D12-E5A2-BDE6-531C-1BF51FA79111}"/>
                    </a:ext>
                  </a:extLst>
                </p14:cNvPr>
                <p14:cNvContentPartPr/>
                <p14:nvPr/>
              </p14:nvContentPartPr>
              <p14:xfrm>
                <a:off x="5601651" y="4536103"/>
                <a:ext cx="1469160" cy="15768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6A49D12-E5A2-BDE6-531C-1BF51FA79111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5590851" y="4525301"/>
                  <a:ext cx="1490400" cy="159804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2E5C5DA-ACE7-A4C5-BF50-827B51CD4865}"/>
              </a:ext>
            </a:extLst>
          </p:cNvPr>
          <p:cNvGrpSpPr/>
          <p:nvPr/>
        </p:nvGrpSpPr>
        <p:grpSpPr>
          <a:xfrm>
            <a:off x="7378611" y="5124703"/>
            <a:ext cx="230040" cy="143640"/>
            <a:chOff x="7378611" y="5124703"/>
            <a:chExt cx="230040" cy="14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2BC9885-00BA-9C36-FBA6-7C0038473873}"/>
                    </a:ext>
                  </a:extLst>
                </p14:cNvPr>
                <p14:cNvContentPartPr/>
                <p14:nvPr/>
              </p14:nvContentPartPr>
              <p14:xfrm>
                <a:off x="7433691" y="5124703"/>
                <a:ext cx="148680" cy="36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2BC9885-00BA-9C36-FBA6-7C003847387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422891" y="5113903"/>
                  <a:ext cx="16992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9428780-AA8D-0610-8C73-976F2286F4E0}"/>
                    </a:ext>
                  </a:extLst>
                </p14:cNvPr>
                <p14:cNvContentPartPr/>
                <p14:nvPr/>
              </p14:nvContentPartPr>
              <p14:xfrm>
                <a:off x="7378611" y="5219023"/>
                <a:ext cx="230040" cy="493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9428780-AA8D-0610-8C73-976F2286F4E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367811" y="5208223"/>
                  <a:ext cx="251280" cy="7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5E5B90D-C317-0172-7F92-A9976B0786CA}"/>
              </a:ext>
            </a:extLst>
          </p:cNvPr>
          <p:cNvGrpSpPr/>
          <p:nvPr/>
        </p:nvGrpSpPr>
        <p:grpSpPr>
          <a:xfrm>
            <a:off x="8086371" y="4585063"/>
            <a:ext cx="1084680" cy="1417320"/>
            <a:chOff x="8086371" y="4585063"/>
            <a:chExt cx="1084680" cy="141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54DAC74-C4AF-C2A8-76DF-3A118ABAEFE5}"/>
                    </a:ext>
                  </a:extLst>
                </p14:cNvPr>
                <p14:cNvContentPartPr/>
                <p14:nvPr/>
              </p14:nvContentPartPr>
              <p14:xfrm>
                <a:off x="8262411" y="4672183"/>
                <a:ext cx="242640" cy="4388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54DAC74-C4AF-C2A8-76DF-3A118ABAEFE5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251611" y="4661383"/>
                  <a:ext cx="26388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A51C8D3-0ED1-0A07-4A26-48EAAC3A7214}"/>
                    </a:ext>
                  </a:extLst>
                </p14:cNvPr>
                <p14:cNvContentPartPr/>
                <p14:nvPr/>
              </p14:nvContentPartPr>
              <p14:xfrm>
                <a:off x="8740851" y="4585063"/>
                <a:ext cx="272880" cy="5274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A51C8D3-0ED1-0A07-4A26-48EAAC3A7214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730051" y="4574263"/>
                  <a:ext cx="294120" cy="54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71D44D6-F19D-1820-F267-E9BB184E2C42}"/>
                    </a:ext>
                  </a:extLst>
                </p14:cNvPr>
                <p14:cNvContentPartPr/>
                <p14:nvPr/>
              </p14:nvContentPartPr>
              <p14:xfrm>
                <a:off x="8086371" y="5199223"/>
                <a:ext cx="1061640" cy="1227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71D44D6-F19D-1820-F267-E9BB184E2C4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075575" y="5188423"/>
                  <a:ext cx="1082873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CCF933D-7F78-3D6F-F0AD-450EAA01DDB7}"/>
                    </a:ext>
                  </a:extLst>
                </p14:cNvPr>
                <p14:cNvContentPartPr/>
                <p14:nvPr/>
              </p14:nvContentPartPr>
              <p14:xfrm>
                <a:off x="8275011" y="5455183"/>
                <a:ext cx="260640" cy="352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CCF933D-7F78-3D6F-F0AD-450EAA01DDB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264211" y="5444383"/>
                  <a:ext cx="28188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5CB24E2-5233-7690-7E0F-23BEFF2F4689}"/>
                    </a:ext>
                  </a:extLst>
                </p14:cNvPr>
                <p14:cNvContentPartPr/>
                <p14:nvPr/>
              </p14:nvContentPartPr>
              <p14:xfrm>
                <a:off x="8644371" y="5734543"/>
                <a:ext cx="28440" cy="921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5CB24E2-5233-7690-7E0F-23BEFF2F468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8633706" y="5723785"/>
                  <a:ext cx="49415" cy="1133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7417AEA-2149-A875-6D64-4D1F2543CD5F}"/>
                    </a:ext>
                  </a:extLst>
                </p14:cNvPr>
                <p14:cNvContentPartPr/>
                <p14:nvPr/>
              </p14:nvContentPartPr>
              <p14:xfrm>
                <a:off x="8737611" y="5394703"/>
                <a:ext cx="164160" cy="4705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7417AEA-2149-A875-6D64-4D1F2543CD5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726811" y="5383911"/>
                  <a:ext cx="185400" cy="4917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8575878-7705-88BE-CFBD-BD2C5576A162}"/>
                    </a:ext>
                  </a:extLst>
                </p14:cNvPr>
                <p14:cNvContentPartPr/>
                <p14:nvPr/>
              </p14:nvContentPartPr>
              <p14:xfrm>
                <a:off x="9006171" y="5431783"/>
                <a:ext cx="164880" cy="3600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8575878-7705-88BE-CFBD-BD2C5576A16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995395" y="5420983"/>
                  <a:ext cx="186074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CC4B2AA-774F-06E7-D5C7-8E7F82886260}"/>
                    </a:ext>
                  </a:extLst>
                </p14:cNvPr>
                <p14:cNvContentPartPr/>
                <p14:nvPr/>
              </p14:nvContentPartPr>
              <p14:xfrm>
                <a:off x="9132171" y="5437183"/>
                <a:ext cx="35280" cy="5652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CC4B2AA-774F-06E7-D5C7-8E7F82886260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121371" y="5426390"/>
                  <a:ext cx="56520" cy="58642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49" name="Input penna 48">
                <a:extLst>
                  <a:ext uri="{FF2B5EF4-FFF2-40B4-BE49-F238E27FC236}">
                    <a16:creationId xmlns:a16="http://schemas.microsoft.com/office/drawing/2014/main" id="{3243529E-A0C1-4529-89EF-4A495B7C474F}"/>
                  </a:ext>
                </a:extLst>
              </p14:cNvPr>
              <p14:cNvContentPartPr/>
              <p14:nvPr/>
            </p14:nvContentPartPr>
            <p14:xfrm>
              <a:off x="42565" y="4505972"/>
              <a:ext cx="484200" cy="539640"/>
            </p14:xfrm>
          </p:contentPart>
        </mc:Choice>
        <mc:Fallback>
          <p:pic>
            <p:nvPicPr>
              <p:cNvPr id="49" name="Input penna 48">
                <a:extLst>
                  <a:ext uri="{FF2B5EF4-FFF2-40B4-BE49-F238E27FC236}">
                    <a16:creationId xmlns:a16="http://schemas.microsoft.com/office/drawing/2014/main" id="{3243529E-A0C1-4529-89EF-4A495B7C474F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24565" y="4487984"/>
                <a:ext cx="519840" cy="5752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50" name="Input penna 49">
                <a:extLst>
                  <a:ext uri="{FF2B5EF4-FFF2-40B4-BE49-F238E27FC236}">
                    <a16:creationId xmlns:a16="http://schemas.microsoft.com/office/drawing/2014/main" id="{1EA178E7-5853-454E-858E-47F643E88E66}"/>
                  </a:ext>
                </a:extLst>
              </p14:cNvPr>
              <p14:cNvContentPartPr/>
              <p14:nvPr/>
            </p14:nvContentPartPr>
            <p14:xfrm>
              <a:off x="1878565" y="5641052"/>
              <a:ext cx="392040" cy="309600"/>
            </p14:xfrm>
          </p:contentPart>
        </mc:Choice>
        <mc:Fallback>
          <p:pic>
            <p:nvPicPr>
              <p:cNvPr id="50" name="Input penna 49">
                <a:extLst>
                  <a:ext uri="{FF2B5EF4-FFF2-40B4-BE49-F238E27FC236}">
                    <a16:creationId xmlns:a16="http://schemas.microsoft.com/office/drawing/2014/main" id="{1EA178E7-5853-454E-858E-47F643E88E66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1860925" y="5623412"/>
                <a:ext cx="42768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60" name="Input penna 59">
                <a:extLst>
                  <a:ext uri="{FF2B5EF4-FFF2-40B4-BE49-F238E27FC236}">
                    <a16:creationId xmlns:a16="http://schemas.microsoft.com/office/drawing/2014/main" id="{96E697AC-0048-46BD-BF80-7D6E4FE3CFBA}"/>
                  </a:ext>
                </a:extLst>
              </p14:cNvPr>
              <p14:cNvContentPartPr/>
              <p14:nvPr/>
            </p14:nvContentPartPr>
            <p14:xfrm>
              <a:off x="2415685" y="5691812"/>
              <a:ext cx="342720" cy="264960"/>
            </p14:xfrm>
          </p:contentPart>
        </mc:Choice>
        <mc:Fallback>
          <p:pic>
            <p:nvPicPr>
              <p:cNvPr id="60" name="Input penna 59">
                <a:extLst>
                  <a:ext uri="{FF2B5EF4-FFF2-40B4-BE49-F238E27FC236}">
                    <a16:creationId xmlns:a16="http://schemas.microsoft.com/office/drawing/2014/main" id="{96E697AC-0048-46BD-BF80-7D6E4FE3CFBA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2398045" y="5673812"/>
                <a:ext cx="37836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65" name="Input penna 64">
                <a:extLst>
                  <a:ext uri="{FF2B5EF4-FFF2-40B4-BE49-F238E27FC236}">
                    <a16:creationId xmlns:a16="http://schemas.microsoft.com/office/drawing/2014/main" id="{4F12218A-0C61-4CBD-B174-4A2471F69733}"/>
                  </a:ext>
                </a:extLst>
              </p14:cNvPr>
              <p14:cNvContentPartPr/>
              <p14:nvPr/>
            </p14:nvContentPartPr>
            <p14:xfrm>
              <a:off x="2945965" y="5665532"/>
              <a:ext cx="338760" cy="293040"/>
            </p14:xfrm>
          </p:contentPart>
        </mc:Choice>
        <mc:Fallback>
          <p:pic>
            <p:nvPicPr>
              <p:cNvPr id="65" name="Input penna 64">
                <a:extLst>
                  <a:ext uri="{FF2B5EF4-FFF2-40B4-BE49-F238E27FC236}">
                    <a16:creationId xmlns:a16="http://schemas.microsoft.com/office/drawing/2014/main" id="{4F12218A-0C61-4CBD-B174-4A2471F69733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2928325" y="5647892"/>
                <a:ext cx="37440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C135F039-8C48-4E2C-AAAA-0F004ACB8D29}"/>
                  </a:ext>
                </a:extLst>
              </p14:cNvPr>
              <p14:cNvContentPartPr/>
              <p14:nvPr/>
            </p14:nvContentPartPr>
            <p14:xfrm>
              <a:off x="9432445" y="5495252"/>
              <a:ext cx="676080" cy="242280"/>
            </p14:xfrm>
          </p:contentPart>
        </mc:Choice>
        <mc:Fallback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C135F039-8C48-4E2C-AAAA-0F004ACB8D29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9414805" y="5477252"/>
                <a:ext cx="7117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84" name="Input penna 83">
                <a:extLst>
                  <a:ext uri="{FF2B5EF4-FFF2-40B4-BE49-F238E27FC236}">
                    <a16:creationId xmlns:a16="http://schemas.microsoft.com/office/drawing/2014/main" id="{76C38E71-0882-4B04-838C-5F123D5E6039}"/>
                  </a:ext>
                </a:extLst>
              </p14:cNvPr>
              <p14:cNvContentPartPr/>
              <p14:nvPr/>
            </p14:nvContentPartPr>
            <p14:xfrm>
              <a:off x="9193405" y="4611452"/>
              <a:ext cx="687240" cy="262080"/>
            </p14:xfrm>
          </p:contentPart>
        </mc:Choice>
        <mc:Fallback>
          <p:pic>
            <p:nvPicPr>
              <p:cNvPr id="84" name="Input penna 83">
                <a:extLst>
                  <a:ext uri="{FF2B5EF4-FFF2-40B4-BE49-F238E27FC236}">
                    <a16:creationId xmlns:a16="http://schemas.microsoft.com/office/drawing/2014/main" id="{76C38E71-0882-4B04-838C-5F123D5E6039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9175405" y="4593452"/>
                <a:ext cx="72288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07" name="Input penna 106">
                <a:extLst>
                  <a:ext uri="{FF2B5EF4-FFF2-40B4-BE49-F238E27FC236}">
                    <a16:creationId xmlns:a16="http://schemas.microsoft.com/office/drawing/2014/main" id="{CF6C317E-59CE-48F9-98BF-EEE306DAF3A5}"/>
                  </a:ext>
                </a:extLst>
              </p14:cNvPr>
              <p14:cNvContentPartPr/>
              <p14:nvPr/>
            </p14:nvContentPartPr>
            <p14:xfrm>
              <a:off x="2521165" y="6083852"/>
              <a:ext cx="154800" cy="644760"/>
            </p14:xfrm>
          </p:contentPart>
        </mc:Choice>
        <mc:Fallback>
          <p:pic>
            <p:nvPicPr>
              <p:cNvPr id="107" name="Input penna 106">
                <a:extLst>
                  <a:ext uri="{FF2B5EF4-FFF2-40B4-BE49-F238E27FC236}">
                    <a16:creationId xmlns:a16="http://schemas.microsoft.com/office/drawing/2014/main" id="{CF6C317E-59CE-48F9-98BF-EEE306DAF3A5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2503525" y="6066212"/>
                <a:ext cx="190440" cy="68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08" name="Input penna 107">
                <a:extLst>
                  <a:ext uri="{FF2B5EF4-FFF2-40B4-BE49-F238E27FC236}">
                    <a16:creationId xmlns:a16="http://schemas.microsoft.com/office/drawing/2014/main" id="{4DE31FED-A9DD-4097-87CF-8310110E6CA7}"/>
                  </a:ext>
                </a:extLst>
              </p14:cNvPr>
              <p14:cNvContentPartPr/>
              <p14:nvPr/>
            </p14:nvContentPartPr>
            <p14:xfrm>
              <a:off x="1937965" y="6044612"/>
              <a:ext cx="169560" cy="569880"/>
            </p14:xfrm>
          </p:contentPart>
        </mc:Choice>
        <mc:Fallback>
          <p:pic>
            <p:nvPicPr>
              <p:cNvPr id="108" name="Input penna 107">
                <a:extLst>
                  <a:ext uri="{FF2B5EF4-FFF2-40B4-BE49-F238E27FC236}">
                    <a16:creationId xmlns:a16="http://schemas.microsoft.com/office/drawing/2014/main" id="{4DE31FED-A9DD-4097-87CF-8310110E6CA7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1920325" y="6026623"/>
                <a:ext cx="205200" cy="6054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09" name="Input penna 108">
                <a:extLst>
                  <a:ext uri="{FF2B5EF4-FFF2-40B4-BE49-F238E27FC236}">
                    <a16:creationId xmlns:a16="http://schemas.microsoft.com/office/drawing/2014/main" id="{E0A1B8BE-082D-462C-9B18-12C1FCB8F8D1}"/>
                  </a:ext>
                </a:extLst>
              </p14:cNvPr>
              <p14:cNvContentPartPr/>
              <p14:nvPr/>
            </p14:nvContentPartPr>
            <p14:xfrm>
              <a:off x="1487965" y="4588772"/>
              <a:ext cx="110160" cy="63720"/>
            </p14:xfrm>
          </p:contentPart>
        </mc:Choice>
        <mc:Fallback>
          <p:pic>
            <p:nvPicPr>
              <p:cNvPr id="109" name="Input penna 108">
                <a:extLst>
                  <a:ext uri="{FF2B5EF4-FFF2-40B4-BE49-F238E27FC236}">
                    <a16:creationId xmlns:a16="http://schemas.microsoft.com/office/drawing/2014/main" id="{E0A1B8BE-082D-462C-9B18-12C1FCB8F8D1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1470325" y="4571132"/>
                <a:ext cx="14580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10" name="Input penna 109">
                <a:extLst>
                  <a:ext uri="{FF2B5EF4-FFF2-40B4-BE49-F238E27FC236}">
                    <a16:creationId xmlns:a16="http://schemas.microsoft.com/office/drawing/2014/main" id="{AFC6F479-A5CE-4409-92A1-6BEE51428573}"/>
                  </a:ext>
                </a:extLst>
              </p14:cNvPr>
              <p14:cNvContentPartPr/>
              <p14:nvPr/>
            </p14:nvContentPartPr>
            <p14:xfrm>
              <a:off x="1477165" y="6101492"/>
              <a:ext cx="35280" cy="92880"/>
            </p14:xfrm>
          </p:contentPart>
        </mc:Choice>
        <mc:Fallback>
          <p:pic>
            <p:nvPicPr>
              <p:cNvPr id="110" name="Input penna 109">
                <a:extLst>
                  <a:ext uri="{FF2B5EF4-FFF2-40B4-BE49-F238E27FC236}">
                    <a16:creationId xmlns:a16="http://schemas.microsoft.com/office/drawing/2014/main" id="{AFC6F479-A5CE-4409-92A1-6BEE51428573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1459525" y="6083492"/>
                <a:ext cx="70920" cy="12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8087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020FA-F524-6D4F-825C-5BF465070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63726F-6F71-30B4-DD86-3BC1477F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4" y="201038"/>
            <a:ext cx="5108200" cy="6656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AF2377-CB20-8E4F-6009-90A403DAD46F}"/>
              </a:ext>
            </a:extLst>
          </p:cNvPr>
          <p:cNvSpPr txBox="1"/>
          <p:nvPr/>
        </p:nvSpPr>
        <p:spPr>
          <a:xfrm>
            <a:off x="6379778" y="535147"/>
            <a:ext cx="51081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STEP 3 – correct thin bed effect &gt;&gt; from SP to SSP:</a:t>
            </a:r>
          </a:p>
          <a:p>
            <a:endParaRPr lang="en-US" b="1" dirty="0"/>
          </a:p>
          <a:p>
            <a:r>
              <a:rPr lang="en-US" dirty="0"/>
              <a:t>Ri= 28 Ohm m</a:t>
            </a:r>
          </a:p>
          <a:p>
            <a:r>
              <a:rPr lang="en-US" dirty="0"/>
              <a:t>Rm=   0.94 Ohm m</a:t>
            </a:r>
          </a:p>
          <a:p>
            <a:r>
              <a:rPr lang="en-US" dirty="0"/>
              <a:t>Bed Thickness = 8 ft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ANSWERS:</a:t>
            </a:r>
          </a:p>
          <a:p>
            <a:endParaRPr lang="en-US" b="1" dirty="0"/>
          </a:p>
          <a:p>
            <a:r>
              <a:rPr lang="en-US" dirty="0"/>
              <a:t>SP correction factor = 1.3</a:t>
            </a:r>
          </a:p>
          <a:p>
            <a:endParaRPr lang="en-US" dirty="0"/>
          </a:p>
          <a:p>
            <a:r>
              <a:rPr lang="en-US" dirty="0"/>
              <a:t>SSP = SP x SP correction factor = -52 mV</a:t>
            </a:r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8EE543F-D234-F22B-2940-AF38E48DC74C}"/>
                  </a:ext>
                </a:extLst>
              </p14:cNvPr>
              <p14:cNvContentPartPr/>
              <p14:nvPr/>
            </p14:nvContentPartPr>
            <p14:xfrm>
              <a:off x="1535091" y="4573183"/>
              <a:ext cx="80280" cy="10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8EE543F-D234-F22B-2940-AF38E48DC7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4339" y="4562383"/>
                <a:ext cx="101425" cy="12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250FC05-EC53-88B6-4E66-C17C245075AF}"/>
              </a:ext>
            </a:extLst>
          </p:cNvPr>
          <p:cNvGrpSpPr/>
          <p:nvPr/>
        </p:nvGrpSpPr>
        <p:grpSpPr>
          <a:xfrm>
            <a:off x="1938651" y="5620423"/>
            <a:ext cx="797040" cy="330120"/>
            <a:chOff x="1938651" y="5620423"/>
            <a:chExt cx="797040" cy="33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1E6C7A1-D8EC-E42C-9D9C-FA5F39152A84}"/>
                    </a:ext>
                  </a:extLst>
                </p14:cNvPr>
                <p14:cNvContentPartPr/>
                <p14:nvPr/>
              </p14:nvContentPartPr>
              <p14:xfrm>
                <a:off x="1938651" y="5620423"/>
                <a:ext cx="249840" cy="3301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1E6C7A1-D8EC-E42C-9D9C-FA5F39152A8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927867" y="5609623"/>
                  <a:ext cx="271049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21E1BBD-79A4-2375-9228-63FB766A3B3D}"/>
                    </a:ext>
                  </a:extLst>
                </p14:cNvPr>
                <p14:cNvContentPartPr/>
                <p14:nvPr/>
              </p14:nvContentPartPr>
              <p14:xfrm>
                <a:off x="2444091" y="5652823"/>
                <a:ext cx="291600" cy="296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21E1BBD-79A4-2375-9228-63FB766A3B3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433291" y="5642010"/>
                  <a:ext cx="312840" cy="31754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EFB756D-DE9A-4488-67C9-3381E25076D2}"/>
                  </a:ext>
                </a:extLst>
              </p14:cNvPr>
              <p14:cNvContentPartPr/>
              <p14:nvPr/>
            </p14:nvContentPartPr>
            <p14:xfrm>
              <a:off x="1484691" y="4556623"/>
              <a:ext cx="122040" cy="166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EFB756D-DE9A-4488-67C9-3381E25076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73891" y="4545823"/>
                <a:ext cx="143280" cy="187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C14F276-C431-6B52-3B58-847159211FB4}"/>
              </a:ext>
            </a:extLst>
          </p:cNvPr>
          <p:cNvGrpSpPr/>
          <p:nvPr/>
        </p:nvGrpSpPr>
        <p:grpSpPr>
          <a:xfrm>
            <a:off x="1341411" y="4624663"/>
            <a:ext cx="362880" cy="1795320"/>
            <a:chOff x="1341411" y="4624663"/>
            <a:chExt cx="362880" cy="179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48341AE-49B9-8BCB-DF73-300D089600D9}"/>
                    </a:ext>
                  </a:extLst>
                </p14:cNvPr>
                <p14:cNvContentPartPr/>
                <p14:nvPr/>
              </p14:nvContentPartPr>
              <p14:xfrm>
                <a:off x="1512051" y="4624663"/>
                <a:ext cx="47160" cy="1501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48341AE-49B9-8BCB-DF73-300D089600D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01251" y="4613866"/>
                  <a:ext cx="68400" cy="15227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15604FF-C36D-A572-9A50-472923FEC2E8}"/>
                    </a:ext>
                  </a:extLst>
                </p14:cNvPr>
                <p14:cNvContentPartPr/>
                <p14:nvPr/>
              </p14:nvContentPartPr>
              <p14:xfrm>
                <a:off x="1341411" y="6025783"/>
                <a:ext cx="362880" cy="394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15604FF-C36D-A572-9A50-472923FEC2E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30611" y="6014973"/>
                  <a:ext cx="384120" cy="41545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6665265-E066-77DD-E2D6-D84BC4CCF362}"/>
                  </a:ext>
                </a:extLst>
              </p14:cNvPr>
              <p14:cNvContentPartPr/>
              <p14:nvPr/>
            </p14:nvContentPartPr>
            <p14:xfrm>
              <a:off x="8554011" y="3210583"/>
              <a:ext cx="420840" cy="513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6665265-E066-77DD-E2D6-D84BC4CCF36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43211" y="3199783"/>
                <a:ext cx="442080" cy="53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2BE54B0A-AA40-C0D5-18D4-FE6F316CF50D}"/>
              </a:ext>
            </a:extLst>
          </p:cNvPr>
          <p:cNvGrpSpPr/>
          <p:nvPr/>
        </p:nvGrpSpPr>
        <p:grpSpPr>
          <a:xfrm>
            <a:off x="7050291" y="4222903"/>
            <a:ext cx="210240" cy="627480"/>
            <a:chOff x="7050291" y="4222903"/>
            <a:chExt cx="210240" cy="62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36AF4FC-62A5-6F26-1F38-41D21485B47C}"/>
                    </a:ext>
                  </a:extLst>
                </p14:cNvPr>
                <p14:cNvContentPartPr/>
                <p14:nvPr/>
              </p14:nvContentPartPr>
              <p14:xfrm>
                <a:off x="7102131" y="4222903"/>
                <a:ext cx="43200" cy="560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36AF4FC-62A5-6F26-1F38-41D21485B47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91331" y="4212103"/>
                  <a:ext cx="64440" cy="58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B4C1C59-AED4-67F0-5826-C3834AAF6C14}"/>
                    </a:ext>
                  </a:extLst>
                </p14:cNvPr>
                <p14:cNvContentPartPr/>
                <p14:nvPr/>
              </p14:nvContentPartPr>
              <p14:xfrm>
                <a:off x="7050291" y="4681543"/>
                <a:ext cx="210240" cy="168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B4C1C59-AED4-67F0-5826-C3834AAF6C1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039491" y="4670720"/>
                  <a:ext cx="231480" cy="19012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605735-2689-7628-952F-C25DC1107E43}"/>
              </a:ext>
            </a:extLst>
          </p:cNvPr>
          <p:cNvGrpSpPr/>
          <p:nvPr/>
        </p:nvGrpSpPr>
        <p:grpSpPr>
          <a:xfrm>
            <a:off x="6770211" y="5035423"/>
            <a:ext cx="1242000" cy="398880"/>
            <a:chOff x="6770211" y="5035423"/>
            <a:chExt cx="1242000" cy="39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5320A1E-233D-C196-713B-23B6F9A13E3C}"/>
                    </a:ext>
                  </a:extLst>
                </p14:cNvPr>
                <p14:cNvContentPartPr/>
                <p14:nvPr/>
              </p14:nvContentPartPr>
              <p14:xfrm>
                <a:off x="6770211" y="5163583"/>
                <a:ext cx="230760" cy="19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5320A1E-233D-C196-713B-23B6F9A13E3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759394" y="5152783"/>
                  <a:ext cx="252033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9B489CD-280F-44D5-E8A9-3C409C9CDA14}"/>
                    </a:ext>
                  </a:extLst>
                </p14:cNvPr>
                <p14:cNvContentPartPr/>
                <p14:nvPr/>
              </p14:nvContentPartPr>
              <p14:xfrm>
                <a:off x="7045251" y="5074663"/>
                <a:ext cx="151560" cy="250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9B489CD-280F-44D5-E8A9-3C409C9CDA1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34451" y="5063863"/>
                  <a:ext cx="1728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C8687B1-9BC1-FAC3-9380-7C2C64E96796}"/>
                    </a:ext>
                  </a:extLst>
                </p14:cNvPr>
                <p14:cNvContentPartPr/>
                <p14:nvPr/>
              </p14:nvContentPartPr>
              <p14:xfrm>
                <a:off x="7165491" y="5132263"/>
                <a:ext cx="39960" cy="302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C8687B1-9BC1-FAC3-9380-7C2C64E9679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54691" y="5121463"/>
                  <a:ext cx="6120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2A1B958-6FE9-619B-93FB-9B9F32977B96}"/>
                    </a:ext>
                  </a:extLst>
                </p14:cNvPr>
                <p14:cNvContentPartPr/>
                <p14:nvPr/>
              </p14:nvContentPartPr>
              <p14:xfrm>
                <a:off x="7264851" y="5078623"/>
                <a:ext cx="126000" cy="2498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2A1B958-6FE9-619B-93FB-9B9F32977B9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254051" y="5067839"/>
                  <a:ext cx="147240" cy="2710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46A36A2-5C56-6787-BA5E-95BA81F5AB3A}"/>
                    </a:ext>
                  </a:extLst>
                </p14:cNvPr>
                <p14:cNvContentPartPr/>
                <p14:nvPr/>
              </p14:nvContentPartPr>
              <p14:xfrm>
                <a:off x="7526931" y="5215783"/>
                <a:ext cx="196920" cy="106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46A36A2-5C56-6787-BA5E-95BA81F5AB3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16111" y="5204983"/>
                  <a:ext cx="218199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0EC3CEE-1661-03C9-1F95-ED11B41088B0}"/>
                    </a:ext>
                  </a:extLst>
                </p14:cNvPr>
                <p14:cNvContentPartPr/>
                <p14:nvPr/>
              </p14:nvContentPartPr>
              <p14:xfrm>
                <a:off x="7774611" y="5035423"/>
                <a:ext cx="237600" cy="294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0EC3CEE-1661-03C9-1F95-ED11B41088B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763811" y="5024623"/>
                  <a:ext cx="258840" cy="31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51639F-9232-9906-6EC7-94EB267E9BDC}"/>
              </a:ext>
            </a:extLst>
          </p:cNvPr>
          <p:cNvGrpSpPr/>
          <p:nvPr/>
        </p:nvGrpSpPr>
        <p:grpSpPr>
          <a:xfrm>
            <a:off x="8129931" y="4167103"/>
            <a:ext cx="537120" cy="573120"/>
            <a:chOff x="8129931" y="4167103"/>
            <a:chExt cx="537120" cy="57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E4F2325-F444-3C21-F360-B0F6BDEF8CAB}"/>
                    </a:ext>
                  </a:extLst>
                </p14:cNvPr>
                <p14:cNvContentPartPr/>
                <p14:nvPr/>
              </p14:nvContentPartPr>
              <p14:xfrm>
                <a:off x="8191491" y="4167103"/>
                <a:ext cx="201240" cy="291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E4F2325-F444-3C21-F360-B0F6BDEF8CA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180691" y="4156316"/>
                  <a:ext cx="222480" cy="3128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B3C598B-F6CF-8802-F5B4-67A1940446F7}"/>
                    </a:ext>
                  </a:extLst>
                </p14:cNvPr>
                <p14:cNvContentPartPr/>
                <p14:nvPr/>
              </p14:nvContentPartPr>
              <p14:xfrm>
                <a:off x="8129931" y="4546543"/>
                <a:ext cx="143280" cy="193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B3C598B-F6CF-8802-F5B4-67A1940446F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119158" y="4535743"/>
                  <a:ext cx="164467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A1EB74F-B7E3-45D4-C211-F0CC68290B26}"/>
                    </a:ext>
                  </a:extLst>
                </p14:cNvPr>
                <p14:cNvContentPartPr/>
                <p14:nvPr/>
              </p14:nvContentPartPr>
              <p14:xfrm>
                <a:off x="8382651" y="4656343"/>
                <a:ext cx="34560" cy="65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A1EB74F-B7E3-45D4-C211-F0CC68290B26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371851" y="4645543"/>
                  <a:ext cx="558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8A14C62-597A-1EDA-BB62-04B4E0A38E73}"/>
                    </a:ext>
                  </a:extLst>
                </p14:cNvPr>
                <p14:cNvContentPartPr/>
                <p14:nvPr/>
              </p14:nvContentPartPr>
              <p14:xfrm>
                <a:off x="8496051" y="4500823"/>
                <a:ext cx="171000" cy="229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8A14C62-597A-1EDA-BB62-04B4E0A38E7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485251" y="4490040"/>
                  <a:ext cx="192240" cy="25052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03D8023-5E88-F589-8432-D3AA1E6A40C2}"/>
              </a:ext>
            </a:extLst>
          </p:cNvPr>
          <p:cNvGrpSpPr/>
          <p:nvPr/>
        </p:nvGrpSpPr>
        <p:grpSpPr>
          <a:xfrm>
            <a:off x="9456891" y="4451863"/>
            <a:ext cx="208080" cy="155160"/>
            <a:chOff x="9456891" y="4451863"/>
            <a:chExt cx="208080" cy="15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91AC86B-CA16-6B63-E2BD-8E93E8A2BE4C}"/>
                    </a:ext>
                  </a:extLst>
                </p14:cNvPr>
                <p14:cNvContentPartPr/>
                <p14:nvPr/>
              </p14:nvContentPartPr>
              <p14:xfrm>
                <a:off x="9488931" y="4451863"/>
                <a:ext cx="154440" cy="65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91AC86B-CA16-6B63-E2BD-8E93E8A2BE4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478106" y="4441063"/>
                  <a:ext cx="17573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8D556AE-938F-49CA-3443-2A941572BBC1}"/>
                    </a:ext>
                  </a:extLst>
                </p14:cNvPr>
                <p14:cNvContentPartPr/>
                <p14:nvPr/>
              </p14:nvContentPartPr>
              <p14:xfrm>
                <a:off x="9456891" y="4567423"/>
                <a:ext cx="208080" cy="39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8D556AE-938F-49CA-3443-2A941572BBC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446072" y="4556720"/>
                  <a:ext cx="229357" cy="6064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670978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572</Words>
  <Application>Microsoft Office PowerPoint</Application>
  <PresentationFormat>Widescreen</PresentationFormat>
  <Paragraphs>152</Paragraphs>
  <Slides>44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8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>PIPAN MICHELE</cp:lastModifiedBy>
  <cp:revision>35</cp:revision>
  <dcterms:created xsi:type="dcterms:W3CDTF">2024-11-24T17:55:13Z</dcterms:created>
  <dcterms:modified xsi:type="dcterms:W3CDTF">2024-11-25T11:56:25Z</dcterms:modified>
</cp:coreProperties>
</file>