
<file path=[Content_Types].xml><?xml version="1.0" encoding="utf-8"?>
<Types xmlns="http://schemas.openxmlformats.org/package/2006/content-types">
  <Default Extension="bin" ContentType="audio/unknown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0"/>
  </p:notesMasterIdLst>
  <p:handoutMasterIdLst>
    <p:handoutMasterId r:id="rId121"/>
  </p:handoutMasterIdLst>
  <p:sldIdLst>
    <p:sldId id="257" r:id="rId2"/>
    <p:sldId id="356" r:id="rId3"/>
    <p:sldId id="380" r:id="rId4"/>
    <p:sldId id="381" r:id="rId5"/>
    <p:sldId id="384" r:id="rId6"/>
    <p:sldId id="385" r:id="rId7"/>
    <p:sldId id="386" r:id="rId8"/>
    <p:sldId id="387" r:id="rId9"/>
    <p:sldId id="388" r:id="rId10"/>
    <p:sldId id="389" r:id="rId11"/>
    <p:sldId id="390" r:id="rId12"/>
    <p:sldId id="391" r:id="rId13"/>
    <p:sldId id="393" r:id="rId14"/>
    <p:sldId id="401" r:id="rId15"/>
    <p:sldId id="394" r:id="rId16"/>
    <p:sldId id="395" r:id="rId17"/>
    <p:sldId id="396" r:id="rId18"/>
    <p:sldId id="397" r:id="rId19"/>
    <p:sldId id="398" r:id="rId20"/>
    <p:sldId id="399" r:id="rId21"/>
    <p:sldId id="428" r:id="rId22"/>
    <p:sldId id="258" r:id="rId23"/>
    <p:sldId id="262" r:id="rId24"/>
    <p:sldId id="318" r:id="rId25"/>
    <p:sldId id="404" r:id="rId26"/>
    <p:sldId id="263" r:id="rId27"/>
    <p:sldId id="264" r:id="rId28"/>
    <p:sldId id="405" r:id="rId29"/>
    <p:sldId id="341" r:id="rId30"/>
    <p:sldId id="259" r:id="rId31"/>
    <p:sldId id="406" r:id="rId32"/>
    <p:sldId id="407" r:id="rId33"/>
    <p:sldId id="408" r:id="rId34"/>
    <p:sldId id="409" r:id="rId35"/>
    <p:sldId id="410" r:id="rId36"/>
    <p:sldId id="265" r:id="rId37"/>
    <p:sldId id="411" r:id="rId38"/>
    <p:sldId id="319" r:id="rId39"/>
    <p:sldId id="412" r:id="rId40"/>
    <p:sldId id="320" r:id="rId41"/>
    <p:sldId id="413" r:id="rId42"/>
    <p:sldId id="414" r:id="rId43"/>
    <p:sldId id="268" r:id="rId44"/>
    <p:sldId id="415" r:id="rId45"/>
    <p:sldId id="266" r:id="rId46"/>
    <p:sldId id="416" r:id="rId47"/>
    <p:sldId id="269" r:id="rId48"/>
    <p:sldId id="417" r:id="rId49"/>
    <p:sldId id="270" r:id="rId50"/>
    <p:sldId id="271" r:id="rId51"/>
    <p:sldId id="421" r:id="rId52"/>
    <p:sldId id="422" r:id="rId53"/>
    <p:sldId id="423" r:id="rId54"/>
    <p:sldId id="272" r:id="rId55"/>
    <p:sldId id="352" r:id="rId56"/>
    <p:sldId id="429" r:id="rId57"/>
    <p:sldId id="353" r:id="rId58"/>
    <p:sldId id="354" r:id="rId59"/>
    <p:sldId id="273" r:id="rId60"/>
    <p:sldId id="274" r:id="rId61"/>
    <p:sldId id="311" r:id="rId62"/>
    <p:sldId id="314" r:id="rId63"/>
    <p:sldId id="312" r:id="rId64"/>
    <p:sldId id="315" r:id="rId65"/>
    <p:sldId id="275" r:id="rId66"/>
    <p:sldId id="261" r:id="rId67"/>
    <p:sldId id="260" r:id="rId68"/>
    <p:sldId id="317" r:id="rId69"/>
    <p:sldId id="276" r:id="rId70"/>
    <p:sldId id="278" r:id="rId71"/>
    <p:sldId id="329" r:id="rId72"/>
    <p:sldId id="277" r:id="rId73"/>
    <p:sldId id="330" r:id="rId74"/>
    <p:sldId id="279" r:id="rId75"/>
    <p:sldId id="280" r:id="rId76"/>
    <p:sldId id="281" r:id="rId77"/>
    <p:sldId id="282" r:id="rId78"/>
    <p:sldId id="284" r:id="rId79"/>
    <p:sldId id="286" r:id="rId80"/>
    <p:sldId id="288" r:id="rId81"/>
    <p:sldId id="337" r:id="rId82"/>
    <p:sldId id="336" r:id="rId83"/>
    <p:sldId id="339" r:id="rId84"/>
    <p:sldId id="338" r:id="rId85"/>
    <p:sldId id="289" r:id="rId86"/>
    <p:sldId id="340" r:id="rId87"/>
    <p:sldId id="290" r:id="rId88"/>
    <p:sldId id="331" r:id="rId89"/>
    <p:sldId id="332" r:id="rId90"/>
    <p:sldId id="333" r:id="rId91"/>
    <p:sldId id="334" r:id="rId92"/>
    <p:sldId id="344" r:id="rId93"/>
    <p:sldId id="346" r:id="rId94"/>
    <p:sldId id="345" r:id="rId95"/>
    <p:sldId id="321" r:id="rId96"/>
    <p:sldId id="328" r:id="rId97"/>
    <p:sldId id="347" r:id="rId98"/>
    <p:sldId id="348" r:id="rId99"/>
    <p:sldId id="326" r:id="rId100"/>
    <p:sldId id="322" r:id="rId101"/>
    <p:sldId id="325" r:id="rId102"/>
    <p:sldId id="327" r:id="rId103"/>
    <p:sldId id="304" r:id="rId104"/>
    <p:sldId id="305" r:id="rId105"/>
    <p:sldId id="306" r:id="rId106"/>
    <p:sldId id="366" r:id="rId107"/>
    <p:sldId id="367" r:id="rId108"/>
    <p:sldId id="368" r:id="rId109"/>
    <p:sldId id="369" r:id="rId110"/>
    <p:sldId id="370" r:id="rId111"/>
    <p:sldId id="371" r:id="rId112"/>
    <p:sldId id="427" r:id="rId113"/>
    <p:sldId id="372" r:id="rId114"/>
    <p:sldId id="373" r:id="rId115"/>
    <p:sldId id="375" r:id="rId116"/>
    <p:sldId id="376" r:id="rId117"/>
    <p:sldId id="377" r:id="rId118"/>
    <p:sldId id="378" r:id="rId11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98"/>
    <p:restoredTop sz="94937"/>
  </p:normalViewPr>
  <p:slideViewPr>
    <p:cSldViewPr>
      <p:cViewPr>
        <p:scale>
          <a:sx n="97" d="100"/>
          <a:sy n="97" d="100"/>
        </p:scale>
        <p:origin x="952" y="3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47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notesMaster" Target="notesMasters/notesMaster1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3587405-3F1D-B64F-9384-246AEA7B853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F9EB3E-2058-BE48-8F91-73741E9EEE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CD6BB177-50A0-C04B-903C-2ADE2F23EA14}" type="datetimeFigureOut">
              <a:rPr lang="it-IT"/>
              <a:pPr>
                <a:defRPr/>
              </a:pPr>
              <a:t>25/11/24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F7CD57-D58D-E84B-A4A8-31839A5062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762009-171B-2A44-A98B-DF7230BA1FF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C270112F-6BD5-964C-BF4C-894FD0594E09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5765668-6457-AA46-84C8-B1D8B29340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ADE174-4623-BE4B-A690-C83E7D7D32C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318E8EF7-52D3-8245-AC42-20136A355F78}" type="datetimeFigureOut">
              <a:rPr lang="it-IT"/>
              <a:pPr>
                <a:defRPr/>
              </a:pPr>
              <a:t>25/11/24</a:t>
            </a:fld>
            <a:endParaRPr lang="it-IT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0E95492-29F7-5549-BC0E-19FD1FE3CA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BB727A7-CAD3-964F-97CD-ABC3BB24F2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it-IT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E7D2C6-8BF4-D945-9E90-11F4AE16E75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EA26E4-EFE2-A343-8A03-59AF5AB1DA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29E6F5B3-15D4-1640-A6F1-948C7698A556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>
            <a:extLst>
              <a:ext uri="{FF2B5EF4-FFF2-40B4-BE49-F238E27FC236}">
                <a16:creationId xmlns:a16="http://schemas.microsoft.com/office/drawing/2014/main" id="{3D59CC48-5118-494C-BF3D-7A920D6F32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0" name="Notes Placeholder 2">
            <a:extLst>
              <a:ext uri="{FF2B5EF4-FFF2-40B4-BE49-F238E27FC236}">
                <a16:creationId xmlns:a16="http://schemas.microsoft.com/office/drawing/2014/main" id="{8577BA2D-A3D7-4243-ACC4-25B2BE8F8F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63491" name="Slide Number Placeholder 3">
            <a:extLst>
              <a:ext uri="{FF2B5EF4-FFF2-40B4-BE49-F238E27FC236}">
                <a16:creationId xmlns:a16="http://schemas.microsoft.com/office/drawing/2014/main" id="{B27F839A-EADD-A34A-AF2D-F419D02127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548ACB8-EFE7-404B-BC42-DB3528F4DCA8}" type="slidenum">
              <a:rPr lang="it-IT" altLang="it-IT" sz="1200" smtClean="0"/>
              <a:pPr/>
              <a:t>67</a:t>
            </a:fld>
            <a:endParaRPr lang="it-IT" altLang="it-IT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EDCDA31-FC8C-684B-875C-9F253A9DE2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B2F8B67-069F-0F4F-9E43-0B79D6C01A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691633E-E9C0-1D49-A210-755FFBD67E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11C04-7DB6-7541-8089-61CBE0F7F1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733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DFFA194-F30B-8C4F-89D4-E9A09D937F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5970CB-00E6-D14B-BEE3-A9DC570004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D4AAB38-0762-014E-BEC2-9C075FA993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BE606E-ED92-AB48-B3DF-01DDE003B6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9930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4344801-C9C6-7A4C-BA47-34321AFED6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4C9CF7C-4C67-8B4E-B229-0DDBB64861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D7827FE-2FD3-534B-A832-2AB6C27280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3C9135-A0A1-7948-9872-BFC067FBC1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8629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3B9E814-3E2E-4F45-B2E1-467D21F41D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6520519-3867-3349-9634-74AE8A5FE0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DB3A70E-B007-BF40-A21B-4061DBCE1A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8AF32-D826-A649-B6FE-672F2F2D7E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0920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3475310-698E-1148-AB7A-DBFB0E0E2C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F66B9ED-F8C3-0C4E-AED8-766D539105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5C7B07-427B-4F49-8ACC-114B621585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C7A4F-05AD-D245-A40B-CFBBFDBB3D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0028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1ECFFE-AB0D-1140-894C-29934A8812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33C8D4-7B5A-1C41-A8F9-627EC286B6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2EB177-43B0-2F4C-9256-42D75FD156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06CBF-ABF8-AC44-A9F3-81BD7E306A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0805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89B22CA-003C-8D45-AD85-EE6D3B99B2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BAB1A11-AE33-B047-978D-894EA318F0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485A9C9-9C41-6040-8367-18D0B06F0D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83CC70-B6A7-EA46-A1C2-02C0FA8BA8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01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F87EC16-3D16-394B-9658-DD5D07565F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EEFE244-1DFA-2A49-A480-60CF72A0E1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A32EE57-18CB-C94F-9203-A5ED1B59EB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5D0207-883B-224D-A045-106AB0429B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782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9B847C7-AD15-214C-8BAC-AC4EC18FC0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43BC861-A3C6-1941-8309-D6148763A6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A120F82-0CCB-E044-A122-65FC7C1223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5554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01CD32-DC01-BC4D-B1DB-6C17979707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86FDC1-6DA3-7E40-9051-FCDAC1EE8D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010765-F67F-C349-A177-0205918A93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FCC32-344F-B745-9BBB-D66C358571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2951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6DAB40-0365-0B42-8878-A920CE410A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E7AEEE-877D-8B47-BA95-CA1F173309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822F91-58FA-8C4E-82B3-DE318A8668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4CC3C2-EE1A-994C-B47A-C0ADF44AB7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3487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C6BBDDE-9759-524E-AF76-5B18743D6D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65BF684-1F4D-8740-9A8D-D395D70F23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3EA6752-C15C-7246-AB87-D91632D42DA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CD04761-A2A3-1341-B057-B600FA240BF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3B63B1E-F73A-E44D-AA1D-B1A9F6152B9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D93E9420-6239-5648-9BE8-C7EFA03B90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emf"/><Relationship Id="rId3" Type="http://schemas.openxmlformats.org/officeDocument/2006/relationships/image" Target="../media/image97.jpeg"/><Relationship Id="rId7" Type="http://schemas.openxmlformats.org/officeDocument/2006/relationships/image" Target="../media/image101.emf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emf"/><Relationship Id="rId5" Type="http://schemas.openxmlformats.org/officeDocument/2006/relationships/image" Target="../media/image99.emf"/><Relationship Id="rId4" Type="http://schemas.openxmlformats.org/officeDocument/2006/relationships/image" Target="../media/image98.jpeg"/><Relationship Id="rId9" Type="http://schemas.openxmlformats.org/officeDocument/2006/relationships/image" Target="../media/image103.emf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emf"/><Relationship Id="rId3" Type="http://schemas.openxmlformats.org/officeDocument/2006/relationships/image" Target="../media/image104.emf"/><Relationship Id="rId7" Type="http://schemas.openxmlformats.org/officeDocument/2006/relationships/image" Target="../media/image108.emf"/><Relationship Id="rId12" Type="http://schemas.openxmlformats.org/officeDocument/2006/relationships/image" Target="../media/image113.emf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emf"/><Relationship Id="rId11" Type="http://schemas.openxmlformats.org/officeDocument/2006/relationships/image" Target="../media/image112.emf"/><Relationship Id="rId5" Type="http://schemas.openxmlformats.org/officeDocument/2006/relationships/image" Target="../media/image106.emf"/><Relationship Id="rId10" Type="http://schemas.openxmlformats.org/officeDocument/2006/relationships/image" Target="../media/image111.emf"/><Relationship Id="rId4" Type="http://schemas.openxmlformats.org/officeDocument/2006/relationships/image" Target="../media/image105.emf"/><Relationship Id="rId9" Type="http://schemas.openxmlformats.org/officeDocument/2006/relationships/image" Target="../media/image110.emf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emf"/><Relationship Id="rId3" Type="http://schemas.openxmlformats.org/officeDocument/2006/relationships/image" Target="../media/image114.emf"/><Relationship Id="rId7" Type="http://schemas.openxmlformats.org/officeDocument/2006/relationships/image" Target="../media/image118.emf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emf"/><Relationship Id="rId5" Type="http://schemas.openxmlformats.org/officeDocument/2006/relationships/image" Target="../media/image116.emf"/><Relationship Id="rId4" Type="http://schemas.openxmlformats.org/officeDocument/2006/relationships/image" Target="../media/image115.emf"/><Relationship Id="rId9" Type="http://schemas.openxmlformats.org/officeDocument/2006/relationships/image" Target="../media/image120.emf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127.emf"/><Relationship Id="rId18" Type="http://schemas.openxmlformats.org/officeDocument/2006/relationships/oleObject" Target="../embeddings/oleObject9.bin"/><Relationship Id="rId3" Type="http://schemas.openxmlformats.org/officeDocument/2006/relationships/image" Target="../media/image122.emf"/><Relationship Id="rId7" Type="http://schemas.openxmlformats.org/officeDocument/2006/relationships/image" Target="../media/image124.emf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129.emf"/><Relationship Id="rId2" Type="http://schemas.openxmlformats.org/officeDocument/2006/relationships/oleObject" Target="../embeddings/oleObject1.bin"/><Relationship Id="rId16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26.emf"/><Relationship Id="rId5" Type="http://schemas.openxmlformats.org/officeDocument/2006/relationships/image" Target="../media/image123.emf"/><Relationship Id="rId15" Type="http://schemas.openxmlformats.org/officeDocument/2006/relationships/image" Target="../media/image128.emf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130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125.emf"/><Relationship Id="rId14" Type="http://schemas.openxmlformats.org/officeDocument/2006/relationships/oleObject" Target="../embeddings/oleObject7.bin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tiff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tiff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e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1" name="Group 2">
            <a:extLst>
              <a:ext uri="{FF2B5EF4-FFF2-40B4-BE49-F238E27FC236}">
                <a16:creationId xmlns:a16="http://schemas.microsoft.com/office/drawing/2014/main" id="{B1796B2A-9095-014F-91DF-B83FF24BA1F6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2819400"/>
            <a:ext cx="838200" cy="1447800"/>
            <a:chOff x="2832" y="1440"/>
            <a:chExt cx="528" cy="912"/>
          </a:xfrm>
        </p:grpSpPr>
        <p:sp>
          <p:nvSpPr>
            <p:cNvPr id="15381" name="AutoShape 3">
              <a:extLst>
                <a:ext uri="{FF2B5EF4-FFF2-40B4-BE49-F238E27FC236}">
                  <a16:creationId xmlns:a16="http://schemas.microsoft.com/office/drawing/2014/main" id="{335FEB88-DA27-9646-98FF-50EC183847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1440"/>
              <a:ext cx="528" cy="912"/>
            </a:xfrm>
            <a:prstGeom prst="cube">
              <a:avLst>
                <a:gd name="adj" fmla="val 25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5382" name="Line 4">
              <a:extLst>
                <a:ext uri="{FF2B5EF4-FFF2-40B4-BE49-F238E27FC236}">
                  <a16:creationId xmlns:a16="http://schemas.microsoft.com/office/drawing/2014/main" id="{2C038D38-B57F-3A42-A89E-FA88C4E8B8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1680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3" name="Oval 5">
              <a:extLst>
                <a:ext uri="{FF2B5EF4-FFF2-40B4-BE49-F238E27FC236}">
                  <a16:creationId xmlns:a16="http://schemas.microsoft.com/office/drawing/2014/main" id="{E62963C5-BEDD-4E4A-BDC9-EDE48177DA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18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sp>
        <p:nvSpPr>
          <p:cNvPr id="15362" name="Freeform 6">
            <a:extLst>
              <a:ext uri="{FF2B5EF4-FFF2-40B4-BE49-F238E27FC236}">
                <a16:creationId xmlns:a16="http://schemas.microsoft.com/office/drawing/2014/main" id="{1448EE63-6A26-C04A-A99D-82E641CDC489}"/>
              </a:ext>
            </a:extLst>
          </p:cNvPr>
          <p:cNvSpPr>
            <a:spLocks/>
          </p:cNvSpPr>
          <p:nvPr/>
        </p:nvSpPr>
        <p:spPr bwMode="auto">
          <a:xfrm>
            <a:off x="5181600" y="1981200"/>
            <a:ext cx="482600" cy="3733800"/>
          </a:xfrm>
          <a:custGeom>
            <a:avLst/>
            <a:gdLst>
              <a:gd name="T0" fmla="*/ 2147483646 w 304"/>
              <a:gd name="T1" fmla="*/ 0 h 2352"/>
              <a:gd name="T2" fmla="*/ 2147483646 w 304"/>
              <a:gd name="T3" fmla="*/ 2147483646 h 2352"/>
              <a:gd name="T4" fmla="*/ 2147483646 w 304"/>
              <a:gd name="T5" fmla="*/ 2147483646 h 2352"/>
              <a:gd name="T6" fmla="*/ 2147483646 w 304"/>
              <a:gd name="T7" fmla="*/ 2147483646 h 2352"/>
              <a:gd name="T8" fmla="*/ 2147483646 w 304"/>
              <a:gd name="T9" fmla="*/ 2147483646 h 2352"/>
              <a:gd name="T10" fmla="*/ 2147483646 w 304"/>
              <a:gd name="T11" fmla="*/ 2147483646 h 2352"/>
              <a:gd name="T12" fmla="*/ 2147483646 w 304"/>
              <a:gd name="T13" fmla="*/ 2147483646 h 2352"/>
              <a:gd name="T14" fmla="*/ 2147483646 w 304"/>
              <a:gd name="T15" fmla="*/ 2147483646 h 2352"/>
              <a:gd name="T16" fmla="*/ 2147483646 w 304"/>
              <a:gd name="T17" fmla="*/ 2147483646 h 2352"/>
              <a:gd name="T18" fmla="*/ 2147483646 w 304"/>
              <a:gd name="T19" fmla="*/ 2147483646 h 2352"/>
              <a:gd name="T20" fmla="*/ 2147483646 w 304"/>
              <a:gd name="T21" fmla="*/ 2147483646 h 2352"/>
              <a:gd name="T22" fmla="*/ 2147483646 w 304"/>
              <a:gd name="T23" fmla="*/ 2147483646 h 235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04" h="2352">
                <a:moveTo>
                  <a:pt x="152" y="0"/>
                </a:moveTo>
                <a:cubicBezTo>
                  <a:pt x="76" y="64"/>
                  <a:pt x="0" y="128"/>
                  <a:pt x="8" y="192"/>
                </a:cubicBezTo>
                <a:cubicBezTo>
                  <a:pt x="16" y="256"/>
                  <a:pt x="192" y="320"/>
                  <a:pt x="200" y="384"/>
                </a:cubicBezTo>
                <a:cubicBezTo>
                  <a:pt x="208" y="448"/>
                  <a:pt x="64" y="512"/>
                  <a:pt x="56" y="576"/>
                </a:cubicBezTo>
                <a:cubicBezTo>
                  <a:pt x="48" y="640"/>
                  <a:pt x="152" y="704"/>
                  <a:pt x="152" y="768"/>
                </a:cubicBezTo>
                <a:cubicBezTo>
                  <a:pt x="152" y="832"/>
                  <a:pt x="48" y="896"/>
                  <a:pt x="56" y="960"/>
                </a:cubicBezTo>
                <a:cubicBezTo>
                  <a:pt x="64" y="1024"/>
                  <a:pt x="200" y="1072"/>
                  <a:pt x="200" y="1152"/>
                </a:cubicBezTo>
                <a:cubicBezTo>
                  <a:pt x="200" y="1232"/>
                  <a:pt x="56" y="1360"/>
                  <a:pt x="56" y="1440"/>
                </a:cubicBezTo>
                <a:cubicBezTo>
                  <a:pt x="56" y="1520"/>
                  <a:pt x="192" y="1552"/>
                  <a:pt x="200" y="1632"/>
                </a:cubicBezTo>
                <a:cubicBezTo>
                  <a:pt x="208" y="1712"/>
                  <a:pt x="88" y="1840"/>
                  <a:pt x="104" y="1920"/>
                </a:cubicBezTo>
                <a:cubicBezTo>
                  <a:pt x="120" y="2000"/>
                  <a:pt x="288" y="2040"/>
                  <a:pt x="296" y="2112"/>
                </a:cubicBezTo>
                <a:cubicBezTo>
                  <a:pt x="304" y="2184"/>
                  <a:pt x="176" y="2312"/>
                  <a:pt x="152" y="235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3" name="Text Box 7">
            <a:extLst>
              <a:ext uri="{FF2B5EF4-FFF2-40B4-BE49-F238E27FC236}">
                <a16:creationId xmlns:a16="http://schemas.microsoft.com/office/drawing/2014/main" id="{7654003B-3963-AE49-B149-AB0958902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33400"/>
            <a:ext cx="3367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Informazioni in ingresso</a:t>
            </a:r>
          </a:p>
        </p:txBody>
      </p:sp>
      <p:sp>
        <p:nvSpPr>
          <p:cNvPr id="15364" name="Line 8">
            <a:extLst>
              <a:ext uri="{FF2B5EF4-FFF2-40B4-BE49-F238E27FC236}">
                <a16:creationId xmlns:a16="http://schemas.microsoft.com/office/drawing/2014/main" id="{99A99C91-3B97-F546-938A-4242F11C56BC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2133600"/>
            <a:ext cx="1676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Line 9">
            <a:extLst>
              <a:ext uri="{FF2B5EF4-FFF2-40B4-BE49-F238E27FC236}">
                <a16:creationId xmlns:a16="http://schemas.microsoft.com/office/drawing/2014/main" id="{54D7F927-67FB-E246-83D6-A4346373C5FE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2895600"/>
            <a:ext cx="2209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Line 10">
            <a:extLst>
              <a:ext uri="{FF2B5EF4-FFF2-40B4-BE49-F238E27FC236}">
                <a16:creationId xmlns:a16="http://schemas.microsoft.com/office/drawing/2014/main" id="{F01A37B2-4156-D64C-B1D0-077888E8BB4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95600" y="4572000"/>
            <a:ext cx="2209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Line 11">
            <a:extLst>
              <a:ext uri="{FF2B5EF4-FFF2-40B4-BE49-F238E27FC236}">
                <a16:creationId xmlns:a16="http://schemas.microsoft.com/office/drawing/2014/main" id="{B0579DAB-684E-4646-9F25-0E83FE4DB0CC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3810000"/>
            <a:ext cx="236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5368" name="Picture 12" descr="&#13;Picture 1.png                                                  0009F9D8Macintosh HD                   C4AC7E7C:">
            <a:extLst>
              <a:ext uri="{FF2B5EF4-FFF2-40B4-BE49-F238E27FC236}">
                <a16:creationId xmlns:a16="http://schemas.microsoft.com/office/drawing/2014/main" id="{D3B3194B-5BF2-6E43-8F0E-E90CD0AF9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362200"/>
            <a:ext cx="609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Text Box 13">
            <a:extLst>
              <a:ext uri="{FF2B5EF4-FFF2-40B4-BE49-F238E27FC236}">
                <a16:creationId xmlns:a16="http://schemas.microsoft.com/office/drawing/2014/main" id="{9D6A9091-1260-2B42-B291-921A682BB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438400"/>
            <a:ext cx="844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suoni</a:t>
            </a:r>
          </a:p>
        </p:txBody>
      </p:sp>
      <p:sp>
        <p:nvSpPr>
          <p:cNvPr id="15370" name="Text Box 14">
            <a:extLst>
              <a:ext uri="{FF2B5EF4-FFF2-40B4-BE49-F238E27FC236}">
                <a16:creationId xmlns:a16="http://schemas.microsoft.com/office/drawing/2014/main" id="{49F61DB8-9695-D047-BD1E-A2DF40F78C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276600"/>
            <a:ext cx="2051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12+37 (3 -5) = </a:t>
            </a:r>
          </a:p>
        </p:txBody>
      </p:sp>
      <p:sp>
        <p:nvSpPr>
          <p:cNvPr id="15371" name="Text Box 15">
            <a:extLst>
              <a:ext uri="{FF2B5EF4-FFF2-40B4-BE49-F238E27FC236}">
                <a16:creationId xmlns:a16="http://schemas.microsoft.com/office/drawing/2014/main" id="{9696F4C3-CEE8-4E44-8356-126A12771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25" y="3413125"/>
            <a:ext cx="1047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numeri</a:t>
            </a:r>
          </a:p>
        </p:txBody>
      </p:sp>
      <p:sp>
        <p:nvSpPr>
          <p:cNvPr id="15372" name="Text Box 16">
            <a:extLst>
              <a:ext uri="{FF2B5EF4-FFF2-40B4-BE49-F238E27FC236}">
                <a16:creationId xmlns:a16="http://schemas.microsoft.com/office/drawing/2014/main" id="{7F9C67CF-02A9-C542-9FD3-FAF504F9E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5181600"/>
            <a:ext cx="1352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immagini</a:t>
            </a:r>
          </a:p>
        </p:txBody>
      </p:sp>
      <p:sp>
        <p:nvSpPr>
          <p:cNvPr id="15373" name="Text Box 17">
            <a:extLst>
              <a:ext uri="{FF2B5EF4-FFF2-40B4-BE49-F238E27FC236}">
                <a16:creationId xmlns:a16="http://schemas.microsoft.com/office/drawing/2014/main" id="{324E530E-13FC-6E42-9906-81E147054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447800"/>
            <a:ext cx="2419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simboli da tastiera</a:t>
            </a:r>
          </a:p>
        </p:txBody>
      </p:sp>
      <p:sp>
        <p:nvSpPr>
          <p:cNvPr id="15374" name="Text Box 18">
            <a:extLst>
              <a:ext uri="{FF2B5EF4-FFF2-40B4-BE49-F238E27FC236}">
                <a16:creationId xmlns:a16="http://schemas.microsoft.com/office/drawing/2014/main" id="{3C0DD3FC-4984-0D4B-89A4-4CDF8B8C0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524000"/>
            <a:ext cx="1504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A,a,B,b,…</a:t>
            </a:r>
          </a:p>
        </p:txBody>
      </p:sp>
      <p:sp>
        <p:nvSpPr>
          <p:cNvPr id="15375" name="Text Box 19">
            <a:extLst>
              <a:ext uri="{FF2B5EF4-FFF2-40B4-BE49-F238E27FC236}">
                <a16:creationId xmlns:a16="http://schemas.microsoft.com/office/drawing/2014/main" id="{643DDFC3-1F94-4146-BA38-F9291FF87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3525" y="2270125"/>
            <a:ext cx="2012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001011011101</a:t>
            </a:r>
          </a:p>
        </p:txBody>
      </p:sp>
      <p:pic>
        <p:nvPicPr>
          <p:cNvPr id="15376" name="Picture 20" descr="magazine_foto_56_tac.jpg                                       0009F9D8Macintosh HD                   7C26833C:">
            <a:extLst>
              <a:ext uri="{FF2B5EF4-FFF2-40B4-BE49-F238E27FC236}">
                <a16:creationId xmlns:a16="http://schemas.microsoft.com/office/drawing/2014/main" id="{026650D9-D32C-5243-A2D1-C2E0A77F4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14800"/>
            <a:ext cx="2546350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8" name="AutoShape 22">
            <a:extLst>
              <a:ext uri="{FF2B5EF4-FFF2-40B4-BE49-F238E27FC236}">
                <a16:creationId xmlns:a16="http://schemas.microsoft.com/office/drawing/2014/main" id="{C1945C9D-40E8-7646-A2FB-EC0BC90DC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5715000"/>
            <a:ext cx="2438400" cy="457200"/>
          </a:xfrm>
          <a:prstGeom prst="rightArrow">
            <a:avLst>
              <a:gd name="adj1" fmla="val 50000"/>
              <a:gd name="adj2" fmla="val 1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 b="1"/>
          </a:p>
        </p:txBody>
      </p:sp>
      <p:sp>
        <p:nvSpPr>
          <p:cNvPr id="15379" name="Text Box 23">
            <a:extLst>
              <a:ext uri="{FF2B5EF4-FFF2-40B4-BE49-F238E27FC236}">
                <a16:creationId xmlns:a16="http://schemas.microsoft.com/office/drawing/2014/main" id="{82E8AFE8-9C2F-E44A-9E1E-BE90C9B2C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8525" y="6156325"/>
            <a:ext cx="1233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Codifica</a:t>
            </a:r>
          </a:p>
        </p:txBody>
      </p:sp>
      <p:sp>
        <p:nvSpPr>
          <p:cNvPr id="15380" name="Text Box 24">
            <a:extLst>
              <a:ext uri="{FF2B5EF4-FFF2-40B4-BE49-F238E27FC236}">
                <a16:creationId xmlns:a16="http://schemas.microsoft.com/office/drawing/2014/main" id="{97FFA094-3DE9-BC4B-9EC9-399072239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2525" y="1279525"/>
            <a:ext cx="1690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Calcolatore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12BE78-556F-8B8B-2099-5EDE236E6DFC}"/>
              </a:ext>
            </a:extLst>
          </p:cNvPr>
          <p:cNvSpPr txBox="1"/>
          <p:nvPr/>
        </p:nvSpPr>
        <p:spPr>
          <a:xfrm>
            <a:off x="9267986" y="136385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99B500-83C7-3770-60E9-57CE6F82D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1</a:t>
            </a:fld>
            <a:endParaRPr lang="en-US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Text Box 2">
            <a:extLst>
              <a:ext uri="{FF2B5EF4-FFF2-40B4-BE49-F238E27FC236}">
                <a16:creationId xmlns:a16="http://schemas.microsoft.com/office/drawing/2014/main" id="{8D0D498E-7BD1-664B-9CBC-3848FC926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7722" y="930404"/>
            <a:ext cx="28664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b="1"/>
              <a:t>Binomio sorgente-utente</a:t>
            </a:r>
          </a:p>
        </p:txBody>
      </p:sp>
      <p:sp>
        <p:nvSpPr>
          <p:cNvPr id="129026" name="Rectangle 3">
            <a:extLst>
              <a:ext uri="{FF2B5EF4-FFF2-40B4-BE49-F238E27FC236}">
                <a16:creationId xmlns:a16="http://schemas.microsoft.com/office/drawing/2014/main" id="{FA4A6928-C9AB-C94C-8DA3-8CD3831FC7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2209800"/>
            <a:ext cx="7620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 baseline="-25000"/>
          </a:p>
        </p:txBody>
      </p:sp>
      <p:sp>
        <p:nvSpPr>
          <p:cNvPr id="129027" name="Text Box 4">
            <a:extLst>
              <a:ext uri="{FF2B5EF4-FFF2-40B4-BE49-F238E27FC236}">
                <a16:creationId xmlns:a16="http://schemas.microsoft.com/office/drawing/2014/main" id="{B5DBED0F-CF8A-714A-ABDF-4AEC32659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2316163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b="1"/>
              <a:t>S</a:t>
            </a:r>
            <a:endParaRPr lang="en-US" altLang="it-IT" sz="1600"/>
          </a:p>
        </p:txBody>
      </p:sp>
      <p:sp>
        <p:nvSpPr>
          <p:cNvPr id="129028" name="Rectangle 5">
            <a:extLst>
              <a:ext uri="{FF2B5EF4-FFF2-40B4-BE49-F238E27FC236}">
                <a16:creationId xmlns:a16="http://schemas.microsoft.com/office/drawing/2014/main" id="{975B3737-23F5-8F46-872D-467AD61D3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2209800"/>
            <a:ext cx="7620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 baseline="-25000"/>
          </a:p>
        </p:txBody>
      </p:sp>
      <p:sp>
        <p:nvSpPr>
          <p:cNvPr id="129029" name="Rectangle 6">
            <a:extLst>
              <a:ext uri="{FF2B5EF4-FFF2-40B4-BE49-F238E27FC236}">
                <a16:creationId xmlns:a16="http://schemas.microsoft.com/office/drawing/2014/main" id="{C72F4AF6-7E24-8047-A977-E3A4149B21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3352800"/>
            <a:ext cx="7620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 baseline="-25000"/>
          </a:p>
        </p:txBody>
      </p:sp>
      <p:sp>
        <p:nvSpPr>
          <p:cNvPr id="129030" name="Rectangle 7">
            <a:extLst>
              <a:ext uri="{FF2B5EF4-FFF2-40B4-BE49-F238E27FC236}">
                <a16:creationId xmlns:a16="http://schemas.microsoft.com/office/drawing/2014/main" id="{E3A98CAA-6FD0-1645-B98C-097CB57B4B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2209800"/>
            <a:ext cx="7620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 baseline="-25000"/>
          </a:p>
        </p:txBody>
      </p:sp>
      <p:sp>
        <p:nvSpPr>
          <p:cNvPr id="129031" name="Text Box 8">
            <a:extLst>
              <a:ext uri="{FF2B5EF4-FFF2-40B4-BE49-F238E27FC236}">
                <a16:creationId xmlns:a16="http://schemas.microsoft.com/office/drawing/2014/main" id="{103DB7EE-E7EB-3F4E-BC72-20F1AD3F7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362200"/>
            <a:ext cx="400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U</a:t>
            </a:r>
            <a:r>
              <a:rPr lang="en-US" altLang="it-IT" sz="1600" baseline="-25000"/>
              <a:t>1</a:t>
            </a:r>
            <a:endParaRPr lang="en-US" altLang="it-IT" sz="1600"/>
          </a:p>
        </p:txBody>
      </p:sp>
      <p:sp>
        <p:nvSpPr>
          <p:cNvPr id="129032" name="Text Box 9">
            <a:extLst>
              <a:ext uri="{FF2B5EF4-FFF2-40B4-BE49-F238E27FC236}">
                <a16:creationId xmlns:a16="http://schemas.microsoft.com/office/drawing/2014/main" id="{A941F74C-8781-B343-8593-EE5A91AFF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325" y="3503613"/>
            <a:ext cx="400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U</a:t>
            </a:r>
            <a:r>
              <a:rPr lang="en-US" altLang="it-IT" sz="1600" baseline="-25000"/>
              <a:t>2</a:t>
            </a:r>
            <a:endParaRPr lang="en-US" altLang="it-IT" sz="1600"/>
          </a:p>
        </p:txBody>
      </p:sp>
      <p:sp>
        <p:nvSpPr>
          <p:cNvPr id="129033" name="Text Box 10">
            <a:extLst>
              <a:ext uri="{FF2B5EF4-FFF2-40B4-BE49-F238E27FC236}">
                <a16:creationId xmlns:a16="http://schemas.microsoft.com/office/drawing/2014/main" id="{99ABBE89-08CD-4A4E-B59C-E3AD41672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325" y="2360613"/>
            <a:ext cx="400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U</a:t>
            </a:r>
            <a:r>
              <a:rPr lang="en-US" altLang="it-IT" sz="1600" baseline="-25000"/>
              <a:t>3</a:t>
            </a:r>
            <a:endParaRPr lang="en-US" altLang="it-IT" sz="1600"/>
          </a:p>
        </p:txBody>
      </p:sp>
      <p:sp>
        <p:nvSpPr>
          <p:cNvPr id="129034" name="Line 11">
            <a:extLst>
              <a:ext uri="{FF2B5EF4-FFF2-40B4-BE49-F238E27FC236}">
                <a16:creationId xmlns:a16="http://schemas.microsoft.com/office/drawing/2014/main" id="{82F91D1B-02A1-2246-B047-3956338A352F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23622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35" name="Line 12">
            <a:extLst>
              <a:ext uri="{FF2B5EF4-FFF2-40B4-BE49-F238E27FC236}">
                <a16:creationId xmlns:a16="http://schemas.microsoft.com/office/drawing/2014/main" id="{97334B78-BFE2-AF46-8A9B-CE87543BA4AD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25146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36" name="Line 13">
            <a:extLst>
              <a:ext uri="{FF2B5EF4-FFF2-40B4-BE49-F238E27FC236}">
                <a16:creationId xmlns:a16="http://schemas.microsoft.com/office/drawing/2014/main" id="{FD3154AC-E98E-4746-A938-4C75AD7B7A32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27432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37" name="Line 14">
            <a:extLst>
              <a:ext uri="{FF2B5EF4-FFF2-40B4-BE49-F238E27FC236}">
                <a16:creationId xmlns:a16="http://schemas.microsoft.com/office/drawing/2014/main" id="{D82B8B49-623D-E54B-87E0-6FE4E42685A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29200" y="26670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38" name="Line 15">
            <a:extLst>
              <a:ext uri="{FF2B5EF4-FFF2-40B4-BE49-F238E27FC236}">
                <a16:creationId xmlns:a16="http://schemas.microsoft.com/office/drawing/2014/main" id="{5AB0C8D9-334E-C944-BE06-23BC7D84EDE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29200" y="26670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39" name="Line 16">
            <a:extLst>
              <a:ext uri="{FF2B5EF4-FFF2-40B4-BE49-F238E27FC236}">
                <a16:creationId xmlns:a16="http://schemas.microsoft.com/office/drawing/2014/main" id="{043C545E-502B-4546-8EAA-5CB083F631C6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28956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40" name="Line 17">
            <a:extLst>
              <a:ext uri="{FF2B5EF4-FFF2-40B4-BE49-F238E27FC236}">
                <a16:creationId xmlns:a16="http://schemas.microsoft.com/office/drawing/2014/main" id="{9BE9AF1B-83E6-D346-8C82-223C421DFBF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05200" y="25146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2" name="Text Box 18">
            <a:extLst>
              <a:ext uri="{FF2B5EF4-FFF2-40B4-BE49-F238E27FC236}">
                <a16:creationId xmlns:a16="http://schemas.microsoft.com/office/drawing/2014/main" id="{73F580E7-8286-6746-980A-EB866B9BB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525" y="4341813"/>
            <a:ext cx="47724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Informazione: 	che si può considerare</a:t>
            </a:r>
          </a:p>
        </p:txBody>
      </p:sp>
      <p:sp>
        <p:nvSpPr>
          <p:cNvPr id="36883" name="Rectangle 19">
            <a:extLst>
              <a:ext uri="{FF2B5EF4-FFF2-40B4-BE49-F238E27FC236}">
                <a16:creationId xmlns:a16="http://schemas.microsoft.com/office/drawing/2014/main" id="{A0E6D263-010F-E640-8928-B75F44C14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4800600"/>
            <a:ext cx="31470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che si vuole considerare</a:t>
            </a:r>
          </a:p>
        </p:txBody>
      </p:sp>
      <p:sp>
        <p:nvSpPr>
          <p:cNvPr id="36884" name="Text Box 20">
            <a:extLst>
              <a:ext uri="{FF2B5EF4-FFF2-40B4-BE49-F238E27FC236}">
                <a16:creationId xmlns:a16="http://schemas.microsoft.com/office/drawing/2014/main" id="{C3B5FED9-645B-734A-8604-CEA848515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5257800"/>
            <a:ext cx="10021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latente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E0AD9D-21E1-76A5-6938-ABA587E4D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10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82" grpId="0" build="p" autoUpdateAnimBg="0"/>
      <p:bldP spid="36883" grpId="0" build="p" autoUpdateAnimBg="0"/>
      <p:bldP spid="36884" grpId="0" build="p" autoUpdateAnimBg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3" descr="land_pit_2.gif                                                 0009F9D8Macintosh HD                   7C26833C:">
            <a:extLst>
              <a:ext uri="{FF2B5EF4-FFF2-40B4-BE49-F238E27FC236}">
                <a16:creationId xmlns:a16="http://schemas.microsoft.com/office/drawing/2014/main" id="{E62415D1-0410-8643-8371-2AF4FC373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39813"/>
            <a:ext cx="4267200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6" name="Picture 4" descr="land_pit_3.gif                                                 0009F9D8Macintosh HD                   7C26833C:">
            <a:extLst>
              <a:ext uri="{FF2B5EF4-FFF2-40B4-BE49-F238E27FC236}">
                <a16:creationId xmlns:a16="http://schemas.microsoft.com/office/drawing/2014/main" id="{2EDDD33D-D1DB-014C-9266-176CD234D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17663"/>
            <a:ext cx="376555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7" name="Picture 6" descr="lettore_cd.gif                                                 0009F9D8Macintosh HD                   7C26833C:">
            <a:extLst>
              <a:ext uri="{FF2B5EF4-FFF2-40B4-BE49-F238E27FC236}">
                <a16:creationId xmlns:a16="http://schemas.microsoft.com/office/drawing/2014/main" id="{37119FD2-9499-4142-A36B-AAB8F7F46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3570288"/>
            <a:ext cx="3949700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Picture 1">
            <a:extLst>
              <a:ext uri="{FF2B5EF4-FFF2-40B4-BE49-F238E27FC236}">
                <a16:creationId xmlns:a16="http://schemas.microsoft.com/office/drawing/2014/main" id="{17EFD83C-0417-124B-99E6-85AB74894E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3783013"/>
            <a:ext cx="5549901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9" name="TextBox 6">
            <a:extLst>
              <a:ext uri="{FF2B5EF4-FFF2-40B4-BE49-F238E27FC236}">
                <a16:creationId xmlns:a16="http://schemas.microsoft.com/office/drawing/2014/main" id="{EB0656E5-D714-444C-9CB2-5E6A61AC3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17037"/>
            <a:ext cx="50706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en-US" sz="2400"/>
              <a:t>Il Bit su dispositivi CD (Compact Disc)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3848B5-161A-560D-0652-91CBC7F89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100</a:t>
            </a:fld>
            <a:endParaRPr lang="en-US" altLang="en-US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1">
            <a:extLst>
              <a:ext uri="{FF2B5EF4-FFF2-40B4-BE49-F238E27FC236}">
                <a16:creationId xmlns:a16="http://schemas.microsoft.com/office/drawing/2014/main" id="{DE8C87A1-600D-084C-B1CD-8E4DC67C7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71650"/>
            <a:ext cx="864235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0" name="TextBox 2">
            <a:extLst>
              <a:ext uri="{FF2B5EF4-FFF2-40B4-BE49-F238E27FC236}">
                <a16:creationId xmlns:a16="http://schemas.microsoft.com/office/drawing/2014/main" id="{97E5AA62-D35F-9240-B180-8AFADCFC6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18" y="476672"/>
            <a:ext cx="27733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en-US" sz="2400"/>
              <a:t>Bit su dispositivi CD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7F62BC-C661-74CC-DB4F-DE0BCBA26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101</a:t>
            </a:fld>
            <a:endParaRPr lang="en-US" altLang="en-US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1">
            <a:extLst>
              <a:ext uri="{FF2B5EF4-FFF2-40B4-BE49-F238E27FC236}">
                <a16:creationId xmlns:a16="http://schemas.microsoft.com/office/drawing/2014/main" id="{B18B0A11-6051-804A-8A24-EC0599C1A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1900"/>
            <a:ext cx="9144000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4" name="TextBox 2">
            <a:extLst>
              <a:ext uri="{FF2B5EF4-FFF2-40B4-BE49-F238E27FC236}">
                <a16:creationId xmlns:a16="http://schemas.microsoft.com/office/drawing/2014/main" id="{47B9E76F-4C9D-FB4F-8F4B-6F0AD17BD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376238"/>
            <a:ext cx="3444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en-US" sz="2400"/>
              <a:t>Il Bit nelle memorie RAM</a:t>
            </a:r>
          </a:p>
        </p:txBody>
      </p:sp>
      <p:sp>
        <p:nvSpPr>
          <p:cNvPr id="100355" name="TextBox 3">
            <a:extLst>
              <a:ext uri="{FF2B5EF4-FFF2-40B4-BE49-F238E27FC236}">
                <a16:creationId xmlns:a16="http://schemas.microsoft.com/office/drawing/2014/main" id="{B1FC1712-B25B-2A4D-AA76-026C53E8B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5932488"/>
            <a:ext cx="28638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en-US" sz="1600"/>
              <a:t>Flip-Flop realizzato con C-MOS</a:t>
            </a:r>
          </a:p>
        </p:txBody>
      </p:sp>
      <p:sp>
        <p:nvSpPr>
          <p:cNvPr id="100356" name="TextBox 1">
            <a:extLst>
              <a:ext uri="{FF2B5EF4-FFF2-40B4-BE49-F238E27FC236}">
                <a16:creationId xmlns:a16="http://schemas.microsoft.com/office/drawing/2014/main" id="{60573883-F63F-6545-A265-E1FC1FD9B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0" y="2781300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1</a:t>
            </a:r>
          </a:p>
        </p:txBody>
      </p:sp>
      <p:sp>
        <p:nvSpPr>
          <p:cNvPr id="100357" name="TextBox 2">
            <a:extLst>
              <a:ext uri="{FF2B5EF4-FFF2-40B4-BE49-F238E27FC236}">
                <a16:creationId xmlns:a16="http://schemas.microsoft.com/office/drawing/2014/main" id="{21C1583B-9BEB-384A-9FC1-A716F4BCC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0913" y="3051175"/>
            <a:ext cx="3381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0</a:t>
            </a:r>
          </a:p>
        </p:txBody>
      </p:sp>
      <p:sp>
        <p:nvSpPr>
          <p:cNvPr id="100358" name="TextBox 6">
            <a:extLst>
              <a:ext uri="{FF2B5EF4-FFF2-40B4-BE49-F238E27FC236}">
                <a16:creationId xmlns:a16="http://schemas.microsoft.com/office/drawing/2014/main" id="{99DC1E08-6554-824E-A666-65BCBE542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3186113"/>
            <a:ext cx="3381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1</a:t>
            </a:r>
          </a:p>
        </p:txBody>
      </p:sp>
      <p:sp>
        <p:nvSpPr>
          <p:cNvPr id="100359" name="TextBox 7">
            <a:extLst>
              <a:ext uri="{FF2B5EF4-FFF2-40B4-BE49-F238E27FC236}">
                <a16:creationId xmlns:a16="http://schemas.microsoft.com/office/drawing/2014/main" id="{870122FF-E330-2849-8414-6F39C6584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2781300"/>
            <a:ext cx="3381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0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EFF31C-F830-B734-A47B-F2D74C36B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102</a:t>
            </a:fld>
            <a:endParaRPr lang="en-US" altLang="en-US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2" descr="Screen shot 2012-09-#B1D76E.png                                0009F9D8Macintosh HD                   7C26833C:">
            <a:extLst>
              <a:ext uri="{FF2B5EF4-FFF2-40B4-BE49-F238E27FC236}">
                <a16:creationId xmlns:a16="http://schemas.microsoft.com/office/drawing/2014/main" id="{682888B3-CDF5-1147-862D-45D3BA3B8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914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8" name="Text Box 3">
            <a:extLst>
              <a:ext uri="{FF2B5EF4-FFF2-40B4-BE49-F238E27FC236}">
                <a16:creationId xmlns:a16="http://schemas.microsoft.com/office/drawing/2014/main" id="{8382D582-9CA8-5641-89E2-BF07ED482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488"/>
            <a:ext cx="1103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2) Codifica</a:t>
            </a:r>
          </a:p>
        </p:txBody>
      </p:sp>
      <p:sp>
        <p:nvSpPr>
          <p:cNvPr id="101379" name="Text Box 4">
            <a:extLst>
              <a:ext uri="{FF2B5EF4-FFF2-40B4-BE49-F238E27FC236}">
                <a16:creationId xmlns:a16="http://schemas.microsoft.com/office/drawing/2014/main" id="{928FA411-4CD1-F140-AF7D-6121D5948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914400"/>
            <a:ext cx="5795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Come viaggiano i simboli binari su una linea?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036E48-F0CA-952C-9FD6-B450F3F08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103</a:t>
            </a:fld>
            <a:endParaRPr lang="en-US" altLang="en-US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ext Box 2">
            <a:extLst>
              <a:ext uri="{FF2B5EF4-FFF2-40B4-BE49-F238E27FC236}">
                <a16:creationId xmlns:a16="http://schemas.microsoft.com/office/drawing/2014/main" id="{338298C5-9C6D-7B40-A75A-C144CC065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52400"/>
            <a:ext cx="4822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Segnali analogici e discreti (digitali)</a:t>
            </a:r>
          </a:p>
        </p:txBody>
      </p:sp>
      <p:pic>
        <p:nvPicPr>
          <p:cNvPr id="102402" name="Picture 3" descr="Screen shot 2012-09-#B1D77B.png                                0009F9D8Macintosh HD                   7C26833C:">
            <a:extLst>
              <a:ext uri="{FF2B5EF4-FFF2-40B4-BE49-F238E27FC236}">
                <a16:creationId xmlns:a16="http://schemas.microsoft.com/office/drawing/2014/main" id="{68F912A0-4B74-3040-9D80-5D1C812BD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98488"/>
            <a:ext cx="6699250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3" name="Picture 4" descr="Screen shot 2012-09-#B1D77C.png                                0009F9D8Macintosh HD                   7C26833C:">
            <a:extLst>
              <a:ext uri="{FF2B5EF4-FFF2-40B4-BE49-F238E27FC236}">
                <a16:creationId xmlns:a16="http://schemas.microsoft.com/office/drawing/2014/main" id="{3015D369-71E2-1B4D-9F03-2BD725F00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581400"/>
            <a:ext cx="6781800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Rectangle 6">
            <a:extLst>
              <a:ext uri="{FF2B5EF4-FFF2-40B4-BE49-F238E27FC236}">
                <a16:creationId xmlns:a16="http://schemas.microsoft.com/office/drawing/2014/main" id="{8D504606-56FE-094B-84ED-B49504C06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066800"/>
            <a:ext cx="1997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segnale analogico</a:t>
            </a:r>
          </a:p>
        </p:txBody>
      </p:sp>
      <p:sp>
        <p:nvSpPr>
          <p:cNvPr id="102405" name="Rectangle 7">
            <a:extLst>
              <a:ext uri="{FF2B5EF4-FFF2-40B4-BE49-F238E27FC236}">
                <a16:creationId xmlns:a16="http://schemas.microsoft.com/office/drawing/2014/main" id="{2303EE31-06A6-B14A-9B53-34187979B2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3657600"/>
            <a:ext cx="1771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segnale digitale</a:t>
            </a:r>
          </a:p>
        </p:txBody>
      </p:sp>
      <p:sp>
        <p:nvSpPr>
          <p:cNvPr id="102406" name="Text Box 8">
            <a:extLst>
              <a:ext uri="{FF2B5EF4-FFF2-40B4-BE49-F238E27FC236}">
                <a16:creationId xmlns:a16="http://schemas.microsoft.com/office/drawing/2014/main" id="{28F2E62E-A6FF-D544-A07D-31B8C8DA4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488"/>
            <a:ext cx="1103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2) Codifica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6C2EF2-11F3-6513-C0A5-7D6D4AE5A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104</a:t>
            </a:fld>
            <a:endParaRPr lang="en-US" altLang="en-US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2" descr="Screen shot 2012-09-#B1D77D.png                                0009F9D8Macintosh HD                   7C26833C:">
            <a:extLst>
              <a:ext uri="{FF2B5EF4-FFF2-40B4-BE49-F238E27FC236}">
                <a16:creationId xmlns:a16="http://schemas.microsoft.com/office/drawing/2014/main" id="{74F651FC-FC9C-9644-8ACD-0D3E055F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04888"/>
            <a:ext cx="7391400" cy="3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6" name="Picture 3" descr="Screen shot 2012-09-#B1D77F.png                                0009F9D8Macintosh HD                   7C26833C:">
            <a:extLst>
              <a:ext uri="{FF2B5EF4-FFF2-40B4-BE49-F238E27FC236}">
                <a16:creationId xmlns:a16="http://schemas.microsoft.com/office/drawing/2014/main" id="{A386C6E4-22E6-0840-B75A-1F1728FC4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48088"/>
            <a:ext cx="7016750" cy="310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Rectangle 5">
            <a:extLst>
              <a:ext uri="{FF2B5EF4-FFF2-40B4-BE49-F238E27FC236}">
                <a16:creationId xmlns:a16="http://schemas.microsoft.com/office/drawing/2014/main" id="{026F33FD-EDF5-6446-87B2-760101057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1371600"/>
            <a:ext cx="1997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segnale analogico</a:t>
            </a:r>
          </a:p>
        </p:txBody>
      </p:sp>
      <p:sp>
        <p:nvSpPr>
          <p:cNvPr id="103428" name="Rectangle 6">
            <a:extLst>
              <a:ext uri="{FF2B5EF4-FFF2-40B4-BE49-F238E27FC236}">
                <a16:creationId xmlns:a16="http://schemas.microsoft.com/office/drawing/2014/main" id="{3A39138E-84F3-5148-8A4F-41ACD2430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962400"/>
            <a:ext cx="1771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segnale digitale</a:t>
            </a:r>
          </a:p>
        </p:txBody>
      </p:sp>
      <p:sp>
        <p:nvSpPr>
          <p:cNvPr id="103429" name="Text Box 7">
            <a:extLst>
              <a:ext uri="{FF2B5EF4-FFF2-40B4-BE49-F238E27FC236}">
                <a16:creationId xmlns:a16="http://schemas.microsoft.com/office/drawing/2014/main" id="{2E37BC2D-2EEF-2B40-8D6D-C28DC06C1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488"/>
            <a:ext cx="1103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2) Codifica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53F651-1E15-56EE-54F5-A3396C5A2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105</a:t>
            </a:fld>
            <a:endParaRPr lang="en-US" altLang="en-US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2">
            <a:extLst>
              <a:ext uri="{FF2B5EF4-FFF2-40B4-BE49-F238E27FC236}">
                <a16:creationId xmlns:a16="http://schemas.microsoft.com/office/drawing/2014/main" id="{C9F7A82A-0D0E-D543-BCE7-156959BC2F03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1143000"/>
            <a:ext cx="2460625" cy="2971800"/>
            <a:chOff x="336" y="480"/>
            <a:chExt cx="1550" cy="1872"/>
          </a:xfrm>
        </p:grpSpPr>
        <p:pic>
          <p:nvPicPr>
            <p:cNvPr id="104473" name="Picture 3" descr="&#9;Diodo.jpg                                                      00057E7AMacintosh HD                   BCFBA33A:">
              <a:extLst>
                <a:ext uri="{FF2B5EF4-FFF2-40B4-BE49-F238E27FC236}">
                  <a16:creationId xmlns:a16="http://schemas.microsoft.com/office/drawing/2014/main" id="{8DB12413-23D9-F242-B916-21040908D0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480"/>
              <a:ext cx="994" cy="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474" name="Text Box 4">
              <a:extLst>
                <a:ext uri="{FF2B5EF4-FFF2-40B4-BE49-F238E27FC236}">
                  <a16:creationId xmlns:a16="http://schemas.microsoft.com/office/drawing/2014/main" id="{8392C37E-6476-A74F-988A-02B4A7487B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" y="2160"/>
              <a:ext cx="155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Diodo, Sir John Fleming (1904)</a:t>
              </a:r>
            </a:p>
          </p:txBody>
        </p:sp>
      </p:grpSp>
      <p:grpSp>
        <p:nvGrpSpPr>
          <p:cNvPr id="32773" name="Group 5">
            <a:extLst>
              <a:ext uri="{FF2B5EF4-FFF2-40B4-BE49-F238E27FC236}">
                <a16:creationId xmlns:a16="http://schemas.microsoft.com/office/drawing/2014/main" id="{09434D42-4D0A-F648-8508-924072C037AB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1066800"/>
            <a:ext cx="2243138" cy="3048000"/>
            <a:chOff x="1968" y="432"/>
            <a:chExt cx="1413" cy="1920"/>
          </a:xfrm>
        </p:grpSpPr>
        <p:pic>
          <p:nvPicPr>
            <p:cNvPr id="104471" name="Picture 6" descr="&#10;Triodo.jpg                                                     00057E7AMacintosh HD                   BCFBA33A:">
              <a:extLst>
                <a:ext uri="{FF2B5EF4-FFF2-40B4-BE49-F238E27FC236}">
                  <a16:creationId xmlns:a16="http://schemas.microsoft.com/office/drawing/2014/main" id="{F42DEA20-7303-774F-AFBD-1E8C980CDC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432"/>
              <a:ext cx="1112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472" name="Rectangle 7">
              <a:extLst>
                <a:ext uri="{FF2B5EF4-FFF2-40B4-BE49-F238E27FC236}">
                  <a16:creationId xmlns:a16="http://schemas.microsoft.com/office/drawing/2014/main" id="{8F0D8E98-5992-334C-A828-CED0559BB0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160"/>
              <a:ext cx="141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Triodo, Lee de Forest (1906)</a:t>
              </a:r>
            </a:p>
          </p:txBody>
        </p:sp>
      </p:grpSp>
      <p:pic>
        <p:nvPicPr>
          <p:cNvPr id="32776" name="Picture 8">
            <a:extLst>
              <a:ext uri="{FF2B5EF4-FFF2-40B4-BE49-F238E27FC236}">
                <a16:creationId xmlns:a16="http://schemas.microsoft.com/office/drawing/2014/main" id="{120E48EC-0269-D442-8E22-1960C2E72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648200"/>
            <a:ext cx="12144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777" name="Group 9">
            <a:extLst>
              <a:ext uri="{FF2B5EF4-FFF2-40B4-BE49-F238E27FC236}">
                <a16:creationId xmlns:a16="http://schemas.microsoft.com/office/drawing/2014/main" id="{582B4ACE-E41B-1449-A268-355BEA5EB124}"/>
              </a:ext>
            </a:extLst>
          </p:cNvPr>
          <p:cNvGrpSpPr>
            <a:grpSpLocks/>
          </p:cNvGrpSpPr>
          <p:nvPr/>
        </p:nvGrpSpPr>
        <p:grpSpPr bwMode="auto">
          <a:xfrm>
            <a:off x="5562600" y="1371600"/>
            <a:ext cx="996950" cy="2317750"/>
            <a:chOff x="3504" y="624"/>
            <a:chExt cx="628" cy="1460"/>
          </a:xfrm>
        </p:grpSpPr>
        <p:grpSp>
          <p:nvGrpSpPr>
            <p:cNvPr id="104467" name="Group 10">
              <a:extLst>
                <a:ext uri="{FF2B5EF4-FFF2-40B4-BE49-F238E27FC236}">
                  <a16:creationId xmlns:a16="http://schemas.microsoft.com/office/drawing/2014/main" id="{9917764D-0DBA-044D-B3F8-B178009B44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00" y="624"/>
              <a:ext cx="394" cy="1267"/>
              <a:chOff x="3878" y="384"/>
              <a:chExt cx="394" cy="1267"/>
            </a:xfrm>
          </p:grpSpPr>
          <p:pic>
            <p:nvPicPr>
              <p:cNvPr id="104469" name="Picture 11">
                <a:extLst>
                  <a:ext uri="{FF2B5EF4-FFF2-40B4-BE49-F238E27FC236}">
                    <a16:creationId xmlns:a16="http://schemas.microsoft.com/office/drawing/2014/main" id="{7D80AD7E-B434-2149-AB7B-CF4B09102C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8" y="384"/>
                <a:ext cx="384" cy="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4470" name="Text Box 12">
                <a:extLst>
                  <a:ext uri="{FF2B5EF4-FFF2-40B4-BE49-F238E27FC236}">
                    <a16:creationId xmlns:a16="http://schemas.microsoft.com/office/drawing/2014/main" id="{A11408DF-38E2-2542-8B5D-A170458C25A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78" y="1439"/>
                <a:ext cx="33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600"/>
                  <a:t>2A6</a:t>
                </a:r>
              </a:p>
            </p:txBody>
          </p:sp>
        </p:grpSp>
        <p:sp>
          <p:nvSpPr>
            <p:cNvPr id="104468" name="Text Box 13">
              <a:extLst>
                <a:ext uri="{FF2B5EF4-FFF2-40B4-BE49-F238E27FC236}">
                  <a16:creationId xmlns:a16="http://schemas.microsoft.com/office/drawing/2014/main" id="{75D47420-5B22-DB4E-812E-8B849106A7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4" y="1872"/>
              <a:ext cx="62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(1930-40)</a:t>
              </a:r>
            </a:p>
          </p:txBody>
        </p:sp>
      </p:grpSp>
      <p:grpSp>
        <p:nvGrpSpPr>
          <p:cNvPr id="32782" name="Group 14">
            <a:extLst>
              <a:ext uri="{FF2B5EF4-FFF2-40B4-BE49-F238E27FC236}">
                <a16:creationId xmlns:a16="http://schemas.microsoft.com/office/drawing/2014/main" id="{74B86136-034D-484B-B0B8-4D117FD7E5D4}"/>
              </a:ext>
            </a:extLst>
          </p:cNvPr>
          <p:cNvGrpSpPr>
            <a:grpSpLocks/>
          </p:cNvGrpSpPr>
          <p:nvPr/>
        </p:nvGrpSpPr>
        <p:grpSpPr bwMode="auto">
          <a:xfrm>
            <a:off x="6858000" y="1600200"/>
            <a:ext cx="1651000" cy="2089150"/>
            <a:chOff x="4320" y="768"/>
            <a:chExt cx="1040" cy="1316"/>
          </a:xfrm>
        </p:grpSpPr>
        <p:pic>
          <p:nvPicPr>
            <p:cNvPr id="104464" name="Picture 15">
              <a:extLst>
                <a:ext uri="{FF2B5EF4-FFF2-40B4-BE49-F238E27FC236}">
                  <a16:creationId xmlns:a16="http://schemas.microsoft.com/office/drawing/2014/main" id="{3D4DCCF0-FA26-FE4F-868E-0EB0B71578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768"/>
              <a:ext cx="1040" cy="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465" name="Text Box 16">
              <a:extLst>
                <a:ext uri="{FF2B5EF4-FFF2-40B4-BE49-F238E27FC236}">
                  <a16:creationId xmlns:a16="http://schemas.microsoft.com/office/drawing/2014/main" id="{C3A3A4E5-3E14-CF40-8846-1B8B44509F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6" y="1680"/>
              <a:ext cx="33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6V6</a:t>
              </a:r>
            </a:p>
          </p:txBody>
        </p:sp>
        <p:sp>
          <p:nvSpPr>
            <p:cNvPr id="104466" name="Text Box 17">
              <a:extLst>
                <a:ext uri="{FF2B5EF4-FFF2-40B4-BE49-F238E27FC236}">
                  <a16:creationId xmlns:a16="http://schemas.microsoft.com/office/drawing/2014/main" id="{FD51483C-3540-2E4C-81B6-02E6AB6315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2" y="1872"/>
              <a:ext cx="62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(1940-60)</a:t>
              </a:r>
            </a:p>
          </p:txBody>
        </p:sp>
      </p:grpSp>
      <p:grpSp>
        <p:nvGrpSpPr>
          <p:cNvPr id="32786" name="Group 18">
            <a:extLst>
              <a:ext uri="{FF2B5EF4-FFF2-40B4-BE49-F238E27FC236}">
                <a16:creationId xmlns:a16="http://schemas.microsoft.com/office/drawing/2014/main" id="{93B95E1D-739C-E14B-850D-003B8AEFC2F6}"/>
              </a:ext>
            </a:extLst>
          </p:cNvPr>
          <p:cNvGrpSpPr>
            <a:grpSpLocks/>
          </p:cNvGrpSpPr>
          <p:nvPr/>
        </p:nvGrpSpPr>
        <p:grpSpPr bwMode="auto">
          <a:xfrm>
            <a:off x="3505200" y="4572000"/>
            <a:ext cx="996950" cy="1860550"/>
            <a:chOff x="2208" y="2640"/>
            <a:chExt cx="628" cy="1172"/>
          </a:xfrm>
        </p:grpSpPr>
        <p:pic>
          <p:nvPicPr>
            <p:cNvPr id="104461" name="Picture 19">
              <a:extLst>
                <a:ext uri="{FF2B5EF4-FFF2-40B4-BE49-F238E27FC236}">
                  <a16:creationId xmlns:a16="http://schemas.microsoft.com/office/drawing/2014/main" id="{8B840B3D-7608-F44B-A740-97616FB11D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2640"/>
              <a:ext cx="318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462" name="Text Box 20">
              <a:extLst>
                <a:ext uri="{FF2B5EF4-FFF2-40B4-BE49-F238E27FC236}">
                  <a16:creationId xmlns:a16="http://schemas.microsoft.com/office/drawing/2014/main" id="{0C646A20-8C63-CD45-9BDE-5A90F07304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4" y="3311"/>
              <a:ext cx="49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ECC82</a:t>
              </a:r>
            </a:p>
          </p:txBody>
        </p:sp>
        <p:sp>
          <p:nvSpPr>
            <p:cNvPr id="104463" name="Text Box 21">
              <a:extLst>
                <a:ext uri="{FF2B5EF4-FFF2-40B4-BE49-F238E27FC236}">
                  <a16:creationId xmlns:a16="http://schemas.microsoft.com/office/drawing/2014/main" id="{A6FF5C94-A1D9-A549-82E5-547CA3765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8" y="3600"/>
              <a:ext cx="62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(1970-80)</a:t>
              </a:r>
            </a:p>
          </p:txBody>
        </p:sp>
      </p:grpSp>
      <p:grpSp>
        <p:nvGrpSpPr>
          <p:cNvPr id="32790" name="Group 22">
            <a:extLst>
              <a:ext uri="{FF2B5EF4-FFF2-40B4-BE49-F238E27FC236}">
                <a16:creationId xmlns:a16="http://schemas.microsoft.com/office/drawing/2014/main" id="{2918F3A3-4266-ED49-8833-E822EBA42C84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4572000"/>
            <a:ext cx="1725613" cy="1936750"/>
            <a:chOff x="3264" y="2640"/>
            <a:chExt cx="1087" cy="1220"/>
          </a:xfrm>
        </p:grpSpPr>
        <p:pic>
          <p:nvPicPr>
            <p:cNvPr id="104458" name="Picture 23">
              <a:extLst>
                <a:ext uri="{FF2B5EF4-FFF2-40B4-BE49-F238E27FC236}">
                  <a16:creationId xmlns:a16="http://schemas.microsoft.com/office/drawing/2014/main" id="{B71AE1AE-B0F1-7C49-9D11-F2C7FFD32F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2640"/>
              <a:ext cx="118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459" name="Text Box 24">
              <a:extLst>
                <a:ext uri="{FF2B5EF4-FFF2-40B4-BE49-F238E27FC236}">
                  <a16:creationId xmlns:a16="http://schemas.microsoft.com/office/drawing/2014/main" id="{8BE35E4D-6C45-D34D-8503-405B3DAC15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4" y="3360"/>
              <a:ext cx="10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tubo sub-miniatura</a:t>
              </a:r>
            </a:p>
          </p:txBody>
        </p:sp>
        <p:sp>
          <p:nvSpPr>
            <p:cNvPr id="104460" name="Rectangle 25">
              <a:extLst>
                <a:ext uri="{FF2B5EF4-FFF2-40B4-BE49-F238E27FC236}">
                  <a16:creationId xmlns:a16="http://schemas.microsoft.com/office/drawing/2014/main" id="{03F8DAAF-5B98-2E46-B7BC-5461C64DC6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3648"/>
              <a:ext cx="3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('80)</a:t>
              </a:r>
            </a:p>
          </p:txBody>
        </p:sp>
      </p:grpSp>
      <p:sp>
        <p:nvSpPr>
          <p:cNvPr id="104456" name="Text Box 26">
            <a:extLst>
              <a:ext uri="{FF2B5EF4-FFF2-40B4-BE49-F238E27FC236}">
                <a16:creationId xmlns:a16="http://schemas.microsoft.com/office/drawing/2014/main" id="{99FFF846-9638-944C-B853-108F19C37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0638" y="909638"/>
            <a:ext cx="24796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prima fase: tubi termoionici</a:t>
            </a:r>
          </a:p>
        </p:txBody>
      </p:sp>
      <p:sp>
        <p:nvSpPr>
          <p:cNvPr id="104457" name="Rectangle 1">
            <a:extLst>
              <a:ext uri="{FF2B5EF4-FFF2-40B4-BE49-F238E27FC236}">
                <a16:creationId xmlns:a16="http://schemas.microsoft.com/office/drawing/2014/main" id="{BE9C96FB-5C6F-E843-B071-D1945A5C5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9563" y="114300"/>
            <a:ext cx="4073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La rivoluzione microelettronica</a:t>
            </a:r>
            <a:endParaRPr lang="it-IT" altLang="it-IT" sz="24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5CBA30-396B-9335-A290-8B4394149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106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2">
            <a:extLst>
              <a:ext uri="{FF2B5EF4-FFF2-40B4-BE49-F238E27FC236}">
                <a16:creationId xmlns:a16="http://schemas.microsoft.com/office/drawing/2014/main" id="{AE4D11EC-A120-B442-9F11-59C88DC57536}"/>
              </a:ext>
            </a:extLst>
          </p:cNvPr>
          <p:cNvGrpSpPr>
            <a:grpSpLocks/>
          </p:cNvGrpSpPr>
          <p:nvPr/>
        </p:nvGrpSpPr>
        <p:grpSpPr bwMode="auto">
          <a:xfrm>
            <a:off x="4892675" y="1600200"/>
            <a:ext cx="3556000" cy="1947863"/>
            <a:chOff x="3120" y="528"/>
            <a:chExt cx="2240" cy="1227"/>
          </a:xfrm>
        </p:grpSpPr>
        <p:pic>
          <p:nvPicPr>
            <p:cNvPr id="105490" name="Picture 3">
              <a:extLst>
                <a:ext uri="{FF2B5EF4-FFF2-40B4-BE49-F238E27FC236}">
                  <a16:creationId xmlns:a16="http://schemas.microsoft.com/office/drawing/2014/main" id="{D1CD35D0-26A4-0545-9C3B-920DD29C9E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528"/>
              <a:ext cx="768" cy="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491" name="Picture 4">
              <a:extLst>
                <a:ext uri="{FF2B5EF4-FFF2-40B4-BE49-F238E27FC236}">
                  <a16:creationId xmlns:a16="http://schemas.microsoft.com/office/drawing/2014/main" id="{C376C6D7-1154-F54F-B5DC-D5962364F3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1104"/>
              <a:ext cx="864" cy="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492" name="Picture 5">
              <a:extLst>
                <a:ext uri="{FF2B5EF4-FFF2-40B4-BE49-F238E27FC236}">
                  <a16:creationId xmlns:a16="http://schemas.microsoft.com/office/drawing/2014/main" id="{25CC582C-A988-5C49-B108-762636DDF7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1056"/>
              <a:ext cx="864" cy="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493" name="Picture 6">
              <a:extLst>
                <a:ext uri="{FF2B5EF4-FFF2-40B4-BE49-F238E27FC236}">
                  <a16:creationId xmlns:a16="http://schemas.microsoft.com/office/drawing/2014/main" id="{0C62FC44-F1F8-A646-8193-35C118BB83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576"/>
              <a:ext cx="279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494" name="Picture 7">
              <a:extLst>
                <a:ext uri="{FF2B5EF4-FFF2-40B4-BE49-F238E27FC236}">
                  <a16:creationId xmlns:a16="http://schemas.microsoft.com/office/drawing/2014/main" id="{ACBF2359-7752-A84F-8C05-8C9AA7A416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4" y="528"/>
              <a:ext cx="65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800" name="Group 8">
            <a:extLst>
              <a:ext uri="{FF2B5EF4-FFF2-40B4-BE49-F238E27FC236}">
                <a16:creationId xmlns:a16="http://schemas.microsoft.com/office/drawing/2014/main" id="{30A0F685-7D43-9C43-BB77-4C6D0B874170}"/>
              </a:ext>
            </a:extLst>
          </p:cNvPr>
          <p:cNvGrpSpPr>
            <a:grpSpLocks/>
          </p:cNvGrpSpPr>
          <p:nvPr/>
        </p:nvGrpSpPr>
        <p:grpSpPr bwMode="auto">
          <a:xfrm>
            <a:off x="625475" y="1600200"/>
            <a:ext cx="1524000" cy="3152775"/>
            <a:chOff x="432" y="528"/>
            <a:chExt cx="960" cy="1986"/>
          </a:xfrm>
        </p:grpSpPr>
        <p:sp>
          <p:nvSpPr>
            <p:cNvPr id="105487" name="Rectangle 9">
              <a:extLst>
                <a:ext uri="{FF2B5EF4-FFF2-40B4-BE49-F238E27FC236}">
                  <a16:creationId xmlns:a16="http://schemas.microsoft.com/office/drawing/2014/main" id="{4F5C6DD3-1C6F-1C49-B0ED-77829057FF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1920"/>
              <a:ext cx="738" cy="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ArialMT" charset="0"/>
                </a:rPr>
                <a:t>1948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ArialMT" charset="0"/>
                </a:rPr>
                <a:t>W. Shockley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ArialMT" charset="0"/>
                </a:rPr>
                <a:t>W. Brattain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ArialMT" charset="0"/>
                </a:rPr>
                <a:t>J. Bardeen</a:t>
              </a:r>
            </a:p>
          </p:txBody>
        </p:sp>
        <p:pic>
          <p:nvPicPr>
            <p:cNvPr id="105488" name="Picture 10">
              <a:extLst>
                <a:ext uri="{FF2B5EF4-FFF2-40B4-BE49-F238E27FC236}">
                  <a16:creationId xmlns:a16="http://schemas.microsoft.com/office/drawing/2014/main" id="{3CA5F7EA-6BD3-5F45-8910-EC6B8D2625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528"/>
              <a:ext cx="651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489" name="Text Box 11">
              <a:extLst>
                <a:ext uri="{FF2B5EF4-FFF2-40B4-BE49-F238E27FC236}">
                  <a16:creationId xmlns:a16="http://schemas.microsoft.com/office/drawing/2014/main" id="{B3819E1A-50E3-C445-9C70-24B5F944E6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" y="1579"/>
              <a:ext cx="94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600"/>
                <a:t>primo transistor</a:t>
              </a:r>
            </a:p>
          </p:txBody>
        </p:sp>
      </p:grpSp>
      <p:grpSp>
        <p:nvGrpSpPr>
          <p:cNvPr id="33804" name="Group 12">
            <a:extLst>
              <a:ext uri="{FF2B5EF4-FFF2-40B4-BE49-F238E27FC236}">
                <a16:creationId xmlns:a16="http://schemas.microsoft.com/office/drawing/2014/main" id="{E058FA36-1F22-FC4F-89F4-37E2A088C7CD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1524000"/>
            <a:ext cx="1069975" cy="2484438"/>
            <a:chOff x="2006" y="480"/>
            <a:chExt cx="674" cy="1565"/>
          </a:xfrm>
        </p:grpSpPr>
        <p:pic>
          <p:nvPicPr>
            <p:cNvPr id="105485" name="Picture 13">
              <a:extLst>
                <a:ext uri="{FF2B5EF4-FFF2-40B4-BE49-F238E27FC236}">
                  <a16:creationId xmlns:a16="http://schemas.microsoft.com/office/drawing/2014/main" id="{D63D42B8-901C-944D-8904-D33D428015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480"/>
              <a:ext cx="616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486" name="Text Box 14">
              <a:extLst>
                <a:ext uri="{FF2B5EF4-FFF2-40B4-BE49-F238E27FC236}">
                  <a16:creationId xmlns:a16="http://schemas.microsoft.com/office/drawing/2014/main" id="{46B34943-E573-B141-B170-59081FA0AA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06" y="1679"/>
              <a:ext cx="599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OC44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germanio</a:t>
              </a:r>
            </a:p>
          </p:txBody>
        </p:sp>
      </p:grpSp>
      <p:grpSp>
        <p:nvGrpSpPr>
          <p:cNvPr id="33807" name="Group 15">
            <a:extLst>
              <a:ext uri="{FF2B5EF4-FFF2-40B4-BE49-F238E27FC236}">
                <a16:creationId xmlns:a16="http://schemas.microsoft.com/office/drawing/2014/main" id="{96128813-9E63-4A45-A9A9-08EBC2E67372}"/>
              </a:ext>
            </a:extLst>
          </p:cNvPr>
          <p:cNvGrpSpPr>
            <a:grpSpLocks/>
          </p:cNvGrpSpPr>
          <p:nvPr/>
        </p:nvGrpSpPr>
        <p:grpSpPr bwMode="auto">
          <a:xfrm>
            <a:off x="5349875" y="4724400"/>
            <a:ext cx="1938338" cy="1724025"/>
            <a:chOff x="480" y="2688"/>
            <a:chExt cx="1221" cy="1086"/>
          </a:xfrm>
        </p:grpSpPr>
        <p:pic>
          <p:nvPicPr>
            <p:cNvPr id="105482" name="Picture 16">
              <a:extLst>
                <a:ext uri="{FF2B5EF4-FFF2-40B4-BE49-F238E27FC236}">
                  <a16:creationId xmlns:a16="http://schemas.microsoft.com/office/drawing/2014/main" id="{CFA0B31C-A628-0C40-B92B-9EDDBC34FE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2688"/>
              <a:ext cx="816" cy="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483" name="Picture 17">
              <a:extLst>
                <a:ext uri="{FF2B5EF4-FFF2-40B4-BE49-F238E27FC236}">
                  <a16:creationId xmlns:a16="http://schemas.microsoft.com/office/drawing/2014/main" id="{41AC52FE-F230-B144-A722-4E1F3911BB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2688"/>
              <a:ext cx="261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484" name="Text Box 18">
              <a:extLst>
                <a:ext uri="{FF2B5EF4-FFF2-40B4-BE49-F238E27FC236}">
                  <a16:creationId xmlns:a16="http://schemas.microsoft.com/office/drawing/2014/main" id="{FF04E0CD-89C9-B145-B59C-A240312F60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3408"/>
              <a:ext cx="1154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transistor di potenza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(2N3055, BD137)</a:t>
              </a:r>
            </a:p>
          </p:txBody>
        </p:sp>
      </p:grpSp>
      <p:grpSp>
        <p:nvGrpSpPr>
          <p:cNvPr id="33811" name="Group 19">
            <a:extLst>
              <a:ext uri="{FF2B5EF4-FFF2-40B4-BE49-F238E27FC236}">
                <a16:creationId xmlns:a16="http://schemas.microsoft.com/office/drawing/2014/main" id="{E2E78F7B-FA1A-D246-A9E0-6EB8D40358A9}"/>
              </a:ext>
            </a:extLst>
          </p:cNvPr>
          <p:cNvGrpSpPr>
            <a:grpSpLocks/>
          </p:cNvGrpSpPr>
          <p:nvPr/>
        </p:nvGrpSpPr>
        <p:grpSpPr bwMode="auto">
          <a:xfrm>
            <a:off x="2911475" y="4495800"/>
            <a:ext cx="2220913" cy="2012950"/>
            <a:chOff x="2256" y="2448"/>
            <a:chExt cx="1399" cy="1268"/>
          </a:xfrm>
        </p:grpSpPr>
        <p:pic>
          <p:nvPicPr>
            <p:cNvPr id="105480" name="Picture 20">
              <a:extLst>
                <a:ext uri="{FF2B5EF4-FFF2-40B4-BE49-F238E27FC236}">
                  <a16:creationId xmlns:a16="http://schemas.microsoft.com/office/drawing/2014/main" id="{6EDD2AB0-9C0D-2641-B178-88EDAD6A46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2448"/>
              <a:ext cx="680" cy="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481" name="Rectangle 21">
              <a:extLst>
                <a:ext uri="{FF2B5EF4-FFF2-40B4-BE49-F238E27FC236}">
                  <a16:creationId xmlns:a16="http://schemas.microsoft.com/office/drawing/2014/main" id="{97CA4937-B7AE-E543-A679-0E030EF2F6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3504"/>
              <a:ext cx="139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600"/>
                <a:t>primo transistor al silicio</a:t>
              </a:r>
            </a:p>
          </p:txBody>
        </p:sp>
      </p:grpSp>
      <p:sp>
        <p:nvSpPr>
          <p:cNvPr id="105478" name="Rectangle 22">
            <a:extLst>
              <a:ext uri="{FF2B5EF4-FFF2-40B4-BE49-F238E27FC236}">
                <a16:creationId xmlns:a16="http://schemas.microsoft.com/office/drawing/2014/main" id="{5856152A-ABC7-E44A-9B0D-FA3DA1D02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0075" y="604838"/>
            <a:ext cx="30543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seconda fase: transistor</a:t>
            </a:r>
          </a:p>
        </p:txBody>
      </p:sp>
      <p:sp>
        <p:nvSpPr>
          <p:cNvPr id="105479" name="Rectangle 22">
            <a:extLst>
              <a:ext uri="{FF2B5EF4-FFF2-40B4-BE49-F238E27FC236}">
                <a16:creationId xmlns:a16="http://schemas.microsoft.com/office/drawing/2014/main" id="{09A8F836-A8CB-BB47-B83C-449D76F5A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3" y="36513"/>
            <a:ext cx="247967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3) Rivoluzione microelettronica</a:t>
            </a:r>
            <a:endParaRPr lang="it-IT" altLang="it-IT" sz="14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A853B5-B3A9-C879-9C16-7DC7AD452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107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DC4106F1-C948-5A4A-9BEC-23D1C813B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114800"/>
            <a:ext cx="26035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>
            <a:extLst>
              <a:ext uri="{FF2B5EF4-FFF2-40B4-BE49-F238E27FC236}">
                <a16:creationId xmlns:a16="http://schemas.microsoft.com/office/drawing/2014/main" id="{E12C968D-E005-1740-8A71-5CF3519AA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419600"/>
            <a:ext cx="12065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>
            <a:extLst>
              <a:ext uri="{FF2B5EF4-FFF2-40B4-BE49-F238E27FC236}">
                <a16:creationId xmlns:a16="http://schemas.microsoft.com/office/drawing/2014/main" id="{8468C8B4-9461-9941-BAEB-D9406ABA8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343400"/>
            <a:ext cx="147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>
            <a:extLst>
              <a:ext uri="{FF2B5EF4-FFF2-40B4-BE49-F238E27FC236}">
                <a16:creationId xmlns:a16="http://schemas.microsoft.com/office/drawing/2014/main" id="{EB072DFA-4EF5-3B45-83D2-725F1BCAA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828800"/>
            <a:ext cx="13970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>
            <a:extLst>
              <a:ext uri="{FF2B5EF4-FFF2-40B4-BE49-F238E27FC236}">
                <a16:creationId xmlns:a16="http://schemas.microsoft.com/office/drawing/2014/main" id="{CBC44AF8-EA17-594E-BF9A-A32336210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828800"/>
            <a:ext cx="14732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823" name="Group 7">
            <a:extLst>
              <a:ext uri="{FF2B5EF4-FFF2-40B4-BE49-F238E27FC236}">
                <a16:creationId xmlns:a16="http://schemas.microsoft.com/office/drawing/2014/main" id="{4D97F823-D15B-D043-A3CA-A77BC59D93C8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1828800"/>
            <a:ext cx="2114550" cy="1952625"/>
            <a:chOff x="912" y="912"/>
            <a:chExt cx="1332" cy="1230"/>
          </a:xfrm>
        </p:grpSpPr>
        <p:pic>
          <p:nvPicPr>
            <p:cNvPr id="106506" name="Picture 8">
              <a:extLst>
                <a:ext uri="{FF2B5EF4-FFF2-40B4-BE49-F238E27FC236}">
                  <a16:creationId xmlns:a16="http://schemas.microsoft.com/office/drawing/2014/main" id="{C0F9DC37-B281-3548-8DAD-F08FF2F555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912"/>
              <a:ext cx="928" cy="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507" name="Text Box 9">
              <a:extLst>
                <a:ext uri="{FF2B5EF4-FFF2-40B4-BE49-F238E27FC236}">
                  <a16:creationId xmlns:a16="http://schemas.microsoft.com/office/drawing/2014/main" id="{1EAD33F7-11E5-1F4E-9A34-ED469D6ACD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1776"/>
              <a:ext cx="133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primo circuito integrato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1958  Jack Kilby</a:t>
              </a:r>
            </a:p>
          </p:txBody>
        </p:sp>
      </p:grpSp>
      <p:pic>
        <p:nvPicPr>
          <p:cNvPr id="34826" name="Picture 10">
            <a:extLst>
              <a:ext uri="{FF2B5EF4-FFF2-40B4-BE49-F238E27FC236}">
                <a16:creationId xmlns:a16="http://schemas.microsoft.com/office/drawing/2014/main" id="{F0F60744-581D-8F46-A284-CF86412F5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114800"/>
            <a:ext cx="10414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4" name="Rectangle 11">
            <a:extLst>
              <a:ext uri="{FF2B5EF4-FFF2-40B4-BE49-F238E27FC236}">
                <a16:creationId xmlns:a16="http://schemas.microsoft.com/office/drawing/2014/main" id="{53ABDBF3-674B-5443-97AC-C32E0E7E95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762000"/>
            <a:ext cx="3482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terza fase: circuiti integrati</a:t>
            </a:r>
          </a:p>
        </p:txBody>
      </p:sp>
      <p:sp>
        <p:nvSpPr>
          <p:cNvPr id="106505" name="Rectangle 11">
            <a:extLst>
              <a:ext uri="{FF2B5EF4-FFF2-40B4-BE49-F238E27FC236}">
                <a16:creationId xmlns:a16="http://schemas.microsoft.com/office/drawing/2014/main" id="{1F809466-C8A2-8347-BBF1-49AC977452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3" y="36513"/>
            <a:ext cx="247967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3) Rivoluzione microelettronica</a:t>
            </a:r>
            <a:endParaRPr lang="it-IT" altLang="it-IT" sz="14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241FD7-026D-DD3C-CCFC-DC883BBE8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108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1">
            <a:extLst>
              <a:ext uri="{FF2B5EF4-FFF2-40B4-BE49-F238E27FC236}">
                <a16:creationId xmlns:a16="http://schemas.microsoft.com/office/drawing/2014/main" id="{8D2A2EF8-B789-D140-B130-6906ADFC7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32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0D6A9F-2A25-7569-62AE-C8B8B92B2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211C04-7DB6-7541-8089-61CBE0F7F17A}" type="slidenum">
              <a:rPr lang="en-US" altLang="en-US"/>
              <a:pPr>
                <a:defRPr/>
              </a:pPr>
              <a:t>109</a:t>
            </a:fld>
            <a:endParaRPr lang="en-US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ext Box 2">
            <a:extLst>
              <a:ext uri="{FF2B5EF4-FFF2-40B4-BE49-F238E27FC236}">
                <a16:creationId xmlns:a16="http://schemas.microsoft.com/office/drawing/2014/main" id="{BE2C5C91-C2B1-564A-96D6-D11EAD997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1524000"/>
            <a:ext cx="36816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b="1"/>
              <a:t>Processo di comunicazione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79840DEB-0B3B-2148-83F1-E05C40D6D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649" y="2653854"/>
            <a:ext cx="61206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1)	Rilevamento		(livello sintattico)</a:t>
            </a:r>
          </a:p>
        </p:txBody>
      </p:sp>
      <p:sp>
        <p:nvSpPr>
          <p:cNvPr id="37892" name="Text Box 4">
            <a:extLst>
              <a:ext uri="{FF2B5EF4-FFF2-40B4-BE49-F238E27FC236}">
                <a16:creationId xmlns:a16="http://schemas.microsoft.com/office/drawing/2014/main" id="{3F3B6E62-6644-2A44-9933-913999041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648" y="3339654"/>
            <a:ext cx="65527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it-IT" sz="2400"/>
              <a:t>2)	Comprensione		(livello semantico)</a:t>
            </a:r>
          </a:p>
        </p:txBody>
      </p:sp>
      <p:sp>
        <p:nvSpPr>
          <p:cNvPr id="37893" name="Text Box 5">
            <a:extLst>
              <a:ext uri="{FF2B5EF4-FFF2-40B4-BE49-F238E27FC236}">
                <a16:creationId xmlns:a16="http://schemas.microsoft.com/office/drawing/2014/main" id="{1B45C5B4-1532-4241-B81C-D32B4CEC0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648" y="4101654"/>
            <a:ext cx="65527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3)	Impiego		(livello pragmatico)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D2C542-7B87-C084-2ED3-7266E9B2E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11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build="p" autoUpdateAnimBg="0"/>
      <p:bldP spid="37892" grpId="0" build="p" autoUpdateAnimBg="0"/>
      <p:bldP spid="37893" grpId="0" build="p" autoUpdateAnimBg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45" name="Group 2">
            <a:extLst>
              <a:ext uri="{FF2B5EF4-FFF2-40B4-BE49-F238E27FC236}">
                <a16:creationId xmlns:a16="http://schemas.microsoft.com/office/drawing/2014/main" id="{120A15EB-99B9-F544-ABC4-EEB2CDAAFC7F}"/>
              </a:ext>
            </a:extLst>
          </p:cNvPr>
          <p:cNvGrpSpPr>
            <a:grpSpLocks/>
          </p:cNvGrpSpPr>
          <p:nvPr/>
        </p:nvGrpSpPr>
        <p:grpSpPr bwMode="auto">
          <a:xfrm>
            <a:off x="1331913" y="1196975"/>
            <a:ext cx="7272337" cy="5327650"/>
            <a:chOff x="624" y="523"/>
            <a:chExt cx="3648" cy="2593"/>
          </a:xfrm>
        </p:grpSpPr>
        <p:graphicFrame>
          <p:nvGraphicFramePr>
            <p:cNvPr id="108547" name="Object 3">
              <a:extLst>
                <a:ext uri="{FF2B5EF4-FFF2-40B4-BE49-F238E27FC236}">
                  <a16:creationId xmlns:a16="http://schemas.microsoft.com/office/drawing/2014/main" id="{F61B8265-AC13-0B42-A862-0C3B9DC4556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24" y="523"/>
            <a:ext cx="3648" cy="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Document" r:id="rId2" imgW="5486400" imgH="152400" progId="Word.Document.8">
                    <p:embed/>
                  </p:oleObj>
                </mc:Choice>
                <mc:Fallback>
                  <p:oleObj name="Document" r:id="rId2" imgW="5486400" imgH="152400" progId="Word.Document.8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4" y="523"/>
                          <a:ext cx="3648" cy="9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8548" name="Object 4">
              <a:extLst>
                <a:ext uri="{FF2B5EF4-FFF2-40B4-BE49-F238E27FC236}">
                  <a16:creationId xmlns:a16="http://schemas.microsoft.com/office/drawing/2014/main" id="{4FCBFF66-087B-1B43-89C4-6B888E24952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24" y="816"/>
            <a:ext cx="3457" cy="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Document" r:id="rId4" imgW="5486400" imgH="152400" progId="Word.Document.8">
                    <p:embed/>
                  </p:oleObj>
                </mc:Choice>
                <mc:Fallback>
                  <p:oleObj name="Document" r:id="rId4" imgW="5486400" imgH="152400" progId="Word.Document.8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4" y="816"/>
                          <a:ext cx="3457" cy="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8549" name="Object 5">
              <a:extLst>
                <a:ext uri="{FF2B5EF4-FFF2-40B4-BE49-F238E27FC236}">
                  <a16:creationId xmlns:a16="http://schemas.microsoft.com/office/drawing/2014/main" id="{DD0E1511-9E44-284C-858B-BF24EE5045F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24" y="1104"/>
            <a:ext cx="3457" cy="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Document" r:id="rId6" imgW="5486400" imgH="152400" progId="Word.Document.8">
                    <p:embed/>
                  </p:oleObj>
                </mc:Choice>
                <mc:Fallback>
                  <p:oleObj name="Document" r:id="rId6" imgW="5486400" imgH="152400" progId="Word.Document.8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4" y="1104"/>
                          <a:ext cx="3457" cy="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8550" name="Object 6">
              <a:extLst>
                <a:ext uri="{FF2B5EF4-FFF2-40B4-BE49-F238E27FC236}">
                  <a16:creationId xmlns:a16="http://schemas.microsoft.com/office/drawing/2014/main" id="{424FF589-ECF2-AF42-8761-38448DBBFCD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24" y="1392"/>
            <a:ext cx="3457" cy="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Document" r:id="rId8" imgW="5486400" imgH="152400" progId="Word.Document.8">
                    <p:embed/>
                  </p:oleObj>
                </mc:Choice>
                <mc:Fallback>
                  <p:oleObj name="Document" r:id="rId8" imgW="5486400" imgH="152400" progId="Word.Document.8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4" y="1392"/>
                          <a:ext cx="3457" cy="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8551" name="Object 7">
              <a:extLst>
                <a:ext uri="{FF2B5EF4-FFF2-40B4-BE49-F238E27FC236}">
                  <a16:creationId xmlns:a16="http://schemas.microsoft.com/office/drawing/2014/main" id="{674F3972-1414-BA4D-94AA-9FC87F24DDC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24" y="1680"/>
            <a:ext cx="3457" cy="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Document" r:id="rId10" imgW="5486400" imgH="152400" progId="Word.Document.8">
                    <p:embed/>
                  </p:oleObj>
                </mc:Choice>
                <mc:Fallback>
                  <p:oleObj name="Document" r:id="rId10" imgW="5486400" imgH="152400" progId="Word.Document.8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4" y="1680"/>
                          <a:ext cx="3457" cy="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8552" name="Object 8">
              <a:extLst>
                <a:ext uri="{FF2B5EF4-FFF2-40B4-BE49-F238E27FC236}">
                  <a16:creationId xmlns:a16="http://schemas.microsoft.com/office/drawing/2014/main" id="{74600E85-E454-2B46-B72E-682E4420FA5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24" y="1968"/>
            <a:ext cx="3457" cy="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Document" r:id="rId12" imgW="5486400" imgH="152400" progId="Word.Document.8">
                    <p:embed/>
                  </p:oleObj>
                </mc:Choice>
                <mc:Fallback>
                  <p:oleObj name="Document" r:id="rId12" imgW="5486400" imgH="152400" progId="Word.Document.8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4" y="1968"/>
                          <a:ext cx="3457" cy="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8553" name="Object 9">
              <a:extLst>
                <a:ext uri="{FF2B5EF4-FFF2-40B4-BE49-F238E27FC236}">
                  <a16:creationId xmlns:a16="http://schemas.microsoft.com/office/drawing/2014/main" id="{9F4F3AEE-8462-984C-AA73-B4272A55124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24" y="2304"/>
            <a:ext cx="3457" cy="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Document" r:id="rId14" imgW="5486400" imgH="152400" progId="Word.Document.8">
                    <p:embed/>
                  </p:oleObj>
                </mc:Choice>
                <mc:Fallback>
                  <p:oleObj name="Document" r:id="rId14" imgW="5486400" imgH="152400" progId="Word.Document.8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4" y="2304"/>
                          <a:ext cx="3457" cy="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8554" name="Object 10">
              <a:extLst>
                <a:ext uri="{FF2B5EF4-FFF2-40B4-BE49-F238E27FC236}">
                  <a16:creationId xmlns:a16="http://schemas.microsoft.com/office/drawing/2014/main" id="{88D2B374-C66C-294D-A285-46322EAA5D4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24" y="2640"/>
            <a:ext cx="3457" cy="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Document" r:id="rId16" imgW="5486400" imgH="152400" progId="Word.Document.8">
                    <p:embed/>
                  </p:oleObj>
                </mc:Choice>
                <mc:Fallback>
                  <p:oleObj name="Document" r:id="rId16" imgW="5486400" imgH="152400" progId="Word.Document.8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4" y="2640"/>
                          <a:ext cx="3457" cy="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8555" name="Object 11">
              <a:extLst>
                <a:ext uri="{FF2B5EF4-FFF2-40B4-BE49-F238E27FC236}">
                  <a16:creationId xmlns:a16="http://schemas.microsoft.com/office/drawing/2014/main" id="{324EA6FC-9DA0-D14C-99B0-1A8CF996D8C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24" y="3024"/>
            <a:ext cx="3457" cy="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Document" r:id="rId18" imgW="5486400" imgH="152400" progId="Word.Document.8">
                    <p:embed/>
                  </p:oleObj>
                </mc:Choice>
                <mc:Fallback>
                  <p:oleObj name="Document" r:id="rId18" imgW="5486400" imgH="152400" progId="Word.Document.8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4" y="3024"/>
                          <a:ext cx="3457" cy="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8546" name="Text Box 12">
            <a:extLst>
              <a:ext uri="{FF2B5EF4-FFF2-40B4-BE49-F238E27FC236}">
                <a16:creationId xmlns:a16="http://schemas.microsoft.com/office/drawing/2014/main" id="{D3388D2E-4D11-324A-A8B5-AB156DEC9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2525" y="379413"/>
            <a:ext cx="39703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Altri fenomeni connessi con la legge di Moore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D364FB-5E9C-3D5A-E717-04B30B6EB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08AF32-D826-A649-B6FE-672F2F2D7EFF}" type="slidenum">
              <a:rPr lang="en-US" altLang="en-US"/>
              <a:pPr>
                <a:defRPr/>
              </a:pPr>
              <a:t>110</a:t>
            </a:fld>
            <a:endParaRPr lang="en-US" altLang="en-US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2">
            <a:extLst>
              <a:ext uri="{FF2B5EF4-FFF2-40B4-BE49-F238E27FC236}">
                <a16:creationId xmlns:a16="http://schemas.microsoft.com/office/drawing/2014/main" id="{D0477127-FAAF-2E49-BA63-5BDCE6064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8672512" cy="619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E53FCE-EBA4-E8F6-43DF-FF791D9FD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111</a:t>
            </a:fld>
            <a:endParaRPr lang="en-US" altLang="en-US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1">
            <a:extLst>
              <a:ext uri="{FF2B5EF4-FFF2-40B4-BE49-F238E27FC236}">
                <a16:creationId xmlns:a16="http://schemas.microsoft.com/office/drawing/2014/main" id="{CCA43F91-AAED-654D-BC78-7B2153589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836613"/>
            <a:ext cx="83566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82903C-5C03-8200-919C-5A07B29BE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112</a:t>
            </a:fld>
            <a:endParaRPr lang="en-US" altLang="en-US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2">
            <a:extLst>
              <a:ext uri="{FF2B5EF4-FFF2-40B4-BE49-F238E27FC236}">
                <a16:creationId xmlns:a16="http://schemas.microsoft.com/office/drawing/2014/main" id="{DC1078C8-7402-8D42-A34C-8E1539CF8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76250"/>
            <a:ext cx="7704137" cy="577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D98D18-EA68-DC99-6BCB-A20B30094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113</a:t>
            </a:fld>
            <a:endParaRPr lang="en-US" altLang="en-US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41" name="Object 2">
            <a:extLst>
              <a:ext uri="{FF2B5EF4-FFF2-40B4-BE49-F238E27FC236}">
                <a16:creationId xmlns:a16="http://schemas.microsoft.com/office/drawing/2014/main" id="{10CB01F8-9926-3843-A492-D280BDEDB49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" y="1143000"/>
          <a:ext cx="8547100" cy="499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215900" imgH="127000" progId="">
                  <p:embed/>
                </p:oleObj>
              </mc:Choice>
              <mc:Fallback>
                <p:oleObj r:id="rId2" imgW="215900" imgH="1270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143000"/>
                        <a:ext cx="8547100" cy="499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42" name="Rectangle 3">
            <a:extLst>
              <a:ext uri="{FF2B5EF4-FFF2-40B4-BE49-F238E27FC236}">
                <a16:creationId xmlns:a16="http://schemas.microsoft.com/office/drawing/2014/main" id="{F7A7DD3D-CC34-B449-A1C9-C22692837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533400"/>
            <a:ext cx="37560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tIns="20520" rIns="54000" bIns="20520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814388" algn="l"/>
                <a:tab pos="1630363" algn="l"/>
                <a:tab pos="2446338" algn="l"/>
                <a:tab pos="3262313" algn="l"/>
                <a:tab pos="4078288" algn="l"/>
                <a:tab pos="4894263" algn="l"/>
                <a:tab pos="5710238" algn="l"/>
                <a:tab pos="6526213" algn="l"/>
                <a:tab pos="7342188" algn="l"/>
                <a:tab pos="8158163" algn="l"/>
                <a:tab pos="8974138" algn="l"/>
                <a:tab pos="9790113" algn="l"/>
                <a:tab pos="10606088" algn="l"/>
              </a:tabLs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814388" algn="l"/>
                <a:tab pos="1630363" algn="l"/>
                <a:tab pos="2446338" algn="l"/>
                <a:tab pos="3262313" algn="l"/>
                <a:tab pos="4078288" algn="l"/>
                <a:tab pos="4894263" algn="l"/>
                <a:tab pos="5710238" algn="l"/>
                <a:tab pos="6526213" algn="l"/>
                <a:tab pos="7342188" algn="l"/>
                <a:tab pos="8158163" algn="l"/>
                <a:tab pos="8974138" algn="l"/>
                <a:tab pos="9790113" algn="l"/>
                <a:tab pos="10606088" algn="l"/>
              </a:tabLs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814388" algn="l"/>
                <a:tab pos="1630363" algn="l"/>
                <a:tab pos="2446338" algn="l"/>
                <a:tab pos="3262313" algn="l"/>
                <a:tab pos="4078288" algn="l"/>
                <a:tab pos="4894263" algn="l"/>
                <a:tab pos="5710238" algn="l"/>
                <a:tab pos="6526213" algn="l"/>
                <a:tab pos="7342188" algn="l"/>
                <a:tab pos="8158163" algn="l"/>
                <a:tab pos="8974138" algn="l"/>
                <a:tab pos="9790113" algn="l"/>
                <a:tab pos="10606088" algn="l"/>
              </a:tabLs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814388" algn="l"/>
                <a:tab pos="1630363" algn="l"/>
                <a:tab pos="2446338" algn="l"/>
                <a:tab pos="3262313" algn="l"/>
                <a:tab pos="4078288" algn="l"/>
                <a:tab pos="4894263" algn="l"/>
                <a:tab pos="5710238" algn="l"/>
                <a:tab pos="6526213" algn="l"/>
                <a:tab pos="7342188" algn="l"/>
                <a:tab pos="8158163" algn="l"/>
                <a:tab pos="8974138" algn="l"/>
                <a:tab pos="9790113" algn="l"/>
                <a:tab pos="10606088" algn="l"/>
              </a:tabLst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814388" algn="l"/>
                <a:tab pos="1630363" algn="l"/>
                <a:tab pos="2446338" algn="l"/>
                <a:tab pos="3262313" algn="l"/>
                <a:tab pos="4078288" algn="l"/>
                <a:tab pos="4894263" algn="l"/>
                <a:tab pos="5710238" algn="l"/>
                <a:tab pos="6526213" algn="l"/>
                <a:tab pos="7342188" algn="l"/>
                <a:tab pos="8158163" algn="l"/>
                <a:tab pos="8974138" algn="l"/>
                <a:tab pos="9790113" algn="l"/>
                <a:tab pos="10606088" algn="l"/>
              </a:tabLst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814388" algn="l"/>
                <a:tab pos="1630363" algn="l"/>
                <a:tab pos="2446338" algn="l"/>
                <a:tab pos="3262313" algn="l"/>
                <a:tab pos="4078288" algn="l"/>
                <a:tab pos="4894263" algn="l"/>
                <a:tab pos="5710238" algn="l"/>
                <a:tab pos="6526213" algn="l"/>
                <a:tab pos="7342188" algn="l"/>
                <a:tab pos="8158163" algn="l"/>
                <a:tab pos="8974138" algn="l"/>
                <a:tab pos="9790113" algn="l"/>
                <a:tab pos="10606088" algn="l"/>
              </a:tabLst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814388" algn="l"/>
                <a:tab pos="1630363" algn="l"/>
                <a:tab pos="2446338" algn="l"/>
                <a:tab pos="3262313" algn="l"/>
                <a:tab pos="4078288" algn="l"/>
                <a:tab pos="4894263" algn="l"/>
                <a:tab pos="5710238" algn="l"/>
                <a:tab pos="6526213" algn="l"/>
                <a:tab pos="7342188" algn="l"/>
                <a:tab pos="8158163" algn="l"/>
                <a:tab pos="8974138" algn="l"/>
                <a:tab pos="9790113" algn="l"/>
                <a:tab pos="10606088" algn="l"/>
              </a:tabLst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814388" algn="l"/>
                <a:tab pos="1630363" algn="l"/>
                <a:tab pos="2446338" algn="l"/>
                <a:tab pos="3262313" algn="l"/>
                <a:tab pos="4078288" algn="l"/>
                <a:tab pos="4894263" algn="l"/>
                <a:tab pos="5710238" algn="l"/>
                <a:tab pos="6526213" algn="l"/>
                <a:tab pos="7342188" algn="l"/>
                <a:tab pos="8158163" algn="l"/>
                <a:tab pos="8974138" algn="l"/>
                <a:tab pos="9790113" algn="l"/>
                <a:tab pos="10606088" algn="l"/>
              </a:tabLst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814388" algn="l"/>
                <a:tab pos="1630363" algn="l"/>
                <a:tab pos="2446338" algn="l"/>
                <a:tab pos="3262313" algn="l"/>
                <a:tab pos="4078288" algn="l"/>
                <a:tab pos="4894263" algn="l"/>
                <a:tab pos="5710238" algn="l"/>
                <a:tab pos="6526213" algn="l"/>
                <a:tab pos="7342188" algn="l"/>
                <a:tab pos="8158163" algn="l"/>
                <a:tab pos="8974138" algn="l"/>
                <a:tab pos="9790113" algn="l"/>
                <a:tab pos="10606088" algn="l"/>
              </a:tabLst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400">
                <a:solidFill>
                  <a:schemeClr val="tx2"/>
                </a:solidFill>
              </a:rPr>
              <a:t>Bytes/$ DRAM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F7F3DA-9813-15FE-A62F-8B541E5AF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114</a:t>
            </a:fld>
            <a:endParaRPr lang="en-US" altLang="en-US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5226ED20-4E54-7F41-A7EF-822B522AA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4343400"/>
            <a:ext cx="5441950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104760" tIns="52560" rIns="104760" bIns="52560">
            <a:spAutoFit/>
          </a:bodyPr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F3F3F3"/>
              </a:buClr>
              <a:buFont typeface="Times New Roman" charset="0"/>
              <a:buNone/>
              <a:defRPr/>
            </a:pPr>
            <a:r>
              <a:rPr lang="en-GB" altLang="en-US" sz="4000" b="1">
                <a:solidFill>
                  <a:srgbClr val="FE9B0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Nathan P. Myhrvold</a:t>
            </a:r>
          </a:p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F3F3F3"/>
              </a:buClr>
              <a:buFont typeface="Times New Roman" charset="0"/>
              <a:buNone/>
              <a:defRPr/>
            </a:pPr>
            <a:r>
              <a:rPr lang="en-GB" alt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Chief Technology Officer</a:t>
            </a:r>
          </a:p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F3F3F3"/>
              </a:buClr>
              <a:buFont typeface="Times New Roman" charset="0"/>
              <a:buNone/>
              <a:defRPr/>
            </a:pPr>
            <a:r>
              <a:rPr lang="en-GB" alt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Microsoft Corporation</a:t>
            </a:r>
          </a:p>
        </p:txBody>
      </p:sp>
      <p:pic>
        <p:nvPicPr>
          <p:cNvPr id="113666" name="Picture 3">
            <a:extLst>
              <a:ext uri="{FF2B5EF4-FFF2-40B4-BE49-F238E27FC236}">
                <a16:creationId xmlns:a16="http://schemas.microsoft.com/office/drawing/2014/main" id="{429DC517-C32C-9047-B55A-ED38737FC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33400"/>
            <a:ext cx="46482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64C83C-CE97-5544-6DC0-AB186046A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115</a:t>
            </a:fld>
            <a:endParaRPr lang="en-US" altLang="en-US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>
            <a:extLst>
              <a:ext uri="{FF2B5EF4-FFF2-40B4-BE49-F238E27FC236}">
                <a16:creationId xmlns:a16="http://schemas.microsoft.com/office/drawing/2014/main" id="{449F8A74-3BB9-F04A-BD39-DE42229076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7515225" cy="1173163"/>
          </a:xfrm>
        </p:spPr>
        <p:txBody>
          <a:bodyPr lIns="54000" tIns="20520" rIns="54000" bIns="20520" anchor="t"/>
          <a:lstStyle/>
          <a:p>
            <a:pPr defTabSz="449263" eaLnBrk="1" hangingPunct="1">
              <a:tabLst>
                <a:tab pos="0" algn="l"/>
                <a:tab pos="814388" algn="l"/>
                <a:tab pos="1630363" algn="l"/>
                <a:tab pos="2446338" algn="l"/>
                <a:tab pos="3262313" algn="l"/>
                <a:tab pos="4078288" algn="l"/>
                <a:tab pos="4894263" algn="l"/>
                <a:tab pos="5710238" algn="l"/>
                <a:tab pos="6526213" algn="l"/>
                <a:tab pos="7342188" algn="l"/>
                <a:tab pos="8158163" algn="l"/>
                <a:tab pos="8974138" algn="l"/>
                <a:tab pos="9790113" algn="l"/>
                <a:tab pos="10606088" algn="l"/>
              </a:tabLst>
            </a:pPr>
            <a:r>
              <a:rPr lang="en-GB" altLang="en-US"/>
              <a:t>Nathan’s 1st Law of Software</a:t>
            </a:r>
          </a:p>
        </p:txBody>
      </p:sp>
      <p:grpSp>
        <p:nvGrpSpPr>
          <p:cNvPr id="114690" name="Group 3">
            <a:extLst>
              <a:ext uri="{FF2B5EF4-FFF2-40B4-BE49-F238E27FC236}">
                <a16:creationId xmlns:a16="http://schemas.microsoft.com/office/drawing/2014/main" id="{FF2A64DA-84EC-AB48-92C2-BA360C084404}"/>
              </a:ext>
            </a:extLst>
          </p:cNvPr>
          <p:cNvGrpSpPr>
            <a:grpSpLocks/>
          </p:cNvGrpSpPr>
          <p:nvPr/>
        </p:nvGrpSpPr>
        <p:grpSpPr bwMode="auto">
          <a:xfrm>
            <a:off x="687388" y="2133600"/>
            <a:ext cx="7802562" cy="3714750"/>
            <a:chOff x="433" y="1344"/>
            <a:chExt cx="4915" cy="2340"/>
          </a:xfrm>
        </p:grpSpPr>
        <p:sp>
          <p:nvSpPr>
            <p:cNvPr id="45060" name="Rectangle 4">
              <a:extLst>
                <a:ext uri="{FF2B5EF4-FFF2-40B4-BE49-F238E27FC236}">
                  <a16:creationId xmlns:a16="http://schemas.microsoft.com/office/drawing/2014/main" id="{25A30908-9677-9141-A0AC-448AA0AAEB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" y="1344"/>
              <a:ext cx="4915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  <p:txBody>
            <a:bodyPr wrap="none" lIns="92160" tIns="46080" rIns="92160" bIns="46080">
              <a:spAutoFit/>
            </a:bodyPr>
            <a:lstStyle>
              <a:lvl1pPr defTabSz="449263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 defTabSz="449263">
                <a:spcBef>
                  <a:spcPct val="20000"/>
                </a:spcBef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 defTabSz="449263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 defTabSz="449263">
                <a:spcBef>
                  <a:spcPct val="20000"/>
                </a:spcBef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 defTabSz="449263">
                <a:spcBef>
                  <a:spcPct val="20000"/>
                </a:spcBef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lnSpc>
                  <a:spcPct val="87000"/>
                </a:lnSpc>
                <a:spcBef>
                  <a:spcPct val="0"/>
                </a:spcBef>
                <a:buClr>
                  <a:srgbClr val="F3F3F3"/>
                </a:buClr>
                <a:buFont typeface="Times New Roman" charset="0"/>
                <a:buNone/>
                <a:defRPr/>
              </a:pPr>
              <a:r>
                <a:rPr lang="en-GB" alt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Bright" charset="0"/>
                </a:rPr>
                <a:t>It expands to fit the container it is in!</a:t>
              </a:r>
            </a:p>
          </p:txBody>
        </p:sp>
        <p:pic>
          <p:nvPicPr>
            <p:cNvPr id="114693" name="Picture 5">
              <a:extLst>
                <a:ext uri="{FF2B5EF4-FFF2-40B4-BE49-F238E27FC236}">
                  <a16:creationId xmlns:a16="http://schemas.microsoft.com/office/drawing/2014/main" id="{EBE6C7E6-F514-A842-B1F5-23AD9A7B60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1824"/>
              <a:ext cx="3425" cy="1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062" name="Text Box 6">
            <a:extLst>
              <a:ext uri="{FF2B5EF4-FFF2-40B4-BE49-F238E27FC236}">
                <a16:creationId xmlns:a16="http://schemas.microsoft.com/office/drawing/2014/main" id="{FB10DEB0-044F-FD4D-A4DA-866A913B8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1371600"/>
            <a:ext cx="4500563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lIns="90000" tIns="46800" rIns="90000" bIns="46800">
            <a:spAutoFit/>
          </a:bodyPr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lnSpc>
                <a:spcPct val="84000"/>
              </a:lnSpc>
              <a:spcBef>
                <a:spcPts val="2500"/>
              </a:spcBef>
              <a:buClr>
                <a:srgbClr val="F3F3F3"/>
              </a:buClr>
              <a:buFont typeface="Times New Roman" charset="0"/>
              <a:buNone/>
              <a:defRPr/>
            </a:pPr>
            <a:r>
              <a:rPr lang="en-GB" altLang="en-US" sz="4000" b="1" i="1">
                <a:solidFill>
                  <a:srgbClr val="FE9B0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Software is a gas!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DF8A54-40A6-FFB2-9487-64992D18F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08AF32-D826-A649-B6FE-672F2F2D7EFF}" type="slidenum">
              <a:rPr lang="en-US" altLang="en-US"/>
              <a:pPr>
                <a:defRPr/>
              </a:pPr>
              <a:t>116</a:t>
            </a:fld>
            <a:endParaRPr lang="en-US" altLang="en-US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>
            <a:extLst>
              <a:ext uri="{FF2B5EF4-FFF2-40B4-BE49-F238E27FC236}">
                <a16:creationId xmlns:a16="http://schemas.microsoft.com/office/drawing/2014/main" id="{6606CE57-E075-8E42-85CD-96077AA874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7877175" cy="679450"/>
          </a:xfrm>
        </p:spPr>
        <p:txBody>
          <a:bodyPr lIns="82440" tIns="41400" rIns="82440" bIns="41400" anchor="b"/>
          <a:lstStyle/>
          <a:p>
            <a:pPr defTabSz="449263" eaLnBrk="1" hangingPunct="1">
              <a:tabLst>
                <a:tab pos="0" algn="l"/>
                <a:tab pos="814388" algn="l"/>
                <a:tab pos="1630363" algn="l"/>
                <a:tab pos="2446338" algn="l"/>
                <a:tab pos="3262313" algn="l"/>
                <a:tab pos="4078288" algn="l"/>
                <a:tab pos="4894263" algn="l"/>
                <a:tab pos="5710238" algn="l"/>
                <a:tab pos="6526213" algn="l"/>
                <a:tab pos="7342188" algn="l"/>
                <a:tab pos="8158163" algn="l"/>
                <a:tab pos="8974138" algn="l"/>
                <a:tab pos="9790113" algn="l"/>
                <a:tab pos="10606088" algn="l"/>
              </a:tabLst>
            </a:pPr>
            <a:r>
              <a:rPr lang="en-GB" altLang="en-US"/>
              <a:t>Nathan’s 2nd Law of Software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E297C1D8-BBB1-7747-BEB0-51A73E8EC2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33413" y="2667000"/>
            <a:ext cx="7877175" cy="3471863"/>
          </a:xfrm>
          <a:extLst>
            <a:ext uri="{91240B29-F687-4f45-9708-019B960494DF}"/>
          </a:extLst>
        </p:spPr>
        <p:txBody>
          <a:bodyPr lIns="82440" tIns="41400" rIns="82440" bIns="41400"/>
          <a:lstStyle/>
          <a:p>
            <a:pPr marL="396875" indent="-396875" defTabSz="449263" eaLnBrk="1" hangingPunct="1">
              <a:tabLst>
                <a:tab pos="812800" algn="l"/>
                <a:tab pos="1628775" algn="l"/>
                <a:tab pos="2444750" algn="l"/>
                <a:tab pos="3260725" algn="l"/>
                <a:tab pos="4076700" algn="l"/>
                <a:tab pos="4892675" algn="l"/>
                <a:tab pos="5708650" algn="l"/>
                <a:tab pos="6524625" algn="l"/>
                <a:tab pos="7340600" algn="l"/>
                <a:tab pos="8156575" algn="l"/>
                <a:tab pos="8972550" algn="l"/>
                <a:tab pos="9788525" algn="l"/>
                <a:tab pos="10604500" algn="l"/>
              </a:tabLst>
              <a:defRPr/>
            </a:pPr>
            <a:r>
              <a:rPr lang="en-GB">
                <a:cs typeface="+mn-cs"/>
              </a:rPr>
              <a:t>Initial growth is rapid - like gas expanding (like browser)</a:t>
            </a:r>
          </a:p>
          <a:p>
            <a:pPr marL="396875" indent="-396875" defTabSz="449263" eaLnBrk="1" hangingPunct="1">
              <a:tabLst>
                <a:tab pos="812800" algn="l"/>
                <a:tab pos="1628775" algn="l"/>
                <a:tab pos="2444750" algn="l"/>
                <a:tab pos="3260725" algn="l"/>
                <a:tab pos="4076700" algn="l"/>
                <a:tab pos="4892675" algn="l"/>
                <a:tab pos="5708650" algn="l"/>
                <a:tab pos="6524625" algn="l"/>
                <a:tab pos="7340600" algn="l"/>
                <a:tab pos="8156575" algn="l"/>
                <a:tab pos="8972550" algn="l"/>
                <a:tab pos="9788525" algn="l"/>
                <a:tab pos="10604500" algn="l"/>
              </a:tabLst>
              <a:defRPr/>
            </a:pPr>
            <a:r>
              <a:rPr lang="en-GB">
                <a:cs typeface="+mn-cs"/>
              </a:rPr>
              <a:t>Eventually, limited by hardware (like NT)</a:t>
            </a:r>
          </a:p>
          <a:p>
            <a:pPr marL="396875" indent="-396875" defTabSz="449263" eaLnBrk="1" hangingPunct="1">
              <a:tabLst>
                <a:tab pos="812800" algn="l"/>
                <a:tab pos="1628775" algn="l"/>
                <a:tab pos="2444750" algn="l"/>
                <a:tab pos="3260725" algn="l"/>
                <a:tab pos="4076700" algn="l"/>
                <a:tab pos="4892675" algn="l"/>
                <a:tab pos="5708650" algn="l"/>
                <a:tab pos="6524625" algn="l"/>
                <a:tab pos="7340600" algn="l"/>
                <a:tab pos="8156575" algn="l"/>
                <a:tab pos="8972550" algn="l"/>
                <a:tab pos="9788525" algn="l"/>
                <a:tab pos="10604500" algn="l"/>
              </a:tabLst>
              <a:defRPr/>
            </a:pPr>
            <a:r>
              <a:rPr lang="en-GB">
                <a:cs typeface="+mn-cs"/>
              </a:rPr>
              <a:t>Bring any processor to its knees, just before the new model is out</a:t>
            </a:r>
          </a:p>
        </p:txBody>
      </p:sp>
      <p:sp>
        <p:nvSpPr>
          <p:cNvPr id="46084" name="Text Box 4">
            <a:extLst>
              <a:ext uri="{FF2B5EF4-FFF2-40B4-BE49-F238E27FC236}">
                <a16:creationId xmlns:a16="http://schemas.microsoft.com/office/drawing/2014/main" id="{BD9882D0-748F-C649-BCDF-F73446A83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230313"/>
            <a:ext cx="80772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90000" tIns="46800" rIns="90000" bIns="46800">
            <a:spAutoFit/>
          </a:bodyPr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lnSpc>
                <a:spcPct val="84000"/>
              </a:lnSpc>
              <a:spcBef>
                <a:spcPts val="2500"/>
              </a:spcBef>
              <a:buClr>
                <a:srgbClr val="F3F3F3"/>
              </a:buClr>
              <a:buFont typeface="Times New Roman" charset="0"/>
              <a:buNone/>
              <a:defRPr/>
            </a:pPr>
            <a:r>
              <a:rPr lang="en-GB" altLang="en-US" sz="4000" b="1" i="1">
                <a:solidFill>
                  <a:srgbClr val="FE9B0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Software grows until it becomes limited by Moore’s Law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D96460-7C43-4AB5-90F3-C2DBF2113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08AF32-D826-A649-B6FE-672F2F2D7EFF}" type="slidenum">
              <a:rPr lang="en-US" altLang="en-US"/>
              <a:pPr>
                <a:defRPr/>
              </a:pPr>
              <a:t>117</a:t>
            </a:fld>
            <a:endParaRPr lang="en-US" altLang="en-US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>
            <a:extLst>
              <a:ext uri="{FF2B5EF4-FFF2-40B4-BE49-F238E27FC236}">
                <a16:creationId xmlns:a16="http://schemas.microsoft.com/office/drawing/2014/main" id="{B0958F90-4902-6249-BAD4-326E288BB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433388"/>
            <a:ext cx="787717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440" tIns="41400" rIns="82440" bIns="41400" anchor="b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814388" algn="l"/>
                <a:tab pos="1630363" algn="l"/>
                <a:tab pos="2446338" algn="l"/>
                <a:tab pos="3262313" algn="l"/>
                <a:tab pos="4078288" algn="l"/>
                <a:tab pos="4894263" algn="l"/>
                <a:tab pos="5710238" algn="l"/>
                <a:tab pos="6526213" algn="l"/>
                <a:tab pos="7342188" algn="l"/>
                <a:tab pos="8158163" algn="l"/>
                <a:tab pos="8974138" algn="l"/>
                <a:tab pos="9790113" algn="l"/>
                <a:tab pos="10606088" algn="l"/>
              </a:tabLs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814388" algn="l"/>
                <a:tab pos="1630363" algn="l"/>
                <a:tab pos="2446338" algn="l"/>
                <a:tab pos="3262313" algn="l"/>
                <a:tab pos="4078288" algn="l"/>
                <a:tab pos="4894263" algn="l"/>
                <a:tab pos="5710238" algn="l"/>
                <a:tab pos="6526213" algn="l"/>
                <a:tab pos="7342188" algn="l"/>
                <a:tab pos="8158163" algn="l"/>
                <a:tab pos="8974138" algn="l"/>
                <a:tab pos="9790113" algn="l"/>
                <a:tab pos="10606088" algn="l"/>
              </a:tabLs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814388" algn="l"/>
                <a:tab pos="1630363" algn="l"/>
                <a:tab pos="2446338" algn="l"/>
                <a:tab pos="3262313" algn="l"/>
                <a:tab pos="4078288" algn="l"/>
                <a:tab pos="4894263" algn="l"/>
                <a:tab pos="5710238" algn="l"/>
                <a:tab pos="6526213" algn="l"/>
                <a:tab pos="7342188" algn="l"/>
                <a:tab pos="8158163" algn="l"/>
                <a:tab pos="8974138" algn="l"/>
                <a:tab pos="9790113" algn="l"/>
                <a:tab pos="10606088" algn="l"/>
              </a:tabLs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814388" algn="l"/>
                <a:tab pos="1630363" algn="l"/>
                <a:tab pos="2446338" algn="l"/>
                <a:tab pos="3262313" algn="l"/>
                <a:tab pos="4078288" algn="l"/>
                <a:tab pos="4894263" algn="l"/>
                <a:tab pos="5710238" algn="l"/>
                <a:tab pos="6526213" algn="l"/>
                <a:tab pos="7342188" algn="l"/>
                <a:tab pos="8158163" algn="l"/>
                <a:tab pos="8974138" algn="l"/>
                <a:tab pos="9790113" algn="l"/>
                <a:tab pos="10606088" algn="l"/>
              </a:tabLst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814388" algn="l"/>
                <a:tab pos="1630363" algn="l"/>
                <a:tab pos="2446338" algn="l"/>
                <a:tab pos="3262313" algn="l"/>
                <a:tab pos="4078288" algn="l"/>
                <a:tab pos="4894263" algn="l"/>
                <a:tab pos="5710238" algn="l"/>
                <a:tab pos="6526213" algn="l"/>
                <a:tab pos="7342188" algn="l"/>
                <a:tab pos="8158163" algn="l"/>
                <a:tab pos="8974138" algn="l"/>
                <a:tab pos="9790113" algn="l"/>
                <a:tab pos="10606088" algn="l"/>
              </a:tabLst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814388" algn="l"/>
                <a:tab pos="1630363" algn="l"/>
                <a:tab pos="2446338" algn="l"/>
                <a:tab pos="3262313" algn="l"/>
                <a:tab pos="4078288" algn="l"/>
                <a:tab pos="4894263" algn="l"/>
                <a:tab pos="5710238" algn="l"/>
                <a:tab pos="6526213" algn="l"/>
                <a:tab pos="7342188" algn="l"/>
                <a:tab pos="8158163" algn="l"/>
                <a:tab pos="8974138" algn="l"/>
                <a:tab pos="9790113" algn="l"/>
                <a:tab pos="10606088" algn="l"/>
              </a:tabLst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814388" algn="l"/>
                <a:tab pos="1630363" algn="l"/>
                <a:tab pos="2446338" algn="l"/>
                <a:tab pos="3262313" algn="l"/>
                <a:tab pos="4078288" algn="l"/>
                <a:tab pos="4894263" algn="l"/>
                <a:tab pos="5710238" algn="l"/>
                <a:tab pos="6526213" algn="l"/>
                <a:tab pos="7342188" algn="l"/>
                <a:tab pos="8158163" algn="l"/>
                <a:tab pos="8974138" algn="l"/>
                <a:tab pos="9790113" algn="l"/>
                <a:tab pos="10606088" algn="l"/>
              </a:tabLst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814388" algn="l"/>
                <a:tab pos="1630363" algn="l"/>
                <a:tab pos="2446338" algn="l"/>
                <a:tab pos="3262313" algn="l"/>
                <a:tab pos="4078288" algn="l"/>
                <a:tab pos="4894263" algn="l"/>
                <a:tab pos="5710238" algn="l"/>
                <a:tab pos="6526213" algn="l"/>
                <a:tab pos="7342188" algn="l"/>
                <a:tab pos="8158163" algn="l"/>
                <a:tab pos="8974138" algn="l"/>
                <a:tab pos="9790113" algn="l"/>
                <a:tab pos="10606088" algn="l"/>
              </a:tabLst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814388" algn="l"/>
                <a:tab pos="1630363" algn="l"/>
                <a:tab pos="2446338" algn="l"/>
                <a:tab pos="3262313" algn="l"/>
                <a:tab pos="4078288" algn="l"/>
                <a:tab pos="4894263" algn="l"/>
                <a:tab pos="5710238" algn="l"/>
                <a:tab pos="6526213" algn="l"/>
                <a:tab pos="7342188" algn="l"/>
                <a:tab pos="8158163" algn="l"/>
                <a:tab pos="8974138" algn="l"/>
                <a:tab pos="9790113" algn="l"/>
                <a:tab pos="10606088" algn="l"/>
              </a:tabLst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400">
                <a:solidFill>
                  <a:schemeClr val="tx2"/>
                </a:solidFill>
              </a:rPr>
              <a:t>Nathan’s 3rd Law of Software</a:t>
            </a:r>
          </a:p>
        </p:txBody>
      </p:sp>
      <p:sp>
        <p:nvSpPr>
          <p:cNvPr id="116738" name="Rectangle 3">
            <a:extLst>
              <a:ext uri="{FF2B5EF4-FFF2-40B4-BE49-F238E27FC236}">
                <a16:creationId xmlns:a16="http://schemas.microsoft.com/office/drawing/2014/main" id="{1480DB22-4F0E-A346-AC8B-E61C487FC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413" y="2667000"/>
            <a:ext cx="7877175" cy="387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440" tIns="41400" rIns="82440" bIns="41400"/>
          <a:lstStyle>
            <a:lvl1pPr marL="396875" indent="-396875" defTabSz="449263">
              <a:spcBef>
                <a:spcPct val="20000"/>
              </a:spcBef>
              <a:buChar char="•"/>
              <a:tabLst>
                <a:tab pos="812800" algn="l"/>
                <a:tab pos="1628775" algn="l"/>
                <a:tab pos="2444750" algn="l"/>
                <a:tab pos="3260725" algn="l"/>
                <a:tab pos="4076700" algn="l"/>
                <a:tab pos="4892675" algn="l"/>
                <a:tab pos="5708650" algn="l"/>
                <a:tab pos="6524625" algn="l"/>
                <a:tab pos="7340600" algn="l"/>
                <a:tab pos="8156575" algn="l"/>
                <a:tab pos="8972550" algn="l"/>
                <a:tab pos="9788525" algn="l"/>
                <a:tab pos="10604500" algn="l"/>
              </a:tabLst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812800" algn="l"/>
                <a:tab pos="1628775" algn="l"/>
                <a:tab pos="2444750" algn="l"/>
                <a:tab pos="3260725" algn="l"/>
                <a:tab pos="4076700" algn="l"/>
                <a:tab pos="4892675" algn="l"/>
                <a:tab pos="5708650" algn="l"/>
                <a:tab pos="6524625" algn="l"/>
                <a:tab pos="7340600" algn="l"/>
                <a:tab pos="8156575" algn="l"/>
                <a:tab pos="8972550" algn="l"/>
                <a:tab pos="9788525" algn="l"/>
                <a:tab pos="10604500" algn="l"/>
              </a:tabLs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812800" algn="l"/>
                <a:tab pos="1628775" algn="l"/>
                <a:tab pos="2444750" algn="l"/>
                <a:tab pos="3260725" algn="l"/>
                <a:tab pos="4076700" algn="l"/>
                <a:tab pos="4892675" algn="l"/>
                <a:tab pos="5708650" algn="l"/>
                <a:tab pos="6524625" algn="l"/>
                <a:tab pos="7340600" algn="l"/>
                <a:tab pos="8156575" algn="l"/>
                <a:tab pos="8972550" algn="l"/>
                <a:tab pos="9788525" algn="l"/>
                <a:tab pos="10604500" algn="l"/>
              </a:tabLs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812800" algn="l"/>
                <a:tab pos="1628775" algn="l"/>
                <a:tab pos="2444750" algn="l"/>
                <a:tab pos="3260725" algn="l"/>
                <a:tab pos="4076700" algn="l"/>
                <a:tab pos="4892675" algn="l"/>
                <a:tab pos="5708650" algn="l"/>
                <a:tab pos="6524625" algn="l"/>
                <a:tab pos="7340600" algn="l"/>
                <a:tab pos="8156575" algn="l"/>
                <a:tab pos="8972550" algn="l"/>
                <a:tab pos="9788525" algn="l"/>
                <a:tab pos="10604500" algn="l"/>
              </a:tabLst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812800" algn="l"/>
                <a:tab pos="1628775" algn="l"/>
                <a:tab pos="2444750" algn="l"/>
                <a:tab pos="3260725" algn="l"/>
                <a:tab pos="4076700" algn="l"/>
                <a:tab pos="4892675" algn="l"/>
                <a:tab pos="5708650" algn="l"/>
                <a:tab pos="6524625" algn="l"/>
                <a:tab pos="7340600" algn="l"/>
                <a:tab pos="8156575" algn="l"/>
                <a:tab pos="8972550" algn="l"/>
                <a:tab pos="9788525" algn="l"/>
                <a:tab pos="10604500" algn="l"/>
              </a:tabLst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12800" algn="l"/>
                <a:tab pos="1628775" algn="l"/>
                <a:tab pos="2444750" algn="l"/>
                <a:tab pos="3260725" algn="l"/>
                <a:tab pos="4076700" algn="l"/>
                <a:tab pos="4892675" algn="l"/>
                <a:tab pos="5708650" algn="l"/>
                <a:tab pos="6524625" algn="l"/>
                <a:tab pos="7340600" algn="l"/>
                <a:tab pos="8156575" algn="l"/>
                <a:tab pos="8972550" algn="l"/>
                <a:tab pos="9788525" algn="l"/>
                <a:tab pos="10604500" algn="l"/>
              </a:tabLst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12800" algn="l"/>
                <a:tab pos="1628775" algn="l"/>
                <a:tab pos="2444750" algn="l"/>
                <a:tab pos="3260725" algn="l"/>
                <a:tab pos="4076700" algn="l"/>
                <a:tab pos="4892675" algn="l"/>
                <a:tab pos="5708650" algn="l"/>
                <a:tab pos="6524625" algn="l"/>
                <a:tab pos="7340600" algn="l"/>
                <a:tab pos="8156575" algn="l"/>
                <a:tab pos="8972550" algn="l"/>
                <a:tab pos="9788525" algn="l"/>
                <a:tab pos="10604500" algn="l"/>
              </a:tabLst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12800" algn="l"/>
                <a:tab pos="1628775" algn="l"/>
                <a:tab pos="2444750" algn="l"/>
                <a:tab pos="3260725" algn="l"/>
                <a:tab pos="4076700" algn="l"/>
                <a:tab pos="4892675" algn="l"/>
                <a:tab pos="5708650" algn="l"/>
                <a:tab pos="6524625" algn="l"/>
                <a:tab pos="7340600" algn="l"/>
                <a:tab pos="8156575" algn="l"/>
                <a:tab pos="8972550" algn="l"/>
                <a:tab pos="9788525" algn="l"/>
                <a:tab pos="10604500" algn="l"/>
              </a:tabLst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12800" algn="l"/>
                <a:tab pos="1628775" algn="l"/>
                <a:tab pos="2444750" algn="l"/>
                <a:tab pos="3260725" algn="l"/>
                <a:tab pos="4076700" algn="l"/>
                <a:tab pos="4892675" algn="l"/>
                <a:tab pos="5708650" algn="l"/>
                <a:tab pos="6524625" algn="l"/>
                <a:tab pos="7340600" algn="l"/>
                <a:tab pos="8156575" algn="l"/>
                <a:tab pos="8972550" algn="l"/>
                <a:tab pos="9788525" algn="l"/>
                <a:tab pos="10604500" algn="l"/>
              </a:tabLst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GB" altLang="en-US"/>
              <a:t>That’s why people buy new hardware - economic motivator</a:t>
            </a:r>
          </a:p>
          <a:p>
            <a:pPr algn="ctr" eaLnBrk="1" hangingPunct="1">
              <a:buFontTx/>
              <a:buNone/>
            </a:pPr>
            <a:r>
              <a:rPr lang="en-GB" altLang="en-US"/>
              <a:t>That’s why chips get faster at same price, instead of cheaper</a:t>
            </a:r>
          </a:p>
          <a:p>
            <a:pPr algn="ctr" eaLnBrk="1" hangingPunct="1">
              <a:buFontTx/>
              <a:buNone/>
            </a:pPr>
            <a:r>
              <a:rPr lang="en-GB" altLang="en-US"/>
              <a:t>Will continue as long as there is opportunity for new software</a:t>
            </a:r>
          </a:p>
          <a:p>
            <a:pPr algn="ctr" eaLnBrk="1" hangingPunct="1">
              <a:buFontTx/>
              <a:buNone/>
            </a:pPr>
            <a:endParaRPr lang="en-GB" altLang="en-US"/>
          </a:p>
        </p:txBody>
      </p:sp>
      <p:sp>
        <p:nvSpPr>
          <p:cNvPr id="47108" name="Text Box 4">
            <a:extLst>
              <a:ext uri="{FF2B5EF4-FFF2-40B4-BE49-F238E27FC236}">
                <a16:creationId xmlns:a16="http://schemas.microsoft.com/office/drawing/2014/main" id="{3F7BA025-2415-C54C-8D83-9EA1E9023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219200"/>
            <a:ext cx="8212138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90000" tIns="46800" rIns="90000" bIns="46800">
            <a:spAutoFit/>
          </a:bodyPr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lnSpc>
                <a:spcPct val="84000"/>
              </a:lnSpc>
              <a:spcBef>
                <a:spcPts val="2500"/>
              </a:spcBef>
              <a:buClr>
                <a:srgbClr val="F3F3F3"/>
              </a:buClr>
              <a:buFont typeface="Times New Roman" charset="0"/>
              <a:buNone/>
              <a:defRPr/>
            </a:pPr>
            <a:r>
              <a:rPr lang="en-GB" altLang="en-US" sz="4000" b="1" i="1">
                <a:solidFill>
                  <a:srgbClr val="FE9B0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Software growth makes Moore’s Law possible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D0624E-5DE7-8A4C-C4D2-98F9D756C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211C04-7DB6-7541-8089-61CBE0F7F17A}" type="slidenum">
              <a:rPr lang="en-US" altLang="en-US"/>
              <a:pPr>
                <a:defRPr/>
              </a:pPr>
              <a:t>118</a:t>
            </a:fld>
            <a:endParaRPr lang="en-US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073" name="Group 2">
            <a:extLst>
              <a:ext uri="{FF2B5EF4-FFF2-40B4-BE49-F238E27FC236}">
                <a16:creationId xmlns:a16="http://schemas.microsoft.com/office/drawing/2014/main" id="{1783F1B3-7A58-CD4E-AC59-0A7BC69A39FA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1524000"/>
            <a:ext cx="1524000" cy="685800"/>
            <a:chOff x="2544" y="1392"/>
            <a:chExt cx="960" cy="432"/>
          </a:xfrm>
        </p:grpSpPr>
        <p:sp>
          <p:nvSpPr>
            <p:cNvPr id="131098" name="Rectangle 3">
              <a:extLst>
                <a:ext uri="{FF2B5EF4-FFF2-40B4-BE49-F238E27FC236}">
                  <a16:creationId xmlns:a16="http://schemas.microsoft.com/office/drawing/2014/main" id="{28CD1128-FDB6-9B40-BB21-2FF085710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392"/>
              <a:ext cx="480" cy="4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 baseline="-25000"/>
            </a:p>
          </p:txBody>
        </p:sp>
        <p:sp>
          <p:nvSpPr>
            <p:cNvPr id="131099" name="Text Box 4">
              <a:extLst>
                <a:ext uri="{FF2B5EF4-FFF2-40B4-BE49-F238E27FC236}">
                  <a16:creationId xmlns:a16="http://schemas.microsoft.com/office/drawing/2014/main" id="{5FE3EC30-6FBE-4B4A-9AAB-740050AD4E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8" y="1459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400" b="1"/>
                <a:t>S</a:t>
              </a:r>
              <a:endParaRPr lang="en-US" altLang="it-IT" sz="1600"/>
            </a:p>
          </p:txBody>
        </p:sp>
        <p:sp>
          <p:nvSpPr>
            <p:cNvPr id="131100" name="Line 5">
              <a:extLst>
                <a:ext uri="{FF2B5EF4-FFF2-40B4-BE49-F238E27FC236}">
                  <a16:creationId xmlns:a16="http://schemas.microsoft.com/office/drawing/2014/main" id="{8ADDE878-AB4E-814D-84D1-18D405A579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24" y="1584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918" name="Text Box 6">
            <a:extLst>
              <a:ext uri="{FF2B5EF4-FFF2-40B4-BE49-F238E27FC236}">
                <a16:creationId xmlns:a16="http://schemas.microsoft.com/office/drawing/2014/main" id="{211A4DBF-3CA6-494F-AAF3-FA439D9F0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676400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L</a:t>
            </a:r>
          </a:p>
        </p:txBody>
      </p:sp>
      <p:sp>
        <p:nvSpPr>
          <p:cNvPr id="38919" name="Text Box 7">
            <a:extLst>
              <a:ext uri="{FF2B5EF4-FFF2-40B4-BE49-F238E27FC236}">
                <a16:creationId xmlns:a16="http://schemas.microsoft.com/office/drawing/2014/main" id="{3593FD3A-C694-304E-A9B9-1C8884181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676400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A</a:t>
            </a:r>
          </a:p>
        </p:txBody>
      </p:sp>
      <p:sp>
        <p:nvSpPr>
          <p:cNvPr id="38920" name="Text Box 8">
            <a:extLst>
              <a:ext uri="{FF2B5EF4-FFF2-40B4-BE49-F238E27FC236}">
                <a16:creationId xmlns:a16="http://schemas.microsoft.com/office/drawing/2014/main" id="{D55C21DE-0C0F-1B4D-A365-FCCA9E2EDD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676400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N</a:t>
            </a:r>
          </a:p>
        </p:txBody>
      </p:sp>
      <p:sp>
        <p:nvSpPr>
          <p:cNvPr id="38921" name="Text Box 9">
            <a:extLst>
              <a:ext uri="{FF2B5EF4-FFF2-40B4-BE49-F238E27FC236}">
                <a16:creationId xmlns:a16="http://schemas.microsoft.com/office/drawing/2014/main" id="{CB1B000D-7EC0-2C45-9D74-4881435AA9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676400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A</a:t>
            </a:r>
          </a:p>
        </p:txBody>
      </p:sp>
      <p:sp>
        <p:nvSpPr>
          <p:cNvPr id="38922" name="Text Box 10">
            <a:extLst>
              <a:ext uri="{FF2B5EF4-FFF2-40B4-BE49-F238E27FC236}">
                <a16:creationId xmlns:a16="http://schemas.microsoft.com/office/drawing/2014/main" id="{36E6632F-05E4-3844-82AA-A3F270F2E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676400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V</a:t>
            </a:r>
          </a:p>
        </p:txBody>
      </p:sp>
      <p:sp>
        <p:nvSpPr>
          <p:cNvPr id="38923" name="Text Box 11">
            <a:extLst>
              <a:ext uri="{FF2B5EF4-FFF2-40B4-BE49-F238E27FC236}">
                <a16:creationId xmlns:a16="http://schemas.microsoft.com/office/drawing/2014/main" id="{E87FAEFF-D3A2-7A4F-A9D4-482AE7BEF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67640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it-IT" sz="1600"/>
              <a:t>E</a:t>
            </a:r>
          </a:p>
        </p:txBody>
      </p:sp>
      <p:sp>
        <p:nvSpPr>
          <p:cNvPr id="38924" name="Text Box 12">
            <a:extLst>
              <a:ext uri="{FF2B5EF4-FFF2-40B4-BE49-F238E27FC236}">
                <a16:creationId xmlns:a16="http://schemas.microsoft.com/office/drawing/2014/main" id="{37CA3EBB-AB98-3B43-9E76-31EB9066B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676400"/>
            <a:ext cx="2968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S</a:t>
            </a:r>
          </a:p>
        </p:txBody>
      </p:sp>
      <p:sp>
        <p:nvSpPr>
          <p:cNvPr id="38925" name="Text Box 13">
            <a:extLst>
              <a:ext uri="{FF2B5EF4-FFF2-40B4-BE49-F238E27FC236}">
                <a16:creationId xmlns:a16="http://schemas.microsoft.com/office/drawing/2014/main" id="{EC23F1D4-B272-7445-B280-1DA95F06F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676400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A</a:t>
            </a:r>
          </a:p>
        </p:txBody>
      </p:sp>
      <p:sp>
        <p:nvSpPr>
          <p:cNvPr id="38926" name="Text Box 14">
            <a:extLst>
              <a:ext uri="{FF2B5EF4-FFF2-40B4-BE49-F238E27FC236}">
                <a16:creationId xmlns:a16="http://schemas.microsoft.com/office/drawing/2014/main" id="{84E302E4-005A-7A4E-B9F8-3437D3300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676400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L</a:t>
            </a:r>
          </a:p>
        </p:txBody>
      </p:sp>
      <p:sp>
        <p:nvSpPr>
          <p:cNvPr id="38927" name="Text Box 15">
            <a:extLst>
              <a:ext uri="{FF2B5EF4-FFF2-40B4-BE49-F238E27FC236}">
                <a16:creationId xmlns:a16="http://schemas.microsoft.com/office/drawing/2014/main" id="{5B9C0D0D-4C3B-CB40-9C3B-7224A6BE0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676400"/>
            <a:ext cx="2968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P</a:t>
            </a:r>
          </a:p>
        </p:txBody>
      </p:sp>
      <p:sp>
        <p:nvSpPr>
          <p:cNvPr id="38928" name="Text Box 16">
            <a:extLst>
              <a:ext uri="{FF2B5EF4-FFF2-40B4-BE49-F238E27FC236}">
                <a16:creationId xmlns:a16="http://schemas.microsoft.com/office/drawing/2014/main" id="{0BA7FEE6-5BCC-D948-A87B-2F9080DEF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676400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E</a:t>
            </a:r>
          </a:p>
        </p:txBody>
      </p:sp>
      <p:sp>
        <p:nvSpPr>
          <p:cNvPr id="38929" name="Text Box 17">
            <a:extLst>
              <a:ext uri="{FF2B5EF4-FFF2-40B4-BE49-F238E27FC236}">
                <a16:creationId xmlns:a16="http://schemas.microsoft.com/office/drawing/2014/main" id="{658C2BB1-DB33-4E4B-BE79-1464D5CB3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676400"/>
            <a:ext cx="3190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R</a:t>
            </a:r>
          </a:p>
        </p:txBody>
      </p:sp>
      <p:sp>
        <p:nvSpPr>
          <p:cNvPr id="38930" name="Text Box 18">
            <a:extLst>
              <a:ext uri="{FF2B5EF4-FFF2-40B4-BE49-F238E27FC236}">
                <a16:creationId xmlns:a16="http://schemas.microsoft.com/office/drawing/2014/main" id="{41CDDCE2-6A25-2840-9692-4922E5CDC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676400"/>
            <a:ext cx="368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A'</a:t>
            </a:r>
          </a:p>
        </p:txBody>
      </p:sp>
      <p:sp>
        <p:nvSpPr>
          <p:cNvPr id="38931" name="Text Box 19">
            <a:extLst>
              <a:ext uri="{FF2B5EF4-FFF2-40B4-BE49-F238E27FC236}">
                <a16:creationId xmlns:a16="http://schemas.microsoft.com/office/drawing/2014/main" id="{8127F2AD-89B5-A044-AC38-E0EC4CA4C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676400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A</a:t>
            </a:r>
          </a:p>
        </p:txBody>
      </p:sp>
      <p:sp>
        <p:nvSpPr>
          <p:cNvPr id="38932" name="Text Box 20">
            <a:extLst>
              <a:ext uri="{FF2B5EF4-FFF2-40B4-BE49-F238E27FC236}">
                <a16:creationId xmlns:a16="http://schemas.microsoft.com/office/drawing/2014/main" id="{F2272B2B-2846-A64E-81C0-8F33F6424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676400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L</a:t>
            </a:r>
          </a:p>
        </p:txBody>
      </p:sp>
      <p:sp>
        <p:nvSpPr>
          <p:cNvPr id="38933" name="Text Box 21">
            <a:extLst>
              <a:ext uri="{FF2B5EF4-FFF2-40B4-BE49-F238E27FC236}">
                <a16:creationId xmlns:a16="http://schemas.microsoft.com/office/drawing/2014/main" id="{899BDE45-E501-0640-B31D-3D7ADC725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676400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L</a:t>
            </a:r>
          </a:p>
        </p:txBody>
      </p:sp>
      <p:sp>
        <p:nvSpPr>
          <p:cNvPr id="38934" name="Text Box 22">
            <a:extLst>
              <a:ext uri="{FF2B5EF4-FFF2-40B4-BE49-F238E27FC236}">
                <a16:creationId xmlns:a16="http://schemas.microsoft.com/office/drawing/2014/main" id="{04F8EB7A-E940-6740-B94B-44BB84F67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676400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E</a:t>
            </a:r>
          </a:p>
        </p:txBody>
      </p:sp>
      <p:sp>
        <p:nvSpPr>
          <p:cNvPr id="38935" name="Text Box 23">
            <a:extLst>
              <a:ext uri="{FF2B5EF4-FFF2-40B4-BE49-F238E27FC236}">
                <a16:creationId xmlns:a16="http://schemas.microsoft.com/office/drawing/2014/main" id="{A040D6BD-C9E0-E14A-987F-411EC3C20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676400"/>
            <a:ext cx="285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1</a:t>
            </a:r>
          </a:p>
        </p:txBody>
      </p:sp>
      <p:sp>
        <p:nvSpPr>
          <p:cNvPr id="38936" name="Text Box 24">
            <a:extLst>
              <a:ext uri="{FF2B5EF4-FFF2-40B4-BE49-F238E27FC236}">
                <a16:creationId xmlns:a16="http://schemas.microsoft.com/office/drawing/2014/main" id="{E2A784DE-B424-1E4C-A9BA-4299687DE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676400"/>
            <a:ext cx="285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6</a:t>
            </a:r>
          </a:p>
        </p:txBody>
      </p:sp>
      <p:sp>
        <p:nvSpPr>
          <p:cNvPr id="131093" name="Text Box 25">
            <a:extLst>
              <a:ext uri="{FF2B5EF4-FFF2-40B4-BE49-F238E27FC236}">
                <a16:creationId xmlns:a16="http://schemas.microsoft.com/office/drawing/2014/main" id="{FE5223D9-489A-0943-898C-AB7B43668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1828800"/>
            <a:ext cx="15648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b="1"/>
              <a:t>Rilevamento</a:t>
            </a:r>
          </a:p>
        </p:txBody>
      </p:sp>
      <p:sp>
        <p:nvSpPr>
          <p:cNvPr id="38938" name="Text Box 26">
            <a:extLst>
              <a:ext uri="{FF2B5EF4-FFF2-40B4-BE49-F238E27FC236}">
                <a16:creationId xmlns:a16="http://schemas.microsoft.com/office/drawing/2014/main" id="{1FE0256D-6CF8-4E4C-9840-2B35C15AE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3104297"/>
            <a:ext cx="63916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LA NAVE SALPERA' ALLE 16		</a:t>
            </a:r>
            <a:r>
              <a:rPr lang="en-US" altLang="it-IT" sz="2000" b="1"/>
              <a:t>Comprensione</a:t>
            </a:r>
          </a:p>
        </p:txBody>
      </p:sp>
      <p:sp>
        <p:nvSpPr>
          <p:cNvPr id="131095" name="Text Box 29">
            <a:extLst>
              <a:ext uri="{FF2B5EF4-FFF2-40B4-BE49-F238E27FC236}">
                <a16:creationId xmlns:a16="http://schemas.microsoft.com/office/drawing/2014/main" id="{6557A9B2-A256-5149-AB63-403EE3284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4267200"/>
            <a:ext cx="35397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rilevamento senza comprensione</a:t>
            </a:r>
          </a:p>
        </p:txBody>
      </p:sp>
      <p:sp>
        <p:nvSpPr>
          <p:cNvPr id="38942" name="Text Box 30">
            <a:extLst>
              <a:ext uri="{FF2B5EF4-FFF2-40B4-BE49-F238E27FC236}">
                <a16:creationId xmlns:a16="http://schemas.microsoft.com/office/drawing/2014/main" id="{336BA5E9-B4C4-974E-8D54-A4BB10BAB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953" y="5077259"/>
            <a:ext cx="724589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b="1"/>
              <a:t>Impiego</a:t>
            </a:r>
            <a:r>
              <a:rPr lang="en-US" altLang="it-IT" sz="2000"/>
              <a:t> dell'informazione: aspetto pragmatico.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2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So che la nave salperà alle 16 e dunque avviso la capitaneria di porto</a:t>
            </a:r>
          </a:p>
        </p:txBody>
      </p:sp>
      <p:pic>
        <p:nvPicPr>
          <p:cNvPr id="131097" name="Picture 31">
            <a:extLst>
              <a:ext uri="{FF2B5EF4-FFF2-40B4-BE49-F238E27FC236}">
                <a16:creationId xmlns:a16="http://schemas.microsoft.com/office/drawing/2014/main" id="{ED693338-574E-C748-A4BF-8CBDDCC5E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038600"/>
            <a:ext cx="2755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072B73-5077-E193-AF83-1F18B5B82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12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8" grpId="0" build="p" autoUpdateAnimBg="0"/>
      <p:bldP spid="38918" grpId="1" build="p" autoUpdateAnimBg="0"/>
      <p:bldP spid="38919" grpId="0" build="p" autoUpdateAnimBg="0"/>
      <p:bldP spid="38919" grpId="1" build="p" autoUpdateAnimBg="0"/>
      <p:bldP spid="38920" grpId="0" build="p" autoUpdateAnimBg="0"/>
      <p:bldP spid="38920" grpId="1" build="p" autoUpdateAnimBg="0"/>
      <p:bldP spid="38921" grpId="0" build="p" autoUpdateAnimBg="0"/>
      <p:bldP spid="38921" grpId="1" build="p" autoUpdateAnimBg="0"/>
      <p:bldP spid="38922" grpId="0" build="p" autoUpdateAnimBg="0"/>
      <p:bldP spid="38922" grpId="1" build="p" autoUpdateAnimBg="0"/>
      <p:bldP spid="38923" grpId="0" build="p" autoUpdateAnimBg="0"/>
      <p:bldP spid="38923" grpId="1" build="p" autoUpdateAnimBg="0"/>
      <p:bldP spid="38924" grpId="0" build="p" autoUpdateAnimBg="0"/>
      <p:bldP spid="38924" grpId="1" build="p" autoUpdateAnimBg="0"/>
      <p:bldP spid="38925" grpId="0" build="p" autoUpdateAnimBg="0"/>
      <p:bldP spid="38925" grpId="1" build="p" autoUpdateAnimBg="0"/>
      <p:bldP spid="38926" grpId="0" build="p" autoUpdateAnimBg="0"/>
      <p:bldP spid="38926" grpId="1" build="p" autoUpdateAnimBg="0"/>
      <p:bldP spid="38927" grpId="0" build="p" autoUpdateAnimBg="0"/>
      <p:bldP spid="38927" grpId="1" build="p" autoUpdateAnimBg="0"/>
      <p:bldP spid="38928" grpId="0" build="p" autoUpdateAnimBg="0"/>
      <p:bldP spid="38928" grpId="1" build="p" autoUpdateAnimBg="0"/>
      <p:bldP spid="38929" grpId="0" build="p" autoUpdateAnimBg="0"/>
      <p:bldP spid="38929" grpId="1" build="p" autoUpdateAnimBg="0"/>
      <p:bldP spid="38930" grpId="0" build="p" autoUpdateAnimBg="0"/>
      <p:bldP spid="38930" grpId="1" build="p" autoUpdateAnimBg="0"/>
      <p:bldP spid="38931" grpId="0" build="p" autoUpdateAnimBg="0"/>
      <p:bldP spid="38931" grpId="1" build="p" autoUpdateAnimBg="0"/>
      <p:bldP spid="38932" grpId="0" build="p" autoUpdateAnimBg="0"/>
      <p:bldP spid="38932" grpId="1" build="p" autoUpdateAnimBg="0"/>
      <p:bldP spid="38933" grpId="0" build="p" autoUpdateAnimBg="0"/>
      <p:bldP spid="38933" grpId="1" build="p" autoUpdateAnimBg="0"/>
      <p:bldP spid="38934" grpId="0" build="p" autoUpdateAnimBg="0"/>
      <p:bldP spid="38934" grpId="1" build="p" autoUpdateAnimBg="0"/>
      <p:bldP spid="38935" grpId="0" build="p" autoUpdateAnimBg="0"/>
      <p:bldP spid="38935" grpId="1" build="p" autoUpdateAnimBg="0"/>
      <p:bldP spid="38936" grpId="0" build="p" autoUpdateAnimBg="0"/>
      <p:bldP spid="38936" grpId="1" build="p" autoUpdateAnimBg="0"/>
      <p:bldP spid="38938" grpId="0" build="p" autoUpdateAnimBg="0"/>
      <p:bldP spid="38942" grpId="0" uiExpand="1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>
            <a:extLst>
              <a:ext uri="{FF2B5EF4-FFF2-40B4-BE49-F238E27FC236}">
                <a16:creationId xmlns:a16="http://schemas.microsoft.com/office/drawing/2014/main" id="{D64DC8AB-C00A-3E42-AC4C-2A455EA66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590800"/>
            <a:ext cx="74572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Informazione </a:t>
            </a:r>
            <a:r>
              <a:rPr lang="en-US" altLang="it-IT" sz="2000" b="1">
                <a:solidFill>
                  <a:srgbClr val="171DFF"/>
                </a:solidFill>
              </a:rPr>
              <a:t>sintattica</a:t>
            </a:r>
            <a:r>
              <a:rPr lang="en-US" altLang="it-IT" sz="2000"/>
              <a:t>	</a:t>
            </a:r>
            <a:r>
              <a:rPr lang="en-US" altLang="it-IT" sz="2000">
                <a:sym typeface="Symbol" pitchFamily="2" charset="2"/>
              </a:rPr>
              <a:t>	dati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000">
                <a:sym typeface="Symbol" pitchFamily="2" charset="2"/>
              </a:rPr>
              <a:t>				(frequenze relative delle lettere)</a:t>
            </a:r>
            <a:endParaRPr lang="en-US" altLang="it-IT" sz="2000"/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34D2C6F5-A4FE-9145-A959-07522E9F0D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3581400"/>
            <a:ext cx="57807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Informazione </a:t>
            </a:r>
            <a:r>
              <a:rPr lang="en-US" altLang="it-IT" sz="2000" b="1">
                <a:solidFill>
                  <a:srgbClr val="171DFF"/>
                </a:solidFill>
              </a:rPr>
              <a:t>semantica</a:t>
            </a:r>
            <a:r>
              <a:rPr lang="en-US" altLang="it-IT" sz="2000"/>
              <a:t>	</a:t>
            </a:r>
            <a:r>
              <a:rPr lang="en-US" altLang="it-IT" sz="2000">
                <a:sym typeface="Symbol" pitchFamily="2" charset="2"/>
              </a:rPr>
              <a:t>	significato dei dati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000">
                <a:sym typeface="Symbol" pitchFamily="2" charset="2"/>
              </a:rPr>
              <a:t>				(contesto)</a:t>
            </a:r>
            <a:endParaRPr lang="en-US" altLang="it-IT" sz="2000"/>
          </a:p>
        </p:txBody>
      </p:sp>
      <p:sp>
        <p:nvSpPr>
          <p:cNvPr id="132099" name="Rectangle 4">
            <a:extLst>
              <a:ext uri="{FF2B5EF4-FFF2-40B4-BE49-F238E27FC236}">
                <a16:creationId xmlns:a16="http://schemas.microsoft.com/office/drawing/2014/main" id="{1FE30B7B-2BDA-EE42-8D81-C79FE9CA9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2329" y="1086266"/>
            <a:ext cx="20393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b="1"/>
              <a:t>Informazione </a:t>
            </a:r>
          </a:p>
        </p:txBody>
      </p:sp>
      <p:sp>
        <p:nvSpPr>
          <p:cNvPr id="39941" name="Text Box 5">
            <a:extLst>
              <a:ext uri="{FF2B5EF4-FFF2-40B4-BE49-F238E27FC236}">
                <a16:creationId xmlns:a16="http://schemas.microsoft.com/office/drawing/2014/main" id="{1C1D12AE-A4A7-6845-8F34-35D869A0C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1680" y="4941168"/>
            <a:ext cx="6013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b="1">
                <a:solidFill>
                  <a:srgbClr val="0000FF"/>
                </a:solidFill>
              </a:rPr>
              <a:t>L’Informatica si situa (per ora) </a:t>
            </a:r>
            <a:r>
              <a:rPr lang="en-US" altLang="it-IT" sz="2000" b="1" i="1">
                <a:solidFill>
                  <a:srgbClr val="0000FF"/>
                </a:solidFill>
              </a:rPr>
              <a:t>solo</a:t>
            </a:r>
            <a:r>
              <a:rPr lang="en-US" altLang="it-IT" sz="2000" b="1">
                <a:solidFill>
                  <a:srgbClr val="0000FF"/>
                </a:solidFill>
              </a:rPr>
              <a:t> a livello </a:t>
            </a:r>
            <a:r>
              <a:rPr lang="en-US" altLang="it-IT" sz="2000" b="1" i="1">
                <a:solidFill>
                  <a:srgbClr val="0000FF"/>
                </a:solidFill>
              </a:rPr>
              <a:t>sintattico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27DE86-C39E-B2BA-64F1-D16969291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13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/>
      <p:bldP spid="399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Picture 3">
            <a:extLst>
              <a:ext uri="{FF2B5EF4-FFF2-40B4-BE49-F238E27FC236}">
                <a16:creationId xmlns:a16="http://schemas.microsoft.com/office/drawing/2014/main" id="{A457FBAA-361C-EE42-94F6-D89A56045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196975"/>
            <a:ext cx="633730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F7DFFD-E118-3D2F-9B28-D68A27348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14</a:t>
            </a:fld>
            <a:endParaRPr lang="en-US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>
            <a:extLst>
              <a:ext uri="{FF2B5EF4-FFF2-40B4-BE49-F238E27FC236}">
                <a16:creationId xmlns:a16="http://schemas.microsoft.com/office/drawing/2014/main" id="{A3F0EA62-0BC4-6C42-8AF8-44CD1D6258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295400"/>
            <a:ext cx="6759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Eccesso d'informazione rispetto a quella strettamente necessaria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per ricostruire il tutto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26661D-C48F-A0D4-FA53-2599045B1B7B}"/>
              </a:ext>
            </a:extLst>
          </p:cNvPr>
          <p:cNvGrpSpPr/>
          <p:nvPr/>
        </p:nvGrpSpPr>
        <p:grpSpPr>
          <a:xfrm>
            <a:off x="3048000" y="3429000"/>
            <a:ext cx="3200400" cy="2241550"/>
            <a:chOff x="3048000" y="3429000"/>
            <a:chExt cx="3200400" cy="2241550"/>
          </a:xfrm>
        </p:grpSpPr>
        <p:sp>
          <p:nvSpPr>
            <p:cNvPr id="40963" name="Text Box 3">
              <a:extLst>
                <a:ext uri="{FF2B5EF4-FFF2-40B4-BE49-F238E27FC236}">
                  <a16:creationId xmlns:a16="http://schemas.microsoft.com/office/drawing/2014/main" id="{3C47574C-8593-B14E-BA79-B31735FC0C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4114800"/>
              <a:ext cx="1087438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600"/>
                <a:t>ridondanza</a:t>
              </a:r>
            </a:p>
          </p:txBody>
        </p:sp>
        <p:grpSp>
          <p:nvGrpSpPr>
            <p:cNvPr id="2" name="Group 4">
              <a:extLst>
                <a:ext uri="{FF2B5EF4-FFF2-40B4-BE49-F238E27FC236}">
                  <a16:creationId xmlns:a16="http://schemas.microsoft.com/office/drawing/2014/main" id="{F32D6E7E-CC4A-794F-ACB2-C19D964688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8000" y="3429000"/>
              <a:ext cx="3200400" cy="2241550"/>
              <a:chOff x="1296" y="1488"/>
              <a:chExt cx="2016" cy="1412"/>
            </a:xfrm>
          </p:grpSpPr>
          <p:sp>
            <p:nvSpPr>
              <p:cNvPr id="134153" name="Oval 5">
                <a:extLst>
                  <a:ext uri="{FF2B5EF4-FFF2-40B4-BE49-F238E27FC236}">
                    <a16:creationId xmlns:a16="http://schemas.microsoft.com/office/drawing/2014/main" id="{16C317E9-1864-454E-8B85-7A8C775AE1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1488"/>
                <a:ext cx="2016" cy="115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400" baseline="-25000"/>
              </a:p>
            </p:txBody>
          </p:sp>
          <p:sp>
            <p:nvSpPr>
              <p:cNvPr id="134154" name="Text Box 6">
                <a:extLst>
                  <a:ext uri="{FF2B5EF4-FFF2-40B4-BE49-F238E27FC236}">
                    <a16:creationId xmlns:a16="http://schemas.microsoft.com/office/drawing/2014/main" id="{D66BE21B-0A0B-FA45-AE7D-1349A8F4F7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72" y="2688"/>
                <a:ext cx="798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it-IT" sz="1600"/>
                  <a:t>informazione</a:t>
                </a:r>
              </a:p>
            </p:txBody>
          </p:sp>
        </p:grpSp>
        <p:grpSp>
          <p:nvGrpSpPr>
            <p:cNvPr id="3" name="Group 7">
              <a:extLst>
                <a:ext uri="{FF2B5EF4-FFF2-40B4-BE49-F238E27FC236}">
                  <a16:creationId xmlns:a16="http://schemas.microsoft.com/office/drawing/2014/main" id="{CAB5CE86-C9C9-3A40-97D0-BC733F786B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9000" y="3733800"/>
              <a:ext cx="1524000" cy="1295400"/>
              <a:chOff x="1536" y="1680"/>
              <a:chExt cx="960" cy="816"/>
            </a:xfrm>
          </p:grpSpPr>
          <p:sp>
            <p:nvSpPr>
              <p:cNvPr id="134151" name="Oval 8">
                <a:extLst>
                  <a:ext uri="{FF2B5EF4-FFF2-40B4-BE49-F238E27FC236}">
                    <a16:creationId xmlns:a16="http://schemas.microsoft.com/office/drawing/2014/main" id="{8AC836AA-7CA9-F340-808B-12703519FC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1680"/>
                <a:ext cx="960" cy="81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it-IT" sz="1600"/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it-IT" sz="1600"/>
              </a:p>
            </p:txBody>
          </p:sp>
          <p:sp>
            <p:nvSpPr>
              <p:cNvPr id="134152" name="Text Box 9">
                <a:extLst>
                  <a:ext uri="{FF2B5EF4-FFF2-40B4-BE49-F238E27FC236}">
                    <a16:creationId xmlns:a16="http://schemas.microsoft.com/office/drawing/2014/main" id="{83431A1B-A427-714A-8422-1054596D6C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32" y="2016"/>
                <a:ext cx="798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it-IT" sz="1600"/>
                  <a:t>informazione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it-IT" sz="1600"/>
                  <a:t>essenziale</a:t>
                </a:r>
              </a:p>
            </p:txBody>
          </p:sp>
        </p:grpSp>
      </p:grpSp>
      <p:sp>
        <p:nvSpPr>
          <p:cNvPr id="40970" name="Text Box 10">
            <a:extLst>
              <a:ext uri="{FF2B5EF4-FFF2-40B4-BE49-F238E27FC236}">
                <a16:creationId xmlns:a16="http://schemas.microsoft.com/office/drawing/2014/main" id="{7B9B6573-3435-064E-96B5-BED648E24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362200"/>
            <a:ext cx="6769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Si possono fare previsioni sui dati mancanti con una probabilita'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di successo superiore alla distribuzione uniforme</a:t>
            </a:r>
          </a:p>
        </p:txBody>
      </p:sp>
      <p:sp>
        <p:nvSpPr>
          <p:cNvPr id="134150" name="Rectangle 11">
            <a:extLst>
              <a:ext uri="{FF2B5EF4-FFF2-40B4-BE49-F238E27FC236}">
                <a16:creationId xmlns:a16="http://schemas.microsoft.com/office/drawing/2014/main" id="{C2687C7E-9F04-1A40-85EF-1A79446D5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6000" y="425450"/>
            <a:ext cx="18970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800"/>
              <a:t>Ridondanza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F330A5-F990-4AEA-6B3B-F3CEF156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15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ext Box 2">
            <a:extLst>
              <a:ext uri="{FF2B5EF4-FFF2-40B4-BE49-F238E27FC236}">
                <a16:creationId xmlns:a16="http://schemas.microsoft.com/office/drawing/2014/main" id="{B26C325E-E033-A742-9E00-D14256F54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1615946"/>
            <a:ext cx="14401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it-IT" sz="2000"/>
              <a:t>Ridondanza:</a:t>
            </a:r>
          </a:p>
        </p:txBody>
      </p:sp>
      <p:sp>
        <p:nvSpPr>
          <p:cNvPr id="41987" name="Text Box 3">
            <a:extLst>
              <a:ext uri="{FF2B5EF4-FFF2-40B4-BE49-F238E27FC236}">
                <a16:creationId xmlns:a16="http://schemas.microsoft.com/office/drawing/2014/main" id="{2C5410FA-FE94-5C4C-A552-39A05B137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4592" y="1311146"/>
            <a:ext cx="14401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it-IT" sz="2000" b="1">
                <a:solidFill>
                  <a:srgbClr val="171DFF"/>
                </a:solidFill>
              </a:rPr>
              <a:t>sintattica</a:t>
            </a:r>
          </a:p>
        </p:txBody>
      </p:sp>
      <p:sp>
        <p:nvSpPr>
          <p:cNvPr id="41988" name="Text Box 4">
            <a:extLst>
              <a:ext uri="{FF2B5EF4-FFF2-40B4-BE49-F238E27FC236}">
                <a16:creationId xmlns:a16="http://schemas.microsoft.com/office/drawing/2014/main" id="{03836646-C943-9746-BC74-14831FFC9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4592" y="1920746"/>
            <a:ext cx="12886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b="1">
                <a:solidFill>
                  <a:srgbClr val="171DFF"/>
                </a:solidFill>
              </a:rPr>
              <a:t>semantica</a:t>
            </a:r>
          </a:p>
        </p:txBody>
      </p:sp>
      <p:sp>
        <p:nvSpPr>
          <p:cNvPr id="41989" name="Text Box 5">
            <a:extLst>
              <a:ext uri="{FF2B5EF4-FFF2-40B4-BE49-F238E27FC236}">
                <a16:creationId xmlns:a16="http://schemas.microsoft.com/office/drawing/2014/main" id="{17A64E47-4131-964A-A76D-819F5D6B3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5116" y="1309559"/>
            <a:ext cx="190965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(riguarda i dati)</a:t>
            </a:r>
          </a:p>
        </p:txBody>
      </p:sp>
      <p:sp>
        <p:nvSpPr>
          <p:cNvPr id="41990" name="Text Box 6">
            <a:extLst>
              <a:ext uri="{FF2B5EF4-FFF2-40B4-BE49-F238E27FC236}">
                <a16:creationId xmlns:a16="http://schemas.microsoft.com/office/drawing/2014/main" id="{9126C042-2D43-B148-A4BB-28B775EF9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5117" y="1919159"/>
            <a:ext cx="434419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(riguarda il significato)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(legata all'esperienza dell'osservatore)</a:t>
            </a:r>
          </a:p>
        </p:txBody>
      </p:sp>
      <p:sp>
        <p:nvSpPr>
          <p:cNvPr id="135174" name="Text Box 7">
            <a:extLst>
              <a:ext uri="{FF2B5EF4-FFF2-40B4-BE49-F238E27FC236}">
                <a16:creationId xmlns:a16="http://schemas.microsoft.com/office/drawing/2014/main" id="{6295A411-01BD-4F43-A958-6A6628701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4267200"/>
            <a:ext cx="35925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IL PRIMO MESE DELL'ANNO E'  GE...</a:t>
            </a:r>
          </a:p>
        </p:txBody>
      </p:sp>
      <p:sp>
        <p:nvSpPr>
          <p:cNvPr id="41992" name="AutoShape 8">
            <a:extLst>
              <a:ext uri="{FF2B5EF4-FFF2-40B4-BE49-F238E27FC236}">
                <a16:creationId xmlns:a16="http://schemas.microsoft.com/office/drawing/2014/main" id="{6E7EC9F1-7EE6-D047-9196-ED3CE6B2EF86}"/>
              </a:ext>
            </a:extLst>
          </p:cNvPr>
          <p:cNvSpPr>
            <a:spLocks/>
          </p:cNvSpPr>
          <p:nvPr/>
        </p:nvSpPr>
        <p:spPr bwMode="auto">
          <a:xfrm>
            <a:off x="2499791" y="1387346"/>
            <a:ext cx="81327" cy="838200"/>
          </a:xfrm>
          <a:prstGeom prst="leftBrace">
            <a:avLst>
              <a:gd name="adj1" fmla="val 91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2000"/>
              <a:t>							</a:t>
            </a:r>
          </a:p>
        </p:txBody>
      </p:sp>
      <p:sp>
        <p:nvSpPr>
          <p:cNvPr id="135176" name="Oval 9">
            <a:extLst>
              <a:ext uri="{FF2B5EF4-FFF2-40B4-BE49-F238E27FC236}">
                <a16:creationId xmlns:a16="http://schemas.microsoft.com/office/drawing/2014/main" id="{61E49957-88A7-2D4F-AA03-3E043C4B8E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3962400"/>
            <a:ext cx="3733800" cy="1143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 baseline="-25000"/>
          </a:p>
        </p:txBody>
      </p:sp>
      <p:sp>
        <p:nvSpPr>
          <p:cNvPr id="135177" name="Oval 10">
            <a:extLst>
              <a:ext uri="{FF2B5EF4-FFF2-40B4-BE49-F238E27FC236}">
                <a16:creationId xmlns:a16="http://schemas.microsoft.com/office/drawing/2014/main" id="{459EB3AE-1D44-FE43-B047-9FEF62B8E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657600"/>
            <a:ext cx="4953000" cy="1828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 baseline="-25000"/>
          </a:p>
        </p:txBody>
      </p:sp>
      <p:sp>
        <p:nvSpPr>
          <p:cNvPr id="135178" name="Text Box 11">
            <a:extLst>
              <a:ext uri="{FF2B5EF4-FFF2-40B4-BE49-F238E27FC236}">
                <a16:creationId xmlns:a16="http://schemas.microsoft.com/office/drawing/2014/main" id="{89BC2BBD-7FB8-3D46-9ADF-D6E2AFEE7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4800600"/>
            <a:ext cx="10874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>
                <a:solidFill>
                  <a:srgbClr val="0000FF"/>
                </a:solidFill>
              </a:rPr>
              <a:t>ridondanza</a:t>
            </a:r>
          </a:p>
        </p:txBody>
      </p:sp>
      <p:sp>
        <p:nvSpPr>
          <p:cNvPr id="135179" name="Text Box 12">
            <a:extLst>
              <a:ext uri="{FF2B5EF4-FFF2-40B4-BE49-F238E27FC236}">
                <a16:creationId xmlns:a16="http://schemas.microsoft.com/office/drawing/2014/main" id="{348B365D-DC21-8E4E-9C2F-7DBB65DA7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4572000"/>
            <a:ext cx="12668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1600">
                <a:solidFill>
                  <a:srgbClr val="0000FF"/>
                </a:solidFill>
              </a:rPr>
              <a:t>informazione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1600">
                <a:solidFill>
                  <a:srgbClr val="0000FF"/>
                </a:solidFill>
              </a:rPr>
              <a:t>essenziale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F2C469-74EC-146E-2917-BAFD923AD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16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 autoUpdateAnimBg="0"/>
      <p:bldP spid="41988" grpId="0" build="p" autoUpdateAnimBg="0"/>
      <p:bldP spid="41989" grpId="0" build="p" autoUpdateAnimBg="0"/>
      <p:bldP spid="41990" grpId="0" build="p" autoUpdateAnimBg="0"/>
      <p:bldP spid="41992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193" name="Group 2">
            <a:extLst>
              <a:ext uri="{FF2B5EF4-FFF2-40B4-BE49-F238E27FC236}">
                <a16:creationId xmlns:a16="http://schemas.microsoft.com/office/drawing/2014/main" id="{D24D55BE-1511-184C-AF51-FCB6978A0441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609600"/>
            <a:ext cx="4495800" cy="5943600"/>
            <a:chOff x="1008" y="480"/>
            <a:chExt cx="2832" cy="3744"/>
          </a:xfrm>
        </p:grpSpPr>
        <p:sp>
          <p:nvSpPr>
            <p:cNvPr id="136194" name="Rectangle 3">
              <a:extLst>
                <a:ext uri="{FF2B5EF4-FFF2-40B4-BE49-F238E27FC236}">
                  <a16:creationId xmlns:a16="http://schemas.microsoft.com/office/drawing/2014/main" id="{2734A6BF-6013-1C4B-A492-90C503AF87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1200"/>
              <a:ext cx="1584" cy="2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400"/>
                <a:t>E	0.12059       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400"/>
                <a:t>A   	0.11512           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400"/>
                <a:t>O   	0.09640         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400"/>
                <a:t>I   	0.09530         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400"/>
                <a:t>N   	0.07292         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400"/>
                <a:t>R   	0.06599         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400"/>
                <a:t>T   	0.06083         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400"/>
                <a:t>L   	0.05567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400"/>
                <a:t>S   	0.05459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400"/>
                <a:t>C   	0.04692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400"/>
                <a:t>D   	0.03731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400"/>
                <a:t>U   	0.03569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400"/>
                <a:t>P   	0.02967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400"/>
                <a:t>M   	0.02365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400"/>
                <a:t>V   	0.02305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400"/>
                <a:t>G   	0.01713 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400"/>
                <a:t>H   	0.01352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400"/>
                <a:t>F   	0.01052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400"/>
                <a:t>B   	0.00973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400"/>
                <a:t>Q   	0.00779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400"/>
                <a:t>Z   	0.00760</a:t>
              </a:r>
            </a:p>
          </p:txBody>
        </p:sp>
        <p:sp>
          <p:nvSpPr>
            <p:cNvPr id="136195" name="Rectangle 4">
              <a:extLst>
                <a:ext uri="{FF2B5EF4-FFF2-40B4-BE49-F238E27FC236}">
                  <a16:creationId xmlns:a16="http://schemas.microsoft.com/office/drawing/2014/main" id="{F5744000-8190-6641-AEAB-C1F27D1089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672"/>
              <a:ext cx="117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600"/>
                <a:t>(nei Promessi Sposi)</a:t>
              </a:r>
            </a:p>
          </p:txBody>
        </p:sp>
        <p:sp>
          <p:nvSpPr>
            <p:cNvPr id="136196" name="Rectangle 5">
              <a:extLst>
                <a:ext uri="{FF2B5EF4-FFF2-40B4-BE49-F238E27FC236}">
                  <a16:creationId xmlns:a16="http://schemas.microsoft.com/office/drawing/2014/main" id="{FFC04727-E666-F54D-A999-B290345BC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480"/>
              <a:ext cx="2832" cy="37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 baseline="-25000"/>
            </a:p>
          </p:txBody>
        </p:sp>
        <p:sp>
          <p:nvSpPr>
            <p:cNvPr id="136197" name="Rectangle 6">
              <a:extLst>
                <a:ext uri="{FF2B5EF4-FFF2-40B4-BE49-F238E27FC236}">
                  <a16:creationId xmlns:a16="http://schemas.microsoft.com/office/drawing/2014/main" id="{80DB996C-BC31-124E-9760-D0A5BB0B35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528"/>
              <a:ext cx="145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600"/>
                <a:t>La frequenza delle lettere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600"/>
                <a:t>dell'alfabeto italiano </a:t>
              </a:r>
            </a:p>
          </p:txBody>
        </p:sp>
        <p:sp>
          <p:nvSpPr>
            <p:cNvPr id="136198" name="Line 7">
              <a:extLst>
                <a:ext uri="{FF2B5EF4-FFF2-40B4-BE49-F238E27FC236}">
                  <a16:creationId xmlns:a16="http://schemas.microsoft.com/office/drawing/2014/main" id="{CD31314A-C76F-5244-9A69-B8AF9D9FE4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912"/>
              <a:ext cx="28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FC243F-F477-1205-F3C7-F1E2BF687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17</a:t>
            </a:fld>
            <a:endParaRPr lang="en-US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>
            <a:extLst>
              <a:ext uri="{FF2B5EF4-FFF2-40B4-BE49-F238E27FC236}">
                <a16:creationId xmlns:a16="http://schemas.microsoft.com/office/drawing/2014/main" id="{B2BA20E4-9637-8844-B1D7-C1F535EB6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524000"/>
            <a:ext cx="35925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IL PRIMO MESE DELL'ANNO E'  GE...</a:t>
            </a:r>
          </a:p>
        </p:txBody>
      </p:sp>
      <p:sp>
        <p:nvSpPr>
          <p:cNvPr id="44035" name="Text Box 3">
            <a:extLst>
              <a:ext uri="{FF2B5EF4-FFF2-40B4-BE49-F238E27FC236}">
                <a16:creationId xmlns:a16="http://schemas.microsoft.com/office/drawing/2014/main" id="{635F217E-C0FC-4347-947A-948428FAB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990600"/>
            <a:ext cx="7254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ROSA</a:t>
            </a:r>
          </a:p>
        </p:txBody>
      </p:sp>
      <p:sp>
        <p:nvSpPr>
          <p:cNvPr id="44036" name="Text Box 4">
            <a:extLst>
              <a:ext uri="{FF2B5EF4-FFF2-40B4-BE49-F238E27FC236}">
                <a16:creationId xmlns:a16="http://schemas.microsoft.com/office/drawing/2014/main" id="{C01B5867-5B35-B84C-816F-7DF338884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1905000"/>
            <a:ext cx="838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NNAIO</a:t>
            </a:r>
          </a:p>
        </p:txBody>
      </p:sp>
      <p:sp>
        <p:nvSpPr>
          <p:cNvPr id="44037" name="Text Box 5">
            <a:extLst>
              <a:ext uri="{FF2B5EF4-FFF2-40B4-BE49-F238E27FC236}">
                <a16:creationId xmlns:a16="http://schemas.microsoft.com/office/drawing/2014/main" id="{C4DACB09-BDA8-7849-ADD2-E2D4A9745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990600"/>
            <a:ext cx="20288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ricostruzione sintattica</a:t>
            </a:r>
          </a:p>
        </p:txBody>
      </p:sp>
      <p:sp>
        <p:nvSpPr>
          <p:cNvPr id="44038" name="Text Box 6">
            <a:extLst>
              <a:ext uri="{FF2B5EF4-FFF2-40B4-BE49-F238E27FC236}">
                <a16:creationId xmlns:a16="http://schemas.microsoft.com/office/drawing/2014/main" id="{CCAF175E-BBAC-C045-AE78-34A24044F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1905000"/>
            <a:ext cx="2108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ricostruzione semantica</a:t>
            </a:r>
          </a:p>
        </p:txBody>
      </p:sp>
      <p:sp>
        <p:nvSpPr>
          <p:cNvPr id="44039" name="AutoShape 7">
            <a:extLst>
              <a:ext uri="{FF2B5EF4-FFF2-40B4-BE49-F238E27FC236}">
                <a16:creationId xmlns:a16="http://schemas.microsoft.com/office/drawing/2014/main" id="{C261F312-9E71-324C-B762-6E13E277393D}"/>
              </a:ext>
            </a:extLst>
          </p:cNvPr>
          <p:cNvSpPr>
            <a:spLocks/>
          </p:cNvSpPr>
          <p:nvPr/>
        </p:nvSpPr>
        <p:spPr bwMode="auto">
          <a:xfrm>
            <a:off x="4267200" y="1066800"/>
            <a:ext cx="76200" cy="1143000"/>
          </a:xfrm>
          <a:prstGeom prst="leftBrace">
            <a:avLst>
              <a:gd name="adj1" fmla="val 125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 baseline="-25000"/>
          </a:p>
        </p:txBody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id="{EF84CBBF-A745-6F45-B571-5F177C022A10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2590800"/>
            <a:ext cx="5791200" cy="3505200"/>
            <a:chOff x="1056" y="1632"/>
            <a:chExt cx="3648" cy="2208"/>
          </a:xfrm>
        </p:grpSpPr>
        <p:sp>
          <p:nvSpPr>
            <p:cNvPr id="137224" name="Rectangle 9">
              <a:extLst>
                <a:ext uri="{FF2B5EF4-FFF2-40B4-BE49-F238E27FC236}">
                  <a16:creationId xmlns:a16="http://schemas.microsoft.com/office/drawing/2014/main" id="{E5E3DF9E-EB93-2547-88AD-F57F96D288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2064"/>
              <a:ext cx="3264" cy="1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400"/>
                <a:t>	     </a:t>
              </a:r>
              <a:r>
                <a:rPr lang="en-US" altLang="it-IT" sz="1400">
                  <a:solidFill>
                    <a:srgbClr val="0000FF"/>
                  </a:solidFill>
                </a:rPr>
                <a:t>E</a:t>
              </a:r>
              <a:r>
                <a:rPr lang="en-US" altLang="it-IT" sz="1400"/>
                <a:t>	A	O	I	</a:t>
              </a:r>
              <a:r>
                <a:rPr lang="en-US" altLang="it-IT" sz="1400">
                  <a:solidFill>
                    <a:srgbClr val="0000FF"/>
                  </a:solidFill>
                </a:rPr>
                <a:t>R</a:t>
              </a:r>
              <a:endParaRPr lang="en-US" altLang="it-IT" sz="1400"/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it-IT" sz="1400"/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400"/>
                <a:t>E	0.00001      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400"/>
                <a:t>A   	0.00011        .	.	.	.   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400">
                  <a:solidFill>
                    <a:srgbClr val="0000FF"/>
                  </a:solidFill>
                </a:rPr>
                <a:t>O</a:t>
              </a:r>
              <a:r>
                <a:rPr lang="en-US" altLang="it-IT" sz="1400"/>
                <a:t>   	0.00096        .	.	.             </a:t>
              </a:r>
              <a:r>
                <a:rPr lang="en-US" altLang="it-IT" sz="1400">
                  <a:solidFill>
                    <a:srgbClr val="0000FF"/>
                  </a:solidFill>
                </a:rPr>
                <a:t>0.09621</a:t>
              </a:r>
              <a:endParaRPr lang="en-US" altLang="it-IT" sz="1400"/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400"/>
                <a:t>I   	0.00953        .	.	.	.           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400">
                  <a:solidFill>
                    <a:srgbClr val="0000FF"/>
                  </a:solidFill>
                </a:rPr>
                <a:t>R  </a:t>
              </a:r>
              <a:r>
                <a:rPr lang="en-US" altLang="it-IT" sz="1400"/>
                <a:t> 	</a:t>
              </a:r>
              <a:r>
                <a:rPr lang="en-US" altLang="it-IT" sz="1400">
                  <a:solidFill>
                    <a:srgbClr val="0000FF"/>
                  </a:solidFill>
                </a:rPr>
                <a:t>0.08599</a:t>
              </a:r>
              <a:r>
                <a:rPr lang="en-US" altLang="it-IT" sz="1400"/>
                <a:t>        .             	.	.	.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400"/>
                <a:t>N   	0.07292        .	.	.	.          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400"/>
                <a:t>.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400"/>
                <a:t>.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400"/>
                <a:t>.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it-IT" sz="1400"/>
            </a:p>
          </p:txBody>
        </p:sp>
        <p:sp>
          <p:nvSpPr>
            <p:cNvPr id="137225" name="Rectangle 10">
              <a:extLst>
                <a:ext uri="{FF2B5EF4-FFF2-40B4-BE49-F238E27FC236}">
                  <a16:creationId xmlns:a16="http://schemas.microsoft.com/office/drawing/2014/main" id="{918CB3A0-47C8-B145-9F30-7EE1E74F47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1632"/>
              <a:ext cx="3648" cy="220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 baseline="-25000"/>
            </a:p>
          </p:txBody>
        </p:sp>
        <p:sp>
          <p:nvSpPr>
            <p:cNvPr id="137226" name="Rectangle 11">
              <a:extLst>
                <a:ext uri="{FF2B5EF4-FFF2-40B4-BE49-F238E27FC236}">
                  <a16:creationId xmlns:a16="http://schemas.microsoft.com/office/drawing/2014/main" id="{A87A70AB-B136-E34D-8CD8-B52ED16F6D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1680"/>
              <a:ext cx="312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600"/>
                <a:t>La frequenza delle coppie di lettere dell'alfabeto italiano </a:t>
              </a:r>
            </a:p>
          </p:txBody>
        </p:sp>
        <p:sp>
          <p:nvSpPr>
            <p:cNvPr id="137227" name="Line 12">
              <a:extLst>
                <a:ext uri="{FF2B5EF4-FFF2-40B4-BE49-F238E27FC236}">
                  <a16:creationId xmlns:a16="http://schemas.microsoft.com/office/drawing/2014/main" id="{979C4172-6632-E940-83A1-24E985A54B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1920"/>
              <a:ext cx="36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228" name="Line 13">
              <a:extLst>
                <a:ext uri="{FF2B5EF4-FFF2-40B4-BE49-F238E27FC236}">
                  <a16:creationId xmlns:a16="http://schemas.microsoft.com/office/drawing/2014/main" id="{C79642A5-8A1C-6E4B-9B1E-CB8E49D607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304"/>
              <a:ext cx="36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229" name="Line 14">
              <a:extLst>
                <a:ext uri="{FF2B5EF4-FFF2-40B4-BE49-F238E27FC236}">
                  <a16:creationId xmlns:a16="http://schemas.microsoft.com/office/drawing/2014/main" id="{63A11B6F-5A36-1A4A-90D7-AF2B6D87F7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1920"/>
              <a:ext cx="0" cy="19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1169C5-7CB7-DCB9-3F01-1E0CD2E55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18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 build="p" autoUpdateAnimBg="0"/>
      <p:bldP spid="44035" grpId="0" build="p" autoUpdateAnimBg="0"/>
      <p:bldP spid="44036" grpId="0" build="p" autoUpdateAnimBg="0"/>
      <p:bldP spid="44037" grpId="0" build="p" autoUpdateAnimBg="0"/>
      <p:bldP spid="44038" grpId="0" build="p" autoUpdateAnimBg="0"/>
      <p:bldP spid="4403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241" name="Group 2">
            <a:extLst>
              <a:ext uri="{FF2B5EF4-FFF2-40B4-BE49-F238E27FC236}">
                <a16:creationId xmlns:a16="http://schemas.microsoft.com/office/drawing/2014/main" id="{DB7EA440-A4C9-D744-A6EB-56CC591803DB}"/>
              </a:ext>
            </a:extLst>
          </p:cNvPr>
          <p:cNvGrpSpPr>
            <a:grpSpLocks/>
          </p:cNvGrpSpPr>
          <p:nvPr/>
        </p:nvGrpSpPr>
        <p:grpSpPr bwMode="auto">
          <a:xfrm>
            <a:off x="3048000" y="3124200"/>
            <a:ext cx="2514600" cy="1219200"/>
            <a:chOff x="2112" y="1488"/>
            <a:chExt cx="1584" cy="768"/>
          </a:xfrm>
        </p:grpSpPr>
        <p:sp>
          <p:nvSpPr>
            <p:cNvPr id="138253" name="Text Box 3">
              <a:extLst>
                <a:ext uri="{FF2B5EF4-FFF2-40B4-BE49-F238E27FC236}">
                  <a16:creationId xmlns:a16="http://schemas.microsoft.com/office/drawing/2014/main" id="{1275F4F0-4B87-FB4C-BB55-07763A5DC4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2" y="1920"/>
              <a:ext cx="141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600"/>
                <a:t>Canale di comunicazione</a:t>
              </a:r>
            </a:p>
          </p:txBody>
        </p:sp>
        <p:sp>
          <p:nvSpPr>
            <p:cNvPr id="138254" name="Text Box 4">
              <a:extLst>
                <a:ext uri="{FF2B5EF4-FFF2-40B4-BE49-F238E27FC236}">
                  <a16:creationId xmlns:a16="http://schemas.microsoft.com/office/drawing/2014/main" id="{634BF3D3-D8C5-F84D-B42C-8296619438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1632"/>
              <a:ext cx="70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600"/>
                <a:t>Metacanale</a:t>
              </a:r>
            </a:p>
          </p:txBody>
        </p:sp>
        <p:sp>
          <p:nvSpPr>
            <p:cNvPr id="138255" name="Line 5">
              <a:extLst>
                <a:ext uri="{FF2B5EF4-FFF2-40B4-BE49-F238E27FC236}">
                  <a16:creationId xmlns:a16="http://schemas.microsoft.com/office/drawing/2014/main" id="{D22E67B6-514A-2E44-95CC-FB26740909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872"/>
              <a:ext cx="14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256" name="Line 6">
              <a:extLst>
                <a:ext uri="{FF2B5EF4-FFF2-40B4-BE49-F238E27FC236}">
                  <a16:creationId xmlns:a16="http://schemas.microsoft.com/office/drawing/2014/main" id="{77B6ED2D-8EC9-874F-9E46-20940626B2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2160"/>
              <a:ext cx="14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257" name="Line 7">
              <a:extLst>
                <a:ext uri="{FF2B5EF4-FFF2-40B4-BE49-F238E27FC236}">
                  <a16:creationId xmlns:a16="http://schemas.microsoft.com/office/drawing/2014/main" id="{D23BC85A-40CA-A845-8863-F9018B27AD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56" y="1776"/>
              <a:ext cx="24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258" name="Line 8">
              <a:extLst>
                <a:ext uri="{FF2B5EF4-FFF2-40B4-BE49-F238E27FC236}">
                  <a16:creationId xmlns:a16="http://schemas.microsoft.com/office/drawing/2014/main" id="{E01368E1-5345-9B48-A6F7-4FA962E3CF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56" y="2016"/>
              <a:ext cx="24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259" name="Line 9">
              <a:extLst>
                <a:ext uri="{FF2B5EF4-FFF2-40B4-BE49-F238E27FC236}">
                  <a16:creationId xmlns:a16="http://schemas.microsoft.com/office/drawing/2014/main" id="{EEA57414-B0A5-A940-A26C-4B1A40CFFD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56" y="1488"/>
              <a:ext cx="24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260" name="Line 10">
              <a:extLst>
                <a:ext uri="{FF2B5EF4-FFF2-40B4-BE49-F238E27FC236}">
                  <a16:creationId xmlns:a16="http://schemas.microsoft.com/office/drawing/2014/main" id="{204C5547-2749-E941-8364-07A9564941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584"/>
              <a:ext cx="14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261" name="Line 11">
              <a:extLst>
                <a:ext uri="{FF2B5EF4-FFF2-40B4-BE49-F238E27FC236}">
                  <a16:creationId xmlns:a16="http://schemas.microsoft.com/office/drawing/2014/main" id="{98542319-D415-8748-8203-905148F8FE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00" y="1728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8242" name="Text Box 12">
            <a:extLst>
              <a:ext uri="{FF2B5EF4-FFF2-40B4-BE49-F238E27FC236}">
                <a16:creationId xmlns:a16="http://schemas.microsoft.com/office/drawing/2014/main" id="{FFA89994-DED2-CF43-AABA-F7C52072E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962400"/>
            <a:ext cx="10080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differenze</a:t>
            </a:r>
          </a:p>
        </p:txBody>
      </p:sp>
      <p:sp>
        <p:nvSpPr>
          <p:cNvPr id="138243" name="Text Box 13">
            <a:extLst>
              <a:ext uri="{FF2B5EF4-FFF2-40B4-BE49-F238E27FC236}">
                <a16:creationId xmlns:a16="http://schemas.microsoft.com/office/drawing/2014/main" id="{AC333E65-3658-9543-A911-210B09308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505200"/>
            <a:ext cx="16621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differenze di diff. </a:t>
            </a:r>
          </a:p>
        </p:txBody>
      </p:sp>
      <p:sp>
        <p:nvSpPr>
          <p:cNvPr id="138244" name="Rectangle 14">
            <a:extLst>
              <a:ext uri="{FF2B5EF4-FFF2-40B4-BE49-F238E27FC236}">
                <a16:creationId xmlns:a16="http://schemas.microsoft.com/office/drawing/2014/main" id="{AEAA23DF-767B-DC47-831C-9FB396CC7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3048000"/>
            <a:ext cx="22145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differenze di diff. di diff.</a:t>
            </a:r>
          </a:p>
        </p:txBody>
      </p:sp>
      <p:sp>
        <p:nvSpPr>
          <p:cNvPr id="138245" name="Text Box 15">
            <a:extLst>
              <a:ext uri="{FF2B5EF4-FFF2-40B4-BE49-F238E27FC236}">
                <a16:creationId xmlns:a16="http://schemas.microsoft.com/office/drawing/2014/main" id="{B91FE326-2B12-8E47-97D3-B7518FB2E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525" y="1446213"/>
            <a:ext cx="2349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.</a:t>
            </a:r>
          </a:p>
        </p:txBody>
      </p:sp>
      <p:sp>
        <p:nvSpPr>
          <p:cNvPr id="138246" name="Text Box 16">
            <a:extLst>
              <a:ext uri="{FF2B5EF4-FFF2-40B4-BE49-F238E27FC236}">
                <a16:creationId xmlns:a16="http://schemas.microsoft.com/office/drawing/2014/main" id="{1BAB1515-6BC8-884E-98A9-B3C27CD17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447800"/>
            <a:ext cx="2349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.</a:t>
            </a:r>
          </a:p>
        </p:txBody>
      </p:sp>
      <p:sp>
        <p:nvSpPr>
          <p:cNvPr id="138247" name="Text Box 17">
            <a:extLst>
              <a:ext uri="{FF2B5EF4-FFF2-40B4-BE49-F238E27FC236}">
                <a16:creationId xmlns:a16="http://schemas.microsoft.com/office/drawing/2014/main" id="{2204F08F-632C-CB49-B3E8-F5E99BB07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362200"/>
            <a:ext cx="25146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rilevamento (sintattico)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comprensione (semantico)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impiego (pragmatico)</a:t>
            </a:r>
          </a:p>
        </p:txBody>
      </p:sp>
      <p:sp>
        <p:nvSpPr>
          <p:cNvPr id="138248" name="Text Box 18">
            <a:extLst>
              <a:ext uri="{FF2B5EF4-FFF2-40B4-BE49-F238E27FC236}">
                <a16:creationId xmlns:a16="http://schemas.microsoft.com/office/drawing/2014/main" id="{40E31448-44CF-7446-8B81-B90088C0C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657600"/>
            <a:ext cx="2141538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informazione: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che si può considerare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che si vuole considerare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latente</a:t>
            </a:r>
          </a:p>
        </p:txBody>
      </p:sp>
      <p:sp>
        <p:nvSpPr>
          <p:cNvPr id="138249" name="Text Box 19">
            <a:extLst>
              <a:ext uri="{FF2B5EF4-FFF2-40B4-BE49-F238E27FC236}">
                <a16:creationId xmlns:a16="http://schemas.microsoft.com/office/drawing/2014/main" id="{285995C3-1C01-7942-8233-80F234F27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5486400"/>
            <a:ext cx="21478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binomio sorgente utente</a:t>
            </a:r>
          </a:p>
        </p:txBody>
      </p:sp>
      <p:sp>
        <p:nvSpPr>
          <p:cNvPr id="138250" name="Line 20">
            <a:extLst>
              <a:ext uri="{FF2B5EF4-FFF2-40B4-BE49-F238E27FC236}">
                <a16:creationId xmlns:a16="http://schemas.microsoft.com/office/drawing/2014/main" id="{CFA16576-D1E9-4D42-B277-0F7365F6B25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38800" y="4953000"/>
            <a:ext cx="609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251" name="Line 21">
            <a:extLst>
              <a:ext uri="{FF2B5EF4-FFF2-40B4-BE49-F238E27FC236}">
                <a16:creationId xmlns:a16="http://schemas.microsoft.com/office/drawing/2014/main" id="{A5C6A799-2F41-5D4A-8F72-BD08A3FD86F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752600" y="4648200"/>
            <a:ext cx="12192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252" name="Text Box 22">
            <a:extLst>
              <a:ext uri="{FF2B5EF4-FFF2-40B4-BE49-F238E27FC236}">
                <a16:creationId xmlns:a16="http://schemas.microsoft.com/office/drawing/2014/main" id="{A2B6F6A5-B368-E24E-B7BF-1FB6DBBD2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838200"/>
            <a:ext cx="2949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Processo di comunicazione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A57092-837B-C683-173D-DC9B23EAA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19</a:t>
            </a:fld>
            <a:endParaRPr lang="en-US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ext Box 2">
            <a:extLst>
              <a:ext uri="{FF2B5EF4-FFF2-40B4-BE49-F238E27FC236}">
                <a16:creationId xmlns:a16="http://schemas.microsoft.com/office/drawing/2014/main" id="{DAE3F2AE-C539-544A-814E-E0CA9E8D8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3466" y="1023459"/>
            <a:ext cx="59121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Bit</a:t>
            </a:r>
            <a:r>
              <a:rPr lang="en-US" altLang="en-US" sz="2400"/>
              <a:t>:	quantità d'informazione necessaria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	a distinguere tra due stati </a:t>
            </a:r>
            <a:r>
              <a:rPr lang="en-US" altLang="en-US" sz="2400">
                <a:solidFill>
                  <a:srgbClr val="0000FF"/>
                </a:solidFill>
              </a:rPr>
              <a:t>equiprobabili</a:t>
            </a:r>
            <a:endParaRPr lang="en-US" altLang="en-US" sz="24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D30589B-B41B-D8F4-F6E4-8453297CE610}"/>
              </a:ext>
            </a:extLst>
          </p:cNvPr>
          <p:cNvGrpSpPr/>
          <p:nvPr/>
        </p:nvGrpSpPr>
        <p:grpSpPr>
          <a:xfrm>
            <a:off x="3048000" y="3276600"/>
            <a:ext cx="2624138" cy="2139954"/>
            <a:chOff x="3048000" y="3276600"/>
            <a:chExt cx="2624138" cy="2139954"/>
          </a:xfrm>
        </p:grpSpPr>
        <p:grpSp>
          <p:nvGrpSpPr>
            <p:cNvPr id="30723" name="Group 3">
              <a:extLst>
                <a:ext uri="{FF2B5EF4-FFF2-40B4-BE49-F238E27FC236}">
                  <a16:creationId xmlns:a16="http://schemas.microsoft.com/office/drawing/2014/main" id="{2CA9FBFC-33E1-B541-8912-85D8B959EA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9000" y="3276600"/>
              <a:ext cx="1987550" cy="579438"/>
              <a:chOff x="2160" y="2064"/>
              <a:chExt cx="1252" cy="365"/>
            </a:xfrm>
          </p:grpSpPr>
          <p:sp>
            <p:nvSpPr>
              <p:cNvPr id="119817" name="Text Box 4">
                <a:extLst>
                  <a:ext uri="{FF2B5EF4-FFF2-40B4-BE49-F238E27FC236}">
                    <a16:creationId xmlns:a16="http://schemas.microsoft.com/office/drawing/2014/main" id="{1507C228-1529-C54C-94A9-33256C98B3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0" y="2064"/>
                <a:ext cx="244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/>
                  <a:t>0</a:t>
                </a:r>
              </a:p>
            </p:txBody>
          </p:sp>
          <p:sp>
            <p:nvSpPr>
              <p:cNvPr id="119818" name="Rectangle 5">
                <a:extLst>
                  <a:ext uri="{FF2B5EF4-FFF2-40B4-BE49-F238E27FC236}">
                    <a16:creationId xmlns:a16="http://schemas.microsoft.com/office/drawing/2014/main" id="{A90C3557-C741-FC40-AD7B-F28851C680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2064"/>
                <a:ext cx="244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/>
                  <a:t>1</a:t>
                </a:r>
              </a:p>
            </p:txBody>
          </p:sp>
        </p:grpSp>
        <p:grpSp>
          <p:nvGrpSpPr>
            <p:cNvPr id="30726" name="Group 6">
              <a:extLst>
                <a:ext uri="{FF2B5EF4-FFF2-40B4-BE49-F238E27FC236}">
                  <a16:creationId xmlns:a16="http://schemas.microsoft.com/office/drawing/2014/main" id="{A2550F21-E189-D143-894A-BF4B988AA1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9000" y="4038600"/>
              <a:ext cx="1979613" cy="579438"/>
              <a:chOff x="2160" y="2544"/>
              <a:chExt cx="1247" cy="365"/>
            </a:xfrm>
          </p:grpSpPr>
          <p:sp>
            <p:nvSpPr>
              <p:cNvPr id="119815" name="Rectangle 7">
                <a:extLst>
                  <a:ext uri="{FF2B5EF4-FFF2-40B4-BE49-F238E27FC236}">
                    <a16:creationId xmlns:a16="http://schemas.microsoft.com/office/drawing/2014/main" id="{9DA43A18-21D3-8F48-8D5A-552C07DFF8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544"/>
                <a:ext cx="27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/>
                  <a:t>T</a:t>
                </a:r>
              </a:p>
            </p:txBody>
          </p:sp>
          <p:sp>
            <p:nvSpPr>
              <p:cNvPr id="119816" name="Rectangle 8">
                <a:extLst>
                  <a:ext uri="{FF2B5EF4-FFF2-40B4-BE49-F238E27FC236}">
                    <a16:creationId xmlns:a16="http://schemas.microsoft.com/office/drawing/2014/main" id="{2041C18C-033E-8347-A548-9EADE0709B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2544"/>
                <a:ext cx="287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/>
                  <a:t>C</a:t>
                </a:r>
              </a:p>
            </p:txBody>
          </p:sp>
        </p:grpSp>
        <p:grpSp>
          <p:nvGrpSpPr>
            <p:cNvPr id="30729" name="Group 9">
              <a:extLst>
                <a:ext uri="{FF2B5EF4-FFF2-40B4-BE49-F238E27FC236}">
                  <a16:creationId xmlns:a16="http://schemas.microsoft.com/office/drawing/2014/main" id="{53CCE824-3405-4A47-BFBD-1EC0D6CEFF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8000" y="4953003"/>
              <a:ext cx="2624138" cy="463551"/>
              <a:chOff x="2150" y="3119"/>
              <a:chExt cx="1653" cy="292"/>
            </a:xfrm>
          </p:grpSpPr>
          <p:sp>
            <p:nvSpPr>
              <p:cNvPr id="119813" name="Text Box 10">
                <a:extLst>
                  <a:ext uri="{FF2B5EF4-FFF2-40B4-BE49-F238E27FC236}">
                    <a16:creationId xmlns:a16="http://schemas.microsoft.com/office/drawing/2014/main" id="{AF6345C4-FE49-E049-A575-D8DD53014C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50" y="3119"/>
                <a:ext cx="763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/>
                  <a:t>P = {1/2</a:t>
                </a:r>
              </a:p>
            </p:txBody>
          </p:sp>
          <p:sp>
            <p:nvSpPr>
              <p:cNvPr id="119814" name="Text Box 11">
                <a:extLst>
                  <a:ext uri="{FF2B5EF4-FFF2-40B4-BE49-F238E27FC236}">
                    <a16:creationId xmlns:a16="http://schemas.microsoft.com/office/drawing/2014/main" id="{D1453FAC-056B-7F4A-A531-47B1B5F9F8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20" y="3120"/>
                <a:ext cx="683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600"/>
                  <a:t>       </a:t>
                </a:r>
                <a:r>
                  <a:rPr lang="en-US" altLang="en-US" sz="2400"/>
                  <a:t>1/2}</a:t>
                </a:r>
              </a:p>
            </p:txBody>
          </p:sp>
        </p:grp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824118-144F-9BF6-1EB5-EDBE0E53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2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>
            <a:extLst>
              <a:ext uri="{FF2B5EF4-FFF2-40B4-BE49-F238E27FC236}">
                <a16:creationId xmlns:a16="http://schemas.microsoft.com/office/drawing/2014/main" id="{EBA287CF-0C8C-4F45-8B2D-4620B11D4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708150"/>
            <a:ext cx="28146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non coincide col supporto</a:t>
            </a:r>
          </a:p>
        </p:txBody>
      </p:sp>
      <p:sp>
        <p:nvSpPr>
          <p:cNvPr id="46083" name="Text Box 3">
            <a:extLst>
              <a:ext uri="{FF2B5EF4-FFF2-40B4-BE49-F238E27FC236}">
                <a16:creationId xmlns:a16="http://schemas.microsoft.com/office/drawing/2014/main" id="{537D29C6-1D94-CB4E-B006-56D4F70B4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470150"/>
            <a:ext cx="38020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non segue le leggi di conservazione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(distribuendola non diminuisce)</a:t>
            </a:r>
          </a:p>
        </p:txBody>
      </p:sp>
      <p:sp>
        <p:nvSpPr>
          <p:cNvPr id="46084" name="Text Box 4">
            <a:extLst>
              <a:ext uri="{FF2B5EF4-FFF2-40B4-BE49-F238E27FC236}">
                <a16:creationId xmlns:a16="http://schemas.microsoft.com/office/drawing/2014/main" id="{9DC9109C-94CB-8D41-A71D-95300FED4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3460750"/>
            <a:ext cx="28781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non è una grandezza fisica</a:t>
            </a:r>
          </a:p>
        </p:txBody>
      </p:sp>
      <p:sp>
        <p:nvSpPr>
          <p:cNvPr id="46085" name="Text Box 5">
            <a:extLst>
              <a:ext uri="{FF2B5EF4-FFF2-40B4-BE49-F238E27FC236}">
                <a16:creationId xmlns:a16="http://schemas.microsoft.com/office/drawing/2014/main" id="{C72B0931-67C3-664D-91FE-204F18320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4146550"/>
            <a:ext cx="2271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dipende dal contesto</a:t>
            </a:r>
          </a:p>
        </p:txBody>
      </p:sp>
      <p:sp>
        <p:nvSpPr>
          <p:cNvPr id="46086" name="Text Box 6">
            <a:extLst>
              <a:ext uri="{FF2B5EF4-FFF2-40B4-BE49-F238E27FC236}">
                <a16:creationId xmlns:a16="http://schemas.microsoft.com/office/drawing/2014/main" id="{3C49395B-8C67-E640-9694-DFF9C1299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4908550"/>
            <a:ext cx="26352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dipende dall'osservatore</a:t>
            </a:r>
          </a:p>
        </p:txBody>
      </p:sp>
      <p:sp>
        <p:nvSpPr>
          <p:cNvPr id="139270" name="Text Box 7">
            <a:extLst>
              <a:ext uri="{FF2B5EF4-FFF2-40B4-BE49-F238E27FC236}">
                <a16:creationId xmlns:a16="http://schemas.microsoft.com/office/drawing/2014/main" id="{533A1B62-1E0D-2641-9EB8-8B2200DA5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6925" y="792163"/>
            <a:ext cx="18774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b="1"/>
              <a:t>L'informazione</a:t>
            </a:r>
          </a:p>
        </p:txBody>
      </p:sp>
      <p:sp>
        <p:nvSpPr>
          <p:cNvPr id="46088" name="Text Box 8">
            <a:extLst>
              <a:ext uri="{FF2B5EF4-FFF2-40B4-BE49-F238E27FC236}">
                <a16:creationId xmlns:a16="http://schemas.microsoft.com/office/drawing/2014/main" id="{333DC6C3-4630-D54D-901F-E45780D3D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4925" y="5592763"/>
            <a:ext cx="5956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anche l'assenza di informazione può essere informazione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F53C85-6E5D-A862-34C9-5AEDAFAF9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20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/>
      <p:bldP spid="46083" grpId="0"/>
      <p:bldP spid="46084" grpId="0"/>
      <p:bldP spid="46085" grpId="0"/>
      <p:bldP spid="46086" grpId="0"/>
      <p:bldP spid="4608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9258A2-315C-AA4C-8F27-2FEAFECA8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90568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2">
            <a:extLst>
              <a:ext uri="{FF2B5EF4-FFF2-40B4-BE49-F238E27FC236}">
                <a16:creationId xmlns:a16="http://schemas.microsoft.com/office/drawing/2014/main" id="{0212025A-638F-D743-B7CC-844117D5E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2970213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Codifica dei caratteri</a:t>
            </a:r>
          </a:p>
        </p:txBody>
      </p:sp>
      <p:pic>
        <p:nvPicPr>
          <p:cNvPr id="16387" name="Picture 4">
            <a:extLst>
              <a:ext uri="{FF2B5EF4-FFF2-40B4-BE49-F238E27FC236}">
                <a16:creationId xmlns:a16="http://schemas.microsoft.com/office/drawing/2014/main" id="{E9E3CF12-CDFF-2A41-977A-4E8553DFE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75" y="5526880"/>
            <a:ext cx="32004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Text Box 9">
            <a:extLst>
              <a:ext uri="{FF2B5EF4-FFF2-40B4-BE49-F238E27FC236}">
                <a16:creationId xmlns:a16="http://schemas.microsoft.com/office/drawing/2014/main" id="{2BBC37EB-6888-F24A-B7F5-24A7F8422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439863"/>
            <a:ext cx="57007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Associare in modo univoco una stringa binaria a ogni lettera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0226CC6-1B3F-228E-4C9A-5B685C3C2991}"/>
              </a:ext>
            </a:extLst>
          </p:cNvPr>
          <p:cNvGrpSpPr/>
          <p:nvPr/>
        </p:nvGrpSpPr>
        <p:grpSpPr>
          <a:xfrm>
            <a:off x="1295400" y="1957388"/>
            <a:ext cx="7391400" cy="3128962"/>
            <a:chOff x="1295400" y="1957388"/>
            <a:chExt cx="7391400" cy="3128962"/>
          </a:xfrm>
        </p:grpSpPr>
        <p:sp>
          <p:nvSpPr>
            <p:cNvPr id="16386" name="Text Box 3">
              <a:extLst>
                <a:ext uri="{FF2B5EF4-FFF2-40B4-BE49-F238E27FC236}">
                  <a16:creationId xmlns:a16="http://schemas.microsoft.com/office/drawing/2014/main" id="{90349B8F-9F29-B24E-BED0-38B639E1F8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4200" y="2362200"/>
              <a:ext cx="471488" cy="2647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i="1"/>
                <a:t>a</a:t>
              </a:r>
              <a:r>
                <a:rPr lang="en-US" altLang="en-US" sz="2400" baseline="-25000"/>
                <a:t>1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i="1"/>
                <a:t>a</a:t>
              </a:r>
              <a:r>
                <a:rPr lang="en-US" altLang="en-US" sz="2400" baseline="-25000"/>
                <a:t>2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.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.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.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.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i="1"/>
                <a:t>a</a:t>
              </a:r>
              <a:r>
                <a:rPr lang="en-US" altLang="en-US" sz="2400" i="1" baseline="-25000"/>
                <a:t>K</a:t>
              </a:r>
              <a:endParaRPr lang="en-US" altLang="en-US" sz="2400" baseline="-25000"/>
            </a:p>
          </p:txBody>
        </p:sp>
        <p:sp>
          <p:nvSpPr>
            <p:cNvPr id="16388" name="Text Box 5">
              <a:extLst>
                <a:ext uri="{FF2B5EF4-FFF2-40B4-BE49-F238E27FC236}">
                  <a16:creationId xmlns:a16="http://schemas.microsoft.com/office/drawing/2014/main" id="{543898E3-DEBD-024B-A37F-A31D30DB91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4000" y="2438400"/>
              <a:ext cx="1403350" cy="2647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01101000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01101110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.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.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.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.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11010111</a:t>
              </a:r>
            </a:p>
          </p:txBody>
        </p:sp>
        <p:sp>
          <p:nvSpPr>
            <p:cNvPr id="16389" name="Line 6">
              <a:extLst>
                <a:ext uri="{FF2B5EF4-FFF2-40B4-BE49-F238E27FC236}">
                  <a16:creationId xmlns:a16="http://schemas.microsoft.com/office/drawing/2014/main" id="{EEB0E942-3A09-9348-B8FA-4947790928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6200" y="2667000"/>
              <a:ext cx="914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0" name="Line 7">
              <a:extLst>
                <a:ext uri="{FF2B5EF4-FFF2-40B4-BE49-F238E27FC236}">
                  <a16:creationId xmlns:a16="http://schemas.microsoft.com/office/drawing/2014/main" id="{64FE7ABE-1378-304E-8643-8EC5E43963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6200" y="2971800"/>
              <a:ext cx="914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1" name="Line 8">
              <a:extLst>
                <a:ext uri="{FF2B5EF4-FFF2-40B4-BE49-F238E27FC236}">
                  <a16:creationId xmlns:a16="http://schemas.microsoft.com/office/drawing/2014/main" id="{958CB38B-11F0-D444-88B5-A0B27A2740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6200" y="4876800"/>
              <a:ext cx="914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3" name="Text Box 10">
              <a:extLst>
                <a:ext uri="{FF2B5EF4-FFF2-40B4-BE49-F238E27FC236}">
                  <a16:creationId xmlns:a16="http://schemas.microsoft.com/office/drawing/2014/main" id="{E20E1681-1E13-1A48-B60A-6461A424A3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5400" y="3505200"/>
              <a:ext cx="1398588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800" i="1"/>
                <a:t>K</a:t>
              </a:r>
              <a:r>
                <a:rPr lang="en-US" altLang="en-US" sz="2800"/>
                <a:t> lettere</a:t>
              </a:r>
            </a:p>
          </p:txBody>
        </p:sp>
        <p:sp>
          <p:nvSpPr>
            <p:cNvPr id="16394" name="Text Box 11">
              <a:extLst>
                <a:ext uri="{FF2B5EF4-FFF2-40B4-BE49-F238E27FC236}">
                  <a16:creationId xmlns:a16="http://schemas.microsoft.com/office/drawing/2014/main" id="{B21321D0-B007-8B42-9C1E-FDC7ACED81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75325" y="1957388"/>
              <a:ext cx="2984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i="1"/>
                <a:t>n</a:t>
              </a:r>
              <a:endParaRPr lang="en-US" altLang="en-US" sz="1800"/>
            </a:p>
          </p:txBody>
        </p:sp>
        <p:sp>
          <p:nvSpPr>
            <p:cNvPr id="16395" name="Text Box 12">
              <a:extLst>
                <a:ext uri="{FF2B5EF4-FFF2-40B4-BE49-F238E27FC236}">
                  <a16:creationId xmlns:a16="http://schemas.microsoft.com/office/drawing/2014/main" id="{202D9C67-FD3B-C048-8E19-BD43A6A895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9000" y="3581400"/>
              <a:ext cx="14478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800"/>
                <a:t>2</a:t>
              </a:r>
              <a:r>
                <a:rPr lang="en-US" altLang="en-US" sz="2800" i="1" baseline="30000"/>
                <a:t>n </a:t>
              </a:r>
              <a:r>
                <a:rPr lang="en-US" altLang="en-US" sz="2800" i="1"/>
                <a:t> </a:t>
              </a:r>
              <a:r>
                <a:rPr lang="en-US" altLang="en-US" sz="2800"/>
                <a:t>n-ple</a:t>
              </a:r>
            </a:p>
          </p:txBody>
        </p:sp>
        <p:sp>
          <p:nvSpPr>
            <p:cNvPr id="16396" name="AutoShape 14">
              <a:extLst>
                <a:ext uri="{FF2B5EF4-FFF2-40B4-BE49-F238E27FC236}">
                  <a16:creationId xmlns:a16="http://schemas.microsoft.com/office/drawing/2014/main" id="{ABA51BE4-1D81-2D46-A47F-3C6A3579BE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8000" y="2667000"/>
              <a:ext cx="228600" cy="2286000"/>
            </a:xfrm>
            <a:prstGeom prst="rightBrace">
              <a:avLst>
                <a:gd name="adj1" fmla="val 8333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sp>
        <p:nvSpPr>
          <p:cNvPr id="16397" name="Text Box 15">
            <a:extLst>
              <a:ext uri="{FF2B5EF4-FFF2-40B4-BE49-F238E27FC236}">
                <a16:creationId xmlns:a16="http://schemas.microsoft.com/office/drawing/2014/main" id="{A7395E83-D6A0-B44A-8CB6-83A105068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488"/>
            <a:ext cx="1103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2) Codifica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525817-E899-9000-A970-03E7A105B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22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2">
            <a:extLst>
              <a:ext uri="{FF2B5EF4-FFF2-40B4-BE49-F238E27FC236}">
                <a16:creationId xmlns:a16="http://schemas.microsoft.com/office/drawing/2014/main" id="{A6323FDE-56BD-884F-9249-1FB92F521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685800"/>
            <a:ext cx="40212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Affinchè valga l</a:t>
            </a:r>
            <a:r>
              <a:rPr lang="en-US" altLang="en-US" sz="1800">
                <a:latin typeface="Arial" panose="020B0604020202020204" pitchFamily="34" charset="0"/>
              </a:rPr>
              <a:t>’</a:t>
            </a:r>
            <a:r>
              <a:rPr lang="en-US" altLang="ja-JP" sz="1800"/>
              <a:t>univoca decodificabilità</a:t>
            </a:r>
            <a:endParaRPr lang="en-US" altLang="en-US" sz="1800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9C914883-DC9E-3042-8EAF-BC2FDE736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1524000"/>
            <a:ext cx="12414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2</a:t>
            </a:r>
            <a:r>
              <a:rPr lang="en-US" altLang="en-US" sz="2800" i="1" baseline="30000"/>
              <a:t>n </a:t>
            </a:r>
            <a:r>
              <a:rPr lang="en-US" altLang="en-US" sz="2800" i="1"/>
              <a:t> </a:t>
            </a:r>
            <a:r>
              <a:rPr lang="en-US" altLang="en-US" sz="2800">
                <a:sym typeface="Symbol" pitchFamily="2" charset="2"/>
              </a:rPr>
              <a:t>  </a:t>
            </a:r>
            <a:r>
              <a:rPr lang="en-US" altLang="en-US" sz="2800" i="1">
                <a:sym typeface="Symbol" pitchFamily="2" charset="2"/>
              </a:rPr>
              <a:t>K</a:t>
            </a:r>
            <a:endParaRPr lang="en-US" altLang="en-US" sz="2800" i="1" baseline="30000"/>
          </a:p>
        </p:txBody>
      </p:sp>
      <p:sp>
        <p:nvSpPr>
          <p:cNvPr id="9220" name="Text Box 4">
            <a:extLst>
              <a:ext uri="{FF2B5EF4-FFF2-40B4-BE49-F238E27FC236}">
                <a16:creationId xmlns:a16="http://schemas.microsoft.com/office/drawing/2014/main" id="{104D04BD-E7D0-E945-82BD-168EB45F4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2530475"/>
            <a:ext cx="218122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i="1"/>
              <a:t>n</a:t>
            </a:r>
            <a:r>
              <a:rPr lang="en-US" altLang="en-US" sz="2800"/>
              <a:t> </a:t>
            </a:r>
            <a:r>
              <a:rPr lang="en-US" altLang="en-US" sz="2800">
                <a:sym typeface="Symbol" pitchFamily="2" charset="2"/>
              </a:rPr>
              <a:t></a:t>
            </a:r>
            <a:r>
              <a:rPr lang="en-US" altLang="en-US" sz="2800"/>
              <a:t> Log</a:t>
            </a:r>
            <a:r>
              <a:rPr lang="en-US" altLang="en-US" sz="2800" baseline="-25000"/>
              <a:t>2 </a:t>
            </a:r>
            <a:r>
              <a:rPr lang="en-US" altLang="en-US" sz="2800" i="1"/>
              <a:t>K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i="1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i="1"/>
              <a:t>n</a:t>
            </a:r>
            <a:r>
              <a:rPr lang="en-US" altLang="en-US" sz="2800"/>
              <a:t> </a:t>
            </a:r>
            <a:r>
              <a:rPr lang="en-US" altLang="en-US" sz="2800">
                <a:sym typeface="Symbol" pitchFamily="2" charset="2"/>
              </a:rPr>
              <a:t>=</a:t>
            </a:r>
            <a:r>
              <a:rPr lang="en-US" altLang="en-US" sz="2800"/>
              <a:t> </a:t>
            </a:r>
            <a:r>
              <a:rPr lang="en-US" altLang="en-US" sz="2800">
                <a:sym typeface="Symbol" pitchFamily="2" charset="2"/>
              </a:rPr>
              <a:t> </a:t>
            </a:r>
            <a:r>
              <a:rPr lang="en-US" altLang="en-US" sz="2800"/>
              <a:t>Log</a:t>
            </a:r>
            <a:r>
              <a:rPr lang="en-US" altLang="en-US" sz="2800" baseline="-25000"/>
              <a:t>2 </a:t>
            </a:r>
            <a:r>
              <a:rPr lang="en-US" altLang="en-US" sz="2800" i="1"/>
              <a:t>K </a:t>
            </a:r>
            <a:r>
              <a:rPr lang="en-US" altLang="en-US" sz="2800">
                <a:sym typeface="Symbol" pitchFamily="2" charset="2"/>
              </a:rPr>
              <a:t></a:t>
            </a:r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2E0606B7-22E8-4547-B88D-916AE2A3E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4495800"/>
            <a:ext cx="24812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26*2+10*2+22+17=111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/>
              <a:t>n = </a:t>
            </a:r>
            <a:r>
              <a:rPr lang="en-US" altLang="en-US" sz="2400">
                <a:sym typeface="Symbol" pitchFamily="2" charset="2"/>
              </a:rPr>
              <a:t> </a:t>
            </a:r>
            <a:r>
              <a:rPr lang="en-US" altLang="en-US" sz="2000"/>
              <a:t>Log</a:t>
            </a:r>
            <a:r>
              <a:rPr lang="en-US" altLang="en-US" sz="2000" baseline="-25000"/>
              <a:t>2 </a:t>
            </a:r>
            <a:r>
              <a:rPr lang="en-US" altLang="en-US" sz="2000"/>
              <a:t>111</a:t>
            </a:r>
            <a:r>
              <a:rPr lang="en-US" altLang="en-US" sz="2400" i="1"/>
              <a:t> </a:t>
            </a:r>
            <a:r>
              <a:rPr lang="en-US" altLang="en-US" sz="2400">
                <a:sym typeface="Symbol" pitchFamily="2" charset="2"/>
              </a:rPr>
              <a:t></a:t>
            </a:r>
            <a:r>
              <a:rPr lang="en-US" altLang="en-US" sz="2400" i="1"/>
              <a:t> </a:t>
            </a:r>
            <a:r>
              <a:rPr lang="en-US" altLang="en-US" sz="2400"/>
              <a:t>= 7</a:t>
            </a:r>
          </a:p>
        </p:txBody>
      </p:sp>
      <p:pic>
        <p:nvPicPr>
          <p:cNvPr id="17413" name="Picture 7">
            <a:extLst>
              <a:ext uri="{FF2B5EF4-FFF2-40B4-BE49-F238E27FC236}">
                <a16:creationId xmlns:a16="http://schemas.microsoft.com/office/drawing/2014/main" id="{49675B37-9021-2E4A-A9AE-B3A1F5223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419600"/>
            <a:ext cx="4572000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 Box 8">
            <a:extLst>
              <a:ext uri="{FF2B5EF4-FFF2-40B4-BE49-F238E27FC236}">
                <a16:creationId xmlns:a16="http://schemas.microsoft.com/office/drawing/2014/main" id="{0432CC8A-CC19-534C-A570-5EEDA077C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488"/>
            <a:ext cx="1103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2) Codifica</a:t>
            </a:r>
          </a:p>
        </p:txBody>
      </p:sp>
      <p:sp>
        <p:nvSpPr>
          <p:cNvPr id="17415" name="Text Box 9">
            <a:extLst>
              <a:ext uri="{FF2B5EF4-FFF2-40B4-BE49-F238E27FC236}">
                <a16:creationId xmlns:a16="http://schemas.microsoft.com/office/drawing/2014/main" id="{A4FDBCA8-5445-AC40-891A-646D00FBF9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1524000"/>
            <a:ext cx="13985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i="1"/>
              <a:t>K</a:t>
            </a:r>
            <a:r>
              <a:rPr lang="en-US" altLang="en-US" sz="2800"/>
              <a:t> lettere</a:t>
            </a:r>
          </a:p>
        </p:txBody>
      </p:sp>
      <p:sp>
        <p:nvSpPr>
          <p:cNvPr id="17416" name="Text Box 10">
            <a:extLst>
              <a:ext uri="{FF2B5EF4-FFF2-40B4-BE49-F238E27FC236}">
                <a16:creationId xmlns:a16="http://schemas.microsoft.com/office/drawing/2014/main" id="{3131705E-01AB-6241-B293-24C0BEDFB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524000"/>
            <a:ext cx="1447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2</a:t>
            </a:r>
            <a:r>
              <a:rPr lang="en-US" altLang="en-US" sz="2800" i="1" baseline="30000"/>
              <a:t>n </a:t>
            </a:r>
            <a:r>
              <a:rPr lang="en-US" altLang="en-US" sz="2800" i="1"/>
              <a:t> </a:t>
            </a:r>
            <a:r>
              <a:rPr lang="en-US" altLang="en-US" sz="2800"/>
              <a:t>n-ple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040B9B-9CFD-B78D-5E5A-9EAB23047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23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 autoUpdateAnimBg="0"/>
      <p:bldP spid="9220" grpId="0" uiExpand="1" build="p" autoUpdateAnimBg="0"/>
      <p:bldP spid="9222" grpId="0" uiExpand="1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2">
            <a:extLst>
              <a:ext uri="{FF2B5EF4-FFF2-40B4-BE49-F238E27FC236}">
                <a16:creationId xmlns:a16="http://schemas.microsoft.com/office/drawing/2014/main" id="{0A84B0F4-88C7-BD4E-88EA-4757BBE17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3962400"/>
            <a:ext cx="2217738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1 kB = 2</a:t>
            </a:r>
            <a:r>
              <a:rPr lang="en-US" altLang="en-US" sz="2400" baseline="30000"/>
              <a:t>10</a:t>
            </a:r>
            <a:r>
              <a:rPr lang="en-US" altLang="en-US" sz="2400"/>
              <a:t> Bytes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1 MB = 2</a:t>
            </a:r>
            <a:r>
              <a:rPr lang="en-US" altLang="en-US" sz="2400" baseline="30000"/>
              <a:t>10</a:t>
            </a:r>
            <a:r>
              <a:rPr lang="en-US" altLang="en-US" sz="2400"/>
              <a:t> kB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1 GB = 2</a:t>
            </a:r>
            <a:r>
              <a:rPr lang="en-US" altLang="en-US" sz="2400" baseline="30000"/>
              <a:t>10</a:t>
            </a:r>
            <a:r>
              <a:rPr lang="en-US" altLang="en-US" sz="2400"/>
              <a:t> MB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1 TB = 2</a:t>
            </a:r>
            <a:r>
              <a:rPr lang="en-US" altLang="en-US" sz="2400" baseline="30000"/>
              <a:t>10</a:t>
            </a:r>
            <a:r>
              <a:rPr lang="en-US" altLang="en-US" sz="2400"/>
              <a:t> GB</a:t>
            </a:r>
          </a:p>
        </p:txBody>
      </p:sp>
      <p:sp>
        <p:nvSpPr>
          <p:cNvPr id="18434" name="Text Box 3">
            <a:extLst>
              <a:ext uri="{FF2B5EF4-FFF2-40B4-BE49-F238E27FC236}">
                <a16:creationId xmlns:a16="http://schemas.microsoft.com/office/drawing/2014/main" id="{3BCF88C2-A1CD-B84C-92F4-1A4D8DC0E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25" y="898525"/>
            <a:ext cx="7132638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Un blocchetto di 8 bit viene chiamato </a:t>
            </a:r>
            <a:r>
              <a:rPr lang="ja-JP" altLang="en-US" sz="2400">
                <a:latin typeface="Arial" panose="020B0604020202020204" pitchFamily="34" charset="0"/>
              </a:rPr>
              <a:t>“</a:t>
            </a:r>
            <a:r>
              <a:rPr lang="en-US" altLang="ja-JP" sz="2400"/>
              <a:t>byte</a:t>
            </a:r>
            <a:r>
              <a:rPr lang="ja-JP" altLang="en-US" sz="2400">
                <a:latin typeface="Arial" panose="020B0604020202020204" pitchFamily="34" charset="0"/>
              </a:rPr>
              <a:t>”</a:t>
            </a:r>
            <a:r>
              <a:rPr lang="en-US" altLang="ja-JP" sz="2400"/>
              <a:t> e le misure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di capacità della memoria fanno riferimento ai byte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(e non ai bit) e ai suoi multipli (kilo, Mega, Giga, Tera).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Si faccia attenzione che il multiplo non è x1000,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ma  x 2</a:t>
            </a:r>
            <a:r>
              <a:rPr lang="en-US" altLang="en-US" sz="2400" baseline="30000"/>
              <a:t>10 </a:t>
            </a:r>
            <a:r>
              <a:rPr lang="en-US" altLang="en-US" sz="2400"/>
              <a:t>= 1024</a:t>
            </a:r>
            <a:endParaRPr lang="en-US" altLang="en-US" sz="2400" baseline="300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D8BFC2-6EB5-A61E-9DC9-717A0FAE5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24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>
            <a:extLst>
              <a:ext uri="{FF2B5EF4-FFF2-40B4-BE49-F238E27FC236}">
                <a16:creationId xmlns:a16="http://schemas.microsoft.com/office/drawing/2014/main" id="{A139E23A-3A72-2B4C-98A1-2319B5B42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2950"/>
            <a:ext cx="91440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ext Box 5">
            <a:extLst>
              <a:ext uri="{FF2B5EF4-FFF2-40B4-BE49-F238E27FC236}">
                <a16:creationId xmlns:a16="http://schemas.microsoft.com/office/drawing/2014/main" id="{245BC721-3EEF-D846-B423-D00C0AE4A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488"/>
            <a:ext cx="1103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2) Codifica</a:t>
            </a:r>
          </a:p>
        </p:txBody>
      </p:sp>
      <p:sp>
        <p:nvSpPr>
          <p:cNvPr id="19459" name="Text Box 4">
            <a:extLst>
              <a:ext uri="{FF2B5EF4-FFF2-40B4-BE49-F238E27FC236}">
                <a16:creationId xmlns:a16="http://schemas.microsoft.com/office/drawing/2014/main" id="{30299736-AF81-B243-986E-13590544F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695575"/>
            <a:ext cx="136525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/>
              <a:t>A</a:t>
            </a:r>
            <a:r>
              <a:rPr lang="en-US" altLang="en-US" sz="1800"/>
              <a:t>merican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/>
              <a:t>S</a:t>
            </a:r>
            <a:r>
              <a:rPr lang="en-US" altLang="en-US" sz="1800"/>
              <a:t>tandard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/>
              <a:t>C</a:t>
            </a:r>
            <a:r>
              <a:rPr lang="en-US" altLang="en-US" sz="1800"/>
              <a:t>ode for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/>
              <a:t>I</a:t>
            </a:r>
            <a:r>
              <a:rPr lang="en-US" altLang="en-US" sz="1800"/>
              <a:t>nformation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/>
              <a:t>I</a:t>
            </a:r>
            <a:r>
              <a:rPr lang="en-US" altLang="en-US" sz="1800"/>
              <a:t>nterchanges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48E02E-1301-6842-9DB8-4331CEE3E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3716338"/>
            <a:ext cx="1295400" cy="217487"/>
          </a:xfrm>
          <a:prstGeom prst="rect">
            <a:avLst/>
          </a:prstGeom>
          <a:solidFill>
            <a:srgbClr val="FFFF00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E72046-D63A-6B49-A076-734F1B82C0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725" y="836613"/>
            <a:ext cx="503238" cy="504825"/>
          </a:xfrm>
          <a:prstGeom prst="rect">
            <a:avLst/>
          </a:prstGeom>
          <a:solidFill>
            <a:srgbClr val="FFFF00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16649B-1162-DA48-942B-CA2FB57E2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725" y="3716338"/>
            <a:ext cx="503238" cy="252412"/>
          </a:xfrm>
          <a:prstGeom prst="rect">
            <a:avLst/>
          </a:prstGeom>
          <a:solidFill>
            <a:srgbClr val="FFFF00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FC9696-7971-40A8-E4C7-1BF44B25B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25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>
            <a:extLst>
              <a:ext uri="{FF2B5EF4-FFF2-40B4-BE49-F238E27FC236}">
                <a16:creationId xmlns:a16="http://schemas.microsoft.com/office/drawing/2014/main" id="{D4015ADF-3B79-EF4B-BD3D-11B424C62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908050"/>
            <a:ext cx="46101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ext Box 4">
            <a:extLst>
              <a:ext uri="{FF2B5EF4-FFF2-40B4-BE49-F238E27FC236}">
                <a16:creationId xmlns:a16="http://schemas.microsoft.com/office/drawing/2014/main" id="{4160E56F-DAB1-7447-9432-8785F101B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549275"/>
            <a:ext cx="136525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/>
              <a:t>A</a:t>
            </a:r>
            <a:r>
              <a:rPr lang="en-US" altLang="en-US" sz="1800"/>
              <a:t>merican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/>
              <a:t>S</a:t>
            </a:r>
            <a:r>
              <a:rPr lang="en-US" altLang="en-US" sz="1800"/>
              <a:t>tandard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/>
              <a:t>C</a:t>
            </a:r>
            <a:r>
              <a:rPr lang="en-US" altLang="en-US" sz="1800"/>
              <a:t>ode for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/>
              <a:t>I</a:t>
            </a:r>
            <a:r>
              <a:rPr lang="en-US" altLang="en-US" sz="1800"/>
              <a:t>nformation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/>
              <a:t>I</a:t>
            </a:r>
            <a:r>
              <a:rPr lang="en-US" altLang="en-US" sz="1800"/>
              <a:t>nterchanges</a:t>
            </a:r>
          </a:p>
        </p:txBody>
      </p:sp>
      <p:sp>
        <p:nvSpPr>
          <p:cNvPr id="20483" name="Text Box 5">
            <a:extLst>
              <a:ext uri="{FF2B5EF4-FFF2-40B4-BE49-F238E27FC236}">
                <a16:creationId xmlns:a16="http://schemas.microsoft.com/office/drawing/2014/main" id="{A2AE1FAF-FE04-A94E-AF57-EC01836F9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488"/>
            <a:ext cx="1103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2) Codifica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4512252-93E5-7A47-86AB-09AD95947EAF}"/>
              </a:ext>
            </a:extLst>
          </p:cNvPr>
          <p:cNvGrpSpPr>
            <a:grpSpLocks/>
          </p:cNvGrpSpPr>
          <p:nvPr/>
        </p:nvGrpSpPr>
        <p:grpSpPr bwMode="auto">
          <a:xfrm>
            <a:off x="641350" y="2276475"/>
            <a:ext cx="2187575" cy="3786188"/>
            <a:chOff x="640709" y="2276872"/>
            <a:chExt cx="2188677" cy="3785652"/>
          </a:xfrm>
        </p:grpSpPr>
        <p:sp>
          <p:nvSpPr>
            <p:cNvPr id="20486" name="TextBox 1">
              <a:extLst>
                <a:ext uri="{FF2B5EF4-FFF2-40B4-BE49-F238E27FC236}">
                  <a16:creationId xmlns:a16="http://schemas.microsoft.com/office/drawing/2014/main" id="{41D04904-7D25-AA41-9E80-EA6162B6C4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8938" y="2276872"/>
              <a:ext cx="2121093" cy="3785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/>
                <a:t>ISO 8859-</a:t>
              </a:r>
              <a:r>
                <a:rPr lang="it-IT" altLang="it-IT" sz="2400" i="1"/>
                <a:t>n</a:t>
              </a:r>
              <a:r>
                <a:rPr lang="it-IT" altLang="it-IT" sz="2400"/>
                <a:t>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/>
                <a:t>con 1≤ </a:t>
              </a:r>
              <a:r>
                <a:rPr lang="it-IT" altLang="it-IT" sz="2400" i="1"/>
                <a:t>n </a:t>
              </a:r>
              <a:r>
                <a:rPr lang="it-IT" altLang="it-IT" sz="2400"/>
                <a:t>≤16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/>
                <a:t>Es.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 i="1"/>
                <a:t>n </a:t>
              </a:r>
              <a:r>
                <a:rPr lang="it-IT" altLang="it-IT" sz="2400"/>
                <a:t>= 1 caratteri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/>
                <a:t>europei speciali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 i="1"/>
                <a:t>n</a:t>
              </a:r>
              <a:r>
                <a:rPr lang="it-IT" altLang="it-IT" sz="2400"/>
                <a:t> = 5 cirillico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 i="1"/>
                <a:t>n</a:t>
              </a:r>
              <a:r>
                <a:rPr lang="it-IT" altLang="it-IT" sz="2400"/>
                <a:t> = 8 ebraico</a:t>
              </a:r>
            </a:p>
          </p:txBody>
        </p:sp>
        <p:pic>
          <p:nvPicPr>
            <p:cNvPr id="20487" name="Picture 3">
              <a:extLst>
                <a:ext uri="{FF2B5EF4-FFF2-40B4-BE49-F238E27FC236}">
                  <a16:creationId xmlns:a16="http://schemas.microsoft.com/office/drawing/2014/main" id="{BCA0BFB2-BC6C-AD4E-8AEE-468AEF3B60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709" y="4581128"/>
              <a:ext cx="2188677" cy="300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485" name="TextBox 1">
            <a:extLst>
              <a:ext uri="{FF2B5EF4-FFF2-40B4-BE49-F238E27FC236}">
                <a16:creationId xmlns:a16="http://schemas.microsoft.com/office/drawing/2014/main" id="{E1178F52-D951-9B40-A5A5-D68E9F9D7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4863" y="258763"/>
            <a:ext cx="30718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it-IT"/>
              <a:t>Codice ASCII con 8 bit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F90648-E0A3-8CAC-3204-A5862381B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26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5">
            <a:extLst>
              <a:ext uri="{FF2B5EF4-FFF2-40B4-BE49-F238E27FC236}">
                <a16:creationId xmlns:a16="http://schemas.microsoft.com/office/drawing/2014/main" id="{1A72655F-6288-D848-8185-8596EEF776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488"/>
            <a:ext cx="1103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2) Codifica</a:t>
            </a:r>
          </a:p>
        </p:txBody>
      </p:sp>
      <p:pic>
        <p:nvPicPr>
          <p:cNvPr id="21506" name="Picture 6" descr="&#10;table3.jpg                                                     0009F9D8Macintosh HD                   7C26833C:">
            <a:extLst>
              <a:ext uri="{FF2B5EF4-FFF2-40B4-BE49-F238E27FC236}">
                <a16:creationId xmlns:a16="http://schemas.microsoft.com/office/drawing/2014/main" id="{C2ABAC4D-673C-584D-9797-214938F4D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00213"/>
            <a:ext cx="5289550" cy="394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1">
            <a:extLst>
              <a:ext uri="{FF2B5EF4-FFF2-40B4-BE49-F238E27FC236}">
                <a16:creationId xmlns:a16="http://schemas.microsoft.com/office/drawing/2014/main" id="{547D71E4-0946-554A-99D3-80F5DE8459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38" y="620713"/>
            <a:ext cx="2682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Tabella ISO 8859-5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42FE19-E367-F643-AD46-321EC2A8A0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2565400"/>
            <a:ext cx="4994275" cy="1295400"/>
          </a:xfrm>
          <a:prstGeom prst="rect">
            <a:avLst/>
          </a:prstGeom>
          <a:solidFill>
            <a:srgbClr val="FFFF00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46FC2C-5570-78FC-7CB3-F1FC8ECFA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27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5">
            <a:extLst>
              <a:ext uri="{FF2B5EF4-FFF2-40B4-BE49-F238E27FC236}">
                <a16:creationId xmlns:a16="http://schemas.microsoft.com/office/drawing/2014/main" id="{D848D74E-88CE-F543-B8A4-E3C4D2DE0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488"/>
            <a:ext cx="1103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2) Codifica</a:t>
            </a:r>
          </a:p>
        </p:txBody>
      </p:sp>
      <p:pic>
        <p:nvPicPr>
          <p:cNvPr id="22530" name="Picture 6" descr="&#10;table3.jpg                                                     0009F9D8Macintosh HD                   7C26833C:">
            <a:extLst>
              <a:ext uri="{FF2B5EF4-FFF2-40B4-BE49-F238E27FC236}">
                <a16:creationId xmlns:a16="http://schemas.microsoft.com/office/drawing/2014/main" id="{DEAA846A-AF98-9C41-B729-300C0517D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00213"/>
            <a:ext cx="5289550" cy="394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1">
            <a:extLst>
              <a:ext uri="{FF2B5EF4-FFF2-40B4-BE49-F238E27FC236}">
                <a16:creationId xmlns:a16="http://schemas.microsoft.com/office/drawing/2014/main" id="{322D3562-7513-694E-A90D-129F52ABD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38" y="620713"/>
            <a:ext cx="2682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Tabella ISO 8859-5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5DF314-DEB1-0145-BAD1-325274FE8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4292600"/>
            <a:ext cx="4994275" cy="1296988"/>
          </a:xfrm>
          <a:prstGeom prst="rect">
            <a:avLst/>
          </a:prstGeom>
          <a:solidFill>
            <a:srgbClr val="FFFF00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328C2-3B80-05AC-FB85-8D9FC12F7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28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>
            <a:extLst>
              <a:ext uri="{FF2B5EF4-FFF2-40B4-BE49-F238E27FC236}">
                <a16:creationId xmlns:a16="http://schemas.microsoft.com/office/drawing/2014/main" id="{D1496304-E5E6-964E-B7E7-57BFE048F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213" y="2852738"/>
            <a:ext cx="6119812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Unicode</a:t>
            </a:r>
            <a:r>
              <a:rPr lang="en-US" altLang="en-US" sz="2400"/>
              <a:t>	32 bit	    4 294 967 296 caratteri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2400" i="1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 i="1"/>
              <a:t>Unicode Transformation Format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2400" i="1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sottocodifiche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UTF – 8	1-4 byte	lungh. variabile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UTF – 16	2-4 byte	lungh. variabile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UTF – 32	4 byte		lungh. costante</a:t>
            </a:r>
          </a:p>
        </p:txBody>
      </p:sp>
      <p:sp>
        <p:nvSpPr>
          <p:cNvPr id="23554" name="Text Box 4">
            <a:extLst>
              <a:ext uri="{FF2B5EF4-FFF2-40B4-BE49-F238E27FC236}">
                <a16:creationId xmlns:a16="http://schemas.microsoft.com/office/drawing/2014/main" id="{A19920CD-F306-9349-B82C-E4D0B1EEB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58763"/>
            <a:ext cx="5456238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b="1"/>
              <a:t>UTF - </a:t>
            </a:r>
            <a:r>
              <a:rPr lang="en-US" altLang="it-IT" sz="2400" i="1"/>
              <a:t>Unicode Transformation Format </a:t>
            </a:r>
            <a:endParaRPr lang="en-US" altLang="it-IT" sz="2400" b="1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Unicode</a:t>
            </a:r>
            <a:r>
              <a:rPr lang="en-US" altLang="en-US" sz="2400"/>
              <a:t>	16 bit	65536 caratteri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codifica (quasi) tutti gli alfabeti del mondo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AF0A1E-51CE-7B35-BF12-FD8B6AB69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29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Text Box 2">
            <a:extLst>
              <a:ext uri="{FF2B5EF4-FFF2-40B4-BE49-F238E27FC236}">
                <a16:creationId xmlns:a16="http://schemas.microsoft.com/office/drawing/2014/main" id="{1FB8EF4A-E95C-A741-BF33-58500146D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143000"/>
            <a:ext cx="664797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Informatica	</a:t>
            </a:r>
            <a:r>
              <a:rPr lang="en-US" altLang="it-IT" sz="2000">
                <a:sym typeface="Symbol" pitchFamily="2" charset="2"/>
              </a:rPr>
              <a:t></a:t>
            </a:r>
            <a:r>
              <a:rPr lang="en-US" altLang="it-IT" sz="2000"/>
              <a:t>	</a:t>
            </a:r>
            <a:r>
              <a:rPr lang="en-US" altLang="it-IT" sz="2000" i="1"/>
              <a:t>Infor</a:t>
            </a:r>
            <a:r>
              <a:rPr lang="en-US" altLang="it-IT" sz="2000"/>
              <a:t>(mation) (auto)</a:t>
            </a:r>
            <a:r>
              <a:rPr lang="en-US" altLang="it-IT" sz="2000" i="1"/>
              <a:t>matique</a:t>
            </a:r>
            <a:r>
              <a:rPr lang="en-US" altLang="it-IT" sz="2000"/>
              <a:t>	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2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(elaborazione automatica dell'</a:t>
            </a:r>
            <a:r>
              <a:rPr lang="en-US" altLang="it-IT" sz="2000">
                <a:solidFill>
                  <a:srgbClr val="0000FF"/>
                </a:solidFill>
              </a:rPr>
              <a:t>informazione</a:t>
            </a:r>
            <a:r>
              <a:rPr lang="en-US" altLang="it-IT" sz="2000"/>
              <a:t>)</a:t>
            </a:r>
          </a:p>
        </p:txBody>
      </p:sp>
      <p:sp>
        <p:nvSpPr>
          <p:cNvPr id="120834" name="Text Box 3">
            <a:extLst>
              <a:ext uri="{FF2B5EF4-FFF2-40B4-BE49-F238E27FC236}">
                <a16:creationId xmlns:a16="http://schemas.microsoft.com/office/drawing/2014/main" id="{F03C8F9D-6F9D-F74C-A3F1-94827B6D8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619375"/>
            <a:ext cx="20697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Computer Science</a:t>
            </a:r>
          </a:p>
        </p:txBody>
      </p:sp>
      <p:sp>
        <p:nvSpPr>
          <p:cNvPr id="120836" name="Rectangle 5">
            <a:extLst>
              <a:ext uri="{FF2B5EF4-FFF2-40B4-BE49-F238E27FC236}">
                <a16:creationId xmlns:a16="http://schemas.microsoft.com/office/drawing/2014/main" id="{7772ED96-CF49-BD49-9616-4ED2E2FD2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200400"/>
            <a:ext cx="45432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(scienza degli elaboratori d'</a:t>
            </a:r>
            <a:r>
              <a:rPr lang="en-US" altLang="it-IT" sz="2000">
                <a:solidFill>
                  <a:srgbClr val="0000FF"/>
                </a:solidFill>
              </a:rPr>
              <a:t>informazione</a:t>
            </a:r>
            <a:r>
              <a:rPr lang="en-US" altLang="it-IT" sz="2000"/>
              <a:t>))</a:t>
            </a:r>
          </a:p>
        </p:txBody>
      </p:sp>
      <p:sp>
        <p:nvSpPr>
          <p:cNvPr id="28678" name="Text Box 6">
            <a:extLst>
              <a:ext uri="{FF2B5EF4-FFF2-40B4-BE49-F238E27FC236}">
                <a16:creationId xmlns:a16="http://schemas.microsoft.com/office/drawing/2014/main" id="{763BCE37-AD50-5940-8CBD-E680DE4CD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0"/>
            <a:ext cx="28488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>
                <a:solidFill>
                  <a:srgbClr val="0000FF"/>
                </a:solidFill>
              </a:rPr>
              <a:t>Cos'è l'informazione?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9EB583-46BB-9B66-24AC-841D42BF3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3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2">
            <a:extLst>
              <a:ext uri="{FF2B5EF4-FFF2-40B4-BE49-F238E27FC236}">
                <a16:creationId xmlns:a16="http://schemas.microsoft.com/office/drawing/2014/main" id="{C816A6D9-5A30-1443-AF7A-D9290F2C24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525" y="822325"/>
            <a:ext cx="27844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Codifica dei numeri</a:t>
            </a:r>
          </a:p>
        </p:txBody>
      </p:sp>
      <p:sp>
        <p:nvSpPr>
          <p:cNvPr id="24578" name="Text Box 4">
            <a:extLst>
              <a:ext uri="{FF2B5EF4-FFF2-40B4-BE49-F238E27FC236}">
                <a16:creationId xmlns:a16="http://schemas.microsoft.com/office/drawing/2014/main" id="{9B4D9034-FC6A-FF46-9BD0-121AAB24F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951038"/>
            <a:ext cx="412908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Monaco" pitchFamily="2" charset="77"/>
              </a:rPr>
              <a:t>5 2 3</a:t>
            </a:r>
            <a:r>
              <a:rPr lang="en-US" altLang="en-US" sz="2400"/>
              <a:t>     notazione posizionale</a:t>
            </a:r>
          </a:p>
        </p:txBody>
      </p:sp>
      <p:sp>
        <p:nvSpPr>
          <p:cNvPr id="24579" name="Text Box 5">
            <a:extLst>
              <a:ext uri="{FF2B5EF4-FFF2-40B4-BE49-F238E27FC236}">
                <a16:creationId xmlns:a16="http://schemas.microsoft.com/office/drawing/2014/main" id="{6FFDECC6-5BBA-5543-BB74-517CCF5EF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743200"/>
            <a:ext cx="5373688" cy="9429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Monaco" pitchFamily="2" charset="77"/>
              </a:rPr>
              <a:t>5 2 3</a:t>
            </a:r>
            <a:r>
              <a:rPr lang="en-US" altLang="en-US" sz="2000" baseline="-25000">
                <a:latin typeface="Monaco" pitchFamily="2" charset="77"/>
              </a:rPr>
              <a:t>10</a:t>
            </a:r>
            <a:r>
              <a:rPr lang="en-US" altLang="en-US" sz="2000">
                <a:latin typeface="Monaco" pitchFamily="2" charset="77"/>
              </a:rPr>
              <a:t>  =  </a:t>
            </a:r>
            <a:r>
              <a:rPr lang="en-US" altLang="en-US" sz="2000" b="1">
                <a:latin typeface="Monaco" pitchFamily="2" charset="77"/>
              </a:rPr>
              <a:t>5</a:t>
            </a:r>
            <a:r>
              <a:rPr lang="en-US" altLang="en-US" sz="2000">
                <a:solidFill>
                  <a:srgbClr val="919191"/>
                </a:solidFill>
                <a:latin typeface="Monaco" pitchFamily="2" charset="77"/>
              </a:rPr>
              <a:t>*10</a:t>
            </a:r>
            <a:r>
              <a:rPr lang="en-US" altLang="en-US" sz="2000" baseline="30000">
                <a:solidFill>
                  <a:srgbClr val="919191"/>
                </a:solidFill>
                <a:latin typeface="Monaco" pitchFamily="2" charset="77"/>
              </a:rPr>
              <a:t>2</a:t>
            </a:r>
            <a:r>
              <a:rPr lang="en-US" altLang="en-US" sz="2000" baseline="-25000">
                <a:latin typeface="Monaco" pitchFamily="2" charset="77"/>
              </a:rPr>
              <a:t> </a:t>
            </a:r>
            <a:r>
              <a:rPr lang="en-US" altLang="en-US" sz="2000">
                <a:latin typeface="Monaco" pitchFamily="2" charset="77"/>
              </a:rPr>
              <a:t>+ </a:t>
            </a:r>
            <a:r>
              <a:rPr lang="en-US" altLang="en-US" sz="2000" b="1">
                <a:latin typeface="Monaco" pitchFamily="2" charset="77"/>
              </a:rPr>
              <a:t>2</a:t>
            </a:r>
            <a:r>
              <a:rPr lang="en-US" altLang="en-US" sz="2000">
                <a:solidFill>
                  <a:srgbClr val="919191"/>
                </a:solidFill>
                <a:latin typeface="Monaco" pitchFamily="2" charset="77"/>
              </a:rPr>
              <a:t>*10</a:t>
            </a:r>
            <a:r>
              <a:rPr lang="en-US" altLang="en-US" sz="2000" baseline="30000">
                <a:solidFill>
                  <a:srgbClr val="919191"/>
                </a:solidFill>
                <a:latin typeface="Monaco" pitchFamily="2" charset="77"/>
              </a:rPr>
              <a:t>1</a:t>
            </a:r>
            <a:r>
              <a:rPr lang="en-US" altLang="en-US" sz="2000">
                <a:latin typeface="Monaco" pitchFamily="2" charset="77"/>
              </a:rPr>
              <a:t> + </a:t>
            </a:r>
            <a:r>
              <a:rPr lang="en-US" altLang="en-US" sz="2000" b="1">
                <a:latin typeface="Monaco" pitchFamily="2" charset="77"/>
              </a:rPr>
              <a:t>3</a:t>
            </a:r>
            <a:r>
              <a:rPr lang="en-US" altLang="en-US" sz="2000">
                <a:solidFill>
                  <a:srgbClr val="919191"/>
                </a:solidFill>
                <a:latin typeface="Monaco" pitchFamily="2" charset="77"/>
              </a:rPr>
              <a:t>*10</a:t>
            </a:r>
            <a:r>
              <a:rPr lang="en-US" altLang="en-US" sz="2000" baseline="30000">
                <a:solidFill>
                  <a:srgbClr val="919191"/>
                </a:solidFill>
                <a:latin typeface="Monaco" pitchFamily="2" charset="77"/>
              </a:rPr>
              <a:t>0</a:t>
            </a:r>
            <a:endParaRPr lang="en-US" altLang="en-US" sz="2000" baseline="30000">
              <a:latin typeface="Monaco" pitchFamily="2" charset="77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baseline="30000">
              <a:latin typeface="Monaco" pitchFamily="2" charset="77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Monaco" pitchFamily="2" charset="77"/>
              </a:rPr>
              <a:t>1 0 1 1</a:t>
            </a:r>
            <a:r>
              <a:rPr lang="en-US" altLang="en-US" sz="2000" baseline="-25000">
                <a:latin typeface="Monaco" pitchFamily="2" charset="77"/>
              </a:rPr>
              <a:t>2</a:t>
            </a:r>
            <a:r>
              <a:rPr lang="en-US" altLang="en-US" sz="2000">
                <a:latin typeface="Monaco" pitchFamily="2" charset="77"/>
              </a:rPr>
              <a:t> = </a:t>
            </a:r>
            <a:r>
              <a:rPr lang="en-US" altLang="en-US" sz="2000" b="1">
                <a:latin typeface="Monaco" pitchFamily="2" charset="77"/>
              </a:rPr>
              <a:t>1</a:t>
            </a:r>
            <a:r>
              <a:rPr lang="en-US" altLang="en-US" sz="2000">
                <a:solidFill>
                  <a:srgbClr val="919191"/>
                </a:solidFill>
                <a:latin typeface="Monaco" pitchFamily="2" charset="77"/>
              </a:rPr>
              <a:t>*2</a:t>
            </a:r>
            <a:r>
              <a:rPr lang="en-US" altLang="en-US" sz="2000" baseline="30000">
                <a:solidFill>
                  <a:srgbClr val="919191"/>
                </a:solidFill>
                <a:latin typeface="Monaco" pitchFamily="2" charset="77"/>
              </a:rPr>
              <a:t>3</a:t>
            </a:r>
            <a:r>
              <a:rPr lang="en-US" altLang="en-US" sz="2000" baseline="-25000">
                <a:latin typeface="Monaco" pitchFamily="2" charset="77"/>
              </a:rPr>
              <a:t> </a:t>
            </a:r>
            <a:r>
              <a:rPr lang="en-US" altLang="en-US" sz="2000">
                <a:latin typeface="Monaco" pitchFamily="2" charset="77"/>
              </a:rPr>
              <a:t>+ </a:t>
            </a:r>
            <a:r>
              <a:rPr lang="en-US" altLang="en-US" sz="2000" b="1">
                <a:latin typeface="Monaco" pitchFamily="2" charset="77"/>
              </a:rPr>
              <a:t>0</a:t>
            </a:r>
            <a:r>
              <a:rPr lang="en-US" altLang="en-US" sz="2000">
                <a:solidFill>
                  <a:srgbClr val="919191"/>
                </a:solidFill>
                <a:latin typeface="Monaco" pitchFamily="2" charset="77"/>
              </a:rPr>
              <a:t>*2</a:t>
            </a:r>
            <a:r>
              <a:rPr lang="en-US" altLang="en-US" sz="2000" baseline="30000">
                <a:solidFill>
                  <a:srgbClr val="919191"/>
                </a:solidFill>
                <a:latin typeface="Monaco" pitchFamily="2" charset="77"/>
              </a:rPr>
              <a:t>2</a:t>
            </a:r>
            <a:r>
              <a:rPr lang="en-US" altLang="en-US" sz="2000">
                <a:latin typeface="Monaco" pitchFamily="2" charset="77"/>
              </a:rPr>
              <a:t> + </a:t>
            </a:r>
            <a:r>
              <a:rPr lang="en-US" altLang="en-US" sz="2000" b="1">
                <a:latin typeface="Monaco" pitchFamily="2" charset="77"/>
              </a:rPr>
              <a:t>1</a:t>
            </a:r>
            <a:r>
              <a:rPr lang="en-US" altLang="en-US" sz="2000">
                <a:solidFill>
                  <a:srgbClr val="919191"/>
                </a:solidFill>
                <a:latin typeface="Monaco" pitchFamily="2" charset="77"/>
              </a:rPr>
              <a:t>*2</a:t>
            </a:r>
            <a:r>
              <a:rPr lang="en-US" altLang="en-US" sz="2000" baseline="30000">
                <a:solidFill>
                  <a:srgbClr val="919191"/>
                </a:solidFill>
                <a:latin typeface="Monaco" pitchFamily="2" charset="77"/>
              </a:rPr>
              <a:t>1</a:t>
            </a:r>
            <a:r>
              <a:rPr lang="en-US" altLang="en-US" sz="2000">
                <a:latin typeface="Monaco" pitchFamily="2" charset="77"/>
              </a:rPr>
              <a:t> + </a:t>
            </a:r>
            <a:r>
              <a:rPr lang="en-US" altLang="en-US" sz="2000" b="1">
                <a:latin typeface="Monaco" pitchFamily="2" charset="77"/>
              </a:rPr>
              <a:t>1</a:t>
            </a:r>
            <a:r>
              <a:rPr lang="en-US" altLang="en-US" sz="2000">
                <a:solidFill>
                  <a:srgbClr val="919191"/>
                </a:solidFill>
                <a:latin typeface="Monaco" pitchFamily="2" charset="77"/>
              </a:rPr>
              <a:t>*2</a:t>
            </a:r>
            <a:r>
              <a:rPr lang="en-US" altLang="en-US" sz="2000" baseline="30000">
                <a:solidFill>
                  <a:srgbClr val="919191"/>
                </a:solidFill>
                <a:latin typeface="Monaco" pitchFamily="2" charset="77"/>
              </a:rPr>
              <a:t>0</a:t>
            </a:r>
            <a:endParaRPr lang="en-US" altLang="en-US" sz="2400" baseline="30000">
              <a:solidFill>
                <a:srgbClr val="919191"/>
              </a:solidFill>
              <a:latin typeface="Monaco" pitchFamily="2" charset="77"/>
            </a:endParaRPr>
          </a:p>
        </p:txBody>
      </p:sp>
      <p:sp>
        <p:nvSpPr>
          <p:cNvPr id="24580" name="Text Box 6">
            <a:extLst>
              <a:ext uri="{FF2B5EF4-FFF2-40B4-BE49-F238E27FC236}">
                <a16:creationId xmlns:a16="http://schemas.microsoft.com/office/drawing/2014/main" id="{87A16336-2033-FB43-8A19-3ED7951A8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572000"/>
            <a:ext cx="71755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con </a:t>
            </a:r>
            <a:r>
              <a:rPr lang="en-US" altLang="en-US" sz="2400" i="1"/>
              <a:t>n </a:t>
            </a:r>
            <a:r>
              <a:rPr lang="en-US" altLang="en-US" sz="2400"/>
              <a:t>bit di memoria posso codificare tutti i numeri interi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positivi da 0 a 2</a:t>
            </a:r>
            <a:r>
              <a:rPr lang="en-US" altLang="en-US" sz="2400" i="1" baseline="30000"/>
              <a:t>n</a:t>
            </a:r>
            <a:r>
              <a:rPr lang="en-US" altLang="en-US" sz="2400"/>
              <a:t>-1</a:t>
            </a:r>
          </a:p>
        </p:txBody>
      </p:sp>
      <p:sp>
        <p:nvSpPr>
          <p:cNvPr id="24581" name="Line 7">
            <a:extLst>
              <a:ext uri="{FF2B5EF4-FFF2-40B4-BE49-F238E27FC236}">
                <a16:creationId xmlns:a16="http://schemas.microsoft.com/office/drawing/2014/main" id="{4713DE6C-9111-2B40-91EF-7F1404574D7B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0" y="6019800"/>
            <a:ext cx="609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2" name="Text Box 8">
            <a:extLst>
              <a:ext uri="{FF2B5EF4-FFF2-40B4-BE49-F238E27FC236}">
                <a16:creationId xmlns:a16="http://schemas.microsoft.com/office/drawing/2014/main" id="{7441A20C-8F0A-4246-B43C-D6DC5086B8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7925" y="5470525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0</a:t>
            </a:r>
          </a:p>
        </p:txBody>
      </p:sp>
      <p:sp>
        <p:nvSpPr>
          <p:cNvPr id="24583" name="Rectangle 9">
            <a:extLst>
              <a:ext uri="{FF2B5EF4-FFF2-40B4-BE49-F238E27FC236}">
                <a16:creationId xmlns:a16="http://schemas.microsoft.com/office/drawing/2014/main" id="{167A572B-558A-1447-96CF-6E235DE33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5410200"/>
            <a:ext cx="692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2</a:t>
            </a:r>
            <a:r>
              <a:rPr lang="en-US" altLang="en-US" sz="2400" i="1" baseline="30000"/>
              <a:t>n</a:t>
            </a:r>
            <a:r>
              <a:rPr lang="en-US" altLang="en-US" sz="2400"/>
              <a:t>-1</a:t>
            </a:r>
          </a:p>
        </p:txBody>
      </p:sp>
      <p:sp>
        <p:nvSpPr>
          <p:cNvPr id="24584" name="Rectangle 10">
            <a:extLst>
              <a:ext uri="{FF2B5EF4-FFF2-40B4-BE49-F238E27FC236}">
                <a16:creationId xmlns:a16="http://schemas.microsoft.com/office/drawing/2014/main" id="{ABE7E7C8-2044-374E-A0C6-1CB9CBBDDB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5867400"/>
            <a:ext cx="2743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4585" name="Text Box 11">
            <a:extLst>
              <a:ext uri="{FF2B5EF4-FFF2-40B4-BE49-F238E27FC236}">
                <a16:creationId xmlns:a16="http://schemas.microsoft.com/office/drawing/2014/main" id="{23D86875-C496-C140-8166-159B28F68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488"/>
            <a:ext cx="1103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2) Codifica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3C6FCE-B26B-2049-1024-F82DEEFE2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30</a:t>
            </a:fld>
            <a:endParaRPr lang="en-US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>
            <a:extLst>
              <a:ext uri="{FF2B5EF4-FFF2-40B4-BE49-F238E27FC236}">
                <a16:creationId xmlns:a16="http://schemas.microsoft.com/office/drawing/2014/main" id="{CFC615BD-9F0C-1441-818E-EE7FCE2A5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205038"/>
            <a:ext cx="66548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4">
            <a:extLst>
              <a:ext uri="{FF2B5EF4-FFF2-40B4-BE49-F238E27FC236}">
                <a16:creationId xmlns:a16="http://schemas.microsoft.com/office/drawing/2014/main" id="{C0385748-D8FB-BF44-B8C1-62899C454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333375"/>
            <a:ext cx="72517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6">
            <a:extLst>
              <a:ext uri="{FF2B5EF4-FFF2-40B4-BE49-F238E27FC236}">
                <a16:creationId xmlns:a16="http://schemas.microsoft.com/office/drawing/2014/main" id="{1F47136B-C237-8E4F-9C02-FA559AE77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963" y="1293813"/>
            <a:ext cx="38989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73C8EEE-BDE4-874C-A4A4-7617A30CFECF}"/>
              </a:ext>
            </a:extLst>
          </p:cNvPr>
          <p:cNvGrpSpPr>
            <a:grpSpLocks/>
          </p:cNvGrpSpPr>
          <p:nvPr/>
        </p:nvGrpSpPr>
        <p:grpSpPr bwMode="auto">
          <a:xfrm>
            <a:off x="266700" y="3378200"/>
            <a:ext cx="6515100" cy="1778000"/>
            <a:chOff x="1185466" y="3573016"/>
            <a:chExt cx="6515100" cy="1778744"/>
          </a:xfrm>
        </p:grpSpPr>
        <p:pic>
          <p:nvPicPr>
            <p:cNvPr id="25608" name="Picture 8">
              <a:extLst>
                <a:ext uri="{FF2B5EF4-FFF2-40B4-BE49-F238E27FC236}">
                  <a16:creationId xmlns:a16="http://schemas.microsoft.com/office/drawing/2014/main" id="{CEFD44FB-19AC-6448-9A5C-8AC1A0FD9E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366" y="3573016"/>
              <a:ext cx="5575300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9" name="Picture 10">
              <a:extLst>
                <a:ext uri="{FF2B5EF4-FFF2-40B4-BE49-F238E27FC236}">
                  <a16:creationId xmlns:a16="http://schemas.microsoft.com/office/drawing/2014/main" id="{94FA131A-69EE-3A41-988B-7D9131191D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5466" y="4869160"/>
              <a:ext cx="6515100" cy="48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605" name="TextBox 12">
            <a:extLst>
              <a:ext uri="{FF2B5EF4-FFF2-40B4-BE49-F238E27FC236}">
                <a16:creationId xmlns:a16="http://schemas.microsoft.com/office/drawing/2014/main" id="{6D785191-2768-BE4F-9C40-E8F357D55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600" y="5783263"/>
            <a:ext cx="28940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base 2     ➠    base 10</a:t>
            </a:r>
          </a:p>
        </p:txBody>
      </p:sp>
      <p:sp>
        <p:nvSpPr>
          <p:cNvPr id="25606" name="TextBox 1">
            <a:extLst>
              <a:ext uri="{FF2B5EF4-FFF2-40B4-BE49-F238E27FC236}">
                <a16:creationId xmlns:a16="http://schemas.microsoft.com/office/drawing/2014/main" id="{278F7DA9-B1D0-C34A-A8EB-5C95D4CC5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8725" y="4948238"/>
            <a:ext cx="18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9D4783-124A-E040-87AB-341323EE9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4800" y="4695825"/>
            <a:ext cx="203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it-IT"/>
              <a:t>= 32+8+1 = 41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EC68D9-4DD4-0371-74B9-32E8EB4E9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31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5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5">
            <a:extLst>
              <a:ext uri="{FF2B5EF4-FFF2-40B4-BE49-F238E27FC236}">
                <a16:creationId xmlns:a16="http://schemas.microsoft.com/office/drawing/2014/main" id="{F8140EF1-8E5F-184B-A774-CF1785459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184150"/>
            <a:ext cx="28940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base 10     ➠    base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910B4B-91CB-A245-859A-B2989FE2C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5551488"/>
            <a:ext cx="27559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733A4C-355C-324F-AD1A-1F6889EC5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75" y="4383088"/>
            <a:ext cx="62738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EF007E-D1C9-084F-BC62-89D00918D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955925"/>
            <a:ext cx="63500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2">
            <a:extLst>
              <a:ext uri="{FF2B5EF4-FFF2-40B4-BE49-F238E27FC236}">
                <a16:creationId xmlns:a16="http://schemas.microsoft.com/office/drawing/2014/main" id="{D2607C99-C7CC-EC45-A5E1-16A5619A5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1908175"/>
            <a:ext cx="71501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B47ED1-1FB6-9542-A38D-5E767E834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5373688"/>
            <a:ext cx="30781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it-IT"/>
              <a:t>Regola: divido per 2 e </a:t>
            </a:r>
          </a:p>
          <a:p>
            <a:r>
              <a:rPr lang="en-US" altLang="it-IT"/>
              <a:t>prendo il resto, che è il </a:t>
            </a:r>
          </a:p>
          <a:p>
            <a:r>
              <a:rPr lang="en-US" altLang="it-IT"/>
              <a:t>coefficiente  </a:t>
            </a:r>
            <a:r>
              <a:rPr lang="en-US" altLang="it-IT" b="1" i="1"/>
              <a:t>a</a:t>
            </a:r>
            <a:r>
              <a:rPr lang="en-US" altLang="it-IT" b="1" i="1" baseline="-25000"/>
              <a:t>i</a:t>
            </a:r>
            <a:endParaRPr lang="en-US" altLang="it-IT" b="1" i="1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E5B2F8-B616-3C10-69AA-6CC6E31C9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32</a:t>
            </a:fld>
            <a:endParaRPr lang="en-US" altLang="en-US"/>
          </a:p>
        </p:txBody>
      </p:sp>
      <p:pic>
        <p:nvPicPr>
          <p:cNvPr id="7" name="Picture 6" descr="A black number on a white background&#10;&#10;Description automatically generated">
            <a:extLst>
              <a:ext uri="{FF2B5EF4-FFF2-40B4-BE49-F238E27FC236}">
                <a16:creationId xmlns:a16="http://schemas.microsoft.com/office/drawing/2014/main" id="{31635694-50B9-718F-78A8-1652747DB8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701" y="923924"/>
            <a:ext cx="1699995" cy="38181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779D040-3376-451C-296A-B5C0358182ED}"/>
              </a:ext>
            </a:extLst>
          </p:cNvPr>
          <p:cNvGrpSpPr/>
          <p:nvPr/>
        </p:nvGrpSpPr>
        <p:grpSpPr>
          <a:xfrm>
            <a:off x="2051720" y="905453"/>
            <a:ext cx="6917448" cy="375463"/>
            <a:chOff x="2051720" y="905453"/>
            <a:chExt cx="6917448" cy="3754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BEAAF19-0F09-C784-208E-5B33D247B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99792" y="905453"/>
              <a:ext cx="6269376" cy="375463"/>
            </a:xfrm>
            <a:prstGeom prst="rect">
              <a:avLst/>
            </a:prstGeom>
          </p:spPr>
        </p:pic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id="{7B8E40D8-BB24-CB09-6C4D-692C2CB9DC72}"/>
                </a:ext>
              </a:extLst>
            </p:cNvPr>
            <p:cNvSpPr/>
            <p:nvPr/>
          </p:nvSpPr>
          <p:spPr bwMode="auto">
            <a:xfrm>
              <a:off x="2051720" y="980924"/>
              <a:ext cx="360040" cy="253005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>
            <a:extLst>
              <a:ext uri="{FF2B5EF4-FFF2-40B4-BE49-F238E27FC236}">
                <a16:creationId xmlns:a16="http://schemas.microsoft.com/office/drawing/2014/main" id="{C2F104D0-0FDA-7048-A80D-ECAB67E31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0" y="869950"/>
            <a:ext cx="6223000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3542B1-7C63-2B5D-9785-299F6318A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33</a:t>
            </a:fld>
            <a:endParaRPr lang="en-US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2E9437-9152-4A17-24AD-B4EAAB6D30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1336" y="1052736"/>
            <a:ext cx="2232248" cy="360040"/>
          </a:xfrm>
          <a:prstGeom prst="rect">
            <a:avLst/>
          </a:prstGeom>
          <a:noFill/>
          <a:ln w="25400" algn="ctr">
            <a:solidFill>
              <a:srgbClr val="122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0C221A-02F6-F223-B85B-8791B0EE2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1336" y="1512000"/>
            <a:ext cx="2232248" cy="360040"/>
          </a:xfrm>
          <a:prstGeom prst="rect">
            <a:avLst/>
          </a:prstGeom>
          <a:noFill/>
          <a:ln w="25400" algn="ctr">
            <a:solidFill>
              <a:srgbClr val="122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5458A8-F372-9D0C-F831-9966C43017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7639" y="1971264"/>
            <a:ext cx="2095945" cy="360040"/>
          </a:xfrm>
          <a:prstGeom prst="rect">
            <a:avLst/>
          </a:prstGeom>
          <a:noFill/>
          <a:ln w="25400" algn="ctr">
            <a:solidFill>
              <a:srgbClr val="122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5E11CF-DE00-7BD1-1F56-1C740C423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368" y="2420888"/>
            <a:ext cx="1944216" cy="360040"/>
          </a:xfrm>
          <a:prstGeom prst="rect">
            <a:avLst/>
          </a:prstGeom>
          <a:noFill/>
          <a:ln w="25400" algn="ctr">
            <a:solidFill>
              <a:srgbClr val="122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859E23-FF34-7177-97B8-0E6799703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368" y="2869200"/>
            <a:ext cx="1944216" cy="360040"/>
          </a:xfrm>
          <a:prstGeom prst="rect">
            <a:avLst/>
          </a:prstGeom>
          <a:noFill/>
          <a:ln w="25400" algn="ctr">
            <a:solidFill>
              <a:srgbClr val="122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21281B-A2A1-857B-D842-6B48B3A67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368" y="3340373"/>
            <a:ext cx="1944216" cy="360040"/>
          </a:xfrm>
          <a:prstGeom prst="rect">
            <a:avLst/>
          </a:prstGeom>
          <a:noFill/>
          <a:ln w="25400" algn="ctr">
            <a:solidFill>
              <a:srgbClr val="122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09188F-72FA-B6A1-670E-5DB21A536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720" y="3788685"/>
            <a:ext cx="1741864" cy="360040"/>
          </a:xfrm>
          <a:prstGeom prst="rect">
            <a:avLst/>
          </a:prstGeom>
          <a:noFill/>
          <a:ln w="25400" algn="ctr">
            <a:solidFill>
              <a:srgbClr val="122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B193DA-A523-73A7-45F7-405330E47B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680" y="4248605"/>
            <a:ext cx="1735904" cy="360040"/>
          </a:xfrm>
          <a:prstGeom prst="rect">
            <a:avLst/>
          </a:prstGeom>
          <a:noFill/>
          <a:ln w="25400" algn="ctr">
            <a:solidFill>
              <a:srgbClr val="122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441E5D-50CE-4C4B-7E4A-9E4091BD0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1829" y="4699862"/>
            <a:ext cx="1641755" cy="360040"/>
          </a:xfrm>
          <a:prstGeom prst="rect">
            <a:avLst/>
          </a:prstGeom>
          <a:noFill/>
          <a:ln w="25400" algn="ctr">
            <a:solidFill>
              <a:srgbClr val="122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17C31D-460B-9C80-353E-A28F31C4B5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1829" y="5148870"/>
            <a:ext cx="1641755" cy="360040"/>
          </a:xfrm>
          <a:prstGeom prst="rect">
            <a:avLst/>
          </a:prstGeom>
          <a:noFill/>
          <a:ln w="25400" algn="ctr">
            <a:solidFill>
              <a:srgbClr val="122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>
            <a:extLst>
              <a:ext uri="{FF2B5EF4-FFF2-40B4-BE49-F238E27FC236}">
                <a16:creationId xmlns:a16="http://schemas.microsoft.com/office/drawing/2014/main" id="{7674B4E0-B715-1147-B5D5-11CDC10BC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793750"/>
            <a:ext cx="5689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extBox 3">
            <a:extLst>
              <a:ext uri="{FF2B5EF4-FFF2-40B4-BE49-F238E27FC236}">
                <a16:creationId xmlns:a16="http://schemas.microsoft.com/office/drawing/2014/main" id="{8BA6BAD1-C204-144B-AF6F-26C650D6B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333375"/>
            <a:ext cx="12414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Verifica:</a:t>
            </a:r>
          </a:p>
        </p:txBody>
      </p:sp>
      <p:pic>
        <p:nvPicPr>
          <p:cNvPr id="28675" name="Picture 5">
            <a:extLst>
              <a:ext uri="{FF2B5EF4-FFF2-40B4-BE49-F238E27FC236}">
                <a16:creationId xmlns:a16="http://schemas.microsoft.com/office/drawing/2014/main" id="{5F2F74DC-26B9-B44C-8530-886851BA9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2284413"/>
            <a:ext cx="81026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C32B7F-D77A-9862-C5CA-E12912F71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34</a:t>
            </a:fld>
            <a:endParaRPr lang="en-US" alt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>
            <a:extLst>
              <a:ext uri="{FF2B5EF4-FFF2-40B4-BE49-F238E27FC236}">
                <a16:creationId xmlns:a16="http://schemas.microsoft.com/office/drawing/2014/main" id="{E74C1266-A156-D445-990E-70A9FBC09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4813"/>
            <a:ext cx="8610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22FC3C7-BA7E-534E-A611-E2B611FBEA3A}"/>
              </a:ext>
            </a:extLst>
          </p:cNvPr>
          <p:cNvGrpSpPr>
            <a:grpSpLocks/>
          </p:cNvGrpSpPr>
          <p:nvPr/>
        </p:nvGrpSpPr>
        <p:grpSpPr bwMode="auto">
          <a:xfrm>
            <a:off x="3995738" y="2060575"/>
            <a:ext cx="5059362" cy="2568575"/>
            <a:chOff x="3641725" y="4029472"/>
            <a:chExt cx="5059363" cy="2568178"/>
          </a:xfrm>
        </p:grpSpPr>
        <p:sp>
          <p:nvSpPr>
            <p:cNvPr id="29699" name="Line 8">
              <a:extLst>
                <a:ext uri="{FF2B5EF4-FFF2-40B4-BE49-F238E27FC236}">
                  <a16:creationId xmlns:a16="http://schemas.microsoft.com/office/drawing/2014/main" id="{E899F31E-E543-8545-8166-ED484E203E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67199" y="4029472"/>
              <a:ext cx="1318741" cy="1685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0" name="Text Box 9">
              <a:extLst>
                <a:ext uri="{FF2B5EF4-FFF2-40B4-BE49-F238E27FC236}">
                  <a16:creationId xmlns:a16="http://schemas.microsoft.com/office/drawing/2014/main" id="{1E3C52D0-20BD-224E-A0A4-11E2A1C964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1725" y="5775325"/>
              <a:ext cx="5059363" cy="82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bit di </a:t>
              </a:r>
              <a:r>
                <a:rPr lang="en-US" altLang="en-US" sz="2400" b="1"/>
                <a:t>overflow </a:t>
              </a:r>
              <a:r>
                <a:rPr lang="en-US" altLang="en-US" sz="2400"/>
                <a:t>(non riproducibile dalla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memoria della macchina)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C8E774-F450-E681-5265-C25CE9506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35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2">
            <a:extLst>
              <a:ext uri="{FF2B5EF4-FFF2-40B4-BE49-F238E27FC236}">
                <a16:creationId xmlns:a16="http://schemas.microsoft.com/office/drawing/2014/main" id="{6B0000C6-DDB3-7C47-9EA3-630F9B8A3C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28600"/>
            <a:ext cx="1955800" cy="590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Esempio   n=4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1111	15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1110	14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1101	13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1100	12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1011	11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1010	10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1001	 9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1000	 8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0111	 7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0110 	 6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0101	 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0100	 4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0011	 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0010	 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0001	 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0000	 0</a:t>
            </a:r>
          </a:p>
        </p:txBody>
      </p:sp>
      <p:sp>
        <p:nvSpPr>
          <p:cNvPr id="30722" name="Text Box 3">
            <a:extLst>
              <a:ext uri="{FF2B5EF4-FFF2-40B4-BE49-F238E27FC236}">
                <a16:creationId xmlns:a16="http://schemas.microsoft.com/office/drawing/2014/main" id="{06C940F8-3435-364D-AA8A-BEDDE58D2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838200"/>
            <a:ext cx="2352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da 0   a    2</a:t>
            </a:r>
            <a:r>
              <a:rPr lang="en-US" altLang="en-US" sz="2400" baseline="30000"/>
              <a:t>4</a:t>
            </a:r>
            <a:r>
              <a:rPr lang="en-US" altLang="en-US" sz="2400"/>
              <a:t>-1=15</a:t>
            </a:r>
          </a:p>
        </p:txBody>
      </p:sp>
      <p:sp>
        <p:nvSpPr>
          <p:cNvPr id="30723" name="Text Box 7">
            <a:extLst>
              <a:ext uri="{FF2B5EF4-FFF2-40B4-BE49-F238E27FC236}">
                <a16:creationId xmlns:a16="http://schemas.microsoft.com/office/drawing/2014/main" id="{60CA36B4-CBC8-5441-8F9B-1BA31F38B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1493838"/>
            <a:ext cx="471963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con i numeri binari in notazione posizionale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posso fare le operazioni secondo le regole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consuete</a:t>
            </a:r>
          </a:p>
        </p:txBody>
      </p:sp>
      <p:sp>
        <p:nvSpPr>
          <p:cNvPr id="30724" name="Rectangle 8">
            <a:extLst>
              <a:ext uri="{FF2B5EF4-FFF2-40B4-BE49-F238E27FC236}">
                <a16:creationId xmlns:a16="http://schemas.microsoft.com/office/drawing/2014/main" id="{9298916B-4E89-9B40-B65E-429A7CC22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2743200"/>
            <a:ext cx="384175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0+0 = 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0+1 = 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1+0 = 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1+1 = 0 con riporto di 1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Monaco" pitchFamily="2" charset="77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Monaco" pitchFamily="2" charset="77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0*0 = 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0*1 = 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1*0 = 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1*1 = 1</a:t>
            </a:r>
          </a:p>
        </p:txBody>
      </p:sp>
      <p:sp>
        <p:nvSpPr>
          <p:cNvPr id="30725" name="Text Box 9">
            <a:extLst>
              <a:ext uri="{FF2B5EF4-FFF2-40B4-BE49-F238E27FC236}">
                <a16:creationId xmlns:a16="http://schemas.microsoft.com/office/drawing/2014/main" id="{5ACB1F4D-1B6E-B945-A2BB-B67708214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488"/>
            <a:ext cx="1103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2) Codifica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55C533-4DE9-FB4D-E5D5-C0057A594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36</a:t>
            </a:fld>
            <a:endParaRPr lang="en-US" alt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2">
            <a:extLst>
              <a:ext uri="{FF2B5EF4-FFF2-40B4-BE49-F238E27FC236}">
                <a16:creationId xmlns:a16="http://schemas.microsoft.com/office/drawing/2014/main" id="{3F7A1B0B-F9BD-FD4C-B0B3-F8B02AD2A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260350"/>
            <a:ext cx="6373813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Come codificare i numeri negativi?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Con la codifica mediante </a:t>
            </a:r>
            <a:r>
              <a:rPr lang="en-US" altLang="en-US" sz="2400" b="1" i="1"/>
              <a:t>complemento a 2</a:t>
            </a:r>
            <a:endParaRPr lang="en-US" altLang="en-US" sz="2400" b="1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Per introdurla partiamo prima da una codifica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ingenua, nella quale si usa 0 e 1 per rappresentare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+ e -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79F3F1-8B05-A048-BD34-1EDB02347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938463"/>
            <a:ext cx="7099300" cy="39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0909B4-8940-6754-E250-FD239A460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37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Box 1">
            <a:extLst>
              <a:ext uri="{FF2B5EF4-FFF2-40B4-BE49-F238E27FC236}">
                <a16:creationId xmlns:a16="http://schemas.microsoft.com/office/drawing/2014/main" id="{82BF12D0-7AF3-FB4A-BB5E-C305D95F4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620713"/>
            <a:ext cx="5238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/>
              <a:t>Rappresentazione dei numeri negativi</a:t>
            </a:r>
          </a:p>
        </p:txBody>
      </p:sp>
      <p:sp>
        <p:nvSpPr>
          <p:cNvPr id="32770" name="Rectangle 3">
            <a:extLst>
              <a:ext uri="{FF2B5EF4-FFF2-40B4-BE49-F238E27FC236}">
                <a16:creationId xmlns:a16="http://schemas.microsoft.com/office/drawing/2014/main" id="{9CE72F05-75E3-BD4B-B4D7-CBD2588B6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2276475"/>
            <a:ext cx="54737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La </a:t>
            </a:r>
            <a:r>
              <a:rPr lang="it-IT" altLang="en-US" sz="2400"/>
              <a:t>r</a:t>
            </a:r>
            <a:r>
              <a:rPr lang="it-IT" altLang="it-IT" sz="2400"/>
              <a:t>appresentazione dei numeri negativi va fatta</a:t>
            </a:r>
            <a:r>
              <a:rPr lang="en-US" altLang="en-US" sz="2400"/>
              <a:t> mediante </a:t>
            </a:r>
            <a:r>
              <a:rPr lang="en-US" altLang="en-US" sz="2400" i="1"/>
              <a:t>complemento a 2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Per introdurla facciamo un esempio col caso decimale, che ci è più familiare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75AF0A-3BC7-A837-2D04-0682C1F47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38</a:t>
            </a:fld>
            <a:endParaRPr lang="en-US" alt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3">
            <a:extLst>
              <a:ext uri="{FF2B5EF4-FFF2-40B4-BE49-F238E27FC236}">
                <a16:creationId xmlns:a16="http://schemas.microsoft.com/office/drawing/2014/main" id="{4E2D5CD7-B137-2E47-A200-15DF0479E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916113"/>
            <a:ext cx="3810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3</a:t>
            </a:r>
          </a:p>
        </p:txBody>
      </p:sp>
      <p:sp>
        <p:nvSpPr>
          <p:cNvPr id="33794" name="Rectangle 4">
            <a:extLst>
              <a:ext uri="{FF2B5EF4-FFF2-40B4-BE49-F238E27FC236}">
                <a16:creationId xmlns:a16="http://schemas.microsoft.com/office/drawing/2014/main" id="{73422C5D-8572-074E-AACE-4173C1FA6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1916113"/>
            <a:ext cx="3810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7</a:t>
            </a:r>
          </a:p>
        </p:txBody>
      </p:sp>
      <p:sp>
        <p:nvSpPr>
          <p:cNvPr id="33795" name="Text Box 7">
            <a:extLst>
              <a:ext uri="{FF2B5EF4-FFF2-40B4-BE49-F238E27FC236}">
                <a16:creationId xmlns:a16="http://schemas.microsoft.com/office/drawing/2014/main" id="{E394302F-B769-204F-AA31-A4748FD9D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2144713"/>
            <a:ext cx="60833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Supponiamo di disporre di due celle di memoria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decimali e di voler fare l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operazione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37 - 15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Posso scrivere  37 - 15 = 37 + (100 - 15) - 100 =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37 + 85 -100 = 122 - 100 = 22</a:t>
            </a:r>
          </a:p>
        </p:txBody>
      </p:sp>
      <p:grpSp>
        <p:nvGrpSpPr>
          <p:cNvPr id="33796" name="Group 10">
            <a:extLst>
              <a:ext uri="{FF2B5EF4-FFF2-40B4-BE49-F238E27FC236}">
                <a16:creationId xmlns:a16="http://schemas.microsoft.com/office/drawing/2014/main" id="{F1C95C70-F227-254F-951B-FB906564317A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2449513"/>
            <a:ext cx="762000" cy="533400"/>
            <a:chOff x="672" y="2256"/>
            <a:chExt cx="480" cy="336"/>
          </a:xfrm>
        </p:grpSpPr>
        <p:sp>
          <p:nvSpPr>
            <p:cNvPr id="33819" name="Rectangle 8">
              <a:extLst>
                <a:ext uri="{FF2B5EF4-FFF2-40B4-BE49-F238E27FC236}">
                  <a16:creationId xmlns:a16="http://schemas.microsoft.com/office/drawing/2014/main" id="{9651477E-119E-664C-B687-906F4ACC55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2256"/>
              <a:ext cx="240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8</a:t>
              </a:r>
            </a:p>
          </p:txBody>
        </p:sp>
        <p:sp>
          <p:nvSpPr>
            <p:cNvPr id="33820" name="Rectangle 9">
              <a:extLst>
                <a:ext uri="{FF2B5EF4-FFF2-40B4-BE49-F238E27FC236}">
                  <a16:creationId xmlns:a16="http://schemas.microsoft.com/office/drawing/2014/main" id="{B676D2FC-63BB-954C-A59C-8149C2A1CD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256"/>
              <a:ext cx="240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5</a:t>
              </a:r>
            </a:p>
          </p:txBody>
        </p:sp>
      </p:grpSp>
      <p:grpSp>
        <p:nvGrpSpPr>
          <p:cNvPr id="68627" name="Group 19">
            <a:extLst>
              <a:ext uri="{FF2B5EF4-FFF2-40B4-BE49-F238E27FC236}">
                <a16:creationId xmlns:a16="http://schemas.microsoft.com/office/drawing/2014/main" id="{F4666E68-5A25-F44E-86CE-719464375219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3135313"/>
            <a:ext cx="1143000" cy="533400"/>
            <a:chOff x="432" y="2688"/>
            <a:chExt cx="720" cy="336"/>
          </a:xfrm>
        </p:grpSpPr>
        <p:grpSp>
          <p:nvGrpSpPr>
            <p:cNvPr id="33815" name="Group 11">
              <a:extLst>
                <a:ext uri="{FF2B5EF4-FFF2-40B4-BE49-F238E27FC236}">
                  <a16:creationId xmlns:a16="http://schemas.microsoft.com/office/drawing/2014/main" id="{D3703F98-9AD0-474B-9E8C-9772155EE1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2" y="2688"/>
              <a:ext cx="480" cy="336"/>
              <a:chOff x="672" y="2256"/>
              <a:chExt cx="480" cy="336"/>
            </a:xfrm>
          </p:grpSpPr>
          <p:sp>
            <p:nvSpPr>
              <p:cNvPr id="33817" name="Rectangle 12">
                <a:extLst>
                  <a:ext uri="{FF2B5EF4-FFF2-40B4-BE49-F238E27FC236}">
                    <a16:creationId xmlns:a16="http://schemas.microsoft.com/office/drawing/2014/main" id="{052DDA96-5421-924A-BEA5-239B7E4A7D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" y="2256"/>
                <a:ext cx="240" cy="33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2400"/>
                  <a:t>2</a:t>
                </a:r>
              </a:p>
            </p:txBody>
          </p:sp>
          <p:sp>
            <p:nvSpPr>
              <p:cNvPr id="33818" name="Rectangle 13">
                <a:extLst>
                  <a:ext uri="{FF2B5EF4-FFF2-40B4-BE49-F238E27FC236}">
                    <a16:creationId xmlns:a16="http://schemas.microsoft.com/office/drawing/2014/main" id="{0872795E-F02B-834C-A8D2-6316BB7567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2256"/>
                <a:ext cx="240" cy="33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2400"/>
                  <a:t>2</a:t>
                </a:r>
              </a:p>
            </p:txBody>
          </p:sp>
        </p:grpSp>
        <p:sp>
          <p:nvSpPr>
            <p:cNvPr id="33816" name="Rectangle 15">
              <a:extLst>
                <a:ext uri="{FF2B5EF4-FFF2-40B4-BE49-F238E27FC236}">
                  <a16:creationId xmlns:a16="http://schemas.microsoft.com/office/drawing/2014/main" id="{E1839804-F98B-644A-A908-AE306522EB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2688"/>
              <a:ext cx="240" cy="3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1</a:t>
              </a:r>
            </a:p>
          </p:txBody>
        </p:sp>
      </p:grpSp>
      <p:grpSp>
        <p:nvGrpSpPr>
          <p:cNvPr id="68626" name="Group 18">
            <a:extLst>
              <a:ext uri="{FF2B5EF4-FFF2-40B4-BE49-F238E27FC236}">
                <a16:creationId xmlns:a16="http://schemas.microsoft.com/office/drawing/2014/main" id="{B8A9E70A-F46A-3548-95ED-6731F65EE332}"/>
              </a:ext>
            </a:extLst>
          </p:cNvPr>
          <p:cNvGrpSpPr>
            <a:grpSpLocks/>
          </p:cNvGrpSpPr>
          <p:nvPr/>
        </p:nvGrpSpPr>
        <p:grpSpPr bwMode="auto">
          <a:xfrm>
            <a:off x="1889125" y="1992313"/>
            <a:ext cx="371475" cy="974725"/>
            <a:chOff x="1190" y="1968"/>
            <a:chExt cx="234" cy="614"/>
          </a:xfrm>
        </p:grpSpPr>
        <p:sp>
          <p:nvSpPr>
            <p:cNvPr id="33813" name="Text Box 16">
              <a:extLst>
                <a:ext uri="{FF2B5EF4-FFF2-40B4-BE49-F238E27FC236}">
                  <a16:creationId xmlns:a16="http://schemas.microsoft.com/office/drawing/2014/main" id="{AC0A3685-A7A7-DC4A-9BDE-DECCF2EBA1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0" y="1968"/>
              <a:ext cx="22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+</a:t>
              </a:r>
            </a:p>
          </p:txBody>
        </p:sp>
        <p:sp>
          <p:nvSpPr>
            <p:cNvPr id="33814" name="Text Box 17">
              <a:extLst>
                <a:ext uri="{FF2B5EF4-FFF2-40B4-BE49-F238E27FC236}">
                  <a16:creationId xmlns:a16="http://schemas.microsoft.com/office/drawing/2014/main" id="{42AB0539-7B46-6445-9A85-C2AEC59B08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0" y="2294"/>
              <a:ext cx="22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=</a:t>
              </a:r>
            </a:p>
          </p:txBody>
        </p:sp>
      </p:grpSp>
      <p:sp>
        <p:nvSpPr>
          <p:cNvPr id="68628" name="Text Box 20">
            <a:extLst>
              <a:ext uri="{FF2B5EF4-FFF2-40B4-BE49-F238E27FC236}">
                <a16:creationId xmlns:a16="http://schemas.microsoft.com/office/drawing/2014/main" id="{2D147C20-1BB4-824C-A5C5-BA332CD2C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325" y="3119438"/>
            <a:ext cx="28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-</a:t>
            </a:r>
          </a:p>
        </p:txBody>
      </p:sp>
      <p:grpSp>
        <p:nvGrpSpPr>
          <p:cNvPr id="68629" name="Group 21">
            <a:extLst>
              <a:ext uri="{FF2B5EF4-FFF2-40B4-BE49-F238E27FC236}">
                <a16:creationId xmlns:a16="http://schemas.microsoft.com/office/drawing/2014/main" id="{71BDC853-488D-1E46-B81E-AECF8CFE1FB7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3668713"/>
            <a:ext cx="1143000" cy="533400"/>
            <a:chOff x="432" y="2688"/>
            <a:chExt cx="720" cy="336"/>
          </a:xfrm>
        </p:grpSpPr>
        <p:grpSp>
          <p:nvGrpSpPr>
            <p:cNvPr id="33809" name="Group 22">
              <a:extLst>
                <a:ext uri="{FF2B5EF4-FFF2-40B4-BE49-F238E27FC236}">
                  <a16:creationId xmlns:a16="http://schemas.microsoft.com/office/drawing/2014/main" id="{FD240497-400B-8A4F-92D9-CAFBD5337C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2" y="2688"/>
              <a:ext cx="480" cy="336"/>
              <a:chOff x="672" y="2256"/>
              <a:chExt cx="480" cy="336"/>
            </a:xfrm>
          </p:grpSpPr>
          <p:sp>
            <p:nvSpPr>
              <p:cNvPr id="33811" name="Rectangle 23">
                <a:extLst>
                  <a:ext uri="{FF2B5EF4-FFF2-40B4-BE49-F238E27FC236}">
                    <a16:creationId xmlns:a16="http://schemas.microsoft.com/office/drawing/2014/main" id="{94B61CB9-BE6A-C44D-A662-0F88486E3A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" y="2256"/>
                <a:ext cx="240" cy="33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2400"/>
                  <a:t>0</a:t>
                </a:r>
              </a:p>
            </p:txBody>
          </p:sp>
          <p:sp>
            <p:nvSpPr>
              <p:cNvPr id="33812" name="Rectangle 24">
                <a:extLst>
                  <a:ext uri="{FF2B5EF4-FFF2-40B4-BE49-F238E27FC236}">
                    <a16:creationId xmlns:a16="http://schemas.microsoft.com/office/drawing/2014/main" id="{297F4063-8CFC-6A4A-862F-D01BE1CA8E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2256"/>
                <a:ext cx="240" cy="33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2400"/>
                  <a:t>0</a:t>
                </a:r>
              </a:p>
            </p:txBody>
          </p:sp>
        </p:grpSp>
        <p:sp>
          <p:nvSpPr>
            <p:cNvPr id="33810" name="Rectangle 25">
              <a:extLst>
                <a:ext uri="{FF2B5EF4-FFF2-40B4-BE49-F238E27FC236}">
                  <a16:creationId xmlns:a16="http://schemas.microsoft.com/office/drawing/2014/main" id="{259E15D6-B5CB-1B4A-A0E3-35AFE7245F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2688"/>
              <a:ext cx="240" cy="3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1</a:t>
              </a:r>
            </a:p>
          </p:txBody>
        </p:sp>
      </p:grpSp>
      <p:sp>
        <p:nvSpPr>
          <p:cNvPr id="68634" name="Text Box 26">
            <a:extLst>
              <a:ext uri="{FF2B5EF4-FFF2-40B4-BE49-F238E27FC236}">
                <a16:creationId xmlns:a16="http://schemas.microsoft.com/office/drawing/2014/main" id="{6473F527-6B8C-A947-BEE4-49D590010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125" y="3729038"/>
            <a:ext cx="35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=</a:t>
            </a:r>
          </a:p>
        </p:txBody>
      </p:sp>
      <p:grpSp>
        <p:nvGrpSpPr>
          <p:cNvPr id="68636" name="Group 28">
            <a:extLst>
              <a:ext uri="{FF2B5EF4-FFF2-40B4-BE49-F238E27FC236}">
                <a16:creationId xmlns:a16="http://schemas.microsoft.com/office/drawing/2014/main" id="{7D021564-A98D-BA44-BC5F-787B09744DDF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4354513"/>
            <a:ext cx="762000" cy="533400"/>
            <a:chOff x="672" y="2256"/>
            <a:chExt cx="480" cy="336"/>
          </a:xfrm>
        </p:grpSpPr>
        <p:sp>
          <p:nvSpPr>
            <p:cNvPr id="33807" name="Rectangle 29">
              <a:extLst>
                <a:ext uri="{FF2B5EF4-FFF2-40B4-BE49-F238E27FC236}">
                  <a16:creationId xmlns:a16="http://schemas.microsoft.com/office/drawing/2014/main" id="{DC25BF48-531E-C44E-B059-A253E8A67E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2256"/>
              <a:ext cx="240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2</a:t>
              </a:r>
            </a:p>
          </p:txBody>
        </p:sp>
        <p:sp>
          <p:nvSpPr>
            <p:cNvPr id="33808" name="Rectangle 30">
              <a:extLst>
                <a:ext uri="{FF2B5EF4-FFF2-40B4-BE49-F238E27FC236}">
                  <a16:creationId xmlns:a16="http://schemas.microsoft.com/office/drawing/2014/main" id="{7A665BCB-2203-8A4F-9AA8-113537CBAE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256"/>
              <a:ext cx="240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2</a:t>
              </a:r>
            </a:p>
          </p:txBody>
        </p:sp>
      </p:grpSp>
      <p:grpSp>
        <p:nvGrpSpPr>
          <p:cNvPr id="68643" name="Group 35">
            <a:extLst>
              <a:ext uri="{FF2B5EF4-FFF2-40B4-BE49-F238E27FC236}">
                <a16:creationId xmlns:a16="http://schemas.microsoft.com/office/drawing/2014/main" id="{2B0AC7DA-5FBF-2346-86BB-21BC981D94BC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3935413"/>
            <a:ext cx="4910138" cy="1677987"/>
            <a:chOff x="432" y="2485"/>
            <a:chExt cx="3093" cy="1057"/>
          </a:xfrm>
        </p:grpSpPr>
        <p:sp>
          <p:nvSpPr>
            <p:cNvPr id="33805" name="Text Box 32">
              <a:extLst>
                <a:ext uri="{FF2B5EF4-FFF2-40B4-BE49-F238E27FC236}">
                  <a16:creationId xmlns:a16="http://schemas.microsoft.com/office/drawing/2014/main" id="{820E8A86-CB1F-C945-A368-5A077247B1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7" y="3254"/>
              <a:ext cx="207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1 eliminato dall</a:t>
              </a:r>
              <a:r>
                <a:rPr lang="en-US" altLang="en-US" sz="2400">
                  <a:latin typeface="Arial" panose="020B0604020202020204" pitchFamily="34" charset="0"/>
                </a:rPr>
                <a:t>’</a:t>
              </a:r>
              <a:r>
                <a:rPr lang="en-US" altLang="ja-JP" sz="2400"/>
                <a:t>overflow</a:t>
              </a:r>
              <a:endParaRPr lang="en-US" altLang="en-US" sz="2400"/>
            </a:p>
          </p:txBody>
        </p:sp>
        <p:cxnSp>
          <p:nvCxnSpPr>
            <p:cNvPr id="33806" name="AutoShape 34">
              <a:extLst>
                <a:ext uri="{FF2B5EF4-FFF2-40B4-BE49-F238E27FC236}">
                  <a16:creationId xmlns:a16="http://schemas.microsoft.com/office/drawing/2014/main" id="{E71C42FD-7465-2844-B5AC-8219C2C045F8}"/>
                </a:ext>
              </a:extLst>
            </p:cNvPr>
            <p:cNvCxnSpPr>
              <a:cxnSpLocks noChangeShapeType="1"/>
              <a:stCxn id="33805" idx="1"/>
              <a:endCxn id="33810" idx="1"/>
            </p:cNvCxnSpPr>
            <p:nvPr/>
          </p:nvCxnSpPr>
          <p:spPr bwMode="auto">
            <a:xfrm rot="10800000">
              <a:off x="432" y="2485"/>
              <a:ext cx="1015" cy="913"/>
            </a:xfrm>
            <a:prstGeom prst="curvedConnector3">
              <a:avLst>
                <a:gd name="adj1" fmla="val 114185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3804" name="TextBox 1">
            <a:extLst>
              <a:ext uri="{FF2B5EF4-FFF2-40B4-BE49-F238E27FC236}">
                <a16:creationId xmlns:a16="http://schemas.microsoft.com/office/drawing/2014/main" id="{E8E306CA-BB20-5F46-A050-32BE06D4E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5625" y="374650"/>
            <a:ext cx="6451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/>
              <a:t>Rappresentazione dei numeri negativi mediante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/>
              <a:t>complemento a 10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D78181-B55B-18B0-52A0-34687981D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39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28" grpId="0" build="p" autoUpdateAnimBg="0"/>
      <p:bldP spid="68634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4" descr="Screen shot 2011-10-#769D12.png                                0009F9D8Macintosh HD                   7C26833C:">
            <a:extLst>
              <a:ext uri="{FF2B5EF4-FFF2-40B4-BE49-F238E27FC236}">
                <a16:creationId xmlns:a16="http://schemas.microsoft.com/office/drawing/2014/main" id="{FD19ADD7-3099-D74A-A15E-DBFB42D43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8108950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477C2D-3110-5B37-D1FC-3912E497B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08AF32-D826-A649-B6FE-672F2F2D7EFF}" type="slidenum">
              <a:rPr lang="en-US" altLang="en-US"/>
              <a:pPr>
                <a:defRPr/>
              </a:pPr>
              <a:t>4</a:t>
            </a:fld>
            <a:endParaRPr lang="en-US" alt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3">
            <a:extLst>
              <a:ext uri="{FF2B5EF4-FFF2-40B4-BE49-F238E27FC236}">
                <a16:creationId xmlns:a16="http://schemas.microsoft.com/office/drawing/2014/main" id="{45C8ABE1-68AB-7B48-9E69-29B16B61F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8913" y="1196975"/>
            <a:ext cx="3810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3</a:t>
            </a:r>
          </a:p>
        </p:txBody>
      </p:sp>
      <p:sp>
        <p:nvSpPr>
          <p:cNvPr id="34818" name="Rectangle 4">
            <a:extLst>
              <a:ext uri="{FF2B5EF4-FFF2-40B4-BE49-F238E27FC236}">
                <a16:creationId xmlns:a16="http://schemas.microsoft.com/office/drawing/2014/main" id="{200FD5B4-2474-5549-A514-E7C462373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9913" y="1196975"/>
            <a:ext cx="3810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7</a:t>
            </a:r>
          </a:p>
        </p:txBody>
      </p:sp>
      <p:grpSp>
        <p:nvGrpSpPr>
          <p:cNvPr id="34819" name="Group 6">
            <a:extLst>
              <a:ext uri="{FF2B5EF4-FFF2-40B4-BE49-F238E27FC236}">
                <a16:creationId xmlns:a16="http://schemas.microsoft.com/office/drawing/2014/main" id="{BDB30352-6BE7-2E40-A993-DDBBA66463A6}"/>
              </a:ext>
            </a:extLst>
          </p:cNvPr>
          <p:cNvGrpSpPr>
            <a:grpSpLocks/>
          </p:cNvGrpSpPr>
          <p:nvPr/>
        </p:nvGrpSpPr>
        <p:grpSpPr bwMode="auto">
          <a:xfrm>
            <a:off x="1458913" y="1730375"/>
            <a:ext cx="762000" cy="533400"/>
            <a:chOff x="672" y="2256"/>
            <a:chExt cx="480" cy="336"/>
          </a:xfrm>
        </p:grpSpPr>
        <p:sp>
          <p:nvSpPr>
            <p:cNvPr id="34828" name="Rectangle 7">
              <a:extLst>
                <a:ext uri="{FF2B5EF4-FFF2-40B4-BE49-F238E27FC236}">
                  <a16:creationId xmlns:a16="http://schemas.microsoft.com/office/drawing/2014/main" id="{90ECA45E-A307-AD47-A911-EE1866DF27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2256"/>
              <a:ext cx="240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0606"/>
                  </a:solidFill>
                </a:rPr>
                <a:t>8</a:t>
              </a:r>
              <a:endParaRPr lang="en-US" altLang="en-US" sz="2400"/>
            </a:p>
          </p:txBody>
        </p:sp>
        <p:sp>
          <p:nvSpPr>
            <p:cNvPr id="34829" name="Rectangle 8">
              <a:extLst>
                <a:ext uri="{FF2B5EF4-FFF2-40B4-BE49-F238E27FC236}">
                  <a16:creationId xmlns:a16="http://schemas.microsoft.com/office/drawing/2014/main" id="{9309E867-1A9F-1E43-9E13-962E1EF1F5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256"/>
              <a:ext cx="240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0606"/>
                  </a:solidFill>
                </a:rPr>
                <a:t>5</a:t>
              </a:r>
            </a:p>
          </p:txBody>
        </p:sp>
      </p:grpSp>
      <p:grpSp>
        <p:nvGrpSpPr>
          <p:cNvPr id="34820" name="Group 14">
            <a:extLst>
              <a:ext uri="{FF2B5EF4-FFF2-40B4-BE49-F238E27FC236}">
                <a16:creationId xmlns:a16="http://schemas.microsoft.com/office/drawing/2014/main" id="{88D9034E-1E44-9E4F-BD51-6A8B2B6727DD}"/>
              </a:ext>
            </a:extLst>
          </p:cNvPr>
          <p:cNvGrpSpPr>
            <a:grpSpLocks/>
          </p:cNvGrpSpPr>
          <p:nvPr/>
        </p:nvGrpSpPr>
        <p:grpSpPr bwMode="auto">
          <a:xfrm>
            <a:off x="2281238" y="1273175"/>
            <a:ext cx="371475" cy="974725"/>
            <a:chOff x="1190" y="1968"/>
            <a:chExt cx="234" cy="614"/>
          </a:xfrm>
        </p:grpSpPr>
        <p:sp>
          <p:nvSpPr>
            <p:cNvPr id="34826" name="Text Box 15">
              <a:extLst>
                <a:ext uri="{FF2B5EF4-FFF2-40B4-BE49-F238E27FC236}">
                  <a16:creationId xmlns:a16="http://schemas.microsoft.com/office/drawing/2014/main" id="{0750055B-A8F7-4446-BB1F-17750DDF8F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0" y="1968"/>
              <a:ext cx="22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+</a:t>
              </a:r>
            </a:p>
          </p:txBody>
        </p:sp>
        <p:sp>
          <p:nvSpPr>
            <p:cNvPr id="34827" name="Text Box 16">
              <a:extLst>
                <a:ext uri="{FF2B5EF4-FFF2-40B4-BE49-F238E27FC236}">
                  <a16:creationId xmlns:a16="http://schemas.microsoft.com/office/drawing/2014/main" id="{305B0398-C8EA-494C-972F-F12895FC60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0" y="2294"/>
              <a:ext cx="22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=</a:t>
              </a:r>
            </a:p>
          </p:txBody>
        </p:sp>
      </p:grpSp>
      <p:grpSp>
        <p:nvGrpSpPr>
          <p:cNvPr id="34821" name="Group 24">
            <a:extLst>
              <a:ext uri="{FF2B5EF4-FFF2-40B4-BE49-F238E27FC236}">
                <a16:creationId xmlns:a16="http://schemas.microsoft.com/office/drawing/2014/main" id="{EBDF5D7B-1515-CB43-9A1C-41848CA7C875}"/>
              </a:ext>
            </a:extLst>
          </p:cNvPr>
          <p:cNvGrpSpPr>
            <a:grpSpLocks/>
          </p:cNvGrpSpPr>
          <p:nvPr/>
        </p:nvGrpSpPr>
        <p:grpSpPr bwMode="auto">
          <a:xfrm>
            <a:off x="1458913" y="3635375"/>
            <a:ext cx="762000" cy="533400"/>
            <a:chOff x="672" y="2256"/>
            <a:chExt cx="480" cy="336"/>
          </a:xfrm>
        </p:grpSpPr>
        <p:sp>
          <p:nvSpPr>
            <p:cNvPr id="34824" name="Rectangle 25">
              <a:extLst>
                <a:ext uri="{FF2B5EF4-FFF2-40B4-BE49-F238E27FC236}">
                  <a16:creationId xmlns:a16="http://schemas.microsoft.com/office/drawing/2014/main" id="{E185BA4A-3523-5644-8940-BA4EE316F0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2256"/>
              <a:ext cx="240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2</a:t>
              </a:r>
            </a:p>
          </p:txBody>
        </p:sp>
        <p:sp>
          <p:nvSpPr>
            <p:cNvPr id="34825" name="Rectangle 26">
              <a:extLst>
                <a:ext uri="{FF2B5EF4-FFF2-40B4-BE49-F238E27FC236}">
                  <a16:creationId xmlns:a16="http://schemas.microsoft.com/office/drawing/2014/main" id="{A0798AA1-F2DE-DD4C-ADA2-7390A721FF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256"/>
              <a:ext cx="240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2</a:t>
              </a:r>
            </a:p>
          </p:txBody>
        </p:sp>
      </p:grpSp>
      <p:sp>
        <p:nvSpPr>
          <p:cNvPr id="34822" name="Text Box 29">
            <a:extLst>
              <a:ext uri="{FF2B5EF4-FFF2-40B4-BE49-F238E27FC236}">
                <a16:creationId xmlns:a16="http://schemas.microsoft.com/office/drawing/2014/main" id="{338F7007-96E4-4841-B4A7-6DB26E6C6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3513" y="2492375"/>
            <a:ext cx="4559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606"/>
                </a:solidFill>
              </a:rPr>
              <a:t>85</a:t>
            </a:r>
            <a:r>
              <a:rPr lang="en-US" altLang="en-US" sz="2400"/>
              <a:t> diventa la rappresntazione di </a:t>
            </a:r>
            <a:r>
              <a:rPr lang="en-US" altLang="en-US" sz="2400">
                <a:solidFill>
                  <a:srgbClr val="FF0606"/>
                </a:solidFill>
              </a:rPr>
              <a:t>-15</a:t>
            </a:r>
            <a:endParaRPr lang="en-US" altLang="en-US" sz="2400"/>
          </a:p>
        </p:txBody>
      </p:sp>
      <p:sp>
        <p:nvSpPr>
          <p:cNvPr id="34823" name="Line 30">
            <a:extLst>
              <a:ext uri="{FF2B5EF4-FFF2-40B4-BE49-F238E27FC236}">
                <a16:creationId xmlns:a16="http://schemas.microsoft.com/office/drawing/2014/main" id="{5FEB0FB1-753D-EB41-BEB9-617E5F85F17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220913" y="2187575"/>
            <a:ext cx="1752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7C5A14-4394-7445-419C-9CBDD0FBD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40</a:t>
            </a:fld>
            <a:endParaRPr lang="en-US" alt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>
            <a:extLst>
              <a:ext uri="{FF2B5EF4-FFF2-40B4-BE49-F238E27FC236}">
                <a16:creationId xmlns:a16="http://schemas.microsoft.com/office/drawing/2014/main" id="{8D140123-AB24-524D-9942-E0BF9F59F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501650"/>
            <a:ext cx="7721600" cy="58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DE619B-43DB-3779-A0A8-7555B8F81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41</a:t>
            </a:fld>
            <a:endParaRPr lang="en-US" alt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5" name="Group 11">
            <a:extLst>
              <a:ext uri="{FF2B5EF4-FFF2-40B4-BE49-F238E27FC236}">
                <a16:creationId xmlns:a16="http://schemas.microsoft.com/office/drawing/2014/main" id="{8CBCA182-63E7-4245-8E96-D7F12A45218C}"/>
              </a:ext>
            </a:extLst>
          </p:cNvPr>
          <p:cNvGrpSpPr>
            <a:grpSpLocks/>
          </p:cNvGrpSpPr>
          <p:nvPr/>
        </p:nvGrpSpPr>
        <p:grpSpPr bwMode="auto">
          <a:xfrm>
            <a:off x="1179513" y="1412875"/>
            <a:ext cx="7704137" cy="609600"/>
            <a:chOff x="1187624" y="875184"/>
            <a:chExt cx="7704856" cy="609600"/>
          </a:xfrm>
        </p:grpSpPr>
        <p:sp>
          <p:nvSpPr>
            <p:cNvPr id="36876" name="Line 7">
              <a:extLst>
                <a:ext uri="{FF2B5EF4-FFF2-40B4-BE49-F238E27FC236}">
                  <a16:creationId xmlns:a16="http://schemas.microsoft.com/office/drawing/2014/main" id="{B1109F86-0D4A-C74C-BE6D-CE1DA4F91F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7624" y="1484784"/>
              <a:ext cx="77048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7" name="Text Box 8">
              <a:extLst>
                <a:ext uri="{FF2B5EF4-FFF2-40B4-BE49-F238E27FC236}">
                  <a16:creationId xmlns:a16="http://schemas.microsoft.com/office/drawing/2014/main" id="{0CBD025F-C115-804E-97C0-5F0A6FB685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1805" y="935509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0</a:t>
              </a:r>
            </a:p>
          </p:txBody>
        </p:sp>
        <p:sp>
          <p:nvSpPr>
            <p:cNvPr id="36878" name="Rectangle 9">
              <a:extLst>
                <a:ext uri="{FF2B5EF4-FFF2-40B4-BE49-F238E27FC236}">
                  <a16:creationId xmlns:a16="http://schemas.microsoft.com/office/drawing/2014/main" id="{F3D195EA-B30E-6B42-B56F-55DAB594A0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68480" y="875184"/>
              <a:ext cx="66556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+99</a:t>
              </a:r>
            </a:p>
          </p:txBody>
        </p:sp>
        <p:sp>
          <p:nvSpPr>
            <p:cNvPr id="36879" name="Rectangle 10">
              <a:extLst>
                <a:ext uri="{FF2B5EF4-FFF2-40B4-BE49-F238E27FC236}">
                  <a16:creationId xmlns:a16="http://schemas.microsoft.com/office/drawing/2014/main" id="{02D90F1D-4A62-CB44-A5E7-1C8E56F7A2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0080" y="1332384"/>
              <a:ext cx="2743200" cy="152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sp>
        <p:nvSpPr>
          <p:cNvPr id="36866" name="TextBox 12">
            <a:extLst>
              <a:ext uri="{FF2B5EF4-FFF2-40B4-BE49-F238E27FC236}">
                <a16:creationId xmlns:a16="http://schemas.microsoft.com/office/drawing/2014/main" id="{3DD98915-B118-F342-871A-B51CA522C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6950" y="515938"/>
            <a:ext cx="15509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Si passa da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106A3F6-D6EA-FA44-BBDD-24D82F6601B0}"/>
              </a:ext>
            </a:extLst>
          </p:cNvPr>
          <p:cNvGrpSpPr>
            <a:grpSpLocks/>
          </p:cNvGrpSpPr>
          <p:nvPr/>
        </p:nvGrpSpPr>
        <p:grpSpPr bwMode="auto">
          <a:xfrm>
            <a:off x="1179513" y="2708275"/>
            <a:ext cx="7704137" cy="1884363"/>
            <a:chOff x="1178873" y="2708920"/>
            <a:chExt cx="7704856" cy="1884239"/>
          </a:xfrm>
        </p:grpSpPr>
        <p:grpSp>
          <p:nvGrpSpPr>
            <p:cNvPr id="36868" name="Group 10">
              <a:extLst>
                <a:ext uri="{FF2B5EF4-FFF2-40B4-BE49-F238E27FC236}">
                  <a16:creationId xmlns:a16="http://schemas.microsoft.com/office/drawing/2014/main" id="{5251B7CE-81A4-3E4D-B706-C335C1AAF6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78873" y="3933056"/>
              <a:ext cx="7704856" cy="660103"/>
              <a:chOff x="1187624" y="2552873"/>
              <a:chExt cx="7704856" cy="660103"/>
            </a:xfrm>
          </p:grpSpPr>
          <p:sp>
            <p:nvSpPr>
              <p:cNvPr id="36871" name="Line 7">
                <a:extLst>
                  <a:ext uri="{FF2B5EF4-FFF2-40B4-BE49-F238E27FC236}">
                    <a16:creationId xmlns:a16="http://schemas.microsoft.com/office/drawing/2014/main" id="{9D75B6E5-4534-9F44-BCCF-78A8615C2E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87624" y="3212976"/>
                <a:ext cx="77048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72" name="Text Box 8">
                <a:extLst>
                  <a:ext uri="{FF2B5EF4-FFF2-40B4-BE49-F238E27FC236}">
                    <a16:creationId xmlns:a16="http://schemas.microsoft.com/office/drawing/2014/main" id="{180BB0C9-97A7-FA41-8DF6-5858472358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61805" y="2663701"/>
                <a:ext cx="33655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/>
                  <a:t>0</a:t>
                </a:r>
              </a:p>
            </p:txBody>
          </p:sp>
          <p:sp>
            <p:nvSpPr>
              <p:cNvPr id="36873" name="Rectangle 9">
                <a:extLst>
                  <a:ext uri="{FF2B5EF4-FFF2-40B4-BE49-F238E27FC236}">
                    <a16:creationId xmlns:a16="http://schemas.microsoft.com/office/drawing/2014/main" id="{C11E5C26-2BAB-E548-9FEB-C66C51CC86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3320" y="2552873"/>
                <a:ext cx="66556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/>
                  <a:t>+49</a:t>
                </a:r>
              </a:p>
            </p:txBody>
          </p:sp>
          <p:sp>
            <p:nvSpPr>
              <p:cNvPr id="36874" name="Rectangle 10">
                <a:extLst>
                  <a:ext uri="{FF2B5EF4-FFF2-40B4-BE49-F238E27FC236}">
                    <a16:creationId xmlns:a16="http://schemas.microsoft.com/office/drawing/2014/main" id="{722AA83E-1E39-B240-907F-5019460A43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6992" y="3060576"/>
                <a:ext cx="2743200" cy="1524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36875" name="Rectangle 9">
                <a:extLst>
                  <a:ext uri="{FF2B5EF4-FFF2-40B4-BE49-F238E27FC236}">
                    <a16:creationId xmlns:a16="http://schemas.microsoft.com/office/drawing/2014/main" id="{0B384309-302A-B647-9ED6-F2ED309703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9665" y="2552873"/>
                <a:ext cx="59503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/>
                  <a:t>-50</a:t>
                </a:r>
              </a:p>
            </p:txBody>
          </p:sp>
        </p:grpSp>
        <p:sp>
          <p:nvSpPr>
            <p:cNvPr id="36869" name="TextBox 13">
              <a:extLst>
                <a:ext uri="{FF2B5EF4-FFF2-40B4-BE49-F238E27FC236}">
                  <a16:creationId xmlns:a16="http://schemas.microsoft.com/office/drawing/2014/main" id="{42767531-D249-1D40-AE67-6DCB4D5920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53048" y="3090930"/>
              <a:ext cx="32092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/>
                <a:t>a</a:t>
              </a:r>
            </a:p>
          </p:txBody>
        </p:sp>
        <p:sp>
          <p:nvSpPr>
            <p:cNvPr id="36870" name="Down Arrow 14">
              <a:extLst>
                <a:ext uri="{FF2B5EF4-FFF2-40B4-BE49-F238E27FC236}">
                  <a16:creationId xmlns:a16="http://schemas.microsoft.com/office/drawing/2014/main" id="{BC212B5C-E2B4-714C-928E-EACED45752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7984" y="2708920"/>
              <a:ext cx="325070" cy="843675"/>
            </a:xfrm>
            <a:prstGeom prst="downArrow">
              <a:avLst>
                <a:gd name="adj1" fmla="val 50000"/>
                <a:gd name="adj2" fmla="val 49997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65E185-5113-B86F-B1F4-DE80F8877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42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3">
            <a:extLst>
              <a:ext uri="{FF2B5EF4-FFF2-40B4-BE49-F238E27FC236}">
                <a16:creationId xmlns:a16="http://schemas.microsoft.com/office/drawing/2014/main" id="{5F5D58ED-D7A9-C84A-A3C3-5A501A658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914400"/>
            <a:ext cx="1403350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0111	+7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0110 	+6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0101	+5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0100	+4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0011	+3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0010	+2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0001	+1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0000	 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1111	-1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1110	-2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1101	-3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1100	-4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1011	-5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1010	-6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1001	-7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1000	-8</a:t>
            </a:r>
          </a:p>
        </p:txBody>
      </p:sp>
      <p:sp>
        <p:nvSpPr>
          <p:cNvPr id="37890" name="Text Box 4">
            <a:extLst>
              <a:ext uri="{FF2B5EF4-FFF2-40B4-BE49-F238E27FC236}">
                <a16:creationId xmlns:a16="http://schemas.microsoft.com/office/drawing/2014/main" id="{D778C73C-E24A-D047-A6A2-E8A16033B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7925" y="1127125"/>
            <a:ext cx="2667000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i conti tornano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Es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5-2 = 5+(2</a:t>
            </a:r>
            <a:r>
              <a:rPr lang="en-US" altLang="en-US" sz="2000" baseline="30000">
                <a:latin typeface="Monaco" pitchFamily="2" charset="77"/>
              </a:rPr>
              <a:t>4</a:t>
            </a:r>
            <a:r>
              <a:rPr lang="en-US" altLang="en-US" sz="2000">
                <a:latin typeface="Monaco" pitchFamily="2" charset="77"/>
              </a:rPr>
              <a:t>-2)-2</a:t>
            </a:r>
            <a:r>
              <a:rPr lang="en-US" altLang="en-US" sz="2000" baseline="30000">
                <a:latin typeface="Monaco" pitchFamily="2" charset="77"/>
              </a:rPr>
              <a:t>4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baseline="30000">
              <a:latin typeface="Monaco" pitchFamily="2" charset="77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aseline="30000">
                <a:latin typeface="Monaco" pitchFamily="2" charset="77"/>
              </a:rPr>
              <a:t>      </a:t>
            </a:r>
            <a:r>
              <a:rPr lang="en-US" altLang="en-US" sz="2000">
                <a:latin typeface="Monaco" pitchFamily="2" charset="77"/>
              </a:rPr>
              <a:t>= 5+14-16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Monaco" pitchFamily="2" charset="77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    = 19-16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Monaco" pitchFamily="2" charset="77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    = 3</a:t>
            </a:r>
          </a:p>
        </p:txBody>
      </p:sp>
      <p:grpSp>
        <p:nvGrpSpPr>
          <p:cNvPr id="37891" name="Group 12">
            <a:extLst>
              <a:ext uri="{FF2B5EF4-FFF2-40B4-BE49-F238E27FC236}">
                <a16:creationId xmlns:a16="http://schemas.microsoft.com/office/drawing/2014/main" id="{24CF440C-F02F-ED40-B285-94C0ED0DFDAB}"/>
              </a:ext>
            </a:extLst>
          </p:cNvPr>
          <p:cNvGrpSpPr>
            <a:grpSpLocks/>
          </p:cNvGrpSpPr>
          <p:nvPr/>
        </p:nvGrpSpPr>
        <p:grpSpPr bwMode="auto">
          <a:xfrm>
            <a:off x="6172200" y="3886200"/>
            <a:ext cx="2241550" cy="2009775"/>
            <a:chOff x="3888" y="2448"/>
            <a:chExt cx="1412" cy="1266"/>
          </a:xfrm>
        </p:grpSpPr>
        <p:sp>
          <p:nvSpPr>
            <p:cNvPr id="37898" name="Rectangle 5">
              <a:extLst>
                <a:ext uri="{FF2B5EF4-FFF2-40B4-BE49-F238E27FC236}">
                  <a16:creationId xmlns:a16="http://schemas.microsoft.com/office/drawing/2014/main" id="{85A76C2B-E9FB-AA45-8A7F-F219A1386F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2448"/>
              <a:ext cx="1076" cy="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latin typeface="Monaco" pitchFamily="2" charset="77"/>
                </a:rPr>
                <a:t>  0101  +5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latin typeface="Monaco" pitchFamily="2" charset="77"/>
                </a:rPr>
                <a:t>  1110  -2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latin typeface="Monaco" pitchFamily="2" charset="77"/>
                </a:rPr>
                <a:t>  ____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latin typeface="Monaco" pitchFamily="2" charset="77"/>
                </a:rPr>
                <a:t>1 0011  +3</a:t>
              </a:r>
            </a:p>
          </p:txBody>
        </p:sp>
        <p:sp>
          <p:nvSpPr>
            <p:cNvPr id="37899" name="Line 6">
              <a:extLst>
                <a:ext uri="{FF2B5EF4-FFF2-40B4-BE49-F238E27FC236}">
                  <a16:creationId xmlns:a16="http://schemas.microsoft.com/office/drawing/2014/main" id="{7F25CB7E-480A-A44C-A3E3-C6A41AFF6A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4" y="3120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0" name="Line 7">
              <a:extLst>
                <a:ext uri="{FF2B5EF4-FFF2-40B4-BE49-F238E27FC236}">
                  <a16:creationId xmlns:a16="http://schemas.microsoft.com/office/drawing/2014/main" id="{E28D1AE9-3A6B-664E-BE19-E559D68E55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4" y="3072"/>
              <a:ext cx="14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1" name="Rectangle 8">
              <a:extLst>
                <a:ext uri="{FF2B5EF4-FFF2-40B4-BE49-F238E27FC236}">
                  <a16:creationId xmlns:a16="http://schemas.microsoft.com/office/drawing/2014/main" id="{E1DE2DB2-5023-6C4E-A905-4FA4A4DA6A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456"/>
              <a:ext cx="308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latin typeface="Monaco" pitchFamily="2" charset="77"/>
                </a:rPr>
                <a:t>19</a:t>
              </a:r>
            </a:p>
          </p:txBody>
        </p:sp>
        <p:sp>
          <p:nvSpPr>
            <p:cNvPr id="37902" name="Rectangle 10">
              <a:extLst>
                <a:ext uri="{FF2B5EF4-FFF2-40B4-BE49-F238E27FC236}">
                  <a16:creationId xmlns:a16="http://schemas.microsoft.com/office/drawing/2014/main" id="{BC3FBCB6-E2D9-5B44-A076-6129664AE9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2448"/>
              <a:ext cx="308" cy="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latin typeface="Monaco" pitchFamily="2" charset="77"/>
                </a:rPr>
                <a:t>5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latin typeface="Monaco" pitchFamily="2" charset="77"/>
                </a:rPr>
                <a:t>14</a:t>
              </a:r>
            </a:p>
          </p:txBody>
        </p:sp>
      </p:grpSp>
      <p:sp>
        <p:nvSpPr>
          <p:cNvPr id="37892" name="Text Box 13">
            <a:extLst>
              <a:ext uri="{FF2B5EF4-FFF2-40B4-BE49-F238E27FC236}">
                <a16:creationId xmlns:a16="http://schemas.microsoft.com/office/drawing/2014/main" id="{7100C074-D8C6-1E42-B302-9DBE5F3C8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5562600"/>
            <a:ext cx="40005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il bit viene cancellato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automaticamente dall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overflow</a:t>
            </a:r>
            <a:endParaRPr lang="en-US" altLang="en-US" sz="2400"/>
          </a:p>
        </p:txBody>
      </p:sp>
      <p:sp>
        <p:nvSpPr>
          <p:cNvPr id="37893" name="Line 14">
            <a:extLst>
              <a:ext uri="{FF2B5EF4-FFF2-40B4-BE49-F238E27FC236}">
                <a16:creationId xmlns:a16="http://schemas.microsoft.com/office/drawing/2014/main" id="{F5CA9A86-4C82-084B-BB15-F8900A5F6BB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38800" y="5257800"/>
            <a:ext cx="990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4" name="Text Box 15">
            <a:extLst>
              <a:ext uri="{FF2B5EF4-FFF2-40B4-BE49-F238E27FC236}">
                <a16:creationId xmlns:a16="http://schemas.microsoft.com/office/drawing/2014/main" id="{871F2325-F865-9546-B737-C1F4CC7F6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3733800"/>
            <a:ext cx="26035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latin typeface="Monaco" pitchFamily="2" charset="77"/>
              </a:rPr>
              <a:t>1</a:t>
            </a:r>
            <a:endParaRPr lang="en-US" altLang="en-US" sz="2400"/>
          </a:p>
        </p:txBody>
      </p:sp>
      <p:sp>
        <p:nvSpPr>
          <p:cNvPr id="37895" name="Text Box 16">
            <a:extLst>
              <a:ext uri="{FF2B5EF4-FFF2-40B4-BE49-F238E27FC236}">
                <a16:creationId xmlns:a16="http://schemas.microsoft.com/office/drawing/2014/main" id="{B59A8A09-2540-7143-85F2-070358FBB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3733800"/>
            <a:ext cx="26035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latin typeface="Monaco" pitchFamily="2" charset="77"/>
              </a:rPr>
              <a:t>1</a:t>
            </a:r>
            <a:endParaRPr lang="en-US" altLang="en-US" sz="2400"/>
          </a:p>
        </p:txBody>
      </p:sp>
      <p:sp>
        <p:nvSpPr>
          <p:cNvPr id="37896" name="Text Box 17">
            <a:extLst>
              <a:ext uri="{FF2B5EF4-FFF2-40B4-BE49-F238E27FC236}">
                <a16:creationId xmlns:a16="http://schemas.microsoft.com/office/drawing/2014/main" id="{59BA9C81-00F4-CE47-92D2-1019223F6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488"/>
            <a:ext cx="1103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2) Codifica</a:t>
            </a:r>
          </a:p>
        </p:txBody>
      </p:sp>
      <p:sp>
        <p:nvSpPr>
          <p:cNvPr id="37897" name="TextBox 1">
            <a:extLst>
              <a:ext uri="{FF2B5EF4-FFF2-40B4-BE49-F238E27FC236}">
                <a16:creationId xmlns:a16="http://schemas.microsoft.com/office/drawing/2014/main" id="{4E5D30BB-DDCF-5F4F-AA54-C64D3B185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8575" y="231775"/>
            <a:ext cx="4024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Caso binario: complemento a 2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067708-98BC-5741-8367-09F30B945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43</a:t>
            </a:fld>
            <a:endParaRPr lang="en-US" alt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>
            <a:extLst>
              <a:ext uri="{FF2B5EF4-FFF2-40B4-BE49-F238E27FC236}">
                <a16:creationId xmlns:a16="http://schemas.microsoft.com/office/drawing/2014/main" id="{463D53D5-8538-CB4D-B4F2-503CADF8F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413"/>
            <a:ext cx="914400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A7D10A-D726-EDD4-342D-1C6EE0593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44</a:t>
            </a:fld>
            <a:endParaRPr lang="en-US" alt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2">
            <a:extLst>
              <a:ext uri="{FF2B5EF4-FFF2-40B4-BE49-F238E27FC236}">
                <a16:creationId xmlns:a16="http://schemas.microsoft.com/office/drawing/2014/main" id="{B5DBF73D-F338-D449-8799-8F272F676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762000"/>
            <a:ext cx="36798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In pratica, con la codifica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mediante </a:t>
            </a:r>
            <a:r>
              <a:rPr lang="en-US" altLang="en-US" sz="2400" b="1"/>
              <a:t>complemento a 2:</a:t>
            </a:r>
            <a:endParaRPr lang="en-US" altLang="en-US" sz="2400"/>
          </a:p>
        </p:txBody>
      </p:sp>
      <p:sp>
        <p:nvSpPr>
          <p:cNvPr id="39938" name="Rectangle 3">
            <a:extLst>
              <a:ext uri="{FF2B5EF4-FFF2-40B4-BE49-F238E27FC236}">
                <a16:creationId xmlns:a16="http://schemas.microsoft.com/office/drawing/2014/main" id="{05EC6763-ADFA-684B-8A8F-1D66DFB16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914400"/>
            <a:ext cx="1403350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0111	+7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0110 	+6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0101	+5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0100	+4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0011	+3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0010	+2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0001	+1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0000	 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1111	-1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1110	-2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1101	-3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1100	-4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1011	-5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1010	-6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1001	-7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1000	-8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39F8734-EAC3-8D49-AE3E-D40A2C2F7E5A}"/>
              </a:ext>
            </a:extLst>
          </p:cNvPr>
          <p:cNvGrpSpPr>
            <a:grpSpLocks/>
          </p:cNvGrpSpPr>
          <p:nvPr/>
        </p:nvGrpSpPr>
        <p:grpSpPr bwMode="auto">
          <a:xfrm>
            <a:off x="3733800" y="5334000"/>
            <a:ext cx="4138613" cy="685800"/>
            <a:chOff x="3733800" y="5334000"/>
            <a:chExt cx="4138613" cy="685800"/>
          </a:xfrm>
        </p:grpSpPr>
        <p:sp>
          <p:nvSpPr>
            <p:cNvPr id="39944" name="Line 4">
              <a:extLst>
                <a:ext uri="{FF2B5EF4-FFF2-40B4-BE49-F238E27FC236}">
                  <a16:creationId xmlns:a16="http://schemas.microsoft.com/office/drawing/2014/main" id="{3344FDBF-4991-D147-9B54-0B10D94048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33800" y="6019800"/>
              <a:ext cx="4114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5" name="Text Box 5">
              <a:extLst>
                <a:ext uri="{FF2B5EF4-FFF2-40B4-BE49-F238E27FC236}">
                  <a16:creationId xmlns:a16="http://schemas.microsoft.com/office/drawing/2014/main" id="{37BF5BF0-0E3B-7841-94A3-018E3BC192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91200" y="53340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0</a:t>
              </a:r>
            </a:p>
          </p:txBody>
        </p:sp>
        <p:sp>
          <p:nvSpPr>
            <p:cNvPr id="39946" name="Rectangle 6">
              <a:extLst>
                <a:ext uri="{FF2B5EF4-FFF2-40B4-BE49-F238E27FC236}">
                  <a16:creationId xmlns:a16="http://schemas.microsoft.com/office/drawing/2014/main" id="{EAD9C904-F56C-1B4B-9C02-0D473D5EB6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0400" y="5410200"/>
              <a:ext cx="8620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2</a:t>
              </a:r>
              <a:r>
                <a:rPr lang="en-US" altLang="en-US" sz="2400" i="1" baseline="30000"/>
                <a:t>n-</a:t>
              </a:r>
              <a:r>
                <a:rPr lang="en-US" altLang="en-US" sz="2400" baseline="30000"/>
                <a:t>1</a:t>
              </a:r>
              <a:r>
                <a:rPr lang="en-US" altLang="en-US" sz="2400"/>
                <a:t>-1</a:t>
              </a:r>
            </a:p>
          </p:txBody>
        </p:sp>
        <p:sp>
          <p:nvSpPr>
            <p:cNvPr id="39947" name="Rectangle 7">
              <a:extLst>
                <a:ext uri="{FF2B5EF4-FFF2-40B4-BE49-F238E27FC236}">
                  <a16:creationId xmlns:a16="http://schemas.microsoft.com/office/drawing/2014/main" id="{BCBD27E3-5197-5946-A554-A2222C8288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000" y="5867400"/>
              <a:ext cx="2743200" cy="152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39948" name="Rectangle 8">
              <a:extLst>
                <a:ext uri="{FF2B5EF4-FFF2-40B4-BE49-F238E27FC236}">
                  <a16:creationId xmlns:a16="http://schemas.microsoft.com/office/drawing/2014/main" id="{DE27DD7F-3896-7848-813C-70BDF26138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7200" y="5334000"/>
              <a:ext cx="7096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-2</a:t>
              </a:r>
              <a:r>
                <a:rPr lang="en-US" altLang="en-US" sz="2400" i="1" baseline="30000"/>
                <a:t>n-</a:t>
              </a:r>
              <a:r>
                <a:rPr lang="en-US" altLang="en-US" sz="2400" baseline="30000"/>
                <a:t>1</a:t>
              </a:r>
              <a:endParaRPr lang="en-US" altLang="en-US" sz="2400"/>
            </a:p>
          </p:txBody>
        </p:sp>
      </p:grpSp>
      <p:sp>
        <p:nvSpPr>
          <p:cNvPr id="39940" name="Text Box 9">
            <a:extLst>
              <a:ext uri="{FF2B5EF4-FFF2-40B4-BE49-F238E27FC236}">
                <a16:creationId xmlns:a16="http://schemas.microsoft.com/office/drawing/2014/main" id="{419B486A-0DD9-314C-931E-250A6D859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1981200"/>
            <a:ext cx="3367088" cy="1927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se devo codificare -</a:t>
            </a:r>
            <a:r>
              <a:rPr lang="en-US" altLang="en-US" sz="2400" i="1"/>
              <a:t>x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i="1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uso la codifica di 2</a:t>
            </a:r>
            <a:r>
              <a:rPr lang="en-US" altLang="en-US" sz="2400" i="1" baseline="30000"/>
              <a:t>n</a:t>
            </a:r>
            <a:r>
              <a:rPr lang="en-US" altLang="en-US" sz="2400"/>
              <a:t> - </a:t>
            </a:r>
            <a:r>
              <a:rPr lang="en-US" altLang="en-US" sz="2400" i="1"/>
              <a:t>x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i="1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letto con </a:t>
            </a:r>
            <a:r>
              <a:rPr lang="en-US" altLang="en-US" sz="2400" i="1"/>
              <a:t>n</a:t>
            </a:r>
            <a:r>
              <a:rPr lang="en-US" altLang="en-US" sz="2400"/>
              <a:t> bit in overflow</a:t>
            </a:r>
          </a:p>
        </p:txBody>
      </p:sp>
      <p:sp>
        <p:nvSpPr>
          <p:cNvPr id="39941" name="Text Box 10">
            <a:extLst>
              <a:ext uri="{FF2B5EF4-FFF2-40B4-BE49-F238E27FC236}">
                <a16:creationId xmlns:a16="http://schemas.microsoft.com/office/drawing/2014/main" id="{5F2AEDA6-11A7-5C47-8D46-B7A6FF111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6425" y="44116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8682" name="Text Box 11">
            <a:extLst>
              <a:ext uri="{FF2B5EF4-FFF2-40B4-BE49-F238E27FC236}">
                <a16:creationId xmlns:a16="http://schemas.microsoft.com/office/drawing/2014/main" id="{1313C1D3-EA74-3742-ACA0-611291F42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4114800"/>
            <a:ext cx="45402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-1 ha la codifica di 2</a:t>
            </a:r>
            <a:r>
              <a:rPr lang="en-US" altLang="en-US" sz="2000" baseline="30000"/>
              <a:t>4</a:t>
            </a:r>
            <a:r>
              <a:rPr lang="en-US" altLang="en-US" sz="2000"/>
              <a:t>-1 = 15, cioè 	   1111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-2 ha la codifica di 2</a:t>
            </a:r>
            <a:r>
              <a:rPr lang="en-US" altLang="en-US" sz="2000" baseline="30000"/>
              <a:t>4</a:t>
            </a:r>
            <a:r>
              <a:rPr lang="en-US" altLang="en-US" sz="2000"/>
              <a:t>-2 = 14, cioè 	   1110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e così via</a:t>
            </a:r>
          </a:p>
        </p:txBody>
      </p:sp>
      <p:sp>
        <p:nvSpPr>
          <p:cNvPr id="39943" name="Text Box 14">
            <a:extLst>
              <a:ext uri="{FF2B5EF4-FFF2-40B4-BE49-F238E27FC236}">
                <a16:creationId xmlns:a16="http://schemas.microsoft.com/office/drawing/2014/main" id="{728D6C66-486A-C743-9FCD-BAFC55F3A2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488"/>
            <a:ext cx="1103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2) Codifica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048FCE-EA45-726E-6862-5ECC98785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45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3">
            <a:extLst>
              <a:ext uri="{FF2B5EF4-FFF2-40B4-BE49-F238E27FC236}">
                <a16:creationId xmlns:a16="http://schemas.microsoft.com/office/drawing/2014/main" id="{285D447D-B20E-4945-AA72-8DF2F06C8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914400"/>
            <a:ext cx="1403350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0111	+7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0110 	+6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0101	+5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0100	+4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0011	+3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0010	+2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0001	+1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0000	 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1111	-1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1110	-2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1101	-3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1100	-4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1011	-5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1010	-6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1001	-7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1000	-8</a:t>
            </a:r>
          </a:p>
        </p:txBody>
      </p:sp>
      <p:grpSp>
        <p:nvGrpSpPr>
          <p:cNvPr id="40962" name="Group 8">
            <a:extLst>
              <a:ext uri="{FF2B5EF4-FFF2-40B4-BE49-F238E27FC236}">
                <a16:creationId xmlns:a16="http://schemas.microsoft.com/office/drawing/2014/main" id="{7280846F-0CFA-7B41-B57E-F445F587AAF9}"/>
              </a:ext>
            </a:extLst>
          </p:cNvPr>
          <p:cNvGrpSpPr>
            <a:grpSpLocks/>
          </p:cNvGrpSpPr>
          <p:nvPr/>
        </p:nvGrpSpPr>
        <p:grpSpPr bwMode="auto">
          <a:xfrm>
            <a:off x="3163888" y="700088"/>
            <a:ext cx="5410200" cy="1631950"/>
            <a:chOff x="3164292" y="1068779"/>
            <a:chExt cx="5410455" cy="1631216"/>
          </a:xfrm>
        </p:grpSpPr>
        <p:sp>
          <p:nvSpPr>
            <p:cNvPr id="40973" name="TextBox 3">
              <a:extLst>
                <a:ext uri="{FF2B5EF4-FFF2-40B4-BE49-F238E27FC236}">
                  <a16:creationId xmlns:a16="http://schemas.microsoft.com/office/drawing/2014/main" id="{11F9859F-1489-1B48-9D30-3723169A59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4292" y="1068779"/>
              <a:ext cx="5410455" cy="16312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000" b="1"/>
                <a:t>Altra regola pratica</a:t>
              </a:r>
              <a:r>
                <a:rPr lang="it-IT" altLang="it-IT" sz="2000"/>
                <a:t>: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/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000"/>
                <a:t>la codifica di un numero negativo            si ottiene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000"/>
                <a:t>complementando la rappresentazione binaria di   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000"/>
                <a:t>         e poi sommando 1. </a:t>
              </a:r>
            </a:p>
          </p:txBody>
        </p:sp>
        <p:pic>
          <p:nvPicPr>
            <p:cNvPr id="40974" name="Picture 5">
              <a:extLst>
                <a:ext uri="{FF2B5EF4-FFF2-40B4-BE49-F238E27FC236}">
                  <a16:creationId xmlns:a16="http://schemas.microsoft.com/office/drawing/2014/main" id="{3BBC0F2D-F470-0245-A533-8C014C29EF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3669" y="2321470"/>
              <a:ext cx="457200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75" name="Picture 7">
              <a:extLst>
                <a:ext uri="{FF2B5EF4-FFF2-40B4-BE49-F238E27FC236}">
                  <a16:creationId xmlns:a16="http://schemas.microsoft.com/office/drawing/2014/main" id="{6D0F9248-D36C-6A44-822E-BD479A68C7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1389" y="1713762"/>
              <a:ext cx="482600" cy="31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02B7C7B-C64D-B146-8A6C-FC34D5492E81}"/>
              </a:ext>
            </a:extLst>
          </p:cNvPr>
          <p:cNvGrpSpPr>
            <a:grpSpLocks/>
          </p:cNvGrpSpPr>
          <p:nvPr/>
        </p:nvGrpSpPr>
        <p:grpSpPr bwMode="auto">
          <a:xfrm>
            <a:off x="4787900" y="3549650"/>
            <a:ext cx="3937000" cy="3048000"/>
            <a:chOff x="3253596" y="3372592"/>
            <a:chExt cx="3936656" cy="3046988"/>
          </a:xfrm>
        </p:grpSpPr>
        <p:sp>
          <p:nvSpPr>
            <p:cNvPr id="40971" name="TextBox 9">
              <a:extLst>
                <a:ext uri="{FF2B5EF4-FFF2-40B4-BE49-F238E27FC236}">
                  <a16:creationId xmlns:a16="http://schemas.microsoft.com/office/drawing/2014/main" id="{7AA8F3B9-F246-924E-A412-EEF64211A4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5091" y="3372592"/>
              <a:ext cx="3865161" cy="3046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 b="1"/>
                <a:t>Esempio</a:t>
              </a:r>
              <a:r>
                <a:rPr lang="it-IT" altLang="it-IT" sz="2400"/>
                <a:t>: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latin typeface="Monaco" pitchFamily="2" charset="77"/>
                </a:rPr>
                <a:t>0011	+3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it-IT" altLang="it-IT" sz="1800">
                <a:latin typeface="Monaco" pitchFamily="2" charset="77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800">
                  <a:latin typeface="Monaco" pitchFamily="2" charset="77"/>
                </a:rPr>
                <a:t>complemento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it-IT" altLang="it-IT" sz="1800">
                <a:latin typeface="Monaco" pitchFamily="2" charset="77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latin typeface="Monaco" pitchFamily="2" charset="77"/>
                </a:rPr>
                <a:t>1100	</a:t>
              </a:r>
              <a:r>
                <a:rPr lang="en-US" altLang="en-US" sz="1800">
                  <a:latin typeface="Monaco" pitchFamily="2" charset="77"/>
                  <a:cs typeface="Calibri" panose="020F0502020204030204" pitchFamily="34" charset="0"/>
                </a:rPr>
                <a:t>sommo 1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latin typeface="Monaco" pitchFamily="2" charset="77"/>
                  <a:cs typeface="Calibri" panose="020F0502020204030204" pitchFamily="34" charset="0"/>
                </a:rPr>
                <a:t>0001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it-IT" sz="1800">
                <a:latin typeface="Monaco" pitchFamily="2" charset="77"/>
                <a:cs typeface="Calibri" panose="020F050202020403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latin typeface="Monaco" pitchFamily="2" charset="77"/>
                  <a:cs typeface="Calibri" panose="020F0502020204030204" pitchFamily="34" charset="0"/>
                </a:rPr>
                <a:t>1101	che è codifica di -3</a:t>
              </a:r>
              <a:endParaRPr lang="it-IT" altLang="it-IT" sz="1800">
                <a:latin typeface="Monaco" pitchFamily="2" charset="77"/>
                <a:cs typeface="Calibri" panose="020F0502020204030204" pitchFamily="34" charset="0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B2BD661-90AC-EB4C-A36D-C112D8A1867C}"/>
                </a:ext>
              </a:extLst>
            </p:cNvPr>
            <p:cNvCxnSpPr/>
            <p:nvPr/>
          </p:nvCxnSpPr>
          <p:spPr>
            <a:xfrm>
              <a:off x="3253596" y="5913336"/>
              <a:ext cx="87304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964" name="Rectangle 12">
            <a:extLst>
              <a:ext uri="{FF2B5EF4-FFF2-40B4-BE49-F238E27FC236}">
                <a16:creationId xmlns:a16="http://schemas.microsoft.com/office/drawing/2014/main" id="{ACE92F96-2D45-A741-9DCC-9CE835A3C2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9425" y="0"/>
            <a:ext cx="10445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000">
                <a:latin typeface="Calibri" panose="020F0502020204030204" pitchFamily="34" charset="0"/>
                <a:cs typeface="Calibri" panose="020F0502020204030204" pitchFamily="34" charset="0"/>
              </a:rPr>
              <a:t>Numeri negativi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1D4D1C8-C01E-D84A-AC12-35108CB7E5B0}"/>
              </a:ext>
            </a:extLst>
          </p:cNvPr>
          <p:cNvGrpSpPr>
            <a:grpSpLocks/>
          </p:cNvGrpSpPr>
          <p:nvPr/>
        </p:nvGrpSpPr>
        <p:grpSpPr bwMode="auto">
          <a:xfrm>
            <a:off x="2828925" y="2706688"/>
            <a:ext cx="6080125" cy="847725"/>
            <a:chOff x="2829436" y="2706146"/>
            <a:chExt cx="6080166" cy="848904"/>
          </a:xfrm>
        </p:grpSpPr>
        <p:pic>
          <p:nvPicPr>
            <p:cNvPr id="40969" name="Picture 6">
              <a:extLst>
                <a:ext uri="{FF2B5EF4-FFF2-40B4-BE49-F238E27FC236}">
                  <a16:creationId xmlns:a16="http://schemas.microsoft.com/office/drawing/2014/main" id="{00208585-8E11-F445-B406-6277E28FC7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9436" y="2919050"/>
              <a:ext cx="6080166" cy="63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70" name="TextBox 10">
              <a:extLst>
                <a:ext uri="{FF2B5EF4-FFF2-40B4-BE49-F238E27FC236}">
                  <a16:creationId xmlns:a16="http://schemas.microsoft.com/office/drawing/2014/main" id="{ACA03840-EA08-8548-AA6B-9AF2ABFB98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2239" y="2706146"/>
              <a:ext cx="118474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/>
                <a:t>Ciò perché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1077221-383C-4E4A-82E1-A5732E666231}"/>
              </a:ext>
            </a:extLst>
          </p:cNvPr>
          <p:cNvGrpSpPr>
            <a:grpSpLocks/>
          </p:cNvGrpSpPr>
          <p:nvPr/>
        </p:nvGrpSpPr>
        <p:grpSpPr bwMode="auto">
          <a:xfrm>
            <a:off x="3090863" y="4222750"/>
            <a:ext cx="873125" cy="1200150"/>
            <a:chOff x="3010561" y="3998786"/>
            <a:chExt cx="873318" cy="1200329"/>
          </a:xfrm>
        </p:grpSpPr>
        <p:sp>
          <p:nvSpPr>
            <p:cNvPr id="40967" name="TextBox 14">
              <a:extLst>
                <a:ext uri="{FF2B5EF4-FFF2-40B4-BE49-F238E27FC236}">
                  <a16:creationId xmlns:a16="http://schemas.microsoft.com/office/drawing/2014/main" id="{FA5D79F4-972E-0C4C-AF1D-5674773C98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65846" y="3998786"/>
              <a:ext cx="736099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800">
                  <a:latin typeface="Monaco" pitchFamily="2" charset="77"/>
                </a:rPr>
                <a:t>1011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800">
                  <a:latin typeface="Monaco" pitchFamily="2" charset="77"/>
                </a:rPr>
                <a:t>0100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it-IT" altLang="it-IT" sz="1800">
                <a:latin typeface="Monaco" pitchFamily="2" charset="77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800">
                  <a:latin typeface="Monaco" pitchFamily="2" charset="77"/>
                </a:rPr>
                <a:t>1111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1F83F06-6FF4-094B-A9FC-D63F2787D26C}"/>
                </a:ext>
              </a:extLst>
            </p:cNvPr>
            <p:cNvCxnSpPr/>
            <p:nvPr/>
          </p:nvCxnSpPr>
          <p:spPr>
            <a:xfrm>
              <a:off x="3010561" y="4716443"/>
              <a:ext cx="87331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885C98-80AF-CE6F-C6DA-046E68F15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46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2">
            <a:extLst>
              <a:ext uri="{FF2B5EF4-FFF2-40B4-BE49-F238E27FC236}">
                <a16:creationId xmlns:a16="http://schemas.microsoft.com/office/drawing/2014/main" id="{91491B3A-269F-7347-9AFD-EEC843292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25" y="517525"/>
            <a:ext cx="625633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Se usiamo 32 bit (4 byte) possiamo rappresentare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tutti i numeri da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- 2</a:t>
            </a:r>
            <a:r>
              <a:rPr lang="en-US" altLang="en-US" sz="2400" baseline="30000"/>
              <a:t>32</a:t>
            </a:r>
            <a:r>
              <a:rPr lang="en-US" altLang="en-US" sz="2400" i="1" baseline="30000"/>
              <a:t>-</a:t>
            </a:r>
            <a:r>
              <a:rPr lang="en-US" altLang="en-US" sz="2400" baseline="30000"/>
              <a:t>1</a:t>
            </a:r>
            <a:r>
              <a:rPr lang="en-US" altLang="en-US" sz="2400"/>
              <a:t>   a 2</a:t>
            </a:r>
            <a:r>
              <a:rPr lang="en-US" altLang="en-US" sz="2400" baseline="30000"/>
              <a:t>32</a:t>
            </a:r>
            <a:r>
              <a:rPr lang="en-US" altLang="en-US" sz="2400" i="1" baseline="30000"/>
              <a:t>-</a:t>
            </a:r>
            <a:r>
              <a:rPr lang="en-US" altLang="en-US" sz="2400" baseline="30000"/>
              <a:t>1</a:t>
            </a:r>
            <a:r>
              <a:rPr lang="en-US" altLang="en-US" sz="2400"/>
              <a:t>-1    cioè   da  </a:t>
            </a:r>
          </a:p>
        </p:txBody>
      </p:sp>
      <p:sp>
        <p:nvSpPr>
          <p:cNvPr id="41986" name="Line 3">
            <a:extLst>
              <a:ext uri="{FF2B5EF4-FFF2-40B4-BE49-F238E27FC236}">
                <a16:creationId xmlns:a16="http://schemas.microsoft.com/office/drawing/2014/main" id="{D95D3D56-13D1-F346-930A-D7C13F0F27DC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3429000"/>
            <a:ext cx="411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87" name="Text Box 4">
            <a:extLst>
              <a:ext uri="{FF2B5EF4-FFF2-40B4-BE49-F238E27FC236}">
                <a16:creationId xmlns:a16="http://schemas.microsoft.com/office/drawing/2014/main" id="{1CEE2985-25DD-224C-A320-E15905F80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27432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0</a:t>
            </a:r>
          </a:p>
        </p:txBody>
      </p:sp>
      <p:sp>
        <p:nvSpPr>
          <p:cNvPr id="41988" name="Rectangle 5">
            <a:extLst>
              <a:ext uri="{FF2B5EF4-FFF2-40B4-BE49-F238E27FC236}">
                <a16:creationId xmlns:a16="http://schemas.microsoft.com/office/drawing/2014/main" id="{42B5B9DF-D81B-9643-8AF7-1AAECF989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2819400"/>
            <a:ext cx="963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2</a:t>
            </a:r>
            <a:r>
              <a:rPr lang="en-US" altLang="en-US" sz="2400" baseline="30000"/>
              <a:t>32</a:t>
            </a:r>
            <a:r>
              <a:rPr lang="en-US" altLang="en-US" sz="2400" i="1" baseline="30000"/>
              <a:t>-</a:t>
            </a:r>
            <a:r>
              <a:rPr lang="en-US" altLang="en-US" sz="2400" baseline="30000"/>
              <a:t>1</a:t>
            </a:r>
            <a:r>
              <a:rPr lang="en-US" altLang="en-US" sz="2400"/>
              <a:t>-1</a:t>
            </a:r>
          </a:p>
        </p:txBody>
      </p:sp>
      <p:sp>
        <p:nvSpPr>
          <p:cNvPr id="41989" name="Rectangle 6">
            <a:extLst>
              <a:ext uri="{FF2B5EF4-FFF2-40B4-BE49-F238E27FC236}">
                <a16:creationId xmlns:a16="http://schemas.microsoft.com/office/drawing/2014/main" id="{CC6986EB-45CF-9649-B516-F36DDB9E1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3276600"/>
            <a:ext cx="2743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990" name="Rectangle 7">
            <a:extLst>
              <a:ext uri="{FF2B5EF4-FFF2-40B4-BE49-F238E27FC236}">
                <a16:creationId xmlns:a16="http://schemas.microsoft.com/office/drawing/2014/main" id="{F440BB43-2C74-544A-A086-DECF216E98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743200"/>
            <a:ext cx="811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-2</a:t>
            </a:r>
            <a:r>
              <a:rPr lang="en-US" altLang="en-US" sz="2400" baseline="30000"/>
              <a:t>32</a:t>
            </a:r>
            <a:r>
              <a:rPr lang="en-US" altLang="en-US" sz="2400" i="1" baseline="30000"/>
              <a:t>-</a:t>
            </a:r>
            <a:r>
              <a:rPr lang="en-US" altLang="en-US" sz="2400" baseline="30000"/>
              <a:t>1</a:t>
            </a:r>
            <a:endParaRPr lang="en-US" altLang="en-US" sz="2400"/>
          </a:p>
        </p:txBody>
      </p:sp>
      <p:sp>
        <p:nvSpPr>
          <p:cNvPr id="41991" name="Text Box 8">
            <a:extLst>
              <a:ext uri="{FF2B5EF4-FFF2-40B4-BE49-F238E27FC236}">
                <a16:creationId xmlns:a16="http://schemas.microsoft.com/office/drawing/2014/main" id="{E5AFFC06-5D41-4944-8320-520D10D05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581400"/>
            <a:ext cx="2114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- 2.147.483.648</a:t>
            </a:r>
          </a:p>
        </p:txBody>
      </p:sp>
      <p:sp>
        <p:nvSpPr>
          <p:cNvPr id="41992" name="Text Box 9">
            <a:extLst>
              <a:ext uri="{FF2B5EF4-FFF2-40B4-BE49-F238E27FC236}">
                <a16:creationId xmlns:a16="http://schemas.microsoft.com/office/drawing/2014/main" id="{202F0E58-3D55-9F4E-928F-9F941E0D30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3581400"/>
            <a:ext cx="1936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2.147.483.647</a:t>
            </a:r>
          </a:p>
        </p:txBody>
      </p:sp>
      <p:grpSp>
        <p:nvGrpSpPr>
          <p:cNvPr id="41993" name="Group 43">
            <a:extLst>
              <a:ext uri="{FF2B5EF4-FFF2-40B4-BE49-F238E27FC236}">
                <a16:creationId xmlns:a16="http://schemas.microsoft.com/office/drawing/2014/main" id="{4C653F47-96E6-C14E-8ACA-11E533838408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4724400"/>
            <a:ext cx="7315200" cy="228600"/>
            <a:chOff x="1008" y="2928"/>
            <a:chExt cx="4608" cy="144"/>
          </a:xfrm>
        </p:grpSpPr>
        <p:sp>
          <p:nvSpPr>
            <p:cNvPr id="41996" name="Rectangle 11">
              <a:extLst>
                <a:ext uri="{FF2B5EF4-FFF2-40B4-BE49-F238E27FC236}">
                  <a16:creationId xmlns:a16="http://schemas.microsoft.com/office/drawing/2014/main" id="{6E4D59C5-2333-1146-9C16-CFBD5835B7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2928"/>
              <a:ext cx="144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1997" name="Rectangle 12">
              <a:extLst>
                <a:ext uri="{FF2B5EF4-FFF2-40B4-BE49-F238E27FC236}">
                  <a16:creationId xmlns:a16="http://schemas.microsoft.com/office/drawing/2014/main" id="{2E25D3A3-2A66-F740-ABA7-542F261D83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2928"/>
              <a:ext cx="144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1998" name="Rectangle 13">
              <a:extLst>
                <a:ext uri="{FF2B5EF4-FFF2-40B4-BE49-F238E27FC236}">
                  <a16:creationId xmlns:a16="http://schemas.microsoft.com/office/drawing/2014/main" id="{8BED91DB-5183-CE4E-A02A-4B121D32C7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2928"/>
              <a:ext cx="144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1999" name="Rectangle 14">
              <a:extLst>
                <a:ext uri="{FF2B5EF4-FFF2-40B4-BE49-F238E27FC236}">
                  <a16:creationId xmlns:a16="http://schemas.microsoft.com/office/drawing/2014/main" id="{0817E9D2-4908-3343-85AF-25A82D28D0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928"/>
              <a:ext cx="144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2000" name="Rectangle 15">
              <a:extLst>
                <a:ext uri="{FF2B5EF4-FFF2-40B4-BE49-F238E27FC236}">
                  <a16:creationId xmlns:a16="http://schemas.microsoft.com/office/drawing/2014/main" id="{3A7B61CD-3C8C-8243-8675-19204AA1B0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28"/>
              <a:ext cx="144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2001" name="Rectangle 16">
              <a:extLst>
                <a:ext uri="{FF2B5EF4-FFF2-40B4-BE49-F238E27FC236}">
                  <a16:creationId xmlns:a16="http://schemas.microsoft.com/office/drawing/2014/main" id="{EB4D3785-A1ED-F142-9727-BCDB55A0CE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2928"/>
              <a:ext cx="144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2002" name="Rectangle 17">
              <a:extLst>
                <a:ext uri="{FF2B5EF4-FFF2-40B4-BE49-F238E27FC236}">
                  <a16:creationId xmlns:a16="http://schemas.microsoft.com/office/drawing/2014/main" id="{FA569AA8-AEA4-3C4F-8FD2-3AE874853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928"/>
              <a:ext cx="144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2003" name="Rectangle 18">
              <a:extLst>
                <a:ext uri="{FF2B5EF4-FFF2-40B4-BE49-F238E27FC236}">
                  <a16:creationId xmlns:a16="http://schemas.microsoft.com/office/drawing/2014/main" id="{87FE2670-51AF-E140-9319-EECAA4FDE7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928"/>
              <a:ext cx="144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2004" name="Rectangle 19">
              <a:extLst>
                <a:ext uri="{FF2B5EF4-FFF2-40B4-BE49-F238E27FC236}">
                  <a16:creationId xmlns:a16="http://schemas.microsoft.com/office/drawing/2014/main" id="{7623FA1E-9645-1140-B2B0-554FC3719E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928"/>
              <a:ext cx="144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2005" name="Rectangle 20">
              <a:extLst>
                <a:ext uri="{FF2B5EF4-FFF2-40B4-BE49-F238E27FC236}">
                  <a16:creationId xmlns:a16="http://schemas.microsoft.com/office/drawing/2014/main" id="{7EB1484F-D26D-C143-A852-5FA4305A6B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2928"/>
              <a:ext cx="144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2006" name="Rectangle 21">
              <a:extLst>
                <a:ext uri="{FF2B5EF4-FFF2-40B4-BE49-F238E27FC236}">
                  <a16:creationId xmlns:a16="http://schemas.microsoft.com/office/drawing/2014/main" id="{63CAC27D-1E85-4D41-A81A-1CABC8F839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2928"/>
              <a:ext cx="144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2007" name="Rectangle 22">
              <a:extLst>
                <a:ext uri="{FF2B5EF4-FFF2-40B4-BE49-F238E27FC236}">
                  <a16:creationId xmlns:a16="http://schemas.microsoft.com/office/drawing/2014/main" id="{38E5B2A1-3861-E34F-93DD-5360F1E2E5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928"/>
              <a:ext cx="144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2008" name="Rectangle 23">
              <a:extLst>
                <a:ext uri="{FF2B5EF4-FFF2-40B4-BE49-F238E27FC236}">
                  <a16:creationId xmlns:a16="http://schemas.microsoft.com/office/drawing/2014/main" id="{4CE11A95-70A2-404A-B43F-209617346E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2928"/>
              <a:ext cx="144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2009" name="Rectangle 24">
              <a:extLst>
                <a:ext uri="{FF2B5EF4-FFF2-40B4-BE49-F238E27FC236}">
                  <a16:creationId xmlns:a16="http://schemas.microsoft.com/office/drawing/2014/main" id="{C86D7C68-996C-ED4C-80B8-70B710C130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2928"/>
              <a:ext cx="144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2010" name="Rectangle 25">
              <a:extLst>
                <a:ext uri="{FF2B5EF4-FFF2-40B4-BE49-F238E27FC236}">
                  <a16:creationId xmlns:a16="http://schemas.microsoft.com/office/drawing/2014/main" id="{7E0D1C51-3E31-6E43-B100-B53EC7EDF6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2928"/>
              <a:ext cx="144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2011" name="Rectangle 26">
              <a:extLst>
                <a:ext uri="{FF2B5EF4-FFF2-40B4-BE49-F238E27FC236}">
                  <a16:creationId xmlns:a16="http://schemas.microsoft.com/office/drawing/2014/main" id="{BE61EA6A-C627-5A4C-9886-1F6A777A87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928"/>
              <a:ext cx="144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2012" name="Rectangle 27">
              <a:extLst>
                <a:ext uri="{FF2B5EF4-FFF2-40B4-BE49-F238E27FC236}">
                  <a16:creationId xmlns:a16="http://schemas.microsoft.com/office/drawing/2014/main" id="{2CA02418-A5BF-E243-B1B1-9180E05EF0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2928"/>
              <a:ext cx="144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2013" name="Rectangle 28">
              <a:extLst>
                <a:ext uri="{FF2B5EF4-FFF2-40B4-BE49-F238E27FC236}">
                  <a16:creationId xmlns:a16="http://schemas.microsoft.com/office/drawing/2014/main" id="{89CFBD1C-8D64-1745-BE0C-9C11F4E859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2928"/>
              <a:ext cx="144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2014" name="Rectangle 29">
              <a:extLst>
                <a:ext uri="{FF2B5EF4-FFF2-40B4-BE49-F238E27FC236}">
                  <a16:creationId xmlns:a16="http://schemas.microsoft.com/office/drawing/2014/main" id="{F518A870-F8D0-4F43-87B4-6C244F982B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2928"/>
              <a:ext cx="144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2015" name="Rectangle 30">
              <a:extLst>
                <a:ext uri="{FF2B5EF4-FFF2-40B4-BE49-F238E27FC236}">
                  <a16:creationId xmlns:a16="http://schemas.microsoft.com/office/drawing/2014/main" id="{DD1E9196-ABB9-F64E-B053-D5802991B8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928"/>
              <a:ext cx="144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2016" name="Rectangle 31">
              <a:extLst>
                <a:ext uri="{FF2B5EF4-FFF2-40B4-BE49-F238E27FC236}">
                  <a16:creationId xmlns:a16="http://schemas.microsoft.com/office/drawing/2014/main" id="{D20BDCEA-68D4-9145-B40B-4D6D154A26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2928"/>
              <a:ext cx="144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2017" name="Rectangle 32">
              <a:extLst>
                <a:ext uri="{FF2B5EF4-FFF2-40B4-BE49-F238E27FC236}">
                  <a16:creationId xmlns:a16="http://schemas.microsoft.com/office/drawing/2014/main" id="{40EDDE5B-0AF5-BE47-AEFC-12D7482E57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2928"/>
              <a:ext cx="144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2018" name="Rectangle 33">
              <a:extLst>
                <a:ext uri="{FF2B5EF4-FFF2-40B4-BE49-F238E27FC236}">
                  <a16:creationId xmlns:a16="http://schemas.microsoft.com/office/drawing/2014/main" id="{345D3EB6-61EE-F54C-A49B-046397F505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2928"/>
              <a:ext cx="144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2019" name="Rectangle 34">
              <a:extLst>
                <a:ext uri="{FF2B5EF4-FFF2-40B4-BE49-F238E27FC236}">
                  <a16:creationId xmlns:a16="http://schemas.microsoft.com/office/drawing/2014/main" id="{C3BE4D45-F65C-624B-B0C1-ADFA455037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44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2020" name="Rectangle 35">
              <a:extLst>
                <a:ext uri="{FF2B5EF4-FFF2-40B4-BE49-F238E27FC236}">
                  <a16:creationId xmlns:a16="http://schemas.microsoft.com/office/drawing/2014/main" id="{7DA21FEF-EE03-824D-9556-4725BDBEFA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928"/>
              <a:ext cx="144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2021" name="Rectangle 36">
              <a:extLst>
                <a:ext uri="{FF2B5EF4-FFF2-40B4-BE49-F238E27FC236}">
                  <a16:creationId xmlns:a16="http://schemas.microsoft.com/office/drawing/2014/main" id="{9201429D-D20A-3143-B7B7-7B31B1B8FB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" y="2928"/>
              <a:ext cx="144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2022" name="Rectangle 37">
              <a:extLst>
                <a:ext uri="{FF2B5EF4-FFF2-40B4-BE49-F238E27FC236}">
                  <a16:creationId xmlns:a16="http://schemas.microsoft.com/office/drawing/2014/main" id="{86BF120D-36A9-8F49-84DD-8CDFA83888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928"/>
              <a:ext cx="144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2023" name="Rectangle 38">
              <a:extLst>
                <a:ext uri="{FF2B5EF4-FFF2-40B4-BE49-F238E27FC236}">
                  <a16:creationId xmlns:a16="http://schemas.microsoft.com/office/drawing/2014/main" id="{08D93FF7-1802-A044-B653-2C8F70C9E5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6" y="2928"/>
              <a:ext cx="144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2024" name="Rectangle 39">
              <a:extLst>
                <a:ext uri="{FF2B5EF4-FFF2-40B4-BE49-F238E27FC236}">
                  <a16:creationId xmlns:a16="http://schemas.microsoft.com/office/drawing/2014/main" id="{2848374F-A1BD-834D-A426-10B246961A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928"/>
              <a:ext cx="144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2025" name="Rectangle 40">
              <a:extLst>
                <a:ext uri="{FF2B5EF4-FFF2-40B4-BE49-F238E27FC236}">
                  <a16:creationId xmlns:a16="http://schemas.microsoft.com/office/drawing/2014/main" id="{A50D23D1-7267-0844-B7E6-04871AC28C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4" y="2928"/>
              <a:ext cx="144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2026" name="Rectangle 41">
              <a:extLst>
                <a:ext uri="{FF2B5EF4-FFF2-40B4-BE49-F238E27FC236}">
                  <a16:creationId xmlns:a16="http://schemas.microsoft.com/office/drawing/2014/main" id="{2B34E5C5-3BAA-6645-80FC-DBB395E899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8" y="2928"/>
              <a:ext cx="144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2027" name="Rectangle 42">
              <a:extLst>
                <a:ext uri="{FF2B5EF4-FFF2-40B4-BE49-F238E27FC236}">
                  <a16:creationId xmlns:a16="http://schemas.microsoft.com/office/drawing/2014/main" id="{371E4ACD-0C94-F44B-B1CD-4DDCF5C5FA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2" y="2928"/>
              <a:ext cx="144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sp>
        <p:nvSpPr>
          <p:cNvPr id="41994" name="Rectangle 44">
            <a:extLst>
              <a:ext uri="{FF2B5EF4-FFF2-40B4-BE49-F238E27FC236}">
                <a16:creationId xmlns:a16="http://schemas.microsoft.com/office/drawing/2014/main" id="{DA5C02D9-9DCA-5C48-8F1E-C80C409D0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5105400"/>
            <a:ext cx="887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32 bit</a:t>
            </a:r>
          </a:p>
        </p:txBody>
      </p:sp>
      <p:sp>
        <p:nvSpPr>
          <p:cNvPr id="41995" name="Text Box 45">
            <a:extLst>
              <a:ext uri="{FF2B5EF4-FFF2-40B4-BE49-F238E27FC236}">
                <a16:creationId xmlns:a16="http://schemas.microsoft.com/office/drawing/2014/main" id="{9B289F16-6A15-5645-A6BB-E07F9E215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488"/>
            <a:ext cx="1103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2) Codifica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A5D75A-DF75-2615-1846-C96BF92C1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47</a:t>
            </a:fld>
            <a:endParaRPr lang="en-US" alt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>
            <a:extLst>
              <a:ext uri="{FF2B5EF4-FFF2-40B4-BE49-F238E27FC236}">
                <a16:creationId xmlns:a16="http://schemas.microsoft.com/office/drawing/2014/main" id="{492C7BBD-84E8-BE43-8988-3DC72DBAB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927EBD-1CE1-FADD-00AA-9F8D55BD4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48</a:t>
            </a:fld>
            <a:endParaRPr lang="en-US" alt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2">
            <a:extLst>
              <a:ext uri="{FF2B5EF4-FFF2-40B4-BE49-F238E27FC236}">
                <a16:creationId xmlns:a16="http://schemas.microsoft.com/office/drawing/2014/main" id="{50174CD7-3944-2B4B-AA94-E5CAA054B0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81000"/>
            <a:ext cx="63738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Come rappresentare numeri non interi, oppure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più grandi dell</a:t>
            </a:r>
            <a:r>
              <a:rPr lang="en-US" altLang="en-US" sz="2400" b="1">
                <a:latin typeface="Arial" panose="020B0604020202020204" pitchFamily="34" charset="0"/>
              </a:rPr>
              <a:t>’</a:t>
            </a:r>
            <a:r>
              <a:rPr lang="en-US" altLang="ja-JP" sz="2400" b="1"/>
              <a:t>intervallo?</a:t>
            </a:r>
            <a:endParaRPr lang="en-US" altLang="en-US" sz="2400" b="1"/>
          </a:p>
        </p:txBody>
      </p:sp>
      <p:sp>
        <p:nvSpPr>
          <p:cNvPr id="45058" name="Text Box 3">
            <a:extLst>
              <a:ext uri="{FF2B5EF4-FFF2-40B4-BE49-F238E27FC236}">
                <a16:creationId xmlns:a16="http://schemas.microsoft.com/office/drawing/2014/main" id="{580BA50D-34C2-2B4C-B5F5-BEC5F58AF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743200"/>
            <a:ext cx="376256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numeri non interi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1,25 = 125/100 = 125 * 10 </a:t>
            </a:r>
            <a:r>
              <a:rPr lang="en-US" altLang="en-US" sz="2400" baseline="30000"/>
              <a:t>- 2</a:t>
            </a:r>
            <a:endParaRPr lang="en-US" altLang="en-US" sz="24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706A344-0383-F048-AE2A-B2DBC25A3E06}"/>
              </a:ext>
            </a:extLst>
          </p:cNvPr>
          <p:cNvGrpSpPr>
            <a:grpSpLocks/>
          </p:cNvGrpSpPr>
          <p:nvPr/>
        </p:nvGrpSpPr>
        <p:grpSpPr bwMode="auto">
          <a:xfrm>
            <a:off x="4206875" y="1981200"/>
            <a:ext cx="4162425" cy="1920875"/>
            <a:chOff x="4206875" y="1981200"/>
            <a:chExt cx="4162425" cy="1920875"/>
          </a:xfrm>
        </p:grpSpPr>
        <p:sp>
          <p:nvSpPr>
            <p:cNvPr id="44054" name="Rectangle 4">
              <a:extLst>
                <a:ext uri="{FF2B5EF4-FFF2-40B4-BE49-F238E27FC236}">
                  <a16:creationId xmlns:a16="http://schemas.microsoft.com/office/drawing/2014/main" id="{83D6B7F9-E2F3-0E4E-9980-D1592260B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6875" y="3521075"/>
              <a:ext cx="533400" cy="381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4055" name="Rectangle 5">
              <a:extLst>
                <a:ext uri="{FF2B5EF4-FFF2-40B4-BE49-F238E27FC236}">
                  <a16:creationId xmlns:a16="http://schemas.microsoft.com/office/drawing/2014/main" id="{CA800E63-5D2A-314B-8D6D-AAF8B2DD1E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9875" y="3444875"/>
              <a:ext cx="381000" cy="381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4056" name="Line 6">
              <a:extLst>
                <a:ext uri="{FF2B5EF4-FFF2-40B4-BE49-F238E27FC236}">
                  <a16:creationId xmlns:a16="http://schemas.microsoft.com/office/drawing/2014/main" id="{F5E759AF-B227-9E42-A4A2-296139A9DD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87875" y="2971800"/>
              <a:ext cx="593725" cy="4730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7" name="Line 7">
              <a:extLst>
                <a:ext uri="{FF2B5EF4-FFF2-40B4-BE49-F238E27FC236}">
                  <a16:creationId xmlns:a16="http://schemas.microsoft.com/office/drawing/2014/main" id="{F697B72B-D2B2-5549-AFAF-AF57F695EE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91200" y="2971800"/>
              <a:ext cx="76200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8" name="Text Box 8">
              <a:extLst>
                <a:ext uri="{FF2B5EF4-FFF2-40B4-BE49-F238E27FC236}">
                  <a16:creationId xmlns:a16="http://schemas.microsoft.com/office/drawing/2014/main" id="{A23E9532-8A92-9541-BC9B-E63DDF8E36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6800" y="1981200"/>
              <a:ext cx="3492500" cy="1006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numero non intero rappresentato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mediante due numeri interi,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la </a:t>
              </a:r>
              <a:r>
                <a:rPr lang="en-US" altLang="en-US" sz="2000" i="1"/>
                <a:t>mantissa</a:t>
              </a:r>
              <a:r>
                <a:rPr lang="en-US" altLang="en-US" sz="2000"/>
                <a:t> e l</a:t>
              </a:r>
              <a:r>
                <a:rPr lang="ja-JP" altLang="en-US" sz="2000">
                  <a:latin typeface="Arial" panose="020B0604020202020204" pitchFamily="34" charset="0"/>
                </a:rPr>
                <a:t>’</a:t>
              </a:r>
              <a:r>
                <a:rPr lang="en-US" altLang="ja-JP" sz="2000" i="1"/>
                <a:t>esponente</a:t>
              </a:r>
              <a:endParaRPr lang="en-US" altLang="en-US" sz="2000"/>
            </a:p>
          </p:txBody>
        </p:sp>
      </p:grpSp>
      <p:sp>
        <p:nvSpPr>
          <p:cNvPr id="45064" name="Text Box 9">
            <a:extLst>
              <a:ext uri="{FF2B5EF4-FFF2-40B4-BE49-F238E27FC236}">
                <a16:creationId xmlns:a16="http://schemas.microsoft.com/office/drawing/2014/main" id="{D50FD5E6-294F-C046-82F4-A59AB5A04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25" y="1431925"/>
            <a:ext cx="6761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Mediante la notazione </a:t>
            </a:r>
            <a:r>
              <a:rPr lang="en-US" altLang="en-US" sz="2400" b="1" i="1"/>
              <a:t>floating-point</a:t>
            </a:r>
            <a:r>
              <a:rPr lang="en-US" altLang="en-US" sz="2400"/>
              <a:t> (virgola mobile)</a:t>
            </a:r>
          </a:p>
        </p:txBody>
      </p:sp>
      <p:grpSp>
        <p:nvGrpSpPr>
          <p:cNvPr id="45065" name="Group 26">
            <a:extLst>
              <a:ext uri="{FF2B5EF4-FFF2-40B4-BE49-F238E27FC236}">
                <a16:creationId xmlns:a16="http://schemas.microsoft.com/office/drawing/2014/main" id="{76C8BCB4-E031-FF49-B597-2E62C18CB33B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5384130"/>
            <a:ext cx="5715000" cy="565150"/>
            <a:chOff x="816" y="3264"/>
            <a:chExt cx="3600" cy="356"/>
          </a:xfrm>
        </p:grpSpPr>
        <p:sp>
          <p:nvSpPr>
            <p:cNvPr id="44040" name="Rectangle 11">
              <a:extLst>
                <a:ext uri="{FF2B5EF4-FFF2-40B4-BE49-F238E27FC236}">
                  <a16:creationId xmlns:a16="http://schemas.microsoft.com/office/drawing/2014/main" id="{098F5372-3847-DE47-B821-C2E3C6EE92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3312"/>
              <a:ext cx="336" cy="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4041" name="Rectangle 12">
              <a:extLst>
                <a:ext uri="{FF2B5EF4-FFF2-40B4-BE49-F238E27FC236}">
                  <a16:creationId xmlns:a16="http://schemas.microsoft.com/office/drawing/2014/main" id="{1D73FC61-5941-E546-8797-E92D51CCD4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3312"/>
              <a:ext cx="1824" cy="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4042" name="Rectangle 13">
              <a:extLst>
                <a:ext uri="{FF2B5EF4-FFF2-40B4-BE49-F238E27FC236}">
                  <a16:creationId xmlns:a16="http://schemas.microsoft.com/office/drawing/2014/main" id="{91C256F5-DB53-A545-944A-557B0D976A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3312"/>
              <a:ext cx="336" cy="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4043" name="Rectangle 14">
              <a:extLst>
                <a:ext uri="{FF2B5EF4-FFF2-40B4-BE49-F238E27FC236}">
                  <a16:creationId xmlns:a16="http://schemas.microsoft.com/office/drawing/2014/main" id="{DF1A2C1A-9A72-1841-AE9B-25E88E4CC7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3312"/>
              <a:ext cx="960" cy="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grpSp>
          <p:nvGrpSpPr>
            <p:cNvPr id="44044" name="Group 19">
              <a:extLst>
                <a:ext uri="{FF2B5EF4-FFF2-40B4-BE49-F238E27FC236}">
                  <a16:creationId xmlns:a16="http://schemas.microsoft.com/office/drawing/2014/main" id="{B2D597E8-4BD0-3140-BC1C-A26B75B72F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6" y="3264"/>
              <a:ext cx="297" cy="356"/>
              <a:chOff x="950" y="2630"/>
              <a:chExt cx="297" cy="356"/>
            </a:xfrm>
          </p:grpSpPr>
          <p:sp>
            <p:nvSpPr>
              <p:cNvPr id="44051" name="Text Box 16">
                <a:extLst>
                  <a:ext uri="{FF2B5EF4-FFF2-40B4-BE49-F238E27FC236}">
                    <a16:creationId xmlns:a16="http://schemas.microsoft.com/office/drawing/2014/main" id="{96DA22D9-07E8-0A43-AAAA-3944D8B4CA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50" y="2630"/>
                <a:ext cx="224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/>
                  <a:t>+</a:t>
                </a:r>
              </a:p>
            </p:txBody>
          </p:sp>
          <p:sp>
            <p:nvSpPr>
              <p:cNvPr id="44052" name="Text Box 17">
                <a:extLst>
                  <a:ext uri="{FF2B5EF4-FFF2-40B4-BE49-F238E27FC236}">
                    <a16:creationId xmlns:a16="http://schemas.microsoft.com/office/drawing/2014/main" id="{1A9AE69C-822C-5644-B402-5DE64D88BC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56" y="2659"/>
                <a:ext cx="191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800"/>
                  <a:t>-</a:t>
                </a:r>
                <a:endParaRPr lang="en-US" altLang="en-US" sz="2400"/>
              </a:p>
            </p:txBody>
          </p:sp>
          <p:sp>
            <p:nvSpPr>
              <p:cNvPr id="44053" name="Line 18">
                <a:extLst>
                  <a:ext uri="{FF2B5EF4-FFF2-40B4-BE49-F238E27FC236}">
                    <a16:creationId xmlns:a16="http://schemas.microsoft.com/office/drawing/2014/main" id="{A2C00659-DD82-0941-9551-5A9603317C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08" y="2784"/>
                <a:ext cx="144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4045" name="Group 20">
              <a:extLst>
                <a:ext uri="{FF2B5EF4-FFF2-40B4-BE49-F238E27FC236}">
                  <a16:creationId xmlns:a16="http://schemas.microsoft.com/office/drawing/2014/main" id="{46854048-746D-F74B-ADDD-24CD99CC93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72" y="3264"/>
              <a:ext cx="297" cy="356"/>
              <a:chOff x="950" y="2630"/>
              <a:chExt cx="297" cy="356"/>
            </a:xfrm>
          </p:grpSpPr>
          <p:sp>
            <p:nvSpPr>
              <p:cNvPr id="44048" name="Text Box 21">
                <a:extLst>
                  <a:ext uri="{FF2B5EF4-FFF2-40B4-BE49-F238E27FC236}">
                    <a16:creationId xmlns:a16="http://schemas.microsoft.com/office/drawing/2014/main" id="{B444CA98-183C-D048-A2B6-CCC1495587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50" y="2630"/>
                <a:ext cx="224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/>
                  <a:t>+</a:t>
                </a:r>
              </a:p>
            </p:txBody>
          </p:sp>
          <p:sp>
            <p:nvSpPr>
              <p:cNvPr id="44049" name="Text Box 22">
                <a:extLst>
                  <a:ext uri="{FF2B5EF4-FFF2-40B4-BE49-F238E27FC236}">
                    <a16:creationId xmlns:a16="http://schemas.microsoft.com/office/drawing/2014/main" id="{05CFC183-81E4-3845-8EED-E98501D52B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56" y="2659"/>
                <a:ext cx="191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800"/>
                  <a:t>-</a:t>
                </a:r>
                <a:endParaRPr lang="en-US" altLang="en-US" sz="2400"/>
              </a:p>
            </p:txBody>
          </p:sp>
          <p:sp>
            <p:nvSpPr>
              <p:cNvPr id="44050" name="Line 23">
                <a:extLst>
                  <a:ext uri="{FF2B5EF4-FFF2-40B4-BE49-F238E27FC236}">
                    <a16:creationId xmlns:a16="http://schemas.microsoft.com/office/drawing/2014/main" id="{F57DF6BD-7E42-3844-A7E3-DE19BE388D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08" y="2784"/>
                <a:ext cx="144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4046" name="Rectangle 24">
              <a:extLst>
                <a:ext uri="{FF2B5EF4-FFF2-40B4-BE49-F238E27FC236}">
                  <a16:creationId xmlns:a16="http://schemas.microsoft.com/office/drawing/2014/main" id="{585981EA-C851-0347-9696-7D04E0BD9C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3312"/>
              <a:ext cx="68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 i="1"/>
                <a:t>mantissa</a:t>
              </a:r>
            </a:p>
          </p:txBody>
        </p:sp>
        <p:sp>
          <p:nvSpPr>
            <p:cNvPr id="44047" name="Rectangle 25">
              <a:extLst>
                <a:ext uri="{FF2B5EF4-FFF2-40B4-BE49-F238E27FC236}">
                  <a16:creationId xmlns:a16="http://schemas.microsoft.com/office/drawing/2014/main" id="{253CEE00-1498-4E43-A18F-9531A4D9D2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3312"/>
              <a:ext cx="75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 i="1"/>
                <a:t>esponente</a:t>
              </a:r>
            </a:p>
          </p:txBody>
        </p:sp>
      </p:grpSp>
      <p:sp>
        <p:nvSpPr>
          <p:cNvPr id="45066" name="Rectangle 27">
            <a:extLst>
              <a:ext uri="{FF2B5EF4-FFF2-40B4-BE49-F238E27FC236}">
                <a16:creationId xmlns:a16="http://schemas.microsoft.com/office/drawing/2014/main" id="{0334CD0E-7DE7-CA41-AAD0-ABD8A9985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4495800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+ 125,  - 2</a:t>
            </a:r>
            <a:endParaRPr lang="en-US" altLang="en-US" sz="2400" baseline="30000"/>
          </a:p>
        </p:txBody>
      </p:sp>
      <p:sp>
        <p:nvSpPr>
          <p:cNvPr id="44039" name="Text Box 28">
            <a:extLst>
              <a:ext uri="{FF2B5EF4-FFF2-40B4-BE49-F238E27FC236}">
                <a16:creationId xmlns:a16="http://schemas.microsoft.com/office/drawing/2014/main" id="{FBF78664-4D7A-E24F-A920-3E0BC03947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488"/>
            <a:ext cx="1103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2) Codifica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0BA78C-EBF0-8E6A-3D9B-96F45FD56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49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/>
      <p:bldP spid="45064" grpId="0"/>
      <p:bldP spid="4506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>
            <a:extLst>
              <a:ext uri="{FF2B5EF4-FFF2-40B4-BE49-F238E27FC236}">
                <a16:creationId xmlns:a16="http://schemas.microsoft.com/office/drawing/2014/main" id="{5DCD7822-2CEF-6D4C-A502-20ADA5B5C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4189" y="4905119"/>
            <a:ext cx="65968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L'informazione nasce a seguito di una </a:t>
            </a:r>
            <a:r>
              <a:rPr lang="en-US" altLang="it-IT" sz="2000" b="1" i="1">
                <a:solidFill>
                  <a:srgbClr val="0000FF"/>
                </a:solidFill>
              </a:rPr>
              <a:t>differenza</a:t>
            </a:r>
            <a:r>
              <a:rPr lang="en-US" altLang="it-IT" sz="2000"/>
              <a:t> nel valore di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una grandezza fisica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8F69D6FE-BE41-5049-B99E-1B9DDE02F532}"/>
              </a:ext>
            </a:extLst>
          </p:cNvPr>
          <p:cNvGrpSpPr>
            <a:grpSpLocks/>
          </p:cNvGrpSpPr>
          <p:nvPr/>
        </p:nvGrpSpPr>
        <p:grpSpPr bwMode="auto">
          <a:xfrm>
            <a:off x="1295400" y="1524000"/>
            <a:ext cx="6680201" cy="2459038"/>
            <a:chOff x="816" y="960"/>
            <a:chExt cx="4208" cy="1549"/>
          </a:xfrm>
        </p:grpSpPr>
        <p:sp>
          <p:nvSpPr>
            <p:cNvPr id="123911" name="Oval 4">
              <a:extLst>
                <a:ext uri="{FF2B5EF4-FFF2-40B4-BE49-F238E27FC236}">
                  <a16:creationId xmlns:a16="http://schemas.microsoft.com/office/drawing/2014/main" id="{EDCD910D-1D43-C44C-8023-AFBEACC272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1536"/>
              <a:ext cx="672" cy="67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 baseline="-25000"/>
            </a:p>
          </p:txBody>
        </p:sp>
        <p:sp>
          <p:nvSpPr>
            <p:cNvPr id="123912" name="Text Box 5">
              <a:extLst>
                <a:ext uri="{FF2B5EF4-FFF2-40B4-BE49-F238E27FC236}">
                  <a16:creationId xmlns:a16="http://schemas.microsoft.com/office/drawing/2014/main" id="{D9D3443A-48C9-AD4B-8B9F-9E7AFCBEE0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0" y="1728"/>
              <a:ext cx="37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000" b="1">
                  <a:sym typeface="Symbol" pitchFamily="2" charset="2"/>
                </a:rPr>
                <a:t> </a:t>
              </a:r>
              <a:r>
                <a:rPr lang="en-US" altLang="it-IT" sz="2000" b="1"/>
                <a:t>Q</a:t>
              </a:r>
            </a:p>
          </p:txBody>
        </p:sp>
        <p:cxnSp>
          <p:nvCxnSpPr>
            <p:cNvPr id="123913" name="AutoShape 6">
              <a:extLst>
                <a:ext uri="{FF2B5EF4-FFF2-40B4-BE49-F238E27FC236}">
                  <a16:creationId xmlns:a16="http://schemas.microsoft.com/office/drawing/2014/main" id="{A71AB453-50D6-734B-B008-93A0C3D99C13}"/>
                </a:ext>
              </a:extLst>
            </p:cNvPr>
            <p:cNvCxnSpPr>
              <a:cxnSpLocks noChangeShapeType="1"/>
              <a:stCxn id="123911" idx="7"/>
            </p:cNvCxnSpPr>
            <p:nvPr/>
          </p:nvCxnSpPr>
          <p:spPr bwMode="auto">
            <a:xfrm flipV="1">
              <a:off x="2830" y="1344"/>
              <a:ext cx="290" cy="29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914" name="AutoShape 7">
              <a:extLst>
                <a:ext uri="{FF2B5EF4-FFF2-40B4-BE49-F238E27FC236}">
                  <a16:creationId xmlns:a16="http://schemas.microsoft.com/office/drawing/2014/main" id="{785E19B1-30C7-E24C-AF60-236DC05A641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928" y="1872"/>
              <a:ext cx="432" cy="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915" name="AutoShape 8">
              <a:extLst>
                <a:ext uri="{FF2B5EF4-FFF2-40B4-BE49-F238E27FC236}">
                  <a16:creationId xmlns:a16="http://schemas.microsoft.com/office/drawing/2014/main" id="{985A58FC-6144-7C4A-BC9F-4C5E536B81B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832" y="2112"/>
              <a:ext cx="240" cy="33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3916" name="Text Box 9">
              <a:extLst>
                <a:ext uri="{FF2B5EF4-FFF2-40B4-BE49-F238E27FC236}">
                  <a16:creationId xmlns:a16="http://schemas.microsoft.com/office/drawing/2014/main" id="{A193951B-B506-3046-9BFF-B8EDE1FE0C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0" y="1446"/>
              <a:ext cx="186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000"/>
                <a:t>differenze </a:t>
              </a:r>
              <a:r>
                <a:rPr lang="en-US" altLang="it-IT" sz="2000">
                  <a:sym typeface="Symbol" pitchFamily="2" charset="2"/>
                </a:rPr>
                <a:t> informazione</a:t>
              </a:r>
              <a:endParaRPr lang="en-US" altLang="it-IT" sz="2000"/>
            </a:p>
          </p:txBody>
        </p:sp>
        <p:sp>
          <p:nvSpPr>
            <p:cNvPr id="123917" name="Text Box 10">
              <a:extLst>
                <a:ext uri="{FF2B5EF4-FFF2-40B4-BE49-F238E27FC236}">
                  <a16:creationId xmlns:a16="http://schemas.microsoft.com/office/drawing/2014/main" id="{498A6F87-174C-2547-B751-561DDB6CFC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" y="960"/>
              <a:ext cx="149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000" b="1"/>
                <a:t>Q = </a:t>
              </a:r>
              <a:r>
                <a:rPr lang="en-US" altLang="it-IT" sz="2000"/>
                <a:t> grandezza fisica</a:t>
              </a:r>
              <a:endParaRPr lang="en-US" altLang="it-IT" sz="2000" b="1"/>
            </a:p>
          </p:txBody>
        </p:sp>
        <p:sp>
          <p:nvSpPr>
            <p:cNvPr id="123918" name="Text Box 11">
              <a:extLst>
                <a:ext uri="{FF2B5EF4-FFF2-40B4-BE49-F238E27FC236}">
                  <a16:creationId xmlns:a16="http://schemas.microsoft.com/office/drawing/2014/main" id="{76F9DC55-81CB-F144-B0A2-F3412064CA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0" y="2063"/>
              <a:ext cx="1914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000"/>
                <a:t>canali fisici di trasmissione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000"/>
                <a:t>(delle differenze)</a:t>
              </a:r>
            </a:p>
          </p:txBody>
        </p:sp>
      </p:grpSp>
      <p:grpSp>
        <p:nvGrpSpPr>
          <p:cNvPr id="3" name="Group 12">
            <a:extLst>
              <a:ext uri="{FF2B5EF4-FFF2-40B4-BE49-F238E27FC236}">
                <a16:creationId xmlns:a16="http://schemas.microsoft.com/office/drawing/2014/main" id="{D99CDE8F-0748-6740-AD25-AFAED1754271}"/>
              </a:ext>
            </a:extLst>
          </p:cNvPr>
          <p:cNvGrpSpPr>
            <a:grpSpLocks/>
          </p:cNvGrpSpPr>
          <p:nvPr/>
        </p:nvGrpSpPr>
        <p:grpSpPr bwMode="auto">
          <a:xfrm>
            <a:off x="1295400" y="2193925"/>
            <a:ext cx="3108325" cy="2092325"/>
            <a:chOff x="816" y="1382"/>
            <a:chExt cx="1958" cy="1318"/>
          </a:xfrm>
        </p:grpSpPr>
        <p:sp>
          <p:nvSpPr>
            <p:cNvPr id="123909" name="Text Box 13">
              <a:extLst>
                <a:ext uri="{FF2B5EF4-FFF2-40B4-BE49-F238E27FC236}">
                  <a16:creationId xmlns:a16="http://schemas.microsoft.com/office/drawing/2014/main" id="{4D990805-D4EC-2F41-BEB1-4D0C3E91A8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" y="2448"/>
              <a:ext cx="195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000" b="1"/>
                <a:t>S</a:t>
              </a:r>
              <a:r>
                <a:rPr lang="en-US" altLang="it-IT" sz="2000"/>
                <a:t> = Sorgente d'informazione</a:t>
              </a:r>
            </a:p>
          </p:txBody>
        </p:sp>
        <p:sp>
          <p:nvSpPr>
            <p:cNvPr id="123910" name="Text Box 14">
              <a:extLst>
                <a:ext uri="{FF2B5EF4-FFF2-40B4-BE49-F238E27FC236}">
                  <a16:creationId xmlns:a16="http://schemas.microsoft.com/office/drawing/2014/main" id="{F3FAA7F9-A68C-3B46-A313-0C1D6C0E3E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06" y="1382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400" b="1"/>
                <a:t>S</a:t>
              </a:r>
            </a:p>
          </p:txBody>
        </p:sp>
      </p:grpSp>
      <p:sp>
        <p:nvSpPr>
          <p:cNvPr id="123908" name="Text Box 15">
            <a:extLst>
              <a:ext uri="{FF2B5EF4-FFF2-40B4-BE49-F238E27FC236}">
                <a16:creationId xmlns:a16="http://schemas.microsoft.com/office/drawing/2014/main" id="{20C54F30-3EC4-AA40-825E-0E470E9C2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6581" y="580123"/>
            <a:ext cx="3119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b="1"/>
              <a:t>Come nasce l'informazione</a:t>
            </a:r>
            <a:endParaRPr lang="en-US" altLang="it-IT" sz="16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D81AE-FC0E-3D47-F64F-5660330D3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5</a:t>
            </a:fld>
            <a:endParaRPr lang="en-US" alt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2">
            <a:extLst>
              <a:ext uri="{FF2B5EF4-FFF2-40B4-BE49-F238E27FC236}">
                <a16:creationId xmlns:a16="http://schemas.microsoft.com/office/drawing/2014/main" id="{850FEEFF-81AB-A64B-AFD1-AB0363292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1050925"/>
            <a:ext cx="7539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Es.     4 cifre per la mantissa e 2 per l</a:t>
            </a:r>
            <a:r>
              <a:rPr lang="en-US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esponente (in base 10)</a:t>
            </a:r>
            <a:endParaRPr lang="en-US" altLang="en-US" sz="2400"/>
          </a:p>
        </p:txBody>
      </p:sp>
      <p:sp>
        <p:nvSpPr>
          <p:cNvPr id="45058" name="Rectangle 19">
            <a:extLst>
              <a:ext uri="{FF2B5EF4-FFF2-40B4-BE49-F238E27FC236}">
                <a16:creationId xmlns:a16="http://schemas.microsoft.com/office/drawing/2014/main" id="{206E6271-236C-2044-A13C-F0EE08CC0C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352800"/>
            <a:ext cx="445135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+ 1235 + 09	=  1235000000000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- 1235 + 09	= -1235000000000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+ 1235 - 09 =  1,235 10</a:t>
            </a:r>
            <a:r>
              <a:rPr lang="en-US" altLang="en-US" sz="2000" baseline="30000">
                <a:latin typeface="Monaco" pitchFamily="2" charset="77"/>
              </a:rPr>
              <a:t>-6</a:t>
            </a:r>
            <a:endParaRPr lang="en-US" altLang="en-US" sz="2000">
              <a:latin typeface="Monaco" pitchFamily="2" charset="77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- 1235 - 09 = -1,235 10</a:t>
            </a:r>
            <a:r>
              <a:rPr lang="en-US" altLang="en-US" sz="2000" baseline="30000">
                <a:latin typeface="Monaco" pitchFamily="2" charset="77"/>
              </a:rPr>
              <a:t>-6</a:t>
            </a:r>
          </a:p>
        </p:txBody>
      </p:sp>
      <p:sp>
        <p:nvSpPr>
          <p:cNvPr id="45059" name="Text Box 20">
            <a:extLst>
              <a:ext uri="{FF2B5EF4-FFF2-40B4-BE49-F238E27FC236}">
                <a16:creationId xmlns:a16="http://schemas.microsoft.com/office/drawing/2014/main" id="{057951D6-F92A-DA4B-A206-3C4840EFD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25" y="3382963"/>
            <a:ext cx="18700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positivo grande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negativo grande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positivo piccolo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negativo piccolo</a:t>
            </a:r>
          </a:p>
        </p:txBody>
      </p:sp>
      <p:sp>
        <p:nvSpPr>
          <p:cNvPr id="45060" name="Rectangle 21">
            <a:extLst>
              <a:ext uri="{FF2B5EF4-FFF2-40B4-BE49-F238E27FC236}">
                <a16:creationId xmlns:a16="http://schemas.microsoft.com/office/drawing/2014/main" id="{02390CA4-46F7-8C43-AAC0-3912E04F6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2135188"/>
            <a:ext cx="346075" cy="419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</a:t>
            </a:r>
          </a:p>
        </p:txBody>
      </p:sp>
      <p:sp>
        <p:nvSpPr>
          <p:cNvPr id="45061" name="Rectangle 22">
            <a:extLst>
              <a:ext uri="{FF2B5EF4-FFF2-40B4-BE49-F238E27FC236}">
                <a16:creationId xmlns:a16="http://schemas.microsoft.com/office/drawing/2014/main" id="{79374467-F4DF-7545-955C-D67CE2039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2133600"/>
            <a:ext cx="346075" cy="419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2</a:t>
            </a:r>
          </a:p>
        </p:txBody>
      </p:sp>
      <p:sp>
        <p:nvSpPr>
          <p:cNvPr id="45062" name="Rectangle 23">
            <a:extLst>
              <a:ext uri="{FF2B5EF4-FFF2-40B4-BE49-F238E27FC236}">
                <a16:creationId xmlns:a16="http://schemas.microsoft.com/office/drawing/2014/main" id="{FA3B633D-ECAD-F443-9D5E-750C8D908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2133600"/>
            <a:ext cx="346075" cy="419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3</a:t>
            </a:r>
          </a:p>
        </p:txBody>
      </p:sp>
      <p:sp>
        <p:nvSpPr>
          <p:cNvPr id="45063" name="Rectangle 24">
            <a:extLst>
              <a:ext uri="{FF2B5EF4-FFF2-40B4-BE49-F238E27FC236}">
                <a16:creationId xmlns:a16="http://schemas.microsoft.com/office/drawing/2014/main" id="{5C345F18-190D-6E40-B167-BB9050EDF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346075" cy="419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5</a:t>
            </a:r>
          </a:p>
        </p:txBody>
      </p:sp>
      <p:sp>
        <p:nvSpPr>
          <p:cNvPr id="45064" name="Rectangle 25">
            <a:extLst>
              <a:ext uri="{FF2B5EF4-FFF2-40B4-BE49-F238E27FC236}">
                <a16:creationId xmlns:a16="http://schemas.microsoft.com/office/drawing/2014/main" id="{D131250F-D2FE-5742-9EDA-B01B2FD62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133600"/>
            <a:ext cx="346075" cy="419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</a:t>
            </a:r>
          </a:p>
        </p:txBody>
      </p:sp>
      <p:sp>
        <p:nvSpPr>
          <p:cNvPr id="45065" name="Rectangle 26">
            <a:extLst>
              <a:ext uri="{FF2B5EF4-FFF2-40B4-BE49-F238E27FC236}">
                <a16:creationId xmlns:a16="http://schemas.microsoft.com/office/drawing/2014/main" id="{23E65FB3-BD91-B442-BD12-F02E79D24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2133600"/>
            <a:ext cx="346075" cy="419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9</a:t>
            </a:r>
          </a:p>
        </p:txBody>
      </p:sp>
      <p:sp>
        <p:nvSpPr>
          <p:cNvPr id="45066" name="Rectangle 27">
            <a:extLst>
              <a:ext uri="{FF2B5EF4-FFF2-40B4-BE49-F238E27FC236}">
                <a16:creationId xmlns:a16="http://schemas.microsoft.com/office/drawing/2014/main" id="{72D483AA-BF06-F149-9C0B-40F1F48BA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133600"/>
            <a:ext cx="333375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  <a:sym typeface="Symbol" pitchFamily="2" charset="2"/>
              </a:rPr>
              <a:t></a:t>
            </a:r>
            <a:endParaRPr lang="en-US" altLang="en-US" sz="2000">
              <a:latin typeface="Monaco" pitchFamily="2" charset="77"/>
            </a:endParaRPr>
          </a:p>
        </p:txBody>
      </p:sp>
      <p:sp>
        <p:nvSpPr>
          <p:cNvPr id="45067" name="Rectangle 28">
            <a:extLst>
              <a:ext uri="{FF2B5EF4-FFF2-40B4-BE49-F238E27FC236}">
                <a16:creationId xmlns:a16="http://schemas.microsoft.com/office/drawing/2014/main" id="{F801B1B9-7716-9446-A70D-2841D0701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2133600"/>
            <a:ext cx="333375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  <a:sym typeface="Symbol" pitchFamily="2" charset="2"/>
              </a:rPr>
              <a:t></a:t>
            </a:r>
            <a:endParaRPr lang="en-US" altLang="en-US" sz="2000">
              <a:latin typeface="Monaco" pitchFamily="2" charset="77"/>
            </a:endParaRPr>
          </a:p>
        </p:txBody>
      </p:sp>
      <p:sp>
        <p:nvSpPr>
          <p:cNvPr id="45068" name="Line 29">
            <a:extLst>
              <a:ext uri="{FF2B5EF4-FFF2-40B4-BE49-F238E27FC236}">
                <a16:creationId xmlns:a16="http://schemas.microsoft.com/office/drawing/2014/main" id="{51514B4B-0A6F-E544-8DBC-CC4F3899D592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5562600"/>
            <a:ext cx="662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9" name="Text Box 30">
            <a:extLst>
              <a:ext uri="{FF2B5EF4-FFF2-40B4-BE49-F238E27FC236}">
                <a16:creationId xmlns:a16="http://schemas.microsoft.com/office/drawing/2014/main" id="{A592E7F8-ADEB-CE42-B653-2C2FE9357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51054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0</a:t>
            </a:r>
          </a:p>
        </p:txBody>
      </p:sp>
      <p:sp>
        <p:nvSpPr>
          <p:cNvPr id="45070" name="Line 31">
            <a:extLst>
              <a:ext uri="{FF2B5EF4-FFF2-40B4-BE49-F238E27FC236}">
                <a16:creationId xmlns:a16="http://schemas.microsoft.com/office/drawing/2014/main" id="{7B3C4270-0460-1444-8750-A8AED1B5C235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54864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1" name="Line 32">
            <a:extLst>
              <a:ext uri="{FF2B5EF4-FFF2-40B4-BE49-F238E27FC236}">
                <a16:creationId xmlns:a16="http://schemas.microsoft.com/office/drawing/2014/main" id="{7AD11A12-C6A5-0549-B47F-2F1C8E67ADCF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7600" y="59436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2" name="Line 33">
            <a:extLst>
              <a:ext uri="{FF2B5EF4-FFF2-40B4-BE49-F238E27FC236}">
                <a16:creationId xmlns:a16="http://schemas.microsoft.com/office/drawing/2014/main" id="{407E6115-2F56-A14B-993D-B3014717602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00200" y="59436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3" name="Line 34">
            <a:extLst>
              <a:ext uri="{FF2B5EF4-FFF2-40B4-BE49-F238E27FC236}">
                <a16:creationId xmlns:a16="http://schemas.microsoft.com/office/drawing/2014/main" id="{18ED9518-051D-9A4E-A84B-4B7E88722484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57912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4" name="Line 35">
            <a:extLst>
              <a:ext uri="{FF2B5EF4-FFF2-40B4-BE49-F238E27FC236}">
                <a16:creationId xmlns:a16="http://schemas.microsoft.com/office/drawing/2014/main" id="{5605153A-AC27-5046-8B3C-D6D8B69041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24400" y="57912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5" name="Text Box 36">
            <a:extLst>
              <a:ext uri="{FF2B5EF4-FFF2-40B4-BE49-F238E27FC236}">
                <a16:creationId xmlns:a16="http://schemas.microsoft.com/office/drawing/2014/main" id="{5F15084B-2EE0-8D4D-B8EA-1FE5BD506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488"/>
            <a:ext cx="1103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2) Codifica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4375CD-98B9-C44D-82E0-E3EA905330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382963"/>
            <a:ext cx="6807200" cy="333375"/>
          </a:xfrm>
          <a:prstGeom prst="rect">
            <a:avLst/>
          </a:prstGeom>
          <a:noFill/>
          <a:ln w="25400" algn="ctr">
            <a:solidFill>
              <a:srgbClr val="122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5B17A4-B156-659B-E2C1-00C3BC618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50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2">
            <a:extLst>
              <a:ext uri="{FF2B5EF4-FFF2-40B4-BE49-F238E27FC236}">
                <a16:creationId xmlns:a16="http://schemas.microsoft.com/office/drawing/2014/main" id="{8C11AF4F-398D-3140-B0A2-B2B478F37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1050925"/>
            <a:ext cx="7539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Es.     4 cifre per la mantissa e 2 per l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esponente (in base 10)</a:t>
            </a:r>
            <a:endParaRPr lang="en-US" altLang="en-US" sz="2400"/>
          </a:p>
        </p:txBody>
      </p:sp>
      <p:sp>
        <p:nvSpPr>
          <p:cNvPr id="46082" name="Rectangle 19">
            <a:extLst>
              <a:ext uri="{FF2B5EF4-FFF2-40B4-BE49-F238E27FC236}">
                <a16:creationId xmlns:a16="http://schemas.microsoft.com/office/drawing/2014/main" id="{AB7094DA-41CC-3F4D-8438-887D4E83D7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352800"/>
            <a:ext cx="445135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+ 1235 + 09	=  1235000000000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- 1235 + 09	= -1235000000000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+ 1235 - 09 =  1,235 10</a:t>
            </a:r>
            <a:r>
              <a:rPr lang="en-US" altLang="en-US" sz="2000" baseline="30000">
                <a:latin typeface="Monaco" pitchFamily="2" charset="77"/>
              </a:rPr>
              <a:t>-6</a:t>
            </a:r>
            <a:endParaRPr lang="en-US" altLang="en-US" sz="2000">
              <a:latin typeface="Monaco" pitchFamily="2" charset="77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- 1235 - 09 = -1,235 10</a:t>
            </a:r>
            <a:r>
              <a:rPr lang="en-US" altLang="en-US" sz="2000" baseline="30000">
                <a:latin typeface="Monaco" pitchFamily="2" charset="77"/>
              </a:rPr>
              <a:t>-6</a:t>
            </a:r>
          </a:p>
        </p:txBody>
      </p:sp>
      <p:sp>
        <p:nvSpPr>
          <p:cNvPr id="46083" name="Text Box 20">
            <a:extLst>
              <a:ext uri="{FF2B5EF4-FFF2-40B4-BE49-F238E27FC236}">
                <a16:creationId xmlns:a16="http://schemas.microsoft.com/office/drawing/2014/main" id="{291BC5B9-7BF4-5949-865A-88FCD8F05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25" y="3382963"/>
            <a:ext cx="18700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positivo grande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negativo grande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positivo piccolo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negativo piccolo</a:t>
            </a:r>
          </a:p>
        </p:txBody>
      </p:sp>
      <p:sp>
        <p:nvSpPr>
          <p:cNvPr id="46084" name="Rectangle 21">
            <a:extLst>
              <a:ext uri="{FF2B5EF4-FFF2-40B4-BE49-F238E27FC236}">
                <a16:creationId xmlns:a16="http://schemas.microsoft.com/office/drawing/2014/main" id="{A47B185A-BD88-9A43-B231-FD792BA7F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2135188"/>
            <a:ext cx="346075" cy="419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</a:t>
            </a:r>
          </a:p>
        </p:txBody>
      </p:sp>
      <p:sp>
        <p:nvSpPr>
          <p:cNvPr id="46085" name="Rectangle 22">
            <a:extLst>
              <a:ext uri="{FF2B5EF4-FFF2-40B4-BE49-F238E27FC236}">
                <a16:creationId xmlns:a16="http://schemas.microsoft.com/office/drawing/2014/main" id="{E49A02F0-A19E-DB4E-80BA-C49A3DD8F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2133600"/>
            <a:ext cx="346075" cy="419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2</a:t>
            </a:r>
          </a:p>
        </p:txBody>
      </p:sp>
      <p:sp>
        <p:nvSpPr>
          <p:cNvPr id="46086" name="Rectangle 23">
            <a:extLst>
              <a:ext uri="{FF2B5EF4-FFF2-40B4-BE49-F238E27FC236}">
                <a16:creationId xmlns:a16="http://schemas.microsoft.com/office/drawing/2014/main" id="{8C230A10-A509-2F49-868F-4125C28A7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2133600"/>
            <a:ext cx="346075" cy="419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3</a:t>
            </a:r>
          </a:p>
        </p:txBody>
      </p:sp>
      <p:sp>
        <p:nvSpPr>
          <p:cNvPr id="46087" name="Rectangle 24">
            <a:extLst>
              <a:ext uri="{FF2B5EF4-FFF2-40B4-BE49-F238E27FC236}">
                <a16:creationId xmlns:a16="http://schemas.microsoft.com/office/drawing/2014/main" id="{2BFCB448-6445-054D-AF2A-05197A710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346075" cy="419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5</a:t>
            </a:r>
          </a:p>
        </p:txBody>
      </p:sp>
      <p:sp>
        <p:nvSpPr>
          <p:cNvPr id="46088" name="Rectangle 25">
            <a:extLst>
              <a:ext uri="{FF2B5EF4-FFF2-40B4-BE49-F238E27FC236}">
                <a16:creationId xmlns:a16="http://schemas.microsoft.com/office/drawing/2014/main" id="{F7BCE20D-43FA-C441-8EA9-D1A635A1A0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133600"/>
            <a:ext cx="346075" cy="419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</a:t>
            </a:r>
          </a:p>
        </p:txBody>
      </p:sp>
      <p:sp>
        <p:nvSpPr>
          <p:cNvPr id="46089" name="Rectangle 26">
            <a:extLst>
              <a:ext uri="{FF2B5EF4-FFF2-40B4-BE49-F238E27FC236}">
                <a16:creationId xmlns:a16="http://schemas.microsoft.com/office/drawing/2014/main" id="{90B82A60-1F74-BB43-A6BF-7BB44D11C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2133600"/>
            <a:ext cx="346075" cy="419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9</a:t>
            </a:r>
          </a:p>
        </p:txBody>
      </p:sp>
      <p:sp>
        <p:nvSpPr>
          <p:cNvPr id="46090" name="Rectangle 27">
            <a:extLst>
              <a:ext uri="{FF2B5EF4-FFF2-40B4-BE49-F238E27FC236}">
                <a16:creationId xmlns:a16="http://schemas.microsoft.com/office/drawing/2014/main" id="{DA285B02-7A6B-8544-9BBD-60ED0CA75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133600"/>
            <a:ext cx="333375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  <a:sym typeface="Symbol" pitchFamily="2" charset="2"/>
              </a:rPr>
              <a:t></a:t>
            </a:r>
            <a:endParaRPr lang="en-US" altLang="en-US" sz="2000">
              <a:latin typeface="Monaco" pitchFamily="2" charset="77"/>
            </a:endParaRPr>
          </a:p>
        </p:txBody>
      </p:sp>
      <p:sp>
        <p:nvSpPr>
          <p:cNvPr id="46091" name="Rectangle 28">
            <a:extLst>
              <a:ext uri="{FF2B5EF4-FFF2-40B4-BE49-F238E27FC236}">
                <a16:creationId xmlns:a16="http://schemas.microsoft.com/office/drawing/2014/main" id="{327D4305-DBEE-E042-B4C0-ADC59AD7D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2133600"/>
            <a:ext cx="333375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  <a:sym typeface="Symbol" pitchFamily="2" charset="2"/>
              </a:rPr>
              <a:t></a:t>
            </a:r>
            <a:endParaRPr lang="en-US" altLang="en-US" sz="2000">
              <a:latin typeface="Monaco" pitchFamily="2" charset="77"/>
            </a:endParaRPr>
          </a:p>
        </p:txBody>
      </p:sp>
      <p:sp>
        <p:nvSpPr>
          <p:cNvPr id="46092" name="Line 29">
            <a:extLst>
              <a:ext uri="{FF2B5EF4-FFF2-40B4-BE49-F238E27FC236}">
                <a16:creationId xmlns:a16="http://schemas.microsoft.com/office/drawing/2014/main" id="{29785DD9-0BA4-5641-8F09-2CD2B0E11E5F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5562600"/>
            <a:ext cx="662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3" name="Text Box 30">
            <a:extLst>
              <a:ext uri="{FF2B5EF4-FFF2-40B4-BE49-F238E27FC236}">
                <a16:creationId xmlns:a16="http://schemas.microsoft.com/office/drawing/2014/main" id="{7B903D43-9AEF-CF44-9569-D1D361AAA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51054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0</a:t>
            </a:r>
          </a:p>
        </p:txBody>
      </p:sp>
      <p:sp>
        <p:nvSpPr>
          <p:cNvPr id="46094" name="Line 31">
            <a:extLst>
              <a:ext uri="{FF2B5EF4-FFF2-40B4-BE49-F238E27FC236}">
                <a16:creationId xmlns:a16="http://schemas.microsoft.com/office/drawing/2014/main" id="{76E80D3A-C2A0-4348-A12F-C4D88227E2B5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54864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5" name="Line 32">
            <a:extLst>
              <a:ext uri="{FF2B5EF4-FFF2-40B4-BE49-F238E27FC236}">
                <a16:creationId xmlns:a16="http://schemas.microsoft.com/office/drawing/2014/main" id="{6F8480FC-5588-9647-A299-C63B46EBE8A1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7600" y="59436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6" name="Line 33">
            <a:extLst>
              <a:ext uri="{FF2B5EF4-FFF2-40B4-BE49-F238E27FC236}">
                <a16:creationId xmlns:a16="http://schemas.microsoft.com/office/drawing/2014/main" id="{AB92123C-640E-D840-BFA6-6D825914BD1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00200" y="59436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7" name="Line 34">
            <a:extLst>
              <a:ext uri="{FF2B5EF4-FFF2-40B4-BE49-F238E27FC236}">
                <a16:creationId xmlns:a16="http://schemas.microsoft.com/office/drawing/2014/main" id="{BD6E14F2-B50B-094F-AE9B-D284CD39392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57912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8" name="Line 35">
            <a:extLst>
              <a:ext uri="{FF2B5EF4-FFF2-40B4-BE49-F238E27FC236}">
                <a16:creationId xmlns:a16="http://schemas.microsoft.com/office/drawing/2014/main" id="{F0D3EF8F-0DED-6149-BDE0-67F38888476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24400" y="57912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9" name="Text Box 36">
            <a:extLst>
              <a:ext uri="{FF2B5EF4-FFF2-40B4-BE49-F238E27FC236}">
                <a16:creationId xmlns:a16="http://schemas.microsoft.com/office/drawing/2014/main" id="{5778C166-6047-554A-ABDE-87033F30D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488"/>
            <a:ext cx="1103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2) Codifica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ED8FC6E-AA1B-3B41-8BF6-5DB7C7AA5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775" y="3700463"/>
            <a:ext cx="6807200" cy="333375"/>
          </a:xfrm>
          <a:prstGeom prst="rect">
            <a:avLst/>
          </a:prstGeom>
          <a:noFill/>
          <a:ln w="25400" algn="ctr">
            <a:solidFill>
              <a:srgbClr val="122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5CE9CF-26A7-5BB5-3084-218726426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51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2">
            <a:extLst>
              <a:ext uri="{FF2B5EF4-FFF2-40B4-BE49-F238E27FC236}">
                <a16:creationId xmlns:a16="http://schemas.microsoft.com/office/drawing/2014/main" id="{6BDECDED-92AF-144C-876A-323D0F951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1050925"/>
            <a:ext cx="7539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Es.     4 cifre per la mantissa e 2 per l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esponente (in base 10)</a:t>
            </a:r>
            <a:endParaRPr lang="en-US" altLang="en-US" sz="2400"/>
          </a:p>
        </p:txBody>
      </p:sp>
      <p:sp>
        <p:nvSpPr>
          <p:cNvPr id="47106" name="Rectangle 19">
            <a:extLst>
              <a:ext uri="{FF2B5EF4-FFF2-40B4-BE49-F238E27FC236}">
                <a16:creationId xmlns:a16="http://schemas.microsoft.com/office/drawing/2014/main" id="{335E0E16-96E9-EB43-931F-3BC4B54A1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352800"/>
            <a:ext cx="445135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+ 1235 + 09	=  1235000000000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- 1235 + 09	= -1235000000000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+ 1235 - 09 =  1,235 10</a:t>
            </a:r>
            <a:r>
              <a:rPr lang="en-US" altLang="en-US" sz="2000" baseline="30000">
                <a:latin typeface="Monaco" pitchFamily="2" charset="77"/>
              </a:rPr>
              <a:t>-6</a:t>
            </a:r>
            <a:endParaRPr lang="en-US" altLang="en-US" sz="2000">
              <a:latin typeface="Monaco" pitchFamily="2" charset="77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- 1235 - 09 = -1,235 10</a:t>
            </a:r>
            <a:r>
              <a:rPr lang="en-US" altLang="en-US" sz="2000" baseline="30000">
                <a:latin typeface="Monaco" pitchFamily="2" charset="77"/>
              </a:rPr>
              <a:t>-6</a:t>
            </a:r>
          </a:p>
        </p:txBody>
      </p:sp>
      <p:sp>
        <p:nvSpPr>
          <p:cNvPr id="47107" name="Text Box 20">
            <a:extLst>
              <a:ext uri="{FF2B5EF4-FFF2-40B4-BE49-F238E27FC236}">
                <a16:creationId xmlns:a16="http://schemas.microsoft.com/office/drawing/2014/main" id="{76C7A178-BFE0-4E43-84CC-3D3364222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25" y="3382963"/>
            <a:ext cx="18700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positivo grande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negativo grande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positivo piccolo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negativo piccolo</a:t>
            </a:r>
          </a:p>
        </p:txBody>
      </p:sp>
      <p:sp>
        <p:nvSpPr>
          <p:cNvPr id="47108" name="Rectangle 21">
            <a:extLst>
              <a:ext uri="{FF2B5EF4-FFF2-40B4-BE49-F238E27FC236}">
                <a16:creationId xmlns:a16="http://schemas.microsoft.com/office/drawing/2014/main" id="{2384B4EC-2ECC-7845-82E6-302418CC3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2135188"/>
            <a:ext cx="346075" cy="419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</a:t>
            </a:r>
          </a:p>
        </p:txBody>
      </p:sp>
      <p:sp>
        <p:nvSpPr>
          <p:cNvPr id="47109" name="Rectangle 22">
            <a:extLst>
              <a:ext uri="{FF2B5EF4-FFF2-40B4-BE49-F238E27FC236}">
                <a16:creationId xmlns:a16="http://schemas.microsoft.com/office/drawing/2014/main" id="{44CDBCAB-7CD5-F647-8150-B23478E61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2133600"/>
            <a:ext cx="346075" cy="419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2</a:t>
            </a:r>
          </a:p>
        </p:txBody>
      </p:sp>
      <p:sp>
        <p:nvSpPr>
          <p:cNvPr id="47110" name="Rectangle 23">
            <a:extLst>
              <a:ext uri="{FF2B5EF4-FFF2-40B4-BE49-F238E27FC236}">
                <a16:creationId xmlns:a16="http://schemas.microsoft.com/office/drawing/2014/main" id="{40F77C66-776B-EE49-9017-99B7FD1C2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2133600"/>
            <a:ext cx="346075" cy="419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3</a:t>
            </a:r>
          </a:p>
        </p:txBody>
      </p:sp>
      <p:sp>
        <p:nvSpPr>
          <p:cNvPr id="47111" name="Rectangle 24">
            <a:extLst>
              <a:ext uri="{FF2B5EF4-FFF2-40B4-BE49-F238E27FC236}">
                <a16:creationId xmlns:a16="http://schemas.microsoft.com/office/drawing/2014/main" id="{184ADECD-DBC5-1447-B865-DB0658706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346075" cy="419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5</a:t>
            </a:r>
          </a:p>
        </p:txBody>
      </p:sp>
      <p:sp>
        <p:nvSpPr>
          <p:cNvPr id="47112" name="Rectangle 25">
            <a:extLst>
              <a:ext uri="{FF2B5EF4-FFF2-40B4-BE49-F238E27FC236}">
                <a16:creationId xmlns:a16="http://schemas.microsoft.com/office/drawing/2014/main" id="{0A68C221-98DB-C74B-B4C0-9CB2F1D5C3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133600"/>
            <a:ext cx="346075" cy="419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</a:t>
            </a:r>
          </a:p>
        </p:txBody>
      </p:sp>
      <p:sp>
        <p:nvSpPr>
          <p:cNvPr id="47113" name="Rectangle 26">
            <a:extLst>
              <a:ext uri="{FF2B5EF4-FFF2-40B4-BE49-F238E27FC236}">
                <a16:creationId xmlns:a16="http://schemas.microsoft.com/office/drawing/2014/main" id="{0D92BA50-20C0-984E-83D3-0AF6159CA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2133600"/>
            <a:ext cx="346075" cy="419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9</a:t>
            </a:r>
          </a:p>
        </p:txBody>
      </p:sp>
      <p:sp>
        <p:nvSpPr>
          <p:cNvPr id="47114" name="Rectangle 27">
            <a:extLst>
              <a:ext uri="{FF2B5EF4-FFF2-40B4-BE49-F238E27FC236}">
                <a16:creationId xmlns:a16="http://schemas.microsoft.com/office/drawing/2014/main" id="{9A5780A3-546A-F04D-830A-2510C62A5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133600"/>
            <a:ext cx="333375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  <a:sym typeface="Symbol" pitchFamily="2" charset="2"/>
              </a:rPr>
              <a:t></a:t>
            </a:r>
            <a:endParaRPr lang="en-US" altLang="en-US" sz="2000">
              <a:latin typeface="Monaco" pitchFamily="2" charset="77"/>
            </a:endParaRPr>
          </a:p>
        </p:txBody>
      </p:sp>
      <p:sp>
        <p:nvSpPr>
          <p:cNvPr id="47115" name="Rectangle 28">
            <a:extLst>
              <a:ext uri="{FF2B5EF4-FFF2-40B4-BE49-F238E27FC236}">
                <a16:creationId xmlns:a16="http://schemas.microsoft.com/office/drawing/2014/main" id="{D25EBCA9-765E-1D41-B2A2-5F729E00D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2133600"/>
            <a:ext cx="333375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  <a:sym typeface="Symbol" pitchFamily="2" charset="2"/>
              </a:rPr>
              <a:t></a:t>
            </a:r>
            <a:endParaRPr lang="en-US" altLang="en-US" sz="2000">
              <a:latin typeface="Monaco" pitchFamily="2" charset="77"/>
            </a:endParaRPr>
          </a:p>
        </p:txBody>
      </p:sp>
      <p:sp>
        <p:nvSpPr>
          <p:cNvPr id="47116" name="Line 29">
            <a:extLst>
              <a:ext uri="{FF2B5EF4-FFF2-40B4-BE49-F238E27FC236}">
                <a16:creationId xmlns:a16="http://schemas.microsoft.com/office/drawing/2014/main" id="{55ADFBEF-CAA0-E344-B199-08529A2CDCF0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5562600"/>
            <a:ext cx="662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7" name="Text Box 30">
            <a:extLst>
              <a:ext uri="{FF2B5EF4-FFF2-40B4-BE49-F238E27FC236}">
                <a16:creationId xmlns:a16="http://schemas.microsoft.com/office/drawing/2014/main" id="{DB68F3BD-3575-2F41-B895-C03C346D9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51054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0</a:t>
            </a:r>
          </a:p>
        </p:txBody>
      </p:sp>
      <p:sp>
        <p:nvSpPr>
          <p:cNvPr id="47118" name="Line 31">
            <a:extLst>
              <a:ext uri="{FF2B5EF4-FFF2-40B4-BE49-F238E27FC236}">
                <a16:creationId xmlns:a16="http://schemas.microsoft.com/office/drawing/2014/main" id="{F8354294-B42F-C04C-9E96-B4818CA496F4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54864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9" name="Line 32">
            <a:extLst>
              <a:ext uri="{FF2B5EF4-FFF2-40B4-BE49-F238E27FC236}">
                <a16:creationId xmlns:a16="http://schemas.microsoft.com/office/drawing/2014/main" id="{18BC1A69-49F2-8F43-91A1-FF7C4FA504F2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7600" y="59436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0" name="Line 33">
            <a:extLst>
              <a:ext uri="{FF2B5EF4-FFF2-40B4-BE49-F238E27FC236}">
                <a16:creationId xmlns:a16="http://schemas.microsoft.com/office/drawing/2014/main" id="{CE1DDD33-1F4B-CF44-95E4-AA43C989CF5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00200" y="59436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1" name="Line 34">
            <a:extLst>
              <a:ext uri="{FF2B5EF4-FFF2-40B4-BE49-F238E27FC236}">
                <a16:creationId xmlns:a16="http://schemas.microsoft.com/office/drawing/2014/main" id="{AAC6F11F-42B8-0648-8DAC-CE00A091E1B7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57912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2" name="Line 35">
            <a:extLst>
              <a:ext uri="{FF2B5EF4-FFF2-40B4-BE49-F238E27FC236}">
                <a16:creationId xmlns:a16="http://schemas.microsoft.com/office/drawing/2014/main" id="{4FE065DE-4338-6743-B989-6F21B54D23E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24400" y="57912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3" name="Text Box 36">
            <a:extLst>
              <a:ext uri="{FF2B5EF4-FFF2-40B4-BE49-F238E27FC236}">
                <a16:creationId xmlns:a16="http://schemas.microsoft.com/office/drawing/2014/main" id="{E9121EA8-9DBF-114A-919E-637CE3552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488"/>
            <a:ext cx="1103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2) Codifica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17A837-7BC7-2346-8BB3-7F44C953F5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979863"/>
            <a:ext cx="6807200" cy="333375"/>
          </a:xfrm>
          <a:prstGeom prst="rect">
            <a:avLst/>
          </a:prstGeom>
          <a:noFill/>
          <a:ln w="25400" algn="ctr">
            <a:solidFill>
              <a:srgbClr val="122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22E29F-B213-85E5-F072-CC5F621C4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52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2">
            <a:extLst>
              <a:ext uri="{FF2B5EF4-FFF2-40B4-BE49-F238E27FC236}">
                <a16:creationId xmlns:a16="http://schemas.microsoft.com/office/drawing/2014/main" id="{FAC5C8DB-ABE2-4E48-9362-6C3713D38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1050925"/>
            <a:ext cx="7539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Es.     4 cifre per la mantissa e 2 per l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esponente (in base 10)</a:t>
            </a:r>
            <a:endParaRPr lang="en-US" altLang="en-US" sz="2400"/>
          </a:p>
        </p:txBody>
      </p:sp>
      <p:sp>
        <p:nvSpPr>
          <p:cNvPr id="48130" name="Rectangle 19">
            <a:extLst>
              <a:ext uri="{FF2B5EF4-FFF2-40B4-BE49-F238E27FC236}">
                <a16:creationId xmlns:a16="http://schemas.microsoft.com/office/drawing/2014/main" id="{62FE54DF-902D-9349-9F5B-183BE181E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352800"/>
            <a:ext cx="445135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+ 1235 + 09	=  1235000000000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- 1235 + 09	= -1235000000000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+ 1235 - 09 =  1,235 10</a:t>
            </a:r>
            <a:r>
              <a:rPr lang="en-US" altLang="en-US" sz="2000" baseline="30000">
                <a:latin typeface="Monaco" pitchFamily="2" charset="77"/>
              </a:rPr>
              <a:t>-6</a:t>
            </a:r>
            <a:endParaRPr lang="en-US" altLang="en-US" sz="2000">
              <a:latin typeface="Monaco" pitchFamily="2" charset="77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- 1235 - 09 = -1,235 10</a:t>
            </a:r>
            <a:r>
              <a:rPr lang="en-US" altLang="en-US" sz="2000" baseline="30000">
                <a:latin typeface="Monaco" pitchFamily="2" charset="77"/>
              </a:rPr>
              <a:t>-6</a:t>
            </a:r>
          </a:p>
        </p:txBody>
      </p:sp>
      <p:sp>
        <p:nvSpPr>
          <p:cNvPr id="48131" name="Text Box 20">
            <a:extLst>
              <a:ext uri="{FF2B5EF4-FFF2-40B4-BE49-F238E27FC236}">
                <a16:creationId xmlns:a16="http://schemas.microsoft.com/office/drawing/2014/main" id="{8419C118-7A2D-CE45-A7A9-796AD79C9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25" y="3382963"/>
            <a:ext cx="18700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positivo grande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negativo grande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positivo piccolo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negativo piccolo</a:t>
            </a:r>
          </a:p>
        </p:txBody>
      </p:sp>
      <p:sp>
        <p:nvSpPr>
          <p:cNvPr id="48132" name="Rectangle 21">
            <a:extLst>
              <a:ext uri="{FF2B5EF4-FFF2-40B4-BE49-F238E27FC236}">
                <a16:creationId xmlns:a16="http://schemas.microsoft.com/office/drawing/2014/main" id="{8CA14068-8F31-A84E-85D7-A901CE5DA5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2135188"/>
            <a:ext cx="346075" cy="419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</a:t>
            </a:r>
          </a:p>
        </p:txBody>
      </p:sp>
      <p:sp>
        <p:nvSpPr>
          <p:cNvPr id="48133" name="Rectangle 22">
            <a:extLst>
              <a:ext uri="{FF2B5EF4-FFF2-40B4-BE49-F238E27FC236}">
                <a16:creationId xmlns:a16="http://schemas.microsoft.com/office/drawing/2014/main" id="{ECE1F6A7-2460-E44B-8416-D245C684AD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2133600"/>
            <a:ext cx="346075" cy="419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2</a:t>
            </a:r>
          </a:p>
        </p:txBody>
      </p:sp>
      <p:sp>
        <p:nvSpPr>
          <p:cNvPr id="48134" name="Rectangle 23">
            <a:extLst>
              <a:ext uri="{FF2B5EF4-FFF2-40B4-BE49-F238E27FC236}">
                <a16:creationId xmlns:a16="http://schemas.microsoft.com/office/drawing/2014/main" id="{8DF87F93-0698-1846-A3A6-1DCBFD21B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2133600"/>
            <a:ext cx="346075" cy="419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3</a:t>
            </a:r>
          </a:p>
        </p:txBody>
      </p:sp>
      <p:sp>
        <p:nvSpPr>
          <p:cNvPr id="48135" name="Rectangle 24">
            <a:extLst>
              <a:ext uri="{FF2B5EF4-FFF2-40B4-BE49-F238E27FC236}">
                <a16:creationId xmlns:a16="http://schemas.microsoft.com/office/drawing/2014/main" id="{87E7A412-E3BA-4D43-B09F-B7B0F86A5E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346075" cy="419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5</a:t>
            </a:r>
          </a:p>
        </p:txBody>
      </p:sp>
      <p:sp>
        <p:nvSpPr>
          <p:cNvPr id="48136" name="Rectangle 25">
            <a:extLst>
              <a:ext uri="{FF2B5EF4-FFF2-40B4-BE49-F238E27FC236}">
                <a16:creationId xmlns:a16="http://schemas.microsoft.com/office/drawing/2014/main" id="{39C2D92B-8BD1-6D48-876C-2D800A182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133600"/>
            <a:ext cx="346075" cy="419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</a:t>
            </a:r>
          </a:p>
        </p:txBody>
      </p:sp>
      <p:sp>
        <p:nvSpPr>
          <p:cNvPr id="48137" name="Rectangle 26">
            <a:extLst>
              <a:ext uri="{FF2B5EF4-FFF2-40B4-BE49-F238E27FC236}">
                <a16:creationId xmlns:a16="http://schemas.microsoft.com/office/drawing/2014/main" id="{935D34F9-E224-1140-AB6D-25BE8C7F2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2133600"/>
            <a:ext cx="346075" cy="419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9</a:t>
            </a:r>
          </a:p>
        </p:txBody>
      </p:sp>
      <p:sp>
        <p:nvSpPr>
          <p:cNvPr id="48138" name="Rectangle 27">
            <a:extLst>
              <a:ext uri="{FF2B5EF4-FFF2-40B4-BE49-F238E27FC236}">
                <a16:creationId xmlns:a16="http://schemas.microsoft.com/office/drawing/2014/main" id="{757A86DC-3FFB-8745-9F95-10B1E3BC6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133600"/>
            <a:ext cx="333375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  <a:sym typeface="Symbol" pitchFamily="2" charset="2"/>
              </a:rPr>
              <a:t></a:t>
            </a:r>
            <a:endParaRPr lang="en-US" altLang="en-US" sz="2000">
              <a:latin typeface="Monaco" pitchFamily="2" charset="77"/>
            </a:endParaRPr>
          </a:p>
        </p:txBody>
      </p:sp>
      <p:sp>
        <p:nvSpPr>
          <p:cNvPr id="48139" name="Rectangle 28">
            <a:extLst>
              <a:ext uri="{FF2B5EF4-FFF2-40B4-BE49-F238E27FC236}">
                <a16:creationId xmlns:a16="http://schemas.microsoft.com/office/drawing/2014/main" id="{86201E63-CF33-7749-9106-8AD3570E9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2133600"/>
            <a:ext cx="333375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  <a:sym typeface="Symbol" pitchFamily="2" charset="2"/>
              </a:rPr>
              <a:t></a:t>
            </a:r>
            <a:endParaRPr lang="en-US" altLang="en-US" sz="2000">
              <a:latin typeface="Monaco" pitchFamily="2" charset="77"/>
            </a:endParaRPr>
          </a:p>
        </p:txBody>
      </p:sp>
      <p:sp>
        <p:nvSpPr>
          <p:cNvPr id="48140" name="Line 29">
            <a:extLst>
              <a:ext uri="{FF2B5EF4-FFF2-40B4-BE49-F238E27FC236}">
                <a16:creationId xmlns:a16="http://schemas.microsoft.com/office/drawing/2014/main" id="{6CF4E391-7510-0249-9D82-446AC1DF84E6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5562600"/>
            <a:ext cx="662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1" name="Text Box 30">
            <a:extLst>
              <a:ext uri="{FF2B5EF4-FFF2-40B4-BE49-F238E27FC236}">
                <a16:creationId xmlns:a16="http://schemas.microsoft.com/office/drawing/2014/main" id="{ACF5D58E-518F-904F-ABF5-FF0084AD4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51054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0</a:t>
            </a:r>
          </a:p>
        </p:txBody>
      </p:sp>
      <p:sp>
        <p:nvSpPr>
          <p:cNvPr id="48142" name="Line 31">
            <a:extLst>
              <a:ext uri="{FF2B5EF4-FFF2-40B4-BE49-F238E27FC236}">
                <a16:creationId xmlns:a16="http://schemas.microsoft.com/office/drawing/2014/main" id="{1447F372-944E-CA4E-A6B0-86335002614C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54864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3" name="Line 32">
            <a:extLst>
              <a:ext uri="{FF2B5EF4-FFF2-40B4-BE49-F238E27FC236}">
                <a16:creationId xmlns:a16="http://schemas.microsoft.com/office/drawing/2014/main" id="{13EDCC21-B143-4840-93FA-99F8D813E852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7600" y="59436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4" name="Line 33">
            <a:extLst>
              <a:ext uri="{FF2B5EF4-FFF2-40B4-BE49-F238E27FC236}">
                <a16:creationId xmlns:a16="http://schemas.microsoft.com/office/drawing/2014/main" id="{757CAE7A-D230-8D42-9288-F20FFB8645C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00200" y="59436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5" name="Line 34">
            <a:extLst>
              <a:ext uri="{FF2B5EF4-FFF2-40B4-BE49-F238E27FC236}">
                <a16:creationId xmlns:a16="http://schemas.microsoft.com/office/drawing/2014/main" id="{A228E374-6351-C14C-95EE-4C3BCE22ABC4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57912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6" name="Line 35">
            <a:extLst>
              <a:ext uri="{FF2B5EF4-FFF2-40B4-BE49-F238E27FC236}">
                <a16:creationId xmlns:a16="http://schemas.microsoft.com/office/drawing/2014/main" id="{8DBFAE98-4955-964A-8A5B-7B6F4430920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24400" y="57912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7" name="Text Box 36">
            <a:extLst>
              <a:ext uri="{FF2B5EF4-FFF2-40B4-BE49-F238E27FC236}">
                <a16:creationId xmlns:a16="http://schemas.microsoft.com/office/drawing/2014/main" id="{DD8CDA2F-0C91-1647-9C64-9BF1594D0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488"/>
            <a:ext cx="1103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2) Codifica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252607-1A33-E244-96B7-0F7DFCDFB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310063"/>
            <a:ext cx="6807200" cy="333375"/>
          </a:xfrm>
          <a:prstGeom prst="rect">
            <a:avLst/>
          </a:prstGeom>
          <a:noFill/>
          <a:ln w="25400" algn="ctr">
            <a:solidFill>
              <a:srgbClr val="1222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013728-E949-DB62-1048-9EDFF1B10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53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2">
            <a:extLst>
              <a:ext uri="{FF2B5EF4-FFF2-40B4-BE49-F238E27FC236}">
                <a16:creationId xmlns:a16="http://schemas.microsoft.com/office/drawing/2014/main" id="{0CF3F2AB-B117-BB46-8524-D37CECAA43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33400"/>
            <a:ext cx="673576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Attenzione però: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se devo rappresentare 12354 con la memoria di prima</a:t>
            </a:r>
          </a:p>
        </p:txBody>
      </p:sp>
      <p:sp>
        <p:nvSpPr>
          <p:cNvPr id="49154" name="Rectangle 3">
            <a:extLst>
              <a:ext uri="{FF2B5EF4-FFF2-40B4-BE49-F238E27FC236}">
                <a16:creationId xmlns:a16="http://schemas.microsoft.com/office/drawing/2014/main" id="{03E62849-B24C-0B4E-B986-D1106B543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209800"/>
            <a:ext cx="346075" cy="419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</a:t>
            </a:r>
          </a:p>
        </p:txBody>
      </p:sp>
      <p:sp>
        <p:nvSpPr>
          <p:cNvPr id="49155" name="Rectangle 4">
            <a:extLst>
              <a:ext uri="{FF2B5EF4-FFF2-40B4-BE49-F238E27FC236}">
                <a16:creationId xmlns:a16="http://schemas.microsoft.com/office/drawing/2014/main" id="{1D7C353A-E162-DE44-8776-164AE89FB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2209800"/>
            <a:ext cx="346075" cy="419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2</a:t>
            </a:r>
          </a:p>
        </p:txBody>
      </p:sp>
      <p:sp>
        <p:nvSpPr>
          <p:cNvPr id="49156" name="Rectangle 5">
            <a:extLst>
              <a:ext uri="{FF2B5EF4-FFF2-40B4-BE49-F238E27FC236}">
                <a16:creationId xmlns:a16="http://schemas.microsoft.com/office/drawing/2014/main" id="{256D4857-AD51-5547-A1D8-4DBCA25B2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209800"/>
            <a:ext cx="346075" cy="419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3</a:t>
            </a:r>
          </a:p>
        </p:txBody>
      </p:sp>
      <p:sp>
        <p:nvSpPr>
          <p:cNvPr id="49157" name="Rectangle 6">
            <a:extLst>
              <a:ext uri="{FF2B5EF4-FFF2-40B4-BE49-F238E27FC236}">
                <a16:creationId xmlns:a16="http://schemas.microsoft.com/office/drawing/2014/main" id="{09A7F2B1-9252-814D-BC8D-77618ECBC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2209800"/>
            <a:ext cx="346075" cy="419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5</a:t>
            </a:r>
          </a:p>
        </p:txBody>
      </p:sp>
      <p:sp>
        <p:nvSpPr>
          <p:cNvPr id="49158" name="Rectangle 7">
            <a:extLst>
              <a:ext uri="{FF2B5EF4-FFF2-40B4-BE49-F238E27FC236}">
                <a16:creationId xmlns:a16="http://schemas.microsoft.com/office/drawing/2014/main" id="{FFFC3BF1-7C42-0B4B-B543-59CB941F8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2209800"/>
            <a:ext cx="346075" cy="419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</a:t>
            </a:r>
          </a:p>
        </p:txBody>
      </p:sp>
      <p:sp>
        <p:nvSpPr>
          <p:cNvPr id="49159" name="Rectangle 8">
            <a:extLst>
              <a:ext uri="{FF2B5EF4-FFF2-40B4-BE49-F238E27FC236}">
                <a16:creationId xmlns:a16="http://schemas.microsoft.com/office/drawing/2014/main" id="{2BFB6C66-3EBF-8C4A-B4C7-68F7E8527D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09800"/>
            <a:ext cx="346075" cy="419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</a:t>
            </a:r>
          </a:p>
        </p:txBody>
      </p:sp>
      <p:sp>
        <p:nvSpPr>
          <p:cNvPr id="49160" name="Rectangle 9">
            <a:extLst>
              <a:ext uri="{FF2B5EF4-FFF2-40B4-BE49-F238E27FC236}">
                <a16:creationId xmlns:a16="http://schemas.microsoft.com/office/drawing/2014/main" id="{B33EEC6A-2C0A-8745-86FD-8E8253916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2209800"/>
            <a:ext cx="346075" cy="419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  <a:sym typeface="Symbol" pitchFamily="2" charset="2"/>
              </a:rPr>
              <a:t>+</a:t>
            </a:r>
            <a:endParaRPr lang="en-US" altLang="en-US" sz="2000">
              <a:latin typeface="Monaco" pitchFamily="2" charset="77"/>
            </a:endParaRPr>
          </a:p>
        </p:txBody>
      </p:sp>
      <p:sp>
        <p:nvSpPr>
          <p:cNvPr id="49161" name="Rectangle 10">
            <a:extLst>
              <a:ext uri="{FF2B5EF4-FFF2-40B4-BE49-F238E27FC236}">
                <a16:creationId xmlns:a16="http://schemas.microsoft.com/office/drawing/2014/main" id="{03E50E20-DD49-574A-ABDE-16102B15EB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2209800"/>
            <a:ext cx="346075" cy="419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  <a:sym typeface="Symbol" pitchFamily="2" charset="2"/>
              </a:rPr>
              <a:t>+</a:t>
            </a:r>
            <a:endParaRPr lang="en-US" altLang="en-US" sz="2000">
              <a:latin typeface="Monaco" pitchFamily="2" charset="77"/>
            </a:endParaRPr>
          </a:p>
        </p:txBody>
      </p:sp>
      <p:sp>
        <p:nvSpPr>
          <p:cNvPr id="49162" name="Text Box 11">
            <a:extLst>
              <a:ext uri="{FF2B5EF4-FFF2-40B4-BE49-F238E27FC236}">
                <a16:creationId xmlns:a16="http://schemas.microsoft.com/office/drawing/2014/main" id="{CCA16F9A-1424-9443-BC0F-8B1F3D4D2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124200"/>
            <a:ext cx="7843838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e perdo il 4. Dunque la notazione sopra è una rappresentazione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corretta dei numeri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			 	12350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				12351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				    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				12354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				    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				12359</a:t>
            </a:r>
          </a:p>
        </p:txBody>
      </p:sp>
      <p:sp>
        <p:nvSpPr>
          <p:cNvPr id="49163" name="Text Box 12">
            <a:extLst>
              <a:ext uri="{FF2B5EF4-FFF2-40B4-BE49-F238E27FC236}">
                <a16:creationId xmlns:a16="http://schemas.microsoft.com/office/drawing/2014/main" id="{1DA5D216-14E7-B348-9B90-CEABC7BCA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488"/>
            <a:ext cx="1103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2) Codifica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7C63D7-5FC6-414F-C458-3515019B3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54</a:t>
            </a:fld>
            <a:endParaRPr lang="en-US" alt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3">
            <a:extLst>
              <a:ext uri="{FF2B5EF4-FFF2-40B4-BE49-F238E27FC236}">
                <a16:creationId xmlns:a16="http://schemas.microsoft.com/office/drawing/2014/main" id="{5AA7EA48-BB33-614E-A0F9-C25470029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7413"/>
            <a:ext cx="90678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8" name="Picture 4">
            <a:extLst>
              <a:ext uri="{FF2B5EF4-FFF2-40B4-BE49-F238E27FC236}">
                <a16:creationId xmlns:a16="http://schemas.microsoft.com/office/drawing/2014/main" id="{E7D05BC7-DBC1-7049-8DD4-6CE45A2EE6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608388"/>
            <a:ext cx="487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5">
            <a:extLst>
              <a:ext uri="{FF2B5EF4-FFF2-40B4-BE49-F238E27FC236}">
                <a16:creationId xmlns:a16="http://schemas.microsoft.com/office/drawing/2014/main" id="{6194E8D7-5D52-C04D-BA7D-7BEBEFE99B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4083050"/>
            <a:ext cx="16891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6">
            <a:extLst>
              <a:ext uri="{FF2B5EF4-FFF2-40B4-BE49-F238E27FC236}">
                <a16:creationId xmlns:a16="http://schemas.microsoft.com/office/drawing/2014/main" id="{C3EBEB56-2C92-AD44-BAB9-B90C88070A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810125"/>
            <a:ext cx="36957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181" name="Straight Connector 8">
            <a:extLst>
              <a:ext uri="{FF2B5EF4-FFF2-40B4-BE49-F238E27FC236}">
                <a16:creationId xmlns:a16="http://schemas.microsoft.com/office/drawing/2014/main" id="{BF3AA59D-BE9F-9646-883A-1726B98579A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11413" y="4083050"/>
            <a:ext cx="10080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182" name="Straight Arrow Connector 10">
            <a:extLst>
              <a:ext uri="{FF2B5EF4-FFF2-40B4-BE49-F238E27FC236}">
                <a16:creationId xmlns:a16="http://schemas.microsoft.com/office/drawing/2014/main" id="{755FA5C1-EE0A-A94C-9EBF-75DC457333CA}"/>
              </a:ext>
            </a:extLst>
          </p:cNvPr>
          <p:cNvCxnSpPr>
            <a:cxnSpLocks noChangeShapeType="1"/>
            <a:stCxn id="50180" idx="0"/>
          </p:cNvCxnSpPr>
          <p:nvPr/>
        </p:nvCxnSpPr>
        <p:spPr bwMode="auto">
          <a:xfrm flipV="1">
            <a:off x="2890838" y="4083050"/>
            <a:ext cx="0" cy="7270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183" name="Straight Arrow Connector 12">
            <a:extLst>
              <a:ext uri="{FF2B5EF4-FFF2-40B4-BE49-F238E27FC236}">
                <a16:creationId xmlns:a16="http://schemas.microsoft.com/office/drawing/2014/main" id="{8B312BE2-84BE-C948-8C2F-411BB4A66006}"/>
              </a:ext>
            </a:extLst>
          </p:cNvPr>
          <p:cNvCxnSpPr>
            <a:cxnSpLocks noChangeShapeType="1"/>
            <a:stCxn id="50179" idx="0"/>
          </p:cNvCxnSpPr>
          <p:nvPr/>
        </p:nvCxnSpPr>
        <p:spPr bwMode="auto">
          <a:xfrm flipV="1">
            <a:off x="1196975" y="3913188"/>
            <a:ext cx="998538" cy="1698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0184" name="TextBox 14">
            <a:extLst>
              <a:ext uri="{FF2B5EF4-FFF2-40B4-BE49-F238E27FC236}">
                <a16:creationId xmlns:a16="http://schemas.microsoft.com/office/drawing/2014/main" id="{99A0880F-DAA6-CD42-9FC1-4727BB4CA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7038" y="5310188"/>
            <a:ext cx="1460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/>
              <a:t>122-127= -5</a:t>
            </a:r>
          </a:p>
        </p:txBody>
      </p:sp>
      <p:pic>
        <p:nvPicPr>
          <p:cNvPr id="50185" name="Picture 15">
            <a:extLst>
              <a:ext uri="{FF2B5EF4-FFF2-40B4-BE49-F238E27FC236}">
                <a16:creationId xmlns:a16="http://schemas.microsoft.com/office/drawing/2014/main" id="{1DCFDF35-55D8-204F-B5F9-859D34F1CC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75" y="4791075"/>
            <a:ext cx="26162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186" name="Straight Connector 16">
            <a:extLst>
              <a:ext uri="{FF2B5EF4-FFF2-40B4-BE49-F238E27FC236}">
                <a16:creationId xmlns:a16="http://schemas.microsoft.com/office/drawing/2014/main" id="{A796AEEF-4CF4-F146-8BD9-BDADC949122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563938" y="4083050"/>
            <a:ext cx="2879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187" name="Straight Arrow Connector 18">
            <a:extLst>
              <a:ext uri="{FF2B5EF4-FFF2-40B4-BE49-F238E27FC236}">
                <a16:creationId xmlns:a16="http://schemas.microsoft.com/office/drawing/2014/main" id="{C1D32DE2-5046-DA4F-BAD6-1F70E93ABA08}"/>
              </a:ext>
            </a:extLst>
          </p:cNvPr>
          <p:cNvCxnSpPr>
            <a:cxnSpLocks noChangeShapeType="1"/>
            <a:stCxn id="50185" idx="0"/>
          </p:cNvCxnSpPr>
          <p:nvPr/>
        </p:nvCxnSpPr>
        <p:spPr bwMode="auto">
          <a:xfrm flipH="1" flipV="1">
            <a:off x="5724525" y="4083050"/>
            <a:ext cx="996950" cy="7080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0188" name="TextBox 1">
            <a:extLst>
              <a:ext uri="{FF2B5EF4-FFF2-40B4-BE49-F238E27FC236}">
                <a16:creationId xmlns:a16="http://schemas.microsoft.com/office/drawing/2014/main" id="{A10EACD4-24C2-1F45-AB6F-A2B70DA08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4713" y="4810125"/>
            <a:ext cx="171450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200"/>
          </a:p>
        </p:txBody>
      </p:sp>
      <p:pic>
        <p:nvPicPr>
          <p:cNvPr id="50189" name="Picture 3">
            <a:extLst>
              <a:ext uri="{FF2B5EF4-FFF2-40B4-BE49-F238E27FC236}">
                <a16:creationId xmlns:a16="http://schemas.microsoft.com/office/drawing/2014/main" id="{E4601A29-568F-0D4D-BA4D-AC141A8AD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5695950"/>
            <a:ext cx="8331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0" name="Picture 5">
            <a:extLst>
              <a:ext uri="{FF2B5EF4-FFF2-40B4-BE49-F238E27FC236}">
                <a16:creationId xmlns:a16="http://schemas.microsoft.com/office/drawing/2014/main" id="{73979482-7368-3541-8E12-4837D03B7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95263"/>
            <a:ext cx="91440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E2E4D4-77C4-CF44-2A12-6E07CE6B8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55</a:t>
            </a:fld>
            <a:endParaRPr lang="en-US" alt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066890-7A90-9BAE-38E7-0C722FC45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56</a:t>
            </a:fld>
            <a:endParaRPr lang="en-US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FB48CA-D0B3-D974-46E2-D88D6DCC3FB5}"/>
              </a:ext>
            </a:extLst>
          </p:cNvPr>
          <p:cNvSpPr txBox="1"/>
          <p:nvPr/>
        </p:nvSpPr>
        <p:spPr>
          <a:xfrm>
            <a:off x="1466823" y="260648"/>
            <a:ext cx="6570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Motivazioni della rappresentazione IEEE 754-32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4B119B2-1FAF-F941-2DB4-819DEEE512BC}"/>
              </a:ext>
            </a:extLst>
          </p:cNvPr>
          <p:cNvGrpSpPr/>
          <p:nvPr/>
        </p:nvGrpSpPr>
        <p:grpSpPr>
          <a:xfrm>
            <a:off x="3372607" y="1457608"/>
            <a:ext cx="5468510" cy="830997"/>
            <a:chOff x="3372607" y="1457608"/>
            <a:chExt cx="5468510" cy="830997"/>
          </a:xfrm>
        </p:grpSpPr>
        <p:sp>
          <p:nvSpPr>
            <p:cNvPr id="5" name="Right Arrow 4">
              <a:extLst>
                <a:ext uri="{FF2B5EF4-FFF2-40B4-BE49-F238E27FC236}">
                  <a16:creationId xmlns:a16="http://schemas.microsoft.com/office/drawing/2014/main" id="{D83BA5E4-FF16-64B8-7145-BC9673BD4B47}"/>
                </a:ext>
              </a:extLst>
            </p:cNvPr>
            <p:cNvSpPr/>
            <p:nvPr/>
          </p:nvSpPr>
          <p:spPr bwMode="auto">
            <a:xfrm>
              <a:off x="3372607" y="1582184"/>
              <a:ext cx="792088" cy="288032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368284E-10B9-F0A0-D3DF-74F999504C90}"/>
                </a:ext>
              </a:extLst>
            </p:cNvPr>
            <p:cNvSpPr txBox="1"/>
            <p:nvPr/>
          </p:nvSpPr>
          <p:spPr>
            <a:xfrm>
              <a:off x="4572000" y="1457608"/>
              <a:ext cx="426911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Evita di memorizzare il bit dell’1</a:t>
              </a:r>
            </a:p>
            <a:p>
              <a:r>
                <a:rPr lang="en-US"/>
                <a:t>(bit nascosto)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462998B-204D-6FB5-8435-D085AC80A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54" y="1457608"/>
            <a:ext cx="2576882" cy="370532"/>
          </a:xfrm>
          <a:prstGeom prst="rect">
            <a:avLst/>
          </a:prstGeom>
        </p:spPr>
      </p:pic>
      <p:pic>
        <p:nvPicPr>
          <p:cNvPr id="10" name="Picture 9" descr="A mathematical equation with numbers&#10;&#10;Description automatically generated">
            <a:extLst>
              <a:ext uri="{FF2B5EF4-FFF2-40B4-BE49-F238E27FC236}">
                <a16:creationId xmlns:a16="http://schemas.microsoft.com/office/drawing/2014/main" id="{8F462E30-4EDC-F047-D5ED-BD30A7B93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104" y="2510706"/>
            <a:ext cx="1134616" cy="66456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1A72AED-54D2-0A3B-6750-55C4EF2EE896}"/>
              </a:ext>
            </a:extLst>
          </p:cNvPr>
          <p:cNvGrpSpPr/>
          <p:nvPr/>
        </p:nvGrpSpPr>
        <p:grpSpPr>
          <a:xfrm>
            <a:off x="2314879" y="2575102"/>
            <a:ext cx="5987933" cy="1938992"/>
            <a:chOff x="2314879" y="2575102"/>
            <a:chExt cx="5987933" cy="193899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3B8EEE-4EEF-2982-224A-EDF5C20CD462}"/>
                </a:ext>
              </a:extLst>
            </p:cNvPr>
            <p:cNvSpPr txBox="1"/>
            <p:nvPr/>
          </p:nvSpPr>
          <p:spPr>
            <a:xfrm>
              <a:off x="3491880" y="2575102"/>
              <a:ext cx="4810932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0E0E0E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Usando un bias, l’esponente può essere </a:t>
              </a:r>
            </a:p>
            <a:p>
              <a:r>
                <a:rPr lang="en-GB" sz="2000">
                  <a:solidFill>
                    <a:srgbClr val="0E0E0E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memorizzato come un numero intero non </a:t>
              </a:r>
            </a:p>
            <a:p>
              <a:r>
                <a:rPr lang="en-GB" sz="2000">
                  <a:solidFill>
                    <a:srgbClr val="0E0E0E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negativo: 8 bit per single-precision, quindi </a:t>
              </a:r>
            </a:p>
            <a:p>
              <a:r>
                <a:rPr lang="en-GB" sz="2000">
                  <a:solidFill>
                    <a:srgbClr val="0E0E0E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valori da 0 a 255). </a:t>
              </a:r>
            </a:p>
            <a:p>
              <a:r>
                <a:rPr lang="en-GB" sz="2000">
                  <a:solidFill>
                    <a:srgbClr val="0E0E0E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Questo semplifica i confronti e le operazioni </a:t>
              </a:r>
            </a:p>
            <a:p>
              <a:r>
                <a:rPr lang="en-GB" sz="2000">
                  <a:solidFill>
                    <a:srgbClr val="0E0E0E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logiche tra numeri in formato IEEE.</a:t>
              </a:r>
            </a:p>
          </p:txBody>
        </p:sp>
        <p:sp>
          <p:nvSpPr>
            <p:cNvPr id="12" name="Right Arrow 11">
              <a:extLst>
                <a:ext uri="{FF2B5EF4-FFF2-40B4-BE49-F238E27FC236}">
                  <a16:creationId xmlns:a16="http://schemas.microsoft.com/office/drawing/2014/main" id="{1E7E6813-6772-4208-04F3-7DCA5B61EB6B}"/>
                </a:ext>
              </a:extLst>
            </p:cNvPr>
            <p:cNvSpPr/>
            <p:nvPr/>
          </p:nvSpPr>
          <p:spPr bwMode="auto">
            <a:xfrm>
              <a:off x="2314879" y="2698970"/>
              <a:ext cx="792088" cy="288032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251CE25-7AE4-3A68-5E17-176DAD093BF5}"/>
              </a:ext>
            </a:extLst>
          </p:cNvPr>
          <p:cNvSpPr txBox="1"/>
          <p:nvPr/>
        </p:nvSpPr>
        <p:spPr>
          <a:xfrm>
            <a:off x="1125030" y="4901157"/>
            <a:ext cx="68939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>
                <a:solidFill>
                  <a:srgbClr val="0E0E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L’esponente effettivo </a:t>
            </a:r>
            <a:r>
              <a:rPr lang="en-GB" sz="200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e-127 </a:t>
            </a:r>
            <a:r>
              <a:rPr lang="en-GB" sz="2000">
                <a:solidFill>
                  <a:srgbClr val="0E0E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può variare da </a:t>
            </a:r>
            <a:r>
              <a:rPr lang="en-GB" sz="200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-126 </a:t>
            </a:r>
            <a:r>
              <a:rPr lang="en-GB" sz="2000">
                <a:solidFill>
                  <a:srgbClr val="0E0E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(per </a:t>
            </a:r>
            <a:r>
              <a:rPr lang="en-GB" sz="200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 = 1 </a:t>
            </a:r>
            <a:r>
              <a:rPr lang="en-GB" sz="2000">
                <a:solidFill>
                  <a:srgbClr val="0E0E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a </a:t>
            </a:r>
            <a:r>
              <a:rPr lang="en-GB" sz="200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GB" sz="200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+127 </a:t>
            </a:r>
            <a:r>
              <a:rPr lang="en-GB" sz="2000">
                <a:solidFill>
                  <a:srgbClr val="0E0E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(per </a:t>
            </a:r>
            <a:r>
              <a:rPr lang="en-GB" sz="200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 = 254 </a:t>
            </a:r>
            <a:r>
              <a:rPr lang="en-GB" sz="2000">
                <a:solidFill>
                  <a:srgbClr val="0E0E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3568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>
            <a:extLst>
              <a:ext uri="{FF2B5EF4-FFF2-40B4-BE49-F238E27FC236}">
                <a16:creationId xmlns:a16="http://schemas.microsoft.com/office/drawing/2014/main" id="{C1347464-39EA-0B46-94EE-F00F0E6FA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981075"/>
            <a:ext cx="519906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E0E170-355E-16CC-6EEF-52D23C7F5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57</a:t>
            </a:fld>
            <a:endParaRPr lang="en-US" alt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3077AA-39D1-7838-F4A7-857F16638E94}"/>
              </a:ext>
            </a:extLst>
          </p:cNvPr>
          <p:cNvGrpSpPr/>
          <p:nvPr/>
        </p:nvGrpSpPr>
        <p:grpSpPr>
          <a:xfrm>
            <a:off x="6948264" y="1764000"/>
            <a:ext cx="1692064" cy="531860"/>
            <a:chOff x="6948264" y="1764000"/>
            <a:chExt cx="1692064" cy="531860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EECA235E-71FB-5E50-A08A-F2A0B810BC5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48264" y="2060848"/>
              <a:ext cx="648072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5FDEC43-FFAB-49E4-5C5D-93216F5497A6}"/>
                </a:ext>
              </a:extLst>
            </p:cNvPr>
            <p:cNvGrpSpPr/>
            <p:nvPr/>
          </p:nvGrpSpPr>
          <p:grpSpPr>
            <a:xfrm>
              <a:off x="7740352" y="1764000"/>
              <a:ext cx="899976" cy="531860"/>
              <a:chOff x="7740352" y="1764000"/>
              <a:chExt cx="899976" cy="53186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FE10D6B-7767-EBD2-0953-A278820C87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40352" y="1933848"/>
                <a:ext cx="431800" cy="254000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6E8C124-1131-7C7C-47E6-19E1BF9B2C60}"/>
                  </a:ext>
                </a:extLst>
              </p:cNvPr>
              <p:cNvSpPr/>
              <p:nvPr/>
            </p:nvSpPr>
            <p:spPr bwMode="auto">
              <a:xfrm>
                <a:off x="8100392" y="1764000"/>
                <a:ext cx="504056" cy="216024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15C6692-CAE8-E298-5467-1DCDCAC705DC}"/>
                  </a:ext>
                </a:extLst>
              </p:cNvPr>
              <p:cNvSpPr/>
              <p:nvPr/>
            </p:nvSpPr>
            <p:spPr bwMode="auto">
              <a:xfrm>
                <a:off x="8136272" y="2079836"/>
                <a:ext cx="504056" cy="216024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>
            <a:extLst>
              <a:ext uri="{FF2B5EF4-FFF2-40B4-BE49-F238E27FC236}">
                <a16:creationId xmlns:a16="http://schemas.microsoft.com/office/drawing/2014/main" id="{58CE72B4-8927-AA4A-8952-D4BFC98D4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3540125"/>
            <a:ext cx="88900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>
            <a:extLst>
              <a:ext uri="{FF2B5EF4-FFF2-40B4-BE49-F238E27FC236}">
                <a16:creationId xmlns:a16="http://schemas.microsoft.com/office/drawing/2014/main" id="{25B891DD-2FA9-4646-A748-40BD0E54D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D610E4-25B1-29CF-AE05-551E4D30C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58</a:t>
            </a:fld>
            <a:endParaRPr lang="en-US" alt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49" name="Group 2">
            <a:extLst>
              <a:ext uri="{FF2B5EF4-FFF2-40B4-BE49-F238E27FC236}">
                <a16:creationId xmlns:a16="http://schemas.microsoft.com/office/drawing/2014/main" id="{B6EAB52B-78EE-024B-B99D-039F88E36D8C}"/>
              </a:ext>
            </a:extLst>
          </p:cNvPr>
          <p:cNvGrpSpPr>
            <a:grpSpLocks/>
          </p:cNvGrpSpPr>
          <p:nvPr/>
        </p:nvGrpSpPr>
        <p:grpSpPr bwMode="auto">
          <a:xfrm>
            <a:off x="2057400" y="1219200"/>
            <a:ext cx="4648200" cy="2667000"/>
            <a:chOff x="1440" y="1008"/>
            <a:chExt cx="2928" cy="1680"/>
          </a:xfrm>
        </p:grpSpPr>
        <p:sp>
          <p:nvSpPr>
            <p:cNvPr id="53283" name="Line 3">
              <a:extLst>
                <a:ext uri="{FF2B5EF4-FFF2-40B4-BE49-F238E27FC236}">
                  <a16:creationId xmlns:a16="http://schemas.microsoft.com/office/drawing/2014/main" id="{22397A99-60DD-D343-8EB3-A8274212E0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2064"/>
              <a:ext cx="29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4" name="Line 4">
              <a:extLst>
                <a:ext uri="{FF2B5EF4-FFF2-40B4-BE49-F238E27FC236}">
                  <a16:creationId xmlns:a16="http://schemas.microsoft.com/office/drawing/2014/main" id="{B024C49B-96D8-E742-823C-A3887EFB1D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40" y="1008"/>
              <a:ext cx="0" cy="16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5" name="Freeform 5">
              <a:extLst>
                <a:ext uri="{FF2B5EF4-FFF2-40B4-BE49-F238E27FC236}">
                  <a16:creationId xmlns:a16="http://schemas.microsoft.com/office/drawing/2014/main" id="{C2741BDF-0D3A-2A4B-AE05-1A74802996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4" y="1152"/>
              <a:ext cx="2448" cy="1424"/>
            </a:xfrm>
            <a:custGeom>
              <a:avLst/>
              <a:gdLst>
                <a:gd name="T0" fmla="*/ 0 w 2448"/>
                <a:gd name="T1" fmla="*/ 240 h 1424"/>
                <a:gd name="T2" fmla="*/ 480 w 2448"/>
                <a:gd name="T3" fmla="*/ 48 h 1424"/>
                <a:gd name="T4" fmla="*/ 720 w 2448"/>
                <a:gd name="T5" fmla="*/ 528 h 1424"/>
                <a:gd name="T6" fmla="*/ 816 w 2448"/>
                <a:gd name="T7" fmla="*/ 1296 h 1424"/>
                <a:gd name="T8" fmla="*/ 912 w 2448"/>
                <a:gd name="T9" fmla="*/ 1296 h 1424"/>
                <a:gd name="T10" fmla="*/ 1056 w 2448"/>
                <a:gd name="T11" fmla="*/ 528 h 1424"/>
                <a:gd name="T12" fmla="*/ 1200 w 2448"/>
                <a:gd name="T13" fmla="*/ 384 h 1424"/>
                <a:gd name="T14" fmla="*/ 1296 w 2448"/>
                <a:gd name="T15" fmla="*/ 528 h 1424"/>
                <a:gd name="T16" fmla="*/ 1344 w 2448"/>
                <a:gd name="T17" fmla="*/ 960 h 1424"/>
                <a:gd name="T18" fmla="*/ 1536 w 2448"/>
                <a:gd name="T19" fmla="*/ 1200 h 1424"/>
                <a:gd name="T20" fmla="*/ 1824 w 2448"/>
                <a:gd name="T21" fmla="*/ 1104 h 1424"/>
                <a:gd name="T22" fmla="*/ 1920 w 2448"/>
                <a:gd name="T23" fmla="*/ 912 h 1424"/>
                <a:gd name="T24" fmla="*/ 2064 w 2448"/>
                <a:gd name="T25" fmla="*/ 624 h 1424"/>
                <a:gd name="T26" fmla="*/ 2304 w 2448"/>
                <a:gd name="T27" fmla="*/ 672 h 1424"/>
                <a:gd name="T28" fmla="*/ 2400 w 2448"/>
                <a:gd name="T29" fmla="*/ 816 h 1424"/>
                <a:gd name="T30" fmla="*/ 2448 w 2448"/>
                <a:gd name="T31" fmla="*/ 1008 h 142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448" h="1424">
                  <a:moveTo>
                    <a:pt x="0" y="240"/>
                  </a:moveTo>
                  <a:cubicBezTo>
                    <a:pt x="180" y="120"/>
                    <a:pt x="360" y="0"/>
                    <a:pt x="480" y="48"/>
                  </a:cubicBezTo>
                  <a:cubicBezTo>
                    <a:pt x="600" y="96"/>
                    <a:pt x="664" y="320"/>
                    <a:pt x="720" y="528"/>
                  </a:cubicBezTo>
                  <a:cubicBezTo>
                    <a:pt x="776" y="736"/>
                    <a:pt x="784" y="1168"/>
                    <a:pt x="816" y="1296"/>
                  </a:cubicBezTo>
                  <a:cubicBezTo>
                    <a:pt x="848" y="1424"/>
                    <a:pt x="872" y="1424"/>
                    <a:pt x="912" y="1296"/>
                  </a:cubicBezTo>
                  <a:cubicBezTo>
                    <a:pt x="952" y="1168"/>
                    <a:pt x="1008" y="680"/>
                    <a:pt x="1056" y="528"/>
                  </a:cubicBezTo>
                  <a:cubicBezTo>
                    <a:pt x="1104" y="376"/>
                    <a:pt x="1160" y="384"/>
                    <a:pt x="1200" y="384"/>
                  </a:cubicBezTo>
                  <a:cubicBezTo>
                    <a:pt x="1240" y="384"/>
                    <a:pt x="1272" y="432"/>
                    <a:pt x="1296" y="528"/>
                  </a:cubicBezTo>
                  <a:cubicBezTo>
                    <a:pt x="1320" y="624"/>
                    <a:pt x="1304" y="848"/>
                    <a:pt x="1344" y="960"/>
                  </a:cubicBezTo>
                  <a:cubicBezTo>
                    <a:pt x="1384" y="1072"/>
                    <a:pt x="1456" y="1176"/>
                    <a:pt x="1536" y="1200"/>
                  </a:cubicBezTo>
                  <a:cubicBezTo>
                    <a:pt x="1616" y="1224"/>
                    <a:pt x="1760" y="1152"/>
                    <a:pt x="1824" y="1104"/>
                  </a:cubicBezTo>
                  <a:cubicBezTo>
                    <a:pt x="1888" y="1056"/>
                    <a:pt x="1880" y="992"/>
                    <a:pt x="1920" y="912"/>
                  </a:cubicBezTo>
                  <a:cubicBezTo>
                    <a:pt x="1960" y="832"/>
                    <a:pt x="2000" y="664"/>
                    <a:pt x="2064" y="624"/>
                  </a:cubicBezTo>
                  <a:cubicBezTo>
                    <a:pt x="2128" y="584"/>
                    <a:pt x="2248" y="640"/>
                    <a:pt x="2304" y="672"/>
                  </a:cubicBezTo>
                  <a:cubicBezTo>
                    <a:pt x="2360" y="704"/>
                    <a:pt x="2376" y="760"/>
                    <a:pt x="2400" y="816"/>
                  </a:cubicBezTo>
                  <a:cubicBezTo>
                    <a:pt x="2424" y="872"/>
                    <a:pt x="2440" y="976"/>
                    <a:pt x="2448" y="100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250" name="Text Box 6">
            <a:extLst>
              <a:ext uri="{FF2B5EF4-FFF2-40B4-BE49-F238E27FC236}">
                <a16:creationId xmlns:a16="http://schemas.microsoft.com/office/drawing/2014/main" id="{FAEDF144-D42D-EA45-B6BC-9C79AB942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1524000"/>
            <a:ext cx="16684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Segnale analogico</a:t>
            </a:r>
          </a:p>
        </p:txBody>
      </p:sp>
      <p:grpSp>
        <p:nvGrpSpPr>
          <p:cNvPr id="20487" name="Group 7">
            <a:extLst>
              <a:ext uri="{FF2B5EF4-FFF2-40B4-BE49-F238E27FC236}">
                <a16:creationId xmlns:a16="http://schemas.microsoft.com/office/drawing/2014/main" id="{C1EA4DB7-DA2C-F048-8D46-F788EC0A991E}"/>
              </a:ext>
            </a:extLst>
          </p:cNvPr>
          <p:cNvGrpSpPr>
            <a:grpSpLocks/>
          </p:cNvGrpSpPr>
          <p:nvPr/>
        </p:nvGrpSpPr>
        <p:grpSpPr bwMode="auto">
          <a:xfrm>
            <a:off x="2057400" y="3962400"/>
            <a:ext cx="4651375" cy="2667000"/>
            <a:chOff x="1296" y="2496"/>
            <a:chExt cx="2930" cy="1680"/>
          </a:xfrm>
        </p:grpSpPr>
        <p:grpSp>
          <p:nvGrpSpPr>
            <p:cNvPr id="53254" name="Group 8">
              <a:extLst>
                <a:ext uri="{FF2B5EF4-FFF2-40B4-BE49-F238E27FC236}">
                  <a16:creationId xmlns:a16="http://schemas.microsoft.com/office/drawing/2014/main" id="{F238ECF0-8E92-F048-ACFA-1BCD542DD8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6" y="2496"/>
              <a:ext cx="2928" cy="1680"/>
              <a:chOff x="1296" y="2208"/>
              <a:chExt cx="2928" cy="1680"/>
            </a:xfrm>
          </p:grpSpPr>
          <p:grpSp>
            <p:nvGrpSpPr>
              <p:cNvPr id="53256" name="Group 9">
                <a:extLst>
                  <a:ext uri="{FF2B5EF4-FFF2-40B4-BE49-F238E27FC236}">
                    <a16:creationId xmlns:a16="http://schemas.microsoft.com/office/drawing/2014/main" id="{9B6892A9-56D5-B844-AB78-2E3C1931B39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96" y="2208"/>
                <a:ext cx="2928" cy="1680"/>
                <a:chOff x="1440" y="1008"/>
                <a:chExt cx="2928" cy="1680"/>
              </a:xfrm>
            </p:grpSpPr>
            <p:sp>
              <p:nvSpPr>
                <p:cNvPr id="53280" name="Line 10">
                  <a:extLst>
                    <a:ext uri="{FF2B5EF4-FFF2-40B4-BE49-F238E27FC236}">
                      <a16:creationId xmlns:a16="http://schemas.microsoft.com/office/drawing/2014/main" id="{54B89A06-AF60-E041-B545-1C070CED80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0" y="2064"/>
                  <a:ext cx="292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281" name="Line 11">
                  <a:extLst>
                    <a:ext uri="{FF2B5EF4-FFF2-40B4-BE49-F238E27FC236}">
                      <a16:creationId xmlns:a16="http://schemas.microsoft.com/office/drawing/2014/main" id="{BE6CF255-E793-A04D-AA26-BCC4A26DB6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440" y="1008"/>
                  <a:ext cx="0" cy="16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282" name="Freeform 12">
                  <a:extLst>
                    <a:ext uri="{FF2B5EF4-FFF2-40B4-BE49-F238E27FC236}">
                      <a16:creationId xmlns:a16="http://schemas.microsoft.com/office/drawing/2014/main" id="{BDBFCF0D-FD4D-A14D-97F0-1C4A3947C0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4" y="1152"/>
                  <a:ext cx="2448" cy="1424"/>
                </a:xfrm>
                <a:custGeom>
                  <a:avLst/>
                  <a:gdLst>
                    <a:gd name="T0" fmla="*/ 0 w 2448"/>
                    <a:gd name="T1" fmla="*/ 240 h 1424"/>
                    <a:gd name="T2" fmla="*/ 480 w 2448"/>
                    <a:gd name="T3" fmla="*/ 48 h 1424"/>
                    <a:gd name="T4" fmla="*/ 720 w 2448"/>
                    <a:gd name="T5" fmla="*/ 528 h 1424"/>
                    <a:gd name="T6" fmla="*/ 816 w 2448"/>
                    <a:gd name="T7" fmla="*/ 1296 h 1424"/>
                    <a:gd name="T8" fmla="*/ 912 w 2448"/>
                    <a:gd name="T9" fmla="*/ 1296 h 1424"/>
                    <a:gd name="T10" fmla="*/ 1056 w 2448"/>
                    <a:gd name="T11" fmla="*/ 528 h 1424"/>
                    <a:gd name="T12" fmla="*/ 1200 w 2448"/>
                    <a:gd name="T13" fmla="*/ 384 h 1424"/>
                    <a:gd name="T14" fmla="*/ 1296 w 2448"/>
                    <a:gd name="T15" fmla="*/ 528 h 1424"/>
                    <a:gd name="T16" fmla="*/ 1344 w 2448"/>
                    <a:gd name="T17" fmla="*/ 960 h 1424"/>
                    <a:gd name="T18" fmla="*/ 1536 w 2448"/>
                    <a:gd name="T19" fmla="*/ 1200 h 1424"/>
                    <a:gd name="T20" fmla="*/ 1824 w 2448"/>
                    <a:gd name="T21" fmla="*/ 1104 h 1424"/>
                    <a:gd name="T22" fmla="*/ 1920 w 2448"/>
                    <a:gd name="T23" fmla="*/ 912 h 1424"/>
                    <a:gd name="T24" fmla="*/ 2064 w 2448"/>
                    <a:gd name="T25" fmla="*/ 624 h 1424"/>
                    <a:gd name="T26" fmla="*/ 2304 w 2448"/>
                    <a:gd name="T27" fmla="*/ 672 h 1424"/>
                    <a:gd name="T28" fmla="*/ 2400 w 2448"/>
                    <a:gd name="T29" fmla="*/ 816 h 1424"/>
                    <a:gd name="T30" fmla="*/ 2448 w 2448"/>
                    <a:gd name="T31" fmla="*/ 1008 h 142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2448" h="1424">
                      <a:moveTo>
                        <a:pt x="0" y="240"/>
                      </a:moveTo>
                      <a:cubicBezTo>
                        <a:pt x="180" y="120"/>
                        <a:pt x="360" y="0"/>
                        <a:pt x="480" y="48"/>
                      </a:cubicBezTo>
                      <a:cubicBezTo>
                        <a:pt x="600" y="96"/>
                        <a:pt x="664" y="320"/>
                        <a:pt x="720" y="528"/>
                      </a:cubicBezTo>
                      <a:cubicBezTo>
                        <a:pt x="776" y="736"/>
                        <a:pt x="784" y="1168"/>
                        <a:pt x="816" y="1296"/>
                      </a:cubicBezTo>
                      <a:cubicBezTo>
                        <a:pt x="848" y="1424"/>
                        <a:pt x="872" y="1424"/>
                        <a:pt x="912" y="1296"/>
                      </a:cubicBezTo>
                      <a:cubicBezTo>
                        <a:pt x="952" y="1168"/>
                        <a:pt x="1008" y="680"/>
                        <a:pt x="1056" y="528"/>
                      </a:cubicBezTo>
                      <a:cubicBezTo>
                        <a:pt x="1104" y="376"/>
                        <a:pt x="1160" y="384"/>
                        <a:pt x="1200" y="384"/>
                      </a:cubicBezTo>
                      <a:cubicBezTo>
                        <a:pt x="1240" y="384"/>
                        <a:pt x="1272" y="432"/>
                        <a:pt x="1296" y="528"/>
                      </a:cubicBezTo>
                      <a:cubicBezTo>
                        <a:pt x="1320" y="624"/>
                        <a:pt x="1304" y="848"/>
                        <a:pt x="1344" y="960"/>
                      </a:cubicBezTo>
                      <a:cubicBezTo>
                        <a:pt x="1384" y="1072"/>
                        <a:pt x="1456" y="1176"/>
                        <a:pt x="1536" y="1200"/>
                      </a:cubicBezTo>
                      <a:cubicBezTo>
                        <a:pt x="1616" y="1224"/>
                        <a:pt x="1760" y="1152"/>
                        <a:pt x="1824" y="1104"/>
                      </a:cubicBezTo>
                      <a:cubicBezTo>
                        <a:pt x="1888" y="1056"/>
                        <a:pt x="1880" y="992"/>
                        <a:pt x="1920" y="912"/>
                      </a:cubicBezTo>
                      <a:cubicBezTo>
                        <a:pt x="1960" y="832"/>
                        <a:pt x="2000" y="664"/>
                        <a:pt x="2064" y="624"/>
                      </a:cubicBezTo>
                      <a:cubicBezTo>
                        <a:pt x="2128" y="584"/>
                        <a:pt x="2248" y="640"/>
                        <a:pt x="2304" y="672"/>
                      </a:cubicBezTo>
                      <a:cubicBezTo>
                        <a:pt x="2360" y="704"/>
                        <a:pt x="2376" y="760"/>
                        <a:pt x="2400" y="816"/>
                      </a:cubicBezTo>
                      <a:cubicBezTo>
                        <a:pt x="2424" y="872"/>
                        <a:pt x="2440" y="976"/>
                        <a:pt x="2448" y="1008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3257" name="Line 13">
                <a:extLst>
                  <a:ext uri="{FF2B5EF4-FFF2-40B4-BE49-F238E27FC236}">
                    <a16:creationId xmlns:a16="http://schemas.microsoft.com/office/drawing/2014/main" id="{B7BCBC70-8885-8B43-BF25-584A702026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0" y="2592"/>
                <a:ext cx="0" cy="6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8" name="Line 14">
                <a:extLst>
                  <a:ext uri="{FF2B5EF4-FFF2-40B4-BE49-F238E27FC236}">
                    <a16:creationId xmlns:a16="http://schemas.microsoft.com/office/drawing/2014/main" id="{76A7CE18-E96A-FF46-BFBD-D2B1A128CB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6" y="2544"/>
                <a:ext cx="0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59" name="Line 15">
                <a:extLst>
                  <a:ext uri="{FF2B5EF4-FFF2-40B4-BE49-F238E27FC236}">
                    <a16:creationId xmlns:a16="http://schemas.microsoft.com/office/drawing/2014/main" id="{0E6357A3-BD32-1449-9EAB-9F16E56B84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2496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60" name="Line 16">
                <a:extLst>
                  <a:ext uri="{FF2B5EF4-FFF2-40B4-BE49-F238E27FC236}">
                    <a16:creationId xmlns:a16="http://schemas.microsoft.com/office/drawing/2014/main" id="{8EE8133D-7A2A-3041-9508-AE375A9FA8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28" y="2448"/>
                <a:ext cx="0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61" name="Line 17">
                <a:extLst>
                  <a:ext uri="{FF2B5EF4-FFF2-40B4-BE49-F238E27FC236}">
                    <a16:creationId xmlns:a16="http://schemas.microsoft.com/office/drawing/2014/main" id="{95ED8428-E02A-9C41-90E9-D9CC1D8952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24" y="2400"/>
                <a:ext cx="0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62" name="Line 18">
                <a:extLst>
                  <a:ext uri="{FF2B5EF4-FFF2-40B4-BE49-F238E27FC236}">
                    <a16:creationId xmlns:a16="http://schemas.microsoft.com/office/drawing/2014/main" id="{BC761E70-B662-C443-BEC0-35ACC217A5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20" y="2400"/>
                <a:ext cx="0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63" name="Line 19">
                <a:extLst>
                  <a:ext uri="{FF2B5EF4-FFF2-40B4-BE49-F238E27FC236}">
                    <a16:creationId xmlns:a16="http://schemas.microsoft.com/office/drawing/2014/main" id="{E521E593-ACC1-C74A-8C80-DEF61B5171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6" y="2496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64" name="Line 20">
                <a:extLst>
                  <a:ext uri="{FF2B5EF4-FFF2-40B4-BE49-F238E27FC236}">
                    <a16:creationId xmlns:a16="http://schemas.microsoft.com/office/drawing/2014/main" id="{F4212BEA-865B-EB40-BBCF-5E489CCEA2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2" y="2736"/>
                <a:ext cx="0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65" name="Line 21">
                <a:extLst>
                  <a:ext uri="{FF2B5EF4-FFF2-40B4-BE49-F238E27FC236}">
                    <a16:creationId xmlns:a16="http://schemas.microsoft.com/office/drawing/2014/main" id="{BCEB3FBD-4B0C-A041-A1B8-25172C33E7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4" y="3264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66" name="Line 22">
                <a:extLst>
                  <a:ext uri="{FF2B5EF4-FFF2-40B4-BE49-F238E27FC236}">
                    <a16:creationId xmlns:a16="http://schemas.microsoft.com/office/drawing/2014/main" id="{1113E94B-E6DC-484C-8C55-65B8DED6AF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0" y="3264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67" name="Line 23">
                <a:extLst>
                  <a:ext uri="{FF2B5EF4-FFF2-40B4-BE49-F238E27FC236}">
                    <a16:creationId xmlns:a16="http://schemas.microsoft.com/office/drawing/2014/main" id="{A4D5108E-0AFE-F24E-A336-E1EABE4C10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6" y="2928"/>
                <a:ext cx="0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68" name="Line 24">
                <a:extLst>
                  <a:ext uri="{FF2B5EF4-FFF2-40B4-BE49-F238E27FC236}">
                    <a16:creationId xmlns:a16="http://schemas.microsoft.com/office/drawing/2014/main" id="{B53B850A-AA75-4D46-A4A5-D1FE757D2F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0" y="326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69" name="Line 25">
                <a:extLst>
                  <a:ext uri="{FF2B5EF4-FFF2-40B4-BE49-F238E27FC236}">
                    <a16:creationId xmlns:a16="http://schemas.microsoft.com/office/drawing/2014/main" id="{1BB99BCC-893B-3148-B64E-EB568F8A8B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88" y="2784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70" name="Line 26">
                <a:extLst>
                  <a:ext uri="{FF2B5EF4-FFF2-40B4-BE49-F238E27FC236}">
                    <a16:creationId xmlns:a16="http://schemas.microsoft.com/office/drawing/2014/main" id="{0D54114E-2611-DD46-92AE-61FCE9F1B9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2" y="2736"/>
                <a:ext cx="0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71" name="Line 27">
                <a:extLst>
                  <a:ext uri="{FF2B5EF4-FFF2-40B4-BE49-F238E27FC236}">
                    <a16:creationId xmlns:a16="http://schemas.microsoft.com/office/drawing/2014/main" id="{018D62EA-FD3D-3F43-A382-9759CCB9BE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3264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72" name="Line 28">
                <a:extLst>
                  <a:ext uri="{FF2B5EF4-FFF2-40B4-BE49-F238E27FC236}">
                    <a16:creationId xmlns:a16="http://schemas.microsoft.com/office/drawing/2014/main" id="{2496F948-B301-B642-9B11-7489E62017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72" y="3264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73" name="Line 29">
                <a:extLst>
                  <a:ext uri="{FF2B5EF4-FFF2-40B4-BE49-F238E27FC236}">
                    <a16:creationId xmlns:a16="http://schemas.microsoft.com/office/drawing/2014/main" id="{78C56C0A-4210-0A4A-8D2F-38221B1D5D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3264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74" name="Line 30">
                <a:extLst>
                  <a:ext uri="{FF2B5EF4-FFF2-40B4-BE49-F238E27FC236}">
                    <a16:creationId xmlns:a16="http://schemas.microsoft.com/office/drawing/2014/main" id="{3050EC28-EADF-0941-992C-339B9FBA77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4" y="326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75" name="Line 31">
                <a:extLst>
                  <a:ext uri="{FF2B5EF4-FFF2-40B4-BE49-F238E27FC236}">
                    <a16:creationId xmlns:a16="http://schemas.microsoft.com/office/drawing/2014/main" id="{3908EABD-4715-994A-8687-EAD6E77EA0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56" y="3072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76" name="Line 32">
                <a:extLst>
                  <a:ext uri="{FF2B5EF4-FFF2-40B4-BE49-F238E27FC236}">
                    <a16:creationId xmlns:a16="http://schemas.microsoft.com/office/drawing/2014/main" id="{BB6D33DE-62C8-514F-8572-7F12633796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52" y="2976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77" name="Line 33">
                <a:extLst>
                  <a:ext uri="{FF2B5EF4-FFF2-40B4-BE49-F238E27FC236}">
                    <a16:creationId xmlns:a16="http://schemas.microsoft.com/office/drawing/2014/main" id="{640EC276-BE1A-5C41-8E48-0E4085BE9E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48" y="2976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78" name="Line 34">
                <a:extLst>
                  <a:ext uri="{FF2B5EF4-FFF2-40B4-BE49-F238E27FC236}">
                    <a16:creationId xmlns:a16="http://schemas.microsoft.com/office/drawing/2014/main" id="{261D8203-EC55-8849-B9F8-D1F033DDF1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44" y="3072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79" name="Line 35">
                <a:extLst>
                  <a:ext uri="{FF2B5EF4-FFF2-40B4-BE49-F238E27FC236}">
                    <a16:creationId xmlns:a16="http://schemas.microsoft.com/office/drawing/2014/main" id="{94074EA2-CFE6-494A-BCE3-80A7DE3447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0" y="3168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255" name="Text Box 36">
              <a:extLst>
                <a:ext uri="{FF2B5EF4-FFF2-40B4-BE49-F238E27FC236}">
                  <a16:creationId xmlns:a16="http://schemas.microsoft.com/office/drawing/2014/main" id="{8490825C-4A61-1B45-8C2B-30F594FE33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4" y="2688"/>
              <a:ext cx="96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Campionamento</a:t>
              </a:r>
            </a:p>
          </p:txBody>
        </p:sp>
      </p:grpSp>
      <p:sp>
        <p:nvSpPr>
          <p:cNvPr id="53252" name="Text Box 38">
            <a:extLst>
              <a:ext uri="{FF2B5EF4-FFF2-40B4-BE49-F238E27FC236}">
                <a16:creationId xmlns:a16="http://schemas.microsoft.com/office/drawing/2014/main" id="{13A36875-12D5-4343-8533-D55712501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3013" y="333375"/>
            <a:ext cx="40036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Codifica dei segnali analogici</a:t>
            </a:r>
          </a:p>
        </p:txBody>
      </p:sp>
      <p:sp>
        <p:nvSpPr>
          <p:cNvPr id="53253" name="Text Box 39">
            <a:extLst>
              <a:ext uri="{FF2B5EF4-FFF2-40B4-BE49-F238E27FC236}">
                <a16:creationId xmlns:a16="http://schemas.microsoft.com/office/drawing/2014/main" id="{A88A4FF7-58CE-824B-83B7-DFB492D73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488"/>
            <a:ext cx="1103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2) Codifica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15582D-4A58-12E8-36D9-09A736B78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59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Oval 2">
            <a:extLst>
              <a:ext uri="{FF2B5EF4-FFF2-40B4-BE49-F238E27FC236}">
                <a16:creationId xmlns:a16="http://schemas.microsoft.com/office/drawing/2014/main" id="{46450DE6-3251-0B44-A777-CF9F79B41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438400"/>
            <a:ext cx="1066800" cy="1066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 baseline="-25000"/>
          </a:p>
        </p:txBody>
      </p:sp>
      <p:sp>
        <p:nvSpPr>
          <p:cNvPr id="124930" name="Text Box 3">
            <a:extLst>
              <a:ext uri="{FF2B5EF4-FFF2-40B4-BE49-F238E27FC236}">
                <a16:creationId xmlns:a16="http://schemas.microsoft.com/office/drawing/2014/main" id="{63E512AC-3DDB-F642-94E4-366FC0E00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2697163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b="1">
                <a:sym typeface="Symbol" pitchFamily="2" charset="2"/>
              </a:rPr>
              <a:t>S</a:t>
            </a:r>
            <a:endParaRPr lang="en-US" altLang="it-IT" sz="2000" b="1"/>
          </a:p>
        </p:txBody>
      </p:sp>
      <p:sp>
        <p:nvSpPr>
          <p:cNvPr id="124931" name="Text Box 4">
            <a:extLst>
              <a:ext uri="{FF2B5EF4-FFF2-40B4-BE49-F238E27FC236}">
                <a16:creationId xmlns:a16="http://schemas.microsoft.com/office/drawing/2014/main" id="{799A944F-EEE8-C147-B98C-CA6D40E347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3733800"/>
            <a:ext cx="15488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informazione</a:t>
            </a: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2DA6C2CE-91EF-6043-B486-85542E2980EB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3505200"/>
            <a:ext cx="4148138" cy="2228850"/>
            <a:chOff x="1056" y="2208"/>
            <a:chExt cx="2613" cy="1404"/>
          </a:xfrm>
        </p:grpSpPr>
        <p:cxnSp>
          <p:nvCxnSpPr>
            <p:cNvPr id="124939" name="AutoShape 6">
              <a:extLst>
                <a:ext uri="{FF2B5EF4-FFF2-40B4-BE49-F238E27FC236}">
                  <a16:creationId xmlns:a16="http://schemas.microsoft.com/office/drawing/2014/main" id="{CED89791-9A1C-0F47-B00B-86BF2C07C5D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592" y="2208"/>
              <a:ext cx="0" cy="100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4940" name="Freeform 7">
              <a:extLst>
                <a:ext uri="{FF2B5EF4-FFF2-40B4-BE49-F238E27FC236}">
                  <a16:creationId xmlns:a16="http://schemas.microsoft.com/office/drawing/2014/main" id="{9CD8B092-5C32-EB47-B319-8BF2877406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2" y="2544"/>
              <a:ext cx="1937" cy="277"/>
            </a:xfrm>
            <a:custGeom>
              <a:avLst/>
              <a:gdLst>
                <a:gd name="T0" fmla="*/ 0 w 1937"/>
                <a:gd name="T1" fmla="*/ 0 h 277"/>
                <a:gd name="T2" fmla="*/ 981 w 1937"/>
                <a:gd name="T3" fmla="*/ 229 h 277"/>
                <a:gd name="T4" fmla="*/ 1745 w 1937"/>
                <a:gd name="T5" fmla="*/ 235 h 277"/>
                <a:gd name="T6" fmla="*/ 1937 w 1937"/>
                <a:gd name="T7" fmla="*/ 277 h 27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37" h="277">
                  <a:moveTo>
                    <a:pt x="0" y="0"/>
                  </a:moveTo>
                  <a:cubicBezTo>
                    <a:pt x="309" y="123"/>
                    <a:pt x="650" y="195"/>
                    <a:pt x="981" y="229"/>
                  </a:cubicBezTo>
                  <a:cubicBezTo>
                    <a:pt x="1237" y="225"/>
                    <a:pt x="1489" y="222"/>
                    <a:pt x="1745" y="235"/>
                  </a:cubicBezTo>
                  <a:cubicBezTo>
                    <a:pt x="1803" y="254"/>
                    <a:pt x="1874" y="277"/>
                    <a:pt x="1937" y="277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941" name="Text Box 8">
              <a:extLst>
                <a:ext uri="{FF2B5EF4-FFF2-40B4-BE49-F238E27FC236}">
                  <a16:creationId xmlns:a16="http://schemas.microsoft.com/office/drawing/2014/main" id="{88ADAB2C-0E20-4E4E-91D4-5ACB400DFC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6" y="2784"/>
              <a:ext cx="105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600"/>
                <a:t>barriera temporale</a:t>
              </a:r>
            </a:p>
          </p:txBody>
        </p:sp>
        <p:sp>
          <p:nvSpPr>
            <p:cNvPr id="124942" name="Text Box 9">
              <a:extLst>
                <a:ext uri="{FF2B5EF4-FFF2-40B4-BE49-F238E27FC236}">
                  <a16:creationId xmlns:a16="http://schemas.microsoft.com/office/drawing/2014/main" id="{40F69064-E545-0548-8AC9-EAA57B3E2F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8" y="3360"/>
              <a:ext cx="107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000"/>
                <a:t>(memoria HD)</a:t>
              </a:r>
            </a:p>
          </p:txBody>
        </p:sp>
      </p:grpSp>
      <p:grpSp>
        <p:nvGrpSpPr>
          <p:cNvPr id="3" name="Group 10">
            <a:extLst>
              <a:ext uri="{FF2B5EF4-FFF2-40B4-BE49-F238E27FC236}">
                <a16:creationId xmlns:a16="http://schemas.microsoft.com/office/drawing/2014/main" id="{61E9BD84-6B44-0E46-B163-C9CE169DE98F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1371600"/>
            <a:ext cx="4319588" cy="2757488"/>
            <a:chOff x="2928" y="864"/>
            <a:chExt cx="2721" cy="1737"/>
          </a:xfrm>
        </p:grpSpPr>
        <p:cxnSp>
          <p:nvCxnSpPr>
            <p:cNvPr id="124934" name="AutoShape 11">
              <a:extLst>
                <a:ext uri="{FF2B5EF4-FFF2-40B4-BE49-F238E27FC236}">
                  <a16:creationId xmlns:a16="http://schemas.microsoft.com/office/drawing/2014/main" id="{E0BA567A-EDB7-5E46-B3F0-DAF9643471D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928" y="1872"/>
              <a:ext cx="1488" cy="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4935" name="Freeform 12">
              <a:extLst>
                <a:ext uri="{FF2B5EF4-FFF2-40B4-BE49-F238E27FC236}">
                  <a16:creationId xmlns:a16="http://schemas.microsoft.com/office/drawing/2014/main" id="{7ECAB03D-7572-9546-B36A-66B7688DA6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8" y="1056"/>
              <a:ext cx="337" cy="1545"/>
            </a:xfrm>
            <a:custGeom>
              <a:avLst/>
              <a:gdLst>
                <a:gd name="T0" fmla="*/ 337 w 337"/>
                <a:gd name="T1" fmla="*/ 0 h 1545"/>
                <a:gd name="T2" fmla="*/ 240 w 337"/>
                <a:gd name="T3" fmla="*/ 222 h 1545"/>
                <a:gd name="T4" fmla="*/ 210 w 337"/>
                <a:gd name="T5" fmla="*/ 445 h 1545"/>
                <a:gd name="T6" fmla="*/ 204 w 337"/>
                <a:gd name="T7" fmla="*/ 637 h 1545"/>
                <a:gd name="T8" fmla="*/ 198 w 337"/>
                <a:gd name="T9" fmla="*/ 992 h 1545"/>
                <a:gd name="T10" fmla="*/ 180 w 337"/>
                <a:gd name="T11" fmla="*/ 1076 h 1545"/>
                <a:gd name="T12" fmla="*/ 0 w 337"/>
                <a:gd name="T13" fmla="*/ 1545 h 15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37" h="1545">
                  <a:moveTo>
                    <a:pt x="337" y="0"/>
                  </a:moveTo>
                  <a:cubicBezTo>
                    <a:pt x="270" y="63"/>
                    <a:pt x="267" y="140"/>
                    <a:pt x="240" y="222"/>
                  </a:cubicBezTo>
                  <a:cubicBezTo>
                    <a:pt x="233" y="297"/>
                    <a:pt x="218" y="370"/>
                    <a:pt x="210" y="445"/>
                  </a:cubicBezTo>
                  <a:cubicBezTo>
                    <a:pt x="208" y="509"/>
                    <a:pt x="205" y="572"/>
                    <a:pt x="204" y="637"/>
                  </a:cubicBezTo>
                  <a:cubicBezTo>
                    <a:pt x="201" y="755"/>
                    <a:pt x="201" y="873"/>
                    <a:pt x="198" y="992"/>
                  </a:cubicBezTo>
                  <a:cubicBezTo>
                    <a:pt x="197" y="1018"/>
                    <a:pt x="184" y="1049"/>
                    <a:pt x="180" y="1076"/>
                  </a:cubicBezTo>
                  <a:cubicBezTo>
                    <a:pt x="149" y="1242"/>
                    <a:pt x="75" y="1394"/>
                    <a:pt x="0" y="1545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936" name="Text Box 13">
              <a:extLst>
                <a:ext uri="{FF2B5EF4-FFF2-40B4-BE49-F238E27FC236}">
                  <a16:creationId xmlns:a16="http://schemas.microsoft.com/office/drawing/2014/main" id="{EE7F1E42-58E5-6C4D-9FE2-4C923611EE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2" y="864"/>
              <a:ext cx="117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000"/>
                <a:t>barriera spaziale</a:t>
              </a:r>
            </a:p>
          </p:txBody>
        </p:sp>
        <p:sp>
          <p:nvSpPr>
            <p:cNvPr id="124937" name="Text Box 14">
              <a:extLst>
                <a:ext uri="{FF2B5EF4-FFF2-40B4-BE49-F238E27FC236}">
                  <a16:creationId xmlns:a16="http://schemas.microsoft.com/office/drawing/2014/main" id="{0E9496FC-F6E2-B84B-9A59-63A4E2C380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8" y="1583"/>
              <a:ext cx="97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000"/>
                <a:t>informazione</a:t>
              </a:r>
            </a:p>
          </p:txBody>
        </p:sp>
        <p:sp>
          <p:nvSpPr>
            <p:cNvPr id="124938" name="Text Box 15">
              <a:extLst>
                <a:ext uri="{FF2B5EF4-FFF2-40B4-BE49-F238E27FC236}">
                  <a16:creationId xmlns:a16="http://schemas.microsoft.com/office/drawing/2014/main" id="{F52AE176-899D-3347-B83E-A5C85C06A1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8" y="1727"/>
              <a:ext cx="105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000"/>
                <a:t>utente distante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0807A4-003C-CFAD-F662-6DE15E5F6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6</a:t>
            </a:fld>
            <a:endParaRPr lang="en-US" alt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3">
            <a:extLst>
              <a:ext uri="{FF2B5EF4-FFF2-40B4-BE49-F238E27FC236}">
                <a16:creationId xmlns:a16="http://schemas.microsoft.com/office/drawing/2014/main" id="{6BBA57A7-9452-7F48-B51A-E1D0FC24E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953000"/>
            <a:ext cx="77501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Se     </a:t>
            </a:r>
            <a:r>
              <a:rPr lang="en-US" altLang="en-US" sz="2400" i="1"/>
              <a:t>f</a:t>
            </a:r>
            <a:r>
              <a:rPr lang="en-US" altLang="en-US" sz="2400" i="1" baseline="-25000"/>
              <a:t>c</a:t>
            </a:r>
            <a:r>
              <a:rPr lang="en-US" altLang="en-US" sz="2400"/>
              <a:t> &gt; 2 </a:t>
            </a:r>
            <a:r>
              <a:rPr lang="en-US" altLang="en-US" sz="2400" i="1"/>
              <a:t>B </a:t>
            </a:r>
            <a:r>
              <a:rPr lang="en-US" altLang="en-US" sz="2400"/>
              <a:t>=</a:t>
            </a:r>
            <a:r>
              <a:rPr lang="en-US" altLang="en-US" sz="2400" i="1"/>
              <a:t> f</a:t>
            </a:r>
            <a:r>
              <a:rPr lang="en-US" altLang="en-US" sz="2400" i="1" baseline="-25000"/>
              <a:t>N</a:t>
            </a:r>
            <a:r>
              <a:rPr lang="en-US" altLang="en-US" sz="2400"/>
              <a:t> il segnale si può ricostruire senza ambiguità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/>
              <a:t>f</a:t>
            </a:r>
            <a:r>
              <a:rPr lang="en-US" altLang="en-US" sz="2400" i="1" baseline="-25000"/>
              <a:t>N</a:t>
            </a:r>
            <a:r>
              <a:rPr lang="en-US" altLang="en-US" sz="2400"/>
              <a:t> è la frequenza di Nyquist</a:t>
            </a:r>
            <a:endParaRPr lang="en-US" altLang="en-US" sz="2400" i="1" baseline="-25000"/>
          </a:p>
        </p:txBody>
      </p:sp>
      <p:grpSp>
        <p:nvGrpSpPr>
          <p:cNvPr id="54274" name="Group 5">
            <a:extLst>
              <a:ext uri="{FF2B5EF4-FFF2-40B4-BE49-F238E27FC236}">
                <a16:creationId xmlns:a16="http://schemas.microsoft.com/office/drawing/2014/main" id="{E723219F-DDC0-4D44-B993-A6BEC8CCE380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762000"/>
            <a:ext cx="5330825" cy="2743200"/>
            <a:chOff x="1200" y="240"/>
            <a:chExt cx="3358" cy="1728"/>
          </a:xfrm>
        </p:grpSpPr>
        <p:sp>
          <p:nvSpPr>
            <p:cNvPr id="54290" name="Line 6">
              <a:extLst>
                <a:ext uri="{FF2B5EF4-FFF2-40B4-BE49-F238E27FC236}">
                  <a16:creationId xmlns:a16="http://schemas.microsoft.com/office/drawing/2014/main" id="{13D481F8-13E0-274B-93DD-292EECD859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1344"/>
              <a:ext cx="29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1" name="Line 7">
              <a:extLst>
                <a:ext uri="{FF2B5EF4-FFF2-40B4-BE49-F238E27FC236}">
                  <a16:creationId xmlns:a16="http://schemas.microsoft.com/office/drawing/2014/main" id="{AD69C829-FBF3-9444-A5AE-73596BECEB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00" y="288"/>
              <a:ext cx="0" cy="16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2" name="Line 8">
              <a:extLst>
                <a:ext uri="{FF2B5EF4-FFF2-40B4-BE49-F238E27FC236}">
                  <a16:creationId xmlns:a16="http://schemas.microsoft.com/office/drawing/2014/main" id="{4F26345C-F46A-AC47-BF43-6F7ABA51E6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4" y="672"/>
              <a:ext cx="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3" name="Line 9">
              <a:extLst>
                <a:ext uri="{FF2B5EF4-FFF2-40B4-BE49-F238E27FC236}">
                  <a16:creationId xmlns:a16="http://schemas.microsoft.com/office/drawing/2014/main" id="{B8B70D58-6E04-E24F-9FDF-3DAB8ADE08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624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4" name="Line 10">
              <a:extLst>
                <a:ext uri="{FF2B5EF4-FFF2-40B4-BE49-F238E27FC236}">
                  <a16:creationId xmlns:a16="http://schemas.microsoft.com/office/drawing/2014/main" id="{31353610-5698-B147-889A-190C5EAA74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576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5" name="Line 11">
              <a:extLst>
                <a:ext uri="{FF2B5EF4-FFF2-40B4-BE49-F238E27FC236}">
                  <a16:creationId xmlns:a16="http://schemas.microsoft.com/office/drawing/2014/main" id="{B8317AC8-38F9-A24E-A6A2-BF7CC2B5EB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528"/>
              <a:ext cx="0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6" name="Line 12">
              <a:extLst>
                <a:ext uri="{FF2B5EF4-FFF2-40B4-BE49-F238E27FC236}">
                  <a16:creationId xmlns:a16="http://schemas.microsoft.com/office/drawing/2014/main" id="{96A32BB9-7532-4245-A6D5-40E3C2A3EE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8" y="480"/>
              <a:ext cx="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7" name="Line 13">
              <a:extLst>
                <a:ext uri="{FF2B5EF4-FFF2-40B4-BE49-F238E27FC236}">
                  <a16:creationId xmlns:a16="http://schemas.microsoft.com/office/drawing/2014/main" id="{E2A14FAD-6131-E841-867B-88B12DFBD2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480"/>
              <a:ext cx="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8" name="Line 14">
              <a:extLst>
                <a:ext uri="{FF2B5EF4-FFF2-40B4-BE49-F238E27FC236}">
                  <a16:creationId xmlns:a16="http://schemas.microsoft.com/office/drawing/2014/main" id="{C7256403-4241-FE4E-A999-83E7CCD989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0" y="576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9" name="Line 15">
              <a:extLst>
                <a:ext uri="{FF2B5EF4-FFF2-40B4-BE49-F238E27FC236}">
                  <a16:creationId xmlns:a16="http://schemas.microsoft.com/office/drawing/2014/main" id="{A4DA427B-1F8C-D94E-86E7-90D0EAC7A6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816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00" name="Line 16">
              <a:extLst>
                <a:ext uri="{FF2B5EF4-FFF2-40B4-BE49-F238E27FC236}">
                  <a16:creationId xmlns:a16="http://schemas.microsoft.com/office/drawing/2014/main" id="{90DE5D47-53D3-5B4D-AB32-0AEB36B4FB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1344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01" name="Line 17">
              <a:extLst>
                <a:ext uri="{FF2B5EF4-FFF2-40B4-BE49-F238E27FC236}">
                  <a16:creationId xmlns:a16="http://schemas.microsoft.com/office/drawing/2014/main" id="{8ED6A827-00F1-F14C-9683-76DBFA4404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344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02" name="Line 18">
              <a:extLst>
                <a:ext uri="{FF2B5EF4-FFF2-40B4-BE49-F238E27FC236}">
                  <a16:creationId xmlns:a16="http://schemas.microsoft.com/office/drawing/2014/main" id="{FA872EF9-C6F0-4B4D-99C7-6D583E9E83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1008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03" name="Line 19">
              <a:extLst>
                <a:ext uri="{FF2B5EF4-FFF2-40B4-BE49-F238E27FC236}">
                  <a16:creationId xmlns:a16="http://schemas.microsoft.com/office/drawing/2014/main" id="{BF00A9A9-ED33-7840-A248-D7C10F34A4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4" y="134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04" name="Line 20">
              <a:extLst>
                <a:ext uri="{FF2B5EF4-FFF2-40B4-BE49-F238E27FC236}">
                  <a16:creationId xmlns:a16="http://schemas.microsoft.com/office/drawing/2014/main" id="{EA96B961-2403-7943-81F9-59468932EB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864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05" name="Line 21">
              <a:extLst>
                <a:ext uri="{FF2B5EF4-FFF2-40B4-BE49-F238E27FC236}">
                  <a16:creationId xmlns:a16="http://schemas.microsoft.com/office/drawing/2014/main" id="{C28EF4E2-F5EE-BE40-ABEB-CBF65EA929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816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06" name="Line 22">
              <a:extLst>
                <a:ext uri="{FF2B5EF4-FFF2-40B4-BE49-F238E27FC236}">
                  <a16:creationId xmlns:a16="http://schemas.microsoft.com/office/drawing/2014/main" id="{DC690BF8-4617-1345-B6D8-451AEE4875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1344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07" name="Line 23">
              <a:extLst>
                <a:ext uri="{FF2B5EF4-FFF2-40B4-BE49-F238E27FC236}">
                  <a16:creationId xmlns:a16="http://schemas.microsoft.com/office/drawing/2014/main" id="{A5DF6E4B-6FDF-4B48-8DA3-73C77EC9A8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6" y="1344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08" name="Line 24">
              <a:extLst>
                <a:ext uri="{FF2B5EF4-FFF2-40B4-BE49-F238E27FC236}">
                  <a16:creationId xmlns:a16="http://schemas.microsoft.com/office/drawing/2014/main" id="{3841E480-F59D-304E-8E70-F2C04087D8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2" y="13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09" name="Line 25">
              <a:extLst>
                <a:ext uri="{FF2B5EF4-FFF2-40B4-BE49-F238E27FC236}">
                  <a16:creationId xmlns:a16="http://schemas.microsoft.com/office/drawing/2014/main" id="{04FFDB1D-8ABE-144F-9B1C-1EC20705D1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8" y="134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10" name="Line 26">
              <a:extLst>
                <a:ext uri="{FF2B5EF4-FFF2-40B4-BE49-F238E27FC236}">
                  <a16:creationId xmlns:a16="http://schemas.microsoft.com/office/drawing/2014/main" id="{93752408-9BDF-214D-A310-AFB623F2FA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0" y="1152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11" name="Line 27">
              <a:extLst>
                <a:ext uri="{FF2B5EF4-FFF2-40B4-BE49-F238E27FC236}">
                  <a16:creationId xmlns:a16="http://schemas.microsoft.com/office/drawing/2014/main" id="{E8314FAE-7806-F643-92D0-84242A8CB2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56" y="105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12" name="Line 28">
              <a:extLst>
                <a:ext uri="{FF2B5EF4-FFF2-40B4-BE49-F238E27FC236}">
                  <a16:creationId xmlns:a16="http://schemas.microsoft.com/office/drawing/2014/main" id="{20838CE0-059F-9140-9BCE-80588F4986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2" y="105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13" name="Line 29">
              <a:extLst>
                <a:ext uri="{FF2B5EF4-FFF2-40B4-BE49-F238E27FC236}">
                  <a16:creationId xmlns:a16="http://schemas.microsoft.com/office/drawing/2014/main" id="{720F4BA1-2BAD-C446-A16B-D21573AD46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8" y="1152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14" name="Line 30">
              <a:extLst>
                <a:ext uri="{FF2B5EF4-FFF2-40B4-BE49-F238E27FC236}">
                  <a16:creationId xmlns:a16="http://schemas.microsoft.com/office/drawing/2014/main" id="{BBAF3B17-3E90-1F44-81A8-3BE6BC83C5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1248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15" name="Text Box 31">
              <a:extLst>
                <a:ext uri="{FF2B5EF4-FFF2-40B4-BE49-F238E27FC236}">
                  <a16:creationId xmlns:a16="http://schemas.microsoft.com/office/drawing/2014/main" id="{958B41BF-F8D6-2043-BBF0-68F5F54901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8" y="480"/>
              <a:ext cx="115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Segnale campionato</a:t>
              </a:r>
            </a:p>
          </p:txBody>
        </p:sp>
        <p:grpSp>
          <p:nvGrpSpPr>
            <p:cNvPr id="54316" name="Group 32">
              <a:extLst>
                <a:ext uri="{FF2B5EF4-FFF2-40B4-BE49-F238E27FC236}">
                  <a16:creationId xmlns:a16="http://schemas.microsoft.com/office/drawing/2014/main" id="{7FB1BC89-FCEE-F842-A584-BC3739F362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00" y="336"/>
              <a:ext cx="409" cy="308"/>
              <a:chOff x="1200" y="384"/>
              <a:chExt cx="409" cy="308"/>
            </a:xfrm>
          </p:grpSpPr>
          <p:sp>
            <p:nvSpPr>
              <p:cNvPr id="54320" name="Text Box 33">
                <a:extLst>
                  <a:ext uri="{FF2B5EF4-FFF2-40B4-BE49-F238E27FC236}">
                    <a16:creationId xmlns:a16="http://schemas.microsoft.com/office/drawing/2014/main" id="{457643B8-2890-994E-8965-7C0210BD40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00" y="480"/>
                <a:ext cx="217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600"/>
                  <a:t>c</a:t>
                </a:r>
                <a:r>
                  <a:rPr lang="en-US" altLang="en-US" sz="1600" baseline="-25000"/>
                  <a:t>1</a:t>
                </a:r>
                <a:endParaRPr lang="en-US" altLang="en-US" sz="1600"/>
              </a:p>
            </p:txBody>
          </p:sp>
          <p:sp>
            <p:nvSpPr>
              <p:cNvPr id="54321" name="Text Box 34">
                <a:extLst>
                  <a:ext uri="{FF2B5EF4-FFF2-40B4-BE49-F238E27FC236}">
                    <a16:creationId xmlns:a16="http://schemas.microsoft.com/office/drawing/2014/main" id="{398C68E6-B5E9-B04A-BAFC-D85481FD6E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96" y="432"/>
                <a:ext cx="217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600"/>
                  <a:t>c</a:t>
                </a:r>
                <a:r>
                  <a:rPr lang="en-US" altLang="en-US" sz="1600" baseline="-25000"/>
                  <a:t>2</a:t>
                </a:r>
                <a:endParaRPr lang="en-US" altLang="en-US" sz="1600"/>
              </a:p>
            </p:txBody>
          </p:sp>
          <p:sp>
            <p:nvSpPr>
              <p:cNvPr id="54322" name="Text Box 35">
                <a:extLst>
                  <a:ext uri="{FF2B5EF4-FFF2-40B4-BE49-F238E27FC236}">
                    <a16:creationId xmlns:a16="http://schemas.microsoft.com/office/drawing/2014/main" id="{D64EF92B-072A-7D4A-97DD-2489D509EB2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92" y="384"/>
                <a:ext cx="217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600"/>
                  <a:t>c</a:t>
                </a:r>
                <a:r>
                  <a:rPr lang="en-US" altLang="en-US" sz="1600" baseline="-25000"/>
                  <a:t>3</a:t>
                </a:r>
                <a:endParaRPr lang="en-US" altLang="en-US" sz="1600"/>
              </a:p>
            </p:txBody>
          </p:sp>
        </p:grpSp>
        <p:sp>
          <p:nvSpPr>
            <p:cNvPr id="54317" name="Text Box 36">
              <a:extLst>
                <a:ext uri="{FF2B5EF4-FFF2-40B4-BE49-F238E27FC236}">
                  <a16:creationId xmlns:a16="http://schemas.microsoft.com/office/drawing/2014/main" id="{6D153D4C-316D-8549-B49D-3E29E4D530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6" y="288"/>
              <a:ext cx="21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c</a:t>
              </a:r>
              <a:r>
                <a:rPr lang="en-US" altLang="en-US" sz="1600" baseline="-25000"/>
                <a:t>6</a:t>
              </a:r>
              <a:endParaRPr lang="en-US" altLang="en-US" sz="1600"/>
            </a:p>
          </p:txBody>
        </p:sp>
        <p:sp>
          <p:nvSpPr>
            <p:cNvPr id="54318" name="Text Box 37">
              <a:extLst>
                <a:ext uri="{FF2B5EF4-FFF2-40B4-BE49-F238E27FC236}">
                  <a16:creationId xmlns:a16="http://schemas.microsoft.com/office/drawing/2014/main" id="{81C7BE40-1960-774F-8C4E-3F6ACD5113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2" y="240"/>
              <a:ext cx="21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c</a:t>
              </a:r>
              <a:r>
                <a:rPr lang="en-US" altLang="en-US" sz="1600" baseline="-25000"/>
                <a:t>5</a:t>
              </a:r>
              <a:endParaRPr lang="en-US" altLang="en-US" sz="1600"/>
            </a:p>
          </p:txBody>
        </p:sp>
        <p:sp>
          <p:nvSpPr>
            <p:cNvPr id="54319" name="Text Box 38">
              <a:extLst>
                <a:ext uri="{FF2B5EF4-FFF2-40B4-BE49-F238E27FC236}">
                  <a16:creationId xmlns:a16="http://schemas.microsoft.com/office/drawing/2014/main" id="{BAEACE4C-2BA3-8943-9BD6-A211520E4A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8" y="288"/>
              <a:ext cx="21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c</a:t>
              </a:r>
              <a:r>
                <a:rPr lang="en-US" altLang="en-US" sz="1600" baseline="-25000"/>
                <a:t>4</a:t>
              </a:r>
              <a:endParaRPr lang="en-US" altLang="en-US" sz="1600"/>
            </a:p>
          </p:txBody>
        </p:sp>
      </p:grpSp>
      <p:sp>
        <p:nvSpPr>
          <p:cNvPr id="54275" name="Text Box 39">
            <a:extLst>
              <a:ext uri="{FF2B5EF4-FFF2-40B4-BE49-F238E27FC236}">
                <a16:creationId xmlns:a16="http://schemas.microsoft.com/office/drawing/2014/main" id="{25F2E301-0166-9F4A-94E2-AE587C19E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8325" y="1347788"/>
            <a:ext cx="1304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&lt;      c</a:t>
            </a:r>
            <a:r>
              <a:rPr lang="en-US" altLang="en-US" sz="1800" baseline="-25000"/>
              <a:t>1</a:t>
            </a:r>
            <a:r>
              <a:rPr lang="en-US" altLang="en-US" sz="1800"/>
              <a:t>      &gt;</a:t>
            </a:r>
          </a:p>
        </p:txBody>
      </p:sp>
      <p:sp>
        <p:nvSpPr>
          <p:cNvPr id="54276" name="Rectangle 40">
            <a:extLst>
              <a:ext uri="{FF2B5EF4-FFF2-40B4-BE49-F238E27FC236}">
                <a16:creationId xmlns:a16="http://schemas.microsoft.com/office/drawing/2014/main" id="{A099ED8F-8078-1C42-A64B-48B3798680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1371600"/>
            <a:ext cx="12954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4277" name="Text Box 41">
            <a:extLst>
              <a:ext uri="{FF2B5EF4-FFF2-40B4-BE49-F238E27FC236}">
                <a16:creationId xmlns:a16="http://schemas.microsoft.com/office/drawing/2014/main" id="{192AB9D6-170C-4046-9E68-B6C381B0D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1752600"/>
            <a:ext cx="13049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&lt;      c</a:t>
            </a:r>
            <a:r>
              <a:rPr lang="en-US" altLang="en-US" sz="1800" baseline="-25000"/>
              <a:t>2</a:t>
            </a:r>
            <a:r>
              <a:rPr lang="en-US" altLang="en-US" sz="1800"/>
              <a:t>      &gt;</a:t>
            </a:r>
          </a:p>
        </p:txBody>
      </p:sp>
      <p:sp>
        <p:nvSpPr>
          <p:cNvPr id="54278" name="Rectangle 42">
            <a:extLst>
              <a:ext uri="{FF2B5EF4-FFF2-40B4-BE49-F238E27FC236}">
                <a16:creationId xmlns:a16="http://schemas.microsoft.com/office/drawing/2014/main" id="{F4268D0D-B3FE-7144-8D84-6EDAFCE74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0075" y="1776413"/>
            <a:ext cx="12954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4279" name="Text Box 43">
            <a:extLst>
              <a:ext uri="{FF2B5EF4-FFF2-40B4-BE49-F238E27FC236}">
                <a16:creationId xmlns:a16="http://schemas.microsoft.com/office/drawing/2014/main" id="{1A05A1C4-B998-8A46-8B20-6C6DEB188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2209800"/>
            <a:ext cx="13049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&lt;      c</a:t>
            </a:r>
            <a:r>
              <a:rPr lang="en-US" altLang="en-US" sz="1800" baseline="-25000"/>
              <a:t>3</a:t>
            </a:r>
            <a:r>
              <a:rPr lang="en-US" altLang="en-US" sz="1800"/>
              <a:t>      &gt;</a:t>
            </a:r>
          </a:p>
        </p:txBody>
      </p:sp>
      <p:sp>
        <p:nvSpPr>
          <p:cNvPr id="54280" name="Rectangle 44">
            <a:extLst>
              <a:ext uri="{FF2B5EF4-FFF2-40B4-BE49-F238E27FC236}">
                <a16:creationId xmlns:a16="http://schemas.microsoft.com/office/drawing/2014/main" id="{99D0E025-9D34-3B40-B27B-9F2D88302C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0075" y="2233613"/>
            <a:ext cx="12954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4281" name="Text Box 45">
            <a:extLst>
              <a:ext uri="{FF2B5EF4-FFF2-40B4-BE49-F238E27FC236}">
                <a16:creationId xmlns:a16="http://schemas.microsoft.com/office/drawing/2014/main" id="{798CCD04-3422-7B40-BD5A-B00903B95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2667000"/>
            <a:ext cx="13049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&lt;      c</a:t>
            </a:r>
            <a:r>
              <a:rPr lang="en-US" altLang="en-US" sz="1800" baseline="-25000"/>
              <a:t>4</a:t>
            </a:r>
            <a:r>
              <a:rPr lang="en-US" altLang="en-US" sz="1800"/>
              <a:t>      &gt;</a:t>
            </a:r>
          </a:p>
        </p:txBody>
      </p:sp>
      <p:sp>
        <p:nvSpPr>
          <p:cNvPr id="54282" name="Rectangle 46">
            <a:extLst>
              <a:ext uri="{FF2B5EF4-FFF2-40B4-BE49-F238E27FC236}">
                <a16:creationId xmlns:a16="http://schemas.microsoft.com/office/drawing/2014/main" id="{875F547B-A423-1A47-B068-FE270CF9FA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0075" y="2690813"/>
            <a:ext cx="12954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4283" name="Text Box 47">
            <a:extLst>
              <a:ext uri="{FF2B5EF4-FFF2-40B4-BE49-F238E27FC236}">
                <a16:creationId xmlns:a16="http://schemas.microsoft.com/office/drawing/2014/main" id="{68AEEC01-373A-DE47-B0D3-583C2DA2C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3124200"/>
            <a:ext cx="13049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&lt;      c</a:t>
            </a:r>
            <a:r>
              <a:rPr lang="en-US" altLang="en-US" sz="1800" baseline="-25000"/>
              <a:t>5</a:t>
            </a:r>
            <a:r>
              <a:rPr lang="en-US" altLang="en-US" sz="1800"/>
              <a:t>      &gt;</a:t>
            </a:r>
          </a:p>
        </p:txBody>
      </p:sp>
      <p:sp>
        <p:nvSpPr>
          <p:cNvPr id="54284" name="Rectangle 48">
            <a:extLst>
              <a:ext uri="{FF2B5EF4-FFF2-40B4-BE49-F238E27FC236}">
                <a16:creationId xmlns:a16="http://schemas.microsoft.com/office/drawing/2014/main" id="{D80AD0F7-6BAB-E645-A065-E6DB2CFCB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0075" y="3148013"/>
            <a:ext cx="12954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4285" name="Text Box 49">
            <a:extLst>
              <a:ext uri="{FF2B5EF4-FFF2-40B4-BE49-F238E27FC236}">
                <a16:creationId xmlns:a16="http://schemas.microsoft.com/office/drawing/2014/main" id="{AC72EE91-6C4B-0B43-974A-6E191EB82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3581400"/>
            <a:ext cx="13049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&lt;      c</a:t>
            </a:r>
            <a:r>
              <a:rPr lang="en-US" altLang="en-US" sz="1800" baseline="-25000"/>
              <a:t>6</a:t>
            </a:r>
            <a:r>
              <a:rPr lang="en-US" altLang="en-US" sz="1800"/>
              <a:t>      &gt;</a:t>
            </a:r>
          </a:p>
        </p:txBody>
      </p:sp>
      <p:sp>
        <p:nvSpPr>
          <p:cNvPr id="54286" name="Rectangle 50">
            <a:extLst>
              <a:ext uri="{FF2B5EF4-FFF2-40B4-BE49-F238E27FC236}">
                <a16:creationId xmlns:a16="http://schemas.microsoft.com/office/drawing/2014/main" id="{62C590E6-7208-E947-A2E2-140987D5E2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0075" y="3605213"/>
            <a:ext cx="12954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4287" name="Text Box 51">
            <a:extLst>
              <a:ext uri="{FF2B5EF4-FFF2-40B4-BE49-F238E27FC236}">
                <a16:creationId xmlns:a16="http://schemas.microsoft.com/office/drawing/2014/main" id="{9D4F9735-67A4-3644-AF1E-73AE5C125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2713" y="608013"/>
            <a:ext cx="20859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/>
              <a:t>Campioni in notazione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/>
              <a:t>floating point</a:t>
            </a:r>
          </a:p>
        </p:txBody>
      </p:sp>
      <p:sp>
        <p:nvSpPr>
          <p:cNvPr id="54288" name="Text Box 52">
            <a:extLst>
              <a:ext uri="{FF2B5EF4-FFF2-40B4-BE49-F238E27FC236}">
                <a16:creationId xmlns:a16="http://schemas.microsoft.com/office/drawing/2014/main" id="{31D4FA81-2F53-964C-AE93-30CD4769A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4022725"/>
            <a:ext cx="2622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Teorema di Nyquist</a:t>
            </a:r>
          </a:p>
        </p:txBody>
      </p:sp>
      <p:sp>
        <p:nvSpPr>
          <p:cNvPr id="54289" name="Text Box 53">
            <a:extLst>
              <a:ext uri="{FF2B5EF4-FFF2-40B4-BE49-F238E27FC236}">
                <a16:creationId xmlns:a16="http://schemas.microsoft.com/office/drawing/2014/main" id="{B45AB073-76FE-B440-87D4-5CCDFC378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488"/>
            <a:ext cx="1103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2) Codifica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1A0712-283C-0F03-832F-5BD0AD967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60</a:t>
            </a:fld>
            <a:endParaRPr lang="en-US" alt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2">
            <a:extLst>
              <a:ext uri="{FF2B5EF4-FFF2-40B4-BE49-F238E27FC236}">
                <a16:creationId xmlns:a16="http://schemas.microsoft.com/office/drawing/2014/main" id="{0C52ECB1-31C8-664B-9D80-7075641CF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441325"/>
            <a:ext cx="686276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Quantizzazione: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il valore del campione viene decodificato usando </a:t>
            </a:r>
            <a:r>
              <a:rPr lang="en-US" altLang="en-US" sz="2400" i="1"/>
              <a:t>n</a:t>
            </a:r>
            <a:r>
              <a:rPr lang="en-US" altLang="en-US" sz="2400"/>
              <a:t> bit.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Ciò comporta un errore che diminuisce all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aumentare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del numero di bit usati (errore di quantizzazione)</a:t>
            </a:r>
          </a:p>
        </p:txBody>
      </p:sp>
      <p:sp>
        <p:nvSpPr>
          <p:cNvPr id="55298" name="Text Box 28">
            <a:extLst>
              <a:ext uri="{FF2B5EF4-FFF2-40B4-BE49-F238E27FC236}">
                <a16:creationId xmlns:a16="http://schemas.microsoft.com/office/drawing/2014/main" id="{40E57E3F-ECF2-E648-8F91-51865B873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488"/>
            <a:ext cx="1103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2) Codifica</a:t>
            </a:r>
          </a:p>
        </p:txBody>
      </p:sp>
      <p:pic>
        <p:nvPicPr>
          <p:cNvPr id="55299" name="Picture 37" descr="Screen shot 2012-12-#BFEA61.png                                0009F9D8Macintosh HD                   7C26833C:">
            <a:extLst>
              <a:ext uri="{FF2B5EF4-FFF2-40B4-BE49-F238E27FC236}">
                <a16:creationId xmlns:a16="http://schemas.microsoft.com/office/drawing/2014/main" id="{C9DD01B8-7E29-C44E-940C-4D9C9B94F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438400"/>
            <a:ext cx="428625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5300" name="Group 66">
            <a:extLst>
              <a:ext uri="{FF2B5EF4-FFF2-40B4-BE49-F238E27FC236}">
                <a16:creationId xmlns:a16="http://schemas.microsoft.com/office/drawing/2014/main" id="{A2853F71-6D9D-E746-A28A-1F078A5BEE45}"/>
              </a:ext>
            </a:extLst>
          </p:cNvPr>
          <p:cNvGrpSpPr>
            <a:grpSpLocks/>
          </p:cNvGrpSpPr>
          <p:nvPr/>
        </p:nvGrpSpPr>
        <p:grpSpPr bwMode="auto">
          <a:xfrm>
            <a:off x="2590800" y="5943600"/>
            <a:ext cx="4191000" cy="304800"/>
            <a:chOff x="1632" y="3744"/>
            <a:chExt cx="2592" cy="192"/>
          </a:xfrm>
        </p:grpSpPr>
        <p:grpSp>
          <p:nvGrpSpPr>
            <p:cNvPr id="55302" name="Group 40">
              <a:extLst>
                <a:ext uri="{FF2B5EF4-FFF2-40B4-BE49-F238E27FC236}">
                  <a16:creationId xmlns:a16="http://schemas.microsoft.com/office/drawing/2014/main" id="{EEDB38D3-9DCE-7349-AB98-5F9ED972FD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0" y="3744"/>
              <a:ext cx="240" cy="192"/>
              <a:chOff x="1968" y="3744"/>
              <a:chExt cx="192" cy="144"/>
            </a:xfrm>
          </p:grpSpPr>
          <p:sp>
            <p:nvSpPr>
              <p:cNvPr id="55325" name="Line 38">
                <a:extLst>
                  <a:ext uri="{FF2B5EF4-FFF2-40B4-BE49-F238E27FC236}">
                    <a16:creationId xmlns:a16="http://schemas.microsoft.com/office/drawing/2014/main" id="{08E0FFEC-FBB6-1C47-AD03-AB05039AB1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68" y="3744"/>
                <a:ext cx="192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26" name="Line 39">
                <a:extLst>
                  <a:ext uri="{FF2B5EF4-FFF2-40B4-BE49-F238E27FC236}">
                    <a16:creationId xmlns:a16="http://schemas.microsoft.com/office/drawing/2014/main" id="{52799710-5FFA-DA4E-BB7D-3879829BFE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60" y="37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5303" name="Group 44">
              <a:extLst>
                <a:ext uri="{FF2B5EF4-FFF2-40B4-BE49-F238E27FC236}">
                  <a16:creationId xmlns:a16="http://schemas.microsoft.com/office/drawing/2014/main" id="{7B847A57-4F55-1744-ADCF-3FFB6A0F64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0" y="3744"/>
              <a:ext cx="240" cy="192"/>
              <a:chOff x="1968" y="3744"/>
              <a:chExt cx="192" cy="144"/>
            </a:xfrm>
          </p:grpSpPr>
          <p:sp>
            <p:nvSpPr>
              <p:cNvPr id="55323" name="Line 45">
                <a:extLst>
                  <a:ext uri="{FF2B5EF4-FFF2-40B4-BE49-F238E27FC236}">
                    <a16:creationId xmlns:a16="http://schemas.microsoft.com/office/drawing/2014/main" id="{6D42BBD0-8400-E348-BDE8-EABA23B1AD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68" y="3744"/>
                <a:ext cx="192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24" name="Line 46">
                <a:extLst>
                  <a:ext uri="{FF2B5EF4-FFF2-40B4-BE49-F238E27FC236}">
                    <a16:creationId xmlns:a16="http://schemas.microsoft.com/office/drawing/2014/main" id="{C6E14D8E-F239-0247-9A5B-8FC9BC8482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60" y="37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5304" name="Group 47">
              <a:extLst>
                <a:ext uri="{FF2B5EF4-FFF2-40B4-BE49-F238E27FC236}">
                  <a16:creationId xmlns:a16="http://schemas.microsoft.com/office/drawing/2014/main" id="{FE58EA91-BBC1-E048-B1CB-811BE739BF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0" y="3744"/>
              <a:ext cx="240" cy="192"/>
              <a:chOff x="1968" y="3744"/>
              <a:chExt cx="192" cy="144"/>
            </a:xfrm>
          </p:grpSpPr>
          <p:sp>
            <p:nvSpPr>
              <p:cNvPr id="55321" name="Line 48">
                <a:extLst>
                  <a:ext uri="{FF2B5EF4-FFF2-40B4-BE49-F238E27FC236}">
                    <a16:creationId xmlns:a16="http://schemas.microsoft.com/office/drawing/2014/main" id="{EB72800C-ADE1-B240-90AA-A22343B5C3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68" y="3744"/>
                <a:ext cx="192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22" name="Line 49">
                <a:extLst>
                  <a:ext uri="{FF2B5EF4-FFF2-40B4-BE49-F238E27FC236}">
                    <a16:creationId xmlns:a16="http://schemas.microsoft.com/office/drawing/2014/main" id="{5FA41D26-46B1-A842-8F3C-D0C9B05B7D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60" y="37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5305" name="Group 50">
              <a:extLst>
                <a:ext uri="{FF2B5EF4-FFF2-40B4-BE49-F238E27FC236}">
                  <a16:creationId xmlns:a16="http://schemas.microsoft.com/office/drawing/2014/main" id="{6F559BBE-4003-C04D-A0B7-31C0D0168A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40" y="3744"/>
              <a:ext cx="240" cy="192"/>
              <a:chOff x="1968" y="3744"/>
              <a:chExt cx="192" cy="144"/>
            </a:xfrm>
          </p:grpSpPr>
          <p:sp>
            <p:nvSpPr>
              <p:cNvPr id="55319" name="Line 51">
                <a:extLst>
                  <a:ext uri="{FF2B5EF4-FFF2-40B4-BE49-F238E27FC236}">
                    <a16:creationId xmlns:a16="http://schemas.microsoft.com/office/drawing/2014/main" id="{079D9D12-6020-6D4C-845F-FFA580E7EF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68" y="3744"/>
                <a:ext cx="192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20" name="Line 52">
                <a:extLst>
                  <a:ext uri="{FF2B5EF4-FFF2-40B4-BE49-F238E27FC236}">
                    <a16:creationId xmlns:a16="http://schemas.microsoft.com/office/drawing/2014/main" id="{30515E23-5A2D-604C-97BF-4EF35A846E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60" y="37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5306" name="Group 53">
              <a:extLst>
                <a:ext uri="{FF2B5EF4-FFF2-40B4-BE49-F238E27FC236}">
                  <a16:creationId xmlns:a16="http://schemas.microsoft.com/office/drawing/2014/main" id="{E7C6F7ED-3A11-6D43-9298-7E31042D26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0" y="3744"/>
              <a:ext cx="240" cy="192"/>
              <a:chOff x="1968" y="3744"/>
              <a:chExt cx="192" cy="144"/>
            </a:xfrm>
          </p:grpSpPr>
          <p:sp>
            <p:nvSpPr>
              <p:cNvPr id="55317" name="Line 54">
                <a:extLst>
                  <a:ext uri="{FF2B5EF4-FFF2-40B4-BE49-F238E27FC236}">
                    <a16:creationId xmlns:a16="http://schemas.microsoft.com/office/drawing/2014/main" id="{5128A93D-B20A-AC45-9452-6887ACEB8F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68" y="3744"/>
                <a:ext cx="192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18" name="Line 55">
                <a:extLst>
                  <a:ext uri="{FF2B5EF4-FFF2-40B4-BE49-F238E27FC236}">
                    <a16:creationId xmlns:a16="http://schemas.microsoft.com/office/drawing/2014/main" id="{452DF2E2-0B2D-5143-AF43-08116A2BB3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60" y="37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5307" name="Group 56">
              <a:extLst>
                <a:ext uri="{FF2B5EF4-FFF2-40B4-BE49-F238E27FC236}">
                  <a16:creationId xmlns:a16="http://schemas.microsoft.com/office/drawing/2014/main" id="{C781F9F3-D867-C24F-810F-12C315952A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0" y="3744"/>
              <a:ext cx="240" cy="192"/>
              <a:chOff x="1968" y="3744"/>
              <a:chExt cx="192" cy="144"/>
            </a:xfrm>
          </p:grpSpPr>
          <p:sp>
            <p:nvSpPr>
              <p:cNvPr id="55315" name="Line 57">
                <a:extLst>
                  <a:ext uri="{FF2B5EF4-FFF2-40B4-BE49-F238E27FC236}">
                    <a16:creationId xmlns:a16="http://schemas.microsoft.com/office/drawing/2014/main" id="{F0694685-5293-AE4A-A7E3-797C6C16C1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68" y="3744"/>
                <a:ext cx="192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16" name="Line 58">
                <a:extLst>
                  <a:ext uri="{FF2B5EF4-FFF2-40B4-BE49-F238E27FC236}">
                    <a16:creationId xmlns:a16="http://schemas.microsoft.com/office/drawing/2014/main" id="{CD9DB16F-BC60-8944-BCB1-7E5CD093F8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60" y="37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5308" name="Group 59">
              <a:extLst>
                <a:ext uri="{FF2B5EF4-FFF2-40B4-BE49-F238E27FC236}">
                  <a16:creationId xmlns:a16="http://schemas.microsoft.com/office/drawing/2014/main" id="{EAF4A8D1-EF55-D346-A66D-422A5B95FF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0" y="3744"/>
              <a:ext cx="240" cy="192"/>
              <a:chOff x="1968" y="3744"/>
              <a:chExt cx="192" cy="144"/>
            </a:xfrm>
          </p:grpSpPr>
          <p:sp>
            <p:nvSpPr>
              <p:cNvPr id="55313" name="Line 60">
                <a:extLst>
                  <a:ext uri="{FF2B5EF4-FFF2-40B4-BE49-F238E27FC236}">
                    <a16:creationId xmlns:a16="http://schemas.microsoft.com/office/drawing/2014/main" id="{D99A1DEB-F786-6A4A-A6A6-EAF1BE21D4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68" y="3744"/>
                <a:ext cx="192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14" name="Line 61">
                <a:extLst>
                  <a:ext uri="{FF2B5EF4-FFF2-40B4-BE49-F238E27FC236}">
                    <a16:creationId xmlns:a16="http://schemas.microsoft.com/office/drawing/2014/main" id="{025E64DF-3B89-D441-AFE0-1E00E53A81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60" y="37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5309" name="Group 62">
              <a:extLst>
                <a:ext uri="{FF2B5EF4-FFF2-40B4-BE49-F238E27FC236}">
                  <a16:creationId xmlns:a16="http://schemas.microsoft.com/office/drawing/2014/main" id="{EEF4F7D0-901F-B04D-B405-3D5DD79C41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00" y="3744"/>
              <a:ext cx="240" cy="192"/>
              <a:chOff x="1968" y="3744"/>
              <a:chExt cx="192" cy="144"/>
            </a:xfrm>
          </p:grpSpPr>
          <p:sp>
            <p:nvSpPr>
              <p:cNvPr id="55311" name="Line 63">
                <a:extLst>
                  <a:ext uri="{FF2B5EF4-FFF2-40B4-BE49-F238E27FC236}">
                    <a16:creationId xmlns:a16="http://schemas.microsoft.com/office/drawing/2014/main" id="{21891052-0A33-9145-8588-7FB78F22A7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68" y="3744"/>
                <a:ext cx="192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12" name="Line 64">
                <a:extLst>
                  <a:ext uri="{FF2B5EF4-FFF2-40B4-BE49-F238E27FC236}">
                    <a16:creationId xmlns:a16="http://schemas.microsoft.com/office/drawing/2014/main" id="{42DAEFE4-BCD3-E24E-99B0-A7DB559708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60" y="37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5310" name="Line 65">
              <a:extLst>
                <a:ext uri="{FF2B5EF4-FFF2-40B4-BE49-F238E27FC236}">
                  <a16:creationId xmlns:a16="http://schemas.microsoft.com/office/drawing/2014/main" id="{07D1ECE0-5D3C-5E42-AA7C-308685085D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936"/>
              <a:ext cx="25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5301" name="Text Box 67">
            <a:extLst>
              <a:ext uri="{FF2B5EF4-FFF2-40B4-BE49-F238E27FC236}">
                <a16:creationId xmlns:a16="http://schemas.microsoft.com/office/drawing/2014/main" id="{FAC6CEE2-A30A-B045-B506-AAD0970D4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6248400"/>
            <a:ext cx="3128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errore di quantizzazione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E41412-15E8-3781-F765-16136771E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61</a:t>
            </a:fld>
            <a:endParaRPr lang="en-US" alt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3" descr="Screen shot 2012-09-#B1F5DA.png                                0009F9D8Macintosh HD                   7C26833C:">
            <a:extLst>
              <a:ext uri="{FF2B5EF4-FFF2-40B4-BE49-F238E27FC236}">
                <a16:creationId xmlns:a16="http://schemas.microsoft.com/office/drawing/2014/main" id="{A1B10E92-48DF-3E4B-A0F6-E7F973E6E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90600"/>
            <a:ext cx="6464300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Text Box 4">
            <a:extLst>
              <a:ext uri="{FF2B5EF4-FFF2-40B4-BE49-F238E27FC236}">
                <a16:creationId xmlns:a16="http://schemas.microsoft.com/office/drawing/2014/main" id="{FC983A7D-DB8F-DE45-962B-759C92CC5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28600"/>
            <a:ext cx="63865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Introduzione dell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offset di 1/2 LSB per diminuire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l</a:t>
            </a:r>
            <a:r>
              <a:rPr lang="en-US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errore di quantizzazione</a:t>
            </a:r>
            <a:endParaRPr lang="en-US" altLang="en-US" sz="2400"/>
          </a:p>
        </p:txBody>
      </p:sp>
      <p:sp>
        <p:nvSpPr>
          <p:cNvPr id="56323" name="Text Box 5">
            <a:extLst>
              <a:ext uri="{FF2B5EF4-FFF2-40B4-BE49-F238E27FC236}">
                <a16:creationId xmlns:a16="http://schemas.microsoft.com/office/drawing/2014/main" id="{D3AD2DE7-F38A-8346-8993-328814E6C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488"/>
            <a:ext cx="1103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2) Codifica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F2DE02-27B6-4EEE-F614-8F7EDD1C3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62</a:t>
            </a:fld>
            <a:endParaRPr lang="en-US" alt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 descr="Screen shot 2012-09-#B1DE32.png                                0009F9D8Macintosh HD                   7C26833C:">
            <a:extLst>
              <a:ext uri="{FF2B5EF4-FFF2-40B4-BE49-F238E27FC236}">
                <a16:creationId xmlns:a16="http://schemas.microsoft.com/office/drawing/2014/main" id="{9011F7A3-7D09-B943-9D8D-F3B577C55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800"/>
            <a:ext cx="60833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Text Box 21">
            <a:extLst>
              <a:ext uri="{FF2B5EF4-FFF2-40B4-BE49-F238E27FC236}">
                <a16:creationId xmlns:a16="http://schemas.microsoft.com/office/drawing/2014/main" id="{67305921-513A-9E41-80C3-E6E6725E9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648200"/>
            <a:ext cx="6878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Errore di quantizzazione massimo in presenza di offset</a:t>
            </a:r>
          </a:p>
        </p:txBody>
      </p:sp>
      <p:sp>
        <p:nvSpPr>
          <p:cNvPr id="58371" name="Text Box 22">
            <a:extLst>
              <a:ext uri="{FF2B5EF4-FFF2-40B4-BE49-F238E27FC236}">
                <a16:creationId xmlns:a16="http://schemas.microsoft.com/office/drawing/2014/main" id="{52EACB1A-D2E5-D548-98FF-F35FCD419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488"/>
            <a:ext cx="1103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2) Codifica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A95E45-5B0A-60F1-D669-9AAA94A44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63</a:t>
            </a:fld>
            <a:endParaRPr lang="en-US" alt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Sample_process.GIF                                             0009F9D8Macintosh HD                   7C26833C:">
            <a:extLst>
              <a:ext uri="{FF2B5EF4-FFF2-40B4-BE49-F238E27FC236}">
                <a16:creationId xmlns:a16="http://schemas.microsoft.com/office/drawing/2014/main" id="{FD8F92CD-6DBA-874E-8682-D1A77AB17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00" y="0"/>
            <a:ext cx="4214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Text Box 3">
            <a:extLst>
              <a:ext uri="{FF2B5EF4-FFF2-40B4-BE49-F238E27FC236}">
                <a16:creationId xmlns:a16="http://schemas.microsoft.com/office/drawing/2014/main" id="{08636B8F-0887-5244-96D5-E9A1E33B5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488"/>
            <a:ext cx="1103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2) Codifica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0565CD-614B-8754-38E5-24D93AEF5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64</a:t>
            </a:fld>
            <a:endParaRPr lang="en-US" alt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7" name="Group 2">
            <a:extLst>
              <a:ext uri="{FF2B5EF4-FFF2-40B4-BE49-F238E27FC236}">
                <a16:creationId xmlns:a16="http://schemas.microsoft.com/office/drawing/2014/main" id="{1396829D-7590-A441-84DF-365305873CBC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1447800"/>
            <a:ext cx="1219200" cy="457200"/>
            <a:chOff x="1440" y="1008"/>
            <a:chExt cx="2928" cy="1680"/>
          </a:xfrm>
        </p:grpSpPr>
        <p:sp>
          <p:nvSpPr>
            <p:cNvPr id="60495" name="Line 3">
              <a:extLst>
                <a:ext uri="{FF2B5EF4-FFF2-40B4-BE49-F238E27FC236}">
                  <a16:creationId xmlns:a16="http://schemas.microsoft.com/office/drawing/2014/main" id="{F3ECD054-024B-8145-830B-937AC988E9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2064"/>
              <a:ext cx="29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96" name="Line 4">
              <a:extLst>
                <a:ext uri="{FF2B5EF4-FFF2-40B4-BE49-F238E27FC236}">
                  <a16:creationId xmlns:a16="http://schemas.microsoft.com/office/drawing/2014/main" id="{ACADCDD8-93DA-5B41-8690-9EAE6703AB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40" y="1008"/>
              <a:ext cx="0" cy="16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97" name="Freeform 5">
              <a:extLst>
                <a:ext uri="{FF2B5EF4-FFF2-40B4-BE49-F238E27FC236}">
                  <a16:creationId xmlns:a16="http://schemas.microsoft.com/office/drawing/2014/main" id="{A46FFE57-0F89-1040-B0E4-22D07A753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5" y="1154"/>
              <a:ext cx="2448" cy="1423"/>
            </a:xfrm>
            <a:custGeom>
              <a:avLst/>
              <a:gdLst>
                <a:gd name="T0" fmla="*/ 0 w 2448"/>
                <a:gd name="T1" fmla="*/ 240 h 1424"/>
                <a:gd name="T2" fmla="*/ 480 w 2448"/>
                <a:gd name="T3" fmla="*/ 48 h 1424"/>
                <a:gd name="T4" fmla="*/ 720 w 2448"/>
                <a:gd name="T5" fmla="*/ 528 h 1424"/>
                <a:gd name="T6" fmla="*/ 816 w 2448"/>
                <a:gd name="T7" fmla="*/ 1269 h 1424"/>
                <a:gd name="T8" fmla="*/ 912 w 2448"/>
                <a:gd name="T9" fmla="*/ 1269 h 1424"/>
                <a:gd name="T10" fmla="*/ 1056 w 2448"/>
                <a:gd name="T11" fmla="*/ 528 h 1424"/>
                <a:gd name="T12" fmla="*/ 1200 w 2448"/>
                <a:gd name="T13" fmla="*/ 384 h 1424"/>
                <a:gd name="T14" fmla="*/ 1296 w 2448"/>
                <a:gd name="T15" fmla="*/ 528 h 1424"/>
                <a:gd name="T16" fmla="*/ 1344 w 2448"/>
                <a:gd name="T17" fmla="*/ 933 h 1424"/>
                <a:gd name="T18" fmla="*/ 1536 w 2448"/>
                <a:gd name="T19" fmla="*/ 1173 h 1424"/>
                <a:gd name="T20" fmla="*/ 1824 w 2448"/>
                <a:gd name="T21" fmla="*/ 1077 h 1424"/>
                <a:gd name="T22" fmla="*/ 1920 w 2448"/>
                <a:gd name="T23" fmla="*/ 885 h 1424"/>
                <a:gd name="T24" fmla="*/ 2064 w 2448"/>
                <a:gd name="T25" fmla="*/ 624 h 1424"/>
                <a:gd name="T26" fmla="*/ 2304 w 2448"/>
                <a:gd name="T27" fmla="*/ 672 h 1424"/>
                <a:gd name="T28" fmla="*/ 2400 w 2448"/>
                <a:gd name="T29" fmla="*/ 789 h 1424"/>
                <a:gd name="T30" fmla="*/ 2448 w 2448"/>
                <a:gd name="T31" fmla="*/ 981 h 142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448" h="1424">
                  <a:moveTo>
                    <a:pt x="0" y="240"/>
                  </a:moveTo>
                  <a:cubicBezTo>
                    <a:pt x="180" y="120"/>
                    <a:pt x="360" y="0"/>
                    <a:pt x="480" y="48"/>
                  </a:cubicBezTo>
                  <a:cubicBezTo>
                    <a:pt x="600" y="96"/>
                    <a:pt x="664" y="320"/>
                    <a:pt x="720" y="528"/>
                  </a:cubicBezTo>
                  <a:cubicBezTo>
                    <a:pt x="776" y="736"/>
                    <a:pt x="784" y="1168"/>
                    <a:pt x="816" y="1296"/>
                  </a:cubicBezTo>
                  <a:cubicBezTo>
                    <a:pt x="848" y="1424"/>
                    <a:pt x="872" y="1424"/>
                    <a:pt x="912" y="1296"/>
                  </a:cubicBezTo>
                  <a:cubicBezTo>
                    <a:pt x="952" y="1168"/>
                    <a:pt x="1008" y="680"/>
                    <a:pt x="1056" y="528"/>
                  </a:cubicBezTo>
                  <a:cubicBezTo>
                    <a:pt x="1104" y="376"/>
                    <a:pt x="1160" y="384"/>
                    <a:pt x="1200" y="384"/>
                  </a:cubicBezTo>
                  <a:cubicBezTo>
                    <a:pt x="1240" y="384"/>
                    <a:pt x="1272" y="432"/>
                    <a:pt x="1296" y="528"/>
                  </a:cubicBezTo>
                  <a:cubicBezTo>
                    <a:pt x="1320" y="624"/>
                    <a:pt x="1304" y="848"/>
                    <a:pt x="1344" y="960"/>
                  </a:cubicBezTo>
                  <a:cubicBezTo>
                    <a:pt x="1384" y="1072"/>
                    <a:pt x="1456" y="1176"/>
                    <a:pt x="1536" y="1200"/>
                  </a:cubicBezTo>
                  <a:cubicBezTo>
                    <a:pt x="1616" y="1224"/>
                    <a:pt x="1760" y="1152"/>
                    <a:pt x="1824" y="1104"/>
                  </a:cubicBezTo>
                  <a:cubicBezTo>
                    <a:pt x="1888" y="1056"/>
                    <a:pt x="1880" y="992"/>
                    <a:pt x="1920" y="912"/>
                  </a:cubicBezTo>
                  <a:cubicBezTo>
                    <a:pt x="1960" y="832"/>
                    <a:pt x="2000" y="664"/>
                    <a:pt x="2064" y="624"/>
                  </a:cubicBezTo>
                  <a:cubicBezTo>
                    <a:pt x="2128" y="584"/>
                    <a:pt x="2248" y="640"/>
                    <a:pt x="2304" y="672"/>
                  </a:cubicBezTo>
                  <a:cubicBezTo>
                    <a:pt x="2360" y="704"/>
                    <a:pt x="2376" y="760"/>
                    <a:pt x="2400" y="816"/>
                  </a:cubicBezTo>
                  <a:cubicBezTo>
                    <a:pt x="2424" y="872"/>
                    <a:pt x="2440" y="976"/>
                    <a:pt x="2448" y="100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0418" name="Group 70">
            <a:extLst>
              <a:ext uri="{FF2B5EF4-FFF2-40B4-BE49-F238E27FC236}">
                <a16:creationId xmlns:a16="http://schemas.microsoft.com/office/drawing/2014/main" id="{5D1C89FC-A5A6-EF46-A48A-015846DC2F88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990600"/>
            <a:ext cx="1219200" cy="381000"/>
            <a:chOff x="336" y="1872"/>
            <a:chExt cx="2928" cy="1680"/>
          </a:xfrm>
        </p:grpSpPr>
        <p:sp>
          <p:nvSpPr>
            <p:cNvPr id="60470" name="Line 37">
              <a:extLst>
                <a:ext uri="{FF2B5EF4-FFF2-40B4-BE49-F238E27FC236}">
                  <a16:creationId xmlns:a16="http://schemas.microsoft.com/office/drawing/2014/main" id="{42B2456C-2305-4042-8FA6-E2EA45EF48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" y="2929"/>
              <a:ext cx="29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71" name="Line 38">
              <a:extLst>
                <a:ext uri="{FF2B5EF4-FFF2-40B4-BE49-F238E27FC236}">
                  <a16:creationId xmlns:a16="http://schemas.microsoft.com/office/drawing/2014/main" id="{D575CEB2-E980-F84F-A313-10A13121EA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6" y="1872"/>
              <a:ext cx="0" cy="16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72" name="Line 39">
              <a:extLst>
                <a:ext uri="{FF2B5EF4-FFF2-40B4-BE49-F238E27FC236}">
                  <a16:creationId xmlns:a16="http://schemas.microsoft.com/office/drawing/2014/main" id="{96D10917-C184-424E-8344-0C1B59EC07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1" y="2257"/>
              <a:ext cx="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73" name="Line 40">
              <a:extLst>
                <a:ext uri="{FF2B5EF4-FFF2-40B4-BE49-F238E27FC236}">
                  <a16:creationId xmlns:a16="http://schemas.microsoft.com/office/drawing/2014/main" id="{87F7A466-38D6-8343-B95E-3AE7FAE843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2208"/>
              <a:ext cx="0" cy="7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74" name="Line 41">
              <a:extLst>
                <a:ext uri="{FF2B5EF4-FFF2-40B4-BE49-F238E27FC236}">
                  <a16:creationId xmlns:a16="http://schemas.microsoft.com/office/drawing/2014/main" id="{552BB74C-A3DF-284B-BA58-3B11D84727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" y="2159"/>
              <a:ext cx="0" cy="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75" name="Line 42">
              <a:extLst>
                <a:ext uri="{FF2B5EF4-FFF2-40B4-BE49-F238E27FC236}">
                  <a16:creationId xmlns:a16="http://schemas.microsoft.com/office/drawing/2014/main" id="{D75D479D-C1AD-A54B-9125-99590A6332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7" y="2110"/>
              <a:ext cx="0" cy="8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76" name="Line 43">
              <a:extLst>
                <a:ext uri="{FF2B5EF4-FFF2-40B4-BE49-F238E27FC236}">
                  <a16:creationId xmlns:a16="http://schemas.microsoft.com/office/drawing/2014/main" id="{DEA64FFA-47F2-1D4E-8756-45EAC12864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2" y="2061"/>
              <a:ext cx="0" cy="8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77" name="Line 44">
              <a:extLst>
                <a:ext uri="{FF2B5EF4-FFF2-40B4-BE49-F238E27FC236}">
                  <a16:creationId xmlns:a16="http://schemas.microsoft.com/office/drawing/2014/main" id="{2F776482-7959-5B4E-B397-6BF85E3578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1" y="2061"/>
              <a:ext cx="0" cy="8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78" name="Line 45">
              <a:extLst>
                <a:ext uri="{FF2B5EF4-FFF2-40B4-BE49-F238E27FC236}">
                  <a16:creationId xmlns:a16="http://schemas.microsoft.com/office/drawing/2014/main" id="{5F8F366A-1E04-6841-A195-B7A8C4A329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7" y="2159"/>
              <a:ext cx="0" cy="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79" name="Line 46">
              <a:extLst>
                <a:ext uri="{FF2B5EF4-FFF2-40B4-BE49-F238E27FC236}">
                  <a16:creationId xmlns:a16="http://schemas.microsoft.com/office/drawing/2014/main" id="{93AC18D6-67D4-1348-8895-6C27002B89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397"/>
              <a:ext cx="0" cy="5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80" name="Line 47">
              <a:extLst>
                <a:ext uri="{FF2B5EF4-FFF2-40B4-BE49-F238E27FC236}">
                  <a16:creationId xmlns:a16="http://schemas.microsoft.com/office/drawing/2014/main" id="{259B02CD-AF26-9644-8A33-A8B79B70E7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3" y="2929"/>
              <a:ext cx="0" cy="4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81" name="Line 48">
              <a:extLst>
                <a:ext uri="{FF2B5EF4-FFF2-40B4-BE49-F238E27FC236}">
                  <a16:creationId xmlns:a16="http://schemas.microsoft.com/office/drawing/2014/main" id="{F862DEB6-B5B5-3841-8401-9AB6878B00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2" y="2929"/>
              <a:ext cx="0" cy="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82" name="Line 49">
              <a:extLst>
                <a:ext uri="{FF2B5EF4-FFF2-40B4-BE49-F238E27FC236}">
                  <a16:creationId xmlns:a16="http://schemas.microsoft.com/office/drawing/2014/main" id="{2FABA6C6-5033-A640-B351-6D5E73FC4C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7" y="2593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83" name="Line 50">
              <a:extLst>
                <a:ext uri="{FF2B5EF4-FFF2-40B4-BE49-F238E27FC236}">
                  <a16:creationId xmlns:a16="http://schemas.microsoft.com/office/drawing/2014/main" id="{3EA10A88-8509-7A4C-A656-7A3450CDF3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8" y="2929"/>
              <a:ext cx="0" cy="1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84" name="Line 51">
              <a:extLst>
                <a:ext uri="{FF2B5EF4-FFF2-40B4-BE49-F238E27FC236}">
                  <a16:creationId xmlns:a16="http://schemas.microsoft.com/office/drawing/2014/main" id="{B298F531-CAA7-854B-B6A9-F128F85B75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8" y="2446"/>
              <a:ext cx="0" cy="4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85" name="Line 52">
              <a:extLst>
                <a:ext uri="{FF2B5EF4-FFF2-40B4-BE49-F238E27FC236}">
                  <a16:creationId xmlns:a16="http://schemas.microsoft.com/office/drawing/2014/main" id="{E5EC2897-1BB5-9740-93A1-8DB3383F68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397"/>
              <a:ext cx="0" cy="5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86" name="Line 53">
              <a:extLst>
                <a:ext uri="{FF2B5EF4-FFF2-40B4-BE49-F238E27FC236}">
                  <a16:creationId xmlns:a16="http://schemas.microsoft.com/office/drawing/2014/main" id="{301FD94D-B320-F742-BE45-1D2F570179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7" y="2929"/>
              <a:ext cx="0" cy="2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87" name="Line 54">
              <a:extLst>
                <a:ext uri="{FF2B5EF4-FFF2-40B4-BE49-F238E27FC236}">
                  <a16:creationId xmlns:a16="http://schemas.microsoft.com/office/drawing/2014/main" id="{BBD6134F-3572-634C-9096-57BBDEAC89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3" y="2929"/>
              <a:ext cx="0" cy="2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88" name="Line 55">
              <a:extLst>
                <a:ext uri="{FF2B5EF4-FFF2-40B4-BE49-F238E27FC236}">
                  <a16:creationId xmlns:a16="http://schemas.microsoft.com/office/drawing/2014/main" id="{79D1A2F7-1638-3C44-A857-D3461EE588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2929"/>
              <a:ext cx="0" cy="2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89" name="Line 56">
              <a:extLst>
                <a:ext uri="{FF2B5EF4-FFF2-40B4-BE49-F238E27FC236}">
                  <a16:creationId xmlns:a16="http://schemas.microsoft.com/office/drawing/2014/main" id="{CCCD9197-E875-354F-A1E4-7E4AC8A49B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3" y="2929"/>
              <a:ext cx="0" cy="1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90" name="Line 57">
              <a:extLst>
                <a:ext uri="{FF2B5EF4-FFF2-40B4-BE49-F238E27FC236}">
                  <a16:creationId xmlns:a16="http://schemas.microsoft.com/office/drawing/2014/main" id="{60A2DACE-C60B-4840-AA2C-65B1099C1C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8" y="2733"/>
              <a:ext cx="0" cy="1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91" name="Line 58">
              <a:extLst>
                <a:ext uri="{FF2B5EF4-FFF2-40B4-BE49-F238E27FC236}">
                  <a16:creationId xmlns:a16="http://schemas.microsoft.com/office/drawing/2014/main" id="{0822E929-A265-A44A-B8D3-1FBF893455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3" y="2642"/>
              <a:ext cx="0" cy="2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92" name="Line 59">
              <a:extLst>
                <a:ext uri="{FF2B5EF4-FFF2-40B4-BE49-F238E27FC236}">
                  <a16:creationId xmlns:a16="http://schemas.microsoft.com/office/drawing/2014/main" id="{9AA52383-A4B3-6441-A878-5CC0C1313C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8" y="2642"/>
              <a:ext cx="0" cy="2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93" name="Line 60">
              <a:extLst>
                <a:ext uri="{FF2B5EF4-FFF2-40B4-BE49-F238E27FC236}">
                  <a16:creationId xmlns:a16="http://schemas.microsoft.com/office/drawing/2014/main" id="{9ECD4E9B-831B-A047-B354-56A56FA4D6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4" y="2733"/>
              <a:ext cx="0" cy="1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94" name="Line 61">
              <a:extLst>
                <a:ext uri="{FF2B5EF4-FFF2-40B4-BE49-F238E27FC236}">
                  <a16:creationId xmlns:a16="http://schemas.microsoft.com/office/drawing/2014/main" id="{02751D1B-465F-7B44-B210-52535D147F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79" y="2831"/>
              <a:ext cx="0" cy="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0419" name="Rectangle 71">
            <a:extLst>
              <a:ext uri="{FF2B5EF4-FFF2-40B4-BE49-F238E27FC236}">
                <a16:creationId xmlns:a16="http://schemas.microsoft.com/office/drawing/2014/main" id="{5F0E63B8-F8A9-024B-8B97-5B9F7A0BA3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22098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/>
              <a:t>Campionatore</a:t>
            </a:r>
          </a:p>
        </p:txBody>
      </p:sp>
      <p:sp>
        <p:nvSpPr>
          <p:cNvPr id="60420" name="Rectangle 73">
            <a:extLst>
              <a:ext uri="{FF2B5EF4-FFF2-40B4-BE49-F238E27FC236}">
                <a16:creationId xmlns:a16="http://schemas.microsoft.com/office/drawing/2014/main" id="{D63258F6-BA21-CE45-86AA-F23B92D461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1447800"/>
            <a:ext cx="10668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0421" name="Line 74">
            <a:extLst>
              <a:ext uri="{FF2B5EF4-FFF2-40B4-BE49-F238E27FC236}">
                <a16:creationId xmlns:a16="http://schemas.microsoft.com/office/drawing/2014/main" id="{51461F05-A89E-2A4B-B117-F3045503C54A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1676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2" name="Line 75">
            <a:extLst>
              <a:ext uri="{FF2B5EF4-FFF2-40B4-BE49-F238E27FC236}">
                <a16:creationId xmlns:a16="http://schemas.microsoft.com/office/drawing/2014/main" id="{6625E960-8ADB-1E4D-9102-FF6EC6D320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16764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3" name="Rectangle 76">
            <a:extLst>
              <a:ext uri="{FF2B5EF4-FFF2-40B4-BE49-F238E27FC236}">
                <a16:creationId xmlns:a16="http://schemas.microsoft.com/office/drawing/2014/main" id="{7A602D9B-7E68-B947-85FC-18D80CFDDD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447800"/>
            <a:ext cx="10668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0424" name="Rectangle 77">
            <a:extLst>
              <a:ext uri="{FF2B5EF4-FFF2-40B4-BE49-F238E27FC236}">
                <a16:creationId xmlns:a16="http://schemas.microsoft.com/office/drawing/2014/main" id="{607FDF96-C03D-1E4A-B407-E430EEB3A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2286000"/>
            <a:ext cx="16081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/>
              <a:t>Quantizzatore</a:t>
            </a:r>
          </a:p>
        </p:txBody>
      </p:sp>
      <p:sp>
        <p:nvSpPr>
          <p:cNvPr id="60425" name="Line 90">
            <a:extLst>
              <a:ext uri="{FF2B5EF4-FFF2-40B4-BE49-F238E27FC236}">
                <a16:creationId xmlns:a16="http://schemas.microsoft.com/office/drawing/2014/main" id="{0546EAAD-6560-9342-9CF1-0AC79CDDEF24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16764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6" name="Text Box 91">
            <a:extLst>
              <a:ext uri="{FF2B5EF4-FFF2-40B4-BE49-F238E27FC236}">
                <a16:creationId xmlns:a16="http://schemas.microsoft.com/office/drawing/2014/main" id="{6ED57AED-A9C2-5841-BFE2-7D0733CB8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914400"/>
            <a:ext cx="1836738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/>
              <a:t>c</a:t>
            </a:r>
            <a:r>
              <a:rPr lang="en-US" altLang="en-US" sz="2400" baseline="-25000"/>
              <a:t>1</a:t>
            </a:r>
            <a:r>
              <a:rPr lang="en-US" altLang="en-US" sz="2400"/>
              <a:t> = 0100110</a:t>
            </a:r>
            <a:endParaRPr lang="en-US" altLang="en-US" sz="2400" baseline="-25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/>
              <a:t>c</a:t>
            </a:r>
            <a:r>
              <a:rPr lang="en-US" altLang="en-US" sz="2400" baseline="-25000"/>
              <a:t>2  </a:t>
            </a:r>
            <a:r>
              <a:rPr lang="en-US" altLang="en-US" sz="2400"/>
              <a:t>= 0110100</a:t>
            </a:r>
            <a:endParaRPr lang="en-US" altLang="en-US" sz="2400" baseline="-25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/>
              <a:t>c</a:t>
            </a:r>
            <a:r>
              <a:rPr lang="en-US" altLang="en-US" sz="2400" baseline="-25000"/>
              <a:t>3  </a:t>
            </a:r>
            <a:r>
              <a:rPr lang="en-US" altLang="en-US" sz="2400"/>
              <a:t>= 0010110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        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/>
              <a:t>c</a:t>
            </a:r>
            <a:r>
              <a:rPr lang="en-US" altLang="en-US" sz="2400" i="1" baseline="-25000"/>
              <a:t>n  </a:t>
            </a:r>
            <a:r>
              <a:rPr lang="en-US" altLang="en-US" sz="2400"/>
              <a:t>= 0111110</a:t>
            </a:r>
            <a:endParaRPr lang="en-US" altLang="en-US" sz="2400" i="1" baseline="-25000"/>
          </a:p>
        </p:txBody>
      </p:sp>
      <p:sp>
        <p:nvSpPr>
          <p:cNvPr id="60427" name="Text Box 92">
            <a:extLst>
              <a:ext uri="{FF2B5EF4-FFF2-40B4-BE49-F238E27FC236}">
                <a16:creationId xmlns:a16="http://schemas.microsoft.com/office/drawing/2014/main" id="{1190E699-CE93-9142-BE4A-61A3385B9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381000"/>
            <a:ext cx="2487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Conversione  A/D</a:t>
            </a:r>
          </a:p>
        </p:txBody>
      </p:sp>
      <p:sp>
        <p:nvSpPr>
          <p:cNvPr id="60439" name="Text Box 132">
            <a:extLst>
              <a:ext uri="{FF2B5EF4-FFF2-40B4-BE49-F238E27FC236}">
                <a16:creationId xmlns:a16="http://schemas.microsoft.com/office/drawing/2014/main" id="{A628F40C-3C1E-5444-BBFB-226A7AE2F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990600"/>
            <a:ext cx="2038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Segnale analogico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5C427D5-68BF-A76C-2AE9-756595852563}"/>
              </a:ext>
            </a:extLst>
          </p:cNvPr>
          <p:cNvGrpSpPr/>
          <p:nvPr/>
        </p:nvGrpSpPr>
        <p:grpSpPr>
          <a:xfrm>
            <a:off x="304800" y="3733800"/>
            <a:ext cx="8515350" cy="2530475"/>
            <a:chOff x="304800" y="3733800"/>
            <a:chExt cx="8515350" cy="2530475"/>
          </a:xfrm>
        </p:grpSpPr>
        <p:sp>
          <p:nvSpPr>
            <p:cNvPr id="60428" name="Text Box 93">
              <a:extLst>
                <a:ext uri="{FF2B5EF4-FFF2-40B4-BE49-F238E27FC236}">
                  <a16:creationId xmlns:a16="http://schemas.microsoft.com/office/drawing/2014/main" id="{5D91FF03-21EC-E248-A19F-A01A43FD7D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" y="4267200"/>
              <a:ext cx="1836738" cy="191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i="1"/>
                <a:t>c</a:t>
              </a:r>
              <a:r>
                <a:rPr lang="en-US" altLang="en-US" sz="2400" baseline="-25000"/>
                <a:t>1</a:t>
              </a:r>
              <a:r>
                <a:rPr lang="en-US" altLang="en-US" sz="2400"/>
                <a:t> = 0100110</a:t>
              </a:r>
              <a:endParaRPr lang="en-US" altLang="en-US" sz="2400" baseline="-25000"/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i="1"/>
                <a:t>c</a:t>
              </a:r>
              <a:r>
                <a:rPr lang="en-US" altLang="en-US" sz="2400" baseline="-25000"/>
                <a:t>2  </a:t>
              </a:r>
              <a:r>
                <a:rPr lang="en-US" altLang="en-US" sz="2400"/>
                <a:t>= 0110100</a:t>
              </a:r>
              <a:endParaRPr lang="en-US" altLang="en-US" sz="2400" baseline="-25000"/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i="1"/>
                <a:t>c</a:t>
              </a:r>
              <a:r>
                <a:rPr lang="en-US" altLang="en-US" sz="2400" baseline="-25000"/>
                <a:t>3  </a:t>
              </a:r>
              <a:r>
                <a:rPr lang="en-US" altLang="en-US" sz="2400"/>
                <a:t>= 0010110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        :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i="1"/>
                <a:t>c</a:t>
              </a:r>
              <a:r>
                <a:rPr lang="en-US" altLang="en-US" sz="2400" i="1" baseline="-25000"/>
                <a:t>n  </a:t>
              </a:r>
              <a:r>
                <a:rPr lang="en-US" altLang="en-US" sz="2400"/>
                <a:t>= 0111110</a:t>
              </a:r>
              <a:endParaRPr lang="en-US" altLang="en-US" sz="2400" i="1" baseline="-25000"/>
            </a:p>
          </p:txBody>
        </p:sp>
        <p:sp>
          <p:nvSpPr>
            <p:cNvPr id="60429" name="Rectangle 94">
              <a:extLst>
                <a:ext uri="{FF2B5EF4-FFF2-40B4-BE49-F238E27FC236}">
                  <a16:creationId xmlns:a16="http://schemas.microsoft.com/office/drawing/2014/main" id="{6B024448-5A33-2845-AB1E-033DD89099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0800" y="4876800"/>
              <a:ext cx="1066800" cy="533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60430" name="Line 95">
              <a:extLst>
                <a:ext uri="{FF2B5EF4-FFF2-40B4-BE49-F238E27FC236}">
                  <a16:creationId xmlns:a16="http://schemas.microsoft.com/office/drawing/2014/main" id="{4AE3C47A-2168-2B4F-9EFF-A4FB13E671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86000" y="5105400"/>
              <a:ext cx="304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31" name="Line 96">
              <a:extLst>
                <a:ext uri="{FF2B5EF4-FFF2-40B4-BE49-F238E27FC236}">
                  <a16:creationId xmlns:a16="http://schemas.microsoft.com/office/drawing/2014/main" id="{A4EA8ECE-89E9-4E49-AACC-106F8CE461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57600" y="5105400"/>
              <a:ext cx="1295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32" name="Rectangle 97">
              <a:extLst>
                <a:ext uri="{FF2B5EF4-FFF2-40B4-BE49-F238E27FC236}">
                  <a16:creationId xmlns:a16="http://schemas.microsoft.com/office/drawing/2014/main" id="{27946193-EB6E-FA4A-AF6E-0F4339F94C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3000" y="4876800"/>
              <a:ext cx="1066800" cy="533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60433" name="Line 98">
              <a:extLst>
                <a:ext uri="{FF2B5EF4-FFF2-40B4-BE49-F238E27FC236}">
                  <a16:creationId xmlns:a16="http://schemas.microsoft.com/office/drawing/2014/main" id="{DE2FB2E4-C347-874E-A312-55BD0336D4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19800" y="5105400"/>
              <a:ext cx="762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34" name="Text Box 99">
              <a:extLst>
                <a:ext uri="{FF2B5EF4-FFF2-40B4-BE49-F238E27FC236}">
                  <a16:creationId xmlns:a16="http://schemas.microsoft.com/office/drawing/2014/main" id="{423A0439-7BF5-DB45-9BD5-83F8F75EF5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4800" y="3733800"/>
              <a:ext cx="24876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b="1"/>
                <a:t>Conversione  D/A</a:t>
              </a:r>
            </a:p>
          </p:txBody>
        </p:sp>
        <p:sp>
          <p:nvSpPr>
            <p:cNvPr id="60435" name="Rectangle 100">
              <a:extLst>
                <a:ext uri="{FF2B5EF4-FFF2-40B4-BE49-F238E27FC236}">
                  <a16:creationId xmlns:a16="http://schemas.microsoft.com/office/drawing/2014/main" id="{6C0F4A7E-22B4-9D43-BEE6-897DAC9664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2200" y="5562600"/>
              <a:ext cx="1312863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Generatore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d</a:t>
              </a:r>
              <a:r>
                <a:rPr lang="ja-JP" altLang="en-US" sz="2000">
                  <a:latin typeface="Arial" panose="020B0604020202020204" pitchFamily="34" charset="0"/>
                </a:rPr>
                <a:t>’</a:t>
              </a:r>
              <a:r>
                <a:rPr lang="en-US" altLang="ja-JP" sz="2000"/>
                <a:t>impulsi</a:t>
              </a:r>
              <a:endParaRPr lang="en-US" altLang="en-US" sz="2000"/>
            </a:p>
          </p:txBody>
        </p:sp>
        <p:grpSp>
          <p:nvGrpSpPr>
            <p:cNvPr id="60436" name="Group 101">
              <a:extLst>
                <a:ext uri="{FF2B5EF4-FFF2-40B4-BE49-F238E27FC236}">
                  <a16:creationId xmlns:a16="http://schemas.microsoft.com/office/drawing/2014/main" id="{C748A755-0B7B-8244-AADE-4A1F835598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33800" y="4495800"/>
              <a:ext cx="1219200" cy="381000"/>
              <a:chOff x="336" y="1872"/>
              <a:chExt cx="2928" cy="1680"/>
            </a:xfrm>
          </p:grpSpPr>
          <p:sp>
            <p:nvSpPr>
              <p:cNvPr id="60445" name="Line 102">
                <a:extLst>
                  <a:ext uri="{FF2B5EF4-FFF2-40B4-BE49-F238E27FC236}">
                    <a16:creationId xmlns:a16="http://schemas.microsoft.com/office/drawing/2014/main" id="{4919C246-31AD-6141-A6A1-FB3647F316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6" y="2929"/>
                <a:ext cx="29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446" name="Line 103">
                <a:extLst>
                  <a:ext uri="{FF2B5EF4-FFF2-40B4-BE49-F238E27FC236}">
                    <a16:creationId xmlns:a16="http://schemas.microsoft.com/office/drawing/2014/main" id="{72DC800B-2F57-EB44-8F62-53DA30598A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6" y="1872"/>
                <a:ext cx="0" cy="16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447" name="Line 104">
                <a:extLst>
                  <a:ext uri="{FF2B5EF4-FFF2-40B4-BE49-F238E27FC236}">
                    <a16:creationId xmlns:a16="http://schemas.microsoft.com/office/drawing/2014/main" id="{5793F662-1A5E-BF47-BE7C-BBEF2F1FB0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1" y="2257"/>
                <a:ext cx="0" cy="6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448" name="Line 105">
                <a:extLst>
                  <a:ext uri="{FF2B5EF4-FFF2-40B4-BE49-F238E27FC236}">
                    <a16:creationId xmlns:a16="http://schemas.microsoft.com/office/drawing/2014/main" id="{4C32D933-F49D-1142-83BB-8C082FE05C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2208"/>
                <a:ext cx="0" cy="7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449" name="Line 106">
                <a:extLst>
                  <a:ext uri="{FF2B5EF4-FFF2-40B4-BE49-F238E27FC236}">
                    <a16:creationId xmlns:a16="http://schemas.microsoft.com/office/drawing/2014/main" id="{3E6BF587-1DAB-074B-93E1-6B6392D4D9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2" y="2159"/>
                <a:ext cx="0" cy="77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450" name="Line 107">
                <a:extLst>
                  <a:ext uri="{FF2B5EF4-FFF2-40B4-BE49-F238E27FC236}">
                    <a16:creationId xmlns:a16="http://schemas.microsoft.com/office/drawing/2014/main" id="{84CC8B63-F063-4141-AB4E-BED32B4974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7" y="2110"/>
                <a:ext cx="0" cy="8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451" name="Line 108">
                <a:extLst>
                  <a:ext uri="{FF2B5EF4-FFF2-40B4-BE49-F238E27FC236}">
                    <a16:creationId xmlns:a16="http://schemas.microsoft.com/office/drawing/2014/main" id="{52C4A322-C627-A64F-BAE8-5BBF586719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2" y="2061"/>
                <a:ext cx="0" cy="8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452" name="Line 109">
                <a:extLst>
                  <a:ext uri="{FF2B5EF4-FFF2-40B4-BE49-F238E27FC236}">
                    <a16:creationId xmlns:a16="http://schemas.microsoft.com/office/drawing/2014/main" id="{D8457E10-B8E1-4045-B612-640CB3667F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1" y="2061"/>
                <a:ext cx="0" cy="8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453" name="Line 110">
                <a:extLst>
                  <a:ext uri="{FF2B5EF4-FFF2-40B4-BE49-F238E27FC236}">
                    <a16:creationId xmlns:a16="http://schemas.microsoft.com/office/drawing/2014/main" id="{3FEBCE84-56B7-AF44-AAEF-C11F65DCA3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7" y="2159"/>
                <a:ext cx="0" cy="77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454" name="Line 111">
                <a:extLst>
                  <a:ext uri="{FF2B5EF4-FFF2-40B4-BE49-F238E27FC236}">
                    <a16:creationId xmlns:a16="http://schemas.microsoft.com/office/drawing/2014/main" id="{F1EE29E8-BBCF-0243-92A0-B1108C067C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2397"/>
                <a:ext cx="0" cy="5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455" name="Line 112">
                <a:extLst>
                  <a:ext uri="{FF2B5EF4-FFF2-40B4-BE49-F238E27FC236}">
                    <a16:creationId xmlns:a16="http://schemas.microsoft.com/office/drawing/2014/main" id="{CCDC3456-E7B4-CF4D-BA76-326B15CDB4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3" y="2929"/>
                <a:ext cx="0" cy="4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456" name="Line 113">
                <a:extLst>
                  <a:ext uri="{FF2B5EF4-FFF2-40B4-BE49-F238E27FC236}">
                    <a16:creationId xmlns:a16="http://schemas.microsoft.com/office/drawing/2014/main" id="{18A9FDFD-56FF-5842-9B9D-2B36303852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2" y="2929"/>
                <a:ext cx="0" cy="9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457" name="Line 114">
                <a:extLst>
                  <a:ext uri="{FF2B5EF4-FFF2-40B4-BE49-F238E27FC236}">
                    <a16:creationId xmlns:a16="http://schemas.microsoft.com/office/drawing/2014/main" id="{26D8539F-4617-954D-9AFA-C9DA342195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7" y="2593"/>
                <a:ext cx="0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458" name="Line 115">
                <a:extLst>
                  <a:ext uri="{FF2B5EF4-FFF2-40B4-BE49-F238E27FC236}">
                    <a16:creationId xmlns:a16="http://schemas.microsoft.com/office/drawing/2014/main" id="{3E19C37C-9DA9-C049-9D97-1D28025A59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8" y="2929"/>
                <a:ext cx="0" cy="18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459" name="Line 116">
                <a:extLst>
                  <a:ext uri="{FF2B5EF4-FFF2-40B4-BE49-F238E27FC236}">
                    <a16:creationId xmlns:a16="http://schemas.microsoft.com/office/drawing/2014/main" id="{8BCD2663-6318-F142-85A8-E3B0577D1D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28" y="2446"/>
                <a:ext cx="0" cy="48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460" name="Line 117">
                <a:extLst>
                  <a:ext uri="{FF2B5EF4-FFF2-40B4-BE49-F238E27FC236}">
                    <a16:creationId xmlns:a16="http://schemas.microsoft.com/office/drawing/2014/main" id="{33041D2F-0B36-C943-81BC-1117683246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2397"/>
                <a:ext cx="0" cy="5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461" name="Line 118">
                <a:extLst>
                  <a:ext uri="{FF2B5EF4-FFF2-40B4-BE49-F238E27FC236}">
                    <a16:creationId xmlns:a16="http://schemas.microsoft.com/office/drawing/2014/main" id="{3CA4B0B0-D44F-C24D-BE60-ED63FF4F67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7" y="2929"/>
                <a:ext cx="0" cy="2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462" name="Line 119">
                <a:extLst>
                  <a:ext uri="{FF2B5EF4-FFF2-40B4-BE49-F238E27FC236}">
                    <a16:creationId xmlns:a16="http://schemas.microsoft.com/office/drawing/2014/main" id="{916FABA1-E722-7D44-9216-34D13C23C7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3" y="2929"/>
                <a:ext cx="0" cy="2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463" name="Line 120">
                <a:extLst>
                  <a:ext uri="{FF2B5EF4-FFF2-40B4-BE49-F238E27FC236}">
                    <a16:creationId xmlns:a16="http://schemas.microsoft.com/office/drawing/2014/main" id="{FA18BF85-077B-5744-8577-C30250A4BA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8" y="2929"/>
                <a:ext cx="0" cy="2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464" name="Line 121">
                <a:extLst>
                  <a:ext uri="{FF2B5EF4-FFF2-40B4-BE49-F238E27FC236}">
                    <a16:creationId xmlns:a16="http://schemas.microsoft.com/office/drawing/2014/main" id="{DBBDA355-8030-6448-9CC7-DA315BC6D8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3" y="2929"/>
                <a:ext cx="0" cy="18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465" name="Line 122">
                <a:extLst>
                  <a:ext uri="{FF2B5EF4-FFF2-40B4-BE49-F238E27FC236}">
                    <a16:creationId xmlns:a16="http://schemas.microsoft.com/office/drawing/2014/main" id="{8B0303AB-009D-054D-A7A5-12291F5D2F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8" y="2733"/>
                <a:ext cx="0" cy="1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466" name="Line 123">
                <a:extLst>
                  <a:ext uri="{FF2B5EF4-FFF2-40B4-BE49-F238E27FC236}">
                    <a16:creationId xmlns:a16="http://schemas.microsoft.com/office/drawing/2014/main" id="{D7D195EF-7E8E-F94A-97D5-1761512D3A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3" y="2642"/>
                <a:ext cx="0" cy="2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467" name="Line 124">
                <a:extLst>
                  <a:ext uri="{FF2B5EF4-FFF2-40B4-BE49-F238E27FC236}">
                    <a16:creationId xmlns:a16="http://schemas.microsoft.com/office/drawing/2014/main" id="{4187D496-E9C3-3A48-B81F-EAB10F0FD6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88" y="2642"/>
                <a:ext cx="0" cy="2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468" name="Line 125">
                <a:extLst>
                  <a:ext uri="{FF2B5EF4-FFF2-40B4-BE49-F238E27FC236}">
                    <a16:creationId xmlns:a16="http://schemas.microsoft.com/office/drawing/2014/main" id="{F7BF3728-F1E8-2340-8928-914DEF1CC9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84" y="2733"/>
                <a:ext cx="0" cy="1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469" name="Line 126">
                <a:extLst>
                  <a:ext uri="{FF2B5EF4-FFF2-40B4-BE49-F238E27FC236}">
                    <a16:creationId xmlns:a16="http://schemas.microsoft.com/office/drawing/2014/main" id="{91897B33-08CC-F747-8811-A5A9EE3A24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79" y="2831"/>
                <a:ext cx="0" cy="9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0437" name="Text Box 127">
              <a:extLst>
                <a:ext uri="{FF2B5EF4-FFF2-40B4-BE49-F238E27FC236}">
                  <a16:creationId xmlns:a16="http://schemas.microsoft.com/office/drawing/2014/main" id="{7CCECC49-1188-134A-BF17-D7C5D7279D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3325" y="5699125"/>
              <a:ext cx="2376488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Filtro passa-basso</a:t>
              </a:r>
            </a:p>
          </p:txBody>
        </p:sp>
        <p:grpSp>
          <p:nvGrpSpPr>
            <p:cNvPr id="60438" name="Group 128">
              <a:extLst>
                <a:ext uri="{FF2B5EF4-FFF2-40B4-BE49-F238E27FC236}">
                  <a16:creationId xmlns:a16="http://schemas.microsoft.com/office/drawing/2014/main" id="{2B3F54E5-77C0-E94F-A2A7-52C40CAD7D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86600" y="4800600"/>
              <a:ext cx="1219200" cy="457200"/>
              <a:chOff x="1440" y="1008"/>
              <a:chExt cx="2928" cy="1680"/>
            </a:xfrm>
          </p:grpSpPr>
          <p:sp>
            <p:nvSpPr>
              <p:cNvPr id="60442" name="Line 129">
                <a:extLst>
                  <a:ext uri="{FF2B5EF4-FFF2-40B4-BE49-F238E27FC236}">
                    <a16:creationId xmlns:a16="http://schemas.microsoft.com/office/drawing/2014/main" id="{46B817DC-E547-3843-AFC8-FF09031151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0" y="2064"/>
                <a:ext cx="29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443" name="Line 130">
                <a:extLst>
                  <a:ext uri="{FF2B5EF4-FFF2-40B4-BE49-F238E27FC236}">
                    <a16:creationId xmlns:a16="http://schemas.microsoft.com/office/drawing/2014/main" id="{C5B66C3D-AFEC-4A44-9DCE-C8190B3FB0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40" y="1008"/>
                <a:ext cx="0" cy="16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444" name="Freeform 131">
                <a:extLst>
                  <a:ext uri="{FF2B5EF4-FFF2-40B4-BE49-F238E27FC236}">
                    <a16:creationId xmlns:a16="http://schemas.microsoft.com/office/drawing/2014/main" id="{EE0A26F1-1B7D-B64D-A1B8-48BE782FDE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5" y="1154"/>
                <a:ext cx="2448" cy="1423"/>
              </a:xfrm>
              <a:custGeom>
                <a:avLst/>
                <a:gdLst>
                  <a:gd name="T0" fmla="*/ 0 w 2448"/>
                  <a:gd name="T1" fmla="*/ 240 h 1424"/>
                  <a:gd name="T2" fmla="*/ 480 w 2448"/>
                  <a:gd name="T3" fmla="*/ 48 h 1424"/>
                  <a:gd name="T4" fmla="*/ 720 w 2448"/>
                  <a:gd name="T5" fmla="*/ 528 h 1424"/>
                  <a:gd name="T6" fmla="*/ 816 w 2448"/>
                  <a:gd name="T7" fmla="*/ 1269 h 1424"/>
                  <a:gd name="T8" fmla="*/ 912 w 2448"/>
                  <a:gd name="T9" fmla="*/ 1269 h 1424"/>
                  <a:gd name="T10" fmla="*/ 1056 w 2448"/>
                  <a:gd name="T11" fmla="*/ 528 h 1424"/>
                  <a:gd name="T12" fmla="*/ 1200 w 2448"/>
                  <a:gd name="T13" fmla="*/ 384 h 1424"/>
                  <a:gd name="T14" fmla="*/ 1296 w 2448"/>
                  <a:gd name="T15" fmla="*/ 528 h 1424"/>
                  <a:gd name="T16" fmla="*/ 1344 w 2448"/>
                  <a:gd name="T17" fmla="*/ 933 h 1424"/>
                  <a:gd name="T18" fmla="*/ 1536 w 2448"/>
                  <a:gd name="T19" fmla="*/ 1173 h 1424"/>
                  <a:gd name="T20" fmla="*/ 1824 w 2448"/>
                  <a:gd name="T21" fmla="*/ 1077 h 1424"/>
                  <a:gd name="T22" fmla="*/ 1920 w 2448"/>
                  <a:gd name="T23" fmla="*/ 885 h 1424"/>
                  <a:gd name="T24" fmla="*/ 2064 w 2448"/>
                  <a:gd name="T25" fmla="*/ 624 h 1424"/>
                  <a:gd name="T26" fmla="*/ 2304 w 2448"/>
                  <a:gd name="T27" fmla="*/ 672 h 1424"/>
                  <a:gd name="T28" fmla="*/ 2400 w 2448"/>
                  <a:gd name="T29" fmla="*/ 789 h 1424"/>
                  <a:gd name="T30" fmla="*/ 2448 w 2448"/>
                  <a:gd name="T31" fmla="*/ 981 h 142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448" h="1424">
                    <a:moveTo>
                      <a:pt x="0" y="240"/>
                    </a:moveTo>
                    <a:cubicBezTo>
                      <a:pt x="180" y="120"/>
                      <a:pt x="360" y="0"/>
                      <a:pt x="480" y="48"/>
                    </a:cubicBezTo>
                    <a:cubicBezTo>
                      <a:pt x="600" y="96"/>
                      <a:pt x="664" y="320"/>
                      <a:pt x="720" y="528"/>
                    </a:cubicBezTo>
                    <a:cubicBezTo>
                      <a:pt x="776" y="736"/>
                      <a:pt x="784" y="1168"/>
                      <a:pt x="816" y="1296"/>
                    </a:cubicBezTo>
                    <a:cubicBezTo>
                      <a:pt x="848" y="1424"/>
                      <a:pt x="872" y="1424"/>
                      <a:pt x="912" y="1296"/>
                    </a:cubicBezTo>
                    <a:cubicBezTo>
                      <a:pt x="952" y="1168"/>
                      <a:pt x="1008" y="680"/>
                      <a:pt x="1056" y="528"/>
                    </a:cubicBezTo>
                    <a:cubicBezTo>
                      <a:pt x="1104" y="376"/>
                      <a:pt x="1160" y="384"/>
                      <a:pt x="1200" y="384"/>
                    </a:cubicBezTo>
                    <a:cubicBezTo>
                      <a:pt x="1240" y="384"/>
                      <a:pt x="1272" y="432"/>
                      <a:pt x="1296" y="528"/>
                    </a:cubicBezTo>
                    <a:cubicBezTo>
                      <a:pt x="1320" y="624"/>
                      <a:pt x="1304" y="848"/>
                      <a:pt x="1344" y="960"/>
                    </a:cubicBezTo>
                    <a:cubicBezTo>
                      <a:pt x="1384" y="1072"/>
                      <a:pt x="1456" y="1176"/>
                      <a:pt x="1536" y="1200"/>
                    </a:cubicBezTo>
                    <a:cubicBezTo>
                      <a:pt x="1616" y="1224"/>
                      <a:pt x="1760" y="1152"/>
                      <a:pt x="1824" y="1104"/>
                    </a:cubicBezTo>
                    <a:cubicBezTo>
                      <a:pt x="1888" y="1056"/>
                      <a:pt x="1880" y="992"/>
                      <a:pt x="1920" y="912"/>
                    </a:cubicBezTo>
                    <a:cubicBezTo>
                      <a:pt x="1960" y="832"/>
                      <a:pt x="2000" y="664"/>
                      <a:pt x="2064" y="624"/>
                    </a:cubicBezTo>
                    <a:cubicBezTo>
                      <a:pt x="2128" y="584"/>
                      <a:pt x="2248" y="640"/>
                      <a:pt x="2304" y="672"/>
                    </a:cubicBezTo>
                    <a:cubicBezTo>
                      <a:pt x="2360" y="704"/>
                      <a:pt x="2376" y="760"/>
                      <a:pt x="2400" y="816"/>
                    </a:cubicBezTo>
                    <a:cubicBezTo>
                      <a:pt x="2424" y="872"/>
                      <a:pt x="2440" y="976"/>
                      <a:pt x="2448" y="100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0440" name="Text Box 133">
              <a:extLst>
                <a:ext uri="{FF2B5EF4-FFF2-40B4-BE49-F238E27FC236}">
                  <a16:creationId xmlns:a16="http://schemas.microsoft.com/office/drawing/2014/main" id="{01DBD83C-03D7-1146-9F44-3A9E221BC0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1800" y="4343400"/>
              <a:ext cx="20383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Segnale analogico</a:t>
              </a:r>
            </a:p>
          </p:txBody>
        </p:sp>
      </p:grpSp>
      <p:sp>
        <p:nvSpPr>
          <p:cNvPr id="60441" name="Text Box 135">
            <a:extLst>
              <a:ext uri="{FF2B5EF4-FFF2-40B4-BE49-F238E27FC236}">
                <a16:creationId xmlns:a16="http://schemas.microsoft.com/office/drawing/2014/main" id="{C2858ACB-ED58-4944-B2CF-6DC636D24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488"/>
            <a:ext cx="1103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2) Codifica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F846BD-57F6-5EFF-B084-78F4BB0F6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65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 Box 2">
            <a:extLst>
              <a:ext uri="{FF2B5EF4-FFF2-40B4-BE49-F238E27FC236}">
                <a16:creationId xmlns:a16="http://schemas.microsoft.com/office/drawing/2014/main" id="{012371EE-0070-2747-9E37-AC6B744B3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914400"/>
            <a:ext cx="32924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Codifica delle immagini</a:t>
            </a:r>
          </a:p>
        </p:txBody>
      </p:sp>
      <p:sp>
        <p:nvSpPr>
          <p:cNvPr id="61442" name="Text Box 4">
            <a:extLst>
              <a:ext uri="{FF2B5EF4-FFF2-40B4-BE49-F238E27FC236}">
                <a16:creationId xmlns:a16="http://schemas.microsoft.com/office/drawing/2014/main" id="{3C405FD4-7AA5-454D-B099-52E601EBB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514600"/>
            <a:ext cx="672530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Trattamento analogico delle immagini (fine anni ‘20)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Digitalizzazione delle immagini (primi anni ‘80)</a:t>
            </a:r>
          </a:p>
        </p:txBody>
      </p:sp>
      <p:sp>
        <p:nvSpPr>
          <p:cNvPr id="61443" name="Text Box 5">
            <a:extLst>
              <a:ext uri="{FF2B5EF4-FFF2-40B4-BE49-F238E27FC236}">
                <a16:creationId xmlns:a16="http://schemas.microsoft.com/office/drawing/2014/main" id="{808B2C58-365A-4946-BDAA-3AE3FF8C4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488"/>
            <a:ext cx="1103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2) Codifica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4F8079-7186-CD6B-D1E3-6F03CDC49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66</a:t>
            </a:fld>
            <a:endParaRPr lang="en-US" alt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>
            <a:extLst>
              <a:ext uri="{FF2B5EF4-FFF2-40B4-BE49-F238E27FC236}">
                <a16:creationId xmlns:a16="http://schemas.microsoft.com/office/drawing/2014/main" id="{2190D713-BA92-1D4A-81CB-596CCAB26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457200"/>
            <a:ext cx="4848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Trattamento analogico delle immagini</a:t>
            </a:r>
          </a:p>
        </p:txBody>
      </p:sp>
      <p:pic>
        <p:nvPicPr>
          <p:cNvPr id="62466" name="Picture 8" descr="Screen shot 2011-11-#7D1F70.png                                007D1F90Macintosh HD                   7C26833C:">
            <a:extLst>
              <a:ext uri="{FF2B5EF4-FFF2-40B4-BE49-F238E27FC236}">
                <a16:creationId xmlns:a16="http://schemas.microsoft.com/office/drawing/2014/main" id="{41BB45DB-4B5F-AB41-8F1A-9ED019FC3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19200"/>
            <a:ext cx="5467350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 Box 9">
            <a:extLst>
              <a:ext uri="{FF2B5EF4-FFF2-40B4-BE49-F238E27FC236}">
                <a16:creationId xmlns:a16="http://schemas.microsoft.com/office/drawing/2014/main" id="{5CDBB681-1A8A-0B45-A770-F455EB326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2057400"/>
            <a:ext cx="16049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Telecamera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analogica</a:t>
            </a:r>
          </a:p>
        </p:txBody>
      </p:sp>
      <p:pic>
        <p:nvPicPr>
          <p:cNvPr id="62468" name="Picture 10" descr="Screen shot 2011-11-#7D1C97.png                                007D1F90Macintosh HD                   7C26833C:">
            <a:extLst>
              <a:ext uri="{FF2B5EF4-FFF2-40B4-BE49-F238E27FC236}">
                <a16:creationId xmlns:a16="http://schemas.microsoft.com/office/drawing/2014/main" id="{1BD0376B-2DF5-824E-AD45-E2FFEC64D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495800"/>
            <a:ext cx="251460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Text Box 11">
            <a:extLst>
              <a:ext uri="{FF2B5EF4-FFF2-40B4-BE49-F238E27FC236}">
                <a16:creationId xmlns:a16="http://schemas.microsoft.com/office/drawing/2014/main" id="{F47C90F4-007F-A04C-899F-F80D24DE3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488"/>
            <a:ext cx="1103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2) Codifica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402AAF-4A0E-0BC6-96E8-149CDDEDF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67</a:t>
            </a:fld>
            <a:endParaRPr lang="en-US" alt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 descr="Screen shot 2012-09-#B1F79B.png                                0009F9D8Macintosh HD                   7C26833C:">
            <a:extLst>
              <a:ext uri="{FF2B5EF4-FFF2-40B4-BE49-F238E27FC236}">
                <a16:creationId xmlns:a16="http://schemas.microsoft.com/office/drawing/2014/main" id="{542454D8-4080-A548-896B-6AAFA3135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6763"/>
            <a:ext cx="9144000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832248-0F6A-037D-39AF-D8DC839D1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68</a:t>
            </a:fld>
            <a:endParaRPr lang="en-US" altLang="en-US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4" descr="Screen shot 2011-11-#7D1F7A.png                                007D1F90Macintosh HD                   7C26833C:">
            <a:extLst>
              <a:ext uri="{FF2B5EF4-FFF2-40B4-BE49-F238E27FC236}">
                <a16:creationId xmlns:a16="http://schemas.microsoft.com/office/drawing/2014/main" id="{16A04767-B7ED-3145-8222-329725C6F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10000"/>
            <a:ext cx="3860800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8" name="Picture 7" descr="&#10;tele08.gif                                                     007D1F90Macintosh HD                   7C26833C:">
            <a:extLst>
              <a:ext uri="{FF2B5EF4-FFF2-40B4-BE49-F238E27FC236}">
                <a16:creationId xmlns:a16="http://schemas.microsoft.com/office/drawing/2014/main" id="{57E28508-4613-D542-8643-D28993D4F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33400"/>
            <a:ext cx="4800600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8" descr="Screen shot 2011-11-#7D1C97.png                                007D1F90Macintosh HD                   7C26833C:">
            <a:extLst>
              <a:ext uri="{FF2B5EF4-FFF2-40B4-BE49-F238E27FC236}">
                <a16:creationId xmlns:a16="http://schemas.microsoft.com/office/drawing/2014/main" id="{69C2A83D-830C-FE46-B946-277D443F4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267200"/>
            <a:ext cx="251460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ext Box 9">
            <a:extLst>
              <a:ext uri="{FF2B5EF4-FFF2-40B4-BE49-F238E27FC236}">
                <a16:creationId xmlns:a16="http://schemas.microsoft.com/office/drawing/2014/main" id="{C662617D-D2FF-2047-8E97-D518B2762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488"/>
            <a:ext cx="1103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2) Codifica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E71921-B8F7-13A9-5F13-6843019D5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69</a:t>
            </a:fld>
            <a:endParaRPr lang="en-US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Text Box 2">
            <a:extLst>
              <a:ext uri="{FF2B5EF4-FFF2-40B4-BE49-F238E27FC236}">
                <a16:creationId xmlns:a16="http://schemas.microsoft.com/office/drawing/2014/main" id="{0D2EA556-A64E-2549-B2F2-17F87641C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1732" y="980728"/>
            <a:ext cx="473277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b="1"/>
              <a:t>Stratificazione gerarchica delle differenze</a:t>
            </a:r>
          </a:p>
        </p:txBody>
      </p:sp>
      <p:sp>
        <p:nvSpPr>
          <p:cNvPr id="125954" name="Text Box 3">
            <a:extLst>
              <a:ext uri="{FF2B5EF4-FFF2-40B4-BE49-F238E27FC236}">
                <a16:creationId xmlns:a16="http://schemas.microsoft.com/office/drawing/2014/main" id="{E9F99DEE-4C22-D24B-812F-3EA1007C5D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6334" y="4458340"/>
            <a:ext cx="40366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Differenze		          Dati</a:t>
            </a:r>
          </a:p>
        </p:txBody>
      </p:sp>
      <p:sp>
        <p:nvSpPr>
          <p:cNvPr id="33796" name="Rectangle 4">
            <a:extLst>
              <a:ext uri="{FF2B5EF4-FFF2-40B4-BE49-F238E27FC236}">
                <a16:creationId xmlns:a16="http://schemas.microsoft.com/office/drawing/2014/main" id="{491612A2-6289-2740-9572-867AB273D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5656" y="3755905"/>
            <a:ext cx="54780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Differenze di differenze	             Attributi dei dati</a:t>
            </a:r>
          </a:p>
        </p:txBody>
      </p:sp>
      <p:sp>
        <p:nvSpPr>
          <p:cNvPr id="33797" name="Rectangle 5">
            <a:extLst>
              <a:ext uri="{FF2B5EF4-FFF2-40B4-BE49-F238E27FC236}">
                <a16:creationId xmlns:a16="http://schemas.microsoft.com/office/drawing/2014/main" id="{4F49198F-16A7-5A4F-821C-3CB5426D4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3053470"/>
            <a:ext cx="81531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Differenze di differenze di differenze	Qualifiche degli attributi dei dati</a:t>
            </a:r>
          </a:p>
        </p:txBody>
      </p:sp>
      <p:sp>
        <p:nvSpPr>
          <p:cNvPr id="33798" name="Text Box 6">
            <a:extLst>
              <a:ext uri="{FF2B5EF4-FFF2-40B4-BE49-F238E27FC236}">
                <a16:creationId xmlns:a16="http://schemas.microsoft.com/office/drawing/2014/main" id="{001D97F6-9A6A-1347-A68F-A5AB736EF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202" y="2343090"/>
            <a:ext cx="49720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b="1"/>
              <a:t>                 . . .</a:t>
            </a:r>
            <a:r>
              <a:rPr lang="en-US" altLang="it-IT" sz="1600"/>
              <a:t>			                </a:t>
            </a:r>
            <a:r>
              <a:rPr lang="en-US" altLang="it-IT" sz="2000" b="1"/>
              <a:t>. . 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3B8CE1-8F84-FCCA-570B-B7FC64081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7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/>
      <p:bldP spid="33797" grpId="0"/>
      <p:bldP spid="3379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3" descr="27082005_152518_0.jpg                                          007D1F90Macintosh HD                   7C26833C:">
            <a:extLst>
              <a:ext uri="{FF2B5EF4-FFF2-40B4-BE49-F238E27FC236}">
                <a16:creationId xmlns:a16="http://schemas.microsoft.com/office/drawing/2014/main" id="{E67A3E2A-33D7-634A-BC9E-AC4608E60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525" y="1281113"/>
            <a:ext cx="4635500" cy="308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Text Box 4">
            <a:extLst>
              <a:ext uri="{FF2B5EF4-FFF2-40B4-BE49-F238E27FC236}">
                <a16:creationId xmlns:a16="http://schemas.microsoft.com/office/drawing/2014/main" id="{E1286A00-716F-7349-9277-FD73CBB7C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4724400"/>
            <a:ext cx="3959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tubo CRT (Cathode Ray Tube)</a:t>
            </a:r>
          </a:p>
        </p:txBody>
      </p:sp>
      <p:sp>
        <p:nvSpPr>
          <p:cNvPr id="66563" name="Text Box 5">
            <a:extLst>
              <a:ext uri="{FF2B5EF4-FFF2-40B4-BE49-F238E27FC236}">
                <a16:creationId xmlns:a16="http://schemas.microsoft.com/office/drawing/2014/main" id="{4A0AC3C2-70CB-8046-AD66-1DC494554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2593975"/>
            <a:ext cx="280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gruppo di deflessione</a:t>
            </a:r>
          </a:p>
        </p:txBody>
      </p:sp>
      <p:sp>
        <p:nvSpPr>
          <p:cNvPr id="66564" name="Text Box 6">
            <a:extLst>
              <a:ext uri="{FF2B5EF4-FFF2-40B4-BE49-F238E27FC236}">
                <a16:creationId xmlns:a16="http://schemas.microsoft.com/office/drawing/2014/main" id="{EB8DFB88-0DD5-3C41-83C4-F61AEBEB17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488"/>
            <a:ext cx="1103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2) Codifica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C7BD59-491F-DCC2-9B88-82C80D61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70</a:t>
            </a:fld>
            <a:endParaRPr lang="en-US" alt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>
            <a:extLst>
              <a:ext uri="{FF2B5EF4-FFF2-40B4-BE49-F238E27FC236}">
                <a16:creationId xmlns:a16="http://schemas.microsoft.com/office/drawing/2014/main" id="{36F38168-CE5E-A744-A3DB-519C61960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484313"/>
            <a:ext cx="572770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B00C16-B9FE-F6CE-BE6F-A2B95E05E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71</a:t>
            </a:fld>
            <a:endParaRPr lang="en-US" alt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>
            <a:extLst>
              <a:ext uri="{FF2B5EF4-FFF2-40B4-BE49-F238E27FC236}">
                <a16:creationId xmlns:a16="http://schemas.microsoft.com/office/drawing/2014/main" id="{E38A8DA0-B6BA-6649-9758-E62EE01BDB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8213" y="51657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68610" name="Picture 5" descr="Screen shot 2011-11-#7D1D0E.png                                007D1F90Macintosh HD                   7C26833C:">
            <a:extLst>
              <a:ext uri="{FF2B5EF4-FFF2-40B4-BE49-F238E27FC236}">
                <a16:creationId xmlns:a16="http://schemas.microsoft.com/office/drawing/2014/main" id="{A8D5F641-3906-7949-86CB-B462FEFEC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648200"/>
            <a:ext cx="47879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6" descr="Screen shot 2011-11-#7D1F7D.png                                007D1F90Macintosh HD                   7C26833C:">
            <a:extLst>
              <a:ext uri="{FF2B5EF4-FFF2-40B4-BE49-F238E27FC236}">
                <a16:creationId xmlns:a16="http://schemas.microsoft.com/office/drawing/2014/main" id="{F1F3815B-7F36-2A48-B3C5-8BE7809BE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"/>
            <a:ext cx="7772400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Text Box 7">
            <a:extLst>
              <a:ext uri="{FF2B5EF4-FFF2-40B4-BE49-F238E27FC236}">
                <a16:creationId xmlns:a16="http://schemas.microsoft.com/office/drawing/2014/main" id="{5EC78942-8D6D-E54C-98AC-7C331D200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105400"/>
            <a:ext cx="9969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fosfori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spenti</a:t>
            </a:r>
          </a:p>
        </p:txBody>
      </p:sp>
      <p:sp>
        <p:nvSpPr>
          <p:cNvPr id="68613" name="Text Box 8">
            <a:extLst>
              <a:ext uri="{FF2B5EF4-FFF2-40B4-BE49-F238E27FC236}">
                <a16:creationId xmlns:a16="http://schemas.microsoft.com/office/drawing/2014/main" id="{40B80E0B-EC08-F04C-A949-31180DF66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5029200"/>
            <a:ext cx="9969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fosfori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accesi</a:t>
            </a:r>
          </a:p>
        </p:txBody>
      </p:sp>
      <p:sp>
        <p:nvSpPr>
          <p:cNvPr id="68614" name="Text Box 9">
            <a:extLst>
              <a:ext uri="{FF2B5EF4-FFF2-40B4-BE49-F238E27FC236}">
                <a16:creationId xmlns:a16="http://schemas.microsoft.com/office/drawing/2014/main" id="{5DB3D0C5-57BD-844D-BCDB-2DFA660BB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488"/>
            <a:ext cx="1103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2) Codifica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5D82F7-DFD5-AC36-D06B-7174DC222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72</a:t>
            </a:fld>
            <a:endParaRPr lang="en-US" altLang="en-US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>
            <a:extLst>
              <a:ext uri="{FF2B5EF4-FFF2-40B4-BE49-F238E27FC236}">
                <a16:creationId xmlns:a16="http://schemas.microsoft.com/office/drawing/2014/main" id="{7765245B-8269-DC4C-8EDC-D5A07AE80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412875"/>
            <a:ext cx="33274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4" name="Picture 2">
            <a:extLst>
              <a:ext uri="{FF2B5EF4-FFF2-40B4-BE49-F238E27FC236}">
                <a16:creationId xmlns:a16="http://schemas.microsoft.com/office/drawing/2014/main" id="{4D05F905-A7D1-5040-AD60-CC7FAF653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504950"/>
            <a:ext cx="3606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3">
            <a:extLst>
              <a:ext uri="{FF2B5EF4-FFF2-40B4-BE49-F238E27FC236}">
                <a16:creationId xmlns:a16="http://schemas.microsoft.com/office/drawing/2014/main" id="{99B44CCD-C93A-C84B-86F0-DAB3A0CF82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4221163"/>
            <a:ext cx="37465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1FA9EE-FEF6-87D5-6C51-AB44CF28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73</a:t>
            </a:fld>
            <a:endParaRPr lang="en-US" altLang="en-US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3">
            <a:extLst>
              <a:ext uri="{FF2B5EF4-FFF2-40B4-BE49-F238E27FC236}">
                <a16:creationId xmlns:a16="http://schemas.microsoft.com/office/drawing/2014/main" id="{30C79122-A2EB-5849-A553-BD304D8D5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457200"/>
            <a:ext cx="4094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Digitalizzazione delle immagini</a:t>
            </a:r>
          </a:p>
        </p:txBody>
      </p:sp>
      <p:grpSp>
        <p:nvGrpSpPr>
          <p:cNvPr id="70658" name="Group 249">
            <a:extLst>
              <a:ext uri="{FF2B5EF4-FFF2-40B4-BE49-F238E27FC236}">
                <a16:creationId xmlns:a16="http://schemas.microsoft.com/office/drawing/2014/main" id="{D148A9BA-D0C2-3A44-A538-6CF62747C70B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2286000"/>
            <a:ext cx="4572000" cy="3141663"/>
            <a:chOff x="1248" y="1104"/>
            <a:chExt cx="3456" cy="2317"/>
          </a:xfrm>
        </p:grpSpPr>
        <p:grpSp>
          <p:nvGrpSpPr>
            <p:cNvPr id="70663" name="Group 52">
              <a:extLst>
                <a:ext uri="{FF2B5EF4-FFF2-40B4-BE49-F238E27FC236}">
                  <a16:creationId xmlns:a16="http://schemas.microsoft.com/office/drawing/2014/main" id="{78DD7094-D0E6-104C-A188-B0939E2D3F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8" y="1104"/>
              <a:ext cx="3456" cy="2304"/>
              <a:chOff x="1248" y="1104"/>
              <a:chExt cx="3456" cy="2304"/>
            </a:xfrm>
          </p:grpSpPr>
          <p:sp>
            <p:nvSpPr>
              <p:cNvPr id="70762" name="Rectangle 4">
                <a:extLst>
                  <a:ext uri="{FF2B5EF4-FFF2-40B4-BE49-F238E27FC236}">
                    <a16:creationId xmlns:a16="http://schemas.microsoft.com/office/drawing/2014/main" id="{ED1EA8B5-6E07-5E4E-A170-AFB1AF617A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104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763" name="Rectangle 5">
                <a:extLst>
                  <a:ext uri="{FF2B5EF4-FFF2-40B4-BE49-F238E27FC236}">
                    <a16:creationId xmlns:a16="http://schemas.microsoft.com/office/drawing/2014/main" id="{40279C75-0129-3843-AE29-D437385579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1104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764" name="Rectangle 6">
                <a:extLst>
                  <a:ext uri="{FF2B5EF4-FFF2-40B4-BE49-F238E27FC236}">
                    <a16:creationId xmlns:a16="http://schemas.microsoft.com/office/drawing/2014/main" id="{14C87EDB-3C19-5344-B47C-90B30907CE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2" y="1104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765" name="Rectangle 7">
                <a:extLst>
                  <a:ext uri="{FF2B5EF4-FFF2-40B4-BE49-F238E27FC236}">
                    <a16:creationId xmlns:a16="http://schemas.microsoft.com/office/drawing/2014/main" id="{65E9D1AB-C17A-214D-A5C1-10DF03CE0B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1104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766" name="Rectangle 8">
                <a:extLst>
                  <a:ext uri="{FF2B5EF4-FFF2-40B4-BE49-F238E27FC236}">
                    <a16:creationId xmlns:a16="http://schemas.microsoft.com/office/drawing/2014/main" id="{C9B53E13-422D-DF46-A606-161A0D895D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1104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767" name="Rectangle 9">
                <a:extLst>
                  <a:ext uri="{FF2B5EF4-FFF2-40B4-BE49-F238E27FC236}">
                    <a16:creationId xmlns:a16="http://schemas.microsoft.com/office/drawing/2014/main" id="{CF0D6B85-76C1-0B4E-90AF-DD5CEE53D6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1104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768" name="Rectangle 10">
                <a:extLst>
                  <a:ext uri="{FF2B5EF4-FFF2-40B4-BE49-F238E27FC236}">
                    <a16:creationId xmlns:a16="http://schemas.microsoft.com/office/drawing/2014/main" id="{A2F859C9-C64E-5849-B851-4B727149D3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104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769" name="Rectangle 11">
                <a:extLst>
                  <a:ext uri="{FF2B5EF4-FFF2-40B4-BE49-F238E27FC236}">
                    <a16:creationId xmlns:a16="http://schemas.microsoft.com/office/drawing/2014/main" id="{58E0A4E7-B2F7-1348-9621-1A0F3A9A91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2" y="1104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770" name="Rectangle 12">
                <a:extLst>
                  <a:ext uri="{FF2B5EF4-FFF2-40B4-BE49-F238E27FC236}">
                    <a16:creationId xmlns:a16="http://schemas.microsoft.com/office/drawing/2014/main" id="{B27E22C7-6ACB-6849-BEFF-72BE9D17C1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488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771" name="Rectangle 13">
                <a:extLst>
                  <a:ext uri="{FF2B5EF4-FFF2-40B4-BE49-F238E27FC236}">
                    <a16:creationId xmlns:a16="http://schemas.microsoft.com/office/drawing/2014/main" id="{3000E0DC-B3D7-B140-969A-16BA8C6B27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1488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772" name="Rectangle 14">
                <a:extLst>
                  <a:ext uri="{FF2B5EF4-FFF2-40B4-BE49-F238E27FC236}">
                    <a16:creationId xmlns:a16="http://schemas.microsoft.com/office/drawing/2014/main" id="{D21AD4FA-AE03-664C-B064-9588982DAB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2" y="1488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773" name="Rectangle 15">
                <a:extLst>
                  <a:ext uri="{FF2B5EF4-FFF2-40B4-BE49-F238E27FC236}">
                    <a16:creationId xmlns:a16="http://schemas.microsoft.com/office/drawing/2014/main" id="{F4BF4315-047C-954D-A463-CD2C2DD9CE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1488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774" name="Rectangle 16">
                <a:extLst>
                  <a:ext uri="{FF2B5EF4-FFF2-40B4-BE49-F238E27FC236}">
                    <a16:creationId xmlns:a16="http://schemas.microsoft.com/office/drawing/2014/main" id="{430B6CDF-32AF-644A-9F95-A2D0F31927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1488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775" name="Rectangle 17">
                <a:extLst>
                  <a:ext uri="{FF2B5EF4-FFF2-40B4-BE49-F238E27FC236}">
                    <a16:creationId xmlns:a16="http://schemas.microsoft.com/office/drawing/2014/main" id="{35E9742B-C6E6-A848-A626-559F5C6ABF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1488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776" name="Rectangle 18">
                <a:extLst>
                  <a:ext uri="{FF2B5EF4-FFF2-40B4-BE49-F238E27FC236}">
                    <a16:creationId xmlns:a16="http://schemas.microsoft.com/office/drawing/2014/main" id="{17D49AA8-DC59-A84E-8F49-B97ADE488E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488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777" name="Rectangle 19">
                <a:extLst>
                  <a:ext uri="{FF2B5EF4-FFF2-40B4-BE49-F238E27FC236}">
                    <a16:creationId xmlns:a16="http://schemas.microsoft.com/office/drawing/2014/main" id="{C80E6699-FF17-3340-A7C3-670BDB8E2E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2" y="1488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778" name="Rectangle 20">
                <a:extLst>
                  <a:ext uri="{FF2B5EF4-FFF2-40B4-BE49-F238E27FC236}">
                    <a16:creationId xmlns:a16="http://schemas.microsoft.com/office/drawing/2014/main" id="{B3B41072-9BE1-7A4C-966C-383A3E043D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872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779" name="Rectangle 21">
                <a:extLst>
                  <a:ext uri="{FF2B5EF4-FFF2-40B4-BE49-F238E27FC236}">
                    <a16:creationId xmlns:a16="http://schemas.microsoft.com/office/drawing/2014/main" id="{4323977F-E970-C84C-9021-986C3E5654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1872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780" name="Rectangle 22">
                <a:extLst>
                  <a:ext uri="{FF2B5EF4-FFF2-40B4-BE49-F238E27FC236}">
                    <a16:creationId xmlns:a16="http://schemas.microsoft.com/office/drawing/2014/main" id="{F7793F0C-F1FE-5349-A5AA-798CCFDAD1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2" y="1872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781" name="Rectangle 23">
                <a:extLst>
                  <a:ext uri="{FF2B5EF4-FFF2-40B4-BE49-F238E27FC236}">
                    <a16:creationId xmlns:a16="http://schemas.microsoft.com/office/drawing/2014/main" id="{A219D8F6-89C2-F045-B88E-D6B397DF8A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1872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782" name="Rectangle 24">
                <a:extLst>
                  <a:ext uri="{FF2B5EF4-FFF2-40B4-BE49-F238E27FC236}">
                    <a16:creationId xmlns:a16="http://schemas.microsoft.com/office/drawing/2014/main" id="{9E35C5CA-E1DB-3A4B-A318-1B3C6AE3C0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1872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783" name="Rectangle 25">
                <a:extLst>
                  <a:ext uri="{FF2B5EF4-FFF2-40B4-BE49-F238E27FC236}">
                    <a16:creationId xmlns:a16="http://schemas.microsoft.com/office/drawing/2014/main" id="{504C70C4-612B-A44C-8BC2-D4F8B2DE2D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1872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784" name="Rectangle 26">
                <a:extLst>
                  <a:ext uri="{FF2B5EF4-FFF2-40B4-BE49-F238E27FC236}">
                    <a16:creationId xmlns:a16="http://schemas.microsoft.com/office/drawing/2014/main" id="{0E7F22F3-51AC-2546-B8F3-42EDCCA368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872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785" name="Rectangle 27">
                <a:extLst>
                  <a:ext uri="{FF2B5EF4-FFF2-40B4-BE49-F238E27FC236}">
                    <a16:creationId xmlns:a16="http://schemas.microsoft.com/office/drawing/2014/main" id="{A121C45E-602B-5F43-AFC0-FB891AF8F1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2" y="1872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786" name="Rectangle 28">
                <a:extLst>
                  <a:ext uri="{FF2B5EF4-FFF2-40B4-BE49-F238E27FC236}">
                    <a16:creationId xmlns:a16="http://schemas.microsoft.com/office/drawing/2014/main" id="{42F97D22-A821-164C-8D9C-EE9698BE9B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256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787" name="Rectangle 29">
                <a:extLst>
                  <a:ext uri="{FF2B5EF4-FFF2-40B4-BE49-F238E27FC236}">
                    <a16:creationId xmlns:a16="http://schemas.microsoft.com/office/drawing/2014/main" id="{B17DB186-840F-A24E-86FA-CA1A4F531D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2256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788" name="Rectangle 30">
                <a:extLst>
                  <a:ext uri="{FF2B5EF4-FFF2-40B4-BE49-F238E27FC236}">
                    <a16:creationId xmlns:a16="http://schemas.microsoft.com/office/drawing/2014/main" id="{6B6C5668-7D41-FF4F-BD2D-94658E1D5D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2" y="2256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789" name="Rectangle 31">
                <a:extLst>
                  <a:ext uri="{FF2B5EF4-FFF2-40B4-BE49-F238E27FC236}">
                    <a16:creationId xmlns:a16="http://schemas.microsoft.com/office/drawing/2014/main" id="{3A75F1FF-8B02-F64D-9359-2A2495C734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2256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790" name="Rectangle 32">
                <a:extLst>
                  <a:ext uri="{FF2B5EF4-FFF2-40B4-BE49-F238E27FC236}">
                    <a16:creationId xmlns:a16="http://schemas.microsoft.com/office/drawing/2014/main" id="{81570A62-E844-F945-8843-B5421423B9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2256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791" name="Rectangle 33">
                <a:extLst>
                  <a:ext uri="{FF2B5EF4-FFF2-40B4-BE49-F238E27FC236}">
                    <a16:creationId xmlns:a16="http://schemas.microsoft.com/office/drawing/2014/main" id="{26ABEF84-0C60-F041-92BF-29FAC50ED6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2256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792" name="Rectangle 34">
                <a:extLst>
                  <a:ext uri="{FF2B5EF4-FFF2-40B4-BE49-F238E27FC236}">
                    <a16:creationId xmlns:a16="http://schemas.microsoft.com/office/drawing/2014/main" id="{2FCE58D1-FF77-A142-97E8-66FD9C6655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2256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793" name="Rectangle 35">
                <a:extLst>
                  <a:ext uri="{FF2B5EF4-FFF2-40B4-BE49-F238E27FC236}">
                    <a16:creationId xmlns:a16="http://schemas.microsoft.com/office/drawing/2014/main" id="{9815660F-2E14-F649-A6E9-8AA1F85A02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2" y="2256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794" name="Rectangle 36">
                <a:extLst>
                  <a:ext uri="{FF2B5EF4-FFF2-40B4-BE49-F238E27FC236}">
                    <a16:creationId xmlns:a16="http://schemas.microsoft.com/office/drawing/2014/main" id="{7210CD98-C3D5-6147-8946-2D62C01915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795" name="Rectangle 37">
                <a:extLst>
                  <a:ext uri="{FF2B5EF4-FFF2-40B4-BE49-F238E27FC236}">
                    <a16:creationId xmlns:a16="http://schemas.microsoft.com/office/drawing/2014/main" id="{8B62D33A-E9EE-0142-B85A-A9EC18125D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2640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796" name="Rectangle 38">
                <a:extLst>
                  <a:ext uri="{FF2B5EF4-FFF2-40B4-BE49-F238E27FC236}">
                    <a16:creationId xmlns:a16="http://schemas.microsoft.com/office/drawing/2014/main" id="{8CCD2032-3D29-294B-82DF-017D3EBDF5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2" y="2640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797" name="Rectangle 39">
                <a:extLst>
                  <a:ext uri="{FF2B5EF4-FFF2-40B4-BE49-F238E27FC236}">
                    <a16:creationId xmlns:a16="http://schemas.microsoft.com/office/drawing/2014/main" id="{E6C2E94A-C565-E84E-9EB1-42B20D9D89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2640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798" name="Rectangle 40">
                <a:extLst>
                  <a:ext uri="{FF2B5EF4-FFF2-40B4-BE49-F238E27FC236}">
                    <a16:creationId xmlns:a16="http://schemas.microsoft.com/office/drawing/2014/main" id="{02A75E09-249E-6948-B179-40518B9806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2640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799" name="Rectangle 41">
                <a:extLst>
                  <a:ext uri="{FF2B5EF4-FFF2-40B4-BE49-F238E27FC236}">
                    <a16:creationId xmlns:a16="http://schemas.microsoft.com/office/drawing/2014/main" id="{0D591D9D-DA86-BC4D-94A5-852A2403C9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2640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800" name="Rectangle 42">
                <a:extLst>
                  <a:ext uri="{FF2B5EF4-FFF2-40B4-BE49-F238E27FC236}">
                    <a16:creationId xmlns:a16="http://schemas.microsoft.com/office/drawing/2014/main" id="{54E38D9F-3285-ED48-A22B-30216158AA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2640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801" name="Rectangle 43">
                <a:extLst>
                  <a:ext uri="{FF2B5EF4-FFF2-40B4-BE49-F238E27FC236}">
                    <a16:creationId xmlns:a16="http://schemas.microsoft.com/office/drawing/2014/main" id="{AB262956-27B1-FA41-A0D8-A8470A4848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2" y="2640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802" name="Rectangle 44">
                <a:extLst>
                  <a:ext uri="{FF2B5EF4-FFF2-40B4-BE49-F238E27FC236}">
                    <a16:creationId xmlns:a16="http://schemas.microsoft.com/office/drawing/2014/main" id="{3E8B876E-25A7-2A42-907C-CD15F5BC53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3024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803" name="Rectangle 45">
                <a:extLst>
                  <a:ext uri="{FF2B5EF4-FFF2-40B4-BE49-F238E27FC236}">
                    <a16:creationId xmlns:a16="http://schemas.microsoft.com/office/drawing/2014/main" id="{A126D6CD-204F-2C46-B795-078EEB86FF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3024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804" name="Rectangle 46">
                <a:extLst>
                  <a:ext uri="{FF2B5EF4-FFF2-40B4-BE49-F238E27FC236}">
                    <a16:creationId xmlns:a16="http://schemas.microsoft.com/office/drawing/2014/main" id="{EBD20185-9B40-E942-ABA2-22BD344CC6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2" y="3024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805" name="Rectangle 47">
                <a:extLst>
                  <a:ext uri="{FF2B5EF4-FFF2-40B4-BE49-F238E27FC236}">
                    <a16:creationId xmlns:a16="http://schemas.microsoft.com/office/drawing/2014/main" id="{B292B089-1675-9D45-B518-944FCBB0F4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024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806" name="Rectangle 48">
                <a:extLst>
                  <a:ext uri="{FF2B5EF4-FFF2-40B4-BE49-F238E27FC236}">
                    <a16:creationId xmlns:a16="http://schemas.microsoft.com/office/drawing/2014/main" id="{D92CB5B5-4A9F-6443-A323-12CAE02217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3024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807" name="Rectangle 49">
                <a:extLst>
                  <a:ext uri="{FF2B5EF4-FFF2-40B4-BE49-F238E27FC236}">
                    <a16:creationId xmlns:a16="http://schemas.microsoft.com/office/drawing/2014/main" id="{1A716131-11BC-1C40-9B9D-05E0EFEE0B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3024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808" name="Rectangle 50">
                <a:extLst>
                  <a:ext uri="{FF2B5EF4-FFF2-40B4-BE49-F238E27FC236}">
                    <a16:creationId xmlns:a16="http://schemas.microsoft.com/office/drawing/2014/main" id="{DE797E10-CD11-BA4B-AC86-7E27E04EF3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3024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809" name="Rectangle 51">
                <a:extLst>
                  <a:ext uri="{FF2B5EF4-FFF2-40B4-BE49-F238E27FC236}">
                    <a16:creationId xmlns:a16="http://schemas.microsoft.com/office/drawing/2014/main" id="{8D2EBCCE-1939-DC42-8EF2-C19FC446D6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2" y="3024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</p:grpSp>
        <p:sp>
          <p:nvSpPr>
            <p:cNvPr id="70664" name="AutoShape 53">
              <a:extLst>
                <a:ext uri="{FF2B5EF4-FFF2-40B4-BE49-F238E27FC236}">
                  <a16:creationId xmlns:a16="http://schemas.microsoft.com/office/drawing/2014/main" id="{007B90A3-192D-E343-8D1B-859D8722FA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1776"/>
              <a:ext cx="1776" cy="1200"/>
            </a:xfrm>
            <a:prstGeom prst="rtTriangl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grpSp>
          <p:nvGrpSpPr>
            <p:cNvPr id="70665" name="Group 150">
              <a:extLst>
                <a:ext uri="{FF2B5EF4-FFF2-40B4-BE49-F238E27FC236}">
                  <a16:creationId xmlns:a16="http://schemas.microsoft.com/office/drawing/2014/main" id="{D6CAF7A5-FC75-9A44-9909-31E6B348A7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8" y="1104"/>
              <a:ext cx="3456" cy="2317"/>
              <a:chOff x="1248" y="1104"/>
              <a:chExt cx="3456" cy="2317"/>
            </a:xfrm>
          </p:grpSpPr>
          <p:sp>
            <p:nvSpPr>
              <p:cNvPr id="70666" name="Rectangle 151">
                <a:extLst>
                  <a:ext uri="{FF2B5EF4-FFF2-40B4-BE49-F238E27FC236}">
                    <a16:creationId xmlns:a16="http://schemas.microsoft.com/office/drawing/2014/main" id="{032E75F1-9E3A-0744-9683-C5C76DC2DC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104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667" name="Rectangle 152">
                <a:extLst>
                  <a:ext uri="{FF2B5EF4-FFF2-40B4-BE49-F238E27FC236}">
                    <a16:creationId xmlns:a16="http://schemas.microsoft.com/office/drawing/2014/main" id="{764237B2-41B4-B04E-90A2-AAEE9AB747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1104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668" name="Rectangle 153">
                <a:extLst>
                  <a:ext uri="{FF2B5EF4-FFF2-40B4-BE49-F238E27FC236}">
                    <a16:creationId xmlns:a16="http://schemas.microsoft.com/office/drawing/2014/main" id="{820F02DE-74E6-AB46-8CCF-D32ECAD559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2" y="1104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669" name="Rectangle 154">
                <a:extLst>
                  <a:ext uri="{FF2B5EF4-FFF2-40B4-BE49-F238E27FC236}">
                    <a16:creationId xmlns:a16="http://schemas.microsoft.com/office/drawing/2014/main" id="{4359B78F-0CBF-1943-9613-833B7757DC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1104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670" name="Rectangle 155">
                <a:extLst>
                  <a:ext uri="{FF2B5EF4-FFF2-40B4-BE49-F238E27FC236}">
                    <a16:creationId xmlns:a16="http://schemas.microsoft.com/office/drawing/2014/main" id="{4B2B9062-5265-CF42-8383-FD2BD53796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1104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671" name="Rectangle 156">
                <a:extLst>
                  <a:ext uri="{FF2B5EF4-FFF2-40B4-BE49-F238E27FC236}">
                    <a16:creationId xmlns:a16="http://schemas.microsoft.com/office/drawing/2014/main" id="{479B6CD4-07C1-A14F-89E6-98722303DC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1104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672" name="Rectangle 157">
                <a:extLst>
                  <a:ext uri="{FF2B5EF4-FFF2-40B4-BE49-F238E27FC236}">
                    <a16:creationId xmlns:a16="http://schemas.microsoft.com/office/drawing/2014/main" id="{6F2FF26F-4EF9-F44A-ADB1-C2B7094FF7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104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673" name="Rectangle 158">
                <a:extLst>
                  <a:ext uri="{FF2B5EF4-FFF2-40B4-BE49-F238E27FC236}">
                    <a16:creationId xmlns:a16="http://schemas.microsoft.com/office/drawing/2014/main" id="{3BFD22D2-0FE0-1F4B-8C2D-B90E82F941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2" y="1104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674" name="Rectangle 159">
                <a:extLst>
                  <a:ext uri="{FF2B5EF4-FFF2-40B4-BE49-F238E27FC236}">
                    <a16:creationId xmlns:a16="http://schemas.microsoft.com/office/drawing/2014/main" id="{0785F970-041D-6947-9795-64E6DBF78D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488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675" name="Rectangle 160">
                <a:extLst>
                  <a:ext uri="{FF2B5EF4-FFF2-40B4-BE49-F238E27FC236}">
                    <a16:creationId xmlns:a16="http://schemas.microsoft.com/office/drawing/2014/main" id="{0B373339-F0F2-6D4D-ABED-539CB7D2D6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1488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676" name="Rectangle 161">
                <a:extLst>
                  <a:ext uri="{FF2B5EF4-FFF2-40B4-BE49-F238E27FC236}">
                    <a16:creationId xmlns:a16="http://schemas.microsoft.com/office/drawing/2014/main" id="{31D57357-4D9E-A444-95F5-7FC9D38EAE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2" y="1488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677" name="Rectangle 162">
                <a:extLst>
                  <a:ext uri="{FF2B5EF4-FFF2-40B4-BE49-F238E27FC236}">
                    <a16:creationId xmlns:a16="http://schemas.microsoft.com/office/drawing/2014/main" id="{41450854-C810-694C-B62A-BBC0A46C16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1488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678" name="Rectangle 163">
                <a:extLst>
                  <a:ext uri="{FF2B5EF4-FFF2-40B4-BE49-F238E27FC236}">
                    <a16:creationId xmlns:a16="http://schemas.microsoft.com/office/drawing/2014/main" id="{C5BAD9E7-86F1-364F-87D1-F4A9D4EC8E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1488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679" name="Rectangle 164">
                <a:extLst>
                  <a:ext uri="{FF2B5EF4-FFF2-40B4-BE49-F238E27FC236}">
                    <a16:creationId xmlns:a16="http://schemas.microsoft.com/office/drawing/2014/main" id="{73A5DDBE-CEE6-944F-9410-D119B152FC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1488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680" name="Rectangle 165">
                <a:extLst>
                  <a:ext uri="{FF2B5EF4-FFF2-40B4-BE49-F238E27FC236}">
                    <a16:creationId xmlns:a16="http://schemas.microsoft.com/office/drawing/2014/main" id="{07AE2E38-C5BE-194F-8905-ACEE1AF8EA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488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681" name="Rectangle 166">
                <a:extLst>
                  <a:ext uri="{FF2B5EF4-FFF2-40B4-BE49-F238E27FC236}">
                    <a16:creationId xmlns:a16="http://schemas.microsoft.com/office/drawing/2014/main" id="{3713925F-A811-4945-9ABB-B4220C7F6A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2" y="1488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682" name="Rectangle 167">
                <a:extLst>
                  <a:ext uri="{FF2B5EF4-FFF2-40B4-BE49-F238E27FC236}">
                    <a16:creationId xmlns:a16="http://schemas.microsoft.com/office/drawing/2014/main" id="{9039BB7B-1C6F-0B4F-897C-A64E4ED40D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872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683" name="Rectangle 168">
                <a:extLst>
                  <a:ext uri="{FF2B5EF4-FFF2-40B4-BE49-F238E27FC236}">
                    <a16:creationId xmlns:a16="http://schemas.microsoft.com/office/drawing/2014/main" id="{17F09976-B5AA-4C4A-8B4D-C1007EB29B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2" y="1872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684" name="Rectangle 169">
                <a:extLst>
                  <a:ext uri="{FF2B5EF4-FFF2-40B4-BE49-F238E27FC236}">
                    <a16:creationId xmlns:a16="http://schemas.microsoft.com/office/drawing/2014/main" id="{06C495A2-2802-0146-92F7-0A147FD9F0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1872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685" name="Rectangle 170">
                <a:extLst>
                  <a:ext uri="{FF2B5EF4-FFF2-40B4-BE49-F238E27FC236}">
                    <a16:creationId xmlns:a16="http://schemas.microsoft.com/office/drawing/2014/main" id="{06AB4868-7827-A844-BE1B-6E107577AC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1872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686" name="Rectangle 171">
                <a:extLst>
                  <a:ext uri="{FF2B5EF4-FFF2-40B4-BE49-F238E27FC236}">
                    <a16:creationId xmlns:a16="http://schemas.microsoft.com/office/drawing/2014/main" id="{053615FB-FF65-2C42-9EAD-2C1F4C921E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1872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687" name="Rectangle 172">
                <a:extLst>
                  <a:ext uri="{FF2B5EF4-FFF2-40B4-BE49-F238E27FC236}">
                    <a16:creationId xmlns:a16="http://schemas.microsoft.com/office/drawing/2014/main" id="{8B089F3F-1EDF-6A49-BCFC-9585E1F7F9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872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688" name="Rectangle 173">
                <a:extLst>
                  <a:ext uri="{FF2B5EF4-FFF2-40B4-BE49-F238E27FC236}">
                    <a16:creationId xmlns:a16="http://schemas.microsoft.com/office/drawing/2014/main" id="{F50D0098-6C44-2D42-B45F-D6BB5756C7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2" y="1872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689" name="Rectangle 174">
                <a:extLst>
                  <a:ext uri="{FF2B5EF4-FFF2-40B4-BE49-F238E27FC236}">
                    <a16:creationId xmlns:a16="http://schemas.microsoft.com/office/drawing/2014/main" id="{72E4160D-8387-6647-93C2-BC1AEE6219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256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690" name="Rectangle 175">
                <a:extLst>
                  <a:ext uri="{FF2B5EF4-FFF2-40B4-BE49-F238E27FC236}">
                    <a16:creationId xmlns:a16="http://schemas.microsoft.com/office/drawing/2014/main" id="{0ED800CC-0769-B449-A8C3-A36DC57C5A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2" y="2256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691" name="Rectangle 176">
                <a:extLst>
                  <a:ext uri="{FF2B5EF4-FFF2-40B4-BE49-F238E27FC236}">
                    <a16:creationId xmlns:a16="http://schemas.microsoft.com/office/drawing/2014/main" id="{48BAF6CB-DBD0-8046-8D3A-7403A9F202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2256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692" name="Rectangle 177">
                <a:extLst>
                  <a:ext uri="{FF2B5EF4-FFF2-40B4-BE49-F238E27FC236}">
                    <a16:creationId xmlns:a16="http://schemas.microsoft.com/office/drawing/2014/main" id="{1EAAE42F-CF06-FF42-A4D3-0171D24224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2256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693" name="Rectangle 178">
                <a:extLst>
                  <a:ext uri="{FF2B5EF4-FFF2-40B4-BE49-F238E27FC236}">
                    <a16:creationId xmlns:a16="http://schemas.microsoft.com/office/drawing/2014/main" id="{EA9555BE-BB8C-1349-BED8-04AAE9B32B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2256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694" name="Rectangle 179">
                <a:extLst>
                  <a:ext uri="{FF2B5EF4-FFF2-40B4-BE49-F238E27FC236}">
                    <a16:creationId xmlns:a16="http://schemas.microsoft.com/office/drawing/2014/main" id="{41F054BC-291A-744E-B3CD-8A749997CD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2256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695" name="Rectangle 180">
                <a:extLst>
                  <a:ext uri="{FF2B5EF4-FFF2-40B4-BE49-F238E27FC236}">
                    <a16:creationId xmlns:a16="http://schemas.microsoft.com/office/drawing/2014/main" id="{F17AADFC-02C9-944C-8E8F-0850D6C2AB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2" y="2256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696" name="Rectangle 181">
                <a:extLst>
                  <a:ext uri="{FF2B5EF4-FFF2-40B4-BE49-F238E27FC236}">
                    <a16:creationId xmlns:a16="http://schemas.microsoft.com/office/drawing/2014/main" id="{12DC7EDB-E318-A543-854B-640AC14F35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697" name="Rectangle 182">
                <a:extLst>
                  <a:ext uri="{FF2B5EF4-FFF2-40B4-BE49-F238E27FC236}">
                    <a16:creationId xmlns:a16="http://schemas.microsoft.com/office/drawing/2014/main" id="{41B165F7-E120-5D4B-8824-B7A05F464D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2" y="2640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698" name="Rectangle 183">
                <a:extLst>
                  <a:ext uri="{FF2B5EF4-FFF2-40B4-BE49-F238E27FC236}">
                    <a16:creationId xmlns:a16="http://schemas.microsoft.com/office/drawing/2014/main" id="{37A118B6-2C18-1E4C-AC5F-1FE1C776C1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2640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699" name="Rectangle 184">
                <a:extLst>
                  <a:ext uri="{FF2B5EF4-FFF2-40B4-BE49-F238E27FC236}">
                    <a16:creationId xmlns:a16="http://schemas.microsoft.com/office/drawing/2014/main" id="{92754232-5035-004F-A0BB-F71C3F9B01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2640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700" name="Rectangle 185">
                <a:extLst>
                  <a:ext uri="{FF2B5EF4-FFF2-40B4-BE49-F238E27FC236}">
                    <a16:creationId xmlns:a16="http://schemas.microsoft.com/office/drawing/2014/main" id="{9BFA97D9-0140-1E48-978C-F9DECDBB6F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2640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701" name="Rectangle 186">
                <a:extLst>
                  <a:ext uri="{FF2B5EF4-FFF2-40B4-BE49-F238E27FC236}">
                    <a16:creationId xmlns:a16="http://schemas.microsoft.com/office/drawing/2014/main" id="{1719D5F1-B059-314B-8440-E905A9B7B7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2640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702" name="Rectangle 187">
                <a:extLst>
                  <a:ext uri="{FF2B5EF4-FFF2-40B4-BE49-F238E27FC236}">
                    <a16:creationId xmlns:a16="http://schemas.microsoft.com/office/drawing/2014/main" id="{7E477E6F-2EDC-A046-81EF-9E4C92DC66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2" y="2640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703" name="Rectangle 188">
                <a:extLst>
                  <a:ext uri="{FF2B5EF4-FFF2-40B4-BE49-F238E27FC236}">
                    <a16:creationId xmlns:a16="http://schemas.microsoft.com/office/drawing/2014/main" id="{B7CB0AB9-9CC4-1745-8243-07EC811CE2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3024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704" name="Rectangle 189">
                <a:extLst>
                  <a:ext uri="{FF2B5EF4-FFF2-40B4-BE49-F238E27FC236}">
                    <a16:creationId xmlns:a16="http://schemas.microsoft.com/office/drawing/2014/main" id="{989A2EA2-B6F2-1848-BA2B-321E3FA0C3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2" y="3024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705" name="Rectangle 190">
                <a:extLst>
                  <a:ext uri="{FF2B5EF4-FFF2-40B4-BE49-F238E27FC236}">
                    <a16:creationId xmlns:a16="http://schemas.microsoft.com/office/drawing/2014/main" id="{5418E8C5-AA00-F549-A131-C0B1BCEAAF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3024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706" name="Rectangle 191">
                <a:extLst>
                  <a:ext uri="{FF2B5EF4-FFF2-40B4-BE49-F238E27FC236}">
                    <a16:creationId xmlns:a16="http://schemas.microsoft.com/office/drawing/2014/main" id="{47F40AEF-F59A-3C45-97EB-A7FF70C94D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3024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707" name="Rectangle 192">
                <a:extLst>
                  <a:ext uri="{FF2B5EF4-FFF2-40B4-BE49-F238E27FC236}">
                    <a16:creationId xmlns:a16="http://schemas.microsoft.com/office/drawing/2014/main" id="{FE363D50-0324-6241-A545-BB22AFAA23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3024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708" name="Rectangle 193">
                <a:extLst>
                  <a:ext uri="{FF2B5EF4-FFF2-40B4-BE49-F238E27FC236}">
                    <a16:creationId xmlns:a16="http://schemas.microsoft.com/office/drawing/2014/main" id="{A437F104-223D-9E4C-9FC1-956BB3F5CD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3024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709" name="Rectangle 194">
                <a:extLst>
                  <a:ext uri="{FF2B5EF4-FFF2-40B4-BE49-F238E27FC236}">
                    <a16:creationId xmlns:a16="http://schemas.microsoft.com/office/drawing/2014/main" id="{D98BC93D-6667-EC42-BBBC-55CAD1E276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2" y="3024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710" name="Text Box 195">
                <a:extLst>
                  <a:ext uri="{FF2B5EF4-FFF2-40B4-BE49-F238E27FC236}">
                    <a16:creationId xmlns:a16="http://schemas.microsoft.com/office/drawing/2014/main" id="{7E13572A-3FDE-FF48-BFBD-86635845B1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1152"/>
                <a:ext cx="27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latin typeface="Monaco" pitchFamily="2" charset="77"/>
                  </a:rPr>
                  <a:t>0</a:t>
                </a:r>
                <a:endParaRPr lang="en-US" altLang="en-US" sz="2400"/>
              </a:p>
            </p:txBody>
          </p:sp>
          <p:sp>
            <p:nvSpPr>
              <p:cNvPr id="70711" name="Text Box 196">
                <a:extLst>
                  <a:ext uri="{FF2B5EF4-FFF2-40B4-BE49-F238E27FC236}">
                    <a16:creationId xmlns:a16="http://schemas.microsoft.com/office/drawing/2014/main" id="{76160211-87DB-8643-A3AD-DD1966F2F61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6" y="1152"/>
                <a:ext cx="27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latin typeface="Monaco" pitchFamily="2" charset="77"/>
                  </a:rPr>
                  <a:t>0</a:t>
                </a:r>
                <a:endParaRPr lang="en-US" altLang="en-US" sz="2400"/>
              </a:p>
            </p:txBody>
          </p:sp>
          <p:sp>
            <p:nvSpPr>
              <p:cNvPr id="70712" name="Text Box 197">
                <a:extLst>
                  <a:ext uri="{FF2B5EF4-FFF2-40B4-BE49-F238E27FC236}">
                    <a16:creationId xmlns:a16="http://schemas.microsoft.com/office/drawing/2014/main" id="{2ED1EBDD-5E01-6F4A-8B40-32B6C55D18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8" y="1152"/>
                <a:ext cx="27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latin typeface="Monaco" pitchFamily="2" charset="77"/>
                  </a:rPr>
                  <a:t>0</a:t>
                </a:r>
                <a:endParaRPr lang="en-US" altLang="en-US" sz="2400"/>
              </a:p>
            </p:txBody>
          </p:sp>
          <p:sp>
            <p:nvSpPr>
              <p:cNvPr id="70713" name="Text Box 198">
                <a:extLst>
                  <a:ext uri="{FF2B5EF4-FFF2-40B4-BE49-F238E27FC236}">
                    <a16:creationId xmlns:a16="http://schemas.microsoft.com/office/drawing/2014/main" id="{63081F57-8799-1549-BE23-BA89C051BC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40" y="1152"/>
                <a:ext cx="27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latin typeface="Monaco" pitchFamily="2" charset="77"/>
                  </a:rPr>
                  <a:t>0</a:t>
                </a:r>
                <a:endParaRPr lang="en-US" altLang="en-US" sz="2400"/>
              </a:p>
            </p:txBody>
          </p:sp>
          <p:sp>
            <p:nvSpPr>
              <p:cNvPr id="70714" name="Text Box 199">
                <a:extLst>
                  <a:ext uri="{FF2B5EF4-FFF2-40B4-BE49-F238E27FC236}">
                    <a16:creationId xmlns:a16="http://schemas.microsoft.com/office/drawing/2014/main" id="{66FBA98E-B2BC-0645-97AF-95C5B4E5861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72" y="1152"/>
                <a:ext cx="27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latin typeface="Monaco" pitchFamily="2" charset="77"/>
                  </a:rPr>
                  <a:t>0</a:t>
                </a:r>
                <a:endParaRPr lang="en-US" altLang="en-US" sz="2400"/>
              </a:p>
            </p:txBody>
          </p:sp>
          <p:sp>
            <p:nvSpPr>
              <p:cNvPr id="70715" name="Text Box 200">
                <a:extLst>
                  <a:ext uri="{FF2B5EF4-FFF2-40B4-BE49-F238E27FC236}">
                    <a16:creationId xmlns:a16="http://schemas.microsoft.com/office/drawing/2014/main" id="{727A2042-DCDD-3F44-8166-3C2E823B0A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04" y="1152"/>
                <a:ext cx="27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latin typeface="Monaco" pitchFamily="2" charset="77"/>
                  </a:rPr>
                  <a:t>0</a:t>
                </a:r>
                <a:endParaRPr lang="en-US" altLang="en-US" sz="2400"/>
              </a:p>
            </p:txBody>
          </p:sp>
          <p:sp>
            <p:nvSpPr>
              <p:cNvPr id="70716" name="Text Box 201">
                <a:extLst>
                  <a:ext uri="{FF2B5EF4-FFF2-40B4-BE49-F238E27FC236}">
                    <a16:creationId xmlns:a16="http://schemas.microsoft.com/office/drawing/2014/main" id="{323969B9-8615-F246-81D3-E8EE3027F6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36" y="1152"/>
                <a:ext cx="27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latin typeface="Monaco" pitchFamily="2" charset="77"/>
                  </a:rPr>
                  <a:t>0</a:t>
                </a:r>
                <a:endParaRPr lang="en-US" altLang="en-US" sz="2400"/>
              </a:p>
            </p:txBody>
          </p:sp>
          <p:sp>
            <p:nvSpPr>
              <p:cNvPr id="70717" name="Text Box 202">
                <a:extLst>
                  <a:ext uri="{FF2B5EF4-FFF2-40B4-BE49-F238E27FC236}">
                    <a16:creationId xmlns:a16="http://schemas.microsoft.com/office/drawing/2014/main" id="{5A4EFD9D-E8D6-C34A-9E93-7A95136C43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68" y="1152"/>
                <a:ext cx="27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latin typeface="Monaco" pitchFamily="2" charset="77"/>
                  </a:rPr>
                  <a:t>0</a:t>
                </a:r>
                <a:endParaRPr lang="en-US" altLang="en-US" sz="2400"/>
              </a:p>
            </p:txBody>
          </p:sp>
          <p:sp>
            <p:nvSpPr>
              <p:cNvPr id="70718" name="Text Box 203">
                <a:extLst>
                  <a:ext uri="{FF2B5EF4-FFF2-40B4-BE49-F238E27FC236}">
                    <a16:creationId xmlns:a16="http://schemas.microsoft.com/office/drawing/2014/main" id="{4A2546B5-6633-394E-84DC-DE11C698A31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1536"/>
                <a:ext cx="27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latin typeface="Monaco" pitchFamily="2" charset="77"/>
                  </a:rPr>
                  <a:t>0</a:t>
                </a:r>
                <a:endParaRPr lang="en-US" altLang="en-US" sz="2400"/>
              </a:p>
            </p:txBody>
          </p:sp>
          <p:sp>
            <p:nvSpPr>
              <p:cNvPr id="70719" name="Text Box 204">
                <a:extLst>
                  <a:ext uri="{FF2B5EF4-FFF2-40B4-BE49-F238E27FC236}">
                    <a16:creationId xmlns:a16="http://schemas.microsoft.com/office/drawing/2014/main" id="{E6C70464-5DFA-464A-A499-1566239C70F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6" y="1536"/>
                <a:ext cx="27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latin typeface="Monaco" pitchFamily="2" charset="77"/>
                  </a:rPr>
                  <a:t>0</a:t>
                </a:r>
                <a:endParaRPr lang="en-US" altLang="en-US" sz="2400"/>
              </a:p>
            </p:txBody>
          </p:sp>
          <p:sp>
            <p:nvSpPr>
              <p:cNvPr id="70720" name="Text Box 205">
                <a:extLst>
                  <a:ext uri="{FF2B5EF4-FFF2-40B4-BE49-F238E27FC236}">
                    <a16:creationId xmlns:a16="http://schemas.microsoft.com/office/drawing/2014/main" id="{FF71C40F-E3F3-1243-A606-71EFB4EA6D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8" y="1536"/>
                <a:ext cx="27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latin typeface="Monaco" pitchFamily="2" charset="77"/>
                  </a:rPr>
                  <a:t>0</a:t>
                </a:r>
                <a:endParaRPr lang="en-US" altLang="en-US" sz="2400"/>
              </a:p>
            </p:txBody>
          </p:sp>
          <p:sp>
            <p:nvSpPr>
              <p:cNvPr id="70721" name="Text Box 206">
                <a:extLst>
                  <a:ext uri="{FF2B5EF4-FFF2-40B4-BE49-F238E27FC236}">
                    <a16:creationId xmlns:a16="http://schemas.microsoft.com/office/drawing/2014/main" id="{2B5EBDCA-775C-DC48-98E1-DF11D7066A1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40" y="1536"/>
                <a:ext cx="27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latin typeface="Monaco" pitchFamily="2" charset="77"/>
                  </a:rPr>
                  <a:t>0</a:t>
                </a:r>
                <a:endParaRPr lang="en-US" altLang="en-US" sz="2400"/>
              </a:p>
            </p:txBody>
          </p:sp>
          <p:sp>
            <p:nvSpPr>
              <p:cNvPr id="70722" name="Text Box 207">
                <a:extLst>
                  <a:ext uri="{FF2B5EF4-FFF2-40B4-BE49-F238E27FC236}">
                    <a16:creationId xmlns:a16="http://schemas.microsoft.com/office/drawing/2014/main" id="{6C3BD6B8-41E5-0B4C-B8B5-059866F14E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72" y="1536"/>
                <a:ext cx="27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latin typeface="Monaco" pitchFamily="2" charset="77"/>
                  </a:rPr>
                  <a:t>0</a:t>
                </a:r>
                <a:endParaRPr lang="en-US" altLang="en-US" sz="2400"/>
              </a:p>
            </p:txBody>
          </p:sp>
          <p:sp>
            <p:nvSpPr>
              <p:cNvPr id="70723" name="Text Box 208">
                <a:extLst>
                  <a:ext uri="{FF2B5EF4-FFF2-40B4-BE49-F238E27FC236}">
                    <a16:creationId xmlns:a16="http://schemas.microsoft.com/office/drawing/2014/main" id="{E0420469-D91C-1F49-BEFC-062352A8015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04" y="1536"/>
                <a:ext cx="27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latin typeface="Monaco" pitchFamily="2" charset="77"/>
                  </a:rPr>
                  <a:t>0</a:t>
                </a:r>
                <a:endParaRPr lang="en-US" altLang="en-US" sz="2400"/>
              </a:p>
            </p:txBody>
          </p:sp>
          <p:sp>
            <p:nvSpPr>
              <p:cNvPr id="70724" name="Text Box 209">
                <a:extLst>
                  <a:ext uri="{FF2B5EF4-FFF2-40B4-BE49-F238E27FC236}">
                    <a16:creationId xmlns:a16="http://schemas.microsoft.com/office/drawing/2014/main" id="{149FC17F-3F7A-F748-B521-E70C5A1DCF2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36" y="1536"/>
                <a:ext cx="27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latin typeface="Monaco" pitchFamily="2" charset="77"/>
                  </a:rPr>
                  <a:t>0</a:t>
                </a:r>
                <a:endParaRPr lang="en-US" altLang="en-US" sz="2400"/>
              </a:p>
            </p:txBody>
          </p:sp>
          <p:sp>
            <p:nvSpPr>
              <p:cNvPr id="70725" name="Text Box 210">
                <a:extLst>
                  <a:ext uri="{FF2B5EF4-FFF2-40B4-BE49-F238E27FC236}">
                    <a16:creationId xmlns:a16="http://schemas.microsoft.com/office/drawing/2014/main" id="{C33E2BFF-CDEF-6149-8795-B7C0F9C8BD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68" y="1536"/>
                <a:ext cx="27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latin typeface="Monaco" pitchFamily="2" charset="77"/>
                  </a:rPr>
                  <a:t>0</a:t>
                </a:r>
                <a:endParaRPr lang="en-US" altLang="en-US" sz="2400"/>
              </a:p>
            </p:txBody>
          </p:sp>
          <p:sp>
            <p:nvSpPr>
              <p:cNvPr id="70726" name="Text Box 211">
                <a:extLst>
                  <a:ext uri="{FF2B5EF4-FFF2-40B4-BE49-F238E27FC236}">
                    <a16:creationId xmlns:a16="http://schemas.microsoft.com/office/drawing/2014/main" id="{E2F6ED64-57CC-ED40-8CC0-270890B0E0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04" y="1920"/>
                <a:ext cx="27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latin typeface="Monaco" pitchFamily="2" charset="77"/>
                  </a:rPr>
                  <a:t>0</a:t>
                </a:r>
                <a:endParaRPr lang="en-US" altLang="en-US" sz="2400"/>
              </a:p>
            </p:txBody>
          </p:sp>
          <p:sp>
            <p:nvSpPr>
              <p:cNvPr id="70727" name="Text Box 212">
                <a:extLst>
                  <a:ext uri="{FF2B5EF4-FFF2-40B4-BE49-F238E27FC236}">
                    <a16:creationId xmlns:a16="http://schemas.microsoft.com/office/drawing/2014/main" id="{74D69E7B-FCC6-344A-ABA0-128BCF4274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36" y="1920"/>
                <a:ext cx="27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latin typeface="Monaco" pitchFamily="2" charset="77"/>
                  </a:rPr>
                  <a:t>0</a:t>
                </a:r>
                <a:endParaRPr lang="en-US" altLang="en-US" sz="2400"/>
              </a:p>
            </p:txBody>
          </p:sp>
          <p:sp>
            <p:nvSpPr>
              <p:cNvPr id="70728" name="Text Box 213">
                <a:extLst>
                  <a:ext uri="{FF2B5EF4-FFF2-40B4-BE49-F238E27FC236}">
                    <a16:creationId xmlns:a16="http://schemas.microsoft.com/office/drawing/2014/main" id="{57E2688C-C388-B647-8DE8-D072336848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68" y="1920"/>
                <a:ext cx="27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latin typeface="Monaco" pitchFamily="2" charset="77"/>
                  </a:rPr>
                  <a:t>0</a:t>
                </a:r>
                <a:endParaRPr lang="en-US" altLang="en-US" sz="2400"/>
              </a:p>
            </p:txBody>
          </p:sp>
          <p:sp>
            <p:nvSpPr>
              <p:cNvPr id="70729" name="Text Box 214">
                <a:extLst>
                  <a:ext uri="{FF2B5EF4-FFF2-40B4-BE49-F238E27FC236}">
                    <a16:creationId xmlns:a16="http://schemas.microsoft.com/office/drawing/2014/main" id="{32C8709C-B0C3-A344-BF31-7A5882004E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04" y="2304"/>
                <a:ext cx="27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latin typeface="Monaco" pitchFamily="2" charset="77"/>
                  </a:rPr>
                  <a:t>0</a:t>
                </a:r>
                <a:endParaRPr lang="en-US" altLang="en-US" sz="2400"/>
              </a:p>
            </p:txBody>
          </p:sp>
          <p:sp>
            <p:nvSpPr>
              <p:cNvPr id="70730" name="Text Box 215">
                <a:extLst>
                  <a:ext uri="{FF2B5EF4-FFF2-40B4-BE49-F238E27FC236}">
                    <a16:creationId xmlns:a16="http://schemas.microsoft.com/office/drawing/2014/main" id="{A372ABDB-42E7-3C43-A96E-A3B651DE01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36" y="2304"/>
                <a:ext cx="27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latin typeface="Monaco" pitchFamily="2" charset="77"/>
                  </a:rPr>
                  <a:t>0</a:t>
                </a:r>
                <a:endParaRPr lang="en-US" altLang="en-US" sz="2400"/>
              </a:p>
            </p:txBody>
          </p:sp>
          <p:sp>
            <p:nvSpPr>
              <p:cNvPr id="70731" name="Text Box 216">
                <a:extLst>
                  <a:ext uri="{FF2B5EF4-FFF2-40B4-BE49-F238E27FC236}">
                    <a16:creationId xmlns:a16="http://schemas.microsoft.com/office/drawing/2014/main" id="{2CD077AF-18C1-C34F-B23E-64A2E88BF0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68" y="2304"/>
                <a:ext cx="27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latin typeface="Monaco" pitchFamily="2" charset="77"/>
                  </a:rPr>
                  <a:t>0</a:t>
                </a:r>
                <a:endParaRPr lang="en-US" altLang="en-US" sz="2400"/>
              </a:p>
            </p:txBody>
          </p:sp>
          <p:sp>
            <p:nvSpPr>
              <p:cNvPr id="70732" name="Text Box 217">
                <a:extLst>
                  <a:ext uri="{FF2B5EF4-FFF2-40B4-BE49-F238E27FC236}">
                    <a16:creationId xmlns:a16="http://schemas.microsoft.com/office/drawing/2014/main" id="{983FFDF3-32BF-1942-B6D9-63020BB3C15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2688"/>
                <a:ext cx="27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latin typeface="Monaco" pitchFamily="2" charset="77"/>
                  </a:rPr>
                  <a:t>0</a:t>
                </a:r>
                <a:endParaRPr lang="en-US" altLang="en-US" sz="2400"/>
              </a:p>
            </p:txBody>
          </p:sp>
          <p:sp>
            <p:nvSpPr>
              <p:cNvPr id="70733" name="Text Box 218">
                <a:extLst>
                  <a:ext uri="{FF2B5EF4-FFF2-40B4-BE49-F238E27FC236}">
                    <a16:creationId xmlns:a16="http://schemas.microsoft.com/office/drawing/2014/main" id="{875C65CB-4192-5043-9CC2-72C6109D050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6" y="2688"/>
                <a:ext cx="27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latin typeface="Monaco" pitchFamily="2" charset="77"/>
                  </a:rPr>
                  <a:t>0</a:t>
                </a:r>
                <a:endParaRPr lang="en-US" altLang="en-US" sz="2400"/>
              </a:p>
            </p:txBody>
          </p:sp>
          <p:sp>
            <p:nvSpPr>
              <p:cNvPr id="70734" name="Text Box 219">
                <a:extLst>
                  <a:ext uri="{FF2B5EF4-FFF2-40B4-BE49-F238E27FC236}">
                    <a16:creationId xmlns:a16="http://schemas.microsoft.com/office/drawing/2014/main" id="{53092C6F-4E94-6544-9F79-D4040B8BFE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8" y="2688"/>
                <a:ext cx="27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bg1"/>
                    </a:solidFill>
                    <a:latin typeface="Monaco" pitchFamily="2" charset="77"/>
                  </a:rPr>
                  <a:t>1</a:t>
                </a:r>
                <a:endParaRPr lang="en-US" altLang="en-US" sz="2400"/>
              </a:p>
            </p:txBody>
          </p:sp>
          <p:sp>
            <p:nvSpPr>
              <p:cNvPr id="70735" name="Text Box 220">
                <a:extLst>
                  <a:ext uri="{FF2B5EF4-FFF2-40B4-BE49-F238E27FC236}">
                    <a16:creationId xmlns:a16="http://schemas.microsoft.com/office/drawing/2014/main" id="{A2BE928D-D61D-E84B-9AB3-7964617741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3072"/>
                <a:ext cx="27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latin typeface="Monaco" pitchFamily="2" charset="77"/>
                  </a:rPr>
                  <a:t>0</a:t>
                </a:r>
                <a:endParaRPr lang="en-US" altLang="en-US" sz="2400"/>
              </a:p>
            </p:txBody>
          </p:sp>
          <p:sp>
            <p:nvSpPr>
              <p:cNvPr id="70736" name="Text Box 221">
                <a:extLst>
                  <a:ext uri="{FF2B5EF4-FFF2-40B4-BE49-F238E27FC236}">
                    <a16:creationId xmlns:a16="http://schemas.microsoft.com/office/drawing/2014/main" id="{F79B1485-74AE-064D-9712-DCD83FE2F7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6" y="3072"/>
                <a:ext cx="27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latin typeface="Monaco" pitchFamily="2" charset="77"/>
                  </a:rPr>
                  <a:t>0</a:t>
                </a:r>
                <a:endParaRPr lang="en-US" altLang="en-US" sz="2400"/>
              </a:p>
            </p:txBody>
          </p:sp>
          <p:sp>
            <p:nvSpPr>
              <p:cNvPr id="70737" name="Text Box 222">
                <a:extLst>
                  <a:ext uri="{FF2B5EF4-FFF2-40B4-BE49-F238E27FC236}">
                    <a16:creationId xmlns:a16="http://schemas.microsoft.com/office/drawing/2014/main" id="{81EAD6B1-1922-F445-AA4B-3830F1A1189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8" y="3072"/>
                <a:ext cx="27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latin typeface="Monaco" pitchFamily="2" charset="77"/>
                  </a:rPr>
                  <a:t>0</a:t>
                </a:r>
                <a:endParaRPr lang="en-US" altLang="en-US" sz="2400"/>
              </a:p>
            </p:txBody>
          </p:sp>
          <p:sp>
            <p:nvSpPr>
              <p:cNvPr id="70738" name="Text Box 223">
                <a:extLst>
                  <a:ext uri="{FF2B5EF4-FFF2-40B4-BE49-F238E27FC236}">
                    <a16:creationId xmlns:a16="http://schemas.microsoft.com/office/drawing/2014/main" id="{4F8EE3F0-2F98-A24B-B89E-95486CB5B88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1920"/>
                <a:ext cx="27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latin typeface="Monaco" pitchFamily="2" charset="77"/>
                  </a:rPr>
                  <a:t>0</a:t>
                </a:r>
                <a:endParaRPr lang="en-US" altLang="en-US" sz="2400"/>
              </a:p>
            </p:txBody>
          </p:sp>
          <p:sp>
            <p:nvSpPr>
              <p:cNvPr id="70739" name="Text Box 224">
                <a:extLst>
                  <a:ext uri="{FF2B5EF4-FFF2-40B4-BE49-F238E27FC236}">
                    <a16:creationId xmlns:a16="http://schemas.microsoft.com/office/drawing/2014/main" id="{8D08BD82-0E09-0A48-83D9-1956296813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6" y="1920"/>
                <a:ext cx="27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latin typeface="Monaco" pitchFamily="2" charset="77"/>
                  </a:rPr>
                  <a:t>0</a:t>
                </a:r>
                <a:endParaRPr lang="en-US" altLang="en-US" sz="2400"/>
              </a:p>
            </p:txBody>
          </p:sp>
          <p:sp>
            <p:nvSpPr>
              <p:cNvPr id="70740" name="Text Box 225">
                <a:extLst>
                  <a:ext uri="{FF2B5EF4-FFF2-40B4-BE49-F238E27FC236}">
                    <a16:creationId xmlns:a16="http://schemas.microsoft.com/office/drawing/2014/main" id="{91810B1C-23F4-9A46-A323-5FD0F0F19A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8" y="1920"/>
                <a:ext cx="27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bg1"/>
                    </a:solidFill>
                    <a:latin typeface="Monaco" pitchFamily="2" charset="77"/>
                  </a:rPr>
                  <a:t>1</a:t>
                </a:r>
                <a:endParaRPr lang="en-US" altLang="en-US" sz="2400"/>
              </a:p>
            </p:txBody>
          </p:sp>
          <p:sp>
            <p:nvSpPr>
              <p:cNvPr id="70741" name="Text Box 226">
                <a:extLst>
                  <a:ext uri="{FF2B5EF4-FFF2-40B4-BE49-F238E27FC236}">
                    <a16:creationId xmlns:a16="http://schemas.microsoft.com/office/drawing/2014/main" id="{9E68CE73-974D-9347-BAC7-0C6D9504D1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2304"/>
                <a:ext cx="27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latin typeface="Monaco" pitchFamily="2" charset="77"/>
                  </a:rPr>
                  <a:t>0</a:t>
                </a:r>
                <a:endParaRPr lang="en-US" altLang="en-US" sz="2400"/>
              </a:p>
            </p:txBody>
          </p:sp>
          <p:sp>
            <p:nvSpPr>
              <p:cNvPr id="70742" name="Text Box 227">
                <a:extLst>
                  <a:ext uri="{FF2B5EF4-FFF2-40B4-BE49-F238E27FC236}">
                    <a16:creationId xmlns:a16="http://schemas.microsoft.com/office/drawing/2014/main" id="{36303610-F96F-894E-A98C-34C3065B04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6" y="2304"/>
                <a:ext cx="27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latin typeface="Monaco" pitchFamily="2" charset="77"/>
                  </a:rPr>
                  <a:t>0</a:t>
                </a:r>
                <a:endParaRPr lang="en-US" altLang="en-US" sz="2400"/>
              </a:p>
            </p:txBody>
          </p:sp>
          <p:sp>
            <p:nvSpPr>
              <p:cNvPr id="70743" name="Text Box 228">
                <a:extLst>
                  <a:ext uri="{FF2B5EF4-FFF2-40B4-BE49-F238E27FC236}">
                    <a16:creationId xmlns:a16="http://schemas.microsoft.com/office/drawing/2014/main" id="{F50D0797-581B-2A4C-AFDD-9BD288634B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8" y="2304"/>
                <a:ext cx="27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bg1"/>
                    </a:solidFill>
                    <a:latin typeface="Monaco" pitchFamily="2" charset="77"/>
                  </a:rPr>
                  <a:t>1</a:t>
                </a:r>
                <a:endParaRPr lang="en-US" altLang="en-US" sz="2400"/>
              </a:p>
            </p:txBody>
          </p:sp>
          <p:sp>
            <p:nvSpPr>
              <p:cNvPr id="70744" name="Text Box 229">
                <a:extLst>
                  <a:ext uri="{FF2B5EF4-FFF2-40B4-BE49-F238E27FC236}">
                    <a16:creationId xmlns:a16="http://schemas.microsoft.com/office/drawing/2014/main" id="{11C93CF7-AEA5-2441-86CF-A64E9DF376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04" y="2688"/>
                <a:ext cx="27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bg1"/>
                    </a:solidFill>
                    <a:latin typeface="Monaco" pitchFamily="2" charset="77"/>
                  </a:rPr>
                  <a:t>1</a:t>
                </a:r>
                <a:endParaRPr lang="en-US" altLang="en-US" sz="2400"/>
              </a:p>
            </p:txBody>
          </p:sp>
          <p:sp>
            <p:nvSpPr>
              <p:cNvPr id="70745" name="Text Box 230">
                <a:extLst>
                  <a:ext uri="{FF2B5EF4-FFF2-40B4-BE49-F238E27FC236}">
                    <a16:creationId xmlns:a16="http://schemas.microsoft.com/office/drawing/2014/main" id="{9CD36145-84D7-0E41-AF6A-D98A15A538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36" y="2688"/>
                <a:ext cx="27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latin typeface="Monaco" pitchFamily="2" charset="77"/>
                  </a:rPr>
                  <a:t>0</a:t>
                </a:r>
                <a:endParaRPr lang="en-US" altLang="en-US" sz="2400"/>
              </a:p>
            </p:txBody>
          </p:sp>
          <p:sp>
            <p:nvSpPr>
              <p:cNvPr id="70746" name="Text Box 231">
                <a:extLst>
                  <a:ext uri="{FF2B5EF4-FFF2-40B4-BE49-F238E27FC236}">
                    <a16:creationId xmlns:a16="http://schemas.microsoft.com/office/drawing/2014/main" id="{5FF46479-5119-424C-849E-ADF4340B50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68" y="2688"/>
                <a:ext cx="27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latin typeface="Monaco" pitchFamily="2" charset="77"/>
                  </a:rPr>
                  <a:t>0</a:t>
                </a:r>
                <a:endParaRPr lang="en-US" altLang="en-US" sz="2400"/>
              </a:p>
            </p:txBody>
          </p:sp>
          <p:sp>
            <p:nvSpPr>
              <p:cNvPr id="70747" name="Text Box 232">
                <a:extLst>
                  <a:ext uri="{FF2B5EF4-FFF2-40B4-BE49-F238E27FC236}">
                    <a16:creationId xmlns:a16="http://schemas.microsoft.com/office/drawing/2014/main" id="{86B1BC97-FDE8-0E49-85CB-B28CA7380C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04" y="3072"/>
                <a:ext cx="27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latin typeface="Monaco" pitchFamily="2" charset="77"/>
                  </a:rPr>
                  <a:t>0</a:t>
                </a:r>
                <a:endParaRPr lang="en-US" altLang="en-US" sz="2400"/>
              </a:p>
            </p:txBody>
          </p:sp>
          <p:sp>
            <p:nvSpPr>
              <p:cNvPr id="70748" name="Text Box 233">
                <a:extLst>
                  <a:ext uri="{FF2B5EF4-FFF2-40B4-BE49-F238E27FC236}">
                    <a16:creationId xmlns:a16="http://schemas.microsoft.com/office/drawing/2014/main" id="{6DE3A9E0-89CF-7349-A5D6-5C6EADF12DB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36" y="3072"/>
                <a:ext cx="27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latin typeface="Monaco" pitchFamily="2" charset="77"/>
                  </a:rPr>
                  <a:t>0</a:t>
                </a:r>
                <a:endParaRPr lang="en-US" altLang="en-US" sz="2400"/>
              </a:p>
            </p:txBody>
          </p:sp>
          <p:sp>
            <p:nvSpPr>
              <p:cNvPr id="70749" name="Text Box 234">
                <a:extLst>
                  <a:ext uri="{FF2B5EF4-FFF2-40B4-BE49-F238E27FC236}">
                    <a16:creationId xmlns:a16="http://schemas.microsoft.com/office/drawing/2014/main" id="{AC734095-93C7-AA48-B777-E8ABE58993C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68" y="3072"/>
                <a:ext cx="27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latin typeface="Monaco" pitchFamily="2" charset="77"/>
                  </a:rPr>
                  <a:t>0</a:t>
                </a:r>
                <a:endParaRPr lang="en-US" altLang="en-US" sz="2400"/>
              </a:p>
            </p:txBody>
          </p:sp>
          <p:sp>
            <p:nvSpPr>
              <p:cNvPr id="70750" name="Text Box 235">
                <a:extLst>
                  <a:ext uri="{FF2B5EF4-FFF2-40B4-BE49-F238E27FC236}">
                    <a16:creationId xmlns:a16="http://schemas.microsoft.com/office/drawing/2014/main" id="{5DDE0076-749B-F945-8E8E-BE7141F664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40" y="2688"/>
                <a:ext cx="27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bg1"/>
                    </a:solidFill>
                    <a:latin typeface="Monaco" pitchFamily="2" charset="77"/>
                  </a:rPr>
                  <a:t>1</a:t>
                </a:r>
                <a:endParaRPr lang="en-US" altLang="en-US" sz="2400"/>
              </a:p>
            </p:txBody>
          </p:sp>
          <p:sp>
            <p:nvSpPr>
              <p:cNvPr id="70751" name="Text Box 236">
                <a:extLst>
                  <a:ext uri="{FF2B5EF4-FFF2-40B4-BE49-F238E27FC236}">
                    <a16:creationId xmlns:a16="http://schemas.microsoft.com/office/drawing/2014/main" id="{54539BBB-48CE-F347-9678-F5393643A8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72" y="2688"/>
                <a:ext cx="27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bg1"/>
                    </a:solidFill>
                    <a:latin typeface="Monaco" pitchFamily="2" charset="77"/>
                  </a:rPr>
                  <a:t>1</a:t>
                </a:r>
                <a:endParaRPr lang="en-US" altLang="en-US" sz="2400"/>
              </a:p>
            </p:txBody>
          </p:sp>
          <p:sp>
            <p:nvSpPr>
              <p:cNvPr id="70752" name="Text Box 237">
                <a:extLst>
                  <a:ext uri="{FF2B5EF4-FFF2-40B4-BE49-F238E27FC236}">
                    <a16:creationId xmlns:a16="http://schemas.microsoft.com/office/drawing/2014/main" id="{21FE2C4A-669F-8447-BF80-50B21CC604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40" y="3072"/>
                <a:ext cx="27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latin typeface="Monaco" pitchFamily="2" charset="77"/>
                  </a:rPr>
                  <a:t>0</a:t>
                </a:r>
                <a:endParaRPr lang="en-US" altLang="en-US" sz="2400"/>
              </a:p>
            </p:txBody>
          </p:sp>
          <p:sp>
            <p:nvSpPr>
              <p:cNvPr id="70753" name="Text Box 238">
                <a:extLst>
                  <a:ext uri="{FF2B5EF4-FFF2-40B4-BE49-F238E27FC236}">
                    <a16:creationId xmlns:a16="http://schemas.microsoft.com/office/drawing/2014/main" id="{88EA15D1-A8F9-E541-86EA-210B076B1D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72" y="3072"/>
                <a:ext cx="27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latin typeface="Monaco" pitchFamily="2" charset="77"/>
                  </a:rPr>
                  <a:t>0</a:t>
                </a:r>
                <a:endParaRPr lang="en-US" altLang="en-US" sz="2400"/>
              </a:p>
            </p:txBody>
          </p:sp>
          <p:sp>
            <p:nvSpPr>
              <p:cNvPr id="70754" name="Text Box 239">
                <a:extLst>
                  <a:ext uri="{FF2B5EF4-FFF2-40B4-BE49-F238E27FC236}">
                    <a16:creationId xmlns:a16="http://schemas.microsoft.com/office/drawing/2014/main" id="{00D2E9EC-3F27-7B4F-BD00-9AE5FB9153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40" y="1920"/>
                <a:ext cx="27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latin typeface="Monaco" pitchFamily="2" charset="77"/>
                  </a:rPr>
                  <a:t>0</a:t>
                </a:r>
                <a:endParaRPr lang="en-US" altLang="en-US" sz="2400"/>
              </a:p>
            </p:txBody>
          </p:sp>
          <p:sp>
            <p:nvSpPr>
              <p:cNvPr id="70755" name="Text Box 240">
                <a:extLst>
                  <a:ext uri="{FF2B5EF4-FFF2-40B4-BE49-F238E27FC236}">
                    <a16:creationId xmlns:a16="http://schemas.microsoft.com/office/drawing/2014/main" id="{600F53A4-AFB8-B144-965B-D891C37DB2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72" y="1920"/>
                <a:ext cx="27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latin typeface="Monaco" pitchFamily="2" charset="77"/>
                  </a:rPr>
                  <a:t>0</a:t>
                </a:r>
                <a:endParaRPr lang="en-US" altLang="en-US" sz="2400"/>
              </a:p>
            </p:txBody>
          </p:sp>
          <p:sp>
            <p:nvSpPr>
              <p:cNvPr id="70756" name="Text Box 241">
                <a:extLst>
                  <a:ext uri="{FF2B5EF4-FFF2-40B4-BE49-F238E27FC236}">
                    <a16:creationId xmlns:a16="http://schemas.microsoft.com/office/drawing/2014/main" id="{6B633D27-EBEF-194F-B55C-A09A18DA33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40" y="2304"/>
                <a:ext cx="27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bg1"/>
                    </a:solidFill>
                    <a:latin typeface="Monaco" pitchFamily="2" charset="77"/>
                  </a:rPr>
                  <a:t>1</a:t>
                </a:r>
                <a:endParaRPr lang="en-US" altLang="en-US" sz="2400"/>
              </a:p>
            </p:txBody>
          </p:sp>
          <p:sp>
            <p:nvSpPr>
              <p:cNvPr id="70757" name="Text Box 242">
                <a:extLst>
                  <a:ext uri="{FF2B5EF4-FFF2-40B4-BE49-F238E27FC236}">
                    <a16:creationId xmlns:a16="http://schemas.microsoft.com/office/drawing/2014/main" id="{C95DFFF5-5D02-624D-B328-D46DAC6B45D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72" y="2304"/>
                <a:ext cx="27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latin typeface="Monaco" pitchFamily="2" charset="77"/>
                  </a:rPr>
                  <a:t>0</a:t>
                </a:r>
                <a:endParaRPr lang="en-US" altLang="en-US" sz="2400"/>
              </a:p>
            </p:txBody>
          </p:sp>
          <p:sp>
            <p:nvSpPr>
              <p:cNvPr id="70758" name="Rectangle 243">
                <a:extLst>
                  <a:ext uri="{FF2B5EF4-FFF2-40B4-BE49-F238E27FC236}">
                    <a16:creationId xmlns:a16="http://schemas.microsoft.com/office/drawing/2014/main" id="{E626A65E-D669-E742-9C87-C53FF17406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1872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759" name="Rectangle 244">
                <a:extLst>
                  <a:ext uri="{FF2B5EF4-FFF2-40B4-BE49-F238E27FC236}">
                    <a16:creationId xmlns:a16="http://schemas.microsoft.com/office/drawing/2014/main" id="{D206D608-EFA0-D948-9C23-827017E5BA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2256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760" name="Rectangle 245">
                <a:extLst>
                  <a:ext uri="{FF2B5EF4-FFF2-40B4-BE49-F238E27FC236}">
                    <a16:creationId xmlns:a16="http://schemas.microsoft.com/office/drawing/2014/main" id="{EDDFBC7A-E68D-134A-A610-0A7DB2F0C4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2640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70761" name="Rectangle 246">
                <a:extLst>
                  <a:ext uri="{FF2B5EF4-FFF2-40B4-BE49-F238E27FC236}">
                    <a16:creationId xmlns:a16="http://schemas.microsoft.com/office/drawing/2014/main" id="{1C8E8FD9-6A69-004E-8FB1-90340A7EEB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3024"/>
                <a:ext cx="43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</p:grpSp>
      </p:grpSp>
      <p:sp>
        <p:nvSpPr>
          <p:cNvPr id="70659" name="Text Box 247">
            <a:extLst>
              <a:ext uri="{FF2B5EF4-FFF2-40B4-BE49-F238E27FC236}">
                <a16:creationId xmlns:a16="http://schemas.microsoft.com/office/drawing/2014/main" id="{2647B642-81EC-D046-9444-34AE675C5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791200"/>
            <a:ext cx="2960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picture element (pixel)</a:t>
            </a:r>
          </a:p>
        </p:txBody>
      </p:sp>
      <p:sp>
        <p:nvSpPr>
          <p:cNvPr id="70660" name="Line 248">
            <a:extLst>
              <a:ext uri="{FF2B5EF4-FFF2-40B4-BE49-F238E27FC236}">
                <a16:creationId xmlns:a16="http://schemas.microsoft.com/office/drawing/2014/main" id="{85B6C6A7-E1B3-CD4E-9735-C64178A5833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29400" y="54102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1" name="Text Box 250">
            <a:extLst>
              <a:ext uri="{FF2B5EF4-FFF2-40B4-BE49-F238E27FC236}">
                <a16:creationId xmlns:a16="http://schemas.microsoft.com/office/drawing/2014/main" id="{A663C9E2-D148-424E-920D-F321A268A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570038"/>
            <a:ext cx="5983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Codifica a maggioranza sul singolo pixel, immagine B/N</a:t>
            </a:r>
          </a:p>
        </p:txBody>
      </p:sp>
      <p:sp>
        <p:nvSpPr>
          <p:cNvPr id="70662" name="Text Box 251">
            <a:extLst>
              <a:ext uri="{FF2B5EF4-FFF2-40B4-BE49-F238E27FC236}">
                <a16:creationId xmlns:a16="http://schemas.microsoft.com/office/drawing/2014/main" id="{E03809D5-7A2D-B94C-A20D-464C87FFA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488"/>
            <a:ext cx="1103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2) Codifica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C0F970-562A-E483-A873-781CF454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74</a:t>
            </a:fld>
            <a:endParaRPr lang="en-US" altLang="en-US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3">
            <a:extLst>
              <a:ext uri="{FF2B5EF4-FFF2-40B4-BE49-F238E27FC236}">
                <a16:creationId xmlns:a16="http://schemas.microsoft.com/office/drawing/2014/main" id="{F9CF76FB-E186-5A44-92CD-8F1C3FE9A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7526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682" name="Rectangle 4">
            <a:extLst>
              <a:ext uri="{FF2B5EF4-FFF2-40B4-BE49-F238E27FC236}">
                <a16:creationId xmlns:a16="http://schemas.microsoft.com/office/drawing/2014/main" id="{C0FC05BA-E933-0946-96ED-5DED5E3D4D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17526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683" name="Rectangle 5">
            <a:extLst>
              <a:ext uri="{FF2B5EF4-FFF2-40B4-BE49-F238E27FC236}">
                <a16:creationId xmlns:a16="http://schemas.microsoft.com/office/drawing/2014/main" id="{F5C008B4-330A-CE4C-B014-916AC81B1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17526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684" name="Rectangle 6">
            <a:extLst>
              <a:ext uri="{FF2B5EF4-FFF2-40B4-BE49-F238E27FC236}">
                <a16:creationId xmlns:a16="http://schemas.microsoft.com/office/drawing/2014/main" id="{DD8B4156-B139-1A4F-8645-FAAD5A4E9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17526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685" name="Rectangle 7">
            <a:extLst>
              <a:ext uri="{FF2B5EF4-FFF2-40B4-BE49-F238E27FC236}">
                <a16:creationId xmlns:a16="http://schemas.microsoft.com/office/drawing/2014/main" id="{DB74DA9A-5FE0-6344-AF8E-91F283879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17526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686" name="Rectangle 8">
            <a:extLst>
              <a:ext uri="{FF2B5EF4-FFF2-40B4-BE49-F238E27FC236}">
                <a16:creationId xmlns:a16="http://schemas.microsoft.com/office/drawing/2014/main" id="{DF503622-477D-344A-8903-0D1716940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17526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687" name="Rectangle 9">
            <a:extLst>
              <a:ext uri="{FF2B5EF4-FFF2-40B4-BE49-F238E27FC236}">
                <a16:creationId xmlns:a16="http://schemas.microsoft.com/office/drawing/2014/main" id="{E4E6319E-44D1-5240-808F-F8DAB1748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7526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688" name="Rectangle 10">
            <a:extLst>
              <a:ext uri="{FF2B5EF4-FFF2-40B4-BE49-F238E27FC236}">
                <a16:creationId xmlns:a16="http://schemas.microsoft.com/office/drawing/2014/main" id="{C7838284-3588-FD49-985B-03347FDA7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17526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689" name="Rectangle 11">
            <a:extLst>
              <a:ext uri="{FF2B5EF4-FFF2-40B4-BE49-F238E27FC236}">
                <a16:creationId xmlns:a16="http://schemas.microsoft.com/office/drawing/2014/main" id="{E38CEF6E-D166-5C4E-9BED-566423FD9C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3622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690" name="Rectangle 12">
            <a:extLst>
              <a:ext uri="{FF2B5EF4-FFF2-40B4-BE49-F238E27FC236}">
                <a16:creationId xmlns:a16="http://schemas.microsoft.com/office/drawing/2014/main" id="{08475089-5309-0645-8A3C-42ABDF7D6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3622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691" name="Rectangle 13">
            <a:extLst>
              <a:ext uri="{FF2B5EF4-FFF2-40B4-BE49-F238E27FC236}">
                <a16:creationId xmlns:a16="http://schemas.microsoft.com/office/drawing/2014/main" id="{9CEB4DBB-F2AA-874F-96C3-6F57A7631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3622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692" name="Rectangle 14">
            <a:extLst>
              <a:ext uri="{FF2B5EF4-FFF2-40B4-BE49-F238E27FC236}">
                <a16:creationId xmlns:a16="http://schemas.microsoft.com/office/drawing/2014/main" id="{FCDE8C79-D3BF-2143-A078-9754DA679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23622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693" name="Rectangle 15">
            <a:extLst>
              <a:ext uri="{FF2B5EF4-FFF2-40B4-BE49-F238E27FC236}">
                <a16:creationId xmlns:a16="http://schemas.microsoft.com/office/drawing/2014/main" id="{149FC9E8-40C0-6D49-9E21-69F07B78D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23622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694" name="Rectangle 16">
            <a:extLst>
              <a:ext uri="{FF2B5EF4-FFF2-40B4-BE49-F238E27FC236}">
                <a16:creationId xmlns:a16="http://schemas.microsoft.com/office/drawing/2014/main" id="{F072A072-BD24-8046-A4B7-301082872F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23622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695" name="Rectangle 17">
            <a:extLst>
              <a:ext uri="{FF2B5EF4-FFF2-40B4-BE49-F238E27FC236}">
                <a16:creationId xmlns:a16="http://schemas.microsoft.com/office/drawing/2014/main" id="{7A2DBDC4-1CCC-1C45-8FF8-9AF37EEB77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3622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696" name="Rectangle 18">
            <a:extLst>
              <a:ext uri="{FF2B5EF4-FFF2-40B4-BE49-F238E27FC236}">
                <a16:creationId xmlns:a16="http://schemas.microsoft.com/office/drawing/2014/main" id="{D18813DF-4F8D-BF4F-9FF4-D2D35B49D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23622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697" name="Rectangle 19">
            <a:extLst>
              <a:ext uri="{FF2B5EF4-FFF2-40B4-BE49-F238E27FC236}">
                <a16:creationId xmlns:a16="http://schemas.microsoft.com/office/drawing/2014/main" id="{F3265E7C-1F04-2240-BB72-4E30FC49C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9718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698" name="Rectangle 21">
            <a:extLst>
              <a:ext uri="{FF2B5EF4-FFF2-40B4-BE49-F238E27FC236}">
                <a16:creationId xmlns:a16="http://schemas.microsoft.com/office/drawing/2014/main" id="{0018C68C-BD0D-6B45-BB54-12C929827B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971800"/>
            <a:ext cx="685800" cy="609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699" name="Rectangle 22">
            <a:extLst>
              <a:ext uri="{FF2B5EF4-FFF2-40B4-BE49-F238E27FC236}">
                <a16:creationId xmlns:a16="http://schemas.microsoft.com/office/drawing/2014/main" id="{8C2E4771-8D93-A545-AD18-63AB54BC9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29718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700" name="Rectangle 23">
            <a:extLst>
              <a:ext uri="{FF2B5EF4-FFF2-40B4-BE49-F238E27FC236}">
                <a16:creationId xmlns:a16="http://schemas.microsoft.com/office/drawing/2014/main" id="{DDBD6A6F-3C4D-844B-8CD9-F966094814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29718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701" name="Rectangle 24">
            <a:extLst>
              <a:ext uri="{FF2B5EF4-FFF2-40B4-BE49-F238E27FC236}">
                <a16:creationId xmlns:a16="http://schemas.microsoft.com/office/drawing/2014/main" id="{F4DD9745-7651-7D43-A53E-13FE9398E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29718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702" name="Rectangle 25">
            <a:extLst>
              <a:ext uri="{FF2B5EF4-FFF2-40B4-BE49-F238E27FC236}">
                <a16:creationId xmlns:a16="http://schemas.microsoft.com/office/drawing/2014/main" id="{E721074C-4C8A-FE4B-A767-AF462F9A5F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9718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703" name="Rectangle 26">
            <a:extLst>
              <a:ext uri="{FF2B5EF4-FFF2-40B4-BE49-F238E27FC236}">
                <a16:creationId xmlns:a16="http://schemas.microsoft.com/office/drawing/2014/main" id="{EFC6ECC3-C83B-2343-B174-E682F55A24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29718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704" name="Rectangle 27">
            <a:extLst>
              <a:ext uri="{FF2B5EF4-FFF2-40B4-BE49-F238E27FC236}">
                <a16:creationId xmlns:a16="http://schemas.microsoft.com/office/drawing/2014/main" id="{1893FFF3-8074-9B45-B98D-5037B0FFB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35814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705" name="Rectangle 29">
            <a:extLst>
              <a:ext uri="{FF2B5EF4-FFF2-40B4-BE49-F238E27FC236}">
                <a16:creationId xmlns:a16="http://schemas.microsoft.com/office/drawing/2014/main" id="{24002374-6633-024C-99CF-542E11256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5814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706" name="Rectangle 30">
            <a:extLst>
              <a:ext uri="{FF2B5EF4-FFF2-40B4-BE49-F238E27FC236}">
                <a16:creationId xmlns:a16="http://schemas.microsoft.com/office/drawing/2014/main" id="{11CFF86E-39EC-A545-87EC-572D35167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35814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707" name="Rectangle 31">
            <a:extLst>
              <a:ext uri="{FF2B5EF4-FFF2-40B4-BE49-F238E27FC236}">
                <a16:creationId xmlns:a16="http://schemas.microsoft.com/office/drawing/2014/main" id="{1074BC6B-18BF-BF42-AA58-363C04F71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35814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708" name="Rectangle 32">
            <a:extLst>
              <a:ext uri="{FF2B5EF4-FFF2-40B4-BE49-F238E27FC236}">
                <a16:creationId xmlns:a16="http://schemas.microsoft.com/office/drawing/2014/main" id="{78EC022A-A1C6-8341-B0B2-305BB1CDD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35814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709" name="Rectangle 33">
            <a:extLst>
              <a:ext uri="{FF2B5EF4-FFF2-40B4-BE49-F238E27FC236}">
                <a16:creationId xmlns:a16="http://schemas.microsoft.com/office/drawing/2014/main" id="{4847047F-FF48-5840-8E6E-D2415719B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5814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710" name="Rectangle 34">
            <a:extLst>
              <a:ext uri="{FF2B5EF4-FFF2-40B4-BE49-F238E27FC236}">
                <a16:creationId xmlns:a16="http://schemas.microsoft.com/office/drawing/2014/main" id="{796108DD-21C9-D748-8998-1DF622024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35814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711" name="Rectangle 35">
            <a:extLst>
              <a:ext uri="{FF2B5EF4-FFF2-40B4-BE49-F238E27FC236}">
                <a16:creationId xmlns:a16="http://schemas.microsoft.com/office/drawing/2014/main" id="{DC282566-421E-814F-81C3-75FB0BF2D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41910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712" name="Rectangle 37">
            <a:extLst>
              <a:ext uri="{FF2B5EF4-FFF2-40B4-BE49-F238E27FC236}">
                <a16:creationId xmlns:a16="http://schemas.microsoft.com/office/drawing/2014/main" id="{FF12BD0F-870C-7F46-B175-59EEADE6BE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41910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713" name="Rectangle 38">
            <a:extLst>
              <a:ext uri="{FF2B5EF4-FFF2-40B4-BE49-F238E27FC236}">
                <a16:creationId xmlns:a16="http://schemas.microsoft.com/office/drawing/2014/main" id="{C1828B87-6A1C-0C4F-AE16-58AAC44B15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41910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714" name="Rectangle 39">
            <a:extLst>
              <a:ext uri="{FF2B5EF4-FFF2-40B4-BE49-F238E27FC236}">
                <a16:creationId xmlns:a16="http://schemas.microsoft.com/office/drawing/2014/main" id="{FBBF4F78-8E33-FE4F-A96D-E9171193F3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41910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715" name="Rectangle 40">
            <a:extLst>
              <a:ext uri="{FF2B5EF4-FFF2-40B4-BE49-F238E27FC236}">
                <a16:creationId xmlns:a16="http://schemas.microsoft.com/office/drawing/2014/main" id="{95D57C6F-50AF-F848-96BF-C0499C5A1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41910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716" name="Rectangle 41">
            <a:extLst>
              <a:ext uri="{FF2B5EF4-FFF2-40B4-BE49-F238E27FC236}">
                <a16:creationId xmlns:a16="http://schemas.microsoft.com/office/drawing/2014/main" id="{D3F25F84-47D2-4447-86AE-2F4160959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1910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717" name="Rectangle 42">
            <a:extLst>
              <a:ext uri="{FF2B5EF4-FFF2-40B4-BE49-F238E27FC236}">
                <a16:creationId xmlns:a16="http://schemas.microsoft.com/office/drawing/2014/main" id="{2AD4B4D7-615F-F24F-B7EE-C90D37580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41910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718" name="Rectangle 43">
            <a:extLst>
              <a:ext uri="{FF2B5EF4-FFF2-40B4-BE49-F238E27FC236}">
                <a16:creationId xmlns:a16="http://schemas.microsoft.com/office/drawing/2014/main" id="{F44C12D2-DD84-4248-9CC0-E1693F8829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48006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719" name="Rectangle 45">
            <a:extLst>
              <a:ext uri="{FF2B5EF4-FFF2-40B4-BE49-F238E27FC236}">
                <a16:creationId xmlns:a16="http://schemas.microsoft.com/office/drawing/2014/main" id="{154D128B-1896-C946-80B1-60580F7316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48006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720" name="Rectangle 46">
            <a:extLst>
              <a:ext uri="{FF2B5EF4-FFF2-40B4-BE49-F238E27FC236}">
                <a16:creationId xmlns:a16="http://schemas.microsoft.com/office/drawing/2014/main" id="{B83BAC52-0472-2140-A4D1-B4096985D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48006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721" name="Rectangle 47">
            <a:extLst>
              <a:ext uri="{FF2B5EF4-FFF2-40B4-BE49-F238E27FC236}">
                <a16:creationId xmlns:a16="http://schemas.microsoft.com/office/drawing/2014/main" id="{B7A6071E-CBA7-424D-855E-4353DD3FCD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48006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722" name="Rectangle 48">
            <a:extLst>
              <a:ext uri="{FF2B5EF4-FFF2-40B4-BE49-F238E27FC236}">
                <a16:creationId xmlns:a16="http://schemas.microsoft.com/office/drawing/2014/main" id="{7EEBEF0C-F935-8948-A922-8A8074722B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48006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723" name="Rectangle 49">
            <a:extLst>
              <a:ext uri="{FF2B5EF4-FFF2-40B4-BE49-F238E27FC236}">
                <a16:creationId xmlns:a16="http://schemas.microsoft.com/office/drawing/2014/main" id="{11B795C0-DAF2-2141-9ABE-B7B836182C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8006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724" name="Rectangle 50">
            <a:extLst>
              <a:ext uri="{FF2B5EF4-FFF2-40B4-BE49-F238E27FC236}">
                <a16:creationId xmlns:a16="http://schemas.microsoft.com/office/drawing/2014/main" id="{90A134C1-7C0A-7440-AB98-55FED7304D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48006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725" name="Rectangle 100">
            <a:extLst>
              <a:ext uri="{FF2B5EF4-FFF2-40B4-BE49-F238E27FC236}">
                <a16:creationId xmlns:a16="http://schemas.microsoft.com/office/drawing/2014/main" id="{85F57237-D220-5844-95B9-A3730F07F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9718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726" name="Rectangle 101">
            <a:extLst>
              <a:ext uri="{FF2B5EF4-FFF2-40B4-BE49-F238E27FC236}">
                <a16:creationId xmlns:a16="http://schemas.microsoft.com/office/drawing/2014/main" id="{93DEE93A-38F7-5245-8A3E-6B5BFD146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35814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727" name="Rectangle 102">
            <a:extLst>
              <a:ext uri="{FF2B5EF4-FFF2-40B4-BE49-F238E27FC236}">
                <a16:creationId xmlns:a16="http://schemas.microsoft.com/office/drawing/2014/main" id="{7D2A8DD6-6F2E-B449-909B-F6BB535089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41910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728" name="Rectangle 103">
            <a:extLst>
              <a:ext uri="{FF2B5EF4-FFF2-40B4-BE49-F238E27FC236}">
                <a16:creationId xmlns:a16="http://schemas.microsoft.com/office/drawing/2014/main" id="{B513FB69-364E-A44E-974C-242A52947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48006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729" name="Rectangle 104">
            <a:extLst>
              <a:ext uri="{FF2B5EF4-FFF2-40B4-BE49-F238E27FC236}">
                <a16:creationId xmlns:a16="http://schemas.microsoft.com/office/drawing/2014/main" id="{1C1B59DE-7311-4448-8271-A73AA825F6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41910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730" name="Rectangle 105">
            <a:extLst>
              <a:ext uri="{FF2B5EF4-FFF2-40B4-BE49-F238E27FC236}">
                <a16:creationId xmlns:a16="http://schemas.microsoft.com/office/drawing/2014/main" id="{4F2C0D57-FD75-1447-87B9-FAA0192F7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41910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731" name="Rectangle 106">
            <a:extLst>
              <a:ext uri="{FF2B5EF4-FFF2-40B4-BE49-F238E27FC236}">
                <a16:creationId xmlns:a16="http://schemas.microsoft.com/office/drawing/2014/main" id="{B7DBD3A8-5757-084B-A66F-3576D373F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41910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732" name="Rectangle 107">
            <a:extLst>
              <a:ext uri="{FF2B5EF4-FFF2-40B4-BE49-F238E27FC236}">
                <a16:creationId xmlns:a16="http://schemas.microsoft.com/office/drawing/2014/main" id="{345C490B-E5AA-4F4E-AF9A-E2B6B5867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581400"/>
            <a:ext cx="685800" cy="609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733" name="Rectangle 108">
            <a:extLst>
              <a:ext uri="{FF2B5EF4-FFF2-40B4-BE49-F238E27FC236}">
                <a16:creationId xmlns:a16="http://schemas.microsoft.com/office/drawing/2014/main" id="{239A3582-3A6D-D044-8C5F-DA7082602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3581400"/>
            <a:ext cx="685800" cy="609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734" name="Rectangle 109">
            <a:extLst>
              <a:ext uri="{FF2B5EF4-FFF2-40B4-BE49-F238E27FC236}">
                <a16:creationId xmlns:a16="http://schemas.microsoft.com/office/drawing/2014/main" id="{829B7112-CADC-4F49-977A-53C964634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4191000"/>
            <a:ext cx="685800" cy="609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735" name="Rectangle 110">
            <a:extLst>
              <a:ext uri="{FF2B5EF4-FFF2-40B4-BE49-F238E27FC236}">
                <a16:creationId xmlns:a16="http://schemas.microsoft.com/office/drawing/2014/main" id="{875D9C83-B69E-DE41-B5DE-F2F056F309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4191000"/>
            <a:ext cx="685800" cy="609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736" name="Rectangle 111">
            <a:extLst>
              <a:ext uri="{FF2B5EF4-FFF2-40B4-BE49-F238E27FC236}">
                <a16:creationId xmlns:a16="http://schemas.microsoft.com/office/drawing/2014/main" id="{860F916E-FFF0-5148-A292-AAE646EC6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4191000"/>
            <a:ext cx="685800" cy="609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737" name="Rectangle 112">
            <a:extLst>
              <a:ext uri="{FF2B5EF4-FFF2-40B4-BE49-F238E27FC236}">
                <a16:creationId xmlns:a16="http://schemas.microsoft.com/office/drawing/2014/main" id="{4F654316-E81F-3342-BA46-E88CBEF9C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4191000"/>
            <a:ext cx="685800" cy="609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1738" name="Text Box 113">
            <a:extLst>
              <a:ext uri="{FF2B5EF4-FFF2-40B4-BE49-F238E27FC236}">
                <a16:creationId xmlns:a16="http://schemas.microsoft.com/office/drawing/2014/main" id="{4BDE80AB-1936-1441-AA66-695939C7D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525" y="898525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8</a:t>
            </a:r>
          </a:p>
        </p:txBody>
      </p:sp>
      <p:sp>
        <p:nvSpPr>
          <p:cNvPr id="71739" name="Text Box 114">
            <a:extLst>
              <a:ext uri="{FF2B5EF4-FFF2-40B4-BE49-F238E27FC236}">
                <a16:creationId xmlns:a16="http://schemas.microsoft.com/office/drawing/2014/main" id="{EE05B928-5385-6640-B0AD-BA1C975B0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3336925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6</a:t>
            </a:r>
          </a:p>
        </p:txBody>
      </p:sp>
      <p:sp>
        <p:nvSpPr>
          <p:cNvPr id="71740" name="Text Box 115">
            <a:extLst>
              <a:ext uri="{FF2B5EF4-FFF2-40B4-BE49-F238E27FC236}">
                <a16:creationId xmlns:a16="http://schemas.microsoft.com/office/drawing/2014/main" id="{ADB8F1A0-9F94-6741-A4FA-957524A2A4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488"/>
            <a:ext cx="1103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2) Codifica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092996-E884-6C4E-046F-FB7422B2A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75</a:t>
            </a:fld>
            <a:endParaRPr lang="en-US" alt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05" name="Group 291">
            <a:extLst>
              <a:ext uri="{FF2B5EF4-FFF2-40B4-BE49-F238E27FC236}">
                <a16:creationId xmlns:a16="http://schemas.microsoft.com/office/drawing/2014/main" id="{C1EFFA3F-9B11-1A42-A1E3-AA6BC905E2E4}"/>
              </a:ext>
            </a:extLst>
          </p:cNvPr>
          <p:cNvGrpSpPr>
            <a:grpSpLocks/>
          </p:cNvGrpSpPr>
          <p:nvPr/>
        </p:nvGrpSpPr>
        <p:grpSpPr bwMode="auto">
          <a:xfrm>
            <a:off x="2209800" y="1295400"/>
            <a:ext cx="4876800" cy="3657600"/>
            <a:chOff x="1680" y="1104"/>
            <a:chExt cx="3072" cy="2304"/>
          </a:xfrm>
        </p:grpSpPr>
        <p:sp>
          <p:nvSpPr>
            <p:cNvPr id="72710" name="Rectangle 2">
              <a:extLst>
                <a:ext uri="{FF2B5EF4-FFF2-40B4-BE49-F238E27FC236}">
                  <a16:creationId xmlns:a16="http://schemas.microsoft.com/office/drawing/2014/main" id="{DA972F68-0709-3746-B62B-DA5C8B8940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129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11" name="Rectangle 100">
              <a:extLst>
                <a:ext uri="{FF2B5EF4-FFF2-40B4-BE49-F238E27FC236}">
                  <a16:creationId xmlns:a16="http://schemas.microsoft.com/office/drawing/2014/main" id="{1020DC7B-9812-0344-9ECC-E1CE85ABDB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110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12" name="Rectangle 101">
              <a:extLst>
                <a:ext uri="{FF2B5EF4-FFF2-40B4-BE49-F238E27FC236}">
                  <a16:creationId xmlns:a16="http://schemas.microsoft.com/office/drawing/2014/main" id="{8A675FE4-45F7-8E48-807D-3D7ACE2355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129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13" name="Rectangle 102">
              <a:extLst>
                <a:ext uri="{FF2B5EF4-FFF2-40B4-BE49-F238E27FC236}">
                  <a16:creationId xmlns:a16="http://schemas.microsoft.com/office/drawing/2014/main" id="{BA1F1FC8-DF74-7D48-93B1-35A5440B67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110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14" name="Rectangle 103">
              <a:extLst>
                <a:ext uri="{FF2B5EF4-FFF2-40B4-BE49-F238E27FC236}">
                  <a16:creationId xmlns:a16="http://schemas.microsoft.com/office/drawing/2014/main" id="{43E80876-487F-F14A-B482-000FD256DF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29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15" name="Rectangle 104">
              <a:extLst>
                <a:ext uri="{FF2B5EF4-FFF2-40B4-BE49-F238E27FC236}">
                  <a16:creationId xmlns:a16="http://schemas.microsoft.com/office/drawing/2014/main" id="{1F603ACE-1C86-8149-8895-DFB20BBDFB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10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16" name="Rectangle 105">
              <a:extLst>
                <a:ext uri="{FF2B5EF4-FFF2-40B4-BE49-F238E27FC236}">
                  <a16:creationId xmlns:a16="http://schemas.microsoft.com/office/drawing/2014/main" id="{0037E1C9-FE78-114B-96F5-B98D8C0E9B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129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17" name="Rectangle 106">
              <a:extLst>
                <a:ext uri="{FF2B5EF4-FFF2-40B4-BE49-F238E27FC236}">
                  <a16:creationId xmlns:a16="http://schemas.microsoft.com/office/drawing/2014/main" id="{C25B23AD-2528-AE48-B9E4-F11C239C9C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110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18" name="Rectangle 107">
              <a:extLst>
                <a:ext uri="{FF2B5EF4-FFF2-40B4-BE49-F238E27FC236}">
                  <a16:creationId xmlns:a16="http://schemas.microsoft.com/office/drawing/2014/main" id="{C75290DE-103D-AB43-B155-EEAE73D8CE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129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19" name="Rectangle 108">
              <a:extLst>
                <a:ext uri="{FF2B5EF4-FFF2-40B4-BE49-F238E27FC236}">
                  <a16:creationId xmlns:a16="http://schemas.microsoft.com/office/drawing/2014/main" id="{58104585-A3D2-0341-A5FF-D48CF7E8A7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110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20" name="Rectangle 109">
              <a:extLst>
                <a:ext uri="{FF2B5EF4-FFF2-40B4-BE49-F238E27FC236}">
                  <a16:creationId xmlns:a16="http://schemas.microsoft.com/office/drawing/2014/main" id="{AB3E4B43-CEAE-8045-AFD8-F44EA46DC1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129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21" name="Rectangle 110">
              <a:extLst>
                <a:ext uri="{FF2B5EF4-FFF2-40B4-BE49-F238E27FC236}">
                  <a16:creationId xmlns:a16="http://schemas.microsoft.com/office/drawing/2014/main" id="{73676649-91E4-224E-8620-064F18B5BA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110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22" name="Rectangle 111">
              <a:extLst>
                <a:ext uri="{FF2B5EF4-FFF2-40B4-BE49-F238E27FC236}">
                  <a16:creationId xmlns:a16="http://schemas.microsoft.com/office/drawing/2014/main" id="{E97EBFA0-5E54-2F4E-AA58-3768775A8B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129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23" name="Rectangle 112">
              <a:extLst>
                <a:ext uri="{FF2B5EF4-FFF2-40B4-BE49-F238E27FC236}">
                  <a16:creationId xmlns:a16="http://schemas.microsoft.com/office/drawing/2014/main" id="{EB69F8EE-7903-AC48-8133-22593B1B16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110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24" name="Rectangle 113">
              <a:extLst>
                <a:ext uri="{FF2B5EF4-FFF2-40B4-BE49-F238E27FC236}">
                  <a16:creationId xmlns:a16="http://schemas.microsoft.com/office/drawing/2014/main" id="{5AB3E5DE-3828-E44D-A142-2780C5AA21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29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25" name="Rectangle 114">
              <a:extLst>
                <a:ext uri="{FF2B5EF4-FFF2-40B4-BE49-F238E27FC236}">
                  <a16:creationId xmlns:a16="http://schemas.microsoft.com/office/drawing/2014/main" id="{7BEB2418-9748-4748-9F83-31E3D8364F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10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26" name="Rectangle 115">
              <a:extLst>
                <a:ext uri="{FF2B5EF4-FFF2-40B4-BE49-F238E27FC236}">
                  <a16:creationId xmlns:a16="http://schemas.microsoft.com/office/drawing/2014/main" id="{E1DFB1B5-C811-5B43-9973-94893FFFD6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129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27" name="Rectangle 116">
              <a:extLst>
                <a:ext uri="{FF2B5EF4-FFF2-40B4-BE49-F238E27FC236}">
                  <a16:creationId xmlns:a16="http://schemas.microsoft.com/office/drawing/2014/main" id="{0D11B346-3994-2649-A495-DE764DADB8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110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28" name="Rectangle 117">
              <a:extLst>
                <a:ext uri="{FF2B5EF4-FFF2-40B4-BE49-F238E27FC236}">
                  <a16:creationId xmlns:a16="http://schemas.microsoft.com/office/drawing/2014/main" id="{BCABD2B8-862F-BF4D-B468-55321055F6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129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29" name="Rectangle 118">
              <a:extLst>
                <a:ext uri="{FF2B5EF4-FFF2-40B4-BE49-F238E27FC236}">
                  <a16:creationId xmlns:a16="http://schemas.microsoft.com/office/drawing/2014/main" id="{685BD0C7-22DB-074F-927F-C4F04C3DB2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110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30" name="Rectangle 119">
              <a:extLst>
                <a:ext uri="{FF2B5EF4-FFF2-40B4-BE49-F238E27FC236}">
                  <a16:creationId xmlns:a16="http://schemas.microsoft.com/office/drawing/2014/main" id="{20092A38-992D-DA44-9FC3-604DE9913F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129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31" name="Rectangle 120">
              <a:extLst>
                <a:ext uri="{FF2B5EF4-FFF2-40B4-BE49-F238E27FC236}">
                  <a16:creationId xmlns:a16="http://schemas.microsoft.com/office/drawing/2014/main" id="{B5D9F84D-17AB-C145-AD06-C3945FA4EE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110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32" name="Rectangle 121">
              <a:extLst>
                <a:ext uri="{FF2B5EF4-FFF2-40B4-BE49-F238E27FC236}">
                  <a16:creationId xmlns:a16="http://schemas.microsoft.com/office/drawing/2014/main" id="{E4A676AE-5E9C-D246-A433-62373C866E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129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33" name="Rectangle 122">
              <a:extLst>
                <a:ext uri="{FF2B5EF4-FFF2-40B4-BE49-F238E27FC236}">
                  <a16:creationId xmlns:a16="http://schemas.microsoft.com/office/drawing/2014/main" id="{C9E5F0B5-B249-3D44-BBBC-760ADD1B4E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110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34" name="Rectangle 123">
              <a:extLst>
                <a:ext uri="{FF2B5EF4-FFF2-40B4-BE49-F238E27FC236}">
                  <a16:creationId xmlns:a16="http://schemas.microsoft.com/office/drawing/2014/main" id="{0FDC58A8-5396-F143-BF64-064816AA85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129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35" name="Rectangle 124">
              <a:extLst>
                <a:ext uri="{FF2B5EF4-FFF2-40B4-BE49-F238E27FC236}">
                  <a16:creationId xmlns:a16="http://schemas.microsoft.com/office/drawing/2014/main" id="{D90B4287-4BD6-2D47-8592-FA7F4D01FF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110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36" name="Rectangle 125">
              <a:extLst>
                <a:ext uri="{FF2B5EF4-FFF2-40B4-BE49-F238E27FC236}">
                  <a16:creationId xmlns:a16="http://schemas.microsoft.com/office/drawing/2014/main" id="{79ED72AA-C40D-2443-AA96-A4CB1FA43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129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37" name="Rectangle 126">
              <a:extLst>
                <a:ext uri="{FF2B5EF4-FFF2-40B4-BE49-F238E27FC236}">
                  <a16:creationId xmlns:a16="http://schemas.microsoft.com/office/drawing/2014/main" id="{7D24F6C0-28F0-CE43-9D42-6F38800DAB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110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38" name="Rectangle 127">
              <a:extLst>
                <a:ext uri="{FF2B5EF4-FFF2-40B4-BE49-F238E27FC236}">
                  <a16:creationId xmlns:a16="http://schemas.microsoft.com/office/drawing/2014/main" id="{DC2BEDAA-6C68-5645-9354-9F1A7A7CAB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8" y="129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39" name="Rectangle 128">
              <a:extLst>
                <a:ext uri="{FF2B5EF4-FFF2-40B4-BE49-F238E27FC236}">
                  <a16:creationId xmlns:a16="http://schemas.microsoft.com/office/drawing/2014/main" id="{AD2973C6-BB5F-B543-A737-576F5AC409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8" y="110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40" name="Rectangle 129">
              <a:extLst>
                <a:ext uri="{FF2B5EF4-FFF2-40B4-BE49-F238E27FC236}">
                  <a16:creationId xmlns:a16="http://schemas.microsoft.com/office/drawing/2014/main" id="{188828F8-EA13-0941-A871-8B6BE2FBBF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129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41" name="Rectangle 130">
              <a:extLst>
                <a:ext uri="{FF2B5EF4-FFF2-40B4-BE49-F238E27FC236}">
                  <a16:creationId xmlns:a16="http://schemas.microsoft.com/office/drawing/2014/main" id="{BBE11DD0-54FC-F241-BB1C-CF6793FBF6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110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42" name="Rectangle 131">
              <a:extLst>
                <a:ext uri="{FF2B5EF4-FFF2-40B4-BE49-F238E27FC236}">
                  <a16:creationId xmlns:a16="http://schemas.microsoft.com/office/drawing/2014/main" id="{E8B78499-9B6D-274C-BF74-FD0CA1B19A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168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43" name="Rectangle 132">
              <a:extLst>
                <a:ext uri="{FF2B5EF4-FFF2-40B4-BE49-F238E27FC236}">
                  <a16:creationId xmlns:a16="http://schemas.microsoft.com/office/drawing/2014/main" id="{C90D6671-3506-9F4B-BB1A-3F05C044FF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148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44" name="Rectangle 133">
              <a:extLst>
                <a:ext uri="{FF2B5EF4-FFF2-40B4-BE49-F238E27FC236}">
                  <a16:creationId xmlns:a16="http://schemas.microsoft.com/office/drawing/2014/main" id="{610AB81A-DF44-4648-860C-6925DA49B4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168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45" name="Rectangle 134">
              <a:extLst>
                <a:ext uri="{FF2B5EF4-FFF2-40B4-BE49-F238E27FC236}">
                  <a16:creationId xmlns:a16="http://schemas.microsoft.com/office/drawing/2014/main" id="{CD2C250C-731D-C247-A991-A277F70F55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148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46" name="Rectangle 135">
              <a:extLst>
                <a:ext uri="{FF2B5EF4-FFF2-40B4-BE49-F238E27FC236}">
                  <a16:creationId xmlns:a16="http://schemas.microsoft.com/office/drawing/2014/main" id="{572C4501-A627-B042-A506-EDAAEE2091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68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47" name="Rectangle 136">
              <a:extLst>
                <a:ext uri="{FF2B5EF4-FFF2-40B4-BE49-F238E27FC236}">
                  <a16:creationId xmlns:a16="http://schemas.microsoft.com/office/drawing/2014/main" id="{7451BC0E-4C72-A741-988D-47B16765E8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48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48" name="Rectangle 137">
              <a:extLst>
                <a:ext uri="{FF2B5EF4-FFF2-40B4-BE49-F238E27FC236}">
                  <a16:creationId xmlns:a16="http://schemas.microsoft.com/office/drawing/2014/main" id="{5DD89B02-DCFE-D643-B624-9F85C3374C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168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49" name="Rectangle 138">
              <a:extLst>
                <a:ext uri="{FF2B5EF4-FFF2-40B4-BE49-F238E27FC236}">
                  <a16:creationId xmlns:a16="http://schemas.microsoft.com/office/drawing/2014/main" id="{48F2C019-3835-9A44-9B6E-D6F9B76751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148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50" name="Rectangle 139">
              <a:extLst>
                <a:ext uri="{FF2B5EF4-FFF2-40B4-BE49-F238E27FC236}">
                  <a16:creationId xmlns:a16="http://schemas.microsoft.com/office/drawing/2014/main" id="{7F849EA5-D522-E345-8834-59776C1800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168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51" name="Rectangle 140">
              <a:extLst>
                <a:ext uri="{FF2B5EF4-FFF2-40B4-BE49-F238E27FC236}">
                  <a16:creationId xmlns:a16="http://schemas.microsoft.com/office/drawing/2014/main" id="{4CA06C48-7817-894D-9493-06330B83CC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148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52" name="Rectangle 141">
              <a:extLst>
                <a:ext uri="{FF2B5EF4-FFF2-40B4-BE49-F238E27FC236}">
                  <a16:creationId xmlns:a16="http://schemas.microsoft.com/office/drawing/2014/main" id="{F37B2A5F-8A3E-324F-A0F5-03486EF411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168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53" name="Rectangle 142">
              <a:extLst>
                <a:ext uri="{FF2B5EF4-FFF2-40B4-BE49-F238E27FC236}">
                  <a16:creationId xmlns:a16="http://schemas.microsoft.com/office/drawing/2014/main" id="{F717C4C9-06F3-794B-A5A6-BC154628D0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148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54" name="Rectangle 143">
              <a:extLst>
                <a:ext uri="{FF2B5EF4-FFF2-40B4-BE49-F238E27FC236}">
                  <a16:creationId xmlns:a16="http://schemas.microsoft.com/office/drawing/2014/main" id="{108E7375-8428-8D4B-BDE0-DB50381C0B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168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55" name="Rectangle 144">
              <a:extLst>
                <a:ext uri="{FF2B5EF4-FFF2-40B4-BE49-F238E27FC236}">
                  <a16:creationId xmlns:a16="http://schemas.microsoft.com/office/drawing/2014/main" id="{7DD4DCB5-9384-B54F-874C-0C0054D837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148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56" name="Rectangle 145">
              <a:extLst>
                <a:ext uri="{FF2B5EF4-FFF2-40B4-BE49-F238E27FC236}">
                  <a16:creationId xmlns:a16="http://schemas.microsoft.com/office/drawing/2014/main" id="{C9964E95-46C6-CB49-A2ED-5FE93A0C23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68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57" name="Rectangle 146">
              <a:extLst>
                <a:ext uri="{FF2B5EF4-FFF2-40B4-BE49-F238E27FC236}">
                  <a16:creationId xmlns:a16="http://schemas.microsoft.com/office/drawing/2014/main" id="{2C440D76-59ED-E343-BC38-2B63B9EDA5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48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58" name="Rectangle 147">
              <a:extLst>
                <a:ext uri="{FF2B5EF4-FFF2-40B4-BE49-F238E27FC236}">
                  <a16:creationId xmlns:a16="http://schemas.microsoft.com/office/drawing/2014/main" id="{124E1AC8-3CF6-DB4A-B65F-CDA1CC6589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168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59" name="Rectangle 148">
              <a:extLst>
                <a:ext uri="{FF2B5EF4-FFF2-40B4-BE49-F238E27FC236}">
                  <a16:creationId xmlns:a16="http://schemas.microsoft.com/office/drawing/2014/main" id="{9AA490D2-5F63-4849-9E42-A329A22947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148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60" name="Rectangle 149">
              <a:extLst>
                <a:ext uri="{FF2B5EF4-FFF2-40B4-BE49-F238E27FC236}">
                  <a16:creationId xmlns:a16="http://schemas.microsoft.com/office/drawing/2014/main" id="{EF1627B5-02E3-1B49-BE0F-CD1C6F1FEA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168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61" name="Rectangle 150">
              <a:extLst>
                <a:ext uri="{FF2B5EF4-FFF2-40B4-BE49-F238E27FC236}">
                  <a16:creationId xmlns:a16="http://schemas.microsoft.com/office/drawing/2014/main" id="{54FF844A-9045-0F48-A7C2-437A02A84A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148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62" name="Rectangle 151">
              <a:extLst>
                <a:ext uri="{FF2B5EF4-FFF2-40B4-BE49-F238E27FC236}">
                  <a16:creationId xmlns:a16="http://schemas.microsoft.com/office/drawing/2014/main" id="{D1824505-69F5-064F-ADCF-872846C15E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168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63" name="Rectangle 152">
              <a:extLst>
                <a:ext uri="{FF2B5EF4-FFF2-40B4-BE49-F238E27FC236}">
                  <a16:creationId xmlns:a16="http://schemas.microsoft.com/office/drawing/2014/main" id="{24A9E528-75B2-CA48-9702-0E8F66C8E1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148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64" name="Rectangle 153">
              <a:extLst>
                <a:ext uri="{FF2B5EF4-FFF2-40B4-BE49-F238E27FC236}">
                  <a16:creationId xmlns:a16="http://schemas.microsoft.com/office/drawing/2014/main" id="{DCAF3A41-1B6F-FC4A-B4F1-5AD0DDD1D8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168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65" name="Rectangle 154">
              <a:extLst>
                <a:ext uri="{FF2B5EF4-FFF2-40B4-BE49-F238E27FC236}">
                  <a16:creationId xmlns:a16="http://schemas.microsoft.com/office/drawing/2014/main" id="{EFA7E953-454E-7147-8150-841E1C91A9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148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66" name="Rectangle 155">
              <a:extLst>
                <a:ext uri="{FF2B5EF4-FFF2-40B4-BE49-F238E27FC236}">
                  <a16:creationId xmlns:a16="http://schemas.microsoft.com/office/drawing/2014/main" id="{D78DD768-CE86-254B-8E35-512CB599C0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168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67" name="Rectangle 156">
              <a:extLst>
                <a:ext uri="{FF2B5EF4-FFF2-40B4-BE49-F238E27FC236}">
                  <a16:creationId xmlns:a16="http://schemas.microsoft.com/office/drawing/2014/main" id="{FA12203E-C241-9343-A6F5-609EF41EA9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148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68" name="Rectangle 157">
              <a:extLst>
                <a:ext uri="{FF2B5EF4-FFF2-40B4-BE49-F238E27FC236}">
                  <a16:creationId xmlns:a16="http://schemas.microsoft.com/office/drawing/2014/main" id="{A2671403-D64F-8B4B-BC7E-0E93144098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168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69" name="Rectangle 158">
              <a:extLst>
                <a:ext uri="{FF2B5EF4-FFF2-40B4-BE49-F238E27FC236}">
                  <a16:creationId xmlns:a16="http://schemas.microsoft.com/office/drawing/2014/main" id="{125E59C2-9801-9541-8187-B38FE58161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148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70" name="Rectangle 159">
              <a:extLst>
                <a:ext uri="{FF2B5EF4-FFF2-40B4-BE49-F238E27FC236}">
                  <a16:creationId xmlns:a16="http://schemas.microsoft.com/office/drawing/2014/main" id="{BC6A9DFA-C41A-C146-AD9B-BFE070F90A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8" y="168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71" name="Rectangle 160">
              <a:extLst>
                <a:ext uri="{FF2B5EF4-FFF2-40B4-BE49-F238E27FC236}">
                  <a16:creationId xmlns:a16="http://schemas.microsoft.com/office/drawing/2014/main" id="{1A61382D-F430-3847-A1EC-38306267ED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8" y="148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72" name="Rectangle 161">
              <a:extLst>
                <a:ext uri="{FF2B5EF4-FFF2-40B4-BE49-F238E27FC236}">
                  <a16:creationId xmlns:a16="http://schemas.microsoft.com/office/drawing/2014/main" id="{42C17CF5-7695-134A-88EE-E511EC761D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168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73" name="Rectangle 162">
              <a:extLst>
                <a:ext uri="{FF2B5EF4-FFF2-40B4-BE49-F238E27FC236}">
                  <a16:creationId xmlns:a16="http://schemas.microsoft.com/office/drawing/2014/main" id="{8ECD7A93-940F-9A4F-98BB-5B1CCC633F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148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74" name="Rectangle 163">
              <a:extLst>
                <a:ext uri="{FF2B5EF4-FFF2-40B4-BE49-F238E27FC236}">
                  <a16:creationId xmlns:a16="http://schemas.microsoft.com/office/drawing/2014/main" id="{B95C5FA4-77FD-484C-9AC5-4FF4BDD398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06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75" name="Rectangle 164">
              <a:extLst>
                <a:ext uri="{FF2B5EF4-FFF2-40B4-BE49-F238E27FC236}">
                  <a16:creationId xmlns:a16="http://schemas.microsoft.com/office/drawing/2014/main" id="{C3F922FD-1E9E-FD46-8FCA-81091765F1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187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76" name="Rectangle 165">
              <a:extLst>
                <a:ext uri="{FF2B5EF4-FFF2-40B4-BE49-F238E27FC236}">
                  <a16:creationId xmlns:a16="http://schemas.microsoft.com/office/drawing/2014/main" id="{E86CFB49-0313-9240-8452-08E279980F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06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77" name="Rectangle 166">
              <a:extLst>
                <a:ext uri="{FF2B5EF4-FFF2-40B4-BE49-F238E27FC236}">
                  <a16:creationId xmlns:a16="http://schemas.microsoft.com/office/drawing/2014/main" id="{C5AB7B45-4253-5145-955C-35A0F92E31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187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78" name="Rectangle 167">
              <a:extLst>
                <a:ext uri="{FF2B5EF4-FFF2-40B4-BE49-F238E27FC236}">
                  <a16:creationId xmlns:a16="http://schemas.microsoft.com/office/drawing/2014/main" id="{5AA8BCFE-5DF8-6B4E-AFDB-B633C40A97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06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79" name="Rectangle 168">
              <a:extLst>
                <a:ext uri="{FF2B5EF4-FFF2-40B4-BE49-F238E27FC236}">
                  <a16:creationId xmlns:a16="http://schemas.microsoft.com/office/drawing/2014/main" id="{77EF57EC-4D6E-D148-8B5F-0D1112A6A7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87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80" name="Rectangle 169">
              <a:extLst>
                <a:ext uri="{FF2B5EF4-FFF2-40B4-BE49-F238E27FC236}">
                  <a16:creationId xmlns:a16="http://schemas.microsoft.com/office/drawing/2014/main" id="{6B86A3FD-183D-2C4E-870D-24D6F8B566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206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81" name="Rectangle 170">
              <a:extLst>
                <a:ext uri="{FF2B5EF4-FFF2-40B4-BE49-F238E27FC236}">
                  <a16:creationId xmlns:a16="http://schemas.microsoft.com/office/drawing/2014/main" id="{CFEC05AE-3C7A-7C4F-8075-13D95DBAC7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187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82" name="Rectangle 171">
              <a:extLst>
                <a:ext uri="{FF2B5EF4-FFF2-40B4-BE49-F238E27FC236}">
                  <a16:creationId xmlns:a16="http://schemas.microsoft.com/office/drawing/2014/main" id="{13AAE6C3-F993-9E41-9C38-87C4CBBE60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206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83" name="Rectangle 172">
              <a:extLst>
                <a:ext uri="{FF2B5EF4-FFF2-40B4-BE49-F238E27FC236}">
                  <a16:creationId xmlns:a16="http://schemas.microsoft.com/office/drawing/2014/main" id="{62C7DF47-3810-6D4E-ADE1-6730A25FFB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187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84" name="Rectangle 173">
              <a:extLst>
                <a:ext uri="{FF2B5EF4-FFF2-40B4-BE49-F238E27FC236}">
                  <a16:creationId xmlns:a16="http://schemas.microsoft.com/office/drawing/2014/main" id="{C659967F-5828-0D45-B9BB-F461AFAF52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206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85" name="Rectangle 174">
              <a:extLst>
                <a:ext uri="{FF2B5EF4-FFF2-40B4-BE49-F238E27FC236}">
                  <a16:creationId xmlns:a16="http://schemas.microsoft.com/office/drawing/2014/main" id="{D92C248C-854A-3344-9680-F656C5E18A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187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86" name="Rectangle 175">
              <a:extLst>
                <a:ext uri="{FF2B5EF4-FFF2-40B4-BE49-F238E27FC236}">
                  <a16:creationId xmlns:a16="http://schemas.microsoft.com/office/drawing/2014/main" id="{B1069CB5-6E70-0246-A917-E6EE2695AB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206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87" name="Rectangle 176">
              <a:extLst>
                <a:ext uri="{FF2B5EF4-FFF2-40B4-BE49-F238E27FC236}">
                  <a16:creationId xmlns:a16="http://schemas.microsoft.com/office/drawing/2014/main" id="{335EDD96-CB12-B346-839D-4CE163CE8B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187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88" name="Rectangle 177">
              <a:extLst>
                <a:ext uri="{FF2B5EF4-FFF2-40B4-BE49-F238E27FC236}">
                  <a16:creationId xmlns:a16="http://schemas.microsoft.com/office/drawing/2014/main" id="{20E31A6D-7F68-204F-A66F-C06F56722C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206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89" name="Rectangle 178">
              <a:extLst>
                <a:ext uri="{FF2B5EF4-FFF2-40B4-BE49-F238E27FC236}">
                  <a16:creationId xmlns:a16="http://schemas.microsoft.com/office/drawing/2014/main" id="{EA60552B-40F2-2141-A959-C9BAB3BED9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87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90" name="Rectangle 179">
              <a:extLst>
                <a:ext uri="{FF2B5EF4-FFF2-40B4-BE49-F238E27FC236}">
                  <a16:creationId xmlns:a16="http://schemas.microsoft.com/office/drawing/2014/main" id="{C69C02DC-4871-1447-BC60-D425D0F41E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206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91" name="Rectangle 180">
              <a:extLst>
                <a:ext uri="{FF2B5EF4-FFF2-40B4-BE49-F238E27FC236}">
                  <a16:creationId xmlns:a16="http://schemas.microsoft.com/office/drawing/2014/main" id="{36EAA702-7F71-4F45-B345-FCF2FC4378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187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92" name="Rectangle 181">
              <a:extLst>
                <a:ext uri="{FF2B5EF4-FFF2-40B4-BE49-F238E27FC236}">
                  <a16:creationId xmlns:a16="http://schemas.microsoft.com/office/drawing/2014/main" id="{30B7F5D6-609F-9043-8708-FEBB606526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206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93" name="Rectangle 182">
              <a:extLst>
                <a:ext uri="{FF2B5EF4-FFF2-40B4-BE49-F238E27FC236}">
                  <a16:creationId xmlns:a16="http://schemas.microsoft.com/office/drawing/2014/main" id="{974DC7ED-A551-DF45-907A-69C83B3D2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187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94" name="Rectangle 183">
              <a:extLst>
                <a:ext uri="{FF2B5EF4-FFF2-40B4-BE49-F238E27FC236}">
                  <a16:creationId xmlns:a16="http://schemas.microsoft.com/office/drawing/2014/main" id="{F89376CF-8E41-4C41-8A62-11091562EF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206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95" name="Rectangle 184">
              <a:extLst>
                <a:ext uri="{FF2B5EF4-FFF2-40B4-BE49-F238E27FC236}">
                  <a16:creationId xmlns:a16="http://schemas.microsoft.com/office/drawing/2014/main" id="{774B53A4-E5A6-8143-813E-9FD5067B94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96" name="Rectangle 185">
              <a:extLst>
                <a:ext uri="{FF2B5EF4-FFF2-40B4-BE49-F238E27FC236}">
                  <a16:creationId xmlns:a16="http://schemas.microsoft.com/office/drawing/2014/main" id="{EFE04947-B8E5-9E4F-9ADB-E6F3B72F15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206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97" name="Rectangle 186">
              <a:extLst>
                <a:ext uri="{FF2B5EF4-FFF2-40B4-BE49-F238E27FC236}">
                  <a16:creationId xmlns:a16="http://schemas.microsoft.com/office/drawing/2014/main" id="{2E4A6DF6-9B74-DB4F-85B0-71EE2B07E7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187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98" name="Rectangle 187">
              <a:extLst>
                <a:ext uri="{FF2B5EF4-FFF2-40B4-BE49-F238E27FC236}">
                  <a16:creationId xmlns:a16="http://schemas.microsoft.com/office/drawing/2014/main" id="{29362200-4192-AF4A-AFEE-C3D43350BD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206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799" name="Rectangle 188">
              <a:extLst>
                <a:ext uri="{FF2B5EF4-FFF2-40B4-BE49-F238E27FC236}">
                  <a16:creationId xmlns:a16="http://schemas.microsoft.com/office/drawing/2014/main" id="{55C29045-1A45-AF43-9809-2F009AFB87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187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00" name="Rectangle 189">
              <a:extLst>
                <a:ext uri="{FF2B5EF4-FFF2-40B4-BE49-F238E27FC236}">
                  <a16:creationId xmlns:a16="http://schemas.microsoft.com/office/drawing/2014/main" id="{494CECC8-8355-5D4B-BBCB-EA721EBEA2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206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01" name="Rectangle 190">
              <a:extLst>
                <a:ext uri="{FF2B5EF4-FFF2-40B4-BE49-F238E27FC236}">
                  <a16:creationId xmlns:a16="http://schemas.microsoft.com/office/drawing/2014/main" id="{137F3ADA-1B8F-0542-987F-2420769762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187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02" name="Rectangle 191">
              <a:extLst>
                <a:ext uri="{FF2B5EF4-FFF2-40B4-BE49-F238E27FC236}">
                  <a16:creationId xmlns:a16="http://schemas.microsoft.com/office/drawing/2014/main" id="{4F863801-E389-D843-B9FA-9979D59A5D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8" y="206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03" name="Rectangle 192">
              <a:extLst>
                <a:ext uri="{FF2B5EF4-FFF2-40B4-BE49-F238E27FC236}">
                  <a16:creationId xmlns:a16="http://schemas.microsoft.com/office/drawing/2014/main" id="{7BF62195-6DA5-E045-ABAB-4DB1005D84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8" y="187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04" name="Rectangle 193">
              <a:extLst>
                <a:ext uri="{FF2B5EF4-FFF2-40B4-BE49-F238E27FC236}">
                  <a16:creationId xmlns:a16="http://schemas.microsoft.com/office/drawing/2014/main" id="{FCB29849-1D20-8540-98DA-651E1F738B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06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05" name="Rectangle 194">
              <a:extLst>
                <a:ext uri="{FF2B5EF4-FFF2-40B4-BE49-F238E27FC236}">
                  <a16:creationId xmlns:a16="http://schemas.microsoft.com/office/drawing/2014/main" id="{26541C70-6266-0944-BCA3-AD4CD3BD7A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187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06" name="Rectangle 195">
              <a:extLst>
                <a:ext uri="{FF2B5EF4-FFF2-40B4-BE49-F238E27FC236}">
                  <a16:creationId xmlns:a16="http://schemas.microsoft.com/office/drawing/2014/main" id="{F1C48AAA-E169-2849-81CB-C193E81972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44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07" name="Rectangle 196">
              <a:extLst>
                <a:ext uri="{FF2B5EF4-FFF2-40B4-BE49-F238E27FC236}">
                  <a16:creationId xmlns:a16="http://schemas.microsoft.com/office/drawing/2014/main" id="{4764829A-E324-394E-8396-908FCC9856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25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08" name="Rectangle 197">
              <a:extLst>
                <a:ext uri="{FF2B5EF4-FFF2-40B4-BE49-F238E27FC236}">
                  <a16:creationId xmlns:a16="http://schemas.microsoft.com/office/drawing/2014/main" id="{0940028C-ED05-9A44-A349-9EA6D0CDE3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44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09" name="Rectangle 198">
              <a:extLst>
                <a:ext uri="{FF2B5EF4-FFF2-40B4-BE49-F238E27FC236}">
                  <a16:creationId xmlns:a16="http://schemas.microsoft.com/office/drawing/2014/main" id="{1CD63BDE-9614-7740-BA20-5B93DB1A43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25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10" name="Rectangle 199">
              <a:extLst>
                <a:ext uri="{FF2B5EF4-FFF2-40B4-BE49-F238E27FC236}">
                  <a16:creationId xmlns:a16="http://schemas.microsoft.com/office/drawing/2014/main" id="{1D857019-F31A-5E4A-9A71-7F3C5A6345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44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11" name="Rectangle 200">
              <a:extLst>
                <a:ext uri="{FF2B5EF4-FFF2-40B4-BE49-F238E27FC236}">
                  <a16:creationId xmlns:a16="http://schemas.microsoft.com/office/drawing/2014/main" id="{A710150B-B392-8D4E-8FCF-DDC854C702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25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12" name="Rectangle 201">
              <a:extLst>
                <a:ext uri="{FF2B5EF4-FFF2-40B4-BE49-F238E27FC236}">
                  <a16:creationId xmlns:a16="http://schemas.microsoft.com/office/drawing/2014/main" id="{73997F1F-B08D-CA4E-813E-0ECF27D746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244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13" name="Rectangle 202">
              <a:extLst>
                <a:ext uri="{FF2B5EF4-FFF2-40B4-BE49-F238E27FC236}">
                  <a16:creationId xmlns:a16="http://schemas.microsoft.com/office/drawing/2014/main" id="{A4C71479-EABF-FC4B-B91E-A61FE26727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225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14" name="Rectangle 203">
              <a:extLst>
                <a:ext uri="{FF2B5EF4-FFF2-40B4-BE49-F238E27FC236}">
                  <a16:creationId xmlns:a16="http://schemas.microsoft.com/office/drawing/2014/main" id="{A658D28E-52E2-0144-AF55-99B2A85400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244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15" name="Rectangle 204">
              <a:extLst>
                <a:ext uri="{FF2B5EF4-FFF2-40B4-BE49-F238E27FC236}">
                  <a16:creationId xmlns:a16="http://schemas.microsoft.com/office/drawing/2014/main" id="{ADBCAE4C-DA12-F147-B8DB-CD240497B8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225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16" name="Rectangle 205">
              <a:extLst>
                <a:ext uri="{FF2B5EF4-FFF2-40B4-BE49-F238E27FC236}">
                  <a16:creationId xmlns:a16="http://schemas.microsoft.com/office/drawing/2014/main" id="{2EBC496F-C9B7-3240-BD69-4FC50D6937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244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17" name="Rectangle 206">
              <a:extLst>
                <a:ext uri="{FF2B5EF4-FFF2-40B4-BE49-F238E27FC236}">
                  <a16:creationId xmlns:a16="http://schemas.microsoft.com/office/drawing/2014/main" id="{11B563ED-7CB9-9B4F-98D9-09109587BE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225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18" name="Rectangle 207">
              <a:extLst>
                <a:ext uri="{FF2B5EF4-FFF2-40B4-BE49-F238E27FC236}">
                  <a16:creationId xmlns:a16="http://schemas.microsoft.com/office/drawing/2014/main" id="{2D5E6F80-AEF9-984B-A97A-C56C0F8278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244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19" name="Rectangle 208">
              <a:extLst>
                <a:ext uri="{FF2B5EF4-FFF2-40B4-BE49-F238E27FC236}">
                  <a16:creationId xmlns:a16="http://schemas.microsoft.com/office/drawing/2014/main" id="{FB19636A-E085-3946-B6B0-1097E6C6AF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225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20" name="Rectangle 209">
              <a:extLst>
                <a:ext uri="{FF2B5EF4-FFF2-40B4-BE49-F238E27FC236}">
                  <a16:creationId xmlns:a16="http://schemas.microsoft.com/office/drawing/2014/main" id="{53D0C542-3129-0341-B077-076E47C61B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244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21" name="Rectangle 210">
              <a:extLst>
                <a:ext uri="{FF2B5EF4-FFF2-40B4-BE49-F238E27FC236}">
                  <a16:creationId xmlns:a16="http://schemas.microsoft.com/office/drawing/2014/main" id="{51C2B819-A35A-4A40-AA7F-C333D9A347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225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22" name="Rectangle 211">
              <a:extLst>
                <a:ext uri="{FF2B5EF4-FFF2-40B4-BE49-F238E27FC236}">
                  <a16:creationId xmlns:a16="http://schemas.microsoft.com/office/drawing/2014/main" id="{802D0CAA-F5E0-F643-8803-96B69AA207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244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23" name="Rectangle 212">
              <a:extLst>
                <a:ext uri="{FF2B5EF4-FFF2-40B4-BE49-F238E27FC236}">
                  <a16:creationId xmlns:a16="http://schemas.microsoft.com/office/drawing/2014/main" id="{E43E4ED8-5CE1-F440-8DA2-0508EF02AC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225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24" name="Rectangle 213">
              <a:extLst>
                <a:ext uri="{FF2B5EF4-FFF2-40B4-BE49-F238E27FC236}">
                  <a16:creationId xmlns:a16="http://schemas.microsoft.com/office/drawing/2014/main" id="{960D4042-A8F6-634C-8DB6-10611A1C1A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244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25" name="Rectangle 214">
              <a:extLst>
                <a:ext uri="{FF2B5EF4-FFF2-40B4-BE49-F238E27FC236}">
                  <a16:creationId xmlns:a16="http://schemas.microsoft.com/office/drawing/2014/main" id="{17A61892-4AB6-184F-B98A-A3765B8EFC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225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26" name="Rectangle 215">
              <a:extLst>
                <a:ext uri="{FF2B5EF4-FFF2-40B4-BE49-F238E27FC236}">
                  <a16:creationId xmlns:a16="http://schemas.microsoft.com/office/drawing/2014/main" id="{572B7FC7-C264-3A42-917B-876E7EDD78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244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27" name="Rectangle 216">
              <a:extLst>
                <a:ext uri="{FF2B5EF4-FFF2-40B4-BE49-F238E27FC236}">
                  <a16:creationId xmlns:a16="http://schemas.microsoft.com/office/drawing/2014/main" id="{E6AA125A-F123-4349-9D81-7EF511C885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225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28" name="Rectangle 217">
              <a:extLst>
                <a:ext uri="{FF2B5EF4-FFF2-40B4-BE49-F238E27FC236}">
                  <a16:creationId xmlns:a16="http://schemas.microsoft.com/office/drawing/2014/main" id="{7D31CAC2-A6B7-B44E-97BB-377FF074F1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244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29" name="Rectangle 218">
              <a:extLst>
                <a:ext uri="{FF2B5EF4-FFF2-40B4-BE49-F238E27FC236}">
                  <a16:creationId xmlns:a16="http://schemas.microsoft.com/office/drawing/2014/main" id="{758ED4F9-E402-5744-A112-C55DC73ECD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225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30" name="Rectangle 219">
              <a:extLst>
                <a:ext uri="{FF2B5EF4-FFF2-40B4-BE49-F238E27FC236}">
                  <a16:creationId xmlns:a16="http://schemas.microsoft.com/office/drawing/2014/main" id="{81828D17-3D1C-B34D-980E-7773259ABF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244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31" name="Rectangle 220">
              <a:extLst>
                <a:ext uri="{FF2B5EF4-FFF2-40B4-BE49-F238E27FC236}">
                  <a16:creationId xmlns:a16="http://schemas.microsoft.com/office/drawing/2014/main" id="{7A128666-AF0D-D140-AB7C-7BAA4A9C80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225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32" name="Rectangle 221">
              <a:extLst>
                <a:ext uri="{FF2B5EF4-FFF2-40B4-BE49-F238E27FC236}">
                  <a16:creationId xmlns:a16="http://schemas.microsoft.com/office/drawing/2014/main" id="{D9D93DCB-B948-0C4E-97CA-EDBF3BD23B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244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33" name="Rectangle 222">
              <a:extLst>
                <a:ext uri="{FF2B5EF4-FFF2-40B4-BE49-F238E27FC236}">
                  <a16:creationId xmlns:a16="http://schemas.microsoft.com/office/drawing/2014/main" id="{8C12DC2E-14A2-BD40-A0A1-601E602D20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225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34" name="Rectangle 223">
              <a:extLst>
                <a:ext uri="{FF2B5EF4-FFF2-40B4-BE49-F238E27FC236}">
                  <a16:creationId xmlns:a16="http://schemas.microsoft.com/office/drawing/2014/main" id="{02D634A1-5302-E341-A4F4-A2E889B97C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8" y="244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35" name="Rectangle 224">
              <a:extLst>
                <a:ext uri="{FF2B5EF4-FFF2-40B4-BE49-F238E27FC236}">
                  <a16:creationId xmlns:a16="http://schemas.microsoft.com/office/drawing/2014/main" id="{16669DCC-D3E7-F44E-92E4-FA7DCA0958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8" y="225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36" name="Rectangle 225">
              <a:extLst>
                <a:ext uri="{FF2B5EF4-FFF2-40B4-BE49-F238E27FC236}">
                  <a16:creationId xmlns:a16="http://schemas.microsoft.com/office/drawing/2014/main" id="{2B7AD318-8432-3B4C-A361-881F840BC4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4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37" name="Rectangle 226">
              <a:extLst>
                <a:ext uri="{FF2B5EF4-FFF2-40B4-BE49-F238E27FC236}">
                  <a16:creationId xmlns:a16="http://schemas.microsoft.com/office/drawing/2014/main" id="{3285FFB9-6E55-7E47-8F25-6736AFD580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5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38" name="Rectangle 227">
              <a:extLst>
                <a:ext uri="{FF2B5EF4-FFF2-40B4-BE49-F238E27FC236}">
                  <a16:creationId xmlns:a16="http://schemas.microsoft.com/office/drawing/2014/main" id="{0EC09F68-85B6-2F44-964B-F2B7D83CF4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83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39" name="Rectangle 228">
              <a:extLst>
                <a:ext uri="{FF2B5EF4-FFF2-40B4-BE49-F238E27FC236}">
                  <a16:creationId xmlns:a16="http://schemas.microsoft.com/office/drawing/2014/main" id="{B09588B3-5097-A64F-BF1B-A344D88EE8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64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40" name="Rectangle 229">
              <a:extLst>
                <a:ext uri="{FF2B5EF4-FFF2-40B4-BE49-F238E27FC236}">
                  <a16:creationId xmlns:a16="http://schemas.microsoft.com/office/drawing/2014/main" id="{A7E4D8A4-DA5A-CF44-A498-4083983B07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83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41" name="Rectangle 230">
              <a:extLst>
                <a:ext uri="{FF2B5EF4-FFF2-40B4-BE49-F238E27FC236}">
                  <a16:creationId xmlns:a16="http://schemas.microsoft.com/office/drawing/2014/main" id="{682FFDF8-EE78-5043-93EC-50663F99A8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64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42" name="Rectangle 231">
              <a:extLst>
                <a:ext uri="{FF2B5EF4-FFF2-40B4-BE49-F238E27FC236}">
                  <a16:creationId xmlns:a16="http://schemas.microsoft.com/office/drawing/2014/main" id="{AB6945B5-C5F4-C848-B924-154F6B57FB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83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43" name="Rectangle 232">
              <a:extLst>
                <a:ext uri="{FF2B5EF4-FFF2-40B4-BE49-F238E27FC236}">
                  <a16:creationId xmlns:a16="http://schemas.microsoft.com/office/drawing/2014/main" id="{E00A6CE0-DDFC-5B49-9E8A-2853B9BE0F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64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44" name="Rectangle 233">
              <a:extLst>
                <a:ext uri="{FF2B5EF4-FFF2-40B4-BE49-F238E27FC236}">
                  <a16:creationId xmlns:a16="http://schemas.microsoft.com/office/drawing/2014/main" id="{71D75266-43FF-0C4C-90FB-527CBF5B81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283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45" name="Rectangle 234">
              <a:extLst>
                <a:ext uri="{FF2B5EF4-FFF2-40B4-BE49-F238E27FC236}">
                  <a16:creationId xmlns:a16="http://schemas.microsoft.com/office/drawing/2014/main" id="{08FD7C02-353F-1C4C-9AAD-C59CEBAB32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264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46" name="Rectangle 235">
              <a:extLst>
                <a:ext uri="{FF2B5EF4-FFF2-40B4-BE49-F238E27FC236}">
                  <a16:creationId xmlns:a16="http://schemas.microsoft.com/office/drawing/2014/main" id="{2EE38A53-E293-714B-9065-8DA214C505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283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47" name="Rectangle 236">
              <a:extLst>
                <a:ext uri="{FF2B5EF4-FFF2-40B4-BE49-F238E27FC236}">
                  <a16:creationId xmlns:a16="http://schemas.microsoft.com/office/drawing/2014/main" id="{2397A97D-697C-F74B-9106-E4F15AB823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264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48" name="Rectangle 237">
              <a:extLst>
                <a:ext uri="{FF2B5EF4-FFF2-40B4-BE49-F238E27FC236}">
                  <a16:creationId xmlns:a16="http://schemas.microsoft.com/office/drawing/2014/main" id="{26966920-7CCD-E544-9525-85CA2E8545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283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49" name="Rectangle 238">
              <a:extLst>
                <a:ext uri="{FF2B5EF4-FFF2-40B4-BE49-F238E27FC236}">
                  <a16:creationId xmlns:a16="http://schemas.microsoft.com/office/drawing/2014/main" id="{1A956CF7-5BDC-544E-BA5C-EE951F82DE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264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50" name="Rectangle 239">
              <a:extLst>
                <a:ext uri="{FF2B5EF4-FFF2-40B4-BE49-F238E27FC236}">
                  <a16:creationId xmlns:a16="http://schemas.microsoft.com/office/drawing/2014/main" id="{389A115C-E7D8-FA4D-8B6E-FE469F2587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283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51" name="Rectangle 240">
              <a:extLst>
                <a:ext uri="{FF2B5EF4-FFF2-40B4-BE49-F238E27FC236}">
                  <a16:creationId xmlns:a16="http://schemas.microsoft.com/office/drawing/2014/main" id="{DBB9281B-1E3A-5845-81C1-F1D0A232A8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264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52" name="Rectangle 241">
              <a:extLst>
                <a:ext uri="{FF2B5EF4-FFF2-40B4-BE49-F238E27FC236}">
                  <a16:creationId xmlns:a16="http://schemas.microsoft.com/office/drawing/2014/main" id="{5C486C89-28F6-F048-B034-F46127FA71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283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53" name="Rectangle 242">
              <a:extLst>
                <a:ext uri="{FF2B5EF4-FFF2-40B4-BE49-F238E27FC236}">
                  <a16:creationId xmlns:a16="http://schemas.microsoft.com/office/drawing/2014/main" id="{3B592894-1DE0-3F4B-A716-BEA4BC56D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264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54" name="Rectangle 243">
              <a:extLst>
                <a:ext uri="{FF2B5EF4-FFF2-40B4-BE49-F238E27FC236}">
                  <a16:creationId xmlns:a16="http://schemas.microsoft.com/office/drawing/2014/main" id="{96D822C9-FEEC-F64B-A6AE-FF121938A0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283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55" name="Rectangle 244">
              <a:extLst>
                <a:ext uri="{FF2B5EF4-FFF2-40B4-BE49-F238E27FC236}">
                  <a16:creationId xmlns:a16="http://schemas.microsoft.com/office/drawing/2014/main" id="{049D787C-A325-EA4A-BAF3-74AD273531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264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56" name="Rectangle 245">
              <a:extLst>
                <a:ext uri="{FF2B5EF4-FFF2-40B4-BE49-F238E27FC236}">
                  <a16:creationId xmlns:a16="http://schemas.microsoft.com/office/drawing/2014/main" id="{311AC051-2233-D84B-8B27-CA4D735178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283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57" name="Rectangle 246">
              <a:extLst>
                <a:ext uri="{FF2B5EF4-FFF2-40B4-BE49-F238E27FC236}">
                  <a16:creationId xmlns:a16="http://schemas.microsoft.com/office/drawing/2014/main" id="{1D708FAA-389F-2A42-ADFC-C7E843ABAF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264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58" name="Rectangle 247">
              <a:extLst>
                <a:ext uri="{FF2B5EF4-FFF2-40B4-BE49-F238E27FC236}">
                  <a16:creationId xmlns:a16="http://schemas.microsoft.com/office/drawing/2014/main" id="{0C131754-50BF-E942-A7A5-87D1A81533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283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59" name="Rectangle 248">
              <a:extLst>
                <a:ext uri="{FF2B5EF4-FFF2-40B4-BE49-F238E27FC236}">
                  <a16:creationId xmlns:a16="http://schemas.microsoft.com/office/drawing/2014/main" id="{3DCB7AE7-33A1-DC4F-86C1-158660B095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264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60" name="Rectangle 249">
              <a:extLst>
                <a:ext uri="{FF2B5EF4-FFF2-40B4-BE49-F238E27FC236}">
                  <a16:creationId xmlns:a16="http://schemas.microsoft.com/office/drawing/2014/main" id="{47A68730-85C8-A74A-8D73-1DE7BDFB8D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283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61" name="Rectangle 250">
              <a:extLst>
                <a:ext uri="{FF2B5EF4-FFF2-40B4-BE49-F238E27FC236}">
                  <a16:creationId xmlns:a16="http://schemas.microsoft.com/office/drawing/2014/main" id="{3F042563-431C-D64A-8EF3-EC7949AC9A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264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62" name="Rectangle 251">
              <a:extLst>
                <a:ext uri="{FF2B5EF4-FFF2-40B4-BE49-F238E27FC236}">
                  <a16:creationId xmlns:a16="http://schemas.microsoft.com/office/drawing/2014/main" id="{1B178B85-AD2F-1C47-A993-CE2BB4F4EF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283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63" name="Rectangle 252">
              <a:extLst>
                <a:ext uri="{FF2B5EF4-FFF2-40B4-BE49-F238E27FC236}">
                  <a16:creationId xmlns:a16="http://schemas.microsoft.com/office/drawing/2014/main" id="{9FFAF109-A7BA-EF4B-840F-F40383355A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264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64" name="Rectangle 253">
              <a:extLst>
                <a:ext uri="{FF2B5EF4-FFF2-40B4-BE49-F238E27FC236}">
                  <a16:creationId xmlns:a16="http://schemas.microsoft.com/office/drawing/2014/main" id="{DD4E587A-96CB-534A-B633-C5B280178A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283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65" name="Rectangle 254">
              <a:extLst>
                <a:ext uri="{FF2B5EF4-FFF2-40B4-BE49-F238E27FC236}">
                  <a16:creationId xmlns:a16="http://schemas.microsoft.com/office/drawing/2014/main" id="{F5E3FF7A-1974-9B4D-8032-E814B18BBF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264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66" name="Rectangle 255">
              <a:extLst>
                <a:ext uri="{FF2B5EF4-FFF2-40B4-BE49-F238E27FC236}">
                  <a16:creationId xmlns:a16="http://schemas.microsoft.com/office/drawing/2014/main" id="{E3508D8D-5F7E-EF4F-92D0-45B1F9AAB5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8" y="283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67" name="Rectangle 256">
              <a:extLst>
                <a:ext uri="{FF2B5EF4-FFF2-40B4-BE49-F238E27FC236}">
                  <a16:creationId xmlns:a16="http://schemas.microsoft.com/office/drawing/2014/main" id="{9AEBFFD5-3242-564D-9B06-10C7CE469C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8" y="264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68" name="Rectangle 257">
              <a:extLst>
                <a:ext uri="{FF2B5EF4-FFF2-40B4-BE49-F238E27FC236}">
                  <a16:creationId xmlns:a16="http://schemas.microsoft.com/office/drawing/2014/main" id="{AFC29500-C4C9-674E-9741-DA88AC6FD9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83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69" name="Rectangle 258">
              <a:extLst>
                <a:ext uri="{FF2B5EF4-FFF2-40B4-BE49-F238E27FC236}">
                  <a16:creationId xmlns:a16="http://schemas.microsoft.com/office/drawing/2014/main" id="{296D2000-C3C5-7948-83CA-5FBAC6F477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64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70" name="Rectangle 259">
              <a:extLst>
                <a:ext uri="{FF2B5EF4-FFF2-40B4-BE49-F238E27FC236}">
                  <a16:creationId xmlns:a16="http://schemas.microsoft.com/office/drawing/2014/main" id="{BC46FE0D-9DB5-624C-ABCB-D1F49062BA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321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71" name="Rectangle 260">
              <a:extLst>
                <a:ext uri="{FF2B5EF4-FFF2-40B4-BE49-F238E27FC236}">
                  <a16:creationId xmlns:a16="http://schemas.microsoft.com/office/drawing/2014/main" id="{EFCC806D-295E-204C-BADA-C1A28891AA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302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72" name="Rectangle 261">
              <a:extLst>
                <a:ext uri="{FF2B5EF4-FFF2-40B4-BE49-F238E27FC236}">
                  <a16:creationId xmlns:a16="http://schemas.microsoft.com/office/drawing/2014/main" id="{11D77521-DF77-404B-BB68-C8C9F3BC15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321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73" name="Rectangle 262">
              <a:extLst>
                <a:ext uri="{FF2B5EF4-FFF2-40B4-BE49-F238E27FC236}">
                  <a16:creationId xmlns:a16="http://schemas.microsoft.com/office/drawing/2014/main" id="{B451BDA9-5BE1-2544-8F37-2B4BDAF249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302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74" name="Rectangle 263">
              <a:extLst>
                <a:ext uri="{FF2B5EF4-FFF2-40B4-BE49-F238E27FC236}">
                  <a16:creationId xmlns:a16="http://schemas.microsoft.com/office/drawing/2014/main" id="{8E1666A1-48DA-824A-8A18-5CFEB85642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321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75" name="Rectangle 264">
              <a:extLst>
                <a:ext uri="{FF2B5EF4-FFF2-40B4-BE49-F238E27FC236}">
                  <a16:creationId xmlns:a16="http://schemas.microsoft.com/office/drawing/2014/main" id="{2106D431-E446-1941-B79C-B507F1AFF6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302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76" name="Rectangle 265">
              <a:extLst>
                <a:ext uri="{FF2B5EF4-FFF2-40B4-BE49-F238E27FC236}">
                  <a16:creationId xmlns:a16="http://schemas.microsoft.com/office/drawing/2014/main" id="{2186066B-7E91-C744-A15D-7A3E3BA316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321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77" name="Rectangle 266">
              <a:extLst>
                <a:ext uri="{FF2B5EF4-FFF2-40B4-BE49-F238E27FC236}">
                  <a16:creationId xmlns:a16="http://schemas.microsoft.com/office/drawing/2014/main" id="{6595ED34-154A-E64E-8E82-FBC69E9BF3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302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78" name="Rectangle 267">
              <a:extLst>
                <a:ext uri="{FF2B5EF4-FFF2-40B4-BE49-F238E27FC236}">
                  <a16:creationId xmlns:a16="http://schemas.microsoft.com/office/drawing/2014/main" id="{35442993-E86B-E14C-ABC6-3D99E05CB9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321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79" name="Rectangle 268">
              <a:extLst>
                <a:ext uri="{FF2B5EF4-FFF2-40B4-BE49-F238E27FC236}">
                  <a16:creationId xmlns:a16="http://schemas.microsoft.com/office/drawing/2014/main" id="{6EF8264C-9387-3B48-8C7A-DBA6BB664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302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80" name="Rectangle 269">
              <a:extLst>
                <a:ext uri="{FF2B5EF4-FFF2-40B4-BE49-F238E27FC236}">
                  <a16:creationId xmlns:a16="http://schemas.microsoft.com/office/drawing/2014/main" id="{73C4A8A3-EC50-BE42-A0C3-A2513B11EA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21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81" name="Rectangle 270">
              <a:extLst>
                <a:ext uri="{FF2B5EF4-FFF2-40B4-BE49-F238E27FC236}">
                  <a16:creationId xmlns:a16="http://schemas.microsoft.com/office/drawing/2014/main" id="{41710004-1BD8-3B4D-BFE3-B8F6EC262D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02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82" name="Rectangle 271">
              <a:extLst>
                <a:ext uri="{FF2B5EF4-FFF2-40B4-BE49-F238E27FC236}">
                  <a16:creationId xmlns:a16="http://schemas.microsoft.com/office/drawing/2014/main" id="{75CD5223-6840-CF40-9F88-9893354F37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321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83" name="Rectangle 272">
              <a:extLst>
                <a:ext uri="{FF2B5EF4-FFF2-40B4-BE49-F238E27FC236}">
                  <a16:creationId xmlns:a16="http://schemas.microsoft.com/office/drawing/2014/main" id="{A3261FBC-C176-ED4C-BEE7-DA0D34E34C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302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84" name="Rectangle 273">
              <a:extLst>
                <a:ext uri="{FF2B5EF4-FFF2-40B4-BE49-F238E27FC236}">
                  <a16:creationId xmlns:a16="http://schemas.microsoft.com/office/drawing/2014/main" id="{9C1BD667-D3D0-954B-B7D7-AD8D4130E0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321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85" name="Rectangle 274">
              <a:extLst>
                <a:ext uri="{FF2B5EF4-FFF2-40B4-BE49-F238E27FC236}">
                  <a16:creationId xmlns:a16="http://schemas.microsoft.com/office/drawing/2014/main" id="{455AF2E7-3DA1-CC47-BC64-21F0951C8D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302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86" name="Rectangle 275">
              <a:extLst>
                <a:ext uri="{FF2B5EF4-FFF2-40B4-BE49-F238E27FC236}">
                  <a16:creationId xmlns:a16="http://schemas.microsoft.com/office/drawing/2014/main" id="{4547004A-3AB0-3E44-97F5-360D694FAD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321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87" name="Rectangle 276">
              <a:extLst>
                <a:ext uri="{FF2B5EF4-FFF2-40B4-BE49-F238E27FC236}">
                  <a16:creationId xmlns:a16="http://schemas.microsoft.com/office/drawing/2014/main" id="{69357C56-1626-E340-BF5C-28FF3101B5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302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88" name="Rectangle 277">
              <a:extLst>
                <a:ext uri="{FF2B5EF4-FFF2-40B4-BE49-F238E27FC236}">
                  <a16:creationId xmlns:a16="http://schemas.microsoft.com/office/drawing/2014/main" id="{B18062F0-6FDE-9449-87DE-51E9BF3614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321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89" name="Rectangle 278">
              <a:extLst>
                <a:ext uri="{FF2B5EF4-FFF2-40B4-BE49-F238E27FC236}">
                  <a16:creationId xmlns:a16="http://schemas.microsoft.com/office/drawing/2014/main" id="{1A4D9A29-9423-BE4E-8981-470836047D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302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90" name="Rectangle 279">
              <a:extLst>
                <a:ext uri="{FF2B5EF4-FFF2-40B4-BE49-F238E27FC236}">
                  <a16:creationId xmlns:a16="http://schemas.microsoft.com/office/drawing/2014/main" id="{C2E7555B-F2BF-9A4C-8FD3-7DD99504C2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321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91" name="Rectangle 280">
              <a:extLst>
                <a:ext uri="{FF2B5EF4-FFF2-40B4-BE49-F238E27FC236}">
                  <a16:creationId xmlns:a16="http://schemas.microsoft.com/office/drawing/2014/main" id="{94FF7816-DF38-3B43-A1F0-B7C7852FEC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302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92" name="Rectangle 281">
              <a:extLst>
                <a:ext uri="{FF2B5EF4-FFF2-40B4-BE49-F238E27FC236}">
                  <a16:creationId xmlns:a16="http://schemas.microsoft.com/office/drawing/2014/main" id="{0125A4B2-FF2F-2041-86FD-FD0CF522F8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21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93" name="Rectangle 282">
              <a:extLst>
                <a:ext uri="{FF2B5EF4-FFF2-40B4-BE49-F238E27FC236}">
                  <a16:creationId xmlns:a16="http://schemas.microsoft.com/office/drawing/2014/main" id="{8FB450C1-C610-4F40-9CB5-1BFF4CCAE6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02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94" name="Rectangle 283">
              <a:extLst>
                <a:ext uri="{FF2B5EF4-FFF2-40B4-BE49-F238E27FC236}">
                  <a16:creationId xmlns:a16="http://schemas.microsoft.com/office/drawing/2014/main" id="{EEB46FBC-299F-854A-9A79-6C64A0DD3E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321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95" name="Rectangle 284">
              <a:extLst>
                <a:ext uri="{FF2B5EF4-FFF2-40B4-BE49-F238E27FC236}">
                  <a16:creationId xmlns:a16="http://schemas.microsoft.com/office/drawing/2014/main" id="{A03968A8-D1FF-FB44-978A-8202EF6C81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302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96" name="Rectangle 285">
              <a:extLst>
                <a:ext uri="{FF2B5EF4-FFF2-40B4-BE49-F238E27FC236}">
                  <a16:creationId xmlns:a16="http://schemas.microsoft.com/office/drawing/2014/main" id="{1AB6EB01-2D3F-884F-B76D-BBE958AFEA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321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97" name="Rectangle 286">
              <a:extLst>
                <a:ext uri="{FF2B5EF4-FFF2-40B4-BE49-F238E27FC236}">
                  <a16:creationId xmlns:a16="http://schemas.microsoft.com/office/drawing/2014/main" id="{8FB4B342-6C96-534C-A8CC-81ADE39D09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302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98" name="Rectangle 287">
              <a:extLst>
                <a:ext uri="{FF2B5EF4-FFF2-40B4-BE49-F238E27FC236}">
                  <a16:creationId xmlns:a16="http://schemas.microsoft.com/office/drawing/2014/main" id="{D6B8C299-A437-D245-9EEF-AF27954431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8" y="321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899" name="Rectangle 288">
              <a:extLst>
                <a:ext uri="{FF2B5EF4-FFF2-40B4-BE49-F238E27FC236}">
                  <a16:creationId xmlns:a16="http://schemas.microsoft.com/office/drawing/2014/main" id="{E7AFE4EA-4FA6-5644-9889-30CC5481F3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8" y="302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900" name="Rectangle 289">
              <a:extLst>
                <a:ext uri="{FF2B5EF4-FFF2-40B4-BE49-F238E27FC236}">
                  <a16:creationId xmlns:a16="http://schemas.microsoft.com/office/drawing/2014/main" id="{8AFD722E-83BF-1D4F-BD5E-7A5F1B85DB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321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901" name="Rectangle 290">
              <a:extLst>
                <a:ext uri="{FF2B5EF4-FFF2-40B4-BE49-F238E27FC236}">
                  <a16:creationId xmlns:a16="http://schemas.microsoft.com/office/drawing/2014/main" id="{FA05A492-1427-0B4A-8FF7-F45B45E4B6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302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sp>
        <p:nvSpPr>
          <p:cNvPr id="72706" name="AutoShape 341">
            <a:extLst>
              <a:ext uri="{FF2B5EF4-FFF2-40B4-BE49-F238E27FC236}">
                <a16:creationId xmlns:a16="http://schemas.microsoft.com/office/drawing/2014/main" id="{D82E6B4B-7A1B-A74B-9D9E-782A7C636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362200"/>
            <a:ext cx="2819400" cy="1905000"/>
          </a:xfrm>
          <a:prstGeom prst="rtTriangle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2707" name="Text Box 439">
            <a:extLst>
              <a:ext uri="{FF2B5EF4-FFF2-40B4-BE49-F238E27FC236}">
                <a16:creationId xmlns:a16="http://schemas.microsoft.com/office/drawing/2014/main" id="{9A9495B1-EC7C-644D-8DF0-EA49F01B8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8925" y="746125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16</a:t>
            </a:r>
          </a:p>
        </p:txBody>
      </p:sp>
      <p:sp>
        <p:nvSpPr>
          <p:cNvPr id="72708" name="Text Box 440">
            <a:extLst>
              <a:ext uri="{FF2B5EF4-FFF2-40B4-BE49-F238E27FC236}">
                <a16:creationId xmlns:a16="http://schemas.microsoft.com/office/drawing/2014/main" id="{73E53F57-3EBC-764B-AFEA-F753A98D1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819400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12</a:t>
            </a:r>
          </a:p>
        </p:txBody>
      </p:sp>
      <p:sp>
        <p:nvSpPr>
          <p:cNvPr id="72709" name="Text Box 441">
            <a:extLst>
              <a:ext uri="{FF2B5EF4-FFF2-40B4-BE49-F238E27FC236}">
                <a16:creationId xmlns:a16="http://schemas.microsoft.com/office/drawing/2014/main" id="{786F7E43-8DD7-F44B-9ED9-976A45770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488"/>
            <a:ext cx="1103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2) Codifica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97B639-EBC8-473E-4FBF-B881AF12E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76</a:t>
            </a:fld>
            <a:endParaRPr lang="en-US" altLang="en-US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29" name="Group 265">
            <a:extLst>
              <a:ext uri="{FF2B5EF4-FFF2-40B4-BE49-F238E27FC236}">
                <a16:creationId xmlns:a16="http://schemas.microsoft.com/office/drawing/2014/main" id="{4A49852E-7391-7545-9A45-690748610054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228600"/>
            <a:ext cx="5791200" cy="4206875"/>
            <a:chOff x="816" y="470"/>
            <a:chExt cx="3648" cy="2650"/>
          </a:xfrm>
        </p:grpSpPr>
        <p:sp>
          <p:nvSpPr>
            <p:cNvPr id="73733" name="Rectangle 3">
              <a:extLst>
                <a:ext uri="{FF2B5EF4-FFF2-40B4-BE49-F238E27FC236}">
                  <a16:creationId xmlns:a16="http://schemas.microsoft.com/office/drawing/2014/main" id="{DDA252AA-D02F-6544-9C2E-F268E9CD69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100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34" name="Rectangle 4">
              <a:extLst>
                <a:ext uri="{FF2B5EF4-FFF2-40B4-BE49-F238E27FC236}">
                  <a16:creationId xmlns:a16="http://schemas.microsoft.com/office/drawing/2014/main" id="{5BEA1E51-2A9B-7044-BD93-D36D3EFFBF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81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35" name="Rectangle 5">
              <a:extLst>
                <a:ext uri="{FF2B5EF4-FFF2-40B4-BE49-F238E27FC236}">
                  <a16:creationId xmlns:a16="http://schemas.microsoft.com/office/drawing/2014/main" id="{CD9A7558-72F3-B44B-8372-0C721485B4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00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36" name="Rectangle 6">
              <a:extLst>
                <a:ext uri="{FF2B5EF4-FFF2-40B4-BE49-F238E27FC236}">
                  <a16:creationId xmlns:a16="http://schemas.microsoft.com/office/drawing/2014/main" id="{438ECA46-174B-7F4D-954C-6502BD1A97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81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37" name="Rectangle 7">
              <a:extLst>
                <a:ext uri="{FF2B5EF4-FFF2-40B4-BE49-F238E27FC236}">
                  <a16:creationId xmlns:a16="http://schemas.microsoft.com/office/drawing/2014/main" id="{3282D658-6FAA-704C-A34F-37D56867D0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100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38" name="Rectangle 8">
              <a:extLst>
                <a:ext uri="{FF2B5EF4-FFF2-40B4-BE49-F238E27FC236}">
                  <a16:creationId xmlns:a16="http://schemas.microsoft.com/office/drawing/2014/main" id="{A6642E6D-3271-B348-9791-042DAD6430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81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39" name="Rectangle 9">
              <a:extLst>
                <a:ext uri="{FF2B5EF4-FFF2-40B4-BE49-F238E27FC236}">
                  <a16:creationId xmlns:a16="http://schemas.microsoft.com/office/drawing/2014/main" id="{E74AE64C-29D5-634C-8909-02DDF8218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100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40" name="Rectangle 10">
              <a:extLst>
                <a:ext uri="{FF2B5EF4-FFF2-40B4-BE49-F238E27FC236}">
                  <a16:creationId xmlns:a16="http://schemas.microsoft.com/office/drawing/2014/main" id="{23CA1683-1D8A-C04A-89DB-CA2F143715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81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41" name="Rectangle 11">
              <a:extLst>
                <a:ext uri="{FF2B5EF4-FFF2-40B4-BE49-F238E27FC236}">
                  <a16:creationId xmlns:a16="http://schemas.microsoft.com/office/drawing/2014/main" id="{A4375080-D684-3C4E-8281-5D68C2C485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100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42" name="Rectangle 12">
              <a:extLst>
                <a:ext uri="{FF2B5EF4-FFF2-40B4-BE49-F238E27FC236}">
                  <a16:creationId xmlns:a16="http://schemas.microsoft.com/office/drawing/2014/main" id="{91CA178B-ECBA-CD46-AAAF-E7D7431BEB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81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43" name="Rectangle 13">
              <a:extLst>
                <a:ext uri="{FF2B5EF4-FFF2-40B4-BE49-F238E27FC236}">
                  <a16:creationId xmlns:a16="http://schemas.microsoft.com/office/drawing/2014/main" id="{9A1612F9-C1A3-1B4E-98A4-0F12A573E2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100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44" name="Rectangle 14">
              <a:extLst>
                <a:ext uri="{FF2B5EF4-FFF2-40B4-BE49-F238E27FC236}">
                  <a16:creationId xmlns:a16="http://schemas.microsoft.com/office/drawing/2014/main" id="{D92E53E7-F535-6349-BD07-7D9A0E4F30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81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45" name="Rectangle 15">
              <a:extLst>
                <a:ext uri="{FF2B5EF4-FFF2-40B4-BE49-F238E27FC236}">
                  <a16:creationId xmlns:a16="http://schemas.microsoft.com/office/drawing/2014/main" id="{A9A3C05D-6381-F54E-959D-8306ABC59B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00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46" name="Rectangle 16">
              <a:extLst>
                <a:ext uri="{FF2B5EF4-FFF2-40B4-BE49-F238E27FC236}">
                  <a16:creationId xmlns:a16="http://schemas.microsoft.com/office/drawing/2014/main" id="{D8256886-D8F0-754F-A0D1-3A454D68CB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81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47" name="Rectangle 17">
              <a:extLst>
                <a:ext uri="{FF2B5EF4-FFF2-40B4-BE49-F238E27FC236}">
                  <a16:creationId xmlns:a16="http://schemas.microsoft.com/office/drawing/2014/main" id="{189ACAB3-5F80-EB41-99C7-47940EAF9D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100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48" name="Rectangle 18">
              <a:extLst>
                <a:ext uri="{FF2B5EF4-FFF2-40B4-BE49-F238E27FC236}">
                  <a16:creationId xmlns:a16="http://schemas.microsoft.com/office/drawing/2014/main" id="{C09E2865-4847-2742-BCDB-2B219F4720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81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49" name="Rectangle 19">
              <a:extLst>
                <a:ext uri="{FF2B5EF4-FFF2-40B4-BE49-F238E27FC236}">
                  <a16:creationId xmlns:a16="http://schemas.microsoft.com/office/drawing/2014/main" id="{E7313DAF-C3C5-3E40-806E-B38109CEB6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100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50" name="Rectangle 20">
              <a:extLst>
                <a:ext uri="{FF2B5EF4-FFF2-40B4-BE49-F238E27FC236}">
                  <a16:creationId xmlns:a16="http://schemas.microsoft.com/office/drawing/2014/main" id="{196EBAE6-530B-2F48-B1FC-36FC6B0923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81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51" name="Rectangle 21">
              <a:extLst>
                <a:ext uri="{FF2B5EF4-FFF2-40B4-BE49-F238E27FC236}">
                  <a16:creationId xmlns:a16="http://schemas.microsoft.com/office/drawing/2014/main" id="{555BDDFE-41C2-1649-A7E0-2470384E65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100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52" name="Rectangle 22">
              <a:extLst>
                <a:ext uri="{FF2B5EF4-FFF2-40B4-BE49-F238E27FC236}">
                  <a16:creationId xmlns:a16="http://schemas.microsoft.com/office/drawing/2014/main" id="{C164BDBA-05AF-BF4A-8ADA-BF7CE482B1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81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53" name="Rectangle 23">
              <a:extLst>
                <a:ext uri="{FF2B5EF4-FFF2-40B4-BE49-F238E27FC236}">
                  <a16:creationId xmlns:a16="http://schemas.microsoft.com/office/drawing/2014/main" id="{C28E243C-0A45-1C47-AC48-7C19E52880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100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54" name="Rectangle 24">
              <a:extLst>
                <a:ext uri="{FF2B5EF4-FFF2-40B4-BE49-F238E27FC236}">
                  <a16:creationId xmlns:a16="http://schemas.microsoft.com/office/drawing/2014/main" id="{06A83E93-332E-A14F-B37F-B5AAE1F09D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81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55" name="Rectangle 25">
              <a:extLst>
                <a:ext uri="{FF2B5EF4-FFF2-40B4-BE49-F238E27FC236}">
                  <a16:creationId xmlns:a16="http://schemas.microsoft.com/office/drawing/2014/main" id="{FAD45656-2169-0E47-AC81-5E3451B7ED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100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56" name="Rectangle 26">
              <a:extLst>
                <a:ext uri="{FF2B5EF4-FFF2-40B4-BE49-F238E27FC236}">
                  <a16:creationId xmlns:a16="http://schemas.microsoft.com/office/drawing/2014/main" id="{9BD3D38B-F830-AE46-ABE4-44E66760BA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81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57" name="Rectangle 27">
              <a:extLst>
                <a:ext uri="{FF2B5EF4-FFF2-40B4-BE49-F238E27FC236}">
                  <a16:creationId xmlns:a16="http://schemas.microsoft.com/office/drawing/2014/main" id="{446F93EB-9ADF-DC4C-AF1B-645CD0F0F3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100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58" name="Rectangle 28">
              <a:extLst>
                <a:ext uri="{FF2B5EF4-FFF2-40B4-BE49-F238E27FC236}">
                  <a16:creationId xmlns:a16="http://schemas.microsoft.com/office/drawing/2014/main" id="{BAF3C5FE-5D53-2442-9F0D-F68666C8F4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81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59" name="Rectangle 29">
              <a:extLst>
                <a:ext uri="{FF2B5EF4-FFF2-40B4-BE49-F238E27FC236}">
                  <a16:creationId xmlns:a16="http://schemas.microsoft.com/office/drawing/2014/main" id="{9AD16238-F502-1C44-B3AB-C69E86CC75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100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60" name="Rectangle 30">
              <a:extLst>
                <a:ext uri="{FF2B5EF4-FFF2-40B4-BE49-F238E27FC236}">
                  <a16:creationId xmlns:a16="http://schemas.microsoft.com/office/drawing/2014/main" id="{1920E21D-3498-CF41-91F7-DBB0F15033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81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61" name="Rectangle 31">
              <a:extLst>
                <a:ext uri="{FF2B5EF4-FFF2-40B4-BE49-F238E27FC236}">
                  <a16:creationId xmlns:a16="http://schemas.microsoft.com/office/drawing/2014/main" id="{C476BB84-52A8-7A4B-BD22-5F9C55708C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100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62" name="Rectangle 32">
              <a:extLst>
                <a:ext uri="{FF2B5EF4-FFF2-40B4-BE49-F238E27FC236}">
                  <a16:creationId xmlns:a16="http://schemas.microsoft.com/office/drawing/2014/main" id="{292B0FE3-32DA-9B49-9D95-94507B1C08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81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63" name="Rectangle 33">
              <a:extLst>
                <a:ext uri="{FF2B5EF4-FFF2-40B4-BE49-F238E27FC236}">
                  <a16:creationId xmlns:a16="http://schemas.microsoft.com/office/drawing/2014/main" id="{7AC79FD1-F17D-7942-9650-A44BF500EF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100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64" name="Rectangle 34">
              <a:extLst>
                <a:ext uri="{FF2B5EF4-FFF2-40B4-BE49-F238E27FC236}">
                  <a16:creationId xmlns:a16="http://schemas.microsoft.com/office/drawing/2014/main" id="{03AC8DEE-FBC5-2E4D-AA31-F348BADBB7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81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65" name="Rectangle 35">
              <a:extLst>
                <a:ext uri="{FF2B5EF4-FFF2-40B4-BE49-F238E27FC236}">
                  <a16:creationId xmlns:a16="http://schemas.microsoft.com/office/drawing/2014/main" id="{E71DE3B5-F79B-7249-8A9D-4599464865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139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66" name="Rectangle 36">
              <a:extLst>
                <a:ext uri="{FF2B5EF4-FFF2-40B4-BE49-F238E27FC236}">
                  <a16:creationId xmlns:a16="http://schemas.microsoft.com/office/drawing/2014/main" id="{7B88BC7F-50F3-434C-92AE-C36ACD072F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120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67" name="Rectangle 37">
              <a:extLst>
                <a:ext uri="{FF2B5EF4-FFF2-40B4-BE49-F238E27FC236}">
                  <a16:creationId xmlns:a16="http://schemas.microsoft.com/office/drawing/2014/main" id="{85F19CAB-A089-B649-A0D0-06D18EBADA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39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68" name="Rectangle 38">
              <a:extLst>
                <a:ext uri="{FF2B5EF4-FFF2-40B4-BE49-F238E27FC236}">
                  <a16:creationId xmlns:a16="http://schemas.microsoft.com/office/drawing/2014/main" id="{AB8C4A58-74E7-004D-AD4D-9DC140213F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20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69" name="Rectangle 39">
              <a:extLst>
                <a:ext uri="{FF2B5EF4-FFF2-40B4-BE49-F238E27FC236}">
                  <a16:creationId xmlns:a16="http://schemas.microsoft.com/office/drawing/2014/main" id="{032F315B-B3B1-EB46-96F9-CCBDA780E2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139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70" name="Rectangle 40">
              <a:extLst>
                <a:ext uri="{FF2B5EF4-FFF2-40B4-BE49-F238E27FC236}">
                  <a16:creationId xmlns:a16="http://schemas.microsoft.com/office/drawing/2014/main" id="{F05050C1-1264-1B4F-B480-9A38C56C3A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120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71" name="Rectangle 41">
              <a:extLst>
                <a:ext uri="{FF2B5EF4-FFF2-40B4-BE49-F238E27FC236}">
                  <a16:creationId xmlns:a16="http://schemas.microsoft.com/office/drawing/2014/main" id="{52E01DAB-56F0-3640-AA1B-9243899CEC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139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72" name="Rectangle 42">
              <a:extLst>
                <a:ext uri="{FF2B5EF4-FFF2-40B4-BE49-F238E27FC236}">
                  <a16:creationId xmlns:a16="http://schemas.microsoft.com/office/drawing/2014/main" id="{F0EAFF0C-2AB3-504E-B464-9F0C744CB1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120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73" name="Rectangle 43">
              <a:extLst>
                <a:ext uri="{FF2B5EF4-FFF2-40B4-BE49-F238E27FC236}">
                  <a16:creationId xmlns:a16="http://schemas.microsoft.com/office/drawing/2014/main" id="{480EA3FA-7D80-634A-BC53-94849EE6E4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139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74" name="Rectangle 44">
              <a:extLst>
                <a:ext uri="{FF2B5EF4-FFF2-40B4-BE49-F238E27FC236}">
                  <a16:creationId xmlns:a16="http://schemas.microsoft.com/office/drawing/2014/main" id="{1EDEAABD-B246-6A46-A538-8F99534566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120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75" name="Rectangle 45">
              <a:extLst>
                <a:ext uri="{FF2B5EF4-FFF2-40B4-BE49-F238E27FC236}">
                  <a16:creationId xmlns:a16="http://schemas.microsoft.com/office/drawing/2014/main" id="{72E03F50-F639-7144-A4E3-1F4E0D9E7F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139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76" name="Rectangle 46">
              <a:extLst>
                <a:ext uri="{FF2B5EF4-FFF2-40B4-BE49-F238E27FC236}">
                  <a16:creationId xmlns:a16="http://schemas.microsoft.com/office/drawing/2014/main" id="{0E4C3C5F-8A61-D745-8215-86B6C004C3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120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77" name="Rectangle 47">
              <a:extLst>
                <a:ext uri="{FF2B5EF4-FFF2-40B4-BE49-F238E27FC236}">
                  <a16:creationId xmlns:a16="http://schemas.microsoft.com/office/drawing/2014/main" id="{DE645352-E61A-F04E-9429-9CC443C164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39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78" name="Rectangle 48">
              <a:extLst>
                <a:ext uri="{FF2B5EF4-FFF2-40B4-BE49-F238E27FC236}">
                  <a16:creationId xmlns:a16="http://schemas.microsoft.com/office/drawing/2014/main" id="{1B538C71-16A1-3E44-B1B8-FEBAF79C6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20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79" name="Rectangle 49">
              <a:extLst>
                <a:ext uri="{FF2B5EF4-FFF2-40B4-BE49-F238E27FC236}">
                  <a16:creationId xmlns:a16="http://schemas.microsoft.com/office/drawing/2014/main" id="{9F295409-1219-BF4E-A0FA-503DD1507E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139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80" name="Rectangle 50">
              <a:extLst>
                <a:ext uri="{FF2B5EF4-FFF2-40B4-BE49-F238E27FC236}">
                  <a16:creationId xmlns:a16="http://schemas.microsoft.com/office/drawing/2014/main" id="{0070DFF4-173A-BE4F-BB46-E37B8F47BC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120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81" name="Rectangle 51">
              <a:extLst>
                <a:ext uri="{FF2B5EF4-FFF2-40B4-BE49-F238E27FC236}">
                  <a16:creationId xmlns:a16="http://schemas.microsoft.com/office/drawing/2014/main" id="{487F7127-482B-B749-838F-9170ECC3A0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139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82" name="Rectangle 52">
              <a:extLst>
                <a:ext uri="{FF2B5EF4-FFF2-40B4-BE49-F238E27FC236}">
                  <a16:creationId xmlns:a16="http://schemas.microsoft.com/office/drawing/2014/main" id="{BB62BD52-E660-3745-8CD3-633E1C264B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120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83" name="Rectangle 53">
              <a:extLst>
                <a:ext uri="{FF2B5EF4-FFF2-40B4-BE49-F238E27FC236}">
                  <a16:creationId xmlns:a16="http://schemas.microsoft.com/office/drawing/2014/main" id="{23CC1AE2-4126-FF49-B613-EC4C420C0D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139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84" name="Rectangle 54">
              <a:extLst>
                <a:ext uri="{FF2B5EF4-FFF2-40B4-BE49-F238E27FC236}">
                  <a16:creationId xmlns:a16="http://schemas.microsoft.com/office/drawing/2014/main" id="{11FF63F3-70D8-C547-A937-7145661C1C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120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85" name="Rectangle 55">
              <a:extLst>
                <a:ext uri="{FF2B5EF4-FFF2-40B4-BE49-F238E27FC236}">
                  <a16:creationId xmlns:a16="http://schemas.microsoft.com/office/drawing/2014/main" id="{CA7BB13D-3ED9-EF40-91D9-5B6E4E85B0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139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86" name="Rectangle 56">
              <a:extLst>
                <a:ext uri="{FF2B5EF4-FFF2-40B4-BE49-F238E27FC236}">
                  <a16:creationId xmlns:a16="http://schemas.microsoft.com/office/drawing/2014/main" id="{048D3512-E61C-7741-A712-B5040658DD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120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87" name="Rectangle 57">
              <a:extLst>
                <a:ext uri="{FF2B5EF4-FFF2-40B4-BE49-F238E27FC236}">
                  <a16:creationId xmlns:a16="http://schemas.microsoft.com/office/drawing/2014/main" id="{45D1C6E9-C3C2-F64B-BF76-2D8203F321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139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88" name="Rectangle 58">
              <a:extLst>
                <a:ext uri="{FF2B5EF4-FFF2-40B4-BE49-F238E27FC236}">
                  <a16:creationId xmlns:a16="http://schemas.microsoft.com/office/drawing/2014/main" id="{1125A823-E77D-F648-BC9B-EC30DE8ED3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120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89" name="Rectangle 59">
              <a:extLst>
                <a:ext uri="{FF2B5EF4-FFF2-40B4-BE49-F238E27FC236}">
                  <a16:creationId xmlns:a16="http://schemas.microsoft.com/office/drawing/2014/main" id="{04ED87AC-7AC2-3F4A-BDA5-439E12BEB7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139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90" name="Rectangle 60">
              <a:extLst>
                <a:ext uri="{FF2B5EF4-FFF2-40B4-BE49-F238E27FC236}">
                  <a16:creationId xmlns:a16="http://schemas.microsoft.com/office/drawing/2014/main" id="{93FD3ADA-A38C-5643-9900-692B48A5EA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120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91" name="Rectangle 61">
              <a:extLst>
                <a:ext uri="{FF2B5EF4-FFF2-40B4-BE49-F238E27FC236}">
                  <a16:creationId xmlns:a16="http://schemas.microsoft.com/office/drawing/2014/main" id="{BE15BA12-553F-5346-A93C-D354431471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139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92" name="Rectangle 62">
              <a:extLst>
                <a:ext uri="{FF2B5EF4-FFF2-40B4-BE49-F238E27FC236}">
                  <a16:creationId xmlns:a16="http://schemas.microsoft.com/office/drawing/2014/main" id="{7D7CA1D1-8857-C943-BDE3-76D9456B15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120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93" name="Rectangle 63">
              <a:extLst>
                <a:ext uri="{FF2B5EF4-FFF2-40B4-BE49-F238E27FC236}">
                  <a16:creationId xmlns:a16="http://schemas.microsoft.com/office/drawing/2014/main" id="{EA08CEF6-11B8-A94F-B3DB-5C0D558DD4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139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94" name="Rectangle 64">
              <a:extLst>
                <a:ext uri="{FF2B5EF4-FFF2-40B4-BE49-F238E27FC236}">
                  <a16:creationId xmlns:a16="http://schemas.microsoft.com/office/drawing/2014/main" id="{4BC9D782-7E7B-B44A-BB64-4A1998B498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120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95" name="Rectangle 65">
              <a:extLst>
                <a:ext uri="{FF2B5EF4-FFF2-40B4-BE49-F238E27FC236}">
                  <a16:creationId xmlns:a16="http://schemas.microsoft.com/office/drawing/2014/main" id="{AEE41EE6-DDF6-2F42-9BD9-05481CD20E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139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96" name="Rectangle 66">
              <a:extLst>
                <a:ext uri="{FF2B5EF4-FFF2-40B4-BE49-F238E27FC236}">
                  <a16:creationId xmlns:a16="http://schemas.microsoft.com/office/drawing/2014/main" id="{4CA50A9E-B273-F14B-BBB6-28B819AB38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120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97" name="Rectangle 67">
              <a:extLst>
                <a:ext uri="{FF2B5EF4-FFF2-40B4-BE49-F238E27FC236}">
                  <a16:creationId xmlns:a16="http://schemas.microsoft.com/office/drawing/2014/main" id="{D897C06A-8B47-F846-B858-DF7CB133B7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177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98" name="Rectangle 68">
              <a:extLst>
                <a:ext uri="{FF2B5EF4-FFF2-40B4-BE49-F238E27FC236}">
                  <a16:creationId xmlns:a16="http://schemas.microsoft.com/office/drawing/2014/main" id="{F389E9FE-433F-E14A-8698-CD210CABE0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158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799" name="Rectangle 69">
              <a:extLst>
                <a:ext uri="{FF2B5EF4-FFF2-40B4-BE49-F238E27FC236}">
                  <a16:creationId xmlns:a16="http://schemas.microsoft.com/office/drawing/2014/main" id="{96AA8300-9886-2D40-BD89-54FAA14D1E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77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00" name="Rectangle 70">
              <a:extLst>
                <a:ext uri="{FF2B5EF4-FFF2-40B4-BE49-F238E27FC236}">
                  <a16:creationId xmlns:a16="http://schemas.microsoft.com/office/drawing/2014/main" id="{ADDEE3B4-E6DB-0047-A62F-3181CE2970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58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01" name="Rectangle 71">
              <a:extLst>
                <a:ext uri="{FF2B5EF4-FFF2-40B4-BE49-F238E27FC236}">
                  <a16:creationId xmlns:a16="http://schemas.microsoft.com/office/drawing/2014/main" id="{D01A2A43-70C3-094D-BB56-8AB0EB6603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177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02" name="Rectangle 72">
              <a:extLst>
                <a:ext uri="{FF2B5EF4-FFF2-40B4-BE49-F238E27FC236}">
                  <a16:creationId xmlns:a16="http://schemas.microsoft.com/office/drawing/2014/main" id="{E9AF36CA-6438-4C4B-80A2-12EFDC5F7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158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03" name="Rectangle 73">
              <a:extLst>
                <a:ext uri="{FF2B5EF4-FFF2-40B4-BE49-F238E27FC236}">
                  <a16:creationId xmlns:a16="http://schemas.microsoft.com/office/drawing/2014/main" id="{DE0EDED0-149F-344D-B925-E42BE01C2D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177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04" name="Rectangle 74">
              <a:extLst>
                <a:ext uri="{FF2B5EF4-FFF2-40B4-BE49-F238E27FC236}">
                  <a16:creationId xmlns:a16="http://schemas.microsoft.com/office/drawing/2014/main" id="{94967650-4707-3C46-981B-86A218D4E0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158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05" name="Rectangle 75">
              <a:extLst>
                <a:ext uri="{FF2B5EF4-FFF2-40B4-BE49-F238E27FC236}">
                  <a16:creationId xmlns:a16="http://schemas.microsoft.com/office/drawing/2014/main" id="{B84A691A-DA99-C548-8E54-7F9ED40660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177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06" name="Rectangle 76">
              <a:extLst>
                <a:ext uri="{FF2B5EF4-FFF2-40B4-BE49-F238E27FC236}">
                  <a16:creationId xmlns:a16="http://schemas.microsoft.com/office/drawing/2014/main" id="{D141BD69-D66D-5249-91A5-409706BC41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158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07" name="Rectangle 77">
              <a:extLst>
                <a:ext uri="{FF2B5EF4-FFF2-40B4-BE49-F238E27FC236}">
                  <a16:creationId xmlns:a16="http://schemas.microsoft.com/office/drawing/2014/main" id="{B754000D-02AA-494A-B2F9-5DA3C7122F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177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08" name="Rectangle 78">
              <a:extLst>
                <a:ext uri="{FF2B5EF4-FFF2-40B4-BE49-F238E27FC236}">
                  <a16:creationId xmlns:a16="http://schemas.microsoft.com/office/drawing/2014/main" id="{75083F0B-E168-1940-9C5E-09605C1211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158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09" name="Rectangle 79">
              <a:extLst>
                <a:ext uri="{FF2B5EF4-FFF2-40B4-BE49-F238E27FC236}">
                  <a16:creationId xmlns:a16="http://schemas.microsoft.com/office/drawing/2014/main" id="{DC7368D3-51E3-F140-A055-5F366870A6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77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10" name="Rectangle 80">
              <a:extLst>
                <a:ext uri="{FF2B5EF4-FFF2-40B4-BE49-F238E27FC236}">
                  <a16:creationId xmlns:a16="http://schemas.microsoft.com/office/drawing/2014/main" id="{A70D3B30-A602-3344-B922-B709069DC2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58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11" name="Rectangle 81">
              <a:extLst>
                <a:ext uri="{FF2B5EF4-FFF2-40B4-BE49-F238E27FC236}">
                  <a16:creationId xmlns:a16="http://schemas.microsoft.com/office/drawing/2014/main" id="{9A1A56E5-4B62-FB4A-9E26-B479E3BEB4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177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12" name="Rectangle 82">
              <a:extLst>
                <a:ext uri="{FF2B5EF4-FFF2-40B4-BE49-F238E27FC236}">
                  <a16:creationId xmlns:a16="http://schemas.microsoft.com/office/drawing/2014/main" id="{AE570BBC-B800-A648-8A66-DA85B6B02C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158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13" name="Rectangle 83">
              <a:extLst>
                <a:ext uri="{FF2B5EF4-FFF2-40B4-BE49-F238E27FC236}">
                  <a16:creationId xmlns:a16="http://schemas.microsoft.com/office/drawing/2014/main" id="{E34E1B7E-1A95-EE41-AE14-DA1A5C6B05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177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14" name="Rectangle 84">
              <a:extLst>
                <a:ext uri="{FF2B5EF4-FFF2-40B4-BE49-F238E27FC236}">
                  <a16:creationId xmlns:a16="http://schemas.microsoft.com/office/drawing/2014/main" id="{B1727FC7-F185-1941-AEDE-4C3D3B1D6B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158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15" name="Rectangle 85">
              <a:extLst>
                <a:ext uri="{FF2B5EF4-FFF2-40B4-BE49-F238E27FC236}">
                  <a16:creationId xmlns:a16="http://schemas.microsoft.com/office/drawing/2014/main" id="{CE47E674-39CC-8F43-B64B-3884AEF416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177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16" name="Rectangle 86">
              <a:extLst>
                <a:ext uri="{FF2B5EF4-FFF2-40B4-BE49-F238E27FC236}">
                  <a16:creationId xmlns:a16="http://schemas.microsoft.com/office/drawing/2014/main" id="{2826D511-5C15-D148-9710-1779C85A30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158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17" name="Rectangle 87">
              <a:extLst>
                <a:ext uri="{FF2B5EF4-FFF2-40B4-BE49-F238E27FC236}">
                  <a16:creationId xmlns:a16="http://schemas.microsoft.com/office/drawing/2014/main" id="{FE351C69-CDBA-5F4F-92E9-E8897860F4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177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18" name="Rectangle 88">
              <a:extLst>
                <a:ext uri="{FF2B5EF4-FFF2-40B4-BE49-F238E27FC236}">
                  <a16:creationId xmlns:a16="http://schemas.microsoft.com/office/drawing/2014/main" id="{4A7BD6B8-6A1E-F840-B9D6-E988C218D5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158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19" name="Rectangle 89">
              <a:extLst>
                <a:ext uri="{FF2B5EF4-FFF2-40B4-BE49-F238E27FC236}">
                  <a16:creationId xmlns:a16="http://schemas.microsoft.com/office/drawing/2014/main" id="{29C84329-0213-B544-998B-4217AD0D02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177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20" name="Rectangle 90">
              <a:extLst>
                <a:ext uri="{FF2B5EF4-FFF2-40B4-BE49-F238E27FC236}">
                  <a16:creationId xmlns:a16="http://schemas.microsoft.com/office/drawing/2014/main" id="{97879184-2DD2-D84F-942B-70BDD51E6C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158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21" name="Rectangle 91">
              <a:extLst>
                <a:ext uri="{FF2B5EF4-FFF2-40B4-BE49-F238E27FC236}">
                  <a16:creationId xmlns:a16="http://schemas.microsoft.com/office/drawing/2014/main" id="{6E425765-9AC0-C147-A67A-3AF136198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177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22" name="Rectangle 92">
              <a:extLst>
                <a:ext uri="{FF2B5EF4-FFF2-40B4-BE49-F238E27FC236}">
                  <a16:creationId xmlns:a16="http://schemas.microsoft.com/office/drawing/2014/main" id="{646F0F5F-3D3D-CC4F-99D0-B154B593A3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158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23" name="Rectangle 93">
              <a:extLst>
                <a:ext uri="{FF2B5EF4-FFF2-40B4-BE49-F238E27FC236}">
                  <a16:creationId xmlns:a16="http://schemas.microsoft.com/office/drawing/2014/main" id="{1BFD7D8D-27D7-4949-966F-5B1CF8FB46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177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24" name="Rectangle 94">
              <a:extLst>
                <a:ext uri="{FF2B5EF4-FFF2-40B4-BE49-F238E27FC236}">
                  <a16:creationId xmlns:a16="http://schemas.microsoft.com/office/drawing/2014/main" id="{3CD0FAA5-E532-E441-AADE-A37FF6DA21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158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25" name="Rectangle 95">
              <a:extLst>
                <a:ext uri="{FF2B5EF4-FFF2-40B4-BE49-F238E27FC236}">
                  <a16:creationId xmlns:a16="http://schemas.microsoft.com/office/drawing/2014/main" id="{FF5C2C85-D8BF-FA4A-9D82-E0BE3FA2DF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177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26" name="Rectangle 96">
              <a:extLst>
                <a:ext uri="{FF2B5EF4-FFF2-40B4-BE49-F238E27FC236}">
                  <a16:creationId xmlns:a16="http://schemas.microsoft.com/office/drawing/2014/main" id="{E3BD374F-DA77-DA47-AACC-89CD7BCA01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158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27" name="Rectangle 97">
              <a:extLst>
                <a:ext uri="{FF2B5EF4-FFF2-40B4-BE49-F238E27FC236}">
                  <a16:creationId xmlns:a16="http://schemas.microsoft.com/office/drawing/2014/main" id="{38B5E8DA-7B2C-D942-A870-357133B104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177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28" name="Rectangle 98">
              <a:extLst>
                <a:ext uri="{FF2B5EF4-FFF2-40B4-BE49-F238E27FC236}">
                  <a16:creationId xmlns:a16="http://schemas.microsoft.com/office/drawing/2014/main" id="{681989AE-9F35-4B42-B7E9-5076AD1908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158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29" name="Rectangle 99">
              <a:extLst>
                <a:ext uri="{FF2B5EF4-FFF2-40B4-BE49-F238E27FC236}">
                  <a16:creationId xmlns:a16="http://schemas.microsoft.com/office/drawing/2014/main" id="{09033285-CD95-EA41-8A19-B53F310041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216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30" name="Rectangle 100">
              <a:extLst>
                <a:ext uri="{FF2B5EF4-FFF2-40B4-BE49-F238E27FC236}">
                  <a16:creationId xmlns:a16="http://schemas.microsoft.com/office/drawing/2014/main" id="{F37356F7-3E24-6E45-8E66-236CCCBA46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196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31" name="Rectangle 101">
              <a:extLst>
                <a:ext uri="{FF2B5EF4-FFF2-40B4-BE49-F238E27FC236}">
                  <a16:creationId xmlns:a16="http://schemas.microsoft.com/office/drawing/2014/main" id="{D8BBCFB7-F11E-9D42-B4A6-65189FB511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16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32" name="Rectangle 102">
              <a:extLst>
                <a:ext uri="{FF2B5EF4-FFF2-40B4-BE49-F238E27FC236}">
                  <a16:creationId xmlns:a16="http://schemas.microsoft.com/office/drawing/2014/main" id="{677FCCFA-B4AE-9D4C-B398-9B584109CA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96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33" name="Rectangle 103">
              <a:extLst>
                <a:ext uri="{FF2B5EF4-FFF2-40B4-BE49-F238E27FC236}">
                  <a16:creationId xmlns:a16="http://schemas.microsoft.com/office/drawing/2014/main" id="{2CA139A8-C749-0D40-BBBC-99C2BC2E6A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16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34" name="Rectangle 104">
              <a:extLst>
                <a:ext uri="{FF2B5EF4-FFF2-40B4-BE49-F238E27FC236}">
                  <a16:creationId xmlns:a16="http://schemas.microsoft.com/office/drawing/2014/main" id="{63AB1EFB-9ECD-C641-8E8D-E098AA96A0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196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35" name="Rectangle 105">
              <a:extLst>
                <a:ext uri="{FF2B5EF4-FFF2-40B4-BE49-F238E27FC236}">
                  <a16:creationId xmlns:a16="http://schemas.microsoft.com/office/drawing/2014/main" id="{9B4B3E5F-1B8E-C543-837D-D600DCA566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16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36" name="Rectangle 106">
              <a:extLst>
                <a:ext uri="{FF2B5EF4-FFF2-40B4-BE49-F238E27FC236}">
                  <a16:creationId xmlns:a16="http://schemas.microsoft.com/office/drawing/2014/main" id="{AEB12E21-D12B-B948-A343-221CB3FD03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196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37" name="Rectangle 107">
              <a:extLst>
                <a:ext uri="{FF2B5EF4-FFF2-40B4-BE49-F238E27FC236}">
                  <a16:creationId xmlns:a16="http://schemas.microsoft.com/office/drawing/2014/main" id="{BF25F9F1-6344-9543-AC00-CD6F1AC964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16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38" name="Rectangle 108">
              <a:extLst>
                <a:ext uri="{FF2B5EF4-FFF2-40B4-BE49-F238E27FC236}">
                  <a16:creationId xmlns:a16="http://schemas.microsoft.com/office/drawing/2014/main" id="{B742239F-E19D-1B4A-BE3B-A2A0734347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196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39" name="Rectangle 109">
              <a:extLst>
                <a:ext uri="{FF2B5EF4-FFF2-40B4-BE49-F238E27FC236}">
                  <a16:creationId xmlns:a16="http://schemas.microsoft.com/office/drawing/2014/main" id="{7AD5E3F6-E0EC-5244-AED7-CB99736B16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16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40" name="Rectangle 110">
              <a:extLst>
                <a:ext uri="{FF2B5EF4-FFF2-40B4-BE49-F238E27FC236}">
                  <a16:creationId xmlns:a16="http://schemas.microsoft.com/office/drawing/2014/main" id="{DAD99604-0CFD-3742-9541-6065099A0B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196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41" name="Rectangle 111">
              <a:extLst>
                <a:ext uri="{FF2B5EF4-FFF2-40B4-BE49-F238E27FC236}">
                  <a16:creationId xmlns:a16="http://schemas.microsoft.com/office/drawing/2014/main" id="{E6ADE2C6-6D1A-7A4A-9236-C850E9BCBF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16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42" name="Rectangle 112">
              <a:extLst>
                <a:ext uri="{FF2B5EF4-FFF2-40B4-BE49-F238E27FC236}">
                  <a16:creationId xmlns:a16="http://schemas.microsoft.com/office/drawing/2014/main" id="{F9A0D549-DC61-D443-B5EF-A626F9E831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96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43" name="Rectangle 113">
              <a:extLst>
                <a:ext uri="{FF2B5EF4-FFF2-40B4-BE49-F238E27FC236}">
                  <a16:creationId xmlns:a16="http://schemas.microsoft.com/office/drawing/2014/main" id="{C524AC97-A25A-A944-B492-3A10FEEBC8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216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44" name="Rectangle 114">
              <a:extLst>
                <a:ext uri="{FF2B5EF4-FFF2-40B4-BE49-F238E27FC236}">
                  <a16:creationId xmlns:a16="http://schemas.microsoft.com/office/drawing/2014/main" id="{670B418B-6964-7E42-B989-61B54C40F1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196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45" name="Rectangle 115">
              <a:extLst>
                <a:ext uri="{FF2B5EF4-FFF2-40B4-BE49-F238E27FC236}">
                  <a16:creationId xmlns:a16="http://schemas.microsoft.com/office/drawing/2014/main" id="{3EB48220-9165-804B-AD25-AFF8EF3EE6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216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46" name="Rectangle 116">
              <a:extLst>
                <a:ext uri="{FF2B5EF4-FFF2-40B4-BE49-F238E27FC236}">
                  <a16:creationId xmlns:a16="http://schemas.microsoft.com/office/drawing/2014/main" id="{BD6163DC-E972-094D-A604-269C974348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196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47" name="Rectangle 117">
              <a:extLst>
                <a:ext uri="{FF2B5EF4-FFF2-40B4-BE49-F238E27FC236}">
                  <a16:creationId xmlns:a16="http://schemas.microsoft.com/office/drawing/2014/main" id="{80B1FDB8-76AF-7F42-9797-D6137EC310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16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48" name="Rectangle 118">
              <a:extLst>
                <a:ext uri="{FF2B5EF4-FFF2-40B4-BE49-F238E27FC236}">
                  <a16:creationId xmlns:a16="http://schemas.microsoft.com/office/drawing/2014/main" id="{CD80A1BF-1220-9F49-8A64-4DD40B82B7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196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49" name="Rectangle 119">
              <a:extLst>
                <a:ext uri="{FF2B5EF4-FFF2-40B4-BE49-F238E27FC236}">
                  <a16:creationId xmlns:a16="http://schemas.microsoft.com/office/drawing/2014/main" id="{FA40C55A-61F1-8948-BEFA-4B6FE2492E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216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50" name="Rectangle 120">
              <a:extLst>
                <a:ext uri="{FF2B5EF4-FFF2-40B4-BE49-F238E27FC236}">
                  <a16:creationId xmlns:a16="http://schemas.microsoft.com/office/drawing/2014/main" id="{237D7872-6FCD-A540-AD19-761077E8AB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196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51" name="Rectangle 121">
              <a:extLst>
                <a:ext uri="{FF2B5EF4-FFF2-40B4-BE49-F238E27FC236}">
                  <a16:creationId xmlns:a16="http://schemas.microsoft.com/office/drawing/2014/main" id="{8C7FA1DC-59EB-1049-AFA4-FE66113C47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216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52" name="Rectangle 122">
              <a:extLst>
                <a:ext uri="{FF2B5EF4-FFF2-40B4-BE49-F238E27FC236}">
                  <a16:creationId xmlns:a16="http://schemas.microsoft.com/office/drawing/2014/main" id="{0DC3FC0A-95E6-4F44-AF1F-89B0733EA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196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53" name="Rectangle 123">
              <a:extLst>
                <a:ext uri="{FF2B5EF4-FFF2-40B4-BE49-F238E27FC236}">
                  <a16:creationId xmlns:a16="http://schemas.microsoft.com/office/drawing/2014/main" id="{86A7B3A1-8CAA-E647-BED8-3E372FB6D6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216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54" name="Rectangle 124">
              <a:extLst>
                <a:ext uri="{FF2B5EF4-FFF2-40B4-BE49-F238E27FC236}">
                  <a16:creationId xmlns:a16="http://schemas.microsoft.com/office/drawing/2014/main" id="{DFBDCCBF-F7F5-2C40-82E7-88B4D652F4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196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55" name="Rectangle 125">
              <a:extLst>
                <a:ext uri="{FF2B5EF4-FFF2-40B4-BE49-F238E27FC236}">
                  <a16:creationId xmlns:a16="http://schemas.microsoft.com/office/drawing/2014/main" id="{080C0460-4077-1046-9E90-703E85B32E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216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56" name="Rectangle 126">
              <a:extLst>
                <a:ext uri="{FF2B5EF4-FFF2-40B4-BE49-F238E27FC236}">
                  <a16:creationId xmlns:a16="http://schemas.microsoft.com/office/drawing/2014/main" id="{712810E1-5BD6-E344-9CE5-47376843BC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196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57" name="Rectangle 127">
              <a:extLst>
                <a:ext uri="{FF2B5EF4-FFF2-40B4-BE49-F238E27FC236}">
                  <a16:creationId xmlns:a16="http://schemas.microsoft.com/office/drawing/2014/main" id="{991A10DC-ADF1-014D-B432-298F999D3A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16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58" name="Rectangle 128">
              <a:extLst>
                <a:ext uri="{FF2B5EF4-FFF2-40B4-BE49-F238E27FC236}">
                  <a16:creationId xmlns:a16="http://schemas.microsoft.com/office/drawing/2014/main" id="{56EC8A63-4E6B-134D-9CE6-46EBD9497D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196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59" name="Rectangle 129">
              <a:extLst>
                <a:ext uri="{FF2B5EF4-FFF2-40B4-BE49-F238E27FC236}">
                  <a16:creationId xmlns:a16="http://schemas.microsoft.com/office/drawing/2014/main" id="{4FAF401C-AF47-D545-AEBF-A97FF8E84F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2160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60" name="Rectangle 130">
              <a:extLst>
                <a:ext uri="{FF2B5EF4-FFF2-40B4-BE49-F238E27FC236}">
                  <a16:creationId xmlns:a16="http://schemas.microsoft.com/office/drawing/2014/main" id="{757CDFFC-3FAB-094F-8885-8FD7A8917D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196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61" name="Rectangle 131">
              <a:extLst>
                <a:ext uri="{FF2B5EF4-FFF2-40B4-BE49-F238E27FC236}">
                  <a16:creationId xmlns:a16="http://schemas.microsoft.com/office/drawing/2014/main" id="{7862B5E2-B5B0-634E-89B1-E9D0A52DE8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254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62" name="Rectangle 132">
              <a:extLst>
                <a:ext uri="{FF2B5EF4-FFF2-40B4-BE49-F238E27FC236}">
                  <a16:creationId xmlns:a16="http://schemas.microsoft.com/office/drawing/2014/main" id="{B151ED99-960A-5043-B9E9-DDCCB501DE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235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63" name="Rectangle 133">
              <a:extLst>
                <a:ext uri="{FF2B5EF4-FFF2-40B4-BE49-F238E27FC236}">
                  <a16:creationId xmlns:a16="http://schemas.microsoft.com/office/drawing/2014/main" id="{5D651C3E-CD67-2D41-AA92-21B1283C57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54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64" name="Rectangle 134">
              <a:extLst>
                <a:ext uri="{FF2B5EF4-FFF2-40B4-BE49-F238E27FC236}">
                  <a16:creationId xmlns:a16="http://schemas.microsoft.com/office/drawing/2014/main" id="{3D3ECB2A-561F-E74D-895B-435DCC9914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35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65" name="Rectangle 135">
              <a:extLst>
                <a:ext uri="{FF2B5EF4-FFF2-40B4-BE49-F238E27FC236}">
                  <a16:creationId xmlns:a16="http://schemas.microsoft.com/office/drawing/2014/main" id="{D5149015-D191-6749-8923-E0E9CC6577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54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66" name="Rectangle 136">
              <a:extLst>
                <a:ext uri="{FF2B5EF4-FFF2-40B4-BE49-F238E27FC236}">
                  <a16:creationId xmlns:a16="http://schemas.microsoft.com/office/drawing/2014/main" id="{FE06E9BF-3AEA-DF40-AD9B-45AE92F645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35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67" name="Rectangle 137">
              <a:extLst>
                <a:ext uri="{FF2B5EF4-FFF2-40B4-BE49-F238E27FC236}">
                  <a16:creationId xmlns:a16="http://schemas.microsoft.com/office/drawing/2014/main" id="{8F3556C9-2638-5B48-81E4-48A6A262D1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54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68" name="Rectangle 138">
              <a:extLst>
                <a:ext uri="{FF2B5EF4-FFF2-40B4-BE49-F238E27FC236}">
                  <a16:creationId xmlns:a16="http://schemas.microsoft.com/office/drawing/2014/main" id="{66E0C301-1C64-9A42-80DE-7D55C8EECB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35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69" name="Rectangle 139">
              <a:extLst>
                <a:ext uri="{FF2B5EF4-FFF2-40B4-BE49-F238E27FC236}">
                  <a16:creationId xmlns:a16="http://schemas.microsoft.com/office/drawing/2014/main" id="{5E53DD2F-2DE8-9D46-BC64-DE16EC06F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54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70" name="Rectangle 140">
              <a:extLst>
                <a:ext uri="{FF2B5EF4-FFF2-40B4-BE49-F238E27FC236}">
                  <a16:creationId xmlns:a16="http://schemas.microsoft.com/office/drawing/2014/main" id="{CD4F1780-9895-1842-ADF0-AEA7EF0E5B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35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71" name="Rectangle 141">
              <a:extLst>
                <a:ext uri="{FF2B5EF4-FFF2-40B4-BE49-F238E27FC236}">
                  <a16:creationId xmlns:a16="http://schemas.microsoft.com/office/drawing/2014/main" id="{423A2D30-D691-6247-A121-AF61717F3F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54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72" name="Rectangle 142">
              <a:extLst>
                <a:ext uri="{FF2B5EF4-FFF2-40B4-BE49-F238E27FC236}">
                  <a16:creationId xmlns:a16="http://schemas.microsoft.com/office/drawing/2014/main" id="{D371F9B1-71BF-4540-AC54-1C5E1B5C6D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35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73" name="Rectangle 143">
              <a:extLst>
                <a:ext uri="{FF2B5EF4-FFF2-40B4-BE49-F238E27FC236}">
                  <a16:creationId xmlns:a16="http://schemas.microsoft.com/office/drawing/2014/main" id="{28C62A08-8861-9F4B-BF2C-33A809E82A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54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74" name="Rectangle 144">
              <a:extLst>
                <a:ext uri="{FF2B5EF4-FFF2-40B4-BE49-F238E27FC236}">
                  <a16:creationId xmlns:a16="http://schemas.microsoft.com/office/drawing/2014/main" id="{BFB3E656-BAD4-234E-9E8A-BEC7984C7A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35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75" name="Rectangle 145">
              <a:extLst>
                <a:ext uri="{FF2B5EF4-FFF2-40B4-BE49-F238E27FC236}">
                  <a16:creationId xmlns:a16="http://schemas.microsoft.com/office/drawing/2014/main" id="{78760925-5306-004B-B4C1-02AE2EC38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254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76" name="Rectangle 146">
              <a:extLst>
                <a:ext uri="{FF2B5EF4-FFF2-40B4-BE49-F238E27FC236}">
                  <a16:creationId xmlns:a16="http://schemas.microsoft.com/office/drawing/2014/main" id="{B972B1E6-0CBF-944C-A3B6-8C7ACB641E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235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77" name="Rectangle 147">
              <a:extLst>
                <a:ext uri="{FF2B5EF4-FFF2-40B4-BE49-F238E27FC236}">
                  <a16:creationId xmlns:a16="http://schemas.microsoft.com/office/drawing/2014/main" id="{9AAE5526-72FC-0D4B-B06D-8E8E70BC0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254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78" name="Rectangle 148">
              <a:extLst>
                <a:ext uri="{FF2B5EF4-FFF2-40B4-BE49-F238E27FC236}">
                  <a16:creationId xmlns:a16="http://schemas.microsoft.com/office/drawing/2014/main" id="{C39CBE26-FA3E-1249-BD8A-DC67C8E35D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235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79" name="Rectangle 149">
              <a:extLst>
                <a:ext uri="{FF2B5EF4-FFF2-40B4-BE49-F238E27FC236}">
                  <a16:creationId xmlns:a16="http://schemas.microsoft.com/office/drawing/2014/main" id="{433203CA-9A6A-1B4E-90FD-2E06DFDE1B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54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80" name="Rectangle 150">
              <a:extLst>
                <a:ext uri="{FF2B5EF4-FFF2-40B4-BE49-F238E27FC236}">
                  <a16:creationId xmlns:a16="http://schemas.microsoft.com/office/drawing/2014/main" id="{AA04E466-A599-A745-8867-55EEDC209F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35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81" name="Rectangle 151">
              <a:extLst>
                <a:ext uri="{FF2B5EF4-FFF2-40B4-BE49-F238E27FC236}">
                  <a16:creationId xmlns:a16="http://schemas.microsoft.com/office/drawing/2014/main" id="{17C0592A-80AB-224A-87DC-2244717493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254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82" name="Rectangle 152">
              <a:extLst>
                <a:ext uri="{FF2B5EF4-FFF2-40B4-BE49-F238E27FC236}">
                  <a16:creationId xmlns:a16="http://schemas.microsoft.com/office/drawing/2014/main" id="{377A54B2-142C-8C49-A7C2-355708FD7F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235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83" name="Rectangle 153">
              <a:extLst>
                <a:ext uri="{FF2B5EF4-FFF2-40B4-BE49-F238E27FC236}">
                  <a16:creationId xmlns:a16="http://schemas.microsoft.com/office/drawing/2014/main" id="{3A222986-C427-F247-BB38-24758EBB5A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254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84" name="Rectangle 154">
              <a:extLst>
                <a:ext uri="{FF2B5EF4-FFF2-40B4-BE49-F238E27FC236}">
                  <a16:creationId xmlns:a16="http://schemas.microsoft.com/office/drawing/2014/main" id="{DB00EAEB-DAB5-E345-8DB7-DE5DB8EC10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235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85" name="Rectangle 155">
              <a:extLst>
                <a:ext uri="{FF2B5EF4-FFF2-40B4-BE49-F238E27FC236}">
                  <a16:creationId xmlns:a16="http://schemas.microsoft.com/office/drawing/2014/main" id="{7CBEE2DE-6794-D84E-884D-C793663CF1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254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86" name="Rectangle 156">
              <a:extLst>
                <a:ext uri="{FF2B5EF4-FFF2-40B4-BE49-F238E27FC236}">
                  <a16:creationId xmlns:a16="http://schemas.microsoft.com/office/drawing/2014/main" id="{84CA5BC1-9408-D948-8537-824520E194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235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87" name="Rectangle 157">
              <a:extLst>
                <a:ext uri="{FF2B5EF4-FFF2-40B4-BE49-F238E27FC236}">
                  <a16:creationId xmlns:a16="http://schemas.microsoft.com/office/drawing/2014/main" id="{B6536BBF-5298-1049-8AD5-A3035D837F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254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88" name="Rectangle 158">
              <a:extLst>
                <a:ext uri="{FF2B5EF4-FFF2-40B4-BE49-F238E27FC236}">
                  <a16:creationId xmlns:a16="http://schemas.microsoft.com/office/drawing/2014/main" id="{AFF84836-A4F9-B64D-80AE-88B6A62629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235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89" name="Rectangle 159">
              <a:extLst>
                <a:ext uri="{FF2B5EF4-FFF2-40B4-BE49-F238E27FC236}">
                  <a16:creationId xmlns:a16="http://schemas.microsoft.com/office/drawing/2014/main" id="{208EB672-34AE-A44A-BEA2-5C2B560FDA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54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90" name="Rectangle 160">
              <a:extLst>
                <a:ext uri="{FF2B5EF4-FFF2-40B4-BE49-F238E27FC236}">
                  <a16:creationId xmlns:a16="http://schemas.microsoft.com/office/drawing/2014/main" id="{1CF11990-3C18-4648-9C22-BA807A6F03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35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91" name="Rectangle 161">
              <a:extLst>
                <a:ext uri="{FF2B5EF4-FFF2-40B4-BE49-F238E27FC236}">
                  <a16:creationId xmlns:a16="http://schemas.microsoft.com/office/drawing/2014/main" id="{50EB44D6-23D2-D549-8A01-EBE41E4D95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2544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92" name="Rectangle 162">
              <a:extLst>
                <a:ext uri="{FF2B5EF4-FFF2-40B4-BE49-F238E27FC236}">
                  <a16:creationId xmlns:a16="http://schemas.microsoft.com/office/drawing/2014/main" id="{5699B232-1C5D-FB41-A61F-FB8F88D281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2352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93" name="Rectangle 163">
              <a:extLst>
                <a:ext uri="{FF2B5EF4-FFF2-40B4-BE49-F238E27FC236}">
                  <a16:creationId xmlns:a16="http://schemas.microsoft.com/office/drawing/2014/main" id="{28FF963E-D108-4F43-9BA6-01B5FFD6F4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292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94" name="Rectangle 164">
              <a:extLst>
                <a:ext uri="{FF2B5EF4-FFF2-40B4-BE49-F238E27FC236}">
                  <a16:creationId xmlns:a16="http://schemas.microsoft.com/office/drawing/2014/main" id="{7C2C6BEC-86A5-E94D-843C-EF4B83EC80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273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95" name="Rectangle 165">
              <a:extLst>
                <a:ext uri="{FF2B5EF4-FFF2-40B4-BE49-F238E27FC236}">
                  <a16:creationId xmlns:a16="http://schemas.microsoft.com/office/drawing/2014/main" id="{492D7B00-8486-F34D-9996-D1F5873DCA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2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96" name="Rectangle 166">
              <a:extLst>
                <a:ext uri="{FF2B5EF4-FFF2-40B4-BE49-F238E27FC236}">
                  <a16:creationId xmlns:a16="http://schemas.microsoft.com/office/drawing/2014/main" id="{A796F0D3-E601-0247-B20D-8646CEE6B7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73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97" name="Rectangle 167">
              <a:extLst>
                <a:ext uri="{FF2B5EF4-FFF2-40B4-BE49-F238E27FC236}">
                  <a16:creationId xmlns:a16="http://schemas.microsoft.com/office/drawing/2014/main" id="{4D232389-13E7-F84A-A9C4-A50E3ACBE5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92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98" name="Rectangle 168">
              <a:extLst>
                <a:ext uri="{FF2B5EF4-FFF2-40B4-BE49-F238E27FC236}">
                  <a16:creationId xmlns:a16="http://schemas.microsoft.com/office/drawing/2014/main" id="{3B605C7E-FD09-204B-921F-BC5C4CF547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73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899" name="Rectangle 169">
              <a:extLst>
                <a:ext uri="{FF2B5EF4-FFF2-40B4-BE49-F238E27FC236}">
                  <a16:creationId xmlns:a16="http://schemas.microsoft.com/office/drawing/2014/main" id="{C49458A7-D4A2-C345-805B-18B7ABDC75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92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00" name="Rectangle 170">
              <a:extLst>
                <a:ext uri="{FF2B5EF4-FFF2-40B4-BE49-F238E27FC236}">
                  <a16:creationId xmlns:a16="http://schemas.microsoft.com/office/drawing/2014/main" id="{586613A6-F5AA-A64A-895F-5FB2EC028A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73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01" name="Rectangle 171">
              <a:extLst>
                <a:ext uri="{FF2B5EF4-FFF2-40B4-BE49-F238E27FC236}">
                  <a16:creationId xmlns:a16="http://schemas.microsoft.com/office/drawing/2014/main" id="{75459283-AE00-A043-A764-9DEB807D44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92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02" name="Rectangle 172">
              <a:extLst>
                <a:ext uri="{FF2B5EF4-FFF2-40B4-BE49-F238E27FC236}">
                  <a16:creationId xmlns:a16="http://schemas.microsoft.com/office/drawing/2014/main" id="{803AC2F5-9477-0E45-8F03-9F172B6457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73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03" name="Rectangle 173">
              <a:extLst>
                <a:ext uri="{FF2B5EF4-FFF2-40B4-BE49-F238E27FC236}">
                  <a16:creationId xmlns:a16="http://schemas.microsoft.com/office/drawing/2014/main" id="{822D23F8-99A8-924C-9C3C-453B17688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92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04" name="Rectangle 174">
              <a:extLst>
                <a:ext uri="{FF2B5EF4-FFF2-40B4-BE49-F238E27FC236}">
                  <a16:creationId xmlns:a16="http://schemas.microsoft.com/office/drawing/2014/main" id="{868C6700-7235-DE47-AF0C-3A8CED4530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73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05" name="Rectangle 175">
              <a:extLst>
                <a:ext uri="{FF2B5EF4-FFF2-40B4-BE49-F238E27FC236}">
                  <a16:creationId xmlns:a16="http://schemas.microsoft.com/office/drawing/2014/main" id="{53759972-977A-5F4F-BDEF-E0011DBAE1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92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06" name="Rectangle 176">
              <a:extLst>
                <a:ext uri="{FF2B5EF4-FFF2-40B4-BE49-F238E27FC236}">
                  <a16:creationId xmlns:a16="http://schemas.microsoft.com/office/drawing/2014/main" id="{746F57BC-E5A6-B941-8E87-D1C8FC5385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73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07" name="Rectangle 177">
              <a:extLst>
                <a:ext uri="{FF2B5EF4-FFF2-40B4-BE49-F238E27FC236}">
                  <a16:creationId xmlns:a16="http://schemas.microsoft.com/office/drawing/2014/main" id="{38B2B462-5E80-2742-A297-710FE04DF1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292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08" name="Rectangle 178">
              <a:extLst>
                <a:ext uri="{FF2B5EF4-FFF2-40B4-BE49-F238E27FC236}">
                  <a16:creationId xmlns:a16="http://schemas.microsoft.com/office/drawing/2014/main" id="{CECD1150-49BC-D048-A5FB-CFC5C184BE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273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09" name="Rectangle 179">
              <a:extLst>
                <a:ext uri="{FF2B5EF4-FFF2-40B4-BE49-F238E27FC236}">
                  <a16:creationId xmlns:a16="http://schemas.microsoft.com/office/drawing/2014/main" id="{BB58A538-205F-0440-B7BA-BD9E0085DA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292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10" name="Rectangle 180">
              <a:extLst>
                <a:ext uri="{FF2B5EF4-FFF2-40B4-BE49-F238E27FC236}">
                  <a16:creationId xmlns:a16="http://schemas.microsoft.com/office/drawing/2014/main" id="{C302B19B-852E-CA4B-8E8A-6D247DB232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273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11" name="Rectangle 181">
              <a:extLst>
                <a:ext uri="{FF2B5EF4-FFF2-40B4-BE49-F238E27FC236}">
                  <a16:creationId xmlns:a16="http://schemas.microsoft.com/office/drawing/2014/main" id="{AEBBEE37-FB9C-C345-8718-DE7AF7405A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92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12" name="Rectangle 182">
              <a:extLst>
                <a:ext uri="{FF2B5EF4-FFF2-40B4-BE49-F238E27FC236}">
                  <a16:creationId xmlns:a16="http://schemas.microsoft.com/office/drawing/2014/main" id="{1BE755A9-9716-1C46-8BEC-FF26AF8AE7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73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13" name="Rectangle 183">
              <a:extLst>
                <a:ext uri="{FF2B5EF4-FFF2-40B4-BE49-F238E27FC236}">
                  <a16:creationId xmlns:a16="http://schemas.microsoft.com/office/drawing/2014/main" id="{8EFF5247-BE07-A941-9E19-8C4449E4FF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292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14" name="Rectangle 184">
              <a:extLst>
                <a:ext uri="{FF2B5EF4-FFF2-40B4-BE49-F238E27FC236}">
                  <a16:creationId xmlns:a16="http://schemas.microsoft.com/office/drawing/2014/main" id="{8ABD5C8F-D5A6-9540-B769-0A7C382A0C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273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15" name="Rectangle 185">
              <a:extLst>
                <a:ext uri="{FF2B5EF4-FFF2-40B4-BE49-F238E27FC236}">
                  <a16:creationId xmlns:a16="http://schemas.microsoft.com/office/drawing/2014/main" id="{06149566-896A-774E-AC44-FC3E505B33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292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16" name="Rectangle 186">
              <a:extLst>
                <a:ext uri="{FF2B5EF4-FFF2-40B4-BE49-F238E27FC236}">
                  <a16:creationId xmlns:a16="http://schemas.microsoft.com/office/drawing/2014/main" id="{E1331506-F2E7-AB49-817A-0AF8CA3BBD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273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17" name="Rectangle 187">
              <a:extLst>
                <a:ext uri="{FF2B5EF4-FFF2-40B4-BE49-F238E27FC236}">
                  <a16:creationId xmlns:a16="http://schemas.microsoft.com/office/drawing/2014/main" id="{7339D652-6F9C-9D47-9D3C-EB75AEC6E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292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18" name="Rectangle 188">
              <a:extLst>
                <a:ext uri="{FF2B5EF4-FFF2-40B4-BE49-F238E27FC236}">
                  <a16:creationId xmlns:a16="http://schemas.microsoft.com/office/drawing/2014/main" id="{0390B723-5E24-2442-A22A-6EB338634B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273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19" name="Rectangle 189">
              <a:extLst>
                <a:ext uri="{FF2B5EF4-FFF2-40B4-BE49-F238E27FC236}">
                  <a16:creationId xmlns:a16="http://schemas.microsoft.com/office/drawing/2014/main" id="{A4DA6051-7A97-5C4C-BFB7-F30154FF96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292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20" name="Rectangle 190">
              <a:extLst>
                <a:ext uri="{FF2B5EF4-FFF2-40B4-BE49-F238E27FC236}">
                  <a16:creationId xmlns:a16="http://schemas.microsoft.com/office/drawing/2014/main" id="{25D6E1C5-66F1-2F45-82A4-4646D4CF0A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273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21" name="Rectangle 191">
              <a:extLst>
                <a:ext uri="{FF2B5EF4-FFF2-40B4-BE49-F238E27FC236}">
                  <a16:creationId xmlns:a16="http://schemas.microsoft.com/office/drawing/2014/main" id="{9F8EDC1C-601F-764C-8C88-00A02291E4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92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22" name="Rectangle 192">
              <a:extLst>
                <a:ext uri="{FF2B5EF4-FFF2-40B4-BE49-F238E27FC236}">
                  <a16:creationId xmlns:a16="http://schemas.microsoft.com/office/drawing/2014/main" id="{425965CF-596E-3140-B9B4-37338E5BC4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73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23" name="Rectangle 193">
              <a:extLst>
                <a:ext uri="{FF2B5EF4-FFF2-40B4-BE49-F238E27FC236}">
                  <a16:creationId xmlns:a16="http://schemas.microsoft.com/office/drawing/2014/main" id="{72037D29-5FF6-CE4D-AEE7-987C7D4EE0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2928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24" name="Rectangle 194">
              <a:extLst>
                <a:ext uri="{FF2B5EF4-FFF2-40B4-BE49-F238E27FC236}">
                  <a16:creationId xmlns:a16="http://schemas.microsoft.com/office/drawing/2014/main" id="{1DC7FDCA-55CD-3647-834C-FD3478210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2736"/>
              <a:ext cx="19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25" name="Rectangle 197">
              <a:extLst>
                <a:ext uri="{FF2B5EF4-FFF2-40B4-BE49-F238E27FC236}">
                  <a16:creationId xmlns:a16="http://schemas.microsoft.com/office/drawing/2014/main" id="{10B5CB5C-A2EE-B243-B203-E19805BF1E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1584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26" name="Rectangle 198">
              <a:extLst>
                <a:ext uri="{FF2B5EF4-FFF2-40B4-BE49-F238E27FC236}">
                  <a16:creationId xmlns:a16="http://schemas.microsoft.com/office/drawing/2014/main" id="{064070CF-F6D1-4E4E-9F93-0F8047CDFA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1776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27" name="Rectangle 199">
              <a:extLst>
                <a:ext uri="{FF2B5EF4-FFF2-40B4-BE49-F238E27FC236}">
                  <a16:creationId xmlns:a16="http://schemas.microsoft.com/office/drawing/2014/main" id="{A11BEAE0-E70D-0C4C-9A9A-135FB60F75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1968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28" name="Rectangle 200">
              <a:extLst>
                <a:ext uri="{FF2B5EF4-FFF2-40B4-BE49-F238E27FC236}">
                  <a16:creationId xmlns:a16="http://schemas.microsoft.com/office/drawing/2014/main" id="{4E6BE962-4241-B745-8691-FB0250F0B6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160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29" name="Rectangle 201">
              <a:extLst>
                <a:ext uri="{FF2B5EF4-FFF2-40B4-BE49-F238E27FC236}">
                  <a16:creationId xmlns:a16="http://schemas.microsoft.com/office/drawing/2014/main" id="{0E333038-A785-9442-AACB-AEE1BE362D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352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30" name="Rectangle 202">
              <a:extLst>
                <a:ext uri="{FF2B5EF4-FFF2-40B4-BE49-F238E27FC236}">
                  <a16:creationId xmlns:a16="http://schemas.microsoft.com/office/drawing/2014/main" id="{E30B82E8-A5FE-1F41-9ABF-AB74121D1E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544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31" name="Rectangle 203">
              <a:extLst>
                <a:ext uri="{FF2B5EF4-FFF2-40B4-BE49-F238E27FC236}">
                  <a16:creationId xmlns:a16="http://schemas.microsoft.com/office/drawing/2014/main" id="{063E4416-9F64-5343-824B-4CB5AC5058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544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32" name="Rectangle 204">
              <a:extLst>
                <a:ext uri="{FF2B5EF4-FFF2-40B4-BE49-F238E27FC236}">
                  <a16:creationId xmlns:a16="http://schemas.microsoft.com/office/drawing/2014/main" id="{CC155A2F-966A-214E-AAA3-7348410B03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544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33" name="Rectangle 205">
              <a:extLst>
                <a:ext uri="{FF2B5EF4-FFF2-40B4-BE49-F238E27FC236}">
                  <a16:creationId xmlns:a16="http://schemas.microsoft.com/office/drawing/2014/main" id="{8D23EA12-DCFA-7548-8F14-9F9C40AB88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2544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34" name="Rectangle 206">
              <a:extLst>
                <a:ext uri="{FF2B5EF4-FFF2-40B4-BE49-F238E27FC236}">
                  <a16:creationId xmlns:a16="http://schemas.microsoft.com/office/drawing/2014/main" id="{0F50CCC4-2792-1A4E-958C-54096AF469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2544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35" name="Rectangle 207">
              <a:extLst>
                <a:ext uri="{FF2B5EF4-FFF2-40B4-BE49-F238E27FC236}">
                  <a16:creationId xmlns:a16="http://schemas.microsoft.com/office/drawing/2014/main" id="{B82D4C18-C665-EB46-8346-5C4C9063E2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544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36" name="Rectangle 208">
              <a:extLst>
                <a:ext uri="{FF2B5EF4-FFF2-40B4-BE49-F238E27FC236}">
                  <a16:creationId xmlns:a16="http://schemas.microsoft.com/office/drawing/2014/main" id="{572A173B-A0D8-F647-9E80-4BA87E014B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2544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37" name="Rectangle 209">
              <a:extLst>
                <a:ext uri="{FF2B5EF4-FFF2-40B4-BE49-F238E27FC236}">
                  <a16:creationId xmlns:a16="http://schemas.microsoft.com/office/drawing/2014/main" id="{50DE5964-C656-564D-AE96-0E212C5499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2544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38" name="Rectangle 210">
              <a:extLst>
                <a:ext uri="{FF2B5EF4-FFF2-40B4-BE49-F238E27FC236}">
                  <a16:creationId xmlns:a16="http://schemas.microsoft.com/office/drawing/2014/main" id="{8714E33A-7FD1-EF46-B9C9-ABBE51BB33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2544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39" name="Rectangle 211">
              <a:extLst>
                <a:ext uri="{FF2B5EF4-FFF2-40B4-BE49-F238E27FC236}">
                  <a16:creationId xmlns:a16="http://schemas.microsoft.com/office/drawing/2014/main" id="{C2ADBF5E-F6A8-3C49-A611-7D89352F42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1584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40" name="Rectangle 212">
              <a:extLst>
                <a:ext uri="{FF2B5EF4-FFF2-40B4-BE49-F238E27FC236}">
                  <a16:creationId xmlns:a16="http://schemas.microsoft.com/office/drawing/2014/main" id="{6A3FAE1D-38C5-684B-8235-4D614E422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1776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41" name="Rectangle 213">
              <a:extLst>
                <a:ext uri="{FF2B5EF4-FFF2-40B4-BE49-F238E27FC236}">
                  <a16:creationId xmlns:a16="http://schemas.microsoft.com/office/drawing/2014/main" id="{341B49B2-FAD4-7A4B-863B-7AF97718DC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1968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42" name="Rectangle 214">
              <a:extLst>
                <a:ext uri="{FF2B5EF4-FFF2-40B4-BE49-F238E27FC236}">
                  <a16:creationId xmlns:a16="http://schemas.microsoft.com/office/drawing/2014/main" id="{AC335E3E-D3AA-7549-AE10-D0F1E5CD2C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160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43" name="Rectangle 215">
              <a:extLst>
                <a:ext uri="{FF2B5EF4-FFF2-40B4-BE49-F238E27FC236}">
                  <a16:creationId xmlns:a16="http://schemas.microsoft.com/office/drawing/2014/main" id="{0120CD2B-9F48-A94B-A788-D175DB5AF1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352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44" name="Rectangle 216">
              <a:extLst>
                <a:ext uri="{FF2B5EF4-FFF2-40B4-BE49-F238E27FC236}">
                  <a16:creationId xmlns:a16="http://schemas.microsoft.com/office/drawing/2014/main" id="{46AC4CF8-5112-E64F-8C64-921EECEF1F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776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45" name="Rectangle 217">
              <a:extLst>
                <a:ext uri="{FF2B5EF4-FFF2-40B4-BE49-F238E27FC236}">
                  <a16:creationId xmlns:a16="http://schemas.microsoft.com/office/drawing/2014/main" id="{CAD00B40-9478-384F-8014-E12EB665A9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968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46" name="Rectangle 218">
              <a:extLst>
                <a:ext uri="{FF2B5EF4-FFF2-40B4-BE49-F238E27FC236}">
                  <a16:creationId xmlns:a16="http://schemas.microsoft.com/office/drawing/2014/main" id="{1C8CBD49-4B7D-624C-A8B2-FB1836EDB2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160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47" name="Rectangle 219">
              <a:extLst>
                <a:ext uri="{FF2B5EF4-FFF2-40B4-BE49-F238E27FC236}">
                  <a16:creationId xmlns:a16="http://schemas.microsoft.com/office/drawing/2014/main" id="{A1488C7F-7E6B-A04C-9916-53C8F5BD2B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352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48" name="Rectangle 220">
              <a:extLst>
                <a:ext uri="{FF2B5EF4-FFF2-40B4-BE49-F238E27FC236}">
                  <a16:creationId xmlns:a16="http://schemas.microsoft.com/office/drawing/2014/main" id="{BD2E6D64-BF99-1141-BF4B-92FA7998AE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1968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49" name="Rectangle 221">
              <a:extLst>
                <a:ext uri="{FF2B5EF4-FFF2-40B4-BE49-F238E27FC236}">
                  <a16:creationId xmlns:a16="http://schemas.microsoft.com/office/drawing/2014/main" id="{CFE4D935-8721-6841-9295-D2F45772CD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2160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50" name="Rectangle 222">
              <a:extLst>
                <a:ext uri="{FF2B5EF4-FFF2-40B4-BE49-F238E27FC236}">
                  <a16:creationId xmlns:a16="http://schemas.microsoft.com/office/drawing/2014/main" id="{CE2B99D0-8B99-5C4E-B3DA-B88E2E2525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2352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51" name="Rectangle 223">
              <a:extLst>
                <a:ext uri="{FF2B5EF4-FFF2-40B4-BE49-F238E27FC236}">
                  <a16:creationId xmlns:a16="http://schemas.microsoft.com/office/drawing/2014/main" id="{19A6BDDC-7C7F-E24D-B693-BB98CE8384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1968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52" name="Rectangle 224">
              <a:extLst>
                <a:ext uri="{FF2B5EF4-FFF2-40B4-BE49-F238E27FC236}">
                  <a16:creationId xmlns:a16="http://schemas.microsoft.com/office/drawing/2014/main" id="{C8F3AF79-7E27-CD4A-B231-AE347E7E52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2160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53" name="Rectangle 225">
              <a:extLst>
                <a:ext uri="{FF2B5EF4-FFF2-40B4-BE49-F238E27FC236}">
                  <a16:creationId xmlns:a16="http://schemas.microsoft.com/office/drawing/2014/main" id="{81127988-CDCD-AE41-8E5A-E28B8372B5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2352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54" name="Rectangle 226">
              <a:extLst>
                <a:ext uri="{FF2B5EF4-FFF2-40B4-BE49-F238E27FC236}">
                  <a16:creationId xmlns:a16="http://schemas.microsoft.com/office/drawing/2014/main" id="{E1474962-F530-7744-98D8-0AE08AF222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160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55" name="Rectangle 227">
              <a:extLst>
                <a:ext uri="{FF2B5EF4-FFF2-40B4-BE49-F238E27FC236}">
                  <a16:creationId xmlns:a16="http://schemas.microsoft.com/office/drawing/2014/main" id="{C5A7A331-17B3-B642-A245-36D74DF8EF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352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56" name="Rectangle 228">
              <a:extLst>
                <a:ext uri="{FF2B5EF4-FFF2-40B4-BE49-F238E27FC236}">
                  <a16:creationId xmlns:a16="http://schemas.microsoft.com/office/drawing/2014/main" id="{F37F2DCA-48F3-8A4D-A786-38F29CD146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2352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57" name="Rectangle 229">
              <a:extLst>
                <a:ext uri="{FF2B5EF4-FFF2-40B4-BE49-F238E27FC236}">
                  <a16:creationId xmlns:a16="http://schemas.microsoft.com/office/drawing/2014/main" id="{37C53C15-926D-354D-B6E7-734FD424A7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2352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58" name="Rectangle 230">
              <a:extLst>
                <a:ext uri="{FF2B5EF4-FFF2-40B4-BE49-F238E27FC236}">
                  <a16:creationId xmlns:a16="http://schemas.microsoft.com/office/drawing/2014/main" id="{36212A64-4D87-334B-8A62-0321751E6B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1584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59" name="Rectangle 231">
              <a:extLst>
                <a:ext uri="{FF2B5EF4-FFF2-40B4-BE49-F238E27FC236}">
                  <a16:creationId xmlns:a16="http://schemas.microsoft.com/office/drawing/2014/main" id="{775F51D4-35F8-4947-BD31-FD3C41F95D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1776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60" name="Rectangle 232">
              <a:extLst>
                <a:ext uri="{FF2B5EF4-FFF2-40B4-BE49-F238E27FC236}">
                  <a16:creationId xmlns:a16="http://schemas.microsoft.com/office/drawing/2014/main" id="{83535513-A836-5443-BFD0-EBB1DAFD91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1776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61" name="Rectangle 233">
              <a:extLst>
                <a:ext uri="{FF2B5EF4-FFF2-40B4-BE49-F238E27FC236}">
                  <a16:creationId xmlns:a16="http://schemas.microsoft.com/office/drawing/2014/main" id="{464CDE38-FA5E-354F-B1DA-8CD7469A0A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1968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62" name="Rectangle 234">
              <a:extLst>
                <a:ext uri="{FF2B5EF4-FFF2-40B4-BE49-F238E27FC236}">
                  <a16:creationId xmlns:a16="http://schemas.microsoft.com/office/drawing/2014/main" id="{4521FAE1-FC54-6F4E-A89F-66DB4323A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1968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63" name="Rectangle 235">
              <a:extLst>
                <a:ext uri="{FF2B5EF4-FFF2-40B4-BE49-F238E27FC236}">
                  <a16:creationId xmlns:a16="http://schemas.microsoft.com/office/drawing/2014/main" id="{DFD13606-7C99-FC48-8E25-ADE3129804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160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64" name="Rectangle 236">
              <a:extLst>
                <a:ext uri="{FF2B5EF4-FFF2-40B4-BE49-F238E27FC236}">
                  <a16:creationId xmlns:a16="http://schemas.microsoft.com/office/drawing/2014/main" id="{4E7DF29E-0396-B746-90F5-51E34E8368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160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65" name="Rectangle 237">
              <a:extLst>
                <a:ext uri="{FF2B5EF4-FFF2-40B4-BE49-F238E27FC236}">
                  <a16:creationId xmlns:a16="http://schemas.microsoft.com/office/drawing/2014/main" id="{F87D4B14-FF48-4244-912F-73A2C55B2A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352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66" name="Rectangle 238">
              <a:extLst>
                <a:ext uri="{FF2B5EF4-FFF2-40B4-BE49-F238E27FC236}">
                  <a16:creationId xmlns:a16="http://schemas.microsoft.com/office/drawing/2014/main" id="{5EDD97EB-DE40-AA41-816B-9D1EAE623E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352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67" name="Rectangle 239">
              <a:extLst>
                <a:ext uri="{FF2B5EF4-FFF2-40B4-BE49-F238E27FC236}">
                  <a16:creationId xmlns:a16="http://schemas.microsoft.com/office/drawing/2014/main" id="{BCAE6D29-C77F-3A49-A19C-7090E57808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544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68" name="Rectangle 240">
              <a:extLst>
                <a:ext uri="{FF2B5EF4-FFF2-40B4-BE49-F238E27FC236}">
                  <a16:creationId xmlns:a16="http://schemas.microsoft.com/office/drawing/2014/main" id="{E936258D-0C52-AD42-A393-ABD7D24516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544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69" name="Rectangle 241">
              <a:extLst>
                <a:ext uri="{FF2B5EF4-FFF2-40B4-BE49-F238E27FC236}">
                  <a16:creationId xmlns:a16="http://schemas.microsoft.com/office/drawing/2014/main" id="{375F2F3C-BDC7-A447-9213-4941B10140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968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70" name="Rectangle 242">
              <a:extLst>
                <a:ext uri="{FF2B5EF4-FFF2-40B4-BE49-F238E27FC236}">
                  <a16:creationId xmlns:a16="http://schemas.microsoft.com/office/drawing/2014/main" id="{3C31F8AC-B477-0B4B-860D-F078EB681E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1968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71" name="Rectangle 243">
              <a:extLst>
                <a:ext uri="{FF2B5EF4-FFF2-40B4-BE49-F238E27FC236}">
                  <a16:creationId xmlns:a16="http://schemas.microsoft.com/office/drawing/2014/main" id="{01E11DB7-DADB-F84C-B75C-2099F3C71C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160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72" name="Rectangle 244">
              <a:extLst>
                <a:ext uri="{FF2B5EF4-FFF2-40B4-BE49-F238E27FC236}">
                  <a16:creationId xmlns:a16="http://schemas.microsoft.com/office/drawing/2014/main" id="{C6C9C8EB-9504-994D-A003-DC097D1716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2160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73" name="Rectangle 245">
              <a:extLst>
                <a:ext uri="{FF2B5EF4-FFF2-40B4-BE49-F238E27FC236}">
                  <a16:creationId xmlns:a16="http://schemas.microsoft.com/office/drawing/2014/main" id="{9A976C0D-6D8A-3848-B317-645FCA112D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352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74" name="Rectangle 246">
              <a:extLst>
                <a:ext uri="{FF2B5EF4-FFF2-40B4-BE49-F238E27FC236}">
                  <a16:creationId xmlns:a16="http://schemas.microsoft.com/office/drawing/2014/main" id="{50035B31-2627-BF42-9EF3-13BA5DEEEF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2352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75" name="Rectangle 247">
              <a:extLst>
                <a:ext uri="{FF2B5EF4-FFF2-40B4-BE49-F238E27FC236}">
                  <a16:creationId xmlns:a16="http://schemas.microsoft.com/office/drawing/2014/main" id="{C2D1786D-A8D6-B84E-9570-3DA81C2E51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544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76" name="Rectangle 248">
              <a:extLst>
                <a:ext uri="{FF2B5EF4-FFF2-40B4-BE49-F238E27FC236}">
                  <a16:creationId xmlns:a16="http://schemas.microsoft.com/office/drawing/2014/main" id="{9FB56395-76E7-7248-AF6D-6E36F42932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2544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77" name="Rectangle 249">
              <a:extLst>
                <a:ext uri="{FF2B5EF4-FFF2-40B4-BE49-F238E27FC236}">
                  <a16:creationId xmlns:a16="http://schemas.microsoft.com/office/drawing/2014/main" id="{434214DA-0579-FE47-A871-6478FADC5B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2160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78" name="Rectangle 250">
              <a:extLst>
                <a:ext uri="{FF2B5EF4-FFF2-40B4-BE49-F238E27FC236}">
                  <a16:creationId xmlns:a16="http://schemas.microsoft.com/office/drawing/2014/main" id="{A974CD01-0358-2C43-853E-7DD429E89A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160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79" name="Rectangle 251">
              <a:extLst>
                <a:ext uri="{FF2B5EF4-FFF2-40B4-BE49-F238E27FC236}">
                  <a16:creationId xmlns:a16="http://schemas.microsoft.com/office/drawing/2014/main" id="{6580FD50-D720-7144-AC50-BB5F88E035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2352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80" name="Rectangle 252">
              <a:extLst>
                <a:ext uri="{FF2B5EF4-FFF2-40B4-BE49-F238E27FC236}">
                  <a16:creationId xmlns:a16="http://schemas.microsoft.com/office/drawing/2014/main" id="{863CD47E-2FFD-D444-8C8B-10F5508240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352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81" name="Rectangle 253">
              <a:extLst>
                <a:ext uri="{FF2B5EF4-FFF2-40B4-BE49-F238E27FC236}">
                  <a16:creationId xmlns:a16="http://schemas.microsoft.com/office/drawing/2014/main" id="{8B52C804-F7B7-574D-8B51-5D7807D775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2544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82" name="Rectangle 254">
              <a:extLst>
                <a:ext uri="{FF2B5EF4-FFF2-40B4-BE49-F238E27FC236}">
                  <a16:creationId xmlns:a16="http://schemas.microsoft.com/office/drawing/2014/main" id="{5A791D04-B5D8-C545-897F-BCDFEFB885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544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83" name="Rectangle 255">
              <a:extLst>
                <a:ext uri="{FF2B5EF4-FFF2-40B4-BE49-F238E27FC236}">
                  <a16:creationId xmlns:a16="http://schemas.microsoft.com/office/drawing/2014/main" id="{CA5B7DA9-3F40-3746-8B7B-043BFF524A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2352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84" name="Rectangle 256">
              <a:extLst>
                <a:ext uri="{FF2B5EF4-FFF2-40B4-BE49-F238E27FC236}">
                  <a16:creationId xmlns:a16="http://schemas.microsoft.com/office/drawing/2014/main" id="{E37DA8D0-FEF1-5747-803A-76B3DB1E0F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2352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85" name="Rectangle 257">
              <a:extLst>
                <a:ext uri="{FF2B5EF4-FFF2-40B4-BE49-F238E27FC236}">
                  <a16:creationId xmlns:a16="http://schemas.microsoft.com/office/drawing/2014/main" id="{02AD4A0D-1E38-1D49-866A-8BA7A71F68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2544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86" name="Rectangle 258">
              <a:extLst>
                <a:ext uri="{FF2B5EF4-FFF2-40B4-BE49-F238E27FC236}">
                  <a16:creationId xmlns:a16="http://schemas.microsoft.com/office/drawing/2014/main" id="{91BBCF5B-2943-F346-B123-362A5AF0D0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2544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87" name="Rectangle 259">
              <a:extLst>
                <a:ext uri="{FF2B5EF4-FFF2-40B4-BE49-F238E27FC236}">
                  <a16:creationId xmlns:a16="http://schemas.microsoft.com/office/drawing/2014/main" id="{0BCF2040-8EC6-204A-96A9-0134A5E34D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2544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88" name="Rectangle 260">
              <a:extLst>
                <a:ext uri="{FF2B5EF4-FFF2-40B4-BE49-F238E27FC236}">
                  <a16:creationId xmlns:a16="http://schemas.microsoft.com/office/drawing/2014/main" id="{53555F53-DF64-644F-9EF4-0FF0D88FA5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1968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89" name="Rectangle 261">
              <a:extLst>
                <a:ext uri="{FF2B5EF4-FFF2-40B4-BE49-F238E27FC236}">
                  <a16:creationId xmlns:a16="http://schemas.microsoft.com/office/drawing/2014/main" id="{F21CB7B9-6C1B-AC48-8B3B-CC2CDB34D9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776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990" name="Text Box 262">
              <a:extLst>
                <a:ext uri="{FF2B5EF4-FFF2-40B4-BE49-F238E27FC236}">
                  <a16:creationId xmlns:a16="http://schemas.microsoft.com/office/drawing/2014/main" id="{AFBBCAA2-641D-9249-BB9B-49C5B28720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2" y="470"/>
              <a:ext cx="55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i="1"/>
                <a:t>m</a:t>
              </a:r>
              <a:r>
                <a:rPr lang="en-US" altLang="en-US" sz="2400"/>
                <a:t>=16</a:t>
              </a:r>
            </a:p>
          </p:txBody>
        </p:sp>
        <p:sp>
          <p:nvSpPr>
            <p:cNvPr id="73991" name="Text Box 263">
              <a:extLst>
                <a:ext uri="{FF2B5EF4-FFF2-40B4-BE49-F238E27FC236}">
                  <a16:creationId xmlns:a16="http://schemas.microsoft.com/office/drawing/2014/main" id="{2CA20264-1A4A-1641-A048-C83E9FBAF5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" y="1776"/>
              <a:ext cx="5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i="1"/>
                <a:t>n</a:t>
              </a:r>
              <a:r>
                <a:rPr lang="en-US" altLang="en-US" sz="2400"/>
                <a:t>=12</a:t>
              </a:r>
            </a:p>
          </p:txBody>
        </p:sp>
      </p:grpSp>
      <p:sp>
        <p:nvSpPr>
          <p:cNvPr id="73730" name="Text Box 264">
            <a:extLst>
              <a:ext uri="{FF2B5EF4-FFF2-40B4-BE49-F238E27FC236}">
                <a16:creationId xmlns:a16="http://schemas.microsoft.com/office/drawing/2014/main" id="{E6B775EB-67CD-C14E-AF73-27E7BDE9D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724400"/>
            <a:ext cx="337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risoluzione </a:t>
            </a:r>
            <a:r>
              <a:rPr lang="en-US" altLang="en-US" sz="2400" i="1"/>
              <a:t>m · n </a:t>
            </a:r>
            <a:r>
              <a:rPr lang="en-US" altLang="en-US" sz="2400"/>
              <a:t>= 16</a:t>
            </a:r>
            <a:r>
              <a:rPr lang="en-US" altLang="en-US" sz="2400" i="1"/>
              <a:t> · </a:t>
            </a:r>
            <a:r>
              <a:rPr lang="en-US" altLang="en-US" sz="2400"/>
              <a:t>12</a:t>
            </a:r>
            <a:endParaRPr lang="en-US" altLang="en-US" sz="2400" i="1"/>
          </a:p>
        </p:txBody>
      </p:sp>
      <p:sp>
        <p:nvSpPr>
          <p:cNvPr id="73731" name="Text Box 266">
            <a:extLst>
              <a:ext uri="{FF2B5EF4-FFF2-40B4-BE49-F238E27FC236}">
                <a16:creationId xmlns:a16="http://schemas.microsoft.com/office/drawing/2014/main" id="{8665AC08-457D-8F4A-8790-0B9578D16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410200"/>
            <a:ext cx="78152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Aumentando la risoluzione aumenta la precisione nella riproduzione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dell</a:t>
            </a:r>
            <a:r>
              <a:rPr lang="ja-JP" altLang="en-US" sz="2000">
                <a:latin typeface="Arial" panose="020B0604020202020204" pitchFamily="34" charset="0"/>
              </a:rPr>
              <a:t>’</a:t>
            </a:r>
            <a:r>
              <a:rPr lang="en-US" altLang="ja-JP" sz="2000"/>
              <a:t>oggetto. Siamo però sempre con un</a:t>
            </a:r>
            <a:r>
              <a:rPr lang="ja-JP" altLang="en-US" sz="2000">
                <a:latin typeface="Arial" panose="020B0604020202020204" pitchFamily="34" charset="0"/>
              </a:rPr>
              <a:t>’</a:t>
            </a:r>
            <a:r>
              <a:rPr lang="en-US" altLang="ja-JP" sz="2000"/>
              <a:t>immagine B/N a 2 livelli di colore</a:t>
            </a:r>
            <a:endParaRPr lang="en-US" altLang="en-US" sz="2000"/>
          </a:p>
        </p:txBody>
      </p:sp>
      <p:sp>
        <p:nvSpPr>
          <p:cNvPr id="73732" name="Text Box 268">
            <a:extLst>
              <a:ext uri="{FF2B5EF4-FFF2-40B4-BE49-F238E27FC236}">
                <a16:creationId xmlns:a16="http://schemas.microsoft.com/office/drawing/2014/main" id="{EF75F21C-05BA-F146-A7F1-8ED5126AA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488"/>
            <a:ext cx="1103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2) Codifica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A69EF4-A10E-3425-686E-317276717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77</a:t>
            </a:fld>
            <a:endParaRPr lang="en-US" altLang="en-US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>
            <a:extLst>
              <a:ext uri="{FF2B5EF4-FFF2-40B4-BE49-F238E27FC236}">
                <a16:creationId xmlns:a16="http://schemas.microsoft.com/office/drawing/2014/main" id="{369C7A86-25FF-0B4D-8EE8-492AC6054E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538" y="252571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4754" name="Text Box 5">
            <a:extLst>
              <a:ext uri="{FF2B5EF4-FFF2-40B4-BE49-F238E27FC236}">
                <a16:creationId xmlns:a16="http://schemas.microsoft.com/office/drawing/2014/main" id="{3AD910A0-F2D7-8C49-ACB3-C7230795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525" y="51657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74755" name="Picture 6" descr="gray256.gif                                                    0009F9D8Macintosh HD                   7C26833C:">
            <a:extLst>
              <a:ext uri="{FF2B5EF4-FFF2-40B4-BE49-F238E27FC236}">
                <a16:creationId xmlns:a16="http://schemas.microsoft.com/office/drawing/2014/main" id="{15FAEA47-329B-164C-ABB9-8C28DF26D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43000"/>
            <a:ext cx="229552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6" name="Text Box 7">
            <a:extLst>
              <a:ext uri="{FF2B5EF4-FFF2-40B4-BE49-F238E27FC236}">
                <a16:creationId xmlns:a16="http://schemas.microsoft.com/office/drawing/2014/main" id="{D8C2E532-0593-EA4C-B947-0035CAD21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1196975"/>
            <a:ext cx="64135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1111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1110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1101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1100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1011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1010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1001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1000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0111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0110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0101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0100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0011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0010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0001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0000</a:t>
            </a:r>
          </a:p>
        </p:txBody>
      </p:sp>
      <p:sp>
        <p:nvSpPr>
          <p:cNvPr id="74757" name="Text Box 8">
            <a:extLst>
              <a:ext uri="{FF2B5EF4-FFF2-40B4-BE49-F238E27FC236}">
                <a16:creationId xmlns:a16="http://schemas.microsoft.com/office/drawing/2014/main" id="{672169AA-B8BA-C84C-B6FA-EEF8F0F50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1295400"/>
            <a:ext cx="33416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4 bit per pixel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Scala a 16 livelli di grigio</a:t>
            </a:r>
          </a:p>
        </p:txBody>
      </p:sp>
      <p:sp>
        <p:nvSpPr>
          <p:cNvPr id="74758" name="Rectangle 10">
            <a:extLst>
              <a:ext uri="{FF2B5EF4-FFF2-40B4-BE49-F238E27FC236}">
                <a16:creationId xmlns:a16="http://schemas.microsoft.com/office/drawing/2014/main" id="{2661FE84-6EC9-C84C-B14D-409DF6486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124200"/>
            <a:ext cx="311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/>
              <a:t>m · n · </a:t>
            </a:r>
            <a:r>
              <a:rPr lang="en-US" altLang="en-US" sz="2400"/>
              <a:t>4  bit di memoria</a:t>
            </a:r>
            <a:endParaRPr lang="en-US" altLang="en-US" sz="2400" i="1"/>
          </a:p>
        </p:txBody>
      </p:sp>
      <p:sp>
        <p:nvSpPr>
          <p:cNvPr id="74759" name="Text Box 11">
            <a:extLst>
              <a:ext uri="{FF2B5EF4-FFF2-40B4-BE49-F238E27FC236}">
                <a16:creationId xmlns:a16="http://schemas.microsoft.com/office/drawing/2014/main" id="{7171D445-869F-3943-B758-30B45A006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488"/>
            <a:ext cx="1103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2) Codifica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355307-23EC-5111-2989-883D9A1BD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78</a:t>
            </a:fld>
            <a:endParaRPr lang="en-US" altLang="en-US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3">
            <a:extLst>
              <a:ext uri="{FF2B5EF4-FFF2-40B4-BE49-F238E27FC236}">
                <a16:creationId xmlns:a16="http://schemas.microsoft.com/office/drawing/2014/main" id="{040A0F6D-D661-3D4C-A9DC-BF3C0D789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0612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Rectangle 4">
            <a:extLst>
              <a:ext uri="{FF2B5EF4-FFF2-40B4-BE49-F238E27FC236}">
                <a16:creationId xmlns:a16="http://schemas.microsoft.com/office/drawing/2014/main" id="{D6ED4B57-204B-8F4B-A463-5836D65DBE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5562600"/>
            <a:ext cx="33416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5 bit per pixel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Scala a 32 livelli di grigio</a:t>
            </a:r>
          </a:p>
        </p:txBody>
      </p:sp>
      <p:sp>
        <p:nvSpPr>
          <p:cNvPr id="75779" name="Text Box 5">
            <a:extLst>
              <a:ext uri="{FF2B5EF4-FFF2-40B4-BE49-F238E27FC236}">
                <a16:creationId xmlns:a16="http://schemas.microsoft.com/office/drawing/2014/main" id="{347E154A-4E55-2044-B865-ED1F9445F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488"/>
            <a:ext cx="1103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2) Codifica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D2362A-1B7F-1FEC-9DC9-262A99AF3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79</a:t>
            </a:fld>
            <a:endParaRPr lang="en-US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76EB5AF-3306-7641-AF49-7FD0F0A2B1D6}"/>
              </a:ext>
            </a:extLst>
          </p:cNvPr>
          <p:cNvGrpSpPr>
            <a:grpSpLocks/>
          </p:cNvGrpSpPr>
          <p:nvPr/>
        </p:nvGrpSpPr>
        <p:grpSpPr bwMode="auto">
          <a:xfrm>
            <a:off x="611560" y="2514600"/>
            <a:ext cx="3844925" cy="1847850"/>
            <a:chOff x="624" y="1584"/>
            <a:chExt cx="2422" cy="1164"/>
          </a:xfrm>
        </p:grpSpPr>
        <p:grpSp>
          <p:nvGrpSpPr>
            <p:cNvPr id="127007" name="Group 3">
              <a:extLst>
                <a:ext uri="{FF2B5EF4-FFF2-40B4-BE49-F238E27FC236}">
                  <a16:creationId xmlns:a16="http://schemas.microsoft.com/office/drawing/2014/main" id="{93B1D284-FB04-2743-A96E-65EB4941DE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8" y="1584"/>
              <a:ext cx="2112" cy="240"/>
              <a:chOff x="3024" y="1248"/>
              <a:chExt cx="1344" cy="240"/>
            </a:xfrm>
          </p:grpSpPr>
          <p:sp>
            <p:nvSpPr>
              <p:cNvPr id="127012" name="Line 4">
                <a:extLst>
                  <a:ext uri="{FF2B5EF4-FFF2-40B4-BE49-F238E27FC236}">
                    <a16:creationId xmlns:a16="http://schemas.microsoft.com/office/drawing/2014/main" id="{652D4949-D3FC-3B4E-AB7A-E74812CCE5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60" y="124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7013" name="Line 5">
                <a:extLst>
                  <a:ext uri="{FF2B5EF4-FFF2-40B4-BE49-F238E27FC236}">
                    <a16:creationId xmlns:a16="http://schemas.microsoft.com/office/drawing/2014/main" id="{C1162DE5-9695-8949-A74E-C23E595837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4" y="1488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7014" name="Line 6">
                <a:extLst>
                  <a:ext uri="{FF2B5EF4-FFF2-40B4-BE49-F238E27FC236}">
                    <a16:creationId xmlns:a16="http://schemas.microsoft.com/office/drawing/2014/main" id="{FD6122AF-F333-4540-8E1A-167603AA09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16" y="124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7015" name="Line 7">
                <a:extLst>
                  <a:ext uri="{FF2B5EF4-FFF2-40B4-BE49-F238E27FC236}">
                    <a16:creationId xmlns:a16="http://schemas.microsoft.com/office/drawing/2014/main" id="{5834F43E-3F7C-D14F-944C-11A7F40283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16" y="1248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7016" name="Line 8">
                <a:extLst>
                  <a:ext uri="{FF2B5EF4-FFF2-40B4-BE49-F238E27FC236}">
                    <a16:creationId xmlns:a16="http://schemas.microsoft.com/office/drawing/2014/main" id="{1CEA5149-8CD2-A143-B9DC-CFB1BBD6DB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96" y="124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7017" name="Line 9">
                <a:extLst>
                  <a:ext uri="{FF2B5EF4-FFF2-40B4-BE49-F238E27FC236}">
                    <a16:creationId xmlns:a16="http://schemas.microsoft.com/office/drawing/2014/main" id="{4008B3F3-8450-504D-B008-58B67472EC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60" y="1488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7018" name="Line 10">
                <a:extLst>
                  <a:ext uri="{FF2B5EF4-FFF2-40B4-BE49-F238E27FC236}">
                    <a16:creationId xmlns:a16="http://schemas.microsoft.com/office/drawing/2014/main" id="{1571353D-CFA7-EF4B-83FA-8DD54E3BA5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52" y="124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7019" name="Line 11">
                <a:extLst>
                  <a:ext uri="{FF2B5EF4-FFF2-40B4-BE49-F238E27FC236}">
                    <a16:creationId xmlns:a16="http://schemas.microsoft.com/office/drawing/2014/main" id="{16DF0A34-AB0B-694B-B088-D02117555B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52" y="1248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7020" name="Line 12">
                <a:extLst>
                  <a:ext uri="{FF2B5EF4-FFF2-40B4-BE49-F238E27FC236}">
                    <a16:creationId xmlns:a16="http://schemas.microsoft.com/office/drawing/2014/main" id="{4AC85690-A88C-324B-974E-27908CA78F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32" y="124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7021" name="Line 13">
                <a:extLst>
                  <a:ext uri="{FF2B5EF4-FFF2-40B4-BE49-F238E27FC236}">
                    <a16:creationId xmlns:a16="http://schemas.microsoft.com/office/drawing/2014/main" id="{33D9074E-6DF5-E644-A492-85D0FB8E40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1488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7022" name="Line 14">
                <a:extLst>
                  <a:ext uri="{FF2B5EF4-FFF2-40B4-BE49-F238E27FC236}">
                    <a16:creationId xmlns:a16="http://schemas.microsoft.com/office/drawing/2014/main" id="{24BE4851-7339-BB46-919E-B3B66DD1AE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88" y="124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7023" name="Line 15">
                <a:extLst>
                  <a:ext uri="{FF2B5EF4-FFF2-40B4-BE49-F238E27FC236}">
                    <a16:creationId xmlns:a16="http://schemas.microsoft.com/office/drawing/2014/main" id="{4515150E-C1ED-3B49-99A6-538C24667B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88" y="1248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7024" name="Line 16">
                <a:extLst>
                  <a:ext uri="{FF2B5EF4-FFF2-40B4-BE49-F238E27FC236}">
                    <a16:creationId xmlns:a16="http://schemas.microsoft.com/office/drawing/2014/main" id="{F94F8B34-EA3A-854A-8346-2F9AFF72D3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68" y="124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7025" name="Line 17">
                <a:extLst>
                  <a:ext uri="{FF2B5EF4-FFF2-40B4-BE49-F238E27FC236}">
                    <a16:creationId xmlns:a16="http://schemas.microsoft.com/office/drawing/2014/main" id="{742FE019-D86E-694E-A306-C62C4CE318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32" y="1488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7026" name="Line 18">
                <a:extLst>
                  <a:ext uri="{FF2B5EF4-FFF2-40B4-BE49-F238E27FC236}">
                    <a16:creationId xmlns:a16="http://schemas.microsoft.com/office/drawing/2014/main" id="{D4B1C1B0-C9CE-BA4E-BB72-BD00CDFDC6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4" y="124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7027" name="Line 19">
                <a:extLst>
                  <a:ext uri="{FF2B5EF4-FFF2-40B4-BE49-F238E27FC236}">
                    <a16:creationId xmlns:a16="http://schemas.microsoft.com/office/drawing/2014/main" id="{8E697220-C7DE-3649-83C5-D084FE3F4C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4" y="1248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7008" name="Line 20">
              <a:extLst>
                <a:ext uri="{FF2B5EF4-FFF2-40B4-BE49-F238E27FC236}">
                  <a16:creationId xmlns:a16="http://schemas.microsoft.com/office/drawing/2014/main" id="{F252692D-4012-0A40-B1A4-C34756B073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56" y="1920"/>
              <a:ext cx="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09" name="Line 21">
              <a:extLst>
                <a:ext uri="{FF2B5EF4-FFF2-40B4-BE49-F238E27FC236}">
                  <a16:creationId xmlns:a16="http://schemas.microsoft.com/office/drawing/2014/main" id="{5FC4D2E8-070B-D347-83C8-C8DA1D728E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96" y="1920"/>
              <a:ext cx="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10" name="Line 22">
              <a:extLst>
                <a:ext uri="{FF2B5EF4-FFF2-40B4-BE49-F238E27FC236}">
                  <a16:creationId xmlns:a16="http://schemas.microsoft.com/office/drawing/2014/main" id="{BE996565-7603-AE4E-B2E6-D4FFE4938D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4" y="1920"/>
              <a:ext cx="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11" name="Text Box 23">
              <a:extLst>
                <a:ext uri="{FF2B5EF4-FFF2-40B4-BE49-F238E27FC236}">
                  <a16:creationId xmlns:a16="http://schemas.microsoft.com/office/drawing/2014/main" id="{6B08BCA7-FA5B-774B-B84C-E73EE5EA7D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" y="2496"/>
              <a:ext cx="242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000"/>
                <a:t>differenze: informazione di I livello</a:t>
              </a:r>
            </a:p>
          </p:txBody>
        </p:sp>
      </p:grpSp>
      <p:grpSp>
        <p:nvGrpSpPr>
          <p:cNvPr id="4" name="Group 24">
            <a:extLst>
              <a:ext uri="{FF2B5EF4-FFF2-40B4-BE49-F238E27FC236}">
                <a16:creationId xmlns:a16="http://schemas.microsoft.com/office/drawing/2014/main" id="{FD17BC9D-FB7B-444A-8497-3CCDA54A98CD}"/>
              </a:ext>
            </a:extLst>
          </p:cNvPr>
          <p:cNvGrpSpPr>
            <a:grpSpLocks/>
          </p:cNvGrpSpPr>
          <p:nvPr/>
        </p:nvGrpSpPr>
        <p:grpSpPr bwMode="auto">
          <a:xfrm>
            <a:off x="4932040" y="2514600"/>
            <a:ext cx="3844925" cy="1847850"/>
            <a:chOff x="3226" y="1584"/>
            <a:chExt cx="2422" cy="1164"/>
          </a:xfrm>
        </p:grpSpPr>
        <p:grpSp>
          <p:nvGrpSpPr>
            <p:cNvPr id="126982" name="Group 25">
              <a:extLst>
                <a:ext uri="{FF2B5EF4-FFF2-40B4-BE49-F238E27FC236}">
                  <a16:creationId xmlns:a16="http://schemas.microsoft.com/office/drawing/2014/main" id="{B0433BB5-5B44-C74F-8E95-9FEDCCC5B9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2" y="1584"/>
              <a:ext cx="1104" cy="240"/>
              <a:chOff x="1152" y="1248"/>
              <a:chExt cx="1344" cy="240"/>
            </a:xfrm>
          </p:grpSpPr>
          <p:grpSp>
            <p:nvGrpSpPr>
              <p:cNvPr id="126987" name="Group 26">
                <a:extLst>
                  <a:ext uri="{FF2B5EF4-FFF2-40B4-BE49-F238E27FC236}">
                    <a16:creationId xmlns:a16="http://schemas.microsoft.com/office/drawing/2014/main" id="{9D0BB29E-18E2-DE4C-BEF2-94CFFC9238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52" y="1248"/>
                <a:ext cx="336" cy="240"/>
                <a:chOff x="1152" y="1248"/>
                <a:chExt cx="336" cy="240"/>
              </a:xfrm>
            </p:grpSpPr>
            <p:sp>
              <p:nvSpPr>
                <p:cNvPr id="127003" name="Line 27">
                  <a:extLst>
                    <a:ext uri="{FF2B5EF4-FFF2-40B4-BE49-F238E27FC236}">
                      <a16:creationId xmlns:a16="http://schemas.microsoft.com/office/drawing/2014/main" id="{23C4CDBD-C5CC-C04B-9D91-BBDBE29FF9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488" y="1248"/>
                  <a:ext cx="0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7004" name="Line 28">
                  <a:extLst>
                    <a:ext uri="{FF2B5EF4-FFF2-40B4-BE49-F238E27FC236}">
                      <a16:creationId xmlns:a16="http://schemas.microsoft.com/office/drawing/2014/main" id="{5E5F0D9D-6879-0B44-9CD9-218A11ACDF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52" y="1488"/>
                  <a:ext cx="19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7005" name="Line 29">
                  <a:extLst>
                    <a:ext uri="{FF2B5EF4-FFF2-40B4-BE49-F238E27FC236}">
                      <a16:creationId xmlns:a16="http://schemas.microsoft.com/office/drawing/2014/main" id="{4F4A7B95-3EAD-F142-925E-EDEA43EA1A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344" y="1248"/>
                  <a:ext cx="0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7006" name="Line 30">
                  <a:extLst>
                    <a:ext uri="{FF2B5EF4-FFF2-40B4-BE49-F238E27FC236}">
                      <a16:creationId xmlns:a16="http://schemas.microsoft.com/office/drawing/2014/main" id="{65F1A03D-C915-5947-B565-161D95DF55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344" y="1248"/>
                  <a:ext cx="14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6988" name="Group 31">
                <a:extLst>
                  <a:ext uri="{FF2B5EF4-FFF2-40B4-BE49-F238E27FC236}">
                    <a16:creationId xmlns:a16="http://schemas.microsoft.com/office/drawing/2014/main" id="{79CF18AB-FFF5-B442-A5CB-EB70F0D47ED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88" y="1248"/>
                <a:ext cx="336" cy="240"/>
                <a:chOff x="1152" y="1248"/>
                <a:chExt cx="336" cy="240"/>
              </a:xfrm>
            </p:grpSpPr>
            <p:sp>
              <p:nvSpPr>
                <p:cNvPr id="126999" name="Line 32">
                  <a:extLst>
                    <a:ext uri="{FF2B5EF4-FFF2-40B4-BE49-F238E27FC236}">
                      <a16:creationId xmlns:a16="http://schemas.microsoft.com/office/drawing/2014/main" id="{9E72D464-8309-0B45-98D8-ECD1DAA7BA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488" y="1248"/>
                  <a:ext cx="0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7000" name="Line 33">
                  <a:extLst>
                    <a:ext uri="{FF2B5EF4-FFF2-40B4-BE49-F238E27FC236}">
                      <a16:creationId xmlns:a16="http://schemas.microsoft.com/office/drawing/2014/main" id="{1D0BE6FC-127C-174B-920F-D9FBA26C7E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52" y="1488"/>
                  <a:ext cx="19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7001" name="Line 34">
                  <a:extLst>
                    <a:ext uri="{FF2B5EF4-FFF2-40B4-BE49-F238E27FC236}">
                      <a16:creationId xmlns:a16="http://schemas.microsoft.com/office/drawing/2014/main" id="{01D64950-1B64-0D4C-BCF0-244D08C59B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344" y="1248"/>
                  <a:ext cx="0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7002" name="Line 35">
                  <a:extLst>
                    <a:ext uri="{FF2B5EF4-FFF2-40B4-BE49-F238E27FC236}">
                      <a16:creationId xmlns:a16="http://schemas.microsoft.com/office/drawing/2014/main" id="{BAFAB601-D234-1242-89C6-70224646DA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344" y="1248"/>
                  <a:ext cx="14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6989" name="Group 36">
                <a:extLst>
                  <a:ext uri="{FF2B5EF4-FFF2-40B4-BE49-F238E27FC236}">
                    <a16:creationId xmlns:a16="http://schemas.microsoft.com/office/drawing/2014/main" id="{70C40E6D-156E-4A47-846E-01292A9982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1248"/>
                <a:ext cx="336" cy="240"/>
                <a:chOff x="1152" y="1248"/>
                <a:chExt cx="336" cy="240"/>
              </a:xfrm>
            </p:grpSpPr>
            <p:sp>
              <p:nvSpPr>
                <p:cNvPr id="126995" name="Line 37">
                  <a:extLst>
                    <a:ext uri="{FF2B5EF4-FFF2-40B4-BE49-F238E27FC236}">
                      <a16:creationId xmlns:a16="http://schemas.microsoft.com/office/drawing/2014/main" id="{E62399E9-F349-DC44-9069-898284025F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488" y="1248"/>
                  <a:ext cx="0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6996" name="Line 38">
                  <a:extLst>
                    <a:ext uri="{FF2B5EF4-FFF2-40B4-BE49-F238E27FC236}">
                      <a16:creationId xmlns:a16="http://schemas.microsoft.com/office/drawing/2014/main" id="{3252341D-81B0-7C4F-87DC-01492C1D80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52" y="1488"/>
                  <a:ext cx="19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6997" name="Line 39">
                  <a:extLst>
                    <a:ext uri="{FF2B5EF4-FFF2-40B4-BE49-F238E27FC236}">
                      <a16:creationId xmlns:a16="http://schemas.microsoft.com/office/drawing/2014/main" id="{AEFFFCC4-004D-444A-A6B9-0B57C27E59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344" y="1248"/>
                  <a:ext cx="0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6998" name="Line 40">
                  <a:extLst>
                    <a:ext uri="{FF2B5EF4-FFF2-40B4-BE49-F238E27FC236}">
                      <a16:creationId xmlns:a16="http://schemas.microsoft.com/office/drawing/2014/main" id="{7AB877C1-5954-C047-BBB0-D0C4A316772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344" y="1248"/>
                  <a:ext cx="14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6990" name="Group 41">
                <a:extLst>
                  <a:ext uri="{FF2B5EF4-FFF2-40B4-BE49-F238E27FC236}">
                    <a16:creationId xmlns:a16="http://schemas.microsoft.com/office/drawing/2014/main" id="{DEBEC0C7-5B8B-7246-A3E2-76D369D5202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60" y="1248"/>
                <a:ext cx="336" cy="240"/>
                <a:chOff x="1152" y="1248"/>
                <a:chExt cx="336" cy="240"/>
              </a:xfrm>
            </p:grpSpPr>
            <p:sp>
              <p:nvSpPr>
                <p:cNvPr id="126991" name="Line 42">
                  <a:extLst>
                    <a:ext uri="{FF2B5EF4-FFF2-40B4-BE49-F238E27FC236}">
                      <a16:creationId xmlns:a16="http://schemas.microsoft.com/office/drawing/2014/main" id="{3C2A8F4E-0EA5-DA41-B087-3DC70161C8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488" y="1248"/>
                  <a:ext cx="0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6992" name="Line 43">
                  <a:extLst>
                    <a:ext uri="{FF2B5EF4-FFF2-40B4-BE49-F238E27FC236}">
                      <a16:creationId xmlns:a16="http://schemas.microsoft.com/office/drawing/2014/main" id="{CADA30A0-F627-0D48-A743-EF79E06876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52" y="1488"/>
                  <a:ext cx="19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6993" name="Line 44">
                  <a:extLst>
                    <a:ext uri="{FF2B5EF4-FFF2-40B4-BE49-F238E27FC236}">
                      <a16:creationId xmlns:a16="http://schemas.microsoft.com/office/drawing/2014/main" id="{9A2AC179-AA9A-6A43-ABCF-24DF7635B0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344" y="1248"/>
                  <a:ext cx="0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6994" name="Line 45">
                  <a:extLst>
                    <a:ext uri="{FF2B5EF4-FFF2-40B4-BE49-F238E27FC236}">
                      <a16:creationId xmlns:a16="http://schemas.microsoft.com/office/drawing/2014/main" id="{315DE3C7-698F-FC43-ADD6-0F17FBC40F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344" y="1248"/>
                  <a:ext cx="14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26983" name="Line 46">
              <a:extLst>
                <a:ext uri="{FF2B5EF4-FFF2-40B4-BE49-F238E27FC236}">
                  <a16:creationId xmlns:a16="http://schemas.microsoft.com/office/drawing/2014/main" id="{4876F421-5EDC-3045-88A6-F02DC55712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96" y="1920"/>
              <a:ext cx="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84" name="Line 47">
              <a:extLst>
                <a:ext uri="{FF2B5EF4-FFF2-40B4-BE49-F238E27FC236}">
                  <a16:creationId xmlns:a16="http://schemas.microsoft.com/office/drawing/2014/main" id="{ED8986EB-B3A5-1E4B-B3EA-C96E7C2530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40" y="1920"/>
              <a:ext cx="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85" name="Line 48">
              <a:extLst>
                <a:ext uri="{FF2B5EF4-FFF2-40B4-BE49-F238E27FC236}">
                  <a16:creationId xmlns:a16="http://schemas.microsoft.com/office/drawing/2014/main" id="{48F0C7A5-D42E-3A4A-BCD4-18D5B31A61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84" y="1920"/>
              <a:ext cx="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86" name="Text Box 49">
              <a:extLst>
                <a:ext uri="{FF2B5EF4-FFF2-40B4-BE49-F238E27FC236}">
                  <a16:creationId xmlns:a16="http://schemas.microsoft.com/office/drawing/2014/main" id="{38D01BE4-C1BF-A64F-AB02-0EA5E822DB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6" y="2496"/>
              <a:ext cx="242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000"/>
                <a:t>differenze: informazione di I livello</a:t>
              </a:r>
            </a:p>
          </p:txBody>
        </p:sp>
      </p:grpSp>
      <p:grpSp>
        <p:nvGrpSpPr>
          <p:cNvPr id="10" name="Group 50">
            <a:extLst>
              <a:ext uri="{FF2B5EF4-FFF2-40B4-BE49-F238E27FC236}">
                <a16:creationId xmlns:a16="http://schemas.microsoft.com/office/drawing/2014/main" id="{4A601BFB-DAFA-A94A-9A47-32E54DCCE60F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1278810"/>
            <a:ext cx="5289551" cy="687387"/>
            <a:chOff x="1814" y="911"/>
            <a:chExt cx="3332" cy="433"/>
          </a:xfrm>
        </p:grpSpPr>
        <p:sp>
          <p:nvSpPr>
            <p:cNvPr id="126980" name="AutoShape 51">
              <a:extLst>
                <a:ext uri="{FF2B5EF4-FFF2-40B4-BE49-F238E27FC236}">
                  <a16:creationId xmlns:a16="http://schemas.microsoft.com/office/drawing/2014/main" id="{5161A9C1-97DB-0F40-9A53-24B74BCA20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1248"/>
              <a:ext cx="768" cy="96"/>
            </a:xfrm>
            <a:prstGeom prst="rightArrow">
              <a:avLst>
                <a:gd name="adj1" fmla="val 50000"/>
                <a:gd name="adj2" fmla="val 20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 baseline="-25000"/>
            </a:p>
          </p:txBody>
        </p:sp>
        <p:sp>
          <p:nvSpPr>
            <p:cNvPr id="126981" name="Text Box 52">
              <a:extLst>
                <a:ext uri="{FF2B5EF4-FFF2-40B4-BE49-F238E27FC236}">
                  <a16:creationId xmlns:a16="http://schemas.microsoft.com/office/drawing/2014/main" id="{9742B868-0308-6E42-B104-9CBFC82630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4" y="911"/>
              <a:ext cx="333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000">
                  <a:solidFill>
                    <a:srgbClr val="171DFF"/>
                  </a:solidFill>
                </a:rPr>
                <a:t>differenza di differenze</a:t>
              </a:r>
              <a:r>
                <a:rPr lang="en-US" altLang="it-IT" sz="2000"/>
                <a:t>: informazione di II livello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FC8FCD-9708-5801-4994-2902FFEC1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8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3" descr="Screen shot 2011-11-#7D3471.png                                0009F9D8Macintosh HD                   7C26833C:">
            <a:extLst>
              <a:ext uri="{FF2B5EF4-FFF2-40B4-BE49-F238E27FC236}">
                <a16:creationId xmlns:a16="http://schemas.microsoft.com/office/drawing/2014/main" id="{6B3DDA9C-B1BB-6342-A7C3-53402141E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838200"/>
            <a:ext cx="2095500" cy="527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2" name="Rectangle 5">
            <a:extLst>
              <a:ext uri="{FF2B5EF4-FFF2-40B4-BE49-F238E27FC236}">
                <a16:creationId xmlns:a16="http://schemas.microsoft.com/office/drawing/2014/main" id="{6F67A157-18C8-5C4A-A8AA-21C50B53F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1460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6803" name="Rectangle 6">
            <a:extLst>
              <a:ext uri="{FF2B5EF4-FFF2-40B4-BE49-F238E27FC236}">
                <a16:creationId xmlns:a16="http://schemas.microsoft.com/office/drawing/2014/main" id="{CA437118-0348-534E-9D33-81BBFC1DD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13" y="53467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76804" name="Picture 8" descr="hexchart.gif                                                   0009F9D8Macintosh HD                   7C26833C:">
            <a:extLst>
              <a:ext uri="{FF2B5EF4-FFF2-40B4-BE49-F238E27FC236}">
                <a16:creationId xmlns:a16="http://schemas.microsoft.com/office/drawing/2014/main" id="{7DCC02DE-1CB8-A046-A20B-1A8D1EE05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838200"/>
            <a:ext cx="3382963" cy="545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5" name="Text Box 9">
            <a:extLst>
              <a:ext uri="{FF2B5EF4-FFF2-40B4-BE49-F238E27FC236}">
                <a16:creationId xmlns:a16="http://schemas.microsoft.com/office/drawing/2014/main" id="{52849A60-26A8-D94B-8E5F-555EF0978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488"/>
            <a:ext cx="1103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2) Codifica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36E0B3-AAC9-3FAD-1C78-9304C359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80</a:t>
            </a:fld>
            <a:endParaRPr lang="en-US" altLang="en-US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1">
            <a:extLst>
              <a:ext uri="{FF2B5EF4-FFF2-40B4-BE49-F238E27FC236}">
                <a16:creationId xmlns:a16="http://schemas.microsoft.com/office/drawing/2014/main" id="{86B3E9B5-4A7B-F849-8D5D-83D6E4E0D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00" y="1231900"/>
            <a:ext cx="4737100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14296F-8306-7AD9-4A38-2C0E92F5D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81</a:t>
            </a:fld>
            <a:endParaRPr lang="en-US" altLang="en-US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1">
            <a:extLst>
              <a:ext uri="{FF2B5EF4-FFF2-40B4-BE49-F238E27FC236}">
                <a16:creationId xmlns:a16="http://schemas.microsoft.com/office/drawing/2014/main" id="{04BE36F5-1060-7B48-8D33-A1345313A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711200"/>
            <a:ext cx="5588000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B8E409-79D8-BFD3-311E-212D6895E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82</a:t>
            </a:fld>
            <a:endParaRPr lang="en-US" altLang="en-US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">
            <a:extLst>
              <a:ext uri="{FF2B5EF4-FFF2-40B4-BE49-F238E27FC236}">
                <a16:creationId xmlns:a16="http://schemas.microsoft.com/office/drawing/2014/main" id="{C52A87C0-5402-CD4B-A1C0-1FA906B70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4" name="Picture 1">
            <a:extLst>
              <a:ext uri="{FF2B5EF4-FFF2-40B4-BE49-F238E27FC236}">
                <a16:creationId xmlns:a16="http://schemas.microsoft.com/office/drawing/2014/main" id="{1545BE7E-FF49-1E42-ACAA-645A330A7A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7588"/>
            <a:ext cx="91440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C9FFEB-302C-CCDE-A4CB-AD9173BC8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83</a:t>
            </a:fld>
            <a:endParaRPr lang="en-US" altLang="en-US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1">
            <a:extLst>
              <a:ext uri="{FF2B5EF4-FFF2-40B4-BE49-F238E27FC236}">
                <a16:creationId xmlns:a16="http://schemas.microsoft.com/office/drawing/2014/main" id="{EB745D97-0E88-B749-BA37-C5AABB03C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562100"/>
            <a:ext cx="85725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3083A3-189F-9946-322E-9CBF0CC08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84</a:t>
            </a:fld>
            <a:endParaRPr lang="en-US" altLang="en-US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7">
            <a:extLst>
              <a:ext uri="{FF2B5EF4-FFF2-40B4-BE49-F238E27FC236}">
                <a16:creationId xmlns:a16="http://schemas.microsoft.com/office/drawing/2014/main" id="{AF924B79-8DB7-3748-9344-BA3F3681F1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1447800"/>
            <a:ext cx="48783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/>
              <a:t>1024x768	8 bit/pixel	256 colori</a:t>
            </a:r>
          </a:p>
        </p:txBody>
      </p:sp>
      <p:sp>
        <p:nvSpPr>
          <p:cNvPr id="81922" name="Text Box 18">
            <a:extLst>
              <a:ext uri="{FF2B5EF4-FFF2-40B4-BE49-F238E27FC236}">
                <a16:creationId xmlns:a16="http://schemas.microsoft.com/office/drawing/2014/main" id="{20DEBE0B-7688-244A-B09A-CACDEC39F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33400"/>
            <a:ext cx="5000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Quanta memoria occupa un</a:t>
            </a:r>
            <a:r>
              <a:rPr lang="en-US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immagine?</a:t>
            </a:r>
            <a:endParaRPr lang="en-US" altLang="en-US" sz="2400"/>
          </a:p>
        </p:txBody>
      </p:sp>
      <p:sp>
        <p:nvSpPr>
          <p:cNvPr id="81923" name="Text Box 19">
            <a:extLst>
              <a:ext uri="{FF2B5EF4-FFF2-40B4-BE49-F238E27FC236}">
                <a16:creationId xmlns:a16="http://schemas.microsoft.com/office/drawing/2014/main" id="{8346A8ED-76EB-7B47-A164-481E6CD46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71600"/>
            <a:ext cx="1479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Esempio 1</a:t>
            </a:r>
          </a:p>
        </p:txBody>
      </p:sp>
      <p:sp>
        <p:nvSpPr>
          <p:cNvPr id="81924" name="Text Box 21">
            <a:extLst>
              <a:ext uri="{FF2B5EF4-FFF2-40B4-BE49-F238E27FC236}">
                <a16:creationId xmlns:a16="http://schemas.microsoft.com/office/drawing/2014/main" id="{C9CF2204-BAEC-7F4F-9CAD-5C6F06D49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1981200"/>
            <a:ext cx="30067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786432 pixel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786432 byte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786432/1024 = 768 kB</a:t>
            </a:r>
          </a:p>
        </p:txBody>
      </p:sp>
      <p:sp>
        <p:nvSpPr>
          <p:cNvPr id="81925" name="Rectangle 23">
            <a:extLst>
              <a:ext uri="{FF2B5EF4-FFF2-40B4-BE49-F238E27FC236}">
                <a16:creationId xmlns:a16="http://schemas.microsoft.com/office/drawing/2014/main" id="{A3997CE5-6F66-FA41-9B09-B00E37A54C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3581400"/>
            <a:ext cx="5111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/>
              <a:t>1280x1024	32 bit/pixel	4 Mld colori</a:t>
            </a:r>
          </a:p>
        </p:txBody>
      </p:sp>
      <p:sp>
        <p:nvSpPr>
          <p:cNvPr id="81926" name="Text Box 24">
            <a:extLst>
              <a:ext uri="{FF2B5EF4-FFF2-40B4-BE49-F238E27FC236}">
                <a16:creationId xmlns:a16="http://schemas.microsoft.com/office/drawing/2014/main" id="{336AD8BF-FADF-0F40-805A-1F38BEEB1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505200"/>
            <a:ext cx="1479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Esempio 2</a:t>
            </a:r>
          </a:p>
        </p:txBody>
      </p:sp>
      <p:sp>
        <p:nvSpPr>
          <p:cNvPr id="81927" name="Text Box 28">
            <a:extLst>
              <a:ext uri="{FF2B5EF4-FFF2-40B4-BE49-F238E27FC236}">
                <a16:creationId xmlns:a16="http://schemas.microsoft.com/office/drawing/2014/main" id="{733A39E9-EA42-E843-B6D1-7EE5BE160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4343400"/>
            <a:ext cx="22526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5242880 pixel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5120 kB = 5 MB</a:t>
            </a:r>
          </a:p>
        </p:txBody>
      </p:sp>
      <p:sp>
        <p:nvSpPr>
          <p:cNvPr id="81928" name="AutoShape 29">
            <a:extLst>
              <a:ext uri="{FF2B5EF4-FFF2-40B4-BE49-F238E27FC236}">
                <a16:creationId xmlns:a16="http://schemas.microsoft.com/office/drawing/2014/main" id="{9B131236-CC2A-2248-88C8-636F85B3F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2438400"/>
            <a:ext cx="685800" cy="2286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1929" name="AutoShape 30">
            <a:extLst>
              <a:ext uri="{FF2B5EF4-FFF2-40B4-BE49-F238E27FC236}">
                <a16:creationId xmlns:a16="http://schemas.microsoft.com/office/drawing/2014/main" id="{D815E285-7A35-9247-BB84-E74767128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724400"/>
            <a:ext cx="685800" cy="2286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1930" name="Text Box 31">
            <a:extLst>
              <a:ext uri="{FF2B5EF4-FFF2-40B4-BE49-F238E27FC236}">
                <a16:creationId xmlns:a16="http://schemas.microsoft.com/office/drawing/2014/main" id="{ED700769-2877-DD43-B4FA-815336E65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5546725"/>
            <a:ext cx="5246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Le immagini consumano molta memoria!</a:t>
            </a:r>
          </a:p>
        </p:txBody>
      </p:sp>
      <p:sp>
        <p:nvSpPr>
          <p:cNvPr id="81931" name="Text Box 32">
            <a:extLst>
              <a:ext uri="{FF2B5EF4-FFF2-40B4-BE49-F238E27FC236}">
                <a16:creationId xmlns:a16="http://schemas.microsoft.com/office/drawing/2014/main" id="{8FF74414-E11E-0D43-A133-85FA8E345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488"/>
            <a:ext cx="1103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2) Codifica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FB4A3C-44AC-13A6-DAE4-EF78BE06F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85</a:t>
            </a:fld>
            <a:endParaRPr lang="en-US" altLang="en-US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1">
            <a:extLst>
              <a:ext uri="{FF2B5EF4-FFF2-40B4-BE49-F238E27FC236}">
                <a16:creationId xmlns:a16="http://schemas.microsoft.com/office/drawing/2014/main" id="{50552CB0-19A7-A048-8DDA-2383F5467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0"/>
            <a:ext cx="8902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5EE079-CA63-7BA3-A6A1-160ED357C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86</a:t>
            </a:fld>
            <a:endParaRPr lang="en-US" altLang="en-US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ext Box 3">
            <a:extLst>
              <a:ext uri="{FF2B5EF4-FFF2-40B4-BE49-F238E27FC236}">
                <a16:creationId xmlns:a16="http://schemas.microsoft.com/office/drawing/2014/main" id="{7D71D8F6-4B2C-5144-B62E-9823BC7F7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325" y="1127125"/>
            <a:ext cx="6594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Quante immagini diverse posso costruire con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una matrice di risoluzione </a:t>
            </a:r>
            <a:r>
              <a:rPr lang="en-US" altLang="en-US" sz="2400" i="1"/>
              <a:t>m · n  </a:t>
            </a:r>
            <a:r>
              <a:rPr lang="en-US" altLang="en-US" sz="2400"/>
              <a:t>con </a:t>
            </a:r>
            <a:r>
              <a:rPr lang="en-US" altLang="en-US" sz="2400" i="1"/>
              <a:t>b</a:t>
            </a:r>
            <a:r>
              <a:rPr lang="en-US" altLang="en-US" sz="2400"/>
              <a:t> bit per pixel?</a:t>
            </a:r>
          </a:p>
        </p:txBody>
      </p:sp>
      <p:sp>
        <p:nvSpPr>
          <p:cNvPr id="63490" name="Rectangle 5">
            <a:extLst>
              <a:ext uri="{FF2B5EF4-FFF2-40B4-BE49-F238E27FC236}">
                <a16:creationId xmlns:a16="http://schemas.microsoft.com/office/drawing/2014/main" id="{7919E3D0-2A79-7547-BBF7-072DBB5A1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3962400"/>
            <a:ext cx="54292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i="1"/>
              <a:t>2 </a:t>
            </a:r>
            <a:r>
              <a:rPr lang="en-US" altLang="en-US" baseline="30000"/>
              <a:t>1024 · 768 · 8</a:t>
            </a:r>
            <a:r>
              <a:rPr lang="en-US" altLang="en-US" i="1" baseline="30000"/>
              <a:t> </a:t>
            </a:r>
            <a:r>
              <a:rPr lang="en-US" altLang="en-US"/>
              <a:t>=</a:t>
            </a:r>
            <a:r>
              <a:rPr lang="en-US" altLang="en-US" i="1"/>
              <a:t> </a:t>
            </a:r>
            <a:r>
              <a:rPr lang="en-US" altLang="en-US"/>
              <a:t>2 </a:t>
            </a:r>
            <a:r>
              <a:rPr lang="en-US" altLang="en-US" baseline="30000"/>
              <a:t>6291456 </a:t>
            </a:r>
            <a:r>
              <a:rPr lang="en-US" altLang="en-US"/>
              <a:t>= 10</a:t>
            </a:r>
            <a:r>
              <a:rPr lang="en-US" altLang="en-US" baseline="30000"/>
              <a:t>1893916</a:t>
            </a:r>
            <a:r>
              <a:rPr lang="en-US" altLang="en-US"/>
              <a:t> </a:t>
            </a:r>
            <a:endParaRPr lang="en-US" altLang="en-US" i="1" baseline="30000"/>
          </a:p>
        </p:txBody>
      </p:sp>
      <p:sp>
        <p:nvSpPr>
          <p:cNvPr id="63491" name="Text Box 6">
            <a:extLst>
              <a:ext uri="{FF2B5EF4-FFF2-40B4-BE49-F238E27FC236}">
                <a16:creationId xmlns:a16="http://schemas.microsoft.com/office/drawing/2014/main" id="{1F064987-5567-C84B-A01F-0859B260D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5181600"/>
            <a:ext cx="5665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Numero di atomi dell</a:t>
            </a:r>
            <a:r>
              <a:rPr lang="en-US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universo: circa 10</a:t>
            </a:r>
            <a:r>
              <a:rPr lang="en-US" altLang="ja-JP" sz="2400" baseline="30000"/>
              <a:t>80</a:t>
            </a:r>
            <a:r>
              <a:rPr lang="en-US" altLang="ja-JP" sz="2400"/>
              <a:t> !!</a:t>
            </a:r>
            <a:endParaRPr lang="en-US" altLang="en-US" sz="2400"/>
          </a:p>
        </p:txBody>
      </p:sp>
      <p:sp>
        <p:nvSpPr>
          <p:cNvPr id="83972" name="Text Box 7">
            <a:extLst>
              <a:ext uri="{FF2B5EF4-FFF2-40B4-BE49-F238E27FC236}">
                <a16:creationId xmlns:a16="http://schemas.microsoft.com/office/drawing/2014/main" id="{10065E70-61EA-254D-A0D3-7E3B2B3DA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488"/>
            <a:ext cx="1103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2) Codifica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03AD28E-B235-5F45-9CA3-A9F5353D0D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7925" y="2597150"/>
            <a:ext cx="19685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i="1"/>
              <a:t>2 </a:t>
            </a:r>
            <a:r>
              <a:rPr lang="en-US" altLang="en-US" sz="4800" i="1" baseline="30000"/>
              <a:t>m · n · b</a:t>
            </a:r>
            <a:endParaRPr lang="en-US" altLang="en-US" sz="4800" i="1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3CFB62-9852-7AD2-4BE3-A0846D89C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87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/>
      <p:bldP spid="63491" grpId="0"/>
      <p:bldP spid="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1">
            <a:extLst>
              <a:ext uri="{FF2B5EF4-FFF2-40B4-BE49-F238E27FC236}">
                <a16:creationId xmlns:a16="http://schemas.microsoft.com/office/drawing/2014/main" id="{6D281671-CB2D-DB42-A103-A9718EF295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7900"/>
            <a:ext cx="9144000" cy="489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F4586E-2264-5D4B-97CC-0DE18A8DF901}"/>
              </a:ext>
            </a:extLst>
          </p:cNvPr>
          <p:cNvSpPr txBox="1"/>
          <p:nvPr/>
        </p:nvSpPr>
        <p:spPr>
          <a:xfrm>
            <a:off x="3093929" y="350729"/>
            <a:ext cx="3111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Schermi a cristalli LCD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53177D-2692-9201-9D92-14EE04A48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88</a:t>
            </a:fld>
            <a:endParaRPr lang="en-US" altLang="en-US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1">
            <a:extLst>
              <a:ext uri="{FF2B5EF4-FFF2-40B4-BE49-F238E27FC236}">
                <a16:creationId xmlns:a16="http://schemas.microsoft.com/office/drawing/2014/main" id="{952B08FA-B1A4-C249-8E9E-C35C56753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333375"/>
            <a:ext cx="5270500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8" name="TextBox 1">
            <a:extLst>
              <a:ext uri="{FF2B5EF4-FFF2-40B4-BE49-F238E27FC236}">
                <a16:creationId xmlns:a16="http://schemas.microsoft.com/office/drawing/2014/main" id="{AC494CB2-CBDC-464C-9E68-F31AB6086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8600" y="5661025"/>
            <a:ext cx="3024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/>
              <a:t>TFT = Thin Film Transistor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E1D013-7B29-8280-A214-15CDE938E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89</a:t>
            </a:fld>
            <a:endParaRPr lang="en-US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Picture 2" descr="&#10;images.jpg                                                     00051FB2Macintosh HD                   BCFBA33A:">
            <a:extLst>
              <a:ext uri="{FF2B5EF4-FFF2-40B4-BE49-F238E27FC236}">
                <a16:creationId xmlns:a16="http://schemas.microsoft.com/office/drawing/2014/main" id="{7887067F-29AC-F54B-B5AB-5B22B690F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524000"/>
            <a:ext cx="949325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2" name="Picture 3">
            <a:extLst>
              <a:ext uri="{FF2B5EF4-FFF2-40B4-BE49-F238E27FC236}">
                <a16:creationId xmlns:a16="http://schemas.microsoft.com/office/drawing/2014/main" id="{1C410C39-A2F9-2740-A012-E5801D22F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38200"/>
            <a:ext cx="15113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3" name="Picture 4">
            <a:extLst>
              <a:ext uri="{FF2B5EF4-FFF2-40B4-BE49-F238E27FC236}">
                <a16:creationId xmlns:a16="http://schemas.microsoft.com/office/drawing/2014/main" id="{6615B4EF-D7E7-6C4D-B3E6-263C496C0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838200"/>
            <a:ext cx="10287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4" name="Text Box 5">
            <a:extLst>
              <a:ext uri="{FF2B5EF4-FFF2-40B4-BE49-F238E27FC236}">
                <a16:creationId xmlns:a16="http://schemas.microsoft.com/office/drawing/2014/main" id="{3FD7D0DD-9F15-164E-AE47-F91F7D550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667000"/>
            <a:ext cx="15605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studente di fisica</a:t>
            </a:r>
          </a:p>
        </p:txBody>
      </p:sp>
      <p:sp>
        <p:nvSpPr>
          <p:cNvPr id="128005" name="Text Box 6">
            <a:extLst>
              <a:ext uri="{FF2B5EF4-FFF2-40B4-BE49-F238E27FC236}">
                <a16:creationId xmlns:a16="http://schemas.microsoft.com/office/drawing/2014/main" id="{04884B3B-2560-6A49-81AD-EF3E2EFC2C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2667000"/>
            <a:ext cx="17605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giocatore d'azzardo</a:t>
            </a: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32E2328C-9263-B149-88B8-AF3B1411AE26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3429000"/>
            <a:ext cx="4191000" cy="2819400"/>
            <a:chOff x="1248" y="2160"/>
            <a:chExt cx="2640" cy="1776"/>
          </a:xfrm>
        </p:grpSpPr>
        <p:sp>
          <p:nvSpPr>
            <p:cNvPr id="128024" name="Line 8">
              <a:extLst>
                <a:ext uri="{FF2B5EF4-FFF2-40B4-BE49-F238E27FC236}">
                  <a16:creationId xmlns:a16="http://schemas.microsoft.com/office/drawing/2014/main" id="{5CB56A86-0E0C-7D4E-8396-FAEBB3C540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8" y="2160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28025" name="Group 9">
              <a:extLst>
                <a:ext uri="{FF2B5EF4-FFF2-40B4-BE49-F238E27FC236}">
                  <a16:creationId xmlns:a16="http://schemas.microsoft.com/office/drawing/2014/main" id="{F50F80B7-6617-C947-A38F-3D59948CAB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8" y="2160"/>
              <a:ext cx="2640" cy="1776"/>
              <a:chOff x="1248" y="2160"/>
              <a:chExt cx="2640" cy="1776"/>
            </a:xfrm>
          </p:grpSpPr>
          <p:sp>
            <p:nvSpPr>
              <p:cNvPr id="128026" name="Rectangle 10">
                <a:extLst>
                  <a:ext uri="{FF2B5EF4-FFF2-40B4-BE49-F238E27FC236}">
                    <a16:creationId xmlns:a16="http://schemas.microsoft.com/office/drawing/2014/main" id="{50012173-E182-6344-9319-21DA633A31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2976"/>
                <a:ext cx="96" cy="96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400" baseline="-25000"/>
              </a:p>
            </p:txBody>
          </p:sp>
          <p:sp>
            <p:nvSpPr>
              <p:cNvPr id="128027" name="Line 11">
                <a:extLst>
                  <a:ext uri="{FF2B5EF4-FFF2-40B4-BE49-F238E27FC236}">
                    <a16:creationId xmlns:a16="http://schemas.microsoft.com/office/drawing/2014/main" id="{CADACB1F-B9A8-3243-A189-4F6AC1E0D0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8" y="288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028" name="Line 12">
                <a:extLst>
                  <a:ext uri="{FF2B5EF4-FFF2-40B4-BE49-F238E27FC236}">
                    <a16:creationId xmlns:a16="http://schemas.microsoft.com/office/drawing/2014/main" id="{5ECB6082-0CB3-EC42-8396-9BB805AED0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6" y="288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029" name="Line 13">
                <a:extLst>
                  <a:ext uri="{FF2B5EF4-FFF2-40B4-BE49-F238E27FC236}">
                    <a16:creationId xmlns:a16="http://schemas.microsoft.com/office/drawing/2014/main" id="{5EAC511B-605A-6A46-8BD8-B7AD871BA2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8" y="2976"/>
                <a:ext cx="19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030" name="Line 14">
                <a:extLst>
                  <a:ext uri="{FF2B5EF4-FFF2-40B4-BE49-F238E27FC236}">
                    <a16:creationId xmlns:a16="http://schemas.microsoft.com/office/drawing/2014/main" id="{FAE2A158-A2DD-C149-81AC-BDAC41D23C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16" y="2256"/>
                <a:ext cx="672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031" name="Line 15">
                <a:extLst>
                  <a:ext uri="{FF2B5EF4-FFF2-40B4-BE49-F238E27FC236}">
                    <a16:creationId xmlns:a16="http://schemas.microsoft.com/office/drawing/2014/main" id="{2416F013-6AC6-3B4E-A93C-6A5D6FE6EA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8" y="2880"/>
                <a:ext cx="19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032" name="Line 16">
                <a:extLst>
                  <a:ext uri="{FF2B5EF4-FFF2-40B4-BE49-F238E27FC236}">
                    <a16:creationId xmlns:a16="http://schemas.microsoft.com/office/drawing/2014/main" id="{B843E5E9-3C52-B449-B3B2-049D1886D8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16" y="2160"/>
                <a:ext cx="672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033" name="Line 17">
                <a:extLst>
                  <a:ext uri="{FF2B5EF4-FFF2-40B4-BE49-F238E27FC236}">
                    <a16:creationId xmlns:a16="http://schemas.microsoft.com/office/drawing/2014/main" id="{6663B458-0C9C-6840-9D8C-E985F5F164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20" y="2160"/>
                <a:ext cx="19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034" name="Line 18">
                <a:extLst>
                  <a:ext uri="{FF2B5EF4-FFF2-40B4-BE49-F238E27FC236}">
                    <a16:creationId xmlns:a16="http://schemas.microsoft.com/office/drawing/2014/main" id="{9295334A-577C-DC49-83DE-F20FCA80BB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48" y="2160"/>
                <a:ext cx="672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035" name="Rectangle 19">
                <a:extLst>
                  <a:ext uri="{FF2B5EF4-FFF2-40B4-BE49-F238E27FC236}">
                    <a16:creationId xmlns:a16="http://schemas.microsoft.com/office/drawing/2014/main" id="{12E11BA6-A311-2247-9467-CBE40CD1C0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2976"/>
                <a:ext cx="96" cy="96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400" baseline="-25000"/>
              </a:p>
            </p:txBody>
          </p:sp>
          <p:sp>
            <p:nvSpPr>
              <p:cNvPr id="128036" name="Line 20">
                <a:extLst>
                  <a:ext uri="{FF2B5EF4-FFF2-40B4-BE49-F238E27FC236}">
                    <a16:creationId xmlns:a16="http://schemas.microsoft.com/office/drawing/2014/main" id="{100BA662-F54A-A649-97E9-4CAE65D7C3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48" y="3264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037" name="Line 21">
                <a:extLst>
                  <a:ext uri="{FF2B5EF4-FFF2-40B4-BE49-F238E27FC236}">
                    <a16:creationId xmlns:a16="http://schemas.microsoft.com/office/drawing/2014/main" id="{9BE557AB-7C44-484A-92E5-4AEDBB9C85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44" y="2400"/>
                <a:ext cx="0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038" name="Line 22">
                <a:extLst>
                  <a:ext uri="{FF2B5EF4-FFF2-40B4-BE49-F238E27FC236}">
                    <a16:creationId xmlns:a16="http://schemas.microsoft.com/office/drawing/2014/main" id="{958572A0-9459-2445-9868-E8007F8518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48" y="2544"/>
                <a:ext cx="0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35863" name="Picture 23" descr="&#10;images.jpg                                                     00051FB2Macintosh HD                   BCFBA33A:">
            <a:extLst>
              <a:ext uri="{FF2B5EF4-FFF2-40B4-BE49-F238E27FC236}">
                <a16:creationId xmlns:a16="http://schemas.microsoft.com/office/drawing/2014/main" id="{F8D6E8C8-6457-2D4B-9E80-32E40F6CD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86200"/>
            <a:ext cx="304800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24">
            <a:extLst>
              <a:ext uri="{FF2B5EF4-FFF2-40B4-BE49-F238E27FC236}">
                <a16:creationId xmlns:a16="http://schemas.microsoft.com/office/drawing/2014/main" id="{D6F34152-FFD1-2646-9E6A-BF9312B55311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3429000"/>
            <a:ext cx="1371600" cy="581025"/>
            <a:chOff x="2064" y="2160"/>
            <a:chExt cx="864" cy="366"/>
          </a:xfrm>
        </p:grpSpPr>
        <p:grpSp>
          <p:nvGrpSpPr>
            <p:cNvPr id="128020" name="Group 25">
              <a:extLst>
                <a:ext uri="{FF2B5EF4-FFF2-40B4-BE49-F238E27FC236}">
                  <a16:creationId xmlns:a16="http://schemas.microsoft.com/office/drawing/2014/main" id="{8E221B1E-2BEB-F640-BC92-D176888595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40" y="2256"/>
              <a:ext cx="288" cy="240"/>
              <a:chOff x="2640" y="2256"/>
              <a:chExt cx="288" cy="240"/>
            </a:xfrm>
          </p:grpSpPr>
          <p:sp>
            <p:nvSpPr>
              <p:cNvPr id="128022" name="Line 26">
                <a:extLst>
                  <a:ext uri="{FF2B5EF4-FFF2-40B4-BE49-F238E27FC236}">
                    <a16:creationId xmlns:a16="http://schemas.microsoft.com/office/drawing/2014/main" id="{5E744777-7879-A040-AB87-C7ACBBDBC4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640" y="2352"/>
                <a:ext cx="192" cy="144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023" name="Line 27">
                <a:extLst>
                  <a:ext uri="{FF2B5EF4-FFF2-40B4-BE49-F238E27FC236}">
                    <a16:creationId xmlns:a16="http://schemas.microsoft.com/office/drawing/2014/main" id="{D120BA15-C118-9A4F-81CF-B9677C7322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832" y="2256"/>
                <a:ext cx="96" cy="192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8021" name="Text Box 28">
              <a:extLst>
                <a:ext uri="{FF2B5EF4-FFF2-40B4-BE49-F238E27FC236}">
                  <a16:creationId xmlns:a16="http://schemas.microsoft.com/office/drawing/2014/main" id="{6275BEFE-D405-7347-87EA-A7EB4851EE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" y="2160"/>
              <a:ext cx="791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600"/>
                <a:t>orientamento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600"/>
                <a:t>facce</a:t>
              </a:r>
            </a:p>
          </p:txBody>
        </p:sp>
      </p:grpSp>
      <p:grpSp>
        <p:nvGrpSpPr>
          <p:cNvPr id="6" name="Group 29">
            <a:extLst>
              <a:ext uri="{FF2B5EF4-FFF2-40B4-BE49-F238E27FC236}">
                <a16:creationId xmlns:a16="http://schemas.microsoft.com/office/drawing/2014/main" id="{6DCF9BFA-B855-F14F-B34A-7626FD39266A}"/>
              </a:ext>
            </a:extLst>
          </p:cNvPr>
          <p:cNvGrpSpPr>
            <a:grpSpLocks/>
          </p:cNvGrpSpPr>
          <p:nvPr/>
        </p:nvGrpSpPr>
        <p:grpSpPr bwMode="auto">
          <a:xfrm>
            <a:off x="3733800" y="4038600"/>
            <a:ext cx="3862388" cy="1182688"/>
            <a:chOff x="2352" y="2544"/>
            <a:chExt cx="2433" cy="745"/>
          </a:xfrm>
        </p:grpSpPr>
        <p:grpSp>
          <p:nvGrpSpPr>
            <p:cNvPr id="128010" name="Group 30">
              <a:extLst>
                <a:ext uri="{FF2B5EF4-FFF2-40B4-BE49-F238E27FC236}">
                  <a16:creationId xmlns:a16="http://schemas.microsoft.com/office/drawing/2014/main" id="{8A9527A4-46B9-154D-A3E9-FCE2917AA3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52" y="2544"/>
              <a:ext cx="1824" cy="576"/>
              <a:chOff x="2352" y="2544"/>
              <a:chExt cx="1824" cy="576"/>
            </a:xfrm>
          </p:grpSpPr>
          <p:sp>
            <p:nvSpPr>
              <p:cNvPr id="128014" name="Line 31">
                <a:extLst>
                  <a:ext uri="{FF2B5EF4-FFF2-40B4-BE49-F238E27FC236}">
                    <a16:creationId xmlns:a16="http://schemas.microsoft.com/office/drawing/2014/main" id="{5F603627-CAB9-FE4A-85AC-09213B5A0A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52" y="2592"/>
                <a:ext cx="528" cy="528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015" name="Line 32">
                <a:extLst>
                  <a:ext uri="{FF2B5EF4-FFF2-40B4-BE49-F238E27FC236}">
                    <a16:creationId xmlns:a16="http://schemas.microsoft.com/office/drawing/2014/main" id="{2D910A23-A809-B04B-B1A4-526D687168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76" y="2880"/>
                <a:ext cx="240" cy="24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016" name="Line 33">
                <a:extLst>
                  <a:ext uri="{FF2B5EF4-FFF2-40B4-BE49-F238E27FC236}">
                    <a16:creationId xmlns:a16="http://schemas.microsoft.com/office/drawing/2014/main" id="{56832CA5-70E9-F949-957D-53A518F0AC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4" y="2544"/>
                <a:ext cx="1152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017" name="Line 34">
                <a:extLst>
                  <a:ext uri="{FF2B5EF4-FFF2-40B4-BE49-F238E27FC236}">
                    <a16:creationId xmlns:a16="http://schemas.microsoft.com/office/drawing/2014/main" id="{4A5C0F65-CEE0-0946-A5E2-013C0F9631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6" y="2880"/>
                <a:ext cx="672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018" name="Line 35">
                <a:extLst>
                  <a:ext uri="{FF2B5EF4-FFF2-40B4-BE49-F238E27FC236}">
                    <a16:creationId xmlns:a16="http://schemas.microsoft.com/office/drawing/2014/main" id="{BB478117-06B7-2642-8E72-2384FA6A52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92" y="2544"/>
                <a:ext cx="288" cy="336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019" name="Line 36">
                <a:extLst>
                  <a:ext uri="{FF2B5EF4-FFF2-40B4-BE49-F238E27FC236}">
                    <a16:creationId xmlns:a16="http://schemas.microsoft.com/office/drawing/2014/main" id="{FDBB587C-7173-5F48-B108-CCC3A785B1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0" y="3072"/>
                <a:ext cx="624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8011" name="Text Box 37">
              <a:extLst>
                <a:ext uri="{FF2B5EF4-FFF2-40B4-BE49-F238E27FC236}">
                  <a16:creationId xmlns:a16="http://schemas.microsoft.com/office/drawing/2014/main" id="{03A5F29F-4BD4-0F46-B4D8-45C290836E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34" y="3077"/>
              <a:ext cx="25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600" i="1">
                  <a:sym typeface="Symbol" pitchFamily="2" charset="2"/>
                </a:rPr>
                <a:t></a:t>
              </a:r>
              <a:r>
                <a:rPr lang="en-US" altLang="it-IT" sz="1600" i="1"/>
                <a:t>x</a:t>
              </a:r>
            </a:p>
          </p:txBody>
        </p:sp>
        <p:sp>
          <p:nvSpPr>
            <p:cNvPr id="128012" name="Rectangle 38">
              <a:extLst>
                <a:ext uri="{FF2B5EF4-FFF2-40B4-BE49-F238E27FC236}">
                  <a16:creationId xmlns:a16="http://schemas.microsoft.com/office/drawing/2014/main" id="{27E57A02-AC66-4947-ABEA-48F5BF726A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640"/>
              <a:ext cx="25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600" i="1">
                  <a:sym typeface="Symbol" pitchFamily="2" charset="2"/>
                </a:rPr>
                <a:t></a:t>
              </a:r>
              <a:r>
                <a:rPr lang="en-US" altLang="it-IT" sz="1600" i="1"/>
                <a:t>y</a:t>
              </a:r>
            </a:p>
          </p:txBody>
        </p:sp>
        <p:sp>
          <p:nvSpPr>
            <p:cNvPr id="128013" name="Text Box 39">
              <a:extLst>
                <a:ext uri="{FF2B5EF4-FFF2-40B4-BE49-F238E27FC236}">
                  <a16:creationId xmlns:a16="http://schemas.microsoft.com/office/drawing/2014/main" id="{9B30C4F2-65F3-E44D-8BA6-7EA02D5F35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6" y="2831"/>
              <a:ext cx="85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600"/>
                <a:t>posizione dadi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9B230F-A61C-0C1E-BDF6-EDB99B645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9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1">
            <a:extLst>
              <a:ext uri="{FF2B5EF4-FFF2-40B4-BE49-F238E27FC236}">
                <a16:creationId xmlns:a16="http://schemas.microsoft.com/office/drawing/2014/main" id="{20380F79-CD8C-9445-81BC-2FD86325E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100" y="800100"/>
            <a:ext cx="3225800" cy="524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8747FF-DE5B-05E3-9515-E767992E7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90</a:t>
            </a:fld>
            <a:endParaRPr lang="en-US" altLang="en-US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1">
            <a:extLst>
              <a:ext uri="{FF2B5EF4-FFF2-40B4-BE49-F238E27FC236}">
                <a16:creationId xmlns:a16="http://schemas.microsoft.com/office/drawing/2014/main" id="{98061808-531F-9048-88C1-5EAF29642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0500"/>
            <a:ext cx="914400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2F053F-B0C5-D4E4-D9CE-D154804DC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91</a:t>
            </a:fld>
            <a:endParaRPr lang="en-US" altLang="en-US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ext Box 2">
            <a:extLst>
              <a:ext uri="{FF2B5EF4-FFF2-40B4-BE49-F238E27FC236}">
                <a16:creationId xmlns:a16="http://schemas.microsoft.com/office/drawing/2014/main" id="{2F46C365-3BFB-BA46-AD8E-1C4A781C4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725" y="1050925"/>
            <a:ext cx="740251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Come si rappresentano concretamente i simboli binari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dal punto di vista circuitale elettronico?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Presenza/assenza (1/0) di una certa grandezza fisica (carica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elettrica, tensione, corrente, magnetismo, luminosità ecc.)</a:t>
            </a:r>
          </a:p>
        </p:txBody>
      </p:sp>
      <p:sp>
        <p:nvSpPr>
          <p:cNvPr id="90114" name="TextBox 1">
            <a:extLst>
              <a:ext uri="{FF2B5EF4-FFF2-40B4-BE49-F238E27FC236}">
                <a16:creationId xmlns:a16="http://schemas.microsoft.com/office/drawing/2014/main" id="{A5F158FD-305A-1B4B-AB8E-5BE8057AE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2288" y="374650"/>
            <a:ext cx="56753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en-US" sz="2400" b="1"/>
              <a:t>Cenni sulla rappresentazione fisica dei bit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139F4B-5115-73F8-18FD-E1D6260FC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92</a:t>
            </a:fld>
            <a:endParaRPr lang="en-US" altLang="en-US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1">
            <a:extLst>
              <a:ext uri="{FF2B5EF4-FFF2-40B4-BE49-F238E27FC236}">
                <a16:creationId xmlns:a16="http://schemas.microsoft.com/office/drawing/2014/main" id="{8DD80522-4EF1-6D49-AEE3-C80F31B256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557338"/>
            <a:ext cx="7753350" cy="434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8" name="TextBox 2">
            <a:extLst>
              <a:ext uri="{FF2B5EF4-FFF2-40B4-BE49-F238E27FC236}">
                <a16:creationId xmlns:a16="http://schemas.microsoft.com/office/drawing/2014/main" id="{C2E8E443-AD4C-4A4A-963D-81BDCB54B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620713"/>
            <a:ext cx="3944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Il Bit meccanico: l’interruttore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0403F7-34CD-0E0C-38B2-DF10E92C2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93</a:t>
            </a:fld>
            <a:endParaRPr lang="en-US" altLang="en-US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1">
            <a:extLst>
              <a:ext uri="{FF2B5EF4-FFF2-40B4-BE49-F238E27FC236}">
                <a16:creationId xmlns:a16="http://schemas.microsoft.com/office/drawing/2014/main" id="{11C30576-AB87-3547-BF01-674F26227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9144000" cy="348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2" name="TextBox 2">
            <a:extLst>
              <a:ext uri="{FF2B5EF4-FFF2-40B4-BE49-F238E27FC236}">
                <a16:creationId xmlns:a16="http://schemas.microsoft.com/office/drawing/2014/main" id="{7AE54841-F1BF-0849-B221-64D646D1D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2225" y="692150"/>
            <a:ext cx="4019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Il Bit elettromeccanico: il relay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4C547C-0CD3-2569-7E22-C41C86B54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94</a:t>
            </a:fld>
            <a:endParaRPr lang="en-US" altLang="en-US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27" descr="250px-Magnetic_core.jpg                                        0009F9D8Macintosh HD                   7C26833C:">
            <a:extLst>
              <a:ext uri="{FF2B5EF4-FFF2-40B4-BE49-F238E27FC236}">
                <a16:creationId xmlns:a16="http://schemas.microsoft.com/office/drawing/2014/main" id="{3B183662-F7FA-8D43-9C86-0B4079BED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700213"/>
            <a:ext cx="4248150" cy="319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6" name="TextBox 23">
            <a:extLst>
              <a:ext uri="{FF2B5EF4-FFF2-40B4-BE49-F238E27FC236}">
                <a16:creationId xmlns:a16="http://schemas.microsoft.com/office/drawing/2014/main" id="{B1529E06-E1AE-8C42-BBAF-553649DFC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3913" y="650875"/>
            <a:ext cx="4422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Il Bit magnetico: l’anello di ferrite</a:t>
            </a:r>
          </a:p>
        </p:txBody>
      </p:sp>
      <p:sp>
        <p:nvSpPr>
          <p:cNvPr id="93187" name="TextBox 1">
            <a:extLst>
              <a:ext uri="{FF2B5EF4-FFF2-40B4-BE49-F238E27FC236}">
                <a16:creationId xmlns:a16="http://schemas.microsoft.com/office/drawing/2014/main" id="{4E015E99-CE7A-E04C-A2B4-C95FF0871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7950" y="5910263"/>
            <a:ext cx="5854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composto ceramico associato a ossido di ferro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A5915E-DDA6-A53C-48C1-DA13E1816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95</a:t>
            </a:fld>
            <a:endParaRPr lang="en-US" altLang="en-US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1">
            <a:extLst>
              <a:ext uri="{FF2B5EF4-FFF2-40B4-BE49-F238E27FC236}">
                <a16:creationId xmlns:a16="http://schemas.microsoft.com/office/drawing/2014/main" id="{1DFC8A79-3191-304D-AB39-3B8FEAA59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628775"/>
            <a:ext cx="5219700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0" name="TextBox 2">
            <a:extLst>
              <a:ext uri="{FF2B5EF4-FFF2-40B4-BE49-F238E27FC236}">
                <a16:creationId xmlns:a16="http://schemas.microsoft.com/office/drawing/2014/main" id="{588DA570-25A5-844F-84B7-795FE4A97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765175"/>
            <a:ext cx="6203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en-US" sz="2400"/>
              <a:t>Il Bit ferromagnetico: il disco rigido (Hard Disk)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86E49C-3AC1-3C36-6463-4DF22CF6A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96</a:t>
            </a:fld>
            <a:endParaRPr lang="en-US" altLang="en-US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Line 3">
            <a:extLst>
              <a:ext uri="{FF2B5EF4-FFF2-40B4-BE49-F238E27FC236}">
                <a16:creationId xmlns:a16="http://schemas.microsoft.com/office/drawing/2014/main" id="{A167AA8A-A784-9949-9828-578B408B5347}"/>
              </a:ext>
            </a:extLst>
          </p:cNvPr>
          <p:cNvSpPr>
            <a:spLocks noChangeShapeType="1"/>
          </p:cNvSpPr>
          <p:nvPr/>
        </p:nvSpPr>
        <p:spPr bwMode="auto">
          <a:xfrm>
            <a:off x="2765425" y="260985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34" name="Line 4">
            <a:extLst>
              <a:ext uri="{FF2B5EF4-FFF2-40B4-BE49-F238E27FC236}">
                <a16:creationId xmlns:a16="http://schemas.microsoft.com/office/drawing/2014/main" id="{B44E68B9-76AD-0449-B051-DB1C7DB024CA}"/>
              </a:ext>
            </a:extLst>
          </p:cNvPr>
          <p:cNvSpPr>
            <a:spLocks noChangeShapeType="1"/>
          </p:cNvSpPr>
          <p:nvPr/>
        </p:nvSpPr>
        <p:spPr bwMode="auto">
          <a:xfrm>
            <a:off x="2765425" y="276225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35" name="Line 5">
            <a:extLst>
              <a:ext uri="{FF2B5EF4-FFF2-40B4-BE49-F238E27FC236}">
                <a16:creationId xmlns:a16="http://schemas.microsoft.com/office/drawing/2014/main" id="{4E2F02D9-32C2-6F48-8A0F-0AB427E68A46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6425" y="207645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36" name="Line 6">
            <a:extLst>
              <a:ext uri="{FF2B5EF4-FFF2-40B4-BE49-F238E27FC236}">
                <a16:creationId xmlns:a16="http://schemas.microsoft.com/office/drawing/2014/main" id="{64EB6C4F-4849-504C-95C3-A40070A5BE7F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6425" y="276225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37" name="Text Box 7">
            <a:extLst>
              <a:ext uri="{FF2B5EF4-FFF2-40B4-BE49-F238E27FC236}">
                <a16:creationId xmlns:a16="http://schemas.microsoft.com/office/drawing/2014/main" id="{500A7BBD-F972-AA40-82C6-9C35F71D6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2350" y="2365375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C</a:t>
            </a:r>
          </a:p>
        </p:txBody>
      </p:sp>
      <p:sp>
        <p:nvSpPr>
          <p:cNvPr id="95238" name="Text Box 8">
            <a:extLst>
              <a:ext uri="{FF2B5EF4-FFF2-40B4-BE49-F238E27FC236}">
                <a16:creationId xmlns:a16="http://schemas.microsoft.com/office/drawing/2014/main" id="{8B0E450C-C53C-6E47-8097-B07F3A5F3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950" y="2060575"/>
            <a:ext cx="35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+</a:t>
            </a:r>
          </a:p>
        </p:txBody>
      </p:sp>
      <p:sp>
        <p:nvSpPr>
          <p:cNvPr id="95239" name="Text Box 9">
            <a:extLst>
              <a:ext uri="{FF2B5EF4-FFF2-40B4-BE49-F238E27FC236}">
                <a16:creationId xmlns:a16="http://schemas.microsoft.com/office/drawing/2014/main" id="{4A4A7767-92C2-E54C-BC07-624CEC419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950" y="2898775"/>
            <a:ext cx="28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-</a:t>
            </a:r>
          </a:p>
        </p:txBody>
      </p:sp>
      <p:sp>
        <p:nvSpPr>
          <p:cNvPr id="95240" name="TextBox 20">
            <a:extLst>
              <a:ext uri="{FF2B5EF4-FFF2-40B4-BE49-F238E27FC236}">
                <a16:creationId xmlns:a16="http://schemas.microsoft.com/office/drawing/2014/main" id="{F9A99E4D-4678-3548-A355-8172BAD77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9700" y="619125"/>
            <a:ext cx="3886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Il bit elettrico: il condensatore</a:t>
            </a:r>
          </a:p>
        </p:txBody>
      </p:sp>
      <p:sp>
        <p:nvSpPr>
          <p:cNvPr id="95241" name="Text Box 8">
            <a:extLst>
              <a:ext uri="{FF2B5EF4-FFF2-40B4-BE49-F238E27FC236}">
                <a16:creationId xmlns:a16="http://schemas.microsoft.com/office/drawing/2014/main" id="{98149825-03CA-E346-A21E-8F1584A6C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7963" y="2076450"/>
            <a:ext cx="35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+</a:t>
            </a:r>
          </a:p>
        </p:txBody>
      </p:sp>
      <p:sp>
        <p:nvSpPr>
          <p:cNvPr id="95242" name="Text Box 9">
            <a:extLst>
              <a:ext uri="{FF2B5EF4-FFF2-40B4-BE49-F238E27FC236}">
                <a16:creationId xmlns:a16="http://schemas.microsoft.com/office/drawing/2014/main" id="{E3D7D402-E390-CF43-913D-704600E60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7963" y="2914650"/>
            <a:ext cx="28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-</a:t>
            </a:r>
          </a:p>
        </p:txBody>
      </p:sp>
      <p:sp>
        <p:nvSpPr>
          <p:cNvPr id="95243" name="Line 3">
            <a:extLst>
              <a:ext uri="{FF2B5EF4-FFF2-40B4-BE49-F238E27FC236}">
                <a16:creationId xmlns:a16="http://schemas.microsoft.com/office/drawing/2014/main" id="{F80F4495-4C16-EE40-AA39-37C0A76C024D}"/>
              </a:ext>
            </a:extLst>
          </p:cNvPr>
          <p:cNvSpPr>
            <a:spLocks noChangeShapeType="1"/>
          </p:cNvSpPr>
          <p:nvPr/>
        </p:nvSpPr>
        <p:spPr bwMode="auto">
          <a:xfrm>
            <a:off x="5603875" y="2595563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4" name="Line 4">
            <a:extLst>
              <a:ext uri="{FF2B5EF4-FFF2-40B4-BE49-F238E27FC236}">
                <a16:creationId xmlns:a16="http://schemas.microsoft.com/office/drawing/2014/main" id="{20F675F7-7637-DA4A-B6E1-C0C3A84258D0}"/>
              </a:ext>
            </a:extLst>
          </p:cNvPr>
          <p:cNvSpPr>
            <a:spLocks noChangeShapeType="1"/>
          </p:cNvSpPr>
          <p:nvPr/>
        </p:nvSpPr>
        <p:spPr bwMode="auto">
          <a:xfrm>
            <a:off x="5603875" y="2747963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5" name="Line 5">
            <a:extLst>
              <a:ext uri="{FF2B5EF4-FFF2-40B4-BE49-F238E27FC236}">
                <a16:creationId xmlns:a16="http://schemas.microsoft.com/office/drawing/2014/main" id="{C9832EC2-B950-5144-A378-A85C85E37B98}"/>
              </a:ext>
            </a:extLst>
          </p:cNvPr>
          <p:cNvSpPr>
            <a:spLocks noChangeShapeType="1"/>
          </p:cNvSpPr>
          <p:nvPr/>
        </p:nvSpPr>
        <p:spPr bwMode="auto">
          <a:xfrm>
            <a:off x="5984875" y="2062163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6" name="Line 6">
            <a:extLst>
              <a:ext uri="{FF2B5EF4-FFF2-40B4-BE49-F238E27FC236}">
                <a16:creationId xmlns:a16="http://schemas.microsoft.com/office/drawing/2014/main" id="{B1C6A6B0-4D66-C04D-AAAE-2782DF41B237}"/>
              </a:ext>
            </a:extLst>
          </p:cNvPr>
          <p:cNvSpPr>
            <a:spLocks noChangeShapeType="1"/>
          </p:cNvSpPr>
          <p:nvPr/>
        </p:nvSpPr>
        <p:spPr bwMode="auto">
          <a:xfrm>
            <a:off x="5984875" y="2747963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7" name="Text Box 7">
            <a:extLst>
              <a:ext uri="{FF2B5EF4-FFF2-40B4-BE49-F238E27FC236}">
                <a16:creationId xmlns:a16="http://schemas.microsoft.com/office/drawing/2014/main" id="{3C43792B-98AD-B444-8940-70A1FBDCD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0800" y="2351088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C</a:t>
            </a:r>
          </a:p>
        </p:txBody>
      </p:sp>
      <p:sp>
        <p:nvSpPr>
          <p:cNvPr id="95248" name="TextBox 47">
            <a:extLst>
              <a:ext uri="{FF2B5EF4-FFF2-40B4-BE49-F238E27FC236}">
                <a16:creationId xmlns:a16="http://schemas.microsoft.com/office/drawing/2014/main" id="{1E724FFE-CA00-B94C-AE4F-293518B47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525" y="4046538"/>
            <a:ext cx="26336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/>
              <a:t>condensatore carico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it-IT" altLang="it-IT" sz="240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stato logico 1</a:t>
            </a:r>
          </a:p>
        </p:txBody>
      </p:sp>
      <p:sp>
        <p:nvSpPr>
          <p:cNvPr id="95249" name="TextBox 48">
            <a:extLst>
              <a:ext uri="{FF2B5EF4-FFF2-40B4-BE49-F238E27FC236}">
                <a16:creationId xmlns:a16="http://schemas.microsoft.com/office/drawing/2014/main" id="{389DBA50-BEAC-9144-BC25-59B1EE219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0800" y="4060825"/>
            <a:ext cx="27543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/>
              <a:t>condensatore scarico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it-IT" altLang="it-IT" sz="240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stato logico 0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69EF0B-3A55-C806-978A-5169D49E8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97</a:t>
            </a:fld>
            <a:endParaRPr lang="en-US" altLang="en-US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extBox 1">
            <a:extLst>
              <a:ext uri="{FF2B5EF4-FFF2-40B4-BE49-F238E27FC236}">
                <a16:creationId xmlns:a16="http://schemas.microsoft.com/office/drawing/2014/main" id="{997C7AE2-4086-9D47-AA29-FA7885F90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7638" y="652463"/>
            <a:ext cx="37671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Il Bit elettronico: il transistor</a:t>
            </a:r>
          </a:p>
        </p:txBody>
      </p:sp>
      <p:grpSp>
        <p:nvGrpSpPr>
          <p:cNvPr id="16" name="Group 3">
            <a:extLst>
              <a:ext uri="{FF2B5EF4-FFF2-40B4-BE49-F238E27FC236}">
                <a16:creationId xmlns:a16="http://schemas.microsoft.com/office/drawing/2014/main" id="{7EF5B556-9750-D54F-91EB-2EABE22B1B6E}"/>
              </a:ext>
            </a:extLst>
          </p:cNvPr>
          <p:cNvGrpSpPr>
            <a:grpSpLocks/>
          </p:cNvGrpSpPr>
          <p:nvPr/>
        </p:nvGrpSpPr>
        <p:grpSpPr bwMode="auto">
          <a:xfrm>
            <a:off x="5470525" y="2173288"/>
            <a:ext cx="2443163" cy="3417887"/>
            <a:chOff x="3446" y="960"/>
            <a:chExt cx="1539" cy="2153"/>
          </a:xfrm>
        </p:grpSpPr>
        <p:grpSp>
          <p:nvGrpSpPr>
            <p:cNvPr id="96274" name="Group 4">
              <a:extLst>
                <a:ext uri="{FF2B5EF4-FFF2-40B4-BE49-F238E27FC236}">
                  <a16:creationId xmlns:a16="http://schemas.microsoft.com/office/drawing/2014/main" id="{FB3B3332-F752-7647-B74D-5AE799CB7D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4" y="1248"/>
              <a:ext cx="624" cy="1008"/>
              <a:chOff x="816" y="1152"/>
              <a:chExt cx="624" cy="1008"/>
            </a:xfrm>
          </p:grpSpPr>
          <p:sp>
            <p:nvSpPr>
              <p:cNvPr id="96281" name="Oval 5">
                <a:extLst>
                  <a:ext uri="{FF2B5EF4-FFF2-40B4-BE49-F238E27FC236}">
                    <a16:creationId xmlns:a16="http://schemas.microsoft.com/office/drawing/2014/main" id="{3C7725A8-650E-9648-A8C2-3FF414D1C1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1488"/>
                <a:ext cx="384" cy="38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96282" name="Line 6">
                <a:extLst>
                  <a:ext uri="{FF2B5EF4-FFF2-40B4-BE49-F238E27FC236}">
                    <a16:creationId xmlns:a16="http://schemas.microsoft.com/office/drawing/2014/main" id="{5F7D304F-CA1A-CD42-9956-2AC63912BC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1536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83" name="Line 7">
                <a:extLst>
                  <a:ext uri="{FF2B5EF4-FFF2-40B4-BE49-F238E27FC236}">
                    <a16:creationId xmlns:a16="http://schemas.microsoft.com/office/drawing/2014/main" id="{141B7685-4929-C441-9506-43D3812F3D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52" y="1488"/>
                <a:ext cx="192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84" name="Line 8">
                <a:extLst>
                  <a:ext uri="{FF2B5EF4-FFF2-40B4-BE49-F238E27FC236}">
                    <a16:creationId xmlns:a16="http://schemas.microsoft.com/office/drawing/2014/main" id="{F50335C4-CDBB-AB4B-913C-9C2D05D17A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1728"/>
                <a:ext cx="192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85" name="Line 9">
                <a:extLst>
                  <a:ext uri="{FF2B5EF4-FFF2-40B4-BE49-F238E27FC236}">
                    <a16:creationId xmlns:a16="http://schemas.microsoft.com/office/drawing/2014/main" id="{44CEA744-B6A2-664E-A674-59684CEBD7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16" y="1680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86" name="Line 10">
                <a:extLst>
                  <a:ext uri="{FF2B5EF4-FFF2-40B4-BE49-F238E27FC236}">
                    <a16:creationId xmlns:a16="http://schemas.microsoft.com/office/drawing/2014/main" id="{682DD7CC-CAFA-9E4C-9D3E-E5036F0E16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344" y="1152"/>
                <a:ext cx="0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87" name="Line 11">
                <a:extLst>
                  <a:ext uri="{FF2B5EF4-FFF2-40B4-BE49-F238E27FC236}">
                    <a16:creationId xmlns:a16="http://schemas.microsoft.com/office/drawing/2014/main" id="{789C32F5-2FCD-B249-9797-F6354045A5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344" y="1824"/>
                <a:ext cx="0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6275" name="Line 12">
              <a:extLst>
                <a:ext uri="{FF2B5EF4-FFF2-40B4-BE49-F238E27FC236}">
                  <a16:creationId xmlns:a16="http://schemas.microsoft.com/office/drawing/2014/main" id="{10B2C55B-9A9F-C743-BCD7-55E33324C7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60" y="1392"/>
              <a:ext cx="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276" name="Line 13">
              <a:extLst>
                <a:ext uri="{FF2B5EF4-FFF2-40B4-BE49-F238E27FC236}">
                  <a16:creationId xmlns:a16="http://schemas.microsoft.com/office/drawing/2014/main" id="{B6664267-6027-E743-BFB4-A572F90BC3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8" y="960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277" name="Text Box 14">
              <a:extLst>
                <a:ext uri="{FF2B5EF4-FFF2-40B4-BE49-F238E27FC236}">
                  <a16:creationId xmlns:a16="http://schemas.microsoft.com/office/drawing/2014/main" id="{A15AEA21-4288-784A-B8CB-EB9C8CEA8E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8" y="960"/>
              <a:ext cx="35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 i="1"/>
                <a:t>I</a:t>
              </a:r>
              <a:r>
                <a:rPr lang="en-US" altLang="en-US" sz="1600"/>
                <a:t> = 0</a:t>
              </a:r>
            </a:p>
          </p:txBody>
        </p:sp>
        <p:sp>
          <p:nvSpPr>
            <p:cNvPr id="96278" name="Text Box 15">
              <a:extLst>
                <a:ext uri="{FF2B5EF4-FFF2-40B4-BE49-F238E27FC236}">
                  <a16:creationId xmlns:a16="http://schemas.microsoft.com/office/drawing/2014/main" id="{BBF8E9A2-9A5C-3C4D-9170-160F05E819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8" y="1727"/>
              <a:ext cx="3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 i="1"/>
                <a:t>V</a:t>
              </a:r>
              <a:r>
                <a:rPr lang="en-US" altLang="en-US" sz="1600"/>
                <a:t> = </a:t>
              </a:r>
              <a:r>
                <a:rPr lang="en-US" altLang="en-US" sz="1600" i="1"/>
                <a:t>v</a:t>
              </a:r>
              <a:endParaRPr lang="en-US" altLang="en-US" sz="1600"/>
            </a:p>
          </p:txBody>
        </p:sp>
        <p:sp>
          <p:nvSpPr>
            <p:cNvPr id="96279" name="Text Box 16">
              <a:extLst>
                <a:ext uri="{FF2B5EF4-FFF2-40B4-BE49-F238E27FC236}">
                  <a16:creationId xmlns:a16="http://schemas.microsoft.com/office/drawing/2014/main" id="{A36083AE-2BD9-494C-8178-F7CECDF332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6" y="2822"/>
              <a:ext cx="124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Stato logico  1</a:t>
              </a:r>
            </a:p>
          </p:txBody>
        </p:sp>
        <p:sp>
          <p:nvSpPr>
            <p:cNvPr id="96280" name="Text Box 17">
              <a:extLst>
                <a:ext uri="{FF2B5EF4-FFF2-40B4-BE49-F238E27FC236}">
                  <a16:creationId xmlns:a16="http://schemas.microsoft.com/office/drawing/2014/main" id="{93E481F7-ED6B-B947-85E9-E48A10E929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90" y="2447"/>
              <a:ext cx="73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Interdizione</a:t>
              </a:r>
            </a:p>
          </p:txBody>
        </p:sp>
      </p:grpSp>
      <p:grpSp>
        <p:nvGrpSpPr>
          <p:cNvPr id="31" name="Group 19">
            <a:extLst>
              <a:ext uri="{FF2B5EF4-FFF2-40B4-BE49-F238E27FC236}">
                <a16:creationId xmlns:a16="http://schemas.microsoft.com/office/drawing/2014/main" id="{3C82912C-C663-A64D-A101-B988EDAC430F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249488"/>
            <a:ext cx="2362200" cy="3281362"/>
            <a:chOff x="1104" y="1008"/>
            <a:chExt cx="1488" cy="2067"/>
          </a:xfrm>
        </p:grpSpPr>
        <p:sp>
          <p:nvSpPr>
            <p:cNvPr id="96260" name="Text Box 20">
              <a:extLst>
                <a:ext uri="{FF2B5EF4-FFF2-40B4-BE49-F238E27FC236}">
                  <a16:creationId xmlns:a16="http://schemas.microsoft.com/office/drawing/2014/main" id="{9C9E764E-B129-1D41-B87E-0A781CC264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8" y="2784"/>
              <a:ext cx="124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Stato logico  0</a:t>
              </a:r>
            </a:p>
          </p:txBody>
        </p:sp>
        <p:grpSp>
          <p:nvGrpSpPr>
            <p:cNvPr id="96261" name="Group 21">
              <a:extLst>
                <a:ext uri="{FF2B5EF4-FFF2-40B4-BE49-F238E27FC236}">
                  <a16:creationId xmlns:a16="http://schemas.microsoft.com/office/drawing/2014/main" id="{AE20F2A7-A066-8943-A60F-54A0563FDE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4" y="1296"/>
              <a:ext cx="624" cy="1008"/>
              <a:chOff x="816" y="1152"/>
              <a:chExt cx="624" cy="1008"/>
            </a:xfrm>
          </p:grpSpPr>
          <p:sp>
            <p:nvSpPr>
              <p:cNvPr id="96267" name="Oval 22">
                <a:extLst>
                  <a:ext uri="{FF2B5EF4-FFF2-40B4-BE49-F238E27FC236}">
                    <a16:creationId xmlns:a16="http://schemas.microsoft.com/office/drawing/2014/main" id="{29816772-5C0D-5845-8960-984616A40A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1488"/>
                <a:ext cx="384" cy="38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96268" name="Line 23">
                <a:extLst>
                  <a:ext uri="{FF2B5EF4-FFF2-40B4-BE49-F238E27FC236}">
                    <a16:creationId xmlns:a16="http://schemas.microsoft.com/office/drawing/2014/main" id="{CFC88C0F-91CA-244E-A164-DDC8FAF3B9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1536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69" name="Line 24">
                <a:extLst>
                  <a:ext uri="{FF2B5EF4-FFF2-40B4-BE49-F238E27FC236}">
                    <a16:creationId xmlns:a16="http://schemas.microsoft.com/office/drawing/2014/main" id="{5BE7C590-D1B7-474B-8021-179D1F5B61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52" y="1488"/>
                <a:ext cx="192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70" name="Line 25">
                <a:extLst>
                  <a:ext uri="{FF2B5EF4-FFF2-40B4-BE49-F238E27FC236}">
                    <a16:creationId xmlns:a16="http://schemas.microsoft.com/office/drawing/2014/main" id="{F9D13BC4-686A-F34E-AEEA-189AC5C20B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1728"/>
                <a:ext cx="192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71" name="Line 26">
                <a:extLst>
                  <a:ext uri="{FF2B5EF4-FFF2-40B4-BE49-F238E27FC236}">
                    <a16:creationId xmlns:a16="http://schemas.microsoft.com/office/drawing/2014/main" id="{0FF99B82-53F1-EE4B-AFE2-4B7B909A57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16" y="1680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72" name="Line 27">
                <a:extLst>
                  <a:ext uri="{FF2B5EF4-FFF2-40B4-BE49-F238E27FC236}">
                    <a16:creationId xmlns:a16="http://schemas.microsoft.com/office/drawing/2014/main" id="{FE404BB4-9F37-6C44-AA53-21DE7E59B9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344" y="1152"/>
                <a:ext cx="0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73" name="Line 28">
                <a:extLst>
                  <a:ext uri="{FF2B5EF4-FFF2-40B4-BE49-F238E27FC236}">
                    <a16:creationId xmlns:a16="http://schemas.microsoft.com/office/drawing/2014/main" id="{CC8315B6-90A9-824F-BFAA-B6E58814D5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344" y="1824"/>
                <a:ext cx="0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6262" name="Line 29">
              <a:extLst>
                <a:ext uri="{FF2B5EF4-FFF2-40B4-BE49-F238E27FC236}">
                  <a16:creationId xmlns:a16="http://schemas.microsoft.com/office/drawing/2014/main" id="{3321C509-A289-C14A-9380-AA8F03A163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60" y="1440"/>
              <a:ext cx="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263" name="Line 30">
              <a:extLst>
                <a:ext uri="{FF2B5EF4-FFF2-40B4-BE49-F238E27FC236}">
                  <a16:creationId xmlns:a16="http://schemas.microsoft.com/office/drawing/2014/main" id="{9790DC9C-5394-764C-ACBE-4532929737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8" y="1008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264" name="Text Box 31">
              <a:extLst>
                <a:ext uri="{FF2B5EF4-FFF2-40B4-BE49-F238E27FC236}">
                  <a16:creationId xmlns:a16="http://schemas.microsoft.com/office/drawing/2014/main" id="{2C92F905-6303-1349-A7F3-C0556A8088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8" y="1008"/>
              <a:ext cx="33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 i="1"/>
                <a:t>I</a:t>
              </a:r>
              <a:r>
                <a:rPr lang="en-US" altLang="en-US" sz="1600"/>
                <a:t> = </a:t>
              </a:r>
              <a:r>
                <a:rPr lang="en-US" altLang="en-US" sz="1600" i="1"/>
                <a:t>i</a:t>
              </a:r>
            </a:p>
          </p:txBody>
        </p:sp>
        <p:sp>
          <p:nvSpPr>
            <p:cNvPr id="96265" name="Text Box 32">
              <a:extLst>
                <a:ext uri="{FF2B5EF4-FFF2-40B4-BE49-F238E27FC236}">
                  <a16:creationId xmlns:a16="http://schemas.microsoft.com/office/drawing/2014/main" id="{DA1A0855-DDE8-1040-B25A-D0C3B2B09F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8" y="1775"/>
              <a:ext cx="3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 i="1"/>
                <a:t>V</a:t>
              </a:r>
              <a:r>
                <a:rPr lang="en-US" altLang="en-US" sz="1600"/>
                <a:t> = 0</a:t>
              </a:r>
            </a:p>
          </p:txBody>
        </p:sp>
        <p:sp>
          <p:nvSpPr>
            <p:cNvPr id="96266" name="Rectangle 33">
              <a:extLst>
                <a:ext uri="{FF2B5EF4-FFF2-40B4-BE49-F238E27FC236}">
                  <a16:creationId xmlns:a16="http://schemas.microsoft.com/office/drawing/2014/main" id="{70CBF2E1-4310-814C-AD02-DCBD634F03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2448"/>
              <a:ext cx="72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Saturazione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D5F423-4901-35BC-3655-C664DA8A7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98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extBox 2">
            <a:extLst>
              <a:ext uri="{FF2B5EF4-FFF2-40B4-BE49-F238E27FC236}">
                <a16:creationId xmlns:a16="http://schemas.microsoft.com/office/drawing/2014/main" id="{68E2C475-A4DA-4D47-94B1-B88BA3280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549275"/>
            <a:ext cx="51244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en-US" sz="2400"/>
              <a:t>Il Bit su circuito elettronico: il Flip Flop</a:t>
            </a:r>
          </a:p>
        </p:txBody>
      </p:sp>
      <p:pic>
        <p:nvPicPr>
          <p:cNvPr id="97282" name="Picture 1">
            <a:extLst>
              <a:ext uri="{FF2B5EF4-FFF2-40B4-BE49-F238E27FC236}">
                <a16:creationId xmlns:a16="http://schemas.microsoft.com/office/drawing/2014/main" id="{2BBBE3BF-5F0C-3744-B27A-1290D76A6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109788"/>
            <a:ext cx="3694112" cy="222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3" name="Picture 2">
            <a:extLst>
              <a:ext uri="{FF2B5EF4-FFF2-40B4-BE49-F238E27FC236}">
                <a16:creationId xmlns:a16="http://schemas.microsoft.com/office/drawing/2014/main" id="{2D1C4535-11E7-004A-80D1-09BFB4B1C0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109788"/>
            <a:ext cx="3376613" cy="221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2341C4-09FF-BBFE-BAC1-6DFE4E434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5CFD0-6CB2-B446-98DF-26F7F636BA3E}" type="slidenum">
              <a:rPr lang="en-US" altLang="en-US"/>
              <a:pPr>
                <a:defRPr/>
              </a:pPr>
              <a:t>99</a:t>
            </a:fld>
            <a:endParaRPr lang="en-US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11256</TotalTime>
  <Words>3251</Words>
  <Application>Microsoft Macintosh PowerPoint</Application>
  <PresentationFormat>On-screen Show (4:3)</PresentationFormat>
  <Paragraphs>1019</Paragraphs>
  <Slides>118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118</vt:i4>
      </vt:variant>
    </vt:vector>
  </HeadingPairs>
  <TitlesOfParts>
    <vt:vector size="128" baseType="lpstr">
      <vt:lpstr>Arial</vt:lpstr>
      <vt:lpstr>ArialMT</vt:lpstr>
      <vt:lpstr>Calibri</vt:lpstr>
      <vt:lpstr>Lucida Bright</vt:lpstr>
      <vt:lpstr>Monaco</vt:lpstr>
      <vt:lpstr>Symbol</vt:lpstr>
      <vt:lpstr>Times</vt:lpstr>
      <vt:lpstr>Times New Roman</vt:lpstr>
      <vt:lpstr>Blank Presentation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Nathan’s 1st Law of Software</vt:lpstr>
      <vt:lpstr>Nathan’s 2nd Law of Software</vt:lpstr>
      <vt:lpstr>PowerPoint Presentation</vt:lpstr>
    </vt:vector>
  </TitlesOfParts>
  <Company>Dipartimento di Matematica  e Informatica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Franz Fabris</dc:creator>
  <cp:lastModifiedBy>FABRIS FRANCESCO</cp:lastModifiedBy>
  <cp:revision>352</cp:revision>
  <dcterms:created xsi:type="dcterms:W3CDTF">2011-11-07T09:00:03Z</dcterms:created>
  <dcterms:modified xsi:type="dcterms:W3CDTF">2024-11-25T11:12:54Z</dcterms:modified>
</cp:coreProperties>
</file>